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ppt/ink/ink6188.xml" ContentType="application/inkml+xml"/>
  <Override PartName="/ppt/ink/ink6189.xml" ContentType="application/inkml+xml"/>
  <Override PartName="/ppt/ink/ink6190.xml" ContentType="application/inkml+xml"/>
  <Override PartName="/ppt/ink/ink6191.xml" ContentType="application/inkml+xml"/>
  <Override PartName="/ppt/ink/ink6192.xml" ContentType="application/inkml+xml"/>
  <Override PartName="/ppt/ink/ink6193.xml" ContentType="application/inkml+xml"/>
  <Override PartName="/ppt/ink/ink6194.xml" ContentType="application/inkml+xml"/>
  <Override PartName="/ppt/ink/ink6195.xml" ContentType="application/inkml+xml"/>
  <Override PartName="/ppt/ink/ink6196.xml" ContentType="application/inkml+xml"/>
  <Override PartName="/ppt/ink/ink6197.xml" ContentType="application/inkml+xml"/>
  <Override PartName="/ppt/ink/ink6198.xml" ContentType="application/inkml+xml"/>
  <Override PartName="/ppt/ink/ink6199.xml" ContentType="application/inkml+xml"/>
  <Override PartName="/ppt/ink/ink6200.xml" ContentType="application/inkml+xml"/>
  <Override PartName="/ppt/ink/ink6201.xml" ContentType="application/inkml+xml"/>
  <Override PartName="/ppt/ink/ink6202.xml" ContentType="application/inkml+xml"/>
  <Override PartName="/ppt/ink/ink6203.xml" ContentType="application/inkml+xml"/>
  <Override PartName="/ppt/ink/ink6204.xml" ContentType="application/inkml+xml"/>
  <Override PartName="/ppt/ink/ink6205.xml" ContentType="application/inkml+xml"/>
  <Override PartName="/ppt/ink/ink6206.xml" ContentType="application/inkml+xml"/>
  <Override PartName="/ppt/ink/ink6207.xml" ContentType="application/inkml+xml"/>
  <Override PartName="/ppt/ink/ink6208.xml" ContentType="application/inkml+xml"/>
  <Override PartName="/ppt/ink/ink6209.xml" ContentType="application/inkml+xml"/>
  <Override PartName="/ppt/ink/ink6210.xml" ContentType="application/inkml+xml"/>
  <Override PartName="/ppt/ink/ink6211.xml" ContentType="application/inkml+xml"/>
  <Override PartName="/ppt/ink/ink6212.xml" ContentType="application/inkml+xml"/>
  <Override PartName="/ppt/ink/ink6213.xml" ContentType="application/inkml+xml"/>
  <Override PartName="/ppt/ink/ink6214.xml" ContentType="application/inkml+xml"/>
  <Override PartName="/ppt/ink/ink6215.xml" ContentType="application/inkml+xml"/>
  <Override PartName="/ppt/ink/ink6216.xml" ContentType="application/inkml+xml"/>
  <Override PartName="/ppt/ink/ink6217.xml" ContentType="application/inkml+xml"/>
  <Override PartName="/ppt/ink/ink6218.xml" ContentType="application/inkml+xml"/>
  <Override PartName="/ppt/ink/ink6219.xml" ContentType="application/inkml+xml"/>
  <Override PartName="/ppt/ink/ink6220.xml" ContentType="application/inkml+xml"/>
  <Override PartName="/ppt/ink/ink6221.xml" ContentType="application/inkml+xml"/>
  <Override PartName="/ppt/ink/ink6222.xml" ContentType="application/inkml+xml"/>
  <Override PartName="/ppt/ink/ink6223.xml" ContentType="application/inkml+xml"/>
  <Override PartName="/ppt/ink/ink6224.xml" ContentType="application/inkml+xml"/>
  <Override PartName="/ppt/ink/ink6225.xml" ContentType="application/inkml+xml"/>
  <Override PartName="/ppt/ink/ink6226.xml" ContentType="application/inkml+xml"/>
  <Override PartName="/ppt/ink/ink6227.xml" ContentType="application/inkml+xml"/>
  <Override PartName="/ppt/ink/ink6228.xml" ContentType="application/inkml+xml"/>
  <Override PartName="/ppt/ink/ink6229.xml" ContentType="application/inkml+xml"/>
  <Override PartName="/ppt/ink/ink6230.xml" ContentType="application/inkml+xml"/>
  <Override PartName="/ppt/ink/ink6231.xml" ContentType="application/inkml+xml"/>
  <Override PartName="/ppt/ink/ink6232.xml" ContentType="application/inkml+xml"/>
  <Override PartName="/ppt/ink/ink6233.xml" ContentType="application/inkml+xml"/>
  <Override PartName="/ppt/ink/ink6234.xml" ContentType="application/inkml+xml"/>
  <Override PartName="/ppt/ink/ink6235.xml" ContentType="application/inkml+xml"/>
  <Override PartName="/ppt/ink/ink6236.xml" ContentType="application/inkml+xml"/>
  <Override PartName="/ppt/ink/ink6237.xml" ContentType="application/inkml+xml"/>
  <Override PartName="/ppt/ink/ink6238.xml" ContentType="application/inkml+xml"/>
  <Override PartName="/ppt/ink/ink6239.xml" ContentType="application/inkml+xml"/>
  <Override PartName="/ppt/ink/ink6240.xml" ContentType="application/inkml+xml"/>
  <Override PartName="/ppt/ink/ink6241.xml" ContentType="application/inkml+xml"/>
  <Override PartName="/ppt/ink/ink6242.xml" ContentType="application/inkml+xml"/>
  <Override PartName="/ppt/ink/ink6243.xml" ContentType="application/inkml+xml"/>
  <Override PartName="/ppt/ink/ink6244.xml" ContentType="application/inkml+xml"/>
  <Override PartName="/ppt/ink/ink6245.xml" ContentType="application/inkml+xml"/>
  <Override PartName="/ppt/ink/ink6246.xml" ContentType="application/inkml+xml"/>
  <Override PartName="/ppt/ink/ink6247.xml" ContentType="application/inkml+xml"/>
  <Override PartName="/ppt/ink/ink6248.xml" ContentType="application/inkml+xml"/>
  <Override PartName="/ppt/ink/ink6249.xml" ContentType="application/inkml+xml"/>
  <Override PartName="/ppt/ink/ink6250.xml" ContentType="application/inkml+xml"/>
  <Override PartName="/ppt/ink/ink6251.xml" ContentType="application/inkml+xml"/>
  <Override PartName="/ppt/ink/ink6252.xml" ContentType="application/inkml+xml"/>
  <Override PartName="/ppt/ink/ink6253.xml" ContentType="application/inkml+xml"/>
  <Override PartName="/ppt/ink/ink6254.xml" ContentType="application/inkml+xml"/>
  <Override PartName="/ppt/ink/ink6255.xml" ContentType="application/inkml+xml"/>
  <Override PartName="/ppt/ink/ink6256.xml" ContentType="application/inkml+xml"/>
  <Override PartName="/ppt/ink/ink6257.xml" ContentType="application/inkml+xml"/>
  <Override PartName="/ppt/ink/ink6258.xml" ContentType="application/inkml+xml"/>
  <Override PartName="/ppt/ink/ink6259.xml" ContentType="application/inkml+xml"/>
  <Override PartName="/ppt/ink/ink6260.xml" ContentType="application/inkml+xml"/>
  <Override PartName="/ppt/ink/ink6261.xml" ContentType="application/inkml+xml"/>
  <Override PartName="/ppt/ink/ink6262.xml" ContentType="application/inkml+xml"/>
  <Override PartName="/ppt/ink/ink6263.xml" ContentType="application/inkml+xml"/>
  <Override PartName="/ppt/ink/ink6264.xml" ContentType="application/inkml+xml"/>
  <Override PartName="/ppt/ink/ink6265.xml" ContentType="application/inkml+xml"/>
  <Override PartName="/ppt/ink/ink6266.xml" ContentType="application/inkml+xml"/>
  <Override PartName="/ppt/ink/ink6267.xml" ContentType="application/inkml+xml"/>
  <Override PartName="/ppt/ink/ink6268.xml" ContentType="application/inkml+xml"/>
  <Override PartName="/ppt/ink/ink6269.xml" ContentType="application/inkml+xml"/>
  <Override PartName="/ppt/ink/ink6270.xml" ContentType="application/inkml+xml"/>
  <Override PartName="/ppt/ink/ink6271.xml" ContentType="application/inkml+xml"/>
  <Override PartName="/ppt/ink/ink6272.xml" ContentType="application/inkml+xml"/>
  <Override PartName="/ppt/ink/ink6273.xml" ContentType="application/inkml+xml"/>
  <Override PartName="/ppt/ink/ink6274.xml" ContentType="application/inkml+xml"/>
  <Override PartName="/ppt/ink/ink6275.xml" ContentType="application/inkml+xml"/>
  <Override PartName="/ppt/ink/ink6276.xml" ContentType="application/inkml+xml"/>
  <Override PartName="/ppt/ink/ink6277.xml" ContentType="application/inkml+xml"/>
  <Override PartName="/ppt/ink/ink6278.xml" ContentType="application/inkml+xml"/>
  <Override PartName="/ppt/ink/ink6279.xml" ContentType="application/inkml+xml"/>
  <Override PartName="/ppt/ink/ink6280.xml" ContentType="application/inkml+xml"/>
  <Override PartName="/ppt/ink/ink6281.xml" ContentType="application/inkml+xml"/>
  <Override PartName="/ppt/ink/ink6282.xml" ContentType="application/inkml+xml"/>
  <Override PartName="/ppt/ink/ink6283.xml" ContentType="application/inkml+xml"/>
  <Override PartName="/ppt/ink/ink6284.xml" ContentType="application/inkml+xml"/>
  <Override PartName="/ppt/ink/ink6285.xml" ContentType="application/inkml+xml"/>
  <Override PartName="/ppt/ink/ink6286.xml" ContentType="application/inkml+xml"/>
  <Override PartName="/ppt/ink/ink6287.xml" ContentType="application/inkml+xml"/>
  <Override PartName="/ppt/ink/ink6288.xml" ContentType="application/inkml+xml"/>
  <Override PartName="/ppt/ink/ink6289.xml" ContentType="application/inkml+xml"/>
  <Override PartName="/ppt/ink/ink6290.xml" ContentType="application/inkml+xml"/>
  <Override PartName="/ppt/ink/ink6291.xml" ContentType="application/inkml+xml"/>
  <Override PartName="/ppt/ink/ink6292.xml" ContentType="application/inkml+xml"/>
  <Override PartName="/ppt/ink/ink6293.xml" ContentType="application/inkml+xml"/>
  <Override PartName="/ppt/ink/ink6294.xml" ContentType="application/inkml+xml"/>
  <Override PartName="/ppt/ink/ink6295.xml" ContentType="application/inkml+xml"/>
  <Override PartName="/ppt/ink/ink6296.xml" ContentType="application/inkml+xml"/>
  <Override PartName="/ppt/ink/ink6297.xml" ContentType="application/inkml+xml"/>
  <Override PartName="/ppt/ink/ink6298.xml" ContentType="application/inkml+xml"/>
  <Override PartName="/ppt/ink/ink6299.xml" ContentType="application/inkml+xml"/>
  <Override PartName="/ppt/ink/ink6300.xml" ContentType="application/inkml+xml"/>
  <Override PartName="/ppt/ink/ink6301.xml" ContentType="application/inkml+xml"/>
  <Override PartName="/ppt/ink/ink6302.xml" ContentType="application/inkml+xml"/>
  <Override PartName="/ppt/ink/ink6303.xml" ContentType="application/inkml+xml"/>
  <Override PartName="/ppt/ink/ink6304.xml" ContentType="application/inkml+xml"/>
  <Override PartName="/ppt/ink/ink6305.xml" ContentType="application/inkml+xml"/>
  <Override PartName="/ppt/ink/ink6306.xml" ContentType="application/inkml+xml"/>
  <Override PartName="/ppt/ink/ink6307.xml" ContentType="application/inkml+xml"/>
  <Override PartName="/ppt/ink/ink6308.xml" ContentType="application/inkml+xml"/>
  <Override PartName="/ppt/ink/ink6309.xml" ContentType="application/inkml+xml"/>
  <Override PartName="/ppt/ink/ink6310.xml" ContentType="application/inkml+xml"/>
  <Override PartName="/ppt/ink/ink6311.xml" ContentType="application/inkml+xml"/>
  <Override PartName="/ppt/ink/ink6312.xml" ContentType="application/inkml+xml"/>
  <Override PartName="/ppt/ink/ink6313.xml" ContentType="application/inkml+xml"/>
  <Override PartName="/ppt/ink/ink6314.xml" ContentType="application/inkml+xml"/>
  <Override PartName="/ppt/ink/ink6315.xml" ContentType="application/inkml+xml"/>
  <Override PartName="/ppt/ink/ink6316.xml" ContentType="application/inkml+xml"/>
  <Override PartName="/ppt/ink/ink6317.xml" ContentType="application/inkml+xml"/>
  <Override PartName="/ppt/ink/ink6318.xml" ContentType="application/inkml+xml"/>
  <Override PartName="/ppt/ink/ink6319.xml" ContentType="application/inkml+xml"/>
  <Override PartName="/ppt/ink/ink6320.xml" ContentType="application/inkml+xml"/>
  <Override PartName="/ppt/ink/ink6321.xml" ContentType="application/inkml+xml"/>
  <Override PartName="/ppt/ink/ink6322.xml" ContentType="application/inkml+xml"/>
  <Override PartName="/ppt/ink/ink6323.xml" ContentType="application/inkml+xml"/>
  <Override PartName="/ppt/ink/ink6324.xml" ContentType="application/inkml+xml"/>
  <Override PartName="/ppt/ink/ink6325.xml" ContentType="application/inkml+xml"/>
  <Override PartName="/ppt/ink/ink6326.xml" ContentType="application/inkml+xml"/>
  <Override PartName="/ppt/ink/ink6327.xml" ContentType="application/inkml+xml"/>
  <Override PartName="/ppt/ink/ink6328.xml" ContentType="application/inkml+xml"/>
  <Override PartName="/ppt/ink/ink6329.xml" ContentType="application/inkml+xml"/>
  <Override PartName="/ppt/ink/ink6330.xml" ContentType="application/inkml+xml"/>
  <Override PartName="/ppt/ink/ink6331.xml" ContentType="application/inkml+xml"/>
  <Override PartName="/ppt/ink/ink6332.xml" ContentType="application/inkml+xml"/>
  <Override PartName="/ppt/ink/ink6333.xml" ContentType="application/inkml+xml"/>
  <Override PartName="/ppt/ink/ink6334.xml" ContentType="application/inkml+xml"/>
  <Override PartName="/ppt/ink/ink6335.xml" ContentType="application/inkml+xml"/>
  <Override PartName="/ppt/ink/ink6336.xml" ContentType="application/inkml+xml"/>
  <Override PartName="/ppt/ink/ink6337.xml" ContentType="application/inkml+xml"/>
  <Override PartName="/ppt/ink/ink6338.xml" ContentType="application/inkml+xml"/>
  <Override PartName="/ppt/ink/ink6339.xml" ContentType="application/inkml+xml"/>
  <Override PartName="/ppt/ink/ink6340.xml" ContentType="application/inkml+xml"/>
  <Override PartName="/ppt/ink/ink6341.xml" ContentType="application/inkml+xml"/>
  <Override PartName="/ppt/ink/ink6342.xml" ContentType="application/inkml+xml"/>
  <Override PartName="/ppt/ink/ink6343.xml" ContentType="application/inkml+xml"/>
  <Override PartName="/ppt/ink/ink6344.xml" ContentType="application/inkml+xml"/>
  <Override PartName="/ppt/ink/ink6345.xml" ContentType="application/inkml+xml"/>
  <Override PartName="/ppt/ink/ink6346.xml" ContentType="application/inkml+xml"/>
  <Override PartName="/ppt/ink/ink6347.xml" ContentType="application/inkml+xml"/>
  <Override PartName="/ppt/ink/ink6348.xml" ContentType="application/inkml+xml"/>
  <Override PartName="/ppt/ink/ink6349.xml" ContentType="application/inkml+xml"/>
  <Override PartName="/ppt/ink/ink6350.xml" ContentType="application/inkml+xml"/>
  <Override PartName="/ppt/ink/ink6351.xml" ContentType="application/inkml+xml"/>
  <Override PartName="/ppt/ink/ink6352.xml" ContentType="application/inkml+xml"/>
  <Override PartName="/ppt/ink/ink6353.xml" ContentType="application/inkml+xml"/>
  <Override PartName="/ppt/ink/ink6354.xml" ContentType="application/inkml+xml"/>
  <Override PartName="/ppt/ink/ink6355.xml" ContentType="application/inkml+xml"/>
  <Override PartName="/ppt/ink/ink6356.xml" ContentType="application/inkml+xml"/>
  <Override PartName="/ppt/ink/ink6357.xml" ContentType="application/inkml+xml"/>
  <Override PartName="/ppt/ink/ink6358.xml" ContentType="application/inkml+xml"/>
  <Override PartName="/ppt/ink/ink6359.xml" ContentType="application/inkml+xml"/>
  <Override PartName="/ppt/ink/ink6360.xml" ContentType="application/inkml+xml"/>
  <Override PartName="/ppt/ink/ink6361.xml" ContentType="application/inkml+xml"/>
  <Override PartName="/ppt/ink/ink6362.xml" ContentType="application/inkml+xml"/>
  <Override PartName="/ppt/ink/ink6363.xml" ContentType="application/inkml+xml"/>
  <Override PartName="/ppt/ink/ink6364.xml" ContentType="application/inkml+xml"/>
  <Override PartName="/ppt/ink/ink6365.xml" ContentType="application/inkml+xml"/>
  <Override PartName="/ppt/ink/ink6366.xml" ContentType="application/inkml+xml"/>
  <Override PartName="/ppt/ink/ink6367.xml" ContentType="application/inkml+xml"/>
  <Override PartName="/ppt/ink/ink6368.xml" ContentType="application/inkml+xml"/>
  <Override PartName="/ppt/ink/ink6369.xml" ContentType="application/inkml+xml"/>
  <Override PartName="/ppt/ink/ink6370.xml" ContentType="application/inkml+xml"/>
  <Override PartName="/ppt/ink/ink6371.xml" ContentType="application/inkml+xml"/>
  <Override PartName="/ppt/ink/ink6372.xml" ContentType="application/inkml+xml"/>
  <Override PartName="/ppt/ink/ink6373.xml" ContentType="application/inkml+xml"/>
  <Override PartName="/ppt/ink/ink6374.xml" ContentType="application/inkml+xml"/>
  <Override PartName="/ppt/ink/ink6375.xml" ContentType="application/inkml+xml"/>
  <Override PartName="/ppt/ink/ink6376.xml" ContentType="application/inkml+xml"/>
  <Override PartName="/ppt/ink/ink6377.xml" ContentType="application/inkml+xml"/>
  <Override PartName="/ppt/ink/ink6378.xml" ContentType="application/inkml+xml"/>
  <Override PartName="/ppt/ink/ink6379.xml" ContentType="application/inkml+xml"/>
  <Override PartName="/ppt/ink/ink6380.xml" ContentType="application/inkml+xml"/>
  <Override PartName="/ppt/ink/ink6381.xml" ContentType="application/inkml+xml"/>
  <Override PartName="/ppt/ink/ink6382.xml" ContentType="application/inkml+xml"/>
  <Override PartName="/ppt/ink/ink6383.xml" ContentType="application/inkml+xml"/>
  <Override PartName="/ppt/ink/ink6384.xml" ContentType="application/inkml+xml"/>
  <Override PartName="/ppt/ink/ink6385.xml" ContentType="application/inkml+xml"/>
  <Override PartName="/ppt/ink/ink6386.xml" ContentType="application/inkml+xml"/>
  <Override PartName="/ppt/ink/ink6387.xml" ContentType="application/inkml+xml"/>
  <Override PartName="/ppt/ink/ink6388.xml" ContentType="application/inkml+xml"/>
  <Override PartName="/ppt/ink/ink6389.xml" ContentType="application/inkml+xml"/>
  <Override PartName="/ppt/ink/ink6390.xml" ContentType="application/inkml+xml"/>
  <Override PartName="/ppt/ink/ink6391.xml" ContentType="application/inkml+xml"/>
  <Override PartName="/ppt/ink/ink6392.xml" ContentType="application/inkml+xml"/>
  <Override PartName="/ppt/ink/ink6393.xml" ContentType="application/inkml+xml"/>
  <Override PartName="/ppt/ink/ink6394.xml" ContentType="application/inkml+xml"/>
  <Override PartName="/ppt/ink/ink6395.xml" ContentType="application/inkml+xml"/>
  <Override PartName="/ppt/ink/ink6396.xml" ContentType="application/inkml+xml"/>
  <Override PartName="/ppt/ink/ink6397.xml" ContentType="application/inkml+xml"/>
  <Override PartName="/ppt/ink/ink6398.xml" ContentType="application/inkml+xml"/>
  <Override PartName="/ppt/ink/ink6399.xml" ContentType="application/inkml+xml"/>
  <Override PartName="/ppt/ink/ink6400.xml" ContentType="application/inkml+xml"/>
  <Override PartName="/ppt/ink/ink6401.xml" ContentType="application/inkml+xml"/>
  <Override PartName="/ppt/ink/ink6402.xml" ContentType="application/inkml+xml"/>
  <Override PartName="/ppt/ink/ink6403.xml" ContentType="application/inkml+xml"/>
  <Override PartName="/ppt/ink/ink6404.xml" ContentType="application/inkml+xml"/>
  <Override PartName="/ppt/ink/ink6405.xml" ContentType="application/inkml+xml"/>
  <Override PartName="/ppt/ink/ink6406.xml" ContentType="application/inkml+xml"/>
  <Override PartName="/ppt/ink/ink6407.xml" ContentType="application/inkml+xml"/>
  <Override PartName="/ppt/ink/ink6408.xml" ContentType="application/inkml+xml"/>
  <Override PartName="/ppt/ink/ink6409.xml" ContentType="application/inkml+xml"/>
  <Override PartName="/ppt/ink/ink6410.xml" ContentType="application/inkml+xml"/>
  <Override PartName="/ppt/ink/ink6411.xml" ContentType="application/inkml+xml"/>
  <Override PartName="/ppt/ink/ink6412.xml" ContentType="application/inkml+xml"/>
  <Override PartName="/ppt/ink/ink6413.xml" ContentType="application/inkml+xml"/>
  <Override PartName="/ppt/ink/ink6414.xml" ContentType="application/inkml+xml"/>
  <Override PartName="/ppt/ink/ink6415.xml" ContentType="application/inkml+xml"/>
  <Override PartName="/ppt/ink/ink6416.xml" ContentType="application/inkml+xml"/>
  <Override PartName="/ppt/ink/ink6417.xml" ContentType="application/inkml+xml"/>
  <Override PartName="/ppt/ink/ink6418.xml" ContentType="application/inkml+xml"/>
  <Override PartName="/ppt/ink/ink6419.xml" ContentType="application/inkml+xml"/>
  <Override PartName="/ppt/ink/ink6420.xml" ContentType="application/inkml+xml"/>
  <Override PartName="/ppt/ink/ink6421.xml" ContentType="application/inkml+xml"/>
  <Override PartName="/ppt/ink/ink6422.xml" ContentType="application/inkml+xml"/>
  <Override PartName="/ppt/ink/ink6423.xml" ContentType="application/inkml+xml"/>
  <Override PartName="/ppt/ink/ink6424.xml" ContentType="application/inkml+xml"/>
  <Override PartName="/ppt/ink/ink6425.xml" ContentType="application/inkml+xml"/>
  <Override PartName="/ppt/ink/ink6426.xml" ContentType="application/inkml+xml"/>
  <Override PartName="/ppt/ink/ink6427.xml" ContentType="application/inkml+xml"/>
  <Override PartName="/ppt/ink/ink6428.xml" ContentType="application/inkml+xml"/>
  <Override PartName="/ppt/ink/ink6429.xml" ContentType="application/inkml+xml"/>
  <Override PartName="/ppt/ink/ink6430.xml" ContentType="application/inkml+xml"/>
  <Override PartName="/ppt/ink/ink6431.xml" ContentType="application/inkml+xml"/>
  <Override PartName="/ppt/ink/ink6432.xml" ContentType="application/inkml+xml"/>
  <Override PartName="/ppt/ink/ink6433.xml" ContentType="application/inkml+xml"/>
  <Override PartName="/ppt/ink/ink6434.xml" ContentType="application/inkml+xml"/>
  <Override PartName="/ppt/ink/ink6435.xml" ContentType="application/inkml+xml"/>
  <Override PartName="/ppt/ink/ink6436.xml" ContentType="application/inkml+xml"/>
  <Override PartName="/ppt/ink/ink6437.xml" ContentType="application/inkml+xml"/>
  <Override PartName="/ppt/ink/ink6438.xml" ContentType="application/inkml+xml"/>
  <Override PartName="/ppt/ink/ink6439.xml" ContentType="application/inkml+xml"/>
  <Override PartName="/ppt/ink/ink6440.xml" ContentType="application/inkml+xml"/>
  <Override PartName="/ppt/ink/ink6441.xml" ContentType="application/inkml+xml"/>
  <Override PartName="/ppt/ink/ink6442.xml" ContentType="application/inkml+xml"/>
  <Override PartName="/ppt/ink/ink6443.xml" ContentType="application/inkml+xml"/>
  <Override PartName="/ppt/ink/ink6444.xml" ContentType="application/inkml+xml"/>
  <Override PartName="/ppt/ink/ink6445.xml" ContentType="application/inkml+xml"/>
  <Override PartName="/ppt/ink/ink6446.xml" ContentType="application/inkml+xml"/>
  <Override PartName="/ppt/ink/ink6447.xml" ContentType="application/inkml+xml"/>
  <Override PartName="/ppt/ink/ink6448.xml" ContentType="application/inkml+xml"/>
  <Override PartName="/ppt/ink/ink6449.xml" ContentType="application/inkml+xml"/>
  <Override PartName="/ppt/ink/ink6450.xml" ContentType="application/inkml+xml"/>
  <Override PartName="/ppt/ink/ink6451.xml" ContentType="application/inkml+xml"/>
  <Override PartName="/ppt/ink/ink6452.xml" ContentType="application/inkml+xml"/>
  <Override PartName="/ppt/ink/ink6453.xml" ContentType="application/inkml+xml"/>
  <Override PartName="/ppt/ink/ink6454.xml" ContentType="application/inkml+xml"/>
  <Override PartName="/ppt/ink/ink6455.xml" ContentType="application/inkml+xml"/>
  <Override PartName="/ppt/ink/ink6456.xml" ContentType="application/inkml+xml"/>
  <Override PartName="/ppt/ink/ink6457.xml" ContentType="application/inkml+xml"/>
  <Override PartName="/ppt/ink/ink6458.xml" ContentType="application/inkml+xml"/>
  <Override PartName="/ppt/ink/ink6459.xml" ContentType="application/inkml+xml"/>
  <Override PartName="/ppt/ink/ink6460.xml" ContentType="application/inkml+xml"/>
  <Override PartName="/ppt/ink/ink6461.xml" ContentType="application/inkml+xml"/>
  <Override PartName="/ppt/ink/ink6462.xml" ContentType="application/inkml+xml"/>
  <Override PartName="/ppt/ink/ink6463.xml" ContentType="application/inkml+xml"/>
  <Override PartName="/ppt/ink/ink6464.xml" ContentType="application/inkml+xml"/>
  <Override PartName="/ppt/ink/ink6465.xml" ContentType="application/inkml+xml"/>
  <Override PartName="/ppt/ink/ink6466.xml" ContentType="application/inkml+xml"/>
  <Override PartName="/ppt/ink/ink6467.xml" ContentType="application/inkml+xml"/>
  <Override PartName="/ppt/ink/ink6468.xml" ContentType="application/inkml+xml"/>
  <Override PartName="/ppt/ink/ink6469.xml" ContentType="application/inkml+xml"/>
  <Override PartName="/ppt/ink/ink6470.xml" ContentType="application/inkml+xml"/>
  <Override PartName="/ppt/ink/ink6471.xml" ContentType="application/inkml+xml"/>
  <Override PartName="/ppt/ink/ink6472.xml" ContentType="application/inkml+xml"/>
  <Override PartName="/ppt/ink/ink6473.xml" ContentType="application/inkml+xml"/>
  <Override PartName="/ppt/ink/ink6474.xml" ContentType="application/inkml+xml"/>
  <Override PartName="/ppt/ink/ink6475.xml" ContentType="application/inkml+xml"/>
  <Override PartName="/ppt/ink/ink6476.xml" ContentType="application/inkml+xml"/>
  <Override PartName="/ppt/ink/ink6477.xml" ContentType="application/inkml+xml"/>
  <Override PartName="/ppt/ink/ink6478.xml" ContentType="application/inkml+xml"/>
  <Override PartName="/ppt/ink/ink6479.xml" ContentType="application/inkml+xml"/>
  <Override PartName="/ppt/ink/ink6480.xml" ContentType="application/inkml+xml"/>
  <Override PartName="/ppt/ink/ink6481.xml" ContentType="application/inkml+xml"/>
  <Override PartName="/ppt/ink/ink6482.xml" ContentType="application/inkml+xml"/>
  <Override PartName="/ppt/ink/ink6483.xml" ContentType="application/inkml+xml"/>
  <Override PartName="/ppt/ink/ink6484.xml" ContentType="application/inkml+xml"/>
  <Override PartName="/ppt/ink/ink6485.xml" ContentType="application/inkml+xml"/>
  <Override PartName="/ppt/ink/ink6486.xml" ContentType="application/inkml+xml"/>
  <Override PartName="/ppt/ink/ink6487.xml" ContentType="application/inkml+xml"/>
  <Override PartName="/ppt/ink/ink6488.xml" ContentType="application/inkml+xml"/>
  <Override PartName="/ppt/ink/ink6489.xml" ContentType="application/inkml+xml"/>
  <Override PartName="/ppt/ink/ink6490.xml" ContentType="application/inkml+xml"/>
  <Override PartName="/ppt/ink/ink6491.xml" ContentType="application/inkml+xml"/>
  <Override PartName="/ppt/ink/ink6492.xml" ContentType="application/inkml+xml"/>
  <Override PartName="/ppt/ink/ink6493.xml" ContentType="application/inkml+xml"/>
  <Override PartName="/ppt/ink/ink6494.xml" ContentType="application/inkml+xml"/>
  <Override PartName="/ppt/ink/ink6495.xml" ContentType="application/inkml+xml"/>
  <Override PartName="/ppt/ink/ink6496.xml" ContentType="application/inkml+xml"/>
  <Override PartName="/ppt/ink/ink6497.xml" ContentType="application/inkml+xml"/>
  <Override PartName="/ppt/ink/ink6498.xml" ContentType="application/inkml+xml"/>
  <Override PartName="/ppt/ink/ink6499.xml" ContentType="application/inkml+xml"/>
  <Override PartName="/ppt/ink/ink6500.xml" ContentType="application/inkml+xml"/>
  <Override PartName="/ppt/ink/ink6501.xml" ContentType="application/inkml+xml"/>
  <Override PartName="/ppt/ink/ink6502.xml" ContentType="application/inkml+xml"/>
  <Override PartName="/ppt/ink/ink6503.xml" ContentType="application/inkml+xml"/>
  <Override PartName="/ppt/ink/ink6504.xml" ContentType="application/inkml+xml"/>
  <Override PartName="/ppt/ink/ink6505.xml" ContentType="application/inkml+xml"/>
  <Override PartName="/ppt/ink/ink6506.xml" ContentType="application/inkml+xml"/>
  <Override PartName="/ppt/ink/ink6507.xml" ContentType="application/inkml+xml"/>
  <Override PartName="/ppt/ink/ink6508.xml" ContentType="application/inkml+xml"/>
  <Override PartName="/ppt/ink/ink6509.xml" ContentType="application/inkml+xml"/>
  <Override PartName="/ppt/ink/ink6510.xml" ContentType="application/inkml+xml"/>
  <Override PartName="/ppt/ink/ink6511.xml" ContentType="application/inkml+xml"/>
  <Override PartName="/ppt/ink/ink6512.xml" ContentType="application/inkml+xml"/>
  <Override PartName="/ppt/ink/ink6513.xml" ContentType="application/inkml+xml"/>
  <Override PartName="/ppt/ink/ink6514.xml" ContentType="application/inkml+xml"/>
  <Override PartName="/ppt/ink/ink6515.xml" ContentType="application/inkml+xml"/>
  <Override PartName="/ppt/ink/ink6516.xml" ContentType="application/inkml+xml"/>
  <Override PartName="/ppt/ink/ink6517.xml" ContentType="application/inkml+xml"/>
  <Override PartName="/ppt/ink/ink6518.xml" ContentType="application/inkml+xml"/>
  <Override PartName="/ppt/ink/ink6519.xml" ContentType="application/inkml+xml"/>
  <Override PartName="/ppt/ink/ink6520.xml" ContentType="application/inkml+xml"/>
  <Override PartName="/ppt/ink/ink6521.xml" ContentType="application/inkml+xml"/>
  <Override PartName="/ppt/ink/ink6522.xml" ContentType="application/inkml+xml"/>
  <Override PartName="/ppt/ink/ink6523.xml" ContentType="application/inkml+xml"/>
  <Override PartName="/ppt/ink/ink6524.xml" ContentType="application/inkml+xml"/>
  <Override PartName="/ppt/ink/ink6525.xml" ContentType="application/inkml+xml"/>
  <Override PartName="/ppt/ink/ink6526.xml" ContentType="application/inkml+xml"/>
  <Override PartName="/ppt/ink/ink6527.xml" ContentType="application/inkml+xml"/>
  <Override PartName="/ppt/ink/ink6528.xml" ContentType="application/inkml+xml"/>
  <Override PartName="/ppt/ink/ink6529.xml" ContentType="application/inkml+xml"/>
  <Override PartName="/ppt/ink/ink6530.xml" ContentType="application/inkml+xml"/>
  <Override PartName="/ppt/ink/ink6531.xml" ContentType="application/inkml+xml"/>
  <Override PartName="/ppt/ink/ink6532.xml" ContentType="application/inkml+xml"/>
  <Override PartName="/ppt/ink/ink6533.xml" ContentType="application/inkml+xml"/>
  <Override PartName="/ppt/ink/ink6534.xml" ContentType="application/inkml+xml"/>
  <Override PartName="/ppt/ink/ink6535.xml" ContentType="application/inkml+xml"/>
  <Override PartName="/ppt/ink/ink6536.xml" ContentType="application/inkml+xml"/>
  <Override PartName="/ppt/ink/ink6537.xml" ContentType="application/inkml+xml"/>
  <Override PartName="/ppt/ink/ink6538.xml" ContentType="application/inkml+xml"/>
  <Override PartName="/ppt/ink/ink6539.xml" ContentType="application/inkml+xml"/>
  <Override PartName="/ppt/ink/ink6540.xml" ContentType="application/inkml+xml"/>
  <Override PartName="/ppt/ink/ink6541.xml" ContentType="application/inkml+xml"/>
  <Override PartName="/ppt/ink/ink6542.xml" ContentType="application/inkml+xml"/>
  <Override PartName="/ppt/ink/ink6543.xml" ContentType="application/inkml+xml"/>
  <Override PartName="/ppt/ink/ink6544.xml" ContentType="application/inkml+xml"/>
  <Override PartName="/ppt/ink/ink6545.xml" ContentType="application/inkml+xml"/>
  <Override PartName="/ppt/ink/ink6546.xml" ContentType="application/inkml+xml"/>
  <Override PartName="/ppt/ink/ink6547.xml" ContentType="application/inkml+xml"/>
  <Override PartName="/ppt/ink/ink6548.xml" ContentType="application/inkml+xml"/>
  <Override PartName="/ppt/ink/ink6549.xml" ContentType="application/inkml+xml"/>
  <Override PartName="/ppt/ink/ink6550.xml" ContentType="application/inkml+xml"/>
  <Override PartName="/ppt/ink/ink6551.xml" ContentType="application/inkml+xml"/>
  <Override PartName="/ppt/ink/ink6552.xml" ContentType="application/inkml+xml"/>
  <Override PartName="/ppt/ink/ink6553.xml" ContentType="application/inkml+xml"/>
  <Override PartName="/ppt/ink/ink6554.xml" ContentType="application/inkml+xml"/>
  <Override PartName="/ppt/ink/ink6555.xml" ContentType="application/inkml+xml"/>
  <Override PartName="/ppt/ink/ink6556.xml" ContentType="application/inkml+xml"/>
  <Override PartName="/ppt/ink/ink6557.xml" ContentType="application/inkml+xml"/>
  <Override PartName="/ppt/ink/ink6558.xml" ContentType="application/inkml+xml"/>
  <Override PartName="/ppt/ink/ink6559.xml" ContentType="application/inkml+xml"/>
  <Override PartName="/ppt/ink/ink6560.xml" ContentType="application/inkml+xml"/>
  <Override PartName="/ppt/ink/ink6561.xml" ContentType="application/inkml+xml"/>
  <Override PartName="/ppt/ink/ink6562.xml" ContentType="application/inkml+xml"/>
  <Override PartName="/ppt/ink/ink6563.xml" ContentType="application/inkml+xml"/>
  <Override PartName="/ppt/ink/ink6564.xml" ContentType="application/inkml+xml"/>
  <Override PartName="/ppt/ink/ink6565.xml" ContentType="application/inkml+xml"/>
  <Override PartName="/ppt/ink/ink6566.xml" ContentType="application/inkml+xml"/>
  <Override PartName="/ppt/ink/ink6567.xml" ContentType="application/inkml+xml"/>
  <Override PartName="/ppt/ink/ink6568.xml" ContentType="application/inkml+xml"/>
  <Override PartName="/ppt/ink/ink6569.xml" ContentType="application/inkml+xml"/>
  <Override PartName="/ppt/ink/ink6570.xml" ContentType="application/inkml+xml"/>
  <Override PartName="/ppt/ink/ink6571.xml" ContentType="application/inkml+xml"/>
  <Override PartName="/ppt/ink/ink6572.xml" ContentType="application/inkml+xml"/>
  <Override PartName="/ppt/ink/ink6573.xml" ContentType="application/inkml+xml"/>
  <Override PartName="/ppt/ink/ink6574.xml" ContentType="application/inkml+xml"/>
  <Override PartName="/ppt/ink/ink6575.xml" ContentType="application/inkml+xml"/>
  <Override PartName="/ppt/ink/ink6576.xml" ContentType="application/inkml+xml"/>
  <Override PartName="/ppt/ink/ink6577.xml" ContentType="application/inkml+xml"/>
  <Override PartName="/ppt/ink/ink6578.xml" ContentType="application/inkml+xml"/>
  <Override PartName="/ppt/ink/ink6579.xml" ContentType="application/inkml+xml"/>
  <Override PartName="/ppt/ink/ink6580.xml" ContentType="application/inkml+xml"/>
  <Override PartName="/ppt/ink/ink6581.xml" ContentType="application/inkml+xml"/>
  <Override PartName="/ppt/ink/ink6582.xml" ContentType="application/inkml+xml"/>
  <Override PartName="/ppt/ink/ink6583.xml" ContentType="application/inkml+xml"/>
  <Override PartName="/ppt/ink/ink6584.xml" ContentType="application/inkml+xml"/>
  <Override PartName="/ppt/ink/ink6585.xml" ContentType="application/inkml+xml"/>
  <Override PartName="/ppt/ink/ink6586.xml" ContentType="application/inkml+xml"/>
  <Override PartName="/ppt/ink/ink6587.xml" ContentType="application/inkml+xml"/>
  <Override PartName="/ppt/ink/ink6588.xml" ContentType="application/inkml+xml"/>
  <Override PartName="/ppt/ink/ink6589.xml" ContentType="application/inkml+xml"/>
  <Override PartName="/ppt/ink/ink6590.xml" ContentType="application/inkml+xml"/>
  <Override PartName="/ppt/ink/ink6591.xml" ContentType="application/inkml+xml"/>
  <Override PartName="/ppt/ink/ink6592.xml" ContentType="application/inkml+xml"/>
  <Override PartName="/ppt/ink/ink6593.xml" ContentType="application/inkml+xml"/>
  <Override PartName="/ppt/ink/ink6594.xml" ContentType="application/inkml+xml"/>
  <Override PartName="/ppt/ink/ink6595.xml" ContentType="application/inkml+xml"/>
  <Override PartName="/ppt/ink/ink6596.xml" ContentType="application/inkml+xml"/>
  <Override PartName="/ppt/ink/ink6597.xml" ContentType="application/inkml+xml"/>
  <Override PartName="/ppt/ink/ink6598.xml" ContentType="application/inkml+xml"/>
  <Override PartName="/ppt/ink/ink6599.xml" ContentType="application/inkml+xml"/>
  <Override PartName="/ppt/ink/ink6600.xml" ContentType="application/inkml+xml"/>
  <Override PartName="/ppt/ink/ink6601.xml" ContentType="application/inkml+xml"/>
  <Override PartName="/ppt/ink/ink6602.xml" ContentType="application/inkml+xml"/>
  <Override PartName="/ppt/ink/ink6603.xml" ContentType="application/inkml+xml"/>
  <Override PartName="/ppt/ink/ink6604.xml" ContentType="application/inkml+xml"/>
  <Override PartName="/ppt/ink/ink6605.xml" ContentType="application/inkml+xml"/>
  <Override PartName="/ppt/ink/ink6606.xml" ContentType="application/inkml+xml"/>
  <Override PartName="/ppt/ink/ink6607.xml" ContentType="application/inkml+xml"/>
  <Override PartName="/ppt/ink/ink6608.xml" ContentType="application/inkml+xml"/>
  <Override PartName="/ppt/ink/ink6609.xml" ContentType="application/inkml+xml"/>
  <Override PartName="/ppt/ink/ink6610.xml" ContentType="application/inkml+xml"/>
  <Override PartName="/ppt/ink/ink6611.xml" ContentType="application/inkml+xml"/>
  <Override PartName="/ppt/ink/ink6612.xml" ContentType="application/inkml+xml"/>
  <Override PartName="/ppt/ink/ink6613.xml" ContentType="application/inkml+xml"/>
  <Override PartName="/ppt/ink/ink6614.xml" ContentType="application/inkml+xml"/>
  <Override PartName="/ppt/ink/ink6615.xml" ContentType="application/inkml+xml"/>
  <Override PartName="/ppt/ink/ink6616.xml" ContentType="application/inkml+xml"/>
  <Override PartName="/ppt/ink/ink6617.xml" ContentType="application/inkml+xml"/>
  <Override PartName="/ppt/ink/ink6618.xml" ContentType="application/inkml+xml"/>
  <Override PartName="/ppt/ink/ink6619.xml" ContentType="application/inkml+xml"/>
  <Override PartName="/ppt/ink/ink6620.xml" ContentType="application/inkml+xml"/>
  <Override PartName="/ppt/ink/ink6621.xml" ContentType="application/inkml+xml"/>
  <Override PartName="/ppt/ink/ink6622.xml" ContentType="application/inkml+xml"/>
  <Override PartName="/ppt/ink/ink6623.xml" ContentType="application/inkml+xml"/>
  <Override PartName="/ppt/ink/ink6624.xml" ContentType="application/inkml+xml"/>
  <Override PartName="/ppt/ink/ink6625.xml" ContentType="application/inkml+xml"/>
  <Override PartName="/ppt/ink/ink6626.xml" ContentType="application/inkml+xml"/>
  <Override PartName="/ppt/ink/ink6627.xml" ContentType="application/inkml+xml"/>
  <Override PartName="/ppt/ink/ink6628.xml" ContentType="application/inkml+xml"/>
  <Override PartName="/ppt/ink/ink6629.xml" ContentType="application/inkml+xml"/>
  <Override PartName="/ppt/ink/ink6630.xml" ContentType="application/inkml+xml"/>
  <Override PartName="/ppt/ink/ink6631.xml" ContentType="application/inkml+xml"/>
  <Override PartName="/ppt/ink/ink6632.xml" ContentType="application/inkml+xml"/>
  <Override PartName="/ppt/ink/ink6633.xml" ContentType="application/inkml+xml"/>
  <Override PartName="/ppt/ink/ink6634.xml" ContentType="application/inkml+xml"/>
  <Override PartName="/ppt/ink/ink6635.xml" ContentType="application/inkml+xml"/>
  <Override PartName="/ppt/ink/ink6636.xml" ContentType="application/inkml+xml"/>
  <Override PartName="/ppt/ink/ink6637.xml" ContentType="application/inkml+xml"/>
  <Override PartName="/ppt/ink/ink6638.xml" ContentType="application/inkml+xml"/>
  <Override PartName="/ppt/ink/ink6639.xml" ContentType="application/inkml+xml"/>
  <Override PartName="/ppt/ink/ink6640.xml" ContentType="application/inkml+xml"/>
  <Override PartName="/ppt/ink/ink6641.xml" ContentType="application/inkml+xml"/>
  <Override PartName="/ppt/ink/ink6642.xml" ContentType="application/inkml+xml"/>
  <Override PartName="/ppt/ink/ink6643.xml" ContentType="application/inkml+xml"/>
  <Override PartName="/ppt/ink/ink6644.xml" ContentType="application/inkml+xml"/>
  <Override PartName="/ppt/ink/ink6645.xml" ContentType="application/inkml+xml"/>
  <Override PartName="/ppt/ink/ink6646.xml" ContentType="application/inkml+xml"/>
  <Override PartName="/ppt/ink/ink6647.xml" ContentType="application/inkml+xml"/>
  <Override PartName="/ppt/ink/ink6648.xml" ContentType="application/inkml+xml"/>
  <Override PartName="/ppt/ink/ink6649.xml" ContentType="application/inkml+xml"/>
  <Override PartName="/ppt/ink/ink6650.xml" ContentType="application/inkml+xml"/>
  <Override PartName="/ppt/ink/ink6651.xml" ContentType="application/inkml+xml"/>
  <Override PartName="/ppt/ink/ink6652.xml" ContentType="application/inkml+xml"/>
  <Override PartName="/ppt/ink/ink6653.xml" ContentType="application/inkml+xml"/>
  <Override PartName="/ppt/ink/ink6654.xml" ContentType="application/inkml+xml"/>
  <Override PartName="/ppt/ink/ink6655.xml" ContentType="application/inkml+xml"/>
  <Override PartName="/ppt/ink/ink6656.xml" ContentType="application/inkml+xml"/>
  <Override PartName="/ppt/ink/ink6657.xml" ContentType="application/inkml+xml"/>
  <Override PartName="/ppt/ink/ink6658.xml" ContentType="application/inkml+xml"/>
  <Override PartName="/ppt/ink/ink6659.xml" ContentType="application/inkml+xml"/>
  <Override PartName="/ppt/ink/ink6660.xml" ContentType="application/inkml+xml"/>
  <Override PartName="/ppt/ink/ink6661.xml" ContentType="application/inkml+xml"/>
  <Override PartName="/ppt/ink/ink6662.xml" ContentType="application/inkml+xml"/>
  <Override PartName="/ppt/ink/ink6663.xml" ContentType="application/inkml+xml"/>
  <Override PartName="/ppt/ink/ink6664.xml" ContentType="application/inkml+xml"/>
  <Override PartName="/ppt/ink/ink6665.xml" ContentType="application/inkml+xml"/>
  <Override PartName="/ppt/ink/ink6666.xml" ContentType="application/inkml+xml"/>
  <Override PartName="/ppt/ink/ink6667.xml" ContentType="application/inkml+xml"/>
  <Override PartName="/ppt/ink/ink6668.xml" ContentType="application/inkml+xml"/>
  <Override PartName="/ppt/ink/ink6669.xml" ContentType="application/inkml+xml"/>
  <Override PartName="/ppt/ink/ink6670.xml" ContentType="application/inkml+xml"/>
  <Override PartName="/ppt/ink/ink6671.xml" ContentType="application/inkml+xml"/>
  <Override PartName="/ppt/ink/ink6672.xml" ContentType="application/inkml+xml"/>
  <Override PartName="/ppt/ink/ink6673.xml" ContentType="application/inkml+xml"/>
  <Override PartName="/ppt/ink/ink6674.xml" ContentType="application/inkml+xml"/>
  <Override PartName="/ppt/ink/ink6675.xml" ContentType="application/inkml+xml"/>
  <Override PartName="/ppt/ink/ink6676.xml" ContentType="application/inkml+xml"/>
  <Override PartName="/ppt/ink/ink6677.xml" ContentType="application/inkml+xml"/>
  <Override PartName="/ppt/ink/ink6678.xml" ContentType="application/inkml+xml"/>
  <Override PartName="/ppt/ink/ink6679.xml" ContentType="application/inkml+xml"/>
  <Override PartName="/ppt/ink/ink6680.xml" ContentType="application/inkml+xml"/>
  <Override PartName="/ppt/ink/ink6681.xml" ContentType="application/inkml+xml"/>
  <Override PartName="/ppt/ink/ink6682.xml" ContentType="application/inkml+xml"/>
  <Override PartName="/ppt/ink/ink6683.xml" ContentType="application/inkml+xml"/>
  <Override PartName="/ppt/ink/ink6684.xml" ContentType="application/inkml+xml"/>
  <Override PartName="/ppt/ink/ink6685.xml" ContentType="application/inkml+xml"/>
  <Override PartName="/ppt/ink/ink6686.xml" ContentType="application/inkml+xml"/>
  <Override PartName="/ppt/ink/ink6687.xml" ContentType="application/inkml+xml"/>
  <Override PartName="/ppt/ink/ink6688.xml" ContentType="application/inkml+xml"/>
  <Override PartName="/ppt/ink/ink6689.xml" ContentType="application/inkml+xml"/>
  <Override PartName="/ppt/ink/ink6690.xml" ContentType="application/inkml+xml"/>
  <Override PartName="/ppt/ink/ink6691.xml" ContentType="application/inkml+xml"/>
  <Override PartName="/ppt/ink/ink6692.xml" ContentType="application/inkml+xml"/>
  <Override PartName="/ppt/ink/ink6693.xml" ContentType="application/inkml+xml"/>
  <Override PartName="/ppt/ink/ink6694.xml" ContentType="application/inkml+xml"/>
  <Override PartName="/ppt/ink/ink6695.xml" ContentType="application/inkml+xml"/>
  <Override PartName="/ppt/ink/ink6696.xml" ContentType="application/inkml+xml"/>
  <Override PartName="/ppt/ink/ink6697.xml" ContentType="application/inkml+xml"/>
  <Override PartName="/ppt/ink/ink6698.xml" ContentType="application/inkml+xml"/>
  <Override PartName="/ppt/ink/ink6699.xml" ContentType="application/inkml+xml"/>
  <Override PartName="/ppt/ink/ink6700.xml" ContentType="application/inkml+xml"/>
  <Override PartName="/ppt/ink/ink6701.xml" ContentType="application/inkml+xml"/>
  <Override PartName="/ppt/ink/ink6702.xml" ContentType="application/inkml+xml"/>
  <Override PartName="/ppt/ink/ink6703.xml" ContentType="application/inkml+xml"/>
  <Override PartName="/ppt/ink/ink6704.xml" ContentType="application/inkml+xml"/>
  <Override PartName="/ppt/ink/ink6705.xml" ContentType="application/inkml+xml"/>
  <Override PartName="/ppt/ink/ink6706.xml" ContentType="application/inkml+xml"/>
  <Override PartName="/ppt/ink/ink6707.xml" ContentType="application/inkml+xml"/>
  <Override PartName="/ppt/ink/ink6708.xml" ContentType="application/inkml+xml"/>
  <Override PartName="/ppt/ink/ink6709.xml" ContentType="application/inkml+xml"/>
  <Override PartName="/ppt/ink/ink6710.xml" ContentType="application/inkml+xml"/>
  <Override PartName="/ppt/ink/ink6711.xml" ContentType="application/inkml+xml"/>
  <Override PartName="/ppt/ink/ink6712.xml" ContentType="application/inkml+xml"/>
  <Override PartName="/ppt/ink/ink6713.xml" ContentType="application/inkml+xml"/>
  <Override PartName="/ppt/ink/ink6714.xml" ContentType="application/inkml+xml"/>
  <Override PartName="/ppt/ink/ink6715.xml" ContentType="application/inkml+xml"/>
  <Override PartName="/ppt/ink/ink6716.xml" ContentType="application/inkml+xml"/>
  <Override PartName="/ppt/ink/ink6717.xml" ContentType="application/inkml+xml"/>
  <Override PartName="/ppt/ink/ink6718.xml" ContentType="application/inkml+xml"/>
  <Override PartName="/ppt/ink/ink6719.xml" ContentType="application/inkml+xml"/>
  <Override PartName="/ppt/ink/ink6720.xml" ContentType="application/inkml+xml"/>
  <Override PartName="/ppt/ink/ink6721.xml" ContentType="application/inkml+xml"/>
  <Override PartName="/ppt/ink/ink6722.xml" ContentType="application/inkml+xml"/>
  <Override PartName="/ppt/ink/ink6723.xml" ContentType="application/inkml+xml"/>
  <Override PartName="/ppt/ink/ink6724.xml" ContentType="application/inkml+xml"/>
  <Override PartName="/ppt/ink/ink6725.xml" ContentType="application/inkml+xml"/>
  <Override PartName="/ppt/ink/ink6726.xml" ContentType="application/inkml+xml"/>
  <Override PartName="/ppt/ink/ink6727.xml" ContentType="application/inkml+xml"/>
  <Override PartName="/ppt/ink/ink6728.xml" ContentType="application/inkml+xml"/>
  <Override PartName="/ppt/ink/ink6729.xml" ContentType="application/inkml+xml"/>
  <Override PartName="/ppt/ink/ink6730.xml" ContentType="application/inkml+xml"/>
  <Override PartName="/ppt/ink/ink6731.xml" ContentType="application/inkml+xml"/>
  <Override PartName="/ppt/ink/ink6732.xml" ContentType="application/inkml+xml"/>
  <Override PartName="/ppt/ink/ink6733.xml" ContentType="application/inkml+xml"/>
  <Override PartName="/ppt/ink/ink6734.xml" ContentType="application/inkml+xml"/>
  <Override PartName="/ppt/ink/ink6735.xml" ContentType="application/inkml+xml"/>
  <Override PartName="/ppt/ink/ink6736.xml" ContentType="application/inkml+xml"/>
  <Override PartName="/ppt/ink/ink6737.xml" ContentType="application/inkml+xml"/>
  <Override PartName="/ppt/ink/ink6738.xml" ContentType="application/inkml+xml"/>
  <Override PartName="/ppt/ink/ink6739.xml" ContentType="application/inkml+xml"/>
  <Override PartName="/ppt/ink/ink6740.xml" ContentType="application/inkml+xml"/>
  <Override PartName="/ppt/ink/ink6741.xml" ContentType="application/inkml+xml"/>
  <Override PartName="/ppt/ink/ink6742.xml" ContentType="application/inkml+xml"/>
  <Override PartName="/ppt/ink/ink6743.xml" ContentType="application/inkml+xml"/>
  <Override PartName="/ppt/ink/ink6744.xml" ContentType="application/inkml+xml"/>
  <Override PartName="/ppt/ink/ink6745.xml" ContentType="application/inkml+xml"/>
  <Override PartName="/ppt/ink/ink6746.xml" ContentType="application/inkml+xml"/>
  <Override PartName="/ppt/ink/ink6747.xml" ContentType="application/inkml+xml"/>
  <Override PartName="/ppt/ink/ink6748.xml" ContentType="application/inkml+xml"/>
  <Override PartName="/ppt/ink/ink6749.xml" ContentType="application/inkml+xml"/>
  <Override PartName="/ppt/ink/ink6750.xml" ContentType="application/inkml+xml"/>
  <Override PartName="/ppt/ink/ink6751.xml" ContentType="application/inkml+xml"/>
  <Override PartName="/ppt/ink/ink6752.xml" ContentType="application/inkml+xml"/>
  <Override PartName="/ppt/ink/ink6753.xml" ContentType="application/inkml+xml"/>
  <Override PartName="/ppt/ink/ink6754.xml" ContentType="application/inkml+xml"/>
  <Override PartName="/ppt/ink/ink6755.xml" ContentType="application/inkml+xml"/>
  <Override PartName="/ppt/ink/ink6756.xml" ContentType="application/inkml+xml"/>
  <Override PartName="/ppt/ink/ink6757.xml" ContentType="application/inkml+xml"/>
  <Override PartName="/ppt/ink/ink6758.xml" ContentType="application/inkml+xml"/>
  <Override PartName="/ppt/ink/ink6759.xml" ContentType="application/inkml+xml"/>
  <Override PartName="/ppt/ink/ink6760.xml" ContentType="application/inkml+xml"/>
  <Override PartName="/ppt/ink/ink6761.xml" ContentType="application/inkml+xml"/>
  <Override PartName="/ppt/ink/ink6762.xml" ContentType="application/inkml+xml"/>
  <Override PartName="/ppt/ink/ink6763.xml" ContentType="application/inkml+xml"/>
  <Override PartName="/ppt/ink/ink6764.xml" ContentType="application/inkml+xml"/>
  <Override PartName="/ppt/ink/ink6765.xml" ContentType="application/inkml+xml"/>
  <Override PartName="/ppt/ink/ink6766.xml" ContentType="application/inkml+xml"/>
  <Override PartName="/ppt/ink/ink6767.xml" ContentType="application/inkml+xml"/>
  <Override PartName="/ppt/ink/ink6768.xml" ContentType="application/inkml+xml"/>
  <Override PartName="/ppt/ink/ink6769.xml" ContentType="application/inkml+xml"/>
  <Override PartName="/ppt/ink/ink6770.xml" ContentType="application/inkml+xml"/>
  <Override PartName="/ppt/ink/ink6771.xml" ContentType="application/inkml+xml"/>
  <Override PartName="/ppt/ink/ink6772.xml" ContentType="application/inkml+xml"/>
  <Override PartName="/ppt/ink/ink6773.xml" ContentType="application/inkml+xml"/>
  <Override PartName="/ppt/ink/ink6774.xml" ContentType="application/inkml+xml"/>
  <Override PartName="/ppt/ink/ink6775.xml" ContentType="application/inkml+xml"/>
  <Override PartName="/ppt/ink/ink6776.xml" ContentType="application/inkml+xml"/>
  <Override PartName="/ppt/ink/ink6777.xml" ContentType="application/inkml+xml"/>
  <Override PartName="/ppt/ink/ink6778.xml" ContentType="application/inkml+xml"/>
  <Override PartName="/ppt/ink/ink6779.xml" ContentType="application/inkml+xml"/>
  <Override PartName="/ppt/ink/ink6780.xml" ContentType="application/inkml+xml"/>
  <Override PartName="/ppt/ink/ink6781.xml" ContentType="application/inkml+xml"/>
  <Override PartName="/ppt/ink/ink6782.xml" ContentType="application/inkml+xml"/>
  <Override PartName="/ppt/ink/ink6783.xml" ContentType="application/inkml+xml"/>
  <Override PartName="/ppt/ink/ink6784.xml" ContentType="application/inkml+xml"/>
  <Override PartName="/ppt/ink/ink6785.xml" ContentType="application/inkml+xml"/>
  <Override PartName="/ppt/ink/ink6786.xml" ContentType="application/inkml+xml"/>
  <Override PartName="/ppt/ink/ink6787.xml" ContentType="application/inkml+xml"/>
  <Override PartName="/ppt/ink/ink6788.xml" ContentType="application/inkml+xml"/>
  <Override PartName="/ppt/ink/ink6789.xml" ContentType="application/inkml+xml"/>
  <Override PartName="/ppt/ink/ink6790.xml" ContentType="application/inkml+xml"/>
  <Override PartName="/ppt/ink/ink6791.xml" ContentType="application/inkml+xml"/>
  <Override PartName="/ppt/ink/ink6792.xml" ContentType="application/inkml+xml"/>
  <Override PartName="/ppt/ink/ink6793.xml" ContentType="application/inkml+xml"/>
  <Override PartName="/ppt/ink/ink6794.xml" ContentType="application/inkml+xml"/>
  <Override PartName="/ppt/ink/ink6795.xml" ContentType="application/inkml+xml"/>
  <Override PartName="/ppt/ink/ink6796.xml" ContentType="application/inkml+xml"/>
  <Override PartName="/ppt/ink/ink6797.xml" ContentType="application/inkml+xml"/>
  <Override PartName="/ppt/ink/ink6798.xml" ContentType="application/inkml+xml"/>
  <Override PartName="/ppt/ink/ink6799.xml" ContentType="application/inkml+xml"/>
  <Override PartName="/ppt/ink/ink6800.xml" ContentType="application/inkml+xml"/>
  <Override PartName="/ppt/ink/ink6801.xml" ContentType="application/inkml+xml"/>
  <Override PartName="/ppt/ink/ink6802.xml" ContentType="application/inkml+xml"/>
  <Override PartName="/ppt/ink/ink6803.xml" ContentType="application/inkml+xml"/>
  <Override PartName="/ppt/ink/ink6804.xml" ContentType="application/inkml+xml"/>
  <Override PartName="/ppt/ink/ink6805.xml" ContentType="application/inkml+xml"/>
  <Override PartName="/ppt/ink/ink6806.xml" ContentType="application/inkml+xml"/>
  <Override PartName="/ppt/ink/ink6807.xml" ContentType="application/inkml+xml"/>
  <Override PartName="/ppt/ink/ink6808.xml" ContentType="application/inkml+xml"/>
  <Override PartName="/ppt/ink/ink6809.xml" ContentType="application/inkml+xml"/>
  <Override PartName="/ppt/ink/ink6810.xml" ContentType="application/inkml+xml"/>
  <Override PartName="/ppt/ink/ink6811.xml" ContentType="application/inkml+xml"/>
  <Override PartName="/ppt/ink/ink6812.xml" ContentType="application/inkml+xml"/>
  <Override PartName="/ppt/ink/ink6813.xml" ContentType="application/inkml+xml"/>
  <Override PartName="/ppt/ink/ink6814.xml" ContentType="application/inkml+xml"/>
  <Override PartName="/ppt/ink/ink6815.xml" ContentType="application/inkml+xml"/>
  <Override PartName="/ppt/ink/ink6816.xml" ContentType="application/inkml+xml"/>
  <Override PartName="/ppt/ink/ink6817.xml" ContentType="application/inkml+xml"/>
  <Override PartName="/ppt/ink/ink6818.xml" ContentType="application/inkml+xml"/>
  <Override PartName="/ppt/ink/ink6819.xml" ContentType="application/inkml+xml"/>
  <Override PartName="/ppt/ink/ink6820.xml" ContentType="application/inkml+xml"/>
  <Override PartName="/ppt/ink/ink6821.xml" ContentType="application/inkml+xml"/>
  <Override PartName="/ppt/ink/ink6822.xml" ContentType="application/inkml+xml"/>
  <Override PartName="/ppt/ink/ink6823.xml" ContentType="application/inkml+xml"/>
  <Override PartName="/ppt/ink/ink6824.xml" ContentType="application/inkml+xml"/>
  <Override PartName="/ppt/ink/ink6825.xml" ContentType="application/inkml+xml"/>
  <Override PartName="/ppt/ink/ink6826.xml" ContentType="application/inkml+xml"/>
  <Override PartName="/ppt/ink/ink6827.xml" ContentType="application/inkml+xml"/>
  <Override PartName="/ppt/ink/ink6828.xml" ContentType="application/inkml+xml"/>
  <Override PartName="/ppt/ink/ink6829.xml" ContentType="application/inkml+xml"/>
  <Override PartName="/ppt/ink/ink6830.xml" ContentType="application/inkml+xml"/>
  <Override PartName="/ppt/ink/ink6831.xml" ContentType="application/inkml+xml"/>
  <Override PartName="/ppt/ink/ink6832.xml" ContentType="application/inkml+xml"/>
  <Override PartName="/ppt/ink/ink6833.xml" ContentType="application/inkml+xml"/>
  <Override PartName="/ppt/ink/ink6834.xml" ContentType="application/inkml+xml"/>
  <Override PartName="/ppt/ink/ink6835.xml" ContentType="application/inkml+xml"/>
  <Override PartName="/ppt/ink/ink6836.xml" ContentType="application/inkml+xml"/>
  <Override PartName="/ppt/ink/ink6837.xml" ContentType="application/inkml+xml"/>
  <Override PartName="/ppt/ink/ink6838.xml" ContentType="application/inkml+xml"/>
  <Override PartName="/ppt/ink/ink6839.xml" ContentType="application/inkml+xml"/>
  <Override PartName="/ppt/ink/ink6840.xml" ContentType="application/inkml+xml"/>
  <Override PartName="/ppt/ink/ink6841.xml" ContentType="application/inkml+xml"/>
  <Override PartName="/ppt/ink/ink6842.xml" ContentType="application/inkml+xml"/>
  <Override PartName="/ppt/ink/ink6843.xml" ContentType="application/inkml+xml"/>
  <Override PartName="/ppt/ink/ink6844.xml" ContentType="application/inkml+xml"/>
  <Override PartName="/ppt/ink/ink6845.xml" ContentType="application/inkml+xml"/>
  <Override PartName="/ppt/ink/ink6846.xml" ContentType="application/inkml+xml"/>
  <Override PartName="/ppt/ink/ink6847.xml" ContentType="application/inkml+xml"/>
  <Override PartName="/ppt/ink/ink6848.xml" ContentType="application/inkml+xml"/>
  <Override PartName="/ppt/ink/ink6849.xml" ContentType="application/inkml+xml"/>
  <Override PartName="/ppt/ink/ink6850.xml" ContentType="application/inkml+xml"/>
  <Override PartName="/ppt/ink/ink6851.xml" ContentType="application/inkml+xml"/>
  <Override PartName="/ppt/ink/ink6852.xml" ContentType="application/inkml+xml"/>
  <Override PartName="/ppt/ink/ink6853.xml" ContentType="application/inkml+xml"/>
  <Override PartName="/ppt/ink/ink6854.xml" ContentType="application/inkml+xml"/>
  <Override PartName="/ppt/ink/ink6855.xml" ContentType="application/inkml+xml"/>
  <Override PartName="/ppt/ink/ink6856.xml" ContentType="application/inkml+xml"/>
  <Override PartName="/ppt/ink/ink6857.xml" ContentType="application/inkml+xml"/>
  <Override PartName="/ppt/ink/ink6858.xml" ContentType="application/inkml+xml"/>
  <Override PartName="/ppt/ink/ink6859.xml" ContentType="application/inkml+xml"/>
  <Override PartName="/ppt/ink/ink6860.xml" ContentType="application/inkml+xml"/>
  <Override PartName="/ppt/ink/ink6861.xml" ContentType="application/inkml+xml"/>
  <Override PartName="/ppt/ink/ink6862.xml" ContentType="application/inkml+xml"/>
  <Override PartName="/ppt/ink/ink6863.xml" ContentType="application/inkml+xml"/>
  <Override PartName="/ppt/ink/ink6864.xml" ContentType="application/inkml+xml"/>
  <Override PartName="/ppt/ink/ink6865.xml" ContentType="application/inkml+xml"/>
  <Override PartName="/ppt/ink/ink6866.xml" ContentType="application/inkml+xml"/>
  <Override PartName="/ppt/ink/ink6867.xml" ContentType="application/inkml+xml"/>
  <Override PartName="/ppt/ink/ink6868.xml" ContentType="application/inkml+xml"/>
  <Override PartName="/ppt/ink/ink6869.xml" ContentType="application/inkml+xml"/>
  <Override PartName="/ppt/ink/ink6870.xml" ContentType="application/inkml+xml"/>
  <Override PartName="/ppt/ink/ink6871.xml" ContentType="application/inkml+xml"/>
  <Override PartName="/ppt/ink/ink6872.xml" ContentType="application/inkml+xml"/>
  <Override PartName="/ppt/ink/ink6873.xml" ContentType="application/inkml+xml"/>
  <Override PartName="/ppt/ink/ink6874.xml" ContentType="application/inkml+xml"/>
  <Override PartName="/ppt/ink/ink6875.xml" ContentType="application/inkml+xml"/>
  <Override PartName="/ppt/ink/ink6876.xml" ContentType="application/inkml+xml"/>
  <Override PartName="/ppt/ink/ink6877.xml" ContentType="application/inkml+xml"/>
  <Override PartName="/ppt/ink/ink6878.xml" ContentType="application/inkml+xml"/>
  <Override PartName="/ppt/ink/ink6879.xml" ContentType="application/inkml+xml"/>
  <Override PartName="/ppt/ink/ink6880.xml" ContentType="application/inkml+xml"/>
  <Override PartName="/ppt/ink/ink6881.xml" ContentType="application/inkml+xml"/>
  <Override PartName="/ppt/ink/ink6882.xml" ContentType="application/inkml+xml"/>
  <Override PartName="/ppt/ink/ink6883.xml" ContentType="application/inkml+xml"/>
  <Override PartName="/ppt/ink/ink6884.xml" ContentType="application/inkml+xml"/>
  <Override PartName="/ppt/ink/ink6885.xml" ContentType="application/inkml+xml"/>
  <Override PartName="/ppt/ink/ink6886.xml" ContentType="application/inkml+xml"/>
  <Override PartName="/ppt/ink/ink6887.xml" ContentType="application/inkml+xml"/>
  <Override PartName="/ppt/ink/ink6888.xml" ContentType="application/inkml+xml"/>
  <Override PartName="/ppt/ink/ink6889.xml" ContentType="application/inkml+xml"/>
  <Override PartName="/ppt/ink/ink6890.xml" ContentType="application/inkml+xml"/>
  <Override PartName="/ppt/ink/ink6891.xml" ContentType="application/inkml+xml"/>
  <Override PartName="/ppt/ink/ink6892.xml" ContentType="application/inkml+xml"/>
  <Override PartName="/ppt/ink/ink6893.xml" ContentType="application/inkml+xml"/>
  <Override PartName="/ppt/ink/ink6894.xml" ContentType="application/inkml+xml"/>
  <Override PartName="/ppt/ink/ink6895.xml" ContentType="application/inkml+xml"/>
  <Override PartName="/ppt/ink/ink6896.xml" ContentType="application/inkml+xml"/>
  <Override PartName="/ppt/ink/ink6897.xml" ContentType="application/inkml+xml"/>
  <Override PartName="/ppt/ink/ink6898.xml" ContentType="application/inkml+xml"/>
  <Override PartName="/ppt/ink/ink6899.xml" ContentType="application/inkml+xml"/>
  <Override PartName="/ppt/ink/ink6900.xml" ContentType="application/inkml+xml"/>
  <Override PartName="/ppt/ink/ink6901.xml" ContentType="application/inkml+xml"/>
  <Override PartName="/ppt/ink/ink6902.xml" ContentType="application/inkml+xml"/>
  <Override PartName="/ppt/ink/ink6903.xml" ContentType="application/inkml+xml"/>
  <Override PartName="/ppt/ink/ink6904.xml" ContentType="application/inkml+xml"/>
  <Override PartName="/ppt/ink/ink6905.xml" ContentType="application/inkml+xml"/>
  <Override PartName="/ppt/ink/ink6906.xml" ContentType="application/inkml+xml"/>
  <Override PartName="/ppt/ink/ink6907.xml" ContentType="application/inkml+xml"/>
  <Override PartName="/ppt/ink/ink6908.xml" ContentType="application/inkml+xml"/>
  <Override PartName="/ppt/ink/ink6909.xml" ContentType="application/inkml+xml"/>
  <Override PartName="/ppt/ink/ink6910.xml" ContentType="application/inkml+xml"/>
  <Override PartName="/ppt/ink/ink6911.xml" ContentType="application/inkml+xml"/>
  <Override PartName="/ppt/ink/ink6912.xml" ContentType="application/inkml+xml"/>
  <Override PartName="/ppt/ink/ink6913.xml" ContentType="application/inkml+xml"/>
  <Override PartName="/ppt/ink/ink6914.xml" ContentType="application/inkml+xml"/>
  <Override PartName="/ppt/ink/ink6915.xml" ContentType="application/inkml+xml"/>
  <Override PartName="/ppt/ink/ink6916.xml" ContentType="application/inkml+xml"/>
  <Override PartName="/ppt/ink/ink6917.xml" ContentType="application/inkml+xml"/>
  <Override PartName="/ppt/ink/ink6918.xml" ContentType="application/inkml+xml"/>
  <Override PartName="/ppt/ink/ink6919.xml" ContentType="application/inkml+xml"/>
  <Override PartName="/ppt/ink/ink6920.xml" ContentType="application/inkml+xml"/>
  <Override PartName="/ppt/ink/ink6921.xml" ContentType="application/inkml+xml"/>
  <Override PartName="/ppt/ink/ink6922.xml" ContentType="application/inkml+xml"/>
  <Override PartName="/ppt/ink/ink6923.xml" ContentType="application/inkml+xml"/>
  <Override PartName="/ppt/ink/ink6924.xml" ContentType="application/inkml+xml"/>
  <Override PartName="/ppt/ink/ink6925.xml" ContentType="application/inkml+xml"/>
  <Override PartName="/ppt/ink/ink6926.xml" ContentType="application/inkml+xml"/>
  <Override PartName="/ppt/ink/ink6927.xml" ContentType="application/inkml+xml"/>
  <Override PartName="/ppt/ink/ink6928.xml" ContentType="application/inkml+xml"/>
  <Override PartName="/ppt/ink/ink6929.xml" ContentType="application/inkml+xml"/>
  <Override PartName="/ppt/ink/ink6930.xml" ContentType="application/inkml+xml"/>
  <Override PartName="/ppt/ink/ink6931.xml" ContentType="application/inkml+xml"/>
  <Override PartName="/ppt/ink/ink6932.xml" ContentType="application/inkml+xml"/>
  <Override PartName="/ppt/ink/ink6933.xml" ContentType="application/inkml+xml"/>
  <Override PartName="/ppt/ink/ink6934.xml" ContentType="application/inkml+xml"/>
  <Override PartName="/ppt/ink/ink6935.xml" ContentType="application/inkml+xml"/>
  <Override PartName="/ppt/ink/ink6936.xml" ContentType="application/inkml+xml"/>
  <Override PartName="/ppt/ink/ink6937.xml" ContentType="application/inkml+xml"/>
  <Override PartName="/ppt/ink/ink6938.xml" ContentType="application/inkml+xml"/>
  <Override PartName="/ppt/ink/ink6939.xml" ContentType="application/inkml+xml"/>
  <Override PartName="/ppt/ink/ink6940.xml" ContentType="application/inkml+xml"/>
  <Override PartName="/ppt/ink/ink6941.xml" ContentType="application/inkml+xml"/>
  <Override PartName="/ppt/ink/ink6942.xml" ContentType="application/inkml+xml"/>
  <Override PartName="/ppt/ink/ink6943.xml" ContentType="application/inkml+xml"/>
  <Override PartName="/ppt/ink/ink6944.xml" ContentType="application/inkml+xml"/>
  <Override PartName="/ppt/ink/ink6945.xml" ContentType="application/inkml+xml"/>
  <Override PartName="/ppt/ink/ink6946.xml" ContentType="application/inkml+xml"/>
  <Override PartName="/ppt/ink/ink6947.xml" ContentType="application/inkml+xml"/>
  <Override PartName="/ppt/ink/ink6948.xml" ContentType="application/inkml+xml"/>
  <Override PartName="/ppt/ink/ink6949.xml" ContentType="application/inkml+xml"/>
  <Override PartName="/ppt/ink/ink6950.xml" ContentType="application/inkml+xml"/>
  <Override PartName="/ppt/ink/ink6951.xml" ContentType="application/inkml+xml"/>
  <Override PartName="/ppt/ink/ink6952.xml" ContentType="application/inkml+xml"/>
  <Override PartName="/ppt/ink/ink6953.xml" ContentType="application/inkml+xml"/>
  <Override PartName="/ppt/ink/ink6954.xml" ContentType="application/inkml+xml"/>
  <Override PartName="/ppt/ink/ink6955.xml" ContentType="application/inkml+xml"/>
  <Override PartName="/ppt/ink/ink6956.xml" ContentType="application/inkml+xml"/>
  <Override PartName="/ppt/ink/ink6957.xml" ContentType="application/inkml+xml"/>
  <Override PartName="/ppt/ink/ink6958.xml" ContentType="application/inkml+xml"/>
  <Override PartName="/ppt/ink/ink6959.xml" ContentType="application/inkml+xml"/>
  <Override PartName="/ppt/ink/ink6960.xml" ContentType="application/inkml+xml"/>
  <Override PartName="/ppt/ink/ink6961.xml" ContentType="application/inkml+xml"/>
  <Override PartName="/ppt/ink/ink6962.xml" ContentType="application/inkml+xml"/>
  <Override PartName="/ppt/ink/ink6963.xml" ContentType="application/inkml+xml"/>
  <Override PartName="/ppt/ink/ink6964.xml" ContentType="application/inkml+xml"/>
  <Override PartName="/ppt/ink/ink6965.xml" ContentType="application/inkml+xml"/>
  <Override PartName="/ppt/ink/ink6966.xml" ContentType="application/inkml+xml"/>
  <Override PartName="/ppt/ink/ink6967.xml" ContentType="application/inkml+xml"/>
  <Override PartName="/ppt/ink/ink6968.xml" ContentType="application/inkml+xml"/>
  <Override PartName="/ppt/ink/ink6969.xml" ContentType="application/inkml+xml"/>
  <Override PartName="/ppt/ink/ink6970.xml" ContentType="application/inkml+xml"/>
  <Override PartName="/ppt/ink/ink6971.xml" ContentType="application/inkml+xml"/>
  <Override PartName="/ppt/ink/ink6972.xml" ContentType="application/inkml+xml"/>
  <Override PartName="/ppt/ink/ink6973.xml" ContentType="application/inkml+xml"/>
  <Override PartName="/ppt/ink/ink6974.xml" ContentType="application/inkml+xml"/>
  <Override PartName="/ppt/ink/ink6975.xml" ContentType="application/inkml+xml"/>
  <Override PartName="/ppt/ink/ink6976.xml" ContentType="application/inkml+xml"/>
  <Override PartName="/ppt/ink/ink6977.xml" ContentType="application/inkml+xml"/>
  <Override PartName="/ppt/ink/ink6978.xml" ContentType="application/inkml+xml"/>
  <Override PartName="/ppt/ink/ink6979.xml" ContentType="application/inkml+xml"/>
  <Override PartName="/ppt/ink/ink6980.xml" ContentType="application/inkml+xml"/>
  <Override PartName="/ppt/ink/ink6981.xml" ContentType="application/inkml+xml"/>
  <Override PartName="/ppt/ink/ink6982.xml" ContentType="application/inkml+xml"/>
  <Override PartName="/ppt/ink/ink6983.xml" ContentType="application/inkml+xml"/>
  <Override PartName="/ppt/ink/ink6984.xml" ContentType="application/inkml+xml"/>
  <Override PartName="/ppt/ink/ink6985.xml" ContentType="application/inkml+xml"/>
  <Override PartName="/ppt/ink/ink6986.xml" ContentType="application/inkml+xml"/>
  <Override PartName="/ppt/ink/ink6987.xml" ContentType="application/inkml+xml"/>
  <Override PartName="/ppt/ink/ink6988.xml" ContentType="application/inkml+xml"/>
  <Override PartName="/ppt/ink/ink6989.xml" ContentType="application/inkml+xml"/>
  <Override PartName="/ppt/ink/ink6990.xml" ContentType="application/inkml+xml"/>
  <Override PartName="/ppt/ink/ink6991.xml" ContentType="application/inkml+xml"/>
  <Override PartName="/ppt/ink/ink6992.xml" ContentType="application/inkml+xml"/>
  <Override PartName="/ppt/ink/ink6993.xml" ContentType="application/inkml+xml"/>
  <Override PartName="/ppt/ink/ink6994.xml" ContentType="application/inkml+xml"/>
  <Override PartName="/ppt/ink/ink6995.xml" ContentType="application/inkml+xml"/>
  <Override PartName="/ppt/ink/ink6996.xml" ContentType="application/inkml+xml"/>
  <Override PartName="/ppt/ink/ink6997.xml" ContentType="application/inkml+xml"/>
  <Override PartName="/ppt/ink/ink6998.xml" ContentType="application/inkml+xml"/>
  <Override PartName="/ppt/ink/ink6999.xml" ContentType="application/inkml+xml"/>
  <Override PartName="/ppt/ink/ink7000.xml" ContentType="application/inkml+xml"/>
  <Override PartName="/ppt/ink/ink7001.xml" ContentType="application/inkml+xml"/>
  <Override PartName="/ppt/ink/ink7002.xml" ContentType="application/inkml+xml"/>
  <Override PartName="/ppt/ink/ink7003.xml" ContentType="application/inkml+xml"/>
  <Override PartName="/ppt/ink/ink7004.xml" ContentType="application/inkml+xml"/>
  <Override PartName="/ppt/ink/ink7005.xml" ContentType="application/inkml+xml"/>
  <Override PartName="/ppt/ink/ink7006.xml" ContentType="application/inkml+xml"/>
  <Override PartName="/ppt/ink/ink7007.xml" ContentType="application/inkml+xml"/>
  <Override PartName="/ppt/ink/ink7008.xml" ContentType="application/inkml+xml"/>
  <Override PartName="/ppt/ink/ink7009.xml" ContentType="application/inkml+xml"/>
  <Override PartName="/ppt/ink/ink7010.xml" ContentType="application/inkml+xml"/>
  <Override PartName="/ppt/ink/ink7011.xml" ContentType="application/inkml+xml"/>
  <Override PartName="/ppt/ink/ink7012.xml" ContentType="application/inkml+xml"/>
  <Override PartName="/ppt/ink/ink7013.xml" ContentType="application/inkml+xml"/>
  <Override PartName="/ppt/ink/ink7014.xml" ContentType="application/inkml+xml"/>
  <Override PartName="/ppt/ink/ink7015.xml" ContentType="application/inkml+xml"/>
  <Override PartName="/ppt/ink/ink7016.xml" ContentType="application/inkml+xml"/>
  <Override PartName="/ppt/ink/ink7017.xml" ContentType="application/inkml+xml"/>
  <Override PartName="/ppt/ink/ink7018.xml" ContentType="application/inkml+xml"/>
  <Override PartName="/ppt/ink/ink7019.xml" ContentType="application/inkml+xml"/>
  <Override PartName="/ppt/ink/ink7020.xml" ContentType="application/inkml+xml"/>
  <Override PartName="/ppt/ink/ink7021.xml" ContentType="application/inkml+xml"/>
  <Override PartName="/ppt/ink/ink7022.xml" ContentType="application/inkml+xml"/>
  <Override PartName="/ppt/ink/ink7023.xml" ContentType="application/inkml+xml"/>
  <Override PartName="/ppt/ink/ink7024.xml" ContentType="application/inkml+xml"/>
  <Override PartName="/ppt/ink/ink7025.xml" ContentType="application/inkml+xml"/>
  <Override PartName="/ppt/ink/ink7026.xml" ContentType="application/inkml+xml"/>
  <Override PartName="/ppt/ink/ink7027.xml" ContentType="application/inkml+xml"/>
  <Override PartName="/ppt/ink/ink7028.xml" ContentType="application/inkml+xml"/>
  <Override PartName="/ppt/ink/ink7029.xml" ContentType="application/inkml+xml"/>
  <Override PartName="/ppt/ink/ink7030.xml" ContentType="application/inkml+xml"/>
  <Override PartName="/ppt/ink/ink7031.xml" ContentType="application/inkml+xml"/>
  <Override PartName="/ppt/ink/ink7032.xml" ContentType="application/inkml+xml"/>
  <Override PartName="/ppt/ink/ink7033.xml" ContentType="application/inkml+xml"/>
  <Override PartName="/ppt/ink/ink7034.xml" ContentType="application/inkml+xml"/>
  <Override PartName="/ppt/ink/ink7035.xml" ContentType="application/inkml+xml"/>
  <Override PartName="/ppt/ink/ink7036.xml" ContentType="application/inkml+xml"/>
  <Override PartName="/ppt/ink/ink7037.xml" ContentType="application/inkml+xml"/>
  <Override PartName="/ppt/ink/ink7038.xml" ContentType="application/inkml+xml"/>
  <Override PartName="/ppt/ink/ink7039.xml" ContentType="application/inkml+xml"/>
  <Override PartName="/ppt/ink/ink7040.xml" ContentType="application/inkml+xml"/>
  <Override PartName="/ppt/ink/ink7041.xml" ContentType="application/inkml+xml"/>
  <Override PartName="/ppt/ink/ink7042.xml" ContentType="application/inkml+xml"/>
  <Override PartName="/ppt/ink/ink7043.xml" ContentType="application/inkml+xml"/>
  <Override PartName="/ppt/ink/ink7044.xml" ContentType="application/inkml+xml"/>
  <Override PartName="/ppt/ink/ink7045.xml" ContentType="application/inkml+xml"/>
  <Override PartName="/ppt/ink/ink7046.xml" ContentType="application/inkml+xml"/>
  <Override PartName="/ppt/ink/ink7047.xml" ContentType="application/inkml+xml"/>
  <Override PartName="/ppt/ink/ink7048.xml" ContentType="application/inkml+xml"/>
  <Override PartName="/ppt/ink/ink7049.xml" ContentType="application/inkml+xml"/>
  <Override PartName="/ppt/ink/ink7050.xml" ContentType="application/inkml+xml"/>
  <Override PartName="/ppt/ink/ink7051.xml" ContentType="application/inkml+xml"/>
  <Override PartName="/ppt/ink/ink7052.xml" ContentType="application/inkml+xml"/>
  <Override PartName="/ppt/ink/ink7053.xml" ContentType="application/inkml+xml"/>
  <Override PartName="/ppt/ink/ink7054.xml" ContentType="application/inkml+xml"/>
  <Override PartName="/ppt/ink/ink7055.xml" ContentType="application/inkml+xml"/>
  <Override PartName="/ppt/ink/ink7056.xml" ContentType="application/inkml+xml"/>
  <Override PartName="/ppt/ink/ink7057.xml" ContentType="application/inkml+xml"/>
  <Override PartName="/ppt/ink/ink7058.xml" ContentType="application/inkml+xml"/>
  <Override PartName="/ppt/ink/ink7059.xml" ContentType="application/inkml+xml"/>
  <Override PartName="/ppt/ink/ink7060.xml" ContentType="application/inkml+xml"/>
  <Override PartName="/ppt/ink/ink7061.xml" ContentType="application/inkml+xml"/>
  <Override PartName="/ppt/ink/ink7062.xml" ContentType="application/inkml+xml"/>
  <Override PartName="/ppt/ink/ink7063.xml" ContentType="application/inkml+xml"/>
  <Override PartName="/ppt/ink/ink7064.xml" ContentType="application/inkml+xml"/>
  <Override PartName="/ppt/ink/ink7065.xml" ContentType="application/inkml+xml"/>
  <Override PartName="/ppt/ink/ink7066.xml" ContentType="application/inkml+xml"/>
  <Override PartName="/ppt/ink/ink7067.xml" ContentType="application/inkml+xml"/>
  <Override PartName="/ppt/ink/ink7068.xml" ContentType="application/inkml+xml"/>
  <Override PartName="/ppt/ink/ink7069.xml" ContentType="application/inkml+xml"/>
  <Override PartName="/ppt/ink/ink7070.xml" ContentType="application/inkml+xml"/>
  <Override PartName="/ppt/ink/ink7071.xml" ContentType="application/inkml+xml"/>
  <Override PartName="/ppt/ink/ink7072.xml" ContentType="application/inkml+xml"/>
  <Override PartName="/ppt/ink/ink7073.xml" ContentType="application/inkml+xml"/>
  <Override PartName="/ppt/ink/ink7074.xml" ContentType="application/inkml+xml"/>
  <Override PartName="/ppt/ink/ink7075.xml" ContentType="application/inkml+xml"/>
  <Override PartName="/ppt/ink/ink7076.xml" ContentType="application/inkml+xml"/>
  <Override PartName="/ppt/ink/ink7077.xml" ContentType="application/inkml+xml"/>
  <Override PartName="/ppt/ink/ink7078.xml" ContentType="application/inkml+xml"/>
  <Override PartName="/ppt/ink/ink7079.xml" ContentType="application/inkml+xml"/>
  <Override PartName="/ppt/ink/ink7080.xml" ContentType="application/inkml+xml"/>
  <Override PartName="/ppt/ink/ink7081.xml" ContentType="application/inkml+xml"/>
  <Override PartName="/ppt/ink/ink7082.xml" ContentType="application/inkml+xml"/>
  <Override PartName="/ppt/ink/ink7083.xml" ContentType="application/inkml+xml"/>
  <Override PartName="/ppt/ink/ink7084.xml" ContentType="application/inkml+xml"/>
  <Override PartName="/ppt/ink/ink7085.xml" ContentType="application/inkml+xml"/>
  <Override PartName="/ppt/ink/ink7086.xml" ContentType="application/inkml+xml"/>
  <Override PartName="/ppt/ink/ink7087.xml" ContentType="application/inkml+xml"/>
  <Override PartName="/ppt/ink/ink7088.xml" ContentType="application/inkml+xml"/>
  <Override PartName="/ppt/ink/ink7089.xml" ContentType="application/inkml+xml"/>
  <Override PartName="/ppt/ink/ink7090.xml" ContentType="application/inkml+xml"/>
  <Override PartName="/ppt/ink/ink7091.xml" ContentType="application/inkml+xml"/>
  <Override PartName="/ppt/ink/ink7092.xml" ContentType="application/inkml+xml"/>
  <Override PartName="/ppt/ink/ink7093.xml" ContentType="application/inkml+xml"/>
  <Override PartName="/ppt/ink/ink7094.xml" ContentType="application/inkml+xml"/>
  <Override PartName="/ppt/ink/ink7095.xml" ContentType="application/inkml+xml"/>
  <Override PartName="/ppt/ink/ink7096.xml" ContentType="application/inkml+xml"/>
  <Override PartName="/ppt/ink/ink7097.xml" ContentType="application/inkml+xml"/>
  <Override PartName="/ppt/ink/ink7098.xml" ContentType="application/inkml+xml"/>
  <Override PartName="/ppt/ink/ink7099.xml" ContentType="application/inkml+xml"/>
  <Override PartName="/ppt/ink/ink7100.xml" ContentType="application/inkml+xml"/>
  <Override PartName="/ppt/ink/ink7101.xml" ContentType="application/inkml+xml"/>
  <Override PartName="/ppt/ink/ink7102.xml" ContentType="application/inkml+xml"/>
  <Override PartName="/ppt/ink/ink7103.xml" ContentType="application/inkml+xml"/>
  <Override PartName="/ppt/ink/ink7104.xml" ContentType="application/inkml+xml"/>
  <Override PartName="/ppt/ink/ink7105.xml" ContentType="application/inkml+xml"/>
  <Override PartName="/ppt/ink/ink7106.xml" ContentType="application/inkml+xml"/>
  <Override PartName="/ppt/ink/ink7107.xml" ContentType="application/inkml+xml"/>
  <Override PartName="/ppt/ink/ink7108.xml" ContentType="application/inkml+xml"/>
  <Override PartName="/ppt/ink/ink7109.xml" ContentType="application/inkml+xml"/>
  <Override PartName="/ppt/ink/ink7110.xml" ContentType="application/inkml+xml"/>
  <Override PartName="/ppt/ink/ink7111.xml" ContentType="application/inkml+xml"/>
  <Override PartName="/ppt/ink/ink7112.xml" ContentType="application/inkml+xml"/>
  <Override PartName="/ppt/ink/ink7113.xml" ContentType="application/inkml+xml"/>
  <Override PartName="/ppt/ink/ink7114.xml" ContentType="application/inkml+xml"/>
  <Override PartName="/ppt/ink/ink7115.xml" ContentType="application/inkml+xml"/>
  <Override PartName="/ppt/ink/ink7116.xml" ContentType="application/inkml+xml"/>
  <Override PartName="/ppt/ink/ink7117.xml" ContentType="application/inkml+xml"/>
  <Override PartName="/ppt/ink/ink7118.xml" ContentType="application/inkml+xml"/>
  <Override PartName="/ppt/ink/ink7119.xml" ContentType="application/inkml+xml"/>
  <Override PartName="/ppt/ink/ink7120.xml" ContentType="application/inkml+xml"/>
  <Override PartName="/ppt/ink/ink7121.xml" ContentType="application/inkml+xml"/>
  <Override PartName="/ppt/ink/ink7122.xml" ContentType="application/inkml+xml"/>
  <Override PartName="/ppt/ink/ink7123.xml" ContentType="application/inkml+xml"/>
  <Override PartName="/ppt/ink/ink7124.xml" ContentType="application/inkml+xml"/>
  <Override PartName="/ppt/ink/ink7125.xml" ContentType="application/inkml+xml"/>
  <Override PartName="/ppt/ink/ink7126.xml" ContentType="application/inkml+xml"/>
  <Override PartName="/ppt/ink/ink7127.xml" ContentType="application/inkml+xml"/>
  <Override PartName="/ppt/ink/ink7128.xml" ContentType="application/inkml+xml"/>
  <Override PartName="/ppt/ink/ink7129.xml" ContentType="application/inkml+xml"/>
  <Override PartName="/ppt/ink/ink7130.xml" ContentType="application/inkml+xml"/>
  <Override PartName="/ppt/ink/ink7131.xml" ContentType="application/inkml+xml"/>
  <Override PartName="/ppt/ink/ink7132.xml" ContentType="application/inkml+xml"/>
  <Override PartName="/ppt/ink/ink7133.xml" ContentType="application/inkml+xml"/>
  <Override PartName="/ppt/ink/ink7134.xml" ContentType="application/inkml+xml"/>
  <Override PartName="/ppt/ink/ink7135.xml" ContentType="application/inkml+xml"/>
  <Override PartName="/ppt/ink/ink7136.xml" ContentType="application/inkml+xml"/>
  <Override PartName="/ppt/ink/ink7137.xml" ContentType="application/inkml+xml"/>
  <Override PartName="/ppt/ink/ink7138.xml" ContentType="application/inkml+xml"/>
  <Override PartName="/ppt/ink/ink7139.xml" ContentType="application/inkml+xml"/>
  <Override PartName="/ppt/ink/ink7140.xml" ContentType="application/inkml+xml"/>
  <Override PartName="/ppt/ink/ink7141.xml" ContentType="application/inkml+xml"/>
  <Override PartName="/ppt/ink/ink7142.xml" ContentType="application/inkml+xml"/>
  <Override PartName="/ppt/ink/ink7143.xml" ContentType="application/inkml+xml"/>
  <Override PartName="/ppt/ink/ink7144.xml" ContentType="application/inkml+xml"/>
  <Override PartName="/ppt/ink/ink7145.xml" ContentType="application/inkml+xml"/>
  <Override PartName="/ppt/ink/ink7146.xml" ContentType="application/inkml+xml"/>
  <Override PartName="/ppt/ink/ink7147.xml" ContentType="application/inkml+xml"/>
  <Override PartName="/ppt/ink/ink7148.xml" ContentType="application/inkml+xml"/>
  <Override PartName="/ppt/ink/ink7149.xml" ContentType="application/inkml+xml"/>
  <Override PartName="/ppt/ink/ink7150.xml" ContentType="application/inkml+xml"/>
  <Override PartName="/ppt/ink/ink7151.xml" ContentType="application/inkml+xml"/>
  <Override PartName="/ppt/ink/ink7152.xml" ContentType="application/inkml+xml"/>
  <Override PartName="/ppt/ink/ink7153.xml" ContentType="application/inkml+xml"/>
  <Override PartName="/ppt/ink/ink7154.xml" ContentType="application/inkml+xml"/>
  <Override PartName="/ppt/ink/ink7155.xml" ContentType="application/inkml+xml"/>
  <Override PartName="/ppt/ink/ink7156.xml" ContentType="application/inkml+xml"/>
  <Override PartName="/ppt/ink/ink7157.xml" ContentType="application/inkml+xml"/>
  <Override PartName="/ppt/ink/ink7158.xml" ContentType="application/inkml+xml"/>
  <Override PartName="/ppt/ink/ink7159.xml" ContentType="application/inkml+xml"/>
  <Override PartName="/ppt/ink/ink7160.xml" ContentType="application/inkml+xml"/>
  <Override PartName="/ppt/ink/ink7161.xml" ContentType="application/inkml+xml"/>
  <Override PartName="/ppt/ink/ink7162.xml" ContentType="application/inkml+xml"/>
  <Override PartName="/ppt/ink/ink7163.xml" ContentType="application/inkml+xml"/>
  <Override PartName="/ppt/ink/ink7164.xml" ContentType="application/inkml+xml"/>
  <Override PartName="/ppt/ink/ink7165.xml" ContentType="application/inkml+xml"/>
  <Override PartName="/ppt/ink/ink7166.xml" ContentType="application/inkml+xml"/>
  <Override PartName="/ppt/ink/ink7167.xml" ContentType="application/inkml+xml"/>
  <Override PartName="/ppt/ink/ink7168.xml" ContentType="application/inkml+xml"/>
  <Override PartName="/ppt/ink/ink7169.xml" ContentType="application/inkml+xml"/>
  <Override PartName="/ppt/ink/ink7170.xml" ContentType="application/inkml+xml"/>
  <Override PartName="/ppt/ink/ink7171.xml" ContentType="application/inkml+xml"/>
  <Override PartName="/ppt/ink/ink7172.xml" ContentType="application/inkml+xml"/>
  <Override PartName="/ppt/ink/ink7173.xml" ContentType="application/inkml+xml"/>
  <Override PartName="/ppt/ink/ink7174.xml" ContentType="application/inkml+xml"/>
  <Override PartName="/ppt/ink/ink7175.xml" ContentType="application/inkml+xml"/>
  <Override PartName="/ppt/ink/ink7176.xml" ContentType="application/inkml+xml"/>
  <Override PartName="/ppt/ink/ink7177.xml" ContentType="application/inkml+xml"/>
  <Override PartName="/ppt/ink/ink7178.xml" ContentType="application/inkml+xml"/>
  <Override PartName="/ppt/ink/ink7179.xml" ContentType="application/inkml+xml"/>
  <Override PartName="/ppt/ink/ink7180.xml" ContentType="application/inkml+xml"/>
  <Override PartName="/ppt/ink/ink7181.xml" ContentType="application/inkml+xml"/>
  <Override PartName="/ppt/ink/ink7182.xml" ContentType="application/inkml+xml"/>
  <Override PartName="/ppt/ink/ink7183.xml" ContentType="application/inkml+xml"/>
  <Override PartName="/ppt/ink/ink7184.xml" ContentType="application/inkml+xml"/>
  <Override PartName="/ppt/ink/ink7185.xml" ContentType="application/inkml+xml"/>
  <Override PartName="/ppt/ink/ink7186.xml" ContentType="application/inkml+xml"/>
  <Override PartName="/ppt/ink/ink7187.xml" ContentType="application/inkml+xml"/>
  <Override PartName="/ppt/ink/ink7188.xml" ContentType="application/inkml+xml"/>
  <Override PartName="/ppt/ink/ink7189.xml" ContentType="application/inkml+xml"/>
  <Override PartName="/ppt/ink/ink7190.xml" ContentType="application/inkml+xml"/>
  <Override PartName="/ppt/ink/ink7191.xml" ContentType="application/inkml+xml"/>
  <Override PartName="/ppt/ink/ink7192.xml" ContentType="application/inkml+xml"/>
  <Override PartName="/ppt/ink/ink7193.xml" ContentType="application/inkml+xml"/>
  <Override PartName="/ppt/ink/ink7194.xml" ContentType="application/inkml+xml"/>
  <Override PartName="/ppt/ink/ink7195.xml" ContentType="application/inkml+xml"/>
  <Override PartName="/ppt/ink/ink7196.xml" ContentType="application/inkml+xml"/>
  <Override PartName="/ppt/ink/ink7197.xml" ContentType="application/inkml+xml"/>
  <Override PartName="/ppt/ink/ink7198.xml" ContentType="application/inkml+xml"/>
  <Override PartName="/ppt/ink/ink7199.xml" ContentType="application/inkml+xml"/>
  <Override PartName="/ppt/ink/ink7200.xml" ContentType="application/inkml+xml"/>
  <Override PartName="/ppt/ink/ink7201.xml" ContentType="application/inkml+xml"/>
  <Override PartName="/ppt/ink/ink7202.xml" ContentType="application/inkml+xml"/>
  <Override PartName="/ppt/ink/ink7203.xml" ContentType="application/inkml+xml"/>
  <Override PartName="/ppt/ink/ink7204.xml" ContentType="application/inkml+xml"/>
  <Override PartName="/ppt/ink/ink7205.xml" ContentType="application/inkml+xml"/>
  <Override PartName="/ppt/ink/ink7206.xml" ContentType="application/inkml+xml"/>
  <Override PartName="/ppt/ink/ink7207.xml" ContentType="application/inkml+xml"/>
  <Override PartName="/ppt/ink/ink7208.xml" ContentType="application/inkml+xml"/>
  <Override PartName="/ppt/ink/ink7209.xml" ContentType="application/inkml+xml"/>
  <Override PartName="/ppt/ink/ink7210.xml" ContentType="application/inkml+xml"/>
  <Override PartName="/ppt/ink/ink7211.xml" ContentType="application/inkml+xml"/>
  <Override PartName="/ppt/ink/ink7212.xml" ContentType="application/inkml+xml"/>
  <Override PartName="/ppt/ink/ink7213.xml" ContentType="application/inkml+xml"/>
  <Override PartName="/ppt/ink/ink7214.xml" ContentType="application/inkml+xml"/>
  <Override PartName="/ppt/ink/ink7215.xml" ContentType="application/inkml+xml"/>
  <Override PartName="/ppt/ink/ink7216.xml" ContentType="application/inkml+xml"/>
  <Override PartName="/ppt/ink/ink7217.xml" ContentType="application/inkml+xml"/>
  <Override PartName="/ppt/ink/ink7218.xml" ContentType="application/inkml+xml"/>
  <Override PartName="/ppt/ink/ink7219.xml" ContentType="application/inkml+xml"/>
  <Override PartName="/ppt/ink/ink7220.xml" ContentType="application/inkml+xml"/>
  <Override PartName="/ppt/ink/ink7221.xml" ContentType="application/inkml+xml"/>
  <Override PartName="/ppt/ink/ink7222.xml" ContentType="application/inkml+xml"/>
  <Override PartName="/ppt/ink/ink7223.xml" ContentType="application/inkml+xml"/>
  <Override PartName="/ppt/ink/ink7224.xml" ContentType="application/inkml+xml"/>
  <Override PartName="/ppt/ink/ink7225.xml" ContentType="application/inkml+xml"/>
  <Override PartName="/ppt/ink/ink7226.xml" ContentType="application/inkml+xml"/>
  <Override PartName="/ppt/ink/ink7227.xml" ContentType="application/inkml+xml"/>
  <Override PartName="/ppt/ink/ink7228.xml" ContentType="application/inkml+xml"/>
  <Override PartName="/ppt/ink/ink7229.xml" ContentType="application/inkml+xml"/>
  <Override PartName="/ppt/ink/ink7230.xml" ContentType="application/inkml+xml"/>
  <Override PartName="/ppt/ink/ink7231.xml" ContentType="application/inkml+xml"/>
  <Override PartName="/ppt/ink/ink7232.xml" ContentType="application/inkml+xml"/>
  <Override PartName="/ppt/ink/ink7233.xml" ContentType="application/inkml+xml"/>
  <Override PartName="/ppt/ink/ink7234.xml" ContentType="application/inkml+xml"/>
  <Override PartName="/ppt/ink/ink7235.xml" ContentType="application/inkml+xml"/>
  <Override PartName="/ppt/ink/ink7236.xml" ContentType="application/inkml+xml"/>
  <Override PartName="/ppt/ink/ink7237.xml" ContentType="application/inkml+xml"/>
  <Override PartName="/ppt/ink/ink7238.xml" ContentType="application/inkml+xml"/>
  <Override PartName="/ppt/ink/ink7239.xml" ContentType="application/inkml+xml"/>
  <Override PartName="/ppt/ink/ink7240.xml" ContentType="application/inkml+xml"/>
  <Override PartName="/ppt/ink/ink7241.xml" ContentType="application/inkml+xml"/>
  <Override PartName="/ppt/ink/ink7242.xml" ContentType="application/inkml+xml"/>
  <Override PartName="/ppt/ink/ink7243.xml" ContentType="application/inkml+xml"/>
  <Override PartName="/ppt/ink/ink7244.xml" ContentType="application/inkml+xml"/>
  <Override PartName="/ppt/ink/ink7245.xml" ContentType="application/inkml+xml"/>
  <Override PartName="/ppt/ink/ink7246.xml" ContentType="application/inkml+xml"/>
  <Override PartName="/ppt/ink/ink7247.xml" ContentType="application/inkml+xml"/>
  <Override PartName="/ppt/ink/ink7248.xml" ContentType="application/inkml+xml"/>
  <Override PartName="/ppt/ink/ink7249.xml" ContentType="application/inkml+xml"/>
  <Override PartName="/ppt/ink/ink7250.xml" ContentType="application/inkml+xml"/>
  <Override PartName="/ppt/ink/ink7251.xml" ContentType="application/inkml+xml"/>
  <Override PartName="/ppt/ink/ink7252.xml" ContentType="application/inkml+xml"/>
  <Override PartName="/ppt/ink/ink7253.xml" ContentType="application/inkml+xml"/>
  <Override PartName="/ppt/ink/ink7254.xml" ContentType="application/inkml+xml"/>
  <Override PartName="/ppt/ink/ink7255.xml" ContentType="application/inkml+xml"/>
  <Override PartName="/ppt/ink/ink7256.xml" ContentType="application/inkml+xml"/>
  <Override PartName="/ppt/ink/ink7257.xml" ContentType="application/inkml+xml"/>
  <Override PartName="/ppt/ink/ink7258.xml" ContentType="application/inkml+xml"/>
  <Override PartName="/ppt/ink/ink7259.xml" ContentType="application/inkml+xml"/>
  <Override PartName="/ppt/ink/ink7260.xml" ContentType="application/inkml+xml"/>
  <Override PartName="/ppt/ink/ink7261.xml" ContentType="application/inkml+xml"/>
  <Override PartName="/ppt/ink/ink7262.xml" ContentType="application/inkml+xml"/>
  <Override PartName="/ppt/ink/ink7263.xml" ContentType="application/inkml+xml"/>
  <Override PartName="/ppt/ink/ink7264.xml" ContentType="application/inkml+xml"/>
  <Override PartName="/ppt/ink/ink7265.xml" ContentType="application/inkml+xml"/>
  <Override PartName="/ppt/ink/ink7266.xml" ContentType="application/inkml+xml"/>
  <Override PartName="/ppt/ink/ink7267.xml" ContentType="application/inkml+xml"/>
  <Override PartName="/ppt/ink/ink7268.xml" ContentType="application/inkml+xml"/>
  <Override PartName="/ppt/ink/ink7269.xml" ContentType="application/inkml+xml"/>
  <Override PartName="/ppt/ink/ink7270.xml" ContentType="application/inkml+xml"/>
  <Override PartName="/ppt/ink/ink7271.xml" ContentType="application/inkml+xml"/>
  <Override PartName="/ppt/ink/ink7272.xml" ContentType="application/inkml+xml"/>
  <Override PartName="/ppt/ink/ink7273.xml" ContentType="application/inkml+xml"/>
  <Override PartName="/ppt/ink/ink7274.xml" ContentType="application/inkml+xml"/>
  <Override PartName="/ppt/ink/ink7275.xml" ContentType="application/inkml+xml"/>
  <Override PartName="/ppt/ink/ink7276.xml" ContentType="application/inkml+xml"/>
  <Override PartName="/ppt/ink/ink7277.xml" ContentType="application/inkml+xml"/>
  <Override PartName="/ppt/ink/ink7278.xml" ContentType="application/inkml+xml"/>
  <Override PartName="/ppt/ink/ink7279.xml" ContentType="application/inkml+xml"/>
  <Override PartName="/ppt/ink/ink7280.xml" ContentType="application/inkml+xml"/>
  <Override PartName="/ppt/ink/ink7281.xml" ContentType="application/inkml+xml"/>
  <Override PartName="/ppt/ink/ink7282.xml" ContentType="application/inkml+xml"/>
  <Override PartName="/ppt/ink/ink7283.xml" ContentType="application/inkml+xml"/>
  <Override PartName="/ppt/ink/ink7284.xml" ContentType="application/inkml+xml"/>
  <Override PartName="/ppt/ink/ink7285.xml" ContentType="application/inkml+xml"/>
  <Override PartName="/ppt/ink/ink7286.xml" ContentType="application/inkml+xml"/>
  <Override PartName="/ppt/ink/ink7287.xml" ContentType="application/inkml+xml"/>
  <Override PartName="/ppt/ink/ink7288.xml" ContentType="application/inkml+xml"/>
  <Override PartName="/ppt/ink/ink7289.xml" ContentType="application/inkml+xml"/>
  <Override PartName="/ppt/ink/ink7290.xml" ContentType="application/inkml+xml"/>
  <Override PartName="/ppt/ink/ink7291.xml" ContentType="application/inkml+xml"/>
  <Override PartName="/ppt/ink/ink7292.xml" ContentType="application/inkml+xml"/>
  <Override PartName="/ppt/ink/ink7293.xml" ContentType="application/inkml+xml"/>
  <Override PartName="/ppt/ink/ink7294.xml" ContentType="application/inkml+xml"/>
  <Override PartName="/ppt/ink/ink7295.xml" ContentType="application/inkml+xml"/>
  <Override PartName="/ppt/ink/ink7296.xml" ContentType="application/inkml+xml"/>
  <Override PartName="/ppt/ink/ink7297.xml" ContentType="application/inkml+xml"/>
  <Override PartName="/ppt/ink/ink7298.xml" ContentType="application/inkml+xml"/>
  <Override PartName="/ppt/ink/ink7299.xml" ContentType="application/inkml+xml"/>
  <Override PartName="/ppt/ink/ink7300.xml" ContentType="application/inkml+xml"/>
  <Override PartName="/ppt/ink/ink7301.xml" ContentType="application/inkml+xml"/>
  <Override PartName="/ppt/ink/ink7302.xml" ContentType="application/inkml+xml"/>
  <Override PartName="/ppt/ink/ink7303.xml" ContentType="application/inkml+xml"/>
  <Override PartName="/ppt/ink/ink7304.xml" ContentType="application/inkml+xml"/>
  <Override PartName="/ppt/ink/ink7305.xml" ContentType="application/inkml+xml"/>
  <Override PartName="/ppt/ink/ink7306.xml" ContentType="application/inkml+xml"/>
  <Override PartName="/ppt/ink/ink7307.xml" ContentType="application/inkml+xml"/>
  <Override PartName="/ppt/ink/ink7308.xml" ContentType="application/inkml+xml"/>
  <Override PartName="/ppt/ink/ink7309.xml" ContentType="application/inkml+xml"/>
  <Override PartName="/ppt/ink/ink7310.xml" ContentType="application/inkml+xml"/>
  <Override PartName="/ppt/ink/ink7311.xml" ContentType="application/inkml+xml"/>
  <Override PartName="/ppt/ink/ink7312.xml" ContentType="application/inkml+xml"/>
  <Override PartName="/ppt/ink/ink7313.xml" ContentType="application/inkml+xml"/>
  <Override PartName="/ppt/ink/ink7314.xml" ContentType="application/inkml+xml"/>
  <Override PartName="/ppt/ink/ink7315.xml" ContentType="application/inkml+xml"/>
  <Override PartName="/ppt/ink/ink7316.xml" ContentType="application/inkml+xml"/>
  <Override PartName="/ppt/ink/ink7317.xml" ContentType="application/inkml+xml"/>
  <Override PartName="/ppt/ink/ink7318.xml" ContentType="application/inkml+xml"/>
  <Override PartName="/ppt/ink/ink7319.xml" ContentType="application/inkml+xml"/>
  <Override PartName="/ppt/ink/ink7320.xml" ContentType="application/inkml+xml"/>
  <Override PartName="/ppt/ink/ink7321.xml" ContentType="application/inkml+xml"/>
  <Override PartName="/ppt/ink/ink7322.xml" ContentType="application/inkml+xml"/>
  <Override PartName="/ppt/ink/ink7323.xml" ContentType="application/inkml+xml"/>
  <Override PartName="/ppt/ink/ink7324.xml" ContentType="application/inkml+xml"/>
  <Override PartName="/ppt/ink/ink7325.xml" ContentType="application/inkml+xml"/>
  <Override PartName="/ppt/ink/ink7326.xml" ContentType="application/inkml+xml"/>
  <Override PartName="/ppt/ink/ink7327.xml" ContentType="application/inkml+xml"/>
  <Override PartName="/ppt/ink/ink7328.xml" ContentType="application/inkml+xml"/>
  <Override PartName="/ppt/ink/ink7329.xml" ContentType="application/inkml+xml"/>
  <Override PartName="/ppt/ink/ink7330.xml" ContentType="application/inkml+xml"/>
  <Override PartName="/ppt/ink/ink7331.xml" ContentType="application/inkml+xml"/>
  <Override PartName="/ppt/ink/ink7332.xml" ContentType="application/inkml+xml"/>
  <Override PartName="/ppt/ink/ink7333.xml" ContentType="application/inkml+xml"/>
  <Override PartName="/ppt/ink/ink7334.xml" ContentType="application/inkml+xml"/>
  <Override PartName="/ppt/ink/ink7335.xml" ContentType="application/inkml+xml"/>
  <Override PartName="/ppt/ink/ink7336.xml" ContentType="application/inkml+xml"/>
  <Override PartName="/ppt/ink/ink7337.xml" ContentType="application/inkml+xml"/>
  <Override PartName="/ppt/ink/ink7338.xml" ContentType="application/inkml+xml"/>
  <Override PartName="/ppt/ink/ink7339.xml" ContentType="application/inkml+xml"/>
  <Override PartName="/ppt/ink/ink7340.xml" ContentType="application/inkml+xml"/>
  <Override PartName="/ppt/ink/ink7341.xml" ContentType="application/inkml+xml"/>
  <Override PartName="/ppt/ink/ink7342.xml" ContentType="application/inkml+xml"/>
  <Override PartName="/ppt/ink/ink7343.xml" ContentType="application/inkml+xml"/>
  <Override PartName="/ppt/ink/ink7344.xml" ContentType="application/inkml+xml"/>
  <Override PartName="/ppt/ink/ink7345.xml" ContentType="application/inkml+xml"/>
  <Override PartName="/ppt/ink/ink7346.xml" ContentType="application/inkml+xml"/>
  <Override PartName="/ppt/ink/ink7347.xml" ContentType="application/inkml+xml"/>
  <Override PartName="/ppt/ink/ink7348.xml" ContentType="application/inkml+xml"/>
  <Override PartName="/ppt/ink/ink7349.xml" ContentType="application/inkml+xml"/>
  <Override PartName="/ppt/ink/ink7350.xml" ContentType="application/inkml+xml"/>
  <Override PartName="/ppt/ink/ink7351.xml" ContentType="application/inkml+xml"/>
  <Override PartName="/ppt/ink/ink7352.xml" ContentType="application/inkml+xml"/>
  <Override PartName="/ppt/ink/ink7353.xml" ContentType="application/inkml+xml"/>
  <Override PartName="/ppt/ink/ink7354.xml" ContentType="application/inkml+xml"/>
  <Override PartName="/ppt/ink/ink7355.xml" ContentType="application/inkml+xml"/>
  <Override PartName="/ppt/ink/ink7356.xml" ContentType="application/inkml+xml"/>
  <Override PartName="/ppt/ink/ink7357.xml" ContentType="application/inkml+xml"/>
  <Override PartName="/ppt/ink/ink7358.xml" ContentType="application/inkml+xml"/>
  <Override PartName="/ppt/ink/ink7359.xml" ContentType="application/inkml+xml"/>
  <Override PartName="/ppt/ink/ink7360.xml" ContentType="application/inkml+xml"/>
  <Override PartName="/ppt/ink/ink7361.xml" ContentType="application/inkml+xml"/>
  <Override PartName="/ppt/ink/ink7362.xml" ContentType="application/inkml+xml"/>
  <Override PartName="/ppt/ink/ink7363.xml" ContentType="application/inkml+xml"/>
  <Override PartName="/ppt/ink/ink7364.xml" ContentType="application/inkml+xml"/>
  <Override PartName="/ppt/ink/ink7365.xml" ContentType="application/inkml+xml"/>
  <Override PartName="/ppt/ink/ink7366.xml" ContentType="application/inkml+xml"/>
  <Override PartName="/ppt/ink/ink7367.xml" ContentType="application/inkml+xml"/>
  <Override PartName="/ppt/ink/ink7368.xml" ContentType="application/inkml+xml"/>
  <Override PartName="/ppt/ink/ink7369.xml" ContentType="application/inkml+xml"/>
  <Override PartName="/ppt/ink/ink7370.xml" ContentType="application/inkml+xml"/>
  <Override PartName="/ppt/ink/ink7371.xml" ContentType="application/inkml+xml"/>
  <Override PartName="/ppt/ink/ink7372.xml" ContentType="application/inkml+xml"/>
  <Override PartName="/ppt/ink/ink7373.xml" ContentType="application/inkml+xml"/>
  <Override PartName="/ppt/ink/ink7374.xml" ContentType="application/inkml+xml"/>
  <Override PartName="/ppt/ink/ink7375.xml" ContentType="application/inkml+xml"/>
  <Override PartName="/ppt/ink/ink7376.xml" ContentType="application/inkml+xml"/>
  <Override PartName="/ppt/ink/ink7377.xml" ContentType="application/inkml+xml"/>
  <Override PartName="/ppt/ink/ink7378.xml" ContentType="application/inkml+xml"/>
  <Override PartName="/ppt/ink/ink7379.xml" ContentType="application/inkml+xml"/>
  <Override PartName="/ppt/ink/ink7380.xml" ContentType="application/inkml+xml"/>
  <Override PartName="/ppt/ink/ink7381.xml" ContentType="application/inkml+xml"/>
  <Override PartName="/ppt/ink/ink7382.xml" ContentType="application/inkml+xml"/>
  <Override PartName="/ppt/ink/ink7383.xml" ContentType="application/inkml+xml"/>
  <Override PartName="/ppt/ink/ink7384.xml" ContentType="application/inkml+xml"/>
  <Override PartName="/ppt/ink/ink7385.xml" ContentType="application/inkml+xml"/>
  <Override PartName="/ppt/ink/ink7386.xml" ContentType="application/inkml+xml"/>
  <Override PartName="/ppt/ink/ink7387.xml" ContentType="application/inkml+xml"/>
  <Override PartName="/ppt/ink/ink7388.xml" ContentType="application/inkml+xml"/>
  <Override PartName="/ppt/ink/ink7389.xml" ContentType="application/inkml+xml"/>
  <Override PartName="/ppt/ink/ink7390.xml" ContentType="application/inkml+xml"/>
  <Override PartName="/ppt/ink/ink7391.xml" ContentType="application/inkml+xml"/>
  <Override PartName="/ppt/ink/ink7392.xml" ContentType="application/inkml+xml"/>
  <Override PartName="/ppt/ink/ink7393.xml" ContentType="application/inkml+xml"/>
  <Override PartName="/ppt/ink/ink7394.xml" ContentType="application/inkml+xml"/>
  <Override PartName="/ppt/ink/ink7395.xml" ContentType="application/inkml+xml"/>
  <Override PartName="/ppt/ink/ink7396.xml" ContentType="application/inkml+xml"/>
  <Override PartName="/ppt/ink/ink7397.xml" ContentType="application/inkml+xml"/>
  <Override PartName="/ppt/ink/ink7398.xml" ContentType="application/inkml+xml"/>
  <Override PartName="/ppt/ink/ink7399.xml" ContentType="application/inkml+xml"/>
  <Override PartName="/ppt/ink/ink7400.xml" ContentType="application/inkml+xml"/>
  <Override PartName="/ppt/ink/ink7401.xml" ContentType="application/inkml+xml"/>
  <Override PartName="/ppt/ink/ink7402.xml" ContentType="application/inkml+xml"/>
  <Override PartName="/ppt/ink/ink7403.xml" ContentType="application/inkml+xml"/>
  <Override PartName="/ppt/ink/ink7404.xml" ContentType="application/inkml+xml"/>
  <Override PartName="/ppt/ink/ink7405.xml" ContentType="application/inkml+xml"/>
  <Override PartName="/ppt/ink/ink7406.xml" ContentType="application/inkml+xml"/>
  <Override PartName="/ppt/ink/ink7407.xml" ContentType="application/inkml+xml"/>
  <Override PartName="/ppt/ink/ink7408.xml" ContentType="application/inkml+xml"/>
  <Override PartName="/ppt/ink/ink7409.xml" ContentType="application/inkml+xml"/>
  <Override PartName="/ppt/ink/ink7410.xml" ContentType="application/inkml+xml"/>
  <Override PartName="/ppt/ink/ink7411.xml" ContentType="application/inkml+xml"/>
  <Override PartName="/ppt/ink/ink7412.xml" ContentType="application/inkml+xml"/>
  <Override PartName="/ppt/ink/ink7413.xml" ContentType="application/inkml+xml"/>
  <Override PartName="/ppt/ink/ink7414.xml" ContentType="application/inkml+xml"/>
  <Override PartName="/ppt/ink/ink7415.xml" ContentType="application/inkml+xml"/>
  <Override PartName="/ppt/ink/ink7416.xml" ContentType="application/inkml+xml"/>
  <Override PartName="/ppt/ink/ink7417.xml" ContentType="application/inkml+xml"/>
  <Override PartName="/ppt/ink/ink7418.xml" ContentType="application/inkml+xml"/>
  <Override PartName="/ppt/ink/ink7419.xml" ContentType="application/inkml+xml"/>
  <Override PartName="/ppt/ink/ink7420.xml" ContentType="application/inkml+xml"/>
  <Override PartName="/ppt/ink/ink7421.xml" ContentType="application/inkml+xml"/>
  <Override PartName="/ppt/ink/ink7422.xml" ContentType="application/inkml+xml"/>
  <Override PartName="/ppt/ink/ink7423.xml" ContentType="application/inkml+xml"/>
  <Override PartName="/ppt/ink/ink7424.xml" ContentType="application/inkml+xml"/>
  <Override PartName="/ppt/ink/ink7425.xml" ContentType="application/inkml+xml"/>
  <Override PartName="/ppt/ink/ink7426.xml" ContentType="application/inkml+xml"/>
  <Override PartName="/ppt/ink/ink7427.xml" ContentType="application/inkml+xml"/>
  <Override PartName="/ppt/ink/ink7428.xml" ContentType="application/inkml+xml"/>
  <Override PartName="/ppt/ink/ink7429.xml" ContentType="application/inkml+xml"/>
  <Override PartName="/ppt/ink/ink7430.xml" ContentType="application/inkml+xml"/>
  <Override PartName="/ppt/ink/ink7431.xml" ContentType="application/inkml+xml"/>
  <Override PartName="/ppt/ink/ink7432.xml" ContentType="application/inkml+xml"/>
  <Override PartName="/ppt/ink/ink7433.xml" ContentType="application/inkml+xml"/>
  <Override PartName="/ppt/ink/ink7434.xml" ContentType="application/inkml+xml"/>
  <Override PartName="/ppt/ink/ink7435.xml" ContentType="application/inkml+xml"/>
  <Override PartName="/ppt/ink/ink7436.xml" ContentType="application/inkml+xml"/>
  <Override PartName="/ppt/ink/ink7437.xml" ContentType="application/inkml+xml"/>
  <Override PartName="/ppt/ink/ink7438.xml" ContentType="application/inkml+xml"/>
  <Override PartName="/ppt/ink/ink7439.xml" ContentType="application/inkml+xml"/>
  <Override PartName="/ppt/ink/ink7440.xml" ContentType="application/inkml+xml"/>
  <Override PartName="/ppt/ink/ink7441.xml" ContentType="application/inkml+xml"/>
  <Override PartName="/ppt/ink/ink7442.xml" ContentType="application/inkml+xml"/>
  <Override PartName="/ppt/ink/ink7443.xml" ContentType="application/inkml+xml"/>
  <Override PartName="/ppt/ink/ink7444.xml" ContentType="application/inkml+xml"/>
  <Override PartName="/ppt/ink/ink7445.xml" ContentType="application/inkml+xml"/>
  <Override PartName="/ppt/ink/ink7446.xml" ContentType="application/inkml+xml"/>
  <Override PartName="/ppt/ink/ink7447.xml" ContentType="application/inkml+xml"/>
  <Override PartName="/ppt/ink/ink7448.xml" ContentType="application/inkml+xml"/>
  <Override PartName="/ppt/ink/ink7449.xml" ContentType="application/inkml+xml"/>
  <Override PartName="/ppt/ink/ink7450.xml" ContentType="application/inkml+xml"/>
  <Override PartName="/ppt/ink/ink7451.xml" ContentType="application/inkml+xml"/>
  <Override PartName="/ppt/ink/ink7452.xml" ContentType="application/inkml+xml"/>
  <Override PartName="/ppt/ink/ink7453.xml" ContentType="application/inkml+xml"/>
  <Override PartName="/ppt/ink/ink7454.xml" ContentType="application/inkml+xml"/>
  <Override PartName="/ppt/ink/ink7455.xml" ContentType="application/inkml+xml"/>
  <Override PartName="/ppt/ink/ink7456.xml" ContentType="application/inkml+xml"/>
  <Override PartName="/ppt/ink/ink7457.xml" ContentType="application/inkml+xml"/>
  <Override PartName="/ppt/ink/ink7458.xml" ContentType="application/inkml+xml"/>
  <Override PartName="/ppt/ink/ink7459.xml" ContentType="application/inkml+xml"/>
  <Override PartName="/ppt/ink/ink7460.xml" ContentType="application/inkml+xml"/>
  <Override PartName="/ppt/ink/ink7461.xml" ContentType="application/inkml+xml"/>
  <Override PartName="/ppt/ink/ink7462.xml" ContentType="application/inkml+xml"/>
  <Override PartName="/ppt/ink/ink7463.xml" ContentType="application/inkml+xml"/>
  <Override PartName="/ppt/ink/ink7464.xml" ContentType="application/inkml+xml"/>
  <Override PartName="/ppt/ink/ink7465.xml" ContentType="application/inkml+xml"/>
  <Override PartName="/ppt/ink/ink7466.xml" ContentType="application/inkml+xml"/>
  <Override PartName="/ppt/ink/ink7467.xml" ContentType="application/inkml+xml"/>
  <Override PartName="/ppt/ink/ink7468.xml" ContentType="application/inkml+xml"/>
  <Override PartName="/ppt/ink/ink7469.xml" ContentType="application/inkml+xml"/>
  <Override PartName="/ppt/ink/ink7470.xml" ContentType="application/inkml+xml"/>
  <Override PartName="/ppt/ink/ink7471.xml" ContentType="application/inkml+xml"/>
  <Override PartName="/ppt/ink/ink7472.xml" ContentType="application/inkml+xml"/>
  <Override PartName="/ppt/ink/ink7473.xml" ContentType="application/inkml+xml"/>
  <Override PartName="/ppt/ink/ink7474.xml" ContentType="application/inkml+xml"/>
  <Override PartName="/ppt/ink/ink7475.xml" ContentType="application/inkml+xml"/>
  <Override PartName="/ppt/ink/ink7476.xml" ContentType="application/inkml+xml"/>
  <Override PartName="/ppt/ink/ink7477.xml" ContentType="application/inkml+xml"/>
  <Override PartName="/ppt/ink/ink7478.xml" ContentType="application/inkml+xml"/>
  <Override PartName="/ppt/ink/ink7479.xml" ContentType="application/inkml+xml"/>
  <Override PartName="/ppt/ink/ink7480.xml" ContentType="application/inkml+xml"/>
  <Override PartName="/ppt/ink/ink7481.xml" ContentType="application/inkml+xml"/>
  <Override PartName="/ppt/ink/ink7482.xml" ContentType="application/inkml+xml"/>
  <Override PartName="/ppt/ink/ink7483.xml" ContentType="application/inkml+xml"/>
  <Override PartName="/ppt/ink/ink7484.xml" ContentType="application/inkml+xml"/>
  <Override PartName="/ppt/ink/ink7485.xml" ContentType="application/inkml+xml"/>
  <Override PartName="/ppt/ink/ink7486.xml" ContentType="application/inkml+xml"/>
  <Override PartName="/ppt/ink/ink7487.xml" ContentType="application/inkml+xml"/>
  <Override PartName="/ppt/ink/ink7488.xml" ContentType="application/inkml+xml"/>
  <Override PartName="/ppt/ink/ink7489.xml" ContentType="application/inkml+xml"/>
  <Override PartName="/ppt/ink/ink7490.xml" ContentType="application/inkml+xml"/>
  <Override PartName="/ppt/ink/ink7491.xml" ContentType="application/inkml+xml"/>
  <Override PartName="/ppt/ink/ink7492.xml" ContentType="application/inkml+xml"/>
  <Override PartName="/ppt/ink/ink7493.xml" ContentType="application/inkml+xml"/>
  <Override PartName="/ppt/ink/ink7494.xml" ContentType="application/inkml+xml"/>
  <Override PartName="/ppt/ink/ink7495.xml" ContentType="application/inkml+xml"/>
  <Override PartName="/ppt/ink/ink7496.xml" ContentType="application/inkml+xml"/>
  <Override PartName="/ppt/ink/ink7497.xml" ContentType="application/inkml+xml"/>
  <Override PartName="/ppt/ink/ink7498.xml" ContentType="application/inkml+xml"/>
  <Override PartName="/ppt/ink/ink7499.xml" ContentType="application/inkml+xml"/>
  <Override PartName="/ppt/ink/ink7500.xml" ContentType="application/inkml+xml"/>
  <Override PartName="/ppt/ink/ink7501.xml" ContentType="application/inkml+xml"/>
  <Override PartName="/ppt/ink/ink7502.xml" ContentType="application/inkml+xml"/>
  <Override PartName="/ppt/ink/ink7503.xml" ContentType="application/inkml+xml"/>
  <Override PartName="/ppt/ink/ink7504.xml" ContentType="application/inkml+xml"/>
  <Override PartName="/ppt/ink/ink7505.xml" ContentType="application/inkml+xml"/>
  <Override PartName="/ppt/ink/ink7506.xml" ContentType="application/inkml+xml"/>
  <Override PartName="/ppt/ink/ink7507.xml" ContentType="application/inkml+xml"/>
  <Override PartName="/ppt/ink/ink7508.xml" ContentType="application/inkml+xml"/>
  <Override PartName="/ppt/ink/ink7509.xml" ContentType="application/inkml+xml"/>
  <Override PartName="/ppt/ink/ink7510.xml" ContentType="application/inkml+xml"/>
  <Override PartName="/ppt/ink/ink7511.xml" ContentType="application/inkml+xml"/>
  <Override PartName="/ppt/ink/ink7512.xml" ContentType="application/inkml+xml"/>
  <Override PartName="/ppt/ink/ink7513.xml" ContentType="application/inkml+xml"/>
  <Override PartName="/ppt/ink/ink7514.xml" ContentType="application/inkml+xml"/>
  <Override PartName="/ppt/ink/ink7515.xml" ContentType="application/inkml+xml"/>
  <Override PartName="/ppt/ink/ink7516.xml" ContentType="application/inkml+xml"/>
  <Override PartName="/ppt/ink/ink7517.xml" ContentType="application/inkml+xml"/>
  <Override PartName="/ppt/ink/ink7518.xml" ContentType="application/inkml+xml"/>
  <Override PartName="/ppt/ink/ink7519.xml" ContentType="application/inkml+xml"/>
  <Override PartName="/ppt/ink/ink7520.xml" ContentType="application/inkml+xml"/>
  <Override PartName="/ppt/ink/ink7521.xml" ContentType="application/inkml+xml"/>
  <Override PartName="/ppt/ink/ink7522.xml" ContentType="application/inkml+xml"/>
  <Override PartName="/ppt/ink/ink7523.xml" ContentType="application/inkml+xml"/>
  <Override PartName="/ppt/ink/ink7524.xml" ContentType="application/inkml+xml"/>
  <Override PartName="/ppt/ink/ink7525.xml" ContentType="application/inkml+xml"/>
  <Override PartName="/ppt/ink/ink7526.xml" ContentType="application/inkml+xml"/>
  <Override PartName="/ppt/ink/ink7527.xml" ContentType="application/inkml+xml"/>
  <Override PartName="/ppt/ink/ink7528.xml" ContentType="application/inkml+xml"/>
  <Override PartName="/ppt/ink/ink7529.xml" ContentType="application/inkml+xml"/>
  <Override PartName="/ppt/ink/ink7530.xml" ContentType="application/inkml+xml"/>
  <Override PartName="/ppt/ink/ink7531.xml" ContentType="application/inkml+xml"/>
  <Override PartName="/ppt/ink/ink7532.xml" ContentType="application/inkml+xml"/>
  <Override PartName="/ppt/ink/ink7533.xml" ContentType="application/inkml+xml"/>
  <Override PartName="/ppt/ink/ink7534.xml" ContentType="application/inkml+xml"/>
  <Override PartName="/ppt/ink/ink7535.xml" ContentType="application/inkml+xml"/>
  <Override PartName="/ppt/ink/ink7536.xml" ContentType="application/inkml+xml"/>
  <Override PartName="/ppt/ink/ink7537.xml" ContentType="application/inkml+xml"/>
  <Override PartName="/ppt/ink/ink7538.xml" ContentType="application/inkml+xml"/>
  <Override PartName="/ppt/ink/ink7539.xml" ContentType="application/inkml+xml"/>
  <Override PartName="/ppt/ink/ink7540.xml" ContentType="application/inkml+xml"/>
  <Override PartName="/ppt/ink/ink7541.xml" ContentType="application/inkml+xml"/>
  <Override PartName="/ppt/ink/ink7542.xml" ContentType="application/inkml+xml"/>
  <Override PartName="/ppt/ink/ink7543.xml" ContentType="application/inkml+xml"/>
  <Override PartName="/ppt/ink/ink7544.xml" ContentType="application/inkml+xml"/>
  <Override PartName="/ppt/ink/ink7545.xml" ContentType="application/inkml+xml"/>
  <Override PartName="/ppt/ink/ink7546.xml" ContentType="application/inkml+xml"/>
  <Override PartName="/ppt/ink/ink7547.xml" ContentType="application/inkml+xml"/>
  <Override PartName="/ppt/ink/ink7548.xml" ContentType="application/inkml+xml"/>
  <Override PartName="/ppt/ink/ink7549.xml" ContentType="application/inkml+xml"/>
  <Override PartName="/ppt/ink/ink7550.xml" ContentType="application/inkml+xml"/>
  <Override PartName="/ppt/ink/ink7551.xml" ContentType="application/inkml+xml"/>
  <Override PartName="/ppt/ink/ink7552.xml" ContentType="application/inkml+xml"/>
  <Override PartName="/ppt/ink/ink7553.xml" ContentType="application/inkml+xml"/>
  <Override PartName="/ppt/ink/ink7554.xml" ContentType="application/inkml+xml"/>
  <Override PartName="/ppt/ink/ink7555.xml" ContentType="application/inkml+xml"/>
  <Override PartName="/ppt/ink/ink7556.xml" ContentType="application/inkml+xml"/>
  <Override PartName="/ppt/ink/ink7557.xml" ContentType="application/inkml+xml"/>
  <Override PartName="/ppt/ink/ink7558.xml" ContentType="application/inkml+xml"/>
  <Override PartName="/ppt/ink/ink7559.xml" ContentType="application/inkml+xml"/>
  <Override PartName="/ppt/ink/ink7560.xml" ContentType="application/inkml+xml"/>
  <Override PartName="/ppt/ink/ink7561.xml" ContentType="application/inkml+xml"/>
  <Override PartName="/ppt/ink/ink7562.xml" ContentType="application/inkml+xml"/>
  <Override PartName="/ppt/ink/ink7563.xml" ContentType="application/inkml+xml"/>
  <Override PartName="/ppt/ink/ink7564.xml" ContentType="application/inkml+xml"/>
  <Override PartName="/ppt/ink/ink7565.xml" ContentType="application/inkml+xml"/>
  <Override PartName="/ppt/ink/ink7566.xml" ContentType="application/inkml+xml"/>
  <Override PartName="/ppt/ink/ink7567.xml" ContentType="application/inkml+xml"/>
  <Override PartName="/ppt/ink/ink7568.xml" ContentType="application/inkml+xml"/>
  <Override PartName="/ppt/ink/ink7569.xml" ContentType="application/inkml+xml"/>
  <Override PartName="/ppt/ink/ink7570.xml" ContentType="application/inkml+xml"/>
  <Override PartName="/ppt/ink/ink7571.xml" ContentType="application/inkml+xml"/>
  <Override PartName="/ppt/ink/ink7572.xml" ContentType="application/inkml+xml"/>
  <Override PartName="/ppt/ink/ink7573.xml" ContentType="application/inkml+xml"/>
  <Override PartName="/ppt/ink/ink7574.xml" ContentType="application/inkml+xml"/>
  <Override PartName="/ppt/ink/ink7575.xml" ContentType="application/inkml+xml"/>
  <Override PartName="/ppt/ink/ink7576.xml" ContentType="application/inkml+xml"/>
  <Override PartName="/ppt/ink/ink7577.xml" ContentType="application/inkml+xml"/>
  <Override PartName="/ppt/ink/ink7578.xml" ContentType="application/inkml+xml"/>
  <Override PartName="/ppt/ink/ink7579.xml" ContentType="application/inkml+xml"/>
  <Override PartName="/ppt/ink/ink7580.xml" ContentType="application/inkml+xml"/>
  <Override PartName="/ppt/ink/ink7581.xml" ContentType="application/inkml+xml"/>
  <Override PartName="/ppt/ink/ink7582.xml" ContentType="application/inkml+xml"/>
  <Override PartName="/ppt/ink/ink7583.xml" ContentType="application/inkml+xml"/>
  <Override PartName="/ppt/ink/ink7584.xml" ContentType="application/inkml+xml"/>
  <Override PartName="/ppt/ink/ink7585.xml" ContentType="application/inkml+xml"/>
  <Override PartName="/ppt/ink/ink7586.xml" ContentType="application/inkml+xml"/>
  <Override PartName="/ppt/ink/ink7587.xml" ContentType="application/inkml+xml"/>
  <Override PartName="/ppt/ink/ink7588.xml" ContentType="application/inkml+xml"/>
  <Override PartName="/ppt/ink/ink7589.xml" ContentType="application/inkml+xml"/>
  <Override PartName="/ppt/ink/ink7590.xml" ContentType="application/inkml+xml"/>
  <Override PartName="/ppt/ink/ink7591.xml" ContentType="application/inkml+xml"/>
  <Override PartName="/ppt/ink/ink7592.xml" ContentType="application/inkml+xml"/>
  <Override PartName="/ppt/ink/ink7593.xml" ContentType="application/inkml+xml"/>
  <Override PartName="/ppt/ink/ink7594.xml" ContentType="application/inkml+xml"/>
  <Override PartName="/ppt/ink/ink7595.xml" ContentType="application/inkml+xml"/>
  <Override PartName="/ppt/ink/ink7596.xml" ContentType="application/inkml+xml"/>
  <Override PartName="/ppt/ink/ink7597.xml" ContentType="application/inkml+xml"/>
  <Override PartName="/ppt/ink/ink7598.xml" ContentType="application/inkml+xml"/>
  <Override PartName="/ppt/ink/ink7599.xml" ContentType="application/inkml+xml"/>
  <Override PartName="/ppt/ink/ink7600.xml" ContentType="application/inkml+xml"/>
  <Override PartName="/ppt/ink/ink7601.xml" ContentType="application/inkml+xml"/>
  <Override PartName="/ppt/ink/ink7602.xml" ContentType="application/inkml+xml"/>
  <Override PartName="/ppt/ink/ink7603.xml" ContentType="application/inkml+xml"/>
  <Override PartName="/ppt/ink/ink7604.xml" ContentType="application/inkml+xml"/>
  <Override PartName="/ppt/ink/ink7605.xml" ContentType="application/inkml+xml"/>
  <Override PartName="/ppt/ink/ink7606.xml" ContentType="application/inkml+xml"/>
  <Override PartName="/ppt/ink/ink7607.xml" ContentType="application/inkml+xml"/>
  <Override PartName="/ppt/ink/ink7608.xml" ContentType="application/inkml+xml"/>
  <Override PartName="/ppt/ink/ink7609.xml" ContentType="application/inkml+xml"/>
  <Override PartName="/ppt/ink/ink7610.xml" ContentType="application/inkml+xml"/>
  <Override PartName="/ppt/ink/ink7611.xml" ContentType="application/inkml+xml"/>
  <Override PartName="/ppt/ink/ink7612.xml" ContentType="application/inkml+xml"/>
  <Override PartName="/ppt/ink/ink7613.xml" ContentType="application/inkml+xml"/>
  <Override PartName="/ppt/ink/ink7614.xml" ContentType="application/inkml+xml"/>
  <Override PartName="/ppt/ink/ink7615.xml" ContentType="application/inkml+xml"/>
  <Override PartName="/ppt/ink/ink7616.xml" ContentType="application/inkml+xml"/>
  <Override PartName="/ppt/ink/ink7617.xml" ContentType="application/inkml+xml"/>
  <Override PartName="/ppt/ink/ink7618.xml" ContentType="application/inkml+xml"/>
  <Override PartName="/ppt/ink/ink7619.xml" ContentType="application/inkml+xml"/>
  <Override PartName="/ppt/ink/ink7620.xml" ContentType="application/inkml+xml"/>
  <Override PartName="/ppt/ink/ink7621.xml" ContentType="application/inkml+xml"/>
  <Override PartName="/ppt/ink/ink7622.xml" ContentType="application/inkml+xml"/>
  <Override PartName="/ppt/ink/ink7623.xml" ContentType="application/inkml+xml"/>
  <Override PartName="/ppt/ink/ink7624.xml" ContentType="application/inkml+xml"/>
  <Override PartName="/ppt/ink/ink7625.xml" ContentType="application/inkml+xml"/>
  <Override PartName="/ppt/ink/ink7626.xml" ContentType="application/inkml+xml"/>
  <Override PartName="/ppt/ink/ink7627.xml" ContentType="application/inkml+xml"/>
  <Override PartName="/ppt/ink/ink7628.xml" ContentType="application/inkml+xml"/>
  <Override PartName="/ppt/ink/ink7629.xml" ContentType="application/inkml+xml"/>
  <Override PartName="/ppt/ink/ink7630.xml" ContentType="application/inkml+xml"/>
  <Override PartName="/ppt/ink/ink7631.xml" ContentType="application/inkml+xml"/>
  <Override PartName="/ppt/ink/ink7632.xml" ContentType="application/inkml+xml"/>
  <Override PartName="/ppt/ink/ink7633.xml" ContentType="application/inkml+xml"/>
  <Override PartName="/ppt/ink/ink7634.xml" ContentType="application/inkml+xml"/>
  <Override PartName="/ppt/ink/ink7635.xml" ContentType="application/inkml+xml"/>
  <Override PartName="/ppt/ink/ink7636.xml" ContentType="application/inkml+xml"/>
  <Override PartName="/ppt/ink/ink7637.xml" ContentType="application/inkml+xml"/>
  <Override PartName="/ppt/ink/ink7638.xml" ContentType="application/inkml+xml"/>
  <Override PartName="/ppt/ink/ink7639.xml" ContentType="application/inkml+xml"/>
  <Override PartName="/ppt/ink/ink7640.xml" ContentType="application/inkml+xml"/>
  <Override PartName="/ppt/ink/ink7641.xml" ContentType="application/inkml+xml"/>
  <Override PartName="/ppt/ink/ink7642.xml" ContentType="application/inkml+xml"/>
  <Override PartName="/ppt/ink/ink7643.xml" ContentType="application/inkml+xml"/>
  <Override PartName="/ppt/ink/ink7644.xml" ContentType="application/inkml+xml"/>
  <Override PartName="/ppt/ink/ink7645.xml" ContentType="application/inkml+xml"/>
  <Override PartName="/ppt/ink/ink7646.xml" ContentType="application/inkml+xml"/>
  <Override PartName="/ppt/ink/ink7647.xml" ContentType="application/inkml+xml"/>
  <Override PartName="/ppt/ink/ink7648.xml" ContentType="application/inkml+xml"/>
  <Override PartName="/ppt/ink/ink7649.xml" ContentType="application/inkml+xml"/>
  <Override PartName="/ppt/ink/ink7650.xml" ContentType="application/inkml+xml"/>
  <Override PartName="/ppt/ink/ink7651.xml" ContentType="application/inkml+xml"/>
  <Override PartName="/ppt/ink/ink7652.xml" ContentType="application/inkml+xml"/>
  <Override PartName="/ppt/ink/ink7653.xml" ContentType="application/inkml+xml"/>
  <Override PartName="/ppt/ink/ink7654.xml" ContentType="application/inkml+xml"/>
  <Override PartName="/ppt/ink/ink7655.xml" ContentType="application/inkml+xml"/>
  <Override PartName="/ppt/ink/ink7656.xml" ContentType="application/inkml+xml"/>
  <Override PartName="/ppt/ink/ink7657.xml" ContentType="application/inkml+xml"/>
  <Override PartName="/ppt/ink/ink7658.xml" ContentType="application/inkml+xml"/>
  <Override PartName="/ppt/ink/ink7659.xml" ContentType="application/inkml+xml"/>
  <Override PartName="/ppt/ink/ink7660.xml" ContentType="application/inkml+xml"/>
  <Override PartName="/ppt/ink/ink7661.xml" ContentType="application/inkml+xml"/>
  <Override PartName="/ppt/ink/ink7662.xml" ContentType="application/inkml+xml"/>
  <Override PartName="/ppt/ink/ink7663.xml" ContentType="application/inkml+xml"/>
  <Override PartName="/ppt/ink/ink7664.xml" ContentType="application/inkml+xml"/>
  <Override PartName="/ppt/ink/ink7665.xml" ContentType="application/inkml+xml"/>
  <Override PartName="/ppt/ink/ink7666.xml" ContentType="application/inkml+xml"/>
  <Override PartName="/ppt/ink/ink7667.xml" ContentType="application/inkml+xml"/>
  <Override PartName="/ppt/ink/ink7668.xml" ContentType="application/inkml+xml"/>
  <Override PartName="/ppt/ink/ink7669.xml" ContentType="application/inkml+xml"/>
  <Override PartName="/ppt/ink/ink7670.xml" ContentType="application/inkml+xml"/>
  <Override PartName="/ppt/ink/ink7671.xml" ContentType="application/inkml+xml"/>
  <Override PartName="/ppt/ink/ink7672.xml" ContentType="application/inkml+xml"/>
  <Override PartName="/ppt/ink/ink7673.xml" ContentType="application/inkml+xml"/>
  <Override PartName="/ppt/ink/ink7674.xml" ContentType="application/inkml+xml"/>
  <Override PartName="/ppt/ink/ink7675.xml" ContentType="application/inkml+xml"/>
  <Override PartName="/ppt/ink/ink7676.xml" ContentType="application/inkml+xml"/>
  <Override PartName="/ppt/ink/ink7677.xml" ContentType="application/inkml+xml"/>
  <Override PartName="/ppt/ink/ink7678.xml" ContentType="application/inkml+xml"/>
  <Override PartName="/ppt/ink/ink7679.xml" ContentType="application/inkml+xml"/>
  <Override PartName="/ppt/ink/ink7680.xml" ContentType="application/inkml+xml"/>
  <Override PartName="/ppt/ink/ink7681.xml" ContentType="application/inkml+xml"/>
  <Override PartName="/ppt/ink/ink7682.xml" ContentType="application/inkml+xml"/>
  <Override PartName="/ppt/ink/ink7683.xml" ContentType="application/inkml+xml"/>
  <Override PartName="/ppt/ink/ink7684.xml" ContentType="application/inkml+xml"/>
  <Override PartName="/ppt/ink/ink7685.xml" ContentType="application/inkml+xml"/>
  <Override PartName="/ppt/ink/ink7686.xml" ContentType="application/inkml+xml"/>
  <Override PartName="/ppt/ink/ink7687.xml" ContentType="application/inkml+xml"/>
  <Override PartName="/ppt/ink/ink7688.xml" ContentType="application/inkml+xml"/>
  <Override PartName="/ppt/ink/ink7689.xml" ContentType="application/inkml+xml"/>
  <Override PartName="/ppt/ink/ink7690.xml" ContentType="application/inkml+xml"/>
  <Override PartName="/ppt/ink/ink7691.xml" ContentType="application/inkml+xml"/>
  <Override PartName="/ppt/ink/ink7692.xml" ContentType="application/inkml+xml"/>
  <Override PartName="/ppt/ink/ink7693.xml" ContentType="application/inkml+xml"/>
  <Override PartName="/ppt/ink/ink7694.xml" ContentType="application/inkml+xml"/>
  <Override PartName="/ppt/ink/ink7695.xml" ContentType="application/inkml+xml"/>
  <Override PartName="/ppt/ink/ink7696.xml" ContentType="application/inkml+xml"/>
  <Override PartName="/ppt/ink/ink7697.xml" ContentType="application/inkml+xml"/>
  <Override PartName="/ppt/ink/ink7698.xml" ContentType="application/inkml+xml"/>
  <Override PartName="/ppt/ink/ink7699.xml" ContentType="application/inkml+xml"/>
  <Override PartName="/ppt/ink/ink7700.xml" ContentType="application/inkml+xml"/>
  <Override PartName="/ppt/ink/ink7701.xml" ContentType="application/inkml+xml"/>
  <Override PartName="/ppt/ink/ink7702.xml" ContentType="application/inkml+xml"/>
  <Override PartName="/ppt/ink/ink7703.xml" ContentType="application/inkml+xml"/>
  <Override PartName="/ppt/ink/ink7704.xml" ContentType="application/inkml+xml"/>
  <Override PartName="/ppt/ink/ink7705.xml" ContentType="application/inkml+xml"/>
  <Override PartName="/ppt/ink/ink7706.xml" ContentType="application/inkml+xml"/>
  <Override PartName="/ppt/ink/ink7707.xml" ContentType="application/inkml+xml"/>
  <Override PartName="/ppt/ink/ink7708.xml" ContentType="application/inkml+xml"/>
  <Override PartName="/ppt/ink/ink7709.xml" ContentType="application/inkml+xml"/>
  <Override PartName="/ppt/ink/ink7710.xml" ContentType="application/inkml+xml"/>
  <Override PartName="/ppt/ink/ink7711.xml" ContentType="application/inkml+xml"/>
  <Override PartName="/ppt/ink/ink7712.xml" ContentType="application/inkml+xml"/>
  <Override PartName="/ppt/ink/ink7713.xml" ContentType="application/inkml+xml"/>
  <Override PartName="/ppt/ink/ink7714.xml" ContentType="application/inkml+xml"/>
  <Override PartName="/ppt/ink/ink7715.xml" ContentType="application/inkml+xml"/>
  <Override PartName="/ppt/ink/ink7716.xml" ContentType="application/inkml+xml"/>
  <Override PartName="/ppt/ink/ink7717.xml" ContentType="application/inkml+xml"/>
  <Override PartName="/ppt/ink/ink7718.xml" ContentType="application/inkml+xml"/>
  <Override PartName="/ppt/ink/ink7719.xml" ContentType="application/inkml+xml"/>
  <Override PartName="/ppt/ink/ink7720.xml" ContentType="application/inkml+xml"/>
  <Override PartName="/ppt/ink/ink7721.xml" ContentType="application/inkml+xml"/>
  <Override PartName="/ppt/ink/ink7722.xml" ContentType="application/inkml+xml"/>
  <Override PartName="/ppt/ink/ink7723.xml" ContentType="application/inkml+xml"/>
  <Override PartName="/ppt/ink/ink7724.xml" ContentType="application/inkml+xml"/>
  <Override PartName="/ppt/ink/ink7725.xml" ContentType="application/inkml+xml"/>
  <Override PartName="/ppt/ink/ink7726.xml" ContentType="application/inkml+xml"/>
  <Override PartName="/ppt/ink/ink7727.xml" ContentType="application/inkml+xml"/>
  <Override PartName="/ppt/ink/ink7728.xml" ContentType="application/inkml+xml"/>
  <Override PartName="/ppt/ink/ink7729.xml" ContentType="application/inkml+xml"/>
  <Override PartName="/ppt/ink/ink7730.xml" ContentType="application/inkml+xml"/>
  <Override PartName="/ppt/ink/ink7731.xml" ContentType="application/inkml+xml"/>
  <Override PartName="/ppt/ink/ink7732.xml" ContentType="application/inkml+xml"/>
  <Override PartName="/ppt/ink/ink7733.xml" ContentType="application/inkml+xml"/>
  <Override PartName="/ppt/ink/ink7734.xml" ContentType="application/inkml+xml"/>
  <Override PartName="/ppt/ink/ink7735.xml" ContentType="application/inkml+xml"/>
  <Override PartName="/ppt/ink/ink7736.xml" ContentType="application/inkml+xml"/>
  <Override PartName="/ppt/ink/ink7737.xml" ContentType="application/inkml+xml"/>
  <Override PartName="/ppt/ink/ink7738.xml" ContentType="application/inkml+xml"/>
  <Override PartName="/ppt/ink/ink7739.xml" ContentType="application/inkml+xml"/>
  <Override PartName="/ppt/ink/ink7740.xml" ContentType="application/inkml+xml"/>
  <Override PartName="/ppt/ink/ink7741.xml" ContentType="application/inkml+xml"/>
  <Override PartName="/ppt/ink/ink7742.xml" ContentType="application/inkml+xml"/>
  <Override PartName="/ppt/ink/ink7743.xml" ContentType="application/inkml+xml"/>
  <Override PartName="/ppt/ink/ink7744.xml" ContentType="application/inkml+xml"/>
  <Override PartName="/ppt/ink/ink7745.xml" ContentType="application/inkml+xml"/>
  <Override PartName="/ppt/ink/ink7746.xml" ContentType="application/inkml+xml"/>
  <Override PartName="/ppt/ink/ink7747.xml" ContentType="application/inkml+xml"/>
  <Override PartName="/ppt/ink/ink7748.xml" ContentType="application/inkml+xml"/>
  <Override PartName="/ppt/ink/ink7749.xml" ContentType="application/inkml+xml"/>
  <Override PartName="/ppt/ink/ink7750.xml" ContentType="application/inkml+xml"/>
  <Override PartName="/ppt/ink/ink7751.xml" ContentType="application/inkml+xml"/>
  <Override PartName="/ppt/ink/ink7752.xml" ContentType="application/inkml+xml"/>
  <Override PartName="/ppt/ink/ink7753.xml" ContentType="application/inkml+xml"/>
  <Override PartName="/ppt/ink/ink7754.xml" ContentType="application/inkml+xml"/>
  <Override PartName="/ppt/ink/ink7755.xml" ContentType="application/inkml+xml"/>
  <Override PartName="/ppt/ink/ink7756.xml" ContentType="application/inkml+xml"/>
  <Override PartName="/ppt/ink/ink7757.xml" ContentType="application/inkml+xml"/>
  <Override PartName="/ppt/ink/ink7758.xml" ContentType="application/inkml+xml"/>
  <Override PartName="/ppt/ink/ink7759.xml" ContentType="application/inkml+xml"/>
  <Override PartName="/ppt/ink/ink7760.xml" ContentType="application/inkml+xml"/>
  <Override PartName="/ppt/ink/ink7761.xml" ContentType="application/inkml+xml"/>
  <Override PartName="/ppt/ink/ink7762.xml" ContentType="application/inkml+xml"/>
  <Override PartName="/ppt/ink/ink7763.xml" ContentType="application/inkml+xml"/>
  <Override PartName="/ppt/ink/ink7764.xml" ContentType="application/inkml+xml"/>
  <Override PartName="/ppt/ink/ink7765.xml" ContentType="application/inkml+xml"/>
  <Override PartName="/ppt/ink/ink7766.xml" ContentType="application/inkml+xml"/>
  <Override PartName="/ppt/ink/ink7767.xml" ContentType="application/inkml+xml"/>
  <Override PartName="/ppt/ink/ink7768.xml" ContentType="application/inkml+xml"/>
  <Override PartName="/ppt/ink/ink7769.xml" ContentType="application/inkml+xml"/>
  <Override PartName="/ppt/ink/ink7770.xml" ContentType="application/inkml+xml"/>
  <Override PartName="/ppt/ink/ink7771.xml" ContentType="application/inkml+xml"/>
  <Override PartName="/ppt/ink/ink7772.xml" ContentType="application/inkml+xml"/>
  <Override PartName="/ppt/ink/ink7773.xml" ContentType="application/inkml+xml"/>
  <Override PartName="/ppt/ink/ink7774.xml" ContentType="application/inkml+xml"/>
  <Override PartName="/ppt/ink/ink7775.xml" ContentType="application/inkml+xml"/>
  <Override PartName="/ppt/ink/ink7776.xml" ContentType="application/inkml+xml"/>
  <Override PartName="/ppt/ink/ink7777.xml" ContentType="application/inkml+xml"/>
  <Override PartName="/ppt/ink/ink7778.xml" ContentType="application/inkml+xml"/>
  <Override PartName="/ppt/ink/ink7779.xml" ContentType="application/inkml+xml"/>
  <Override PartName="/ppt/ink/ink7780.xml" ContentType="application/inkml+xml"/>
  <Override PartName="/ppt/ink/ink7781.xml" ContentType="application/inkml+xml"/>
  <Override PartName="/ppt/ink/ink7782.xml" ContentType="application/inkml+xml"/>
  <Override PartName="/ppt/ink/ink7783.xml" ContentType="application/inkml+xml"/>
  <Override PartName="/ppt/ink/ink7784.xml" ContentType="application/inkml+xml"/>
  <Override PartName="/ppt/ink/ink7785.xml" ContentType="application/inkml+xml"/>
  <Override PartName="/ppt/ink/ink7786.xml" ContentType="application/inkml+xml"/>
  <Override PartName="/ppt/ink/ink7787.xml" ContentType="application/inkml+xml"/>
  <Override PartName="/ppt/ink/ink7788.xml" ContentType="application/inkml+xml"/>
  <Override PartName="/ppt/ink/ink7789.xml" ContentType="application/inkml+xml"/>
  <Override PartName="/ppt/ink/ink7790.xml" ContentType="application/inkml+xml"/>
  <Override PartName="/ppt/ink/ink7791.xml" ContentType="application/inkml+xml"/>
  <Override PartName="/ppt/ink/ink7792.xml" ContentType="application/inkml+xml"/>
  <Override PartName="/ppt/ink/ink7793.xml" ContentType="application/inkml+xml"/>
  <Override PartName="/ppt/ink/ink7794.xml" ContentType="application/inkml+xml"/>
  <Override PartName="/ppt/ink/ink7795.xml" ContentType="application/inkml+xml"/>
  <Override PartName="/ppt/ink/ink7796.xml" ContentType="application/inkml+xml"/>
  <Override PartName="/ppt/ink/ink7797.xml" ContentType="application/inkml+xml"/>
  <Override PartName="/ppt/ink/ink7798.xml" ContentType="application/inkml+xml"/>
  <Override PartName="/ppt/ink/ink7799.xml" ContentType="application/inkml+xml"/>
  <Override PartName="/ppt/ink/ink7800.xml" ContentType="application/inkml+xml"/>
  <Override PartName="/ppt/ink/ink7801.xml" ContentType="application/inkml+xml"/>
  <Override PartName="/ppt/ink/ink7802.xml" ContentType="application/inkml+xml"/>
  <Override PartName="/ppt/ink/ink7803.xml" ContentType="application/inkml+xml"/>
  <Override PartName="/ppt/ink/ink7804.xml" ContentType="application/inkml+xml"/>
  <Override PartName="/ppt/ink/ink7805.xml" ContentType="application/inkml+xml"/>
  <Override PartName="/ppt/ink/ink7806.xml" ContentType="application/inkml+xml"/>
  <Override PartName="/ppt/ink/ink7807.xml" ContentType="application/inkml+xml"/>
  <Override PartName="/ppt/ink/ink7808.xml" ContentType="application/inkml+xml"/>
  <Override PartName="/ppt/ink/ink7809.xml" ContentType="application/inkml+xml"/>
  <Override PartName="/ppt/ink/ink7810.xml" ContentType="application/inkml+xml"/>
  <Override PartName="/ppt/ink/ink7811.xml" ContentType="application/inkml+xml"/>
  <Override PartName="/ppt/ink/ink7812.xml" ContentType="application/inkml+xml"/>
  <Override PartName="/ppt/ink/ink7813.xml" ContentType="application/inkml+xml"/>
  <Override PartName="/ppt/ink/ink7814.xml" ContentType="application/inkml+xml"/>
  <Override PartName="/ppt/ink/ink7815.xml" ContentType="application/inkml+xml"/>
  <Override PartName="/ppt/ink/ink7816.xml" ContentType="application/inkml+xml"/>
  <Override PartName="/ppt/ink/ink7817.xml" ContentType="application/inkml+xml"/>
  <Override PartName="/ppt/ink/ink7818.xml" ContentType="application/inkml+xml"/>
  <Override PartName="/ppt/ink/ink7819.xml" ContentType="application/inkml+xml"/>
  <Override PartName="/ppt/ink/ink7820.xml" ContentType="application/inkml+xml"/>
  <Override PartName="/ppt/ink/ink7821.xml" ContentType="application/inkml+xml"/>
  <Override PartName="/ppt/ink/ink7822.xml" ContentType="application/inkml+xml"/>
  <Override PartName="/ppt/ink/ink7823.xml" ContentType="application/inkml+xml"/>
  <Override PartName="/ppt/ink/ink7824.xml" ContentType="application/inkml+xml"/>
  <Override PartName="/ppt/ink/ink7825.xml" ContentType="application/inkml+xml"/>
  <Override PartName="/ppt/ink/ink7826.xml" ContentType="application/inkml+xml"/>
  <Override PartName="/ppt/ink/ink7827.xml" ContentType="application/inkml+xml"/>
  <Override PartName="/ppt/ink/ink7828.xml" ContentType="application/inkml+xml"/>
  <Override PartName="/ppt/ink/ink7829.xml" ContentType="application/inkml+xml"/>
  <Override PartName="/ppt/ink/ink7830.xml" ContentType="application/inkml+xml"/>
  <Override PartName="/ppt/ink/ink7831.xml" ContentType="application/inkml+xml"/>
  <Override PartName="/ppt/ink/ink7832.xml" ContentType="application/inkml+xml"/>
  <Override PartName="/ppt/ink/ink7833.xml" ContentType="application/inkml+xml"/>
  <Override PartName="/ppt/ink/ink7834.xml" ContentType="application/inkml+xml"/>
  <Override PartName="/ppt/ink/ink7835.xml" ContentType="application/inkml+xml"/>
  <Override PartName="/ppt/ink/ink7836.xml" ContentType="application/inkml+xml"/>
  <Override PartName="/ppt/ink/ink7837.xml" ContentType="application/inkml+xml"/>
  <Override PartName="/ppt/ink/ink7838.xml" ContentType="application/inkml+xml"/>
  <Override PartName="/ppt/ink/ink7839.xml" ContentType="application/inkml+xml"/>
  <Override PartName="/ppt/ink/ink7840.xml" ContentType="application/inkml+xml"/>
  <Override PartName="/ppt/ink/ink7841.xml" ContentType="application/inkml+xml"/>
  <Override PartName="/ppt/ink/ink7842.xml" ContentType="application/inkml+xml"/>
  <Override PartName="/ppt/ink/ink7843.xml" ContentType="application/inkml+xml"/>
  <Override PartName="/ppt/ink/ink7844.xml" ContentType="application/inkml+xml"/>
  <Override PartName="/ppt/ink/ink7845.xml" ContentType="application/inkml+xml"/>
  <Override PartName="/ppt/ink/ink7846.xml" ContentType="application/inkml+xml"/>
  <Override PartName="/ppt/ink/ink7847.xml" ContentType="application/inkml+xml"/>
  <Override PartName="/ppt/ink/ink7848.xml" ContentType="application/inkml+xml"/>
  <Override PartName="/ppt/ink/ink7849.xml" ContentType="application/inkml+xml"/>
  <Override PartName="/ppt/ink/ink7850.xml" ContentType="application/inkml+xml"/>
  <Override PartName="/ppt/ink/ink7851.xml" ContentType="application/inkml+xml"/>
  <Override PartName="/ppt/ink/ink7852.xml" ContentType="application/inkml+xml"/>
  <Override PartName="/ppt/ink/ink7853.xml" ContentType="application/inkml+xml"/>
  <Override PartName="/ppt/ink/ink7854.xml" ContentType="application/inkml+xml"/>
  <Override PartName="/ppt/ink/ink7855.xml" ContentType="application/inkml+xml"/>
  <Override PartName="/ppt/ink/ink7856.xml" ContentType="application/inkml+xml"/>
  <Override PartName="/ppt/ink/ink7857.xml" ContentType="application/inkml+xml"/>
  <Override PartName="/ppt/ink/ink7858.xml" ContentType="application/inkml+xml"/>
  <Override PartName="/ppt/ink/ink7859.xml" ContentType="application/inkml+xml"/>
  <Override PartName="/ppt/ink/ink7860.xml" ContentType="application/inkml+xml"/>
  <Override PartName="/ppt/ink/ink7861.xml" ContentType="application/inkml+xml"/>
  <Override PartName="/ppt/ink/ink7862.xml" ContentType="application/inkml+xml"/>
  <Override PartName="/ppt/ink/ink7863.xml" ContentType="application/inkml+xml"/>
  <Override PartName="/ppt/ink/ink7864.xml" ContentType="application/inkml+xml"/>
  <Override PartName="/ppt/ink/ink7865.xml" ContentType="application/inkml+xml"/>
  <Override PartName="/ppt/ink/ink7866.xml" ContentType="application/inkml+xml"/>
  <Override PartName="/ppt/ink/ink7867.xml" ContentType="application/inkml+xml"/>
  <Override PartName="/ppt/ink/ink7868.xml" ContentType="application/inkml+xml"/>
  <Override PartName="/ppt/ink/ink7869.xml" ContentType="application/inkml+xml"/>
  <Override PartName="/ppt/ink/ink7870.xml" ContentType="application/inkml+xml"/>
  <Override PartName="/ppt/ink/ink7871.xml" ContentType="application/inkml+xml"/>
  <Override PartName="/ppt/ink/ink7872.xml" ContentType="application/inkml+xml"/>
  <Override PartName="/ppt/ink/ink7873.xml" ContentType="application/inkml+xml"/>
  <Override PartName="/ppt/ink/ink7874.xml" ContentType="application/inkml+xml"/>
  <Override PartName="/ppt/ink/ink7875.xml" ContentType="application/inkml+xml"/>
  <Override PartName="/ppt/ink/ink7876.xml" ContentType="application/inkml+xml"/>
  <Override PartName="/ppt/ink/ink7877.xml" ContentType="application/inkml+xml"/>
  <Override PartName="/ppt/ink/ink7878.xml" ContentType="application/inkml+xml"/>
  <Override PartName="/ppt/ink/ink7879.xml" ContentType="application/inkml+xml"/>
  <Override PartName="/ppt/ink/ink7880.xml" ContentType="application/inkml+xml"/>
  <Override PartName="/ppt/ink/ink7881.xml" ContentType="application/inkml+xml"/>
  <Override PartName="/ppt/ink/ink7882.xml" ContentType="application/inkml+xml"/>
  <Override PartName="/ppt/ink/ink7883.xml" ContentType="application/inkml+xml"/>
  <Override PartName="/ppt/ink/ink7884.xml" ContentType="application/inkml+xml"/>
  <Override PartName="/ppt/ink/ink7885.xml" ContentType="application/inkml+xml"/>
  <Override PartName="/ppt/ink/ink7886.xml" ContentType="application/inkml+xml"/>
  <Override PartName="/ppt/ink/ink7887.xml" ContentType="application/inkml+xml"/>
  <Override PartName="/ppt/ink/ink7888.xml" ContentType="application/inkml+xml"/>
  <Override PartName="/ppt/ink/ink7889.xml" ContentType="application/inkml+xml"/>
  <Override PartName="/ppt/ink/ink7890.xml" ContentType="application/inkml+xml"/>
  <Override PartName="/ppt/ink/ink7891.xml" ContentType="application/inkml+xml"/>
  <Override PartName="/ppt/ink/ink7892.xml" ContentType="application/inkml+xml"/>
  <Override PartName="/ppt/ink/ink7893.xml" ContentType="application/inkml+xml"/>
  <Override PartName="/ppt/ink/ink7894.xml" ContentType="application/inkml+xml"/>
  <Override PartName="/ppt/ink/ink7895.xml" ContentType="application/inkml+xml"/>
  <Override PartName="/ppt/ink/ink7896.xml" ContentType="application/inkml+xml"/>
  <Override PartName="/ppt/ink/ink7897.xml" ContentType="application/inkml+xml"/>
  <Override PartName="/ppt/ink/ink7898.xml" ContentType="application/inkml+xml"/>
  <Override PartName="/ppt/ink/ink7899.xml" ContentType="application/inkml+xml"/>
  <Override PartName="/ppt/ink/ink7900.xml" ContentType="application/inkml+xml"/>
  <Override PartName="/ppt/ink/ink7901.xml" ContentType="application/inkml+xml"/>
  <Override PartName="/ppt/ink/ink7902.xml" ContentType="application/inkml+xml"/>
  <Override PartName="/ppt/ink/ink7903.xml" ContentType="application/inkml+xml"/>
  <Override PartName="/ppt/ink/ink7904.xml" ContentType="application/inkml+xml"/>
  <Override PartName="/ppt/ink/ink7905.xml" ContentType="application/inkml+xml"/>
  <Override PartName="/ppt/ink/ink7906.xml" ContentType="application/inkml+xml"/>
  <Override PartName="/ppt/ink/ink7907.xml" ContentType="application/inkml+xml"/>
  <Override PartName="/ppt/ink/ink7908.xml" ContentType="application/inkml+xml"/>
  <Override PartName="/ppt/ink/ink7909.xml" ContentType="application/inkml+xml"/>
  <Override PartName="/ppt/ink/ink7910.xml" ContentType="application/inkml+xml"/>
  <Override PartName="/ppt/ink/ink7911.xml" ContentType="application/inkml+xml"/>
  <Override PartName="/ppt/ink/ink7912.xml" ContentType="application/inkml+xml"/>
  <Override PartName="/ppt/ink/ink7913.xml" ContentType="application/inkml+xml"/>
  <Override PartName="/ppt/ink/ink7914.xml" ContentType="application/inkml+xml"/>
  <Override PartName="/ppt/ink/ink7915.xml" ContentType="application/inkml+xml"/>
  <Override PartName="/ppt/ink/ink7916.xml" ContentType="application/inkml+xml"/>
  <Override PartName="/ppt/ink/ink7917.xml" ContentType="application/inkml+xml"/>
  <Override PartName="/ppt/ink/ink7918.xml" ContentType="application/inkml+xml"/>
  <Override PartName="/ppt/ink/ink7919.xml" ContentType="application/inkml+xml"/>
  <Override PartName="/ppt/ink/ink7920.xml" ContentType="application/inkml+xml"/>
  <Override PartName="/ppt/ink/ink7921.xml" ContentType="application/inkml+xml"/>
  <Override PartName="/ppt/ink/ink7922.xml" ContentType="application/inkml+xml"/>
  <Override PartName="/ppt/ink/ink7923.xml" ContentType="application/inkml+xml"/>
  <Override PartName="/ppt/ink/ink7924.xml" ContentType="application/inkml+xml"/>
  <Override PartName="/ppt/ink/ink7925.xml" ContentType="application/inkml+xml"/>
  <Override PartName="/ppt/ink/ink7926.xml" ContentType="application/inkml+xml"/>
  <Override PartName="/ppt/ink/ink7927.xml" ContentType="application/inkml+xml"/>
  <Override PartName="/ppt/ink/ink7928.xml" ContentType="application/inkml+xml"/>
  <Override PartName="/ppt/ink/ink7929.xml" ContentType="application/inkml+xml"/>
  <Override PartName="/ppt/ink/ink7930.xml" ContentType="application/inkml+xml"/>
  <Override PartName="/ppt/ink/ink7931.xml" ContentType="application/inkml+xml"/>
  <Override PartName="/ppt/ink/ink7932.xml" ContentType="application/inkml+xml"/>
  <Override PartName="/ppt/ink/ink7933.xml" ContentType="application/inkml+xml"/>
  <Override PartName="/ppt/ink/ink7934.xml" ContentType="application/inkml+xml"/>
  <Override PartName="/ppt/ink/ink7935.xml" ContentType="application/inkml+xml"/>
  <Override PartName="/ppt/ink/ink7936.xml" ContentType="application/inkml+xml"/>
  <Override PartName="/ppt/ink/ink7937.xml" ContentType="application/inkml+xml"/>
  <Override PartName="/ppt/ink/ink7938.xml" ContentType="application/inkml+xml"/>
  <Override PartName="/ppt/ink/ink7939.xml" ContentType="application/inkml+xml"/>
  <Override PartName="/ppt/ink/ink7940.xml" ContentType="application/inkml+xml"/>
  <Override PartName="/ppt/ink/ink7941.xml" ContentType="application/inkml+xml"/>
  <Override PartName="/ppt/ink/ink7942.xml" ContentType="application/inkml+xml"/>
  <Override PartName="/ppt/ink/ink7943.xml" ContentType="application/inkml+xml"/>
  <Override PartName="/ppt/ink/ink7944.xml" ContentType="application/inkml+xml"/>
  <Override PartName="/ppt/ink/ink7945.xml" ContentType="application/inkml+xml"/>
  <Override PartName="/ppt/ink/ink7946.xml" ContentType="application/inkml+xml"/>
  <Override PartName="/ppt/ink/ink7947.xml" ContentType="application/inkml+xml"/>
  <Override PartName="/ppt/ink/ink7948.xml" ContentType="application/inkml+xml"/>
  <Override PartName="/ppt/ink/ink7949.xml" ContentType="application/inkml+xml"/>
  <Override PartName="/ppt/ink/ink7950.xml" ContentType="application/inkml+xml"/>
  <Override PartName="/ppt/ink/ink7951.xml" ContentType="application/inkml+xml"/>
  <Override PartName="/ppt/ink/ink7952.xml" ContentType="application/inkml+xml"/>
  <Override PartName="/ppt/ink/ink7953.xml" ContentType="application/inkml+xml"/>
  <Override PartName="/ppt/ink/ink7954.xml" ContentType="application/inkml+xml"/>
  <Override PartName="/ppt/ink/ink7955.xml" ContentType="application/inkml+xml"/>
  <Override PartName="/ppt/ink/ink7956.xml" ContentType="application/inkml+xml"/>
  <Override PartName="/ppt/ink/ink7957.xml" ContentType="application/inkml+xml"/>
  <Override PartName="/ppt/ink/ink7958.xml" ContentType="application/inkml+xml"/>
  <Override PartName="/ppt/ink/ink7959.xml" ContentType="application/inkml+xml"/>
  <Override PartName="/ppt/ink/ink7960.xml" ContentType="application/inkml+xml"/>
  <Override PartName="/ppt/ink/ink7961.xml" ContentType="application/inkml+xml"/>
  <Override PartName="/ppt/ink/ink7962.xml" ContentType="application/inkml+xml"/>
  <Override PartName="/ppt/ink/ink7963.xml" ContentType="application/inkml+xml"/>
  <Override PartName="/ppt/ink/ink7964.xml" ContentType="application/inkml+xml"/>
  <Override PartName="/ppt/ink/ink7965.xml" ContentType="application/inkml+xml"/>
  <Override PartName="/ppt/ink/ink7966.xml" ContentType="application/inkml+xml"/>
  <Override PartName="/ppt/ink/ink7967.xml" ContentType="application/inkml+xml"/>
  <Override PartName="/ppt/ink/ink7968.xml" ContentType="application/inkml+xml"/>
  <Override PartName="/ppt/ink/ink7969.xml" ContentType="application/inkml+xml"/>
  <Override PartName="/ppt/ink/ink7970.xml" ContentType="application/inkml+xml"/>
  <Override PartName="/ppt/ink/ink7971.xml" ContentType="application/inkml+xml"/>
  <Override PartName="/ppt/ink/ink7972.xml" ContentType="application/inkml+xml"/>
  <Override PartName="/ppt/ink/ink7973.xml" ContentType="application/inkml+xml"/>
  <Override PartName="/ppt/ink/ink7974.xml" ContentType="application/inkml+xml"/>
  <Override PartName="/ppt/ink/ink7975.xml" ContentType="application/inkml+xml"/>
  <Override PartName="/ppt/ink/ink7976.xml" ContentType="application/inkml+xml"/>
  <Override PartName="/ppt/ink/ink7977.xml" ContentType="application/inkml+xml"/>
  <Override PartName="/ppt/ink/ink7978.xml" ContentType="application/inkml+xml"/>
  <Override PartName="/ppt/ink/ink7979.xml" ContentType="application/inkml+xml"/>
  <Override PartName="/ppt/ink/ink7980.xml" ContentType="application/inkml+xml"/>
  <Override PartName="/ppt/ink/ink7981.xml" ContentType="application/inkml+xml"/>
  <Override PartName="/ppt/ink/ink7982.xml" ContentType="application/inkml+xml"/>
  <Override PartName="/ppt/ink/ink7983.xml" ContentType="application/inkml+xml"/>
  <Override PartName="/ppt/ink/ink7984.xml" ContentType="application/inkml+xml"/>
  <Override PartName="/ppt/ink/ink7985.xml" ContentType="application/inkml+xml"/>
  <Override PartName="/ppt/ink/ink7986.xml" ContentType="application/inkml+xml"/>
  <Override PartName="/ppt/ink/ink7987.xml" ContentType="application/inkml+xml"/>
  <Override PartName="/ppt/ink/ink7988.xml" ContentType="application/inkml+xml"/>
  <Override PartName="/ppt/ink/ink7989.xml" ContentType="application/inkml+xml"/>
  <Override PartName="/ppt/ink/ink7990.xml" ContentType="application/inkml+xml"/>
  <Override PartName="/ppt/ink/ink7991.xml" ContentType="application/inkml+xml"/>
  <Override PartName="/ppt/ink/ink7992.xml" ContentType="application/inkml+xml"/>
  <Override PartName="/ppt/ink/ink7993.xml" ContentType="application/inkml+xml"/>
  <Override PartName="/ppt/ink/ink7994.xml" ContentType="application/inkml+xml"/>
  <Override PartName="/ppt/ink/ink7995.xml" ContentType="application/inkml+xml"/>
  <Override PartName="/ppt/ink/ink7996.xml" ContentType="application/inkml+xml"/>
  <Override PartName="/ppt/ink/ink7997.xml" ContentType="application/inkml+xml"/>
  <Override PartName="/ppt/ink/ink7998.xml" ContentType="application/inkml+xml"/>
  <Override PartName="/ppt/ink/ink7999.xml" ContentType="application/inkml+xml"/>
  <Override PartName="/ppt/ink/ink8000.xml" ContentType="application/inkml+xml"/>
  <Override PartName="/ppt/ink/ink8001.xml" ContentType="application/inkml+xml"/>
  <Override PartName="/ppt/ink/ink8002.xml" ContentType="application/inkml+xml"/>
  <Override PartName="/ppt/ink/ink8003.xml" ContentType="application/inkml+xml"/>
  <Override PartName="/ppt/ink/ink8004.xml" ContentType="application/inkml+xml"/>
  <Override PartName="/ppt/ink/ink8005.xml" ContentType="application/inkml+xml"/>
  <Override PartName="/ppt/ink/ink8006.xml" ContentType="application/inkml+xml"/>
  <Override PartName="/ppt/ink/ink8007.xml" ContentType="application/inkml+xml"/>
  <Override PartName="/ppt/ink/ink8008.xml" ContentType="application/inkml+xml"/>
  <Override PartName="/ppt/ink/ink8009.xml" ContentType="application/inkml+xml"/>
  <Override PartName="/ppt/ink/ink8010.xml" ContentType="application/inkml+xml"/>
  <Override PartName="/ppt/ink/ink8011.xml" ContentType="application/inkml+xml"/>
  <Override PartName="/ppt/ink/ink8012.xml" ContentType="application/inkml+xml"/>
  <Override PartName="/ppt/ink/ink8013.xml" ContentType="application/inkml+xml"/>
  <Override PartName="/ppt/ink/ink8014.xml" ContentType="application/inkml+xml"/>
  <Override PartName="/ppt/ink/ink8015.xml" ContentType="application/inkml+xml"/>
  <Override PartName="/ppt/ink/ink8016.xml" ContentType="application/inkml+xml"/>
  <Override PartName="/ppt/ink/ink8017.xml" ContentType="application/inkml+xml"/>
  <Override PartName="/ppt/ink/ink8018.xml" ContentType="application/inkml+xml"/>
  <Override PartName="/ppt/ink/ink8019.xml" ContentType="application/inkml+xml"/>
  <Override PartName="/ppt/ink/ink8020.xml" ContentType="application/inkml+xml"/>
  <Override PartName="/ppt/ink/ink8021.xml" ContentType="application/inkml+xml"/>
  <Override PartName="/ppt/ink/ink8022.xml" ContentType="application/inkml+xml"/>
  <Override PartName="/ppt/ink/ink8023.xml" ContentType="application/inkml+xml"/>
  <Override PartName="/ppt/ink/ink8024.xml" ContentType="application/inkml+xml"/>
  <Override PartName="/ppt/ink/ink8025.xml" ContentType="application/inkml+xml"/>
  <Override PartName="/ppt/ink/ink8026.xml" ContentType="application/inkml+xml"/>
  <Override PartName="/ppt/ink/ink8027.xml" ContentType="application/inkml+xml"/>
  <Override PartName="/ppt/ink/ink8028.xml" ContentType="application/inkml+xml"/>
  <Override PartName="/ppt/ink/ink8029.xml" ContentType="application/inkml+xml"/>
  <Override PartName="/ppt/ink/ink8030.xml" ContentType="application/inkml+xml"/>
  <Override PartName="/ppt/ink/ink8031.xml" ContentType="application/inkml+xml"/>
  <Override PartName="/ppt/ink/ink8032.xml" ContentType="application/inkml+xml"/>
  <Override PartName="/ppt/ink/ink8033.xml" ContentType="application/inkml+xml"/>
  <Override PartName="/ppt/ink/ink8034.xml" ContentType="application/inkml+xml"/>
  <Override PartName="/ppt/ink/ink8035.xml" ContentType="application/inkml+xml"/>
  <Override PartName="/ppt/ink/ink8036.xml" ContentType="application/inkml+xml"/>
  <Override PartName="/ppt/ink/ink8037.xml" ContentType="application/inkml+xml"/>
  <Override PartName="/ppt/ink/ink8038.xml" ContentType="application/inkml+xml"/>
  <Override PartName="/ppt/ink/ink8039.xml" ContentType="application/inkml+xml"/>
  <Override PartName="/ppt/ink/ink8040.xml" ContentType="application/inkml+xml"/>
  <Override PartName="/ppt/ink/ink8041.xml" ContentType="application/inkml+xml"/>
  <Override PartName="/ppt/ink/ink8042.xml" ContentType="application/inkml+xml"/>
  <Override PartName="/ppt/ink/ink8043.xml" ContentType="application/inkml+xml"/>
  <Override PartName="/ppt/ink/ink8044.xml" ContentType="application/inkml+xml"/>
  <Override PartName="/ppt/ink/ink8045.xml" ContentType="application/inkml+xml"/>
  <Override PartName="/ppt/ink/ink8046.xml" ContentType="application/inkml+xml"/>
  <Override PartName="/ppt/ink/ink8047.xml" ContentType="application/inkml+xml"/>
  <Override PartName="/ppt/ink/ink8048.xml" ContentType="application/inkml+xml"/>
  <Override PartName="/ppt/ink/ink8049.xml" ContentType="application/inkml+xml"/>
  <Override PartName="/ppt/ink/ink8050.xml" ContentType="application/inkml+xml"/>
  <Override PartName="/ppt/ink/ink8051.xml" ContentType="application/inkml+xml"/>
  <Override PartName="/ppt/ink/ink8052.xml" ContentType="application/inkml+xml"/>
  <Override PartName="/ppt/ink/ink8053.xml" ContentType="application/inkml+xml"/>
  <Override PartName="/ppt/ink/ink8054.xml" ContentType="application/inkml+xml"/>
  <Override PartName="/ppt/ink/ink8055.xml" ContentType="application/inkml+xml"/>
  <Override PartName="/ppt/ink/ink8056.xml" ContentType="application/inkml+xml"/>
  <Override PartName="/ppt/ink/ink8057.xml" ContentType="application/inkml+xml"/>
  <Override PartName="/ppt/ink/ink8058.xml" ContentType="application/inkml+xml"/>
  <Override PartName="/ppt/ink/ink8059.xml" ContentType="application/inkml+xml"/>
  <Override PartName="/ppt/ink/ink8060.xml" ContentType="application/inkml+xml"/>
  <Override PartName="/ppt/ink/ink8061.xml" ContentType="application/inkml+xml"/>
  <Override PartName="/ppt/ink/ink8062.xml" ContentType="application/inkml+xml"/>
  <Override PartName="/ppt/ink/ink8063.xml" ContentType="application/inkml+xml"/>
  <Override PartName="/ppt/ink/ink8064.xml" ContentType="application/inkml+xml"/>
  <Override PartName="/ppt/ink/ink8065.xml" ContentType="application/inkml+xml"/>
  <Override PartName="/ppt/ink/ink8066.xml" ContentType="application/inkml+xml"/>
  <Override PartName="/ppt/ink/ink8067.xml" ContentType="application/inkml+xml"/>
  <Override PartName="/ppt/ink/ink8068.xml" ContentType="application/inkml+xml"/>
  <Override PartName="/ppt/ink/ink8069.xml" ContentType="application/inkml+xml"/>
  <Override PartName="/ppt/ink/ink8070.xml" ContentType="application/inkml+xml"/>
  <Override PartName="/ppt/ink/ink8071.xml" ContentType="application/inkml+xml"/>
  <Override PartName="/ppt/ink/ink8072.xml" ContentType="application/inkml+xml"/>
  <Override PartName="/ppt/ink/ink8073.xml" ContentType="application/inkml+xml"/>
  <Override PartName="/ppt/ink/ink8074.xml" ContentType="application/inkml+xml"/>
  <Override PartName="/ppt/ink/ink8075.xml" ContentType="application/inkml+xml"/>
  <Override PartName="/ppt/ink/ink8076.xml" ContentType="application/inkml+xml"/>
  <Override PartName="/ppt/ink/ink8077.xml" ContentType="application/inkml+xml"/>
  <Override PartName="/ppt/ink/ink8078.xml" ContentType="application/inkml+xml"/>
  <Override PartName="/ppt/ink/ink8079.xml" ContentType="application/inkml+xml"/>
  <Override PartName="/ppt/ink/ink8080.xml" ContentType="application/inkml+xml"/>
  <Override PartName="/ppt/ink/ink8081.xml" ContentType="application/inkml+xml"/>
  <Override PartName="/ppt/ink/ink8082.xml" ContentType="application/inkml+xml"/>
  <Override PartName="/ppt/ink/ink8083.xml" ContentType="application/inkml+xml"/>
  <Override PartName="/ppt/ink/ink8084.xml" ContentType="application/inkml+xml"/>
  <Override PartName="/ppt/ink/ink8085.xml" ContentType="application/inkml+xml"/>
  <Override PartName="/ppt/ink/ink8086.xml" ContentType="application/inkml+xml"/>
  <Override PartName="/ppt/ink/ink8087.xml" ContentType="application/inkml+xml"/>
  <Override PartName="/ppt/ink/ink8088.xml" ContentType="application/inkml+xml"/>
  <Override PartName="/ppt/ink/ink8089.xml" ContentType="application/inkml+xml"/>
  <Override PartName="/ppt/ink/ink8090.xml" ContentType="application/inkml+xml"/>
  <Override PartName="/ppt/ink/ink8091.xml" ContentType="application/inkml+xml"/>
  <Override PartName="/ppt/ink/ink8092.xml" ContentType="application/inkml+xml"/>
  <Override PartName="/ppt/ink/ink8093.xml" ContentType="application/inkml+xml"/>
  <Override PartName="/ppt/ink/ink8094.xml" ContentType="application/inkml+xml"/>
  <Override PartName="/ppt/ink/ink8095.xml" ContentType="application/inkml+xml"/>
  <Override PartName="/ppt/ink/ink8096.xml" ContentType="application/inkml+xml"/>
  <Override PartName="/ppt/ink/ink8097.xml" ContentType="application/inkml+xml"/>
  <Override PartName="/ppt/ink/ink8098.xml" ContentType="application/inkml+xml"/>
  <Override PartName="/ppt/ink/ink8099.xml" ContentType="application/inkml+xml"/>
  <Override PartName="/ppt/ink/ink8100.xml" ContentType="application/inkml+xml"/>
  <Override PartName="/ppt/ink/ink8101.xml" ContentType="application/inkml+xml"/>
  <Override PartName="/ppt/ink/ink8102.xml" ContentType="application/inkml+xml"/>
  <Override PartName="/ppt/ink/ink8103.xml" ContentType="application/inkml+xml"/>
  <Override PartName="/ppt/ink/ink8104.xml" ContentType="application/inkml+xml"/>
  <Override PartName="/ppt/ink/ink8105.xml" ContentType="application/inkml+xml"/>
  <Override PartName="/ppt/ink/ink8106.xml" ContentType="application/inkml+xml"/>
  <Override PartName="/ppt/ink/ink8107.xml" ContentType="application/inkml+xml"/>
  <Override PartName="/ppt/ink/ink8108.xml" ContentType="application/inkml+xml"/>
  <Override PartName="/ppt/ink/ink8109.xml" ContentType="application/inkml+xml"/>
  <Override PartName="/ppt/ink/ink8110.xml" ContentType="application/inkml+xml"/>
  <Override PartName="/ppt/ink/ink8111.xml" ContentType="application/inkml+xml"/>
  <Override PartName="/ppt/ink/ink8112.xml" ContentType="application/inkml+xml"/>
  <Override PartName="/ppt/ink/ink8113.xml" ContentType="application/inkml+xml"/>
  <Override PartName="/ppt/ink/ink8114.xml" ContentType="application/inkml+xml"/>
  <Override PartName="/ppt/ink/ink8115.xml" ContentType="application/inkml+xml"/>
  <Override PartName="/ppt/ink/ink8116.xml" ContentType="application/inkml+xml"/>
  <Override PartName="/ppt/ink/ink8117.xml" ContentType="application/inkml+xml"/>
  <Override PartName="/ppt/ink/ink8118.xml" ContentType="application/inkml+xml"/>
  <Override PartName="/ppt/ink/ink8119.xml" ContentType="application/inkml+xml"/>
  <Override PartName="/ppt/ink/ink8120.xml" ContentType="application/inkml+xml"/>
  <Override PartName="/ppt/ink/ink8121.xml" ContentType="application/inkml+xml"/>
  <Override PartName="/ppt/ink/ink8122.xml" ContentType="application/inkml+xml"/>
  <Override PartName="/ppt/ink/ink8123.xml" ContentType="application/inkml+xml"/>
  <Override PartName="/ppt/ink/ink8124.xml" ContentType="application/inkml+xml"/>
  <Override PartName="/ppt/ink/ink8125.xml" ContentType="application/inkml+xml"/>
  <Override PartName="/ppt/ink/ink8126.xml" ContentType="application/inkml+xml"/>
  <Override PartName="/ppt/ink/ink8127.xml" ContentType="application/inkml+xml"/>
  <Override PartName="/ppt/ink/ink8128.xml" ContentType="application/inkml+xml"/>
  <Override PartName="/ppt/ink/ink8129.xml" ContentType="application/inkml+xml"/>
  <Override PartName="/ppt/ink/ink8130.xml" ContentType="application/inkml+xml"/>
  <Override PartName="/ppt/ink/ink8131.xml" ContentType="application/inkml+xml"/>
  <Override PartName="/ppt/ink/ink8132.xml" ContentType="application/inkml+xml"/>
  <Override PartName="/ppt/ink/ink8133.xml" ContentType="application/inkml+xml"/>
  <Override PartName="/ppt/ink/ink8134.xml" ContentType="application/inkml+xml"/>
  <Override PartName="/ppt/ink/ink8135.xml" ContentType="application/inkml+xml"/>
  <Override PartName="/ppt/ink/ink8136.xml" ContentType="application/inkml+xml"/>
  <Override PartName="/ppt/ink/ink8137.xml" ContentType="application/inkml+xml"/>
  <Override PartName="/ppt/ink/ink8138.xml" ContentType="application/inkml+xml"/>
  <Override PartName="/ppt/ink/ink8139.xml" ContentType="application/inkml+xml"/>
  <Override PartName="/ppt/ink/ink8140.xml" ContentType="application/inkml+xml"/>
  <Override PartName="/ppt/ink/ink8141.xml" ContentType="application/inkml+xml"/>
  <Override PartName="/ppt/ink/ink8142.xml" ContentType="application/inkml+xml"/>
  <Override PartName="/ppt/ink/ink8143.xml" ContentType="application/inkml+xml"/>
  <Override PartName="/ppt/ink/ink8144.xml" ContentType="application/inkml+xml"/>
  <Override PartName="/ppt/ink/ink8145.xml" ContentType="application/inkml+xml"/>
  <Override PartName="/ppt/ink/ink8146.xml" ContentType="application/inkml+xml"/>
  <Override PartName="/ppt/ink/ink8147.xml" ContentType="application/inkml+xml"/>
  <Override PartName="/ppt/ink/ink8148.xml" ContentType="application/inkml+xml"/>
  <Override PartName="/ppt/ink/ink8149.xml" ContentType="application/inkml+xml"/>
  <Override PartName="/ppt/ink/ink8150.xml" ContentType="application/inkml+xml"/>
  <Override PartName="/ppt/ink/ink8151.xml" ContentType="application/inkml+xml"/>
  <Override PartName="/ppt/ink/ink8152.xml" ContentType="application/inkml+xml"/>
  <Override PartName="/ppt/ink/ink8153.xml" ContentType="application/inkml+xml"/>
  <Override PartName="/ppt/ink/ink8154.xml" ContentType="application/inkml+xml"/>
  <Override PartName="/ppt/ink/ink8155.xml" ContentType="application/inkml+xml"/>
  <Override PartName="/ppt/ink/ink8156.xml" ContentType="application/inkml+xml"/>
  <Override PartName="/ppt/ink/ink8157.xml" ContentType="application/inkml+xml"/>
  <Override PartName="/ppt/ink/ink8158.xml" ContentType="application/inkml+xml"/>
  <Override PartName="/ppt/ink/ink8159.xml" ContentType="application/inkml+xml"/>
  <Override PartName="/ppt/ink/ink8160.xml" ContentType="application/inkml+xml"/>
  <Override PartName="/ppt/ink/ink8161.xml" ContentType="application/inkml+xml"/>
  <Override PartName="/ppt/ink/ink8162.xml" ContentType="application/inkml+xml"/>
  <Override PartName="/ppt/ink/ink8163.xml" ContentType="application/inkml+xml"/>
  <Override PartName="/ppt/ink/ink8164.xml" ContentType="application/inkml+xml"/>
  <Override PartName="/ppt/ink/ink8165.xml" ContentType="application/inkml+xml"/>
  <Override PartName="/ppt/ink/ink8166.xml" ContentType="application/inkml+xml"/>
  <Override PartName="/ppt/ink/ink8167.xml" ContentType="application/inkml+xml"/>
  <Override PartName="/ppt/ink/ink8168.xml" ContentType="application/inkml+xml"/>
  <Override PartName="/ppt/ink/ink8169.xml" ContentType="application/inkml+xml"/>
  <Override PartName="/ppt/ink/ink8170.xml" ContentType="application/inkml+xml"/>
  <Override PartName="/ppt/ink/ink8171.xml" ContentType="application/inkml+xml"/>
  <Override PartName="/ppt/ink/ink8172.xml" ContentType="application/inkml+xml"/>
  <Override PartName="/ppt/ink/ink8173.xml" ContentType="application/inkml+xml"/>
  <Override PartName="/ppt/ink/ink8174.xml" ContentType="application/inkml+xml"/>
  <Override PartName="/ppt/ink/ink8175.xml" ContentType="application/inkml+xml"/>
  <Override PartName="/ppt/ink/ink8176.xml" ContentType="application/inkml+xml"/>
  <Override PartName="/ppt/ink/ink8177.xml" ContentType="application/inkml+xml"/>
  <Override PartName="/ppt/ink/ink8178.xml" ContentType="application/inkml+xml"/>
  <Override PartName="/ppt/ink/ink8179.xml" ContentType="application/inkml+xml"/>
  <Override PartName="/ppt/ink/ink8180.xml" ContentType="application/inkml+xml"/>
  <Override PartName="/ppt/ink/ink8181.xml" ContentType="application/inkml+xml"/>
  <Override PartName="/ppt/ink/ink8182.xml" ContentType="application/inkml+xml"/>
  <Override PartName="/ppt/ink/ink8183.xml" ContentType="application/inkml+xml"/>
  <Override PartName="/ppt/ink/ink8184.xml" ContentType="application/inkml+xml"/>
  <Override PartName="/ppt/ink/ink8185.xml" ContentType="application/inkml+xml"/>
  <Override PartName="/ppt/ink/ink8186.xml" ContentType="application/inkml+xml"/>
  <Override PartName="/ppt/ink/ink8187.xml" ContentType="application/inkml+xml"/>
  <Override PartName="/ppt/ink/ink8188.xml" ContentType="application/inkml+xml"/>
  <Override PartName="/ppt/ink/ink8189.xml" ContentType="application/inkml+xml"/>
  <Override PartName="/ppt/ink/ink8190.xml" ContentType="application/inkml+xml"/>
  <Override PartName="/ppt/ink/ink8191.xml" ContentType="application/inkml+xml"/>
  <Override PartName="/ppt/ink/ink8192.xml" ContentType="application/inkml+xml"/>
  <Override PartName="/ppt/ink/ink8193.xml" ContentType="application/inkml+xml"/>
  <Override PartName="/ppt/ink/ink8194.xml" ContentType="application/inkml+xml"/>
  <Override PartName="/ppt/ink/ink8195.xml" ContentType="application/inkml+xml"/>
  <Override PartName="/ppt/ink/ink8196.xml" ContentType="application/inkml+xml"/>
  <Override PartName="/ppt/ink/ink8197.xml" ContentType="application/inkml+xml"/>
  <Override PartName="/ppt/ink/ink8198.xml" ContentType="application/inkml+xml"/>
  <Override PartName="/ppt/ink/ink8199.xml" ContentType="application/inkml+xml"/>
  <Override PartName="/ppt/ink/ink8200.xml" ContentType="application/inkml+xml"/>
  <Override PartName="/ppt/ink/ink8201.xml" ContentType="application/inkml+xml"/>
  <Override PartName="/ppt/ink/ink8202.xml" ContentType="application/inkml+xml"/>
  <Override PartName="/ppt/ink/ink8203.xml" ContentType="application/inkml+xml"/>
  <Override PartName="/ppt/ink/ink8204.xml" ContentType="application/inkml+xml"/>
  <Override PartName="/ppt/ink/ink8205.xml" ContentType="application/inkml+xml"/>
  <Override PartName="/ppt/ink/ink8206.xml" ContentType="application/inkml+xml"/>
  <Override PartName="/ppt/ink/ink8207.xml" ContentType="application/inkml+xml"/>
  <Override PartName="/ppt/ink/ink8208.xml" ContentType="application/inkml+xml"/>
  <Override PartName="/ppt/ink/ink8209.xml" ContentType="application/inkml+xml"/>
  <Override PartName="/ppt/ink/ink8210.xml" ContentType="application/inkml+xml"/>
  <Override PartName="/ppt/ink/ink8211.xml" ContentType="application/inkml+xml"/>
  <Override PartName="/ppt/ink/ink8212.xml" ContentType="application/inkml+xml"/>
  <Override PartName="/ppt/ink/ink8213.xml" ContentType="application/inkml+xml"/>
  <Override PartName="/ppt/ink/ink8214.xml" ContentType="application/inkml+xml"/>
  <Override PartName="/ppt/ink/ink8215.xml" ContentType="application/inkml+xml"/>
  <Override PartName="/ppt/ink/ink8216.xml" ContentType="application/inkml+xml"/>
  <Override PartName="/ppt/ink/ink8217.xml" ContentType="application/inkml+xml"/>
  <Override PartName="/ppt/ink/ink8218.xml" ContentType="application/inkml+xml"/>
  <Override PartName="/ppt/ink/ink8219.xml" ContentType="application/inkml+xml"/>
  <Override PartName="/ppt/ink/ink8220.xml" ContentType="application/inkml+xml"/>
  <Override PartName="/ppt/ink/ink8221.xml" ContentType="application/inkml+xml"/>
  <Override PartName="/ppt/ink/ink8222.xml" ContentType="application/inkml+xml"/>
  <Override PartName="/ppt/ink/ink8223.xml" ContentType="application/inkml+xml"/>
  <Override PartName="/ppt/ink/ink8224.xml" ContentType="application/inkml+xml"/>
  <Override PartName="/ppt/ink/ink8225.xml" ContentType="application/inkml+xml"/>
  <Override PartName="/ppt/ink/ink8226.xml" ContentType="application/inkml+xml"/>
  <Override PartName="/ppt/ink/ink8227.xml" ContentType="application/inkml+xml"/>
  <Override PartName="/ppt/ink/ink8228.xml" ContentType="application/inkml+xml"/>
  <Override PartName="/ppt/ink/ink8229.xml" ContentType="application/inkml+xml"/>
  <Override PartName="/ppt/ink/ink8230.xml" ContentType="application/inkml+xml"/>
  <Override PartName="/ppt/ink/ink8231.xml" ContentType="application/inkml+xml"/>
  <Override PartName="/ppt/ink/ink8232.xml" ContentType="application/inkml+xml"/>
  <Override PartName="/ppt/ink/ink8233.xml" ContentType="application/inkml+xml"/>
  <Override PartName="/ppt/ink/ink8234.xml" ContentType="application/inkml+xml"/>
  <Override PartName="/ppt/ink/ink8235.xml" ContentType="application/inkml+xml"/>
  <Override PartName="/ppt/ink/ink8236.xml" ContentType="application/inkml+xml"/>
  <Override PartName="/ppt/ink/ink8237.xml" ContentType="application/inkml+xml"/>
  <Override PartName="/ppt/ink/ink8238.xml" ContentType="application/inkml+xml"/>
  <Override PartName="/ppt/ink/ink8239.xml" ContentType="application/inkml+xml"/>
  <Override PartName="/ppt/ink/ink8240.xml" ContentType="application/inkml+xml"/>
  <Override PartName="/ppt/ink/ink8241.xml" ContentType="application/inkml+xml"/>
  <Override PartName="/ppt/ink/ink8242.xml" ContentType="application/inkml+xml"/>
  <Override PartName="/ppt/ink/ink8243.xml" ContentType="application/inkml+xml"/>
  <Override PartName="/ppt/ink/ink8244.xml" ContentType="application/inkml+xml"/>
  <Override PartName="/ppt/ink/ink8245.xml" ContentType="application/inkml+xml"/>
  <Override PartName="/ppt/ink/ink8246.xml" ContentType="application/inkml+xml"/>
  <Override PartName="/ppt/ink/ink8247.xml" ContentType="application/inkml+xml"/>
  <Override PartName="/ppt/ink/ink8248.xml" ContentType="application/inkml+xml"/>
  <Override PartName="/ppt/ink/ink8249.xml" ContentType="application/inkml+xml"/>
  <Override PartName="/ppt/ink/ink8250.xml" ContentType="application/inkml+xml"/>
  <Override PartName="/ppt/ink/ink8251.xml" ContentType="application/inkml+xml"/>
  <Override PartName="/ppt/ink/ink8252.xml" ContentType="application/inkml+xml"/>
  <Override PartName="/ppt/ink/ink8253.xml" ContentType="application/inkml+xml"/>
  <Override PartName="/ppt/ink/ink8254.xml" ContentType="application/inkml+xml"/>
  <Override PartName="/ppt/ink/ink8255.xml" ContentType="application/inkml+xml"/>
  <Override PartName="/ppt/ink/ink8256.xml" ContentType="application/inkml+xml"/>
  <Override PartName="/ppt/ink/ink8257.xml" ContentType="application/inkml+xml"/>
  <Override PartName="/ppt/ink/ink8258.xml" ContentType="application/inkml+xml"/>
  <Override PartName="/ppt/ink/ink8259.xml" ContentType="application/inkml+xml"/>
  <Override PartName="/ppt/ink/ink8260.xml" ContentType="application/inkml+xml"/>
  <Override PartName="/ppt/ink/ink8261.xml" ContentType="application/inkml+xml"/>
  <Override PartName="/ppt/ink/ink8262.xml" ContentType="application/inkml+xml"/>
  <Override PartName="/ppt/ink/ink8263.xml" ContentType="application/inkml+xml"/>
  <Override PartName="/ppt/ink/ink8264.xml" ContentType="application/inkml+xml"/>
  <Override PartName="/ppt/ink/ink8265.xml" ContentType="application/inkml+xml"/>
  <Override PartName="/ppt/ink/ink8266.xml" ContentType="application/inkml+xml"/>
  <Override PartName="/ppt/ink/ink8267.xml" ContentType="application/inkml+xml"/>
  <Override PartName="/ppt/ink/ink8268.xml" ContentType="application/inkml+xml"/>
  <Override PartName="/ppt/ink/ink8269.xml" ContentType="application/inkml+xml"/>
  <Override PartName="/ppt/ink/ink8270.xml" ContentType="application/inkml+xml"/>
  <Override PartName="/ppt/ink/ink8271.xml" ContentType="application/inkml+xml"/>
  <Override PartName="/ppt/ink/ink8272.xml" ContentType="application/inkml+xml"/>
  <Override PartName="/ppt/ink/ink8273.xml" ContentType="application/inkml+xml"/>
  <Override PartName="/ppt/ink/ink8274.xml" ContentType="application/inkml+xml"/>
  <Override PartName="/ppt/ink/ink8275.xml" ContentType="application/inkml+xml"/>
  <Override PartName="/ppt/ink/ink8276.xml" ContentType="application/inkml+xml"/>
  <Override PartName="/ppt/ink/ink8277.xml" ContentType="application/inkml+xml"/>
  <Override PartName="/ppt/ink/ink8278.xml" ContentType="application/inkml+xml"/>
  <Override PartName="/ppt/ink/ink8279.xml" ContentType="application/inkml+xml"/>
  <Override PartName="/ppt/ink/ink8280.xml" ContentType="application/inkml+xml"/>
  <Override PartName="/ppt/ink/ink8281.xml" ContentType="application/inkml+xml"/>
  <Override PartName="/ppt/ink/ink8282.xml" ContentType="application/inkml+xml"/>
  <Override PartName="/ppt/ink/ink8283.xml" ContentType="application/inkml+xml"/>
  <Override PartName="/ppt/ink/ink8284.xml" ContentType="application/inkml+xml"/>
  <Override PartName="/ppt/ink/ink8285.xml" ContentType="application/inkml+xml"/>
  <Override PartName="/ppt/ink/ink8286.xml" ContentType="application/inkml+xml"/>
  <Override PartName="/ppt/ink/ink8287.xml" ContentType="application/inkml+xml"/>
  <Override PartName="/ppt/ink/ink8288.xml" ContentType="application/inkml+xml"/>
  <Override PartName="/ppt/ink/ink8289.xml" ContentType="application/inkml+xml"/>
  <Override PartName="/ppt/ink/ink8290.xml" ContentType="application/inkml+xml"/>
  <Override PartName="/ppt/ink/ink8291.xml" ContentType="application/inkml+xml"/>
  <Override PartName="/ppt/ink/ink8292.xml" ContentType="application/inkml+xml"/>
  <Override PartName="/ppt/ink/ink8293.xml" ContentType="application/inkml+xml"/>
  <Override PartName="/ppt/ink/ink8294.xml" ContentType="application/inkml+xml"/>
  <Override PartName="/ppt/ink/ink8295.xml" ContentType="application/inkml+xml"/>
  <Override PartName="/ppt/ink/ink8296.xml" ContentType="application/inkml+xml"/>
  <Override PartName="/ppt/ink/ink8297.xml" ContentType="application/inkml+xml"/>
  <Override PartName="/ppt/ink/ink8298.xml" ContentType="application/inkml+xml"/>
  <Override PartName="/ppt/ink/ink8299.xml" ContentType="application/inkml+xml"/>
  <Override PartName="/ppt/ink/ink8300.xml" ContentType="application/inkml+xml"/>
  <Override PartName="/ppt/ink/ink8301.xml" ContentType="application/inkml+xml"/>
  <Override PartName="/ppt/ink/ink8302.xml" ContentType="application/inkml+xml"/>
  <Override PartName="/ppt/ink/ink8303.xml" ContentType="application/inkml+xml"/>
  <Override PartName="/ppt/ink/ink8304.xml" ContentType="application/inkml+xml"/>
  <Override PartName="/ppt/ink/ink8305.xml" ContentType="application/inkml+xml"/>
  <Override PartName="/ppt/ink/ink8306.xml" ContentType="application/inkml+xml"/>
  <Override PartName="/ppt/ink/ink8307.xml" ContentType="application/inkml+xml"/>
  <Override PartName="/ppt/ink/ink8308.xml" ContentType="application/inkml+xml"/>
  <Override PartName="/ppt/ink/ink8309.xml" ContentType="application/inkml+xml"/>
  <Override PartName="/ppt/ink/ink8310.xml" ContentType="application/inkml+xml"/>
  <Override PartName="/ppt/ink/ink8311.xml" ContentType="application/inkml+xml"/>
  <Override PartName="/ppt/ink/ink8312.xml" ContentType="application/inkml+xml"/>
  <Override PartName="/ppt/ink/ink8313.xml" ContentType="application/inkml+xml"/>
  <Override PartName="/ppt/ink/ink8314.xml" ContentType="application/inkml+xml"/>
  <Override PartName="/ppt/ink/ink8315.xml" ContentType="application/inkml+xml"/>
  <Override PartName="/ppt/ink/ink8316.xml" ContentType="application/inkml+xml"/>
  <Override PartName="/ppt/ink/ink8317.xml" ContentType="application/inkml+xml"/>
  <Override PartName="/ppt/ink/ink8318.xml" ContentType="application/inkml+xml"/>
  <Override PartName="/ppt/ink/ink8319.xml" ContentType="application/inkml+xml"/>
  <Override PartName="/ppt/ink/ink8320.xml" ContentType="application/inkml+xml"/>
  <Override PartName="/ppt/ink/ink8321.xml" ContentType="application/inkml+xml"/>
  <Override PartName="/ppt/ink/ink8322.xml" ContentType="application/inkml+xml"/>
  <Override PartName="/ppt/ink/ink8323.xml" ContentType="application/inkml+xml"/>
  <Override PartName="/ppt/ink/ink8324.xml" ContentType="application/inkml+xml"/>
  <Override PartName="/ppt/ink/ink8325.xml" ContentType="application/inkml+xml"/>
  <Override PartName="/ppt/ink/ink8326.xml" ContentType="application/inkml+xml"/>
  <Override PartName="/ppt/ink/ink8327.xml" ContentType="application/inkml+xml"/>
  <Override PartName="/ppt/ink/ink8328.xml" ContentType="application/inkml+xml"/>
  <Override PartName="/ppt/ink/ink8329.xml" ContentType="application/inkml+xml"/>
  <Override PartName="/ppt/ink/ink8330.xml" ContentType="application/inkml+xml"/>
  <Override PartName="/ppt/ink/ink8331.xml" ContentType="application/inkml+xml"/>
  <Override PartName="/ppt/ink/ink8332.xml" ContentType="application/inkml+xml"/>
  <Override PartName="/ppt/ink/ink8333.xml" ContentType="application/inkml+xml"/>
  <Override PartName="/ppt/ink/ink8334.xml" ContentType="application/inkml+xml"/>
  <Override PartName="/ppt/ink/ink8335.xml" ContentType="application/inkml+xml"/>
  <Override PartName="/ppt/ink/ink8336.xml" ContentType="application/inkml+xml"/>
  <Override PartName="/ppt/ink/ink8337.xml" ContentType="application/inkml+xml"/>
  <Override PartName="/ppt/ink/ink8338.xml" ContentType="application/inkml+xml"/>
  <Override PartName="/ppt/ink/ink8339.xml" ContentType="application/inkml+xml"/>
  <Override PartName="/ppt/ink/ink8340.xml" ContentType="application/inkml+xml"/>
  <Override PartName="/ppt/ink/ink8341.xml" ContentType="application/inkml+xml"/>
  <Override PartName="/ppt/ink/ink8342.xml" ContentType="application/inkml+xml"/>
  <Override PartName="/ppt/ink/ink8343.xml" ContentType="application/inkml+xml"/>
  <Override PartName="/ppt/ink/ink8344.xml" ContentType="application/inkml+xml"/>
  <Override PartName="/ppt/ink/ink8345.xml" ContentType="application/inkml+xml"/>
  <Override PartName="/ppt/ink/ink8346.xml" ContentType="application/inkml+xml"/>
  <Override PartName="/ppt/ink/ink8347.xml" ContentType="application/inkml+xml"/>
  <Override PartName="/ppt/ink/ink8348.xml" ContentType="application/inkml+xml"/>
  <Override PartName="/ppt/ink/ink8349.xml" ContentType="application/inkml+xml"/>
  <Override PartName="/ppt/ink/ink8350.xml" ContentType="application/inkml+xml"/>
  <Override PartName="/ppt/ink/ink8351.xml" ContentType="application/inkml+xml"/>
  <Override PartName="/ppt/ink/ink8352.xml" ContentType="application/inkml+xml"/>
  <Override PartName="/ppt/ink/ink8353.xml" ContentType="application/inkml+xml"/>
  <Override PartName="/ppt/ink/ink8354.xml" ContentType="application/inkml+xml"/>
  <Override PartName="/ppt/ink/ink8355.xml" ContentType="application/inkml+xml"/>
  <Override PartName="/ppt/ink/ink8356.xml" ContentType="application/inkml+xml"/>
  <Override PartName="/ppt/ink/ink8357.xml" ContentType="application/inkml+xml"/>
  <Override PartName="/ppt/ink/ink8358.xml" ContentType="application/inkml+xml"/>
  <Override PartName="/ppt/ink/ink8359.xml" ContentType="application/inkml+xml"/>
  <Override PartName="/ppt/ink/ink8360.xml" ContentType="application/inkml+xml"/>
  <Override PartName="/ppt/ink/ink8361.xml" ContentType="application/inkml+xml"/>
  <Override PartName="/ppt/ink/ink8362.xml" ContentType="application/inkml+xml"/>
  <Override PartName="/ppt/ink/ink8363.xml" ContentType="application/inkml+xml"/>
  <Override PartName="/ppt/ink/ink8364.xml" ContentType="application/inkml+xml"/>
  <Override PartName="/ppt/ink/ink8365.xml" ContentType="application/inkml+xml"/>
  <Override PartName="/ppt/ink/ink8366.xml" ContentType="application/inkml+xml"/>
  <Override PartName="/ppt/ink/ink8367.xml" ContentType="application/inkml+xml"/>
  <Override PartName="/ppt/ink/ink8368.xml" ContentType="application/inkml+xml"/>
  <Override PartName="/ppt/ink/ink8369.xml" ContentType="application/inkml+xml"/>
  <Override PartName="/ppt/ink/ink8370.xml" ContentType="application/inkml+xml"/>
  <Override PartName="/ppt/ink/ink8371.xml" ContentType="application/inkml+xml"/>
  <Override PartName="/ppt/ink/ink8372.xml" ContentType="application/inkml+xml"/>
  <Override PartName="/ppt/ink/ink8373.xml" ContentType="application/inkml+xml"/>
  <Override PartName="/ppt/ink/ink8374.xml" ContentType="application/inkml+xml"/>
  <Override PartName="/ppt/ink/ink8375.xml" ContentType="application/inkml+xml"/>
  <Override PartName="/ppt/ink/ink8376.xml" ContentType="application/inkml+xml"/>
  <Override PartName="/ppt/ink/ink8377.xml" ContentType="application/inkml+xml"/>
  <Override PartName="/ppt/ink/ink8378.xml" ContentType="application/inkml+xml"/>
  <Override PartName="/ppt/ink/ink8379.xml" ContentType="application/inkml+xml"/>
  <Override PartName="/ppt/ink/ink8380.xml" ContentType="application/inkml+xml"/>
  <Override PartName="/ppt/ink/ink8381.xml" ContentType="application/inkml+xml"/>
  <Override PartName="/ppt/ink/ink8382.xml" ContentType="application/inkml+xml"/>
  <Override PartName="/ppt/ink/ink8383.xml" ContentType="application/inkml+xml"/>
  <Override PartName="/ppt/ink/ink8384.xml" ContentType="application/inkml+xml"/>
  <Override PartName="/ppt/ink/ink8385.xml" ContentType="application/inkml+xml"/>
  <Override PartName="/ppt/ink/ink8386.xml" ContentType="application/inkml+xml"/>
  <Override PartName="/ppt/ink/ink8387.xml" ContentType="application/inkml+xml"/>
  <Override PartName="/ppt/ink/ink8388.xml" ContentType="application/inkml+xml"/>
  <Override PartName="/ppt/ink/ink8389.xml" ContentType="application/inkml+xml"/>
  <Override PartName="/ppt/ink/ink8390.xml" ContentType="application/inkml+xml"/>
  <Override PartName="/ppt/ink/ink8391.xml" ContentType="application/inkml+xml"/>
  <Override PartName="/ppt/ink/ink8392.xml" ContentType="application/inkml+xml"/>
  <Override PartName="/ppt/ink/ink8393.xml" ContentType="application/inkml+xml"/>
  <Override PartName="/ppt/ink/ink8394.xml" ContentType="application/inkml+xml"/>
  <Override PartName="/ppt/ink/ink8395.xml" ContentType="application/inkml+xml"/>
  <Override PartName="/ppt/ink/ink8396.xml" ContentType="application/inkml+xml"/>
  <Override PartName="/ppt/ink/ink8397.xml" ContentType="application/inkml+xml"/>
  <Override PartName="/ppt/ink/ink8398.xml" ContentType="application/inkml+xml"/>
  <Override PartName="/ppt/ink/ink8399.xml" ContentType="application/inkml+xml"/>
  <Override PartName="/ppt/ink/ink8400.xml" ContentType="application/inkml+xml"/>
  <Override PartName="/ppt/ink/ink8401.xml" ContentType="application/inkml+xml"/>
  <Override PartName="/ppt/ink/ink8402.xml" ContentType="application/inkml+xml"/>
  <Override PartName="/ppt/ink/ink8403.xml" ContentType="application/inkml+xml"/>
  <Override PartName="/ppt/ink/ink8404.xml" ContentType="application/inkml+xml"/>
  <Override PartName="/ppt/ink/ink8405.xml" ContentType="application/inkml+xml"/>
  <Override PartName="/ppt/ink/ink8406.xml" ContentType="application/inkml+xml"/>
  <Override PartName="/ppt/ink/ink8407.xml" ContentType="application/inkml+xml"/>
  <Override PartName="/ppt/ink/ink8408.xml" ContentType="application/inkml+xml"/>
  <Override PartName="/ppt/ink/ink8409.xml" ContentType="application/inkml+xml"/>
  <Override PartName="/ppt/ink/ink8410.xml" ContentType="application/inkml+xml"/>
  <Override PartName="/ppt/ink/ink8411.xml" ContentType="application/inkml+xml"/>
  <Override PartName="/ppt/ink/ink8412.xml" ContentType="application/inkml+xml"/>
  <Override PartName="/ppt/ink/ink8413.xml" ContentType="application/inkml+xml"/>
  <Override PartName="/ppt/ink/ink8414.xml" ContentType="application/inkml+xml"/>
  <Override PartName="/ppt/ink/ink8415.xml" ContentType="application/inkml+xml"/>
  <Override PartName="/ppt/ink/ink8416.xml" ContentType="application/inkml+xml"/>
  <Override PartName="/ppt/ink/ink8417.xml" ContentType="application/inkml+xml"/>
  <Override PartName="/ppt/ink/ink8418.xml" ContentType="application/inkml+xml"/>
  <Override PartName="/ppt/ink/ink8419.xml" ContentType="application/inkml+xml"/>
  <Override PartName="/ppt/ink/ink8420.xml" ContentType="application/inkml+xml"/>
  <Override PartName="/ppt/ink/ink8421.xml" ContentType="application/inkml+xml"/>
  <Override PartName="/ppt/ink/ink8422.xml" ContentType="application/inkml+xml"/>
  <Override PartName="/ppt/ink/ink8423.xml" ContentType="application/inkml+xml"/>
  <Override PartName="/ppt/ink/ink8424.xml" ContentType="application/inkml+xml"/>
  <Override PartName="/ppt/ink/ink8425.xml" ContentType="application/inkml+xml"/>
  <Override PartName="/ppt/ink/ink8426.xml" ContentType="application/inkml+xml"/>
  <Override PartName="/ppt/ink/ink8427.xml" ContentType="application/inkml+xml"/>
  <Override PartName="/ppt/ink/ink8428.xml" ContentType="application/inkml+xml"/>
  <Override PartName="/ppt/ink/ink8429.xml" ContentType="application/inkml+xml"/>
  <Override PartName="/ppt/ink/ink8430.xml" ContentType="application/inkml+xml"/>
  <Override PartName="/ppt/ink/ink8431.xml" ContentType="application/inkml+xml"/>
  <Override PartName="/ppt/ink/ink8432.xml" ContentType="application/inkml+xml"/>
  <Override PartName="/ppt/ink/ink8433.xml" ContentType="application/inkml+xml"/>
  <Override PartName="/ppt/ink/ink8434.xml" ContentType="application/inkml+xml"/>
  <Override PartName="/ppt/ink/ink8435.xml" ContentType="application/inkml+xml"/>
  <Override PartName="/ppt/ink/ink8436.xml" ContentType="application/inkml+xml"/>
  <Override PartName="/ppt/ink/ink8437.xml" ContentType="application/inkml+xml"/>
  <Override PartName="/ppt/ink/ink8438.xml" ContentType="application/inkml+xml"/>
  <Override PartName="/ppt/ink/ink8439.xml" ContentType="application/inkml+xml"/>
  <Override PartName="/ppt/ink/ink8440.xml" ContentType="application/inkml+xml"/>
  <Override PartName="/ppt/ink/ink8441.xml" ContentType="application/inkml+xml"/>
  <Override PartName="/ppt/ink/ink8442.xml" ContentType="application/inkml+xml"/>
  <Override PartName="/ppt/ink/ink8443.xml" ContentType="application/inkml+xml"/>
  <Override PartName="/ppt/ink/ink8444.xml" ContentType="application/inkml+xml"/>
  <Override PartName="/ppt/ink/ink8445.xml" ContentType="application/inkml+xml"/>
  <Override PartName="/ppt/ink/ink8446.xml" ContentType="application/inkml+xml"/>
  <Override PartName="/ppt/ink/ink8447.xml" ContentType="application/inkml+xml"/>
  <Override PartName="/ppt/ink/ink8448.xml" ContentType="application/inkml+xml"/>
  <Override PartName="/ppt/ink/ink8449.xml" ContentType="application/inkml+xml"/>
  <Override PartName="/ppt/ink/ink8450.xml" ContentType="application/inkml+xml"/>
  <Override PartName="/ppt/ink/ink8451.xml" ContentType="application/inkml+xml"/>
  <Override PartName="/ppt/ink/ink8452.xml" ContentType="application/inkml+xml"/>
  <Override PartName="/ppt/ink/ink8453.xml" ContentType="application/inkml+xml"/>
  <Override PartName="/ppt/ink/ink8454.xml" ContentType="application/inkml+xml"/>
  <Override PartName="/ppt/ink/ink8455.xml" ContentType="application/inkml+xml"/>
  <Override PartName="/ppt/ink/ink8456.xml" ContentType="application/inkml+xml"/>
  <Override PartName="/ppt/ink/ink8457.xml" ContentType="application/inkml+xml"/>
  <Override PartName="/ppt/ink/ink8458.xml" ContentType="application/inkml+xml"/>
  <Override PartName="/ppt/ink/ink8459.xml" ContentType="application/inkml+xml"/>
  <Override PartName="/ppt/ink/ink8460.xml" ContentType="application/inkml+xml"/>
  <Override PartName="/ppt/ink/ink8461.xml" ContentType="application/inkml+xml"/>
  <Override PartName="/ppt/ink/ink8462.xml" ContentType="application/inkml+xml"/>
  <Override PartName="/ppt/ink/ink8463.xml" ContentType="application/inkml+xml"/>
  <Override PartName="/ppt/ink/ink8464.xml" ContentType="application/inkml+xml"/>
  <Override PartName="/ppt/ink/ink8465.xml" ContentType="application/inkml+xml"/>
  <Override PartName="/ppt/ink/ink8466.xml" ContentType="application/inkml+xml"/>
  <Override PartName="/ppt/ink/ink8467.xml" ContentType="application/inkml+xml"/>
  <Override PartName="/ppt/ink/ink8468.xml" ContentType="application/inkml+xml"/>
  <Override PartName="/ppt/ink/ink8469.xml" ContentType="application/inkml+xml"/>
  <Override PartName="/ppt/ink/ink8470.xml" ContentType="application/inkml+xml"/>
  <Override PartName="/ppt/ink/ink8471.xml" ContentType="application/inkml+xml"/>
  <Override PartName="/ppt/ink/ink8472.xml" ContentType="application/inkml+xml"/>
  <Override PartName="/ppt/ink/ink8473.xml" ContentType="application/inkml+xml"/>
  <Override PartName="/ppt/ink/ink8474.xml" ContentType="application/inkml+xml"/>
  <Override PartName="/ppt/ink/ink8475.xml" ContentType="application/inkml+xml"/>
  <Override PartName="/ppt/ink/ink8476.xml" ContentType="application/inkml+xml"/>
  <Override PartName="/ppt/ink/ink8477.xml" ContentType="application/inkml+xml"/>
  <Override PartName="/ppt/ink/ink8478.xml" ContentType="application/inkml+xml"/>
  <Override PartName="/ppt/ink/ink8479.xml" ContentType="application/inkml+xml"/>
  <Override PartName="/ppt/ink/ink8480.xml" ContentType="application/inkml+xml"/>
  <Override PartName="/ppt/ink/ink8481.xml" ContentType="application/inkml+xml"/>
  <Override PartName="/ppt/ink/ink8482.xml" ContentType="application/inkml+xml"/>
  <Override PartName="/ppt/ink/ink8483.xml" ContentType="application/inkml+xml"/>
  <Override PartName="/ppt/ink/ink8484.xml" ContentType="application/inkml+xml"/>
  <Override PartName="/ppt/ink/ink8485.xml" ContentType="application/inkml+xml"/>
  <Override PartName="/ppt/ink/ink8486.xml" ContentType="application/inkml+xml"/>
  <Override PartName="/ppt/ink/ink8487.xml" ContentType="application/inkml+xml"/>
  <Override PartName="/ppt/ink/ink8488.xml" ContentType="application/inkml+xml"/>
  <Override PartName="/ppt/ink/ink8489.xml" ContentType="application/inkml+xml"/>
  <Override PartName="/ppt/ink/ink8490.xml" ContentType="application/inkml+xml"/>
  <Override PartName="/ppt/ink/ink8491.xml" ContentType="application/inkml+xml"/>
  <Override PartName="/ppt/ink/ink8492.xml" ContentType="application/inkml+xml"/>
  <Override PartName="/ppt/ink/ink8493.xml" ContentType="application/inkml+xml"/>
  <Override PartName="/ppt/ink/ink8494.xml" ContentType="application/inkml+xml"/>
  <Override PartName="/ppt/ink/ink8495.xml" ContentType="application/inkml+xml"/>
  <Override PartName="/ppt/ink/ink8496.xml" ContentType="application/inkml+xml"/>
  <Override PartName="/ppt/ink/ink8497.xml" ContentType="application/inkml+xml"/>
  <Override PartName="/ppt/ink/ink8498.xml" ContentType="application/inkml+xml"/>
  <Override PartName="/ppt/ink/ink8499.xml" ContentType="application/inkml+xml"/>
  <Override PartName="/ppt/ink/ink8500.xml" ContentType="application/inkml+xml"/>
  <Override PartName="/ppt/ink/ink8501.xml" ContentType="application/inkml+xml"/>
  <Override PartName="/ppt/ink/ink8502.xml" ContentType="application/inkml+xml"/>
  <Override PartName="/ppt/ink/ink8503.xml" ContentType="application/inkml+xml"/>
  <Override PartName="/ppt/ink/ink8504.xml" ContentType="application/inkml+xml"/>
  <Override PartName="/ppt/ink/ink8505.xml" ContentType="application/inkml+xml"/>
  <Override PartName="/ppt/ink/ink8506.xml" ContentType="application/inkml+xml"/>
  <Override PartName="/ppt/ink/ink8507.xml" ContentType="application/inkml+xml"/>
  <Override PartName="/ppt/ink/ink8508.xml" ContentType="application/inkml+xml"/>
  <Override PartName="/ppt/ink/ink8509.xml" ContentType="application/inkml+xml"/>
  <Override PartName="/ppt/ink/ink8510.xml" ContentType="application/inkml+xml"/>
  <Override PartName="/ppt/ink/ink8511.xml" ContentType="application/inkml+xml"/>
  <Override PartName="/ppt/ink/ink8512.xml" ContentType="application/inkml+xml"/>
  <Override PartName="/ppt/ink/ink8513.xml" ContentType="application/inkml+xml"/>
  <Override PartName="/ppt/ink/ink8514.xml" ContentType="application/inkml+xml"/>
  <Override PartName="/ppt/ink/ink8515.xml" ContentType="application/inkml+xml"/>
  <Override PartName="/ppt/ink/ink8516.xml" ContentType="application/inkml+xml"/>
  <Override PartName="/ppt/ink/ink8517.xml" ContentType="application/inkml+xml"/>
  <Override PartName="/ppt/ink/ink8518.xml" ContentType="application/inkml+xml"/>
  <Override PartName="/ppt/ink/ink8519.xml" ContentType="application/inkml+xml"/>
  <Override PartName="/ppt/ink/ink8520.xml" ContentType="application/inkml+xml"/>
  <Override PartName="/ppt/ink/ink8521.xml" ContentType="application/inkml+xml"/>
  <Override PartName="/ppt/ink/ink8522.xml" ContentType="application/inkml+xml"/>
  <Override PartName="/ppt/ink/ink8523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53"/>
  </p:notesMasterIdLst>
  <p:sldIdLst>
    <p:sldId id="382" r:id="rId3"/>
    <p:sldId id="525" r:id="rId4"/>
    <p:sldId id="526" r:id="rId5"/>
    <p:sldId id="527" r:id="rId6"/>
    <p:sldId id="528" r:id="rId7"/>
    <p:sldId id="529" r:id="rId8"/>
    <p:sldId id="530" r:id="rId9"/>
    <p:sldId id="531" r:id="rId10"/>
    <p:sldId id="532" r:id="rId11"/>
    <p:sldId id="383" r:id="rId12"/>
    <p:sldId id="393" r:id="rId13"/>
    <p:sldId id="394" r:id="rId14"/>
    <p:sldId id="395" r:id="rId15"/>
    <p:sldId id="396" r:id="rId16"/>
    <p:sldId id="397" r:id="rId17"/>
    <p:sldId id="398" r:id="rId18"/>
    <p:sldId id="399" r:id="rId19"/>
    <p:sldId id="400" r:id="rId20"/>
    <p:sldId id="401" r:id="rId21"/>
    <p:sldId id="402" r:id="rId22"/>
    <p:sldId id="403" r:id="rId23"/>
    <p:sldId id="404" r:id="rId24"/>
    <p:sldId id="405" r:id="rId25"/>
    <p:sldId id="384" r:id="rId26"/>
    <p:sldId id="406" r:id="rId27"/>
    <p:sldId id="407" r:id="rId28"/>
    <p:sldId id="408" r:id="rId29"/>
    <p:sldId id="409" r:id="rId30"/>
    <p:sldId id="410" r:id="rId31"/>
    <p:sldId id="411" r:id="rId32"/>
    <p:sldId id="412" r:id="rId33"/>
    <p:sldId id="413" r:id="rId34"/>
    <p:sldId id="414" r:id="rId35"/>
    <p:sldId id="415" r:id="rId36"/>
    <p:sldId id="416" r:id="rId37"/>
    <p:sldId id="417" r:id="rId38"/>
    <p:sldId id="418" r:id="rId39"/>
    <p:sldId id="419" r:id="rId40"/>
    <p:sldId id="420" r:id="rId41"/>
    <p:sldId id="421" r:id="rId42"/>
    <p:sldId id="422" r:id="rId43"/>
    <p:sldId id="423" r:id="rId44"/>
    <p:sldId id="424" r:id="rId45"/>
    <p:sldId id="425" r:id="rId46"/>
    <p:sldId id="426" r:id="rId47"/>
    <p:sldId id="427" r:id="rId48"/>
    <p:sldId id="428" r:id="rId49"/>
    <p:sldId id="385" r:id="rId50"/>
    <p:sldId id="429" r:id="rId51"/>
    <p:sldId id="430" r:id="rId52"/>
    <p:sldId id="431" r:id="rId53"/>
    <p:sldId id="432" r:id="rId54"/>
    <p:sldId id="433" r:id="rId55"/>
    <p:sldId id="434" r:id="rId56"/>
    <p:sldId id="435" r:id="rId57"/>
    <p:sldId id="436" r:id="rId58"/>
    <p:sldId id="437" r:id="rId59"/>
    <p:sldId id="438" r:id="rId60"/>
    <p:sldId id="439" r:id="rId61"/>
    <p:sldId id="440" r:id="rId62"/>
    <p:sldId id="441" r:id="rId63"/>
    <p:sldId id="386" r:id="rId64"/>
    <p:sldId id="442" r:id="rId65"/>
    <p:sldId id="443" r:id="rId66"/>
    <p:sldId id="444" r:id="rId67"/>
    <p:sldId id="445" r:id="rId68"/>
    <p:sldId id="446" r:id="rId69"/>
    <p:sldId id="447" r:id="rId70"/>
    <p:sldId id="448" r:id="rId71"/>
    <p:sldId id="449" r:id="rId72"/>
    <p:sldId id="450" r:id="rId73"/>
    <p:sldId id="451" r:id="rId74"/>
    <p:sldId id="387" r:id="rId75"/>
    <p:sldId id="452" r:id="rId76"/>
    <p:sldId id="454" r:id="rId77"/>
    <p:sldId id="455" r:id="rId78"/>
    <p:sldId id="456" r:id="rId79"/>
    <p:sldId id="458" r:id="rId80"/>
    <p:sldId id="457" r:id="rId81"/>
    <p:sldId id="459" r:id="rId82"/>
    <p:sldId id="460" r:id="rId83"/>
    <p:sldId id="461" r:id="rId84"/>
    <p:sldId id="462" r:id="rId85"/>
    <p:sldId id="463" r:id="rId86"/>
    <p:sldId id="464" r:id="rId87"/>
    <p:sldId id="388" r:id="rId88"/>
    <p:sldId id="465" r:id="rId89"/>
    <p:sldId id="466" r:id="rId90"/>
    <p:sldId id="467" r:id="rId91"/>
    <p:sldId id="468" r:id="rId92"/>
    <p:sldId id="469" r:id="rId93"/>
    <p:sldId id="470" r:id="rId94"/>
    <p:sldId id="471" r:id="rId95"/>
    <p:sldId id="472" r:id="rId96"/>
    <p:sldId id="473" r:id="rId97"/>
    <p:sldId id="474" r:id="rId98"/>
    <p:sldId id="475" r:id="rId99"/>
    <p:sldId id="476" r:id="rId100"/>
    <p:sldId id="477" r:id="rId101"/>
    <p:sldId id="478" r:id="rId102"/>
    <p:sldId id="479" r:id="rId103"/>
    <p:sldId id="480" r:id="rId104"/>
    <p:sldId id="481" r:id="rId105"/>
    <p:sldId id="389" r:id="rId106"/>
    <p:sldId id="482" r:id="rId107"/>
    <p:sldId id="483" r:id="rId108"/>
    <p:sldId id="484" r:id="rId109"/>
    <p:sldId id="485" r:id="rId110"/>
    <p:sldId id="486" r:id="rId111"/>
    <p:sldId id="487" r:id="rId112"/>
    <p:sldId id="488" r:id="rId113"/>
    <p:sldId id="390" r:id="rId114"/>
    <p:sldId id="489" r:id="rId115"/>
    <p:sldId id="490" r:id="rId116"/>
    <p:sldId id="491" r:id="rId117"/>
    <p:sldId id="492" r:id="rId118"/>
    <p:sldId id="493" r:id="rId119"/>
    <p:sldId id="494" r:id="rId120"/>
    <p:sldId id="499" r:id="rId121"/>
    <p:sldId id="391" r:id="rId122"/>
    <p:sldId id="500" r:id="rId123"/>
    <p:sldId id="501" r:id="rId124"/>
    <p:sldId id="502" r:id="rId125"/>
    <p:sldId id="503" r:id="rId126"/>
    <p:sldId id="504" r:id="rId127"/>
    <p:sldId id="505" r:id="rId128"/>
    <p:sldId id="506" r:id="rId129"/>
    <p:sldId id="507" r:id="rId130"/>
    <p:sldId id="508" r:id="rId131"/>
    <p:sldId id="509" r:id="rId132"/>
    <p:sldId id="510" r:id="rId133"/>
    <p:sldId id="511" r:id="rId134"/>
    <p:sldId id="512" r:id="rId135"/>
    <p:sldId id="513" r:id="rId136"/>
    <p:sldId id="514" r:id="rId137"/>
    <p:sldId id="515" r:id="rId138"/>
    <p:sldId id="516" r:id="rId139"/>
    <p:sldId id="517" r:id="rId140"/>
    <p:sldId id="495" r:id="rId141"/>
    <p:sldId id="518" r:id="rId142"/>
    <p:sldId id="519" r:id="rId143"/>
    <p:sldId id="520" r:id="rId144"/>
    <p:sldId id="521" r:id="rId145"/>
    <p:sldId id="522" r:id="rId146"/>
    <p:sldId id="523" r:id="rId147"/>
    <p:sldId id="524" r:id="rId148"/>
    <p:sldId id="496" r:id="rId149"/>
    <p:sldId id="497" r:id="rId150"/>
    <p:sldId id="498" r:id="rId151"/>
    <p:sldId id="392" r:id="rId152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Arial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333FF"/>
    <a:srgbClr val="31FB57"/>
    <a:srgbClr val="FB3211"/>
    <a:srgbClr val="9966FF"/>
    <a:srgbClr val="FF66FF"/>
    <a:srgbClr val="FDF36F"/>
    <a:srgbClr val="E5422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5922" autoAdjust="0"/>
  </p:normalViewPr>
  <p:slideViewPr>
    <p:cSldViewPr>
      <p:cViewPr varScale="1">
        <p:scale>
          <a:sx n="63" d="100"/>
          <a:sy n="63" d="100"/>
        </p:scale>
        <p:origin x="1380" y="6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53" Type="http://schemas.openxmlformats.org/officeDocument/2006/relationships/slide" Target="slides/slide51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43" Type="http://schemas.openxmlformats.org/officeDocument/2006/relationships/slide" Target="slides/slide41.xml"/><Relationship Id="rId64" Type="http://schemas.openxmlformats.org/officeDocument/2006/relationships/slide" Target="slides/slide62.xml"/><Relationship Id="rId118" Type="http://schemas.openxmlformats.org/officeDocument/2006/relationships/slide" Target="slides/slide116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viewProps" Target="viewProps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slide" Target="slides/slide149.xml"/><Relationship Id="rId156" Type="http://schemas.openxmlformats.org/officeDocument/2006/relationships/theme" Target="theme/theme1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tableStyles" Target="tableStyle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notesMaster" Target="notesMasters/notesMaster1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presProps" Target="presProps.xml"/><Relationship Id="rId16" Type="http://schemas.openxmlformats.org/officeDocument/2006/relationships/slide" Target="slides/slide14.xml"/><Relationship Id="rId37" Type="http://schemas.openxmlformats.org/officeDocument/2006/relationships/slide" Target="slides/slide35.xml"/><Relationship Id="rId58" Type="http://schemas.openxmlformats.org/officeDocument/2006/relationships/slide" Target="slides/slide56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Relationship Id="rId27" Type="http://schemas.openxmlformats.org/officeDocument/2006/relationships/slide" Target="slides/slide25.xml"/><Relationship Id="rId48" Type="http://schemas.openxmlformats.org/officeDocument/2006/relationships/slide" Target="slides/slide46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34" Type="http://schemas.openxmlformats.org/officeDocument/2006/relationships/slide" Target="slides/slide132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40.07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2789 167 7186 0 0,'0'0'1293'0'0,"0"0"131"0"0,0 0 70 0 0,0 0-82 0 0,0 0-230 0 0,0 0-259 0 0,0 0-76 0 0,0 0 64 0 0,0 0 110 0 0,0 0 69 0 0,0 0-103 0 0,12-28-187 0 0,37-83-163 0 0,-25 83 1455 0 0,-24 54-1175 0 0,0-26-991 0 0,-7 152 1098 0 0,-7 0 0 0 0,-20 78-1024 0 0,9-68 213 0 0,7 0 0 0 0,6 18-213 0 0,12 15 214 0 0,1-192-197 0 0,-1 0 1 0 0,1 0 0 0 0,0 0 0 0 0,-1-1-1 0 0,1 1 1 0 0,1 0 0 0 0,-1-1-1 0 0,0 1 1 0 0,1-1 0 0 0,-1 1-1 0 0,1-1 1 0 0,0 0 0 0 0,-1 1-1 0 0,1-1 1 0 0,0 0 0 0 0,1 0 0 0 0,-1-1-1 0 0,0 1 1 0 0,0 0 0 0 0,1-1-1 0 0,-1 1 1 0 0,1-1 0 0 0,0 0-1 0 0,-1 0 1 0 0,1 0 0 0 0,2 1-18 0 0,42-6 220 0 0,0-1 1 0 0,0-2-1 0 0,-1-3 1 0 0,44-15-221 0 0,-13 5 81 0 0,365-98 69 0 0,219-28-60 0 0,-329 85-54 0 0,3 16 1 0 0,1 13-1 0 0,26 15-36 0 0,-87 31 112 0 0,-247-12-98 0 0,-17-3 2803 0 0,-9-26-2196 0 0,1-88-809 0 0,4 1-1 0 0,13-46 189 0 0,23 23-2116 0 0,-18 96-2148 0 0,6 6-5110 0 0,-15 23-3492 0 0</inkml:trace>
  <inkml:trace contextRef="#ctx0" brushRef="#br0" timeOffset="6663.028">503 3212 5905 0 0,'0'0'1257'0'0,"0"0"69"0"0,0 0 229 0 0,0 0 338 0 0,0 0 203 0 0,0 0-47 0 0,0 0-237 0 0,0 0-300 0 0,0 0-249 0 0,0 0-224 0 0,0 0-172 0 0,-9-10-171 0 0,-32-29-136 0 0,39 38-532 0 0,1 1 0 0 0,-1-1-1 0 0,1 0 1 0 0,-1 0-1 0 0,0 1 1 0 0,0-1 0 0 0,1 1-1 0 0,-1-1 1 0 0,0 1-1 0 0,0 0 1 0 0,0 0-1 0 0,0 0 1 0 0,1 0 0 0 0,-1 0-1 0 0,0 0 1 0 0,0 0-1 0 0,0 0 1 0 0,0 1 0 0 0,1-1-1 0 0,-1 1 1 0 0,0 0-1 0 0,1-1 1 0 0,-1 1 0 0 0,0 0-1 0 0,1 0 1 0 0,-1 0-1 0 0,1 0 1 0 0,-2 1-28 0 0,-5 2 134 0 0,-19 13 47 0 0,0 2-1 0 0,2 0 1 0 0,0 1-1 0 0,2 2 1 0 0,0 0 0 0 0,1 2-1 0 0,1 0 1 0 0,2 1-1 0 0,0 2 1 0 0,2-1-1 0 0,1 2 1 0 0,1 0-1 0 0,-3 11-180 0 0,3-12 29 0 0,1 0 0 0 0,2 1-1 0 0,0 1 1 0 0,2 0 0 0 0,2 0-1 0 0,0 1 1 0 0,2 0 0 0 0,1 1 0 0 0,2-1-1 0 0,1 1 1 0 0,1-1 0 0 0,2 11-29 0 0,2-30-50 0 0,1 0 0 0 0,0-1 0 0 0,0 1 0 0 0,1-1 0 0 0,1 0 0 0 0,-1 0 0 0 0,2-1 1 0 0,-1 1-1 0 0,1-1 0 0 0,1-1 0 0 0,0 1 0 0 0,0-1 0 0 0,0-1 0 0 0,1 0 1 0 0,0 0-1 0 0,1 0 0 0 0,0-1 0 0 0,0-1 0 0 0,0 0 0 0 0,0 0 0 0 0,1-1 0 0 0,-1 0 1 0 0,1-1-1 0 0,0 0 0 0 0,1-1 0 0 0,-1 0 0 0 0,0-1 0 0 0,12 1 50 0 0,1-2-730 0 0,-1 0 1 0 0,1-2-1 0 0,-1-1 0 0 0,1 0 0 0 0,-1-2 0 0 0,0-1 1 0 0,7-3 729 0 0,90-43-7635 0 0,-74 27 1753 0 0,-14 9-1525 0 0</inkml:trace>
  <inkml:trace contextRef="#ctx0" brushRef="#br0" timeOffset="6933.041">1142 3267 15315 0 0,'0'0'1334'0'0,"0"0"-226"0"0,0 0-136 0 0,0 0 2 0 0,-32 36-11 0 0,-102 117-132 0 0,65-46 176 0 0,60-87-826 0 0,3-7-107 0 0,1-1 0 0 0,0 1-1 0 0,0 0 1 0 0,1 1 0 0 0,1-1 0 0 0,0 1 0 0 0,1-1 0 0 0,1 1 0 0 0,0 0-1 0 0,1 0 1 0 0,0 0 0 0 0,1 0 0 0 0,1 2-74 0 0,0-11 48 0 0,0 0 0 0 0,0 0-1 0 0,1-1 1 0 0,0 1 0 0 0,-1-1 0 0 0,2 0 0 0 0,-1 0-1 0 0,1 0 1 0 0,-1 0 0 0 0,1 0 0 0 0,0-1-1 0 0,0 0 1 0 0,0 1 0 0 0,1-2 0 0 0,-1 1 0 0 0,1 0-1 0 0,0-1 1 0 0,0 0 0 0 0,0 0 0 0 0,0 0-1 0 0,0-1 1 0 0,0 0 0 0 0,0 0 0 0 0,0 0 0 0 0,1 0-1 0 0,-1-1 1 0 0,0 0 0 0 0,0 0 0 0 0,1-1 0 0 0,-1 1-1 0 0,0-1 1 0 0,0 0 0 0 0,1 0 0 0 0,-1-1-1 0 0,3-1-47 0 0,10-7 135 0 0,-1 0-1 0 0,0-1 0 0 0,0-1 0 0 0,-1 0 1 0 0,-1-1-1 0 0,0-1 0 0 0,-1-1 0 0 0,-1 0 1 0 0,0 0-1 0 0,-1-2 0 0 0,-1 1 0 0 0,0-1 1 0 0,-1-1-1 0 0,-1 0 0 0 0,-1-1 0 0 0,0 1 1 0 0,-2-1-1 0 0,0-1 0 0 0,-1 1 0 0 0,-1-1 1 0 0,0 0-1 0 0,-2 0 0 0 0,-1 0 0 0 0,0-14-134 0 0,-1 26-15 0 0,-1 0-1 0 0,1 1 0 0 0,-2-1 0 0 0,1 0 0 0 0,-1 0 0 0 0,0 0 0 0 0,-1 1 0 0 0,1-1 0 0 0,-2 1 0 0 0,1 0 0 0 0,-3-4 16 0 0,4 9-98 0 0,1-1 0 0 0,-1 1 0 0 0,1 0-1 0 0,-1 0 1 0 0,0 0 0 0 0,0 0 0 0 0,0 0-1 0 0,0 0 1 0 0,-1 0 0 0 0,1 1 0 0 0,0-1-1 0 0,-1 1 1 0 0,1 0 0 0 0,-1-1 0 0 0,0 1-1 0 0,1 0 1 0 0,-1 1 0 0 0,0-1 0 0 0,1 0-1 0 0,-1 1 1 0 0,0 0 0 0 0,0-1 0 0 0,0 1-1 0 0,1 0 1 0 0,-1 0 0 0 0,0 1 0 0 0,0-1-1 0 0,1 1 1 0 0,-1-1 0 0 0,0 1 0 0 0,0 0-1 0 0,1 0 1 0 0,-1 0 0 0 0,0 1 98 0 0,-35 37-5170 0 0,20-6-3527 0 0,16-30 7002 0 0,-3 12-7767 0 0</inkml:trace>
  <inkml:trace contextRef="#ctx0" brushRef="#br0" timeOffset="7391.129">1412 3816 17820 0 0,'0'0'1439'0'0,"0"0"-215"0"0,0 0 4 0 0,0 0 2 0 0,0 0-138 0 0,0 0-230 0 0,0 0-181 0 0,0 0-103 0 0,0 0-108 0 0,14-35-90 0 0,41-108-101 0 0,34-124 440 0 0,-50 186-827 0 0,-39 80-24 0 0,3 22-618 0 0,5 24 509 0 0,-6-28 228 0 0,2 1 1 0 0,-1-1 0 0 0,2 0-1 0 0,0 0 1 0 0,1-1 0 0 0,1 1-1 0 0,7 12 13 0 0,-11-26 61 0 0,-1-1 0 0 0,0 1 0 0 0,0 0 0 0 0,1-1 0 0 0,0 0 0 0 0,-1 1 0 0 0,1-1 0 0 0,0 0 0 0 0,0 0 1 0 0,0-1-1 0 0,0 1 0 0 0,1-1 0 0 0,-1 1 0 0 0,0-1 0 0 0,1 0 0 0 0,-1 0 0 0 0,0-1 0 0 0,1 1 0 0 0,-1-1 0 0 0,1 1 0 0 0,0-1 0 0 0,-1 0 0 0 0,1-1 0 0 0,-1 1 0 0 0,1 0 0 0 0,-1-1 0 0 0,0 0 0 0 0,1 0 0 0 0,-1 0 0 0 0,1 0 0 0 0,-1-1 0 0 0,0 1 0 0 0,0-1 0 0 0,0 0 0 0 0,0 0 0 0 0,0 0 0 0 0,0 0 0 0 0,-1 0 0 0 0,1-1 0 0 0,-1 1 0 0 0,1-1 0 0 0,-1 0 0 0 0,0 1 0 0 0,2-4-61 0 0,9-14 19 0 0,0 0 0 0 0,-1 0 1 0 0,-1-1-1 0 0,-1-1 0 0 0,-1 0 0 0 0,-1 0 1 0 0,-1-1-1 0 0,0 0 0 0 0,-2 0 0 0 0,-1 0 1 0 0,-1-1-1 0 0,-1 1 0 0 0,-1-1 0 0 0,-1-14-19 0 0,-5 25-847 0 0,3 10-2926 0 0,1 0-6502 0 0,1 3-1787 0 0</inkml:trace>
  <inkml:trace contextRef="#ctx0" brushRef="#br0" timeOffset="7770.004">2311 2877 17404 0 0,'0'0'1879'0'0,"0"0"-344"0"0,0 0-166 0 0,0 0-94 0 0,0 0-202 0 0,0 0-220 0 0,0 0-163 0 0,0 0-144 0 0,0 0-128 0 0,0 0-123 0 0,0 0-122 0 0,0 0-93 0 0,-9 5-48 0 0,-100 75 32 0 0,100-71-68 0 0,3-4-6 0 0,0 0-1 0 0,0 0 0 0 0,1 1 0 0 0,0-1 0 0 0,0 1 0 0 0,0 0 0 0 0,1 1 0 0 0,0-1 0 0 0,0 1 0 0 0,1 0 0 0 0,-1 0 0 0 0,2 0 0 0 0,-1 0 0 0 0,1 0 0 0 0,0 1 0 0 0,0 3 11 0 0,4-8-14 0 0,0 1-1 0 0,0-1 1 0 0,1 0-1 0 0,0 0 0 0 0,-1 0 1 0 0,1-1-1 0 0,0 1 1 0 0,1-1-1 0 0,-1 1 1 0 0,0-1-1 0 0,1 0 1 0 0,-1 0-1 0 0,1-1 1 0 0,-1 1-1 0 0,1-1 0 0 0,0 1 1 0 0,0-1-1 0 0,0-1 1 0 0,0 1-1 0 0,0 0 1 0 0,0-1-1 0 0,3 0 15 0 0,-7 0 0 0 0,29 5 22 0 0,-24-5-11 0 0,-1-1 0 0 0,1 1 0 0 0,0 0 0 0 0,-1 0 0 0 0,1 1 0 0 0,-1 0 0 0 0,1 0 0 0 0,-1 0 0 0 0,1 0 0 0 0,-1 0 0 0 0,0 1 0 0 0,0 0 1 0 0,1 0-1 0 0,-1 0 0 0 0,0 0 0 0 0,-1 1 0 0 0,1 0 0 0 0,0-1 0 0 0,-1 1 0 0 0,0 1 0 0 0,1-1 0 0 0,-1 0 0 0 0,0 1 0 0 0,-1 0 0 0 0,1-1 0 0 0,-1 1 0 0 0,1 0 1 0 0,-1 0-1 0 0,-1 1 0 0 0,1-1 0 0 0,0 0 0 0 0,-1 1 0 0 0,1 2-11 0 0,-4 5 12 0 0,0 0-1 0 0,0 0 1 0 0,-2 0 0 0 0,1 0 0 0 0,-1-1-1 0 0,-1 1 1 0 0,0-1 0 0 0,-1 0-1 0 0,0-1 1 0 0,0 1 0 0 0,-1-1 0 0 0,-1-1-1 0 0,0 1 1 0 0,0-1 0 0 0,0 0-1 0 0,-1-1 1 0 0,-1 0 0 0 0,1-1 0 0 0,-10 6-12 0 0,-24 12-2509 0 0,27-21-2633 0 0,-1-3-5833 0 0,14-1 1804 0 0</inkml:trace>
  <inkml:trace contextRef="#ctx0" brushRef="#br0" timeOffset="8093.077">2655 2590 21581 0 0,'0'0'618'0'0,"0"0"-136"0"0,0 0 39 0 0,0 0 146 0 0,0 0 83 0 0,0 0-52 0 0,-3 32-119 0 0,-10 101-99 0 0,9 0 326 0 0,4-123-821 0 0,1 0 0 0 0,-1 1 0 0 0,2-1 0 0 0,0 0 0 0 0,0 0 0 0 0,1 0 0 0 0,0 0 0 0 0,0-1 0 0 0,1 1 0 0 0,0-1 0 0 0,1 0 0 0 0,0 0 0 0 0,1 0 0 0 0,0-1 0 0 0,0 0 0 0 0,1 0 0 0 0,0 0 0 0 0,0-1-1 0 0,0 0 1 0 0,1 0 0 0 0,1-1 0 0 0,-1 0 0 0 0,8 3 15 0 0,-12-7-126 0 0,53 12-3020 0 0,-32-37-6004 0 0,-24 15 3258 0 0,-1 1-2630 0 0</inkml:trace>
  <inkml:trace contextRef="#ctx0" brushRef="#br0" timeOffset="8343.075">2392 2976 13035 0 0,'0'0'2810'0'0,"0"0"-899"0"0,0 0-495 0 0,0 0-86 0 0,0 0-110 0 0,0 0-256 0 0,0 0-237 0 0,0 0-187 0 0,31-10-122 0 0,101-33-78 0 0,69-10 206 0 0,-133 35-852 0 0,-12 3-3084 0 0,-18 3-5642 0 0,-29 9-2217 0 0</inkml:trace>
  <inkml:trace contextRef="#ctx0" brushRef="#br0" timeOffset="8493.056">3043 3035 768 0 0,'0'0'2245'0'0,"0"0"100"0"0,0 0 255 0 0,0 0 131 0 0,0 0-165 0 0,0 0-338 0 0,0 0-371 0 0,0 0-332 0 0,0 0-262 0 0,0 0-205 0 0,0 0-119 0 0,0 0-62 0 0,0 0-61 0 0,-2 14-62 0 0,-8 42-62 0 0,9-55-660 0 0,1-1 0 0 0,-1 0 0 0 0,1 1 0 0 0,0-1-1 0 0,-1 1 1 0 0,1-1 0 0 0,-1 0 0 0 0,1 0 0 0 0,-1 1 0 0 0,1-1 0 0 0,-1 0-1 0 0,1 0 1 0 0,-1 1 0 0 0,1-1 0 0 0,-1 0 0 0 0,1 0 0 0 0,-1 0 0 0 0,1 0-1 0 0,-1 0 1 0 0,1 0 0 0 0,-1 0 0 0 0,1 0 0 0 0,-1 0 0 0 0,0 0 0 0 0,1 0-1 0 0,-1 0 1 0 0,1 0 0 0 0,-1 0 0 0 0,1-1 0 0 0,-1 1 0 0 0,1 0 0 0 0,-1 0 0 0 0,1-1-1 0 0,-1 1 1 0 0,1 0 0 0 0,-1-1 0 0 0,1 1 0 0 0,0 0 0 0 0,-1-1 0 0 0,1 1-1 0 0,0-1 1 0 0,-1 1 0 0 0,1 0 0 0 0,0-1 0 0 0,-1 1 0 0 0,1-1 0 0 0,0 1-1 0 0,0-1 1 0 0,-1 1 0 0 0,1-1 0 0 0,0 0 0 0 0,0 1 0 0 0,0-1 0 0 0,0 1-1 0 0,0-1 1 0 0,0 1 0 0 0,0-1 0 0 0,0 1 0 0 0,0-1 0 0 0,0 1 0 0 0,0-1 0 0 0,0 1-1 0 0,0-1 1 0 0,1 0 0 0 0,-1 1-32 0 0,-6-22 268 0 0,2 0 0 0 0,1-1 0 0 0,0 0 0 0 0,2 1 0 0 0,0-1-1 0 0,2 0 1 0 0,2-17-268 0 0,-1 29-47 0 0,1 0 1 0 0,0 0-1 0 0,1 0 0 0 0,0 1 0 0 0,1 0 1 0 0,0-1-1 0 0,0 1 0 0 0,1 1 0 0 0,0-1 0 0 0,1 1 1 0 0,0 0-1 0 0,1 1 0 0 0,6-6 47 0 0,20 3-4170 0 0,-22 12-289 0 0,-1 2-3370 0 0,-7 1-3579 0 0</inkml:trace>
  <inkml:trace contextRef="#ctx0" brushRef="#br0" timeOffset="9483.767">3452 2678 14995 0 0,'0'0'2493'0'0,"0"0"-596"0"0,0 0-322 0 0,0 0-257 0 0,0 0-278 0 0,0 0-261 0 0,0 0-187 0 0,0 0-154 0 0,0 0-90 0 0,0 0-39 0 0,0 0-62 0 0,0 0-48 0 0,-24 9-49 0 0,-78 31-46 0 0,39 3 56 0 0,54-37-158 0 0,1 0 0 0 0,0 1 0 0 0,1 0 0 0 0,0 1 0 0 0,0-1 0 0 0,0 1 0 0 0,1 0 0 0 0,0 1 0 0 0,1 0 0 0 0,0 0 0 0 0,0 0 0 0 0,1 0 0 0 0,0 1 0 0 0,1 0-1 0 0,0-1 1 0 0,0 1 0 0 0,1 0 0 0 0,0 1 0 0 0,1-1 0 0 0,1 0 0 0 0,-1 0 0 0 0,1 1-2 0 0,1-9 2 0 0,-1 0-1 0 0,1 0 0 0 0,-1 0 1 0 0,1-1-1 0 0,0 1 1 0 0,0 0-1 0 0,0 0 1 0 0,0-1-1 0 0,0 1 1 0 0,0-1-1 0 0,0 1 1 0 0,0-1-1 0 0,1 1 1 0 0,-1-1-1 0 0,1 0 1 0 0,-1 0-1 0 0,1 1 1 0 0,-1-1-1 0 0,1 0 1 0 0,0 0-1 0 0,0-1 1 0 0,-1 1-1 0 0,1 0 1 0 0,0-1-1 0 0,0 1 1 0 0,0-1-1 0 0,0 1 1 0 0,-1-1-1 0 0,1 0 1 0 0,0 0-1 0 0,0 0 1 0 0,0 0-1 0 0,0 0 1 0 0,0 0-1 0 0,0 0 1 0 0,0-1-1 0 0,0 1 1 0 0,-1-1-1 0 0,1 0 0 0 0,1 0-1 0 0,72-36 672 0 0,-52 18-485 0 0,0-1 1 0 0,-2-1-1 0 0,0-1 0 0 0,-1 0 1 0 0,-2-2-1 0 0,10-15-187 0 0,31-39 340 0 0,-58 77-324 0 0,1 1-26 0 0,2 20-177 0 0,3 1 212 0 0,-7-16-25 0 0,1 0 0 0 0,0 1-1 0 0,0-1 1 0 0,0 0 0 0 0,0 0-1 0 0,1 0 1 0 0,0 0 0 0 0,0 0-1 0 0,0-1 1 0 0,1 1 0 0 0,-1-1-1 0 0,1 1 1 0 0,0-1 0 0 0,1 0-1 0 0,-1 0 1 0 0,1 0 0 0 0,0 0 0 0 0,0-1-1 0 0,0 0 1 0 0,0 0 0 0 0,0 0-1 0 0,1 0 1 0 0,-1 0 0 0 0,1-1-1 0 0,0 0 1 0 0,0 0 0 0 0,0 0-1 0 0,0-1 1 0 0,0 1 0 0 0,2-1 0 0 0,-1-1 21 0 0,0 0 1 0 0,0-1-1 0 0,-1 0 1 0 0,1 0-1 0 0,0 0 1 0 0,0-1-1 0 0,-1 0 1 0 0,1 0-1 0 0,-1 0 1 0 0,0 0-1 0 0,0-1 1 0 0,0 0-1 0 0,0 0 1 0 0,0-1-1 0 0,0 1 1 0 0,-1-1-1 0 0,1 0 1 0 0,0-2-22 0 0,11-10 80 0 0,-2 0 0 0 0,0-1 1 0 0,-1-1-1 0 0,-1 0 1 0 0,-1-1-1 0 0,0 0 0 0 0,-2-1 1 0 0,0 0-1 0 0,0-1-80 0 0,20-41 91 0 0,-15 29-29 0 0,-14 32-49 0 0,0 1 0 0 0,0 0-26 0 0,0 0-7 0 0,-1 26-399 0 0,0 61 350 0 0,46-34-26 0 0,-43-52 104 0 0,1 0-1 0 0,-1 0 0 0 0,1-1 0 0 0,-1 1 0 0 0,1 0 1 0 0,-1-1-1 0 0,1 1 0 0 0,-1-1 0 0 0,1 0 1 0 0,-1 0-1 0 0,1 0 0 0 0,-1 0 0 0 0,1 0 1 0 0,-1-1-1 0 0,1 1 0 0 0,-1-1 0 0 0,1 0 1 0 0,-1 1-1 0 0,1-1 0 0 0,-1 0 0 0 0,0 0 1 0 0,1-1-1 0 0,-1 1 0 0 0,0 0 0 0 0,0-1 1 0 0,0 0-1 0 0,0 1 0 0 0,0-1 0 0 0,0 0 0 0 0,-1 0 1 0 0,2-2-9 0 0,44-74 217 0 0,-40 64-215 0 0,-2 5 9 0 0,1-5-7 0 0,0 0 1 0 0,2 1 0 0 0,-1 0-1 0 0,2 1 1 0 0,0 0 0 0 0,0 0-1 0 0,1 1 1 0 0,9-8-5 0 0,95-68-65 0 0,-114 86 62 0 0,1 1 0 0 0,-1-1 0 0 0,1 1 0 0 0,-1-1 0 0 0,1 1 0 0 0,-1 0 0 0 0,1-1 0 0 0,-1 1 1 0 0,1 0-1 0 0,0 0 0 0 0,-1 0 0 0 0,1-1 0 0 0,0 1 0 0 0,-1 0 0 0 0,1 0 0 0 0,0 0 0 0 0,-1 0 0 0 0,1 0 0 0 0,-1 0 1 0 0,1 0-1 0 0,0 0 0 0 0,-1 0 0 0 0,1 0 0 0 0,0 1 0 0 0,-1-1 0 0 0,1 0 0 0 0,0 0 0 0 0,-1 1 0 0 0,1-1 1 0 0,-1 0-1 0 0,1 1 0 0 0,-1-1 0 0 0,1 0 0 0 0,-1 1 0 0 0,1-1 0 0 0,-1 1 0 0 0,1-1 0 0 0,-1 1 0 0 0,1-1 0 0 0,-1 1 1 0 0,0-1-1 0 0,1 1 0 0 0,-1 0 0 0 0,0-1 0 0 0,0 1 0 0 0,1-1 0 0 0,-1 1 0 0 0,0 0 0 0 0,0-1 0 0 0,0 1 0 0 0,0 0 1 0 0,0-1-1 0 0,0 1 0 0 0,0 0 0 0 0,0-1 0 0 0,0 1 3 0 0,2 49 2 0 0,-2-33 27 0 0,1-15-27 0 0,1 0 1 0 0,-1 0 0 0 0,1 0-1 0 0,0 0 1 0 0,-1 0-1 0 0,1-1 1 0 0,0 1 0 0 0,0-1-1 0 0,0 1 1 0 0,0-1-1 0 0,0 0 1 0 0,0 1 0 0 0,0-1-1 0 0,1 0 1 0 0,-1-1-1 0 0,0 1 1 0 0,1 0 0 0 0,-1-1-1 0 0,0 1 1 0 0,1-1-1 0 0,-1 0 1 0 0,1 0 0 0 0,-1 0-1 0 0,1 0 1 0 0,-1 0-1 0 0,0 0 1 0 0,1-1 0 0 0,-1 1-1 0 0,1-1 1 0 0,-1 1-1 0 0,0-1 1 0 0,0 0 0 0 0,1 0-1 0 0,-1 0 1 0 0,0 0-1 0 0,0-1 1 0 0,0 1 0 0 0,0-1-1 0 0,0 1 1 0 0,0-1-1 0 0,-1 0 1 0 0,2 0-3 0 0,171-103 77 0 0,-123 81-50 0 0,-50 24-34 0 0,-2 7-954 0 0,7 29 1978 0 0,2-30-5955 0 0,6-3-6962 0 0,-12-3-168 0 0</inkml:trace>
  <inkml:trace contextRef="#ctx0" brushRef="#br0" timeOffset="9720.997">3443 2166 21125 0 0,'0'0'2176'0'0,"0"0"-1120"0"0,0 0-240 0 0,0 0-175 0 0,0 0-313 0 0,0 0-176 0 0,0 0-104 0 0,0 0-48 0 0,0 0 0 0 0,0 0-120 0 0,0 0-296 0 0,0 0-705 0 0,0 0-1311 0 0,0 0-4114 0 0,120 37-6808 0 0</inkml:trace>
  <inkml:trace contextRef="#ctx0" brushRef="#br0" timeOffset="10510.879">4643 2244 2817 0 0,'0'0'2400'0'0,"0"0"103"0"0,0 0 155 0 0,0 0-80 0 0,0 0-291 0 0,0 0-330 0 0,0 0-308 0 0,0 0-255 0 0,0 0-192 0 0,0 0-118 0 0,0 0-109 0 0,0 0-88 0 0,30 8-93 0 0,93 25-113 0 0,-70-34 155 0 0,-47-3-650 0 0,0 1-93 0 0,-1-1 0 0 0,0 1 0 0 0,0-1 0 0 0,-1 0 0 0 0,1 0 0 0 0,-1 0-1 0 0,1-1 1 0 0,-1 0 0 0 0,-1 0 0 0 0,1 0 0 0 0,-1 0 0 0 0,0 0 0 0 0,0-1 0 0 0,0 1-1 0 0,-1-1 1 0 0,0 0 0 0 0,0 0 0 0 0,0 0 0 0 0,-1 0 0 0 0,0 0 0 0 0,0 0 0 0 0,0-3-93 0 0,-1 6 7 0 0,0 1 1 0 0,0-1 0 0 0,0 1 0 0 0,0-1 0 0 0,0 0 0 0 0,0 1 0 0 0,-1-1 0 0 0,1 1 0 0 0,-1-1 0 0 0,0 1 0 0 0,0-1 0 0 0,0 1 0 0 0,0 0 0 0 0,0-1 0 0 0,0 1 0 0 0,-1 0 0 0 0,1 0 0 0 0,-1 0 0 0 0,0 0 0 0 0,1 0 0 0 0,-1 0 0 0 0,0 0 0 0 0,0 0 0 0 0,0 1 0 0 0,0-1 0 0 0,0 1 0 0 0,-1 0 0 0 0,1-1 0 0 0,0 1 0 0 0,-1 0-1 0 0,1 0 1 0 0,-1 1 0 0 0,1-1 0 0 0,-1 0 0 0 0,1 1 0 0 0,-1 0 0 0 0,-1-1-8 0 0,-2 1-26 0 0,-1 0 0 0 0,0 1 0 0 0,0-1 1 0 0,1 1-1 0 0,-1 0 0 0 0,1 1 0 0 0,-1 0 0 0 0,1 0 0 0 0,-1 0 0 0 0,1 1 0 0 0,0 0 0 0 0,0 0 0 0 0,0 0 0 0 0,1 1 0 0 0,-1 0 0 0 0,1 0 1 0 0,0 1-1 0 0,0-1 0 0 0,0 1 0 0 0,1 0 0 0 0,-1 0 0 0 0,1 1 0 0 0,0-1 0 0 0,1 1 0 0 0,-2 2 26 0 0,0 1-65 0 0,0-1 0 0 0,0 1 0 0 0,1-1 0 0 0,0 1 0 0 0,0 0 0 0 0,1 1 0 0 0,0-1 0 0 0,1 1 0 0 0,0-1 0 0 0,1 1 0 0 0,0 0 65 0 0,0-6-70 0 0,1 0 1 0 0,0-1 0 0 0,0 1 0 0 0,1-1-1 0 0,-1 1 1 0 0,1 0 0 0 0,-1-1 0 0 0,1 1-1 0 0,1-1 1 0 0,-1 1 0 0 0,0-1 0 0 0,1 1 0 0 0,-1-1-1 0 0,1 0 1 0 0,0 0 0 0 0,0 0 0 0 0,0 0-1 0 0,1 0 1 0 0,-1 0 0 0 0,1-1 0 0 0,-1 1-1 0 0,1-1 1 0 0,0 0 0 0 0,0 0 0 0 0,0 0-1 0 0,0 0 1 0 0,1 0 0 0 0,-1-1 0 0 0,0 1-1 0 0,1-1 71 0 0,5 2-309 0 0,0-1 0 0 0,0 0 1 0 0,0-1-1 0 0,0 0 1 0 0,0 0-1 0 0,0-1 1 0 0,0 0-1 0 0,0 0 1 0 0,0-1-1 0 0,1-1 1 0 0,-1 0-1 0 0,-1 0 1 0 0,1 0-1 0 0,0-1 1 0 0,2-1 307 0 0,125-64-8894 0 0,-124 61 7649 0 0,98-65-8907 0 0,-12-14 9270 0 0,-69 38 2510 0 0,-25 12 7672 0 0,-27 17-1917 0 0,-30 24-4372 0 0,42 1-2897 0 0,0 0 0 0 0,0 1 0 0 0,1 0 0 0 0,0 1 0 0 0,0 0 0 0 0,1 1 0 0 0,0 0 0 0 0,0 1 0 0 0,1-1 0 0 0,1 1 0 0 0,-1 1 0 0 0,1 0 0 0 0,1 0 0 0 0,0 0 0 0 0,-2 8-114 0 0,6-15 25 0 0,1 0 0 0 0,0 0 0 0 0,0 0 1 0 0,0 0-1 0 0,0 1 0 0 0,1-1 1 0 0,-1 0-1 0 0,1 0 0 0 0,0 1 0 0 0,0-1 1 0 0,1 0-1 0 0,-1 0 0 0 0,1 1 0 0 0,0-1 1 0 0,0 0-1 0 0,1 0 0 0 0,-1 0 1 0 0,1 0-1 0 0,0 0 0 0 0,0 0 0 0 0,0-1 1 0 0,0 1-1 0 0,1-1 0 0 0,-1 1 1 0 0,1-1-1 0 0,0 0 0 0 0,0 0 0 0 0,0 0 1 0 0,1 0-1 0 0,-1-1 0 0 0,0 1 1 0 0,1-1-1 0 0,0 0 0 0 0,0 0 0 0 0,0 0 1 0 0,0-1-1 0 0,0 1 0 0 0,0-1 0 0 0,0 0 1 0 0,0 0-1 0 0,0 0 0 0 0,1-1 1 0 0,-1 1-1 0 0,0-1 0 0 0,1 0-25 0 0,6 0 243 0 0,1 0 0 0 0,-1-1 0 0 0,1 0-1 0 0,-1 0 1 0 0,0-1 0 0 0,1-1 0 0 0,-1 0 0 0 0,0-1-1 0 0,0 0 1 0 0,-1 0 0 0 0,1-1 0 0 0,-1-1-1 0 0,0 1 1 0 0,0-2 0 0 0,-1 1 0 0 0,0-1 0 0 0,0-1-1 0 0,6-6-242 0 0,5-8 70 0 0,-1-1 0 0 0,-1 0 0 0 0,-1-2 0 0 0,-1 0 1 0 0,-1 0-1 0 0,-1-2 0 0 0,-1 1 0 0 0,-2-2 0 0 0,-1 0 0 0 0,-1 0 0 0 0,-1-1 0 0 0,-1 0 0 0 0,-2 0 0 0 0,-1 0 0 0 0,-2-1 0 0 0,0-18-70 0 0,-2 29-81 0 0,0 1 1 0 0,-1 0-1 0 0,-1-1 0 0 0,-1 1 1 0 0,0 0-1 0 0,-1 0 1 0 0,-2 0-1 0 0,1 1 0 0 0,-3-3 81 0 0,6 14-27 0 0,-1 0 0 0 0,0 0 0 0 0,0 1-1 0 0,0-1 1 0 0,-1 1 0 0 0,0-1-1 0 0,0 1 1 0 0,0 1 0 0 0,-1-1-1 0 0,0 0 1 0 0,0 1 0 0 0,0 0 0 0 0,0 0-1 0 0,-1 1 1 0 0,1-1 0 0 0,-1 1-1 0 0,0 0 1 0 0,0 1 0 0 0,0-1-1 0 0,0 1 1 0 0,-1 0 0 0 0,1 1 0 0 0,0 0-1 0 0,-1 0 1 0 0,1 0 0 0 0,-6 1 27 0 0,4 0-22 0 0,1 1 0 0 0,-1 0-1 0 0,1 0 1 0 0,0 1 0 0 0,0 0 0 0 0,0 0 0 0 0,0 1 0 0 0,0 0 0 0 0,0 0 0 0 0,1 1 0 0 0,0-1 0 0 0,-1 1 0 0 0,1 1 0 0 0,1-1-1 0 0,-1 1 1 0 0,1 0 0 0 0,-1 1 0 0 0,2-1 0 0 0,-1 1 0 0 0,0 0 0 0 0,1 0 0 0 0,0 0 0 0 0,-2 5 22 0 0,-2 4-8 0 0,1 0-1 0 0,1 1 1 0 0,0-1 0 0 0,1 1-1 0 0,0 1 1 0 0,2-1 0 0 0,0 0-1 0 0,0 1 1 0 0,2 0 0 0 0,0 1 8 0 0,0-4 0 0 0,1-1 1 0 0,0 1-1 0 0,1 0 1 0 0,1 0-1 0 0,0-1 0 0 0,1 1 1 0 0,1-1-1 0 0,0 0 1 0 0,0 0-1 0 0,2 0 0 0 0,-1-1 1 0 0,2 1-1 0 0,-1-1 1 0 0,2-1-1 0 0,0 1 1 0 0,2 1-1 0 0,22 21-41 0 0,1-2 1 0 0,2-1-1 0 0,1-2 1 0 0,1-2-1 0 0,2-1 1 0 0,24 12 40 0 0,81 32-1365 0 0,-46-32-4726 0 0,-67-26 1783 0 0,3 1-7789 0 0</inkml:trace>
  <inkml:trace contextRef="#ctx0" brushRef="#br0" timeOffset="11559.437">466 5274 15651 0 0,'0'0'902'0'0,"0"0"-309"0"0,0 0-215 0 0,0 0 55 0 0,0 0 175 0 0,0 0 140 0 0,0 0 35 0 0,0 0-64 0 0,5 39-116 0 0,18 127-106 0 0,21 34 489 0 0,-27-139-651 0 0,-2 2 0 0 0,-4-1 0 0 0,-2 2 0 0 0,-3-1 0 0 0,-2 1 0 0 0,-4 1-335 0 0,0-66 32 0 0,-1 0 1 0 0,0 0 0 0 0,1 0 0 0 0,-1 0-1 0 0,0 0 1 0 0,0 0 0 0 0,1 0 0 0 0,-1 1 0 0 0,0-1-1 0 0,0 0 1 0 0,0 1 0 0 0,0-1 0 0 0,0 0-1 0 0,0 1 1 0 0,0-1 0 0 0,0 1 0 0 0,0 0-1 0 0,-1-1 1 0 0,1 1 0 0 0,0 0 0 0 0,0 0 0 0 0,0 0-1 0 0,0-1 1 0 0,0 1 0 0 0,-1 1 0 0 0,1-1-1 0 0,0 0 1 0 0,0 0 0 0 0,0 0 0 0 0,0 0-1 0 0,0 1 1 0 0,-1-1 0 0 0,1 1 0 0 0,0-1 0 0 0,0 1-1 0 0,0-1 1 0 0,0 1 0 0 0,0-1 0 0 0,0 1-1 0 0,0 0 1 0 0,1 0 0 0 0,-1-1 0 0 0,0 1-1 0 0,0 0 1 0 0,0 0 0 0 0,1 0 0 0 0,-1 0 0 0 0,1 0-1 0 0,-1 0 1 0 0,1 0 0 0 0,-1 0 0 0 0,1 0-1 0 0,-1 0 1 0 0,1 0 0 0 0,0 1 0 0 0,0-1-1 0 0,-1 0 1 0 0,1 0 0 0 0,0 0 0 0 0,0 0 0 0 0,0 1-1 0 0,0-1 1 0 0,0 0 0 0 0,1 0 0 0 0,-1 0-1 0 0,0 0 1 0 0,0 0 0 0 0,1 0 0 0 0,-1 1-1 0 0,1-1-32 0 0,-5-14 37 0 0,0 1-1 0 0,1-1 0 0 0,0 0 0 0 0,1 0 0 0 0,1-1 0 0 0,0 1 0 0 0,1 0 0 0 0,1-12-36 0 0,-1 6 10 0 0,5-30-13 0 0,2 0 1 0 0,2 0-1 0 0,2 1 0 0 0,3 0 0 0 0,1 1 0 0 0,3 1 0 0 0,1 0 1 0 0,17-26 2 0 0,-14 21 2 0 0,2 1 1 0 0,2 1 0 0 0,2 1-1 0 0,2 2 1 0 0,3 1 0 0 0,1 1-1 0 0,40-38-2 0 0,-10 34 2 0 0,-62 47-2 0 0,0 0 0 0 0,0-1-1 0 0,-1 1 1 0 0,1 0 0 0 0,0 0-1 0 0,0 1 1 0 0,0-1 0 0 0,0 0 0 0 0,0 1-1 0 0,0-1 1 0 0,0 1 0 0 0,0-1 0 0 0,0 1-1 0 0,0 0 1 0 0,0 0 0 0 0,0 0-1 0 0,0 0 1 0 0,0 1 0 0 0,0-1 0 0 0,0 0-1 0 0,0 1 1 0 0,0-1 0 0 0,0 1-1 0 0,0 0 1 0 0,0 0 0 0 0,0 0 0 0 0,0 0-1 0 0,0 0 1 0 0,-1 0 0 0 0,1 0-1 0 0,0 0 1 0 0,-1 1 0 0 0,1-1 0 0 0,-1 1-1 0 0,2 1 1 0 0,2 10 15 0 0,0 0 0 0 0,0 0 0 0 0,-2 0-1 0 0,1 1 1 0 0,-2 0 0 0 0,0 0 0 0 0,0-1-1 0 0,-2 1 1 0 0,1 0 0 0 0,-2 0 0 0 0,0 0 0 0 0,-2 10-15 0 0,-3 8 8 0 0,-1 0 0 0 0,-1 0 1 0 0,-2-1-1 0 0,-1-1 0 0 0,-2 1 1 0 0,-1-2-1 0 0,-1 0 1 0 0,-1-1-1 0 0,-2 0 0 0 0,0-1 1 0 0,-2-1-1 0 0,-1-1 1 0 0,-1-1-1 0 0,-15 11-8 0 0,30-26-134 0 0,0-1 0 0 0,-1-1-1 0 0,0 1 1 0 0,0-2 0 0 0,-1 1 0 0 0,0-1 0 0 0,0 0 0 0 0,0-1-1 0 0,-1 0 1 0 0,0 0 0 0 0,0-1 0 0 0,0 0 0 0 0,0-1-1 0 0,-1 0 1 0 0,1-1 0 0 0,-1 0 0 0 0,0-1 0 0 0,-9 0 134 0 0,18-1-197 0 0,0-1 1 0 0,0 0-1 0 0,0 0 1 0 0,0 0-1 0 0,0 0 1 0 0,0 0-1 0 0,1 0 1 0 0,-1-1-1 0 0,0 1 1 0 0,1 0-1 0 0,-1-1 1 0 0,1 1-1 0 0,-1-1 1 0 0,1 0-1 0 0,0 0 1 0 0,0 1-1 0 0,0-1 1 0 0,0 0-1 0 0,0 0 1 0 0,0 0-1 0 0,0 0 1 0 0,0 0-1 0 0,1 0 0 0 0,-1 0 1 0 0,1 0-1 0 0,0-1 1 0 0,0-1 196 0 0,-3-38-8206 0 0,3 37 6162 0 0,0-15-7771 0 0</inkml:trace>
  <inkml:trace contextRef="#ctx0" brushRef="#br0" timeOffset="15688.801">1191 5546 5761 0 0,'0'0'772'0'0,"0"0"-333"0"0,0 0-47 0 0,0 0 140 0 0,0 0 175 0 0,0 0 143 0 0,0 0 89 0 0,0 0 111 0 0,0 0 76 0 0,0 0-40 0 0,0 0-92 0 0,18-11-140 0 0,57-40-115 0 0,2-35 1260 0 0,-31 19-1579 0 0,-2-2 0 0 0,-4-2 0 0 0,-2-2 0 0 0,-4-1 0 0 0,-3-2 0 0 0,-4-1 1 0 0,-2-1-1 0 0,6-50-420 0 0,-24 95 77 0 0,-2 1 0 0 0,-2-1 0 0 0,-1 1 0 0 0,-1-1 0 0 0,-3-9-77 0 0,3 40-10 0 0,-1-1 1 0 0,-1 1-1 0 0,1 0 0 0 0,0 0 0 0 0,0 0 1 0 0,-1-1-1 0 0,1 1 0 0 0,-1 0 0 0 0,0 0 1 0 0,0 0-1 0 0,1 0 0 0 0,-1 0 0 0 0,-1 0 1 0 0,1 0-1 0 0,0 1 0 0 0,0-1 0 0 0,-1 0 1 0 0,1 0-1 0 0,-1 1 0 0 0,1-1 0 0 0,-1 1 1 0 0,0 0-1 0 0,0-1 0 0 0,1 1 1 0 0,-1 0-1 0 0,0 0 0 0 0,0 0 0 0 0,0 0 1 0 0,0 1-1 0 0,0-1 0 0 0,-1 0 0 0 0,1 1 1 0 0,0-1-1 0 0,0 1 0 0 0,0 0 0 0 0,0 0 1 0 0,-1 0-1 0 0,1 0 0 0 0,0 0 0 0 0,0 0 1 0 0,0 1-1 0 0,-1-1 0 0 0,1 1 0 0 0,0-1 1 0 0,0 1-1 0 0,0 0 0 0 0,0 0 1 0 0,0 0-1 0 0,0 0 0 0 0,0 0 0 0 0,1 0 1 0 0,-1 1-1 0 0,0-1 0 0 0,1 1 0 0 0,-1-1 1 0 0,0 2 9 0 0,-17 17-134 0 0,1 2 1 0 0,2 0 0 0 0,0 1 0 0 0,1 0 0 0 0,1 2-1 0 0,2-1 1 0 0,0 2 0 0 0,0 3 133 0 0,3-9-20 0 0,-17 40 53 0 0,2 1-1 0 0,3 1 1 0 0,2 0 0 0 0,0 19-33 0 0,16-64 26 0 0,0 0 1 0 0,1 1-1 0 0,1-1 1 0 0,0 1-1 0 0,1-1 1 0 0,2 1-1 0 0,1 10-26 0 0,-2-23 19 0 0,-1 0-1 0 0,1-1 0 0 0,1 1 1 0 0,-1 0-1 0 0,1-1 0 0 0,0 1 1 0 0,0-1-1 0 0,0 1 0 0 0,1-1 1 0 0,-1 0-1 0 0,1 0 0 0 0,0 0 1 0 0,0-1-1 0 0,1 1 0 0 0,-1-1 1 0 0,1 1-1 0 0,-1-1 0 0 0,1 0 1 0 0,0-1-1 0 0,0 1 0 0 0,1-1 1 0 0,-1 1-1 0 0,0-1 0 0 0,1 0 1 0 0,-1-1-1 0 0,1 1 0 0 0,0-1 1 0 0,4 1-19 0 0,1-2-12 0 0,0 1 1 0 0,0-1-1 0 0,0-1 1 0 0,0 0-1 0 0,0 0 1 0 0,0-1-1 0 0,0-1 1 0 0,0 1-1 0 0,0-2 1 0 0,-1 1-1 0 0,1-1 1 0 0,-1-1-1 0 0,0 1 1 0 0,-1-2-1 0 0,1 1 1 0 0,-1-1-1 0 0,0 0 1 0 0,0-1-1 0 0,-1 0 1 0 0,0 0-1 0 0,4-6 12 0 0,76-85-4328 0 0,-52 56-2798 0 0,-21 28-2363 0 0</inkml:trace>
  <inkml:trace contextRef="#ctx0" brushRef="#br0" timeOffset="16598.759">2075 4736 9754 0 0,'0'0'776'0'0,"0"0"-89"0"0,0 0 148 0 0,0 0 136 0 0,0 0-18 0 0,0 0-133 0 0,0 0-126 0 0,0 0-73 0 0,0 0-62 0 0,0 0-41 0 0,0 0-52 0 0,0 0-65 0 0,-33 35-43 0 0,-104 106-36 0 0,70-59 224 0 0,63-76-489 0 0,-5 4 9 0 0,0 1 0 0 0,1 1 0 0 0,1-1 1 0 0,0 1-1 0 0,0 1 0 0 0,1-1 0 0 0,1 1 0 0 0,0 0 0 0 0,1 0 0 0 0,0 1 0 0 0,1-1 0 0 0,1 1 0 0 0,0 0 1 0 0,0-1-1 0 0,2 10-66 0 0,2-21 50 0 0,0 0 1 0 0,0 0-1 0 0,1 0 1 0 0,-1 0 0 0 0,1 0-1 0 0,-1 0 1 0 0,1 0-1 0 0,0-1 1 0 0,0 0-1 0 0,0 1 1 0 0,0-1 0 0 0,0 0-1 0 0,0 0 1 0 0,0-1-1 0 0,0 1 1 0 0,0-1-1 0 0,0 1 1 0 0,0-1 0 0 0,0 0-1 0 0,1 0 1 0 0,-1 0-1 0 0,0-1 1 0 0,0 1-1 0 0,0-1 1 0 0,0 0 0 0 0,1 0-51 0 0,6-4 162 0 0,0 0 0 0 0,-1 0 1 0 0,0-1-1 0 0,0-1 0 0 0,-1 1 0 0 0,1-1 1 0 0,-1-1-1 0 0,-1 1 0 0 0,0-2 1 0 0,0 1-1 0 0,0-1 0 0 0,-1 0 0 0 0,3-7-162 0 0,127-221 1318 0 0,-136 236-1329 0 0,1 0-1 0 0,0 1 0 0 0,-1-1 1 0 0,1 0-1 0 0,0 0 1 0 0,-1 0-1 0 0,1 0 1 0 0,0 1-1 0 0,0-1 1 0 0,0 0-1 0 0,0 1 1 0 0,0-1-1 0 0,0 1 1 0 0,0-1-1 0 0,0 1 1 0 0,0-1-1 0 0,0 1 1 0 0,0 0-1 0 0,0 0 1 0 0,0-1-1 0 0,0 1 1 0 0,0 0-1 0 0,1 0 1 0 0,-1 0-1 0 0,0 0 0 0 0,0 0 1 0 0,0 0-1 0 0,0 1 1 0 0,0-1-1 0 0,0 0 1 0 0,0 0-1 0 0,0 1 1 0 0,0-1-1 0 0,0 1 1 0 0,0-1-1 0 0,0 1 1 0 0,0-1-1 0 0,0 1 1 0 0,0 0-1 0 0,0-1 1 0 0,0 1-1 0 0,0 0 1 0 0,-1 0-1 0 0,1-1 1 0 0,0 1-1 0 0,-1 0 1 0 0,1 0-1 0 0,0 0 0 0 0,-1 0 1 0 0,1 0-1 0 0,-1 0 1 0 0,0 0-1 0 0,1 0 1 0 0,-1 0-1 0 0,0 0 1 0 0,0 1-1 0 0,1-1 1 0 0,-1 0-1 0 0,0 0 1 0 0,0 0-1 0 0,0 1 12 0 0,56 119-388 0 0,-44-95 364 0 0,-11-22 12 0 0,0 0-1 0 0,1 0 1 0 0,-1 0 0 0 0,1 0-1 0 0,0-1 1 0 0,0 1-1 0 0,1 0 1 0 0,-1-1-1 0 0,1 1 1 0 0,-1-1-1 0 0,1 0 1 0 0,0 0-1 0 0,0 0 1 0 0,1 0-1 0 0,2 1 13 0 0,-4-4 7 0 0,-1 0 0 0 0,1 0 0 0 0,-1 0 0 0 0,1-1 0 0 0,-1 1 0 0 0,1-1 0 0 0,-1 1 0 0 0,1-1 0 0 0,-1 1 0 0 0,0-1 0 0 0,1 0 0 0 0,-1 0 0 0 0,0 0 0 0 0,0 0 0 0 0,0 0 0 0 0,1 0-1 0 0,-1 0 1 0 0,0 0 0 0 0,0 0 0 0 0,0 0 0 0 0,-1-1 0 0 0,1 1 0 0 0,0 0 0 0 0,0-1 0 0 0,-1 1 0 0 0,1 0 0 0 0,-1-1 0 0 0,1 1 0 0 0,-1-1 0 0 0,0 1 0 0 0,1-1 0 0 0,-1 1 0 0 0,0-1 0 0 0,0 1-1 0 0,0-2-6 0 0,3-7 52 0 0,124-361 263 0 0,-71 253-420 0 0,-56 117 94 0 0,0 1 1 0 0,1 0 0 0 0,-1-1-1 0 0,1 1 1 0 0,-1 0 0 0 0,1 0-1 0 0,-1-1 1 0 0,1 1 0 0 0,-1 0 0 0 0,1 0-1 0 0,-1 0 1 0 0,1 0 0 0 0,-1 0-1 0 0,1 0 1 0 0,-1 0 0 0 0,1 0 0 0 0,-1 0-1 0 0,1 0 1 0 0,-1 0 0 0 0,1 0-1 0 0,-1 0 1 0 0,1 0 0 0 0,-1 0 0 0 0,1 0-1 0 0,-1 1 1 0 0,1-1 0 0 0,-1 0-1 0 0,1 0 1 0 0,-1 1 0 0 0,0-1 0 0 0,1 0-1 0 0,-1 1 1 0 0,1-1 0 0 0,-1 0-1 0 0,0 1 1 0 0,1-1 0 0 0,-1 1-1 0 0,0-1 1 0 0,0 0 0 0 0,1 1 0 0 0,-1-1-1 0 0,0 1 1 0 0,0-1 0 0 0,1 1-1 0 0,-1-1 1 0 0,0 1 0 0 0,0-1 0 0 0,0 1-1 0 0,0-1 1 0 0,0 1 0 0 0,0-1-1 0 0,0 1 1 0 0,0-1 0 0 0,0 1 0 0 0,0-1-1 0 0,0 1 1 0 0,0-1 0 0 0,0 1-1 0 0,0-1 1 0 0,-1 1 0 0 0,1-1-1 0 0,0 1 1 0 0,0-1 0 0 0,-1 1 0 0 0,1-1 10 0 0,4 44-60 0 0,-9 162 194 0 0,5-206-132 0 0,0 1 1 0 0,1 0-1 0 0,-1-1 1 0 0,1 1-1 0 0,-1 0 0 0 0,1-1 1 0 0,-1 1-1 0 0,1 0 1 0 0,0-1-1 0 0,-1 1 1 0 0,1-1-1 0 0,0 0 1 0 0,-1 1-1 0 0,1-1 1 0 0,0 1-1 0 0,0-1 0 0 0,-1 0 1 0 0,1 0-1 0 0,0 1 1 0 0,0-1-1 0 0,0 0 1 0 0,0 0-1 0 0,-1 0 1 0 0,1 0-1 0 0,0 0 1 0 0,0 0-1 0 0,0 0 0 0 0,-1 0 1 0 0,1 0-1 0 0,0 0 1 0 0,0-1-1 0 0,0 1 1 0 0,-1 0-1 0 0,1 0 1 0 0,0-1-1 0 0,0 1 0 0 0,-1 0 1 0 0,1-1-1 0 0,0 1 1 0 0,-1-1-1 0 0,1 1 1 0 0,0-1-1 0 0,-1 0 1 0 0,1 1-1 0 0,-1-1 1 0 0,1 1-1 0 0,-1-1 0 0 0,1 0 1 0 0,-1 0-1 0 0,1 1-2 0 0,221-313 870 0 0,-140 229-1025 0 0,-80 85 148 0 0,-1 0 0 0 0,1 0-1 0 0,-1 1 1 0 0,0-1 0 0 0,1 1 0 0 0,-1-1-1 0 0,0 1 1 0 0,0-1 0 0 0,0 1 0 0 0,0 0-1 0 0,-1-1 1 0 0,1 1 0 0 0,0 0 0 0 0,-1 0-1 0 0,1 0 1 0 0,-1 0 0 0 0,1-1 0 0 0,-1 1-1 0 0,0 0 1 0 0,0 0 0 0 0,0 0 0 0 0,0 0-1 0 0,0 0 1 0 0,-1 0 0 0 0,1 0-1 0 0,-1 0 8 0 0,2 0 7 0 0,-1 104 231 0 0,0-105-275 0 0,0 1 0 0 0,0-1-1 0 0,0 1 1 0 0,0-1-1 0 0,1 1 1 0 0,-1 0 0 0 0,0-1-1 0 0,1 1 1 0 0,-1-1 0 0 0,1 1-1 0 0,0-1 1 0 0,-1 0 0 0 0,1 1-1 0 0,0-1 1 0 0,0 0 0 0 0,0 1-1 0 0,0-1 1 0 0,0 0-1 0 0,0 0 1 0 0,0 0 0 0 0,0 0-1 0 0,0 0 1 0 0,1 0 0 0 0,-1 0-1 0 0,0 0 1 0 0,1 0 0 0 0,-1-1-1 0 0,1 1 38 0 0,39-15-7904 0 0,-32 6 2380 0 0,-1 1-4575 0 0</inkml:trace>
  <inkml:trace contextRef="#ctx0" brushRef="#br0" timeOffset="16883.733">3110 4405 13819 0 0,'0'0'1452'0'0,"0"0"-1060"0"0,0 0-321 0 0,0 0 64 0 0,0 0 74 0 0,0 0 110 0 0,0 0 149 0 0,0 0 169 0 0,0 0 144 0 0,0 0 37 0 0,0 0-73 0 0,0 0-135 0 0,0 0-155 0 0,33-20-113 0 0,103-67-24 0 0,-130 84-280 0 0,-1 0-1 0 0,0-1 0 0 0,1 1 0 0 0,-2-1 0 0 0,1 0 1 0 0,0 0-1 0 0,-1-1 0 0 0,0 0 0 0 0,0 1 1 0 0,0-1-1 0 0,-1-1 0 0 0,1 1 0 0 0,1-5-37 0 0,3-5 143 0 0,2-1 4 0 0,0-1-1 0 0,0 0 1 0 0,-2 0-1 0 0,0-1 1 0 0,-1 0 0 0 0,-1 0-1 0 0,-1 0 1 0 0,-1-1-1 0 0,0 0 1 0 0,-1 0-1 0 0,-1-2-146 0 0,-2 19-4 0 0,-1 0 0 0 0,0-1 0 0 0,0 1 0 0 0,0 0 0 0 0,0 0-1 0 0,0 0 1 0 0,0 0 0 0 0,-1 0 0 0 0,1 0 0 0 0,-1 1-1 0 0,1-1 1 0 0,-1 0 0 0 0,0 1 0 0 0,0-1 0 0 0,1 1 0 0 0,-1-1-1 0 0,0 1 1 0 0,0 0 0 0 0,0 0 0 0 0,-1 0 0 0 0,1 0-1 0 0,0 0 1 0 0,0 1 0 0 0,0-1 0 0 0,-1 1 0 0 0,1-1 0 0 0,0 1-1 0 0,-1 0 1 0 0,1 0 0 0 0,0 0 0 0 0,-1 0 0 0 0,1 0-1 0 0,0 0 1 0 0,-1 1 0 0 0,1-1 0 0 0,0 1 0 0 0,0 0 0 0 0,-1-1-1 0 0,1 1 1 0 0,0 0 0 0 0,0 0 0 0 0,0 1 0 0 0,0-1 0 0 0,0 0-1 0 0,0 1 5 0 0,-18 13-97 0 0,1 0 0 0 0,1 2 0 0 0,0 0 0 0 0,1 1 0 0 0,0 1 0 0 0,2 0 0 0 0,1 1 0 0 0,0 1 0 0 0,-7 15 97 0 0,5-13-9 0 0,2 0-1 0 0,0 0 1 0 0,1 2 0 0 0,2-1-1 0 0,0 1 1 0 0,2 1 0 0 0,1 0-1 0 0,1 0 1 0 0,1 1 0 0 0,1 0-1 0 0,1 9 10 0 0,4-33 1 0 0,0 0 0 0 0,0 0-1 0 0,1 0 1 0 0,-1 0 0 0 0,1 0 0 0 0,0 0-1 0 0,0-1 1 0 0,0 1 0 0 0,0 0-1 0 0,0 0 1 0 0,1-1 0 0 0,-1 1 0 0 0,1-1-1 0 0,0 1 1 0 0,0-1 0 0 0,-1 0-1 0 0,2 0 1 0 0,-1 0 0 0 0,0 0 0 0 0,0 0-1 0 0,1 0 1 0 0,-1 0 0 0 0,1-1-1 0 0,-1 1 1 0 0,1-1 0 0 0,0 0 0 0 0,-1 0-1 0 0,1 0 1 0 0,0 0 0 0 0,0 0 0 0 0,1 0-1 0 0,97 5 124 0 0,59-52-965 0 0,-61 1-2578 0 0,-56 24-2409 0 0,-12 5-5325 0 0</inkml:trace>
  <inkml:trace contextRef="#ctx0" brushRef="#br0" timeOffset="18479.058">328 7899 12315 0 0,'0'0'1084'0'0,"0"0"-109"0"0,0 0 129 0 0,0 0 139 0 0,0 0-21 0 0,0 0-189 0 0,0 0-190 0 0,0 0-82 0 0,0 0-55 0 0,0 0-73 0 0,0 0-50 0 0,3-37-77 0 0,10-119-76 0 0,11 28 355 0 0,-8 55-427 0 0,2 0 1 0 0,3 2-1 0 0,4 0 1 0 0,3 2-1 0 0,2 1 1 0 0,23-32-359 0 0,-52 97 2 0 0,0 1 1 0 0,0-1-1 0 0,0 1 1 0 0,1 0 0 0 0,-1-1-1 0 0,1 1 1 0 0,0 0-1 0 0,-1 0 1 0 0,1 0 0 0 0,0 0-1 0 0,0 1 1 0 0,0-1-1 0 0,1 0 1 0 0,-1 1 0 0 0,0 0-1 0 0,1-1 1 0 0,-1 1-1 0 0,0 0 1 0 0,1 0 0 0 0,0 0-3 0 0,15 35-34 0 0,59 258 606 0 0,-77-290-568 0 0,0 0-1 0 0,0 1 1 0 0,0-1-1 0 0,0 0 1 0 0,1 0-1 0 0,-1 0 1 0 0,1 0-1 0 0,0 0 1 0 0,-1 0 0 0 0,1 0-1 0 0,0 0 1 0 0,0 0-1 0 0,0 0 1 0 0,1 0-1 0 0,-1 0 1 0 0,0-1-1 0 0,1 1 1 0 0,-1 0-1 0 0,1-1 1 0 0,-1 1-1 0 0,1-1 1 0 0,0 0-1 0 0,-1 0 1 0 0,1 1-1 0 0,0-1 1 0 0,0 0-1 0 0,0 0 1 0 0,0-1-1 0 0,0 1 1 0 0,0 0-1 0 0,0-1 1 0 0,0 1-1 0 0,1-1 1 0 0,-1 0-1 0 0,0 0 1 0 0,0 1-1 0 0,0-1 1 0 0,0-1-1 0 0,1 1 1 0 0,-1 0-1 0 0,0-1 1 0 0,0 1-1 0 0,0-1 1 0 0,0 1-1 0 0,0-1 1 0 0,0 0-4 0 0,11-15 73 0 0,0-1-1 0 0,-2 0 1 0 0,0-1 0 0 0,-1 0 0 0 0,-1 0 0 0 0,0-1 0 0 0,1-7-73 0 0,6-12 45 0 0,131-256 288 0 0,29-25-333 0 0,-176 318-1 0 0,0-1-1 0 0,1 1 1 0 0,-1 0 0 0 0,0-1-1 0 0,1 1 1 0 0,-1-1 0 0 0,1 1-1 0 0,-1 0 1 0 0,1-1 0 0 0,-1 1-1 0 0,1 0 1 0 0,0-1 0 0 0,0 1-1 0 0,0 0 1 0 0,0 0 0 0 0,0 0-1 0 0,0 0 1 0 0,0 0 0 0 0,0 0-1 0 0,0 0 1 0 0,1 0 0 0 0,-1 1-1 0 0,0-1 1 0 0,0 0 0 0 0,1 1-1 0 0,-1-1 1 0 0,1 1 0 0 0,-1-1-1 0 0,0 1 1 0 0,1-1 0 0 0,-1 1-1 0 0,1 0 1 0 0,-1 0 0 0 0,1 0-1 0 0,-1 0 1 0 0,1 0 0 0 0,-1 0-1 0 0,1 0 1 0 0,-1 1 0 0 0,1-1-1 0 0,-1 0 1 0 0,0 1 0 0 0,1-1-1 0 0,0 2 2 0 0,42 141 258 0 0,-38-115-208 0 0,57 274 196 0 0,-63-298-315 0 0,1 0 0 0 0,-1 0 1 0 0,1 0-1 0 0,0 0 0 0 0,1 0 1 0 0,-1 0-1 0 0,1 0 0 0 0,-1 0 0 0 0,1 0 1 0 0,1-1-1 0 0,-1 1 0 0 0,0-1 1 0 0,1 1-1 0 0,-1-1 0 0 0,1 0 1 0 0,0 0-1 0 0,0 0 0 0 0,1-1 0 0 0,-1 1 1 0 0,0-1-1 0 0,1 1 0 0 0,0-1 1 0 0,-1 0-1 0 0,1-1 0 0 0,0 1 1 0 0,0-1-1 0 0,0 1 0 0 0,0-1 0 0 0,0 0 1 0 0,0-1-1 0 0,0 1 0 0 0,1-1 1 0 0,-1 0-1 0 0,0 0 0 0 0,0 0 1 0 0,0 0-1 0 0,0-1 0 0 0,1 1 0 0 0,0-2 70 0 0,4-5-719 0 0,0-1 0 0 0,0-1 1 0 0,-1 1-1 0 0,0-1 1 0 0,-1-1-1 0 0,0 1 1 0 0,-1-1-1 0 0,1 0 1 0 0,-2-1-1 0 0,0 0 0 0 0,1-2 718 0 0,-5 12-99 0 0,27-64-9783 0 0,-19 42 1927 0 0</inkml:trace>
  <inkml:trace contextRef="#ctx0" brushRef="#br0" timeOffset="18728.502">1770 6364 13035 0 0,'0'0'1772'0'0,"0"0"-518"0"0,0 0-213 0 0,-11 37-19 0 0,-31 121-54 0 0,25-26 654 0 0,16-130-1583 0 0,4 131 1794 0 0,-2-128-1773 0 0,0-1-1 0 0,1 1 0 0 0,-1 0 1 0 0,1-1-1 0 0,0 0 1 0 0,0 1-1 0 0,0-1 0 0 0,0 0 1 0 0,1 0-1 0 0,0 0 1 0 0,0 0-1 0 0,0-1 0 0 0,0 1 1 0 0,0-1-1 0 0,1 0 1 0 0,0 0-1 0 0,-1 0 0 0 0,1 0 1 0 0,0 0-1 0 0,0-1 1 0 0,1 0-1 0 0,-1 0 0 0 0,0 0 1 0 0,1-1-1 0 0,-1 1 0 0 0,2-1-59 0 0,0 0 104 0 0,0 0-1 0 0,0 0 1 0 0,0-1-1 0 0,0 0 0 0 0,0 0 1 0 0,0-1-1 0 0,0 1 0 0 0,0-1 1 0 0,0-1-1 0 0,0 1 0 0 0,-1-1 1 0 0,1 0-1 0 0,0 0 0 0 0,-1-1 1 0 0,1 1-1 0 0,-1-1 0 0 0,0 0 1 0 0,0-1-1 0 0,0 1 0 0 0,-1-1 1 0 0,1 0-1 0 0,-1-1 0 0 0,0 1 1 0 0,0-1-1 0 0,0 1 0 0 0,0-3-103 0 0,8-9 180 0 0,-2 0-1 0 0,0 0 0 0 0,-1-1 1 0 0,0 0-1 0 0,-2-1 0 0 0,0 1 1 0 0,4-17-180 0 0,-5 9 59 0 0,0-1 0 0 0,-2 0 0 0 0,0-1 0 0 0,-2 1 0 0 0,-1 0 0 0 0,-1-1 0 0 0,-3-17-59 0 0,2 35-134 0 0,-1 0 0 0 0,1 0 0 0 0,-2 0 0 0 0,1 0 0 0 0,-1 1 0 0 0,0-1 0 0 0,-1 1 0 0 0,0 0 0 0 0,-1 0 0 0 0,1 0 0 0 0,-1 0 0 0 0,-1 1 0 0 0,0 0 0 0 0,0 0 0 0 0,0 0 0 0 0,-1 1 0 0 0,0 0 0 0 0,0 0 0 0 0,0 0 0 0 0,-1 1 1 0 0,0 1-1 0 0,0-1 0 0 0,0 1 0 0 0,0 1 0 0 0,-1-1 0 0 0,0 1 0 0 0,1 1 0 0 0,-6-1 134 0 0,-32 12-4390 0 0,30 2-1671 0 0,5-3-5342 0 0</inkml:trace>
  <inkml:trace contextRef="#ctx0" brushRef="#br0" timeOffset="19118.674">2427 5627 12723 0 0,'0'0'1700'0'0,"0"0"143"0"0,0 0 156 0 0,0 0 6 0 0,0 0-258 0 0,0 0-403 0 0,0 0-342 0 0,0 0-330 0 0,0 0-247 0 0,0 0-131 0 0,0 0-102 0 0,0 0-31 0 0,-5 8 26 0 0,-22 58 298 0 0,27-34-249 0 0,1 0-1 0 0,2 0 1 0 0,1 0-1 0 0,1 0 1 0 0,2-1 0 0 0,4 10-236 0 0,14 38 69 0 0,3-2 0 0 0,4 0 0 0 0,3-3 0 0 0,3-1 0 0 0,42 59-69 0 0,-45-70-248 0 0,-35-63 188 0 0,0 1-1 0 0,1 0 1 0 0,-1-1 0 0 0,0 1-1 0 0,0 0 1 0 0,0-1-1 0 0,0 1 1 0 0,0 0 0 0 0,0-1-1 0 0,0 1 1 0 0,0 0-1 0 0,0 0 1 0 0,1-1 0 0 0,-1 1-1 0 0,0 0 1 0 0,0 0 0 0 0,0-1-1 0 0,1 1 1 0 0,-1 0-1 0 0,0 0 1 0 0,0-1 0 0 0,1 1-1 0 0,-1 0 1 0 0,0 0-1 0 0,0 0 1 0 0,1 0 0 0 0,-1-1-1 0 0,0 1 1 0 0,1 0 0 0 0,-1 0-1 0 0,0 0 1 0 0,0 0-1 0 0,1 0 1 0 0,-1 0 0 0 0,0 0-1 0 0,1 0 1 0 0,-1 0-1 0 0,0 0 1 0 0,1 0 0 0 0,-1 0-1 0 0,0 0 1 0 0,1 0 0 0 0,-1 0-1 0 0,0 0 1 0 0,1 0-1 0 0,-1 1 1 0 0,0-1 60 0 0,0-33-2606 0 0,-11-2-2381 0 0,-1 15-3798 0 0,8 12-289 0 0</inkml:trace>
  <inkml:trace contextRef="#ctx0" brushRef="#br0" timeOffset="19410.564">2162 6330 10410 0 0,'0'0'4940'0'0,"0"0"-3070"0"0,0 0-1026 0 0,0 0-3 0 0,0 0 106 0 0,0 0 75 0 0,0 0 90 0 0,0 0-12 0 0,0 0-113 0 0,0 0-123 0 0,0 0-124 0 0,0 0-125 0 0,35-15-76 0 0,113-51-83 0 0,59-63 632 0 0,-10 7-780 0 0,-2 2-5931 0 0,-173 105 2234 0 0,-7 4-3491 0 0,-4 3-4847 0 0</inkml:trace>
  <inkml:trace contextRef="#ctx0" brushRef="#br0" timeOffset="19693.685">3089 5977 14715 0 0,'0'0'1128'0'0,"0"0"-664"0"0,0 0 1 0 0,0 0 63 0 0,0 0-80 0 0,0 0-232 0 0,0 0-136 0 0,0 0-64 0 0,0 0-48 0 0,65 188-96 0 0,-56-181-224 0 0,-2-3-448 0 0,1-1-593 0 0,-1-3-447 0 0,-3 0-465 0 0,-2-7-847 0 0,1 3-785 0 0,-3-3-184 0 0</inkml:trace>
  <inkml:trace contextRef="#ctx0" brushRef="#br0" timeOffset="19694.685">2918 5587 17812 0 0,'0'0'1736'0'0,"0"0"-680"0"0,0 0-95 0 0,0 0-153 0 0,0 0-208 0 0,0 0-368 0 0,0 0-400 0 0,0 0-160 0 0,0 0-64 0 0,0 0-64 0 0,0 0-176 0 0,0 0-425 0 0,0 0-847 0 0,21 14-1369 0 0,-3-6-2392 0 0,-5-5-3665 0 0</inkml:trace>
  <inkml:trace contextRef="#ctx0" brushRef="#br0" timeOffset="19944.273">3410 5528 12027 0 0,'0'0'2063'0'0,"0"0"-751"0"0,0 0-343 0 0,0 0-60 0 0,0 0-108 0 0,0 0-151 0 0,0 0-148 0 0,-9 31-115 0 0,-29 99-101 0 0,28-41 15 0 0,9-84-273 0 0,0 0 0 0 0,1 1 0 0 0,0-1 0 0 0,0 0 0 0 0,1 1 0 0 0,-1-1-1 0 0,1 0 1 0 0,0 1 0 0 0,1-1 0 0 0,-1 0 0 0 0,1 0 0 0 0,0 0 0 0 0,0 0 0 0 0,1 0 0 0 0,-1 0 0 0 0,1-1 0 0 0,0 1 0 0 0,0-1 0 0 0,1 0-1 0 0,-1 0 1 0 0,1 0 0 0 0,0 0 0 0 0,0-1 0 0 0,0 1 0 0 0,1-1 0 0 0,-1 0 0 0 0,1 0 0 0 0,0-1 0 0 0,-1 0 0 0 0,1 1 0 0 0,0-2 0 0 0,5 2-28 0 0,-3-2 169 0 0,-1-1 1 0 0,1-1-1 0 0,-1 1 1 0 0,0-1-1 0 0,1 0 1 0 0,-1-1-1 0 0,0 1 1 0 0,0-1 0 0 0,1 0-1 0 0,-1-1 1 0 0,-1 0-1 0 0,1 0 1 0 0,0 0-1 0 0,-1 0 1 0 0,0-1-1 0 0,1 0 1 0 0,-2 0 0 0 0,1-1-1 0 0,0 1 1 0 0,-1-1-1 0 0,0 0 1 0 0,0 0-1 0 0,0 0 1 0 0,-1-1-1 0 0,1 0 1 0 0,-2 1 0 0 0,1-1-1 0 0,0-1-169 0 0,1-4 74 0 0,0 0 0 0 0,0 0 0 0 0,-2 0 0 0 0,1-1 0 0 0,-1 1 0 0 0,-1-1 0 0 0,0 1 0 0 0,-1-1 0 0 0,0 0 0 0 0,0 1-1 0 0,-2-1 1 0 0,1 1 0 0 0,-1-1 0 0 0,-1 1 0 0 0,0 0 0 0 0,-1 0 0 0 0,0 0 0 0 0,-1 0 0 0 0,0 1 0 0 0,0 0 0 0 0,-1 0 0 0 0,0 0 0 0 0,-1 1 0 0 0,0-1 0 0 0,-5-2-74 0 0,6 5-388 0 0,-53-47-211 0 0,35 44-2234 0 0,-1 11-3367 0 0,19 3-657 0 0,1 2-3963 0 0</inkml:trace>
  <inkml:trace contextRef="#ctx0" brushRef="#br0" timeOffset="20317.688">3866 5616 11034 0 0,'0'0'4449'0'0,"0"0"-2531"0"0,0 0-775 0 0,0 0-101 0 0,0 0-126 0 0,0 0-187 0 0,0 0-91 0 0,0 0-25 0 0,0 0-53 0 0,0 0-68 0 0,0 0-84 0 0,0 0-87 0 0,0 0-84 0 0,-2-32-48 0 0,-4-100-1 0 0,16 45 124 0 0,-7 75-298 0 0,0 0 0 0 0,1 1-1 0 0,0-1 1 0 0,0 1-1 0 0,1-1 1 0 0,1 1-1 0 0,0 1 1 0 0,0-1 0 0 0,1 1-1 0 0,0 0 1 0 0,8-7-14 0 0,-11 16-15 0 0,-1 0-1 0 0,0 0 1 0 0,0 1 0 0 0,0-1 0 0 0,1 1 0 0 0,-1 0 0 0 0,0 0-1 0 0,0 0 1 0 0,0 1 0 0 0,1-1 0 0 0,-1 1 0 0 0,0-1-1 0 0,0 1 1 0 0,0 0 0 0 0,0 0 0 0 0,0 1 0 0 0,0-1 0 0 0,0 1-1 0 0,0-1 1 0 0,0 1 0 0 0,-1 0 0 0 0,1 0 0 0 0,-1 0 0 0 0,1 0-1 0 0,-1 0 1 0 0,0 1 0 0 0,0-1 0 0 0,0 1 0 0 0,0 0 0 0 0,0-1-1 0 0,-1 1 1 0 0,1 0 0 0 0,-1 0 0 0 0,2 3 15 0 0,17 17 1 0 0,-15-17 78 0 0,1-1 0 0 0,0 0 1 0 0,1 0-1 0 0,-1 0 0 0 0,1 0 1 0 0,0-1-1 0 0,0-1 0 0 0,1 1 0 0 0,-1-1 1 0 0,1 0-1 0 0,0-1 0 0 0,-1 1 0 0 0,1-2 1 0 0,0 1-1 0 0,0-1 0 0 0,0 0 0 0 0,0-1 1 0 0,1 0-1 0 0,-1 0 0 0 0,0-1 0 0 0,0 0 1 0 0,0 0-1 0 0,0-1 0 0 0,0 0 0 0 0,-1 0 1 0 0,1-1-1 0 0,0 0 0 0 0,-1 0-79 0 0,8-6 215 0 0,0 0-1 0 0,-1 0 1 0 0,0-1-1 0 0,-1-1 0 0 0,0-1 1 0 0,-1 0-1 0 0,0 0 1 0 0,-1-1-1 0 0,0-1 1 0 0,-1 0-1 0 0,-1 0 1 0 0,0-1-1 0 0,-1 0 1 0 0,2-6-215 0 0,-2 3-323 0 0,-1 0 0 0 0,-1-1 1 0 0,-1 0-1 0 0,-1 0 1 0 0,0 0-1 0 0,-1-1 0 0 0,0-18 323 0 0,-2 7-2312 0 0,-1 11-2784 0 0,1 1-7257 0 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40.07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2789 167 7186 0 0,'0'0'1293'0'0,"0"0"131"0"0,0 0 70 0 0,0 0-82 0 0,0 0-230 0 0,0 0-259 0 0,0 0-76 0 0,0 0 64 0 0,0 0 110 0 0,0 0 69 0 0,0 0-103 0 0,12-28-187 0 0,37-83-163 0 0,-25 83 1455 0 0,-24 54-1175 0 0,0-26-991 0 0,-7 152 1098 0 0,-7 0 0 0 0,-20 78-1024 0 0,9-68 213 0 0,7 0 0 0 0,6 18-213 0 0,12 15 214 0 0,1-192-197 0 0,-1 0 1 0 0,1 0 0 0 0,0 0 0 0 0,-1-1-1 0 0,1 1 1 0 0,1 0 0 0 0,-1-1-1 0 0,0 1 1 0 0,1-1 0 0 0,-1 1-1 0 0,1-1 1 0 0,0 0 0 0 0,-1 1-1 0 0,1-1 1 0 0,0 0 0 0 0,1 0 0 0 0,-1-1-1 0 0,0 1 1 0 0,0 0 0 0 0,1-1-1 0 0,-1 1 1 0 0,1-1 0 0 0,0 0-1 0 0,-1 0 1 0 0,1 0 0 0 0,2 1-18 0 0,42-6 220 0 0,0-1 1 0 0,0-2-1 0 0,-1-3 1 0 0,44-15-221 0 0,-13 5 81 0 0,365-98 69 0 0,219-28-60 0 0,-329 85-54 0 0,3 16 1 0 0,1 13-1 0 0,26 15-36 0 0,-87 31 112 0 0,-247-12-98 0 0,-17-3 2803 0 0,-9-26-2196 0 0,1-88-809 0 0,4 1-1 0 0,13-46 189 0 0,23 23-2116 0 0,-18 96-2148 0 0,6 6-5110 0 0,-15 23-3492 0 0</inkml:trace>
  <inkml:trace contextRef="#ctx0" brushRef="#br0" timeOffset="6663.028">503 3212 5905 0 0,'0'0'1257'0'0,"0"0"69"0"0,0 0 229 0 0,0 0 338 0 0,0 0 203 0 0,0 0-47 0 0,0 0-237 0 0,0 0-300 0 0,0 0-249 0 0,0 0-224 0 0,0 0-172 0 0,-9-10-171 0 0,-32-29-136 0 0,39 38-532 0 0,1 1 0 0 0,-1-1-1 0 0,1 0 1 0 0,-1 0-1 0 0,0 1 1 0 0,0-1 0 0 0,1 1-1 0 0,-1-1 1 0 0,0 1-1 0 0,0 0 1 0 0,0 0-1 0 0,0 0 1 0 0,1 0 0 0 0,-1 0-1 0 0,0 0 1 0 0,0 0-1 0 0,0 0 1 0 0,0 1 0 0 0,1-1-1 0 0,-1 1 1 0 0,0 0-1 0 0,1-1 1 0 0,-1 1 0 0 0,0 0-1 0 0,1 0 1 0 0,-1 0-1 0 0,1 0 1 0 0,-2 1-28 0 0,-5 2 134 0 0,-19 13 47 0 0,0 2-1 0 0,2 0 1 0 0,0 1-1 0 0,2 2 1 0 0,0 0 0 0 0,1 2-1 0 0,1 0 1 0 0,2 1-1 0 0,0 2 1 0 0,2-1-1 0 0,1 2 1 0 0,1 0-1 0 0,-3 11-180 0 0,3-12 29 0 0,1 0 0 0 0,2 1-1 0 0,0 1 1 0 0,2 0 0 0 0,2 0-1 0 0,0 1 1 0 0,2 0 0 0 0,1 1 0 0 0,2-1-1 0 0,1 1 1 0 0,1-1 0 0 0,2 11-29 0 0,2-30-50 0 0,1 0 0 0 0,0-1 0 0 0,0 1 0 0 0,1-1 0 0 0,1 0 0 0 0,-1 0 0 0 0,2-1 1 0 0,-1 1-1 0 0,1-1 0 0 0,1-1 0 0 0,0 1 0 0 0,0-1 0 0 0,0-1 0 0 0,1 0 1 0 0,0 0-1 0 0,1 0 0 0 0,0-1 0 0 0,0-1 0 0 0,0 0 0 0 0,0 0 0 0 0,1-1 0 0 0,-1 0 1 0 0,1-1-1 0 0,0 0 0 0 0,1-1 0 0 0,-1 0 0 0 0,0-1 0 0 0,12 1 50 0 0,1-2-730 0 0,-1 0 1 0 0,1-2-1 0 0,-1-1 0 0 0,1 0 0 0 0,-1-2 0 0 0,0-1 1 0 0,7-3 729 0 0,90-43-7635 0 0,-74 27 1753 0 0,-14 9-1525 0 0</inkml:trace>
  <inkml:trace contextRef="#ctx0" brushRef="#br0" timeOffset="6933.041">1142 3267 15315 0 0,'0'0'1334'0'0,"0"0"-226"0"0,0 0-136 0 0,0 0 2 0 0,-32 36-11 0 0,-102 117-132 0 0,65-46 176 0 0,60-87-826 0 0,3-7-107 0 0,1-1 0 0 0,0 1-1 0 0,0 0 1 0 0,1 1 0 0 0,1-1 0 0 0,0 1 0 0 0,1-1 0 0 0,1 1 0 0 0,0 0-1 0 0,1 0 1 0 0,0 0 0 0 0,1 0 0 0 0,1 2-74 0 0,0-11 48 0 0,0 0 0 0 0,0 0-1 0 0,1-1 1 0 0,0 1 0 0 0,-1-1 0 0 0,2 0 0 0 0,-1 0-1 0 0,1 0 1 0 0,-1 0 0 0 0,1 0 0 0 0,0-1-1 0 0,0 0 1 0 0,0 1 0 0 0,1-2 0 0 0,-1 1 0 0 0,1 0-1 0 0,0-1 1 0 0,0 0 0 0 0,0 0 0 0 0,0 0-1 0 0,0-1 1 0 0,0 0 0 0 0,0 0 0 0 0,0 0 0 0 0,1 0-1 0 0,-1-1 1 0 0,0 0 0 0 0,0 0 0 0 0,1-1 0 0 0,-1 1-1 0 0,0-1 1 0 0,0 0 0 0 0,1 0 0 0 0,-1-1-1 0 0,3-1-47 0 0,10-7 135 0 0,-1 0-1 0 0,0-1 0 0 0,0-1 0 0 0,-1 0 1 0 0,-1-1-1 0 0,0-1 0 0 0,-1-1 0 0 0,-1 0 1 0 0,0 0-1 0 0,-1-2 0 0 0,-1 1 0 0 0,0-1 1 0 0,-1-1-1 0 0,-1 0 0 0 0,-1-1 0 0 0,0 1 1 0 0,-2-1-1 0 0,0-1 0 0 0,-1 1 0 0 0,-1-1 1 0 0,0 0-1 0 0,-2 0 0 0 0,-1 0 0 0 0,0-14-134 0 0,-1 26-15 0 0,-1 0-1 0 0,1 1 0 0 0,-2-1 0 0 0,1 0 0 0 0,-1 0 0 0 0,0 0 0 0 0,-1 1 0 0 0,1-1 0 0 0,-2 1 0 0 0,1 0 0 0 0,-3-4 16 0 0,4 9-98 0 0,1-1 0 0 0,-1 1 0 0 0,1 0-1 0 0,-1 0 1 0 0,0 0 0 0 0,0 0 0 0 0,0 0-1 0 0,0 0 1 0 0,-1 0 0 0 0,1 1 0 0 0,0-1-1 0 0,-1 1 1 0 0,1 0 0 0 0,-1-1 0 0 0,0 1-1 0 0,1 0 1 0 0,-1 1 0 0 0,0-1 0 0 0,1 0-1 0 0,-1 1 1 0 0,0 0 0 0 0,0-1 0 0 0,0 1-1 0 0,1 0 1 0 0,-1 0 0 0 0,0 1 0 0 0,0-1-1 0 0,1 1 1 0 0,-1-1 0 0 0,0 1 0 0 0,0 0-1 0 0,1 0 1 0 0,-1 0 0 0 0,0 1 98 0 0,-35 37-5170 0 0,20-6-3527 0 0,16-30 7002 0 0,-3 12-7767 0 0</inkml:trace>
  <inkml:trace contextRef="#ctx0" brushRef="#br0" timeOffset="7391.129">1412 3816 17820 0 0,'0'0'1439'0'0,"0"0"-215"0"0,0 0 4 0 0,0 0 2 0 0,0 0-138 0 0,0 0-230 0 0,0 0-181 0 0,0 0-103 0 0,0 0-108 0 0,14-35-90 0 0,41-108-101 0 0,34-124 440 0 0,-50 186-827 0 0,-39 80-24 0 0,3 22-618 0 0,5 24 509 0 0,-6-28 228 0 0,2 1 1 0 0,-1-1 0 0 0,2 0-1 0 0,0 0 1 0 0,1-1 0 0 0,1 1-1 0 0,7 12 13 0 0,-11-26 61 0 0,-1-1 0 0 0,0 1 0 0 0,0 0 0 0 0,1-1 0 0 0,0 0 0 0 0,-1 1 0 0 0,1-1 0 0 0,0 0 0 0 0,0 0 1 0 0,0-1-1 0 0,0 1 0 0 0,1-1 0 0 0,-1 1 0 0 0,0-1 0 0 0,1 0 0 0 0,-1 0 0 0 0,0-1 0 0 0,1 1 0 0 0,-1-1 0 0 0,1 1 0 0 0,0-1 0 0 0,-1 0 0 0 0,1-1 0 0 0,-1 1 0 0 0,1 0 0 0 0,-1-1 0 0 0,0 0 0 0 0,1 0 0 0 0,-1 0 0 0 0,1 0 0 0 0,-1-1 0 0 0,0 1 0 0 0,0-1 0 0 0,0 0 0 0 0,0 0 0 0 0,0 0 0 0 0,0 0 0 0 0,-1 0 0 0 0,1-1 0 0 0,-1 1 0 0 0,1-1 0 0 0,-1 0 0 0 0,0 1 0 0 0,2-4-61 0 0,9-14 19 0 0,0 0 0 0 0,-1 0 1 0 0,-1-1-1 0 0,-1-1 0 0 0,-1 0 0 0 0,-1 0 1 0 0,-1-1-1 0 0,0 0 0 0 0,-2 0 0 0 0,-1 0 1 0 0,-1-1-1 0 0,-1 1 0 0 0,-1-1 0 0 0,-1-14-19 0 0,-5 25-847 0 0,3 10-2926 0 0,1 0-6502 0 0,1 3-1787 0 0</inkml:trace>
  <inkml:trace contextRef="#ctx0" brushRef="#br0" timeOffset="7770.004">2311 2877 17404 0 0,'0'0'1879'0'0,"0"0"-344"0"0,0 0-166 0 0,0 0-94 0 0,0 0-202 0 0,0 0-220 0 0,0 0-163 0 0,0 0-144 0 0,0 0-128 0 0,0 0-123 0 0,0 0-122 0 0,0 0-93 0 0,-9 5-48 0 0,-100 75 32 0 0,100-71-68 0 0,3-4-6 0 0,0 0-1 0 0,0 0 0 0 0,1 1 0 0 0,0-1 0 0 0,0 1 0 0 0,0 0 0 0 0,1 1 0 0 0,0-1 0 0 0,0 1 0 0 0,1 0 0 0 0,-1 0 0 0 0,2 0 0 0 0,-1 0 0 0 0,1 0 0 0 0,0 1 0 0 0,0 3 11 0 0,4-8-14 0 0,0 1-1 0 0,0-1 1 0 0,1 0-1 0 0,0 0 0 0 0,-1 0 1 0 0,1-1-1 0 0,0 1 1 0 0,1-1-1 0 0,-1 1 1 0 0,0-1-1 0 0,1 0 1 0 0,-1 0-1 0 0,1-1 1 0 0,-1 1-1 0 0,1-1 0 0 0,0 1 1 0 0,0-1-1 0 0,0-1 1 0 0,0 1-1 0 0,0 0 1 0 0,0-1-1 0 0,3 0 15 0 0,-7 0 0 0 0,29 5 22 0 0,-24-5-11 0 0,-1-1 0 0 0,1 1 0 0 0,0 0 0 0 0,-1 0 0 0 0,1 1 0 0 0,-1 0 0 0 0,1 0 0 0 0,-1 0 0 0 0,1 0 0 0 0,-1 0 0 0 0,0 1 0 0 0,0 0 1 0 0,1 0-1 0 0,-1 0 0 0 0,0 0 0 0 0,-1 1 0 0 0,1 0 0 0 0,0-1 0 0 0,-1 1 0 0 0,0 1 0 0 0,1-1 0 0 0,-1 0 0 0 0,0 1 0 0 0,-1 0 0 0 0,1-1 0 0 0,-1 1 0 0 0,1 0 1 0 0,-1 0-1 0 0,-1 1 0 0 0,1-1 0 0 0,0 0 0 0 0,-1 1 0 0 0,1 2-11 0 0,-4 5 12 0 0,0 0-1 0 0,0 0 1 0 0,-2 0 0 0 0,1 0 0 0 0,-1-1-1 0 0,-1 1 1 0 0,0-1 0 0 0,-1 0-1 0 0,0-1 1 0 0,0 1 0 0 0,-1-1 0 0 0,-1-1-1 0 0,0 1 1 0 0,0-1 0 0 0,0 0-1 0 0,-1-1 1 0 0,-1 0 0 0 0,1-1 0 0 0,-10 6-12 0 0,-24 12-2509 0 0,27-21-2633 0 0,-1-3-5833 0 0,14-1 1804 0 0</inkml:trace>
  <inkml:trace contextRef="#ctx0" brushRef="#br0" timeOffset="8093.077">2655 2590 21581 0 0,'0'0'618'0'0,"0"0"-136"0"0,0 0 39 0 0,0 0 146 0 0,0 0 83 0 0,0 0-52 0 0,-3 32-119 0 0,-10 101-99 0 0,9 0 326 0 0,4-123-821 0 0,1 0 0 0 0,-1 1 0 0 0,2-1 0 0 0,0 0 0 0 0,0 0 0 0 0,1 0 0 0 0,0 0 0 0 0,0-1 0 0 0,1 1 0 0 0,0-1 0 0 0,1 0 0 0 0,0 0 0 0 0,1 0 0 0 0,0-1 0 0 0,0 0 0 0 0,1 0 0 0 0,0 0 0 0 0,0-1-1 0 0,0 0 1 0 0,1 0 0 0 0,1-1 0 0 0,-1 0 0 0 0,8 3 15 0 0,-12-7-126 0 0,53 12-3020 0 0,-32-37-6004 0 0,-24 15 3258 0 0,-1 1-2630 0 0</inkml:trace>
  <inkml:trace contextRef="#ctx0" brushRef="#br0" timeOffset="8343.075">2392 2976 13035 0 0,'0'0'2810'0'0,"0"0"-899"0"0,0 0-495 0 0,0 0-86 0 0,0 0-110 0 0,0 0-256 0 0,0 0-237 0 0,0 0-187 0 0,31-10-122 0 0,101-33-78 0 0,69-10 206 0 0,-133 35-852 0 0,-12 3-3084 0 0,-18 3-5642 0 0,-29 9-2217 0 0</inkml:trace>
  <inkml:trace contextRef="#ctx0" brushRef="#br0" timeOffset="8493.056">3043 3035 768 0 0,'0'0'2245'0'0,"0"0"100"0"0,0 0 255 0 0,0 0 131 0 0,0 0-165 0 0,0 0-338 0 0,0 0-371 0 0,0 0-332 0 0,0 0-262 0 0,0 0-205 0 0,0 0-119 0 0,0 0-62 0 0,0 0-61 0 0,-2 14-62 0 0,-8 42-62 0 0,9-55-660 0 0,1-1 0 0 0,-1 0 0 0 0,1 1 0 0 0,0-1-1 0 0,-1 1 1 0 0,1-1 0 0 0,-1 0 0 0 0,1 0 0 0 0,-1 1 0 0 0,1-1 0 0 0,-1 0-1 0 0,1 0 1 0 0,-1 1 0 0 0,1-1 0 0 0,-1 0 0 0 0,1 0 0 0 0,-1 0 0 0 0,1 0-1 0 0,-1 0 1 0 0,1 0 0 0 0,-1 0 0 0 0,1 0 0 0 0,-1 0 0 0 0,0 0 0 0 0,1 0-1 0 0,-1 0 1 0 0,1 0 0 0 0,-1 0 0 0 0,1-1 0 0 0,-1 1 0 0 0,1 0 0 0 0,-1 0 0 0 0,1-1-1 0 0,-1 1 1 0 0,1 0 0 0 0,-1-1 0 0 0,1 1 0 0 0,0 0 0 0 0,-1-1 0 0 0,1 1-1 0 0,0-1 1 0 0,-1 1 0 0 0,1 0 0 0 0,0-1 0 0 0,-1 1 0 0 0,1-1 0 0 0,0 1-1 0 0,0-1 1 0 0,-1 1 0 0 0,1-1 0 0 0,0 0 0 0 0,0 1 0 0 0,0-1 0 0 0,0 1-1 0 0,0-1 1 0 0,0 1 0 0 0,0-1 0 0 0,0 1 0 0 0,0-1 0 0 0,0 1 0 0 0,0-1 0 0 0,0 1-1 0 0,0-1 1 0 0,1 0 0 0 0,-1 1-32 0 0,-6-22 268 0 0,2 0 0 0 0,1-1 0 0 0,0 0 0 0 0,2 1 0 0 0,0-1-1 0 0,2 0 1 0 0,2-17-268 0 0,-1 29-47 0 0,1 0 1 0 0,0 0-1 0 0,1 0 0 0 0,0 1 0 0 0,1 0 1 0 0,0-1-1 0 0,0 1 0 0 0,1 1 0 0 0,0-1 0 0 0,1 1 1 0 0,0 0-1 0 0,1 1 0 0 0,6-6 47 0 0,20 3-4170 0 0,-22 12-289 0 0,-1 2-3370 0 0,-7 1-3579 0 0</inkml:trace>
  <inkml:trace contextRef="#ctx0" brushRef="#br0" timeOffset="9483.767">3452 2678 14995 0 0,'0'0'2493'0'0,"0"0"-596"0"0,0 0-322 0 0,0 0-257 0 0,0 0-278 0 0,0 0-261 0 0,0 0-187 0 0,0 0-154 0 0,0 0-90 0 0,0 0-39 0 0,0 0-62 0 0,0 0-48 0 0,-24 9-49 0 0,-78 31-46 0 0,39 3 56 0 0,54-37-158 0 0,1 0 0 0 0,0 1 0 0 0,1 0 0 0 0,0 1 0 0 0,0-1 0 0 0,0 1 0 0 0,1 0 0 0 0,0 1 0 0 0,1 0 0 0 0,0 0 0 0 0,0 0 0 0 0,1 0 0 0 0,0 1 0 0 0,1 0-1 0 0,0-1 1 0 0,0 1 0 0 0,1 0 0 0 0,0 1 0 0 0,1-1 0 0 0,1 0 0 0 0,-1 0 0 0 0,1 1-2 0 0,1-9 2 0 0,-1 0-1 0 0,1 0 0 0 0,-1 0 1 0 0,1-1-1 0 0,0 1 1 0 0,0 0-1 0 0,0 0 1 0 0,0-1-1 0 0,0 1 1 0 0,0-1-1 0 0,0 1 1 0 0,0-1-1 0 0,1 1 1 0 0,-1-1-1 0 0,1 0 1 0 0,-1 0-1 0 0,1 1 1 0 0,-1-1-1 0 0,1 0 1 0 0,0 0-1 0 0,0-1 1 0 0,-1 1-1 0 0,1 0 1 0 0,0-1-1 0 0,0 1 1 0 0,0-1-1 0 0,0 1 1 0 0,-1-1-1 0 0,1 0 1 0 0,0 0-1 0 0,0 0 1 0 0,0 0-1 0 0,0 0 1 0 0,0 0-1 0 0,0 0 1 0 0,0-1-1 0 0,0 1 1 0 0,-1-1-1 0 0,1 0 0 0 0,1 0-1 0 0,72-36 672 0 0,-52 18-485 0 0,0-1 1 0 0,-2-1-1 0 0,0-1 0 0 0,-1 0 1 0 0,-2-2-1 0 0,10-15-187 0 0,31-39 340 0 0,-58 77-324 0 0,1 1-26 0 0,2 20-177 0 0,3 1 212 0 0,-7-16-25 0 0,1 0 0 0 0,0 1-1 0 0,0-1 1 0 0,0 0 0 0 0,0 0-1 0 0,1 0 1 0 0,0 0 0 0 0,0 0-1 0 0,0-1 1 0 0,1 1 0 0 0,-1-1-1 0 0,1 1 1 0 0,0-1 0 0 0,1 0-1 0 0,-1 0 1 0 0,1 0 0 0 0,0 0 0 0 0,0-1-1 0 0,0 0 1 0 0,0 0 0 0 0,0 0-1 0 0,1 0 1 0 0,-1 0 0 0 0,1-1-1 0 0,0 0 1 0 0,0 0 0 0 0,0 0-1 0 0,0-1 1 0 0,0 1 0 0 0,2-1 0 0 0,-1-1 21 0 0,0 0 1 0 0,0-1-1 0 0,-1 0 1 0 0,1 0-1 0 0,0 0 1 0 0,0-1-1 0 0,-1 0 1 0 0,1 0-1 0 0,-1 0 1 0 0,0 0-1 0 0,0-1 1 0 0,0 0-1 0 0,0 0 1 0 0,0-1-1 0 0,0 1 1 0 0,-1-1-1 0 0,1 0 1 0 0,0-2-22 0 0,11-10 80 0 0,-2 0 0 0 0,0-1 1 0 0,-1-1-1 0 0,-1 0 1 0 0,-1-1-1 0 0,0 0 0 0 0,-2-1 1 0 0,0 0-1 0 0,0-1-80 0 0,20-41 91 0 0,-15 29-29 0 0,-14 32-49 0 0,0 1 0 0 0,0 0-26 0 0,0 0-7 0 0,-1 26-399 0 0,0 61 350 0 0,46-34-26 0 0,-43-52 104 0 0,1 0-1 0 0,-1 0 0 0 0,1-1 0 0 0,-1 1 0 0 0,1 0 1 0 0,-1-1-1 0 0,1 1 0 0 0,-1-1 0 0 0,1 0 1 0 0,-1 0-1 0 0,1 0 0 0 0,-1 0 0 0 0,1 0 1 0 0,-1-1-1 0 0,1 1 0 0 0,-1-1 0 0 0,1 0 1 0 0,-1 1-1 0 0,1-1 0 0 0,-1 0 0 0 0,0 0 1 0 0,1-1-1 0 0,-1 1 0 0 0,0 0 0 0 0,0-1 1 0 0,0 0-1 0 0,0 1 0 0 0,0-1 0 0 0,0 0 0 0 0,-1 0 1 0 0,2-2-9 0 0,44-74 217 0 0,-40 64-215 0 0,-2 5 9 0 0,1-5-7 0 0,0 0 1 0 0,2 1 0 0 0,-1 0-1 0 0,2 1 1 0 0,0 0 0 0 0,0 0-1 0 0,1 1 1 0 0,9-8-5 0 0,95-68-65 0 0,-114 86 62 0 0,1 1 0 0 0,-1-1 0 0 0,1 1 0 0 0,-1-1 0 0 0,1 1 0 0 0,-1 0 0 0 0,1-1 0 0 0,-1 1 1 0 0,1 0-1 0 0,0 0 0 0 0,-1 0 0 0 0,1-1 0 0 0,0 1 0 0 0,-1 0 0 0 0,1 0 0 0 0,0 0 0 0 0,-1 0 0 0 0,1 0 0 0 0,-1 0 1 0 0,1 0-1 0 0,0 0 0 0 0,-1 0 0 0 0,1 0 0 0 0,0 1 0 0 0,-1-1 0 0 0,1 0 0 0 0,0 0 0 0 0,-1 1 0 0 0,1-1 1 0 0,-1 0-1 0 0,1 1 0 0 0,-1-1 0 0 0,1 0 0 0 0,-1 1 0 0 0,1-1 0 0 0,-1 1 0 0 0,1-1 0 0 0,-1 1 0 0 0,1-1 0 0 0,-1 1 1 0 0,0-1-1 0 0,1 1 0 0 0,-1 0 0 0 0,0-1 0 0 0,0 1 0 0 0,1-1 0 0 0,-1 1 0 0 0,0 0 0 0 0,0-1 0 0 0,0 1 0 0 0,0 0 1 0 0,0-1-1 0 0,0 1 0 0 0,0 0 0 0 0,0-1 0 0 0,0 1 3 0 0,2 49 2 0 0,-2-33 27 0 0,1-15-27 0 0,1 0 1 0 0,-1 0 0 0 0,1 0-1 0 0,0 0 1 0 0,-1 0-1 0 0,1-1 1 0 0,0 1 0 0 0,0-1-1 0 0,0 1 1 0 0,0-1-1 0 0,0 0 1 0 0,0 1 0 0 0,0-1-1 0 0,1 0 1 0 0,-1-1-1 0 0,0 1 1 0 0,1 0 0 0 0,-1-1-1 0 0,0 1 1 0 0,1-1-1 0 0,-1 0 1 0 0,1 0 0 0 0,-1 0-1 0 0,1 0 1 0 0,-1 0-1 0 0,0 0 1 0 0,1-1 0 0 0,-1 1-1 0 0,1-1 1 0 0,-1 1-1 0 0,0-1 1 0 0,0 0 0 0 0,1 0-1 0 0,-1 0 1 0 0,0 0-1 0 0,0-1 1 0 0,0 1 0 0 0,0-1-1 0 0,0 1 1 0 0,0-1-1 0 0,-1 0 1 0 0,2 0-3 0 0,171-103 77 0 0,-123 81-50 0 0,-50 24-34 0 0,-2 7-954 0 0,7 29 1978 0 0,2-30-5955 0 0,6-3-6962 0 0,-12-3-168 0 0</inkml:trace>
  <inkml:trace contextRef="#ctx0" brushRef="#br0" timeOffset="9720.997">3443 2166 21125 0 0,'0'0'2176'0'0,"0"0"-1120"0"0,0 0-240 0 0,0 0-175 0 0,0 0-313 0 0,0 0-176 0 0,0 0-104 0 0,0 0-48 0 0,0 0 0 0 0,0 0-120 0 0,0 0-296 0 0,0 0-705 0 0,0 0-1311 0 0,0 0-4114 0 0,120 37-6808 0 0</inkml:trace>
  <inkml:trace contextRef="#ctx0" brushRef="#br0" timeOffset="10510.879">4643 2244 2817 0 0,'0'0'2400'0'0,"0"0"103"0"0,0 0 155 0 0,0 0-80 0 0,0 0-291 0 0,0 0-330 0 0,0 0-308 0 0,0 0-255 0 0,0 0-192 0 0,0 0-118 0 0,0 0-109 0 0,0 0-88 0 0,30 8-93 0 0,93 25-113 0 0,-70-34 155 0 0,-47-3-650 0 0,0 1-93 0 0,-1-1 0 0 0,0 1 0 0 0,0-1 0 0 0,-1 0 0 0 0,1 0 0 0 0,-1 0-1 0 0,1-1 1 0 0,-1 0 0 0 0,-1 0 0 0 0,1 0 0 0 0,-1 0 0 0 0,0 0 0 0 0,0-1 0 0 0,0 1-1 0 0,-1-1 1 0 0,0 0 0 0 0,0 0 0 0 0,0 0 0 0 0,-1 0 0 0 0,0 0 0 0 0,0 0 0 0 0,0-3-93 0 0,-1 6 7 0 0,0 1 1 0 0,0-1 0 0 0,0 1 0 0 0,0-1 0 0 0,0 0 0 0 0,0 1 0 0 0,-1-1 0 0 0,1 1 0 0 0,-1-1 0 0 0,0 1 0 0 0,0-1 0 0 0,0 1 0 0 0,0 0 0 0 0,0-1 0 0 0,0 1 0 0 0,-1 0 0 0 0,1 0 0 0 0,-1 0 0 0 0,0 0 0 0 0,1 0 0 0 0,-1 0 0 0 0,0 0 0 0 0,0 0 0 0 0,0 1 0 0 0,0-1 0 0 0,0 1 0 0 0,-1 0 0 0 0,1-1 0 0 0,0 1 0 0 0,-1 0-1 0 0,1 0 1 0 0,-1 1 0 0 0,1-1 0 0 0,-1 0 0 0 0,1 1 0 0 0,-1 0 0 0 0,-1-1-8 0 0,-2 1-26 0 0,-1 0 0 0 0,0 1 0 0 0,0-1 1 0 0,1 1-1 0 0,-1 0 0 0 0,1 1 0 0 0,-1 0 0 0 0,1 0 0 0 0,-1 0 0 0 0,1 1 0 0 0,0 0 0 0 0,0 0 0 0 0,0 0 0 0 0,1 1 0 0 0,-1 0 0 0 0,1 0 1 0 0,0 1-1 0 0,0-1 0 0 0,0 1 0 0 0,1 0 0 0 0,-1 0 0 0 0,1 1 0 0 0,0-1 0 0 0,1 1 0 0 0,-2 2 26 0 0,0 1-65 0 0,0-1 0 0 0,0 1 0 0 0,1-1 0 0 0,0 1 0 0 0,0 0 0 0 0,1 1 0 0 0,0-1 0 0 0,1 1 0 0 0,0-1 0 0 0,1 1 0 0 0,0 0 65 0 0,0-6-70 0 0,1 0 1 0 0,0-1 0 0 0,0 1 0 0 0,1-1-1 0 0,-1 1 1 0 0,1 0 0 0 0,-1-1 0 0 0,1 1-1 0 0,1-1 1 0 0,-1 1 0 0 0,0-1 0 0 0,1 1 0 0 0,-1-1-1 0 0,1 0 1 0 0,0 0 0 0 0,0 0 0 0 0,0 0-1 0 0,1 0 1 0 0,-1 0 0 0 0,1-1 0 0 0,-1 1-1 0 0,1-1 1 0 0,0 0 0 0 0,0 0 0 0 0,0 0-1 0 0,0 0 1 0 0,1 0 0 0 0,-1-1 0 0 0,0 1-1 0 0,1-1 71 0 0,5 2-309 0 0,0-1 0 0 0,0 0 1 0 0,0-1-1 0 0,0 0 1 0 0,0 0-1 0 0,0-1 1 0 0,0 0-1 0 0,0 0 1 0 0,0-1-1 0 0,1-1 1 0 0,-1 0-1 0 0,-1 0 1 0 0,1 0-1 0 0,0-1 1 0 0,2-1 307 0 0,125-64-8894 0 0,-124 61 7649 0 0,98-65-8907 0 0,-12-14 9270 0 0,-69 38 2510 0 0,-25 12 7672 0 0,-27 17-1917 0 0,-30 24-4372 0 0,42 1-2897 0 0,0 0 0 0 0,0 1 0 0 0,1 0 0 0 0,0 1 0 0 0,0 0 0 0 0,1 1 0 0 0,0 0 0 0 0,0 1 0 0 0,1-1 0 0 0,1 1 0 0 0,-1 1 0 0 0,1 0 0 0 0,1 0 0 0 0,0 0 0 0 0,-2 8-114 0 0,6-15 25 0 0,1 0 0 0 0,0 0 0 0 0,0 0 1 0 0,0 0-1 0 0,0 1 0 0 0,1-1 1 0 0,-1 0-1 0 0,1 0 0 0 0,0 1 0 0 0,0-1 1 0 0,1 0-1 0 0,-1 0 0 0 0,1 1 0 0 0,0-1 1 0 0,0 0-1 0 0,1 0 0 0 0,-1 0 1 0 0,1 0-1 0 0,0 0 0 0 0,0 0 0 0 0,0-1 1 0 0,0 1-1 0 0,1-1 0 0 0,-1 1 1 0 0,1-1-1 0 0,0 0 0 0 0,0 0 0 0 0,0 0 1 0 0,1 0-1 0 0,-1-1 0 0 0,0 1 1 0 0,1-1-1 0 0,0 0 0 0 0,0 0 0 0 0,0 0 1 0 0,0-1-1 0 0,0 1 0 0 0,0-1 0 0 0,0 0 1 0 0,0 0-1 0 0,0 0 0 0 0,1-1 1 0 0,-1 1-1 0 0,0-1 0 0 0,1 0-25 0 0,6 0 243 0 0,1 0 0 0 0,-1-1 0 0 0,1 0-1 0 0,-1 0 1 0 0,0-1 0 0 0,1-1 0 0 0,-1 0 0 0 0,0-1-1 0 0,0 0 1 0 0,-1 0 0 0 0,1-1 0 0 0,-1-1-1 0 0,0 1 1 0 0,0-2 0 0 0,-1 1 0 0 0,0-1 0 0 0,0-1-1 0 0,6-6-242 0 0,5-8 70 0 0,-1-1 0 0 0,-1 0 0 0 0,-1-2 0 0 0,-1 0 1 0 0,-1 0-1 0 0,-1-2 0 0 0,-1 1 0 0 0,-2-2 0 0 0,-1 0 0 0 0,-1 0 0 0 0,-1-1 0 0 0,-1 0 0 0 0,-2 0 0 0 0,-1 0 0 0 0,-2-1 0 0 0,0-18-70 0 0,-2 29-81 0 0,0 1 1 0 0,-1 0-1 0 0,-1-1 0 0 0,-1 1 1 0 0,0 0-1 0 0,-1 0 1 0 0,-2 0-1 0 0,1 1 0 0 0,-3-3 81 0 0,6 14-27 0 0,-1 0 0 0 0,0 0 0 0 0,0 1-1 0 0,0-1 1 0 0,-1 1 0 0 0,0-1-1 0 0,0 1 1 0 0,0 1 0 0 0,-1-1-1 0 0,0 0 1 0 0,0 1 0 0 0,0 0 0 0 0,0 0-1 0 0,-1 1 1 0 0,1-1 0 0 0,-1 1-1 0 0,0 0 1 0 0,0 1 0 0 0,0-1-1 0 0,0 1 1 0 0,-1 0 0 0 0,1 1 0 0 0,0 0-1 0 0,-1 0 1 0 0,1 0 0 0 0,-6 1 27 0 0,4 0-22 0 0,1 1 0 0 0,-1 0-1 0 0,1 0 1 0 0,0 1 0 0 0,0 0 0 0 0,0 0 0 0 0,0 1 0 0 0,0 0 0 0 0,0 0 0 0 0,1 1 0 0 0,0-1 0 0 0,-1 1 0 0 0,1 1 0 0 0,1-1-1 0 0,-1 1 1 0 0,1 0 0 0 0,-1 1 0 0 0,2-1 0 0 0,-1 1 0 0 0,0 0 0 0 0,1 0 0 0 0,0 0 0 0 0,-2 5 22 0 0,-2 4-8 0 0,1 0-1 0 0,1 1 1 0 0,0-1 0 0 0,1 1-1 0 0,0 1 1 0 0,2-1 0 0 0,0 0-1 0 0,0 1 1 0 0,2 0 0 0 0,0 1 8 0 0,0-4 0 0 0,1-1 1 0 0,0 1-1 0 0,1 0 1 0 0,1 0-1 0 0,0-1 0 0 0,1 1 1 0 0,1-1-1 0 0,0 0 1 0 0,0 0-1 0 0,2 0 0 0 0,-1-1 1 0 0,2 1-1 0 0,-1-1 1 0 0,2-1-1 0 0,0 1 1 0 0,2 1-1 0 0,22 21-41 0 0,1-2 1 0 0,2-1-1 0 0,1-2 1 0 0,1-2-1 0 0,2-1 1 0 0,24 12 40 0 0,81 32-1365 0 0,-46-32-4726 0 0,-67-26 1783 0 0,3 1-7789 0 0</inkml:trace>
  <inkml:trace contextRef="#ctx0" brushRef="#br0" timeOffset="11559.437">466 5274 15651 0 0,'0'0'902'0'0,"0"0"-309"0"0,0 0-215 0 0,0 0 55 0 0,0 0 175 0 0,0 0 140 0 0,0 0 35 0 0,0 0-64 0 0,5 39-116 0 0,18 127-106 0 0,21 34 489 0 0,-27-139-651 0 0,-2 2 0 0 0,-4-1 0 0 0,-2 2 0 0 0,-3-1 0 0 0,-2 1 0 0 0,-4 1-335 0 0,0-66 32 0 0,-1 0 1 0 0,0 0 0 0 0,1 0 0 0 0,-1 0-1 0 0,0 0 1 0 0,0 0 0 0 0,1 0 0 0 0,-1 1 0 0 0,0-1-1 0 0,0 0 1 0 0,0 1 0 0 0,0-1 0 0 0,0 0-1 0 0,0 1 1 0 0,0-1 0 0 0,0 1 0 0 0,0 0-1 0 0,-1-1 1 0 0,1 1 0 0 0,0 0 0 0 0,0 0 0 0 0,0 0-1 0 0,0-1 1 0 0,0 1 0 0 0,-1 1 0 0 0,1-1-1 0 0,0 0 1 0 0,0 0 0 0 0,0 0 0 0 0,0 0-1 0 0,0 1 1 0 0,-1-1 0 0 0,1 1 0 0 0,0-1 0 0 0,0 1-1 0 0,0-1 1 0 0,0 1 0 0 0,0-1 0 0 0,0 1-1 0 0,0 0 1 0 0,1 0 0 0 0,-1-1 0 0 0,0 1-1 0 0,0 0 1 0 0,0 0 0 0 0,1 0 0 0 0,-1 0 0 0 0,1 0-1 0 0,-1 0 1 0 0,1 0 0 0 0,-1 0 0 0 0,1 0-1 0 0,-1 0 1 0 0,1 0 0 0 0,0 1 0 0 0,0-1-1 0 0,-1 0 1 0 0,1 0 0 0 0,0 0 0 0 0,0 0 0 0 0,0 1-1 0 0,0-1 1 0 0,0 0 0 0 0,1 0 0 0 0,-1 0-1 0 0,0 0 1 0 0,0 0 0 0 0,1 0 0 0 0,-1 1-1 0 0,1-1-32 0 0,-5-14 37 0 0,0 1-1 0 0,1-1 0 0 0,0 0 0 0 0,1 0 0 0 0,1-1 0 0 0,0 1 0 0 0,1 0 0 0 0,1-12-36 0 0,-1 6 10 0 0,5-30-13 0 0,2 0 1 0 0,2 0-1 0 0,2 1 0 0 0,3 0 0 0 0,1 1 0 0 0,3 1 0 0 0,1 0 1 0 0,17-26 2 0 0,-14 21 2 0 0,2 1 1 0 0,2 1 0 0 0,2 1-1 0 0,2 2 1 0 0,3 1 0 0 0,1 1-1 0 0,40-38-2 0 0,-10 34 2 0 0,-62 47-2 0 0,0 0 0 0 0,0-1-1 0 0,-1 1 1 0 0,1 0 0 0 0,0 0-1 0 0,0 1 1 0 0,0-1 0 0 0,0 0 0 0 0,0 1-1 0 0,0-1 1 0 0,0 1 0 0 0,0-1 0 0 0,0 1-1 0 0,0 0 1 0 0,0 0 0 0 0,0 0-1 0 0,0 0 1 0 0,0 1 0 0 0,0-1 0 0 0,0 0-1 0 0,0 1 1 0 0,0-1 0 0 0,0 1-1 0 0,0 0 1 0 0,0 0 0 0 0,0 0 0 0 0,0 0-1 0 0,0 0 1 0 0,-1 0 0 0 0,1 0-1 0 0,0 0 1 0 0,-1 1 0 0 0,1-1 0 0 0,-1 1-1 0 0,2 1 1 0 0,2 10 15 0 0,0 0 0 0 0,0 0 0 0 0,-2 0-1 0 0,1 1 1 0 0,-2 0 0 0 0,0 0 0 0 0,0-1-1 0 0,-2 1 1 0 0,1 0 0 0 0,-2 0 0 0 0,0 0 0 0 0,-2 10-15 0 0,-3 8 8 0 0,-1 0 0 0 0,-1 0 1 0 0,-2-1-1 0 0,-1-1 0 0 0,-2 1 1 0 0,-1-2-1 0 0,-1 0 1 0 0,-1-1-1 0 0,-2 0 0 0 0,0-1 1 0 0,-2-1-1 0 0,-1-1 1 0 0,-1-1-1 0 0,-15 11-8 0 0,30-26-134 0 0,0-1 0 0 0,-1-1-1 0 0,0 1 1 0 0,0-2 0 0 0,-1 1 0 0 0,0-1 0 0 0,0 0 0 0 0,0-1-1 0 0,-1 0 1 0 0,0 0 0 0 0,0-1 0 0 0,0 0 0 0 0,0-1-1 0 0,-1 0 1 0 0,1-1 0 0 0,-1 0 0 0 0,0-1 0 0 0,-9 0 134 0 0,18-1-197 0 0,0-1 1 0 0,0 0-1 0 0,0 0 1 0 0,0 0-1 0 0,0 0 1 0 0,0 0-1 0 0,1 0 1 0 0,-1-1-1 0 0,0 1 1 0 0,1 0-1 0 0,-1-1 1 0 0,1 1-1 0 0,-1-1 1 0 0,1 0-1 0 0,0 0 1 0 0,0 1-1 0 0,0-1 1 0 0,0 0-1 0 0,0 0 1 0 0,0 0-1 0 0,0 0 1 0 0,0 0-1 0 0,1 0 0 0 0,-1 0 1 0 0,1 0-1 0 0,0-1 1 0 0,0-1 196 0 0,-3-38-8206 0 0,3 37 6162 0 0,0-15-7771 0 0</inkml:trace>
  <inkml:trace contextRef="#ctx0" brushRef="#br0" timeOffset="15688.801">1191 5546 5761 0 0,'0'0'772'0'0,"0"0"-333"0"0,0 0-47 0 0,0 0 140 0 0,0 0 175 0 0,0 0 143 0 0,0 0 89 0 0,0 0 111 0 0,0 0 76 0 0,0 0-40 0 0,0 0-92 0 0,18-11-140 0 0,57-40-115 0 0,2-35 1260 0 0,-31 19-1579 0 0,-2-2 0 0 0,-4-2 0 0 0,-2-2 0 0 0,-4-1 0 0 0,-3-2 0 0 0,-4-1 1 0 0,-2-1-1 0 0,6-50-420 0 0,-24 95 77 0 0,-2 1 0 0 0,-2-1 0 0 0,-1 1 0 0 0,-1-1 0 0 0,-3-9-77 0 0,3 40-10 0 0,-1-1 1 0 0,-1 1-1 0 0,1 0 0 0 0,0 0 0 0 0,0 0 1 0 0,-1-1-1 0 0,1 1 0 0 0,-1 0 0 0 0,0 0 1 0 0,0 0-1 0 0,1 0 0 0 0,-1 0 0 0 0,-1 0 1 0 0,1 0-1 0 0,0 1 0 0 0,0-1 0 0 0,-1 0 1 0 0,1 0-1 0 0,-1 1 0 0 0,1-1 0 0 0,-1 1 1 0 0,0 0-1 0 0,0-1 0 0 0,1 1 1 0 0,-1 0-1 0 0,0 0 0 0 0,0 0 0 0 0,0 0 1 0 0,0 1-1 0 0,0-1 0 0 0,-1 0 0 0 0,1 1 1 0 0,0-1-1 0 0,0 1 0 0 0,0 0 0 0 0,0 0 1 0 0,-1 0-1 0 0,1 0 0 0 0,0 0 0 0 0,0 0 1 0 0,0 1-1 0 0,-1-1 0 0 0,1 1 0 0 0,0-1 1 0 0,0 1-1 0 0,0 0 0 0 0,0 0 1 0 0,0 0-1 0 0,0 0 0 0 0,0 0 0 0 0,1 0 1 0 0,-1 1-1 0 0,0-1 0 0 0,1 1 0 0 0,-1-1 1 0 0,0 2 9 0 0,-17 17-134 0 0,1 2 1 0 0,2 0 0 0 0,0 1 0 0 0,1 0 0 0 0,1 2-1 0 0,2-1 1 0 0,0 2 0 0 0,0 3 133 0 0,3-9-20 0 0,-17 40 53 0 0,2 1-1 0 0,3 1 1 0 0,2 0 0 0 0,0 19-33 0 0,16-64 26 0 0,0 0 1 0 0,1 1-1 0 0,1-1 1 0 0,0 1-1 0 0,1-1 1 0 0,2 1-1 0 0,1 10-26 0 0,-2-23 19 0 0,-1 0-1 0 0,1-1 0 0 0,1 1 1 0 0,-1 0-1 0 0,1-1 0 0 0,0 1 1 0 0,0-1-1 0 0,0 1 0 0 0,1-1 1 0 0,-1 0-1 0 0,1 0 0 0 0,0 0 1 0 0,0-1-1 0 0,1 1 0 0 0,-1-1 1 0 0,1 1-1 0 0,-1-1 0 0 0,1 0 1 0 0,0-1-1 0 0,0 1 0 0 0,1-1 1 0 0,-1 1-1 0 0,0-1 0 0 0,1 0 1 0 0,-1-1-1 0 0,1 1 0 0 0,0-1 1 0 0,4 1-19 0 0,1-2-12 0 0,0 1 1 0 0,0-1-1 0 0,0-1 1 0 0,0 0-1 0 0,0 0 1 0 0,0-1-1 0 0,0-1 1 0 0,0 1-1 0 0,0-2 1 0 0,-1 1-1 0 0,1-1 1 0 0,-1-1-1 0 0,0 1 1 0 0,-1-2-1 0 0,1 1 1 0 0,-1-1-1 0 0,0 0 1 0 0,0-1-1 0 0,-1 0 1 0 0,0 0-1 0 0,4-6 12 0 0,76-85-4328 0 0,-52 56-2798 0 0,-21 28-2363 0 0</inkml:trace>
  <inkml:trace contextRef="#ctx0" brushRef="#br0" timeOffset="16598.759">2075 4736 9754 0 0,'0'0'776'0'0,"0"0"-89"0"0,0 0 148 0 0,0 0 136 0 0,0 0-18 0 0,0 0-133 0 0,0 0-126 0 0,0 0-73 0 0,0 0-62 0 0,0 0-41 0 0,0 0-52 0 0,0 0-65 0 0,-33 35-43 0 0,-104 106-36 0 0,70-59 224 0 0,63-76-489 0 0,-5 4 9 0 0,0 1 0 0 0,1 1 0 0 0,1-1 1 0 0,0 1-1 0 0,0 1 0 0 0,1-1 0 0 0,1 1 0 0 0,0 0 0 0 0,1 0 0 0 0,0 1 0 0 0,1-1 0 0 0,1 1 0 0 0,0 0 1 0 0,0-1-1 0 0,2 10-66 0 0,2-21 50 0 0,0 0 1 0 0,0 0-1 0 0,1 0 1 0 0,-1 0 0 0 0,1 0-1 0 0,-1 0 1 0 0,1 0-1 0 0,0-1 1 0 0,0 0-1 0 0,0 1 1 0 0,0-1 0 0 0,0 0-1 0 0,0 0 1 0 0,0-1-1 0 0,0 1 1 0 0,0-1-1 0 0,0 1 1 0 0,0-1 0 0 0,0 0-1 0 0,1 0 1 0 0,-1 0-1 0 0,0-1 1 0 0,0 1-1 0 0,0-1 1 0 0,0 0 0 0 0,1 0-51 0 0,6-4 162 0 0,0 0 0 0 0,-1 0 1 0 0,0-1-1 0 0,0-1 0 0 0,-1 1 0 0 0,1-1 1 0 0,-1-1-1 0 0,-1 1 0 0 0,0-2 1 0 0,0 1-1 0 0,0-1 0 0 0,-1 0 0 0 0,3-7-162 0 0,127-221 1318 0 0,-136 236-1329 0 0,1 0-1 0 0,0 1 0 0 0,-1-1 1 0 0,1 0-1 0 0,0 0 1 0 0,-1 0-1 0 0,1 0 1 0 0,0 1-1 0 0,0-1 1 0 0,0 0-1 0 0,0 1 1 0 0,0-1-1 0 0,0 1 1 0 0,0-1-1 0 0,0 1 1 0 0,0-1-1 0 0,0 1 1 0 0,0 0-1 0 0,0 0 1 0 0,0-1-1 0 0,0 1 1 0 0,0 0-1 0 0,1 0 1 0 0,-1 0-1 0 0,0 0 0 0 0,0 0 1 0 0,0 0-1 0 0,0 1 1 0 0,0-1-1 0 0,0 0 1 0 0,0 0-1 0 0,0 1 1 0 0,0-1-1 0 0,0 1 1 0 0,0-1-1 0 0,0 1 1 0 0,0-1-1 0 0,0 1 1 0 0,0 0-1 0 0,0-1 1 0 0,0 1-1 0 0,0 0 1 0 0,-1 0-1 0 0,1-1 1 0 0,0 1-1 0 0,-1 0 1 0 0,1 0-1 0 0,0 0 0 0 0,-1 0 1 0 0,1 0-1 0 0,-1 0 1 0 0,0 0-1 0 0,1 0 1 0 0,-1 0-1 0 0,0 0 1 0 0,0 1-1 0 0,1-1 1 0 0,-1 0-1 0 0,0 0 1 0 0,0 0-1 0 0,0 1 12 0 0,56 119-388 0 0,-44-95 364 0 0,-11-22 12 0 0,0 0-1 0 0,1 0 1 0 0,-1 0 0 0 0,1 0-1 0 0,0-1 1 0 0,0 1-1 0 0,1 0 1 0 0,-1-1-1 0 0,1 1 1 0 0,-1-1-1 0 0,1 0 1 0 0,0 0-1 0 0,0 0 1 0 0,1 0-1 0 0,2 1 13 0 0,-4-4 7 0 0,-1 0 0 0 0,1 0 0 0 0,-1 0 0 0 0,1-1 0 0 0,-1 1 0 0 0,1-1 0 0 0,-1 1 0 0 0,1-1 0 0 0,-1 1 0 0 0,0-1 0 0 0,1 0 0 0 0,-1 0 0 0 0,0 0 0 0 0,0 0 0 0 0,0 0 0 0 0,1 0-1 0 0,-1 0 1 0 0,0 0 0 0 0,0 0 0 0 0,0 0 0 0 0,-1-1 0 0 0,1 1 0 0 0,0 0 0 0 0,0-1 0 0 0,-1 1 0 0 0,1 0 0 0 0,-1-1 0 0 0,1 1 0 0 0,-1-1 0 0 0,0 1 0 0 0,1-1 0 0 0,-1 1 0 0 0,0-1 0 0 0,0 1-1 0 0,0-2-6 0 0,3-7 52 0 0,124-361 263 0 0,-71 253-420 0 0,-56 117 94 0 0,0 1 1 0 0,1 0 0 0 0,-1-1-1 0 0,1 1 1 0 0,-1 0 0 0 0,1 0-1 0 0,-1-1 1 0 0,1 1 0 0 0,-1 0 0 0 0,1 0-1 0 0,-1 0 1 0 0,1 0 0 0 0,-1 0-1 0 0,1 0 1 0 0,-1 0 0 0 0,1 0 0 0 0,-1 0-1 0 0,1 0 1 0 0,-1 0 0 0 0,1 0-1 0 0,-1 0 1 0 0,1 0 0 0 0,-1 0 0 0 0,1 0-1 0 0,-1 1 1 0 0,1-1 0 0 0,-1 0-1 0 0,1 0 1 0 0,-1 1 0 0 0,0-1 0 0 0,1 0-1 0 0,-1 1 1 0 0,1-1 0 0 0,-1 0-1 0 0,0 1 1 0 0,1-1 0 0 0,-1 1-1 0 0,0-1 1 0 0,0 0 0 0 0,1 1 0 0 0,-1-1-1 0 0,0 1 1 0 0,0-1 0 0 0,1 1-1 0 0,-1-1 1 0 0,0 1 0 0 0,0-1 0 0 0,0 1-1 0 0,0-1 1 0 0,0 1 0 0 0,0-1-1 0 0,0 1 1 0 0,0-1 0 0 0,0 1 0 0 0,0-1-1 0 0,0 1 1 0 0,0-1 0 0 0,0 1-1 0 0,0-1 1 0 0,-1 1 0 0 0,1-1-1 0 0,0 1 1 0 0,0-1 0 0 0,-1 1 0 0 0,1-1 10 0 0,4 44-60 0 0,-9 162 194 0 0,5-206-132 0 0,0 1 1 0 0,1 0-1 0 0,-1-1 1 0 0,1 1-1 0 0,-1 0 0 0 0,1-1 1 0 0,-1 1-1 0 0,1 0 1 0 0,0-1-1 0 0,-1 1 1 0 0,1-1-1 0 0,0 0 1 0 0,-1 1-1 0 0,1-1 1 0 0,0 1-1 0 0,0-1 0 0 0,-1 0 1 0 0,1 0-1 0 0,0 1 1 0 0,0-1-1 0 0,0 0 1 0 0,0 0-1 0 0,-1 0 1 0 0,1 0-1 0 0,0 0 1 0 0,0 0-1 0 0,0 0 0 0 0,-1 0 1 0 0,1 0-1 0 0,0 0 1 0 0,0-1-1 0 0,0 1 1 0 0,-1 0-1 0 0,1 0 1 0 0,0-1-1 0 0,0 1 0 0 0,-1 0 1 0 0,1-1-1 0 0,0 1 1 0 0,-1-1-1 0 0,1 1 1 0 0,0-1-1 0 0,-1 0 1 0 0,1 1-1 0 0,-1-1 1 0 0,1 1-1 0 0,-1-1 0 0 0,1 0 1 0 0,-1 0-1 0 0,1 1-2 0 0,221-313 870 0 0,-140 229-1025 0 0,-80 85 148 0 0,-1 0 0 0 0,1 0-1 0 0,-1 1 1 0 0,0-1 0 0 0,1 1 0 0 0,-1-1-1 0 0,0 1 1 0 0,0-1 0 0 0,0 1 0 0 0,0 0-1 0 0,-1-1 1 0 0,1 1 0 0 0,0 0 0 0 0,-1 0-1 0 0,1 0 1 0 0,-1 0 0 0 0,1-1 0 0 0,-1 1-1 0 0,0 0 1 0 0,0 0 0 0 0,0 0 0 0 0,0 0-1 0 0,0 0 1 0 0,-1 0 0 0 0,1 0-1 0 0,-1 0 8 0 0,2 0 7 0 0,-1 104 231 0 0,0-105-275 0 0,0 1 0 0 0,0-1-1 0 0,0 1 1 0 0,0-1-1 0 0,1 1 1 0 0,-1 0 0 0 0,0-1-1 0 0,1 1 1 0 0,-1-1 0 0 0,1 1-1 0 0,0-1 1 0 0,-1 0 0 0 0,1 1-1 0 0,0-1 1 0 0,0 0 0 0 0,0 1-1 0 0,0-1 1 0 0,0 0-1 0 0,0 0 1 0 0,0 0 0 0 0,0 0-1 0 0,0 0 1 0 0,1 0 0 0 0,-1 0-1 0 0,0 0 1 0 0,1 0 0 0 0,-1-1-1 0 0,1 1 38 0 0,39-15-7904 0 0,-32 6 2380 0 0,-1 1-4575 0 0</inkml:trace>
  <inkml:trace contextRef="#ctx0" brushRef="#br0" timeOffset="16883.733">3110 4405 13819 0 0,'0'0'1452'0'0,"0"0"-1060"0"0,0 0-321 0 0,0 0 64 0 0,0 0 74 0 0,0 0 110 0 0,0 0 149 0 0,0 0 169 0 0,0 0 144 0 0,0 0 37 0 0,0 0-73 0 0,0 0-135 0 0,0 0-155 0 0,33-20-113 0 0,103-67-24 0 0,-130 84-280 0 0,-1 0-1 0 0,0-1 0 0 0,1 1 0 0 0,-2-1 0 0 0,1 0 1 0 0,0 0-1 0 0,-1-1 0 0 0,0 0 0 0 0,0 1 1 0 0,0-1-1 0 0,-1-1 0 0 0,1 1 0 0 0,1-5-37 0 0,3-5 143 0 0,2-1 4 0 0,0-1-1 0 0,0 0 1 0 0,-2 0-1 0 0,0-1 1 0 0,-1 0 0 0 0,-1 0-1 0 0,-1 0 1 0 0,-1-1-1 0 0,0 0 1 0 0,-1 0-1 0 0,-1-2-146 0 0,-2 19-4 0 0,-1 0 0 0 0,0-1 0 0 0,0 1 0 0 0,0 0 0 0 0,0 0-1 0 0,0 0 1 0 0,0 0 0 0 0,-1 0 0 0 0,1 0 0 0 0,-1 1-1 0 0,1-1 1 0 0,-1 0 0 0 0,0 1 0 0 0,0-1 0 0 0,1 1 0 0 0,-1-1-1 0 0,0 1 1 0 0,0 0 0 0 0,0 0 0 0 0,-1 0 0 0 0,1 0-1 0 0,0 0 1 0 0,0 1 0 0 0,0-1 0 0 0,-1 1 0 0 0,1-1 0 0 0,0 1-1 0 0,-1 0 1 0 0,1 0 0 0 0,0 0 0 0 0,-1 0 0 0 0,1 0-1 0 0,0 0 1 0 0,-1 1 0 0 0,1-1 0 0 0,0 1 0 0 0,0 0 0 0 0,-1-1-1 0 0,1 1 1 0 0,0 0 0 0 0,0 0 0 0 0,0 1 0 0 0,0-1 0 0 0,0 0-1 0 0,0 1 5 0 0,-18 13-97 0 0,1 0 0 0 0,1 2 0 0 0,0 0 0 0 0,1 1 0 0 0,0 1 0 0 0,2 0 0 0 0,1 1 0 0 0,0 1 0 0 0,-7 15 97 0 0,5-13-9 0 0,2 0-1 0 0,0 0 1 0 0,1 2 0 0 0,2-1-1 0 0,0 1 1 0 0,2 1 0 0 0,1 0-1 0 0,1 0 1 0 0,1 1 0 0 0,1 0-1 0 0,1 9 10 0 0,4-33 1 0 0,0 0 0 0 0,0 0-1 0 0,1 0 1 0 0,-1 0 0 0 0,1 0 0 0 0,0 0-1 0 0,0-1 1 0 0,0 1 0 0 0,0 0-1 0 0,0 0 1 0 0,1-1 0 0 0,-1 1 0 0 0,1-1-1 0 0,0 1 1 0 0,0-1 0 0 0,-1 0-1 0 0,2 0 1 0 0,-1 0 0 0 0,0 0 0 0 0,0 0-1 0 0,1 0 1 0 0,-1 0 0 0 0,1-1-1 0 0,-1 1 1 0 0,1-1 0 0 0,0 0 0 0 0,-1 0-1 0 0,1 0 1 0 0,0 0 0 0 0,0 0 0 0 0,1 0-1 0 0,97 5 124 0 0,59-52-965 0 0,-61 1-2578 0 0,-56 24-2409 0 0,-12 5-5325 0 0</inkml:trace>
  <inkml:trace contextRef="#ctx0" brushRef="#br0" timeOffset="18479.058">328 7899 12315 0 0,'0'0'1084'0'0,"0"0"-109"0"0,0 0 129 0 0,0 0 139 0 0,0 0-21 0 0,0 0-189 0 0,0 0-190 0 0,0 0-82 0 0,0 0-55 0 0,0 0-73 0 0,0 0-50 0 0,3-37-77 0 0,10-119-76 0 0,11 28 355 0 0,-8 55-427 0 0,2 0 1 0 0,3 2-1 0 0,4 0 1 0 0,3 2-1 0 0,2 1 1 0 0,23-32-359 0 0,-52 97 2 0 0,0 1 1 0 0,0-1-1 0 0,0 1 1 0 0,1 0 0 0 0,-1-1-1 0 0,1 1 1 0 0,0 0-1 0 0,-1 0 1 0 0,1 0 0 0 0,0 0-1 0 0,0 1 1 0 0,0-1-1 0 0,1 0 1 0 0,-1 1 0 0 0,0 0-1 0 0,1-1 1 0 0,-1 1-1 0 0,0 0 1 0 0,1 0 0 0 0,0 0-3 0 0,15 35-34 0 0,59 258 606 0 0,-77-290-568 0 0,0 0-1 0 0,0 1 1 0 0,0-1-1 0 0,0 0 1 0 0,1 0-1 0 0,-1 0 1 0 0,1 0-1 0 0,0 0 1 0 0,-1 0 0 0 0,1 0-1 0 0,0 0 1 0 0,0 0-1 0 0,0 0 1 0 0,1 0-1 0 0,-1 0 1 0 0,0-1-1 0 0,1 1 1 0 0,-1 0-1 0 0,1-1 1 0 0,-1 1-1 0 0,1-1 1 0 0,0 0-1 0 0,-1 0 1 0 0,1 1-1 0 0,0-1 1 0 0,0 0-1 0 0,0 0 1 0 0,0-1-1 0 0,0 1 1 0 0,0 0-1 0 0,0-1 1 0 0,0 1-1 0 0,1-1 1 0 0,-1 0-1 0 0,0 0 1 0 0,0 1-1 0 0,0-1 1 0 0,0-1-1 0 0,1 1 1 0 0,-1 0-1 0 0,0-1 1 0 0,0 1-1 0 0,0-1 1 0 0,0 1-1 0 0,0-1 1 0 0,0 0-4 0 0,11-15 73 0 0,0-1-1 0 0,-2 0 1 0 0,0-1 0 0 0,-1 0 0 0 0,-1 0 0 0 0,0-1 0 0 0,1-7-73 0 0,6-12 45 0 0,131-256 288 0 0,29-25-333 0 0,-176 318-1 0 0,0-1-1 0 0,1 1 1 0 0,-1 0 0 0 0,0-1-1 0 0,1 1 1 0 0,-1-1 0 0 0,1 1-1 0 0,-1 0 1 0 0,1-1 0 0 0,-1 1-1 0 0,1 0 1 0 0,0-1 0 0 0,0 1-1 0 0,0 0 1 0 0,0 0 0 0 0,0 0-1 0 0,0 0 1 0 0,0 0 0 0 0,0 0-1 0 0,0 0 1 0 0,1 0 0 0 0,-1 1-1 0 0,0-1 1 0 0,0 0 0 0 0,1 1-1 0 0,-1-1 1 0 0,1 1 0 0 0,-1-1-1 0 0,0 1 1 0 0,1-1 0 0 0,-1 1-1 0 0,1 0 1 0 0,-1 0 0 0 0,1 0-1 0 0,-1 0 1 0 0,1 0 0 0 0,-1 0-1 0 0,1 0 1 0 0,-1 1 0 0 0,1-1-1 0 0,-1 0 1 0 0,0 1 0 0 0,1-1-1 0 0,0 2 2 0 0,42 141 258 0 0,-38-115-208 0 0,57 274 196 0 0,-63-298-315 0 0,1 0 0 0 0,-1 0 1 0 0,1 0-1 0 0,0 0 0 0 0,1 0 1 0 0,-1 0-1 0 0,1 0 0 0 0,-1 0 0 0 0,1 0 1 0 0,1-1-1 0 0,-1 1 0 0 0,0-1 1 0 0,1 1-1 0 0,-1-1 0 0 0,1 0 1 0 0,0 0-1 0 0,0 0 0 0 0,1-1 0 0 0,-1 1 1 0 0,0-1-1 0 0,1 1 0 0 0,0-1 1 0 0,-1 0-1 0 0,1-1 0 0 0,0 1 1 0 0,0-1-1 0 0,0 1 0 0 0,0-1 0 0 0,0 0 1 0 0,0-1-1 0 0,0 1 0 0 0,1-1 1 0 0,-1 0-1 0 0,0 0 0 0 0,0 0 1 0 0,0 0-1 0 0,0-1 0 0 0,1 1 0 0 0,0-2 70 0 0,4-5-719 0 0,0-1 0 0 0,0-1 1 0 0,-1 1-1 0 0,0-1 1 0 0,-1-1-1 0 0,0 1 1 0 0,-1-1-1 0 0,1 0 1 0 0,-2-1-1 0 0,0 0 0 0 0,1-2 718 0 0,-5 12-99 0 0,27-64-9783 0 0,-19 42 1927 0 0</inkml:trace>
  <inkml:trace contextRef="#ctx0" brushRef="#br0" timeOffset="18728.502">1770 6364 13035 0 0,'0'0'1772'0'0,"0"0"-518"0"0,0 0-213 0 0,-11 37-19 0 0,-31 121-54 0 0,25-26 654 0 0,16-130-1583 0 0,4 131 1794 0 0,-2-128-1773 0 0,0-1-1 0 0,1 1 0 0 0,-1 0 1 0 0,1-1-1 0 0,0 0 1 0 0,0 1-1 0 0,0-1 0 0 0,0 0 1 0 0,1 0-1 0 0,0 0 1 0 0,0 0-1 0 0,0-1 0 0 0,0 1 1 0 0,0-1-1 0 0,1 0 1 0 0,0 0-1 0 0,-1 0 0 0 0,1 0 1 0 0,0 0-1 0 0,0-1 1 0 0,1 0-1 0 0,-1 0 0 0 0,0 0 1 0 0,1-1-1 0 0,-1 1 0 0 0,2-1-59 0 0,0 0 104 0 0,0 0-1 0 0,0 0 1 0 0,0-1-1 0 0,0 0 0 0 0,0 0 1 0 0,0-1-1 0 0,0 1 0 0 0,0-1 1 0 0,0-1-1 0 0,0 1 0 0 0,-1-1 1 0 0,1 0-1 0 0,0 0 0 0 0,-1-1 1 0 0,1 1-1 0 0,-1-1 0 0 0,0 0 1 0 0,0-1-1 0 0,0 1 0 0 0,-1-1 1 0 0,1 0-1 0 0,-1-1 0 0 0,0 1 1 0 0,0-1-1 0 0,0 1 0 0 0,0-3-103 0 0,8-9 180 0 0,-2 0-1 0 0,0 0 0 0 0,-1-1 1 0 0,0 0-1 0 0,-2-1 0 0 0,0 1 1 0 0,4-17-180 0 0,-5 9 59 0 0,0-1 0 0 0,-2 0 0 0 0,0-1 0 0 0,-2 1 0 0 0,-1 0 0 0 0,-1-1 0 0 0,-3-17-59 0 0,2 35-134 0 0,-1 0 0 0 0,1 0 0 0 0,-2 0 0 0 0,1 0 0 0 0,-1 1 0 0 0,0-1 0 0 0,-1 1 0 0 0,0 0 0 0 0,-1 0 0 0 0,1 0 0 0 0,-1 0 0 0 0,-1 1 0 0 0,0 0 0 0 0,0 0 0 0 0,0 0 0 0 0,-1 1 0 0 0,0 0 0 0 0,0 0 0 0 0,0 0 0 0 0,-1 1 1 0 0,0 1-1 0 0,0-1 0 0 0,0 1 0 0 0,0 1 0 0 0,-1-1 0 0 0,0 1 0 0 0,1 1 0 0 0,-6-1 134 0 0,-32 12-4390 0 0,30 2-1671 0 0,5-3-5342 0 0</inkml:trace>
  <inkml:trace contextRef="#ctx0" brushRef="#br0" timeOffset="19118.674">2427 5627 12723 0 0,'0'0'1700'0'0,"0"0"143"0"0,0 0 156 0 0,0 0 6 0 0,0 0-258 0 0,0 0-403 0 0,0 0-342 0 0,0 0-330 0 0,0 0-247 0 0,0 0-131 0 0,0 0-102 0 0,0 0-31 0 0,-5 8 26 0 0,-22 58 298 0 0,27-34-249 0 0,1 0-1 0 0,2 0 1 0 0,1 0-1 0 0,1 0 1 0 0,2-1 0 0 0,4 10-236 0 0,14 38 69 0 0,3-2 0 0 0,4 0 0 0 0,3-3 0 0 0,3-1 0 0 0,42 59-69 0 0,-45-70-248 0 0,-35-63 188 0 0,0 1-1 0 0,1 0 1 0 0,-1-1 0 0 0,0 1-1 0 0,0 0 1 0 0,0-1-1 0 0,0 1 1 0 0,0 0 0 0 0,0-1-1 0 0,0 1 1 0 0,0 0-1 0 0,0 0 1 0 0,1-1 0 0 0,-1 1-1 0 0,0 0 1 0 0,0 0 0 0 0,0-1-1 0 0,1 1 1 0 0,-1 0-1 0 0,0 0 1 0 0,0-1 0 0 0,1 1-1 0 0,-1 0 1 0 0,0 0-1 0 0,0 0 1 0 0,1 0 0 0 0,-1-1-1 0 0,0 1 1 0 0,1 0 0 0 0,-1 0-1 0 0,0 0 1 0 0,0 0-1 0 0,1 0 1 0 0,-1 0 0 0 0,0 0-1 0 0,1 0 1 0 0,-1 0-1 0 0,0 0 1 0 0,1 0 0 0 0,-1 0-1 0 0,0 0 1 0 0,1 0 0 0 0,-1 0-1 0 0,0 0 1 0 0,1 0-1 0 0,-1 1 1 0 0,0-1 60 0 0,0-33-2606 0 0,-11-2-2381 0 0,-1 15-3798 0 0,8 12-289 0 0</inkml:trace>
  <inkml:trace contextRef="#ctx0" brushRef="#br0" timeOffset="19410.564">2162 6330 10410 0 0,'0'0'4940'0'0,"0"0"-3070"0"0,0 0-1026 0 0,0 0-3 0 0,0 0 106 0 0,0 0 75 0 0,0 0 90 0 0,0 0-12 0 0,0 0-113 0 0,0 0-123 0 0,0 0-124 0 0,0 0-125 0 0,35-15-76 0 0,113-51-83 0 0,59-63 632 0 0,-10 7-780 0 0,-2 2-5931 0 0,-173 105 2234 0 0,-7 4-3491 0 0,-4 3-4847 0 0</inkml:trace>
  <inkml:trace contextRef="#ctx0" brushRef="#br0" timeOffset="19693.685">3089 5977 14715 0 0,'0'0'1128'0'0,"0"0"-664"0"0,0 0 1 0 0,0 0 63 0 0,0 0-80 0 0,0 0-232 0 0,0 0-136 0 0,0 0-64 0 0,0 0-48 0 0,65 188-96 0 0,-56-181-224 0 0,-2-3-448 0 0,1-1-593 0 0,-1-3-447 0 0,-3 0-465 0 0,-2-7-847 0 0,1 3-785 0 0,-3-3-184 0 0</inkml:trace>
  <inkml:trace contextRef="#ctx0" brushRef="#br0" timeOffset="19694.685">2918 5587 17812 0 0,'0'0'1736'0'0,"0"0"-680"0"0,0 0-95 0 0,0 0-153 0 0,0 0-208 0 0,0 0-368 0 0,0 0-400 0 0,0 0-160 0 0,0 0-64 0 0,0 0-64 0 0,0 0-176 0 0,0 0-425 0 0,0 0-847 0 0,21 14-1369 0 0,-3-6-2392 0 0,-5-5-3665 0 0</inkml:trace>
  <inkml:trace contextRef="#ctx0" brushRef="#br0" timeOffset="19944.273">3410 5528 12027 0 0,'0'0'2063'0'0,"0"0"-751"0"0,0 0-343 0 0,0 0-60 0 0,0 0-108 0 0,0 0-151 0 0,0 0-148 0 0,-9 31-115 0 0,-29 99-101 0 0,28-41 15 0 0,9-84-273 0 0,0 0 0 0 0,1 1 0 0 0,0-1 0 0 0,0 0 0 0 0,1 1 0 0 0,-1-1-1 0 0,1 0 1 0 0,0 1 0 0 0,1-1 0 0 0,-1 0 0 0 0,1 0 0 0 0,0 0 0 0 0,0 0 0 0 0,1 0 0 0 0,-1 0 0 0 0,1-1 0 0 0,0 1 0 0 0,0-1 0 0 0,1 0-1 0 0,-1 0 1 0 0,1 0 0 0 0,0 0 0 0 0,0-1 0 0 0,0 1 0 0 0,1-1 0 0 0,-1 0 0 0 0,1 0 0 0 0,0-1 0 0 0,-1 0 0 0 0,1 1 0 0 0,0-2 0 0 0,5 2-28 0 0,-3-2 169 0 0,-1-1 1 0 0,1-1-1 0 0,-1 1 1 0 0,0-1-1 0 0,1 0 1 0 0,-1-1-1 0 0,0 1 1 0 0,0-1 0 0 0,1 0-1 0 0,-1-1 1 0 0,-1 0-1 0 0,1 0 1 0 0,0 0-1 0 0,-1 0 1 0 0,0-1-1 0 0,1 0 1 0 0,-2 0 0 0 0,1-1-1 0 0,0 1 1 0 0,-1-1-1 0 0,0 0 1 0 0,0 0-1 0 0,0 0 1 0 0,-1-1-1 0 0,1 0 1 0 0,-2 1 0 0 0,1-1-1 0 0,0-1-169 0 0,1-4 74 0 0,0 0 0 0 0,0 0 0 0 0,-2 0 0 0 0,1-1 0 0 0,-1 1 0 0 0,-1-1 0 0 0,0 1 0 0 0,-1-1 0 0 0,0 0 0 0 0,0 1-1 0 0,-2-1 1 0 0,1 1 0 0 0,-1-1 0 0 0,-1 1 0 0 0,0 0 0 0 0,-1 0 0 0 0,0 0 0 0 0,-1 0 0 0 0,0 1 0 0 0,0 0 0 0 0,-1 0 0 0 0,0 0 0 0 0,-1 1 0 0 0,0-1 0 0 0,-5-2-74 0 0,6 5-388 0 0,-53-47-211 0 0,35 44-2234 0 0,-1 11-3367 0 0,19 3-657 0 0,1 2-3963 0 0</inkml:trace>
  <inkml:trace contextRef="#ctx0" brushRef="#br0" timeOffset="20317.688">3866 5616 11034 0 0,'0'0'4449'0'0,"0"0"-2531"0"0,0 0-775 0 0,0 0-101 0 0,0 0-126 0 0,0 0-187 0 0,0 0-91 0 0,0 0-25 0 0,0 0-53 0 0,0 0-68 0 0,0 0-84 0 0,0 0-87 0 0,0 0-84 0 0,-2-32-48 0 0,-4-100-1 0 0,16 45 124 0 0,-7 75-298 0 0,0 0 0 0 0,1 1-1 0 0,0-1 1 0 0,0 1-1 0 0,1-1 1 0 0,1 1-1 0 0,0 1 1 0 0,0-1 0 0 0,1 1-1 0 0,0 0 1 0 0,8-7-14 0 0,-11 16-15 0 0,-1 0-1 0 0,0 0 1 0 0,0 1 0 0 0,0-1 0 0 0,1 1 0 0 0,-1 0 0 0 0,0 0-1 0 0,0 0 1 0 0,0 1 0 0 0,1-1 0 0 0,-1 1 0 0 0,0-1-1 0 0,0 1 1 0 0,0 0 0 0 0,0 0 0 0 0,0 1 0 0 0,0-1 0 0 0,0 1-1 0 0,0-1 1 0 0,0 1 0 0 0,-1 0 0 0 0,1 0 0 0 0,-1 0 0 0 0,1 0-1 0 0,-1 0 1 0 0,0 1 0 0 0,0-1 0 0 0,0 1 0 0 0,0 0 0 0 0,0-1-1 0 0,-1 1 1 0 0,1 0 0 0 0,-1 0 0 0 0,2 3 15 0 0,17 17 1 0 0,-15-17 78 0 0,1-1 0 0 0,0 0 1 0 0,1 0-1 0 0,-1 0 0 0 0,1 0 1 0 0,0-1-1 0 0,0-1 0 0 0,1 1 0 0 0,-1-1 1 0 0,1 0-1 0 0,0-1 0 0 0,-1 1 0 0 0,1-2 1 0 0,0 1-1 0 0,0-1 0 0 0,0 0 0 0 0,0-1 1 0 0,1 0-1 0 0,-1 0 0 0 0,0-1 0 0 0,0 0 1 0 0,0 0-1 0 0,0-1 0 0 0,0 0 0 0 0,-1 0 1 0 0,1-1-1 0 0,0 0 0 0 0,-1 0-79 0 0,8-6 215 0 0,0 0-1 0 0,-1 0 1 0 0,0-1-1 0 0,-1-1 0 0 0,0-1 1 0 0,-1 0-1 0 0,0 0 1 0 0,-1-1-1 0 0,0-1 1 0 0,-1 0-1 0 0,-1 0 1 0 0,0-1-1 0 0,-1 0 1 0 0,2-6-215 0 0,-2 3-323 0 0,-1 0 0 0 0,-1-1 1 0 0,-1 0-1 0 0,-1 0 1 0 0,0 0-1 0 0,-1-1 0 0 0,0-18 323 0 0,-2 7-2312 0 0,-1 11-2784 0 0,1 1-7257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05.5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1 449 13827 0 0,'0'0'948'0'0,"0"0"-80"0"0,0 0-172 0 0,0 0-191 0 0,0 0-184 0 0,0 0-125 0 0,0 0-15 0 0,0 0 103 0 0,0 0 175 0 0,0 0 168 0 0,0 0 41 0 0,8 9-46 0 0,110 150 925 0 0,-87-98-1322 0 0,-3 2 0 0 0,-3 0 0 0 0,-3 2 0 0 0,-3 1 0 0 0,-2 0 1 0 0,2 34-226 0 0,38 242 729 0 0,-57-339-708 0 0,0 0 0 0 0,0 0-1 0 0,1 0 1 0 0,-1 0 0 0 0,1 0 0 0 0,0-1 0 0 0,0 1-1 0 0,0 0 1 0 0,0 0 0 0 0,0-1 0 0 0,1 1 0 0 0,-1 0-1 0 0,1-1 1 0 0,0 0 0 0 0,0 1 0 0 0,0-1-1 0 0,0 0 1 0 0,0 0 0 0 0,0 0 0 0 0,0 0 0 0 0,1 0-1 0 0,-1-1 1 0 0,1 1 0 0 0,-1-1 0 0 0,1 1-1 0 0,0-1 1 0 0,-1 0 0 0 0,1 0 0 0 0,0 0 0 0 0,0-1-1 0 0,0 1 1 0 0,0-1 0 0 0,0 1 0 0 0,0-1 0 0 0,0 0-1 0 0,0 0 1 0 0,0 0 0 0 0,0-1 0 0 0,0 1-1 0 0,0-1 1 0 0,0 1-21 0 0,114-56 816 0 0,-88 38-705 0 0,433-276 561 0 0,-341 227-520 0 0,3 5-1 0 0,2 5 1 0 0,109-32-152 0 0,436-110 181 0 0,-385 155-179 0 0,-285 44 54 0 0,-1 0 1 0 0,1 0-1 0 0,0 0 1 0 0,-1-1 0 0 0,1 1-1 0 0,0 0 1 0 0,-1-1-1 0 0,1 1 1 0 0,-1 0-1 0 0,1-1 1 0 0,-1 1 0 0 0,1 0-1 0 0,-1-1 1 0 0,1 1-1 0 0,-1-1 1 0 0,1 1-1 0 0,-1-1 1 0 0,0 1 0 0 0,1-1-1 0 0,-1 1 1 0 0,0-1-1 0 0,1 0 1 0 0,-1 1-1 0 0,0-1 1 0 0,0 1-1 0 0,0-1 1 0 0,1 0 0 0 0,-1 1-1 0 0,0-1 1 0 0,0 0-1 0 0,0 1 1 0 0,0-1-1 0 0,0 0 1 0 0,0 1 0 0 0,0-1-1 0 0,0 0 1 0 0,-1 1-1 0 0,1-1 1 0 0,0 1-1 0 0,0-1 1 0 0,0 0 0 0 0,-1 1-1 0 0,1-1 1 0 0,0 1-1 0 0,-1-1 1 0 0,1 0-1 0 0,0 1 1 0 0,-1-1 0 0 0,1 1-1 0 0,-1 0 1 0 0,1-1-1 0 0,-1 1 1 0 0,1-1-1 0 0,-1 1 1 0 0,1 0-1 0 0,-1-1 1 0 0,1 1 0 0 0,-1 0-1 0 0,0-1 1 0 0,1 1-57 0 0,-6-8 313 0 0,-9-16-301 0 0,2-1 0 0 0,1 0 0 0 0,1 0 0 0 0,1-1-1 0 0,1 0 1 0 0,1-1 0 0 0,2 0 0 0 0,-2-16-12 0 0,-3-40-888 0 0,4-1 1 0 0,4-68 887 0 0,8 135-3225 0 0,1 16-1547 0 0,1 0-4321 0 0,-5 1-2762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09.9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658 633 1096 0 0,'0'0'2519'0'0,"0"0"-379"0"0,0 0-176 0 0,0 0-10 0 0,0 0-49 0 0,0 0-105 0 0,0 0-192 0 0,0 0-223 0 0,0 0-155 0 0,0 0-119 0 0,0 0-111 0 0,-1-10-78 0 0,1-3-569 0 0,0-6 3 0 0,-1-1 3764 0 0,-20 20-2355 0 0,7 5-1726 0 0,1 1-1 0 0,1 0 1 0 0,-1 1-1 0 0,1 0 0 0 0,0 1 1 0 0,0 0-1 0 0,1 1 0 0 0,-6 6-38 0 0,-10 6 31 0 0,-57 50 5 0 0,4 3 0 0 0,3 4 0 0 0,-20 31-36 0 0,84-95 9 0 0,-11 13 22 0 0,2 1-1 0 0,0 0 0 0 0,2 2 1 0 0,1 1-1 0 0,-1 5-30 0 0,7 41-48 0 0,15-74 48 0 0,0-1 1 0 0,0 1-1 0 0,0-1 0 0 0,0 0 0 0 0,0 0 1 0 0,1 1-1 0 0,-1-2 0 0 0,1 1 0 0 0,-1 0 0 0 0,1 0 1 0 0,0-1-1 0 0,0 1 0 0 0,0-1 0 0 0,0 0 0 0 0,0 0 1 0 0,0 0-1 0 0,0 0 0 0 0,0-1 0 0 0,0 1 0 0 0,0-1 1 0 0,0 0-1 0 0,1 0 0 0 0,-1 0 0 0 0,0 0 0 0 0,0-1 1 0 0,0 1-1 0 0,0-1 0 0 0,1 0 0 0 0,4 1 18 0 0,8-2 15 0 0,0-1-1 0 0,0 0 0 0 0,0-1 0 0 0,0-1 0 0 0,-1-1 1 0 0,1 0-1 0 0,-1-1 0 0 0,-1 0 0 0 0,2-2-32 0 0,6-2 16 0 0,21-12 7 0 0,96-34 48 0 0,-138 57-72 0 0,-1 0-1 0 0,1 0 0 0 0,0 0 0 0 0,-1 0 1 0 0,1 0-1 0 0,0 0 0 0 0,0 0 0 0 0,-1 0 0 0 0,1 0 1 0 0,0 0-1 0 0,-1 0 0 0 0,1 0 0 0 0,0 1 1 0 0,-1-1-1 0 0,1 0 0 0 0,-1 1 0 0 0,1-1 1 0 0,0 0-1 0 0,-1 1 0 0 0,1-1 0 0 0,-1 1 0 0 0,1-1 1 0 0,-1 0-1 0 0,1 1 0 0 0,-1 0 0 0 0,1-1 1 0 0,-1 1-1 0 0,0-1 0 0 0,1 1 0 0 0,-1-1 0 0 0,0 1 1 0 0,1 0-1 0 0,-1-1 0 0 0,0 1 0 0 0,0 0 1 0 0,0-1-1 0 0,1 1 0 0 0,-1 0 0 0 0,0-1 1 0 0,0 1-1 0 0,0 0 0 0 0,0-1 0 0 0,0 1 0 0 0,0 0 1 0 0,0 0-1 0 0,-1-1 0 0 0,1 1 0 0 0,0 0 1 0 0,0-1-1 0 0,-1 1 0 0 0,1-1 0 0 0,0 1 1 0 0,0 0-1 0 0,-1-1 0 0 0,1 1 0 0 0,-1-1 2 0 0,-19 49 80 0 0,16-41-79 0 0,-141 243 135 0 0,97-175-96 0 0,3 1 0 0 0,-31 77-40 0 0,74-152 4 0 0,0 0 0 0 0,1 1 0 0 0,-1-1 0 0 0,1 1 0 0 0,-1 0 0 0 0,1 0 0 0 0,0-1 0 0 0,0 1 0 0 0,0 0 0 0 0,0 0 0 0 0,0 0 0 0 0,1 0 1 0 0,-1 0-1 0 0,1 0 0 0 0,0 0 0 0 0,0 0 0 0 0,0 0 0 0 0,1 1 0 0 0,-1-1 0 0 0,1 0 0 0 0,-1 0 0 0 0,1-1 0 0 0,0 1 0 0 0,0 0 0 0 0,0 0 0 0 0,1 0 0 0 0,-1 0 0 0 0,1-1 0 0 0,-1 1 1 0 0,1-1-1 0 0,0 1 0 0 0,0-1 0 0 0,0 0 0 0 0,0 0 0 0 0,0 0 0 0 0,1 0 0 0 0,-1 0 0 0 0,1 0 0 0 0,-1 0 0 0 0,1-1 0 0 0,0 0 0 0 0,0 1 0 0 0,-1-1 0 0 0,1 0 0 0 0,0 0 0 0 0,0 0-4 0 0,22-3 33 0 0,-1-1-1 0 0,0-1 0 0 0,0-1 0 0 0,-1-1 0 0 0,1-1 0 0 0,-1-1 1 0 0,0-1-1 0 0,-1-1 0 0 0,0 0 0 0 0,-1-2 0 0 0,0-1 0 0 0,-1-1 0 0 0,0 0 1 0 0,-2-2-1 0 0,1 0 0 0 0,0-3-32 0 0,2 3-26 0 0,106-95-1408 0 0,-85 72-3142 0 0,0 1-6042 0 0,-30 27-1118 0 0</inkml:trace>
  <inkml:trace contextRef="#ctx0" brushRef="#br0" timeOffset="448.547">823 1609 10242 0 0,'0'0'1573'0'0,"0"0"120"0"0,0 0 202 0 0,0 0 64 0 0,0 0-196 0 0,0 0-254 0 0,0 0-178 0 0,0 0-148 0 0,0 0-154 0 0,0 0-170 0 0,0 0-182 0 0,0 0-128 0 0,4-17-99 0 0,31-106 273 0 0,-19 80-455 0 0,30-86 199 0 0,6 2 0 0 0,30-48-467 0 0,-63 134-51 0 0,-11 74-426 0 0,0 216 307 0 0,15-162 84 0 0,-22-85 98 0 0,0 0 0 0 0,1 0 0 0 0,-1 0-1 0 0,0 0 1 0 0,1 0 0 0 0,-1 0 0 0 0,1 0 0 0 0,0 0 0 0 0,0-1-1 0 0,0 1 1 0 0,0-1 0 0 0,0 1 0 0 0,0-1 0 0 0,0 0 0 0 0,0 0-1 0 0,0 0 1 0 0,0 0 0 0 0,1 0 0 0 0,-1 0 0 0 0,0-1 0 0 0,1 1-1 0 0,-1-1 1 0 0,1 0 0 0 0,-1 1 0 0 0,1-1 0 0 0,-1 0 0 0 0,0-1-1 0 0,1 1 1 0 0,-1 0 0 0 0,1-1 0 0 0,-1 1 0 0 0,0-1 0 0 0,1 0-1 0 0,1 0-11 0 0,4-5 90 0 0,0 1 0 0 0,-1-1 1 0 0,0-1-1 0 0,0 1 0 0 0,0-1 0 0 0,0-1 0 0 0,-1 1 0 0 0,-1-1 0 0 0,1 0 0 0 0,-1 0 0 0 0,-1-1 0 0 0,2-2-90 0 0,1 0 74 0 0,13-22-14 0 0,-1 0-1 0 0,-2-1 1 0 0,-2-1 0 0 0,0 0-1 0 0,-3-1 1 0 0,-1-1-1 0 0,-1 0 1 0 0,-2 0-1 0 0,1-24-59 0 0,-8 54-302 0 0,-2-16-2815 0 0,9 36-3686 0 0,2 6-5362 0 0,-8-11 4606 0 0</inkml:trace>
  <inkml:trace contextRef="#ctx0" brushRef="#br0" timeOffset="1111.926">1663 1060 9194 0 0,'0'0'1116'0'0,"0"0"11"0"0,0 0 261 0 0,0 0 183 0 0,0 0-114 0 0,0 0-181 0 0,0 0-146 0 0,0 0-76 0 0,0 0-61 0 0,0 0-69 0 0,0 0-81 0 0,0 0-71 0 0,0 0-52 0 0,17 0-45 0 0,53-4-46 0 0,-68 4-584 0 0,0-1 0 0 0,0 1 1 0 0,0 0-1 0 0,0 0 0 0 0,0-1 0 0 0,0 1 0 0 0,-1-1 0 0 0,1 1 0 0 0,0-1 0 0 0,0 0 0 0 0,-1 0 0 0 0,1 0 0 0 0,0 0 1 0 0,-1 0-1 0 0,1 0 0 0 0,-1 0 0 0 0,1-1 0 0 0,-1 1 0 0 0,0 0 0 0 0,0-1 0 0 0,1 1 0 0 0,-1-1 0 0 0,0 0 0 0 0,0 1 1 0 0,-1-1-1 0 0,1 0 0 0 0,0 0-45 0 0,3-5 205 0 0,3-3-117 0 0,-1-1 0 0 0,-1 0 0 0 0,0 0 0 0 0,0 0 0 0 0,-1 0 0 0 0,0-1 0 0 0,-1 0 0 0 0,-1 0 0 0 0,0 0 0 0 0,0 0 0 0 0,-1 0 1 0 0,-1 0-1 0 0,0 0 0 0 0,-1-11-88 0 0,0 20-27 0 0,1 0 0 0 0,-1 0 0 0 0,0 0 0 0 0,0 0 0 0 0,0 0 0 0 0,0 0 0 0 0,0 0 0 0 0,-1 0 0 0 0,1 1 0 0 0,-1-1 0 0 0,0 1 0 0 0,0-1 0 0 0,0 1 1 0 0,0 0-1 0 0,0-1 0 0 0,0 1 0 0 0,-1 0 0 0 0,1 0 0 0 0,-1 1 0 0 0,1-1 0 0 0,-1 0 0 0 0,0 1 0 0 0,0 0 0 0 0,1 0 0 0 0,-1 0 0 0 0,0 0 0 0 0,0 0 1 0 0,0 0-1 0 0,0 1 0 0 0,0-1 0 0 0,-1 1 0 0 0,1 0 0 0 0,0 0 0 0 0,0 0 0 0 0,0 0 0 0 0,0 1 0 0 0,0-1 0 0 0,0 1 0 0 0,0 0 0 0 0,0 0 0 0 0,0 0 1 0 0,0 0-1 0 0,0 0 0 0 0,1 1 0 0 0,-1-1 0 0 0,0 1 0 0 0,1 0 0 0 0,-1 0 0 0 0,1 0 0 0 0,0 0 0 0 0,0 0 0 0 0,-2 3 27 0 0,-8 7-62 0 0,1 1-1 0 0,1 0 1 0 0,0 1-1 0 0,0 0 1 0 0,2 1-1 0 0,0 0 1 0 0,0 0-1 0 0,2 1 0 0 0,0-1 1 0 0,0 2-1 0 0,2-1 1 0 0,0 0-1 0 0,1 1 1 0 0,0 0-1 0 0,2 0 1 0 0,0 0-1 0 0,1 0 1 0 0,1 14 62 0 0,1-25 23 0 0,1 0 0 0 0,0 0 0 0 0,0 0 1 0 0,0-1-1 0 0,1 0 0 0 0,-1 1 1 0 0,1-1-1 0 0,0 0 0 0 0,1-1 0 0 0,-1 1 1 0 0,1-1-1 0 0,0 0 0 0 0,0 0 0 0 0,1 0 1 0 0,-1-1-1 0 0,1 0 0 0 0,-1 0 1 0 0,1 0-1 0 0,0-1 0 0 0,0 1 0 0 0,0-1 1 0 0,1-1-1 0 0,-1 0 0 0 0,0 1 0 0 0,1-2 1 0 0,-1 1-1 0 0,1-1 0 0 0,-1 0 1 0 0,0 0-1 0 0,1-1 0 0 0,-1 0 0 0 0,1 0 1 0 0,-1 0-1 0 0,0-1 0 0 0,0 0 0 0 0,0 0 1 0 0,0-1-1 0 0,0 0 0 0 0,0 0 1 0 0,2-2-24 0 0,16-10 78 0 0,-2 0 1 0 0,0-2 0 0 0,-1 0 0 0 0,-1-2 0 0 0,0 0-1 0 0,-1-1 1 0 0,-2-1 0 0 0,0-1 0 0 0,-1 0 0 0 0,-1-1-1 0 0,-1-1 1 0 0,-2 0 0 0 0,0-1 0 0 0,-1 0 0 0 0,-2-1-1 0 0,0 0 1 0 0,-2-1 0 0 0,-1 0 0 0 0,-1 0 0 0 0,-1 0-1 0 0,-2 0 1 0 0,-1-5-79 0 0,0 30-8 0 0,0-1 0 0 0,-1 1-1 0 0,0-1 1 0 0,1 0 0 0 0,-1 1-1 0 0,0-1 1 0 0,0 1 0 0 0,-1-1 0 0 0,1 0-1 0 0,-1 1 1 0 0,1-1 0 0 0,-1 1-1 0 0,0-1 1 0 0,0 1 0 0 0,0-1-1 0 0,0 1 1 0 0,0 0 0 0 0,0-1-1 0 0,-1 1 1 0 0,1 0 0 0 0,-1 0 0 0 0,0 0-1 0 0,1 0 1 0 0,-1 0 0 0 0,0 0-1 0 0,0 1 1 0 0,0-1 0 0 0,0 1-1 0 0,-1-1 1 0 0,1 1 0 0 0,0 0 0 0 0,-1 0-1 0 0,1 0 1 0 0,-1 0 0 0 0,1 0-1 0 0,-1 0 1 0 0,1 1 0 0 0,-1-1-1 0 0,1 1 1 0 0,-1 0 0 0 0,0 0-1 0 0,1 0 1 0 0,-1 0 0 0 0,-1 0 8 0 0,-2 4-41 0 0,0-1 0 0 0,0 1 0 0 0,0 1 1 0 0,0-1-1 0 0,1 1 0 0 0,0 0 0 0 0,0 0 0 0 0,0 0 0 0 0,1 1 1 0 0,-1-1-1 0 0,1 1 0 0 0,1 0 0 0 0,-1 0 0 0 0,1 1 0 0 0,0-1 1 0 0,0 1-1 0 0,1 0 0 0 0,-1 2 41 0 0,3-7-6 0 0,0 0 0 0 0,0 0 0 0 0,0 0 0 0 0,0-1 0 0 0,0 1 0 0 0,0 0 0 0 0,0 0 0 0 0,0 0 0 0 0,1 0 0 0 0,-1-1 0 0 0,1 1 0 0 0,-1 0 0 0 0,1 0 0 0 0,0-1 0 0 0,0 1 0 0 0,-1 0 0 0 0,1-1 0 0 0,0 1 0 0 0,1-1 0 0 0,-1 1 0 0 0,0-1 0 0 0,0 0 0 0 0,1 1 0 0 0,-1-1 0 0 0,0 0 0 0 0,1 0 0 0 0,0 0 0 0 0,-1 0 0 0 0,1 0 0 0 0,-1 0 0 0 0,1-1 0 0 0,0 1 0 0 0,0 0 0 0 0,-1-1 0 0 0,1 1 0 0 0,0-1 0 0 0,0 0 0 0 0,0 0 0 0 0,0 1 0 0 0,-1-1 0 0 0,2-1 6 0 0,80-2 214 0 0,81-50 115 0 0,-163 52-325 0 0,1 0-1 0 0,-1 0 0 0 0,0 1 1 0 0,1-1-1 0 0,-1 1 0 0 0,1-1 0 0 0,-1 1 1 0 0,1-1-1 0 0,-1 1 0 0 0,1 0 1 0 0,0 0-1 0 0,-1 0 0 0 0,1 0 0 0 0,-1 0 1 0 0,1 0-1 0 0,-1 0 0 0 0,1 0 1 0 0,-1 1-1 0 0,1-1 0 0 0,-1 1 0 0 0,1-1 1 0 0,-1 1-1 0 0,1 0 0 0 0,-1-1 1 0 0,1 1-1 0 0,-1 0 0 0 0,0 0 0 0 0,0 0 1 0 0,1 0-1 0 0,-1 0 0 0 0,0 0 1 0 0,0 0-1 0 0,0 0 0 0 0,0 1 1 0 0,0-1-1 0 0,0 0 0 0 0,-1 1 0 0 0,1-1 1 0 0,0 0-1 0 0,-1 1 0 0 0,1-1 1 0 0,-1 1-1 0 0,1-1 0 0 0,-1 1 0 0 0,0 0-3 0 0,-14 111 20 0 0,-3-25-2004 0 0,17-87 1168 0 0,3-3 231 0 0,1 1-1 0 0,-1-1 1 0 0,0 0 0 0 0,0 0 0 0 0,0 0 0 0 0,0 0-1 0 0,0-1 1 0 0,-1 1 0 0 0,1-1 0 0 0,-1 1 0 0 0,1-1-1 0 0,-1 0 1 0 0,0 0 0 0 0,0 0 0 0 0,0-1-1 0 0,-1 1 1 0 0,1 0 585 0 0,4-6-2649 0 0,6-7-2921 0 0,-2 5-490 0 0</inkml:trace>
  <inkml:trace contextRef="#ctx0" brushRef="#br0" timeOffset="1592.232">2677 409 11282 0 0,'0'0'1934'0'0,"0"0"-431"0"0,0 0-283 0 0,0 0-234 0 0,0 0-209 0 0,0 0-91 0 0,0 0-19 0 0,0 0-34 0 0,-34 31-75 0 0,-107 100-124 0 0,64-40 67 0 0,77-90-499 0 0,-6 7 14 0 0,0 1 0 0 0,0-1 0 0 0,1 2 0 0 0,0-1 0 0 0,1 0 0 0 0,0 1 0 0 0,1 0 0 0 0,0 0 0 0 0,0 0 0 0 0,1 0 0 0 0,0 0 0 0 0,1 0 0 0 0,0 1 0 0 0,1 2-16 0 0,1-11 61 0 0,1-1-1 0 0,-1 1 0 0 0,1 0 1 0 0,0-1-1 0 0,0 0 0 0 0,0 1 0 0 0,0-1 1 0 0,0 0-1 0 0,0 0 0 0 0,0 0 1 0 0,0 0-1 0 0,0 0 0 0 0,0-1 1 0 0,0 1-1 0 0,0-1 0 0 0,1 1 1 0 0,-1-1-1 0 0,0 0 0 0 0,1 0 1 0 0,-1 0-1 0 0,0 0 0 0 0,0 0 1 0 0,1-1-1 0 0,-1 1 0 0 0,0-1 1 0 0,0 1-1 0 0,0-1 0 0 0,1 0 1 0 0,-1 0-1 0 0,0 0 0 0 0,0 0 0 0 0,0 0 1 0 0,0 0-1 0 0,-1 0 0 0 0,1-1 1 0 0,0 1-1 0 0,0-1 0 0 0,-1 1 1 0 0,2-3-61 0 0,16-13 354 0 0,-1-1 0 0 0,-1 0 1 0 0,0-2-1 0 0,-2 0 0 0 0,0-1 1 0 0,-1 0-1 0 0,-1-1 0 0 0,2-7-354 0 0,20-31 225 0 0,-34 58-220 0 0,9-14 10 0 0,0 0-1 0 0,0 1 1 0 0,2 0-1 0 0,0 0 1 0 0,0 1-1 0 0,2 1 1 0 0,1-1-15 0 0,-14 13-5 0 0,0 1 0 0 0,0 0-1 0 0,0 0 1 0 0,0 0 0 0 0,0 0 0 0 0,0 0 0 0 0,0 0 0 0 0,0 0 0 0 0,0 0 0 0 0,0 0-1 0 0,0 0 1 0 0,0 1 0 0 0,0-1 0 0 0,0 0 0 0 0,0 1 0 0 0,0-1 0 0 0,0 0 0 0 0,0 1-1 0 0,0-1 1 0 0,0 1 0 0 0,-1 0 0 0 0,1-1 0 0 0,0 1 0 0 0,0 0 0 0 0,-1-1 0 0 0,1 1 0 0 0,0 0-1 0 0,-1 0 1 0 0,1 0 0 0 0,-1 0 0 0 0,1 0 0 0 0,-1-1 0 0 0,0 1 0 0 0,1 0 0 0 0,-1 0-1 0 0,0 0 1 0 0,1 0 0 0 0,-1 0 0 0 0,0 0 0 0 0,0 0 0 0 0,0 0 0 0 0,0 0 0 0 0,0 0 0 0 0,0 0-1 0 0,0 0 1 0 0,0 0 0 0 0,-1 0 0 0 0,1 0 0 0 0,0 1 5 0 0,2 9 5 0 0,39 182-27 0 0,96 290-49 0 0,-134-475 67 0 0,0 0 1 0 0,-1 0-1 0 0,-1 0 0 0 0,1 0 1 0 0,-1 1-1 0 0,-1-1 0 0 0,1 1 0 0 0,-1-1 1 0 0,-1 0-1 0 0,0 1 0 0 0,0-1 1 0 0,0 0-1 0 0,-1 1 0 0 0,0-1 1 0 0,-1 0-1 0 0,0-1 0 0 0,0 1 1 0 0,-1 0-1 0 0,0-1 0 0 0,0 0 0 0 0,-1 0 1 0 0,0 0-1 0 0,0 0 0 0 0,0-1 1 0 0,-1 0-1 0 0,-5 5 4 0 0,7-10 1 0 0,1 0 0 0 0,-1 1 0 0 0,0-2 1 0 0,0 1-1 0 0,0 0 0 0 0,0-1 0 0 0,0 0 0 0 0,0 0 0 0 0,0 0 0 0 0,0 0 0 0 0,0 0 1 0 0,0-1-1 0 0,0 0 0 0 0,0 0 0 0 0,0 0 0 0 0,0 0 0 0 0,1-1 0 0 0,-1 0 0 0 0,0 1 1 0 0,1-1-1 0 0,0-1 0 0 0,-1 1 0 0 0,1 0 0 0 0,0-1 0 0 0,-1 0-1 0 0,-65-78-260 0 0,58 58-85 0 0,0 0 0 0 0,2-1 1 0 0,0-1-1 0 0,2 1 0 0 0,1-1 0 0 0,1-1 0 0 0,1 1 1 0 0,1-1-1 0 0,1 1 0 0 0,1-1 0 0 0,3-21 345 0 0,27-71-4464 0 0,5 46-5487 0 0,-22 52 1900 0 0</inkml:trace>
  <inkml:trace contextRef="#ctx0" brushRef="#br0" timeOffset="2217.909">3009 247 10138 0 0,'0'0'2566'0'0,"0"0"-424"0"0,0 0-416 0 0,0 0-458 0 0,0 0-424 0 0,0 0-240 0 0,0 0-53 0 0,0 0 6 0 0,0 0-5 0 0,0 0-50 0 0,0 0-101 0 0,0 0-105 0 0,0 0-96 0 0,-11 22-62 0 0,-32 70-48 0 0,32-30 24 0 0,11-55-109 0 0,0-1 0 0 0,0 0 0 0 0,1 0 0 0 0,0 0 0 0 0,0 0 1 0 0,0 0-1 0 0,1 0 0 0 0,0 0 0 0 0,0 0 0 0 0,0 0 0 0 0,1-1 0 0 0,0 1 0 0 0,0-1 1 0 0,0 0-1 0 0,1 0 0 0 0,-1 0 0 0 0,1 0 0 0 0,1-1 0 0 0,3 4-5 0 0,-6-6 46 0 0,0 0 0 0 0,0 0 0 0 0,0 0 1 0 0,1 0-1 0 0,-1 0 0 0 0,0-1 0 0 0,1 1 0 0 0,0-1 0 0 0,-1 0 0 0 0,1 0 0 0 0,0 0 0 0 0,0 0 0 0 0,-1 0 1 0 0,1-1-1 0 0,0 1 0 0 0,0-1 0 0 0,0 0 0 0 0,0 1 0 0 0,0-2 0 0 0,0 1 0 0 0,0 0 0 0 0,0 0 0 0 0,0-1 1 0 0,-1 0-1 0 0,1 1 0 0 0,0-1 0 0 0,0 0 0 0 0,-1-1 0 0 0,1 1 0 0 0,0 0-46 0 0,6-9 221 0 0,-1 0 0 0 0,0-1 0 0 0,-1 0 0 0 0,0 0 0 0 0,-1-1 0 0 0,0 0 0 0 0,-1 0 0 0 0,0 0 0 0 0,-1 0-1 0 0,0-1 1 0 0,-1 0 0 0 0,-1 0 0 0 0,1-8-221 0 0,15-50 241 0 0,43-92-105 0 0,-50 97-48 0 0,-11 64-56 0 0,0 2-25 0 0,0 0-63 0 0,4 23-303 0 0,48 135 293 0 0,45 6-155 0 0,-61-109 8 0 0,-2 1-1 0 0,-3 2 0 0 0,-3 2 0 0 0,12 37 214 0 0,-29-66-255 0 0,-1 1 0 0 0,-2-1 1 0 0,-1 2-1 0 0,-1-1 0 0 0,-2 1 0 0 0,-1 0 0 0 0,-2 0 0 0 0,-1 13 255 0 0,-1-42 25 0 0,0-1-1 0 0,1 0 1 0 0,-1 0-1 0 0,0 0 1 0 0,-1 0 0 0 0,1 0-1 0 0,0 0 1 0 0,-1 0-1 0 0,0 0 1 0 0,0 0-1 0 0,0 0 1 0 0,0-1 0 0 0,0 1-1 0 0,0-1 1 0 0,0 0-1 0 0,-1 0 1 0 0,0 0 0 0 0,1 0-1 0 0,-1 0 1 0 0,0 0-1 0 0,0-1 1 0 0,0 1-1 0 0,0-1 1 0 0,0 0 0 0 0,0 0-1 0 0,0 0 1 0 0,0 0-1 0 0,-1 0 1 0 0,1-1-1 0 0,0 0 1 0 0,0 1 0 0 0,-1-1-1 0 0,0 0-24 0 0,-5 0 74 0 0,1 0 0 0 0,-1 0-1 0 0,1-1 1 0 0,-1 0 0 0 0,1 0-1 0 0,0-1 1 0 0,0 0-1 0 0,-1 0 1 0 0,1-1 0 0 0,1 0-1 0 0,-1-1 1 0 0,-5-3-74 0 0,3-2 53 0 0,0 0 0 0 0,1-1-1 0 0,1-1 1 0 0,0 1 0 0 0,0-1-1 0 0,1-1 1 0 0,0 0 0 0 0,1 1 0 0 0,1-2-1 0 0,-1 1 1 0 0,2-1 0 0 0,0 0 0 0 0,1 0-1 0 0,0 0 1 0 0,0-5-53 0 0,-1-12 16 0 0,1-1 1 0 0,1 0-1 0 0,2 0 1 0 0,1 1-1 0 0,1-1 0 0 0,2 0 1 0 0,1 1-1 0 0,1 0 1 0 0,2 0-1 0 0,10-26-16 0 0,5-3-421 0 0,2 0 0 0 0,3 2 0 0 0,3 1 0 0 0,28-39 421 0 0,37-23-3248 0 0,-51 72-1957 0 0,-19 18-508 0 0,-5 5-5036 0 0</inkml:trace>
  <inkml:trace contextRef="#ctx0" brushRef="#br0" timeOffset="3131.184">1401 3446 2961 0 0,'0'0'1577'0'0,"0"0"124"0"0,0 0 292 0 0,0 0 311 0 0,0 0 40 0 0,0 0-206 0 0,0 0-239 0 0,0 0-187 0 0,0 0-147 0 0,0 0-160 0 0,0 0-166 0 0,0 0-140 0 0,0 0-125 0 0,0 6 522 0 0,9-118-1194 0 0,4 0 0 0 0,4 0 0 0 0,6 2 0 0 0,5 0 0 0 0,4 2 0 0 0,5 1 0 0 0,4 2 0 0 0,6 1-302 0 0,14-18 19 0 0,-60 122-28 0 0,0 1 0 0 0,0 0 0 0 0,0 0 0 0 0,0 0 0 0 0,0 0 0 0 0,0 0 0 0 0,0 0 0 0 0,0 0 0 0 0,0 0 1 0 0,0 1-1 0 0,-1-1 0 0 0,1 0 0 0 0,0 0 0 0 0,-1 1 0 0 0,1-1 0 0 0,-1 0 0 0 0,0 1 0 0 0,1-1 0 0 0,-1 0 0 0 0,0 1 0 0 0,0-1 0 0 0,0 1 0 0 0,0-1 0 0 0,0 0 0 0 0,0 1 0 0 0,0-1 0 0 0,-1 1 0 0 0,1-1 0 0 0,0 0 0 0 0,-1 1 0 0 0,1-1 9 0 0,0 1-1 0 0,3 111 47 0 0,-4-69-39 0 0,2 0 0 0 0,3-1 0 0 0,1 1 1 0 0,2-1-1 0 0,5 14-7 0 0,-12-54 1 0 0,0-1 0 0 0,0 1 1 0 0,0-1-1 0 0,1 1 0 0 0,-1-1 0 0 0,1 1 1 0 0,-1-1-1 0 0,1 1 0 0 0,0-1 1 0 0,0 0-1 0 0,0 0 0 0 0,1 1 0 0 0,-1-1 1 0 0,0 0-1 0 0,1 0 0 0 0,-1 0 1 0 0,1 0-1 0 0,0 0 0 0 0,0-1 0 0 0,0 1 1 0 0,0 0-1 0 0,0-1 0 0 0,0 0 1 0 0,0 1-1 0 0,0-1 0 0 0,0 0 0 0 0,1 0 1 0 0,-1 0-1 0 0,0 0 0 0 0,1 0 1 0 0,-1-1-1 0 0,1 1 0 0 0,-1-1 0 0 0,1 0 1 0 0,-1 0-1 0 0,1 0 0 0 0,-1 0 1 0 0,1 0-1 0 0,-1 0 0 0 0,1-1 0 0 0,-1 1 1 0 0,1-1-1 0 0,-1 1 0 0 0,1-1 1 0 0,-1 0-1 0 0,0 0 0 0 0,1 0 0 0 0,-1 0 1 0 0,0-1-1 0 0,0 1 0 0 0,0-1 1 0 0,0 1-1 0 0,1-2-1 0 0,76-137 349 0 0,127-263-246 0 0,-145 303-166 0 0,-60 101 55 0 0,1-1-1 0 0,-1 1 1 0 0,0-1-1 0 0,1 1 1 0 0,-1-1-1 0 0,1 1 1 0 0,-1 0-1 0 0,0 0 1 0 0,0 0-1 0 0,0 0 1 0 0,1 0-1 0 0,-1 0 1 0 0,0 0-1 0 0,0 0 1 0 0,0 0-1 0 0,0 0 1 0 0,-1 1-1 0 0,1-1 1 0 0,0 0-1 0 0,0 1 1 0 0,-1-1-1 0 0,1 0 1 0 0,-1 1-1 0 0,1-1 1 0 0,-1 1-1 0 0,0-1 1 0 0,0 1-1 0 0,1-1 1 0 0,-1 1 0 0 0,0-1-1 0 0,0 1 1 0 0,0-1-1 0 0,-1 1 1 0 0,1 1 8 0 0,1 1-11 0 0,16 196 141 0 0,-16-114-123 0 0,-1-49-51 0 0,0 0 1 0 0,3-1 0 0 0,1 1-1 0 0,1-1 1 0 0,3 0-1 0 0,0 0 44 0 0,-6-31-163 0 0,-1-1-1 0 0,1 1 0 0 0,0-1 0 0 0,0 0 1 0 0,0 1-1 0 0,0-1 0 0 0,1 0 0 0 0,0 0 0 0 0,0 0 1 0 0,0-1-1 0 0,0 1 0 0 0,0-1 0 0 0,1 0 0 0 0,0 0 1 0 0,-1 0-1 0 0,1 0 0 0 0,0 0 0 0 0,1-1 0 0 0,-1 0 1 0 0,0 0-1 0 0,1 0 0 0 0,-1 0 0 0 0,1-1 1 0 0,-1 0-1 0 0,1 0 0 0 0,0 0 0 0 0,2 0 164 0 0,40-35-6679 0 0,-26 2-2684 0 0,-15 17 1148 0 0</inkml:trace>
  <inkml:trace contextRef="#ctx0" brushRef="#br0" timeOffset="3664.148">2489 2537 9762 0 0,'0'0'2215'0'0,"0"0"-513"0"0,0 0-383 0 0,0 0-228 0 0,0 0-255 0 0,0 0-135 0 0,0 0 5 0 0,0 0 17 0 0,0 0 58 0 0,0 0 89 0 0,0 0 75 0 0,0 0 34 0 0,13 1-28 0 0,39 1-72 0 0,-49-3-792 0 0,1-1 1 0 0,-1 1 0 0 0,0-1-1 0 0,1 0 1 0 0,-1 1-1 0 0,0-2 1 0 0,0 1-1 0 0,0 0 1 0 0,0-1-1 0 0,0 1 1 0 0,-1-1 0 0 0,1 0-1 0 0,-1 0 1 0 0,0 0-1 0 0,0 0 1 0 0,0 0-1 0 0,0 0 1 0 0,0-1-1 0 0,-1 1 1 0 0,2-4-88 0 0,3-4 99 0 0,-1-1 0 0 0,0 1 0 0 0,0-1-1 0 0,-1 0 1 0 0,-1-1 0 0 0,0 1 0 0 0,-1-1 0 0 0,0 1 0 0 0,-1-1 0 0 0,-1 0 0 0 0,1 1-1 0 0,-2-1 1 0 0,0 0 0 0 0,-1-1-99 0 0,2 12-8 0 0,0 1 0 0 0,0-1-1 0 0,-1 0 1 0 0,1 0-1 0 0,-1 1 1 0 0,1-1 0 0 0,-1 0-1 0 0,0 1 1 0 0,0-1 0 0 0,0 1-1 0 0,1-1 1 0 0,-1 1 0 0 0,-1-1-1 0 0,1 1 1 0 0,0-1 0 0 0,0 1-1 0 0,0 0 1 0 0,-1 0 0 0 0,1 0-1 0 0,-1 0 1 0 0,1 0 0 0 0,-1 0-1 0 0,1 0 1 0 0,-1 0-1 0 0,0 0 1 0 0,1 1 0 0 0,-1-1-1 0 0,0 1 1 0 0,1-1 0 0 0,-1 1-1 0 0,0 0 1 0 0,0 0 0 0 0,1 0-1 0 0,-1 0 1 0 0,0 0 0 0 0,0 0-1 0 0,0 0 1 0 0,1 0 0 0 0,-1 1-1 0 0,0-1 1 0 0,1 1-1 0 0,-1-1 1 0 0,0 1 0 0 0,1 0-1 0 0,-1-1 1 0 0,0 1 0 0 0,1 0-1 0 0,-1 0 1 0 0,1 0 0 0 0,0 0-1 0 0,-1 1 1 0 0,1-1 0 0 0,0 0-1 0 0,0 1 1 0 0,0-1 0 0 0,-1 0-1 0 0,2 1 1 0 0,-1-1 0 0 0,0 1-1 0 0,0 0 1 0 0,0-1 8 0 0,-9 19-75 0 0,0 0 0 0 0,2 1 1 0 0,0 0-1 0 0,1 0 0 0 0,1 0 1 0 0,1 1-1 0 0,1 0 0 0 0,1 0 1 0 0,1 0-1 0 0,1 1 0 0 0,2 16 75 0 0,0-34-4 0 0,0 0 0 0 0,0 0-1 0 0,0 0 1 0 0,1 0 0 0 0,0 0 0 0 0,0 0-1 0 0,0 0 1 0 0,0-1 0 0 0,1 1 0 0 0,0-1-1 0 0,0 0 1 0 0,0 0 0 0 0,1 0 0 0 0,-1 0-1 0 0,1 0 1 0 0,0-1 0 0 0,0 0-1 0 0,0 0 1 0 0,0 0 0 0 0,1 0 0 0 0,-1 0-1 0 0,1-1 1 0 0,0 0 0 0 0,0 0 0 0 0,0 0-1 0 0,0-1 1 0 0,0 0 0 0 0,0 0 0 0 0,0 0-1 0 0,0 0 1 0 0,0-1 0 0 0,0 0-1 0 0,1 0 1 0 0,-1 0 0 0 0,0-1 0 0 0,0 1-1 0 0,0-1 1 0 0,0-1 0 0 0,0 1 0 0 0,0-1-1 0 0,0 1 1 0 0,0-2 0 0 0,0 1 0 0 0,-1 0-1 0 0,5-4 5 0 0,16-10 24 0 0,-1-2 0 0 0,0-1-1 0 0,-1-2 1 0 0,-1 0 0 0 0,-1-1-1 0 0,-1 0 1 0 0,-1-2 0 0 0,-1-1-1 0 0,-2 0 1 0 0,0-1 0 0 0,-1 0 0 0 0,-2-2-1 0 0,-1 1 1 0 0,-1-2 0 0 0,-1 0-1 0 0,-1 0 1 0 0,0-8-24 0 0,18-88-64 0 0,-6 0 0 0 0,-5-1 1 0 0,-5-1-1 0 0,-6 0 0 0 0,-8-64 64 0 0,3 171 23 0 0,-7-11 534 0 0,1 69-359 0 0,-3 18-123 0 0,3 0 0 0 0,2 0 1 0 0,3 0-1 0 0,2 0 1 0 0,2 0-1 0 0,3 0 0 0 0,3 0 1 0 0,7 25-76 0 0,-9-50-1 0 0,2 1 0 0 0,0-1 0 0 0,3-1 1 0 0,0 0-1 0 0,2 0 0 0 0,1-1 0 0 0,1-1 0 0 0,1-1 1 0 0,2 0-1 0 0,1-1 0 0 0,1-1 0 0 0,1-1 1 0 0,1-1-1 0 0,5 3 1 0 0,-24-23-141 0 0,0 0-1 0 0,0 0 1 0 0,0 0 0 0 0,0-1-1 0 0,0 0 1 0 0,0 1 0 0 0,1-1 0 0 0,-1-1-1 0 0,1 1 1 0 0,0-1 0 0 0,-1 0-1 0 0,1 0 1 0 0,0 0 0 0 0,0 0 0 0 0,0-1-1 0 0,0 0 1 0 0,0 0 141 0 0,-5-36-6601 0 0,-5 22 394 0 0,0 2-5125 0 0</inkml:trace>
  <inkml:trace contextRef="#ctx0" brushRef="#br0" timeOffset="4143.931">2743 2180 14763 0 0,'0'0'1291'0'0,"0"0"-623"0"0,0 0-237 0 0,0 0 58 0 0,0 0 150 0 0,0 0 81 0 0,0 0-10 0 0,0 0-82 0 0,0 0-119 0 0,0 0-56 0 0,36-22-88 0 0,111-72-98 0 0,-39 7 85 0 0,-69 56-582 0 0,-2-2 1 0 0,-1-2-1 0 0,-2-1 1 0 0,-1-1-1 0 0,-2-2 1 0 0,-2-2-1 0 0,-1 0 1 0 0,-3-2-1 0 0,-1-1 1 0 0,13-35 229 0 0,24-153 436 0 0,-60 231 74 0 0,-1 1-28 0 0,0 12 225 0 0,-35 330 2256 0 0,30-283-2672 0 0,0-6-83 0 0,2 0-1 0 0,2 0 0 0 0,2 0 0 0 0,3-1 0 0 0,2 6-207 0 0,-6-54 21 0 0,0-1 1 0 0,0 0-1 0 0,0 1 0 0 0,0-1 0 0 0,1 0 1 0 0,-1 1-1 0 0,1-1 0 0 0,0 0 1 0 0,0 0-1 0 0,0 0 0 0 0,0 1 0 0 0,0-1 1 0 0,1 0-1 0 0,0 0 0 0 0,-1-1 0 0 0,1 1 1 0 0,0 0-1 0 0,1-1 0 0 0,-1 1 1 0 0,0-1-1 0 0,1 1 0 0 0,-1-1 0 0 0,1 0 1 0 0,-1 0-1 0 0,1 0 0 0 0,0-1 1 0 0,0 1-1 0 0,0-1 0 0 0,0 1 0 0 0,0-1 1 0 0,1 0-1 0 0,-1 0 0 0 0,0 0 1 0 0,0-1-1 0 0,1 1 0 0 0,-1-1 0 0 0,0 0 1 0 0,1 0-1 0 0,-1 0 0 0 0,1 0 0 0 0,-1-1 1 0 0,0 1-1 0 0,0-1 0 0 0,1 0 1 0 0,-1 0-1 0 0,0 0-21 0 0,19-15 120 0 0,0-1 0 0 0,-2-1 0 0 0,0-1 0 0 0,-1 0 0 0 0,-1-2 0 0 0,-1 0 0 0 0,-1-1 0 0 0,6-11-120 0 0,44-55 44 0 0,-38 54-512 0 0,-28 57-902 0 0,0-21 993 0 0,5 30-2500 0 0,1-25-2797 0 0,5-5-6021 0 0,-10-2 5758 0 0</inkml:trace>
  <inkml:trace contextRef="#ctx0" brushRef="#br0" timeOffset="8545.787">4003 1598 5033 0 0,'0'0'2259'0'0,"0"0"-885"0"0,0 0-321 0 0,0 0 86 0 0,0 0 150 0 0,0 0-2 0 0,0 0-174 0 0,0 0-237 0 0,0 0-244 0 0,0 0-185 0 0,0 0-167 0 0,-8 12 176 0 0,1 16-250 0 0,1 0 0 0 0,1 1-1 0 0,2 0 1 0 0,0 0-1 0 0,2 0 1 0 0,2 15-206 0 0,-1-41 28 0 0,0 0 0 0 0,1 0-1 0 0,-1 0 1 0 0,0 0 0 0 0,1 1 0 0 0,0-1-1 0 0,0 0 1 0 0,0 0 0 0 0,0 0 0 0 0,0 0 0 0 0,1-1-1 0 0,-1 1 1 0 0,1 0 0 0 0,-1-1 0 0 0,1 1-1 0 0,0-1 1 0 0,0 1 0 0 0,1-1 0 0 0,-1 0 0 0 0,0 0-1 0 0,1 0 1 0 0,-1 0 0 0 0,1 0 0 0 0,0 0 0 0 0,-1-1-1 0 0,1 1 1 0 0,0-1 0 0 0,2 1-28 0 0,-2-2 136 0 0,-1 1 1 0 0,1-1-1 0 0,-1 0 1 0 0,1 0-1 0 0,-1 0 1 0 0,0 0-1 0 0,1 0 1 0 0,-1-1-1 0 0,1 1 0 0 0,-1-1 1 0 0,0 1-1 0 0,1-1 1 0 0,-1 0-1 0 0,0 0 1 0 0,1 0-1 0 0,-1 0 1 0 0,0-1-1 0 0,0 1 1 0 0,0 0-1 0 0,0-1 0 0 0,0 0 1 0 0,-1 1-1 0 0,1-1 1 0 0,1-2-137 0 0,7-8 227 0 0,-1-1 0 0 0,-1 0 0 0 0,0-1 0 0 0,0 0 0 0 0,-2 0 0 0 0,0-1 0 0 0,0 0 0 0 0,-2 0 0 0 0,1 0 0 0 0,-2 0 0 0 0,0-1 0 0 0,-1 1 0 0 0,-1-1 0 0 0,0 0 1 0 0,-1 1-1 0 0,-1-7-227 0 0,1 19-79 0 0,0 0 1 0 0,0 0 0 0 0,-1 1-1 0 0,1-1 1 0 0,-1 0 0 0 0,0 0 0 0 0,0 1-1 0 0,1-1 1 0 0,-2 0 0 0 0,1 1 0 0 0,0-1-1 0 0,-1 1 1 0 0,1-1 0 0 0,-1 1-1 0 0,1 0 1 0 0,-1 0 0 0 0,0 0 0 0 0,0 0-1 0 0,0 0 1 0 0,0 0 0 0 0,-1 0-1 0 0,1 1 1 0 0,0-1 0 0 0,-1 1 0 0 0,1-1-1 0 0,-1 1 1 0 0,0 0 78 0 0,1 0-417 0 0,0 1 0 0 0,0 0 0 0 0,0 0 0 0 0,0-1 0 0 0,0 1 0 0 0,0 1 0 0 0,0-1 0 0 0,0 0 0 0 0,0 0 0 0 0,0 1 0 0 0,0-1 0 0 0,0 1 0 0 0,0-1-1 0 0,1 1 1 0 0,-1 0 0 0 0,0 0 0 0 0,0 0 0 0 0,1 0 0 0 0,-1 0 0 0 0,1 0 0 0 0,-1 1 0 0 0,1-1 0 0 0,-1 0 0 0 0,0 2 417 0 0,-8 9-6188 0 0,2-1-1659 0 0</inkml:trace>
  <inkml:trace contextRef="#ctx0" brushRef="#br0" timeOffset="8936.692">4384 1388 7514 0 0,'0'0'3486'0'0,"0"0"-1853"0"0,0 0-647 0 0,0 0-62 0 0,0 0-76 0 0,0 0-149 0 0,0 0-145 0 0,0 0-105 0 0,-29 31-82 0 0,-89 100-61 0 0,73-62 22 0 0,42-56-270 0 0,-8 73 342 0 0,12-83-296 0 0,1-1 0 0 0,0 0 1 0 0,-1 1-1 0 0,1-1 0 0 0,0 0 0 0 0,0 0 1 0 0,0 0-1 0 0,1 0 0 0 0,-1-1 0 0 0,0 1 1 0 0,1-1-1 0 0,-1 1 0 0 0,1-1 0 0 0,-1 0 0 0 0,1 0 1 0 0,0 0-1 0 0,0 0 0 0 0,-1 0 0 0 0,1-1 1 0 0,0 1-1 0 0,0-1 0 0 0,0 0 0 0 0,-1 0 1 0 0,1 0-1 0 0,0 0 0 0 0,0 0 0 0 0,0-1 0 0 0,0 1 1 0 0,-1-1-1 0 0,1 0 0 0 0,0 1 0 0 0,0-2 1 0 0,-1 1-1 0 0,1 0 0 0 0,-1 0 0 0 0,1-1 1 0 0,-1 1-1 0 0,1-2-104 0 0,20-13 427 0 0,-1 0 0 0 0,-2-2 0 0 0,1-1 0 0 0,-2 0 0 0 0,-1-2 0 0 0,0 0 0 0 0,-2-1 0 0 0,0 0 0 0 0,-1-2 0 0 0,-2 1 0 0 0,3-9-427 0 0,3-5 67 0 0,-2-1 1 0 0,-1-1-1 0 0,-2-1 0 0 0,-2 0 1 0 0,-2 0-1 0 0,-2-1 0 0 0,-1 0 1 0 0,-2-1-1 0 0,-2 1 0 0 0,-2-34-67 0 0,-2 60-55 0 0,0 1 0 0 0,-1-1 0 0 0,-1 0 0 0 0,0 1 0 0 0,-1 0 0 0 0,-1 0 0 0 0,0 0 0 0 0,-1 0-1 0 0,0 1 1 0 0,-1 0 0 0 0,-2-1 55 0 0,6 9-45 0 0,0 0 0 0 0,0 0 0 0 0,0 1 0 0 0,-1-1 0 0 0,1 1-1 0 0,-1 0 1 0 0,0 0 0 0 0,-1 0 0 0 0,1 1 0 0 0,-1 0 0 0 0,1-1 0 0 0,-1 2-1 0 0,0-1 1 0 0,0 0 0 0 0,0 1 0 0 0,-1 0 0 0 0,1 0 0 0 0,-1 1-1 0 0,1-1 1 0 0,-1 1 0 0 0,1 0 0 0 0,-1 1 0 0 0,1 0 0 0 0,-1-1 0 0 0,0 2-1 0 0,1-1 1 0 0,-1 1 0 0 0,0-1 0 0 0,1 2 0 0 0,-2-1 45 0 0,-3 4-68 0 0,1 0 0 0 0,0 1-1 0 0,0 0 1 0 0,0 1 0 0 0,1-1 0 0 0,0 2 0 0 0,0-1 0 0 0,1 1-1 0 0,0 0 1 0 0,0 1 0 0 0,1-1 0 0 0,0 1 0 0 0,0 1 0 0 0,1-1-1 0 0,0 1 1 0 0,1 0 0 0 0,0 0 0 0 0,1 1 68 0 0,-4 1-38 0 0,2 1 0 0 0,0 0 0 0 0,0 0 0 0 0,1 1-1 0 0,1-1 1 0 0,0 1 0 0 0,1 0 0 0 0,0 0 0 0 0,1 0 0 0 0,1 0 0 0 0,0 0 0 0 0,1 0 0 0 0,0 0 0 0 0,1 0-1 0 0,1-1 1 0 0,0 1 0 0 0,1 0 0 0 0,0-1 0 0 0,1 0 0 0 0,1 0 0 0 0,0-1 0 0 0,1 1 0 0 0,0-1 0 0 0,1-1 0 0 0,0 1-1 0 0,0-1 1 0 0,2-1 0 0 0,-1 1 0 0 0,1-2 0 0 0,4 3 38 0 0,5-1-39 0 0,1-1 1 0 0,0-1-1 0 0,0 0 1 0 0,1-2-1 0 0,0 0 1 0 0,1-2-1 0 0,-1 0 1 0 0,1-2-1 0 0,0 0 1 0 0,0-1-1 0 0,10-1 39 0 0,60-5-3980 0 0,-6-11-5747 0 0,-68 10 305 0 0</inkml:trace>
  <inkml:trace contextRef="#ctx0" brushRef="#br0" timeOffset="9185.936">4947 935 15235 0 0,'0'0'1433'0'0,"0"0"-577"0"0,0 0-131 0 0,0 0 53 0 0,0 0-21 0 0,0 0-127 0 0,0 0-84 0 0,0 0 3 0 0,-33 29-4 0 0,-101 90-42 0 0,84-61 60 0 0,46-48-459 0 0,3-8-91 0 0,0 0 1 0 0,-1 0 0 0 0,1 0-1 0 0,0 0 1 0 0,0 0 0 0 0,0 1 0 0 0,0-1-1 0 0,0 0 1 0 0,0 0 0 0 0,1 1-1 0 0,-1-1 1 0 0,1 0 0 0 0,0 1-1 0 0,0-1 1 0 0,0 1 0 0 0,0-1 0 0 0,0 0-1 0 0,0 1 1 0 0,0-1 0 0 0,1 0-1 0 0,-1 1 1 0 0,1-1 0 0 0,0 0 0 0 0,0 1-1 0 0,0-1 1 0 0,0 0 0 0 0,0 0-1 0 0,0 0 1 0 0,0 0 0 0 0,1 0-1 0 0,-1 0 1 0 0,1 0 0 0 0,0-1 0 0 0,-1 1-1 0 0,1 0 1 0 0,0-1 0 0 0,0 1-1 0 0,0-1 1 0 0,0 0 0 0 0,0 0 0 0 0,0 0-1 0 0,0 0 1 0 0,1 0 0 0 0,-1 0-1 0 0,0 0 1 0 0,0-1 0 0 0,2 1-14 0 0,20 1 180 0 0,1 0 0 0 0,0-2 0 0 0,-1-1 0 0 0,1 0 1 0 0,23-6-181 0 0,61-3 348 0 0,-107 10-333 0 0,64 8 131 0 0,-65-7-125 0 0,1 0-1 0 0,-1-1 0 0 0,0 1 0 0 0,1 0 0 0 0,-1 0 0 0 0,0 0 0 0 0,1 1 1 0 0,-1-1-1 0 0,0 0 0 0 0,0 0 0 0 0,0 1 0 0 0,0-1 0 0 0,0 0 1 0 0,0 1-1 0 0,-1-1 0 0 0,1 1 0 0 0,0-1 0 0 0,-1 1 0 0 0,1 0 0 0 0,-1-1 1 0 0,1 1-1 0 0,-1 0 0 0 0,0-1 0 0 0,0 1 0 0 0,0 0 0 0 0,0-1 1 0 0,0 1-1 0 0,0 0 0 0 0,0-1 0 0 0,-1 1 0 0 0,1 0 0 0 0,0-1 0 0 0,-1 1 1 0 0,0-1-1 0 0,1 1 0 0 0,-1-1 0 0 0,0 1 0 0 0,0-1-20 0 0,-5 9 99 0 0,-1 0-1 0 0,0 0 0 0 0,0-1 1 0 0,-1-1-1 0 0,0 1 1 0 0,-1-1-1 0 0,0 0 0 0 0,0-1 1 0 0,-1 0-1 0 0,0-1 1 0 0,-1 1-99 0 0,10-6 3 0 0,-140 69-798 0 0,108-62-3923 0 0,1-6-4454 0 0,27-2-2841 0 0</inkml:trace>
  <inkml:trace contextRef="#ctx0" brushRef="#br0" timeOffset="10108.829">1457 4418 15771 0 0,'0'0'134'0'0,"0"0"47"0"0,0 0 299 0 0,0 0 359 0 0,0 0 217 0 0,33-13 101 0 0,111-44-7 0 0,-35-13 491 0 0,-84 49-1256 0 0,53-43 452 0 0,-2-4-1 0 0,-4-3 0 0 0,37-47-836 0 0,-81 83 123 0 0,0-1-1 0 0,-2-1 0 0 0,-2-2 0 0 0,-2 0 0 0 0,-1-1 0 0 0,-2-2 1 0 0,-2 0-1 0 0,-2 0 0 0 0,1-10-122 0 0,-8-33 336 0 0,-15 87-547 0 0,-9 127-548 0 0,15-90 709 0 0,1 155-168 0 0,8 1 0 0 0,11 20 218 0 0,10 277-335 0 0,-30-431 268 0 0,-1 1 1 0 0,-4-1-1 0 0,-2 0 1 0 0,-5 5 66 0 0,8-41-21 0 0,-1-1 0 0 0,-2 1 1 0 0,0-2-1 0 0,-2 1 0 0 0,-1-1 1 0 0,0-1-1 0 0,-2 0 0 0 0,0-1 1 0 0,-2 0-1 0 0,0-1 1 0 0,-8 7 20 0 0,20-23-11 0 0,1-1 0 0 0,-1 1 0 0 0,0-1 0 0 0,0 0 0 0 0,-1 0 0 0 0,1 0 0 0 0,-1 0 0 0 0,1-1 0 0 0,-1 1 0 0 0,0-1 0 0 0,0 0 0 0 0,0 0 0 0 0,0-1 0 0 0,0 1 0 0 0,-1-1 0 0 0,1 0 0 0 0,0 0 0 0 0,-1 0 0 0 0,1 0 0 0 0,-1-1 0 0 0,1 0 0 0 0,0 0 0 0 0,-1 0 0 0 0,1-1 0 0 0,-1 1 0 0 0,1-1 0 0 0,0 0 0 0 0,-1 0 0 0 0,1-1 0 0 0,0 1 0 0 0,0-1 0 0 0,-1 0 10 0 0,-6-10 15 0 0,1 0 0 0 0,0-1-1 0 0,0 0 1 0 0,1-1-1 0 0,1 0 1 0 0,1 0-1 0 0,0-1 1 0 0,0 0-1 0 0,2 0 1 0 0,0 0-1 0 0,0-1 1 0 0,2 0-1 0 0,0 0 1 0 0,1 0-1 0 0,0 0 1 0 0,1 0-1 0 0,1 0 1 0 0,1-8-14 0 0,-1 21 9 0 0,-2-22 95 0 0,1-1 0 0 0,2 1 0 0 0,0-1 1 0 0,2 1-1 0 0,0-1 0 0 0,2 1 1 0 0,1 0-1 0 0,1 1 0 0 0,1-1 0 0 0,1 2 1 0 0,1-1-1 0 0,1 1 0 0 0,1 1 1 0 0,1 0-1 0 0,8-9-104 0 0,16-17-27 0 0,3 2 0 0 0,2 2 0 0 0,2 1 1 0 0,5 0 26 0 0,111-87-4374 0 0,-116 93-928 0 0,-16 12-4761 0 0,-18 17 3990 0 0</inkml:trace>
  <inkml:trace contextRef="#ctx0" brushRef="#br0" timeOffset="10376.963">2668 4105 10378 0 0,'0'0'1119'0'0,"0"0"-263"0"0,0 0-57 0 0,0 0 40 0 0,0 0-60 0 0,0 0-122 0 0,0 0-62 0 0,0 0-33 0 0,0 0-40 0 0,-11 33-88 0 0,-31 104-98 0 0,40-134-319 0 0,1-1 0 0 0,-1 1 0 0 0,1 0 1 0 0,0 0-1 0 0,0 0 0 0 0,0-1 0 0 0,0 1 0 0 0,1 0 1 0 0,-1 0-1 0 0,1 0 0 0 0,0 0 0 0 0,0 0 0 0 0,0 0 1 0 0,0 0-1 0 0,0 0 0 0 0,1 0 0 0 0,-1 0 0 0 0,1 0 0 0 0,0 0 1 0 0,0 0-1 0 0,0 0 0 0 0,0 0 0 0 0,2 2-17 0 0,2 3 77 0 0,-1 0 86 0 0,0 0 0 0 0,1-1 0 0 0,0 0-1 0 0,0 0 1 0 0,1 0 0 0 0,0 0 0 0 0,0-1 0 0 0,0 0 0 0 0,1 0 0 0 0,0-1-1 0 0,0 0 1 0 0,0 0 0 0 0,0 0 0 0 0,1-1 0 0 0,0 0 0 0 0,0-1 0 0 0,0 0 0 0 0,1 0-1 0 0,-1-1 1 0 0,0 0 0 0 0,1 0 0 0 0,0-1 0 0 0,-1 0 0 0 0,7 0-163 0 0,-3-1 277 0 0,-11 1-196 0 0,1-1-1 0 0,-1 1 1 0 0,1-1 0 0 0,-1 0 0 0 0,1 1-1 0 0,-1-1 1 0 0,1 0 0 0 0,0 0-1 0 0,-1 0 1 0 0,1 0 0 0 0,-1 0 0 0 0,1-1-1 0 0,-1 1 1 0 0,1 0 0 0 0,-1-1-1 0 0,1 1 1 0 0,-1-1 0 0 0,1 1 0 0 0,-1-1-1 0 0,0 0 1 0 0,1 0 0 0 0,-1 0 0 0 0,0 1-1 0 0,0-1 1 0 0,1 0 0 0 0,-1 0-1 0 0,0-1 1 0 0,0 1 0 0 0,0 0 0 0 0,0 0-1 0 0,0-1 1 0 0,-1 1 0 0 0,1 0-1 0 0,0-1 1 0 0,-1 1 0 0 0,1 0 0 0 0,0-1-1 0 0,-1 1 1 0 0,0-1 0 0 0,1 1 0 0 0,-1-1-1 0 0,0-1-80 0 0,-1-11 30 0 0,-2 0 0 0 0,0 0 0 0 0,0 1-1 0 0,-1-1 1 0 0,-1 1 0 0 0,0 0 0 0 0,-1 0 0 0 0,0 0-1 0 0,-1 1 1 0 0,0 0 0 0 0,-1 0 0 0 0,0 1-1 0 0,-1 0 1 0 0,-1 0 0 0 0,0 1 0 0 0,0 0 0 0 0,-1 1-1 0 0,-5-4-29 0 0,-26-30-637 0 0,-32-29-3533 0 0,61 67 1722 0 0,4 5-5673 0 0,7 0-2339 0 0</inkml:trace>
  <inkml:trace contextRef="#ctx0" brushRef="#br0" timeOffset="10587.857">3062 4496 15891 0 0,'0'0'1811'0'0,"0"0"-548"0"0,0 0-160 0 0,0 0 91 0 0,0 0-87 0 0,0 0-144 0 0,0 0-82 0 0,0 0-81 0 0,0 0-59 0 0,0 0-80 0 0,-8-35-125 0 0,-24-110-124 0 0,26 44 90 0 0,8 83-425 0 0,8-76 171 0 0,-5 27-297 0 0,3 0 1 0 0,3 1 0 0 0,12-35 48 0 0,6 36-1563 0 0,-14 49-1809 0 0,4 3-4080 0 0,-16 9-2981 0 0</inkml:trace>
  <inkml:trace contextRef="#ctx0" brushRef="#br0" timeOffset="11731.72">4001 3634 4585 0 0,'0'0'2387'0'0,"0"0"-980"0"0,0 0-348 0 0,0 0 36 0 0,0 0 58 0 0,0 0-134 0 0,0 0-244 0 0,0 0-272 0 0,0 0-150 0 0,0 0 41 0 0,0 0 86 0 0,0 0 79 0 0,1 13 27 0 0,40 213 2295 0 0,-1 54-1170 0 0,-38-243-317 0 0,-2-37-866 0 0,0 0 95 0 0,0 0 51 0 0,0 0 33 0 0,-2-12 928 0 0,-47-99-524 0 0,-28-167-347 0 0,66 220-651 0 0,3 1-1 0 0,2-1 0 0 0,3 0 1 0 0,2 0-1 0 0,6-43-112 0 0,30-9 72 0 0,-33 107-107 0 0,0-1-1 0 0,0 1 1 0 0,0 0 0 0 0,0 0-1 0 0,1-1 1 0 0,-1 1 0 0 0,1 1 0 0 0,0-1-1 0 0,0 0 1 0 0,0 1 0 0 0,0-1-1 0 0,0 1 1 0 0,1 0 0 0 0,-1 0-1 0 0,1 0 1 0 0,-1 1 0 0 0,1-1-1 0 0,-1 1 1 0 0,1 0 0 0 0,0 0-1 0 0,0 0 1 0 0,0 0 0 0 0,0 1-1 0 0,0 0 1 0 0,0 0 0 0 0,-1 0-1 0 0,3 0 36 0 0,1 2-172 0 0,-1 1-1 0 0,1 0 0 0 0,-1 0 0 0 0,0 1 1 0 0,-1 0-1 0 0,1 0 0 0 0,-1 0 0 0 0,1 1 1 0 0,-1-1-1 0 0,0 1 0 0 0,-1 0 0 0 0,1 1 1 0 0,-1-1-1 0 0,2 4 173 0 0,9 10-877 0 0,2-1-432 0 0,28 31-3118 0 0,-9-22-6398 0 0,-29-23 2618 0 0</inkml:trace>
  <inkml:trace contextRef="#ctx0" brushRef="#br0" timeOffset="12006.266">4531 3564 12355 0 0,'0'0'725'0'0,"0"0"-154"0"0,0 0-96 0 0,0 0-9 0 0,0 0-28 0 0,4 34-97 0 0,15 107-63 0 0,6-74 87 0 0,-23-64-391 0 0,0 0 0 0 0,0 0-1 0 0,0 0 1 0 0,1 0 0 0 0,-1-1-1 0 0,1 1 1 0 0,0-1 0 0 0,0 0 0 0 0,0 0-1 0 0,0 0 1 0 0,0 0 0 0 0,0-1 0 0 0,1 1-1 0 0,-1-1 1 0 0,0 0 0 0 0,1 0 0 0 0,-1 0-1 0 0,1 0 1 0 0,3 0 26 0 0,36-21-5242 0 0,-33 6 888 0 0,-5 3-1565 0 0</inkml:trace>
  <inkml:trace contextRef="#ctx0" brushRef="#br0" timeOffset="12007.266">4424 3100 8186 0 0,'0'0'3312'0'0,"0"0"-3039"0"0,0 0-297 0 0,0 0-297 0 0,0 0-359 0 0,0 0-232 0 0,0 0-144 0 0,0 0-160 0 0,0 0-497 0 0,0 0-1111 0 0,0 0-201 0 0</inkml:trace>
  <inkml:trace contextRef="#ctx0" brushRef="#br0" timeOffset="12659.886">5002 3181 6089 0 0,'0'0'3624'0'0,"0"0"-1390"0"0,0 0-487 0 0,0 0-18 0 0,0 0-116 0 0,0 0-252 0 0,0 0-236 0 0,0 0-212 0 0,0 0-198 0 0,0 0-186 0 0,0 0-174 0 0,0 0-146 0 0,-16-5-70 0 0,-52-12-42 0 0,65 17-85 0 0,-1 0-1 0 0,1 0 0 0 0,-1 0 0 0 0,0 1 0 0 0,1 0 0 0 0,-1-1 0 0 0,1 1 0 0 0,-1 0 0 0 0,1 1 0 0 0,0-1 0 0 0,-1 1 0 0 0,1-1 0 0 0,0 1 0 0 0,0 0 0 0 0,0 0 0 0 0,0 0 1 0 0,1 1-1 0 0,-1-1 0 0 0,0 1 0 0 0,-1 2-11 0 0,-7 5 53 0 0,3-4-48 0 0,0 1 1 0 0,1 0-1 0 0,-1 0 0 0 0,1 1 0 0 0,1 0 0 0 0,-1 1 0 0 0,2-1 1 0 0,-1 1-1 0 0,1 0 0 0 0,0 0 0 0 0,1 1 0 0 0,0 0 1 0 0,1-1-1 0 0,-1 1 0 0 0,2 0 0 0 0,0 1 0 0 0,0-1 1 0 0,0 6-6 0 0,1-9-5 0 0,0 1 1 0 0,0 0-1 0 0,1-1 1 0 0,0 1-1 0 0,0 0 1 0 0,0-1-1 0 0,1 1 1 0 0,1 0-1 0 0,-1-1 1 0 0,1 1-1 0 0,0-1 1 0 0,1 0-1 0 0,0 1 1 0 0,0-1-1 0 0,1-1 1 0 0,-1 1-1 0 0,1 0 1 0 0,1-1-1 0 0,3 5 5 0 0,-5-7 66 0 0,0-1 0 0 0,1 0 0 0 0,-1 0 0 0 0,0 0 0 0 0,1 0 0 0 0,0 0 0 0 0,0-1 0 0 0,0 1 0 0 0,0-1 0 0 0,0 0 0 0 0,0 0 0 0 0,1-1 0 0 0,-1 1 0 0 0,0-1 0 0 0,1 0 0 0 0,-1 0 0 0 0,1-1 0 0 0,0 1 0 0 0,-1-1 0 0 0,1 0 0 0 0,-1 0 1 0 0,1 0-1 0 0,0-1 0 0 0,-1 0 0 0 0,1 0 0 0 0,-1 0 0 0 0,0 0 0 0 0,1-1 0 0 0,-1 1 0 0 0,2-2-66 0 0,21-26 275 0 0,-2-2 0 0 0,-1 0 0 0 0,-1-1 0 0 0,-2-1 0 0 0,-1-2 0 0 0,-2 0 0 0 0,-1 0 0 0 0,7-28-275 0 0,29-53 151 0 0,4 6-137 0 0,-57 109-17 0 0,0 1-1 0 0,0-1 1 0 0,1 1-1 0 0,-1 0 0 0 0,0-1 1 0 0,1 1-1 0 0,-1-1 0 0 0,0 1 1 0 0,1-1-1 0 0,-1 1 0 0 0,1 0 1 0 0,-1-1-1 0 0,1 1 0 0 0,-1 0 1 0 0,0-1-1 0 0,1 1 0 0 0,-1 0 1 0 0,1 0-1 0 0,0 0 1 0 0,-1-1-1 0 0,1 1 0 0 0,-1 0 1 0 0,1 0-1 0 0,-1 0 0 0 0,1 0 1 0 0,-1 0-1 0 0,1 0 0 0 0,-1 0 1 0 0,1 0-1 0 0,0 0 0 0 0,-1 0 1 0 0,1 0-1 0 0,-1 0 0 0 0,1 1 1 0 0,-1-1-1 0 0,1 0 1 0 0,-1 0-1 0 0,1 0 0 0 0,-1 1 1 0 0,1-1-1 0 0,-1 0 0 0 0,1 1 1 0 0,-1-1-1 0 0,0 0 0 0 0,1 1 1 0 0,-1-1-1 0 0,1 1 0 0 0,-1-1 1 0 0,0 1-1 0 0,1-1 0 0 0,-1 1 1 0 0,0-1-1 0 0,0 1 1 0 0,1-1-1 0 0,-1 1 0 0 0,0-1 1 0 0,0 1-1 0 0,0-1 0 0 0,0 1 1 0 0,0-1-1 0 0,0 1 0 0 0,0-1 1 0 0,0 1-1 0 0,0 0 4 0 0,20 48-312 0 0,-16-39 283 0 0,42 118 34 0 0,-5 1 1 0 0,-6 2 0 0 0,11 96-6 0 0,-26-117-33 0 0,-2-20 34 0 0,-4 0 0 0 0,-3 1 0 0 0,-5 0 0 0 0,-4 44-1 0 0,-2-131 12 0 0,0 1 0 0 0,0-1 0 0 0,-1 1 0 0 0,0-1 0 0 0,1 1 0 0 0,-1-1 0 0 0,-1 0 0 0 0,1 1 0 0 0,-1-1 0 0 0,0 0 0 0 0,0 0 0 0 0,0 0 0 0 0,0 0 0 0 0,-1 0 0 0 0,1-1 0 0 0,-1 1 0 0 0,0-1 0 0 0,0 0 0 0 0,0 0 1 0 0,-1 0-1 0 0,1 0 0 0 0,-1 0 0 0 0,0-1 0 0 0,1 1 0 0 0,-1-1 0 0 0,0 0 0 0 0,0 0 0 0 0,-1-1 0 0 0,1 1 0 0 0,0-1 0 0 0,-1 0 0 0 0,1 0 0 0 0,-3 0-12 0 0,3-1 14 0 0,-1 1 0 0 0,0-2 0 0 0,1 1 0 0 0,-1 0 0 0 0,0-1 0 0 0,1 0 0 0 0,-1 0 0 0 0,1-1 0 0 0,0 1-1 0 0,-1-1 1 0 0,1 0 0 0 0,0 0 0 0 0,0 0 0 0 0,0 0 0 0 0,0-1 0 0 0,0 0 0 0 0,1 0 0 0 0,-1 0 0 0 0,1 0 0 0 0,-3-3-14 0 0,-13-15-6 0 0,1 0 0 0 0,1-2-1 0 0,1 1 1 0 0,1-2 0 0 0,2 0 0 0 0,0-1 0 0 0,1 0 0 0 0,1-1-1 0 0,2-1 1 0 0,0 1 0 0 0,2-1 0 0 0,1-1 0 0 0,1 1 0 0 0,2-1 0 0 0,-1-25 6 0 0,3 11-732 0 0,2 1 1 0 0,1 0 0 0 0,3 0 0 0 0,1 0-1 0 0,2 0 1 0 0,8-23 731 0 0,9-18-5859 0 0,-16 54-951 0 0,-4 11-3239 0 0</inkml:trace>
  <inkml:trace contextRef="#ctx0" brushRef="#br0" timeOffset="12910.223">5468 2927 21645 0 0,'0'0'204'0'0,"0"0"-139"0"0,0 0 16 0 0,0 0 146 0 0,0 0 100 0 0,0 0 12 0 0,0 0-39 0 0,8 33-78 0 0,26 101-36 0 0,14-3 87 0 0,-27-107-1318 0 0,-15-24-2537 0 0,-2-8-4056 0 0,-4 3-3190 0 0</inkml:trace>
  <inkml:trace contextRef="#ctx0" brushRef="#br0" timeOffset="12911.223">5326 2566 19836 0 0,'0'0'256'0'0,"0"0"-152"0"0,0 0-72 0 0,0 0-16 0 0,0 0-344 0 0,0 0-600 0 0,0 0-512 0 0,0 0-617 0 0,0 0-1199 0 0,0 0-1753 0 0,0 0-2217 0 0</inkml:trace>
  <inkml:trace contextRef="#ctx0" brushRef="#br0" timeOffset="13412.563">5737 2544 17172 0 0,'0'0'176'0'0,"0"0"-152"0"0,0 0-4 0 0,0 0 29 0 0,0 0 30 0 0,0 0 23 0 0,0 0 34 0 0,0 0 86 0 0,0 0 49 0 0,-16 35-6 0 0,-45 106-48 0 0,59-138-208 0 0,0 0 0 0 0,0 0 0 0 0,1-1 0 0 0,-1 1 0 0 0,1 0 0 0 0,0 0 0 0 0,0 1 0 0 0,0-1 0 0 0,0 0 0 0 0,0 0 0 0 0,1 0 0 0 0,-1 1 0 0 0,1-1 0 0 0,0 0-1 0 0,0 1 1 0 0,0-1 0 0 0,1 0 0 0 0,-1 1 0 0 0,1-1 0 0 0,-1 0 0 0 0,1 0 0 0 0,1 0-9 0 0,1 6 26 0 0,0-1 96 0 0,0-1 0 0 0,0 1 0 0 0,1-1 0 0 0,0 0 0 0 0,0 0 1 0 0,0-1-1 0 0,1 1 0 0 0,0-1 0 0 0,0 0 0 0 0,1 0 0 0 0,0-1 0 0 0,0 0 0 0 0,0 0 0 0 0,1 0 0 0 0,-1-1 0 0 0,1 1 0 0 0,0-2 1 0 0,0 1-1 0 0,1-1 0 0 0,-1 0 0 0 0,1 0 0 0 0,-1-1 0 0 0,1 0 0 0 0,0-1 0 0 0,0 0 0 0 0,0 0 0 0 0,0 0 0 0 0,0-1 0 0 0,0 0 1 0 0,0-1-1 0 0,0 0 0 0 0,0 0 0 0 0,0-1 0 0 0,-1 0 0 0 0,4-1-122 0 0,3-5 257 0 0,0 0 0 0 0,0-1 1 0 0,0-1-1 0 0,-1 0 0 0 0,-1 0 0 0 0,0-2 0 0 0,0 1 1 0 0,-1-2-1 0 0,-1 1 0 0 0,0-2 0 0 0,0 1 0 0 0,-1-1 1 0 0,-1-1-1 0 0,1-3-257 0 0,8-20 85 0 0,-1-2 0 0 0,-2 1 0 0 0,-2-1 0 0 0,-1-1-1 0 0,-3 0 1 0 0,-1-1 0 0 0,-2 1 0 0 0,-2-1 0 0 0,-1 0 0 0 0,-4-33-85 0 0,3 54-86 0 0,-1 0-1 0 0,-1 0 1 0 0,-1 0-1 0 0,-1 1 1 0 0,0-1 0 0 0,-2 1-1 0 0,0 0 1 0 0,-1 0-1 0 0,-1 0 1 0 0,-1 1-1 0 0,-1 0 1 0 0,-1 0-1 0 0,0 1 1 0 0,-1 1 0 0 0,-1 0-1 0 0,-1 0 1 0 0,0 1-1 0 0,-1 1 1 0 0,-1 0-1 0 0,0 1 1 0 0,-1 0 0 0 0,-17-10 86 0 0,26 21-25 0 0,-1 0 0 0 0,1 0 0 0 0,-1 0 1 0 0,0 1-1 0 0,0 0 0 0 0,0 1 1 0 0,0 0-1 0 0,0 0 0 0 0,-1 0 1 0 0,1 1-1 0 0,0 1 0 0 0,0-1 1 0 0,0 1-1 0 0,0 0 0 0 0,0 1 0 0 0,0 0 1 0 0,0 1-1 0 0,0-1 0 0 0,0 1 1 0 0,1 1-1 0 0,0 0 0 0 0,-1 0 1 0 0,1 0-1 0 0,1 1 0 0 0,-1 0 0 0 0,1 0 1 0 0,0 0-1 0 0,0 1 0 0 0,0 0 1 0 0,1 0-1 0 0,-1 2 25 0 0,-6 6 0 0 0,1 1 0 0 0,0-1 0 0 0,2 2-1 0 0,0-1 1 0 0,0 1 0 0 0,2 1 0 0 0,0-1 0 0 0,0 1 0 0 0,2 0 0 0 0,0 1 0 0 0,1 0-1 0 0,1-1 1 0 0,1 1 0 0 0,0 0 0 0 0,1 0 0 0 0,1 0 0 0 0,1 1 0 0 0,0-1 0 0 0,2-1-1 0 0,0 1 1 0 0,1 0 0 0 0,0-1 0 0 0,2 1 0 0 0,0-1 0 0 0,1-1 0 0 0,0 1 0 0 0,1-1-1 0 0,1 0 1 0 0,1-1 0 0 0,0 0 0 0 0,4 3 0 0 0,3 1 53 0 0,1-1 0 0 0,0 0 0 0 0,1-1 0 0 0,1-1 0 0 0,0-1 0 0 0,1-1 0 0 0,1-1 0 0 0,0 0 0 0 0,1-2 0 0 0,0-1 1 0 0,0 0-1 0 0,1-2 0 0 0,1-1 0 0 0,2 0-53 0 0,31 5 111 0 0,1-3 0 0 0,0-2 0 0 0,0-2 0 0 0,0-4 0 0 0,30-3-111 0 0,20-18-1032 0 0,-90 8-2968 0 0,-3-3-3719 0 0,-10 7-4460 0 0</inkml:trace>
  <inkml:trace contextRef="#ctx0" brushRef="#br0" timeOffset="14128.12">3213 5471 18332 0 0,'0'0'733'0'0,"0"0"-683"0"0,0 0-270 0 0,0 0 108 0 0,0 0 210 0 0,0 0 228 0 0,0 0 89 0 0,0 0 18 0 0,11 39 11 0 0,37 124-4 0 0,-12-48 251 0 0,-4 1-1 0 0,-7 1 0 0 0,11 109-690 0 0,-25-130 444 0 0,9-168 655 0 0,0 11-1084 0 0,3 1 0 0 0,2 1-1 0 0,3 1 1 0 0,2 2 0 0 0,3 0-1 0 0,2 3 1 0 0,3 0 0 0 0,37-39-15 0 0,-68 82-3 0 0,0 1-1 0 0,0-1 1 0 0,2 1 0 0 0,-1 1 0 0 0,1-1 0 0 0,0 1 0 0 0,0 1 0 0 0,1 0 0 0 0,0 0 0 0 0,1 1 0 0 0,-1 0 0 0 0,1 1-1 0 0,1 0 1 0 0,-1 1 0 0 0,0 0 0 0 0,1 0 0 0 0,0 2 0 0 0,0-1 0 0 0,8 1 3 0 0,-13 5 1 0 0,-1 1-1 0 0,0 0 1 0 0,0 0 0 0 0,0 0 0 0 0,-1 1-1 0 0,1 0 1 0 0,-1 0 0 0 0,-1 0-1 0 0,1 0 1 0 0,-1 1 0 0 0,1 0 0 0 0,-2 0-1 0 0,1 0 1 0 0,-1 1 0 0 0,0-1-1 0 0,0 1 1 0 0,0 0 0 0 0,-1 0 0 0 0,0 0-1 0 0,-1 0 1 0 0,0 0 0 0 0,0 0-1 0 0,0 0 1 0 0,-1 0 0 0 0,0 0 0 0 0,-1 6-1 0 0,3 10 23 0 0,-1 0 0 0 0,-1 0 0 0 0,-1 0 1 0 0,-1 0-1 0 0,-1 0 0 0 0,-1 0 0 0 0,-1-1 1 0 0,-1 1-1 0 0,-7 14-23 0 0,0-7 4 0 0,-1-1 0 0 0,-2-1 1 0 0,-1 0-1 0 0,-1-1 0 0 0,-1-1 0 0 0,-1 0 0 0 0,-1-2 1 0 0,-2-1-1 0 0,0 0 0 0 0,-1-2 0 0 0,-2 0 0 0 0,0-2 0 0 0,-1-1 1 0 0,-27 13-5 0 0,49-28-147 0 0,0 0 1 0 0,0-1 0 0 0,0 0 0 0 0,0 0 0 0 0,0 0-1 0 0,0 0 1 0 0,0-1 0 0 0,-1 0 0 0 0,1 0-1 0 0,-1-1 1 0 0,1 1 0 0 0,0-1 0 0 0,-1 0 0 0 0,-3-1 146 0 0,-2-45-6739 0 0,11 28 999 0 0,0 6-4633 0 0</inkml:trace>
  <inkml:trace contextRef="#ctx0" brushRef="#br0" timeOffset="14479.489">4281 5390 12347 0 0,'0'0'2968'0'0,"0"0"-1940"0"0,0 0-409 0 0,0 0 159 0 0,-18 34 110 0 0,-57 110-71 0 0,34-19 404 0 0,23 20 199 0 0,18-138-1349 0 0,0 0-1 0 0,0 0 1 0 0,1 0 0 0 0,0 0-1 0 0,0 0 1 0 0,1 0-1 0 0,0 0 1 0 0,0 0 0 0 0,1 0-1 0 0,-1-1 1 0 0,2 1-1 0 0,-1-1 1 0 0,1 0 0 0 0,0 0-1 0 0,0 0 1 0 0,0 0-1 0 0,1-1 1 0 0,0 0 0 0 0,1 1-71 0 0,-2-3 53 0 0,0 0 0 0 0,1-1 0 0 0,-1 0 0 0 0,1 0 1 0 0,-1 0-1 0 0,1 0 0 0 0,0-1 0 0 0,0 1 0 0 0,0-1 0 0 0,0 0 1 0 0,0-1-1 0 0,0 1 0 0 0,0-1 0 0 0,0 0 0 0 0,0-1 0 0 0,0 1 1 0 0,0-1-1 0 0,0 0 0 0 0,0 0 0 0 0,-1 0 0 0 0,1-1 0 0 0,0 0 1 0 0,0 0-1 0 0,0 0-53 0 0,6-3 126 0 0,1-1 1 0 0,-1 0-1 0 0,0-1 1 0 0,0-1 0 0 0,-1 1-1 0 0,0-1 1 0 0,-1-1-1 0 0,0 0 1 0 0,0-1-127 0 0,2-3 62 0 0,-1-1 0 0 0,-1 0 0 0 0,0 0 0 0 0,-1-1 0 0 0,-1 0 0 0 0,0-1 0 0 0,-1 1 1 0 0,-1-2-1 0 0,0 1 0 0 0,-1 0 0 0 0,-1-1 0 0 0,-1 0 0 0 0,0 1 0 0 0,-1-1 0 0 0,-1 0 0 0 0,0 0 0 0 0,-1 0 0 0 0,-4-15-62 0 0,4 24-41 0 0,0-1 0 0 0,-1 1-1 0 0,0 0 1 0 0,-1 0 0 0 0,0 0-1 0 0,0 0 1 0 0,-1 0 0 0 0,0 1-1 0 0,0-1 1 0 0,-1 1 0 0 0,0 0-1 0 0,0 0 1 0 0,0 1 0 0 0,-1 0-1 0 0,0 0 1 0 0,0 0 0 0 0,-1 1-1 0 0,0-1 1 0 0,0 2 0 0 0,0-1-1 0 0,0 1 1 0 0,-1 0 0 0 0,1 0-1 0 0,-1 1 1 0 0,0 0 0 0 0,-4 0 41 0 0,7 2-237 0 0,0 0 1 0 0,0 0 0 0 0,0 1-1 0 0,0 0 1 0 0,0 0 0 0 0,0 1 0 0 0,0-1-1 0 0,0 1 1 0 0,0 0 0 0 0,0 0-1 0 0,0 1 1 0 0,0-1 0 0 0,0 1-1 0 0,0 0 1 0 0,1 1 0 0 0,-1-1 0 0 0,1 1 236 0 0,-28 51-8211 0 0,29-37 2511 0 0,3-5-2258 0 0</inkml:trace>
  <inkml:trace contextRef="#ctx0" brushRef="#br0" timeOffset="14972.184">4636 5464 2729 0 0,'0'0'2879'0'0,"0"0"-81"0"0,0 0-95 0 0,0 0-185 0 0,0 0-298 0 0,0 0-274 0 0,0 0-252 0 0,0 0-242 0 0,0 0-300 0 0,0 0-357 0 0,0 0-291 0 0,0 0-225 0 0,0 0-135 0 0,-1-3-28 0 0,-24 28 75 0 0,-3 37-103 0 0,22-47-80 0 0,0 0-1 0 0,1 0 1 0 0,1 1 0 0 0,1 0 0 0 0,0 0-1 0 0,1-1 1 0 0,1 2 0 0 0,0-1 0 0 0,2 0-1 0 0,-1 0 1 0 0,3 6-8 0 0,-1-17 33 0 0,0-1 0 0 0,1 1 0 0 0,0-1 1 0 0,0 0-1 0 0,1 0 0 0 0,-1 0 0 0 0,1 0 0 0 0,-1-1 0 0 0,1 1 0 0 0,0-1 0 0 0,1 0 0 0 0,-1 0 0 0 0,1 0 0 0 0,-1-1 1 0 0,1 0-1 0 0,0 1 0 0 0,-1-2 0 0 0,1 1 0 0 0,0-1 0 0 0,0 1 0 0 0,1-1 0 0 0,-1-1 0 0 0,0 1 0 0 0,0-1 0 0 0,0 0 1 0 0,1 0-1 0 0,-1 0 0 0 0,0-1 0 0 0,0 0 0 0 0,0 0 0 0 0,0 0 0 0 0,0-1 0 0 0,0 1 0 0 0,0-1 0 0 0,0 0 0 0 0,-1-1 0 0 0,2 0-33 0 0,9-7 178 0 0,-2-1-1 0 0,1 0 1 0 0,-2-1-1 0 0,1-1 1 0 0,-2 0-1 0 0,0 0 1 0 0,0-1-1 0 0,-1 0 0 0 0,-1-1 1 0 0,0 0-1 0 0,-1-1 1 0 0,-1 0-1 0 0,0 0 1 0 0,-2-1-1 0 0,1 1 0 0 0,1-16-176 0 0,4-24 130 0 0,-2 0 0 0 0,-3 0 0 0 0,-2 0 0 0 0,-3-37-131 0 0,-3 50-73 0 0,-1-1 0 0 0,-3 1 0 0 0,-1 0 0 0 0,-3 1 0 0 0,-1 0 0 0 0,-2 0 0 0 0,-1 1 0 0 0,-3 1 0 0 0,-1 0 0 0 0,-2 2 0 0 0,-3-2 73 0 0,17 28-30 0 0,-1 0-1 0 0,0 0 1 0 0,-1 0 0 0 0,0 1 0 0 0,-1 1-1 0 0,0-1 1 0 0,-1 1 0 0 0,0 1 0 0 0,0 0-1 0 0,-1 0 1 0 0,0 1 0 0 0,-1 0 0 0 0,1 1-1 0 0,-2 1 1 0 0,1 0 0 0 0,-10-3 30 0 0,18 8-22 0 0,0 1 1 0 0,-1 0 0 0 0,1 0-1 0 0,-1 1 1 0 0,1-1-1 0 0,0 1 1 0 0,-1 0-1 0 0,1 0 1 0 0,0 0-1 0 0,0 1 1 0 0,0 0 0 0 0,0-1-1 0 0,0 1 1 0 0,0 1-1 0 0,0-1 1 0 0,0 1-1 0 0,1-1 1 0 0,0 1-1 0 0,-1 0 1 0 0,1 0 0 0 0,0 0-1 0 0,0 1 1 0 0,1-1-1 0 0,-1 1 1 0 0,1 0-1 0 0,-2 2 22 0 0,-47 107-193 0 0,45-88 199 0 0,0 0 1 0 0,2 0-1 0 0,1 1 0 0 0,1-1 1 0 0,1 1-1 0 0,1-1 0 0 0,2 1 1 0 0,0 0-1 0 0,2-1 0 0 0,0 0 1 0 0,2 0-1 0 0,1 0 0 0 0,8 18-6 0 0,5 8 51 0 0,3-1-1 0 0,2-1 1 0 0,1-1-1 0 0,3-1 1 0 0,32 38-51 0 0,-46-65 50 0 0,1 0 1 0 0,1-2 0 0 0,1 0 0 0 0,1 0-1 0 0,0-2 1 0 0,1-1 0 0 0,1 0-1 0 0,0-1 1 0 0,1-2 0 0 0,0 0-1 0 0,1-1 1 0 0,1-1-51 0 0,-17-8 6 0 0,0 1-1 0 0,1-2 1 0 0,-1 1 0 0 0,0-1-1 0 0,0 0 1 0 0,1 0 0 0 0,-1-1-1 0 0,1 0 1 0 0,-1-1-1 0 0,1 1 1 0 0,-1-1 0 0 0,0-1-1 0 0,0 1 1 0 0,1-1 0 0 0,-1-1-1 0 0,0 1 1 0 0,-1-1 0 0 0,1 0-1 0 0,0-1 1 0 0,-1 0 0 0 0,0 0-1 0 0,0 0 1 0 0,0-1 0 0 0,0 0-1 0 0,-1 0 1 0 0,0 0 0 0 0,0 0-1 0 0,0-1 1 0 0,0-1-6 0 0,6-9-372 0 0,0 0 0 0 0,-2 0 1 0 0,0 0-1 0 0,-1-2 0 0 0,-1 1 0 0 0,0-1 1 0 0,3-14 371 0 0,2-23-4265 0 0,-4 2-4417 0 0,-6 26-3311 0 0</inkml:trace>
  <inkml:trace contextRef="#ctx0" brushRef="#br0" timeOffset="15214.065">5212 5099 21501 0 0,'0'0'666'0'0,"0"0"-344"0"0,0 0-83 0 0,0 0 83 0 0,0 0 69 0 0,4 33-18 0 0,13 102-63 0 0,7-53 202 0 0,-22-76-489 0 0,1 1 0 0 0,0-1 0 0 0,1 0 0 0 0,-1-1 0 0 0,1 1 0 0 0,0 0 0 0 0,1-1 0 0 0,-1 0 0 0 0,1 0 0 0 0,0-1 0 0 0,0 1 0 0 0,0-1 0 0 0,5 3-23 0 0,-7-8-145 0 0,-1 0 0 0 0,1 0 1 0 0,-1 0-1 0 0,0 0 0 0 0,0-1 1 0 0,1 1-1 0 0,-1-1 0 0 0,0 1 0 0 0,0-1 1 0 0,0 0-1 0 0,0 0 0 0 0,-1 0 1 0 0,1 0-1 0 0,0 0 0 0 0,-1 0 1 0 0,0 0-1 0 0,1 0 0 0 0,-1-1 1 0 0,0 1-1 0 0,0-1 0 0 0,0 1 0 0 0,0-1 1 0 0,-1 1-1 0 0,1-1 0 0 0,-1 1 1 0 0,0-1-1 0 0,1 0 0 0 0,-1 1 1 0 0,0-1-1 0 0,-1 1 0 0 0,1-1 1 0 0,0 0-1 0 0,-1 0 145 0 0,2-3-732 0 0,3-28-3809 0 0,-3 12-1348 0 0,0 5-3109 0 0</inkml:trace>
  <inkml:trace contextRef="#ctx0" brushRef="#br0" timeOffset="15461.546">5218 4599 16219 0 0,'0'0'1201'0'0,"0"0"-809"0"0,0 0-280 0 0,0 0-32 0 0,0 0-112 0 0,0 0-136 0 0,0 0-56 0 0,0 0-160 0 0,0 0-296 0 0,0 0-537 0 0,0 0-1207 0 0,0 0-2481 0 0,0 0-3065 0 0</inkml:trace>
  <inkml:trace contextRef="#ctx0" brushRef="#br0" timeOffset="15714.512">5450 5059 6441 0 0,'0'0'2765'0'0,"0"0"-291"0"0,0 0-182 0 0,0 0-254 0 0,0 0-404 0 0,0 0-261 0 0,0 0-132 0 0,0 0-106 0 0,31-10-85 0 0,98-32-112 0 0,-54-2 457 0 0,-66 34-1268 0 0,0 1-1 0 0,-1-1 1 0 0,1-1 0 0 0,-2 0 0 0 0,0 0 0 0 0,0 0-1 0 0,-1-1 1 0 0,0 1 0 0 0,-1-2 0 0 0,-1 1-1 0 0,0 0 1 0 0,0-1 0 0 0,-1 0 0 0 0,-1 0-1 0 0,0 0 1 0 0,-1 0 0 0 0,0 0 0 0 0,-1 0-1 0 0,0-1 1 0 0,-2-6-127 0 0,1 17-6 0 0,1-1 0 0 0,-1 1 0 0 0,0-1 0 0 0,0 1 0 0 0,0 0 0 0 0,-1-1 0 0 0,1 1 0 0 0,-1 0 0 0 0,0 0 0 0 0,0 0 0 0 0,0 0 0 0 0,0 0 0 0 0,0 0 0 0 0,0 1 0 0 0,-1-1 0 0 0,0 1 0 0 0,1-1 0 0 0,-1 1 0 0 0,0 0 0 0 0,0 0 0 0 0,0 0 0 0 0,0 1 0 0 0,-1-1 0 0 0,1 1 0 0 0,0 0 0 0 0,-1 0 0 0 0,1 0 0 0 0,-1 0 0 0 0,1 0 0 0 0,-1 1 0 0 0,1-1 0 0 0,-1 1 0 0 0,1 0 0 0 0,-1 0 0 0 0,1 1 0 0 0,-1-1 0 0 0,1 1 0 0 0,-1 0 0 0 0,1-1 0 0 0,-1 2 0 0 0,1-1 0 0 0,0 0 0 0 0,-1 1 0 0 0,1-1 0 0 0,0 1 0 0 0,0 0 0 0 0,0 0 0 0 0,0 0 0 0 0,1 0 0 0 0,-1 1 6 0 0,-9 8-26 0 0,0 0 0 0 0,1 0-1 0 0,0 1 1 0 0,1 1 0 0 0,1 0 0 0 0,0 0 0 0 0,1 1-1 0 0,0 0 1 0 0,1 0 0 0 0,1 1 0 0 0,0 0 0 0 0,1 0-1 0 0,0 0 1 0 0,2 1 0 0 0,-1-1 0 0 0,2 1 0 0 0,0 0-1 0 0,1 0 1 0 0,1 0 0 0 0,1 9 26 0 0,0-15-10 0 0,0 0-1 0 0,1-1 1 0 0,1 1 0 0 0,0-1 0 0 0,0 0-1 0 0,0 0 1 0 0,1 0 0 0 0,1 0-1 0 0,-1-1 1 0 0,1 1 0 0 0,1-1 0 0 0,0 0-1 0 0,0-1 1 0 0,0 1 0 0 0,1-1-1 0 0,0-1 1 0 0,1 1 0 0 0,-1-1 0 0 0,1 0-1 0 0,0-1 1 0 0,1 0 0 0 0,-1 0-1 0 0,1-1 1 0 0,0 0 0 0 0,0-1 0 0 0,0 0-1 0 0,1 0 1 0 0,-1-1 0 0 0,1 0 0 0 0,-1 0-1 0 0,1-1 1 0 0,0-1 0 0 0,-1 0-1 0 0,1 0 1 0 0,0-1 0 0 0,0 0 0 0 0,-1 0-1 0 0,10-4 11 0 0,-5-1-421 0 0,-1-2 0 0 0,-1 0-1 0 0,1 0 1 0 0,-1-1 0 0 0,-1-1-1 0 0,0 0 1 0 0,0 0 0 0 0,-1-1 0 0 0,0-1-1 0 0,-1 1 1 0 0,0-2 0 0 0,-1 1-1 0 0,0-1 1 0 0,-1 0 0 0 0,0-1 421 0 0,-4 8-313 0 0,44-82-8644 0 0,-40 74 5952 0 0,3-6-4497 0 0</inkml:trace>
  <inkml:trace contextRef="#ctx0" brushRef="#br0" timeOffset="16030.271">6022 4153 17212 0 0,'0'0'916'0'0,"0"0"-100"0"0,0 0 11 0 0,0 0-58 0 0,-17 34-158 0 0,-51 106-127 0 0,49-63 161 0 0,20-63-446 0 0,-1-10-142 0 0,-1 0-1 0 0,1 0 0 0 0,0 0 1 0 0,0 0-1 0 0,1 1 0 0 0,-1-1 1 0 0,1 0-1 0 0,0 0 0 0 0,0 0 0 0 0,1 0 1 0 0,-1 0-1 0 0,1 0 0 0 0,-1-1 1 0 0,1 1-1 0 0,1 0 0 0 0,-1-1 1 0 0,0 0-1 0 0,1 1 0 0 0,0-1 1 0 0,-1 0-1 0 0,1 0 0 0 0,0 0 0 0 0,1-1 1 0 0,-1 1-1 0 0,0-1 0 0 0,1 0 1 0 0,0 0-1 0 0,-1 0 0 0 0,1 0 1 0 0,0 0-1 0 0,0-1 0 0 0,3 1-56 0 0,19 3 231 0 0,0-1 0 0 0,1-1 0 0 0,-1-1 0 0 0,1-1 0 0 0,0-1 0 0 0,0-2-231 0 0,28 1 207 0 0,-38 1-132 0 0,83 9 56 0 0,-97-8-106 0 0,0 0 1 0 0,0 0-1 0 0,0 1 0 0 0,0-1 1 0 0,-1 0-1 0 0,1 1 0 0 0,0 0 0 0 0,-1 0 1 0 0,1 0-1 0 0,-1 0 0 0 0,1 0 1 0 0,-1 0-1 0 0,0 1 0 0 0,0-1 1 0 0,0 1-1 0 0,0-1 0 0 0,-1 1 0 0 0,1 0 1 0 0,-1 0-1 0 0,0 0 0 0 0,1 0 1 0 0,-1 0-1 0 0,-1 0 0 0 0,1 0 1 0 0,0 0-1 0 0,-1 0 0 0 0,1 0 0 0 0,-1 0 1 0 0,0 3-26 0 0,-3 11 113 0 0,0 0 0 0 0,-2 0 0 0 0,0-1 1 0 0,0 1-1 0 0,-2-1 0 0 0,0 0 1 0 0,-1-1-1 0 0,0 0 0 0 0,-2 0 0 0 0,1 0 1 0 0,-2-1-1 0 0,0-1 0 0 0,0 0 0 0 0,-5 3-113 0 0,11-10 20 0 0,-93 108-109 0 0,84-116-3762 0 0,12-12-3261 0 0,1 8 1692 0 0,1-1-6527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59 13747 0 0,'0'0'1739'0'0,"0"0"-947"0"0,0 0-329 0 0,0 0 73 0 0,0 0 183 0 0,0 0 173 0 0,0 0 84 0 0,0 0 19 0 0,0 0-40 0 0,0 0-57 0 0,0 0-130 0 0,1 33-190 0 0,4 107-141 0 0,-26 12 67 0 0,-90 416 118 0 0,40-317-1428 0 0,87-296-15115 0 0,-10 32 7027 0 0</inkml:trace>
  <inkml:trace contextRef="#ctx0" brushRef="#br0" timeOffset="448.838">434 181 1016 0 0,'0'0'4356'0'0,"0"0"-2194"0"0,0 0-223 0 0,0 0 368 0 0,0 0 76 0 0,0 0-308 0 0,0 0-396 0 0,32-9-320 0 0,104-27-215 0 0,73-23 1641 0 0,83-17-1069 0 0,-291 76-1700 0 0,0 0 0 0 0,0 0 0 0 0,0 0-1 0 0,0 0 1 0 0,-1 0 0 0 0,1 0 0 0 0,0 0 0 0 0,0 0-1 0 0,0 0 1 0 0,0 0 0 0 0,-1 1 0 0 0,1-1-1 0 0,0 0 1 0 0,0 0 0 0 0,-1 1 0 0 0,1-1 0 0 0,0 1-1 0 0,-1-1 1 0 0,1 1 0 0 0,0-1 0 0 0,-1 1-1 0 0,1-1 1 0 0,0 1 0 0 0,-1 0 0 0 0,1-1 0 0 0,-1 1-1 0 0,1 0 1 0 0,-1-1 0 0 0,0 1 0 0 0,1 0-1 0 0,-1 0 1 0 0,0-1 0 0 0,1 1 0 0 0,-1 0 0 0 0,0 0-1 0 0,0 0 1 0 0,0-1 0 0 0,0 1 0 0 0,0 0-1 0 0,0 0 1 0 0,0 0 0 0 0,0 0 0 0 0,0-1 0 0 0,0 1-1 0 0,0 0 1 0 0,0 0 0 0 0,-1 0 0 0 0,1-1-1 0 0,0 1 1 0 0,0 0 0 0 0,-1 0 0 0 0,0 0-16 0 0,1 10 113 0 0,-3 21 133 0 0,-1 0 0 0 0,-2 0-1 0 0,0-1 1 0 0,-3 0 0 0 0,0-1 0 0 0,-5 9-246 0 0,-13 43 265 0 0,-50 191 414 0 0,-41 110-252 0 0,53-193-342 0 0,47-86-1828 0 0,52-108-5562 0 0,-20-15 2171 0 0,-3-1-3829 0 0,-11 20 8934 0 0,4-9-5583 0 0</inkml:trace>
  <inkml:trace contextRef="#ctx0" brushRef="#br0" timeOffset="696.018">521 862 9642 0 0,'0'0'4276'0'0,"0"0"-2211"0"0,0 0-470 0 0,0 0 18 0 0,0 0-160 0 0,0 0-256 0 0,0 0-208 0 0,33 15-115 0 0,107 48-114 0 0,-49-39 224 0 0,-73-23-777 0 0,297 2-267 0 0,-242-12-2491 0 0,-18 1-7087 0 0,-36 7-2008 0 0</inkml:trace>
  <inkml:trace contextRef="#ctx0" brushRef="#br0" timeOffset="896.031">1412 991 17676 0 0,'0'0'976'0'0,"0"0"0"0"0,0 0 104 0 0,0 0-23 0 0,0 0-185 0 0,0 0-336 0 0,0 0-232 0 0,0 0-136 0 0,0 0-120 0 0,0 0-64 0 0,-30 191-144 0 0,30-183-272 0 0,0 3-312 0 0,2-8-312 0 0,0 1-489 0 0,5-4-807 0 0,-5 0-2265 0 0,2 0-7346 0 0</inkml:trace>
  <inkml:trace contextRef="#ctx0" brushRef="#br0" timeOffset="1164.298">1982 26 20604 0 0,'0'0'1586'0'0,"0"0"-216"0"0,0 0-213 0 0,0 0-259 0 0,0 0-221 0 0,0 0-126 0 0,0 0-99 0 0,0 0-45 0 0,0 0-14 0 0,-9 39-38 0 0,-32 128-64 0 0,20-23 137 0 0,6-30-428 0 0,6 1 0 0 0,4 0 0 0 0,6 0 0 0 0,11 78 0 0 0,-7-108-540 0 0,-5-47-4805 0 0,0-10-5755 0 0,0-25-588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479 334 8090 0 0,'0'0'1037'0'0,"0"0"-210"0"0,0 0-43 0 0,0 0 197 0 0,0 0 227 0 0,0 0 73 0 0,0 0-98 0 0,0 0-205 0 0,0 0-230 0 0,0 0-124 0 0,0 0 32 0 0,6 0 95 0 0,134-26 3547 0 0,67-68-2513 0 0,-166 73-1532 0 0,296-172 1246 0 0,-337 194-1485 0 0,-1-1 0 0 0,1 1 0 0 0,0-1 0 0 0,0 1 0 0 0,0-1 0 0 0,0 0 0 0 0,0 1 0 0 0,0-1 1 0 0,0 1-1 0 0,0-1 0 0 0,0 1 0 0 0,0-1 0 0 0,0 1 0 0 0,0-1 0 0 0,0 1 0 0 0,0-1 0 0 0,0 1 0 0 0,0-1 0 0 0,0 1 0 0 0,1-1 0 0 0,-1 1 0 0 0,0-1 0 0 0,0 0 0 0 0,1 1 0 0 0,-1-1 0 0 0,0 1 0 0 0,1-1 0 0 0,-1 0 1 0 0,0 1-1 0 0,1-1 0 0 0,-1 0 0 0 0,0 0 0 0 0,1 1 0 0 0,-1-1 0 0 0,1 0 0 0 0,-1 0 0 0 0,1 1 0 0 0,-1-1 0 0 0,0 0 0 0 0,1 0 0 0 0,-1 0 0 0 0,1 0 0 0 0,-1 0 0 0 0,1 0 0 0 0,-1 0 0 0 0,1 0 0 0 0,-1 0 0 0 0,1 0 0 0 0,-1 0 1 0 0,1 0-1 0 0,-1 0 0 0 0,1 0 0 0 0,-1 0 0 0 0,1 0 0 0 0,-1 0 0 0 0,1-1-14 0 0,-5 14-33 0 0,-34 142 403 0 0,10-53-272 0 0,5 1 1 0 0,4 1 0 0 0,5 1 0 0 0,4 11-99 0 0,9-96 14 0 0,10 247 212 0 0,42 35 122 0 0,-42-250 1031 0 0,-58-105-1164 0 0,48 51-211 0 0,-12-17-18 0 0,-1 0-1 0 0,0 0 1 0 0,-2 1-1 0 0,0 1 1 0 0,0 1 0 0 0,-2 0-1 0 0,0 2 1 0 0,-1 0-1 0 0,0 0 1 0 0,-1 2 0 0 0,-1 1-1 0 0,0 0 1 0 0,0 1 0 0 0,-4 1 14 0 0,-8 2-78 0 0,-1 1 0 0 0,0 2 1 0 0,0 2-1 0 0,0 1 1 0 0,0 1-1 0 0,0 2 1 0 0,-23 5 77 0 0,29-3-108 0 0,1 1 1 0 0,-1 2 0 0 0,1 1 0 0 0,1 1-1 0 0,0 1 1 0 0,0 1 0 0 0,1 2-1 0 0,0 0 1 0 0,1 2 0 0 0,1 1-1 0 0,-8 6 108 0 0,3 16-1583 0 0,30-36 1338 0 0,1 0-1 0 0,-1-1 1 0 0,1 1-1 0 0,0-1 1 0 0,0 1-1 0 0,0-1 1 0 0,0 0-1 0 0,-1 0 1 0 0,2 0-1 0 0,-1 0 1 0 0,0-1-1 0 0,0 1 1 0 0,0-1-1 0 0,0 0 1 0 0,0 0-1 0 0,0 0 1 0 0,1 0-1 0 0,-1-1 1 0 0,0 1-1 0 0,0-1 1 0 0,0 0 245 0 0,43-7-3623 0 0,-16 0-1947 0 0,-2 0-5870 0 0</inkml:trace>
  <inkml:trace contextRef="#ctx0" brushRef="#br0" timeOffset="570.02">797 846 14347 0 0,'0'0'3511'0'0,"0"0"-1607"0"0,0 0-662 0 0,0 0-113 0 0,0 0-109 0 0,0 0-196 0 0,0 0-202 0 0,0 0-149 0 0,0 0-112 0 0,0 0-36 0 0,0 0-13 0 0,0 0-32 0 0,0 0-16 0 0,32-11-34 0 0,101-32-8 0 0,16 5 465 0 0,93-20-23 0 0,-240 59-665 0 0,-1 0 1 0 0,0 0-1 0 0,1 1 0 0 0,-1-1 1 0 0,0 1-1 0 0,0 0 1 0 0,0-1-1 0 0,0 1 0 0 0,0 0 1 0 0,-1-1-1 0 0,1 1 1 0 0,0 0-1 0 0,-1 0 1 0 0,1 0-1 0 0,-1-1 0 0 0,0 1 1 0 0,0 0-1 0 0,0 0 1 0 0,0 0-1 0 0,0 0 0 0 0,0 0 1 0 0,0 0-1 0 0,0-1 1 0 0,-1 1-1 0 0,1 0 0 0 0,-1 0 1 0 0,0 1 0 0 0,1 17 24 0 0,17 141 511 0 0,13 34 371 0 0,-24-114-678 0 0,-6-80-210 0 0,0-1 2 0 0,0 0-48 0 0,0 0-48 0 0,0 0-59 0 0,0-19-2241 0 0,1-9-2474 0 0,1 9-5382 0 0,-1 11-1931 0 0</inkml:trace>
  <inkml:trace contextRef="#ctx0" brushRef="#br0" timeOffset="1016.369">1642 1321 13819 0 0,'0'0'4854'0'0,"0"0"-3171"0"0,0 0-844 0 0,0 0 139 0 0,0 0 50 0 0,0 0-108 0 0,0 0-193 0 0,0 0-176 0 0,0 0-126 0 0,0 0-38 0 0,0 0 0 0 0,0 0-58 0 0,0 0-9 0 0,-2 8 7 0 0,0 4-625 0 0,-3 7 1932 0 0,-4-40-266 0 0,4 0-1342 0 0,2 0 0 0 0,0 0 0 0 0,2 0-1 0 0,0 0 1 0 0,1 0 0 0 0,2 0 0 0 0,0 1-1 0 0,1-1 1 0 0,1 0 0 0 0,0 1 0 0 0,2-1-1 0 0,1 1 1 0 0,4-9-26 0 0,-2 8-9 0 0,2 0 0 0 0,1 0 0 0 0,0 1-1 0 0,1 1 1 0 0,1 0 0 0 0,1 1 0 0 0,1 1 0 0 0,0 0-1 0 0,1 1 1 0 0,14-10 9 0 0,-30 26-18 0 0,0-1 0 0 0,0 1 0 0 0,0 0 1 0 0,0 0-1 0 0,0-1 0 0 0,0 1 0 0 0,0 0 0 0 0,1 0 0 0 0,-1 0 0 0 0,0 0 0 0 0,0 1 0 0 0,0-1 0 0 0,0 0 0 0 0,0 0 0 0 0,0 1 1 0 0,0-1-1 0 0,0 0 0 0 0,0 1 0 0 0,0-1 0 0 0,0 1 0 0 0,0-1 0 0 0,-1 1 0 0 0,1 0 0 0 0,0-1 0 0 0,0 1 0 0 0,0 0 0 0 0,-1 0 1 0 0,1-1-1 0 0,0 1 0 0 0,-1 0 0 0 0,1 0 0 0 0,0 0 0 0 0,-1 0 0 0 0,0 0 0 0 0,1 0 0 0 0,-1 0 0 0 0,1 0 0 0 0,-1 0 0 0 0,0 0 1 0 0,0 0-1 0 0,0 0 0 0 0,1 0 0 0 0,-1 0 0 0 0,0 0 0 0 0,0 0 0 0 0,-1 0 0 0 0,1 0 0 0 0,0 0 0 0 0,0 0 0 0 0,0 1 1 0 0,-1-1-1 0 0,1 0 0 0 0,0 0 0 0 0,-1 0 0 0 0,1-1 0 0 0,-1 1 0 0 0,0 1 18 0 0,1 0-4 0 0,0 38-989 0 0,3 29-2785 0 0,2-48-1365 0 0,3-4-3330 0 0,-6-13-2636 0 0</inkml:trace>
  <inkml:trace contextRef="#ctx0" brushRef="#br0" timeOffset="1181.52">2016 1181 11763 0 0,'0'0'3216'0'0,"0"0"-1687"0"0,0 0-249 0 0,0 0-208 0 0,0 0-328 0 0,0 0-312 0 0,0 0-232 0 0,0 0-104 0 0,0 0-80 0 0,0 0-128 0 0,0 0-240 0 0,0 0-440 0 0,0 0-800 0 0,0 0-1033 0 0,28 147-2320 0 0,-28-147-4985 0 0</inkml:trace>
  <inkml:trace contextRef="#ctx0" brushRef="#br0" timeOffset="1347.449">1976 772 14763 0 0,'0'0'3089'0'0,"0"0"-2497"0"0,0 0-424 0 0,0 0-112 0 0,0 0-72 0 0,0 0-80 0 0,0 0-96 0 0,0 0-232 0 0,0 0-536 0 0,0 0-1185 0 0,0 0-2816 0 0,0 0-4913 0 0</inkml:trace>
  <inkml:trace contextRef="#ctx0" brushRef="#br0" timeOffset="1680.152">2443 908 17140 0 0,'0'0'1635'0'0,"0"0"-310"0"0,0 0-111 0 0,0 0-178 0 0,0 0-224 0 0,0 0-213 0 0,0 0-201 0 0,0 0-150 0 0,-29 32-120 0 0,-89 100-59 0 0,81-69-50 0 0,37-54-26 0 0,0-5 1 0 0,0 1-1 0 0,-1-1 1 0 0,1 1-1 0 0,1-1 1 0 0,-1 1 0 0 0,1-1-1 0 0,-1 0 1 0 0,1 1-1 0 0,0-1 1 0 0,1 0 0 0 0,-1 0-1 0 0,1 0 1 0 0,0 0 0 0 0,0 0-1 0 0,0 0 1 0 0,0 0-1 0 0,1-1 1 0 0,0 1 0 0 0,0-1-1 0 0,0 0 1 0 0,0 1 0 0 0,0-1-1 0 0,0-1 1 0 0,1 1-1 0 0,-1 0 1 0 0,1-1 0 0 0,0 0-1 0 0,1 1 7 0 0,10 3 83 0 0,-1 0 0 0 0,1-2 0 0 0,0 1-1 0 0,0-2 1 0 0,1 0 0 0 0,-1-1 0 0 0,1 0 0 0 0,-1-1-1 0 0,1-1 1 0 0,0 0 0 0 0,-1-1 0 0 0,5-2-83 0 0,-3-1 193 0 0,0-1 1 0 0,0-1-1 0 0,-1 0 1 0 0,0-1 0 0 0,0-1-1 0 0,-1 0 1 0 0,0-1-1 0 0,0-1 1 0 0,-1 0-1 0 0,0-1 1 0 0,-1-1-1 0 0,0 0 1 0 0,-1-1 0 0 0,0 0-1 0 0,8-14-193 0 0,4-5 189 0 0,-2-2-1 0 0,-1-1 1 0 0,-1 0-1 0 0,-3-2 1 0 0,12-33-189 0 0,-21 51 1 0 0,-2-1 0 0 0,0 1-1 0 0,-2-2 1 0 0,0 1 0 0 0,-1 0 0 0 0,-1-1-1 0 0,0 1 1 0 0,-2-1 0 0 0,-1-9-1 0 0,0 20-4 0 0,0 0 0 0 0,-1 1 0 0 0,0-1 0 0 0,-1 0 1 0 0,0 1-1 0 0,0 0 0 0 0,-1 0 0 0 0,0 0 0 0 0,0 0 0 0 0,-1 1 0 0 0,0-1 0 0 0,-1 1 0 0 0,0 0 1 0 0,0 1-1 0 0,-1-1 0 0 0,0 2 0 0 0,0-1 0 0 0,-1 0 0 0 0,1 1 0 0 0,-8-4 4 0 0,6 5-8 0 0,0 1-1 0 0,0-1 1 0 0,0 2 0 0 0,-1-1-1 0 0,1 1 1 0 0,-1 1-1 0 0,1 0 1 0 0,-1 0-1 0 0,0 1 1 0 0,0 0 0 0 0,0 0-1 0 0,0 1 1 0 0,0 1-1 0 0,0 0 1 0 0,0 0-1 0 0,0 1 1 0 0,1 0-1 0 0,-1 0 1 0 0,1 1 0 0 0,-1 1-1 0 0,1 0 1 0 0,0 0-1 0 0,0 0 1 0 0,1 1-1 0 0,-1 1 1 0 0,1-1 0 0 0,0 1-1 0 0,-3 4 9 0 0,-5 2-39 0 0,1 1 0 0 0,0 1 0 0 0,1 0 0 0 0,0 1-1 0 0,1 0 1 0 0,1 1 0 0 0,1 1 0 0 0,0 0 0 0 0,1 1 0 0 0,0 0-1 0 0,2 0 1 0 0,0 1 0 0 0,1 0 0 0 0,1 0 0 0 0,1 0 0 0 0,1 1-1 0 0,0 0 1 0 0,2 0 0 0 0,0 0 0 0 0,1 0 0 0 0,1 1 0 0 0,2 1 39 0 0,2-10-108 0 0,2 0 0 0 0,0-1 0 0 0,0 0 0 0 0,1 0 0 0 0,0 0 0 0 0,1-1 0 0 0,0 0-1 0 0,1 0 1 0 0,0-1 0 0 0,0 0 0 0 0,1-1 0 0 0,0 0 0 0 0,1-1 0 0 0,0 0 0 0 0,0 0 0 0 0,0-1 0 0 0,1-1 0 0 0,0 0 0 0 0,0 0 0 0 0,0-1 0 0 0,0-1 0 0 0,1 0 0 0 0,3 0 108 0 0,22 7-1124 0 0,0-2 0 0 0,1-2 0 0 0,-1-1 0 0 0,39-1 1124 0 0,0-5-4173 0 0,-3-4-3545 0 0,-42 1-1519 0 0</inkml:trace>
  <inkml:trace contextRef="#ctx0" brushRef="#br0" timeOffset="2562.151">3470 850 16003 0 0,'0'0'2444'0'0,"0"0"-619"0"0,0 0-268 0 0,0 0-225 0 0,0 0-249 0 0,-33 6-211 0 0,-108 21-192 0 0,45 10 276 0 0,87-33-925 0 0,0 1 0 0 0,0 0 0 0 0,0 0 0 0 0,1 1 0 0 0,-1 0 0 0 0,1 0 0 0 0,1 1 0 0 0,0 0 0 0 0,-1 1 0 0 0,2-1 0 0 0,-1 1 0 0 0,1 0 0 0 0,1 1 0 0 0,0 0 0 0 0,0 0 0 0 0,0 0 0 0 0,1 0 0 0 0,0 1 0 0 0,1-1 0 0 0,0 1 0 0 0,1 0 0 0 0,0 0 0 0 0,1 0 0 0 0,0 0 0 0 0,0 2-31 0 0,3-6-4 0 0,0-1 0 0 0,1 0 0 0 0,-1 1 0 0 0,1-1 0 0 0,1 0 0 0 0,-1-1 0 0 0,1 1 0 0 0,0-1 0 0 0,0 1 0 0 0,0-1 0 0 0,0 0 0 0 0,1 0 0 0 0,-1-1 0 0 0,1 0 0 0 0,0 1 0 0 0,0-2 0 0 0,1 1 0 0 0,-1 0 0 0 0,0-1 0 0 0,1 0 0 0 0,-1-1 0 0 0,1 1 0 0 0,0-1 0 0 0,0 0 0 0 0,0 0 0 0 0,-1-1 0 0 0,1 0 0 0 0,0 0 0 0 0,5 0 4 0 0,3 0 21 0 0,1 0-1 0 0,-1 0 0 0 0,1-2 1 0 0,0 0-1 0 0,-1 0 1 0 0,0-1-1 0 0,0-1 0 0 0,0-1 1 0 0,0 0-1 0 0,9-5-20 0 0,7-8 90 0 0,-1-1 0 0 0,-1-1 0 0 0,-1-2 0 0 0,0 0-1 0 0,-2-2 1 0 0,-1-1 0 0 0,-1-1 0 0 0,13-19-90 0 0,22-36 172 0 0,-120 198-308 0 0,59-112 120 0 0,0-1 1 0 0,1 0-1 0 0,0 1 1 0 0,0-1-1 0 0,0 1 1 0 0,0 0-1 0 0,1 0 0 0 0,-1 0 1 0 0,1 0-1 0 0,1 0 1 0 0,-1 0-1 0 0,1 0 0 0 0,-1 0 1 0 0,2 0-1 0 0,-1 0 1 0 0,0 0-1 0 0,1 0 0 0 0,0 0 1 0 0,0 0-1 0 0,1-1 1 0 0,-1 1-1 0 0,1 0 0 0 0,0-1 1 0 0,0 1-1 0 0,1-1 1 0 0,-1 1-1 0 0,1-1 0 0 0,0 0 1 0 0,0 0-1 0 0,0 0 1 0 0,1 0-1 0 0,-1-1 0 0 0,1 0 1 0 0,0 1-1 0 0,0-1 1 0 0,0-1-1 0 0,1 1 1 0 0,-1-1-1 0 0,5 3 16 0 0,-2-4 32 0 0,1 0 1 0 0,0-1-1 0 0,0 0 0 0 0,0 0 1 0 0,0 0-1 0 0,0-1 1 0 0,-1 0-1 0 0,1-1 0 0 0,0 0 1 0 0,0 0-1 0 0,-1-1 1 0 0,0 0-1 0 0,1 0 0 0 0,-1 0 1 0 0,0-1-1 0 0,-1 0 0 0 0,1 0 1 0 0,-1-1-1 0 0,2-1-32 0 0,112-112 523 0 0,-98 93-474 0 0,59-63 163 0 0,-80 87-213 0 0,-7 24-273 0 0,-1-10 195 0 0,1-1-1 0 0,0 1 0 0 0,1 1 1 0 0,0-1-1 0 0,1 0 1 0 0,1 1-1 0 0,0 0 0 0 0,1 0 1 0 0,0 0-1 0 0,1 0 0 0 0,1 0 1 0 0,0 0-1 0 0,1 4 80 0 0,1-14 4 0 0,-1 0-1 0 0,1-1 0 0 0,0 1 0 0 0,0-1 0 0 0,0 1 1 0 0,1-1-1 0 0,-1 0 0 0 0,1 0 0 0 0,0 0 1 0 0,0 0-1 0 0,0 0 0 0 0,0-1 0 0 0,0 1 1 0 0,1-1-1 0 0,-1 0 0 0 0,1 0 0 0 0,-1 0 1 0 0,1-1-1 0 0,0 1 0 0 0,0-1 0 0 0,0 0 0 0 0,0 0 1 0 0,0 0-1 0 0,0 0 0 0 0,0-1 0 0 0,0 0 1 0 0,0 0-1 0 0,0 0 0 0 0,0 0 0 0 0,0-1 1 0 0,0 1-1 0 0,0-1 0 0 0,0 0 0 0 0,0 0 0 0 0,0 0 1 0 0,0-1-1 0 0,-1 0 0 0 0,1 1 0 0 0,-1-1 1 0 0,4-3-4 0 0,14-14 157 0 0,-1-2 0 0 0,-1 0 1 0 0,-1-2-1 0 0,-1 0 0 0 0,-1-1 1 0 0,-1 0-1 0 0,-2-1 0 0 0,0-1 1 0 0,8-22-158 0 0,7-10 164 0 0,-21 40-90 0 0,-1 6 62 0 0,-5 31-209 0 0,-6 42-31 0 0,2-36 102 0 0,1 1 0 0 0,2-1 0 0 0,0 1-1 0 0,1-1 1 0 0,2 1 0 0 0,2 6 2 0 0,92 258-8 0 0,-70-222 19 0 0,-2 1-1 0 0,-4 1 1 0 0,-2 0 0 0 0,-1 17-11 0 0,-15-74 3 0 0,-1 0 1 0 0,0 0 0 0 0,-1-1 0 0 0,0 1 0 0 0,-1 0-1 0 0,0 0 1 0 0,-1 0 0 0 0,-1 0 0 0 0,0 0-1 0 0,-1 0 1 0 0,0-1 0 0 0,0 1 0 0 0,-2-1 0 0 0,0 0-1 0 0,0 0 1 0 0,-1-1 0 0 0,0 1 0 0 0,-1-1-1 0 0,0 0 1 0 0,-1-1 0 0 0,0 0 0 0 0,-1 0 0 0 0,0-1-1 0 0,-4 3-3 0 0,-8 2 1 0 0,0 0-1 0 0,-1-2 0 0 0,-1 0 1 0 0,0-1-1 0 0,0-2 0 0 0,-1 0 1 0 0,-1-2-1 0 0,1 0 0 0 0,-1-2 1 0 0,0 0-1 0 0,-1-2 0 0 0,-13 0 0 0 0,33-2 1 0 0,1 0 0 0 0,0-1 0 0 0,-1 1 0 0 0,1-1-1 0 0,-1 0 1 0 0,1-1 0 0 0,-1 1 0 0 0,1-1 0 0 0,0 0-1 0 0,-1 0 1 0 0,1-1 0 0 0,0 1 0 0 0,0-1 0 0 0,0 0-1 0 0,0-1 1 0 0,0 1 0 0 0,1-1 0 0 0,-1 0 0 0 0,1 0 0 0 0,-1-1-1 0 0,1 1 1 0 0,0-1 0 0 0,0 0 0 0 0,1 0 0 0 0,-1 0-1 0 0,1 0 1 0 0,0-1 0 0 0,0 0 0 0 0,1 1 0 0 0,-1-1-1 0 0,1 0 1 0 0,0 0 0 0 0,-1-3-1 0 0,0-8-48 0 0,1 1-1 0 0,0 0 1 0 0,1-1 0 0 0,0 1 0 0 0,2-1-1 0 0,0 1 1 0 0,0-1 0 0 0,2 1 0 0 0,0 0-1 0 0,0 0 1 0 0,2 0 0 0 0,0 0 0 0 0,0 0-1 0 0,1 1 1 0 0,1 0 0 0 0,6-9 48 0 0,11-15-504 0 0,1 1 0 0 0,2 1 0 0 0,1 1 0 0 0,2 1 1 0 0,8-5 503 0 0,47-42-2665 0 0,-27 29-2659 0 0,-41 36 2336 0 0,15-12-8704 0 0</inkml:trace>
  <inkml:trace contextRef="#ctx0" brushRef="#br0" timeOffset="3210.67">0 1972 15683 0 0,'0'0'845'0'0,"0"0"-399"0"0,0 0-191 0 0,0 0 77 0 0,0 0 199 0 0,0 0 194 0 0,0 0 164 0 0,0 0 68 0 0,35-6-55 0 0,114-20-90 0 0,416-64 4345 0 0,175 10-5157 0 0,2167-78 1093 0 0,-2504 149-1400 0 0,297-4 260 0 0,-240 19-7822 0 0,-415-5 877 0 0,-14-1-4956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195 118 11955 0 0,'0'0'2141'0'0,"0"0"-1226"0"0,0 0-299 0 0,0 0 79 0 0,0 0 221 0 0,0 0 163 0 0,0 0 60 0 0,0 0-31 0 0,0 0-133 0 0,0 0-192 0 0,-2 34-195 0 0,-7 110-150 0 0,-21 55 227 0 0,-34 83-473 0 0,57-251-497 0 0,-31 123-400 0 0,4-56-6689 0 0,29-87 2070 0 0,-1-3-5121 0 0</inkml:trace>
  <inkml:trace contextRef="#ctx0" brushRef="#br0" timeOffset="504.062">317 148 13571 0 0,'0'0'915'0'0,"0"0"-324"0"0,0 0 54 0 0,0 0 337 0 0,0 0 211 0 0,0 0-1 0 0,0 0-134 0 0,34-6-150 0 0,113-18-130 0 0,232-57 1585 0 0,-89 45-1660 0 0,-286 77-263 0 0,-7-14-283 0 0,-1-1 0 0 0,0 0 0 0 0,-2 0 0 0 0,-2-1 0 0 0,0 0 0 0 0,-1 0 0 0 0,-2-1 0 0 0,-7 14-157 0 0,-33 88 377 0 0,-42 322 313 0 0,46-289-637 0 0,40-103-405 0 0,7-32-2528 0 0,0-23 1981 0 0,7-19-14811 0 0,-7 14 7836 0 0</inkml:trace>
  <inkml:trace contextRef="#ctx0" brushRef="#br0" timeOffset="765.976">514 682 11682 0 0,'0'0'3581'0'0,"0"0"-1823"0"0,0 0-750 0 0,0 0-62 0 0,0 0 42 0 0,0 0 4 0 0,0 0-18 0 0,0 0-67 0 0,0 0-99 0 0,0 0-108 0 0,0 0-120 0 0,33 0-107 0 0,107-1-100 0 0,156-17 321 0 0,-243 14-1396 0 0,122-5 81 0 0,-117 10-3844 0 0,-1 3-4582 0 0,-43-3-2382 0 0</inkml:trace>
  <inkml:trace contextRef="#ctx0" brushRef="#br0" timeOffset="1052.661">1430 954 17140 0 0,'0'0'1095'0'0,"0"0"-110"0"0,0 0 70 0 0,0 0 25 0 0,0 0-142 0 0,0 0-265 0 0,0 0-263 0 0,0 0-189 0 0,0 0-136 0 0,0 0-71 0 0,0 0-54 0 0,0 0-116 0 0,2 28-155 0 0,4 83-204 0 0,-3-81-308 0 0,-3-29-468 0 0,2-1-2854 0 0,-2 0-3289 0 0,0 0-1547 0 0</inkml:trace>
  <inkml:trace contextRef="#ctx0" brushRef="#br0" timeOffset="1427.516">1701 236 19492 0 0,'0'0'956'0'0,"0"0"-70"0"0,0 0 21 0 0,0 0 14 0 0,0 0-57 0 0,0 0-113 0 0,0 0-152 0 0,0 0-125 0 0,0 0-77 0 0,0 0-45 0 0,0 0-37 0 0,0 0-33 0 0,36-7-47 0 0,115-21-41 0 0,-76 15-49 0 0,1 4 0 0 0,-1 3 1 0 0,67 3-146 0 0,-122 2-7 0 0,-1 2-1 0 0,1 0 1 0 0,-1 0 0 0 0,0 2 0 0 0,0 1 0 0 0,0 0 0 0 0,0 1-1 0 0,-1 2 1 0 0,0-1 0 0 0,0 2 0 0 0,1 1 7 0 0,-16-5-17 0 0,0 0 0 0 0,0 0 1 0 0,0 0-1 0 0,0 1 0 0 0,0-1 0 0 0,-1 1 1 0 0,0 0-1 0 0,0 0 0 0 0,0 0 0 0 0,0 0 1 0 0,-1 0-1 0 0,0 0 0 0 0,0 0 0 0 0,-1 0 1 0 0,1 1-1 0 0,-1-1 0 0 0,0 0 0 0 0,0 0 1 0 0,-1 0-1 0 0,0 1 0 0 0,0-1 0 0 0,0 0 1 0 0,0 0-1 0 0,-1 0 0 0 0,0 0 0 0 0,0 0 1 0 0,0-1-1 0 0,-1 1 0 0 0,1 0 0 0 0,-1-1 1 0 0,0 0-1 0 0,0 0 0 0 0,-1 0 0 0 0,0 1 18 0 0,-35 51-43 0 0,-2-2 1 0 0,-3-1-1 0 0,-19 15 42 0 0,-69 85 27 0 0,129-151-24 0 0,1 0-1 0 0,0 0 1 0 0,0 0 0 0 0,-1 1 0 0 0,1-1-1 0 0,1 0 1 0 0,-1 1 0 0 0,0 0-1 0 0,1-1 1 0 0,-1 1 0 0 0,1 0-1 0 0,-1 0 1 0 0,1-1 0 0 0,0 1-1 0 0,1 0 1 0 0,-1 0 0 0 0,0 0-1 0 0,1 0 1 0 0,0 0 0 0 0,-1 1-1 0 0,1-1 1 0 0,0 0 0 0 0,1 0-1 0 0,-1 0 1 0 0,1 0 0 0 0,-1 0-1 0 0,1 0 1 0 0,0 0 0 0 0,0 0-1 0 0,0 0 1 0 0,0-1 0 0 0,1 1-1 0 0,-1 0 1 0 0,1 0 0 0 0,0-1-1 0 0,-1 1 1 0 0,1-1 0 0 0,0 0-1 0 0,3 2-2 0 0,8 0 5 0 0,1 0 0 0 0,1-1 0 0 0,-1-1 0 0 0,0-1 0 0 0,1 0 0 0 0,-1 0 0 0 0,1-2 0 0 0,-1 0 0 0 0,0 0 0 0 0,1-2 0 0 0,-1 1 1 0 0,0-2-1 0 0,5-2-5 0 0,155-42-2118 0 0,-102 23-7852 0 0,-54 21-2130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7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433 265 3585 0 0,'0'0'1253'0'0,"0"0"-164"0"0,0 0 31 0 0,0 0 275 0 0,0 0 297 0 0,0 0 121 0 0,0 0-78 0 0,0 0-203 0 0,0 0-293 0 0,0 0-275 0 0,0 0-218 0 0,0 0-182 0 0,0 0-92 0 0,5-4-32 0 0,17-16 8 0 0,-64 15 1794 0 0,28 6-2130 0 0,-1 1 0 0 0,1 1 0 0 0,0 0 0 0 0,0 1 0 0 0,0 0 0 0 0,0 1 0 0 0,1 1 1 0 0,-4 2-113 0 0,-40 15 335 0 0,-62 40 245 0 0,118-62-581 0 0,0 0 1 0 0,1 1-1 0 0,-1-1 0 0 0,1 0 1 0 0,-1 1-1 0 0,1-1 0 0 0,0 1 1 0 0,-1-1-1 0 0,1 1 0 0 0,0-1 1 0 0,0 1-1 0 0,0-1 0 0 0,0 1 1 0 0,0-1-1 0 0,1 1 0 0 0,-1-1 1 0 0,0 0-1 0 0,1 1 0 0 0,-1-1 0 0 0,1 1 1 0 0,-1-1-1 0 0,1 0 0 0 0,0 1 1 0 0,0-1-1 0 0,-1 0 0 0 0,1 0 1 0 0,0 1-1 0 0,0-1 0 0 0,0 0 1 0 0,0 0-1 0 0,0 0 0 0 0,1 0 1 0 0,-1 0-1 0 0,0-1 0 0 0,1 2 1 0 0,10 5 49 0 0,1 0-1 0 0,-1-1 1 0 0,1-1-1 0 0,0 0 1 0 0,0 0-1 0 0,1-2 1 0 0,-1 1-1 0 0,7-1-48 0 0,31 18 126 0 0,-51-19-104 0 0,1 1 0 0 0,0-1 0 0 0,0 0 1 0 0,-1 1-1 0 0,1-1 0 0 0,-1 1 1 0 0,0-1-1 0 0,0 1 0 0 0,0-1 0 0 0,0 1 1 0 0,0-1-1 0 0,-1 0 0 0 0,1 1 1 0 0,-1-1-1 0 0,1 1 0 0 0,-1-1 1 0 0,0 0-1 0 0,0 1 0 0 0,0-1 0 0 0,0 0 1 0 0,-1 1-23 0 0,-13 18 89 0 0,-1 0 0 0 0,-1-1 0 0 0,-1 0-1 0 0,-1-2 1 0 0,-1 0 0 0 0,-11 7-89 0 0,29-23 7 0 0,-9 8 22 0 0,-12 7 37 0 0,2 2 0 0 0,0 1 0 0 0,1 1 0 0 0,1 0 0 0 0,-9 15-66 0 0,26-34 14 0 0,1 0 0 0 0,0-1 0 0 0,0 1 0 0 0,0 0 0 0 0,0-1 0 0 0,0 1 0 0 0,0 0 0 0 0,0 0 0 0 0,0 0 1 0 0,1 0-1 0 0,-1 0 0 0 0,1 0 0 0 0,-1 0 0 0 0,1 0 0 0 0,0 0 0 0 0,0 0 0 0 0,0 0 0 0 0,0 0 0 0 0,0 0 0 0 0,0 0 1 0 0,0 0-1 0 0,1 0 0 0 0,-1 0 0 0 0,1 0 0 0 0,0 0 0 0 0,-1 0 0 0 0,1 0 0 0 0,0-1 0 0 0,0 1 0 0 0,0 0 1 0 0,1 0-1 0 0,-1-1 0 0 0,0 1 0 0 0,0-1 0 0 0,1 1 0 0 0,-1-1 0 0 0,1 1 0 0 0,0-1 0 0 0,-1 0 0 0 0,1 0 0 0 0,0 0 1 0 0,0 0-1 0 0,-1 0 0 0 0,3 0-14 0 0,90 22 759 0 0,114-19-13 0 0,-203-3-888 0 0,1-1 0 0 0,-1 0 0 0 0,0 0 0 0 0,0-1 0 0 0,0 1 0 0 0,0-1-1 0 0,0 0 1 0 0,0 0 0 0 0,0-1 0 0 0,0 0 0 0 0,0 0 0 0 0,0 0 0 0 0,-1 0 0 0 0,4-3 142 0 0,-5-12-5337 0 0,-4 4-4004 0 0,-2 6-2003 0 0</inkml:trace>
  <inkml:trace contextRef="#ctx0" brushRef="#br0" timeOffset="273.512">193 0 10154 0 0,'0'0'2249'0'0,"0"0"-1149"0"0,0 0-240 0 0,0 0 178 0 0,0 0 219 0 0,0 0 52 0 0,0 0-120 0 0,0 0-225 0 0,0 0-236 0 0,0 0-127 0 0,0 0-35 0 0,0 0 17 0 0,0 11 36 0 0,4 565 3171 0 0,-28-84-3651 0 0,4-360 58 0 0,1-14-2910 0 0,14-40-9588 0 0,5-71 1044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59 13747 0 0,'0'0'1739'0'0,"0"0"-947"0"0,0 0-329 0 0,0 0 73 0 0,0 0 183 0 0,0 0 173 0 0,0 0 84 0 0,0 0 19 0 0,0 0-40 0 0,0 0-57 0 0,0 0-130 0 0,1 33-190 0 0,4 107-141 0 0,-26 12 67 0 0,-90 416 118 0 0,40-317-1428 0 0,87-296-15115 0 0,-10 32 7027 0 0</inkml:trace>
  <inkml:trace contextRef="#ctx0" brushRef="#br0" timeOffset="448.838">434 181 1016 0 0,'0'0'4356'0'0,"0"0"-2194"0"0,0 0-223 0 0,0 0 368 0 0,0 0 76 0 0,0 0-308 0 0,0 0-396 0 0,32-9-320 0 0,104-27-215 0 0,73-23 1641 0 0,83-17-1069 0 0,-291 76-1700 0 0,0 0 0 0 0,0 0 0 0 0,0 0-1 0 0,0 0 1 0 0,-1 0 0 0 0,1 0 0 0 0,0 0 0 0 0,0 0-1 0 0,0 0 1 0 0,0 0 0 0 0,-1 1 0 0 0,1-1-1 0 0,0 0 1 0 0,0 0 0 0 0,-1 1 0 0 0,1-1 0 0 0,0 1-1 0 0,-1-1 1 0 0,1 1 0 0 0,0-1 0 0 0,-1 1-1 0 0,1-1 1 0 0,0 1 0 0 0,-1 0 0 0 0,1-1 0 0 0,-1 1-1 0 0,1 0 1 0 0,-1-1 0 0 0,0 1 0 0 0,1 0-1 0 0,-1 0 1 0 0,0-1 0 0 0,1 1 0 0 0,-1 0 0 0 0,0 0-1 0 0,0 0 1 0 0,0-1 0 0 0,0 1 0 0 0,0 0-1 0 0,0 0 1 0 0,0 0 0 0 0,0 0 0 0 0,0-1 0 0 0,0 1-1 0 0,0 0 1 0 0,0 0 0 0 0,-1 0 0 0 0,1-1-1 0 0,0 1 1 0 0,0 0 0 0 0,-1 0 0 0 0,0 0-16 0 0,1 10 113 0 0,-3 21 133 0 0,-1 0 0 0 0,-2 0-1 0 0,0-1 1 0 0,-3 0 0 0 0,0-1 0 0 0,-5 9-246 0 0,-13 43 265 0 0,-50 191 414 0 0,-41 110-252 0 0,53-193-342 0 0,47-86-1828 0 0,52-108-5562 0 0,-20-15 2171 0 0,-3-1-3829 0 0,-11 20 8934 0 0,4-9-5583 0 0</inkml:trace>
  <inkml:trace contextRef="#ctx0" brushRef="#br0" timeOffset="696.018">521 862 9642 0 0,'0'0'4276'0'0,"0"0"-2211"0"0,0 0-470 0 0,0 0 18 0 0,0 0-160 0 0,0 0-256 0 0,0 0-208 0 0,33 15-115 0 0,107 48-114 0 0,-49-39 224 0 0,-73-23-777 0 0,297 2-267 0 0,-242-12-2491 0 0,-18 1-7087 0 0,-36 7-2008 0 0</inkml:trace>
  <inkml:trace contextRef="#ctx0" brushRef="#br0" timeOffset="896.031">1412 991 17676 0 0,'0'0'976'0'0,"0"0"0"0"0,0 0 104 0 0,0 0-23 0 0,0 0-185 0 0,0 0-336 0 0,0 0-232 0 0,0 0-136 0 0,0 0-120 0 0,0 0-64 0 0,-30 191-144 0 0,30-183-272 0 0,0 3-312 0 0,2-8-312 0 0,0 1-489 0 0,5-4-807 0 0,-5 0-2265 0 0,2 0-7346 0 0</inkml:trace>
  <inkml:trace contextRef="#ctx0" brushRef="#br0" timeOffset="1164.298">1982 26 20604 0 0,'0'0'1586'0'0,"0"0"-216"0"0,0 0-213 0 0,0 0-259 0 0,0 0-221 0 0,0 0-126 0 0,0 0-99 0 0,0 0-45 0 0,0 0-14 0 0,-9 39-38 0 0,-32 128-64 0 0,20-23 137 0 0,6-30-428 0 0,6 1 0 0 0,4 0 0 0 0,6 0 0 0 0,11 78 0 0 0,-7-108-540 0 0,-5-47-4805 0 0,0-10-5755 0 0,0-25-588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479 334 8090 0 0,'0'0'1037'0'0,"0"0"-210"0"0,0 0-43 0 0,0 0 197 0 0,0 0 227 0 0,0 0 73 0 0,0 0-98 0 0,0 0-205 0 0,0 0-230 0 0,0 0-124 0 0,0 0 32 0 0,6 0 95 0 0,134-26 3547 0 0,67-68-2513 0 0,-166 73-1532 0 0,296-172 1246 0 0,-337 194-1485 0 0,-1-1 0 0 0,1 1 0 0 0,0-1 0 0 0,0 1 0 0 0,0-1 0 0 0,0 0 0 0 0,0 1 0 0 0,0-1 1 0 0,0 1-1 0 0,0-1 0 0 0,0 1 0 0 0,0-1 0 0 0,0 1 0 0 0,0-1 0 0 0,0 1 0 0 0,0-1 0 0 0,0 1 0 0 0,0-1 0 0 0,0 1 0 0 0,1-1 0 0 0,-1 1 0 0 0,0-1 0 0 0,0 0 0 0 0,1 1 0 0 0,-1-1 0 0 0,0 1 0 0 0,1-1 0 0 0,-1 0 1 0 0,0 1-1 0 0,1-1 0 0 0,-1 0 0 0 0,0 0 0 0 0,1 1 0 0 0,-1-1 0 0 0,1 0 0 0 0,-1 0 0 0 0,1 1 0 0 0,-1-1 0 0 0,0 0 0 0 0,1 0 0 0 0,-1 0 0 0 0,1 0 0 0 0,-1 0 0 0 0,1 0 0 0 0,-1 0 0 0 0,1 0 0 0 0,-1 0 0 0 0,1 0 0 0 0,-1 0 1 0 0,1 0-1 0 0,-1 0 0 0 0,1 0 0 0 0,-1 0 0 0 0,1 0 0 0 0,-1 0 0 0 0,1-1-14 0 0,-5 14-33 0 0,-34 142 403 0 0,10-53-272 0 0,5 1 1 0 0,4 1 0 0 0,5 1 0 0 0,4 11-99 0 0,9-96 14 0 0,10 247 212 0 0,42 35 122 0 0,-42-250 1031 0 0,-58-105-1164 0 0,48 51-211 0 0,-12-17-18 0 0,-1 0-1 0 0,0 0 1 0 0,-2 1-1 0 0,0 1 1 0 0,0 1 0 0 0,-2 0-1 0 0,0 2 1 0 0,-1 0-1 0 0,0 0 1 0 0,-1 2 0 0 0,-1 1-1 0 0,0 0 1 0 0,0 1 0 0 0,-4 1 14 0 0,-8 2-78 0 0,-1 1 0 0 0,0 2 1 0 0,0 2-1 0 0,0 1 1 0 0,0 1-1 0 0,0 2 1 0 0,-23 5 77 0 0,29-3-108 0 0,1 1 1 0 0,-1 2 0 0 0,1 1 0 0 0,1 1-1 0 0,0 1 1 0 0,0 1 0 0 0,1 2-1 0 0,0 0 1 0 0,1 2 0 0 0,1 1-1 0 0,-8 6 108 0 0,3 16-1583 0 0,30-36 1338 0 0,1 0-1 0 0,-1-1 1 0 0,1 1-1 0 0,0-1 1 0 0,0 1-1 0 0,0-1 1 0 0,0 0-1 0 0,-1 0 1 0 0,2 0-1 0 0,-1 0 1 0 0,0-1-1 0 0,0 1 1 0 0,0-1-1 0 0,0 0 1 0 0,0 0-1 0 0,0 0 1 0 0,1 0-1 0 0,-1-1 1 0 0,0 1-1 0 0,0-1 1 0 0,0 0 245 0 0,43-7-3623 0 0,-16 0-1947 0 0,-2 0-5870 0 0</inkml:trace>
  <inkml:trace contextRef="#ctx0" brushRef="#br0" timeOffset="570.02">797 846 14347 0 0,'0'0'3511'0'0,"0"0"-1607"0"0,0 0-662 0 0,0 0-113 0 0,0 0-109 0 0,0 0-196 0 0,0 0-202 0 0,0 0-149 0 0,0 0-112 0 0,0 0-36 0 0,0 0-13 0 0,0 0-32 0 0,0 0-16 0 0,32-11-34 0 0,101-32-8 0 0,16 5 465 0 0,93-20-23 0 0,-240 59-665 0 0,-1 0 1 0 0,0 0-1 0 0,1 1 0 0 0,-1-1 1 0 0,0 1-1 0 0,0 0 1 0 0,0-1-1 0 0,0 1 0 0 0,0 0 1 0 0,-1-1-1 0 0,1 1 1 0 0,0 0-1 0 0,-1 0 1 0 0,1 0-1 0 0,-1-1 0 0 0,0 1 1 0 0,0 0-1 0 0,0 0 1 0 0,0 0-1 0 0,0 0 0 0 0,0 0 1 0 0,0 0-1 0 0,0-1 1 0 0,-1 1-1 0 0,1 0 0 0 0,-1 0 1 0 0,0 1 0 0 0,1 17 24 0 0,17 141 511 0 0,13 34 371 0 0,-24-114-678 0 0,-6-80-210 0 0,0-1 2 0 0,0 0-48 0 0,0 0-48 0 0,0 0-59 0 0,0-19-2241 0 0,1-9-2474 0 0,1 9-5382 0 0,-1 11-1931 0 0</inkml:trace>
  <inkml:trace contextRef="#ctx0" brushRef="#br0" timeOffset="1016.369">1642 1321 13819 0 0,'0'0'4854'0'0,"0"0"-3171"0"0,0 0-844 0 0,0 0 139 0 0,0 0 50 0 0,0 0-108 0 0,0 0-193 0 0,0 0-176 0 0,0 0-126 0 0,0 0-38 0 0,0 0 0 0 0,0 0-58 0 0,0 0-9 0 0,-2 8 7 0 0,0 4-625 0 0,-3 7 1932 0 0,-4-40-266 0 0,4 0-1342 0 0,2 0 0 0 0,0 0 0 0 0,2 0-1 0 0,0 0 1 0 0,1 0 0 0 0,2 0 0 0 0,0 1-1 0 0,1-1 1 0 0,1 0 0 0 0,0 1 0 0 0,2-1-1 0 0,1 1 1 0 0,4-9-26 0 0,-2 8-9 0 0,2 0 0 0 0,1 0 0 0 0,0 1-1 0 0,1 1 1 0 0,1 0 0 0 0,1 1 0 0 0,1 1 0 0 0,0 0-1 0 0,1 1 1 0 0,14-10 9 0 0,-30 26-18 0 0,0-1 0 0 0,0 1 0 0 0,0 0 1 0 0,0 0-1 0 0,0-1 0 0 0,0 1 0 0 0,0 0 0 0 0,1 0 0 0 0,-1 0 0 0 0,0 0 0 0 0,0 1 0 0 0,0-1 0 0 0,0 0 0 0 0,0 0 0 0 0,0 1 1 0 0,0-1-1 0 0,0 0 0 0 0,0 1 0 0 0,0-1 0 0 0,0 1 0 0 0,0-1 0 0 0,-1 1 0 0 0,1 0 0 0 0,0-1 0 0 0,0 1 0 0 0,0 0 0 0 0,-1 0 1 0 0,1-1-1 0 0,0 1 0 0 0,-1 0 0 0 0,1 0 0 0 0,0 0 0 0 0,-1 0 0 0 0,0 0 0 0 0,1 0 0 0 0,-1 0 0 0 0,1 0 0 0 0,-1 0 0 0 0,0 0 1 0 0,0 0-1 0 0,0 0 0 0 0,1 0 0 0 0,-1 0 0 0 0,0 0 0 0 0,0 0 0 0 0,-1 0 0 0 0,1 0 0 0 0,0 0 0 0 0,0 0 0 0 0,0 1 1 0 0,-1-1-1 0 0,1 0 0 0 0,0 0 0 0 0,-1 0 0 0 0,1-1 0 0 0,-1 1 0 0 0,0 1 18 0 0,1 0-4 0 0,0 38-989 0 0,3 29-2785 0 0,2-48-1365 0 0,3-4-3330 0 0,-6-13-2636 0 0</inkml:trace>
  <inkml:trace contextRef="#ctx0" brushRef="#br0" timeOffset="1181.52">2016 1181 11763 0 0,'0'0'3216'0'0,"0"0"-1687"0"0,0 0-249 0 0,0 0-208 0 0,0 0-328 0 0,0 0-312 0 0,0 0-232 0 0,0 0-104 0 0,0 0-80 0 0,0 0-128 0 0,0 0-240 0 0,0 0-440 0 0,0 0-800 0 0,0 0-1033 0 0,28 147-2320 0 0,-28-147-4985 0 0</inkml:trace>
  <inkml:trace contextRef="#ctx0" brushRef="#br0" timeOffset="1347.449">1976 772 14763 0 0,'0'0'3089'0'0,"0"0"-2497"0"0,0 0-424 0 0,0 0-112 0 0,0 0-72 0 0,0 0-80 0 0,0 0-96 0 0,0 0-232 0 0,0 0-536 0 0,0 0-1185 0 0,0 0-2816 0 0,0 0-4913 0 0</inkml:trace>
  <inkml:trace contextRef="#ctx0" brushRef="#br0" timeOffset="1680.152">2443 908 17140 0 0,'0'0'1635'0'0,"0"0"-310"0"0,0 0-111 0 0,0 0-178 0 0,0 0-224 0 0,0 0-213 0 0,0 0-201 0 0,0 0-150 0 0,-29 32-120 0 0,-89 100-59 0 0,81-69-50 0 0,37-54-26 0 0,0-5 1 0 0,0 1-1 0 0,-1-1 1 0 0,1 1-1 0 0,1-1 1 0 0,-1 1 0 0 0,1-1-1 0 0,-1 0 1 0 0,1 1-1 0 0,0-1 1 0 0,1 0 0 0 0,-1 0-1 0 0,1 0 1 0 0,0 0 0 0 0,0 0-1 0 0,0 0 1 0 0,0 0-1 0 0,1-1 1 0 0,0 1 0 0 0,0-1-1 0 0,0 0 1 0 0,0 1 0 0 0,0-1-1 0 0,0-1 1 0 0,1 1-1 0 0,-1 0 1 0 0,1-1 0 0 0,0 0-1 0 0,1 1 7 0 0,10 3 83 0 0,-1 0 0 0 0,1-2 0 0 0,0 1-1 0 0,0-2 1 0 0,1 0 0 0 0,-1-1 0 0 0,1 0 0 0 0,-1-1-1 0 0,1-1 1 0 0,0 0 0 0 0,-1-1 0 0 0,5-2-83 0 0,-3-1 193 0 0,0-1 1 0 0,0-1-1 0 0,-1 0 1 0 0,0-1 0 0 0,0-1-1 0 0,-1 0 1 0 0,0-1-1 0 0,0-1 1 0 0,-1 0-1 0 0,0-1 1 0 0,-1-1-1 0 0,0 0 1 0 0,-1-1 0 0 0,0 0-1 0 0,8-14-193 0 0,4-5 189 0 0,-2-2-1 0 0,-1-1 1 0 0,-1 0-1 0 0,-3-2 1 0 0,12-33-189 0 0,-21 51 1 0 0,-2-1 0 0 0,0 1-1 0 0,-2-2 1 0 0,0 1 0 0 0,-1 0 0 0 0,-1-1-1 0 0,0 1 1 0 0,-2-1 0 0 0,-1-9-1 0 0,0 20-4 0 0,0 0 0 0 0,-1 1 0 0 0,0-1 0 0 0,-1 0 1 0 0,0 1-1 0 0,0 0 0 0 0,-1 0 0 0 0,0 0 0 0 0,0 0 0 0 0,-1 1 0 0 0,0-1 0 0 0,-1 1 0 0 0,0 0 1 0 0,0 1-1 0 0,-1-1 0 0 0,0 2 0 0 0,0-1 0 0 0,-1 0 0 0 0,1 1 0 0 0,-8-4 4 0 0,6 5-8 0 0,0 1-1 0 0,0-1 1 0 0,0 2 0 0 0,-1-1-1 0 0,1 1 1 0 0,-1 1-1 0 0,1 0 1 0 0,-1 0-1 0 0,0 1 1 0 0,0 0 0 0 0,0 0-1 0 0,0 1 1 0 0,0 1-1 0 0,0 0 1 0 0,0 0-1 0 0,0 1 1 0 0,1 0-1 0 0,-1 0 1 0 0,1 1 0 0 0,-1 1-1 0 0,1 0 1 0 0,0 0-1 0 0,0 0 1 0 0,1 1-1 0 0,-1 1 1 0 0,1-1 0 0 0,0 1-1 0 0,-3 4 9 0 0,-5 2-39 0 0,1 1 0 0 0,0 1 0 0 0,1 0 0 0 0,0 1-1 0 0,1 0 1 0 0,1 1 0 0 0,1 1 0 0 0,0 0 0 0 0,1 1 0 0 0,0 0-1 0 0,2 0 1 0 0,0 1 0 0 0,1 0 0 0 0,1 0 0 0 0,1 0 0 0 0,1 1-1 0 0,0 0 1 0 0,2 0 0 0 0,0 0 0 0 0,1 0 0 0 0,1 1 0 0 0,2 1 39 0 0,2-10-108 0 0,2 0 0 0 0,0-1 0 0 0,0 0 0 0 0,1 0 0 0 0,0 0 0 0 0,1-1 0 0 0,0 0-1 0 0,1 0 1 0 0,0-1 0 0 0,0 0 0 0 0,1-1 0 0 0,0 0 0 0 0,1-1 0 0 0,0 0 0 0 0,0 0 0 0 0,0-1 0 0 0,1-1 0 0 0,0 0 0 0 0,0 0 0 0 0,0-1 0 0 0,0-1 0 0 0,1 0 0 0 0,3 0 108 0 0,22 7-1124 0 0,0-2 0 0 0,1-2 0 0 0,-1-1 0 0 0,39-1 1124 0 0,0-5-4173 0 0,-3-4-3545 0 0,-42 1-1519 0 0</inkml:trace>
  <inkml:trace contextRef="#ctx0" brushRef="#br0" timeOffset="2562.151">3470 850 16003 0 0,'0'0'2444'0'0,"0"0"-619"0"0,0 0-268 0 0,0 0-225 0 0,0 0-249 0 0,-33 6-211 0 0,-108 21-192 0 0,45 10 276 0 0,87-33-925 0 0,0 1 0 0 0,0 0 0 0 0,0 0 0 0 0,1 1 0 0 0,-1 0 0 0 0,1 0 0 0 0,1 1 0 0 0,0 0 0 0 0,-1 1 0 0 0,2-1 0 0 0,-1 1 0 0 0,1 0 0 0 0,1 1 0 0 0,0 0 0 0 0,0 0 0 0 0,0 0 0 0 0,1 0 0 0 0,0 1 0 0 0,1-1 0 0 0,0 1 0 0 0,1 0 0 0 0,0 0 0 0 0,1 0 0 0 0,0 0 0 0 0,0 2-31 0 0,3-6-4 0 0,0-1 0 0 0,1 0 0 0 0,-1 1 0 0 0,1-1 0 0 0,1 0 0 0 0,-1-1 0 0 0,1 1 0 0 0,0-1 0 0 0,0 1 0 0 0,0-1 0 0 0,0 0 0 0 0,1 0 0 0 0,-1-1 0 0 0,1 0 0 0 0,0 1 0 0 0,0-2 0 0 0,1 1 0 0 0,-1 0 0 0 0,0-1 0 0 0,1 0 0 0 0,-1-1 0 0 0,1 1 0 0 0,0-1 0 0 0,0 0 0 0 0,0 0 0 0 0,-1-1 0 0 0,1 0 0 0 0,0 0 0 0 0,5 0 4 0 0,3 0 21 0 0,1 0-1 0 0,-1 0 0 0 0,1-2 1 0 0,0 0-1 0 0,-1 0 1 0 0,0-1-1 0 0,0-1 0 0 0,0-1 1 0 0,0 0-1 0 0,9-5-20 0 0,7-8 90 0 0,-1-1 0 0 0,-1-1 0 0 0,-1-2 0 0 0,0 0-1 0 0,-2-2 1 0 0,-1-1 0 0 0,-1-1 0 0 0,13-19-90 0 0,22-36 172 0 0,-120 198-308 0 0,59-112 120 0 0,0-1 1 0 0,1 0-1 0 0,0 1 1 0 0,0-1-1 0 0,0 1 1 0 0,0 0-1 0 0,1 0 0 0 0,-1 0 1 0 0,1 0-1 0 0,1 0 1 0 0,-1 0-1 0 0,1 0 0 0 0,-1 0 1 0 0,2 0-1 0 0,-1 0 1 0 0,0 0-1 0 0,1 0 0 0 0,0 0 1 0 0,0 0-1 0 0,1-1 1 0 0,-1 1-1 0 0,1 0 0 0 0,0-1 1 0 0,0 1-1 0 0,1-1 1 0 0,-1 1-1 0 0,1-1 0 0 0,0 0 1 0 0,0 0-1 0 0,0 0 1 0 0,1 0-1 0 0,-1-1 0 0 0,1 0 1 0 0,0 1-1 0 0,0-1 1 0 0,0-1-1 0 0,1 1 1 0 0,-1-1-1 0 0,5 3 16 0 0,-2-4 32 0 0,1 0 1 0 0,0-1-1 0 0,0 0 0 0 0,0 0 1 0 0,0 0-1 0 0,0-1 1 0 0,-1 0-1 0 0,1-1 0 0 0,0 0 1 0 0,0 0-1 0 0,-1-1 1 0 0,0 0-1 0 0,1 0 0 0 0,-1 0 1 0 0,0-1-1 0 0,-1 0 0 0 0,1 0 1 0 0,-1-1-1 0 0,2-1-32 0 0,112-112 523 0 0,-98 93-474 0 0,59-63 163 0 0,-80 87-213 0 0,-7 24-273 0 0,-1-10 195 0 0,1-1-1 0 0,0 1 0 0 0,1 1 1 0 0,0-1-1 0 0,1 0 1 0 0,1 1-1 0 0,0 0 0 0 0,1 0 1 0 0,0 0-1 0 0,1 0 0 0 0,1 0 1 0 0,0 0-1 0 0,1 4 80 0 0,1-14 4 0 0,-1 0-1 0 0,1-1 0 0 0,0 1 0 0 0,0-1 0 0 0,0 1 1 0 0,1-1-1 0 0,-1 0 0 0 0,1 0 0 0 0,0 0 1 0 0,0 0-1 0 0,0 0 0 0 0,0-1 0 0 0,0 1 1 0 0,1-1-1 0 0,-1 0 0 0 0,1 0 0 0 0,-1 0 1 0 0,1-1-1 0 0,0 1 0 0 0,0-1 0 0 0,0 0 0 0 0,0 0 1 0 0,0 0-1 0 0,0 0 0 0 0,0-1 0 0 0,0 0 1 0 0,0 0-1 0 0,0 0 0 0 0,0 0 0 0 0,0-1 1 0 0,0 1-1 0 0,0-1 0 0 0,0 0 0 0 0,0 0 0 0 0,0 0 1 0 0,0-1-1 0 0,-1 0 0 0 0,1 1 0 0 0,-1-1 1 0 0,4-3-4 0 0,14-14 157 0 0,-1-2 0 0 0,-1 0 1 0 0,-1-2-1 0 0,-1 0 0 0 0,-1-1 1 0 0,-1 0-1 0 0,-2-1 0 0 0,0-1 1 0 0,8-22-158 0 0,7-10 164 0 0,-21 40-90 0 0,-1 6 62 0 0,-5 31-209 0 0,-6 42-31 0 0,2-36 102 0 0,1 1 0 0 0,2-1 0 0 0,0 1-1 0 0,1-1 1 0 0,2 1 0 0 0,2 6 2 0 0,92 258-8 0 0,-70-222 19 0 0,-2 1-1 0 0,-4 1 1 0 0,-2 0 0 0 0,-1 17-11 0 0,-15-74 3 0 0,-1 0 1 0 0,0 0 0 0 0,-1-1 0 0 0,0 1 0 0 0,-1 0-1 0 0,0 0 1 0 0,-1 0 0 0 0,-1 0 0 0 0,0 0-1 0 0,-1 0 1 0 0,0-1 0 0 0,0 1 0 0 0,-2-1 0 0 0,0 0-1 0 0,0 0 1 0 0,-1-1 0 0 0,0 1 0 0 0,-1-1-1 0 0,0 0 1 0 0,-1-1 0 0 0,0 0 0 0 0,-1 0 0 0 0,0-1-1 0 0,-4 3-3 0 0,-8 2 1 0 0,0 0-1 0 0,-1-2 0 0 0,-1 0 1 0 0,0-1-1 0 0,0-2 0 0 0,-1 0 1 0 0,-1-2-1 0 0,1 0 0 0 0,-1-2 1 0 0,0 0-1 0 0,-1-2 0 0 0,-13 0 0 0 0,33-2 1 0 0,1 0 0 0 0,0-1 0 0 0,-1 1 0 0 0,1-1-1 0 0,-1 0 1 0 0,1-1 0 0 0,-1 1 0 0 0,1-1 0 0 0,0 0-1 0 0,-1 0 1 0 0,1-1 0 0 0,0 1 0 0 0,0-1 0 0 0,0 0-1 0 0,0-1 1 0 0,0 1 0 0 0,1-1 0 0 0,-1 0 0 0 0,1 0 0 0 0,-1-1-1 0 0,1 1 1 0 0,0-1 0 0 0,0 0 0 0 0,1 0 0 0 0,-1 0-1 0 0,1 0 1 0 0,0-1 0 0 0,0 0 0 0 0,1 1 0 0 0,-1-1-1 0 0,1 0 1 0 0,0 0 0 0 0,-1-3-1 0 0,0-8-48 0 0,1 1-1 0 0,0 0 1 0 0,1-1 0 0 0,0 1 0 0 0,2-1-1 0 0,0 1 1 0 0,0-1 0 0 0,2 1 0 0 0,0 0-1 0 0,0 0 1 0 0,2 0 0 0 0,0 0 0 0 0,0 0-1 0 0,1 1 1 0 0,1 0 0 0 0,6-9 48 0 0,11-15-504 0 0,1 1 0 0 0,2 1 0 0 0,1 1 0 0 0,2 1 1 0 0,8-5 503 0 0,47-42-2665 0 0,-27 29-2659 0 0,-41 36 2336 0 0,15-12-8704 0 0</inkml:trace>
  <inkml:trace contextRef="#ctx0" brushRef="#br0" timeOffset="3210.67">0 1972 15683 0 0,'0'0'845'0'0,"0"0"-399"0"0,0 0-191 0 0,0 0 77 0 0,0 0 199 0 0,0 0 194 0 0,0 0 164 0 0,0 0 68 0 0,35-6-55 0 0,114-20-90 0 0,416-64 4345 0 0,175 10-5157 0 0,2167-78 1093 0 0,-2504 149-1400 0 0,297-4 260 0 0,-240 19-7822 0 0,-415-5 877 0 0,-14-1-4956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195 118 11955 0 0,'0'0'2141'0'0,"0"0"-1226"0"0,0 0-299 0 0,0 0 79 0 0,0 0 221 0 0,0 0 163 0 0,0 0 60 0 0,0 0-31 0 0,0 0-133 0 0,0 0-192 0 0,-2 34-195 0 0,-7 110-150 0 0,-21 55 227 0 0,-34 83-473 0 0,57-251-497 0 0,-31 123-400 0 0,4-56-6689 0 0,29-87 2070 0 0,-1-3-5121 0 0</inkml:trace>
  <inkml:trace contextRef="#ctx0" brushRef="#br0" timeOffset="504.062">317 148 13571 0 0,'0'0'915'0'0,"0"0"-324"0"0,0 0 54 0 0,0 0 337 0 0,0 0 211 0 0,0 0-1 0 0,0 0-134 0 0,34-6-150 0 0,113-18-130 0 0,232-57 1585 0 0,-89 45-1660 0 0,-286 77-263 0 0,-7-14-283 0 0,-1-1 0 0 0,0 0 0 0 0,-2 0 0 0 0,-2-1 0 0 0,0 0 0 0 0,-1 0 0 0 0,-2-1 0 0 0,-7 14-157 0 0,-33 88 377 0 0,-42 322 313 0 0,46-289-637 0 0,40-103-405 0 0,7-32-2528 0 0,0-23 1981 0 0,7-19-14811 0 0,-7 14 7836 0 0</inkml:trace>
  <inkml:trace contextRef="#ctx0" brushRef="#br0" timeOffset="765.976">514 682 11682 0 0,'0'0'3581'0'0,"0"0"-1823"0"0,0 0-750 0 0,0 0-62 0 0,0 0 42 0 0,0 0 4 0 0,0 0-18 0 0,0 0-67 0 0,0 0-99 0 0,0 0-108 0 0,0 0-120 0 0,33 0-107 0 0,107-1-100 0 0,156-17 321 0 0,-243 14-1396 0 0,122-5 81 0 0,-117 10-3844 0 0,-1 3-4582 0 0,-43-3-2382 0 0</inkml:trace>
  <inkml:trace contextRef="#ctx0" brushRef="#br0" timeOffset="1052.661">1430 954 17140 0 0,'0'0'1095'0'0,"0"0"-110"0"0,0 0 70 0 0,0 0 25 0 0,0 0-142 0 0,0 0-265 0 0,0 0-263 0 0,0 0-189 0 0,0 0-136 0 0,0 0-71 0 0,0 0-54 0 0,0 0-116 0 0,2 28-155 0 0,4 83-204 0 0,-3-81-308 0 0,-3-29-468 0 0,2-1-2854 0 0,-2 0-3289 0 0,0 0-1547 0 0</inkml:trace>
  <inkml:trace contextRef="#ctx0" brushRef="#br0" timeOffset="1427.516">1701 236 19492 0 0,'0'0'956'0'0,"0"0"-70"0"0,0 0 21 0 0,0 0 14 0 0,0 0-57 0 0,0 0-113 0 0,0 0-152 0 0,0 0-125 0 0,0 0-77 0 0,0 0-45 0 0,0 0-37 0 0,0 0-33 0 0,36-7-47 0 0,115-21-41 0 0,-76 15-49 0 0,1 4 0 0 0,-1 3 1 0 0,67 3-146 0 0,-122 2-7 0 0,-1 2-1 0 0,1 0 1 0 0,-1 0 0 0 0,0 2 0 0 0,0 1 0 0 0,0 0 0 0 0,0 1-1 0 0,-1 2 1 0 0,0-1 0 0 0,0 2 0 0 0,1 1 7 0 0,-16-5-17 0 0,0 0 0 0 0,0 0 1 0 0,0 0-1 0 0,0 1 0 0 0,0-1 0 0 0,-1 1 1 0 0,0 0-1 0 0,0 0 0 0 0,0 0 0 0 0,0 0 1 0 0,-1 0-1 0 0,0 0 0 0 0,0 0 0 0 0,-1 0 1 0 0,1 1-1 0 0,-1-1 0 0 0,0 0 0 0 0,0 0 1 0 0,-1 0-1 0 0,0 1 0 0 0,0-1 0 0 0,0 0 1 0 0,0 0-1 0 0,-1 0 0 0 0,0 0 0 0 0,0 0 1 0 0,0-1-1 0 0,-1 1 0 0 0,1 0 0 0 0,-1-1 1 0 0,0 0-1 0 0,0 0 0 0 0,-1 0 0 0 0,0 1 18 0 0,-35 51-43 0 0,-2-2 1 0 0,-3-1-1 0 0,-19 15 42 0 0,-69 85 27 0 0,129-151-24 0 0,1 0-1 0 0,0 0 1 0 0,0 0 0 0 0,-1 1 0 0 0,1-1-1 0 0,1 0 1 0 0,-1 1 0 0 0,0 0-1 0 0,1-1 1 0 0,-1 1 0 0 0,1 0-1 0 0,-1 0 1 0 0,1-1 0 0 0,0 1-1 0 0,1 0 1 0 0,-1 0 0 0 0,0 0-1 0 0,1 0 1 0 0,0 0 0 0 0,-1 1-1 0 0,1-1 1 0 0,0 0 0 0 0,1 0-1 0 0,-1 0 1 0 0,1 0 0 0 0,-1 0-1 0 0,1 0 1 0 0,0 0 0 0 0,0 0-1 0 0,0 0 1 0 0,0-1 0 0 0,1 1-1 0 0,-1 0 1 0 0,1 0 0 0 0,0-1-1 0 0,-1 1 1 0 0,1-1 0 0 0,0 0-1 0 0,3 2-2 0 0,8 0 5 0 0,1 0 0 0 0,1-1 0 0 0,-1-1 0 0 0,0-1 0 0 0,1 0 0 0 0,-1 0 0 0 0,1-2 0 0 0,-1 0 0 0 0,0 0 0 0 0,1-2 0 0 0,-1 1 1 0 0,0-2-1 0 0,5-2-5 0 0,155-42-2118 0 0,-102 23-7852 0 0,-54 21-2130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7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433 265 3585 0 0,'0'0'1253'0'0,"0"0"-164"0"0,0 0 31 0 0,0 0 275 0 0,0 0 297 0 0,0 0 121 0 0,0 0-78 0 0,0 0-203 0 0,0 0-293 0 0,0 0-275 0 0,0 0-218 0 0,0 0-182 0 0,0 0-92 0 0,5-4-32 0 0,17-16 8 0 0,-64 15 1794 0 0,28 6-2130 0 0,-1 1 0 0 0,1 1 0 0 0,0 0 0 0 0,0 1 0 0 0,0 0 0 0 0,0 1 0 0 0,1 1 1 0 0,-4 2-113 0 0,-40 15 335 0 0,-62 40 245 0 0,118-62-581 0 0,0 0 1 0 0,1 1-1 0 0,-1-1 0 0 0,1 0 1 0 0,-1 1-1 0 0,1-1 0 0 0,0 1 1 0 0,-1-1-1 0 0,1 1 0 0 0,0-1 1 0 0,0 1-1 0 0,0-1 0 0 0,0 1 1 0 0,0-1-1 0 0,1 1 0 0 0,-1-1 1 0 0,0 0-1 0 0,1 1 0 0 0,-1-1 0 0 0,1 1 1 0 0,-1-1-1 0 0,1 0 0 0 0,0 1 1 0 0,0-1-1 0 0,-1 0 0 0 0,1 0 1 0 0,0 1-1 0 0,0-1 0 0 0,0 0 1 0 0,0 0-1 0 0,0 0 0 0 0,1 0 1 0 0,-1 0-1 0 0,0-1 0 0 0,1 2 1 0 0,10 5 49 0 0,1 0-1 0 0,-1-1 1 0 0,1-1-1 0 0,0 0 1 0 0,0 0-1 0 0,1-2 1 0 0,-1 1-1 0 0,7-1-48 0 0,31 18 126 0 0,-51-19-104 0 0,1 1 0 0 0,0-1 0 0 0,0 0 1 0 0,-1 1-1 0 0,1-1 0 0 0,-1 1 1 0 0,0-1-1 0 0,0 1 0 0 0,0-1 0 0 0,0 1 1 0 0,0-1-1 0 0,-1 0 0 0 0,1 1 1 0 0,-1-1-1 0 0,1 1 0 0 0,-1-1 1 0 0,0 0-1 0 0,0 1 0 0 0,0-1 0 0 0,0 0 1 0 0,-1 1-23 0 0,-13 18 89 0 0,-1 0 0 0 0,-1-1 0 0 0,-1 0-1 0 0,-1-2 1 0 0,-1 0 0 0 0,-11 7-89 0 0,29-23 7 0 0,-9 8 22 0 0,-12 7 37 0 0,2 2 0 0 0,0 1 0 0 0,1 1 0 0 0,1 0 0 0 0,-9 15-66 0 0,26-34 14 0 0,1 0 0 0 0,0-1 0 0 0,0 1 0 0 0,0 0 0 0 0,0-1 0 0 0,0 1 0 0 0,0 0 0 0 0,0 0 0 0 0,0 0 1 0 0,1 0-1 0 0,-1 0 0 0 0,1 0 0 0 0,-1 0 0 0 0,1 0 0 0 0,0 0 0 0 0,0 0 0 0 0,0 0 0 0 0,0 0 0 0 0,0 0 0 0 0,0 0 1 0 0,0 0-1 0 0,1 0 0 0 0,-1 0 0 0 0,1 0 0 0 0,0 0 0 0 0,-1 0 0 0 0,1 0 0 0 0,0-1 0 0 0,0 1 0 0 0,0 0 1 0 0,1 0-1 0 0,-1-1 0 0 0,0 1 0 0 0,0-1 0 0 0,1 1 0 0 0,-1-1 0 0 0,1 1 0 0 0,0-1 0 0 0,-1 0 0 0 0,1 0 0 0 0,0 0 1 0 0,0 0-1 0 0,-1 0 0 0 0,3 0-14 0 0,90 22 759 0 0,114-19-13 0 0,-203-3-888 0 0,1-1 0 0 0,-1 0 0 0 0,0 0 0 0 0,0-1 0 0 0,0 1 0 0 0,0-1-1 0 0,0 0 1 0 0,0 0 0 0 0,0-1 0 0 0,0 0 0 0 0,0 0 0 0 0,0 0 0 0 0,-1 0 0 0 0,4-3 142 0 0,-5-12-5337 0 0,-4 4-4004 0 0,-2 6-2003 0 0</inkml:trace>
  <inkml:trace contextRef="#ctx0" brushRef="#br0" timeOffset="273.512">193 0 10154 0 0,'0'0'2249'0'0,"0"0"-1149"0"0,0 0-240 0 0,0 0 178 0 0,0 0 219 0 0,0 0 52 0 0,0 0-120 0 0,0 0-225 0 0,0 0-236 0 0,0 0-127 0 0,0 0-35 0 0,0 0 17 0 0,0 11 36 0 0,4 565 3171 0 0,-28-84-3651 0 0,4-360 58 0 0,1-14-2910 0 0,14-40-9588 0 0,5-71 1044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21.00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0 369 0 0 0,'0'0'1442'0'0,"0"0"15"0"0,0 0-70 0 0,0 0 12 0 0,0 0 95 0 0,0 0 193 0 0,0 0 109 0 0,0 0 22 0 0,0 0-68 0 0,0 0-163 0 0,0 0-204 0 0,1-20-212 0 0,0-4-794 0 0,1-49 2816 0 0,13 117-997 0 0,2 24-1690 0 0,-3 2 0 0 0,-4 0 0 0 0,-2 0 1 0 0,-3 0-1 0 0,-4 5-506 0 0,4 26 278 0 0,-4-69-230 0 0,1 0 1 0 0,2-1-1 0 0,1 1 0 0 0,1-1 1 0 0,2-1-1 0 0,1 1 0 0 0,6 12-48 0 0,-14-40 14 0 0,1 1-1 0 0,0-1 0 0 0,0 0 0 0 0,0 0 0 0 0,1 0 0 0 0,-1 0 0 0 0,1 0 0 0 0,0 0 0 0 0,-1-1 0 0 0,1 1 0 0 0,0-1 0 0 0,1 0 1 0 0,-1 1-1 0 0,0-2 0 0 0,1 1 0 0 0,-1 0 0 0 0,1-1 0 0 0,-1 1 0 0 0,5 0-13 0 0,4 0 49 0 0,0 0 0 0 0,0-1 0 0 0,0 0 0 0 0,1-1 0 0 0,-1-1 0 0 0,0 0 0 0 0,1 0 0 0 0,-1-1 0 0 0,1-1-49 0 0,692-129 171 0 0,-197 36-37 0 0,193 1-134 0 0,-95 40 170 0 0,-373 38-126 0 0,-118 11 162 0 0,-1-6 0 0 0,47-12-206 0 0,-94 9 1133 0 0,-71-8-284 0 0,-9-14-761 0 0,1-2 1 0 0,2 1 0 0 0,2-2-1 0 0,0-18-88 0 0,-2-2 40 0 0,-46-270-953 0 0,54 297-212 0 0,2 19-1940 0 0,0 9 1324 0 0,0 5-3571 0 0,0 0-4339 0 0</inkml:trace>
  <inkml:trace contextRef="#ctx0" brushRef="#br0" timeOffset="973.707">501 2018 15083 0 0,'0'0'1252'0'0,"0"0"-77"0"0,0 0-4 0 0,0 0 39 0 0,0 0 45 0 0,0 0-104 0 0,0 0-227 0 0,0 0-209 0 0,0 0-208 0 0,0 0-161 0 0,0 0-95 0 0,0 0-38 0 0,-9 29-14 0 0,-27 97-26 0 0,-45 235 756 0 0,-13 28-145 0 0,73-315-281 0 0,21-73-381 0 0,0-1 34 0 0,11-51 556 0 0,55-151-504 0 0,75-155-208 0 0,-87 225 6 0 0,60-145 105 0 0,-106 362-395 0 0,-12 310 413 0 0,3-393-128 0 0,1 1 0 0 0,-1 0 0 0 0,1-1 1 0 0,0 1-1 0 0,0-1 0 0 0,0 1 0 0 0,0 0 0 0 0,0-1 0 0 0,0 1 1 0 0,1 0-1 0 0,-1-1 0 0 0,1 1 0 0 0,0-1 0 0 0,0 1 0 0 0,0-1 1 0 0,0 0-1 0 0,0 1 0 0 0,0-1 0 0 0,1 0 0 0 0,-1 0 0 0 0,1 1 1 0 0,0-1-1 0 0,-1 0 0 0 0,1-1 0 0 0,0 1 0 0 0,0 0 0 0 0,0-1 1 0 0,0 1-1 0 0,1-1 0 0 0,-1 1 0 0 0,0-1 0 0 0,1 0 0 0 0,-1 0 1 0 0,0 0-1 0 0,1 0 0 0 0,0 0 0 0 0,-1-1 0 0 0,1 1 0 0 0,-1-1 1 0 0,1 0-1 0 0,0 0 0 0 0,-1 0 0 0 0,1 0 0 0 0,-1 0 1 0 0,1 0-1 0 0,0-1 0 0 0,-1 1 0 0 0,1-1 0 0 0,1-1-1 0 0,18-17 62 0 0,-1-1-1 0 0,-1-1 1 0 0,-1-1 0 0 0,-1-1-1 0 0,8-14-61 0 0,-4 8 15 0 0,273-357 81 0 0,-251 345-144 0 0,-43 41 44 0 0,-1 4-48 0 0,-11 381 241 0 0,10-226-198 0 0,0-152-28 0 0,2 1 1 0 0,-1-1-1 0 0,1 1 0 0 0,0-1 1 0 0,1 0-1 0 0,0 1 0 0 0,0-1 1 0 0,0 0-1 0 0,1 0 0 0 0,0 0 1 0 0,1 0-1 0 0,0-1 0 0 0,0 1 1 0 0,0-1-1 0 0,0 0 0 0 0,1 0 1 0 0,0-1-1 0 0,0 1 0 0 0,1-1 0 0 0,1 1 37 0 0,-6-5-146 0 0,0-1-1 0 0,0 0 1 0 0,1 1-1 0 0,-1-1 1 0 0,0 0-1 0 0,0 1 1 0 0,0-1-1 0 0,0 0 1 0 0,0 0-1 0 0,1 0 1 0 0,-1 0-1 0 0,0 0 1 0 0,0 0-1 0 0,0 0 1 0 0,0 0-1 0 0,1-1 1 0 0,-1 1-1 0 0,0 0 1 0 0,0-1-1 0 0,0 1 1 0 0,0-1-1 0 0,0 1 1 0 0,0-1-1 0 0,0 0 1 0 0,0 1-1 0 0,0-1 1 0 0,0 0-1 0 0,0 0 1 0 0,-1 1-1 0 0,1-1 1 0 0,0 0-1 0 0,0 0 1 0 0,-1 0-1 0 0,1 0 1 0 0,0 0-1 0 0,-1 0 1 0 0,1-1 146 0 0,9-17-6586 0 0,-8 15 4236 0 0,5-7-8968 0 0</inkml:trace>
  <inkml:trace contextRef="#ctx0" brushRef="#br0" timeOffset="1229.906">1653 2199 17180 0 0,'0'0'1111'0'0,"0"0"-169"0"0,0 0-39 0 0,0 0 27 0 0,0 0-93 0 0,0 0-150 0 0,-18 35-109 0 0,-55 110-125 0 0,50-67 10 0 0,24-65-370 0 0,-3-9-64 0 0,1 0 0 0 0,0 0 0 0 0,1 0 0 0 0,-1 0 1 0 0,1 0-1 0 0,0 0 0 0 0,0 0 0 0 0,0 1 0 0 0,0-1 0 0 0,1 0 0 0 0,0 0 0 0 0,0 0 0 0 0,0-1 0 0 0,0 1 0 0 0,0 0 0 0 0,1 0 0 0 0,0 0 0 0 0,0-1 1 0 0,0 1-1 0 0,0-1 0 0 0,0 0 0 0 0,1 1 0 0 0,-1-1 0 0 0,1 0 0 0 0,0 0 0 0 0,0-1 0 0 0,0 1 0 0 0,1-1 0 0 0,-1 1 0 0 0,0-1 0 0 0,1 0 1 0 0,-1 0-1 0 0,1-1 0 0 0,0 1 0 0 0,0-1 0 0 0,0 0 0 0 0,0 0 0 0 0,0 0 0 0 0,0 0 0 0 0,2 0-29 0 0,1-2 109 0 0,1 1 0 0 0,-1-1 0 0 0,1-1 1 0 0,-1 1-1 0 0,0-1 0 0 0,1-1 0 0 0,-1 1 0 0 0,0-1 0 0 0,0 0 0 0 0,-1-1 1 0 0,1 0-1 0 0,-1 0 0 0 0,0 0 0 0 0,0-1 0 0 0,0 1 0 0 0,0-2 0 0 0,-1 1 0 0 0,0-1 1 0 0,0 1-1 0 0,0-1 0 0 0,-1-1 0 0 0,0 1 0 0 0,2-5-109 0 0,2-3 88 0 0,-1-1 1 0 0,-1 0-1 0 0,0 0 0 0 0,-1 0 0 0 0,-1-1 1 0 0,0 0-1 0 0,-1 0 0 0 0,-1 0 1 0 0,0 0-1 0 0,-1-12-88 0 0,0 23-65 0 0,0 1 1 0 0,-1-2-1 0 0,1 1 1 0 0,-1 0-1 0 0,0 0 1 0 0,-1 0-1 0 0,1 0 1 0 0,-1 0-1 0 0,0 0 1 0 0,0 0-1 0 0,-1 1 1 0 0,1-1-1 0 0,-1 0 1 0 0,0 1-1 0 0,0-1 1 0 0,-1 1-1 0 0,1-1 0 0 0,-1 1 1 0 0,0 0-1 0 0,0 0 1 0 0,-1 0-1 0 0,1 1 1 0 0,-1-1-1 0 0,0 1 1 0 0,1 0-1 0 0,-2 0 1 0 0,1 0-1 0 0,0 0 1 0 0,0 1-1 0 0,-1 0 1 0 0,0 0-1 0 0,1 0 1 0 0,-1 0-1 0 0,0 1 1 0 0,0-1-1 0 0,0 2 1 0 0,-1-1 64 0 0,-34 10-5368 0 0,20 12-5089 0 0,15-7-64 0 0</inkml:trace>
  <inkml:trace contextRef="#ctx0" brushRef="#br0" timeOffset="1701.529">1999 2637 13179 0 0,'0'0'1986'0'0,"0"0"-459"0"0,0 0-31 0 0,0 0 83 0 0,0 0-137 0 0,0 0-232 0 0,0 0-173 0 0,0 0-164 0 0,0 0-131 0 0,0 0-132 0 0,0 0-108 0 0,0 0-66 0 0,-4-32-87 0 0,-13-98-37 0 0,29 48 176 0 0,-6 69-387 0 0,7-18 54 0 0,2-1 0 0 0,1 2 1 0 0,2 0-1 0 0,0 1 0 0 0,2 1 1 0 0,22-24-156 0 0,-41 52-2 0 0,-1-1 0 0 0,0 1 0 0 0,0-1 0 0 0,0 1 0 0 0,0-1 0 0 0,1 1-1 0 0,-1-1 1 0 0,0 1 0 0 0,0-1 0 0 0,1 1 0 0 0,-1 0 0 0 0,0-1 0 0 0,1 1 0 0 0,-1-1 0 0 0,0 1 0 0 0,1 0 0 0 0,-1-1 0 0 0,1 1 0 0 0,-1 0 0 0 0,1-1 0 0 0,-1 1 0 0 0,1 0 0 0 0,-1 0 0 0 0,1 0 0 0 0,-1-1 0 0 0,1 1 0 0 0,-1 0-1 0 0,1 0 1 0 0,-1 0 0 0 0,1 0 0 0 0,-1 0 0 0 0,1 0 0 0 0,-1 0 0 0 0,1 0 0 0 0,-1 0 0 0 0,1 0 0 0 0,-1 0 0 0 0,1 0 0 0 0,-1 1 0 0 0,1-1 0 0 0,-1 0 0 0 0,1 0 0 0 0,-1 0 0 0 0,1 1 0 0 0,-1-1 0 0 0,1 0 0 0 0,-1 1-1 0 0,1-1 1 0 0,-1 0 0 0 0,0 1 0 0 0,1-1 0 0 0,-1 0 0 0 0,0 1 0 0 0,1-1 0 0 0,-1 1 2 0 0,5 34-162 0 0,-4-21 215 0 0,10 146 118 0 0,-10-158-156 0 0,0-1-1 0 0,0 0 1 0 0,0 0-1 0 0,1 0 0 0 0,-1 0 1 0 0,0 0-1 0 0,0 0 1 0 0,1 0-1 0 0,-1 0 1 0 0,0-1-1 0 0,1 1 1 0 0,-1 0-1 0 0,1-1 1 0 0,-1 1-1 0 0,1-1 1 0 0,-1 1-1 0 0,1-1 0 0 0,-1 0 1 0 0,1 0-1 0 0,-1 0 1 0 0,1 0-1 0 0,0 0 1 0 0,-1 0-1 0 0,1 0 1 0 0,-1 0-1 0 0,1-1 1 0 0,-1 1-1 0 0,1 0 1 0 0,-1-1-1 0 0,1 0 0 0 0,-1 1 1 0 0,0-1-1 0 0,1 0 1 0 0,-1 0-1 0 0,0 1 1 0 0,1-1-1 0 0,-1 0 1 0 0,0 0-1 0 0,0-1 1 0 0,0 1-1 0 0,0 0 1 0 0,0 0-1 0 0,0 0 0 0 0,0-1 1 0 0,0 1-15 0 0,60-70 587 0 0,-44 48-510 0 0,2 1 0 0 0,0 1-1 0 0,1 1 1 0 0,1 1 0 0 0,21-14-77 0 0,-42 32-2 0 0,1 0 0 0 0,0 0 0 0 0,0 0 0 0 0,0 0 0 0 0,1 0 0 0 0,-1 0 0 0 0,0 1 0 0 0,0-1 0 0 0,0 0 0 0 0,1 1 0 0 0,-1-1 0 0 0,0 1 0 0 0,1-1 1 0 0,-1 1-1 0 0,0-1 0 0 0,1 1 0 0 0,-1 0 0 0 0,0 0 0 0 0,1 0 0 0 0,-1 0 0 0 0,1 0 0 0 0,-1 0 0 0 0,0 0 0 0 0,1 0 0 0 0,-1 1 0 0 0,1-1 0 0 0,-1 0 0 0 0,0 1 0 0 0,0-1 0 0 0,1 1 0 0 0,-1 0 0 0 0,0-1 0 0 0,0 1 1 0 0,1 0-1 0 0,-1 0 0 0 0,0 0 0 0 0,0-1 0 0 0,0 1 0 0 0,0 1 2 0 0,16 140-87 0 0,4-82-692 0 0,13-46-4275 0 0,-16-28-2164 0 0,-13 7 338 0 0,-2-1-3398 0 0</inkml:trace>
  <inkml:trace contextRef="#ctx0" brushRef="#br0" timeOffset="1969.279">2646 2335 12091 0 0,'0'0'4749'0'0,"0"0"-2874"0"0,0 0-579 0 0,0 0 230 0 0,0 0-47 0 0,0 0-266 0 0,0 0-235 0 0,0 0-167 0 0,0 0-179 0 0,0 0-103 0 0,0 0-109 0 0,33-16-117 0 0,102-51-58 0 0,-82 24 102 0 0,-49 34-267 0 0,-2 6-71 0 0,0 1 1 0 0,0-1-1 0 0,0 0 1 0 0,0 0-1 0 0,-1 0 0 0 0,1 0 1 0 0,-1 0-1 0 0,0-1 1 0 0,0 1-1 0 0,0 0 0 0 0,0-1 1 0 0,0 1-1 0 0,-1 0 1 0 0,0-1-1 0 0,1 1 0 0 0,-1-1 1 0 0,-1 1-1 0 0,1 0 0 0 0,0-1 1 0 0,-1 1-1 0 0,0-1 1 0 0,0 1-1 0 0,0 0 0 0 0,0 0 1 0 0,0 0-1 0 0,-1-1 1 0 0,1 1-1 0 0,-1 0 0 0 0,0 1 1 0 0,0-1-1 0 0,0 0 1 0 0,0 0-1 0 0,0 1 0 0 0,-1-1 1 0 0,1 1-1 0 0,-1 0 0 0 0,0 0 1 0 0,1 0-1 0 0,-1 0 1 0 0,0 0-1 0 0,0 1 0 0 0,0-1 1 0 0,-1 1-1 0 0,1 0 1 0 0,0 0-1 0 0,0 0 0 0 0,-1 0 1 0 0,1 1-1 0 0,0-1 1 0 0,-1 1-1 0 0,-2 0-9 0 0,0 0-37 0 0,-1 0 0 0 0,0 0 1 0 0,1 1-1 0 0,-1 0 0 0 0,1 0 1 0 0,-1 1-1 0 0,1-1 0 0 0,-1 1 0 0 0,1 1 1 0 0,0 0-1 0 0,0-1 0 0 0,0 2 1 0 0,0-1-1 0 0,1 1 0 0 0,-1 0 1 0 0,1 0-1 0 0,0 0 0 0 0,0 1 0 0 0,0 0 37 0 0,-1 1-178 0 0,-1 1-1 0 0,1-1 0 0 0,1 1 0 0 0,-1 1 0 0 0,1-1 0 0 0,0 1 0 0 0,1 0 0 0 0,0 0 1 0 0,0 0-1 0 0,1 1 0 0 0,0-1 0 0 0,0 1 0 0 0,1 0 0 0 0,0 0 0 0 0,1-1 1 0 0,-1 1-1 0 0,2 1 0 0 0,-1-1 0 0 0,2 0 0 0 0,-1 0 0 0 0,1 0 0 0 0,0 0 0 0 0,1 0 1 0 0,0-1-1 0 0,3 9 179 0 0,-2-12-392 0 0,1 0 1 0 0,0 0 0 0 0,0 0-1 0 0,0-1 1 0 0,1 1 0 0 0,0-1-1 0 0,0 0 1 0 0,0 0 0 0 0,0 0-1 0 0,0-1 1 0 0,1 0 0 0 0,-1 0-1 0 0,1-1 1 0 0,0 1 0 0 0,0-1-1 0 0,0 0 1 0 0,4 0 391 0 0,39 10-7438 0 0,-45-11 6415 0 0,12 2-7747 0 0</inkml:trace>
  <inkml:trace contextRef="#ctx0" brushRef="#br0" timeOffset="2362.828">3023 2309 11058 0 0,'0'0'3872'0'0,"0"0"-1542"0"0,0 0-663 0 0,0 0-287 0 0,0 0-377 0 0,0 0-276 0 0,0 0-123 0 0,0 0-60 0 0,0 0 1 0 0,0 0-11 0 0,0 0-35 0 0,0 0-55 0 0,0-4-34 0 0,1-2-291 0 0,1 0-1 0 0,0 0 0 0 0,0 0 1 0 0,0 1-1 0 0,0-1 0 0 0,1 1 1 0 0,0-1-1 0 0,0 1 0 0 0,1 0 1 0 0,0 0-1 0 0,-1 1 0 0 0,1-1 1 0 0,1 1-1 0 0,2-3-118 0 0,21-26 279 0 0,45-51-117 0 0,-73 84-175 0 0,1 0-1 0 0,-1-1 1 0 0,1 1-1 0 0,0 0 0 0 0,-1 0 1 0 0,1 0-1 0 0,-1 0 1 0 0,1-1-1 0 0,0 1 1 0 0,-1 0-1 0 0,1 0 1 0 0,0 0-1 0 0,-1 0 0 0 0,1 1 1 0 0,-1-1-1 0 0,1 0 1 0 0,0 0-1 0 0,-1 0 1 0 0,1 0-1 0 0,-1 1 0 0 0,1-1 1 0 0,0 0-1 0 0,-1 1 1 0 0,1-1-1 0 0,-1 0 1 0 0,1 1-1 0 0,-1-1 1 0 0,1 0-1 0 0,-1 1 0 0 0,1-1 1 0 0,-1 1-1 0 0,0-1 1 0 0,1 1-1 0 0,-1-1 1 0 0,0 1-1 0 0,1 0 1 0 0,-1-1-1 0 0,0 1 0 0 0,0-1 1 0 0,1 1-1 0 0,-1 0 1 0 0,0-1-1 0 0,0 1 1 0 0,0-1-1 0 0,0 1 0 0 0,0 0 1 0 0,0-1-1 0 0,0 1 1 0 0,0 0-1 0 0,0-1 1 0 0,0 1-1 0 0,0 0 14 0 0,4 11 17 0 0,-3-7-4 0 0,1-1 0 0 0,0 1-1 0 0,0-1 1 0 0,0 1 0 0 0,1-1 0 0 0,-1 0 0 0 0,1 0-1 0 0,0 0 1 0 0,0 0 0 0 0,1-1 0 0 0,-1 1 0 0 0,1-1-1 0 0,-1 0 1 0 0,1 0 0 0 0,0 0 0 0 0,0 0 0 0 0,0-1-1 0 0,1 0 1 0 0,-1 1 0 0 0,1-2 0 0 0,-1 1 0 0 0,1 0-1 0 0,0-1 1 0 0,-1 0 0 0 0,1 0 0 0 0,0-1 0 0 0,2 1-13 0 0,-2-1 76 0 0,1-1 0 0 0,-1 0 0 0 0,1 0 0 0 0,0 0 0 0 0,-1 0 0 0 0,0-1 0 0 0,1 0 0 0 0,-1 0 0 0 0,0 0 0 0 0,0-1 0 0 0,0 0 1 0 0,0 0-1 0 0,-1 0 0 0 0,1-1 0 0 0,-1 1 0 0 0,0-1 0 0 0,0 0 0 0 0,0 0 0 0 0,0-1 0 0 0,-1 1 0 0 0,0-1 0 0 0,0 0 0 0 0,0 0 1 0 0,0 0-1 0 0,-1 0 0 0 0,1-1-76 0 0,34-146-2171 0 0,-34 103-2061 0 0,-2 26-2381 0 0,-1 7-5593 0 0</inkml:trace>
  <inkml:trace contextRef="#ctx0" brushRef="#br0" timeOffset="2611.774">3619 1282 19732 0 0,'0'0'2183'0'0,"0"0"-908"0"0,0 0-238 0 0,0 0 13 0 0,0 0-147 0 0,0 0-187 0 0,1 36-143 0 0,5 116-140 0 0,10-34 176 0 0,-3-38-500 0 0,5-1 0 0 0,2 0 0 0 0,10 16-109 0 0,10-11-1218 0 0,-6-35-4985 0 0,-33-48 5168 0 0,0 1 352 0 0,0 0-8020 0 0,-1-2-2293 0 0</inkml:trace>
  <inkml:trace contextRef="#ctx0" brushRef="#br0" timeOffset="2879.89">3286 1853 20732 0 0,'0'0'885'0'0,"0"0"-203"0"0,0 0-12 0 0,0 0 46 0 0,0 0-49 0 0,0 0-136 0 0,32-15-93 0 0,100-46-104 0 0,27 13 240 0 0,-110 39-584 0 0,81-5-2353 0 0,-103 13-2165 0 0,1 1-3614 0 0,-20 0-3044 0 0</inkml:trace>
  <inkml:trace contextRef="#ctx0" brushRef="#br0" timeOffset="3045.198">3877 1794 3025 0 0,'0'0'2790'0'0,"0"0"-597"0"0,0 0-57 0 0,0 0-16 0 0,0 0-297 0 0,0 0-369 0 0,0 0-230 0 0,0 0-63 0 0,0 0 20 0 0,16 31 60 0 0,53 96-2 0 0,-27-81 601 0 0,-34-45-1430 0 0,-5 0-235 0 0,1 0 0 0 0,0 0 0 0 0,0 0 0 0 0,0-1 0 0 0,0 0 0 0 0,0 0-1 0 0,0 0 1 0 0,0 0 0 0 0,0 0 0 0 0,0-1 0 0 0,0 0 0 0 0,0 0 0 0 0,0 0 0 0 0,0 0 0 0 0,0-1 0 0 0,-1 1-1 0 0,1-1 1 0 0,0 0 0 0 0,-1 0 0 0 0,0 0 0 0 0,1-1 0 0 0,-1 1 0 0 0,0-1 0 0 0,0 0 0 0 0,0 0 0 0 0,-1 0-1 0 0,1 0 1 0 0,-1 0 0 0 0,0 0 0 0 0,0-1 0 0 0,0 1 0 0 0,2-5-175 0 0,42-128 988 0 0,-44 130-978 0 0,19-176-301 0 0,-25 104-7300 0 0,4 70-515 0 0,0 1-4706 0 0</inkml:trace>
  <inkml:trace contextRef="#ctx0" brushRef="#br0" timeOffset="3834.775">4343 1996 7882 0 0,'0'0'3403'0'0,"0"0"-1124"0"0,0 0-474 0 0,0 0-177 0 0,0 0-289 0 0,0 0-286 0 0,0 0-150 0 0,0 0-54 0 0,0 0-5 0 0,0 0 3 0 0,0 0-59 0 0,0 0-48 0 0,0 0-1 0 0,-2 2 1 0 0,-5 0 929 0 0,12-19 268 0 0,0 4-1957 0 0,8-20 162 0 0,1 1 0 0 0,2 0 0 0 0,1 1 0 0 0,20-27-142 0 0,-8 12 69 0 0,69-89 34 0 0,-96 137-114 0 0,1 0 0 0 0,-1 0 0 0 0,0 0-1 0 0,0 0 1 0 0,0 0 0 0 0,0 1 0 0 0,0-1 0 0 0,0 1 0 0 0,0 0-1 0 0,-1-1 1 0 0,1 1 0 0 0,-1 0 0 0 0,0 0 0 0 0,0 0-1 0 0,0 0 1 0 0,0 0 0 0 0,-1 0 0 0 0,1 0 0 0 0,-1 0 0 0 0,0 0-1 0 0,0 3 12 0 0,1-3 3 0 0,-1 1 0 0 0,1-1 0 0 0,-1 0 0 0 0,1 1 0 0 0,0-1-1 0 0,0 0 1 0 0,1 0 0 0 0,-1 0 0 0 0,1 0 0 0 0,-1 0 0 0 0,1 0-1 0 0,0 0 1 0 0,0-1 0 0 0,0 1 0 0 0,0 0 0 0 0,1-1 0 0 0,-1 0-1 0 0,1 0 1 0 0,-1 1 0 0 0,1-2 0 0 0,0 1 0 0 0,0 0 0 0 0,0 0-1 0 0,0-1 1 0 0,0 0 0 0 0,0 1 0 0 0,0-1 0 0 0,0-1 0 0 0,1 1-1 0 0,-1 0 1 0 0,0-1 0 0 0,1 1 0 0 0,-1-1 0 0 0,0 0 0 0 0,1 0-1 0 0,-1-1 1 0 0,0 1 0 0 0,1 0 0 0 0,-1-1 0 0 0,2-1-3 0 0,84-45 118 0 0,19-25-48 0 0,-86 91-82 0 0,-18-9 18 0 0,1 0-95 0 0,-4-7 38 0 0,0 0 1 0 0,0 1-1 0 0,0-1 0 0 0,1 0 0 0 0,-1 0 1 0 0,1 0-1 0 0,0 0 0 0 0,-1-1 0 0 0,1 1 0 0 0,1 0 1 0 0,-1-1-1 0 0,0 1 0 0 0,1-1 0 0 0,-1 0 1 0 0,1 0-1 0 0,0 0 0 0 0,-1 0 0 0 0,1 0 1 0 0,0-1-1 0 0,0 1 0 0 0,0-1 0 0 0,0 0 0 0 0,1 0 1 0 0,-1 0-1 0 0,0 0 0 0 0,0 0 0 0 0,1-1 1 0 0,-1 0-1 0 0,2 1 51 0 0,41-13-5339 0 0,-28 2-3483 0 0,-10 6-3346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25.98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1787 11178 0 0,'0'0'2002'0'0,"0"0"-301"0"0,0 0-152 0 0,0 0-59 0 0,0 0-117 0 0,0 0-172 0 0,0 0-177 0 0,0 0-131 0 0,0 0-67 0 0,0 0-45 0 0,0 0-23 0 0,0 0-39 0 0,2-4-74 0 0,81-202 2280 0 0,96-118-1942 0 0,-169 310-941 0 0,-10 14-15 0 0,0 0-34 0 0,0 0-14 0 0,0 11-152 0 0,23 179 159 0 0,-23-188 16 0 0,0-1 0 0 0,1 1 0 0 0,-1-1-1 0 0,1 0 1 0 0,-1 0 0 0 0,1 1 0 0 0,0-1-1 0 0,0 0 1 0 0,-1 0 0 0 0,1 0 0 0 0,0 0 0 0 0,0 0-1 0 0,0 0 1 0 0,0 0 0 0 0,0 0 0 0 0,0 0-1 0 0,0 0 1 0 0,1 0 0 0 0,-1-1 0 0 0,0 1-1 0 0,0 0 1 0 0,1-1 0 0 0,-1 1 0 0 0,0-1-1 0 0,1 0 1 0 0,-1 1 0 0 0,0-1 0 0 0,1 0-1 0 0,-1 0 1 0 0,1 0 0 0 0,-1 0 0 0 0,0 0 0 0 0,1 0-1 0 0,-1 0 1 0 0,0 0 0 0 0,1-1 0 0 0,-1 1-1 0 0,1 0 1 0 0,-1-1 0 0 0,0 1 0 0 0,0-1-1 0 0,1 0 1 0 0,-1 1 0 0 0,0-1 0 0 0,0 0-1 0 0,0 0 1 0 0,0 0 0 0 0,0 0 0 0 0,0 0-1 0 0,0 0 1 0 0,0 0 0 0 0,0 0 0 0 0,0 0 0 0 0,0 0-1 0 0,-1 0 1 0 0,2-2-2 0 0,206-220 153 0 0,-122 154-207 0 0,-72 102-90 0 0,-9 36 160 0 0,-6-56-15 0 0,1 0 0 0 0,0-1-1 0 0,1 1 1 0 0,1 0 0 0 0,0-1 0 0 0,1 1 0 0 0,0-1 0 0 0,1 0 0 0 0,0 0 0 0 0,1 0 0 0 0,0-1-1 0 0,2 2 0 0 0,-6-11-69 0 0,0 0-1 0 0,1-1 0 0 0,-1 1 0 0 0,1-1 1 0 0,-1 1-1 0 0,1-1 0 0 0,-1 0 0 0 0,1 1 0 0 0,0-1 1 0 0,-1 0-1 0 0,1 0 0 0 0,0 0 0 0 0,0-1 1 0 0,0 1-1 0 0,0 0 0 0 0,0-1 0 0 0,0 1 1 0 0,0-1-1 0 0,0 1 0 0 0,0-1 0 0 0,0 0 0 0 0,0 0 1 0 0,0 0-1 0 0,0 0 0 0 0,0-1 0 0 0,0 1 1 0 0,0 0-1 0 0,0-1 0 0 0,0 1 0 0 0,0-1 1 0 0,0 0-1 0 0,0 0 0 0 0,0 0 0 0 0,0 0 0 0 0,-1 0 1 0 0,1 0-1 0 0,1-1 70 0 0,31-24-5120 0 0,-8-1-7998 0 0,-21 22 3955 0 0</inkml:trace>
  <inkml:trace contextRef="#ctx0" brushRef="#br0" timeOffset="261.21">897 1452 11522 0 0,'0'0'2252'0'0,"0"0"-181"0"0,0 0-74 0 0,0 0-196 0 0,0 0-331 0 0,0 0-242 0 0,0 0-199 0 0,31-12-188 0 0,101-37-135 0 0,-73 9 146 0 0,-53 31-695 0 0,-1 1-32 0 0,-1 0 0 0 0,1 0 0 0 0,-1-1 0 0 0,-1 0 1 0 0,1 1-1 0 0,-1-1 0 0 0,-1 0 0 0 0,0 0 1 0 0,0 0-1 0 0,-1-1 0 0 0,0-1-125 0 0,0 7 16 0 0,-1 0 0 0 0,0 1-1 0 0,0-1 1 0 0,0 0 0 0 0,-1 1-1 0 0,1-1 1 0 0,-1 0 0 0 0,0 1 0 0 0,0-1-1 0 0,0 1 1 0 0,0-1 0 0 0,0 1 0 0 0,-1-1-1 0 0,0 1 1 0 0,0 0 0 0 0,0 0 0 0 0,0 0-1 0 0,0 0 1 0 0,0 0 0 0 0,-1 1-1 0 0,0-1 1 0 0,1 0 0 0 0,-1 1 0 0 0,0 0-1 0 0,0 0 1 0 0,0 0 0 0 0,0 0 0 0 0,-1 0-1 0 0,-1 0-15 0 0,-1 0-9 0 0,0 1 0 0 0,0-1 0 0 0,-1 1 1 0 0,1 1-1 0 0,-1-1 0 0 0,1 1 0 0 0,0 0 0 0 0,-1 0 0 0 0,1 1 0 0 0,0 0 0 0 0,-1 0 0 0 0,1 1 0 0 0,0-1 0 0 0,0 1 0 0 0,0 1 0 0 0,0-1 0 0 0,0 1 0 0 0,0 0 1 0 0,1 0-1 0 0,0 1 0 0 0,-1 0 0 0 0,-1 1 9 0 0,-4 4-27 0 0,0 1 0 0 0,0 0 0 0 0,1 0 0 0 0,1 1 0 0 0,-1 0 0 0 0,2 1 0 0 0,0 0 0 0 0,0 0 1 0 0,-1 5 25 0 0,6-12-28 0 0,0 0-1 0 0,0 0 0 0 0,0 0 0 0 0,1 1 0 0 0,0-1 0 0 0,0 0 0 0 0,1 1 0 0 0,0-1 0 0 0,-1 1 0 0 0,2 0 0 0 0,-1-1 0 0 0,1 1 0 0 0,0 0 0 0 0,0-1 0 0 0,0 1 0 0 0,1 0 0 0 0,0-1 0 0 0,0 1 0 0 0,0 0 0 0 0,1-1 0 0 0,0 0 0 0 0,0 1 0 0 0,1-1 0 0 0,-1 0 0 0 0,1 0 0 0 0,0 0 0 0 0,0 0 0 0 0,1-1 0 0 0,-1 1 0 0 0,1-1 0 0 0,0 0 0 0 0,0 0 0 0 0,0-1 1 0 0,1 1-1 0 0,0-1 0 0 0,4 3 30 0 0,2-1-175 0 0,1-1-1 0 0,0 0 1 0 0,0-1 0 0 0,1 0 0 0 0,-1-1 0 0 0,0 0 0 0 0,1-1 0 0 0,-1-1 0 0 0,1 0 0 0 0,-1 0 0 0 0,1-1 0 0 0,-1-1-1 0 0,1 0 1 0 0,4-2 175 0 0,102-48-4725 0 0,-68 17-60 0 0,-20 8-2443 0 0,-15 12 176 0 0</inkml:trace>
  <inkml:trace contextRef="#ctx0" brushRef="#br0" timeOffset="556.608">1758 314 21629 0 0,'0'0'1164'0'0,"0"0"-231"0"0,0 0-142 0 0,0 0-32 0 0,0 0-65 0 0,0 0-128 0 0,0 0-66 0 0,-8 38-87 0 0,-27 118-61 0 0,12 45 524 0 0,19-159-840 0 0,3-1-1 0 0,1 1 1 0 0,1-1 0 0 0,3 1 0 0 0,1-1 0 0 0,7 20-36 0 0,45 112-243 0 0,6-68-2849 0 0,-61-103 1564 0 0,3 2 3448 0 0,-2-3-2545 0 0,-1 1-3427 0 0,-1 0-9737 0 0,-2-5 6306 0 0</inkml:trace>
  <inkml:trace contextRef="#ctx0" brushRef="#br0" timeOffset="1106.521">1324 1003 16564 0 0,'0'0'1613'0'0,"0"0"-417"0"0,0 0-54 0 0,0 0 49 0 0,0 0-97 0 0,0 0-194 0 0,0 0-165 0 0,32-9-153 0 0,105-30-114 0 0,113-53 637 0 0,-210 77-1516 0 0,-1-3 1 0 0,-1 0 0 0 0,0-3 0 0 0,-1-1-1 0 0,-2-2 1 0 0,0-1 0 0 0,-2-2 0 0 0,12-13 410 0 0,13-29-2709 0 0,-44 48 77 0 0,-2-1 1 0 0,0 0-1 0 0,-1 0 1 0 0,-1-1-1 0 0,-2-1 1 0 0,0 0-1 0 0,2-11 2632 0 0,1-28-2554 0 0,-8 0 4261 0 0,-2 63-1485 0 0,-1-1 1 0 0,0 1-1 0 0,0-1 1 0 0,0 1-1 0 0,0-1 1 0 0,0 1-1 0 0,0-1 1 0 0,1 0-1 0 0,-2 1 1 0 0,1-1-1 0 0,0 1 1 0 0,0-1-1 0 0,0 1 1 0 0,0-1-1 0 0,0 0 1 0 0,0 1-1 0 0,0-1 1 0 0,-1 1-1 0 0,1-1 1 0 0,0 1-1 0 0,0-1 1 0 0,-1 1-1 0 0,1-1 1 0 0,0 1-1 0 0,-1 0 1 0 0,1-1-1 0 0,-1 1 1 0 0,1-1-1 0 0,0 1 0 0 0,-1 0 1 0 0,1-1-1 0 0,-1 1 1 0 0,1 0-1 0 0,-1-1 1 0 0,1 1-1 0 0,-1 0 1 0 0,1 0-1 0 0,-1 0 1 0 0,1 0-1 0 0,-1-1 1 0 0,0 1-1 0 0,1 0 1 0 0,-1 0-1 0 0,1 0 1 0 0,-1 0-1 0 0,1 0 1 0 0,-1 0-1 0 0,0 0 1 0 0,1 0-1 0 0,-1 1 1 0 0,1-1-1 0 0,-1 0 1 0 0,1 0-1 0 0,-1 0 1 0 0,1 1-1 0 0,-1-1 1 0 0,1 0-1 0 0,-1 0 1 0 0,1 1-1 0 0,-1-1 0 0 0,1 0 1 0 0,-1 1-1 0 0,1-1 1 0 0,0 1-1 0 0,-1-1 1 0 0,1 1-1 0 0,-1-1-222 0 0,-16 18 2998 0 0,-46 112 1909 0 0,5 80-2786 0 0,46-161-1622 0 0,3-12-350 0 0,2 0 1 0 0,1 1-1 0 0,2 0 1 0 0,2 0 0 0 0,1 0-1 0 0,4 27-149 0 0,-3-60 5 0 0,0 1 1 0 0,1-1-1 0 0,0 1 0 0 0,0-1 0 0 0,0 0 0 0 0,0 0 1 0 0,1 1-1 0 0,0-1 0 0 0,0 0 0 0 0,0 0 1 0 0,1 0-1 0 0,0-1 0 0 0,0 1 0 0 0,0-1 0 0 0,0 1 1 0 0,1-1-1 0 0,-1 0 0 0 0,1 0 0 0 0,0-1 0 0 0,1 1 1 0 0,-1-1-1 0 0,0 0 0 0 0,1 0 0 0 0,0 0 0 0 0,0-1 1 0 0,0 0-1 0 0,0 0 0 0 0,0 0 0 0 0,0 0 1 0 0,0-1-1 0 0,1 0 0 0 0,1 1-5 0 0,0-2 24 0 0,-1-1 1 0 0,1 1-1 0 0,-1-1 0 0 0,1 0 1 0 0,-1-1-1 0 0,1 0 0 0 0,-1 0 1 0 0,0 0-1 0 0,0 0 0 0 0,1-1 1 0 0,-2 0-1 0 0,1-1 0 0 0,0 1 1 0 0,-1-1-1 0 0,0 0 0 0 0,4-4-24 0 0,20-16 93 0 0,87-56 82 0 0,-115 79-172 0 0,0 1 1 0 0,0-1-1 0 0,0 1 0 0 0,0 0 0 0 0,0 0 0 0 0,0 0 0 0 0,0 0 0 0 0,0 0 0 0 0,0 0 0 0 0,0 0 0 0 0,0 0 0 0 0,0 0 0 0 0,0 0 0 0 0,0 0 0 0 0,0 0 0 0 0,0 1 0 0 0,0-1 0 0 0,0 0 0 0 0,0 1 0 0 0,0-1 0 0 0,-1 1 0 0 0,1-1 0 0 0,0 1 0 0 0,0 0 0 0 0,0-1 0 0 0,-1 1 1 0 0,1 0-1 0 0,0-1 0 0 0,0 1 0 0 0,-1 0 0 0 0,1 0 0 0 0,-1 0 0 0 0,1 0 0 0 0,-1-1 0 0 0,1 1 0 0 0,-1 0 0 0 0,1 0 0 0 0,-1 0 0 0 0,0 0 0 0 0,0 0 0 0 0,1 0 0 0 0,-1 0 0 0 0,0 0 0 0 0,0 0 0 0 0,0 0 0 0 0,0 0 0 0 0,0 1-3 0 0,1 58 241 0 0,-1-48-226 0 0,-2 14 33 0 0,11 49-138 0 0,-7-74-26 0 0,0 0 1 0 0,-1 0 0 0 0,1-1-1 0 0,0 1 1 0 0,0 0 0 0 0,0-1-1 0 0,0 1 1 0 0,0-1 0 0 0,1 1-1 0 0,-1-1 1 0 0,0 0 0 0 0,0 0 0 0 0,0 0-1 0 0,0 0 1 0 0,0 0 0 0 0,0-1-1 0 0,0 1 1 0 0,0-1 0 0 0,0 1-1 0 0,0-1 1 0 0,0 0 0 0 0,0 0-1 0 0,0 0 1 0 0,0 0 0 0 0,0 0 0 0 0,-1 0-1 0 0,1 0 1 0 0,0 0 0 0 0,-1-1-1 0 0,1 1 1 0 0,-1-1 0 0 0,1 1-1 0 0,-1-1 1 0 0,0 0 0 0 0,0 1 0 0 0,0-1-1 0 0,1-1 116 0 0,9-9-1318 0 0,8-10-1845 0 0,-7 7-2683 0 0,-5 3-5631 0 0</inkml:trace>
  <inkml:trace contextRef="#ctx0" brushRef="#br0" timeOffset="1391.977">2723 664 9738 0 0,'0'0'4333'0'0,"0"0"-2471"0"0,0 0-830 0 0,0 0-107 0 0,0 0-135 0 0,0 0-157 0 0,0 0-102 0 0,-20 34-24 0 0,-61 106-27 0 0,52-56 374 0 0,28-80-762 0 0,0 1 0 0 0,0-1 1 0 0,1 1-1 0 0,-1 0 0 0 0,1-1 0 0 0,0 1 1 0 0,1-1-1 0 0,-1 1 0 0 0,1-1 1 0 0,0 1-1 0 0,0-1 0 0 0,0 1 1 0 0,0-1-1 0 0,1 0 0 0 0,0 1 0 0 0,0-1 1 0 0,0 0-1 0 0,0 0 0 0 0,1 0 1 0 0,0-1-1 0 0,-1 1 0 0 0,1-1 1 0 0,1 1-1 0 0,-1-1 0 0 0,0 0 0 0 0,1 0 1 0 0,0 0-1 0 0,-1-1 0 0 0,1 1 1 0 0,0-1-1 0 0,0 0 0 0 0,1 0 1 0 0,-1-1-1 0 0,0 1 0 0 0,1-1 0 0 0,-1 0 1 0 0,1 0-1 0 0,3 0-92 0 0,-3 0 103 0 0,0-2-1 0 0,0 1 1 0 0,0 0 0 0 0,0-1-1 0 0,0 0 1 0 0,0 0 0 0 0,0-1 0 0 0,-1 1-1 0 0,1-1 1 0 0,0 0 0 0 0,-1 0-1 0 0,1-1 1 0 0,-1 1 0 0 0,0-1-1 0 0,0 0 1 0 0,0 0 0 0 0,0-1-1 0 0,-1 1 1 0 0,1-1 0 0 0,-1 0 0 0 0,0 1-1 0 0,0-1 1 0 0,0-1 0 0 0,0 0-103 0 0,3-3 42 0 0,-1-1 0 0 0,0 0 1 0 0,0 0-1 0 0,-1 0 0 0 0,0 0 1 0 0,0-1-1 0 0,-1 1 1 0 0,0-1-1 0 0,-1 0 0 0 0,0 0 1 0 0,-1 0-1 0 0,0 0 1 0 0,-1-1-1 0 0,0 1 0 0 0,0 0 1 0 0,-1 0-1 0 0,0 0 0 0 0,-1-1-42 0 0,1 8-72 0 0,-1-1 0 0 0,1 1 0 0 0,-1-1-1 0 0,0 1 1 0 0,0 0 0 0 0,0 0-1 0 0,0 0 1 0 0,0 0 0 0 0,-1 0 0 0 0,1 1-1 0 0,-1-1 1 0 0,0 1 0 0 0,0 0-1 0 0,0-1 1 0 0,0 1 0 0 0,0 0-1 0 0,0 1 1 0 0,0-1 0 0 0,-1 1 0 0 0,1-1-1 0 0,-1 1 1 0 0,1 0 0 0 0,-1 0-1 0 0,-1 0 73 0 0,-27-3-3077 0 0,1 3-3460 0 0,20 1-4060 0 0</inkml:trace>
  <inkml:trace contextRef="#ctx0" brushRef="#br0" timeOffset="1824.242">3122 598 16556 0 0,'0'0'2183'0'0,"0"0"-670"0"0,0 0-288 0 0,0 0-211 0 0,0 0-307 0 0,0 0-280 0 0,0 0-212 0 0,0 0-131 0 0,0 0-64 0 0,0 0-30 0 0,0 0-7 0 0,0 0-34 0 0,-32 20-19 0 0,-99 66-16 0 0,127-84 77 0 0,0 0 1 0 0,1 0-1 0 0,-1 0 0 0 0,1 1 0 0 0,-1 0 0 0 0,1-1 0 0 0,0 1 0 0 0,0 0 0 0 0,0 0 0 0 0,1 1 0 0 0,-1-1 0 0 0,1 1 1 0 0,-1-1-1 0 0,1 1 0 0 0,0 0 0 0 0,1-1 0 0 0,-1 1 0 0 0,1 0 0 0 0,-1 1 9 0 0,0 6-31 0 0,-1-7 36 0 0,1 1 1 0 0,0 0-1 0 0,1-1 0 0 0,-1 1 0 0 0,1 0 0 0 0,0 0 0 0 0,0 0 0 0 0,0 0 1 0 0,1 0-1 0 0,0 0 0 0 0,0 0 0 0 0,0 0 0 0 0,1 0 0 0 0,-1 0 0 0 0,1 0 0 0 0,1 0 1 0 0,-1 0-1 0 0,1 0 0 0 0,-1 0 0 0 0,1-1 0 0 0,1 1 0 0 0,-1-1 0 0 0,0 1 0 0 0,1-1 1 0 0,0 0-1 0 0,0 0 0 0 0,1 0 0 0 0,-1 0 0 0 0,1-1 0 0 0,0 0 0 0 0,-1 1 0 0 0,1-1 1 0 0,1 0-1 0 0,-1-1 0 0 0,0 1 0 0 0,1-1 0 0 0,0 0 0 0 0,-1 0 0 0 0,4 0-5 0 0,-1 0 136 0 0,1-1 0 0 0,0 0 0 0 0,-1-1 0 0 0,1 1 0 0 0,0-2 0 0 0,-1 1 0 0 0,1-1-1 0 0,0 0 1 0 0,-1-1 0 0 0,1 1 0 0 0,-1-2 0 0 0,1 1 0 0 0,-1-1 0 0 0,0 0 0 0 0,0 0-1 0 0,0-1 1 0 0,-1 0 0 0 0,1 0 0 0 0,4-5-136 0 0,102-109 1880 0 0,-109 114-1853 0 0,20-32 25 0 0,-2-2-1 0 0,-2 0 0 0 0,-1-1 0 0 0,-2-1 1 0 0,-1-1-1 0 0,-3 0 0 0 0,-1-1 1 0 0,-2-1-1 0 0,-2 0 0 0 0,-2 0 0 0 0,0-27-51 0 0,-3-74-785 0 0,-3 137 754 0 0,-1 1 0 0 0,0 0-1 0 0,0 0 1 0 0,-1 0 0 0 0,1 0-1 0 0,-1 0 1 0 0,-1 0 0 0 0,1 0-1 0 0,-1 1 1 0 0,0-1 0 0 0,0 1-1 0 0,-1 0 1 0 0,0 0 0 0 0,0 0-1 0 0,0 0 1 0 0,0 1 0 0 0,-1 0-1 0 0,1 0 1 0 0,-1 0 0 0 0,0 0 0 0 0,-4-1 31 0 0,5 3-20 0 0,0 0 1 0 0,-1 1 0 0 0,1-1-1 0 0,-1 1 1 0 0,1 0 0 0 0,-1 1 0 0 0,1-1-1 0 0,-1 1 1 0 0,0 0 0 0 0,1 0 0 0 0,-1 0-1 0 0,1 1 1 0 0,-1-1 0 0 0,0 1 0 0 0,1 0-1 0 0,-1 0 1 0 0,1 1 0 0 0,0 0 0 0 0,0-1-1 0 0,-1 2 1 0 0,1-1 0 0 0,0 0 0 0 0,0 1-1 0 0,1-1 1 0 0,-1 1 0 0 0,1 0 0 0 0,-1 1-1 0 0,1-1 1 0 0,-1 2 19 0 0,-7 6-57 0 0,1 1-1 0 0,1 1 1 0 0,0 0 0 0 0,0 0-1 0 0,1 1 1 0 0,1-1-1 0 0,0 2 1 0 0,0 1 57 0 0,-2 10 3 0 0,0 1 1 0 0,2 0-1 0 0,1 0 0 0 0,0 0 0 0 0,3 0 1 0 0,0 1-1 0 0,2 0 0 0 0,1 14-3 0 0,0-28-1 0 0,1 0-1 0 0,1 0 0 0 0,0 0 1 0 0,1 0-1 0 0,1 0 0 0 0,0 0 0 0 0,0-1 1 0 0,2 0-1 0 0,0 0 0 0 0,0 0 1 0 0,1-1-1 0 0,0 0 0 0 0,1 0 0 0 0,1 0 1 0 0,0-1-1 0 0,0-1 0 0 0,5 4 2 0 0,-6-8-124 0 0,0 0 0 0 0,0-1-1 0 0,1 0 1 0 0,-1-1 0 0 0,1 0 0 0 0,0 0-1 0 0,0-1 1 0 0,0 0 0 0 0,1 0-1 0 0,-1-1 1 0 0,1 0 0 0 0,0-1 0 0 0,-1 0-1 0 0,1-1 1 0 0,0 0 0 0 0,-1 0-1 0 0,1-1 1 0 0,0 0 0 0 0,-1-1 0 0 0,1 0-1 0 0,0 0 125 0 0,58-20-5264 0 0,-7-9-5198 0 0,-41 18 2498 0 0</inkml:trace>
  <inkml:trace contextRef="#ctx0" brushRef="#br0" timeOffset="2096.528">4004 215 14899 0 0,'0'0'3104'0'0,"0"0"-1069"0"0,0 0-600 0 0,0 0-398 0 0,0 0-321 0 0,0 0-197 0 0,0 0-52 0 0,0 0-16 0 0,0 0-27 0 0,0 0-8 0 0,0 0-41 0 0,0 0-66 0 0,0 0-1 0 0,-31 26-24 0 0,-96 83-12 0 0,30-22 332 0 0,90-83-587 0 0,1 2-1 0 0,0-1 1 0 0,1 1 0 0 0,-1 0-1 0 0,1 0 1 0 0,0 0 0 0 0,1 1-1 0 0,-1-1 1 0 0,2 1 0 0 0,-1 0-1 0 0,0 1 1 0 0,1-1-1 0 0,1 1 1 0 0,-1-1 0 0 0,0 6-17 0 0,44 19-1 0 0,-35-30 2 0 0,179 45 423 0 0,-173-44-356 0 0,-8-3-30 0 0,1 0 0 0 0,0 1 0 0 0,0-1 1 0 0,-1 1-1 0 0,1 0 0 0 0,0 0 0 0 0,-1 1 1 0 0,1-1-1 0 0,-1 1 0 0 0,0 0 0 0 0,1 0 0 0 0,-1 1 1 0 0,0-1-1 0 0,0 1 0 0 0,0 0 0 0 0,-1 0 1 0 0,1 0-1 0 0,-1 1 0 0 0,0-1 0 0 0,1 1 1 0 0,-1-1-1 0 0,-1 1 0 0 0,1 0 0 0 0,-1 0 0 0 0,1 1 1 0 0,-1-1-1 0 0,-1 0 0 0 0,1 1 0 0 0,0-1 1 0 0,-1 1-1 0 0,0 0 0 0 0,0-1 0 0 0,-1 1 1 0 0,1 0-1 0 0,-1 0 0 0 0,0 0-38 0 0,-4 1 54 0 0,0 1 1 0 0,0-1-1 0 0,0 0 0 0 0,-1 0 1 0 0,0 0-1 0 0,0-1 0 0 0,-1 0 0 0 0,1 0 1 0 0,-1 0-1 0 0,0 0 0 0 0,-1-1 1 0 0,1 0-1 0 0,-1-1 0 0 0,0 1-54 0 0,-6 3-85 0 0,-1 0-1 0 0,0-1 1 0 0,-1 0 0 0 0,1-1-1 0 0,-1-1 1 0 0,0-1 0 0 0,0 0-1 0 0,-1 0 1 0 0,1-2 0 0 0,0 0-1 0 0,-1 0 1 0 0,1-2 0 0 0,-1 0-1 0 0,-3-1 86 0 0,-25-12-2755 0 0,30 7-1322 0 0,1 0-4466 0 0,5 3-4348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59 13747 0 0,'0'0'1739'0'0,"0"0"-947"0"0,0 0-329 0 0,0 0 73 0 0,0 0 183 0 0,0 0 173 0 0,0 0 84 0 0,0 0 19 0 0,0 0-40 0 0,0 0-57 0 0,0 0-130 0 0,1 33-190 0 0,4 107-141 0 0,-26 12 67 0 0,-90 416 118 0 0,40-317-1428 0 0,87-296-15115 0 0,-10 32 7027 0 0</inkml:trace>
  <inkml:trace contextRef="#ctx0" brushRef="#br0" timeOffset="448.838">434 181 1016 0 0,'0'0'4356'0'0,"0"0"-2194"0"0,0 0-223 0 0,0 0 368 0 0,0 0 76 0 0,0 0-308 0 0,0 0-396 0 0,32-9-320 0 0,104-27-215 0 0,73-23 1641 0 0,83-17-1069 0 0,-291 76-1700 0 0,0 0 0 0 0,0 0 0 0 0,0 0-1 0 0,0 0 1 0 0,-1 0 0 0 0,1 0 0 0 0,0 0 0 0 0,0 0-1 0 0,0 0 1 0 0,0 0 0 0 0,-1 1 0 0 0,1-1-1 0 0,0 0 1 0 0,0 0 0 0 0,-1 1 0 0 0,1-1 0 0 0,0 1-1 0 0,-1-1 1 0 0,1 1 0 0 0,0-1 0 0 0,-1 1-1 0 0,1-1 1 0 0,0 1 0 0 0,-1 0 0 0 0,1-1 0 0 0,-1 1-1 0 0,1 0 1 0 0,-1-1 0 0 0,0 1 0 0 0,1 0-1 0 0,-1 0 1 0 0,0-1 0 0 0,1 1 0 0 0,-1 0 0 0 0,0 0-1 0 0,0 0 1 0 0,0-1 0 0 0,0 1 0 0 0,0 0-1 0 0,0 0 1 0 0,0 0 0 0 0,0 0 0 0 0,0-1 0 0 0,0 1-1 0 0,0 0 1 0 0,0 0 0 0 0,-1 0 0 0 0,1-1-1 0 0,0 1 1 0 0,0 0 0 0 0,-1 0 0 0 0,0 0-16 0 0,1 10 113 0 0,-3 21 133 0 0,-1 0 0 0 0,-2 0-1 0 0,0-1 1 0 0,-3 0 0 0 0,0-1 0 0 0,-5 9-246 0 0,-13 43 265 0 0,-50 191 414 0 0,-41 110-252 0 0,53-193-342 0 0,47-86-1828 0 0,52-108-5562 0 0,-20-15 2171 0 0,-3-1-3829 0 0,-11 20 8934 0 0,4-9-5583 0 0</inkml:trace>
  <inkml:trace contextRef="#ctx0" brushRef="#br0" timeOffset="696.018">521 862 9642 0 0,'0'0'4276'0'0,"0"0"-2211"0"0,0 0-470 0 0,0 0 18 0 0,0 0-160 0 0,0 0-256 0 0,0 0-208 0 0,33 15-115 0 0,107 48-114 0 0,-49-39 224 0 0,-73-23-777 0 0,297 2-267 0 0,-242-12-2491 0 0,-18 1-7087 0 0,-36 7-2008 0 0</inkml:trace>
  <inkml:trace contextRef="#ctx0" brushRef="#br0" timeOffset="896.031">1412 991 17676 0 0,'0'0'976'0'0,"0"0"0"0"0,0 0 104 0 0,0 0-23 0 0,0 0-185 0 0,0 0-336 0 0,0 0-232 0 0,0 0-136 0 0,0 0-120 0 0,0 0-64 0 0,-30 191-144 0 0,30-183-272 0 0,0 3-312 0 0,2-8-312 0 0,0 1-489 0 0,5-4-807 0 0,-5 0-2265 0 0,2 0-7346 0 0</inkml:trace>
  <inkml:trace contextRef="#ctx0" brushRef="#br0" timeOffset="1164.298">1982 26 20604 0 0,'0'0'1586'0'0,"0"0"-216"0"0,0 0-213 0 0,0 0-259 0 0,0 0-221 0 0,0 0-126 0 0,0 0-99 0 0,0 0-45 0 0,0 0-14 0 0,-9 39-38 0 0,-32 128-64 0 0,20-23 137 0 0,6-30-428 0 0,6 1 0 0 0,4 0 0 0 0,6 0 0 0 0,11 78 0 0 0,-7-108-540 0 0,-5-47-4805 0 0,0-10-5755 0 0,0-25-588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479 334 8090 0 0,'0'0'1037'0'0,"0"0"-210"0"0,0 0-43 0 0,0 0 197 0 0,0 0 227 0 0,0 0 73 0 0,0 0-98 0 0,0 0-205 0 0,0 0-230 0 0,0 0-124 0 0,0 0 32 0 0,6 0 95 0 0,134-26 3547 0 0,67-68-2513 0 0,-166 73-1532 0 0,296-172 1246 0 0,-337 194-1485 0 0,-1-1 0 0 0,1 1 0 0 0,0-1 0 0 0,0 1 0 0 0,0-1 0 0 0,0 0 0 0 0,0 1 0 0 0,0-1 1 0 0,0 1-1 0 0,0-1 0 0 0,0 1 0 0 0,0-1 0 0 0,0 1 0 0 0,0-1 0 0 0,0 1 0 0 0,0-1 0 0 0,0 1 0 0 0,0-1 0 0 0,0 1 0 0 0,1-1 0 0 0,-1 1 0 0 0,0-1 0 0 0,0 0 0 0 0,1 1 0 0 0,-1-1 0 0 0,0 1 0 0 0,1-1 0 0 0,-1 0 1 0 0,0 1-1 0 0,1-1 0 0 0,-1 0 0 0 0,0 0 0 0 0,1 1 0 0 0,-1-1 0 0 0,1 0 0 0 0,-1 0 0 0 0,1 1 0 0 0,-1-1 0 0 0,0 0 0 0 0,1 0 0 0 0,-1 0 0 0 0,1 0 0 0 0,-1 0 0 0 0,1 0 0 0 0,-1 0 0 0 0,1 0 0 0 0,-1 0 0 0 0,1 0 0 0 0,-1 0 1 0 0,1 0-1 0 0,-1 0 0 0 0,1 0 0 0 0,-1 0 0 0 0,1 0 0 0 0,-1 0 0 0 0,1-1-14 0 0,-5 14-33 0 0,-34 142 403 0 0,10-53-272 0 0,5 1 1 0 0,4 1 0 0 0,5 1 0 0 0,4 11-99 0 0,9-96 14 0 0,10 247 212 0 0,42 35 122 0 0,-42-250 1031 0 0,-58-105-1164 0 0,48 51-211 0 0,-12-17-18 0 0,-1 0-1 0 0,0 0 1 0 0,-2 1-1 0 0,0 1 1 0 0,0 1 0 0 0,-2 0-1 0 0,0 2 1 0 0,-1 0-1 0 0,0 0 1 0 0,-1 2 0 0 0,-1 1-1 0 0,0 0 1 0 0,0 1 0 0 0,-4 1 14 0 0,-8 2-78 0 0,-1 1 0 0 0,0 2 1 0 0,0 2-1 0 0,0 1 1 0 0,0 1-1 0 0,0 2 1 0 0,-23 5 77 0 0,29-3-108 0 0,1 1 1 0 0,-1 2 0 0 0,1 1 0 0 0,1 1-1 0 0,0 1 1 0 0,0 1 0 0 0,1 2-1 0 0,0 0 1 0 0,1 2 0 0 0,1 1-1 0 0,-8 6 108 0 0,3 16-1583 0 0,30-36 1338 0 0,1 0-1 0 0,-1-1 1 0 0,1 1-1 0 0,0-1 1 0 0,0 1-1 0 0,0-1 1 0 0,0 0-1 0 0,-1 0 1 0 0,2 0-1 0 0,-1 0 1 0 0,0-1-1 0 0,0 1 1 0 0,0-1-1 0 0,0 0 1 0 0,0 0-1 0 0,0 0 1 0 0,1 0-1 0 0,-1-1 1 0 0,0 1-1 0 0,0-1 1 0 0,0 0 245 0 0,43-7-3623 0 0,-16 0-1947 0 0,-2 0-5870 0 0</inkml:trace>
  <inkml:trace contextRef="#ctx0" brushRef="#br0" timeOffset="570.02">797 846 14347 0 0,'0'0'3511'0'0,"0"0"-1607"0"0,0 0-662 0 0,0 0-113 0 0,0 0-109 0 0,0 0-196 0 0,0 0-202 0 0,0 0-149 0 0,0 0-112 0 0,0 0-36 0 0,0 0-13 0 0,0 0-32 0 0,0 0-16 0 0,32-11-34 0 0,101-32-8 0 0,16 5 465 0 0,93-20-23 0 0,-240 59-665 0 0,-1 0 1 0 0,0 0-1 0 0,1 1 0 0 0,-1-1 1 0 0,0 1-1 0 0,0 0 1 0 0,0-1-1 0 0,0 1 0 0 0,0 0 1 0 0,-1-1-1 0 0,1 1 1 0 0,0 0-1 0 0,-1 0 1 0 0,1 0-1 0 0,-1-1 0 0 0,0 1 1 0 0,0 0-1 0 0,0 0 1 0 0,0 0-1 0 0,0 0 0 0 0,0 0 1 0 0,0 0-1 0 0,0-1 1 0 0,-1 1-1 0 0,1 0 0 0 0,-1 0 1 0 0,0 1 0 0 0,1 17 24 0 0,17 141 511 0 0,13 34 371 0 0,-24-114-678 0 0,-6-80-210 0 0,0-1 2 0 0,0 0-48 0 0,0 0-48 0 0,0 0-59 0 0,0-19-2241 0 0,1-9-2474 0 0,1 9-5382 0 0,-1 11-1931 0 0</inkml:trace>
  <inkml:trace contextRef="#ctx0" brushRef="#br0" timeOffset="1016.369">1642 1321 13819 0 0,'0'0'4854'0'0,"0"0"-3171"0"0,0 0-844 0 0,0 0 139 0 0,0 0 50 0 0,0 0-108 0 0,0 0-193 0 0,0 0-176 0 0,0 0-126 0 0,0 0-38 0 0,0 0 0 0 0,0 0-58 0 0,0 0-9 0 0,-2 8 7 0 0,0 4-625 0 0,-3 7 1932 0 0,-4-40-266 0 0,4 0-1342 0 0,2 0 0 0 0,0 0 0 0 0,2 0-1 0 0,0 0 1 0 0,1 0 0 0 0,2 0 0 0 0,0 1-1 0 0,1-1 1 0 0,1 0 0 0 0,0 1 0 0 0,2-1-1 0 0,1 1 1 0 0,4-9-26 0 0,-2 8-9 0 0,2 0 0 0 0,1 0 0 0 0,0 1-1 0 0,1 1 1 0 0,1 0 0 0 0,1 1 0 0 0,1 1 0 0 0,0 0-1 0 0,1 1 1 0 0,14-10 9 0 0,-30 26-18 0 0,0-1 0 0 0,0 1 0 0 0,0 0 1 0 0,0 0-1 0 0,0-1 0 0 0,0 1 0 0 0,0 0 0 0 0,1 0 0 0 0,-1 0 0 0 0,0 0 0 0 0,0 1 0 0 0,0-1 0 0 0,0 0 0 0 0,0 0 0 0 0,0 1 1 0 0,0-1-1 0 0,0 0 0 0 0,0 1 0 0 0,0-1 0 0 0,0 1 0 0 0,0-1 0 0 0,-1 1 0 0 0,1 0 0 0 0,0-1 0 0 0,0 1 0 0 0,0 0 0 0 0,-1 0 1 0 0,1-1-1 0 0,0 1 0 0 0,-1 0 0 0 0,1 0 0 0 0,0 0 0 0 0,-1 0 0 0 0,0 0 0 0 0,1 0 0 0 0,-1 0 0 0 0,1 0 0 0 0,-1 0 0 0 0,0 0 1 0 0,0 0-1 0 0,0 0 0 0 0,1 0 0 0 0,-1 0 0 0 0,0 0 0 0 0,0 0 0 0 0,-1 0 0 0 0,1 0 0 0 0,0 0 0 0 0,0 0 0 0 0,0 1 1 0 0,-1-1-1 0 0,1 0 0 0 0,0 0 0 0 0,-1 0 0 0 0,1-1 0 0 0,-1 1 0 0 0,0 1 18 0 0,1 0-4 0 0,0 38-989 0 0,3 29-2785 0 0,2-48-1365 0 0,3-4-3330 0 0,-6-13-2636 0 0</inkml:trace>
  <inkml:trace contextRef="#ctx0" brushRef="#br0" timeOffset="1181.52">2016 1181 11763 0 0,'0'0'3216'0'0,"0"0"-1687"0"0,0 0-249 0 0,0 0-208 0 0,0 0-328 0 0,0 0-312 0 0,0 0-232 0 0,0 0-104 0 0,0 0-80 0 0,0 0-128 0 0,0 0-240 0 0,0 0-440 0 0,0 0-800 0 0,0 0-1033 0 0,28 147-2320 0 0,-28-147-4985 0 0</inkml:trace>
  <inkml:trace contextRef="#ctx0" brushRef="#br0" timeOffset="1347.449">1976 772 14763 0 0,'0'0'3089'0'0,"0"0"-2497"0"0,0 0-424 0 0,0 0-112 0 0,0 0-72 0 0,0 0-80 0 0,0 0-96 0 0,0 0-232 0 0,0 0-536 0 0,0 0-1185 0 0,0 0-2816 0 0,0 0-4913 0 0</inkml:trace>
  <inkml:trace contextRef="#ctx0" brushRef="#br0" timeOffset="1680.152">2443 908 17140 0 0,'0'0'1635'0'0,"0"0"-310"0"0,0 0-111 0 0,0 0-178 0 0,0 0-224 0 0,0 0-213 0 0,0 0-201 0 0,0 0-150 0 0,-29 32-120 0 0,-89 100-59 0 0,81-69-50 0 0,37-54-26 0 0,0-5 1 0 0,0 1-1 0 0,-1-1 1 0 0,1 1-1 0 0,1-1 1 0 0,-1 1 0 0 0,1-1-1 0 0,-1 0 1 0 0,1 1-1 0 0,0-1 1 0 0,1 0 0 0 0,-1 0-1 0 0,1 0 1 0 0,0 0 0 0 0,0 0-1 0 0,0 0 1 0 0,0 0-1 0 0,1-1 1 0 0,0 1 0 0 0,0-1-1 0 0,0 0 1 0 0,0 1 0 0 0,0-1-1 0 0,0-1 1 0 0,1 1-1 0 0,-1 0 1 0 0,1-1 0 0 0,0 0-1 0 0,1 1 7 0 0,10 3 83 0 0,-1 0 0 0 0,1-2 0 0 0,0 1-1 0 0,0-2 1 0 0,1 0 0 0 0,-1-1 0 0 0,1 0 0 0 0,-1-1-1 0 0,1-1 1 0 0,0 0 0 0 0,-1-1 0 0 0,5-2-83 0 0,-3-1 193 0 0,0-1 1 0 0,0-1-1 0 0,-1 0 1 0 0,0-1 0 0 0,0-1-1 0 0,-1 0 1 0 0,0-1-1 0 0,0-1 1 0 0,-1 0-1 0 0,0-1 1 0 0,-1-1-1 0 0,0 0 1 0 0,-1-1 0 0 0,0 0-1 0 0,8-14-193 0 0,4-5 189 0 0,-2-2-1 0 0,-1-1 1 0 0,-1 0-1 0 0,-3-2 1 0 0,12-33-189 0 0,-21 51 1 0 0,-2-1 0 0 0,0 1-1 0 0,-2-2 1 0 0,0 1 0 0 0,-1 0 0 0 0,-1-1-1 0 0,0 1 1 0 0,-2-1 0 0 0,-1-9-1 0 0,0 20-4 0 0,0 0 0 0 0,-1 1 0 0 0,0-1 0 0 0,-1 0 1 0 0,0 1-1 0 0,0 0 0 0 0,-1 0 0 0 0,0 0 0 0 0,0 0 0 0 0,-1 1 0 0 0,0-1 0 0 0,-1 1 0 0 0,0 0 1 0 0,0 1-1 0 0,-1-1 0 0 0,0 2 0 0 0,0-1 0 0 0,-1 0 0 0 0,1 1 0 0 0,-8-4 4 0 0,6 5-8 0 0,0 1-1 0 0,0-1 1 0 0,0 2 0 0 0,-1-1-1 0 0,1 1 1 0 0,-1 1-1 0 0,1 0 1 0 0,-1 0-1 0 0,0 1 1 0 0,0 0 0 0 0,0 0-1 0 0,0 1 1 0 0,0 1-1 0 0,0 0 1 0 0,0 0-1 0 0,0 1 1 0 0,1 0-1 0 0,-1 0 1 0 0,1 1 0 0 0,-1 1-1 0 0,1 0 1 0 0,0 0-1 0 0,0 0 1 0 0,1 1-1 0 0,-1 1 1 0 0,1-1 0 0 0,0 1-1 0 0,-3 4 9 0 0,-5 2-39 0 0,1 1 0 0 0,0 1 0 0 0,1 0 0 0 0,0 1-1 0 0,1 0 1 0 0,1 1 0 0 0,1 1 0 0 0,0 0 0 0 0,1 1 0 0 0,0 0-1 0 0,2 0 1 0 0,0 1 0 0 0,1 0 0 0 0,1 0 0 0 0,1 0 0 0 0,1 1-1 0 0,0 0 1 0 0,2 0 0 0 0,0 0 0 0 0,1 0 0 0 0,1 1 0 0 0,2 1 39 0 0,2-10-108 0 0,2 0 0 0 0,0-1 0 0 0,0 0 0 0 0,1 0 0 0 0,0 0 0 0 0,1-1 0 0 0,0 0-1 0 0,1 0 1 0 0,0-1 0 0 0,0 0 0 0 0,1-1 0 0 0,0 0 0 0 0,1-1 0 0 0,0 0 0 0 0,0 0 0 0 0,0-1 0 0 0,1-1 0 0 0,0 0 0 0 0,0 0 0 0 0,0-1 0 0 0,0-1 0 0 0,1 0 0 0 0,3 0 108 0 0,22 7-1124 0 0,0-2 0 0 0,1-2 0 0 0,-1-1 0 0 0,39-1 1124 0 0,0-5-4173 0 0,-3-4-3545 0 0,-42 1-1519 0 0</inkml:trace>
  <inkml:trace contextRef="#ctx0" brushRef="#br0" timeOffset="2562.151">3470 850 16003 0 0,'0'0'2444'0'0,"0"0"-619"0"0,0 0-268 0 0,0 0-225 0 0,0 0-249 0 0,-33 6-211 0 0,-108 21-192 0 0,45 10 276 0 0,87-33-925 0 0,0 1 0 0 0,0 0 0 0 0,0 0 0 0 0,1 1 0 0 0,-1 0 0 0 0,1 0 0 0 0,1 1 0 0 0,0 0 0 0 0,-1 1 0 0 0,2-1 0 0 0,-1 1 0 0 0,1 0 0 0 0,1 1 0 0 0,0 0 0 0 0,0 0 0 0 0,0 0 0 0 0,1 0 0 0 0,0 1 0 0 0,1-1 0 0 0,0 1 0 0 0,1 0 0 0 0,0 0 0 0 0,1 0 0 0 0,0 0 0 0 0,0 2-31 0 0,3-6-4 0 0,0-1 0 0 0,1 0 0 0 0,-1 1 0 0 0,1-1 0 0 0,1 0 0 0 0,-1-1 0 0 0,1 1 0 0 0,0-1 0 0 0,0 1 0 0 0,0-1 0 0 0,0 0 0 0 0,1 0 0 0 0,-1-1 0 0 0,1 0 0 0 0,0 1 0 0 0,0-2 0 0 0,1 1 0 0 0,-1 0 0 0 0,0-1 0 0 0,1 0 0 0 0,-1-1 0 0 0,1 1 0 0 0,0-1 0 0 0,0 0 0 0 0,0 0 0 0 0,-1-1 0 0 0,1 0 0 0 0,0 0 0 0 0,5 0 4 0 0,3 0 21 0 0,1 0-1 0 0,-1 0 0 0 0,1-2 1 0 0,0 0-1 0 0,-1 0 1 0 0,0-1-1 0 0,0-1 0 0 0,0-1 1 0 0,0 0-1 0 0,9-5-20 0 0,7-8 90 0 0,-1-1 0 0 0,-1-1 0 0 0,-1-2 0 0 0,0 0-1 0 0,-2-2 1 0 0,-1-1 0 0 0,-1-1 0 0 0,13-19-90 0 0,22-36 172 0 0,-120 198-308 0 0,59-112 120 0 0,0-1 1 0 0,1 0-1 0 0,0 1 1 0 0,0-1-1 0 0,0 1 1 0 0,0 0-1 0 0,1 0 0 0 0,-1 0 1 0 0,1 0-1 0 0,1 0 1 0 0,-1 0-1 0 0,1 0 0 0 0,-1 0 1 0 0,2 0-1 0 0,-1 0 1 0 0,0 0-1 0 0,1 0 0 0 0,0 0 1 0 0,0 0-1 0 0,1-1 1 0 0,-1 1-1 0 0,1 0 0 0 0,0-1 1 0 0,0 1-1 0 0,1-1 1 0 0,-1 1-1 0 0,1-1 0 0 0,0 0 1 0 0,0 0-1 0 0,0 0 1 0 0,1 0-1 0 0,-1-1 0 0 0,1 0 1 0 0,0 1-1 0 0,0-1 1 0 0,0-1-1 0 0,1 1 1 0 0,-1-1-1 0 0,5 3 16 0 0,-2-4 32 0 0,1 0 1 0 0,0-1-1 0 0,0 0 0 0 0,0 0 1 0 0,0 0-1 0 0,0-1 1 0 0,-1 0-1 0 0,1-1 0 0 0,0 0 1 0 0,0 0-1 0 0,-1-1 1 0 0,0 0-1 0 0,1 0 0 0 0,-1 0 1 0 0,0-1-1 0 0,-1 0 0 0 0,1 0 1 0 0,-1-1-1 0 0,2-1-32 0 0,112-112 523 0 0,-98 93-474 0 0,59-63 163 0 0,-80 87-213 0 0,-7 24-273 0 0,-1-10 195 0 0,1-1-1 0 0,0 1 0 0 0,1 1 1 0 0,0-1-1 0 0,1 0 1 0 0,1 1-1 0 0,0 0 0 0 0,1 0 1 0 0,0 0-1 0 0,1 0 0 0 0,1 0 1 0 0,0 0-1 0 0,1 4 80 0 0,1-14 4 0 0,-1 0-1 0 0,1-1 0 0 0,0 1 0 0 0,0-1 0 0 0,0 1 1 0 0,1-1-1 0 0,-1 0 0 0 0,1 0 0 0 0,0 0 1 0 0,0 0-1 0 0,0 0 0 0 0,0-1 0 0 0,0 1 1 0 0,1-1-1 0 0,-1 0 0 0 0,1 0 0 0 0,-1 0 1 0 0,1-1-1 0 0,0 1 0 0 0,0-1 0 0 0,0 0 0 0 0,0 0 1 0 0,0 0-1 0 0,0 0 0 0 0,0-1 0 0 0,0 0 1 0 0,0 0-1 0 0,0 0 0 0 0,0 0 0 0 0,0-1 1 0 0,0 1-1 0 0,0-1 0 0 0,0 0 0 0 0,0 0 0 0 0,0 0 1 0 0,0-1-1 0 0,-1 0 0 0 0,1 1 0 0 0,-1-1 1 0 0,4-3-4 0 0,14-14 157 0 0,-1-2 0 0 0,-1 0 1 0 0,-1-2-1 0 0,-1 0 0 0 0,-1-1 1 0 0,-1 0-1 0 0,-2-1 0 0 0,0-1 1 0 0,8-22-158 0 0,7-10 164 0 0,-21 40-90 0 0,-1 6 62 0 0,-5 31-209 0 0,-6 42-31 0 0,2-36 102 0 0,1 1 0 0 0,2-1 0 0 0,0 1-1 0 0,1-1 1 0 0,2 1 0 0 0,2 6 2 0 0,92 258-8 0 0,-70-222 19 0 0,-2 1-1 0 0,-4 1 1 0 0,-2 0 0 0 0,-1 17-11 0 0,-15-74 3 0 0,-1 0 1 0 0,0 0 0 0 0,-1-1 0 0 0,0 1 0 0 0,-1 0-1 0 0,0 0 1 0 0,-1 0 0 0 0,-1 0 0 0 0,0 0-1 0 0,-1 0 1 0 0,0-1 0 0 0,0 1 0 0 0,-2-1 0 0 0,0 0-1 0 0,0 0 1 0 0,-1-1 0 0 0,0 1 0 0 0,-1-1-1 0 0,0 0 1 0 0,-1-1 0 0 0,0 0 0 0 0,-1 0 0 0 0,0-1-1 0 0,-4 3-3 0 0,-8 2 1 0 0,0 0-1 0 0,-1-2 0 0 0,-1 0 1 0 0,0-1-1 0 0,0-2 0 0 0,-1 0 1 0 0,-1-2-1 0 0,1 0 0 0 0,-1-2 1 0 0,0 0-1 0 0,-1-2 0 0 0,-13 0 0 0 0,33-2 1 0 0,1 0 0 0 0,0-1 0 0 0,-1 1 0 0 0,1-1-1 0 0,-1 0 1 0 0,1-1 0 0 0,-1 1 0 0 0,1-1 0 0 0,0 0-1 0 0,-1 0 1 0 0,1-1 0 0 0,0 1 0 0 0,0-1 0 0 0,0 0-1 0 0,0-1 1 0 0,0 1 0 0 0,1-1 0 0 0,-1 0 0 0 0,1 0 0 0 0,-1-1-1 0 0,1 1 1 0 0,0-1 0 0 0,0 0 0 0 0,1 0 0 0 0,-1 0-1 0 0,1 0 1 0 0,0-1 0 0 0,0 0 0 0 0,1 1 0 0 0,-1-1-1 0 0,1 0 1 0 0,0 0 0 0 0,-1-3-1 0 0,0-8-48 0 0,1 1-1 0 0,0 0 1 0 0,1-1 0 0 0,0 1 0 0 0,2-1-1 0 0,0 1 1 0 0,0-1 0 0 0,2 1 0 0 0,0 0-1 0 0,0 0 1 0 0,2 0 0 0 0,0 0 0 0 0,0 0-1 0 0,1 1 1 0 0,1 0 0 0 0,6-9 48 0 0,11-15-504 0 0,1 1 0 0 0,2 1 0 0 0,1 1 0 0 0,2 1 1 0 0,8-5 503 0 0,47-42-2665 0 0,-27 29-2659 0 0,-41 36 2336 0 0,15-12-8704 0 0</inkml:trace>
  <inkml:trace contextRef="#ctx0" brushRef="#br0" timeOffset="3210.67">0 1972 15683 0 0,'0'0'845'0'0,"0"0"-399"0"0,0 0-191 0 0,0 0 77 0 0,0 0 199 0 0,0 0 194 0 0,0 0 164 0 0,0 0 68 0 0,35-6-55 0 0,114-20-90 0 0,416-64 4345 0 0,175 10-5157 0 0,2167-78 1093 0 0,-2504 149-1400 0 0,297-4 260 0 0,-240 19-7822 0 0,-415-5 877 0 0,-14-1-4956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195 118 11955 0 0,'0'0'2141'0'0,"0"0"-1226"0"0,0 0-299 0 0,0 0 79 0 0,0 0 221 0 0,0 0 163 0 0,0 0 60 0 0,0 0-31 0 0,0 0-133 0 0,0 0-192 0 0,-2 34-195 0 0,-7 110-150 0 0,-21 55 227 0 0,-34 83-473 0 0,57-251-497 0 0,-31 123-400 0 0,4-56-6689 0 0,29-87 2070 0 0,-1-3-5121 0 0</inkml:trace>
  <inkml:trace contextRef="#ctx0" brushRef="#br0" timeOffset="504.062">317 148 13571 0 0,'0'0'915'0'0,"0"0"-324"0"0,0 0 54 0 0,0 0 337 0 0,0 0 211 0 0,0 0-1 0 0,0 0-134 0 0,34-6-150 0 0,113-18-130 0 0,232-57 1585 0 0,-89 45-1660 0 0,-286 77-263 0 0,-7-14-283 0 0,-1-1 0 0 0,0 0 0 0 0,-2 0 0 0 0,-2-1 0 0 0,0 0 0 0 0,-1 0 0 0 0,-2-1 0 0 0,-7 14-157 0 0,-33 88 377 0 0,-42 322 313 0 0,46-289-637 0 0,40-103-405 0 0,7-32-2528 0 0,0-23 1981 0 0,7-19-14811 0 0,-7 14 7836 0 0</inkml:trace>
  <inkml:trace contextRef="#ctx0" brushRef="#br0" timeOffset="765.976">514 682 11682 0 0,'0'0'3581'0'0,"0"0"-1823"0"0,0 0-750 0 0,0 0-62 0 0,0 0 42 0 0,0 0 4 0 0,0 0-18 0 0,0 0-67 0 0,0 0-99 0 0,0 0-108 0 0,0 0-120 0 0,33 0-107 0 0,107-1-100 0 0,156-17 321 0 0,-243 14-1396 0 0,122-5 81 0 0,-117 10-3844 0 0,-1 3-4582 0 0,-43-3-2382 0 0</inkml:trace>
  <inkml:trace contextRef="#ctx0" brushRef="#br0" timeOffset="1052.661">1430 954 17140 0 0,'0'0'1095'0'0,"0"0"-110"0"0,0 0 70 0 0,0 0 25 0 0,0 0-142 0 0,0 0-265 0 0,0 0-263 0 0,0 0-189 0 0,0 0-136 0 0,0 0-71 0 0,0 0-54 0 0,0 0-116 0 0,2 28-155 0 0,4 83-204 0 0,-3-81-308 0 0,-3-29-468 0 0,2-1-2854 0 0,-2 0-3289 0 0,0 0-1547 0 0</inkml:trace>
  <inkml:trace contextRef="#ctx0" brushRef="#br0" timeOffset="1427.516">1701 236 19492 0 0,'0'0'956'0'0,"0"0"-70"0"0,0 0 21 0 0,0 0 14 0 0,0 0-57 0 0,0 0-113 0 0,0 0-152 0 0,0 0-125 0 0,0 0-77 0 0,0 0-45 0 0,0 0-37 0 0,0 0-33 0 0,36-7-47 0 0,115-21-41 0 0,-76 15-49 0 0,1 4 0 0 0,-1 3 1 0 0,67 3-146 0 0,-122 2-7 0 0,-1 2-1 0 0,1 0 1 0 0,-1 0 0 0 0,0 2 0 0 0,0 1 0 0 0,0 0 0 0 0,0 1-1 0 0,-1 2 1 0 0,0-1 0 0 0,0 2 0 0 0,1 1 7 0 0,-16-5-17 0 0,0 0 0 0 0,0 0 1 0 0,0 0-1 0 0,0 1 0 0 0,0-1 0 0 0,-1 1 1 0 0,0 0-1 0 0,0 0 0 0 0,0 0 0 0 0,0 0 1 0 0,-1 0-1 0 0,0 0 0 0 0,0 0 0 0 0,-1 0 1 0 0,1 1-1 0 0,-1-1 0 0 0,0 0 0 0 0,0 0 1 0 0,-1 0-1 0 0,0 1 0 0 0,0-1 0 0 0,0 0 1 0 0,0 0-1 0 0,-1 0 0 0 0,0 0 0 0 0,0 0 1 0 0,0-1-1 0 0,-1 1 0 0 0,1 0 0 0 0,-1-1 1 0 0,0 0-1 0 0,0 0 0 0 0,-1 0 0 0 0,0 1 18 0 0,-35 51-43 0 0,-2-2 1 0 0,-3-1-1 0 0,-19 15 42 0 0,-69 85 27 0 0,129-151-24 0 0,1 0-1 0 0,0 0 1 0 0,0 0 0 0 0,-1 1 0 0 0,1-1-1 0 0,1 0 1 0 0,-1 1 0 0 0,0 0-1 0 0,1-1 1 0 0,-1 1 0 0 0,1 0-1 0 0,-1 0 1 0 0,1-1 0 0 0,0 1-1 0 0,1 0 1 0 0,-1 0 0 0 0,0 0-1 0 0,1 0 1 0 0,0 0 0 0 0,-1 1-1 0 0,1-1 1 0 0,0 0 0 0 0,1 0-1 0 0,-1 0 1 0 0,1 0 0 0 0,-1 0-1 0 0,1 0 1 0 0,0 0 0 0 0,0 0-1 0 0,0 0 1 0 0,0-1 0 0 0,1 1-1 0 0,-1 0 1 0 0,1 0 0 0 0,0-1-1 0 0,-1 1 1 0 0,1-1 0 0 0,0 0-1 0 0,3 2-2 0 0,8 0 5 0 0,1 0 0 0 0,1-1 0 0 0,-1-1 0 0 0,0-1 0 0 0,1 0 0 0 0,-1 0 0 0 0,1-2 0 0 0,-1 0 0 0 0,0 0 0 0 0,1-2 0 0 0,-1 1 1 0 0,0-2-1 0 0,5-2-5 0 0,155-42-2118 0 0,-102 23-7852 0 0,-54 21-2130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7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433 265 3585 0 0,'0'0'1253'0'0,"0"0"-164"0"0,0 0 31 0 0,0 0 275 0 0,0 0 297 0 0,0 0 121 0 0,0 0-78 0 0,0 0-203 0 0,0 0-293 0 0,0 0-275 0 0,0 0-218 0 0,0 0-182 0 0,0 0-92 0 0,5-4-32 0 0,17-16 8 0 0,-64 15 1794 0 0,28 6-2130 0 0,-1 1 0 0 0,1 1 0 0 0,0 0 0 0 0,0 1 0 0 0,0 0 0 0 0,0 1 0 0 0,1 1 1 0 0,-4 2-113 0 0,-40 15 335 0 0,-62 40 245 0 0,118-62-581 0 0,0 0 1 0 0,1 1-1 0 0,-1-1 0 0 0,1 0 1 0 0,-1 1-1 0 0,1-1 0 0 0,0 1 1 0 0,-1-1-1 0 0,1 1 0 0 0,0-1 1 0 0,0 1-1 0 0,0-1 0 0 0,0 1 1 0 0,0-1-1 0 0,1 1 0 0 0,-1-1 1 0 0,0 0-1 0 0,1 1 0 0 0,-1-1 0 0 0,1 1 1 0 0,-1-1-1 0 0,1 0 0 0 0,0 1 1 0 0,0-1-1 0 0,-1 0 0 0 0,1 0 1 0 0,0 1-1 0 0,0-1 0 0 0,0 0 1 0 0,0 0-1 0 0,0 0 0 0 0,1 0 1 0 0,-1 0-1 0 0,0-1 0 0 0,1 2 1 0 0,10 5 49 0 0,1 0-1 0 0,-1-1 1 0 0,1-1-1 0 0,0 0 1 0 0,0 0-1 0 0,1-2 1 0 0,-1 1-1 0 0,7-1-48 0 0,31 18 126 0 0,-51-19-104 0 0,1 1 0 0 0,0-1 0 0 0,0 0 1 0 0,-1 1-1 0 0,1-1 0 0 0,-1 1 1 0 0,0-1-1 0 0,0 1 0 0 0,0-1 0 0 0,0 1 1 0 0,0-1-1 0 0,-1 0 0 0 0,1 1 1 0 0,-1-1-1 0 0,1 1 0 0 0,-1-1 1 0 0,0 0-1 0 0,0 1 0 0 0,0-1 0 0 0,0 0 1 0 0,-1 1-23 0 0,-13 18 89 0 0,-1 0 0 0 0,-1-1 0 0 0,-1 0-1 0 0,-1-2 1 0 0,-1 0 0 0 0,-11 7-89 0 0,29-23 7 0 0,-9 8 22 0 0,-12 7 37 0 0,2 2 0 0 0,0 1 0 0 0,1 1 0 0 0,1 0 0 0 0,-9 15-66 0 0,26-34 14 0 0,1 0 0 0 0,0-1 0 0 0,0 1 0 0 0,0 0 0 0 0,0-1 0 0 0,0 1 0 0 0,0 0 0 0 0,0 0 0 0 0,0 0 1 0 0,1 0-1 0 0,-1 0 0 0 0,1 0 0 0 0,-1 0 0 0 0,1 0 0 0 0,0 0 0 0 0,0 0 0 0 0,0 0 0 0 0,0 0 0 0 0,0 0 0 0 0,0 0 1 0 0,0 0-1 0 0,1 0 0 0 0,-1 0 0 0 0,1 0 0 0 0,0 0 0 0 0,-1 0 0 0 0,1 0 0 0 0,0-1 0 0 0,0 1 0 0 0,0 0 1 0 0,1 0-1 0 0,-1-1 0 0 0,0 1 0 0 0,0-1 0 0 0,1 1 0 0 0,-1-1 0 0 0,1 1 0 0 0,0-1 0 0 0,-1 0 0 0 0,1 0 0 0 0,0 0 1 0 0,0 0-1 0 0,-1 0 0 0 0,3 0-14 0 0,90 22 759 0 0,114-19-13 0 0,-203-3-888 0 0,1-1 0 0 0,-1 0 0 0 0,0 0 0 0 0,0-1 0 0 0,0 1 0 0 0,0-1-1 0 0,0 0 1 0 0,0 0 0 0 0,0-1 0 0 0,0 0 0 0 0,0 0 0 0 0,0 0 0 0 0,-1 0 0 0 0,4-3 142 0 0,-5-12-5337 0 0,-4 4-4004 0 0,-2 6-2003 0 0</inkml:trace>
  <inkml:trace contextRef="#ctx0" brushRef="#br0" timeOffset="273.512">193 0 10154 0 0,'0'0'2249'0'0,"0"0"-1149"0"0,0 0-240 0 0,0 0 178 0 0,0 0 219 0 0,0 0 52 0 0,0 0-120 0 0,0 0-225 0 0,0 0-236 0 0,0 0-127 0 0,0 0-35 0 0,0 0 17 0 0,0 11 36 0 0,4 565 3171 0 0,-28-84-3651 0 0,4-360 58 0 0,1-14-2910 0 0,14-40-9588 0 0,5-71 1044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3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0 0 0 0,'2'0'0'0'0,"1"0"56"0"0,-3 0 232 0 0,0 0 91 0 0,0 0 25 0 0,0 0 48 0 0,0 0 89 0 0,0 0 65 0 0,0 0 71 0 0,0 0 56 0 0,0 0 8 0 0,0 0 11 0 0,0 0-22 0 0,0 0-53 0 0,0 0-41 0 0,0 0-53 0 0,0 0-56 0 0,0 0-32 0 0,0 0-35 0 0,0 0-47 0 0,13 3 7762 0 0,-9-1-1003 0 0,-4 0-7181 0 0,0-1 10 0 0,0-1-9 0 0,0 0 12 0 0,0 0-5 0 0,0 0-32 0 0,0 0 7 0 0,0 0-12 0 0,0 0-13 0 0,-26 192 12 0 0,-58 237 29 0 0,23-189 58 0 0,40-148 50 0 0,19-111 892 0 0,-2-5-810 0 0,1 0 1 0 0,1 0-1 0 0,1 0 0 0 0,1 0 0 0 0,2 0 0 0 0,0 1 1 0 0,5-20-181 0 0,36-91 15 0 0,6 1 1 0 0,6 3 0 0 0,11-7-16 0 0,-56 116 11 0 0,66-115 33 0 0,-75 136-56 0 0,1 0 0 0 0,-1 0 0 0 0,0-1 0 0 0,0 1 0 0 0,0 0 1 0 0,0 0-1 0 0,0 0 0 0 0,1 0 0 0 0,-1 0 0 0 0,0 1 0 0 0,0-1 0 0 0,0 0 0 0 0,0 0 0 0 0,0 1 0 0 0,0-1 0 0 0,0 1 0 0 0,0-1 0 0 0,1 1 0 0 0,-2-1 0 0 0,1 1 0 0 0,0 0 0 0 0,0-1 0 0 0,0 1 0 0 0,0 0 0 0 0,0 0 0 0 0,0 0 0 0 0,-1-1 0 0 0,1 1 1 0 0,0 0-1 0 0,-1 0 0 0 0,1 0 0 0 0,-1 0 0 0 0,1 0 0 0 0,-1 0 0 0 0,1 1 0 0 0,-1-1 0 0 0,0 0 0 0 0,0 0 0 0 0,1 1 12 0 0,1 1-10 0 0,13 22 34 0 0,-1 0 0 0 0,-1 1 0 0 0,-1 1 0 0 0,-1 0 0 0 0,-1 1 0 0 0,-2 0 0 0 0,0 0 0 0 0,0 13-24 0 0,0 2 9 0 0,-1 0 0 0 0,-2 0 0 0 0,-2 1 0 0 0,-1 0 0 0 0,-3-1 0 0 0,-2 1 0 0 0,-4 18-9 0 0,-24 89 15 0 0,29-137 257 0 0,48-145-147 0 0,198-381-152 0 0,-169 395-27 0 0,-61 161-619 0 0,2 147 944 0 0,-14 397-1522 0 0,10-581-7182 0 0,-1-14-1730 0 0,-6 1 2515 0 0</inkml:trace>
  <inkml:trace contextRef="#ctx0" brushRef="#br0" timeOffset="307.519">1310 582 11154 0 0,'0'0'1703'0'0,"0"0"-220"0"0,0 0-121 0 0,0 0 30 0 0,0 0-106 0 0,-16 31-230 0 0,-50 98-280 0 0,43-57 14 0 0,23-69-752 0 0,0 1 0 0 0,1-1-1 0 0,-1 1 1 0 0,1-1 0 0 0,0 0 0 0 0,0 1 0 0 0,0-1 0 0 0,0 0-1 0 0,0 0 1 0 0,1 0 0 0 0,-1 0 0 0 0,1 0 0 0 0,0 0 0 0 0,0 0 0 0 0,0-1-1 0 0,0 1 1 0 0,0 0 0 0 0,1-1 0 0 0,-1 0 0 0 0,1 0 0 0 0,0 0 0 0 0,-1 0-1 0 0,1 0 1 0 0,0 0 0 0 0,0-1 0 0 0,0 1 0 0 0,0-1 0 0 0,1 0-1 0 0,-1 0 1 0 0,0 0 0 0 0,1 0 0 0 0,-1-1 0 0 0,0 1 0 0 0,1-1 0 0 0,1 0-38 0 0,4 1 131 0 0,-1-1 0 0 0,1 0 1 0 0,-1 0-1 0 0,0-1 1 0 0,1 0-1 0 0,-1-1 1 0 0,0 1-1 0 0,0-2 0 0 0,0 1 1 0 0,0-1-1 0 0,0 0 1 0 0,-1-1-1 0 0,1 0 1 0 0,2-2-133 0 0,2-3 117 0 0,1-1 0 0 0,-1-1-1 0 0,-1 1 1 0 0,0-2 0 0 0,-1 0-1 0 0,0 0 1 0 0,-1-1 0 0 0,0 0-1 0 0,-1-1 1 0 0,-1 0 0 0 0,0 0-1 0 0,0 0 1 0 0,-2-1-1 0 0,0 0 1 0 0,0 0 0 0 0,-2-1-1 0 0,0 1 1 0 0,0-1 0 0 0,-2 1-1 0 0,0-1 1 0 0,-1-3-116 0 0,0 14-86 0 0,-1 0 0 0 0,1 0 0 0 0,-1 1 0 0 0,0-1 0 0 0,-1 1 0 0 0,1-1 0 0 0,-1 1 0 0 0,0-1 0 0 0,0 1 0 0 0,-1 0 0 0 0,1 0 0 0 0,-1 0 0 0 0,0 0 0 0 0,0 0 0 0 0,0 1 0 0 0,0-1 0 0 0,-1 1 0 0 0,1 0 0 0 0,-1 0-1 0 0,0 0 1 0 0,0 0 0 0 0,0 1 0 0 0,0 0 0 0 0,0 0 0 0 0,-1 0 0 0 0,-3-1 86 0 0,4 1-348 0 0,-1 1 1 0 0,0 0-1 0 0,1 0 0 0 0,-1 1 0 0 0,0-1 0 0 0,0 1 0 0 0,1 0 1 0 0,-1 0-1 0 0,0 1 0 0 0,0-1 0 0 0,1 1 0 0 0,-1 0 0 0 0,0 0 1 0 0,1 1-1 0 0,-1-1 0 0 0,1 1 0 0 0,0 0 0 0 0,-1 1 348 0 0,-24 14-4410 0 0,10-2-1277 0 0,3-1-2313 0 0</inkml:trace>
  <inkml:trace contextRef="#ctx0" brushRef="#br0" timeOffset="703.559">1678 873 10306 0 0,'0'0'4885'0'0,"0"0"-2455"0"0,0 0-759 0 0,0 0-69 0 0,0 0-170 0 0,0 0-268 0 0,0 0-281 0 0,0 0-216 0 0,0 0-200 0 0,0 0-127 0 0,0 0-89 0 0,0 0-69 0 0,0 0-46 0 0,3-29-60 0 0,8-90-18 0 0,15 52 34 0 0,-13 50-44 0 0,26-38 53 0 0,-37 132-1384 0 0,-3-67 1337 0 0,2 73-1 0 0,-1-80-24 0 0,1-1-1 0 0,0 0 1 0 0,-1 0-1 0 0,1 1 1 0 0,0-1 0 0 0,1 0-1 0 0,-1 0 1 0 0,0 0-1 0 0,0 0 1 0 0,1 0 0 0 0,-1 0-1 0 0,1-1 1 0 0,0 1-1 0 0,0 0 1 0 0,-1-1-1 0 0,1 0 1 0 0,0 1 0 0 0,0-1-1 0 0,0 0 1 0 0,0 0-1 0 0,1 0 1 0 0,-1 0-1 0 0,0 0 1 0 0,0 0 0 0 0,1-1-1 0 0,-1 1 1 0 0,0-1-1 0 0,1 0 1 0 0,-1 1 0 0 0,0-1-1 0 0,1 0 1 0 0,2-1-29 0 0,2 1 135 0 0,1-1 0 0 0,0 0 0 0 0,-1 0 1 0 0,1-1-1 0 0,-1 0 0 0 0,1-1 1 0 0,-1 1-1 0 0,0-1 0 0 0,0-1 0 0 0,0 1 1 0 0,0-1-1 0 0,-1-1 0 0 0,0 1 0 0 0,1-1 1 0 0,-2 0-1 0 0,1 0 0 0 0,0-1 0 0 0,-1 0 1 0 0,3-4-136 0 0,77-132 120 0 0,-80 132-246 0 0,3-18-1753 0 0,-8 22-1966 0 0,0-1-3323 0 0,0 3-4833 0 0</inkml:trace>
  <inkml:trace contextRef="#ctx0" brushRef="#br0" timeOffset="1119.801">2256 567 14611 0 0,'0'0'1563'0'0,"0"0"-273"0"0,0 0-57 0 0,0 0-34 0 0,0 0-148 0 0,0 0-200 0 0,0 0-214 0 0,-15 34-160 0 0,-45 105-132 0 0,42-65 7 0 0,17-71-333 0 0,1 1-1 0 0,0-1 0 0 0,0 0 1 0 0,1 0-1 0 0,-1 1 1 0 0,1-1-1 0 0,-1 0 1 0 0,1 0-1 0 0,0 0 1 0 0,0 0-1 0 0,1 0 1 0 0,-1 0-1 0 0,1 0 1 0 0,-1 0-1 0 0,1 0 0 0 0,0-1 1 0 0,0 1-1 0 0,0-1 1 0 0,0 1-1 0 0,1-1 1 0 0,-1 0-1 0 0,1 0 1 0 0,-1 0-1 0 0,1 0 1 0 0,0 0-1 0 0,0 0 1 0 0,-1-1-1 0 0,1 0 0 0 0,0 1 1 0 0,1-1-1 0 0,-1 0 1 0 0,1 0-19 0 0,6 2 143 0 0,-1-1 0 0 0,1 0 1 0 0,-1 0-1 0 0,1-1 0 0 0,0-1 0 0 0,0 1 1 0 0,-1-2-1 0 0,1 1 0 0 0,0-1 1 0 0,-1-1-1 0 0,1 0 0 0 0,-1 0 0 0 0,1 0 1 0 0,-1-2-1 0 0,0 1 0 0 0,0-1 0 0 0,0 0 1 0 0,-1-1-1 0 0,1 0 0 0 0,-1 0 0 0 0,4-4-143 0 0,9-7 252 0 0,-1-1-1 0 0,-1-1 1 0 0,0 0-1 0 0,-2-1 1 0 0,0-2-1 0 0,-1 1 1 0 0,6-12-252 0 0,-5 6 84 0 0,0-1 1 0 0,-2-1-1 0 0,-2 0 1 0 0,0 0-1 0 0,-2-2 1 0 0,-1 1-1 0 0,-1-1 1 0 0,1-18-85 0 0,-7 36-16 0 0,-2 0-1 0 0,0 0 1 0 0,0-1-1 0 0,-1 1 1 0 0,0 0-1 0 0,-2 0 1 0 0,1-1 0 0 0,-1 1-1 0 0,-1 0 1 0 0,0 0-1 0 0,-1 1 1 0 0,0-1 0 0 0,0 1-1 0 0,-2 0 1 0 0,1 0-1 0 0,-1 0 1 0 0,-1 1 0 0 0,0-1-1 0 0,0 2 1 0 0,-1-1-1 0 0,-1 1 1 0 0,1 0 0 0 0,-1 1 16 0 0,2 1-33 0 0,0 1 1 0 0,0 0-1 0 0,-1 0 1 0 0,1 1-1 0 0,-1 0 1 0 0,0 0-1 0 0,-1 1 1 0 0,1 0 0 0 0,-1 1-1 0 0,0-1 1 0 0,0 2-1 0 0,0-1 1 0 0,0 1-1 0 0,0 1 1 0 0,-1-1-1 0 0,1 2 1 0 0,0-1-1 0 0,-1 1 1 0 0,1 1 0 0 0,0 0-1 0 0,-1 0 1 0 0,1 1-1 0 0,0 0 1 0 0,0 0-1 0 0,0 1 1 0 0,0 0-1 0 0,1 1 1 0 0,-1 0-1 0 0,1 0 1 0 0,0 1 0 0 0,0 0-1 0 0,0 0 1 0 0,1 1-1 0 0,0 0 1 0 0,0 1-1 0 0,-3 2 33 0 0,2 2-42 0 0,1 0 0 0 0,0 0 0 0 0,0 0 0 0 0,2 1-1 0 0,-1 0 1 0 0,1 1 0 0 0,1-1 0 0 0,0 1 0 0 0,1 0 0 0 0,0-1-1 0 0,1 2 1 0 0,0-1 0 0 0,1 0 0 0 0,1 6 42 0 0,0-5-32 0 0,1 0 1 0 0,0 0-1 0 0,1-1 1 0 0,1 1-1 0 0,0-1 0 0 0,1 1 1 0 0,0-1-1 0 0,1 0 1 0 0,1-1-1 0 0,0 1 1 0 0,0-1-1 0 0,1 0 0 0 0,1-1 1 0 0,0 1-1 0 0,1-2 1 0 0,0 1-1 0 0,0-1 0 0 0,1-1 1 0 0,1 1-1 0 0,-1-2 1 0 0,2 1 31 0 0,10 5-234 0 0,1-1 0 0 0,0-1 0 0 0,1-1 0 0 0,0-1 0 0 0,1-1 0 0 0,0-1 0 0 0,0-2 0 0 0,2 0 234 0 0,51 6-4006 0 0,-1-8-4446 0 0,-51-4-2784 0 0</inkml:trace>
  <inkml:trace contextRef="#ctx0" brushRef="#br0" timeOffset="2250.572">3160 538 13051 0 0,'0'0'5112'0'0,"0"0"-2827"0"0,0 0-967 0 0,0 0-120 0 0,0 0-136 0 0,0 0-155 0 0,0 0-139 0 0,0 0-117 0 0,0 0-155 0 0,0 0-121 0 0,-33 17-72 0 0,-104 55-111 0 0,68-21 47 0 0,67-49-237 0 0,-5 3 3 0 0,0 1-1 0 0,1 0 1 0 0,-1 1-1 0 0,1-1 1 0 0,1 1-1 0 0,-1 0 1 0 0,1 1 0 0 0,1-1-1 0 0,-1 1 1 0 0,1 0-1 0 0,1 0 1 0 0,-1 0-1 0 0,1 1 1 0 0,1-1 0 0 0,-1 1-1 0 0,2 0 1 0 0,-2 6-5 0 0,3-12-5 0 0,0 0 1 0 0,0 0 0 0 0,0-1-1 0 0,0 1 1 0 0,1 0 0 0 0,-1 0 0 0 0,1-1-1 0 0,-1 1 1 0 0,1 0 0 0 0,0-1-1 0 0,0 1 1 0 0,1-1 0 0 0,-1 1-1 0 0,0-1 1 0 0,1 1 0 0 0,-1-1-1 0 0,1 0 1 0 0,0 0 0 0 0,0 0 0 0 0,0 0-1 0 0,0 0 1 0 0,0 0 0 0 0,0-1-1 0 0,0 1 1 0 0,1 0 0 0 0,-1-1-1 0 0,1 0 1 0 0,-1 0 0 0 0,1 0-1 0 0,-1 0 1 0 0,1 0 0 0 0,0 0 0 0 0,-1-1-1 0 0,1 1 1 0 0,1-1 4 0 0,7 2 28 0 0,1-1-1 0 0,0 0 1 0 0,0-1-1 0 0,0 0 1 0 0,0-1-1 0 0,0-1 1 0 0,0 0 0 0 0,0 0-1 0 0,-1-1 1 0 0,1-1-1 0 0,-1 0 1 0 0,0 0-1 0 0,0-1 1 0 0,0-1 0 0 0,-1 1-1 0 0,0-2 1 0 0,0 0-1 0 0,0 0 1 0 0,-1-1-28 0 0,28-22 119 0 0,-2-3 0 0 0,-2-1 0 0 0,-1-1 0 0 0,2-6-119 0 0,-29 35 8 0 0,66-83 140 0 0,-70 86-149 0 0,-1 2-3 0 0,-4 20-175 0 0,-26 140-188 0 0,30-156 361 0 0,0 0-1 0 0,-1 0 1 0 0,1 0-1 0 0,0 0 0 0 0,1 0 1 0 0,-1 1-1 0 0,0-1 0 0 0,1 0 1 0 0,0 0-1 0 0,0 0 1 0 0,0 0-1 0 0,0 0 0 0 0,0 0 1 0 0,1 0-1 0 0,-1-1 0 0 0,1 1 1 0 0,-1 0-1 0 0,1-1 1 0 0,0 1-1 0 0,0-1 0 0 0,1 0 1 0 0,-1 1-1 0 0,0-1 0 0 0,1 0 1 0 0,-1 0-1 0 0,1-1 1 0 0,0 1-1 0 0,-1-1 0 0 0,1 1 1 0 0,2 0 6 0 0,3 0 9 0 0,-1-1 1 0 0,1 1 0 0 0,-1-1-1 0 0,1-1 1 0 0,0 0 0 0 0,-1 0-1 0 0,1 0 1 0 0,-1-1 0 0 0,1 0-1 0 0,-1 0 1 0 0,1-1 0 0 0,-1 0-1 0 0,0-1 1 0 0,0 1-1 0 0,0-1 1 0 0,0-1 0 0 0,0 1-1 0 0,0-1 1 0 0,-1 0 0 0 0,0-1-1 0 0,0 1 1 0 0,0-1 0 0 0,-1-1-1 0 0,5-4-9 0 0,6-7 5 0 0,-1 0-1 0 0,0-1 0 0 0,-2-1 0 0 0,0 0 1 0 0,-1-1-1 0 0,-1 0 0 0 0,6-17-4 0 0,51-110-104 0 0,-68 147 105 0 0,0 0-11 0 0,-4 15-393 0 0,-2 0 329 0 0,0 0 0 0 0,2 1 0 0 0,-1 0 1 0 0,2 0-1 0 0,0 0 0 0 0,1 0 0 0 0,1 0 0 0 0,0 0 0 0 0,1 0 1 0 0,1 1-1 0 0,1 3 74 0 0,-2-9-20 0 0,2 1 0 0 0,-1-1 0 0 0,2 1 0 0 0,0-1 0 0 0,0 0 1 0 0,1 0-1 0 0,0 0 0 0 0,1-1 0 0 0,0 1 0 0 0,0-1 0 0 0,1 0 0 0 0,1-1 1 0 0,0 0-1 0 0,0 0 0 0 0,1 0 0 0 0,0-1 0 0 0,0 0 0 0 0,1 0 0 0 0,0-1 20 0 0,-7-5 16 0 0,0-1 1 0 0,0 0-1 0 0,-1 0 0 0 0,1-1 0 0 0,0 1 0 0 0,0 0 0 0 0,0-1 0 0 0,0 1 0 0 0,0-1 0 0 0,0 1 0 0 0,0-1 0 0 0,0 0 0 0 0,0 0 0 0 0,0 0 1 0 0,0 0-1 0 0,0 0 0 0 0,0-1 0 0 0,0 1 0 0 0,0 0 0 0 0,0-1 0 0 0,0 0 0 0 0,0 1 0 0 0,-1-1 0 0 0,1 0 0 0 0,0 0 0 0 0,0 0 0 0 0,-1 0 1 0 0,1 0-1 0 0,0-1 0 0 0,-1 1 0 0 0,1 0 0 0 0,-1-1 0 0 0,0 1 0 0 0,1-1 0 0 0,-1 1 0 0 0,0-1 0 0 0,1-1-16 0 0,70-209 802 0 0,-66 193-776 0 0,1 1 0 0 0,0 1-1 0 0,2-1 1 0 0,0 1 0 0 0,0 1 0 0 0,2 0 0 0 0,0 0 0 0 0,1 1 0 0 0,10-11-26 0 0,36-14-8 0 0,-57 70 45 0 0,-3 64 19 0 0,0-45-9 0 0,1 0 1 0 0,3 0-1 0 0,2 0 1 0 0,3 5-48 0 0,18 86 11 0 0,-6 1 0 0 0,-6 1 0 0 0,-6 40-11 0 0,-7-141 8 0 0,-1 1-1 0 0,-3 0 1 0 0,-1-1-1 0 0,-2 0 1 0 0,-7 22-8 0 0,10-47 16 0 0,-2-1 0 0 0,0 1 1 0 0,0-1-1 0 0,-1 0 0 0 0,-1-1 1 0 0,-1 0-1 0 0,0 0 0 0 0,-1-1 1 0 0,0 0-1 0 0,-1 0 0 0 0,0-1 1 0 0,-1-1-1 0 0,0 0 1 0 0,-1 0-1 0 0,-5 2-16 0 0,15-11 8 0 0,0 1 0 0 0,1-1 1 0 0,-1 1-1 0 0,0-1 0 0 0,-1 0 1 0 0,1-1-1 0 0,0 1 0 0 0,0 0 1 0 0,-1-1-1 0 0,1 0 0 0 0,-1 1 0 0 0,1-1 1 0 0,-1-1-1 0 0,0 1 0 0 0,1 0 1 0 0,-1-1-1 0 0,0 0 0 0 0,1 0 1 0 0,-1 0-1 0 0,0 0 0 0 0,1-1 0 0 0,-1 0 1 0 0,0 1-1 0 0,1-1 0 0 0,-1 0 1 0 0,1-1-1 0 0,-1 1 0 0 0,1-1 1 0 0,0 1-1 0 0,0-1 0 0 0,-1 0 0 0 0,1 0 1 0 0,1 0-1 0 0,-1-1 0 0 0,0 1 1 0 0,0-1-9 0 0,-5-13-1 0 0,2 1 0 0 0,0-2 0 0 0,0 1 0 0 0,1 0 0 0 0,1-1 0 0 0,1 0 0 0 0,1 0 0 0 0,0 0 0 0 0,1 0 0 0 0,1 0 0 0 0,0 0 0 0 0,1-1 0 0 0,1 1 0 0 0,2-4 1 0 0,3-22-69 0 0,2 1 0 0 0,2 0-1 0 0,2 1 1 0 0,1 0 0 0 0,3 1-1 0 0,1 0 1 0 0,2 2-1 0 0,1 0 1 0 0,8-7 69 0 0,-7 11-224 0 0,2 1 1 0 0,1 2-1 0 0,2 0 0 0 0,0 2 0 0 0,3 1 0 0 0,0 2 0 0 0,14-9 224 0 0,-18 16-1447 0 0,1 2-1 0 0,0 1 0 0 0,1 2 0 0 0,1 0 0 0 0,0 2 0 0 0,3 0 1448 0 0,-6 2-6708 0 0,-9 5-4748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7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406 0 8202 0 0,'0'0'1853'0'0,"0"0"-116"0"0,0 0-70 0 0,0 0-15 0 0,0 0-54 0 0,0 0-203 0 0,0 0-259 0 0,0 0-254 0 0,0 0-214 0 0,0 0-181 0 0,0 0-143 0 0,0 0-90 0 0,-2 12-12 0 0,-51 194 1337 0 0,-109 294-678 0 0,144-452-1367 0 0,-1-1-1 0 0,-3 0 1 0 0,-2-2-1 0 0,-1 0 1 0 0,-3-2-1 0 0,-20 24 467 0 0,43-61-3078 0 0,10-13-3562 0 0,0-2 2547 0 0,1-2-3894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12979 0 0,'0'0'1864'0'0,"0"0"-641"0"0,0 0-399 0 0,0 0-16 0 0,0 0 110 0 0,0 0 80 0 0,0 0 36 0 0,0 0-65 0 0,0 0-140 0 0,0 0-107 0 0,0 0-120 0 0,10 32-97 0 0,29 98-44 0 0,40 62 1045 0 0,12 103-1036 0 0,-57-152-384 0 0,-34-142-76 0 0,-1 0 0 0 0,1 0 0 0 0,0 1-1 0 0,0-1 1 0 0,0 0 0 0 0,0 0 0 0 0,0 0 0 0 0,0 1 0 0 0,0-1 0 0 0,0 0 0 0 0,0 0 0 0 0,0 0 0 0 0,1 1 0 0 0,-1-1 0 0 0,1 0 0 0 0,-1 0-1 0 0,1 0 1 0 0,-1 0 0 0 0,1 0 0 0 0,-1 0 0 0 0,1 0 0 0 0,0 0 0 0 0,0 0 0 0 0,-1 0 0 0 0,1 0 0 0 0,0 0 0 0 0,0-1 0 0 0,0 1 0 0 0,0 0 0 0 0,0-1-1 0 0,0 1 1 0 0,0-1 0 0 0,0 1 0 0 0,1-1 0 0 0,-1 1 0 0 0,0-1 0 0 0,0 0 0 0 0,0 1 0 0 0,0-1 0 0 0,1 0 0 0 0,-1 0 0 0 0,0 0 0 0 0,0 0 0 0 0,0 0-1 0 0,1 0 1 0 0,-1 0 0 0 0,0 0 0 0 0,0-1 0 0 0,0 1 0 0 0,0 0 0 0 0,1-1 0 0 0,-1 1 0 0 0,0-1 0 0 0,0 1 0 0 0,0-1 0 0 0,0 0 0 0 0,0 1 0 0 0,0-1-1 0 0,0 0 1 0 0,0 0 0 0 0,-1 0 0 0 0,1 0 0 0 0,0 0-10 0 0,96-172 1292 0 0,-70 108-1228 0 0,-2-1 0 0 0,-3-1 1 0 0,-3-1-1 0 0,-3-1 0 0 0,-3-1 0 0 0,4-67-64 0 0,-16 29-167 0 0,-2 108 133 0 0,1 0 0 0 0,0 1 0 0 0,-1-1 0 0 0,1 1 0 0 0,-1-1 0 0 0,1 0 0 0 0,-1 1 0 0 0,1-1 0 0 0,0 0 0 0 0,-1 1 0 0 0,1-1 0 0 0,-1 0 0 0 0,1 0 0 0 0,-1 0 0 0 0,0 1 0 0 0,1-1 0 0 0,-1 0 0 0 0,1 0 0 0 0,-1 0 0 0 0,1 0 0 0 0,-1 0 0 0 0,1 0 0 0 0,-1 0 0 0 0,1 0 0 0 0,-1 0 0 0 0,0 0 0 0 0,1 0 0 0 0,-1-1 0 0 0,1 1 0 0 0,-1 0 0 0 0,1 0 0 0 0,-1 0 0 0 0,1-1 0 0 0,-1 1 0 0 0,1 0 0 0 0,-1-1 0 0 0,1 1 0 0 0,0 0 0 0 0,-1-1 0 0 0,1 1 0 0 0,-1-1 0 0 0,1 1 0 0 0,0 0 0 0 0,-1-1 0 0 0,1 1 0 0 0,0-1 0 0 0,0 1 0 0 0,-1-1 0 0 0,1 1 0 0 0,0-1 0 0 0,0 1 1 0 0,0-1-1 0 0,0 0 0 0 0,0 1 0 0 0,0-1 0 0 0,0 1 0 0 0,0-1 0 0 0,0 1 0 0 0,0-1 0 0 0,0 1 0 0 0,0-1 0 0 0,0 1 0 0 0,0-1 0 0 0,0 0 0 0 0,0 1 0 0 0,0-1 0 0 0,1 1 0 0 0,-1-1 34 0 0,-35 116-7032 0 0,26-72-710 0 0,3-22-3786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76 178 16948 0 0,'0'0'1443'0'0,"0"0"-475"0"0,0 0-104 0 0,0 0 124 0 0,0 0-21 0 0,0 0-111 0 0,0 0-153 0 0,0 0-156 0 0,0 0-108 0 0,0 0-74 0 0,0 0-80 0 0,0 0-85 0 0,0 0-58 0 0,-2 26-53 0 0,-6 78-7 0 0,17-64 180 0 0,-7-39-202 0 0,1 1 0 0 0,-1 0 0 0 0,1 0-1 0 0,-1-1 1 0 0,1 1 0 0 0,0-1 0 0 0,0 0 0 0 0,0 0 0 0 0,0 0-1 0 0,0 0 1 0 0,-1-1 0 0 0,1 1 0 0 0,1-1 0 0 0,-1 0-1 0 0,0 0 1 0 0,0 0 0 0 0,0 0 0 0 0,0 0 0 0 0,0-1-1 0 0,0 1 1 0 0,0-1 0 0 0,0 0 0 0 0,0 0 0 0 0,-1 0-1 0 0,1 0 1 0 0,0 0 0 0 0,0-1 0 0 0,-1 1 0 0 0,1-1 0 0 0,-1 0-1 0 0,1 1 1 0 0,-1-1 0 0 0,2-3-60 0 0,68-78 838 0 0,-68 78-832 0 0,0-1 0 0 0,0 0 0 0 0,0 0 0 0 0,-1 0 0 0 0,0 0 1 0 0,0-1-1 0 0,0 1 0 0 0,-1-1 0 0 0,0 0 0 0 0,-1 0 1 0 0,1 1-1 0 0,-1-1 0 0 0,0 0 0 0 0,-1 0 0 0 0,0 0 1 0 0,0 0-1 0 0,-1 0 0 0 0,1 0 0 0 0,-1 0 0 0 0,-1 0 0 0 0,1 0 1 0 0,-1 0-1 0 0,-1 1 0 0 0,1-1 0 0 0,-1 1 0 0 0,0-1 1 0 0,-1 1-1 0 0,1 0 0 0 0,-1 0 0 0 0,0 1 0 0 0,-1-1 1 0 0,1 1-1 0 0,-1 0 0 0 0,0 0 0 0 0,-1 0 0 0 0,1 1 1 0 0,-1 0-1 0 0,0 0 0 0 0,-6-3-6 0 0,4 4-149 0 0,1 1 0 0 0,-1 0 0 0 0,-1 0 0 0 0,1 0 0 0 0,0 1 0 0 0,0 1 0 0 0,0-1 0 0 0,-1 1 1 0 0,1 1-1 0 0,0-1 0 0 0,-5 2 149 0 0,-46 29-3890 0 0,43-13-15 0 0,7-7-2057 0 0,2 1-5900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18 115 17348 0 0,'0'0'1800'0'0,"0"0"-594"0"0,0 0-237 0 0,0 0-99 0 0,0 0-86 0 0,0 0-104 0 0,0 0-77 0 0,0 0-63 0 0,0 0-73 0 0,0 0-75 0 0,0 0-95 0 0,0 0-71 0 0,0 0-82 0 0,-3 33-48 0 0,-9 104-15 0 0,11-133-71 0 0,1 1-1 0 0,-1-1 1 0 0,1 1 0 0 0,-1-1-1 0 0,1 1 1 0 0,0 0-1 0 0,1-1 1 0 0,-1 1 0 0 0,1-1-1 0 0,0 1 1 0 0,0-1 0 0 0,1 1-1 0 0,-1-1 1 0 0,1 0 0 0 0,0 0-1 0 0,0 0 1 0 0,2 2-10 0 0,6 11 59 0 0,-5-6-24 0 0,0-1-1 0 0,1 0 1 0 0,0 0 0 0 0,1-1 0 0 0,0 0 0 0 0,1 0 0 0 0,-1-1 0 0 0,2 0-1 0 0,-1 0 1 0 0,1-1 0 0 0,0 0 0 0 0,1 0 0 0 0,0-1 0 0 0,8 4-35 0 0,-16-9 43 0 0,0 0 0 0 0,0-1 1 0 0,0 1-1 0 0,0 0 0 0 0,0-1 1 0 0,0 1-1 0 0,0-1 0 0 0,0 0 1 0 0,1 1-1 0 0,-1-1 0 0 0,0 0 1 0 0,0-1-1 0 0,0 1 0 0 0,1 0 0 0 0,-1 0 1 0 0,0-1-1 0 0,0 0 0 0 0,0 1 1 0 0,0-1-1 0 0,0 0 0 0 0,0 0 1 0 0,0 0-1 0 0,0 0 0 0 0,0 0 1 0 0,0 0-1 0 0,-1-1 0 0 0,1 1 1 0 0,0-1-1 0 0,-1 1 0 0 0,1-1 0 0 0,-1 0 1 0 0,0 1-1 0 0,0-1 0 0 0,2-2-43 0 0,30-73 853 0 0,-31 69-846 0 0,49-297 140 0 0,-20 241-1810 0 0,-17 47-1704 0 0,3 2-3974 0 0,-11 11-4764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9570 0 0,'0'0'2026'0'0,"0"0"17"0"0,0 0 25 0 0,0 0-150 0 0,0 0-348 0 0,0 0-341 0 0,0 0-260 0 0,0 0-176 0 0,0 0-119 0 0,0 0-102 0 0,0 0-76 0 0,0 0-44 0 0,19-16-40 0 0,66-50 3 0 0,-78 60-323 0 0,1 1 1 0 0,0 0-1 0 0,0 0 1 0 0,0 1-1 0 0,1 0 1 0 0,0 0 0 0 0,0 1-1 0 0,0 0 1 0 0,0 1-1 0 0,8-2-92 0 0,7-1 200 0 0,88-10 461 0 0,-108 15-652 0 0,-1 0 0 0 0,1 0-1 0 0,0 1 1 0 0,0 0 0 0 0,-1 0-1 0 0,1 0 1 0 0,0 0 0 0 0,-1 0 0 0 0,1 1-1 0 0,-1 0 1 0 0,0-1 0 0 0,1 1-1 0 0,-1 1 1 0 0,0-1 0 0 0,0 0 0 0 0,0 1-1 0 0,-1-1 1 0 0,1 1 0 0 0,0 0-1 0 0,-1 0 1 0 0,0 0 0 0 0,0 0 0 0 0,0 0-1 0 0,0 1 1 0 0,0-1 0 0 0,-1 1-1 0 0,2 2-8 0 0,-1 7 20 0 0,1 1-1 0 0,-2-1 0 0 0,1 1 0 0 0,-2 0 1 0 0,0-1-1 0 0,-1 1 0 0 0,0 0 0 0 0,-1-1 1 0 0,0 1-1 0 0,-1-1 0 0 0,-1 0 0 0 0,0 0 1 0 0,-1 0-1 0 0,-2 4-19 0 0,-34 65 37 0 0,-3-2-1 0 0,-4-2 1 0 0,-30 36-37 0 0,-8 13 51 0 0,82-121-51 0 0,-2 1 2 0 0,1 1 0 0 0,0 0 0 0 0,0 0 0 0 0,1 0 0 0 0,0 1 0 0 0,0 0 0 0 0,1-1 0 0 0,0 1 0 0 0,1 0 0 0 0,0 1 0 0 0,0 3-2 0 0,4-11 17 0 0,0 0 1 0 0,0 0 0 0 0,0 1 0 0 0,1-1-1 0 0,-1-1 1 0 0,1 1 0 0 0,0 0 0 0 0,-1-1-1 0 0,1 1 1 0 0,0-1 0 0 0,0 0 0 0 0,0 0-1 0 0,0 0 1 0 0,0 0 0 0 0,0 0 0 0 0,0-1-1 0 0,0 0 1 0 0,0 1 0 0 0,0-1 0 0 0,0 0-1 0 0,1-1 1 0 0,-1 1 0 0 0,0 0 0 0 0,0-1-1 0 0,0 0 1 0 0,2 0-18 0 0,6 1 56 0 0,36-4 34 0 0,0-1 0 0 0,-1-3-1 0 0,1-1 1 0 0,-2-3 0 0 0,17-7-90 0 0,41-9-2132 0 0,-69 17-2056 0 0,-14 1-5346 0 0,-14 5-2155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0 298 10538 0 0,'0'0'2394'0'0,"0"0"-255"0"0,0 0-234 0 0,0 0-242 0 0,0 0-332 0 0,0 0-282 0 0,0 0-141 0 0,0 0-105 0 0,0 0-27 0 0,0 0 1 0 0,0 0-75 0 0,0 0-52 0 0,0 0-97 0 0,18-14-87 0 0,122-108 706 0 0,-6-31-136 0 0,-134 153-1038 0 0,0 0 0 0 0,0 1 0 0 0,0-1 0 0 0,0 0 0 0 0,0 1 0 0 0,0-1 0 0 0,0 0 0 0 0,0 1 0 0 0,0-1 0 0 0,0 0 0 0 0,0 1 0 0 0,0-1 0 0 0,0 0 0 0 0,0 1 0 0 0,1-1 0 0 0,-1 0 0 0 0,0 1 0 0 0,0-1 0 0 0,0 0 0 0 0,1 0 0 0 0,-1 1 0 0 0,0-1 0 0 0,0 0 0 0 0,1 0 0 0 0,-1 1 0 0 0,0-1 0 0 0,0 0 0 0 0,1 0 0 0 0,-1 0 0 0 0,0 0 0 0 0,1 0 0 0 0,-1 1 0 0 0,0-1 0 0 0,1 0 0 0 0,-1 0 0 0 0,0 0 0 0 0,1 0 0 0 0,-1 0 0 0 0,0 0 0 0 0,1 0 0 0 0,-1 0 0 0 0,0 0 1 0 0,1 0-1 0 0,-1 0 0 0 0,0 0 0 0 0,1 0 0 0 0,-1 0 0 0 0,0-1 0 0 0,1 1 0 0 0,-1 0 0 0 0,0 0 0 0 0,0 0 0 0 0,1 0 0 0 0,-1-1 0 0 0,0 1 0 0 0,1 0 0 0 0,-1 0 0 0 0,0 0 0 0 0,0-1 0 0 0,1 1 0 0 0,-1 0 2 0 0,-5 34-135 0 0,4-31 150 0 0,-5 103-42 0 0,8-102 46 0 0,0-1 0 0 0,0 0 0 0 0,0 0 0 0 0,1 0 0 0 0,-1 0 1 0 0,1-1-1 0 0,0 1 0 0 0,0-1 0 0 0,0 0 0 0 0,0 1 0 0 0,0-1 0 0 0,1-1 0 0 0,-1 1 0 0 0,1 0 0 0 0,-1-1 0 0 0,1 0 0 0 0,-1 0 0 0 0,1 0 0 0 0,0 0 0 0 0,0 0 1 0 0,-1-1-1 0 0,1 0 0 0 0,0 0 0 0 0,0 0 0 0 0,0 0 0 0 0,-1 0 0 0 0,1-1 0 0 0,0 0 0 0 0,0 1 0 0 0,-1-1 0 0 0,1-1 0 0 0,-1 1 0 0 0,1-1 0 0 0,-1 1 0 0 0,1-1 1 0 0,-1 0-1 0 0,3-2-19 0 0,7-3 26 0 0,-1-1 1 0 0,0 0-1 0 0,0-1 1 0 0,-1 0-1 0 0,0-1 1 0 0,-1 0 0 0 0,0 0-1 0 0,0-1 1 0 0,-1-1-1 0 0,-1 0 1 0 0,0 0-1 0 0,5-11-26 0 0,-9 4-1217 0 0,-1 3-3731 0 0,5 8-6694 0 0,-6 7-169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0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151 310 13643 0 0,'0'0'2294'0'0,"0"0"-622"0"0,0 0-289 0 0,0 0-83 0 0,0 0-169 0 0,0 0-217 0 0,0 0-203 0 0,0 0-146 0 0,-21 31-134 0 0,-69 98-100 0 0,53-55 153 0 0,36-71-446 0 0,0-1 1 0 0,1 1-1 0 0,0-1 1 0 0,-1 1-1 0 0,1 0 0 0 0,0-1 1 0 0,0 1-1 0 0,1 0 1 0 0,-1-1-1 0 0,0 1 1 0 0,1 0-1 0 0,0-1 1 0 0,-1 1-1 0 0,1-1 1 0 0,0 1-1 0 0,0-1 1 0 0,0 0-1 0 0,1 1 0 0 0,-1-1 1 0 0,1 0-1 0 0,-1 0 1 0 0,1 0-1 0 0,0 0 1 0 0,0 0-1 0 0,0 0 1 0 0,0 0-1 0 0,0-1 1 0 0,0 1-1 0 0,0-1 1 0 0,0 1-1 0 0,1-1 0 0 0,-1 0 1 0 0,1 0-1 0 0,-1 0 1 0 0,1 0-1 0 0,-1 0 1 0 0,1-1-1 0 0,-1 1 1 0 0,1-1-1 0 0,0 0 1 0 0,-1 0-1 0 0,1 0 1 0 0,-1 0-1 0 0,1 0-38 0 0,15-2 145 0 0,-1-1 0 0 0,0 0 0 0 0,0-2-1 0 0,0 0 1 0 0,-1-1 0 0 0,1 0 0 0 0,-1-1 0 0 0,-1-1 0 0 0,1-1 0 0 0,-1 0 0 0 0,-1-1-1 0 0,0-1 1 0 0,0 0 0 0 0,-1 0 0 0 0,-1-2 0 0 0,0 1 0 0 0,0-2 0 0 0,-1 0 0 0 0,4-7-145 0 0,-3 7 31 0 0,-1 0 0 0 0,0-1 1 0 0,-1-1-1 0 0,-1 0 0 0 0,0 0 1 0 0,-1-1-1 0 0,-1 0 0 0 0,-1 0 1 0 0,0-1-1 0 0,-1 0 0 0 0,-1 0 1 0 0,-1 0-1 0 0,0 0 0 0 0,-1-1 1 0 0,-1 1-1 0 0,-1 0 0 0 0,-1-1 1 0 0,-1-2-32 0 0,1 15-13 0 0,0 0 1 0 0,-1 0-1 0 0,0 0 1 0 0,0 1-1 0 0,-1-1 1 0 0,1 1-1 0 0,-1-1 1 0 0,-1 1-1 0 0,1 0 1 0 0,-1 0-1 0 0,0 0 1 0 0,0 1-1 0 0,0 0 1 0 0,0-1-1 0 0,-1 1 1 0 0,0 1-1 0 0,0-1 1 0 0,0 1-1 0 0,0 0 1 0 0,0 0-1 0 0,-1 0 1 0 0,1 1-1 0 0,-1 0 1 0 0,0 0-1 0 0,0 0 1 0 0,0 1-1 0 0,1-1 1 0 0,-1 2-1 0 0,-1-1 1 0 0,1 1-1 0 0,0 0 1 0 0,0 0-1 0 0,0 0 1 0 0,0 1-1 0 0,0 0 1 0 0,0 0-1 0 0,0 1 1 0 0,0-1-1 0 0,1 1 1 0 0,-1 1-1 0 0,1-1 1 0 0,-1 1-1 0 0,1 0 1 0 0,0 0-1 0 0,0 0 1 0 0,0 1-1 0 0,0 0 1 0 0,0 0 12 0 0,-4 6-29 0 0,0 0 0 0 0,1 0 0 0 0,0 1 0 0 0,1 0 0 0 0,0 0 0 0 0,1 1 0 0 0,0 0 0 0 0,1 0 0 0 0,1 0 0 0 0,-1 1 0 0 0,2 0 0 0 0,0-1-1 0 0,0 1 1 0 0,1 0 0 0 0,1 0 0 0 0,0 1 0 0 0,1-1 0 0 0,1 0 0 0 0,-1 0 0 0 0,2 3 29 0 0,1-7-32 0 0,0 0-1 0 0,0 0 0 0 0,0 0 0 0 0,1-1 0 0 0,1 1 0 0 0,-1-1 1 0 0,1 0-1 0 0,1 0 0 0 0,0 0 0 0 0,0-1 0 0 0,0 0 0 0 0,1 0 0 0 0,0-1 1 0 0,0 0-1 0 0,0 0 0 0 0,1-1 0 0 0,0 1 0 0 0,0-2 0 0 0,5 3 33 0 0,11 5-238 0 0,0-1-1 0 0,0-2 0 0 0,1 0 0 0 0,0-1 1 0 0,1-2-1 0 0,14 2 239 0 0,121 4-2447 0 0,-92-12-961 0 0,-26 0-678 0 0,-10 0-5763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1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 8450 0 0,'0'0'452'0'0,"0"0"-171"0"0,0 0 182 0 0,0 0 425 0 0,0 0 310 0 0,0 0 99 0 0,0 0-92 0 0,33-5-145 0 0,103-15-127 0 0,138-6 3223 0 0,260 18-1338 0 0,492 22-1899 0 0,220 5-340 0 0,-433-15-314 0 0,982 6 319 0 0,-749-42-460 0 0,1660-49-536 0 0,-2357 77-1209 0 0,-201 4-4694 0 0,-66 0-1414 0 0,-56 0-1866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2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41 5553 0 0,'0'0'2199'0'0,"0"0"-364"0"0,0 0-88 0 0,0 0 119 0 0,0 0 52 0 0,0 0-154 0 0,0 0-279 0 0,0 0-309 0 0,0 0-260 0 0,0 0-180 0 0,0 0-181 0 0,0 0-142 0 0,-4 4-99 0 0,-39 29 1171 0 0,54-40 395 0 0,6-8-1392 0 0,28-39 615 0 0,-45 53-978 0 0,0 1-29 0 0,0 0 11 0 0,-19 0-585 0 0,-2 15-2227 0 0,17-3-1116 0 0,0 1-7107 0 0,4-13 1099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7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33 1112 0 0,'0'0'1862'0'0,"0"0"-563"0"0,0 0-5 0 0,0 0 230 0 0,0 0 142 0 0,0 0-21 0 0,0 0-118 0 0,0 0-124 0 0,0 0-169 0 0,0 0-185 0 0,0 0-218 0 0,-12-3-241 0 0,-34-10-150 0 0,33 12 2561 0 0,30 7-2219 0 0,38-28 1971 0 0,-85 40 476 0 0,-11 7-3224 0 0,32-17 44 0 0,9-8-42 0 0,1 0-1 0 0,-1 0 1 0 0,0 0-1 0 0,1 0 1 0 0,-1 0-1 0 0,0 0 1 0 0,1 0-1 0 0,-1 0 1 0 0,0 1-1 0 0,1-1 1 0 0,-1 0-1 0 0,0 0 1 0 0,1 0 0 0 0,-1 0-1 0 0,0 0 1 0 0,1 1-1 0 0,-1-1 1 0 0,0 0-1 0 0,0 0 1 0 0,1 1-1 0 0,-1-1 1 0 0,0 0-1 0 0,0 0 1 0 0,1 1-1 0 0,-1-1 1 0 0,0 0-1 0 0,0 1 1 0 0,0-1-1 0 0,0 0 1 0 0,0 1-1 0 0,1-1 1 0 0,-1 0-1 0 0,0 1 1 0 0,0-1-1 0 0,0 0 1 0 0,0 1 0 0 0,0-1-1 0 0,0 0 1 0 0,0 1-1 0 0,0-1 1 0 0,0 0-1 0 0,0 1 1 0 0,0-1-1 0 0,0 0 1 0 0,-1 1-1 0 0,1-1-6 0 0,52-24-1543 0 0,-34 8-7945 0 0,-16 12-2523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1 8186 0 0,'0'0'1189'0'0,"0"0"-147"0"0,0 0-53 0 0,0 0 73 0 0,0 0 37 0 0,0 0 54 0 0,0 0 22 0 0,0 0-50 0 0,0 0-78 0 0,0 0-173 0 0,0 0-175 0 0,-4 30-121 0 0,-13 97-65 0 0,-64 319 1873 0 0,-12 14-2207 0 0,90-438-339 0 0,-23 103 3 0 0,-7-47-2927 0 0,28-69 630 0 0,4-7-7872 0 0,1-2 3211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96 11194 0 0,'0'0'1113'0'0,"0"0"-42"0"0,0 0 109 0 0,0 0 164 0 0,0 0 14 0 0,0 0-153 0 0,0 0-160 0 0,0 0-143 0 0,35-8-133 0 0,113-25-121 0 0,68-3 796 0 0,19 17-277 0 0,-235 42-994 0 0,-29 99 410 0 0,13-74-455 0 0,-184 793 598 0 0,137-473-718 0 0,42-429-8613 0 0,8 32 1614 0 0,10 17-1118 0 0</inkml:trace>
  <inkml:trace contextRef="#ctx0" brushRef="#br0" timeOffset="245.997">0 865 13043 0 0,'0'0'1481'0'0,"0"0"70"0"0,0 0 124 0 0,0 0-66 0 0,0 0-244 0 0,0 0-272 0 0,36 2-217 0 0,115 3-152 0 0,313-15 1010 0 0,-364 14-3614 0 0,-68 1-1278 0 0,0 4-3512 0 0,-16-5-4773 0 0</inkml:trace>
  <inkml:trace contextRef="#ctx0" brushRef="#br0" timeOffset="499.047">976 1153 16764 0 0,'0'0'1093'0'0,"0"0"-103"0"0,0 0-31 0 0,0 0-91 0 0,0 0-192 0 0,0 0-224 0 0,0 0-201 0 0,0 0-143 0 0,0 0-79 0 0,0 0-53 0 0,0 0-88 0 0,0 0-131 0 0,0 28-155 0 0,-3 88-184 0 0,4-87-197 0 0,-1-29-333 0 0,0 0-780 0 0,0 0-2285 0 0,0 0-4429 0 0</inkml:trace>
  <inkml:trace contextRef="#ctx0" brushRef="#br0" timeOffset="848.624">1238 287 17300 0 0,'0'0'1907'0'0,"0"0"-676"0"0,0 0-223 0 0,0 0-36 0 0,0 0-116 0 0,0 0-86 0 0,0 0-101 0 0,0 0-107 0 0,0 0-71 0 0,0 0-50 0 0,0 0-41 0 0,0 0-36 0 0,0 0-29 0 0,37-23-51 0 0,120-73-9 0 0,-43 46 245 0 0,-70 36-420 0 0,1 1 0 0 0,0 3 0 0 0,1 1 1 0 0,0 3-1 0 0,0 2 0 0 0,1 1 0 0 0,28 4-100 0 0,-70-1-6 0 0,0 0 0 0 0,0 0 0 0 0,0 1 0 0 0,0 0-1 0 0,0 0 1 0 0,0 0 0 0 0,-1 0 0 0 0,1 1 0 0 0,0 0 0 0 0,-1 0-1 0 0,1 0 1 0 0,-1 1 0 0 0,1 0 0 0 0,-1-1 0 0 0,0 1 0 0 0,0 1-1 0 0,-1-1 1 0 0,1 1 0 0 0,0-1 0 0 0,-1 1 0 0 0,0 0 0 0 0,0 0-1 0 0,0 0 1 0 0,-1 1 0 0 0,1-1 0 0 0,-1 1 0 0 0,0-1 0 0 0,-1 1-1 0 0,1 0 1 0 0,-1 0 0 0 0,1 0 0 0 0,-2 0 0 0 0,1 0 0 0 0,0 0-1 0 0,-1 0 1 0 0,0 0 0 0 0,0 3 6 0 0,-4 18-12 0 0,-1 0 0 0 0,-1-1 0 0 0,-1 0 0 0 0,-1 0 0 0 0,-1 0 0 0 0,-2-1 0 0 0,0 0 0 0 0,-1-1 0 0 0,-2-1 0 0 0,-15 21 12 0 0,15-19-25 0 0,-88 129-103 0 0,-58 107 77 0 0,152-243 51 0 0,1 1 0 0 0,1 1 0 0 0,0-1 0 0 0,2 1 0 0 0,0 0 0 0 0,1 0 0 0 0,0 0 0 0 0,2 0 0 0 0,0 15 0 0 0,2-29 2 0 0,-1 1 0 0 0,1-1 0 0 0,0 0 1 0 0,0 1-1 0 0,1-1 0 0 0,-1 0 0 0 0,1 0 0 0 0,1 0 0 0 0,-1 0 0 0 0,0 0 1 0 0,1-1-1 0 0,0 1 0 0 0,0-1 0 0 0,1 0 0 0 0,-1 0 0 0 0,1 0 0 0 0,0 0 0 0 0,0 0 1 0 0,0-1-1 0 0,0 0 0 0 0,1 0 0 0 0,-1 0 0 0 0,1 0 0 0 0,0-1 0 0 0,0 1 0 0 0,0-1 1 0 0,0-1-1 0 0,2 1-2 0 0,13 4 45 0 0,0-1 1 0 0,0-1 0 0 0,0-1-1 0 0,1 0 1 0 0,0-2-1 0 0,14-1-45 0 0,3-1 39 0 0,-1-2-1 0 0,0-2 0 0 0,0-2 0 0 0,-1-1 0 0 0,0-1 0 0 0,0-3 0 0 0,7-3-38 0 0,142-72-2602 0 0,-132 55-1380 0 0,-20 9-5812 0 0,-18 12-2618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59 13747 0 0,'0'0'1739'0'0,"0"0"-947"0"0,0 0-329 0 0,0 0 73 0 0,0 0 183 0 0,0 0 173 0 0,0 0 84 0 0,0 0 19 0 0,0 0-40 0 0,0 0-57 0 0,0 0-130 0 0,1 33-190 0 0,4 107-141 0 0,-26 12 67 0 0,-90 416 118 0 0,40-317-1428 0 0,87-296-15115 0 0,-10 32 7027 0 0</inkml:trace>
  <inkml:trace contextRef="#ctx0" brushRef="#br0" timeOffset="448.838">434 181 1016 0 0,'0'0'4356'0'0,"0"0"-2194"0"0,0 0-223 0 0,0 0 368 0 0,0 0 76 0 0,0 0-308 0 0,0 0-396 0 0,32-9-320 0 0,104-27-215 0 0,73-23 1641 0 0,83-17-1069 0 0,-291 76-1700 0 0,0 0 0 0 0,0 0 0 0 0,0 0-1 0 0,0 0 1 0 0,-1 0 0 0 0,1 0 0 0 0,0 0 0 0 0,0 0-1 0 0,0 0 1 0 0,0 0 0 0 0,-1 1 0 0 0,1-1-1 0 0,0 0 1 0 0,0 0 0 0 0,-1 1 0 0 0,1-1 0 0 0,0 1-1 0 0,-1-1 1 0 0,1 1 0 0 0,0-1 0 0 0,-1 1-1 0 0,1-1 1 0 0,0 1 0 0 0,-1 0 0 0 0,1-1 0 0 0,-1 1-1 0 0,1 0 1 0 0,-1-1 0 0 0,0 1 0 0 0,1 0-1 0 0,-1 0 1 0 0,0-1 0 0 0,1 1 0 0 0,-1 0 0 0 0,0 0-1 0 0,0 0 1 0 0,0-1 0 0 0,0 1 0 0 0,0 0-1 0 0,0 0 1 0 0,0 0 0 0 0,0 0 0 0 0,0-1 0 0 0,0 1-1 0 0,0 0 1 0 0,0 0 0 0 0,-1 0 0 0 0,1-1-1 0 0,0 1 1 0 0,0 0 0 0 0,-1 0 0 0 0,0 0-16 0 0,1 10 113 0 0,-3 21 133 0 0,-1 0 0 0 0,-2 0-1 0 0,0-1 1 0 0,-3 0 0 0 0,0-1 0 0 0,-5 9-246 0 0,-13 43 265 0 0,-50 191 414 0 0,-41 110-252 0 0,53-193-342 0 0,47-86-1828 0 0,52-108-5562 0 0,-20-15 2171 0 0,-3-1-3829 0 0,-11 20 8934 0 0,4-9-5583 0 0</inkml:trace>
  <inkml:trace contextRef="#ctx0" brushRef="#br0" timeOffset="696.018">521 862 9642 0 0,'0'0'4276'0'0,"0"0"-2211"0"0,0 0-470 0 0,0 0 18 0 0,0 0-160 0 0,0 0-256 0 0,0 0-208 0 0,33 15-115 0 0,107 48-114 0 0,-49-39 224 0 0,-73-23-777 0 0,297 2-267 0 0,-242-12-2491 0 0,-18 1-7087 0 0,-36 7-2008 0 0</inkml:trace>
  <inkml:trace contextRef="#ctx0" brushRef="#br0" timeOffset="896.031">1412 991 17676 0 0,'0'0'976'0'0,"0"0"0"0"0,0 0 104 0 0,0 0-23 0 0,0 0-185 0 0,0 0-336 0 0,0 0-232 0 0,0 0-136 0 0,0 0-120 0 0,0 0-64 0 0,-30 191-144 0 0,30-183-272 0 0,0 3-312 0 0,2-8-312 0 0,0 1-489 0 0,5-4-807 0 0,-5 0-2265 0 0,2 0-7346 0 0</inkml:trace>
  <inkml:trace contextRef="#ctx0" brushRef="#br0" timeOffset="1164.298">1982 26 20604 0 0,'0'0'1586'0'0,"0"0"-216"0"0,0 0-213 0 0,0 0-259 0 0,0 0-221 0 0,0 0-126 0 0,0 0-99 0 0,0 0-45 0 0,0 0-14 0 0,-9 39-38 0 0,-32 128-64 0 0,20-23 137 0 0,6-30-428 0 0,6 1 0 0 0,4 0 0 0 0,6 0 0 0 0,11 78 0 0 0,-7-108-540 0 0,-5-47-4805 0 0,0-10-5755 0 0,0-25-588 0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479 334 8090 0 0,'0'0'1037'0'0,"0"0"-210"0"0,0 0-43 0 0,0 0 197 0 0,0 0 227 0 0,0 0 73 0 0,0 0-98 0 0,0 0-205 0 0,0 0-230 0 0,0 0-124 0 0,0 0 32 0 0,6 0 95 0 0,134-26 3547 0 0,67-68-2513 0 0,-166 73-1532 0 0,296-172 1246 0 0,-337 194-1485 0 0,-1-1 0 0 0,1 1 0 0 0,0-1 0 0 0,0 1 0 0 0,0-1 0 0 0,0 0 0 0 0,0 1 0 0 0,0-1 1 0 0,0 1-1 0 0,0-1 0 0 0,0 1 0 0 0,0-1 0 0 0,0 1 0 0 0,0-1 0 0 0,0 1 0 0 0,0-1 0 0 0,0 1 0 0 0,0-1 0 0 0,0 1 0 0 0,1-1 0 0 0,-1 1 0 0 0,0-1 0 0 0,0 0 0 0 0,1 1 0 0 0,-1-1 0 0 0,0 1 0 0 0,1-1 0 0 0,-1 0 1 0 0,0 1-1 0 0,1-1 0 0 0,-1 0 0 0 0,0 0 0 0 0,1 1 0 0 0,-1-1 0 0 0,1 0 0 0 0,-1 0 0 0 0,1 1 0 0 0,-1-1 0 0 0,0 0 0 0 0,1 0 0 0 0,-1 0 0 0 0,1 0 0 0 0,-1 0 0 0 0,1 0 0 0 0,-1 0 0 0 0,1 0 0 0 0,-1 0 0 0 0,1 0 0 0 0,-1 0 1 0 0,1 0-1 0 0,-1 0 0 0 0,1 0 0 0 0,-1 0 0 0 0,1 0 0 0 0,-1 0 0 0 0,1-1-14 0 0,-5 14-33 0 0,-34 142 403 0 0,10-53-272 0 0,5 1 1 0 0,4 1 0 0 0,5 1 0 0 0,4 11-99 0 0,9-96 14 0 0,10 247 212 0 0,42 35 122 0 0,-42-250 1031 0 0,-58-105-1164 0 0,48 51-211 0 0,-12-17-18 0 0,-1 0-1 0 0,0 0 1 0 0,-2 1-1 0 0,0 1 1 0 0,0 1 0 0 0,-2 0-1 0 0,0 2 1 0 0,-1 0-1 0 0,0 0 1 0 0,-1 2 0 0 0,-1 1-1 0 0,0 0 1 0 0,0 1 0 0 0,-4 1 14 0 0,-8 2-78 0 0,-1 1 0 0 0,0 2 1 0 0,0 2-1 0 0,0 1 1 0 0,0 1-1 0 0,0 2 1 0 0,-23 5 77 0 0,29-3-108 0 0,1 1 1 0 0,-1 2 0 0 0,1 1 0 0 0,1 1-1 0 0,0 1 1 0 0,0 1 0 0 0,1 2-1 0 0,0 0 1 0 0,1 2 0 0 0,1 1-1 0 0,-8 6 108 0 0,3 16-1583 0 0,30-36 1338 0 0,1 0-1 0 0,-1-1 1 0 0,1 1-1 0 0,0-1 1 0 0,0 1-1 0 0,0-1 1 0 0,0 0-1 0 0,-1 0 1 0 0,2 0-1 0 0,-1 0 1 0 0,0-1-1 0 0,0 1 1 0 0,0-1-1 0 0,0 0 1 0 0,0 0-1 0 0,0 0 1 0 0,1 0-1 0 0,-1-1 1 0 0,0 1-1 0 0,0-1 1 0 0,0 0 245 0 0,43-7-3623 0 0,-16 0-1947 0 0,-2 0-5870 0 0</inkml:trace>
  <inkml:trace contextRef="#ctx0" brushRef="#br0" timeOffset="570.02">797 846 14347 0 0,'0'0'3511'0'0,"0"0"-1607"0"0,0 0-662 0 0,0 0-113 0 0,0 0-109 0 0,0 0-196 0 0,0 0-202 0 0,0 0-149 0 0,0 0-112 0 0,0 0-36 0 0,0 0-13 0 0,0 0-32 0 0,0 0-16 0 0,32-11-34 0 0,101-32-8 0 0,16 5 465 0 0,93-20-23 0 0,-240 59-665 0 0,-1 0 1 0 0,0 0-1 0 0,1 1 0 0 0,-1-1 1 0 0,0 1-1 0 0,0 0 1 0 0,0-1-1 0 0,0 1 0 0 0,0 0 1 0 0,-1-1-1 0 0,1 1 1 0 0,0 0-1 0 0,-1 0 1 0 0,1 0-1 0 0,-1-1 0 0 0,0 1 1 0 0,0 0-1 0 0,0 0 1 0 0,0 0-1 0 0,0 0 0 0 0,0 0 1 0 0,0 0-1 0 0,0-1 1 0 0,-1 1-1 0 0,1 0 0 0 0,-1 0 1 0 0,0 1 0 0 0,1 17 24 0 0,17 141 511 0 0,13 34 371 0 0,-24-114-678 0 0,-6-80-210 0 0,0-1 2 0 0,0 0-48 0 0,0 0-48 0 0,0 0-59 0 0,0-19-2241 0 0,1-9-2474 0 0,1 9-5382 0 0,-1 11-1931 0 0</inkml:trace>
  <inkml:trace contextRef="#ctx0" brushRef="#br0" timeOffset="1016.369">1642 1321 13819 0 0,'0'0'4854'0'0,"0"0"-3171"0"0,0 0-844 0 0,0 0 139 0 0,0 0 50 0 0,0 0-108 0 0,0 0-193 0 0,0 0-176 0 0,0 0-126 0 0,0 0-38 0 0,0 0 0 0 0,0 0-58 0 0,0 0-9 0 0,-2 8 7 0 0,0 4-625 0 0,-3 7 1932 0 0,-4-40-266 0 0,4 0-1342 0 0,2 0 0 0 0,0 0 0 0 0,2 0-1 0 0,0 0 1 0 0,1 0 0 0 0,2 0 0 0 0,0 1-1 0 0,1-1 1 0 0,1 0 0 0 0,0 1 0 0 0,2-1-1 0 0,1 1 1 0 0,4-9-26 0 0,-2 8-9 0 0,2 0 0 0 0,1 0 0 0 0,0 1-1 0 0,1 1 1 0 0,1 0 0 0 0,1 1 0 0 0,1 1 0 0 0,0 0-1 0 0,1 1 1 0 0,14-10 9 0 0,-30 26-18 0 0,0-1 0 0 0,0 1 0 0 0,0 0 1 0 0,0 0-1 0 0,0-1 0 0 0,0 1 0 0 0,0 0 0 0 0,1 0 0 0 0,-1 0 0 0 0,0 0 0 0 0,0 1 0 0 0,0-1 0 0 0,0 0 0 0 0,0 0 0 0 0,0 1 1 0 0,0-1-1 0 0,0 0 0 0 0,0 1 0 0 0,0-1 0 0 0,0 1 0 0 0,0-1 0 0 0,-1 1 0 0 0,1 0 0 0 0,0-1 0 0 0,0 1 0 0 0,0 0 0 0 0,-1 0 1 0 0,1-1-1 0 0,0 1 0 0 0,-1 0 0 0 0,1 0 0 0 0,0 0 0 0 0,-1 0 0 0 0,0 0 0 0 0,1 0 0 0 0,-1 0 0 0 0,1 0 0 0 0,-1 0 0 0 0,0 0 1 0 0,0 0-1 0 0,0 0 0 0 0,1 0 0 0 0,-1 0 0 0 0,0 0 0 0 0,0 0 0 0 0,-1 0 0 0 0,1 0 0 0 0,0 0 0 0 0,0 0 0 0 0,0 1 1 0 0,-1-1-1 0 0,1 0 0 0 0,0 0 0 0 0,-1 0 0 0 0,1-1 0 0 0,-1 1 0 0 0,0 1 18 0 0,1 0-4 0 0,0 38-989 0 0,3 29-2785 0 0,2-48-1365 0 0,3-4-3330 0 0,-6-13-2636 0 0</inkml:trace>
  <inkml:trace contextRef="#ctx0" brushRef="#br0" timeOffset="1181.52">2016 1181 11763 0 0,'0'0'3216'0'0,"0"0"-1687"0"0,0 0-249 0 0,0 0-208 0 0,0 0-328 0 0,0 0-312 0 0,0 0-232 0 0,0 0-104 0 0,0 0-80 0 0,0 0-128 0 0,0 0-240 0 0,0 0-440 0 0,0 0-800 0 0,0 0-1033 0 0,28 147-2320 0 0,-28-147-4985 0 0</inkml:trace>
  <inkml:trace contextRef="#ctx0" brushRef="#br0" timeOffset="1347.449">1976 772 14763 0 0,'0'0'3089'0'0,"0"0"-2497"0"0,0 0-424 0 0,0 0-112 0 0,0 0-72 0 0,0 0-80 0 0,0 0-96 0 0,0 0-232 0 0,0 0-536 0 0,0 0-1185 0 0,0 0-2816 0 0,0 0-4913 0 0</inkml:trace>
  <inkml:trace contextRef="#ctx0" brushRef="#br0" timeOffset="1680.152">2443 908 17140 0 0,'0'0'1635'0'0,"0"0"-310"0"0,0 0-111 0 0,0 0-178 0 0,0 0-224 0 0,0 0-213 0 0,0 0-201 0 0,0 0-150 0 0,-29 32-120 0 0,-89 100-59 0 0,81-69-50 0 0,37-54-26 0 0,0-5 1 0 0,0 1-1 0 0,-1-1 1 0 0,1 1-1 0 0,1-1 1 0 0,-1 1 0 0 0,1-1-1 0 0,-1 0 1 0 0,1 1-1 0 0,0-1 1 0 0,1 0 0 0 0,-1 0-1 0 0,1 0 1 0 0,0 0 0 0 0,0 0-1 0 0,0 0 1 0 0,0 0-1 0 0,1-1 1 0 0,0 1 0 0 0,0-1-1 0 0,0 0 1 0 0,0 1 0 0 0,0-1-1 0 0,0-1 1 0 0,1 1-1 0 0,-1 0 1 0 0,1-1 0 0 0,0 0-1 0 0,1 1 7 0 0,10 3 83 0 0,-1 0 0 0 0,1-2 0 0 0,0 1-1 0 0,0-2 1 0 0,1 0 0 0 0,-1-1 0 0 0,1 0 0 0 0,-1-1-1 0 0,1-1 1 0 0,0 0 0 0 0,-1-1 0 0 0,5-2-83 0 0,-3-1 193 0 0,0-1 1 0 0,0-1-1 0 0,-1 0 1 0 0,0-1 0 0 0,0-1-1 0 0,-1 0 1 0 0,0-1-1 0 0,0-1 1 0 0,-1 0-1 0 0,0-1 1 0 0,-1-1-1 0 0,0 0 1 0 0,-1-1 0 0 0,0 0-1 0 0,8-14-193 0 0,4-5 189 0 0,-2-2-1 0 0,-1-1 1 0 0,-1 0-1 0 0,-3-2 1 0 0,12-33-189 0 0,-21 51 1 0 0,-2-1 0 0 0,0 1-1 0 0,-2-2 1 0 0,0 1 0 0 0,-1 0 0 0 0,-1-1-1 0 0,0 1 1 0 0,-2-1 0 0 0,-1-9-1 0 0,0 20-4 0 0,0 0 0 0 0,-1 1 0 0 0,0-1 0 0 0,-1 0 1 0 0,0 1-1 0 0,0 0 0 0 0,-1 0 0 0 0,0 0 0 0 0,0 0 0 0 0,-1 1 0 0 0,0-1 0 0 0,-1 1 0 0 0,0 0 1 0 0,0 1-1 0 0,-1-1 0 0 0,0 2 0 0 0,0-1 0 0 0,-1 0 0 0 0,1 1 0 0 0,-8-4 4 0 0,6 5-8 0 0,0 1-1 0 0,0-1 1 0 0,0 2 0 0 0,-1-1-1 0 0,1 1 1 0 0,-1 1-1 0 0,1 0 1 0 0,-1 0-1 0 0,0 1 1 0 0,0 0 0 0 0,0 0-1 0 0,0 1 1 0 0,0 1-1 0 0,0 0 1 0 0,0 0-1 0 0,0 1 1 0 0,1 0-1 0 0,-1 0 1 0 0,1 1 0 0 0,-1 1-1 0 0,1 0 1 0 0,0 0-1 0 0,0 0 1 0 0,1 1-1 0 0,-1 1 1 0 0,1-1 0 0 0,0 1-1 0 0,-3 4 9 0 0,-5 2-39 0 0,1 1 0 0 0,0 1 0 0 0,1 0 0 0 0,0 1-1 0 0,1 0 1 0 0,1 1 0 0 0,1 1 0 0 0,0 0 0 0 0,1 1 0 0 0,0 0-1 0 0,2 0 1 0 0,0 1 0 0 0,1 0 0 0 0,1 0 0 0 0,1 0 0 0 0,1 1-1 0 0,0 0 1 0 0,2 0 0 0 0,0 0 0 0 0,1 0 0 0 0,1 1 0 0 0,2 1 39 0 0,2-10-108 0 0,2 0 0 0 0,0-1 0 0 0,0 0 0 0 0,1 0 0 0 0,0 0 0 0 0,1-1 0 0 0,0 0-1 0 0,1 0 1 0 0,0-1 0 0 0,0 0 0 0 0,1-1 0 0 0,0 0 0 0 0,1-1 0 0 0,0 0 0 0 0,0 0 0 0 0,0-1 0 0 0,1-1 0 0 0,0 0 0 0 0,0 0 0 0 0,0-1 0 0 0,0-1 0 0 0,1 0 0 0 0,3 0 108 0 0,22 7-1124 0 0,0-2 0 0 0,1-2 0 0 0,-1-1 0 0 0,39-1 1124 0 0,0-5-4173 0 0,-3-4-3545 0 0,-42 1-1519 0 0</inkml:trace>
  <inkml:trace contextRef="#ctx0" brushRef="#br0" timeOffset="2562.151">3470 850 16003 0 0,'0'0'2444'0'0,"0"0"-619"0"0,0 0-268 0 0,0 0-225 0 0,0 0-249 0 0,-33 6-211 0 0,-108 21-192 0 0,45 10 276 0 0,87-33-925 0 0,0 1 0 0 0,0 0 0 0 0,0 0 0 0 0,1 1 0 0 0,-1 0 0 0 0,1 0 0 0 0,1 1 0 0 0,0 0 0 0 0,-1 1 0 0 0,2-1 0 0 0,-1 1 0 0 0,1 0 0 0 0,1 1 0 0 0,0 0 0 0 0,0 0 0 0 0,0 0 0 0 0,1 0 0 0 0,0 1 0 0 0,1-1 0 0 0,0 1 0 0 0,1 0 0 0 0,0 0 0 0 0,1 0 0 0 0,0 0 0 0 0,0 2-31 0 0,3-6-4 0 0,0-1 0 0 0,1 0 0 0 0,-1 1 0 0 0,1-1 0 0 0,1 0 0 0 0,-1-1 0 0 0,1 1 0 0 0,0-1 0 0 0,0 1 0 0 0,0-1 0 0 0,0 0 0 0 0,1 0 0 0 0,-1-1 0 0 0,1 0 0 0 0,0 1 0 0 0,0-2 0 0 0,1 1 0 0 0,-1 0 0 0 0,0-1 0 0 0,1 0 0 0 0,-1-1 0 0 0,1 1 0 0 0,0-1 0 0 0,0 0 0 0 0,0 0 0 0 0,-1-1 0 0 0,1 0 0 0 0,0 0 0 0 0,5 0 4 0 0,3 0 21 0 0,1 0-1 0 0,-1 0 0 0 0,1-2 1 0 0,0 0-1 0 0,-1 0 1 0 0,0-1-1 0 0,0-1 0 0 0,0-1 1 0 0,0 0-1 0 0,9-5-20 0 0,7-8 90 0 0,-1-1 0 0 0,-1-1 0 0 0,-1-2 0 0 0,0 0-1 0 0,-2-2 1 0 0,-1-1 0 0 0,-1-1 0 0 0,13-19-90 0 0,22-36 172 0 0,-120 198-308 0 0,59-112 120 0 0,0-1 1 0 0,1 0-1 0 0,0 1 1 0 0,0-1-1 0 0,0 1 1 0 0,0 0-1 0 0,1 0 0 0 0,-1 0 1 0 0,1 0-1 0 0,1 0 1 0 0,-1 0-1 0 0,1 0 0 0 0,-1 0 1 0 0,2 0-1 0 0,-1 0 1 0 0,0 0-1 0 0,1 0 0 0 0,0 0 1 0 0,0 0-1 0 0,1-1 1 0 0,-1 1-1 0 0,1 0 0 0 0,0-1 1 0 0,0 1-1 0 0,1-1 1 0 0,-1 1-1 0 0,1-1 0 0 0,0 0 1 0 0,0 0-1 0 0,0 0 1 0 0,1 0-1 0 0,-1-1 0 0 0,1 0 1 0 0,0 1-1 0 0,0-1 1 0 0,0-1-1 0 0,1 1 1 0 0,-1-1-1 0 0,5 3 16 0 0,-2-4 32 0 0,1 0 1 0 0,0-1-1 0 0,0 0 0 0 0,0 0 1 0 0,0 0-1 0 0,0-1 1 0 0,-1 0-1 0 0,1-1 0 0 0,0 0 1 0 0,0 0-1 0 0,-1-1 1 0 0,0 0-1 0 0,1 0 0 0 0,-1 0 1 0 0,0-1-1 0 0,-1 0 0 0 0,1 0 1 0 0,-1-1-1 0 0,2-1-32 0 0,112-112 523 0 0,-98 93-474 0 0,59-63 163 0 0,-80 87-213 0 0,-7 24-273 0 0,-1-10 195 0 0,1-1-1 0 0,0 1 0 0 0,1 1 1 0 0,0-1-1 0 0,1 0 1 0 0,1 1-1 0 0,0 0 0 0 0,1 0 1 0 0,0 0-1 0 0,1 0 0 0 0,1 0 1 0 0,0 0-1 0 0,1 4 80 0 0,1-14 4 0 0,-1 0-1 0 0,1-1 0 0 0,0 1 0 0 0,0-1 0 0 0,0 1 1 0 0,1-1-1 0 0,-1 0 0 0 0,1 0 0 0 0,0 0 1 0 0,0 0-1 0 0,0 0 0 0 0,0-1 0 0 0,0 1 1 0 0,1-1-1 0 0,-1 0 0 0 0,1 0 0 0 0,-1 0 1 0 0,1-1-1 0 0,0 1 0 0 0,0-1 0 0 0,0 0 0 0 0,0 0 1 0 0,0 0-1 0 0,0 0 0 0 0,0-1 0 0 0,0 0 1 0 0,0 0-1 0 0,0 0 0 0 0,0 0 0 0 0,0-1 1 0 0,0 1-1 0 0,0-1 0 0 0,0 0 0 0 0,0 0 0 0 0,0 0 1 0 0,0-1-1 0 0,-1 0 0 0 0,1 1 0 0 0,-1-1 1 0 0,4-3-4 0 0,14-14 157 0 0,-1-2 0 0 0,-1 0 1 0 0,-1-2-1 0 0,-1 0 0 0 0,-1-1 1 0 0,-1 0-1 0 0,-2-1 0 0 0,0-1 1 0 0,8-22-158 0 0,7-10 164 0 0,-21 40-90 0 0,-1 6 62 0 0,-5 31-209 0 0,-6 42-31 0 0,2-36 102 0 0,1 1 0 0 0,2-1 0 0 0,0 1-1 0 0,1-1 1 0 0,2 1 0 0 0,2 6 2 0 0,92 258-8 0 0,-70-222 19 0 0,-2 1-1 0 0,-4 1 1 0 0,-2 0 0 0 0,-1 17-11 0 0,-15-74 3 0 0,-1 0 1 0 0,0 0 0 0 0,-1-1 0 0 0,0 1 0 0 0,-1 0-1 0 0,0 0 1 0 0,-1 0 0 0 0,-1 0 0 0 0,0 0-1 0 0,-1 0 1 0 0,0-1 0 0 0,0 1 0 0 0,-2-1 0 0 0,0 0-1 0 0,0 0 1 0 0,-1-1 0 0 0,0 1 0 0 0,-1-1-1 0 0,0 0 1 0 0,-1-1 0 0 0,0 0 0 0 0,-1 0 0 0 0,0-1-1 0 0,-4 3-3 0 0,-8 2 1 0 0,0 0-1 0 0,-1-2 0 0 0,-1 0 1 0 0,0-1-1 0 0,0-2 0 0 0,-1 0 1 0 0,-1-2-1 0 0,1 0 0 0 0,-1-2 1 0 0,0 0-1 0 0,-1-2 0 0 0,-13 0 0 0 0,33-2 1 0 0,1 0 0 0 0,0-1 0 0 0,-1 1 0 0 0,1-1-1 0 0,-1 0 1 0 0,1-1 0 0 0,-1 1 0 0 0,1-1 0 0 0,0 0-1 0 0,-1 0 1 0 0,1-1 0 0 0,0 1 0 0 0,0-1 0 0 0,0 0-1 0 0,0-1 1 0 0,0 1 0 0 0,1-1 0 0 0,-1 0 0 0 0,1 0 0 0 0,-1-1-1 0 0,1 1 1 0 0,0-1 0 0 0,0 0 0 0 0,1 0 0 0 0,-1 0-1 0 0,1 0 1 0 0,0-1 0 0 0,0 0 0 0 0,1 1 0 0 0,-1-1-1 0 0,1 0 1 0 0,0 0 0 0 0,-1-3-1 0 0,0-8-48 0 0,1 1-1 0 0,0 0 1 0 0,1-1 0 0 0,0 1 0 0 0,2-1-1 0 0,0 1 1 0 0,0-1 0 0 0,2 1 0 0 0,0 0-1 0 0,0 0 1 0 0,2 0 0 0 0,0 0 0 0 0,0 0-1 0 0,1 1 1 0 0,1 0 0 0 0,6-9 48 0 0,11-15-504 0 0,1 1 0 0 0,2 1 0 0 0,1 1 0 0 0,2 1 1 0 0,8-5 503 0 0,47-42-2665 0 0,-27 29-2659 0 0,-41 36 2336 0 0,15-12-8704 0 0</inkml:trace>
  <inkml:trace contextRef="#ctx0" brushRef="#br0" timeOffset="3210.67">0 1972 15683 0 0,'0'0'845'0'0,"0"0"-399"0"0,0 0-191 0 0,0 0 77 0 0,0 0 199 0 0,0 0 194 0 0,0 0 164 0 0,0 0 68 0 0,35-6-55 0 0,114-20-90 0 0,416-64 4345 0 0,175 10-5157 0 0,2167-78 1093 0 0,-2504 149-1400 0 0,297-4 260 0 0,-240 19-7822 0 0,-415-5 877 0 0,-14-1-4956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195 118 11955 0 0,'0'0'2141'0'0,"0"0"-1226"0"0,0 0-299 0 0,0 0 79 0 0,0 0 221 0 0,0 0 163 0 0,0 0 60 0 0,0 0-31 0 0,0 0-133 0 0,0 0-192 0 0,-2 34-195 0 0,-7 110-150 0 0,-21 55 227 0 0,-34 83-473 0 0,57-251-497 0 0,-31 123-400 0 0,4-56-6689 0 0,29-87 2070 0 0,-1-3-5121 0 0</inkml:trace>
  <inkml:trace contextRef="#ctx0" brushRef="#br0" timeOffset="504.062">317 148 13571 0 0,'0'0'915'0'0,"0"0"-324"0"0,0 0 54 0 0,0 0 337 0 0,0 0 211 0 0,0 0-1 0 0,0 0-134 0 0,34-6-150 0 0,113-18-130 0 0,232-57 1585 0 0,-89 45-1660 0 0,-286 77-263 0 0,-7-14-283 0 0,-1-1 0 0 0,0 0 0 0 0,-2 0 0 0 0,-2-1 0 0 0,0 0 0 0 0,-1 0 0 0 0,-2-1 0 0 0,-7 14-157 0 0,-33 88 377 0 0,-42 322 313 0 0,46-289-637 0 0,40-103-405 0 0,7-32-2528 0 0,0-23 1981 0 0,7-19-14811 0 0,-7 14 7836 0 0</inkml:trace>
  <inkml:trace contextRef="#ctx0" brushRef="#br0" timeOffset="765.976">514 682 11682 0 0,'0'0'3581'0'0,"0"0"-1823"0"0,0 0-750 0 0,0 0-62 0 0,0 0 42 0 0,0 0 4 0 0,0 0-18 0 0,0 0-67 0 0,0 0-99 0 0,0 0-108 0 0,0 0-120 0 0,33 0-107 0 0,107-1-100 0 0,156-17 321 0 0,-243 14-1396 0 0,122-5 81 0 0,-117 10-3844 0 0,-1 3-4582 0 0,-43-3-2382 0 0</inkml:trace>
  <inkml:trace contextRef="#ctx0" brushRef="#br0" timeOffset="1052.661">1430 954 17140 0 0,'0'0'1095'0'0,"0"0"-110"0"0,0 0 70 0 0,0 0 25 0 0,0 0-142 0 0,0 0-265 0 0,0 0-263 0 0,0 0-189 0 0,0 0-136 0 0,0 0-71 0 0,0 0-54 0 0,0 0-116 0 0,2 28-155 0 0,4 83-204 0 0,-3-81-308 0 0,-3-29-468 0 0,2-1-2854 0 0,-2 0-3289 0 0,0 0-1547 0 0</inkml:trace>
  <inkml:trace contextRef="#ctx0" brushRef="#br0" timeOffset="1427.516">1701 236 19492 0 0,'0'0'956'0'0,"0"0"-70"0"0,0 0 21 0 0,0 0 14 0 0,0 0-57 0 0,0 0-113 0 0,0 0-152 0 0,0 0-125 0 0,0 0-77 0 0,0 0-45 0 0,0 0-37 0 0,0 0-33 0 0,36-7-47 0 0,115-21-41 0 0,-76 15-49 0 0,1 4 0 0 0,-1 3 1 0 0,67 3-146 0 0,-122 2-7 0 0,-1 2-1 0 0,1 0 1 0 0,-1 0 0 0 0,0 2 0 0 0,0 1 0 0 0,0 0 0 0 0,0 1-1 0 0,-1 2 1 0 0,0-1 0 0 0,0 2 0 0 0,1 1 7 0 0,-16-5-17 0 0,0 0 0 0 0,0 0 1 0 0,0 0-1 0 0,0 1 0 0 0,0-1 0 0 0,-1 1 1 0 0,0 0-1 0 0,0 0 0 0 0,0 0 0 0 0,0 0 1 0 0,-1 0-1 0 0,0 0 0 0 0,0 0 0 0 0,-1 0 1 0 0,1 1-1 0 0,-1-1 0 0 0,0 0 0 0 0,0 0 1 0 0,-1 0-1 0 0,0 1 0 0 0,0-1 0 0 0,0 0 1 0 0,0 0-1 0 0,-1 0 0 0 0,0 0 0 0 0,0 0 1 0 0,0-1-1 0 0,-1 1 0 0 0,1 0 0 0 0,-1-1 1 0 0,0 0-1 0 0,0 0 0 0 0,-1 0 0 0 0,0 1 18 0 0,-35 51-43 0 0,-2-2 1 0 0,-3-1-1 0 0,-19 15 42 0 0,-69 85 27 0 0,129-151-24 0 0,1 0-1 0 0,0 0 1 0 0,0 0 0 0 0,-1 1 0 0 0,1-1-1 0 0,1 0 1 0 0,-1 1 0 0 0,0 0-1 0 0,1-1 1 0 0,-1 1 0 0 0,1 0-1 0 0,-1 0 1 0 0,1-1 0 0 0,0 1-1 0 0,1 0 1 0 0,-1 0 0 0 0,0 0-1 0 0,1 0 1 0 0,0 0 0 0 0,-1 1-1 0 0,1-1 1 0 0,0 0 0 0 0,1 0-1 0 0,-1 0 1 0 0,1 0 0 0 0,-1 0-1 0 0,1 0 1 0 0,0 0 0 0 0,0 0-1 0 0,0 0 1 0 0,0-1 0 0 0,1 1-1 0 0,-1 0 1 0 0,1 0 0 0 0,0-1-1 0 0,-1 1 1 0 0,1-1 0 0 0,0 0-1 0 0,3 2-2 0 0,8 0 5 0 0,1 0 0 0 0,1-1 0 0 0,-1-1 0 0 0,0-1 0 0 0,1 0 0 0 0,-1 0 0 0 0,1-2 0 0 0,-1 0 0 0 0,0 0 0 0 0,1-2 0 0 0,-1 1 1 0 0,0-2-1 0 0,5-2-5 0 0,155-42-2118 0 0,-102 23-7852 0 0,-54 21-2130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7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433 265 3585 0 0,'0'0'1253'0'0,"0"0"-164"0"0,0 0 31 0 0,0 0 275 0 0,0 0 297 0 0,0 0 121 0 0,0 0-78 0 0,0 0-203 0 0,0 0-293 0 0,0 0-275 0 0,0 0-218 0 0,0 0-182 0 0,0 0-92 0 0,5-4-32 0 0,17-16 8 0 0,-64 15 1794 0 0,28 6-2130 0 0,-1 1 0 0 0,1 1 0 0 0,0 0 0 0 0,0 1 0 0 0,0 0 0 0 0,0 1 0 0 0,1 1 1 0 0,-4 2-113 0 0,-40 15 335 0 0,-62 40 245 0 0,118-62-581 0 0,0 0 1 0 0,1 1-1 0 0,-1-1 0 0 0,1 0 1 0 0,-1 1-1 0 0,1-1 0 0 0,0 1 1 0 0,-1-1-1 0 0,1 1 0 0 0,0-1 1 0 0,0 1-1 0 0,0-1 0 0 0,0 1 1 0 0,0-1-1 0 0,1 1 0 0 0,-1-1 1 0 0,0 0-1 0 0,1 1 0 0 0,-1-1 0 0 0,1 1 1 0 0,-1-1-1 0 0,1 0 0 0 0,0 1 1 0 0,0-1-1 0 0,-1 0 0 0 0,1 0 1 0 0,0 1-1 0 0,0-1 0 0 0,0 0 1 0 0,0 0-1 0 0,0 0 0 0 0,1 0 1 0 0,-1 0-1 0 0,0-1 0 0 0,1 2 1 0 0,10 5 49 0 0,1 0-1 0 0,-1-1 1 0 0,1-1-1 0 0,0 0 1 0 0,0 0-1 0 0,1-2 1 0 0,-1 1-1 0 0,7-1-48 0 0,31 18 126 0 0,-51-19-104 0 0,1 1 0 0 0,0-1 0 0 0,0 0 1 0 0,-1 1-1 0 0,1-1 0 0 0,-1 1 1 0 0,0-1-1 0 0,0 1 0 0 0,0-1 0 0 0,0 1 1 0 0,0-1-1 0 0,-1 0 0 0 0,1 1 1 0 0,-1-1-1 0 0,1 1 0 0 0,-1-1 1 0 0,0 0-1 0 0,0 1 0 0 0,0-1 0 0 0,0 0 1 0 0,-1 1-23 0 0,-13 18 89 0 0,-1 0 0 0 0,-1-1 0 0 0,-1 0-1 0 0,-1-2 1 0 0,-1 0 0 0 0,-11 7-89 0 0,29-23 7 0 0,-9 8 22 0 0,-12 7 37 0 0,2 2 0 0 0,0 1 0 0 0,1 1 0 0 0,1 0 0 0 0,-9 15-66 0 0,26-34 14 0 0,1 0 0 0 0,0-1 0 0 0,0 1 0 0 0,0 0 0 0 0,0-1 0 0 0,0 1 0 0 0,0 0 0 0 0,0 0 0 0 0,0 0 1 0 0,1 0-1 0 0,-1 0 0 0 0,1 0 0 0 0,-1 0 0 0 0,1 0 0 0 0,0 0 0 0 0,0 0 0 0 0,0 0 0 0 0,0 0 0 0 0,0 0 0 0 0,0 0 1 0 0,0 0-1 0 0,1 0 0 0 0,-1 0 0 0 0,1 0 0 0 0,0 0 0 0 0,-1 0 0 0 0,1 0 0 0 0,0-1 0 0 0,0 1 0 0 0,0 0 1 0 0,1 0-1 0 0,-1-1 0 0 0,0 1 0 0 0,0-1 0 0 0,1 1 0 0 0,-1-1 0 0 0,1 1 0 0 0,0-1 0 0 0,-1 0 0 0 0,1 0 0 0 0,0 0 1 0 0,0 0-1 0 0,-1 0 0 0 0,3 0-14 0 0,90 22 759 0 0,114-19-13 0 0,-203-3-888 0 0,1-1 0 0 0,-1 0 0 0 0,0 0 0 0 0,0-1 0 0 0,0 1 0 0 0,0-1-1 0 0,0 0 1 0 0,0 0 0 0 0,0-1 0 0 0,0 0 0 0 0,0 0 0 0 0,0 0 0 0 0,-1 0 0 0 0,4-3 142 0 0,-5-12-5337 0 0,-4 4-4004 0 0,-2 6-2003 0 0</inkml:trace>
  <inkml:trace contextRef="#ctx0" brushRef="#br0" timeOffset="273.512">193 0 10154 0 0,'0'0'2249'0'0,"0"0"-1149"0"0,0 0-240 0 0,0 0 178 0 0,0 0 219 0 0,0 0 52 0 0,0 0-120 0 0,0 0-225 0 0,0 0-236 0 0,0 0-127 0 0,0 0-35 0 0,0 0 17 0 0,0 11 36 0 0,4 565 3171 0 0,-28-84-3651 0 0,4-360 58 0 0,1-14-2910 0 0,14-40-9588 0 0,5-71 1044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3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0 0 0 0,'2'0'0'0'0,"1"0"56"0"0,-3 0 232 0 0,0 0 91 0 0,0 0 25 0 0,0 0 48 0 0,0 0 89 0 0,0 0 65 0 0,0 0 71 0 0,0 0 56 0 0,0 0 8 0 0,0 0 11 0 0,0 0-22 0 0,0 0-53 0 0,0 0-41 0 0,0 0-53 0 0,0 0-56 0 0,0 0-32 0 0,0 0-35 0 0,0 0-47 0 0,13 3 7762 0 0,-9-1-1003 0 0,-4 0-7181 0 0,0-1 10 0 0,0-1-9 0 0,0 0 12 0 0,0 0-5 0 0,0 0-32 0 0,0 0 7 0 0,0 0-12 0 0,0 0-13 0 0,-26 192 12 0 0,-58 237 29 0 0,23-189 58 0 0,40-148 50 0 0,19-111 892 0 0,-2-5-810 0 0,1 0 1 0 0,1 0-1 0 0,1 0 0 0 0,1 0 0 0 0,2 0 0 0 0,0 1 1 0 0,5-20-181 0 0,36-91 15 0 0,6 1 1 0 0,6 3 0 0 0,11-7-16 0 0,-56 116 11 0 0,66-115 33 0 0,-75 136-56 0 0,1 0 0 0 0,-1 0 0 0 0,0-1 0 0 0,0 1 0 0 0,0 0 1 0 0,0 0-1 0 0,0 0 0 0 0,1 0 0 0 0,-1 0 0 0 0,0 1 0 0 0,0-1 0 0 0,0 0 0 0 0,0 0 0 0 0,0 1 0 0 0,0-1 0 0 0,0 1 0 0 0,0-1 0 0 0,1 1 0 0 0,-2-1 0 0 0,1 1 0 0 0,0 0 0 0 0,0-1 0 0 0,0 1 0 0 0,0 0 0 0 0,0 0 0 0 0,0 0 0 0 0,-1-1 0 0 0,1 1 1 0 0,0 0-1 0 0,-1 0 0 0 0,1 0 0 0 0,-1 0 0 0 0,1 0 0 0 0,-1 0 0 0 0,1 1 0 0 0,-1-1 0 0 0,0 0 0 0 0,0 0 0 0 0,1 1 12 0 0,1 1-10 0 0,13 22 34 0 0,-1 0 0 0 0,-1 1 0 0 0,-1 1 0 0 0,-1 0 0 0 0,-1 1 0 0 0,-2 0 0 0 0,0 0 0 0 0,0 13-24 0 0,0 2 9 0 0,-1 0 0 0 0,-2 0 0 0 0,-2 1 0 0 0,-1 0 0 0 0,-3-1 0 0 0,-2 1 0 0 0,-4 18-9 0 0,-24 89 15 0 0,29-137 257 0 0,48-145-147 0 0,198-381-152 0 0,-169 395-27 0 0,-61 161-619 0 0,2 147 944 0 0,-14 397-1522 0 0,10-581-7182 0 0,-1-14-1730 0 0,-6 1 2515 0 0</inkml:trace>
  <inkml:trace contextRef="#ctx0" brushRef="#br0" timeOffset="307.519">1310 582 11154 0 0,'0'0'1703'0'0,"0"0"-220"0"0,0 0-121 0 0,0 0 30 0 0,0 0-106 0 0,-16 31-230 0 0,-50 98-280 0 0,43-57 14 0 0,23-69-752 0 0,0 1 0 0 0,1-1-1 0 0,-1 1 1 0 0,1-1 0 0 0,0 0 0 0 0,0 1 0 0 0,0-1 0 0 0,0 0-1 0 0,0 0 1 0 0,1 0 0 0 0,-1 0 0 0 0,1 0 0 0 0,0 0 0 0 0,0 0 0 0 0,0-1-1 0 0,0 1 1 0 0,0 0 0 0 0,1-1 0 0 0,-1 0 0 0 0,1 0 0 0 0,0 0 0 0 0,-1 0-1 0 0,1 0 1 0 0,0 0 0 0 0,0-1 0 0 0,0 1 0 0 0,0-1 0 0 0,1 0-1 0 0,-1 0 1 0 0,0 0 0 0 0,1 0 0 0 0,-1-1 0 0 0,0 1 0 0 0,1-1 0 0 0,1 0-38 0 0,4 1 131 0 0,-1-1 0 0 0,1 0 1 0 0,-1 0-1 0 0,0-1 1 0 0,1 0-1 0 0,-1-1 1 0 0,0 1-1 0 0,0-2 0 0 0,0 1 1 0 0,0-1-1 0 0,0 0 1 0 0,-1-1-1 0 0,1 0 1 0 0,2-2-133 0 0,2-3 117 0 0,1-1 0 0 0,-1-1-1 0 0,-1 1 1 0 0,0-2 0 0 0,-1 0-1 0 0,0 0 1 0 0,-1-1 0 0 0,0 0-1 0 0,-1-1 1 0 0,-1 0 0 0 0,0 0-1 0 0,0 0 1 0 0,-2-1-1 0 0,0 0 1 0 0,0 0 0 0 0,-2-1-1 0 0,0 1 1 0 0,0-1 0 0 0,-2 1-1 0 0,0-1 1 0 0,-1-3-116 0 0,0 14-86 0 0,-1 0 0 0 0,1 0 0 0 0,-1 1 0 0 0,0-1 0 0 0,-1 1 0 0 0,1-1 0 0 0,-1 1 0 0 0,0-1 0 0 0,0 1 0 0 0,-1 0 0 0 0,1 0 0 0 0,-1 0 0 0 0,0 0 0 0 0,0 0 0 0 0,0 1 0 0 0,0-1 0 0 0,-1 1 0 0 0,1 0 0 0 0,-1 0-1 0 0,0 0 1 0 0,0 0 0 0 0,0 1 0 0 0,0 0 0 0 0,0 0 0 0 0,-1 0 0 0 0,-3-1 86 0 0,4 1-348 0 0,-1 1 1 0 0,0 0-1 0 0,1 0 0 0 0,-1 1 0 0 0,0-1 0 0 0,0 1 0 0 0,1 0 1 0 0,-1 0-1 0 0,0 1 0 0 0,0-1 0 0 0,1 1 0 0 0,-1 0 0 0 0,0 0 1 0 0,1 1-1 0 0,-1-1 0 0 0,1 1 0 0 0,0 0 0 0 0,-1 1 348 0 0,-24 14-4410 0 0,10-2-1277 0 0,3-1-2313 0 0</inkml:trace>
  <inkml:trace contextRef="#ctx0" brushRef="#br0" timeOffset="703.559">1678 873 10306 0 0,'0'0'4885'0'0,"0"0"-2455"0"0,0 0-759 0 0,0 0-69 0 0,0 0-170 0 0,0 0-268 0 0,0 0-281 0 0,0 0-216 0 0,0 0-200 0 0,0 0-127 0 0,0 0-89 0 0,0 0-69 0 0,0 0-46 0 0,3-29-60 0 0,8-90-18 0 0,15 52 34 0 0,-13 50-44 0 0,26-38 53 0 0,-37 132-1384 0 0,-3-67 1337 0 0,2 73-1 0 0,-1-80-24 0 0,1-1-1 0 0,0 0 1 0 0,-1 0-1 0 0,1 1 1 0 0,0-1 0 0 0,1 0-1 0 0,-1 0 1 0 0,0 0-1 0 0,0 0 1 0 0,1 0 0 0 0,-1 0-1 0 0,1-1 1 0 0,0 1-1 0 0,0 0 1 0 0,-1-1-1 0 0,1 0 1 0 0,0 1 0 0 0,0-1-1 0 0,0 0 1 0 0,0 0-1 0 0,1 0 1 0 0,-1 0-1 0 0,0 0 1 0 0,0 0 0 0 0,1-1-1 0 0,-1 1 1 0 0,0-1-1 0 0,1 0 1 0 0,-1 1 0 0 0,0-1-1 0 0,1 0 1 0 0,2-1-29 0 0,2 1 135 0 0,1-1 0 0 0,0 0 0 0 0,-1 0 1 0 0,1-1-1 0 0,-1 0 0 0 0,1-1 1 0 0,-1 1-1 0 0,0-1 0 0 0,0-1 0 0 0,0 1 1 0 0,0-1-1 0 0,-1-1 0 0 0,0 1 0 0 0,1-1 1 0 0,-2 0-1 0 0,1 0 0 0 0,0-1 0 0 0,-1 0 1 0 0,3-4-136 0 0,77-132 120 0 0,-80 132-246 0 0,3-18-1753 0 0,-8 22-1966 0 0,0-1-3323 0 0,0 3-4833 0 0</inkml:trace>
  <inkml:trace contextRef="#ctx0" brushRef="#br0" timeOffset="1119.801">2256 567 14611 0 0,'0'0'1563'0'0,"0"0"-273"0"0,0 0-57 0 0,0 0-34 0 0,0 0-148 0 0,0 0-200 0 0,0 0-214 0 0,-15 34-160 0 0,-45 105-132 0 0,42-65 7 0 0,17-71-333 0 0,1 1-1 0 0,0-1 0 0 0,0 0 1 0 0,1 0-1 0 0,-1 1 1 0 0,1-1-1 0 0,-1 0 1 0 0,1 0-1 0 0,0 0 1 0 0,0 0-1 0 0,1 0 1 0 0,-1 0-1 0 0,1 0 1 0 0,-1 0-1 0 0,1 0 0 0 0,0-1 1 0 0,0 1-1 0 0,0-1 1 0 0,0 1-1 0 0,1-1 1 0 0,-1 0-1 0 0,1 0 1 0 0,-1 0-1 0 0,1 0 1 0 0,0 0-1 0 0,0 0 1 0 0,-1-1-1 0 0,1 0 0 0 0,0 1 1 0 0,1-1-1 0 0,-1 0 1 0 0,1 0-19 0 0,6 2 143 0 0,-1-1 0 0 0,1 0 1 0 0,-1 0-1 0 0,1-1 0 0 0,0-1 0 0 0,0 1 1 0 0,-1-2-1 0 0,1 1 0 0 0,0-1 1 0 0,-1-1-1 0 0,1 0 0 0 0,-1 0 0 0 0,1 0 1 0 0,-1-2-1 0 0,0 1 0 0 0,0-1 0 0 0,0 0 1 0 0,-1-1-1 0 0,1 0 0 0 0,-1 0 0 0 0,4-4-143 0 0,9-7 252 0 0,-1-1-1 0 0,-1-1 1 0 0,0 0-1 0 0,-2-1 1 0 0,0-2-1 0 0,-1 1 1 0 0,6-12-252 0 0,-5 6 84 0 0,0-1 1 0 0,-2-1-1 0 0,-2 0 1 0 0,0 0-1 0 0,-2-2 1 0 0,-1 1-1 0 0,-1-1 1 0 0,1-18-85 0 0,-7 36-16 0 0,-2 0-1 0 0,0 0 1 0 0,0-1-1 0 0,-1 1 1 0 0,0 0-1 0 0,-2 0 1 0 0,1-1 0 0 0,-1 1-1 0 0,-1 0 1 0 0,0 0-1 0 0,-1 1 1 0 0,0-1 0 0 0,0 1-1 0 0,-2 0 1 0 0,1 0-1 0 0,-1 0 1 0 0,-1 1 0 0 0,0-1-1 0 0,0 2 1 0 0,-1-1-1 0 0,-1 1 1 0 0,1 0 0 0 0,-1 1 16 0 0,2 1-33 0 0,0 1 1 0 0,0 0-1 0 0,-1 0 1 0 0,1 1-1 0 0,-1 0 1 0 0,0 0-1 0 0,-1 1 1 0 0,1 0 0 0 0,-1 1-1 0 0,0-1 1 0 0,0 2-1 0 0,0-1 1 0 0,0 1-1 0 0,0 1 1 0 0,-1-1-1 0 0,1 2 1 0 0,0-1-1 0 0,-1 1 1 0 0,1 1 0 0 0,0 0-1 0 0,-1 0 1 0 0,1 1-1 0 0,0 0 1 0 0,0 0-1 0 0,0 1 1 0 0,0 0-1 0 0,1 1 1 0 0,-1 0-1 0 0,1 0 1 0 0,0 1 0 0 0,0 0-1 0 0,0 0 1 0 0,1 1-1 0 0,0 0 1 0 0,0 1-1 0 0,-3 2 33 0 0,2 2-42 0 0,1 0 0 0 0,0 0 0 0 0,0 0 0 0 0,2 1-1 0 0,-1 0 1 0 0,1 1 0 0 0,1-1 0 0 0,0 1 0 0 0,1 0 0 0 0,0-1-1 0 0,1 2 1 0 0,0-1 0 0 0,1 0 0 0 0,1 6 42 0 0,0-5-32 0 0,1 0 1 0 0,0 0-1 0 0,1-1 1 0 0,1 1-1 0 0,0-1 0 0 0,1 1 1 0 0,0-1-1 0 0,1 0 1 0 0,1-1-1 0 0,0 1 1 0 0,0-1-1 0 0,1 0 0 0 0,1-1 1 0 0,0 1-1 0 0,1-2 1 0 0,0 1-1 0 0,0-1 0 0 0,1-1 1 0 0,1 1-1 0 0,-1-2 1 0 0,2 1 31 0 0,10 5-234 0 0,1-1 0 0 0,0-1 0 0 0,1-1 0 0 0,0-1 0 0 0,1-1 0 0 0,0-1 0 0 0,0-2 0 0 0,2 0 234 0 0,51 6-4006 0 0,-1-8-4446 0 0,-51-4-2784 0 0</inkml:trace>
  <inkml:trace contextRef="#ctx0" brushRef="#br0" timeOffset="2250.572">3160 538 13051 0 0,'0'0'5112'0'0,"0"0"-2827"0"0,0 0-967 0 0,0 0-120 0 0,0 0-136 0 0,0 0-155 0 0,0 0-139 0 0,0 0-117 0 0,0 0-155 0 0,0 0-121 0 0,-33 17-72 0 0,-104 55-111 0 0,68-21 47 0 0,67-49-237 0 0,-5 3 3 0 0,0 1-1 0 0,1 0 1 0 0,-1 1-1 0 0,1-1 1 0 0,1 1-1 0 0,-1 0 1 0 0,1 1 0 0 0,1-1-1 0 0,-1 1 1 0 0,1 0-1 0 0,1 0 1 0 0,-1 0-1 0 0,1 1 1 0 0,1-1 0 0 0,-1 1-1 0 0,2 0 1 0 0,-2 6-5 0 0,3-12-5 0 0,0 0 1 0 0,0 0 0 0 0,0-1-1 0 0,0 1 1 0 0,1 0 0 0 0,-1 0 0 0 0,1-1-1 0 0,-1 1 1 0 0,1 0 0 0 0,0-1-1 0 0,0 1 1 0 0,1-1 0 0 0,-1 1-1 0 0,0-1 1 0 0,1 1 0 0 0,-1-1-1 0 0,1 0 1 0 0,0 0 0 0 0,0 0 0 0 0,0 0-1 0 0,0 0 1 0 0,0 0 0 0 0,0-1-1 0 0,0 1 1 0 0,1 0 0 0 0,-1-1-1 0 0,1 0 1 0 0,-1 0 0 0 0,1 0-1 0 0,-1 0 1 0 0,1 0 0 0 0,0 0 0 0 0,-1-1-1 0 0,1 1 1 0 0,1-1 4 0 0,7 2 28 0 0,1-1-1 0 0,0 0 1 0 0,0-1-1 0 0,0 0 1 0 0,0-1-1 0 0,0-1 1 0 0,0 0 0 0 0,0 0-1 0 0,-1-1 1 0 0,1-1-1 0 0,-1 0 1 0 0,0 0-1 0 0,0-1 1 0 0,0-1 0 0 0,-1 1-1 0 0,0-2 1 0 0,0 0-1 0 0,0 0 1 0 0,-1-1-28 0 0,28-22 119 0 0,-2-3 0 0 0,-2-1 0 0 0,-1-1 0 0 0,2-6-119 0 0,-29 35 8 0 0,66-83 140 0 0,-70 86-149 0 0,-1 2-3 0 0,-4 20-175 0 0,-26 140-188 0 0,30-156 361 0 0,0 0-1 0 0,-1 0 1 0 0,1 0-1 0 0,0 0 0 0 0,1 0 1 0 0,-1 1-1 0 0,0-1 0 0 0,1 0 1 0 0,0 0-1 0 0,0 0 1 0 0,0 0-1 0 0,0 0 0 0 0,0 0 1 0 0,1 0-1 0 0,-1-1 0 0 0,1 1 1 0 0,-1 0-1 0 0,1-1 1 0 0,0 1-1 0 0,0-1 0 0 0,1 0 1 0 0,-1 1-1 0 0,0-1 0 0 0,1 0 1 0 0,-1 0-1 0 0,1-1 1 0 0,0 1-1 0 0,-1-1 0 0 0,1 1 1 0 0,2 0 6 0 0,3 0 9 0 0,-1-1 1 0 0,1 1 0 0 0,-1-1-1 0 0,1-1 1 0 0,0 0 0 0 0,-1 0-1 0 0,1 0 1 0 0,-1-1 0 0 0,1 0-1 0 0,-1 0 1 0 0,1-1 0 0 0,-1 0-1 0 0,0-1 1 0 0,0 1-1 0 0,0-1 1 0 0,0-1 0 0 0,0 1-1 0 0,0-1 1 0 0,-1 0 0 0 0,0-1-1 0 0,0 1 1 0 0,0-1 0 0 0,-1-1-1 0 0,5-4-9 0 0,6-7 5 0 0,-1 0-1 0 0,0-1 0 0 0,-2-1 0 0 0,0 0 1 0 0,-1-1-1 0 0,-1 0 0 0 0,6-17-4 0 0,51-110-104 0 0,-68 147 105 0 0,0 0-11 0 0,-4 15-393 0 0,-2 0 329 0 0,0 0 0 0 0,2 1 0 0 0,-1 0 1 0 0,2 0-1 0 0,0 0 0 0 0,1 0 0 0 0,1 0 0 0 0,0 0 0 0 0,1 0 1 0 0,1 1-1 0 0,1 3 74 0 0,-2-9-20 0 0,2 1 0 0 0,-1-1 0 0 0,2 1 0 0 0,0-1 0 0 0,0 0 1 0 0,1 0-1 0 0,0 0 0 0 0,1-1 0 0 0,0 1 0 0 0,0-1 0 0 0,1 0 0 0 0,1-1 1 0 0,0 0-1 0 0,0 0 0 0 0,1 0 0 0 0,0-1 0 0 0,0 0 0 0 0,1 0 0 0 0,0-1 20 0 0,-7-5 16 0 0,0-1 1 0 0,0 0-1 0 0,-1 0 0 0 0,1-1 0 0 0,0 1 0 0 0,0 0 0 0 0,0-1 0 0 0,0 1 0 0 0,0-1 0 0 0,0 1 0 0 0,0-1 0 0 0,0 0 0 0 0,0 0 0 0 0,0 0 1 0 0,0 0-1 0 0,0 0 0 0 0,0-1 0 0 0,0 1 0 0 0,0 0 0 0 0,0-1 0 0 0,0 0 0 0 0,0 1 0 0 0,-1-1 0 0 0,1 0 0 0 0,0 0 0 0 0,0 0 0 0 0,-1 0 1 0 0,1 0-1 0 0,0-1 0 0 0,-1 1 0 0 0,1 0 0 0 0,-1-1 0 0 0,0 1 0 0 0,1-1 0 0 0,-1 1 0 0 0,0-1 0 0 0,1-1-16 0 0,70-209 802 0 0,-66 193-776 0 0,1 1 0 0 0,0 1-1 0 0,2-1 1 0 0,0 1 0 0 0,0 1 0 0 0,2 0 0 0 0,0 0 0 0 0,1 1 0 0 0,10-11-26 0 0,36-14-8 0 0,-57 70 45 0 0,-3 64 19 0 0,0-45-9 0 0,1 0 1 0 0,3 0-1 0 0,2 0 1 0 0,3 5-48 0 0,18 86 11 0 0,-6 1 0 0 0,-6 1 0 0 0,-6 40-11 0 0,-7-141 8 0 0,-1 1-1 0 0,-3 0 1 0 0,-1-1-1 0 0,-2 0 1 0 0,-7 22-8 0 0,10-47 16 0 0,-2-1 0 0 0,0 1 1 0 0,0-1-1 0 0,-1 0 0 0 0,-1-1 1 0 0,-1 0-1 0 0,0 0 0 0 0,-1-1 1 0 0,0 0-1 0 0,-1 0 0 0 0,0-1 1 0 0,-1-1-1 0 0,0 0 1 0 0,-1 0-1 0 0,-5 2-16 0 0,15-11 8 0 0,0 1 0 0 0,1-1 1 0 0,-1 1-1 0 0,0-1 0 0 0,-1 0 1 0 0,1-1-1 0 0,0 1 0 0 0,0 0 1 0 0,-1-1-1 0 0,1 0 0 0 0,-1 1 0 0 0,1-1 1 0 0,-1-1-1 0 0,0 1 0 0 0,1 0 1 0 0,-1-1-1 0 0,0 0 0 0 0,1 0 1 0 0,-1 0-1 0 0,0 0 0 0 0,1-1 0 0 0,-1 0 1 0 0,0 1-1 0 0,1-1 0 0 0,-1 0 1 0 0,1-1-1 0 0,-1 1 0 0 0,1-1 1 0 0,0 1-1 0 0,0-1 0 0 0,-1 0 0 0 0,1 0 1 0 0,1 0-1 0 0,-1-1 0 0 0,0 1 1 0 0,0-1-9 0 0,-5-13-1 0 0,2 1 0 0 0,0-2 0 0 0,0 1 0 0 0,1 0 0 0 0,1-1 0 0 0,1 0 0 0 0,1 0 0 0 0,0 0 0 0 0,1 0 0 0 0,1 0 0 0 0,0 0 0 0 0,1-1 0 0 0,1 1 0 0 0,2-4 1 0 0,3-22-69 0 0,2 1 0 0 0,2 0-1 0 0,2 1 1 0 0,1 0 0 0 0,3 1-1 0 0,1 0 1 0 0,2 2-1 0 0,1 0 1 0 0,8-7 69 0 0,-7 11-224 0 0,2 1 1 0 0,1 2-1 0 0,2 0 0 0 0,0 2 0 0 0,3 1 0 0 0,0 2 0 0 0,14-9 224 0 0,-18 16-1447 0 0,1 2-1 0 0,0 1 0 0 0,1 2 0 0 0,1 0 0 0 0,0 2 0 0 0,3 0 1448 0 0,-6 2-6708 0 0,-9 5-4748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7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406 0 8202 0 0,'0'0'1853'0'0,"0"0"-116"0"0,0 0-70 0 0,0 0-15 0 0,0 0-54 0 0,0 0-203 0 0,0 0-259 0 0,0 0-254 0 0,0 0-214 0 0,0 0-181 0 0,0 0-143 0 0,0 0-90 0 0,-2 12-12 0 0,-51 194 1337 0 0,-109 294-678 0 0,144-452-1367 0 0,-1-1-1 0 0,-3 0 1 0 0,-2-2-1 0 0,-1 0 1 0 0,-3-2-1 0 0,-20 24 467 0 0,43-61-3078 0 0,10-13-3562 0 0,0-2 2547 0 0,1-2-3894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12979 0 0,'0'0'1864'0'0,"0"0"-641"0"0,0 0-399 0 0,0 0-16 0 0,0 0 110 0 0,0 0 80 0 0,0 0 36 0 0,0 0-65 0 0,0 0-140 0 0,0 0-107 0 0,0 0-120 0 0,10 32-97 0 0,29 98-44 0 0,40 62 1045 0 0,12 103-1036 0 0,-57-152-384 0 0,-34-142-76 0 0,-1 0 0 0 0,1 0 0 0 0,0 1-1 0 0,0-1 1 0 0,0 0 0 0 0,0 0 0 0 0,0 0 0 0 0,0 1 0 0 0,0-1 0 0 0,0 0 0 0 0,0 0 0 0 0,0 0 0 0 0,1 1 0 0 0,-1-1 0 0 0,1 0 0 0 0,-1 0-1 0 0,1 0 1 0 0,-1 0 0 0 0,1 0 0 0 0,-1 0 0 0 0,1 0 0 0 0,0 0 0 0 0,0 0 0 0 0,-1 0 0 0 0,1 0 0 0 0,0 0 0 0 0,0-1 0 0 0,0 1 0 0 0,0 0 0 0 0,0-1-1 0 0,0 1 1 0 0,0-1 0 0 0,0 1 0 0 0,1-1 0 0 0,-1 1 0 0 0,0-1 0 0 0,0 0 0 0 0,0 1 0 0 0,0-1 0 0 0,1 0 0 0 0,-1 0 0 0 0,0 0 0 0 0,0 0 0 0 0,0 0-1 0 0,1 0 1 0 0,-1 0 0 0 0,0 0 0 0 0,0-1 0 0 0,0 1 0 0 0,0 0 0 0 0,1-1 0 0 0,-1 1 0 0 0,0-1 0 0 0,0 1 0 0 0,0-1 0 0 0,0 0 0 0 0,0 1 0 0 0,0-1-1 0 0,0 0 1 0 0,0 0 0 0 0,-1 0 0 0 0,1 0 0 0 0,0 0-10 0 0,96-172 1292 0 0,-70 108-1228 0 0,-2-1 0 0 0,-3-1 1 0 0,-3-1-1 0 0,-3-1 0 0 0,-3-1 0 0 0,4-67-64 0 0,-16 29-167 0 0,-2 108 133 0 0,1 0 0 0 0,0 1 0 0 0,-1-1 0 0 0,1 1 0 0 0,-1-1 0 0 0,1 0 0 0 0,-1 1 0 0 0,1-1 0 0 0,0 0 0 0 0,-1 1 0 0 0,1-1 0 0 0,-1 0 0 0 0,1 0 0 0 0,-1 0 0 0 0,0 1 0 0 0,1-1 0 0 0,-1 0 0 0 0,1 0 0 0 0,-1 0 0 0 0,1 0 0 0 0,-1 0 0 0 0,1 0 0 0 0,-1 0 0 0 0,1 0 0 0 0,-1 0 0 0 0,0 0 0 0 0,1 0 0 0 0,-1-1 0 0 0,1 1 0 0 0,-1 0 0 0 0,1 0 0 0 0,-1 0 0 0 0,1-1 0 0 0,-1 1 0 0 0,1 0 0 0 0,-1-1 0 0 0,1 1 0 0 0,0 0 0 0 0,-1-1 0 0 0,1 1 0 0 0,-1-1 0 0 0,1 1 0 0 0,0 0 0 0 0,-1-1 0 0 0,1 1 0 0 0,0-1 0 0 0,0 1 0 0 0,-1-1 0 0 0,1 1 0 0 0,0-1 0 0 0,0 1 1 0 0,0-1-1 0 0,0 0 0 0 0,0 1 0 0 0,0-1 0 0 0,0 1 0 0 0,0-1 0 0 0,0 1 0 0 0,0-1 0 0 0,0 1 0 0 0,0-1 0 0 0,0 1 0 0 0,0-1 0 0 0,0 0 0 0 0,0 1 0 0 0,0-1 0 0 0,1 1 0 0 0,-1-1 34 0 0,-35 116-7032 0 0,26-72-710 0 0,3-22-3786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76 178 16948 0 0,'0'0'1443'0'0,"0"0"-475"0"0,0 0-104 0 0,0 0 124 0 0,0 0-21 0 0,0 0-111 0 0,0 0-153 0 0,0 0-156 0 0,0 0-108 0 0,0 0-74 0 0,0 0-80 0 0,0 0-85 0 0,0 0-58 0 0,-2 26-53 0 0,-6 78-7 0 0,17-64 180 0 0,-7-39-202 0 0,1 1 0 0 0,-1 0 0 0 0,1 0-1 0 0,-1-1 1 0 0,1 1 0 0 0,0-1 0 0 0,0 0 0 0 0,0 0 0 0 0,0 0-1 0 0,0 0 1 0 0,-1-1 0 0 0,1 1 0 0 0,1-1 0 0 0,-1 0-1 0 0,0 0 1 0 0,0 0 0 0 0,0 0 0 0 0,0 0 0 0 0,0-1-1 0 0,0 1 1 0 0,0-1 0 0 0,0 0 0 0 0,0 0 0 0 0,-1 0-1 0 0,1 0 1 0 0,0 0 0 0 0,0-1 0 0 0,-1 1 0 0 0,1-1 0 0 0,-1 0-1 0 0,1 1 1 0 0,-1-1 0 0 0,2-3-60 0 0,68-78 838 0 0,-68 78-832 0 0,0-1 0 0 0,0 0 0 0 0,0 0 0 0 0,-1 0 0 0 0,0 0 1 0 0,0-1-1 0 0,0 1 0 0 0,-1-1 0 0 0,0 0 0 0 0,-1 0 1 0 0,1 1-1 0 0,-1-1 0 0 0,0 0 0 0 0,-1 0 0 0 0,0 0 1 0 0,0 0-1 0 0,-1 0 0 0 0,1 0 0 0 0,-1 0 0 0 0,-1 0 0 0 0,1 0 1 0 0,-1 0-1 0 0,-1 1 0 0 0,1-1 0 0 0,-1 1 0 0 0,0-1 1 0 0,-1 1-1 0 0,1 0 0 0 0,-1 0 0 0 0,0 1 0 0 0,-1-1 1 0 0,1 1-1 0 0,-1 0 0 0 0,0 0 0 0 0,-1 0 0 0 0,1 1 1 0 0,-1 0-1 0 0,0 0 0 0 0,-6-3-6 0 0,4 4-149 0 0,1 1 0 0 0,-1 0 0 0 0,-1 0 0 0 0,1 0 0 0 0,0 1 0 0 0,0 1 0 0 0,0-1 0 0 0,-1 1 1 0 0,1 1-1 0 0,0-1 0 0 0,-5 2 149 0 0,-46 29-3890 0 0,43-13-15 0 0,7-7-2057 0 0,2 1-5900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18 115 17348 0 0,'0'0'1800'0'0,"0"0"-594"0"0,0 0-237 0 0,0 0-99 0 0,0 0-86 0 0,0 0-104 0 0,0 0-77 0 0,0 0-63 0 0,0 0-73 0 0,0 0-75 0 0,0 0-95 0 0,0 0-71 0 0,0 0-82 0 0,-3 33-48 0 0,-9 104-15 0 0,11-133-71 0 0,1 1-1 0 0,-1-1 1 0 0,1 1 0 0 0,-1-1-1 0 0,1 1 1 0 0,0 0-1 0 0,1-1 1 0 0,-1 1 0 0 0,1-1-1 0 0,0 1 1 0 0,0-1 0 0 0,1 1-1 0 0,-1-1 1 0 0,1 0 0 0 0,0 0-1 0 0,0 0 1 0 0,2 2-10 0 0,6 11 59 0 0,-5-6-24 0 0,0-1-1 0 0,1 0 1 0 0,0 0 0 0 0,1-1 0 0 0,0 0 0 0 0,1 0 0 0 0,-1-1 0 0 0,2 0-1 0 0,-1 0 1 0 0,1-1 0 0 0,0 0 0 0 0,1 0 0 0 0,0-1 0 0 0,8 4-35 0 0,-16-9 43 0 0,0 0 0 0 0,0-1 1 0 0,0 1-1 0 0,0 0 0 0 0,0-1 1 0 0,0 1-1 0 0,0-1 0 0 0,0 0 1 0 0,1 1-1 0 0,-1-1 0 0 0,0 0 1 0 0,0-1-1 0 0,0 1 0 0 0,1 0 0 0 0,-1 0 1 0 0,0-1-1 0 0,0 0 0 0 0,0 1 1 0 0,0-1-1 0 0,0 0 0 0 0,0 0 1 0 0,0 0-1 0 0,0 0 0 0 0,0 0 1 0 0,0 0-1 0 0,-1-1 0 0 0,1 1 1 0 0,0-1-1 0 0,-1 1 0 0 0,1-1 0 0 0,-1 0 1 0 0,0 1-1 0 0,0-1 0 0 0,2-2-43 0 0,30-73 853 0 0,-31 69-846 0 0,49-297 140 0 0,-20 241-1810 0 0,-17 47-1704 0 0,3 2-3974 0 0,-11 11-4764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9570 0 0,'0'0'2026'0'0,"0"0"17"0"0,0 0 25 0 0,0 0-150 0 0,0 0-348 0 0,0 0-341 0 0,0 0-260 0 0,0 0-176 0 0,0 0-119 0 0,0 0-102 0 0,0 0-76 0 0,0 0-44 0 0,19-16-40 0 0,66-50 3 0 0,-78 60-323 0 0,1 1 1 0 0,0 0-1 0 0,0 0 1 0 0,0 1-1 0 0,1 0 1 0 0,0 0 0 0 0,0 1-1 0 0,0 0 1 0 0,0 1-1 0 0,8-2-92 0 0,7-1 200 0 0,88-10 461 0 0,-108 15-652 0 0,-1 0 0 0 0,1 0-1 0 0,0 1 1 0 0,0 0 0 0 0,-1 0-1 0 0,1 0 1 0 0,0 0 0 0 0,-1 0 0 0 0,1 1-1 0 0,-1 0 1 0 0,0-1 0 0 0,1 1-1 0 0,-1 1 1 0 0,0-1 0 0 0,0 0 0 0 0,0 1-1 0 0,-1-1 1 0 0,1 1 0 0 0,0 0-1 0 0,-1 0 1 0 0,0 0 0 0 0,0 0 0 0 0,0 0-1 0 0,0 1 1 0 0,0-1 0 0 0,-1 1-1 0 0,2 2-8 0 0,-1 7 20 0 0,1 1-1 0 0,-2-1 0 0 0,1 1 0 0 0,-2 0 1 0 0,0-1-1 0 0,-1 1 0 0 0,0 0 0 0 0,-1-1 1 0 0,0 1-1 0 0,-1-1 0 0 0,-1 0 0 0 0,0 0 1 0 0,-1 0-1 0 0,-2 4-19 0 0,-34 65 37 0 0,-3-2-1 0 0,-4-2 1 0 0,-30 36-37 0 0,-8 13 51 0 0,82-121-51 0 0,-2 1 2 0 0,1 1 0 0 0,0 0 0 0 0,0 0 0 0 0,1 0 0 0 0,0 1 0 0 0,0 0 0 0 0,1-1 0 0 0,0 1 0 0 0,1 0 0 0 0,0 1 0 0 0,0 3-2 0 0,4-11 17 0 0,0 0 1 0 0,0 0 0 0 0,0 1 0 0 0,1-1-1 0 0,-1-1 1 0 0,1 1 0 0 0,0 0 0 0 0,-1-1-1 0 0,1 1 1 0 0,0-1 0 0 0,0 0 0 0 0,0 0-1 0 0,0 0 1 0 0,0 0 0 0 0,0 0 0 0 0,0-1-1 0 0,0 0 1 0 0,0 1 0 0 0,0-1 0 0 0,0 0-1 0 0,1-1 1 0 0,-1 1 0 0 0,0 0 0 0 0,0-1-1 0 0,0 0 1 0 0,2 0-18 0 0,6 1 56 0 0,36-4 34 0 0,0-1 0 0 0,-1-3-1 0 0,1-1 1 0 0,-2-3 0 0 0,17-7-90 0 0,41-9-2132 0 0,-69 17-2056 0 0,-14 1-5346 0 0,-14 5-2155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0 298 10538 0 0,'0'0'2394'0'0,"0"0"-255"0"0,0 0-234 0 0,0 0-242 0 0,0 0-332 0 0,0 0-282 0 0,0 0-141 0 0,0 0-105 0 0,0 0-27 0 0,0 0 1 0 0,0 0-75 0 0,0 0-52 0 0,0 0-97 0 0,18-14-87 0 0,122-108 706 0 0,-6-31-136 0 0,-134 153-1038 0 0,0 0 0 0 0,0 1 0 0 0,0-1 0 0 0,0 0 0 0 0,0 1 0 0 0,0-1 0 0 0,0 0 0 0 0,0 1 0 0 0,0-1 0 0 0,0 0 0 0 0,0 1 0 0 0,0-1 0 0 0,0 0 0 0 0,0 1 0 0 0,1-1 0 0 0,-1 0 0 0 0,0 1 0 0 0,0-1 0 0 0,0 0 0 0 0,1 0 0 0 0,-1 1 0 0 0,0-1 0 0 0,0 0 0 0 0,1 0 0 0 0,-1 1 0 0 0,0-1 0 0 0,0 0 0 0 0,1 0 0 0 0,-1 0 0 0 0,0 0 0 0 0,1 0 0 0 0,-1 1 0 0 0,0-1 0 0 0,1 0 0 0 0,-1 0 0 0 0,0 0 0 0 0,1 0 0 0 0,-1 0 0 0 0,0 0 0 0 0,1 0 0 0 0,-1 0 0 0 0,0 0 1 0 0,1 0-1 0 0,-1 0 0 0 0,0 0 0 0 0,1 0 0 0 0,-1 0 0 0 0,0-1 0 0 0,1 1 0 0 0,-1 0 0 0 0,0 0 0 0 0,0 0 0 0 0,1 0 0 0 0,-1-1 0 0 0,0 1 0 0 0,1 0 0 0 0,-1 0 0 0 0,0 0 0 0 0,0-1 0 0 0,1 1 0 0 0,-1 0 2 0 0,-5 34-135 0 0,4-31 150 0 0,-5 103-42 0 0,8-102 46 0 0,0-1 0 0 0,0 0 0 0 0,0 0 0 0 0,1 0 0 0 0,-1 0 1 0 0,1-1-1 0 0,0 1 0 0 0,0-1 0 0 0,0 0 0 0 0,0 1 0 0 0,0-1 0 0 0,1-1 0 0 0,-1 1 0 0 0,1 0 0 0 0,-1-1 0 0 0,1 0 0 0 0,-1 0 0 0 0,1 0 0 0 0,0 0 0 0 0,0 0 1 0 0,-1-1-1 0 0,1 0 0 0 0,0 0 0 0 0,0 0 0 0 0,0 0 0 0 0,-1 0 0 0 0,1-1 0 0 0,0 0 0 0 0,0 1 0 0 0,-1-1 0 0 0,1-1 0 0 0,-1 1 0 0 0,1-1 0 0 0,-1 1 0 0 0,1-1 1 0 0,-1 0-1 0 0,3-2-19 0 0,7-3 26 0 0,-1-1 1 0 0,0 0-1 0 0,0-1 1 0 0,-1 0-1 0 0,0-1 1 0 0,-1 0 0 0 0,0 0-1 0 0,0-1 1 0 0,-1-1-1 0 0,-1 0 1 0 0,0 0-1 0 0,5-11-26 0 0,-9 4-1217 0 0,-1 3-3731 0 0,5 8-6694 0 0,-6 7-169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0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151 310 13643 0 0,'0'0'2294'0'0,"0"0"-622"0"0,0 0-289 0 0,0 0-83 0 0,0 0-169 0 0,0 0-217 0 0,0 0-203 0 0,0 0-146 0 0,-21 31-134 0 0,-69 98-100 0 0,53-55 153 0 0,36-71-446 0 0,0-1 1 0 0,1 1-1 0 0,0-1 1 0 0,-1 1-1 0 0,1 0 0 0 0,0-1 1 0 0,0 1-1 0 0,1 0 1 0 0,-1-1-1 0 0,0 1 1 0 0,1 0-1 0 0,0-1 1 0 0,-1 1-1 0 0,1-1 1 0 0,0 1-1 0 0,0-1 1 0 0,0 0-1 0 0,1 1 0 0 0,-1-1 1 0 0,1 0-1 0 0,-1 0 1 0 0,1 0-1 0 0,0 0 1 0 0,0 0-1 0 0,0 0 1 0 0,0 0-1 0 0,0-1 1 0 0,0 1-1 0 0,0-1 1 0 0,0 1-1 0 0,1-1 0 0 0,-1 0 1 0 0,1 0-1 0 0,-1 0 1 0 0,1 0-1 0 0,-1 0 1 0 0,1-1-1 0 0,-1 1 1 0 0,1-1-1 0 0,0 0 1 0 0,-1 0-1 0 0,1 0 1 0 0,-1 0-1 0 0,1 0-38 0 0,15-2 145 0 0,-1-1 0 0 0,0 0 0 0 0,0-2-1 0 0,0 0 1 0 0,-1-1 0 0 0,1 0 0 0 0,-1-1 0 0 0,-1-1 0 0 0,1-1 0 0 0,-1 0 0 0 0,-1-1-1 0 0,0-1 1 0 0,0 0 0 0 0,-1 0 0 0 0,-1-2 0 0 0,0 1 0 0 0,0-2 0 0 0,-1 0 0 0 0,4-7-145 0 0,-3 7 31 0 0,-1 0 0 0 0,0-1 1 0 0,-1-1-1 0 0,-1 0 0 0 0,0 0 1 0 0,-1-1-1 0 0,-1 0 0 0 0,-1 0 1 0 0,0-1-1 0 0,-1 0 0 0 0,-1 0 1 0 0,-1 0-1 0 0,0 0 0 0 0,-1-1 1 0 0,-1 1-1 0 0,-1 0 0 0 0,-1-1 1 0 0,-1-2-32 0 0,1 15-13 0 0,0 0 1 0 0,-1 0-1 0 0,0 0 1 0 0,0 1-1 0 0,-1-1 1 0 0,1 1-1 0 0,-1-1 1 0 0,-1 1-1 0 0,1 0 1 0 0,-1 0-1 0 0,0 0 1 0 0,0 1-1 0 0,0 0 1 0 0,0-1-1 0 0,-1 1 1 0 0,0 1-1 0 0,0-1 1 0 0,0 1-1 0 0,0 0 1 0 0,0 0-1 0 0,-1 0 1 0 0,1 1-1 0 0,-1 0 1 0 0,0 0-1 0 0,0 0 1 0 0,0 1-1 0 0,1-1 1 0 0,-1 2-1 0 0,-1-1 1 0 0,1 1-1 0 0,0 0 1 0 0,0 0-1 0 0,0 0 1 0 0,0 1-1 0 0,0 0 1 0 0,0 0-1 0 0,0 1 1 0 0,0-1-1 0 0,1 1 1 0 0,-1 1-1 0 0,1-1 1 0 0,-1 1-1 0 0,1 0 1 0 0,0 0-1 0 0,0 0 1 0 0,0 1-1 0 0,0 0 1 0 0,0 0 12 0 0,-4 6-29 0 0,0 0 0 0 0,1 0 0 0 0,0 1 0 0 0,1 0 0 0 0,0 0 0 0 0,1 1 0 0 0,0 0 0 0 0,1 0 0 0 0,1 0 0 0 0,-1 1 0 0 0,2 0 0 0 0,0-1-1 0 0,0 1 1 0 0,1 0 0 0 0,1 0 0 0 0,0 1 0 0 0,1-1 0 0 0,1 0 0 0 0,-1 0 0 0 0,2 3 29 0 0,1-7-32 0 0,0 0-1 0 0,0 0 0 0 0,0 0 0 0 0,1-1 0 0 0,1 1 0 0 0,-1-1 1 0 0,1 0-1 0 0,1 0 0 0 0,0 0 0 0 0,0-1 0 0 0,0 0 0 0 0,1 0 0 0 0,0-1 1 0 0,0 0-1 0 0,0 0 0 0 0,1-1 0 0 0,0 1 0 0 0,0-2 0 0 0,5 3 33 0 0,11 5-238 0 0,0-1-1 0 0,0-2 0 0 0,1 0 0 0 0,0-1 1 0 0,1-2-1 0 0,14 2 239 0 0,121 4-2447 0 0,-92-12-961 0 0,-26 0-678 0 0,-10 0-5763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1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 8450 0 0,'0'0'452'0'0,"0"0"-171"0"0,0 0 182 0 0,0 0 425 0 0,0 0 310 0 0,0 0 99 0 0,0 0-92 0 0,33-5-145 0 0,103-15-127 0 0,138-6 3223 0 0,260 18-1338 0 0,492 22-1899 0 0,220 5-340 0 0,-433-15-314 0 0,982 6 319 0 0,-749-42-460 0 0,1660-49-536 0 0,-2357 77-1209 0 0,-201 4-4694 0 0,-66 0-1414 0 0,-56 0-1866 0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2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41 5553 0 0,'0'0'2199'0'0,"0"0"-364"0"0,0 0-88 0 0,0 0 119 0 0,0 0 52 0 0,0 0-154 0 0,0 0-279 0 0,0 0-309 0 0,0 0-260 0 0,0 0-180 0 0,0 0-181 0 0,0 0-142 0 0,-4 4-99 0 0,-39 29 1171 0 0,54-40 395 0 0,6-8-1392 0 0,28-39 615 0 0,-45 53-978 0 0,0 1-29 0 0,0 0 11 0 0,-19 0-585 0 0,-2 15-2227 0 0,17-3-1116 0 0,0 1-7107 0 0,4-13 1099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7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33 1112 0 0,'0'0'1862'0'0,"0"0"-563"0"0,0 0-5 0 0,0 0 230 0 0,0 0 142 0 0,0 0-21 0 0,0 0-118 0 0,0 0-124 0 0,0 0-169 0 0,0 0-185 0 0,0 0-218 0 0,-12-3-241 0 0,-34-10-150 0 0,33 12 2561 0 0,30 7-2219 0 0,38-28 1971 0 0,-85 40 476 0 0,-11 7-3224 0 0,32-17 44 0 0,9-8-42 0 0,1 0-1 0 0,-1 0 1 0 0,0 0-1 0 0,1 0 1 0 0,-1 0-1 0 0,0 0 1 0 0,1 0-1 0 0,-1 0 1 0 0,0 1-1 0 0,1-1 1 0 0,-1 0-1 0 0,0 0 1 0 0,1 0 0 0 0,-1 0-1 0 0,0 0 1 0 0,1 1-1 0 0,-1-1 1 0 0,0 0-1 0 0,0 0 1 0 0,1 1-1 0 0,-1-1 1 0 0,0 0-1 0 0,0 0 1 0 0,1 1-1 0 0,-1-1 1 0 0,0 0-1 0 0,0 1 1 0 0,0-1-1 0 0,0 0 1 0 0,0 1-1 0 0,1-1 1 0 0,-1 0-1 0 0,0 1 1 0 0,0-1-1 0 0,0 0 1 0 0,0 1 0 0 0,0-1-1 0 0,0 0 1 0 0,0 1-1 0 0,0-1 1 0 0,0 0-1 0 0,0 1 1 0 0,0-1-1 0 0,0 0 1 0 0,-1 1-1 0 0,1-1-6 0 0,52-24-1543 0 0,-34 8-7945 0 0,-16 12-2523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1 8186 0 0,'0'0'1189'0'0,"0"0"-147"0"0,0 0-53 0 0,0 0 73 0 0,0 0 37 0 0,0 0 54 0 0,0 0 22 0 0,0 0-50 0 0,0 0-78 0 0,0 0-173 0 0,0 0-175 0 0,-4 30-121 0 0,-13 97-65 0 0,-64 319 1873 0 0,-12 14-2207 0 0,90-438-339 0 0,-23 103 3 0 0,-7-47-2927 0 0,28-69 630 0 0,4-7-7872 0 0,1-2 3211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96 11194 0 0,'0'0'1113'0'0,"0"0"-42"0"0,0 0 109 0 0,0 0 164 0 0,0 0 14 0 0,0 0-153 0 0,0 0-160 0 0,0 0-143 0 0,35-8-133 0 0,113-25-121 0 0,68-3 796 0 0,19 17-277 0 0,-235 42-994 0 0,-29 99 410 0 0,13-74-455 0 0,-184 793 598 0 0,137-473-718 0 0,42-429-8613 0 0,8 32 1614 0 0,10 17-1118 0 0</inkml:trace>
  <inkml:trace contextRef="#ctx0" brushRef="#br0" timeOffset="245.997">0 865 13043 0 0,'0'0'1481'0'0,"0"0"70"0"0,0 0 124 0 0,0 0-66 0 0,0 0-244 0 0,0 0-272 0 0,36 2-217 0 0,115 3-152 0 0,313-15 1010 0 0,-364 14-3614 0 0,-68 1-1278 0 0,0 4-3512 0 0,-16-5-4773 0 0</inkml:trace>
  <inkml:trace contextRef="#ctx0" brushRef="#br0" timeOffset="499.047">976 1153 16764 0 0,'0'0'1093'0'0,"0"0"-103"0"0,0 0-31 0 0,0 0-91 0 0,0 0-192 0 0,0 0-224 0 0,0 0-201 0 0,0 0-143 0 0,0 0-79 0 0,0 0-53 0 0,0 0-88 0 0,0 0-131 0 0,0 28-155 0 0,-3 88-184 0 0,4-87-197 0 0,-1-29-333 0 0,0 0-780 0 0,0 0-2285 0 0,0 0-4429 0 0</inkml:trace>
  <inkml:trace contextRef="#ctx0" brushRef="#br0" timeOffset="848.624">1238 287 17300 0 0,'0'0'1907'0'0,"0"0"-676"0"0,0 0-223 0 0,0 0-36 0 0,0 0-116 0 0,0 0-86 0 0,0 0-101 0 0,0 0-107 0 0,0 0-71 0 0,0 0-50 0 0,0 0-41 0 0,0 0-36 0 0,0 0-29 0 0,37-23-51 0 0,120-73-9 0 0,-43 46 245 0 0,-70 36-420 0 0,1 1 0 0 0,0 3 0 0 0,1 1 1 0 0,0 3-1 0 0,0 2 0 0 0,1 1 0 0 0,28 4-100 0 0,-70-1-6 0 0,0 0 0 0 0,0 0 0 0 0,0 1 0 0 0,0 0-1 0 0,0 0 1 0 0,0 0 0 0 0,-1 0 0 0 0,1 1 0 0 0,0 0 0 0 0,-1 0-1 0 0,1 0 1 0 0,-1 1 0 0 0,1 0 0 0 0,-1-1 0 0 0,0 1 0 0 0,0 1-1 0 0,-1-1 1 0 0,1 1 0 0 0,0-1 0 0 0,-1 1 0 0 0,0 0 0 0 0,0 0-1 0 0,0 0 1 0 0,-1 1 0 0 0,1-1 0 0 0,-1 1 0 0 0,0-1 0 0 0,-1 1-1 0 0,1 0 1 0 0,-1 0 0 0 0,1 0 0 0 0,-2 0 0 0 0,1 0 0 0 0,0 0-1 0 0,-1 0 1 0 0,0 0 0 0 0,0 3 6 0 0,-4 18-12 0 0,-1 0 0 0 0,-1-1 0 0 0,-1 0 0 0 0,-1 0 0 0 0,-1 0 0 0 0,-2-1 0 0 0,0 0 0 0 0,-1-1 0 0 0,-2-1 0 0 0,-15 21 12 0 0,15-19-25 0 0,-88 129-103 0 0,-58 107 77 0 0,152-243 51 0 0,1 1 0 0 0,1 1 0 0 0,0-1 0 0 0,2 1 0 0 0,0 0 0 0 0,1 0 0 0 0,0 0 0 0 0,2 0 0 0 0,0 15 0 0 0,2-29 2 0 0,-1 1 0 0 0,1-1 0 0 0,0 0 1 0 0,0 1-1 0 0,1-1 0 0 0,-1 0 0 0 0,1 0 0 0 0,1 0 0 0 0,-1 0 0 0 0,0 0 1 0 0,1-1-1 0 0,0 1 0 0 0,0-1 0 0 0,1 0 0 0 0,-1 0 0 0 0,1 0 0 0 0,0 0 0 0 0,0 0 1 0 0,0-1-1 0 0,0 0 0 0 0,1 0 0 0 0,-1 0 0 0 0,1 0 0 0 0,0-1 0 0 0,0 1 0 0 0,0-1 1 0 0,0-1-1 0 0,2 1-2 0 0,13 4 45 0 0,0-1 1 0 0,0-1 0 0 0,0-1-1 0 0,1 0 1 0 0,0-2-1 0 0,14-1-45 0 0,3-1 39 0 0,-1-2-1 0 0,0-2 0 0 0,0-2 0 0 0,-1-1 0 0 0,0-1 0 0 0,0-3 0 0 0,7-3-38 0 0,142-72-2602 0 0,-132 55-1380 0 0,-20 9-5812 0 0,-18 12-2618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1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34 0 0 0,'0'0'1130'0'0,"0"0"631"0"0,0 0 381 0 0,0 0 184 0 0,0 0 32 0 0,0 0-122 0 0,0 0-233 0 0,0 0-282 0 0,0 0-322 0 0,0 0-314 0 0,-2-6-211 0 0,-8-16-117 0 0,8 17-62 0 0,2 5-9 0 0,0 0-41 0 0,-9 22 1957 0 0,0-1-1356 0 0,10-34 242 0 0,-1 12-1464 0 0,0 1 16 0 0,0 0-12 0 0,0 0-7 0 0,0 0-13 0 0,0 0-13 0 0,0 0 1 0 0,0 0 8 0 0,0 0-28 0 0,0 0-8 0 0,0 0-14 0 0,0 0-44 0 0,0 0 11 0 0,0 0-26 0 0,0 0-46 0 0,0 0-61 0 0,0 0-141 0 0,0 0-193 0 0,0 0-310 0 0,-9 14-10947 0 0,5-9 622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1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 15299 0 0,'0'0'1890'0'0,"0"0"-258"0"0,0 0-98 0 0,0 0-99 0 0,0 0-275 0 0,0 0-274 0 0,0 0-201 0 0,0 0-129 0 0,0 0-101 0 0,0 0-101 0 0,0 0-97 0 0,0 0-82 0 0,0 0-54 0 0,-16 17-40 0 0,-49 53-33 0 0,66-70-42 0 0,0 0-1 0 0,-1 0 0 0 0,1 0 0 0 0,0 0 0 0 0,0 0 0 0 0,0 0 1 0 0,0 0-1 0 0,-1 1 0 0 0,1-1 0 0 0,0 0 0 0 0,0 0 0 0 0,0 1 1 0 0,-1-1-1 0 0,1 1 0 0 0,0-1 0 0 0,-1 1 0 0 0,1-1 0 0 0,0 1 1 0 0,-1-1-1 0 0,1 1 0 0 0,-1 0 0 0 0,1-1 0 0 0,0 1 1 0 0,-1 0-1 0 0,0-1 0 0 0,1 1 0 0 0,-1 0 0 0 0,1 0 0 0 0,-1-1 1 0 0,0 1-1 0 0,0 0 0 0 0,1 0 0 0 0,-1 0 0 0 0,0 0 0 0 0,0-1 1 0 0,0 1-1 0 0,0 0 0 0 0,0 0 0 0 0,0 0 0 0 0,0 0 0 0 0,0-1 1 0 0,0 1-1 0 0,-1 0 0 0 0,1 0 0 0 0,0 0 0 0 0,0 0 1 0 0,-1-1-1 0 0,1 1 0 0 0,-1 0 0 0 0,1 0-5 0 0,51-51 129 0 0,-51 39-834 0 0,-20 24-5055 0 0,14-8-1586 0 0,4-2-4215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2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64 17764 0 0,'0'0'975'0'0,"0"0"-222"0"0,0 0-141 0 0,0 0-5 0 0,0 0 21 0 0,0 0 34 0 0,0 0 11 0 0,0 0-53 0 0,-8 33-88 0 0,-24 111-107 0 0,24-11 123 0 0,10 181 312 0 0,-1-155-1831 0 0,0 0-4298 0 0,-1-154 4701 0 0,-1 16-3272 0 0,-2-6-2244 0 0,-3-1-2843 0 0</inkml:trace>
  <inkml:trace contextRef="#ctx0" brushRef="#br0" timeOffset="4685.614">41 75 3065 0 0,'0'0'705'0'0,"0"0"93"0"0,0 0 446 0 0,0 0 535 0 0,0 0 319 0 0,0 0 40 0 0,0 0-218 0 0,0 0-342 0 0,0 0-303 0 0,0 0-302 0 0,0 0-270 0 0,-8 3-194 0 0,-24 9-113 0 0,44-11 1628 0 0,24 1-642 0 0,28-5-376 0 0,0-4 0 0 0,-1-2-1 0 0,38-12-1005 0 0,60-8 602 0 0,78 6-146 0 0,-238 23-454 0 0,1-1 0 0 0,0 1 1 0 0,0 0-1 0 0,0 0 0 0 0,0 0 1 0 0,0 0-1 0 0,0 0 0 0 0,0 1 1 0 0,0-1-1 0 0,-1 1 0 0 0,1-1 1 0 0,0 1-1 0 0,0-1 0 0 0,0 1 1 0 0,-1 0-1 0 0,1 0 0 0 0,0 0 0 0 0,-1 0 1 0 0,1 0-1 0 0,-1 0 0 0 0,1 0 1 0 0,-1 1-1 0 0,0-1 0 0 0,1 1 1 0 0,-1-1-1 0 0,0 1 0 0 0,0-1 1 0 0,0 1-1 0 0,0 0 0 0 0,0-1 1 0 0,0 1-1 0 0,-1 0 0 0 0,1 0 1 0 0,-1-1-1 0 0,1 1 0 0 0,-1 0 1 0 0,1 0-1 0 0,-1 0 0 0 0,0 0 1 0 0,0 0-1 0 0,0 0 0 0 0,0-1 1 0 0,0 1-1 0 0,-1 0 0 0 0,1 0 1 0 0,-1 0-1 0 0,1 0 0 0 0,-1 0 0 0 0,1-1 1 0 0,-1 1-1 0 0,0 0 0 0 0,0 0 1 0 0,0-1-1 0 0,0 1-2 0 0,-11 14 30 0 0,0-1-1 0 0,-1 0 1 0 0,-1-1-1 0 0,0 0 1 0 0,-1-1-1 0 0,-1-1 1 0 0,0 0-1 0 0,0-2 1 0 0,-8 4-30 0 0,-9 8 23 0 0,-68 41 0 0 0,-3-4-1 0 0,-42 13-22 0 0,26-12 5 0 0,-3 16 60 0 0,123-75-67 0 0,-1 0-1 0 0,1 0 0 0 0,0-1 1 0 0,0 1-1 0 0,0 0 1 0 0,-1-1-1 0 0,1 1 1 0 0,0 0-1 0 0,0 0 0 0 0,0-1 1 0 0,0 1-1 0 0,0 0 1 0 0,0 0-1 0 0,0-1 0 0 0,1 1 1 0 0,-1 0-1 0 0,0 0 1 0 0,0-1-1 0 0,1 1 1 0 0,-1 0-1 0 0,0-1 0 0 0,1 1 1 0 0,-1 0-1 0 0,0-1 1 0 0,1 1-1 0 0,-1 0 0 0 0,1-1 1 0 0,-1 1-1 0 0,1-1 1 0 0,0 1-1 0 0,-1-1 1 0 0,1 1-1 0 0,-1-1 0 0 0,1 0 1 0 0,0 1-1 0 0,-1-1 1 0 0,1 0-1 0 0,0 1 1 0 0,-1-1-1 0 0,1 0 0 0 0,0 0 1 0 0,0 0-1 0 0,-1 0 1 0 0,1 0-1 0 0,0 0 0 0 0,0 1 1 0 0,-1-2-1 0 0,1 1 1 0 0,0 0-1 0 0,0 0 1 0 0,-1 0-1 0 0,1 0 3 0 0,6 2 25 0 0,176 54 582 0 0,-56-24-187 0 0,117 53 644 0 0,-174-45-564 0 0,-23-2-216 0 0,-46-38-253 0 0,9 6-1115 0 0,-10-12-6011 0 0,-1 5 925 0 0,1 1-5804 0 0</inkml:trace>
  <inkml:trace contextRef="#ctx0" brushRef="#br0" timeOffset="4999.191">801 785 17260 0 0,'0'0'1293'0'0,"0"0"-354"0"0,0 0-28 0 0,0 0 131 0 0,0 0-5 0 0,0 0-171 0 0,0 0-190 0 0,0 0-136 0 0,0 0-103 0 0,0 0-78 0 0,0 0-79 0 0,0 0-65 0 0,30-6-11 0 0,89-23-8 0 0,-72 5 204 0 0,-45 21-400 0 0,0 0 0 0 0,0 0 0 0 0,0 0 0 0 0,-1 0 0 0 0,1 0 0 0 0,-1 0 0 0 0,0 0 0 0 0,0-1 0 0 0,0 1 1 0 0,0 0-1 0 0,-1-1 0 0 0,1 1 0 0 0,-1-1 0 0 0,0 1 0 0 0,0-1 0 0 0,0 1 0 0 0,-1 0 0 0 0,1-1 0 0 0,-1 1 0 0 0,0-1 0 0 0,0 1 0 0 0,0 0 0 0 0,0 0 0 0 0,0-1 0 0 0,-1 1 0 0 0,1 0 0 0 0,-1 0 1 0 0,0 0-1 0 0,0 1 0 0 0,0-1 0 0 0,0 0 0 0 0,-1 1 0 0 0,1-1 0 0 0,-1 1 0 0 0,1 0 0 0 0,-1 0 0 0 0,0 0 0 0 0,0 0 0 0 0,0 0 0 0 0,0 1 0 0 0,0-1 0 0 0,0 1 0 0 0,-1 0 0 0 0,1 0 0 0 0,0 0 0 0 0,-1 0 1 0 0,1 1-1 0 0,0-1 0 0 0,-1 1 0 0 0,1 0 0 0 0,-2 0 0 0 0,-2-1-24 0 0,0 1 0 0 0,-1 0 0 0 0,1 0 1 0 0,0 0-1 0 0,0 1 0 0 0,0 0 0 0 0,0 0 0 0 0,1 1 1 0 0,-1 0-1 0 0,0 0 0 0 0,1 1 0 0 0,-1-1 0 0 0,1 1 1 0 0,0 1-1 0 0,0-1 0 0 0,0 1 0 0 0,0 0 0 0 0,0 1 1 0 0,1-1-1 0 0,0 1 0 0 0,0 0 0 0 0,0 1 0 0 0,1-1 1 0 0,0 1-1 0 0,-3 4 24 0 0,2-4-1 0 0,0 1 0 0 0,1 0 0 0 0,-1 0-1 0 0,2 1 1 0 0,-1-1 0 0 0,1 1 0 0 0,0-1 0 0 0,0 1 0 0 0,1 0 0 0 0,0 0 0 0 0,1 0 0 0 0,-1 1-1 0 0,2-1 1 0 0,-1 0 0 0 0,1 0 0 0 0,0 1 0 0 0,1-1 0 0 0,0 0 0 0 0,0 0 0 0 0,1 0 0 0 0,0 0-1 0 0,1 0 1 0 0,-1 0 0 0 0,1 0 0 0 0,1-1 0 0 0,0 1 0 0 0,0-1 0 0 0,0 0 0 0 0,1 0 0 0 0,0-1-1 0 0,0 1 1 0 0,0-1 0 0 0,1 0 0 0 0,0-1 0 0 0,1 1 0 0 0,6 4 1 0 0,0-3-85 0 0,1 0 0 0 0,-1-1 0 0 0,1 0 0 0 0,1-1-1 0 0,-1 0 1 0 0,1-2 0 0 0,0 0 0 0 0,0 0 0 0 0,0-1 0 0 0,0-1 0 0 0,1-1 0 0 0,-1 0 0 0 0,0 0 0 0 0,0-2 0 0 0,8-1 85 0 0,44-29-4580 0 0,-29 2-7193 0 0,-29 19 3379 0 0</inkml:trace>
  <inkml:trace contextRef="#ctx0" brushRef="#br0" timeOffset="5405.016">1272 590 13291 0 0,'0'0'3609'0'0,"0"0"-2322"0"0,0 0-857 0 0,0 0 74 0 0,0 0 203 0 0,0 0 139 0 0,0 0 23 0 0,0 0-99 0 0,0 0-111 0 0,0 0-71 0 0,0 0-78 0 0,0 0-85 0 0,0 0-88 0 0,2 28-76 0 0,8 85-47 0 0,7-51 135 0 0,-9-44-276 0 0,0-1 1 0 0,0-1-1 0 0,2 0 0 0 0,0 0 0 0 0,1-1 0 0 0,0 0 0 0 0,1-1 1 0 0,10 9-74 0 0,-20-21 56 0 0,0 0 1 0 0,0-1-1 0 0,0 1 1 0 0,0-1-1 0 0,0 1 1 0 0,0-1 0 0 0,0 0-1 0 0,1 0 1 0 0,-1 0-1 0 0,0 0 1 0 0,1 0-1 0 0,-1-1 1 0 0,1 1-1 0 0,-1-1 1 0 0,1 1 0 0 0,-1-1-1 0 0,1 0 1 0 0,-1 0-1 0 0,1 0 1 0 0,-1 0-1 0 0,1-1 1 0 0,-1 1 0 0 0,1-1-1 0 0,-1 1 1 0 0,1-1-1 0 0,-1 0 1 0 0,1 0-1 0 0,-1 0 1 0 0,0 0-1 0 0,0-1 1 0 0,0 1 0 0 0,1-1-1 0 0,-1 1 1 0 0,-1-1-1 0 0,2 0-56 0 0,59-74 1261 0 0,-58 70-1283 0 0,149-266 814 0 0,-117 206-839 0 0,-32 64-5798 0 0,-5 14 3452 0 0,1-1-2841 0 0,0-3-5850 0 0</inkml:trace>
  <inkml:trace contextRef="#ctx0" brushRef="#br0" timeOffset="5649.563">1970 583 17252 0 0,'0'0'2057'0'0,"0"0"-870"0"0,0 0-369 0 0,0 0 3 0 0,0 0-24 0 0,0 0-107 0 0,0 0-172 0 0,0 0-187 0 0,0 0-138 0 0,0 0-85 0 0,0 0-60 0 0,-7 32-57 0 0,-21 101-77 0 0,21-70-565 0 0,15-37-832 0 0,-4-17-2093 0 0,-1 0-4989 0 0,-2-5-1885 0 0</inkml:trace>
  <inkml:trace contextRef="#ctx0" brushRef="#br0" timeOffset="5811.046">1828 391 19668 0 0,'0'0'1809'0'0,"0"0"-905"0"0,0 0-440 0 0,0 0-184 0 0,0 0-216 0 0,0 0-176 0 0,0 0-96 0 0,0 0-56 0 0,0 0-88 0 0,0 0-136 0 0,0 0-385 0 0,0 0-815 0 0,0 0-1233 0 0,0 0-2536 0 0,50 56-5369 0 0</inkml:trace>
  <inkml:trace contextRef="#ctx0" brushRef="#br0" timeOffset="6099.588">2130 734 11362 0 0,'0'0'2866'0'0,"0"0"-502"0"0,0 0-283 0 0,0 0-283 0 0,0 0-320 0 0,0 0-321 0 0,0 0-261 0 0,0 0-203 0 0,0 0-143 0 0,0 0-100 0 0,34-12-82 0 0,104-37-52 0 0,-79 17 71 0 0,-50 22-287 0 0,-3 6-44 0 0,0-1-1 0 0,-1 0 1 0 0,1 0 0 0 0,-1 0 0 0 0,0 0 0 0 0,0-1-1 0 0,0 0 1 0 0,-1 0 0 0 0,0 0 0 0 0,0-1 0 0 0,-1 1-1 0 0,0-1 1 0 0,0 0 0 0 0,0 0 0 0 0,-1 0 0 0 0,0 0 0 0 0,0 0-1 0 0,-1-1 1 0 0,0 1 0 0 0,0-7-56 0 0,-3 12-11 0 0,0 0-1 0 0,0-1 1 0 0,0 1 0 0 0,-1 0-1 0 0,1 0 1 0 0,-1 0 0 0 0,0 1 0 0 0,1-1-1 0 0,-1 1 1 0 0,0-1 0 0 0,0 1-1 0 0,0 0 1 0 0,0 0 0 0 0,0 0 0 0 0,0 0-1 0 0,0 1 1 0 0,0-1 0 0 0,-1 1-1 0 0,1 0 1 0 0,0 0 0 0 0,0 0-1 0 0,0 0 1 0 0,0 1 0 0 0,-4 0 11 0 0,5-1-10 0 0,-10 2-29 0 0,1 2 0 0 0,-1-1 0 0 0,1 1 1 0 0,0 1-1 0 0,0 0 0 0 0,0 1 0 0 0,1 0 1 0 0,0 0-1 0 0,0 1 0 0 0,1 0 1 0 0,0 1-1 0 0,0 0 0 0 0,0 1 0 0 0,1 0 1 0 0,1 0-1 0 0,0 0 0 0 0,0 1 1 0 0,0 0-1 0 0,1 1 0 0 0,1-1 0 0 0,0 1 1 0 0,0 0-1 0 0,1 0 0 0 0,1 1 0 0 0,0-1 1 0 0,-2 12 38 0 0,3-17-16 0 0,1 0 1 0 0,0 1 0 0 0,0-1 0 0 0,0 0 0 0 0,0 0-1 0 0,1 0 1 0 0,0 1 0 0 0,1-1 0 0 0,-1 0-1 0 0,1 0 1 0 0,0 1 0 0 0,1-1 0 0 0,0 0-1 0 0,0 0 1 0 0,0-1 0 0 0,0 1 0 0 0,1 0-1 0 0,0-1 1 0 0,0 1 0 0 0,1-1 0 0 0,-1 0 0 0 0,1 0-1 0 0,0 0 1 0 0,1-1 0 0 0,-1 1 0 0 0,2 0 15 0 0,9 5-40 0 0,0 0-1 0 0,0-1 1 0 0,1-1 0 0 0,0-1 0 0 0,0 0 0 0 0,1-1 0 0 0,0 0 0 0 0,0-2 0 0 0,0 0 0 0 0,0-1 0 0 0,1-1 0 0 0,-1 0 0 0 0,1-1-1 0 0,0-1 1 0 0,0-1 0 0 0,-1 0 0 0 0,1-2 0 0 0,6-1 40 0 0,-12 1-322 0 0,0 0 0 0 0,0-1 0 0 0,0 0 0 0 0,0-1 0 0 0,-1 0 0 0 0,0-1 0 0 0,0 0 0 0 0,-1-1 0 0 0,2-1 322 0 0,21-20-4255 0 0,-7-2-4486 0 0,-18 18-941 0 0</inkml:trace>
  <inkml:trace contextRef="#ctx0" brushRef="#br0" timeOffset="6482.912">2771 535 10306 0 0,'0'0'1795'0'0,"0"0"-192"0"0,0 0 51 0 0,0 0 78 0 0,0 0-91 0 0,0 0-221 0 0,0 0-220 0 0,0 0-181 0 0,0 0-165 0 0,0 0-170 0 0,0 0-151 0 0,14 33-114 0 0,44 98-56 0 0,-58-129-342 0 0,0 0 1 0 0,1 0 0 0 0,-1 1 0 0 0,1-1-1 0 0,0 0 1 0 0,0 0 0 0 0,-1 0 0 0 0,1 0-1 0 0,1 0 1 0 0,-1 0 0 0 0,0 0 0 0 0,0-1-1 0 0,1 1 1 0 0,-1 0 0 0 0,1-1 0 0 0,-1 1-1 0 0,1-1 1 0 0,0 1 0 0 0,0-1 0 0 0,0 0-1 0 0,0 0 1 0 0,0 0 0 0 0,0 0-1 0 0,0 0 1 0 0,0 0 0 0 0,2 0-22 0 0,4 1 152 0 0,1 1-30 0 0,0-1-1 0 0,0 0 1 0 0,0 0-1 0 0,0 0 1 0 0,0-2-1 0 0,0 1 1 0 0,0-1-1 0 0,1 0 1 0 0,-1-1-1 0 0,0 0 1 0 0,0 0-1 0 0,0-1 1 0 0,0 0-1 0 0,0-1 1 0 0,0 0-1 0 0,-1 0 0 0 0,1-1 1 0 0,-1 0-1 0 0,0-1 1 0 0,0 0-1 0 0,3-3-121 0 0,93-93 537 0 0,-53 45-468 0 0,-45 152-941 0 0,1-87 899 0 0,0-1 1 0 0,0 0 0 0 0,0-1-1 0 0,1 1 1 0 0,0-1 0 0 0,1-1-1 0 0,0 0 1 0 0,0 0 0 0 0,0 0-1 0 0,0-1 1 0 0,1-1 0 0 0,0 1-1 0 0,0-2 1 0 0,0 1 0 0 0,0-2-1 0 0,1 1 1 0 0,-1-1 0 0 0,1-1-1 0 0,0 0 1 0 0,-1 0 0 0 0,1-1-1 0 0,0-1 1 0 0,-1 1 0 0 0,1-2-1 0 0,0 0 1 0 0,-1 0 0 0 0,1 0-1 0 0,-1-2 1 0 0,0 1 0 0 0,0-1-1 0 0,3-2-27 0 0,0-1 96 0 0,0 1 0 0 0,-1-2 0 0 0,1 0 0 0 0,-2 0 0 0 0,1-1 0 0 0,-1 0 0 0 0,-1-1 0 0 0,0-1 0 0 0,0 1 0 0 0,-1-1 0 0 0,0-1 0 0 0,-1 0 0 0 0,0 0 1 0 0,-1-1-1 0 0,-1 0 0 0 0,0 0 0 0 0,0 0 0 0 0,-2-1 0 0 0,1 0 0 0 0,-2 0 0 0 0,0-1-96 0 0,11-67-68 0 0,-3 11-2517 0 0,2 26-5057 0 0,-8 36-4872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12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7553 384 14827 0 0,'0'0'1058'0'0,"0"0"-218"0"0,0 0-33 0 0,0 0 65 0 0,0 0-11 0 0,0 0-134 0 0,0 0-164 0 0,0 0-146 0 0,0 0-100 0 0,0 0-75 0 0,0 0-55 0 0,0 0-40 0 0,-33 39-29 0 0,-104 131-24 0 0,46-21 71 0 0,-111 273 180 0 0,189-371-84 0 0,13-50-160 0 0,7-18 682 0 0,311-495 1908 0 0,-180 243-2090 0 0,-110 217-507 0 0,-19 100-365 0 0,-3 31 343 0 0,-4-46-58 0 0,1 0 1 0 0,1 0-1 0 0,2 0 0 0 0,1-1 0 0 0,3 4-14 0 0,-1-7 6 0 0,2-1 0 0 0,0 0 1 0 0,3-1-1 0 0,0 0 0 0 0,1-1 1 0 0,2 0-1 0 0,0-2 0 0 0,20 21-6 0 0,-34-40 56 0 0,1-1 0 0 0,-1 0 0 0 0,1 0 0 0 0,0 0 0 0 0,0 0 0 0 0,1-1 0 0 0,-1 1 0 0 0,1-1-1 0 0,0 0 1 0 0,0 0 0 0 0,0-1 0 0 0,0 0 0 0 0,0 0 0 0 0,1 0 0 0 0,-1 0 0 0 0,0-1-1 0 0,1 0 1 0 0,0 0 0 0 0,-1 0 0 0 0,1-1 0 0 0,1 0-56 0 0,-1-5 118 0 0,-1 0 1 0 0,0-1-1 0 0,0 0 0 0 0,0 0 1 0 0,0 0-1 0 0,-1 0 1 0 0,0-1-1 0 0,-1 0 0 0 0,0 0 1 0 0,0 0-1 0 0,0 0 0 0 0,0-2-118 0 0,14-38 94 0 0,-3 1-1 0 0,-1-2 1 0 0,-3 0 0 0 0,-2 0-1 0 0,-1-1 1 0 0,-2-28-94 0 0,-3 35-65 0 0,0-23-2815 0 0,-2 65 1338 0 0,5 11-3359 0 0,-1-1-44 0 0,-2-2-3901 0 0</inkml:trace>
  <inkml:trace contextRef="#ctx0" brushRef="#br0" timeOffset="356.745">8317 870 12931 0 0,'0'0'2798'0'0,"0"0"-536"0"0,0 0-350 0 0,0 0-293 0 0,0 0-379 0 0,0 0-381 0 0,0 0-292 0 0,0 0-194 0 0,0 0-86 0 0,0 0-38 0 0,0 0-26 0 0,0 0-39 0 0,-11 28-60 0 0,-35 92-21 0 0,30-39 95 0 0,18-64-140 0 0,-1-13-16 0 0,-1 1-1 0 0,1 0 1 0 0,0-1-1 0 0,1 1 1 0 0,-1-1 0 0 0,1 1-1 0 0,0-1 1 0 0,0 0 0 0 0,1 0-1 0 0,-1 0 1 0 0,1 0-1 0 0,0 0 1 0 0,0 0 0 0 0,0-1-1 0 0,0 1 1 0 0,1-1 0 0 0,-1 0-1 0 0,1 0 1 0 0,0 0-1 0 0,0-1 1 0 0,0 1 0 0 0,0-1-1 0 0,0 0 1 0 0,1 0 0 0 0,-1-1-1 0 0,1 1 1 0 0,-1-1 0 0 0,1 0-1 0 0,-1 0 1 0 0,1 0-1 0 0,0-1 1 0 0,0 0 0 0 0,-1 0-1 0 0,1 0 1 0 0,0 0 0 0 0,0-1-1 0 0,-1 1 1 0 0,1-1-1 0 0,-1-1 1 0 0,1 1 0 0 0,-1-1-1 0 0,1 1 1 0 0,-1-1 0 0 0,0 0-1 0 0,0-1 1 0 0,1 1-1 0 0,-2-1 1 0 0,1 0 0 0 0,0 0-1 0 0,-1 0 1 0 0,4-3-42 0 0,-1-1 54 0 0,0 0-1 0 0,0 0 1 0 0,-1-1 0 0 0,1 1-1 0 0,-2-1 1 0 0,1-1 0 0 0,-1 1-1 0 0,0 0 1 0 0,-1-1 0 0 0,0 0-1 0 0,0 0 1 0 0,-1 0 0 0 0,0 0-1 0 0,-1 0 1 0 0,0 0 0 0 0,0 0-1 0 0,-1-1 1 0 0,0 1 0 0 0,-1 0-1 0 0,0-1 1 0 0,0 1 0 0 0,-1 0-1 0 0,0 0 1 0 0,-1 0 0 0 0,-3-7-54 0 0,0 3-95 0 0,-1 0 0 0 0,-1 1 1 0 0,0-1-1 0 0,-1 2 1 0 0,0-1-1 0 0,-1 1 0 0 0,0 1 1 0 0,0 0-1 0 0,-1 0 1 0 0,-9-5 94 0 0,13 10-470 0 0,0 1 1 0 0,0 0 0 0 0,0 0 0 0 0,0 1 0 0 0,-1 0 0 0 0,0 0-1 0 0,0 0 1 0 0,1 1 0 0 0,-1 1 0 0 0,-1-1 0 0 0,1 1 0 0 0,-7 0 469 0 0,-3 6-4786 0 0,5 7-5730 0 0,10-7 2942 0 0</inkml:trace>
  <inkml:trace contextRef="#ctx0" brushRef="#br0" timeOffset="622.222">8665 899 10922 0 0,'0'0'4821'0'0,"0"0"-2433"0"0,0 0-936 0 0,0 0-196 0 0,0 0-178 0 0,0 0-213 0 0,0 0-142 0 0,0 0-87 0 0,0 0-89 0 0,0 0-91 0 0,0 0-116 0 0,0 0-108 0 0,0 0-90 0 0,2 31-32 0 0,5 96 5 0 0,14-24 256 0 0,-20-96-323 0 0,0 0 0 0 0,1 0 1 0 0,0 0-1 0 0,0 0 0 0 0,0 0 0 0 0,1-1 1 0 0,0 0-1 0 0,0 1 0 0 0,1-1 1 0 0,-1 0-1 0 0,1 0 0 0 0,1-1 0 0 0,-1 1 1 0 0,1-1-1 0 0,0 0 0 0 0,0 0 1 0 0,0-1-1 0 0,1 1 0 0 0,0-1 0 0 0,0-1 1 0 0,0 1-1 0 0,0-1 0 0 0,1 0 1 0 0,-1 0-1 0 0,1-1 0 0 0,-1 1 0 0 0,1-2 1 0 0,0 1-1 0 0,2-1-48 0 0,-3-4 91 0 0,0 0 0 0 0,-1 0 0 0 0,1-1 0 0 0,-1 0 0 0 0,1 0 0 0 0,-1-1 1 0 0,-1 0-1 0 0,1 0 0 0 0,-1 0 0 0 0,0 0 0 0 0,0 0 0 0 0,0-1 0 0 0,-1 0 0 0 0,1 0 0 0 0,-1 0 0 0 0,-1 0 0 0 0,1 0-90 0 0,-1 1 44 0 0,34-73 246 0 0,-3-2 1 0 0,19-71-292 0 0,-24 68-434 0 0,-5 3-803 0 0,-13 44-1661 0 0,1 1-5198 0 0,-9 27-3901 0 0</inkml:trace>
  <inkml:trace contextRef="#ctx0" brushRef="#br0" timeOffset="-5468.707">90 93 5873 0 0,'0'0'1607'0'0,"0"0"-142"0"0,0 0-40 0 0,0 0 164 0 0,0 0 204 0 0,0 0-8 0 0,0 0-226 0 0,0 0-296 0 0,0 0-275 0 0,0 0-224 0 0,0 0-113 0 0,0-5-99 0 0,0-12-61 0 0,0 13-15 0 0,0 4-15 0 0,0 0-2 0 0,0 0-22 0 0,0 0-42 0 0,-5 18 1109 0 0,-5 58-1312 0 0,4 0 0 0 0,2 0 0 0 0,5 0 0 0 0,2 1 0 0 0,4-1 0 0 0,3-1 0 0 0,4 0 0 0 0,2 0-1 0 0,12 23-191 0 0,-26-88 19 0 0,1-1-1 0 0,1 0 0 0 0,-1 0 1 0 0,1 0-1 0 0,1-1 0 0 0,0 1 0 0 0,0-1 1 0 0,0 0-1 0 0,1 0 0 0 0,1-1 0 0 0,-1 0 1 0 0,1 0-1 0 0,0 0 0 0 0,1-1 0 0 0,-1 0 1 0 0,6 3-19 0 0,-5-9 38 0 0,-1 0 0 0 0,0-1 1 0 0,0 0-1 0 0,0 0 1 0 0,0 0-1 0 0,0-1 1 0 0,-1 0-1 0 0,1 0 1 0 0,0-1-1 0 0,-1 0 0 0 0,1 0 1 0 0,-1-1-1 0 0,0 1 1 0 0,0-1-1 0 0,-1-1 1 0 0,1 1-1 0 0,-1-1 1 0 0,0 0-1 0 0,0 0 0 0 0,0 0 1 0 0,-1-1-1 0 0,0 0 1 0 0,0 0-1 0 0,0 0 1 0 0,-1 0-1 0 0,1-1-38 0 0,10-11 43 0 0,29-40-3 0 0,-2-2 0 0 0,-2-2-1 0 0,20-47-39 0 0,-21 17 83 0 0,-38 88-75 0 0,0 3-40 0 0,0 1-66 0 0,0 13-480 0 0,1 9 529 0 0,0-1 1 0 0,2 1-1 0 0,1-1 0 0 0,0 1 1 0 0,2-1-1 0 0,0 0 1 0 0,2-1-1 0 0,0 1 1 0 0,1-1-1 0 0,11 17 49 0 0,-15-30 30 0 0,0 0 1 0 0,0-1-1 0 0,0 1 0 0 0,1-1 0 0 0,0 0 0 0 0,1-1 0 0 0,-1 0 1 0 0,1 0-1 0 0,0 0 0 0 0,0-1 0 0 0,0 0 0 0 0,1 0 0 0 0,0 0 0 0 0,-1-1 1 0 0,1-1-1 0 0,0 1 0 0 0,0-1 0 0 0,1-1 0 0 0,-1 1 0 0 0,0-2 1 0 0,1 1-1 0 0,-1-1 0 0 0,0 0 0 0 0,1 0 0 0 0,-1-1 0 0 0,0-1 1 0 0,1 1-1 0 0,-1-1 0 0 0,0-1 0 0 0,0 1 0 0 0,-1-1 0 0 0,1-1 1 0 0,0 1-1 0 0,-1-1 0 0 0,0-1 0 0 0,0 1 0 0 0,0-1 0 0 0,-1-1 1 0 0,3-1-32 0 0,9-11 106 0 0,0-1-1 0 0,-1-1 0 0 0,-1 0 1 0 0,-1-1-1 0 0,-1-1 1 0 0,0 0-1 0 0,-2-1 0 0 0,-1-1 1 0 0,-1 1-1 0 0,-1-2 0 0 0,-1 1 1 0 0,-1-1-1 0 0,-1-1 0 0 0,-1 1 1 0 0,-1-1-1 0 0,-2 0 0 0 0,0-22-104 0 0,-1 31-19 0 0,0 13-28 0 0,-1 0 0 0 0,1 0 0 0 0,-1 0 0 0 0,0 0 0 0 0,0 0 0 0 0,0 0 0 0 0,0 0-1 0 0,-1 0 1 0 0,0 1 0 0 0,0-1 0 0 0,0 0 0 0 0,0 0 0 0 0,0 0 0 0 0,-1 1 0 0 0,0-1 0 0 0,0-1 47 0 0,1 5-353 0 0,0 1-1 0 0,0-1 1 0 0,0 0 0 0 0,0 1-1 0 0,0-1 1 0 0,0 1-1 0 0,0-1 1 0 0,1 1 0 0 0,-1 0-1 0 0,0-1 1 0 0,0 1-1 0 0,1 0 1 0 0,-1-1 0 0 0,0 1-1 0 0,1 0 1 0 0,-1 0 0 0 0,1 0-1 0 0,-1 0 1 0 0,1 0-1 0 0,-1-1 1 0 0,1 1 0 0 0,0 0-1 0 0,-1 0 1 0 0,1 0-1 0 0,0 0 1 0 0,0 0 0 0 0,0 0-1 0 0,0 0 1 0 0,0 0 0 0 0,0 0-1 0 0,0 0 1 0 0,0 0-1 0 0,0 0 1 0 0,0 0 0 0 0,1 1 353 0 0,-2 0-1674 0 0,0 10-7652 0 0</inkml:trace>
  <inkml:trace contextRef="#ctx0" brushRef="#br0" timeOffset="-5086.768">1374 781 14643 0 0,'0'0'1327'0'0,"0"0"-3"0"0,0 0 142 0 0,0 0 40 0 0,0 0-203 0 0,0 0-256 0 0,0 0-209 0 0,0 0-118 0 0,0 0-123 0 0,0 0-104 0 0,0 0-62 0 0,0 0-110 0 0,32-25-79 0 0,102-78-37 0 0,-85 54 191 0 0,-48 47-382 0 0,0 0-1 0 0,0 1 0 0 0,0-1 1 0 0,0 0-1 0 0,-1 0 1 0 0,1 0-1 0 0,-1 0 1 0 0,1 0-1 0 0,-1 1 1 0 0,0-1-1 0 0,1 0 1 0 0,-1 0-1 0 0,0 0 1 0 0,-1 0-1 0 0,1 0 1 0 0,0 0-1 0 0,0 0 0 0 0,-1 0 1 0 0,1 0-1 0 0,-1 0 1 0 0,0 0-1 0 0,1 0 1 0 0,-1 1-1 0 0,0-1 1 0 0,0 0-1 0 0,0 1 1 0 0,-1-1-1 0 0,1 0 1 0 0,0 1-1 0 0,0 0 1 0 0,-1-1-1 0 0,1 1 0 0 0,-1 0 1 0 0,1-1-1 0 0,-1 1 1 0 0,0 0-1 0 0,1 0 1 0 0,-1 0-1 0 0,0 1 1 0 0,0-1-1 0 0,0 0 1 0 0,0 1-1 0 0,1-1 1 0 0,-1 1-1 0 0,0-1 1 0 0,0 1-1 0 0,0 0 0 0 0,0 0 1 0 0,0 0-1 0 0,0 0 1 0 0,-2 1-14 0 0,-4-3-47 0 0,-1 1 0 0 0,1 0 0 0 0,0 0 0 0 0,-1 1 0 0 0,1 0 0 0 0,-1 1 0 0 0,1 0 0 0 0,-1 0 0 0 0,1 1 0 0 0,0 0 0 0 0,0 0 0 0 0,-1 1 0 0 0,2 0 0 0 0,-1 1 0 0 0,0-1 1 0 0,1 1-1 0 0,0 1 0 0 0,-1 0 0 0 0,2 0 0 0 0,-1 0 0 0 0,1 1 0 0 0,0 0 0 0 0,0 0 0 0 0,0 0 0 0 0,1 1 0 0 0,0 0 0 0 0,0 0 0 0 0,1 0 0 0 0,0 0 0 0 0,0 1 0 0 0,1 0 0 0 0,-1 0 0 0 0,1 4 47 0 0,-14 115-211 0 0,17-119 206 0 0,1 0-1 0 0,0 0 1 0 0,0-1-1 0 0,1 1 1 0 0,0 0-1 0 0,0 0 0 0 0,1-1 1 0 0,0 0-1 0 0,0 1 1 0 0,1-1-1 0 0,0 0 1 0 0,0-1-1 0 0,1 1 0 0 0,-1-1 1 0 0,2 0-1 0 0,-1 0 1 0 0,1 0-1 0 0,-1-1 1 0 0,1 0-1 0 0,1 0 0 0 0,-1 0 1 0 0,6 2 5 0 0,1-1-5 0 0,0-1 0 0 0,1 0 1 0 0,0-1-1 0 0,0 0 0 0 0,0-1 0 0 0,0-1 1 0 0,1 0-1 0 0,-1-1 0 0 0,0-1 0 0 0,1 0 1 0 0,5-1 4 0 0,-2 1-24 0 0,-6-1-126 0 0,-1 0 0 0 0,1-1 0 0 0,0-1-1 0 0,-1 0 1 0 0,1 0 0 0 0,-1-1 0 0 0,0 0 0 0 0,0-1 0 0 0,-1 0 0 0 0,1-1 0 0 0,-1 0 0 0 0,3-3 150 0 0,108-95-5709 0 0,-70 50 548 0 0,-18 18-1532 0 0,-16 17 470 0 0</inkml:trace>
  <inkml:trace contextRef="#ctx0" brushRef="#br0" timeOffset="-4716.629">2075 512 4625 0 0,'0'0'3729'0'0,"0"0"-689"0"0,0 0-675 0 0,0 0-522 0 0,0 0-432 0 0,0 0-323 0 0,0 0-193 0 0,0 0-109 0 0,0 0-89 0 0,-31 25-86 0 0,-97 78-110 0 0,62-34 73 0 0,59-56-486 0 0,1-4-57 0 0,0 0-1 0 0,1 1 1 0 0,0 0 0 0 0,0-1 0 0 0,1 2 0 0 0,1-1 0 0 0,-1 0 0 0 0,2 1 0 0 0,-1-1-1 0 0,1 1 1 0 0,1 0 0 0 0,0 0 0 0 0,1 0 0 0 0,0 1-31 0 0,2-7 30 0 0,1-1-1 0 0,-1 1 1 0 0,1-1-1 0 0,0 0 1 0 0,0 0 0 0 0,1 0-1 0 0,-1 0 1 0 0,1-1 0 0 0,0 1-1 0 0,0-1 1 0 0,0 0 0 0 0,0 0-1 0 0,1 0 1 0 0,-1-1 0 0 0,1 0-1 0 0,0 0 1 0 0,0 0 0 0 0,0 0-1 0 0,-1-1 1 0 0,2 1 0 0 0,-1-1-1 0 0,0-1 1 0 0,0 1 0 0 0,0-1-1 0 0,0 0 1 0 0,0 0 0 0 0,0 0-1 0 0,1-1 1 0 0,1 0-30 0 0,9 1 223 0 0,0-1 1 0 0,0-1-1 0 0,0 0 1 0 0,-1-1-1 0 0,1-1 0 0 0,-1 0 1 0 0,1-1-1 0 0,-1-1 0 0 0,-1 0 1 0 0,1-1-1 0 0,-1-1 1 0 0,10-7-224 0 0,5-6 122 0 0,-1-2 1 0 0,0-1 0 0 0,-2-1-1 0 0,0-1 1 0 0,-2-2 0 0 0,-1 0-1 0 0,-2-1 1 0 0,0-2 0 0 0,-3 0 0 0 0,0-1-1 0 0,-2 0 1 0 0,-1-1 0 0 0,-2-1-1 0 0,7-28-122 0 0,-14 43-93 0 0,-1 0 0 0 0,-1 0 1 0 0,-1 0-1 0 0,0-1 0 0 0,-2 0 0 0 0,0 1 0 0 0,-1-1 0 0 0,-1 1 0 0 0,-1-1 0 0 0,-4-15 93 0 0,4 26-58 0 0,0-1 0 0 0,0 1 0 0 0,-1 0 0 0 0,-1 0 0 0 0,0 1 0 0 0,0-1 0 0 0,0 1 0 0 0,-1 0 0 0 0,0 0 0 0 0,-1 0 0 0 0,0 1-1 0 0,0 0 1 0 0,0 0 0 0 0,-1 0 0 0 0,0 1 0 0 0,-1 0 0 0 0,1 0 0 0 0,-1 1 0 0 0,0 0 0 0 0,0 1 0 0 0,-1-1 0 0 0,1 2 0 0 0,-2-1 58 0 0,1 1-8 0 0,0 0 0 0 0,1 1 0 0 0,-1 1 0 0 0,0-1 0 0 0,0 1 0 0 0,0 1 1 0 0,0 0-1 0 0,0 0 0 0 0,0 1 0 0 0,0 0 0 0 0,0 0 0 0 0,0 1 0 0 0,0 0 0 0 0,1 1 0 0 0,-1 0 1 0 0,1 0-1 0 0,0 1 0 0 0,0 0 0 0 0,0 0 0 0 0,0 1 0 0 0,1 0 0 0 0,-1 1 0 0 0,1-1 0 0 0,1 1 1 0 0,-1 1-1 0 0,1-1 0 0 0,0 2 8 0 0,-6 6 9 0 0,0 0-1 0 0,2 1 1 0 0,-1 1 0 0 0,2 0 0 0 0,0 0-1 0 0,1 1 1 0 0,1 0 0 0 0,1 1 0 0 0,0-1-1 0 0,1 1 1 0 0,1 0 0 0 0,-1 16-9 0 0,1-12 18 0 0,2 1 1 0 0,0 0 0 0 0,2 0-1 0 0,0 0 1 0 0,2 0 0 0 0,0 0-1 0 0,2 0 1 0 0,1-1 0 0 0,0 1 0 0 0,1-1-1 0 0,2-1 1 0 0,0 1 0 0 0,2-1-1 0 0,0 0 1 0 0,1-1 0 0 0,1-1-1 0 0,1 0 1 0 0,13 16-19 0 0,-6-14-55 0 0,1-1 0 0 0,1 0-1 0 0,0-2 1 0 0,2-1 0 0 0,0 0 0 0 0,1-2 0 0 0,0-1-1 0 0,1-1 1 0 0,11 4 55 0 0,23 6-4627 0 0,1-4-4494 0 0,-44-15-2541 0 0</inkml:trace>
  <inkml:trace contextRef="#ctx0" brushRef="#br0" timeOffset="-3819.724">2480 1068 5825 0 0,'0'0'3673'0'0,"0"0"-1299"0"0,0 0-500 0 0,0 0 18 0 0,0 0 27 0 0,0 0-160 0 0,0 0-263 0 0,0 0-241 0 0,0 0-204 0 0,0 0-177 0 0,0 0-134 0 0,16-33-108 0 0,48-104-98 0 0,-15 17 607 0 0,9-20-338 0 0,-31 70-459 0 0,-27 103-964 0 0,-1-13 621 0 0,1 0 0 0 0,1 0 0 0 0,1-1 0 0 0,1 1 0 0 0,1 0 0 0 0,0-1 0 0 0,1 0 0 0 0,2 0 0 0 0,0 0 0 0 0,0-1 0 0 0,2 0 0 0 0,0 0 0 0 0,10 13-1 0 0,-17-28 51 0 0,0 0 1 0 0,1 1-1 0 0,-1-1 0 0 0,1 0 0 0 0,-1 0 0 0 0,1 0 1 0 0,0-1-1 0 0,0 1 0 0 0,0-1 0 0 0,0 1 0 0 0,1-1 1 0 0,-1 0-1 0 0,1 0 0 0 0,-1-1 0 0 0,1 1 0 0 0,0-1 1 0 0,0 1-1 0 0,-1-1 0 0 0,1-1 0 0 0,0 1 0 0 0,0 0 1 0 0,0-1-1 0 0,0 0 0 0 0,0 0 0 0 0,0 0 0 0 0,0 0 1 0 0,0-1-1 0 0,0 1 0 0 0,0-1 0 0 0,0 0 0 0 0,-1 0 1 0 0,1-1-1 0 0,0 1 0 0 0,-1-1 0 0 0,1 0 0 0 0,-1 0 1 0 0,1 0-1 0 0,-1 0 0 0 0,0-1 0 0 0,0 1 0 0 0,1-2-51 0 0,12-13 133 0 0,-1 0-1 0 0,-1-1 0 0 0,0-1 0 0 0,-2 0 0 0 0,0-1 1 0 0,6-15-133 0 0,1 0 23 0 0,12-16-19 0 0,44-100-461 0 0,-74 144-4282 0 0,-9 21 2072 0 0,-9 25-6848 0 0,16-38 8535 0 0,-6 14-10537 0 0</inkml:trace>
  <inkml:trace contextRef="#ctx0" brushRef="#br0" timeOffset="-3531.117">3200 980 4633 0 0,'0'0'4342'0'0,"0"0"-704"0"0,0 0-572 0 0,0 0-493 0 0,0 0-570 0 0,0 0-469 0 0,0 0-341 0 0,31-18-250 0 0,97-60-219 0 0,-64 19 339 0 0,-59 53-958 0 0,1-1 0 0 0,-1 0 1 0 0,0 0-1 0 0,-1 0 0 0 0,0-1 0 0 0,0 1 0 0 0,0-1 0 0 0,-1 0 0 0 0,-1 0 1 0 0,1-1-1 0 0,-1 1 0 0 0,0 0 0 0 0,-1-1 0 0 0,0 1 0 0 0,0-1 0 0 0,-1 1 1 0 0,0-1-1 0 0,-1 0 0 0 0,0-3-105 0 0,-3 8-10 0 0,1 0 0 0 0,-1 0 0 0 0,0 0-1 0 0,0 1 1 0 0,0-1 0 0 0,-1 1 0 0 0,1 0 0 0 0,-1 0 0 0 0,0 0 0 0 0,0 1 0 0 0,0 0 0 0 0,0 0-1 0 0,0 0 1 0 0,0 1 0 0 0,0-1 0 0 0,-1 1 0 0 0,1 0 0 0 0,0 1 0 0 0,-1-1 0 0 0,1 1-1 0 0,-1 0 1 0 0,1 1 0 0 0,-1-1 0 0 0,1 1 0 0 0,-1 0 0 0 0,1 0 0 0 0,0 1 0 0 0,0 0 0 0 0,-3 1 10 0 0,-6 3-73 0 0,1 0 1 0 0,0 1 0 0 0,0 1-1 0 0,1 0 1 0 0,0 1 0 0 0,0 0 0 0 0,1 1-1 0 0,0 0 1 0 0,1 1 0 0 0,0 0-1 0 0,1 1 1 0 0,0 0 0 0 0,1 0 0 0 0,0 1-1 0 0,-2 6 73 0 0,5-13-47 0 0,1 1 0 0 0,0-1 0 0 0,1 1-1 0 0,0 0 1 0 0,0 0 0 0 0,0 0 0 0 0,1 0 0 0 0,0 1-1 0 0,0-1 1 0 0,1 1 0 0 0,0-1 0 0 0,0 1 0 0 0,1-1-1 0 0,0 1 1 0 0,0-1 0 0 0,1 1 0 0 0,0 0 0 0 0,0-1-1 0 0,1 0 1 0 0,0 1 0 0 0,0-1 0 0 0,1 0-1 0 0,0 0 1 0 0,0 0 0 0 0,1 0 0 0 0,0-1 0 0 0,0 1-1 0 0,0-1 1 0 0,1 0 0 0 0,3 4 47 0 0,3-4-58 0 0,-1-1-1 0 0,1 0 1 0 0,0 0 0 0 0,0-1-1 0 0,0-1 1 0 0,1 0 0 0 0,-1 0-1 0 0,1-1 1 0 0,0 0 0 0 0,0-1-1 0 0,-1-1 1 0 0,1 0 0 0 0,0-1-1 0 0,6 0 59 0 0,9 0-141 0 0,-11 0-215 0 0,-1 0-1 0 0,1-1 0 0 0,-1-1 0 0 0,0 0 0 0 0,0-2 1 0 0,-1 1-1 0 0,1-2 0 0 0,-1 0 0 0 0,4-2 357 0 0,29-17-4002 0 0,-2-1-3360 0 0,-43 25 6844 0 0,17-11-8347 0 0</inkml:trace>
  <inkml:trace contextRef="#ctx0" brushRef="#br0" timeOffset="-3008.404">4059 535 10034 0 0,'0'0'3936'0'0,"0"0"-1364"0"0,0 0-687 0 0,0 0-360 0 0,0 0-304 0 0,-33 14-241 0 0,-107 49-171 0 0,-11 30 908 0 0,125-76-1493 0 0,0 1 0 0 0,2 1 0 0 0,1 1 0 0 0,0 2 0 0 0,-17 21-224 0 0,39-43 0 0 0,1 1-1 0 0,-1-1 1 0 0,1 1 0 0 0,-1 0 0 0 0,1-1 0 0 0,-1 1-1 0 0,1 0 1 0 0,-1-1 0 0 0,1 1 0 0 0,0 0 0 0 0,-1-1-1 0 0,1 1 1 0 0,0 0 0 0 0,0 0 0 0 0,-1-1 0 0 0,1 1-1 0 0,0 0 1 0 0,0 0 0 0 0,0 0 0 0 0,0-1 0 0 0,0 1-1 0 0,0 0 1 0 0,0 0 0 0 0,0-1 0 0 0,0 1 0 0 0,1 0-1 0 0,-1 0 1 0 0,0 0 0 0 0,0-1 0 0 0,1 1 0 0 0,-1 0-1 0 0,1-1 1 0 0,-1 1 0 0 0,0 0 0 0 0,1-1 0 0 0,-1 1-1 0 0,1 0 1 0 0,-1-1 0 0 0,1 1 0 0 0,0-1 0 0 0,-1 1-1 0 0,1-1 1 0 0,0 0 0 0 0,-1 1 0 0 0,1-1 0 0 0,0 1-1 0 0,-1-1 1 0 0,1 0 0 0 0,0 0 0 0 0,0 1 0 0 0,-1-1-1 0 0,1 0 1 0 0,0 0 0 0 0,0 0 0 0 0,0 0 0 0 0,47 5 154 0 0,-46-5-140 0 0,176-4 414 0 0,-172 44 207 0 0,-19 38-192 0 0,11-75-422 0 0,0 1 0 0 0,-1-1 0 0 0,0 0 0 0 0,0 0 0 0 0,0 0 0 0 0,0 0 0 0 0,0 0 0 0 0,0-1 0 0 0,-1 1 0 0 0,1-1 0 0 0,-1 0 0 0 0,0 0 0 0 0,0 0 0 0 0,0-1 0 0 0,0 1 0 0 0,0-1 0 0 0,0 0 0 0 0,0 0 0 0 0,0 0 0 0 0,0-1 0 0 0,-3 1-21 0 0,0 1 7 0 0,-119 52-268 0 0,116-47 976 0 0,3 0-3430 0 0,6-5-3552 0 0,12-7-3674 0 0,-9 2 500 0 0</inkml:trace>
  <inkml:trace contextRef="#ctx0" brushRef="#br0" timeOffset="-1877.614">4395 766 2120 0 0,'0'0'2297'0'0,"0"0"147"0"0,0 0 116 0 0,0 0-6 0 0,0 0-225 0 0,0 0-426 0 0,0 0-380 0 0,0 0-320 0 0,0 0-202 0 0,0 0-147 0 0,0 0-135 0 0,0 0-111 0 0,-33-9-101 0 0,-102-25-87 0 0,132 33-398 0 0,-1 0 0 0 0,1 0 0 0 0,0 0 0 0 0,-1 1 0 0 0,1-1 0 0 0,0 1 0 0 0,-1 0-1 0 0,1 0 1 0 0,-1 0 0 0 0,1 0 0 0 0,0 1 0 0 0,-1-1 0 0 0,1 1 0 0 0,0 0 0 0 0,-1 0 0 0 0,1 0-1 0 0,0 1 1 0 0,0-1 0 0 0,0 1 0 0 0,0 0 0 0 0,0-1 0 0 0,0 1 0 0 0,1 0 0 0 0,-1 1-22 0 0,-7 5 76 0 0,-6 4-25 0 0,1 0-1 0 0,0 2 1 0 0,1 0 0 0 0,0 0 0 0 0,1 2 0 0 0,1-1 0 0 0,0 2 0 0 0,1 0 0 0 0,1 0-1 0 0,0 0 1 0 0,2 2 0 0 0,0-1 0 0 0,1 1 0 0 0,-2 8-51 0 0,7-21 20 0 0,0 1 1 0 0,0-1-1 0 0,0 1 1 0 0,1-1-1 0 0,0 1 1 0 0,0 0-1 0 0,0-1 1 0 0,1 1-1 0 0,0 0 1 0 0,0 0-1 0 0,1-1 1 0 0,0 1-1 0 0,0 0 1 0 0,1-1 0 0 0,0 1-1 0 0,0-1 1 0 0,0 1-1 0 0,1-1 1 0 0,0 0-1 0 0,0 0 1 0 0,0 0-1 0 0,1-1 1 0 0,0 1-1 0 0,0-1 1 0 0,1 0-1 0 0,-1 0 1 0 0,1 0-1 0 0,0-1 1 0 0,0 1-1 0 0,1-1 1 0 0,-1-1-1 0 0,1 1 1 0 0,0-1-1 0 0,0 0 1 0 0,0 0-1 0 0,0 0 1 0 0,6 0-21 0 0,2-1 99 0 0,0 0 1 0 0,1-2 0 0 0,0 0-1 0 0,-1 0 1 0 0,1-1 0 0 0,-1-1-1 0 0,0-1 1 0 0,1 0 0 0 0,-1-1-1 0 0,-1 0 1 0 0,1-1-1 0 0,0 0 1 0 0,-1-2 0 0 0,0 1-1 0 0,-1-1 1 0 0,7-6-100 0 0,13-9 239 0 0,-1-1 0 0 0,-1-2 0 0 0,-1-2 1 0 0,-1 0-1 0 0,14-20-239 0 0,-19 19 75 0 0,-1-2 0 0 0,-1 0 1 0 0,-2-2-1 0 0,-1 0 1 0 0,-1-1-1 0 0,-2 0 1 0 0,-2-1-1 0 0,-1-1 1 0 0,-1 0-1 0 0,-3-1 0 0 0,0 0 1 0 0,-2 0-1 0 0,-2-1 1 0 0,-2 0-1 0 0,-1 1 1 0 0,-3-31-76 0 0,1 50-9 0 0,-1 0 0 0 0,-1 0 0 0 0,-1 0 0 0 0,0 0 0 0 0,-1 1 0 0 0,-1 0 1 0 0,-1 0-1 0 0,0 0 0 0 0,-1 1 0 0 0,0 0 9 0 0,4 9-21 0 0,1 0 0 0 0,-1 1 1 0 0,0-1-1 0 0,0 1 0 0 0,-1 0 0 0 0,1 0 1 0 0,-1 0-1 0 0,-1 1 0 0 0,1 0 0 0 0,0 0 1 0 0,-1 0-1 0 0,0 1 0 0 0,0-1 0 0 0,0 2 1 0 0,0-1-1 0 0,0 0 0 0 0,-1 1 0 0 0,1 1 1 0 0,-1-1-1 0 0,0 1 0 0 0,1 0 0 0 0,-1 0 1 0 0,0 1-1 0 0,0 0 0 0 0,1 0 0 0 0,-4 1 21 0 0,1 2-30 0 0,0 2-1 0 0,0-1 0 0 0,1 1 0 0 0,0 0 1 0 0,0 1-1 0 0,0 0 0 0 0,1 0 1 0 0,0 1-1 0 0,0-1 0 0 0,0 2 0 0 0,1-1 1 0 0,0 1-1 0 0,1 0 0 0 0,-1 0 0 0 0,1 0 1 0 0,1 1-1 0 0,0 0 0 0 0,0 0 0 0 0,1 0 1 0 0,0 2 30 0 0,-8 17-44 0 0,1 1 1 0 0,1 0-1 0 0,2 1 1 0 0,1-1-1 0 0,2 1 0 0 0,0 0 1 0 0,2 1-1 0 0,2-1 1 0 0,0 0-1 0 0,2 1 1 0 0,3 8 43 0 0,-1-23-66 0 0,0 0 0 0 0,1 0 0 0 0,0-1 1 0 0,1 0-1 0 0,1 0 0 0 0,0 0 0 0 0,2-1 0 0 0,-1 0 1 0 0,2-1-1 0 0,-1 0 0 0 0,2 0 0 0 0,0-1 0 0 0,0-1 1 0 0,1 0-1 0 0,1 0 0 0 0,0-1 0 0 0,0-1 0 0 0,1 0 1 0 0,5 3 65 0 0,-2-3-470 0 0,0-1 0 0 0,0 0 1 0 0,1-2-1 0 0,0 1 0 0 0,0-2 1 0 0,0-1-1 0 0,1 0 1 0 0,0-1-1 0 0,-1-1 0 0 0,16 0 470 0 0,49-6-4960 0 0,-28-7-3939 0 0,-35 3 1315 0 0</inkml:trace>
  <inkml:trace contextRef="#ctx0" brushRef="#br0" timeOffset="-877.706">5195 641 8642 0 0,'0'0'2778'0'0,"0"0"-591"0"0,0 0-369 0 0,0 0-191 0 0,0 0-183 0 0,0 0-166 0 0,0 0-141 0 0,-33 11-127 0 0,-104 34-118 0 0,42 10 595 0 0,83-49-1385 0 0,1 2 0 0 0,0-1 1 0 0,1 1-1 0 0,-1 1 0 0 0,2 0 0 0 0,-1 0 1 0 0,1 1-1 0 0,1 0 0 0 0,-1 1 0 0 0,2-1 1 0 0,0 2-1 0 0,0-1 0 0 0,1 1 0 0 0,0 0 1 0 0,1 0-1 0 0,0 1 0 0 0,1-1 0 0 0,1 1 1 0 0,0 0-1 0 0,1 0 0 0 0,-1 6-102 0 0,4-15 14 0 0,-1-1 0 0 0,1 1-1 0 0,0-1 1 0 0,-1 1 0 0 0,2-1 0 0 0,-1 1 0 0 0,0-1 0 0 0,1 0 0 0 0,0 0-1 0 0,-1 0 1 0 0,1 0 0 0 0,0 0 0 0 0,1 0 0 0 0,-1 0 0 0 0,0 0-1 0 0,1-1 1 0 0,0 1 0 0 0,-1-1 0 0 0,1 0 0 0 0,0 0 0 0 0,0 0-1 0 0,0 0 1 0 0,1-1 0 0 0,-1 1 0 0 0,0-1 0 0 0,1 0 0 0 0,-1 0-1 0 0,1 0 1 0 0,-1 0 0 0 0,1 0 0 0 0,2-1-14 0 0,4 2 78 0 0,0-1 1 0 0,1 0-1 0 0,-1-1 0 0 0,0-1 1 0 0,0 1-1 0 0,0-1 0 0 0,0-1 1 0 0,0 0-1 0 0,0 0 1 0 0,0-1-1 0 0,0-1-78 0 0,28-14 142 0 0,-2-1 0 0 0,0-2 0 0 0,-1-1 0 0 0,-1-2-1 0 0,-1-2 1 0 0,-1-1 0 0 0,-2-1 0 0 0,-1-1 0 0 0,-1-2 0 0 0,1-3-142 0 0,92-91 140 0 0,-125 185-469 0 0,-5 116 299 0 0,9-172 26 0 0,0 0 1 0 0,0 0-1 0 0,1 0 0 0 0,-1 0 0 0 0,1 0 0 0 0,0 0 1 0 0,0-1-1 0 0,0 1 0 0 0,1 0 0 0 0,-1-1 0 0 0,1 1 1 0 0,0 0-1 0 0,0-1 0 0 0,0 0 0 0 0,0 1 0 0 0,1-1 1 0 0,-1 0-1 0 0,1 0 0 0 0,0-1 0 0 0,0 1 0 0 0,0 0 0 0 0,0-1 1 0 0,0 0-1 0 0,0 0 0 0 0,1 0 0 0 0,-1 0 0 0 0,1 0 1 0 0,0-1-1 0 0,-1 1 0 0 0,1-1 0 0 0,0 0 0 0 0,0-1 1 0 0,0 1-1 0 0,1 0 4 0 0,1-1 20 0 0,0-1 0 0 0,0 1 0 0 0,0-1 0 0 0,0 0 1 0 0,0-1-1 0 0,-1 1 0 0 0,1-1 0 0 0,0 0 0 0 0,0-1 0 0 0,-1 1 0 0 0,0-1 1 0 0,1 0-1 0 0,-1 0 0 0 0,0-1 0 0 0,-1 0 0 0 0,1 0 0 0 0,0 0 0 0 0,-1 0 1 0 0,0-1-21 0 0,16-17 52 0 0,-1-2 0 0 0,-1 0 1 0 0,0-2-1 0 0,-2 1 0 0 0,-2-2 1 0 0,0 0-1 0 0,-2-1 0 0 0,7-22-52 0 0,-13 17-2 0 0,-6 33-22 0 0,0 0-32 0 0,-11 19-431 0 0,3-3 416 0 0,1 0 0 0 0,1 1 0 0 0,1-1 0 0 0,0 1 0 0 0,1 1 0 0 0,1-1 0 0 0,1 1 0 0 0,0-1 1 0 0,1 1-1 0 0,1-1 0 0 0,2 12 71 0 0,-2-21-2 0 0,1-1 1 0 0,0 1-1 0 0,1-1 1 0 0,0 1-1 0 0,0-1 1 0 0,1 0-1 0 0,-1 0 1 0 0,1 0 0 0 0,1 0-1 0 0,0 0 1 0 0,0-1-1 0 0,0 1 1 0 0,1-1-1 0 0,-1 0 1 0 0,1-1-1 0 0,1 1 1 0 0,-1-1-1 0 0,1 0 1 0 0,0 0 0 0 0,0-1-1 0 0,1 0 1 0 0,-1 0-1 0 0,1 0 1 0 0,0-1-1 0 0,0 0 1 0 0,0 0-1 0 0,0-1 1 0 0,1 0-1 0 0,-1 0 1 0 0,0-1-1 0 0,1 0 1 0 0,5 0 1 0 0,-7-4 39 0 0,0 0-1 0 0,0-1 1 0 0,0 0 0 0 0,-1-1-1 0 0,0 1 1 0 0,1-1-1 0 0,-2 0 1 0 0,1 0 0 0 0,0-1-1 0 0,-1 1 1 0 0,0-1 0 0 0,0 0-1 0 0,-1 0 1 0 0,0-1 0 0 0,0 1-1 0 0,0 0 1 0 0,-1-1-1 0 0,0 0-38 0 0,1 1 28 0 0,111-239 311 0 0,-31 133-298 0 0,-88 153-308 0 0,-6 135 197 0 0,14-92 50 0 0,4-1 0 0 0,4 0 0 0 0,9 30 20 0 0,-17-99-5 0 0,12 56-40 0 0,-3 1 0 0 0,-4 0-1 0 0,-2 1 1 0 0,-3 0 0 0 0,-4 9 45 0 0,-1-63 7 0 0,-1 0 0 0 0,0 0 0 0 0,-1-1 0 0 0,-1 1 0 0 0,-1-1 0 0 0,0 0 0 0 0,-1-1 0 0 0,-1 1 0 0 0,-1-2 0 0 0,0 1 0 0 0,-1-1 0 0 0,0 0 0 0 0,-2-1 0 0 0,1 0 0 0 0,-2-1 0 0 0,0-1 0 0 0,0 0 0 0 0,-1 0 0 0 0,-1-1-7 0 0,14-10 7 0 0,0 0-1 0 0,0 0 1 0 0,0 0 0 0 0,0-1-1 0 0,-1 1 1 0 0,1 0-1 0 0,0-1 1 0 0,0 1 0 0 0,-1-1-1 0 0,1 1 1 0 0,0-1-1 0 0,-1 0 1 0 0,1 1 0 0 0,-1-1-1 0 0,1 0 1 0 0,0 0-1 0 0,-1 0 1 0 0,1 0 0 0 0,0 0-1 0 0,-1 0 1 0 0,1 0-1 0 0,-1-1 1 0 0,1 1 0 0 0,0 0-1 0 0,-1-1 1 0 0,1 1-1 0 0,0-1 1 0 0,0 0-1 0 0,-1 1 1 0 0,1-1 0 0 0,0 0-1 0 0,0 0 1 0 0,0 1-1 0 0,0-1 1 0 0,0 0 0 0 0,0 0-1 0 0,0 0 1 0 0,0 0-1 0 0,0-1 1 0 0,0 1 0 0 0,1 0-1 0 0,-1 0 1 0 0,0-1-7 0 0,-16-62 92 0 0,14 19-178 0 0,2 0 0 0 0,2 1 0 0 0,2-1 0 0 0,2 1 0 0 0,2-1 0 0 0,1 2 0 0 0,3-1 0 0 0,2 1 0 0 0,10-24 86 0 0,46-75-2967 0 0,23 15-3751 0 0,-72 105-541 0 0,-8 6-4221 0 0</inkml:trace>
  <inkml:trace contextRef="#ctx0" brushRef="#br0" timeOffset="7731.438">0 1812 7978 0 0,'0'0'2836'0'0,"0"0"-2417"0"0,0 0-666 0 0,0 0 303 0 0,0 0 420 0 0,0 0 250 0 0,0 0 145 0 0,0 0 49 0 0,32 1-30 0 0,100 1-54 0 0,321-13 2511 0 0,316-17-1362 0 0,272-14-892 0 0,-136-11-290 0 0,940-29-484 0 0,542 82-537 0 0,-1141-60 289 0 0,-695 24 126 0 0,406-8 247 0 0,-195 25 85 0 0,-321 34-200 0 0,90 44-556 0 0,-460-54-1281 0 0,-48-10-1812 0 0,-4-6-4017 0 0,-14 7-2290 0 0</inkml:trace>
  <inkml:trace contextRef="#ctx0" brushRef="#br0" timeOffset="49813.295">10180 247 6153 0 0,'0'0'1838'0'0,"0"0"9"0"0,0 0 90 0 0,0 0 64 0 0,0 0-32 0 0,0 0-185 0 0,0 0-246 0 0,0 0-238 0 0,0 0-190 0 0,0 0-188 0 0,0 0-172 0 0,0-6-146 0 0,0-20 1678 0 0,-141 337-2073 0 0,138-307-196 0 0,0 1-1 0 0,1 0 1 0 0,-1-1-1 0 0,1 1 1 0 0,0 0-1 0 0,0 0 1 0 0,1 1-1 0 0,-1-1 1 0 0,1 0-1 0 0,0 0 1 0 0,1 1-1 0 0,-1-1 1 0 0,1 0-1 0 0,0 1 1 0 0,0-1-1 0 0,1 0 1 0 0,0 1-1 0 0,0-1 1 0 0,0 0-1 0 0,0 0 1 0 0,1 1-1 0 0,0-1 1 0 0,0-1-1 0 0,0 1 1 0 0,1 0-1 0 0,0 0 1 0 0,0-1-1 0 0,0 1 1 0 0,0-1-1 0 0,1 0 1 0 0,-1 0-1 0 0,4 2-12 0 0,9 0 115 0 0,1 0 0 0 0,0-1 0 0 0,0 0 0 0 0,1-2-1 0 0,-1 0 1 0 0,1-1 0 0 0,0 0 0 0 0,0-2-1 0 0,0 0 1 0 0,-1-1 0 0 0,1-1 0 0 0,0 0 0 0 0,-1-2-1 0 0,9-2-114 0 0,126-38 606 0 0,-109-13-4487 0 0,-30 19-1887 0 0,-7 6-3550 0 0,-5 19 3369 0 0,1 2 2008 0 0</inkml:trace>
  <inkml:trace contextRef="#ctx0" brushRef="#br0" timeOffset="50109.039">10587 144 6001 0 0,'0'0'2674'0'0,"0"0"-109"0"0,0 0-131 0 0,0 0-191 0 0,0 0-246 0 0,0 0-319 0 0,0 0-311 0 0,0 0-277 0 0,0 0-247 0 0,0 0-159 0 0,0 0-91 0 0,0 0-61 0 0,0 0-21 0 0,-19 19-47 0 0,-58 62-53 0 0,74-78-381 0 0,0-1 1 0 0,1 1-1 0 0,-1 0 0 0 0,1 0 1 0 0,0 0-1 0 0,0 0 0 0 0,0 0 1 0 0,0 1-1 0 0,0-1 0 0 0,1 0 1 0 0,0 1-1 0 0,0-1 0 0 0,0 1 1 0 0,0 0-1 0 0,0-1 0 0 0,0 1 1 0 0,1 0-1 0 0,0 1-30 0 0,-1 9 109 0 0,-79 585 1259 0 0,29-323-1316 0 0,23-213-751 0 0,109-200-11450 0 0,-58 99 4746 0 0,-12 18-508 0 0</inkml:trace>
  <inkml:trace contextRef="#ctx0" brushRef="#br0" timeOffset="50463.302">10902 122 8578 0 0,'0'0'4187'0'0,"0"0"-1998"0"0,0 0-595 0 0,0 0-21 0 0,0 0-7 0 0,0 0-150 0 0,0 0-221 0 0,0 0-253 0 0,0 0-245 0 0,0 0-145 0 0,0 0-114 0 0,0 0-82 0 0,3-6-28 0 0,-1 0-300 0 0,4-11 411 0 0,-2 33 471 0 0,-36 248 617 0 0,-33 74-1391 0 0,64-283-1089 0 0,18-62-5194 0 0,-15 1 5110 0 0,7-18-5105 0 0,-4 7-2966 0 0,-5 9 3844 0 0</inkml:trace>
  <inkml:trace contextRef="#ctx0" brushRef="#br0" timeOffset="50739.276">10558 442 10218 0 0,'0'0'1771'0'0,"0"0"-254"0"0,0 0 70 0 0,0 0 205 0 0,0 0-56 0 0,0 0-246 0 0,0 0-262 0 0,0 0-212 0 0,0 0-186 0 0,32 4-138 0 0,105 7-140 0 0,-46-20 73 0 0,-73 3-514 0 0,52-13 88 0 0,-18 7-475 0 0,-2-3 1 0 0,1-2-1 0 0,-2-2 0 0 0,37-21 276 0 0,-17-11-3580 0 0,-30 12-6316 0 0,-30 27-889 0 0</inkml:trace>
  <inkml:trace contextRef="#ctx0" brushRef="#br0" timeOffset="51025.297">11368 1 9810 0 0,'0'0'1990'0'0,"0"0"-62"0"0,0 0 31 0 0,0 0-41 0 0,0 0-215 0 0,0 0-309 0 0,0 0-283 0 0,-14 35-239 0 0,-43 114-189 0 0,-2 64 1048 0 0,58-207-1699 0 0,-1-1 1 0 0,0 0 1 0 0,0 0-1 0 0,1 1 1 0 0,-1-1-1 0 0,1 0 1 0 0,0 0-1 0 0,1 1 1 0 0,-1-1-1 0 0,1 0 1 0 0,0 1-1 0 0,0-1 1 0 0,1 0-1 0 0,0 1 0 0 0,0-1 1 0 0,0 0-1 0 0,0 0 1 0 0,1 1-1 0 0,0-1 1 0 0,0 0-1 0 0,0-1 1 0 0,1 1-1 0 0,0 0 1 0 0,-1-1-1 0 0,2 1 1 0 0,-1-1-1 0 0,0 0 1 0 0,1 0-1 0 0,0 0 1 0 0,0-1-1 0 0,0 1 1 0 0,0-1-1 0 0,1 0 1 0 0,-1 0-1 0 0,1-1 1 0 0,0 1-1 0 0,0-1 1 0 0,2 1-34 0 0,3-2 43 0 0,0-1 1 0 0,0 1 0 0 0,0-2 0 0 0,0 1 0 0 0,0-2-1 0 0,0 1 1 0 0,0-1 0 0 0,0-1 0 0 0,-1 1-1 0 0,1-2 1 0 0,-1 1 0 0 0,0-2 0 0 0,0 1-1 0 0,0-1 1 0 0,0-1-44 0 0,86-30 262 0 0,-93 37-241 0 0,1 1-1 0 0,0-1 0 0 0,-1 1 0 0 0,0-1 0 0 0,1 1 0 0 0,-1 0 0 0 0,0 0 0 0 0,0 0 1 0 0,0 0-1 0 0,0 1 0 0 0,-1-1 0 0 0,1 0 0 0 0,0 1 0 0 0,-1-1 0 0 0,0 1 0 0 0,0 0 0 0 0,1-1 1 0 0,-1 1-1 0 0,-1 0 0 0 0,1 0 0 0 0,0 0 0 0 0,-1-1 0 0 0,0 1 0 0 0,1 0 0 0 0,-1 0 0 0 0,0 0 1 0 0,-1 0-1 0 0,1 0 0 0 0,0 0 0 0 0,-1 0 0 0 0,1-1 0 0 0,-1 1 0 0 0,0 0 0 0 0,0 0 1 0 0,-1 1-21 0 0,1 20 48 0 0,2-20-98 0 0,-1 0 1 0 0,1 0 0 0 0,0 0-1 0 0,0 0 1 0 0,0 0 0 0 0,0-1 0 0 0,1 1-1 0 0,-1 0 1 0 0,1-1 0 0 0,0 1-1 0 0,1 0 1 0 0,-1-1 0 0 0,0 0-1 0 0,1 0 1 0 0,0 0 0 0 0,0 0 0 0 0,0 0-1 0 0,0 0 1 0 0,0-1 0 0 0,0 0-1 0 0,1 1 1 0 0,-1-1 0 0 0,1 0-1 0 0,0-1 1 0 0,-1 1 0 0 0,4 0 49 0 0,16 1-4886 0 0,2-8-4348 0 0,-16 1-2957 0 0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10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408 508,'0'-1,"0"1,1-1,-1 1,1 0,-1 0,1-1,-1 1,1 0,-1 0,1-1,0 1,-1 0,1 0,-1 0,1 0,-1 0,1 0,0 0,-1 0,1 0,-1 0,1 0,-1 0,1 0,0 0,-1 1,1-1,-1 0,1 0,-1 1,1-1,-1 0,1 1,-1-1,0 1,1-1,-1 0,1 1,-1-1,0 1,1-1,-1 1,0-1,0 1,1-1,-1 1,0-1,0 1,0 0,0-1,0 1,0-1,0 1,0-1,0 1,0 0,0-1,0 1,6 40,-6-40,0 348,-11-252,7-87,2 1,-1 0,2 0,-1 0,1 0,1 0,0 0,1 0,0 0,0 0,1 0,1-1,0 1,0 0,1-1,0 0,2 3,-1-9,-1 0,1 0,0-1,-1 1,1-1,1-1,-1 1,0 0,1-1,-1 0,1-1,0 1,0-1,-1 0,1 0,0-1,0 0,0 0,0 0,0-1,0 0,0 0,-1 0,1-1,0 0,-1 0,1 0,2-2,53-9,63 28,-50-19,-68 4,-4 3</inkml:trace>
  <inkml:trace contextRef="#ctx0" brushRef="#br0" timeOffset="864.406">1339 593,'9'-10,"0"0,1 0,0 1,1 1,0-1,0 2,1 0,-1 0,2 1,-1 0,1 1,0 1,0 0,0 1,4-1,-5 1,-1 1,1-1,0 2,0 0,0 0,0 1,0 1,0 0,0 0,0 1,6 2,-16-2,1-1,-1 1,1 0,-1-1,0 1,0 0,0 0,0 1,0-1,0 0,0 1,-1-1,1 1,-1-1,0 1,0 0,0-1,0 1,0 0,-1 0,1 0,-1 0,0 0,1 0,-1 0,-1 0,1-1,0 1,-1 0,0 1,-28 83,-109 126,125-185,7-20,0 1,0 1,1-1,0 1,1 0,0 0,1 0,0 0,0 1,1-1,0 1,1 0,1-1,-1 1,2 0,-1 0,2-1,-1 1,1 0,1-1,0 0,1 1,3 6,-3-12,0-1,1 0,0 0,0 0,0 0,0-1,0 0,1 0,-1-1,1 1,0-1,-1 0,1-1,0 1,0-1,1 0,-1-1,0 0,0 0,0 0,0 0,0-1,0 0,0-1,0 1,0-1,0 0,0-1,-1 1,1-1,2-2,45-29,-40 22</inkml:trace>
  <inkml:trace contextRef="#ctx0" brushRef="#br0" timeOffset="1217.339">2412 480,'-45'48,"3"2,2 2,3 1,1 2,-23 52,49-89,2 1,0-1,0 1,2 1,1 0,-3 14,7-29,0 1,1-1,-1 1,1-1,0 1,1 0,-1-1,1 1,0-1,1 0,-1 1,1-1,0 0,0 0,1 0,-1 0,1 0,0 0,1-1,-1 0,1 1,0-1,0-1,0 1,0 0,4 1,4 1,0-1,0 0,0 0,1-2,-1 1,1-2,0 0,0 0,0-1,0-1,1 0,-1 0,0-2,0 0,0 0,0-1,-1-1,1 0,-1 0,0-1,0-1,-1 0,1-1,7-6,-14 11,-1 0,0 0,0-1,0 1,0-1,-1 0,1 0,-1 0,0-1,0 1,0-1,0 1,0-1,-1 0,1 0,-1-1,0 1,-1 0,1-1,-1 1,0-1,0 1,0-1,-1 1,1-1,-1 0,0 1,0-1,-1 0,0 1,1-1,-2 0,1 1,0 0,-1-1,0 1,0 0,0 0,0 0,-1 0,0 0,0 0,0 1,0-1,0 1,-4-3,-6 2,0 0,-1 1,1 1,-1 0,1 0,-1 2,1 0,-1 0,0 1,1 1,-1 0,1 1,0 0,0 1,0 1,0 0,1 0,0 2,0-1,-7 7,16-12,-25 12</inkml:trace>
  <inkml:trace contextRef="#ctx0" brushRef="#br0" timeOffset="3074.53">3005 29,'-6'48,"3"1,2 0,5 48,0-8,0-15,4 0,2-1,4 0,4 0,6 11,48 187,-32-80,-38-182,0 86,-4-92,-1-1,0 0,0 0,-1 0,1 0,0 0,-1-1,1 0,-1 0,1 0,-1 0,1 0,-1-1,0 1,1-1,-1 0,0 0,1 0,-1-1,0 1,1-1,-1 0,0 0,-2-1,-9-1,-202 6,-1116 220,1161-197,-104 14,-153-2,-86-38,512 1,0 0,0-1,0 0,0 0,0 0,0 0,0 0,0-1,0 1,0-1,0 0,0 0,1 0,-1 0,0 0,1-1,-1 1,0-1,1 0,0 0,-1 0,1 0,0 0,0 0,0 0,0-1,1 1,-1-1,1 0,-1 1,1-1,0 0,0 0,0 0,0 1,1-2,-5-171,-12-12,8-1,11-88,0 96,-2 163,0-118,-17-131,-6 115,23 150,0 0,0 1,-1-1,1 0,0 0,0 0,0 0,0 1,0-1,0 0,0 0,1 0,-1 1,0-1,0 0,1 0,-1 1,0-1,1 0,-1 0,1 1,-1-1,0 1,1-1,0 0,-1 1,1-1,-1 1,1-1,0 1,-1-1,1 1,0 0,0-1,-1 1,1 0,0 0,0-1,0 1,-1 0,1 0,0 0,0 0,0 0,-1 0,1 0,0 0,0 0,0 1,-1-1,1 0,0 0,0 1,-1-1,1 0,0 1,-1-1,1 1,0-1,-1 1,1-1,0 1,9 1,57 6,1-2,-1-4,41-5,-1 1,220-24,651-31,-442 55,-280 53,24-45,-201-20,-69 11,0 0,0 1,0 0,0 1,1 0,-1 0,0 1,0 1,11 1,-4 4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1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597 52 5817 0 0,'0'0'1927'0'0,"0"0"-145"0"0,0 0-66 0 0,0 0 70 0 0,0 0 69 0 0,0 0-82 0 0,0 0-201 0 0,0 0-237 0 0,0 0-231 0 0,0 0-164 0 0,0 0-132 0 0,-2-4-122 0 0,-1-1-951 0 0,3 5 355 0 0,0 1 0 0 0,0-1 0 0 0,0 0-1 0 0,0 1 1 0 0,0-1 0 0 0,0 0 0 0 0,0 0 0 0 0,0 1 0 0 0,-1-1-1 0 0,1 0 1 0 0,0 1 0 0 0,0-1 0 0 0,0 0 0 0 0,0 0-1 0 0,-1 1 1 0 0,1-1 0 0 0,0 0 0 0 0,0 0 0 0 0,-1 0 0 0 0,1 1-1 0 0,0-1 1 0 0,0 0 0 0 0,-1 0 0 0 0,1 0 0 0 0,0 0 0 0 0,0 0-1 0 0,-1 1 1 0 0,1-1 0 0 0,0 0 0 0 0,-1 0 0 0 0,1 0 0 0 0,0 0-1 0 0,-1 0 1 0 0,1 0 0 0 0,0 0 0 0 0,-1 0 0 0 0,1 0 0 0 0,0 0-1 0 0,-1 0 1 0 0,1 0 0 0 0,0-1-90 0 0,-8 241 1195 0 0,-7 326-496 0 0,10-462 54 0 0,4-74-2758 0 0,0-14-4737 0 0,1-35 1957 0 0,0 6-1848 0 0,0 5-2368 0 0</inkml:trace>
  <inkml:trace contextRef="#ctx0" brushRef="#br0" timeOffset="315.671">1 299 12411 0 0,'0'0'955'0'0,"0"0"-145"0"0,0 0 27 0 0,0 0 193 0 0,0 0 133 0 0,0 0-13 0 0,0 0-85 0 0,0 0-90 0 0,0 0-85 0 0,0 0-54 0 0,0 0-66 0 0,0 0-93 0 0,34-8-80 0 0,113-23-78 0 0,320-89 1287 0 0,-103 6-2026 0 0,-339 106-253 0 0,23-6-1054 0 0,-16 10-3465 0 0,-24 8-4057 0 0,-7 0-1181 0 0</inkml:trace>
  <inkml:trace contextRef="#ctx0" brushRef="#br0" timeOffset="1523.032">1199 678 0 0 0,'0'0'1316'0'0,"0"0"345"0"0,0 0 258 0 0,0 0 125 0 0,0 0-25 0 0,0 0-149 0 0,0 0-215 0 0,0 0-220 0 0,0 0-179 0 0,0 0-158 0 0,0 0-115 0 0,-14-14 2125 0 0,-38 3 574 0 0,47 12-3607 0 0,0 0 0 0 0,0 0 0 0 0,0 0 0 0 0,0 1 0 0 0,0 0 0 0 0,0 0 0 0 0,0 0-1 0 0,1 1 1 0 0,-1-1 0 0 0,1 1 0 0 0,0 0 0 0 0,-1 1 0 0 0,1-1 0 0 0,-2 3-75 0 0,-1 4 8 0 0,1-1 0 0 0,0 1 0 0 0,1-1 1 0 0,-1 2-1 0 0,2-1 0 0 0,0 0 0 0 0,0 1 1 0 0,1 0-1 0 0,0 0 0 0 0,1 0 0 0 0,0 0 0 0 0,1 0 1 0 0,0 0-1 0 0,1 1 0 0 0,0-1 0 0 0,1 0 1 0 0,0 1-1 0 0,1-1 0 0 0,0 0 0 0 0,1 0 1 0 0,0 0-1 0 0,0-1 0 0 0,2 1 0 0 0,-1-1 0 0 0,1 0 1 0 0,0 0-1 0 0,1 0 0 0 0,1-1 0 0 0,-1 0 1 0 0,1 0-1 0 0,1 0 0 0 0,-1-1 0 0 0,2 0 1 0 0,-1-1-1 0 0,7 5-8 0 0,-11-10 47 0 0,-1 0 0 0 0,1 0 0 0 0,0-1 1 0 0,0 1-1 0 0,-1-1 0 0 0,1 0 0 0 0,0 0 1 0 0,0 0-1 0 0,0 0 0 0 0,0-1 0 0 0,0 0 1 0 0,0 0-1 0 0,0 0 0 0 0,0 0 0 0 0,0 0 0 0 0,0-1 1 0 0,0 0-1 0 0,0 0 0 0 0,0 0 0 0 0,0 0 1 0 0,-1-1-1 0 0,1 1 0 0 0,0-1 0 0 0,-1 0 0 0 0,1 0 1 0 0,-1 0-1 0 0,1-1-47 0 0,74-82 1163 0 0,-71 76-1145 0 0,5-10 42 0 0,-1 0-1 0 0,-1 0 1 0 0,-1-1-1 0 0,0 0 0 0 0,-2-1 1 0 0,0 0-1 0 0,-1 0 1 0 0,-1 0-1 0 0,1-16-59 0 0,-7-61-19 0 0,1 95-10 0 0,-1 0 0 0 0,1 0 0 0 0,-1 0 1 0 0,0 0-1 0 0,0 0 0 0 0,0 0 0 0 0,-1 0 1 0 0,1 0-1 0 0,-1 1 0 0 0,0-1 0 0 0,1 0 1 0 0,-1 1-1 0 0,0 0 0 0 0,0-1 0 0 0,-1 1 1 0 0,1 0-1 0 0,0 0 0 0 0,-1 0 0 0 0,0 0 0 0 0,1 1 1 0 0,-1-1-1 0 0,0 1 0 0 0,0-1 0 0 0,1 1 1 0 0,-1 0-1 0 0,0 0 0 0 0,0 1 0 0 0,0-1 1 0 0,-4 0 28 0 0,-2 1-386 0 0,0 0 1 0 0,0 1-1 0 0,0 0 1 0 0,0 0-1 0 0,0 1 1 0 0,0 0 0 0 0,0 1-1 0 0,0 0 1 0 0,1 0-1 0 0,-1 1 1 0 0,1 0-1 0 0,0 0 1 0 0,0 1 0 0 0,0 0-1 0 0,-4 4 386 0 0,-29 25-4778 0 0,6 1-3632 0 0,24-23-141 0 0</inkml:trace>
  <inkml:trace contextRef="#ctx0" brushRef="#br0" timeOffset="2085.938">1589 656 8522 0 0,'0'0'1964'0'0,"0"0"-199"0"0,0 0-149 0 0,0 0-86 0 0,0 0-171 0 0,0 0-223 0 0,0 0-189 0 0,0 0-143 0 0,0 0-151 0 0,0 0-155 0 0,0 0-122 0 0,0 0-113 0 0,-27 21-105 0 0,-82 65-46 0 0,68-34 12 0 0,40-42-102 0 0,-2-2-18 0 0,1 0 0 0 0,0 0-1 0 0,0 1 1 0 0,1-1 0 0 0,0 1 0 0 0,1-1 0 0 0,0 0 0 0 0,0 1 0 0 0,0-1 0 0 0,1 1 0 0 0,0-1 0 0 0,1 0 0 0 0,0 1 0 0 0,1-1 0 0 0,-1 0 0 0 0,1 0 0 0 0,1-1 0 0 0,-1 1 0 0 0,2-1 0 0 0,-1 1 0 0 0,1-1-1 0 0,0 0 1 0 0,0-1 0 0 0,5 6-4 0 0,-4-7 82 0 0,0-1-1 0 0,0 1 0 0 0,1-1 1 0 0,-1 0-1 0 0,1 0 0 0 0,0-1 1 0 0,0 0-1 0 0,0 0 1 0 0,0-1-1 0 0,0 0 0 0 0,1 0 1 0 0,-1 0-1 0 0,1-1 0 0 0,0 0 1 0 0,-1-1-1 0 0,1 0 0 0 0,-1 0 1 0 0,1-1-1 0 0,0 1 0 0 0,-1-2 1 0 0,1 1-1 0 0,-1-1 0 0 0,0 0 1 0 0,1-1-1 0 0,-1 1 0 0 0,0-1 1 0 0,1-2-82 0 0,16-14 231 0 0,-1-1 0 0 0,0-1 1 0 0,-2-1-1 0 0,-1-1 0 0 0,-1-1 0 0 0,0 0 0 0 0,-2-2 1 0 0,-1 0-1 0 0,-1-1 0 0 0,-2 0 0 0 0,0-1 1 0 0,-2-1-1 0 0,1-8-231 0 0,-1 7 26 0 0,-1 0 0 0 0,-2-1 0 0 0,-1 0 0 0 0,-2 0 0 0 0,-1 0 0 0 0,-1-1 0 0 0,-2 0 0 0 0,-2-27-26 0 0,1 51-17 0 0,0 1-1 0 0,0-1 1 0 0,-1 1 0 0 0,0-1 0 0 0,0 1-1 0 0,-1 0 1 0 0,1-1 0 0 0,-2 1-1 0 0,1 0 1 0 0,-1 0 0 0 0,0 0 0 0 0,-1 1-1 0 0,1-1 1 0 0,-1 1 0 0 0,-1 0 0 0 0,1 0-1 0 0,-1 0 1 0 0,0 0 0 0 0,0 1 0 0 0,-1 0-1 0 0,1 0 1 0 0,-1 0 0 0 0,0 1-1 0 0,-1 0 1 0 0,1 0 0 0 0,-1 1 0 0 0,0-1-1 0 0,0 2 1 0 0,0-1 0 0 0,0 1 0 0 0,0 0-1 0 0,0 0 1 0 0,-1 1 0 0 0,1 0-1 0 0,-1 0 1 0 0,1 1 0 0 0,-1-1 0 0 0,0 2 17 0 0,-3 3-16 0 0,0 0 0 0 0,0 0 0 0 0,1 2 0 0 0,-1-1 0 0 0,1 1 0 0 0,0 1 1 0 0,1 0-1 0 0,-1 0 0 0 0,1 1 0 0 0,1 0 0 0 0,-1 1 0 0 0,2 0 0 0 0,-1 0 0 0 0,1 0 1 0 0,0 1-1 0 0,1 0 0 0 0,0 1 0 0 0,1-1 0 0 0,0 1 0 0 0,1 0 0 0 0,-1 4 16 0 0,-1 1 2 0 0,1 0 1 0 0,0 0-1 0 0,1 1 0 0 0,1 0 0 0 0,0-1 0 0 0,2 1 1 0 0,0 0-1 0 0,0 0 0 0 0,2 0 0 0 0,0 0 0 0 0,1 0 1 0 0,1-1-1 0 0,0 1 0 0 0,1-1 0 0 0,1 1 0 0 0,1-1 0 0 0,0-1 1 0 0,1 1-1 0 0,0-1 0 0 0,2 0 0 0 0,0-1 0 0 0,2 4-2 0 0,1-2-4 0 0,1 1-1 0 0,0-2 1 0 0,1 1-1 0 0,1-2 1 0 0,0 0-1 0 0,1-1 0 0 0,0 0 1 0 0,1-1-1 0 0,0-1 1 0 0,1-1-1 0 0,1-1 1 0 0,-1 0-1 0 0,1-1 1 0 0,1-1-1 0 0,-1-1 1 0 0,1-1-1 0 0,13 2 5 0 0,-15-5-101 0 0,73 1-1080 0 0,-35-28-2978 0 0,-36 9 360 0 0,-8 4-2568 0 0,-1 1-4361 0 0</inkml:trace>
  <inkml:trace contextRef="#ctx0" brushRef="#br0" timeOffset="3156.02">2293 641 11859 0 0,'0'0'2533'0'0,"0"0"-423"0"0,0 0-383 0 0,0 0-297 0 0,0 0-281 0 0,0 0-212 0 0,0 0-144 0 0,0 0-143 0 0,0 0-120 0 0,-31 17-134 0 0,-95 51-137 0 0,73-27-3 0 0,48-31-221 0 0,-2 0-19 0 0,0 1 0 0 0,1 0 1 0 0,1 1-1 0 0,0 0 0 0 0,0-1 1 0 0,1 2-1 0 0,1-1 0 0 0,0 0 0 0 0,1 1 1 0 0,0-1-1 0 0,1 1 0 0 0,0 0 0 0 0,1-1 1 0 0,0 1-1 0 0,1 2-16 0 0,0-10 9 0 0,1 0 0 0 0,-1-1-1 0 0,1 1 1 0 0,-1-1 0 0 0,1 0 0 0 0,1 1-1 0 0,-1-1 1 0 0,1 0 0 0 0,-1 0 0 0 0,1 0 0 0 0,0-1-1 0 0,0 1 1 0 0,1-1 0 0 0,-1 0 0 0 0,1 0 0 0 0,0 0-1 0 0,-1 0 1 0 0,1 0 0 0 0,1-1 0 0 0,-1 0-1 0 0,0 0 1 0 0,0 0 0 0 0,1 0 0 0 0,-1-1 0 0 0,1 1-1 0 0,0-1 1 0 0,-1 0 0 0 0,1-1 0 0 0,1 1-9 0 0,1-1 54 0 0,-1 0 0 0 0,1 0-1 0 0,0-1 1 0 0,0 0 0 0 0,-1 0 0 0 0,1-1 0 0 0,0 1 0 0 0,-1-1 0 0 0,0-1 0 0 0,1 1 0 0 0,-1-1 0 0 0,0 0 0 0 0,0-1 0 0 0,-1 0 0 0 0,1 1 0 0 0,2-4-54 0 0,14-12 127 0 0,-1-1 0 0 0,-1-1 0 0 0,-1 0 0 0 0,-1-2 0 0 0,0 0 0 0 0,-2-1 0 0 0,10-20-127 0 0,51-81 229 0 0,-132 258-198 0 0,52-127-41 0 0,0 1 0 0 0,1 0 0 0 0,0 0 0 0 0,0 0 0 0 0,1 0 0 0 0,0 0 0 0 0,0 1 0 0 0,1-1 0 0 0,0 0 0 0 0,0 0 0 0 0,0 1 0 0 0,1-1 0 0 0,0 0-1 0 0,1 0 1 0 0,0 0 0 0 0,0 0 0 0 0,0 0 0 0 0,1-1 0 0 0,0 1 0 0 0,0 0 0 0 0,1-1 0 0 0,-1 0 0 0 0,2 0 0 0 0,-1 0 0 0 0,0-1 0 0 0,1 1 0 0 0,0-1 0 0 0,1 0 0 0 0,-1 0 0 0 0,6 3 10 0 0,-4-7 26 0 0,0-1 0 0 0,0 1 0 0 0,0-1 1 0 0,0-1-1 0 0,0 1 0 0 0,0-1 0 0 0,0 0 1 0 0,0-1-1 0 0,-1 0 0 0 0,1 0 0 0 0,0 0 0 0 0,-1-1 1 0 0,1 0-1 0 0,-1 0 0 0 0,0-1 0 0 0,0 1 1 0 0,0-1-1 0 0,-1-1 0 0 0,1 1 0 0 0,-1-1 1 0 0,0 0-1 0 0,0 0 0 0 0,-1 0 0 0 0,0-1 0 0 0,0 0 1 0 0,4-6-27 0 0,-2 6 15 0 0,136-214 248 0 0,-116 183-48 0 0,-26 36-109 0 0,0 1-38 0 0,0 0-13 0 0,0 0-32 0 0,0 0-25 0 0,-15 37-379 0 0,8-19 343 0 0,1 0 0 0 0,1 0 0 0 0,0 1-1 0 0,1-1 1 0 0,2 1 0 0 0,-1 0 0 0 0,2 0 0 0 0,1 0 0 0 0,0 0 0 0 0,3 16 38 0 0,-1-30-16 0 0,-1 0 1 0 0,1 0-1 0 0,0 0 1 0 0,0 0 0 0 0,1 0-1 0 0,-1 0 1 0 0,1-1 0 0 0,0 1-1 0 0,0-1 1 0 0,1 0-1 0 0,0 0 1 0 0,-1 0 0 0 0,1 0-1 0 0,0-1 1 0 0,1 1 0 0 0,-1-1-1 0 0,1 0 1 0 0,-1-1 0 0 0,1 1-1 0 0,0-1 1 0 0,3 2 15 0 0,-3-5 31 0 0,-1 0 0 0 0,1-1 0 0 0,-1 1 0 0 0,0-1 0 0 0,0 0 0 0 0,1 0 0 0 0,-1-1 0 0 0,0 1 1 0 0,-1-1-1 0 0,1 0 0 0 0,0 0 0 0 0,-1 0 0 0 0,0 0 0 0 0,1 0 0 0 0,-1-1 0 0 0,-1 0 0 0 0,1 0 0 0 0,0 1 0 0 0,-1-1 0 0 0,0-1 0 0 0,0 1 1 0 0,0 0-1 0 0,0-4-31 0 0,58-108 67 0 0,-29 52-10 0 0,2 1-1 0 0,4 3 1 0 0,28-37-57 0 0,-65 97-3 0 0,0 1 0 0 0,1-1 0 0 0,-1 0 0 0 0,0 0 0 0 0,0 1 0 0 0,0-1 0 0 0,1 0 0 0 0,-1 0 0 0 0,0 0-1 0 0,0 1 1 0 0,1-1 0 0 0,-1 0 0 0 0,0 0 0 0 0,1 0 0 0 0,-1 0 0 0 0,0 1 0 0 0,1-1 0 0 0,-1 0 0 0 0,0 0 0 0 0,1 0 0 0 0,-1 0 0 0 0,0 0 0 0 0,1 0 0 0 0,-1 0 0 0 0,0 0 0 0 0,1 0-1 0 0,-1 0 1 0 0,0 0 0 0 0,1 0 0 0 0,-1 0 0 0 0,0-1 0 0 0,1 1 0 0 0,-1 0 0 0 0,0 0 0 0 0,1 0 0 0 0,-1 0 0 0 0,0 0 0 0 0,0-1 0 0 0,1 1 0 0 0,-1 0 3 0 0,0 9-14 0 0,9 213 141 0 0,24 405-86 0 0,-32-597-30 0 0,-2-1-1 0 0,0 0 1 0 0,-2 0-1 0 0,-2 0 1 0 0,-1 0-1 0 0,0-1 1 0 0,-3 1 0 0 0,0-2-1 0 0,-1 1 1 0 0,-2-1-1 0 0,-1-1 1 0 0,-1 0-1 0 0,-8 10-10 0 0,20-32 18 0 0,-1 0 0 0 0,1 0 0 0 0,-1 0 0 0 0,0 0 0 0 0,0-1 0 0 0,0 1 0 0 0,-1-1 0 0 0,1 0 0 0 0,-1 0 0 0 0,0 0 0 0 0,0 0 0 0 0,0 0 0 0 0,0-1 0 0 0,0 0 0 0 0,-1 0 0 0 0,1 0-1 0 0,0 0 1 0 0,-1-1 0 0 0,0 0 0 0 0,1 0 0 0 0,-1 0 0 0 0,0 0 0 0 0,0-1 0 0 0,1 0 0 0 0,-1 0 0 0 0,0 0 0 0 0,0-1 0 0 0,1 1 0 0 0,-1-1 0 0 0,0 0 0 0 0,1 0 0 0 0,-1-1 0 0 0,1 1 0 0 0,-1-1 0 0 0,-1-2-18 0 0,-1-2 7 0 0,1-2 1 0 0,0 1-1 0 0,0-1 1 0 0,1 1 0 0 0,0-2-1 0 0,1 1 1 0 0,-1 0 0 0 0,1-1-1 0 0,1 0 1 0 0,0 0-1 0 0,0 0 1 0 0,1 0 0 0 0,0-1-1 0 0,1 1 1 0 0,0 0-1 0 0,0-1 1 0 0,1 1 0 0 0,0-3-8 0 0,1-8-16 0 0,0 0 1 0 0,1-1 0 0 0,1 1-1 0 0,1 1 1 0 0,1-1 0 0 0,0 0 0 0 0,2 1-1 0 0,1-1 16 0 0,4-9-156 0 0,2 0 0 0 0,1 1-1 0 0,1 1 1 0 0,1 0 0 0 0,1 2 0 0 0,2 0-1 0 0,0 1 1 0 0,2 0 0 0 0,0 2 0 0 0,2 1-1 0 0,0 1 1 0 0,1 1 0 0 0,1 1 0 0 0,1 1-1 0 0,1 2 1 0 0,0 0 0 0 0,1 2 0 0 0,10-2 156 0 0,-27 11-811 0 0,37-10-2364 0 0,-17 6-7661 0 0,-23 8-508 0 0</inkml:trace>
  <inkml:trace contextRef="#ctx0" brushRef="#br0" timeOffset="4905.896">43 1477 600 0 0,'0'0'1276'0'0,"0"0"-371"0"0,0 0-65 0 0,0 0 217 0 0,0 0 238 0 0,0 0 60 0 0,0 0-169 0 0,0 0-270 0 0,0 0-213 0 0,0 0 34 0 0,0 0 188 0 0,1 2 183 0 0,1 0-934 0 0,0 0 0 0 0,1 0 0 0 0,-1 0 1 0 0,0 0-1 0 0,1 0 0 0 0,0-1 0 0 0,-1 1 1 0 0,1-1-1 0 0,0 0 0 0 0,0 0 0 0 0,-1 0 1 0 0,1 0-1 0 0,0 0 0 0 0,0-1 0 0 0,0 1 1 0 0,0-1-1 0 0,0 0 0 0 0,0 0 0 0 0,0 0 1 0 0,2 0-175 0 0,15 2 576 0 0,93 12 1208 0 0,0-6 0 0 0,0-5 1 0 0,72-8-1785 0 0,161-22 1260 0 0,-1-16 0 0 0,66-29-1260 0 0,-110 20 200 0 0,822-95-34 0 0,-647 92-2465 0 0,-375 42 409 0 0,23-3-6129 0 0,-84 12-3072 0 0</inkml:trace>
  <inkml:trace contextRef="#ctx0" brushRef="#br0" timeOffset="5707.909">4163 531 6721 0 0,'0'0'3603'0'0,"0"0"-1678"0"0,0 0-614 0 0,0 0-85 0 0,0 0 10 0 0,0 0-30 0 0,0 0-98 0 0,0 0-160 0 0,0 0-181 0 0,0 0-162 0 0,0 0-156 0 0,0 0-116 0 0,0 0-69 0 0,-3 4-100 0 0,-20 28 464 0 0,50-62 1358 0 0,-14 9-1033 0 0,-12 21-623 0 0,-1 0 11 0 0,0 0-55 0 0,0 0-62 0 0,0 0-96 0 0,-3 25-6723 0 0,11-7-2735 0 0,-4-13-1487 0 0</inkml:trace>
  <inkml:trace contextRef="#ctx0" brushRef="#br0" timeOffset="6103.067">4176 928 6513 0 0,'0'0'2976'0'0,"0"0"-871"0"0,0 0-345 0 0,0 0-91 0 0,0 0-138 0 0,0 0-264 0 0,0 0-273 0 0,0 0-237 0 0,0 0-221 0 0,0 0-156 0 0,0 0-125 0 0,0 0-107 0 0,0 0-33 0 0,-6 4-31 0 0,-16 11-16 0 0,41-23-71 0 0,14-6 3025 0 0,-41 22-3947 0 0,8-7-1477 0 0,12-10-8136 0 0,-9 5 226 0 0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1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462 398 0 0 0,'0'0'986'0'0,"0"0"515"0"0,0 0 398 0 0,0 0 191 0 0,0 0-28 0 0,0 0-211 0 0,0 0-259 0 0,0 0-225 0 0,0 0-177 0 0,0 0-123 0 0,0 0-128 0 0,-3-3-115 0 0,1 0-566 0 0,0 1 0 0 0,0 0 0 0 0,-1 0 0 0 0,1 1 0 0 0,-1-1 0 0 0,1 0 0 0 0,-1 1 0 0 0,0-1 0 0 0,1 1 0 0 0,-1 0 0 0 0,0 0 0 0 0,0 0 0 0 0,0 1 0 0 0,0-1 0 0 0,0 0 0 0 0,0 1 0 0 0,0 0 0 0 0,0 0 0 0 0,-2 0-258 0 0,-15 3 197 0 0,1 0 0 0 0,0 1 0 0 0,1 1 0 0 0,-1 1 0 0 0,1 1 0 0 0,0 0 0 0 0,0 1 0 0 0,1 1 0 0 0,0 1 0 0 0,-2 2-197 0 0,-93 62 705 0 0,111-74-706 0 0,0 1 0 0 0,0 0 0 0 0,0 0 0 0 0,0-1 1 0 0,0 1-1 0 0,1 0 0 0 0,-1 0 0 0 0,0 0 0 0 0,0 0 0 0 0,1 0 0 0 0,-1 0 0 0 0,0 0 0 0 0,1 0 0 0 0,-1 0 0 0 0,1 0 0 0 0,0 0 0 0 0,-1 0 0 0 0,1 0 0 0 0,0 1 0 0 0,0-1 0 0 0,-1 0 0 0 0,1 0 0 0 0,0 0 0 0 0,0 0 0 0 0,0 1 0 0 0,0-1 0 0 0,1 0 0 0 0,-1 0 0 0 0,0 0 0 0 0,0 0 0 0 0,1 1 1 0 0,-1-1-1 0 0,1 0 0 0 0,-1 0 0 0 0,1 0 0 0 0,-1 0 0 0 0,1 0 0 0 0,0 0 0 0 0,-1 0 0 0 0,1 0 0 0 0,0 0 0 0 0,0-1 0 0 0,0 1 0 0 0,0 0 0 0 0,0 0 0 0 0,0-1 0 0 0,0 1 0 0 0,0 0 0 0 0,0-1 1 0 0,63 24 157 0 0,-49-20-61 0 0,105 12 254 0 0,-119-15-320 0 0,-1 1 0 0 0,0-1-1 0 0,1 1 1 0 0,-1-1-1 0 0,0 1 1 0 0,0 0-1 0 0,0-1 1 0 0,0 1-1 0 0,0-1 1 0 0,-1 1-1 0 0,1-1 1 0 0,0 1-1 0 0,-1-1 1 0 0,1 1 0 0 0,-1-1-1 0 0,0 0 1 0 0,1 1-1 0 0,-1-1 1 0 0,0 0-1 0 0,0 1 1 0 0,0-1-1 0 0,0 0 1 0 0,0 0-1 0 0,0 0 1 0 0,0 0-1 0 0,0 0 1 0 0,0 0 0 0 0,-1 0-1 0 0,0 1-29 0 0,0 0 56 0 0,-133 124 402 0 0,98-91-431 0 0,29-29-26 0 0,0-1-1 0 0,1 1 0 0 0,0 1 0 0 0,0-1 0 0 0,0 1 0 0 0,1 0 1 0 0,0 1-1 0 0,1 0 0 0 0,-1 0 0 0 0,2 0 0 0 0,-1 0 1 0 0,1 1-1 0 0,0-1 0 0 0,1 1 0 0 0,0 0 0 0 0,0 0 1 0 0,1 1-1 0 0,0-1 0 0 0,1 0 0 0 0,0 2 0 0 0,3-6 7 0 0,1-1 0 0 0,0 0 0 0 0,0 0 1 0 0,0 0-1 0 0,1 0 0 0 0,-1-1 0 0 0,1 1 0 0 0,0-1 0 0 0,0 0 0 0 0,0 0 0 0 0,0 0 0 0 0,1-1 1 0 0,-1 0-1 0 0,1 1 0 0 0,0-2 0 0 0,-1 1 0 0 0,1 0 0 0 0,0-1 0 0 0,0 0 0 0 0,0 0 0 0 0,0 0 1 0 0,0-1-1 0 0,0 0 0 0 0,0 0 0 0 0,0 0 0 0 0,1-1 0 0 0,0 0-7 0 0,15 2-89 0 0,-1 0 1 0 0,1-2-1 0 0,0-1 1 0 0,-1 0-1 0 0,0-2 0 0 0,0 0 1 0 0,0-1-1 0 0,0-1 0 0 0,-1-1 1 0 0,0-1-1 0 0,0-1 1 0 0,-1 0-1 0 0,2-2 89 0 0,25-34-3953 0 0,-33 28-176 0 0,-2-1-3454 0 0,-7 10-2695 0 0</inkml:trace>
  <inkml:trace contextRef="#ctx0" brushRef="#br0" timeOffset="325.928">267 0 12539 0 0,'0'0'1436'0'0,"0"0"-728"0"0,0 0-172 0 0,0 0 202 0 0,0 0 269 0 0,0 0 181 0 0,0 0 24 0 0,0 0-117 0 0,-8 35-153 0 0,-24 112-166 0 0,22-34 376 0 0,46 259 898 0 0,-26 77-1514 0 0,-32-263-453 0 0,11-112-142 0 0,4-39-107 0 0,0 19-4133 0 0,12-47-889 0 0,1-6-2062 0 0,-5-1 5622 0 0,3 0-5780 0 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09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0 10994 0 0,'0'0'1342'0'0,"0"0"-187"0"0,0 0-98 0 0,0 0 25 0 0,0 0 16 0 0,0 0-37 0 0,0 0-134 0 0,0 0-218 0 0,0 0-210 0 0,0 0-171 0 0,0 0-49 0 0,0 0 70 0 0,-2 17 110 0 0,-15 105 603 0 0,-45 206 546 0 0,-54 232-1142 0 0,13-200-666 0 0,99-330-939 0 0,3-30 1054 0 0,1 1 0 0 0,0-1-1 0 0,0 1 1 0 0,0-1 0 0 0,0 1 0 0 0,0-1 0 0 0,0 1 0 0 0,0-1 0 0 0,0 1-1 0 0,1-1 1 0 0,-1 0 0 0 0,0 1 0 0 0,0-1 0 0 0,0 1 0 0 0,0-1 0 0 0,1 1 0 0 0,-1-1-1 0 0,0 0 1 0 0,0 1 0 0 0,1-1 0 0 0,-1 0 0 0 0,0 1 0 0 0,1-1 0 0 0,-1 0-1 0 0,0 1 1 0 0,1-1 0 0 0,-1 0 0 0 0,0 0 0 0 0,1 1 0 0 0,-1-1 0 0 0,1 0 0 0 0,-1 0-1 0 0,0 0 1 0 0,1 1 0 0 0,-1-1 0 0 0,1 0 0 0 0,-1 0 0 0 0,1 0 0 0 0,-1 0-1 0 0,1 0 1 0 0,-1 0 0 0 0,1 0 0 0 0,-1 0 0 0 0,0 0 0 0 0,1 0 0 0 0,-1 0 0 0 0,1 0-1 0 0,-1-1 1 0 0,1 1 0 0 0,-1 0 0 0 0,1 0 0 0 0,-1 0 0 0 0,0-1 0 0 0,1 1-1 0 0,-1 0 1 0 0,0 0 0 0 0,1-1 0 0 0,-1 1 0 0 0,0 0 0 0 0,1-1 85 0 0,25-22-7103 0 0,-16 15-509 0 0</inkml:trace>
  <inkml:trace contextRef="#ctx0" brushRef="#br0" timeOffset="339.869">891 88 13947 0 0,'0'0'604'0'0,"0"0"-2"0"0,0 0 84 0 0,0 0 187 0 0,0 0 141 0 0,-28 34-11 0 0,-88 107-106 0 0,51-33 200 0 0,55-84-898 0 0,-5 15-52 0 0,1 1 0 0 0,2 1 0 0 0,2 0 1 0 0,2 0-1 0 0,1 1 0 0 0,3 0 0 0 0,1 0 0 0 0,2 18-147 0 0,1-48 19 0 0,0 0 0 0 0,0 0 0 0 0,2 0 0 0 0,-1 0 0 0 0,1-1-1 0 0,1 1 1 0 0,0 0 0 0 0,1-1 0 0 0,0 0 0 0 0,1 0-1 0 0,0 0 1 0 0,1-1 0 0 0,0 1 0 0 0,1-1 0 0 0,0-1 0 0 0,0 1-1 0 0,1-1 1 0 0,0 0 0 0 0,1-1 0 0 0,0 0 0 0 0,0 0 0 0 0,0-1-1 0 0,1-1 1 0 0,0 1 0 0 0,1-1 0 0 0,6 2-19 0 0,0-2 89 0 0,0 0 0 0 0,0-1 0 0 0,0-1 0 0 0,1-1 0 0 0,-1-1 0 0 0,1 0 0 0 0,0-1 0 0 0,0-1 0 0 0,0 0 0 0 0,-1-2 0 0 0,1 0 0 0 0,-1-1 0 0 0,1-1 0 0 0,-1 0 0 0 0,0-1 0 0 0,0-1 0 0 0,-1-1 0 0 0,1 0 0 0 0,-2-1 0 0 0,1-1 0 0 0,-1-1 0 0 0,0 0 0 0 0,-1 0 0 0 0,0-2 0 0 0,-1 0 0 0 0,0 0 0 0 0,-1-1 0 0 0,-1-1 0 0 0,0 0 0 0 0,0 0 0 0 0,-2-1 0 0 0,0 0 0 0 0,0-1 0 0 0,2-9-89 0 0,-8 20 13 0 0,0-1 0 0 0,-1 1 0 0 0,0-1 1 0 0,0 0-1 0 0,0 1 0 0 0,-1-1 0 0 0,1 0 1 0 0,-2 0-1 0 0,1 0 0 0 0,-1 0 0 0 0,1 0 0 0 0,-2 0 1 0 0,1 0-1 0 0,-1 0 0 0 0,0 0 0 0 0,0 1 1 0 0,0-1-1 0 0,-1 0 0 0 0,0 0 0 0 0,0 1 1 0 0,0-1-1 0 0,-1 1 0 0 0,0 0 0 0 0,0 0 0 0 0,0 0 1 0 0,-1 0-1 0 0,0 0 0 0 0,0 1 0 0 0,0-1 1 0 0,0 1-1 0 0,0 0 0 0 0,-1 1 0 0 0,0-1 0 0 0,0 1 1 0 0,0 0-1 0 0,-1 0-13 0 0,-7-2-48 0 0,-1 0 1 0 0,0 1-1 0 0,-1 1 1 0 0,1 1-1 0 0,-1 0 1 0 0,1 1-1 0 0,-1 0 0 0 0,0 1 1 0 0,1 1-1 0 0,-1 0 1 0 0,1 1-1 0 0,-1 1 1 0 0,1 0-1 0 0,0 1 0 0 0,0 0 1 0 0,0 1-1 0 0,-1 2 48 0 0,-15 5-266 0 0,1 3 0 0 0,1 0 1 0 0,0 2-1 0 0,1 0 0 0 0,1 2 0 0 0,1 1 0 0 0,-7 9 266 0 0,-44 58-2756 0 0,36-22-6496 0 0,28-45-1713 0 0</inkml:trace>
  <inkml:trace contextRef="#ctx0" brushRef="#br0" timeOffset="600.557">1644 880 17140 0 0,'0'0'1776'0'0,"0"0"-498"0"0,0 0-182 0 0,0 0 13 0 0,0 0-111 0 0,0 0-222 0 0,0 0-238 0 0,0 0-212 0 0,0 0-118 0 0,0 0-88 0 0,0 0-49 0 0,0 0-22 0 0,-13 17-33 0 0,-39 50-14 0 0,39-33-218 0 0,35-11-3789 0 0,-10-21-442 0 0,-2-1-3346 0 0,-8-1-1249 0 0</inkml:trace>
  <inkml:trace contextRef="#ctx0" brushRef="#br0" timeOffset="1056.876">1949 387 7714 0 0,'0'0'2626'0'0,"0"0"-249"0"0,0 0-201 0 0,0 0-205 0 0,0 0-282 0 0,0 0-255 0 0,0 0-218 0 0,0 0-221 0 0,0 0-169 0 0,0 0-202 0 0,0 0-178 0 0,0 0-141 0 0,0 0-121 0 0,2-16-48 0 0,10-46-4 0 0,18 32 77 0 0,-24 28-166 0 0,21-8 73 0 0,0 2 0 0 0,0 1 1 0 0,1 1-1 0 0,-1 2 0 0 0,1 0 1 0 0,0 2-1 0 0,1 1 1 0 0,10 2-117 0 0,-34-1-3 0 0,-1 0 1 0 0,1 0-1 0 0,0 1 1 0 0,-1-1-1 0 0,1 1 1 0 0,0 0-1 0 0,-1 1 1 0 0,1-1-1 0 0,-1 1 1 0 0,0 0-1 0 0,1 0 1 0 0,-1 0-1 0 0,0 1 1 0 0,0 0-1 0 0,-1-1 1 0 0,1 1-1 0 0,0 1 1 0 0,-1-1-1 0 0,0 0 1 0 0,0 1-1 0 0,0 0 1 0 0,0-1-1 0 0,-1 1 1 0 0,1 0-1 0 0,-1 0 1 0 0,0 1-1 0 0,0-1 1 0 0,0 0-1 0 0,-1 1 1 0 0,2 4 2 0 0,-5 12 23 0 0,-1 0-1 0 0,-1-1 1 0 0,-1 1 0 0 0,0-1 0 0 0,-2 0-1 0 0,0-1 1 0 0,-1 1 0 0 0,-1-2-1 0 0,-1 1 1 0 0,-1-1 0 0 0,0 0 0 0 0,-1-1-1 0 0,-3 1-22 0 0,-16 31 42 0 0,-11 15 33 0 0,24-38-11 0 0,0 0-1 0 0,2 2 1 0 0,1 0 0 0 0,1 1 0 0 0,-8 24-64 0 0,20-49 9 0 0,1 0 0 0 0,-1 0 0 0 0,0 0 0 0 0,1 0 0 0 0,0 1 0 0 0,0-1 1 0 0,0 0-1 0 0,1 1 0 0 0,0-1 0 0 0,-1 0 0 0 0,1 1 0 0 0,1-1 0 0 0,-1 1 1 0 0,1-1-1 0 0,0 0 0 0 0,-1 0 0 0 0,2 1 0 0 0,-1-1 0 0 0,1 0 0 0 0,-1 0 0 0 0,1 0 1 0 0,0 0-1 0 0,0 0 0 0 0,1-1 0 0 0,-1 1 0 0 0,1-1 0 0 0,0 1 0 0 0,0-1 1 0 0,0 0-1 0 0,0 0 0 0 0,1 0 0 0 0,-1-1 0 0 0,4 3-9 0 0,9 0 61 0 0,0-1 1 0 0,0 0-1 0 0,0-1 0 0 0,1-1 0 0 0,-1 0 0 0 0,1-1 1 0 0,-1-1-1 0 0,1-1 0 0 0,0 0 0 0 0,0-2-61 0 0,191-44-547 0 0,-85 7-2251 0 0,-83 25-969 0 0,-1-2-3791 0 0,-18 9-4343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4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20340 0 0,'0'0'791'0'0,"0"0"-96"0"0,0 0-135 0 0,0 0-70 0 0,0 0-9 0 0,0 0 43 0 0,0 0 52 0 0,0 0-9 0 0,0 0-40 0 0,0 0-74 0 0,0 0-61 0 0,0 0-53 0 0,0 0-39 0 0,7 36-29 0 0,21 115-48 0 0,5 5 259 0 0,-20-96-454 0 0,-3 0 1 0 0,-3 0-1 0 0,-3 1 0 0 0,-2 0 0 0 0,-3 0 0 0 0,-2 0 1 0 0,-4-1-1 0 0,-9 43-28 0 0,8-70-238 0 0,3-17-258 0 0,1 0 0 0 0,1 0 0 0 0,0 0 0 0 0,1 0 0 0 0,1 1 0 0 0,0-1 0 0 0,1 1-1 0 0,2 12 497 0 0,12-5-3964 0 0,0-15-5858 0 0,-10-8-422 0 0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5:59:1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175 143 11995 0 0,'0'0'1303'0'0,"0"0"-51"0"0,0 0-44 0 0,0 0 76 0 0,0 0 49 0 0,0 0-132 0 0,0 0-187 0 0,0 0-258 0 0,0 0-248 0 0,0 0-187 0 0,0 0-121 0 0,0 0-40 0 0,0 0 22 0 0,-3 18 71 0 0,-22 117 330 0 0,-56 400 311 0 0,17-248-788 0 0,63-281 173 0 0,1-6-342 0 0,0 0-1 0 0,1 0 1 0 0,-1 0 0 0 0,0 0-1 0 0,1 0 1 0 0,-1 0-1 0 0,0 0 1 0 0,1 0 0 0 0,-1 0-1 0 0,1 0 1 0 0,-1 0 0 0 0,0 0-1 0 0,1 0 1 0 0,-1 0-1 0 0,0 0 1 0 0,1 0 0 0 0,-1 0-1 0 0,0 1 1 0 0,1-1 0 0 0,-1 0-1 0 0,0 0 1 0 0,1 0 0 0 0,-1 1-1 0 0,0-1 1 0 0,1 0-1 0 0,-1 0 1 0 0,0 1 0 0 0,0-1-1 0 0,1 0 1 0 0,-1 0 0 0 0,0 1-1 0 0,0-1 1 0 0,0 0 0 0 0,1 1-1 0 0,-1-1 1 0 0,0 0-1 0 0,0 1 1 0 0,0-1 0 0 0,0 0-1 0 0,0 1 1 0 0,0-1 0 0 0,0 1-1 0 0,0-1 1 0 0,0 0-1 0 0,0 1 1 0 0,0-1 0 0 0,0 0-1 0 0,0 1 1 0 0,0-1 0 0 0,0 1-1 0 0,0-1 1 0 0,0 0 0 0 0,0 1-1 0 0,0-1 1 0 0,0 0-1 0 0,-1 1 1 0 0,1-1 0 0 0,0 0-1 0 0,0 1 1 0 0,-1-1 0 0 0,1 0-1 0 0,0 0 1 0 0,0 1-1 0 0,-1-1 1 0 0,1 0 0 0 0,0 1 63 0 0,43-46-6933 0 0,-34 32 2314 0 0,2-2-4479 0 0</inkml:trace>
  <inkml:trace contextRef="#ctx0" brushRef="#br0" timeOffset="441.428">464 114 7522 0 0,'0'0'1805'0'0,"0"0"-271"0"0,0 0-90 0 0,0 0-21 0 0,0 0-81 0 0,0 0-171 0 0,0 0-92 0 0,0 0-78 0 0,0 0-97 0 0,0 0-90 0 0,0 0-151 0 0,0 0-134 0 0,0 0-82 0 0,37-9-44 0 0,117-27-25 0 0,0 0 625 0 0,27 3-270 0 0,-180 35-693 0 0,0-1 1 0 0,0 1-1 0 0,0-1 1 0 0,0 1 0 0 0,0 0-1 0 0,0 0 1 0 0,-1 0 0 0 0,1-1-1 0 0,-1 1 1 0 0,1 0 0 0 0,-1 0-1 0 0,0 0 1 0 0,0 0 0 0 0,0 0-1 0 0,0 0 1 0 0,0 0 0 0 0,0-1-1 0 0,0 1 1 0 0,-1 0-1 0 0,1 0 1 0 0,-1 0 0 0 0,1 0-1 0 0,-1-1 1 0 0,0 1 0 0 0,0 1-41 0 0,-80 239 1411 0 0,35-91-923 0 0,-24 132-488 0 0,20-40 100 0 0,43-168-427 0 0,6-43-6049 0 0,1-32 3587 0 0,1 0 3264 0 0,-1 0-4355 0 0,0 1-5901 0 0,0-1 5249 0 0</inkml:trace>
  <inkml:trace contextRef="#ctx0" brushRef="#br0" timeOffset="676.926">413 706 13659 0 0,'0'0'2745'0'0,"0"0"-1560"0"0,0 0-441 0 0,0 0 148 0 0,0 0 177 0 0,0 0-18 0 0,0 0-146 0 0,34 0-150 0 0,113-3-112 0 0,221-8 1088 0 0,-353 10-2022 0 0,0 2 0 0 0,1 0-1 0 0,-1 0 1 0 0,-1 2 0 0 0,1 0 0 0 0,0 1 0 0 0,-1 0 0 0 0,1 1 0 0 0,-1 0-1 0 0,7 5 292 0 0,-5-3-1473 0 0,2 2-1826 0 0,-8-3-1767 0 0,-5-2-5867 0 0</inkml:trace>
  <inkml:trace contextRef="#ctx0" brushRef="#br0" timeOffset="913.647">1293 942 13611 0 0,'0'0'1752'0'0,"0"0"-631"0"0,0 0-97 0 0,0 0-8 0 0,0 0-128 0 0,0 0-240 0 0,0 0-224 0 0,0 0-224 0 0,-32 191-128 0 0,32-176-96 0 0,0-4-104 0 0,8 0-136 0 0,-5-3-216 0 0,1-1-280 0 0,0-7-504 0 0,3 4-729 0 0,-3-4-1719 0 0,-2 0-7795 0 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22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5326 2566 19836 0 0,'0'0'256'0'0,"0"0"-152"0"0,0 0-72 0 0,0 0-16 0 0,0 0-344 0 0,0 0-600 0 0,0 0-512 0 0,0 0-617 0 0,0 0-1199 0 0,0 0-1753 0 0,0 0-2217 0 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 22845 0 0,'0'0'844'0'0,"0"0"-96"0"0,0 0-106 0 0,0 0-102 0 0,0 0 5 0 0,0 0 27 0 0,0 0-19 0 0,0 0-41 0 0,-6 34-70 0 0,-18 114-71 0 0,18-29 136 0 0,53 392 108 0 0,-59-344-974 0 0,5-138-784 0 0,-7 40 894 0 0,12-45-4752 0 0,1 1-5191 0 0,1-25-1160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182 203 12947 0 0,'0'0'1139'0'0,"0"0"-406"0"0,0 0-210 0 0,0 0 36 0 0,0 0 165 0 0,0 0 276 0 0,0 0 218 0 0,0 0 83 0 0,0 0-76 0 0,0 35-236 0 0,0 115-262 0 0,-13 59 533 0 0,-1-90-790 0 0,-4-2 0 0 0,-28 91-470 0 0,-8-80-1374 0 0,23-78-8130 0 0,27-47 3380 0 0,2-2-2159 0 0</inkml:trace>
  <inkml:trace contextRef="#ctx0" brushRef="#br0" timeOffset="461.994">418 192 15195 0 0,'0'0'1150'0'0,"0"0"-534"0"0,0 0-288 0 0,0 0 17 0 0,0 0 204 0 0,0 0 248 0 0,0 0 223 0 0,0 0 107 0 0,0 0-63 0 0,32-5-173 0 0,103-19-227 0 0,183-51 945 0 0,-29 6-1028 0 0,-197 51-519 0 0,-91 18-78 0 0,-1 12 5 0 0,-4 48 195 0 0,-2-1 0 0 0,-4 1 0 0 0,-1-2-1 0 0,-8 17-183 0 0,8-27 33 0 0,-98 357 102 0 0,13-101-47 0 0,93-248-2207 0 0,12-60-4708 0 0,-8-13 1122 0 0,-2 9 229 0 0,1 1-1359 0 0</inkml:trace>
  <inkml:trace contextRef="#ctx0" brushRef="#br0" timeOffset="724.643">545 822 15659 0 0,'0'0'1097'0'0,"0"0"-168"0"0,0 0 97 0 0,0 0 186 0 0,0 0-38 0 0,0 0-209 0 0,0 0-158 0 0,35 2-138 0 0,111 6-107 0 0,276-4 859 0 0,-273 3-3736 0 0,-86-2-3672 0 0,-28-2-1004 0 0,-14-3-3237 0 0</inkml:trace>
  <inkml:trace contextRef="#ctx0" brushRef="#br0" timeOffset="889.918">1550 1046 18092 0 0,'0'0'936'0'0,"0"0"-256"0"0,0 0-8 0 0,0 0-128 0 0,0 0-231 0 0,0 0-193 0 0,0 0-120 0 0,0 0-88 0 0,0 0-120 0 0,0 0-249 0 0,0 0-527 0 0,0 0-872 0 0,0 0-1161 0 0,26 129-2136 0 0,-21-129-4441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0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44 2385 0 0,'0'0'2156'0'0,"0"0"3"0"0,0 0 95 0 0,0 0 104 0 0,0 0-56 0 0,0 0-225 0 0,0 0-352 0 0,0 0-346 0 0,0 0-267 0 0,0 0-241 0 0,0 0-210 0 0,-4-9-175 0 0,-13-25-146 0 0,12 76 836 0 0,-13 291 560 0 0,-24 106-1086 0 0,35-229-465 0 0,8-208-178 0 0,-1 1-1 0 0,1-1 1 0 0,0 0-1 0 0,0 0 1 0 0,0 0 0 0 0,0 1-1 0 0,0-1 1 0 0,0 0-1 0 0,1 0 1 0 0,-1-1-1 0 0,1 1 1 0 0,-1 0 0 0 0,1 0-1 0 0,0-1 1 0 0,-1 1-1 0 0,1-1 1 0 0,0 1-1 0 0,0-1 1 0 0,0 0 0 0 0,0 0-1 0 0,0 0 1 0 0,1 0-1 0 0,-1 0 1 0 0,0 0-1 0 0,0-1 1 0 0,1 1 0 0 0,-1-1-1 0 0,0 0 1 0 0,1 1-1 0 0,-1-1 1 0 0,0 0-1 0 0,1 0 1 0 0,-1-1 0 0 0,1 1-1 0 0,-1 0 1 0 0,0-1-1 0 0,0 1 1 0 0,1-1-1 0 0,-1 0 1 0 0,0 0 0 0 0,0 0-1 0 0,0 0 1 0 0,0 0-1 0 0,0 0 1 0 0,0-1-1 0 0,0 1 1 0 0,0-1-1 0 0,0 1 1 0 0,-1-1 0 0 0,1 0-1 0 0,0 1 1 0 0,-1-1-1 0 0,2-2-6 0 0,37-35 129 0 0,-2-2 0 0 0,-1-1-1 0 0,-2-2 1 0 0,23-39-129 0 0,74-161 61 0 0,-118 222-289 0 0,-12 39-330 0 0,-2 7 498 0 0,3 26 31 0 0,-4-19 26 0 0,2 1 0 0 0,2 0 0 0 0,1-1 1 0 0,1 1-1 0 0,1-1 0 0 0,2-1 0 0 0,2 1 0 0 0,0-1 0 0 0,6 8 3 0 0,-13-33 24 0 0,1 0-1 0 0,0 0 1 0 0,0 0 0 0 0,0-1-1 0 0,0 1 1 0 0,1-1 0 0 0,0 0-1 0 0,0 0 1 0 0,0-1 0 0 0,0 1-1 0 0,1-1 1 0 0,-1-1 0 0 0,1 1-1 0 0,0-1 1 0 0,-1 1 0 0 0,1-2-1 0 0,0 1 1 0 0,0-1 0 0 0,1 0-1 0 0,-1 0 1 0 0,0 0 0 0 0,0-1-1 0 0,1 0 1 0 0,-1-1 0 0 0,0 1-1 0 0,0-1 1 0 0,0 0 0 0 0,0 0-1 0 0,0-1 1 0 0,0 0 0 0 0,0 0-1 0 0,0-1 1 0 0,0 1 0 0 0,-1-1-1 0 0,0 0 1 0 0,1-1 0 0 0,-1 1-1 0 0,0-1 1 0 0,-1 0 0 0 0,3-2-24 0 0,15-16 186 0 0,0-1 0 0 0,-1-2 0 0 0,-1 0 0 0 0,-2-1 0 0 0,0 0 0 0 0,-2-2 0 0 0,-1 0 0 0 0,-1-1 0 0 0,-1 0 0 0 0,1-11-186 0 0,-1-11 93 0 0,-2 0 1 0 0,-2-1-1 0 0,-3-1 0 0 0,-2 1 1 0 0,-2-1-1 0 0,-2 0 0 0 0,-4-17-93 0 0,3 40-29 0 0,-16-48-983 0 0,7 104-4983 0 0,8 16-70 0 0,1-27 1936 0 0,0 11-7448 0 0</inkml:trace>
  <inkml:trace contextRef="#ctx0" brushRef="#br0" timeOffset="375.386">1501 1012 15043 0 0,'0'0'1353'0'0,"0"0"-81"0"0,0 0 57 0 0,0 0 52 0 0,0 0-160 0 0,0 0-210 0 0,0 0-163 0 0,0 0-115 0 0,0 0-101 0 0,0 0-124 0 0,28-34-118 0 0,88-105-117 0 0,-62 58 36 0 0,-52 78-290 0 0,0 0 0 0 0,0 1 0 0 0,0-1 0 0 0,0 0-1 0 0,0 0 1 0 0,-1 0 0 0 0,1 0 0 0 0,-1 0 0 0 0,0 0 0 0 0,0-1 0 0 0,0 1 0 0 0,-1 0 0 0 0,1 0 0 0 0,-1-1-1 0 0,1 1 1 0 0,-1-1 0 0 0,0 1 0 0 0,-1 0 0 0 0,1-1 0 0 0,0 1 0 0 0,-1 0 0 0 0,0-1 0 0 0,0 1 0 0 0,0 0-1 0 0,0 0 1 0 0,0 0 0 0 0,-1 0 0 0 0,1 0 0 0 0,-1 0 0 0 0,0 0 0 0 0,0 0 0 0 0,0 1 0 0 0,0-1 0 0 0,0 1 0 0 0,-1-1-1 0 0,1 1 1 0 0,-1 0 0 0 0,0 0 0 0 0,1 0 0 0 0,-1 0 0 0 0,0 0 0 0 0,0 1 0 0 0,0 0 0 0 0,-1-1 0 0 0,1 1-1 0 0,-1 0-18 0 0,-9 3-36 0 0,0 0-1 0 0,0 2 1 0 0,0-1-1 0 0,1 1 1 0 0,-1 1-1 0 0,1 0 1 0 0,0 1-1 0 0,1 1 1 0 0,-1-1-1 0 0,1 2 1 0 0,1 0-1 0 0,-1 0 0 0 0,1 1 1 0 0,1 0-1 0 0,0 0 1 0 0,0 1-1 0 0,1 0 1 0 0,0 1-1 0 0,0 0 1 0 0,2 0-1 0 0,-1 1 1 0 0,1 0-1 0 0,1 0 0 0 0,0 0 1 0 0,-1 8 36 0 0,1-3-54 0 0,0 0 0 0 0,2 1 0 0 0,0 0 0 0 0,1 0-1 0 0,0-1 1 0 0,2 1 0 0 0,1 14 54 0 0,0-26-8 0 0,0 0 0 0 0,0 0 0 0 0,1 1-1 0 0,0-1 1 0 0,0 0 0 0 0,1 0 0 0 0,-1 0-1 0 0,1-1 1 0 0,1 1 0 0 0,-1-1 0 0 0,1 0-1 0 0,0 1 1 0 0,0-2 0 0 0,0 1 0 0 0,1 0 0 0 0,0-1-1 0 0,0 0 1 0 0,0 0 0 0 0,0 0 0 0 0,0-1-1 0 0,1 0 1 0 0,0 0 0 0 0,0 0 0 0 0,0-1-1 0 0,0 0 1 0 0,0 0 0 0 0,0 0 0 0 0,0-1 0 0 0,1 0-1 0 0,-1 0 1 0 0,0 0 0 0 0,1-1 0 0 0,-1 0-1 0 0,1 0 1 0 0,-1-1 8 0 0,9 1-1 0 0,0 0 0 0 0,-1-1 0 0 0,1-1 1 0 0,-1 0-1 0 0,0-1 0 0 0,0 0 0 0 0,0-1 0 0 0,0-1 0 0 0,1-1 1 0 0,141-80-2582 0 0,-62 13-3903 0 0,-40 30-3048 0 0,-38 28 2549 0 0</inkml:trace>
  <inkml:trace contextRef="#ctx0" brushRef="#br0" timeOffset="742.551">2107 681 9266 0 0,'0'0'2445'0'0,"0"0"-488"0"0,0 0-359 0 0,0 0-242 0 0,0 0-274 0 0,0 0-177 0 0,0 0-86 0 0,0 0-92 0 0,0 0-115 0 0,-33 31-157 0 0,-103 100-144 0 0,79-55-69 0 0,51-61-204 0 0,-19 90 28 0 0,25-102-59 0 0,0 1 1 0 0,0-1 0 0 0,0 1-1 0 0,1-1 1 0 0,-1 1-1 0 0,1-1 1 0 0,0 0-1 0 0,0 0 1 0 0,0 1-1 0 0,0-1 1 0 0,1 0 0 0 0,-1 0-1 0 0,1 0 1 0 0,0 0-1 0 0,0 0 1 0 0,0-1-1 0 0,0 1 1 0 0,1 0-1 0 0,-1-1 1 0 0,1 0 0 0 0,-1 1-1 0 0,1-1 1 0 0,0 0-1 0 0,0-1 1 0 0,0 1-1 0 0,0 0 1 0 0,0-1 0 0 0,0 0-1 0 0,2 1-7 0 0,4 0 109 0 0,0 1 0 0 0,1-2 0 0 0,0 0 0 0 0,-1 0 0 0 0,1 0 0 0 0,0-1 0 0 0,-1-1 0 0 0,1 0-1 0 0,0 0 1 0 0,-1-1 0 0 0,0 0 0 0 0,1-1 0 0 0,-1 1 0 0 0,0-2 0 0 0,0 0 0 0 0,0 0 0 0 0,-1 0 0 0 0,1-1 0 0 0,-1 0 0 0 0,1-2-109 0 0,148-131 1690 0 0,-2-57-866 0 0,-138 170-837 0 0,-2-1 0 0 0,-1-1 0 0 0,0 0 0 0 0,-3-1 1 0 0,0 0-1 0 0,-1-1 0 0 0,-2 0 0 0 0,-1 0 0 0 0,-2-1 0 0 0,0 0 0 0 0,-2 0 0 0 0,-2 0 0 0 0,0 0 1 0 0,-2 0-1 0 0,-5-30 13 0 0,5 51-25 0 0,0 0 1 0 0,0 0-1 0 0,-1 0 1 0 0,-1 0-1 0 0,1 1 1 0 0,-2-1-1 0 0,1 1 1 0 0,-1-1 0 0 0,0 1-1 0 0,-1 1 1 0 0,1-1-1 0 0,-2 0 1 0 0,1 1-1 0 0,-1 0 1 0 0,0 1-1 0 0,-1-1 1 0 0,1 1-1 0 0,-1 0 1 0 0,0 1-1 0 0,-1 0 1 0 0,1 0 0 0 0,-1 0-1 0 0,0 1 1 0 0,-1 0-1 0 0,1 1 1 0 0,0 0-1 0 0,-1 0 1 0 0,0 0-1 0 0,0 2 1 0 0,0-1-1 0 0,0 1 1 0 0,0 0-1 0 0,0 1 1 0 0,0 0 0 0 0,-5 0 24 0 0,-1 6-1 0 0,0 0 1 0 0,1 1 0 0 0,0 0 0 0 0,0 1 0 0 0,1 1 0 0 0,0 0 0 0 0,1 0-1 0 0,0 2 1 0 0,0-1 0 0 0,1 2 0 0 0,0-1 0 0 0,1 1 0 0 0,1 1 0 0 0,0 0 0 0 0,0 0-1 0 0,1 1 1 0 0,1 0 0 0 0,1 1 0 0 0,0-1 0 0 0,0 1 0 0 0,-1 10 0 0 0,-1-7-7 0 0,1 0 1 0 0,1 1-1 0 0,0 0 1 0 0,1 0-1 0 0,2 0 1 0 0,0 1-1 0 0,1-1 0 0 0,0 1 1 0 0,2-1-1 0 0,0 1 1 0 0,2-1-1 0 0,0 1 1 0 0,1-1-1 0 0,1 0 1 0 0,0 0-1 0 0,2 0 0 0 0,0 0 1 0 0,1-1-1 0 0,1 0 1 0 0,1 0-1 0 0,0-1 1 0 0,2 0-1 0 0,8 10 7 0 0,-5-13-9 0 0,0 0-1 0 0,1-1 1 0 0,1-1-1 0 0,0 0 1 0 0,1-1-1 0 0,0-1 1 0 0,1-1-1 0 0,0 0 1 0 0,0-2 0 0 0,1 0-1 0 0,0-1 10 0 0,139 21-1748 0 0,-80-28-2030 0 0,-28-5-5299 0 0,-34 2-1804 0 0</inkml:trace>
  <inkml:trace contextRef="#ctx0" brushRef="#br0" timeOffset="1253.811">2580 1053 4553 0 0,'0'0'3022'0'0,"0"0"-902"0"0,0 0-325 0 0,0 0-48 0 0,0 0-102 0 0,0 0-79 0 0,0 0 22 0 0,0 0-40 0 0,0 0-120 0 0,0 0-187 0 0,0 0-226 0 0,0 0-202 0 0,22-23-159 0 0,71-73-106 0 0,54-95 1020 0 0,-5-14-1172 0 0,-136 203-634 0 0,-11 23-25 0 0,-13 32 111 0 0,9-30 128 0 0,0 0-1 0 0,2 1 1 0 0,0 0-1 0 0,2 0 0 0 0,1 0 1 0 0,0 1-1 0 0,2 0 1 0 0,1-1-1 0 0,1 1 0 0 0,1 2 25 0 0,0-21 30 0 0,0-1 1 0 0,1 0-1 0 0,0-1 0 0 0,0 1 0 0 0,0 0 0 0 0,0 0 0 0 0,1-1 1 0 0,0 1-1 0 0,-1-1 0 0 0,2 0 0 0 0,-1 0 0 0 0,0 0 0 0 0,1 0 0 0 0,0-1 1 0 0,0 1-1 0 0,0-1 0 0 0,0 0 0 0 0,1 0 0 0 0,-1-1 0 0 0,1 1 1 0 0,-1-1-1 0 0,1 0 0 0 0,0 0 0 0 0,0-1 0 0 0,0 1 0 0 0,0-1 1 0 0,0 0-1 0 0,0 0 0 0 0,1-1 0 0 0,-1 0 0 0 0,0 0 0 0 0,0 0 0 0 0,0 0 1 0 0,1-1-1 0 0,-1 0 0 0 0,0 0 0 0 0,0 0 0 0 0,0-1 0 0 0,0 1 1 0 0,-1-1-1 0 0,1 0 0 0 0,0-1 0 0 0,-1 1 0 0 0,5-4-30 0 0,7-8 33 0 0,0-1 0 0 0,-1-1 0 0 0,-1 0 0 0 0,0-1 0 0 0,-1 0 0 0 0,-1-1 0 0 0,0-1 0 0 0,-2 0-1 0 0,0 0 1 0 0,-1-1 0 0 0,2-8-33 0 0,-10 25-55 0 0,21-53-2063 0 0,-14 31-1974 0 0,-1 5-4108 0 0,-3 11-3916 0 0</inkml:trace>
  <inkml:trace contextRef="#ctx0" brushRef="#br0" timeOffset="1645.757">3305 865 744 0 0,'0'0'1957'0'0,"0"0"-24"0"0,0 0 90 0 0,0 0-5 0 0,0 0-148 0 0,0 0-175 0 0,0 0-223 0 0,0 0-169 0 0,0 0-112 0 0,0 0-40 0 0,0 0 1 0 0,0 0 1 0 0,0 0-37 0 0,23 11-65 0 0,71 33-95 0 0,-91-42-887 0 0,-1-1 1 0 0,1 1-1 0 0,0-1 0 0 0,0 0 1 0 0,1 0-1 0 0,-1 0 1 0 0,0 0-1 0 0,0 0 1 0 0,0-1-1 0 0,1 0 0 0 0,-1 1 1 0 0,0-1-1 0 0,0 0 1 0 0,1-1-1 0 0,-1 1 0 0 0,0-1 1 0 0,0 1-1 0 0,0-1 1 0 0,1 0-1 0 0,0 0-69 0 0,5-3 231 0 0,10-1 11 0 0,-2 0-1 0 0,1-1 1 0 0,-1-1 0 0 0,0-1 0 0 0,0-1-1 0 0,-1 0 1 0 0,0-1 0 0 0,0-1 0 0 0,-2 0-1 0 0,1-1 1 0 0,-1-1 0 0 0,-1 0 0 0 0,0 0-1 0 0,-1-2 1 0 0,7-10-242 0 0,-17 22 10 0 0,1-1 0 0 0,-1 0 0 0 0,0 0 1 0 0,0 0-1 0 0,0-1 0 0 0,0 1 0 0 0,-1 0 0 0 0,0-1 0 0 0,0 1 0 0 0,0-1 0 0 0,0 1 1 0 0,-1-1-1 0 0,0 1 0 0 0,0-1 0 0 0,0 1 0 0 0,0-1 0 0 0,-1 0 0 0 0,1 1 0 0 0,-1-1 1 0 0,-1 1-1 0 0,1 0 0 0 0,0-1 0 0 0,-1 1 0 0 0,0 0 0 0 0,0 0 0 0 0,0 0 0 0 0,-1 0 1 0 0,0 0-1 0 0,1 1 0 0 0,-1-1 0 0 0,0 1 0 0 0,0-1 0 0 0,-1 1 0 0 0,1 0 0 0 0,-1 0 1 0 0,0 1-1 0 0,0-1 0 0 0,1 1 0 0 0,-2 0 0 0 0,1 0 0 0 0,0 0 0 0 0,0 0-10 0 0,-10 2-89 0 0,1 1-1 0 0,0 0 0 0 0,0 1 1 0 0,0 0-1 0 0,0 1 0 0 0,0 0 1 0 0,0 1-1 0 0,1 0 0 0 0,-1 1 1 0 0,1 1-1 0 0,1 0 0 0 0,-1 1 0 0 0,1 0 1 0 0,0 0-1 0 0,0 1 0 0 0,1 1 1 0 0,0 0-1 0 0,1 0 0 0 0,0 1 1 0 0,-1 2 89 0 0,1-5-229 0 0,0 1 1 0 0,1 1-1 0 0,1-1 0 0 0,-1 1 1 0 0,1 1-1 0 0,1-1 1 0 0,-1 1-1 0 0,2 1 0 0 0,-1-1 1 0 0,2 1-1 0 0,-1 0 1 0 0,1 0-1 0 0,1 0 0 0 0,0 0 1 0 0,1 1-1 0 0,0-1 1 0 0,1 2 228 0 0,0-10-118 0 0,0 0 1 0 0,1 0 0 0 0,0 0 0 0 0,0 0 0 0 0,0-1 0 0 0,0 1 0 0 0,0 0 0 0 0,1 0 0 0 0,-1 0 0 0 0,1 0 0 0 0,0 0 0 0 0,0 0 0 0 0,0 0 0 0 0,0-1 0 0 0,1 1 0 0 0,-1 0-1 0 0,1-1 1 0 0,-1 1 0 0 0,1-1 0 0 0,0 0 0 0 0,0 1 0 0 0,0-1 0 0 0,0 0 0 0 0,0 0 0 0 0,0 0 0 0 0,1-1 0 0 0,-1 1 0 0 0,1-1 0 0 0,-1 1 0 0 0,1-1 0 0 0,0 0 0 0 0,0 1-1 0 0,-1-2 1 0 0,1 1 0 0 0,0 0 0 0 0,3 0 117 0 0,94 7-5211 0 0,-35-17-4522 0 0,-44 3 6116 0 0</inkml:trace>
  <inkml:trace contextRef="#ctx0" brushRef="#br0" timeOffset="2035.762">4203 578 14347 0 0,'0'0'1962'0'0,"0"0"-312"0"0,0 0-242 0 0,0 0-283 0 0,0 0-219 0 0,0 0-73 0 0,0 0-35 0 0,0 0-55 0 0,0 0-99 0 0,0 0-121 0 0,-32 14-117 0 0,-102 44-104 0 0,51-5 435 0 0,82-52-731 0 0,-1 0 0 0 0,1-1 0 0 0,0 1 0 0 0,-1 0 0 0 0,1 1 0 0 0,0-1 0 0 0,-1 0 0 0 0,1 0-1 0 0,0 0 1 0 0,0 1 0 0 0,0-1 0 0 0,0 1 0 0 0,0-1 0 0 0,0 1 0 0 0,1-1 0 0 0,-1 1 0 0 0,1-1 0 0 0,-1 1-1 0 0,1 0 1 0 0,-1-1 0 0 0,1 1 0 0 0,0 0 0 0 0,-1-1 0 0 0,1 1 0 0 0,0 0 0 0 0,0-1 0 0 0,1 1 0 0 0,-1 0-1 0 0,0 0 1 0 0,0-1 0 0 0,1 1 0 0 0,-1-1 0 0 0,1 1 0 0 0,0 0 0 0 0,-1-1 0 0 0,1 1 0 0 0,0-1 0 0 0,0 1-1 0 0,0-1 1 0 0,0 0 0 0 0,0 1 0 0 0,0-1 0 0 0,0 0 0 0 0,1 0 0 0 0,-1 0 0 0 0,0 1 0 0 0,1-1 0 0 0,-1-1 0 0 0,1 1-1 0 0,-1 0 1 0 0,1 0 0 0 0,-1-1 0 0 0,1 1 0 0 0,1 0-6 0 0,76 21 216 0 0,35 19 33 0 0,-110-39-207 0 0,-1-1-1 0 0,1 1 0 0 0,-1 0 0 0 0,0 0 1 0 0,0 1-1 0 0,1-1 0 0 0,-2 0 0 0 0,1 1 1 0 0,0 0-1 0 0,0 0 0 0 0,-1 0 0 0 0,0 0 1 0 0,1 0-1 0 0,-1 0 0 0 0,-1 1 0 0 0,1-1 1 0 0,0 1-1 0 0,-1-1 0 0 0,1 1 0 0 0,-1 0 1 0 0,0-1-1 0 0,-1 1 0 0 0,1 0 0 0 0,-1 0 1 0 0,1 0-1 0 0,-1 0 0 0 0,0-1 0 0 0,0 1 1 0 0,-1 0-1 0 0,1 0 0 0 0,-1 0 0 0 0,0 0 1 0 0,0-1-1 0 0,0 1 0 0 0,-1 0 0 0 0,1-1 1 0 0,-1 1-1 0 0,0-1 0 0 0,0 0 0 0 0,0 1 1 0 0,-1 0-43 0 0,-10 8-45 0 0,-1-1-1 0 0,0-1 1 0 0,-1 0-1 0 0,0-1 1 0 0,0 0-1 0 0,-1-2 1 0 0,0 0-1 0 0,0 0 1 0 0,-1-1-1 0 0,0-2 1 0 0,0 1-1 0 0,0-2 1 0 0,-1 0-1 0 0,1-1 1 0 0,-1-1-1 0 0,-13-1 47 0 0,0-7-2579 0 0,23 0-843 0 0,2-1-3633 0 0,2 1-5323 0 0</inkml:trace>
  <inkml:trace contextRef="#ctx0" brushRef="#br0" timeOffset="3139.711">3487 986 0 0 0,'-2'-1'155'0'0,"-24"-5"1427"0"0,13 6 3799 0 0,12 0-4427 0 0,-8 4 6493 0 0,21 8-1012 0 0,46 9-3754 0 0,20-3-1294 0 0,59-10-197 0 0,-116-10-901 0 0,-9 1-3446 0 0,-7 0-2063 0 0,1 1-3527 0 0,-6 0-1630 0 0</inkml:trace>
  <inkml:trace contextRef="#ctx0" brushRef="#br0" timeOffset="4078.215">4724 847 1896 0 0,'0'0'2866'0'0,"0"0"-422"0"0,0 0-37 0 0,0 0-25 0 0,0 0-149 0 0,0 0-279 0 0,0 0-378 0 0,0 0-322 0 0,0 0-236 0 0,0 0-154 0 0,0 0-137 0 0,0 0-137 0 0,-24-8-109 0 0,-79-20-100 0 0,102 27-365 0 0,-1 0 0 0 0,0 0-1 0 0,1 1 1 0 0,-1-1 0 0 0,0 1 0 0 0,1-1 0 0 0,-1 1-1 0 0,0 0 1 0 0,0-1 0 0 0,1 1 0 0 0,-1 0 0 0 0,0 0-1 0 0,0 0 1 0 0,0 0 0 0 0,1 1 0 0 0,-1-1 0 0 0,0 0-1 0 0,0 1 1 0 0,1-1 0 0 0,-1 1 0 0 0,0 0 0 0 0,1-1-1 0 0,-1 1 1 0 0,1 0 0 0 0,-1 0 0 0 0,1 0 0 0 0,-1 0-1 0 0,1 0 1 0 0,0 1 0 0 0,-1-1-16 0 0,-4 5 85 0 0,-5 5-54 0 0,0 1 0 0 0,1 0 0 0 0,0 0 0 0 0,1 1 0 0 0,0 0 1 0 0,1 0-1 0 0,0 1 0 0 0,1 0 0 0 0,1 1 0 0 0,1-1 0 0 0,0 1 0 0 0,0 0 1 0 0,2 1-1 0 0,0-1 0 0 0,0 1 0 0 0,2-1 0 0 0,0 1 0 0 0,0 0 0 0 0,2-1 1 0 0,1 12-32 0 0,-1-22 41 0 0,1-1 0 0 0,-1 0 1 0 0,1 1-1 0 0,0-1 1 0 0,0 0-1 0 0,0 0 1 0 0,1 0-1 0 0,0 0 0 0 0,-1 0 1 0 0,1-1-1 0 0,1 1 1 0 0,-1-1-1 0 0,0 0 1 0 0,1 0-1 0 0,-1 0 0 0 0,1 0 1 0 0,0-1-1 0 0,0 1 1 0 0,0-1-1 0 0,1 0 1 0 0,-1 0-1 0 0,0-1 0 0 0,1 1 1 0 0,-1-1-1 0 0,1 0 1 0 0,-1 0-1 0 0,1-1 1 0 0,-1 1-1 0 0,1-1 0 0 0,0 0 1 0 0,-1 0-1 0 0,1-1 1 0 0,0 1-1 0 0,-1-1 1 0 0,1 0-1 0 0,-1 0 0 0 0,1-1 1 0 0,-1 1-1 0 0,1-1 1 0 0,-1 0-1 0 0,0 0 1 0 0,0 0-1 0 0,0-1 0 0 0,0 1 1 0 0,1-2-42 0 0,32-26 330 0 0,-2-1 1 0 0,-1-2-1 0 0,-1-1 1 0 0,-2-2-1 0 0,-2-1 1 0 0,23-37-331 0 0,-28 41 54 0 0,-2-1 0 0 0,-1-1-1 0 0,-2-1 1 0 0,-1-1 0 0 0,-2 0 0 0 0,-1-1 0 0 0,-3-1 0 0 0,-1 0-1 0 0,-1-1 1 0 0,-2 0 0 0 0,-1-15-54 0 0,-3 28-8 0 0,-2 1 1 0 0,-1-1-1 0 0,-1 1 0 0 0,-1-1 1 0 0,-1 1-1 0 0,-1 0 0 0 0,-2 0 1 0 0,0 0-1 0 0,-2 0 0 0 0,-1 1 1 0 0,-1 0-1 0 0,-8-14 8 0 0,14 33-13 0 0,-1 1 0 0 0,0-1-1 0 0,0 1 1 0 0,-1 0 0 0 0,0 1-1 0 0,0-1 1 0 0,0 1 0 0 0,0 0-1 0 0,-1 0 1 0 0,1 0 0 0 0,-1 1 0 0 0,0 0-1 0 0,0 0 1 0 0,0 0 0 0 0,-1 1-1 0 0,1 0 1 0 0,-1 0 0 0 0,1 1-1 0 0,-1 0 1 0 0,1 0 0 0 0,-1 0 0 0 0,0 1-1 0 0,0 0 1 0 0,1 0 0 0 0,-1 1-1 0 0,0 0 1 0 0,1 0 0 0 0,-1 0-1 0 0,1 1 1 0 0,-1 0 0 0 0,1 0 0 0 0,0 1-1 0 0,0 0 1 0 0,0 0 0 0 0,0 0-1 0 0,0 1 1 0 0,1 0 0 0 0,-1 0 13 0 0,-15 13-13 0 0,1 1-1 0 0,0 1 1 0 0,1 1 0 0 0,2 1 0 0 0,0 0 0 0 0,1 1 0 0 0,1 1-1 0 0,1 0 1 0 0,1 1 0 0 0,1 1 0 0 0,1 0 0 0 0,1 0 0 0 0,2 1 0 0 0,0 0-1 0 0,2 1 1 0 0,1 0 0 0 0,1 0 0 0 0,1 0 0 0 0,2 0 0 0 0,0 0-1 0 0,2 0 1 0 0,3 17 13 0 0,-1-23-82 0 0,1-1-1 0 0,2 1 1 0 0,0-1-1 0 0,1 0 0 0 0,1 0 1 0 0,1-1-1 0 0,0 0 1 0 0,2 0-1 0 0,0-1 0 0 0,1-1 1 0 0,0 0-1 0 0,2-1 1 0 0,0 0-1 0 0,1-1 1 0 0,0 0-1 0 0,2-1 0 0 0,-1-1 1 0 0,1-1-1 0 0,1 0 1 0 0,0-2-1 0 0,1 0 0 0 0,0 0 1 0 0,1-2-1 0 0,0-1 1 0 0,0 0-1 0 0,10 1 83 0 0,-17-6-490 0 0,1 0 0 0 0,-1-1 0 0 0,1 0 0 0 0,-1-1 0 0 0,1-1 0 0 0,-1 0 0 0 0,1-1 0 0 0,-1 0 0 0 0,6-3 490 0 0,67-28-6413 0 0,-54 18 358 0 0,-7 3-2727 0 0</inkml:trace>
  <inkml:trace contextRef="#ctx0" brushRef="#br0" timeOffset="4989.927">5488 548 14491 0 0,'0'0'1660'0'0,"0"0"-230"0"0,0 0-144 0 0,0 0-49 0 0,-35 22-99 0 0,-115 73-106 0 0,30-2 758 0 0,96-73-1585 0 0,1 1 1 0 0,1 1 0 0 0,1 1 0 0 0,0 1-1 0 0,2 1 1 0 0,1 0 0 0 0,1 2-1 0 0,1 0 1 0 0,1 2-206 0 0,-2 73 19 0 0,17-100-14 0 0,0 1 0 0 0,1-1 0 0 0,-1 1 0 0 0,1-1 1 0 0,0 0-1 0 0,0 0 0 0 0,0 1 0 0 0,0-1 0 0 0,0 0 1 0 0,1 0-1 0 0,-1 0 0 0 0,0 0 0 0 0,1 0 1 0 0,0-1-1 0 0,-1 1 0 0 0,1 0 0 0 0,0-1 0 0 0,0 1 1 0 0,0-1-1 0 0,0 1 0 0 0,0-1 0 0 0,0 0 0 0 0,0 0 1 0 0,1 0-1 0 0,-1 0 0 0 0,0-1 0 0 0,0 1 0 0 0,1 0 1 0 0,-1-1-1 0 0,1 0 0 0 0,-1 1 0 0 0,0-1 1 0 0,2 0-6 0 0,82-9 548 0 0,-53-6-393 0 0,-1-2 1 0 0,-1 0-1 0 0,-1-2 1 0 0,-1-2-1 0 0,0 0 1 0 0,-1-2-1 0 0,10-12-155 0 0,-16 16 45 0 0,179-179 274 0 0,-203 235-550 0 0,-12 120 161 0 0,14-153 65 0 0,1 0 1 0 0,0 0 0 0 0,0 0-1 0 0,0 0 1 0 0,0 0-1 0 0,1 0 1 0 0,-1 0 0 0 0,1 0-1 0 0,0-1 1 0 0,0 1 0 0 0,0 0-1 0 0,1-1 1 0 0,-1 0-1 0 0,1 0 1 0 0,0 0 0 0 0,0 0-1 0 0,0 0 1 0 0,0 0 0 0 0,0-1-1 0 0,1 1 1 0 0,-1-1 0 0 0,1 0-1 0 0,0 0 1 0 0,-1 0-1 0 0,1-1 1 0 0,0 1 0 0 0,0-1-1 0 0,0 0 1 0 0,0 0 0 0 0,1 0-1 0 0,-1-1 1 0 0,0 0 0 0 0,3 1 4 0 0,2-4 31 0 0,0 0 0 0 0,0 0 1 0 0,-1-1-1 0 0,1 0 1 0 0,-1-1-1 0 0,0 0 1 0 0,0 0-1 0 0,0 0 0 0 0,-1-1 1 0 0,0 0-1 0 0,0-1 1 0 0,-1 0-1 0 0,1 0 1 0 0,-1 0-1 0 0,-1-1 0 0 0,0 1 1 0 0,0-1-1 0 0,0-1 1 0 0,-1 1-1 0 0,2-7-31 0 0,11-11 38 0 0,20-30 39 0 0,-19 33-63 0 0,-2-1-1 0 0,-1-1 0 0 0,-1 0 1 0 0,0 0-1 0 0,-3-2 1 0 0,0 1-1 0 0,-1-1 0 0 0,-1-2-13 0 0,-9 17-129 0 0,-9 24-135 0 0,-12 32-163 0 0,20-41 422 0 0,-5 11-41 0 0,0-1 0 0 0,1 1 1 0 0,0 1-1 0 0,2-1 0 0 0,-1 1 0 0 0,2-1 0 0 0,0 1 1 0 0,1 0-1 0 0,0 11 46 0 0,1-17-22 0 0,0 0-1 0 0,0 0 1 0 0,0 0 0 0 0,1 0-1 0 0,1 0 1 0 0,0 0 0 0 0,0-1 0 0 0,1 1-1 0 0,0 0 1 0 0,0-1 0 0 0,1 0 0 0 0,0 1-1 0 0,0-2 1 0 0,1 1 0 0 0,0 0-1 0 0,0-1 1 0 0,1 0 0 0 0,0 0 0 0 0,0-1-1 0 0,3 3 23 0 0,-7-7 18 0 0,0 0-1 0 0,0 0 0 0 0,0 1 0 0 0,0-1 0 0 0,0-1 1 0 0,0 1-1 0 0,0 0 0 0 0,1 0 0 0 0,-1-1 0 0 0,1 0 0 0 0,-1 1 1 0 0,1-1-1 0 0,-1 0 0 0 0,1 0 0 0 0,0 0 0 0 0,0-1 1 0 0,-1 1-1 0 0,1-1 0 0 0,0 1 0 0 0,0-1 0 0 0,0 0 1 0 0,0 0-1 0 0,-1 0 0 0 0,1 0 0 0 0,0-1 0 0 0,0 1 1 0 0,0-1-1 0 0,-1 0 0 0 0,1 0 0 0 0,0 0 0 0 0,-1 0 0 0 0,1 0 1 0 0,0 0-1 0 0,-1-1 0 0 0,0 1 0 0 0,2-2-17 0 0,83-167 727 0 0,59-115-608 0 0,-65 196-149 0 0,-68 112-236 0 0,22 256 307 0 0,23 6-98 0 0,-30-166 11 0 0,-5 1 0 0 0,-5 1 0 0 0,-2 53 46 0 0,-15-141 24 0 0,-1 0 0 0 0,-2-1 0 0 0,-1 1 0 0 0,-1-1 0 0 0,-5 14-24 0 0,6-36 9 0 0,1 0 0 0 0,-2 0 0 0 0,1 0 0 0 0,-1-1 0 0 0,-1 0 0 0 0,1 0 0 0 0,-2 0 0 0 0,1 0 0 0 0,-1-1 0 0 0,0 0 0 0 0,-1 0 0 0 0,0-1 0 0 0,0 1 0 0 0,-1-1 0 0 0,0-1 0 0 0,0 0 0 0 0,-1 0 0 0 0,1-1 0 0 0,-2 1-9 0 0,6-4 13 0 0,1 0 0 0 0,-1 0 0 0 0,1-1 0 0 0,-1 0 0 0 0,0 1 0 0 0,0-1-1 0 0,0-1 1 0 0,0 1 0 0 0,0 0 0 0 0,0-1 0 0 0,0 0 0 0 0,0 0 0 0 0,0 0 0 0 0,0 0 0 0 0,1-1 0 0 0,-1 0 0 0 0,0 0 0 0 0,0 0-1 0 0,0 0 1 0 0,0 0 0 0 0,1-1 0 0 0,-1 1 0 0 0,1-1 0 0 0,-1 0 0 0 0,1 0 0 0 0,-1-1 0 0 0,1 1 0 0 0,0-1 0 0 0,0 1 0 0 0,1-1 0 0 0,-1 0-1 0 0,0 0 1 0 0,1 0 0 0 0,-2-3-13 0 0,-4-7 0 0 0,1 0 0 0 0,0 0 1 0 0,1 0-1 0 0,0-1 0 0 0,1 0 0 0 0,0 0 0 0 0,1 0 0 0 0,-1-14 0 0 0,-5-218-112 0 0,12 206-145 0 0,1 0-1 0 0,2 0 1 0 0,2 0 0 0 0,2 1 0 0 0,1 0-1 0 0,2 0 1 0 0,2 2 0 0 0,1-1-1 0 0,2 2 1 0 0,1 0 0 0 0,2 1 0 0 0,2 1-1 0 0,1 1 1 0 0,4-3 257 0 0,-16 24-577 0 0,0 0 1 0 0,0 1-1 0 0,2 0 0 0 0,-1 1 1 0 0,1 0-1 0 0,1 1 1 0 0,13-8 576 0 0,18 0-4081 0 0,2 8-3569 0 0,-28 8-1443 0 0</inkml:trace>
  <inkml:trace contextRef="#ctx0" brushRef="#br0" timeOffset="5459.815">1 1653 16251 0 0,'0'0'5039'0'0,"0"0"-3998"0"0,0 0-1050 0 0,33-14 65 0 0,221-79 503 0 0,-30 41 1042 0 0,1 10 1 0 0,8 9-1602 0 0,-137 20 267 0 0,651-73 1564 0 0,164 26-1831 0 0,584 43 330 0 0,-1023 18-299 0 0,1448-9-11 0 0,-1196-21-1452 0 0,-486 7-2861 0 0,-3-10-5721 0 0,-165 20-2146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59 13747 0 0,'0'0'1739'0'0,"0"0"-947"0"0,0 0-329 0 0,0 0 73 0 0,0 0 183 0 0,0 0 173 0 0,0 0 84 0 0,0 0 19 0 0,0 0-40 0 0,0 0-57 0 0,0 0-130 0 0,1 33-190 0 0,4 107-141 0 0,-26 12 67 0 0,-90 416 118 0 0,40-317-1428 0 0,87-296-15115 0 0,-10 32 7027 0 0</inkml:trace>
  <inkml:trace contextRef="#ctx0" brushRef="#br0" timeOffset="448.838">434 181 1016 0 0,'0'0'4356'0'0,"0"0"-2194"0"0,0 0-223 0 0,0 0 368 0 0,0 0 76 0 0,0 0-308 0 0,0 0-396 0 0,32-9-320 0 0,104-27-215 0 0,73-23 1641 0 0,83-17-1069 0 0,-291 76-1700 0 0,0 0 0 0 0,0 0 0 0 0,0 0-1 0 0,0 0 1 0 0,-1 0 0 0 0,1 0 0 0 0,0 0 0 0 0,0 0-1 0 0,0 0 1 0 0,0 0 0 0 0,-1 1 0 0 0,1-1-1 0 0,0 0 1 0 0,0 0 0 0 0,-1 1 0 0 0,1-1 0 0 0,0 1-1 0 0,-1-1 1 0 0,1 1 0 0 0,0-1 0 0 0,-1 1-1 0 0,1-1 1 0 0,0 1 0 0 0,-1 0 0 0 0,1-1 0 0 0,-1 1-1 0 0,1 0 1 0 0,-1-1 0 0 0,0 1 0 0 0,1 0-1 0 0,-1 0 1 0 0,0-1 0 0 0,1 1 0 0 0,-1 0 0 0 0,0 0-1 0 0,0 0 1 0 0,0-1 0 0 0,0 1 0 0 0,0 0-1 0 0,0 0 1 0 0,0 0 0 0 0,0 0 0 0 0,0-1 0 0 0,0 1-1 0 0,0 0 1 0 0,0 0 0 0 0,-1 0 0 0 0,1-1-1 0 0,0 1 1 0 0,0 0 0 0 0,-1 0 0 0 0,0 0-16 0 0,1 10 113 0 0,-3 21 133 0 0,-1 0 0 0 0,-2 0-1 0 0,0-1 1 0 0,-3 0 0 0 0,0-1 0 0 0,-5 9-246 0 0,-13 43 265 0 0,-50 191 414 0 0,-41 110-252 0 0,53-193-342 0 0,47-86-1828 0 0,52-108-5562 0 0,-20-15 2171 0 0,-3-1-3829 0 0,-11 20 8934 0 0,4-9-5583 0 0</inkml:trace>
  <inkml:trace contextRef="#ctx0" brushRef="#br0" timeOffset="696.018">521 862 9642 0 0,'0'0'4276'0'0,"0"0"-2211"0"0,0 0-470 0 0,0 0 18 0 0,0 0-160 0 0,0 0-256 0 0,0 0-208 0 0,33 15-115 0 0,107 48-114 0 0,-49-39 224 0 0,-73-23-777 0 0,297 2-267 0 0,-242-12-2491 0 0,-18 1-7087 0 0,-36 7-2008 0 0</inkml:trace>
  <inkml:trace contextRef="#ctx0" brushRef="#br0" timeOffset="896.031">1412 991 17676 0 0,'0'0'976'0'0,"0"0"0"0"0,0 0 104 0 0,0 0-23 0 0,0 0-185 0 0,0 0-336 0 0,0 0-232 0 0,0 0-136 0 0,0 0-120 0 0,0 0-64 0 0,-30 191-144 0 0,30-183-272 0 0,0 3-312 0 0,2-8-312 0 0,0 1-489 0 0,5-4-807 0 0,-5 0-2265 0 0,2 0-7346 0 0</inkml:trace>
  <inkml:trace contextRef="#ctx0" brushRef="#br0" timeOffset="1164.298">1982 26 20604 0 0,'0'0'1586'0'0,"0"0"-216"0"0,0 0-213 0 0,0 0-259 0 0,0 0-221 0 0,0 0-126 0 0,0 0-99 0 0,0 0-45 0 0,0 0-14 0 0,-9 39-38 0 0,-32 128-64 0 0,20-23 137 0 0,6-30-428 0 0,6 1 0 0 0,4 0 0 0 0,6 0 0 0 0,11 78 0 0 0,-7-108-540 0 0,-5-47-4805 0 0,0-10-5755 0 0,0-25-588 0 0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0.0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479 334 8090 0 0,'0'0'1037'0'0,"0"0"-210"0"0,0 0-43 0 0,0 0 197 0 0,0 0 227 0 0,0 0 73 0 0,0 0-98 0 0,0 0-205 0 0,0 0-230 0 0,0 0-124 0 0,0 0 32 0 0,6 0 95 0 0,134-26 3547 0 0,67-68-2513 0 0,-166 73-1532 0 0,296-172 1246 0 0,-337 194-1485 0 0,-1-1 0 0 0,1 1 0 0 0,0-1 0 0 0,0 1 0 0 0,0-1 0 0 0,0 0 0 0 0,0 1 0 0 0,0-1 1 0 0,0 1-1 0 0,0-1 0 0 0,0 1 0 0 0,0-1 0 0 0,0 1 0 0 0,0-1 0 0 0,0 1 0 0 0,0-1 0 0 0,0 1 0 0 0,0-1 0 0 0,0 1 0 0 0,1-1 0 0 0,-1 1 0 0 0,0-1 0 0 0,0 0 0 0 0,1 1 0 0 0,-1-1 0 0 0,0 1 0 0 0,1-1 0 0 0,-1 0 1 0 0,0 1-1 0 0,1-1 0 0 0,-1 0 0 0 0,0 0 0 0 0,1 1 0 0 0,-1-1 0 0 0,1 0 0 0 0,-1 0 0 0 0,1 1 0 0 0,-1-1 0 0 0,0 0 0 0 0,1 0 0 0 0,-1 0 0 0 0,1 0 0 0 0,-1 0 0 0 0,1 0 0 0 0,-1 0 0 0 0,1 0 0 0 0,-1 0 0 0 0,1 0 0 0 0,-1 0 1 0 0,1 0-1 0 0,-1 0 0 0 0,1 0 0 0 0,-1 0 0 0 0,1 0 0 0 0,-1 0 0 0 0,1-1-14 0 0,-5 14-33 0 0,-34 142 403 0 0,10-53-272 0 0,5 1 1 0 0,4 1 0 0 0,5 1 0 0 0,4 11-99 0 0,9-96 14 0 0,10 247 212 0 0,42 35 122 0 0,-42-250 1031 0 0,-58-105-1164 0 0,48 51-211 0 0,-12-17-18 0 0,-1 0-1 0 0,0 0 1 0 0,-2 1-1 0 0,0 1 1 0 0,0 1 0 0 0,-2 0-1 0 0,0 2 1 0 0,-1 0-1 0 0,0 0 1 0 0,-1 2 0 0 0,-1 1-1 0 0,0 0 1 0 0,0 1 0 0 0,-4 1 14 0 0,-8 2-78 0 0,-1 1 0 0 0,0 2 1 0 0,0 2-1 0 0,0 1 1 0 0,0 1-1 0 0,0 2 1 0 0,-23 5 77 0 0,29-3-108 0 0,1 1 1 0 0,-1 2 0 0 0,1 1 0 0 0,1 1-1 0 0,0 1 1 0 0,0 1 0 0 0,1 2-1 0 0,0 0 1 0 0,1 2 0 0 0,1 1-1 0 0,-8 6 108 0 0,3 16-1583 0 0,30-36 1338 0 0,1 0-1 0 0,-1-1 1 0 0,1 1-1 0 0,0-1 1 0 0,0 1-1 0 0,0-1 1 0 0,0 0-1 0 0,-1 0 1 0 0,2 0-1 0 0,-1 0 1 0 0,0-1-1 0 0,0 1 1 0 0,0-1-1 0 0,0 0 1 0 0,0 0-1 0 0,0 0 1 0 0,1 0-1 0 0,-1-1 1 0 0,0 1-1 0 0,0-1 1 0 0,0 0 245 0 0,43-7-3623 0 0,-16 0-1947 0 0,-2 0-5870 0 0</inkml:trace>
  <inkml:trace contextRef="#ctx0" brushRef="#br0" timeOffset="570.02">797 846 14347 0 0,'0'0'3511'0'0,"0"0"-1607"0"0,0 0-662 0 0,0 0-113 0 0,0 0-109 0 0,0 0-196 0 0,0 0-202 0 0,0 0-149 0 0,0 0-112 0 0,0 0-36 0 0,0 0-13 0 0,0 0-32 0 0,0 0-16 0 0,32-11-34 0 0,101-32-8 0 0,16 5 465 0 0,93-20-23 0 0,-240 59-665 0 0,-1 0 1 0 0,0 0-1 0 0,1 1 0 0 0,-1-1 1 0 0,0 1-1 0 0,0 0 1 0 0,0-1-1 0 0,0 1 0 0 0,0 0 1 0 0,-1-1-1 0 0,1 1 1 0 0,0 0-1 0 0,-1 0 1 0 0,1 0-1 0 0,-1-1 0 0 0,0 1 1 0 0,0 0-1 0 0,0 0 1 0 0,0 0-1 0 0,0 0 0 0 0,0 0 1 0 0,0 0-1 0 0,0-1 1 0 0,-1 1-1 0 0,1 0 0 0 0,-1 0 1 0 0,0 1 0 0 0,1 17 24 0 0,17 141 511 0 0,13 34 371 0 0,-24-114-678 0 0,-6-80-210 0 0,0-1 2 0 0,0 0-48 0 0,0 0-48 0 0,0 0-59 0 0,0-19-2241 0 0,1-9-2474 0 0,1 9-5382 0 0,-1 11-1931 0 0</inkml:trace>
  <inkml:trace contextRef="#ctx0" brushRef="#br0" timeOffset="1016.369">1642 1321 13819 0 0,'0'0'4854'0'0,"0"0"-3171"0"0,0 0-844 0 0,0 0 139 0 0,0 0 50 0 0,0 0-108 0 0,0 0-193 0 0,0 0-176 0 0,0 0-126 0 0,0 0-38 0 0,0 0 0 0 0,0 0-58 0 0,0 0-9 0 0,-2 8 7 0 0,0 4-625 0 0,-3 7 1932 0 0,-4-40-266 0 0,4 0-1342 0 0,2 0 0 0 0,0 0 0 0 0,2 0-1 0 0,0 0 1 0 0,1 0 0 0 0,2 0 0 0 0,0 1-1 0 0,1-1 1 0 0,1 0 0 0 0,0 1 0 0 0,2-1-1 0 0,1 1 1 0 0,4-9-26 0 0,-2 8-9 0 0,2 0 0 0 0,1 0 0 0 0,0 1-1 0 0,1 1 1 0 0,1 0 0 0 0,1 1 0 0 0,1 1 0 0 0,0 0-1 0 0,1 1 1 0 0,14-10 9 0 0,-30 26-18 0 0,0-1 0 0 0,0 1 0 0 0,0 0 1 0 0,0 0-1 0 0,0-1 0 0 0,0 1 0 0 0,0 0 0 0 0,1 0 0 0 0,-1 0 0 0 0,0 0 0 0 0,0 1 0 0 0,0-1 0 0 0,0 0 0 0 0,0 0 0 0 0,0 1 1 0 0,0-1-1 0 0,0 0 0 0 0,0 1 0 0 0,0-1 0 0 0,0 1 0 0 0,0-1 0 0 0,-1 1 0 0 0,1 0 0 0 0,0-1 0 0 0,0 1 0 0 0,0 0 0 0 0,-1 0 1 0 0,1-1-1 0 0,0 1 0 0 0,-1 0 0 0 0,1 0 0 0 0,0 0 0 0 0,-1 0 0 0 0,0 0 0 0 0,1 0 0 0 0,-1 0 0 0 0,1 0 0 0 0,-1 0 0 0 0,0 0 1 0 0,0 0-1 0 0,0 0 0 0 0,1 0 0 0 0,-1 0 0 0 0,0 0 0 0 0,0 0 0 0 0,-1 0 0 0 0,1 0 0 0 0,0 0 0 0 0,0 0 0 0 0,0 1 1 0 0,-1-1-1 0 0,1 0 0 0 0,0 0 0 0 0,-1 0 0 0 0,1-1 0 0 0,-1 1 0 0 0,0 1 18 0 0,1 0-4 0 0,0 38-989 0 0,3 29-2785 0 0,2-48-1365 0 0,3-4-3330 0 0,-6-13-2636 0 0</inkml:trace>
  <inkml:trace contextRef="#ctx0" brushRef="#br0" timeOffset="1181.52">2016 1181 11763 0 0,'0'0'3216'0'0,"0"0"-1687"0"0,0 0-249 0 0,0 0-208 0 0,0 0-328 0 0,0 0-312 0 0,0 0-232 0 0,0 0-104 0 0,0 0-80 0 0,0 0-128 0 0,0 0-240 0 0,0 0-440 0 0,0 0-800 0 0,0 0-1033 0 0,28 147-2320 0 0,-28-147-4985 0 0</inkml:trace>
  <inkml:trace contextRef="#ctx0" brushRef="#br0" timeOffset="1347.449">1976 772 14763 0 0,'0'0'3089'0'0,"0"0"-2497"0"0,0 0-424 0 0,0 0-112 0 0,0 0-72 0 0,0 0-80 0 0,0 0-96 0 0,0 0-232 0 0,0 0-536 0 0,0 0-1185 0 0,0 0-2816 0 0,0 0-4913 0 0</inkml:trace>
  <inkml:trace contextRef="#ctx0" brushRef="#br0" timeOffset="1680.152">2443 908 17140 0 0,'0'0'1635'0'0,"0"0"-310"0"0,0 0-111 0 0,0 0-178 0 0,0 0-224 0 0,0 0-213 0 0,0 0-201 0 0,0 0-150 0 0,-29 32-120 0 0,-89 100-59 0 0,81-69-50 0 0,37-54-26 0 0,0-5 1 0 0,0 1-1 0 0,-1-1 1 0 0,1 1-1 0 0,1-1 1 0 0,-1 1 0 0 0,1-1-1 0 0,-1 0 1 0 0,1 1-1 0 0,0-1 1 0 0,1 0 0 0 0,-1 0-1 0 0,1 0 1 0 0,0 0 0 0 0,0 0-1 0 0,0 0 1 0 0,0 0-1 0 0,1-1 1 0 0,0 1 0 0 0,0-1-1 0 0,0 0 1 0 0,0 1 0 0 0,0-1-1 0 0,0-1 1 0 0,1 1-1 0 0,-1 0 1 0 0,1-1 0 0 0,0 0-1 0 0,1 1 7 0 0,10 3 83 0 0,-1 0 0 0 0,1-2 0 0 0,0 1-1 0 0,0-2 1 0 0,1 0 0 0 0,-1-1 0 0 0,1 0 0 0 0,-1-1-1 0 0,1-1 1 0 0,0 0 0 0 0,-1-1 0 0 0,5-2-83 0 0,-3-1 193 0 0,0-1 1 0 0,0-1-1 0 0,-1 0 1 0 0,0-1 0 0 0,0-1-1 0 0,-1 0 1 0 0,0-1-1 0 0,0-1 1 0 0,-1 0-1 0 0,0-1 1 0 0,-1-1-1 0 0,0 0 1 0 0,-1-1 0 0 0,0 0-1 0 0,8-14-193 0 0,4-5 189 0 0,-2-2-1 0 0,-1-1 1 0 0,-1 0-1 0 0,-3-2 1 0 0,12-33-189 0 0,-21 51 1 0 0,-2-1 0 0 0,0 1-1 0 0,-2-2 1 0 0,0 1 0 0 0,-1 0 0 0 0,-1-1-1 0 0,0 1 1 0 0,-2-1 0 0 0,-1-9-1 0 0,0 20-4 0 0,0 0 0 0 0,-1 1 0 0 0,0-1 0 0 0,-1 0 1 0 0,0 1-1 0 0,0 0 0 0 0,-1 0 0 0 0,0 0 0 0 0,0 0 0 0 0,-1 1 0 0 0,0-1 0 0 0,-1 1 0 0 0,0 0 1 0 0,0 1-1 0 0,-1-1 0 0 0,0 2 0 0 0,0-1 0 0 0,-1 0 0 0 0,1 1 0 0 0,-8-4 4 0 0,6 5-8 0 0,0 1-1 0 0,0-1 1 0 0,0 2 0 0 0,-1-1-1 0 0,1 1 1 0 0,-1 1-1 0 0,1 0 1 0 0,-1 0-1 0 0,0 1 1 0 0,0 0 0 0 0,0 0-1 0 0,0 1 1 0 0,0 1-1 0 0,0 0 1 0 0,0 0-1 0 0,0 1 1 0 0,1 0-1 0 0,-1 0 1 0 0,1 1 0 0 0,-1 1-1 0 0,1 0 1 0 0,0 0-1 0 0,0 0 1 0 0,1 1-1 0 0,-1 1 1 0 0,1-1 0 0 0,0 1-1 0 0,-3 4 9 0 0,-5 2-39 0 0,1 1 0 0 0,0 1 0 0 0,1 0 0 0 0,0 1-1 0 0,1 0 1 0 0,1 1 0 0 0,1 1 0 0 0,0 0 0 0 0,1 1 0 0 0,0 0-1 0 0,2 0 1 0 0,0 1 0 0 0,1 0 0 0 0,1 0 0 0 0,1 0 0 0 0,1 1-1 0 0,0 0 1 0 0,2 0 0 0 0,0 0 0 0 0,1 0 0 0 0,1 1 0 0 0,2 1 39 0 0,2-10-108 0 0,2 0 0 0 0,0-1 0 0 0,0 0 0 0 0,1 0 0 0 0,0 0 0 0 0,1-1 0 0 0,0 0-1 0 0,1 0 1 0 0,0-1 0 0 0,0 0 0 0 0,1-1 0 0 0,0 0 0 0 0,1-1 0 0 0,0 0 0 0 0,0 0 0 0 0,0-1 0 0 0,1-1 0 0 0,0 0 0 0 0,0 0 0 0 0,0-1 0 0 0,0-1 0 0 0,1 0 0 0 0,3 0 108 0 0,22 7-1124 0 0,0-2 0 0 0,1-2 0 0 0,-1-1 0 0 0,39-1 1124 0 0,0-5-4173 0 0,-3-4-3545 0 0,-42 1-1519 0 0</inkml:trace>
  <inkml:trace contextRef="#ctx0" brushRef="#br0" timeOffset="2562.151">3470 850 16003 0 0,'0'0'2444'0'0,"0"0"-619"0"0,0 0-268 0 0,0 0-225 0 0,0 0-249 0 0,-33 6-211 0 0,-108 21-192 0 0,45 10 276 0 0,87-33-925 0 0,0 1 0 0 0,0 0 0 0 0,0 0 0 0 0,1 1 0 0 0,-1 0 0 0 0,1 0 0 0 0,1 1 0 0 0,0 0 0 0 0,-1 1 0 0 0,2-1 0 0 0,-1 1 0 0 0,1 0 0 0 0,1 1 0 0 0,0 0 0 0 0,0 0 0 0 0,0 0 0 0 0,1 0 0 0 0,0 1 0 0 0,1-1 0 0 0,0 1 0 0 0,1 0 0 0 0,0 0 0 0 0,1 0 0 0 0,0 0 0 0 0,0 2-31 0 0,3-6-4 0 0,0-1 0 0 0,1 0 0 0 0,-1 1 0 0 0,1-1 0 0 0,1 0 0 0 0,-1-1 0 0 0,1 1 0 0 0,0-1 0 0 0,0 1 0 0 0,0-1 0 0 0,0 0 0 0 0,1 0 0 0 0,-1-1 0 0 0,1 0 0 0 0,0 1 0 0 0,0-2 0 0 0,1 1 0 0 0,-1 0 0 0 0,0-1 0 0 0,1 0 0 0 0,-1-1 0 0 0,1 1 0 0 0,0-1 0 0 0,0 0 0 0 0,0 0 0 0 0,-1-1 0 0 0,1 0 0 0 0,0 0 0 0 0,5 0 4 0 0,3 0 21 0 0,1 0-1 0 0,-1 0 0 0 0,1-2 1 0 0,0 0-1 0 0,-1 0 1 0 0,0-1-1 0 0,0-1 0 0 0,0-1 1 0 0,0 0-1 0 0,9-5-20 0 0,7-8 90 0 0,-1-1 0 0 0,-1-1 0 0 0,-1-2 0 0 0,0 0-1 0 0,-2-2 1 0 0,-1-1 0 0 0,-1-1 0 0 0,13-19-90 0 0,22-36 172 0 0,-120 198-308 0 0,59-112 120 0 0,0-1 1 0 0,1 0-1 0 0,0 1 1 0 0,0-1-1 0 0,0 1 1 0 0,0 0-1 0 0,1 0 0 0 0,-1 0 1 0 0,1 0-1 0 0,1 0 1 0 0,-1 0-1 0 0,1 0 0 0 0,-1 0 1 0 0,2 0-1 0 0,-1 0 1 0 0,0 0-1 0 0,1 0 0 0 0,0 0 1 0 0,0 0-1 0 0,1-1 1 0 0,-1 1-1 0 0,1 0 0 0 0,0-1 1 0 0,0 1-1 0 0,1-1 1 0 0,-1 1-1 0 0,1-1 0 0 0,0 0 1 0 0,0 0-1 0 0,0 0 1 0 0,1 0-1 0 0,-1-1 0 0 0,1 0 1 0 0,0 1-1 0 0,0-1 1 0 0,0-1-1 0 0,1 1 1 0 0,-1-1-1 0 0,5 3 16 0 0,-2-4 32 0 0,1 0 1 0 0,0-1-1 0 0,0 0 0 0 0,0 0 1 0 0,0 0-1 0 0,0-1 1 0 0,-1 0-1 0 0,1-1 0 0 0,0 0 1 0 0,0 0-1 0 0,-1-1 1 0 0,0 0-1 0 0,1 0 0 0 0,-1 0 1 0 0,0-1-1 0 0,-1 0 0 0 0,1 0 1 0 0,-1-1-1 0 0,2-1-32 0 0,112-112 523 0 0,-98 93-474 0 0,59-63 163 0 0,-80 87-213 0 0,-7 24-273 0 0,-1-10 195 0 0,1-1-1 0 0,0 1 0 0 0,1 1 1 0 0,0-1-1 0 0,1 0 1 0 0,1 1-1 0 0,0 0 0 0 0,1 0 1 0 0,0 0-1 0 0,1 0 0 0 0,1 0 1 0 0,0 0-1 0 0,1 4 80 0 0,1-14 4 0 0,-1 0-1 0 0,1-1 0 0 0,0 1 0 0 0,0-1 0 0 0,0 1 1 0 0,1-1-1 0 0,-1 0 0 0 0,1 0 0 0 0,0 0 1 0 0,0 0-1 0 0,0 0 0 0 0,0-1 0 0 0,0 1 1 0 0,1-1-1 0 0,-1 0 0 0 0,1 0 0 0 0,-1 0 1 0 0,1-1-1 0 0,0 1 0 0 0,0-1 0 0 0,0 0 0 0 0,0 0 1 0 0,0 0-1 0 0,0 0 0 0 0,0-1 0 0 0,0 0 1 0 0,0 0-1 0 0,0 0 0 0 0,0 0 0 0 0,0-1 1 0 0,0 1-1 0 0,0-1 0 0 0,0 0 0 0 0,0 0 0 0 0,0 0 1 0 0,0-1-1 0 0,-1 0 0 0 0,1 1 0 0 0,-1-1 1 0 0,4-3-4 0 0,14-14 157 0 0,-1-2 0 0 0,-1 0 1 0 0,-1-2-1 0 0,-1 0 0 0 0,-1-1 1 0 0,-1 0-1 0 0,-2-1 0 0 0,0-1 1 0 0,8-22-158 0 0,7-10 164 0 0,-21 40-90 0 0,-1 6 62 0 0,-5 31-209 0 0,-6 42-31 0 0,2-36 102 0 0,1 1 0 0 0,2-1 0 0 0,0 1-1 0 0,1-1 1 0 0,2 1 0 0 0,2 6 2 0 0,92 258-8 0 0,-70-222 19 0 0,-2 1-1 0 0,-4 1 1 0 0,-2 0 0 0 0,-1 17-11 0 0,-15-74 3 0 0,-1 0 1 0 0,0 0 0 0 0,-1-1 0 0 0,0 1 0 0 0,-1 0-1 0 0,0 0 1 0 0,-1 0 0 0 0,-1 0 0 0 0,0 0-1 0 0,-1 0 1 0 0,0-1 0 0 0,0 1 0 0 0,-2-1 0 0 0,0 0-1 0 0,0 0 1 0 0,-1-1 0 0 0,0 1 0 0 0,-1-1-1 0 0,0 0 1 0 0,-1-1 0 0 0,0 0 0 0 0,-1 0 0 0 0,0-1-1 0 0,-4 3-3 0 0,-8 2 1 0 0,0 0-1 0 0,-1-2 0 0 0,-1 0 1 0 0,0-1-1 0 0,0-2 0 0 0,-1 0 1 0 0,-1-2-1 0 0,1 0 0 0 0,-1-2 1 0 0,0 0-1 0 0,-1-2 0 0 0,-13 0 0 0 0,33-2 1 0 0,1 0 0 0 0,0-1 0 0 0,-1 1 0 0 0,1-1-1 0 0,-1 0 1 0 0,1-1 0 0 0,-1 1 0 0 0,1-1 0 0 0,0 0-1 0 0,-1 0 1 0 0,1-1 0 0 0,0 1 0 0 0,0-1 0 0 0,0 0-1 0 0,0-1 1 0 0,0 1 0 0 0,1-1 0 0 0,-1 0 0 0 0,1 0 0 0 0,-1-1-1 0 0,1 1 1 0 0,0-1 0 0 0,0 0 0 0 0,1 0 0 0 0,-1 0-1 0 0,1 0 1 0 0,0-1 0 0 0,0 0 0 0 0,1 1 0 0 0,-1-1-1 0 0,1 0 1 0 0,0 0 0 0 0,-1-3-1 0 0,0-8-48 0 0,1 1-1 0 0,0 0 1 0 0,1-1 0 0 0,0 1 0 0 0,2-1-1 0 0,0 1 1 0 0,0-1 0 0 0,2 1 0 0 0,0 0-1 0 0,0 0 1 0 0,2 0 0 0 0,0 0 0 0 0,0 0-1 0 0,1 1 1 0 0,1 0 0 0 0,6-9 48 0 0,11-15-504 0 0,1 1 0 0 0,2 1 0 0 0,1 1 0 0 0,2 1 1 0 0,8-5 503 0 0,47-42-2665 0 0,-27 29-2659 0 0,-41 36 2336 0 0,15-12-8704 0 0</inkml:trace>
  <inkml:trace contextRef="#ctx0" brushRef="#br0" timeOffset="3210.67">0 1972 15683 0 0,'0'0'845'0'0,"0"0"-399"0"0,0 0-191 0 0,0 0 77 0 0,0 0 199 0 0,0 0 194 0 0,0 0 164 0 0,0 0 68 0 0,35-6-55 0 0,114-20-90 0 0,416-64 4345 0 0,175 10-5157 0 0,2167-78 1093 0 0,-2504 149-1400 0 0,297-4 260 0 0,-240 19-7822 0 0,-415-5 877 0 0,-14-1-4956 0 0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195 118 11955 0 0,'0'0'2141'0'0,"0"0"-1226"0"0,0 0-299 0 0,0 0 79 0 0,0 0 221 0 0,0 0 163 0 0,0 0 60 0 0,0 0-31 0 0,0 0-133 0 0,0 0-192 0 0,-2 34-195 0 0,-7 110-150 0 0,-21 55 227 0 0,-34 83-473 0 0,57-251-497 0 0,-31 123-400 0 0,4-56-6689 0 0,29-87 2070 0 0,-1-3-5121 0 0</inkml:trace>
  <inkml:trace contextRef="#ctx0" brushRef="#br0" timeOffset="504.062">317 148 13571 0 0,'0'0'915'0'0,"0"0"-324"0"0,0 0 54 0 0,0 0 337 0 0,0 0 211 0 0,0 0-1 0 0,0 0-134 0 0,34-6-150 0 0,113-18-130 0 0,232-57 1585 0 0,-89 45-1660 0 0,-286 77-263 0 0,-7-14-283 0 0,-1-1 0 0 0,0 0 0 0 0,-2 0 0 0 0,-2-1 0 0 0,0 0 0 0 0,-1 0 0 0 0,-2-1 0 0 0,-7 14-157 0 0,-33 88 377 0 0,-42 322 313 0 0,46-289-637 0 0,40-103-405 0 0,7-32-2528 0 0,0-23 1981 0 0,7-19-14811 0 0,-7 14 7836 0 0</inkml:trace>
  <inkml:trace contextRef="#ctx0" brushRef="#br0" timeOffset="765.976">514 682 11682 0 0,'0'0'3581'0'0,"0"0"-1823"0"0,0 0-750 0 0,0 0-62 0 0,0 0 42 0 0,0 0 4 0 0,0 0-18 0 0,0 0-67 0 0,0 0-99 0 0,0 0-108 0 0,0 0-120 0 0,33 0-107 0 0,107-1-100 0 0,156-17 321 0 0,-243 14-1396 0 0,122-5 81 0 0,-117 10-3844 0 0,-1 3-4582 0 0,-43-3-2382 0 0</inkml:trace>
  <inkml:trace contextRef="#ctx0" brushRef="#br0" timeOffset="1052.661">1430 954 17140 0 0,'0'0'1095'0'0,"0"0"-110"0"0,0 0 70 0 0,0 0 25 0 0,0 0-142 0 0,0 0-265 0 0,0 0-263 0 0,0 0-189 0 0,0 0-136 0 0,0 0-71 0 0,0 0-54 0 0,0 0-116 0 0,2 28-155 0 0,4 83-204 0 0,-3-81-308 0 0,-3-29-468 0 0,2-1-2854 0 0,-2 0-3289 0 0,0 0-1547 0 0</inkml:trace>
  <inkml:trace contextRef="#ctx0" brushRef="#br0" timeOffset="1427.516">1701 236 19492 0 0,'0'0'956'0'0,"0"0"-70"0"0,0 0 21 0 0,0 0 14 0 0,0 0-57 0 0,0 0-113 0 0,0 0-152 0 0,0 0-125 0 0,0 0-77 0 0,0 0-45 0 0,0 0-37 0 0,0 0-33 0 0,36-7-47 0 0,115-21-41 0 0,-76 15-49 0 0,1 4 0 0 0,-1 3 1 0 0,67 3-146 0 0,-122 2-7 0 0,-1 2-1 0 0,1 0 1 0 0,-1 0 0 0 0,0 2 0 0 0,0 1 0 0 0,0 0 0 0 0,0 1-1 0 0,-1 2 1 0 0,0-1 0 0 0,0 2 0 0 0,1 1 7 0 0,-16-5-17 0 0,0 0 0 0 0,0 0 1 0 0,0 0-1 0 0,0 1 0 0 0,0-1 0 0 0,-1 1 1 0 0,0 0-1 0 0,0 0 0 0 0,0 0 0 0 0,0 0 1 0 0,-1 0-1 0 0,0 0 0 0 0,0 0 0 0 0,-1 0 1 0 0,1 1-1 0 0,-1-1 0 0 0,0 0 0 0 0,0 0 1 0 0,-1 0-1 0 0,0 1 0 0 0,0-1 0 0 0,0 0 1 0 0,0 0-1 0 0,-1 0 0 0 0,0 0 0 0 0,0 0 1 0 0,0-1-1 0 0,-1 1 0 0 0,1 0 0 0 0,-1-1 1 0 0,0 0-1 0 0,0 0 0 0 0,-1 0 0 0 0,0 1 18 0 0,-35 51-43 0 0,-2-2 1 0 0,-3-1-1 0 0,-19 15 42 0 0,-69 85 27 0 0,129-151-24 0 0,1 0-1 0 0,0 0 1 0 0,0 0 0 0 0,-1 1 0 0 0,1-1-1 0 0,1 0 1 0 0,-1 1 0 0 0,0 0-1 0 0,1-1 1 0 0,-1 1 0 0 0,1 0-1 0 0,-1 0 1 0 0,1-1 0 0 0,0 1-1 0 0,1 0 1 0 0,-1 0 0 0 0,0 0-1 0 0,1 0 1 0 0,0 0 0 0 0,-1 1-1 0 0,1-1 1 0 0,0 0 0 0 0,1 0-1 0 0,-1 0 1 0 0,1 0 0 0 0,-1 0-1 0 0,1 0 1 0 0,0 0 0 0 0,0 0-1 0 0,0 0 1 0 0,0-1 0 0 0,1 1-1 0 0,-1 0 1 0 0,1 0 0 0 0,0-1-1 0 0,-1 1 1 0 0,1-1 0 0 0,0 0-1 0 0,3 2-2 0 0,8 0 5 0 0,1 0 0 0 0,1-1 0 0 0,-1-1 0 0 0,0-1 0 0 0,1 0 0 0 0,-1 0 0 0 0,1-2 0 0 0,-1 0 0 0 0,0 0 0 0 0,1-2 0 0 0,-1 1 1 0 0,0-2-1 0 0,5-2-5 0 0,155-42-2118 0 0,-102 23-7852 0 0,-54 21-2130 0 0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1:57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433 265 3585 0 0,'0'0'1253'0'0,"0"0"-164"0"0,0 0 31 0 0,0 0 275 0 0,0 0 297 0 0,0 0 121 0 0,0 0-78 0 0,0 0-203 0 0,0 0-293 0 0,0 0-275 0 0,0 0-218 0 0,0 0-182 0 0,0 0-92 0 0,5-4-32 0 0,17-16 8 0 0,-64 15 1794 0 0,28 6-2130 0 0,-1 1 0 0 0,1 1 0 0 0,0 0 0 0 0,0 1 0 0 0,0 0 0 0 0,0 1 0 0 0,1 1 1 0 0,-4 2-113 0 0,-40 15 335 0 0,-62 40 245 0 0,118-62-581 0 0,0 0 1 0 0,1 1-1 0 0,-1-1 0 0 0,1 0 1 0 0,-1 1-1 0 0,1-1 0 0 0,0 1 1 0 0,-1-1-1 0 0,1 1 0 0 0,0-1 1 0 0,0 1-1 0 0,0-1 0 0 0,0 1 1 0 0,0-1-1 0 0,1 1 0 0 0,-1-1 1 0 0,0 0-1 0 0,1 1 0 0 0,-1-1 0 0 0,1 1 1 0 0,-1-1-1 0 0,1 0 0 0 0,0 1 1 0 0,0-1-1 0 0,-1 0 0 0 0,1 0 1 0 0,0 1-1 0 0,0-1 0 0 0,0 0 1 0 0,0 0-1 0 0,0 0 0 0 0,1 0 1 0 0,-1 0-1 0 0,0-1 0 0 0,1 2 1 0 0,10 5 49 0 0,1 0-1 0 0,-1-1 1 0 0,1-1-1 0 0,0 0 1 0 0,0 0-1 0 0,1-2 1 0 0,-1 1-1 0 0,7-1-48 0 0,31 18 126 0 0,-51-19-104 0 0,1 1 0 0 0,0-1 0 0 0,0 0 1 0 0,-1 1-1 0 0,1-1 0 0 0,-1 1 1 0 0,0-1-1 0 0,0 1 0 0 0,0-1 0 0 0,0 1 1 0 0,0-1-1 0 0,-1 0 0 0 0,1 1 1 0 0,-1-1-1 0 0,1 1 0 0 0,-1-1 1 0 0,0 0-1 0 0,0 1 0 0 0,0-1 0 0 0,0 0 1 0 0,-1 1-23 0 0,-13 18 89 0 0,-1 0 0 0 0,-1-1 0 0 0,-1 0-1 0 0,-1-2 1 0 0,-1 0 0 0 0,-11 7-89 0 0,29-23 7 0 0,-9 8 22 0 0,-12 7 37 0 0,2 2 0 0 0,0 1 0 0 0,1 1 0 0 0,1 0 0 0 0,-9 15-66 0 0,26-34 14 0 0,1 0 0 0 0,0-1 0 0 0,0 1 0 0 0,0 0 0 0 0,0-1 0 0 0,0 1 0 0 0,0 0 0 0 0,0 0 0 0 0,0 0 1 0 0,1 0-1 0 0,-1 0 0 0 0,1 0 0 0 0,-1 0 0 0 0,1 0 0 0 0,0 0 0 0 0,0 0 0 0 0,0 0 0 0 0,0 0 0 0 0,0 0 0 0 0,0 0 1 0 0,0 0-1 0 0,1 0 0 0 0,-1 0 0 0 0,1 0 0 0 0,0 0 0 0 0,-1 0 0 0 0,1 0 0 0 0,0-1 0 0 0,0 1 0 0 0,0 0 1 0 0,1 0-1 0 0,-1-1 0 0 0,0 1 0 0 0,0-1 0 0 0,1 1 0 0 0,-1-1 0 0 0,1 1 0 0 0,0-1 0 0 0,-1 0 0 0 0,1 0 0 0 0,0 0 1 0 0,0 0-1 0 0,-1 0 0 0 0,3 0-14 0 0,90 22 759 0 0,114-19-13 0 0,-203-3-888 0 0,1-1 0 0 0,-1 0 0 0 0,0 0 0 0 0,0-1 0 0 0,0 1 0 0 0,0-1-1 0 0,0 0 1 0 0,0 0 0 0 0,0-1 0 0 0,0 0 0 0 0,0 0 0 0 0,0 0 0 0 0,-1 0 0 0 0,4-3 142 0 0,-5-12-5337 0 0,-4 4-4004 0 0,-2 6-2003 0 0</inkml:trace>
  <inkml:trace contextRef="#ctx0" brushRef="#br0" timeOffset="273.512">193 0 10154 0 0,'0'0'2249'0'0,"0"0"-1149"0"0,0 0-240 0 0,0 0 178 0 0,0 0 219 0 0,0 0 52 0 0,0 0-120 0 0,0 0-225 0 0,0 0-236 0 0,0 0-127 0 0,0 0-35 0 0,0 0 17 0 0,0 11 36 0 0,4 565 3171 0 0,-28-84-3651 0 0,4-360 58 0 0,1-14-2910 0 0,14-40-9588 0 0,5-71 1044 0 0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3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0 0 0 0,'2'0'0'0'0,"1"0"56"0"0,-3 0 232 0 0,0 0 91 0 0,0 0 25 0 0,0 0 48 0 0,0 0 89 0 0,0 0 65 0 0,0 0 71 0 0,0 0 56 0 0,0 0 8 0 0,0 0 11 0 0,0 0-22 0 0,0 0-53 0 0,0 0-41 0 0,0 0-53 0 0,0 0-56 0 0,0 0-32 0 0,0 0-35 0 0,0 0-47 0 0,13 3 7762 0 0,-9-1-1003 0 0,-4 0-7181 0 0,0-1 10 0 0,0-1-9 0 0,0 0 12 0 0,0 0-5 0 0,0 0-32 0 0,0 0 7 0 0,0 0-12 0 0,0 0-13 0 0,-26 192 12 0 0,-58 237 29 0 0,23-189 58 0 0,40-148 50 0 0,19-111 892 0 0,-2-5-810 0 0,1 0 1 0 0,1 0-1 0 0,1 0 0 0 0,1 0 0 0 0,2 0 0 0 0,0 1 1 0 0,5-20-181 0 0,36-91 15 0 0,6 1 1 0 0,6 3 0 0 0,11-7-16 0 0,-56 116 11 0 0,66-115 33 0 0,-75 136-56 0 0,1 0 0 0 0,-1 0 0 0 0,0-1 0 0 0,0 1 0 0 0,0 0 1 0 0,0 0-1 0 0,0 0 0 0 0,1 0 0 0 0,-1 0 0 0 0,0 1 0 0 0,0-1 0 0 0,0 0 0 0 0,0 0 0 0 0,0 1 0 0 0,0-1 0 0 0,0 1 0 0 0,0-1 0 0 0,1 1 0 0 0,-2-1 0 0 0,1 1 0 0 0,0 0 0 0 0,0-1 0 0 0,0 1 0 0 0,0 0 0 0 0,0 0 0 0 0,0 0 0 0 0,-1-1 0 0 0,1 1 1 0 0,0 0-1 0 0,-1 0 0 0 0,1 0 0 0 0,-1 0 0 0 0,1 0 0 0 0,-1 0 0 0 0,1 1 0 0 0,-1-1 0 0 0,0 0 0 0 0,0 0 0 0 0,1 1 12 0 0,1 1-10 0 0,13 22 34 0 0,-1 0 0 0 0,-1 1 0 0 0,-1 1 0 0 0,-1 0 0 0 0,-1 1 0 0 0,-2 0 0 0 0,0 0 0 0 0,0 13-24 0 0,0 2 9 0 0,-1 0 0 0 0,-2 0 0 0 0,-2 1 0 0 0,-1 0 0 0 0,-3-1 0 0 0,-2 1 0 0 0,-4 18-9 0 0,-24 89 15 0 0,29-137 257 0 0,48-145-147 0 0,198-381-152 0 0,-169 395-27 0 0,-61 161-619 0 0,2 147 944 0 0,-14 397-1522 0 0,10-581-7182 0 0,-1-14-1730 0 0,-6 1 2515 0 0</inkml:trace>
  <inkml:trace contextRef="#ctx0" brushRef="#br0" timeOffset="307.519">1310 582 11154 0 0,'0'0'1703'0'0,"0"0"-220"0"0,0 0-121 0 0,0 0 30 0 0,0 0-106 0 0,-16 31-230 0 0,-50 98-280 0 0,43-57 14 0 0,23-69-752 0 0,0 1 0 0 0,1-1-1 0 0,-1 1 1 0 0,1-1 0 0 0,0 0 0 0 0,0 1 0 0 0,0-1 0 0 0,0 0-1 0 0,0 0 1 0 0,1 0 0 0 0,-1 0 0 0 0,1 0 0 0 0,0 0 0 0 0,0 0 0 0 0,0-1-1 0 0,0 1 1 0 0,0 0 0 0 0,1-1 0 0 0,-1 0 0 0 0,1 0 0 0 0,0 0 0 0 0,-1 0-1 0 0,1 0 1 0 0,0 0 0 0 0,0-1 0 0 0,0 1 0 0 0,0-1 0 0 0,1 0-1 0 0,-1 0 1 0 0,0 0 0 0 0,1 0 0 0 0,-1-1 0 0 0,0 1 0 0 0,1-1 0 0 0,1 0-38 0 0,4 1 131 0 0,-1-1 0 0 0,1 0 1 0 0,-1 0-1 0 0,0-1 1 0 0,1 0-1 0 0,-1-1 1 0 0,0 1-1 0 0,0-2 0 0 0,0 1 1 0 0,0-1-1 0 0,0 0 1 0 0,-1-1-1 0 0,1 0 1 0 0,2-2-133 0 0,2-3 117 0 0,1-1 0 0 0,-1-1-1 0 0,-1 1 1 0 0,0-2 0 0 0,-1 0-1 0 0,0 0 1 0 0,-1-1 0 0 0,0 0-1 0 0,-1-1 1 0 0,-1 0 0 0 0,0 0-1 0 0,0 0 1 0 0,-2-1-1 0 0,0 0 1 0 0,0 0 0 0 0,-2-1-1 0 0,0 1 1 0 0,0-1 0 0 0,-2 1-1 0 0,0-1 1 0 0,-1-3-116 0 0,0 14-86 0 0,-1 0 0 0 0,1 0 0 0 0,-1 1 0 0 0,0-1 0 0 0,-1 1 0 0 0,1-1 0 0 0,-1 1 0 0 0,0-1 0 0 0,0 1 0 0 0,-1 0 0 0 0,1 0 0 0 0,-1 0 0 0 0,0 0 0 0 0,0 0 0 0 0,0 1 0 0 0,0-1 0 0 0,-1 1 0 0 0,1 0 0 0 0,-1 0-1 0 0,0 0 1 0 0,0 0 0 0 0,0 1 0 0 0,0 0 0 0 0,0 0 0 0 0,-1 0 0 0 0,-3-1 86 0 0,4 1-348 0 0,-1 1 1 0 0,0 0-1 0 0,1 0 0 0 0,-1 1 0 0 0,0-1 0 0 0,0 1 0 0 0,1 0 1 0 0,-1 0-1 0 0,0 1 0 0 0,0-1 0 0 0,1 1 0 0 0,-1 0 0 0 0,0 0 1 0 0,1 1-1 0 0,-1-1 0 0 0,1 1 0 0 0,0 0 0 0 0,-1 1 348 0 0,-24 14-4410 0 0,10-2-1277 0 0,3-1-2313 0 0</inkml:trace>
  <inkml:trace contextRef="#ctx0" brushRef="#br0" timeOffset="703.559">1678 873 10306 0 0,'0'0'4885'0'0,"0"0"-2455"0"0,0 0-759 0 0,0 0-69 0 0,0 0-170 0 0,0 0-268 0 0,0 0-281 0 0,0 0-216 0 0,0 0-200 0 0,0 0-127 0 0,0 0-89 0 0,0 0-69 0 0,0 0-46 0 0,3-29-60 0 0,8-90-18 0 0,15 52 34 0 0,-13 50-44 0 0,26-38 53 0 0,-37 132-1384 0 0,-3-67 1337 0 0,2 73-1 0 0,-1-80-24 0 0,1-1-1 0 0,0 0 1 0 0,-1 0-1 0 0,1 1 1 0 0,0-1 0 0 0,1 0-1 0 0,-1 0 1 0 0,0 0-1 0 0,0 0 1 0 0,1 0 0 0 0,-1 0-1 0 0,1-1 1 0 0,0 1-1 0 0,0 0 1 0 0,-1-1-1 0 0,1 0 1 0 0,0 1 0 0 0,0-1-1 0 0,0 0 1 0 0,0 0-1 0 0,1 0 1 0 0,-1 0-1 0 0,0 0 1 0 0,0 0 0 0 0,1-1-1 0 0,-1 1 1 0 0,0-1-1 0 0,1 0 1 0 0,-1 1 0 0 0,0-1-1 0 0,1 0 1 0 0,2-1-29 0 0,2 1 135 0 0,1-1 0 0 0,0 0 0 0 0,-1 0 1 0 0,1-1-1 0 0,-1 0 0 0 0,1-1 1 0 0,-1 1-1 0 0,0-1 0 0 0,0-1 0 0 0,0 1 1 0 0,0-1-1 0 0,-1-1 0 0 0,0 1 0 0 0,1-1 1 0 0,-2 0-1 0 0,1 0 0 0 0,0-1 0 0 0,-1 0 1 0 0,3-4-136 0 0,77-132 120 0 0,-80 132-246 0 0,3-18-1753 0 0,-8 22-1966 0 0,0-1-3323 0 0,0 3-4833 0 0</inkml:trace>
  <inkml:trace contextRef="#ctx0" brushRef="#br0" timeOffset="1119.801">2256 567 14611 0 0,'0'0'1563'0'0,"0"0"-273"0"0,0 0-57 0 0,0 0-34 0 0,0 0-148 0 0,0 0-200 0 0,0 0-214 0 0,-15 34-160 0 0,-45 105-132 0 0,42-65 7 0 0,17-71-333 0 0,1 1-1 0 0,0-1 0 0 0,0 0 1 0 0,1 0-1 0 0,-1 1 1 0 0,1-1-1 0 0,-1 0 1 0 0,1 0-1 0 0,0 0 1 0 0,0 0-1 0 0,1 0 1 0 0,-1 0-1 0 0,1 0 1 0 0,-1 0-1 0 0,1 0 0 0 0,0-1 1 0 0,0 1-1 0 0,0-1 1 0 0,0 1-1 0 0,1-1 1 0 0,-1 0-1 0 0,1 0 1 0 0,-1 0-1 0 0,1 0 1 0 0,0 0-1 0 0,0 0 1 0 0,-1-1-1 0 0,1 0 0 0 0,0 1 1 0 0,1-1-1 0 0,-1 0 1 0 0,1 0-19 0 0,6 2 143 0 0,-1-1 0 0 0,1 0 1 0 0,-1 0-1 0 0,1-1 0 0 0,0-1 0 0 0,0 1 1 0 0,-1-2-1 0 0,1 1 0 0 0,0-1 1 0 0,-1-1-1 0 0,1 0 0 0 0,-1 0 0 0 0,1 0 1 0 0,-1-2-1 0 0,0 1 0 0 0,0-1 0 0 0,0 0 1 0 0,-1-1-1 0 0,1 0 0 0 0,-1 0 0 0 0,4-4-143 0 0,9-7 252 0 0,-1-1-1 0 0,-1-1 1 0 0,0 0-1 0 0,-2-1 1 0 0,0-2-1 0 0,-1 1 1 0 0,6-12-252 0 0,-5 6 84 0 0,0-1 1 0 0,-2-1-1 0 0,-2 0 1 0 0,0 0-1 0 0,-2-2 1 0 0,-1 1-1 0 0,-1-1 1 0 0,1-18-85 0 0,-7 36-16 0 0,-2 0-1 0 0,0 0 1 0 0,0-1-1 0 0,-1 1 1 0 0,0 0-1 0 0,-2 0 1 0 0,1-1 0 0 0,-1 1-1 0 0,-1 0 1 0 0,0 0-1 0 0,-1 1 1 0 0,0-1 0 0 0,0 1-1 0 0,-2 0 1 0 0,1 0-1 0 0,-1 0 1 0 0,-1 1 0 0 0,0-1-1 0 0,0 2 1 0 0,-1-1-1 0 0,-1 1 1 0 0,1 0 0 0 0,-1 1 16 0 0,2 1-33 0 0,0 1 1 0 0,0 0-1 0 0,-1 0 1 0 0,1 1-1 0 0,-1 0 1 0 0,0 0-1 0 0,-1 1 1 0 0,1 0 0 0 0,-1 1-1 0 0,0-1 1 0 0,0 2-1 0 0,0-1 1 0 0,0 1-1 0 0,0 1 1 0 0,-1-1-1 0 0,1 2 1 0 0,0-1-1 0 0,-1 1 1 0 0,1 1 0 0 0,0 0-1 0 0,-1 0 1 0 0,1 1-1 0 0,0 0 1 0 0,0 0-1 0 0,0 1 1 0 0,0 0-1 0 0,1 1 1 0 0,-1 0-1 0 0,1 0 1 0 0,0 1 0 0 0,0 0-1 0 0,0 0 1 0 0,1 1-1 0 0,0 0 1 0 0,0 1-1 0 0,-3 2 33 0 0,2 2-42 0 0,1 0 0 0 0,0 0 0 0 0,0 0 0 0 0,2 1-1 0 0,-1 0 1 0 0,1 1 0 0 0,1-1 0 0 0,0 1 0 0 0,1 0 0 0 0,0-1-1 0 0,1 2 1 0 0,0-1 0 0 0,1 0 0 0 0,1 6 42 0 0,0-5-32 0 0,1 0 1 0 0,0 0-1 0 0,1-1 1 0 0,1 1-1 0 0,0-1 0 0 0,1 1 1 0 0,0-1-1 0 0,1 0 1 0 0,1-1-1 0 0,0 1 1 0 0,0-1-1 0 0,1 0 0 0 0,1-1 1 0 0,0 1-1 0 0,1-2 1 0 0,0 1-1 0 0,0-1 0 0 0,1-1 1 0 0,1 1-1 0 0,-1-2 1 0 0,2 1 31 0 0,10 5-234 0 0,1-1 0 0 0,0-1 0 0 0,1-1 0 0 0,0-1 0 0 0,1-1 0 0 0,0-1 0 0 0,0-2 0 0 0,2 0 234 0 0,51 6-4006 0 0,-1-8-4446 0 0,-51-4-2784 0 0</inkml:trace>
  <inkml:trace contextRef="#ctx0" brushRef="#br0" timeOffset="2250.572">3160 538 13051 0 0,'0'0'5112'0'0,"0"0"-2827"0"0,0 0-967 0 0,0 0-120 0 0,0 0-136 0 0,0 0-155 0 0,0 0-139 0 0,0 0-117 0 0,0 0-155 0 0,0 0-121 0 0,-33 17-72 0 0,-104 55-111 0 0,68-21 47 0 0,67-49-237 0 0,-5 3 3 0 0,0 1-1 0 0,1 0 1 0 0,-1 1-1 0 0,1-1 1 0 0,1 1-1 0 0,-1 0 1 0 0,1 1 0 0 0,1-1-1 0 0,-1 1 1 0 0,1 0-1 0 0,1 0 1 0 0,-1 0-1 0 0,1 1 1 0 0,1-1 0 0 0,-1 1-1 0 0,2 0 1 0 0,-2 6-5 0 0,3-12-5 0 0,0 0 1 0 0,0 0 0 0 0,0-1-1 0 0,0 1 1 0 0,1 0 0 0 0,-1 0 0 0 0,1-1-1 0 0,-1 1 1 0 0,1 0 0 0 0,0-1-1 0 0,0 1 1 0 0,1-1 0 0 0,-1 1-1 0 0,0-1 1 0 0,1 1 0 0 0,-1-1-1 0 0,1 0 1 0 0,0 0 0 0 0,0 0 0 0 0,0 0-1 0 0,0 0 1 0 0,0 0 0 0 0,0-1-1 0 0,0 1 1 0 0,1 0 0 0 0,-1-1-1 0 0,1 0 1 0 0,-1 0 0 0 0,1 0-1 0 0,-1 0 1 0 0,1 0 0 0 0,0 0 0 0 0,-1-1-1 0 0,1 1 1 0 0,1-1 4 0 0,7 2 28 0 0,1-1-1 0 0,0 0 1 0 0,0-1-1 0 0,0 0 1 0 0,0-1-1 0 0,0-1 1 0 0,0 0 0 0 0,0 0-1 0 0,-1-1 1 0 0,1-1-1 0 0,-1 0 1 0 0,0 0-1 0 0,0-1 1 0 0,0-1 0 0 0,-1 1-1 0 0,0-2 1 0 0,0 0-1 0 0,0 0 1 0 0,-1-1-28 0 0,28-22 119 0 0,-2-3 0 0 0,-2-1 0 0 0,-1-1 0 0 0,2-6-119 0 0,-29 35 8 0 0,66-83 140 0 0,-70 86-149 0 0,-1 2-3 0 0,-4 20-175 0 0,-26 140-188 0 0,30-156 361 0 0,0 0-1 0 0,-1 0 1 0 0,1 0-1 0 0,0 0 0 0 0,1 0 1 0 0,-1 1-1 0 0,0-1 0 0 0,1 0 1 0 0,0 0-1 0 0,0 0 1 0 0,0 0-1 0 0,0 0 0 0 0,0 0 1 0 0,1 0-1 0 0,-1-1 0 0 0,1 1 1 0 0,-1 0-1 0 0,1-1 1 0 0,0 1-1 0 0,0-1 0 0 0,1 0 1 0 0,-1 1-1 0 0,0-1 0 0 0,1 0 1 0 0,-1 0-1 0 0,1-1 1 0 0,0 1-1 0 0,-1-1 0 0 0,1 1 1 0 0,2 0 6 0 0,3 0 9 0 0,-1-1 1 0 0,1 1 0 0 0,-1-1-1 0 0,1-1 1 0 0,0 0 0 0 0,-1 0-1 0 0,1 0 1 0 0,-1-1 0 0 0,1 0-1 0 0,-1 0 1 0 0,1-1 0 0 0,-1 0-1 0 0,0-1 1 0 0,0 1-1 0 0,0-1 1 0 0,0-1 0 0 0,0 1-1 0 0,0-1 1 0 0,-1 0 0 0 0,0-1-1 0 0,0 1 1 0 0,0-1 0 0 0,-1-1-1 0 0,5-4-9 0 0,6-7 5 0 0,-1 0-1 0 0,0-1 0 0 0,-2-1 0 0 0,0 0 1 0 0,-1-1-1 0 0,-1 0 0 0 0,6-17-4 0 0,51-110-104 0 0,-68 147 105 0 0,0 0-11 0 0,-4 15-393 0 0,-2 0 329 0 0,0 0 0 0 0,2 1 0 0 0,-1 0 1 0 0,2 0-1 0 0,0 0 0 0 0,1 0 0 0 0,1 0 0 0 0,0 0 0 0 0,1 0 1 0 0,1 1-1 0 0,1 3 74 0 0,-2-9-20 0 0,2 1 0 0 0,-1-1 0 0 0,2 1 0 0 0,0-1 0 0 0,0 0 1 0 0,1 0-1 0 0,0 0 0 0 0,1-1 0 0 0,0 1 0 0 0,0-1 0 0 0,1 0 0 0 0,1-1 1 0 0,0 0-1 0 0,0 0 0 0 0,1 0 0 0 0,0-1 0 0 0,0 0 0 0 0,1 0 0 0 0,0-1 20 0 0,-7-5 16 0 0,0-1 1 0 0,0 0-1 0 0,-1 0 0 0 0,1-1 0 0 0,0 1 0 0 0,0 0 0 0 0,0-1 0 0 0,0 1 0 0 0,0-1 0 0 0,0 1 0 0 0,0-1 0 0 0,0 0 0 0 0,0 0 0 0 0,0 0 1 0 0,0 0-1 0 0,0 0 0 0 0,0-1 0 0 0,0 1 0 0 0,0 0 0 0 0,0-1 0 0 0,0 0 0 0 0,0 1 0 0 0,-1-1 0 0 0,1 0 0 0 0,0 0 0 0 0,0 0 0 0 0,-1 0 1 0 0,1 0-1 0 0,0-1 0 0 0,-1 1 0 0 0,1 0 0 0 0,-1-1 0 0 0,0 1 0 0 0,1-1 0 0 0,-1 1 0 0 0,0-1 0 0 0,1-1-16 0 0,70-209 802 0 0,-66 193-776 0 0,1 1 0 0 0,0 1-1 0 0,2-1 1 0 0,0 1 0 0 0,0 1 0 0 0,2 0 0 0 0,0 0 0 0 0,1 1 0 0 0,10-11-26 0 0,36-14-8 0 0,-57 70 45 0 0,-3 64 19 0 0,0-45-9 0 0,1 0 1 0 0,3 0-1 0 0,2 0 1 0 0,3 5-48 0 0,18 86 11 0 0,-6 1 0 0 0,-6 1 0 0 0,-6 40-11 0 0,-7-141 8 0 0,-1 1-1 0 0,-3 0 1 0 0,-1-1-1 0 0,-2 0 1 0 0,-7 22-8 0 0,10-47 16 0 0,-2-1 0 0 0,0 1 1 0 0,0-1-1 0 0,-1 0 0 0 0,-1-1 1 0 0,-1 0-1 0 0,0 0 0 0 0,-1-1 1 0 0,0 0-1 0 0,-1 0 0 0 0,0-1 1 0 0,-1-1-1 0 0,0 0 1 0 0,-1 0-1 0 0,-5 2-16 0 0,15-11 8 0 0,0 1 0 0 0,1-1 1 0 0,-1 1-1 0 0,0-1 0 0 0,-1 0 1 0 0,1-1-1 0 0,0 1 0 0 0,0 0 1 0 0,-1-1-1 0 0,1 0 0 0 0,-1 1 0 0 0,1-1 1 0 0,-1-1-1 0 0,0 1 0 0 0,1 0 1 0 0,-1-1-1 0 0,0 0 0 0 0,1 0 1 0 0,-1 0-1 0 0,0 0 0 0 0,1-1 0 0 0,-1 0 1 0 0,0 1-1 0 0,1-1 0 0 0,-1 0 1 0 0,1-1-1 0 0,-1 1 0 0 0,1-1 1 0 0,0 1-1 0 0,0-1 0 0 0,-1 0 0 0 0,1 0 1 0 0,1 0-1 0 0,-1-1 0 0 0,0 1 1 0 0,0-1-9 0 0,-5-13-1 0 0,2 1 0 0 0,0-2 0 0 0,0 1 0 0 0,1 0 0 0 0,1-1 0 0 0,1 0 0 0 0,1 0 0 0 0,0 0 0 0 0,1 0 0 0 0,1 0 0 0 0,0 0 0 0 0,1-1 0 0 0,1 1 0 0 0,2-4 1 0 0,3-22-69 0 0,2 1 0 0 0,2 0-1 0 0,2 1 1 0 0,1 0 0 0 0,3 1-1 0 0,1 0 1 0 0,2 2-1 0 0,1 0 1 0 0,8-7 69 0 0,-7 11-224 0 0,2 1 1 0 0,1 2-1 0 0,2 0 0 0 0,0 2 0 0 0,3 1 0 0 0,0 2 0 0 0,14-9 224 0 0,-18 16-1447 0 0,1 2-1 0 0,0 1 0 0 0,1 2 0 0 0,1 0 0 0 0,0 2 0 0 0,3 0 1448 0 0,-6 2-6708 0 0,-9 5-4748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7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406 0 8202 0 0,'0'0'1853'0'0,"0"0"-116"0"0,0 0-70 0 0,0 0-15 0 0,0 0-54 0 0,0 0-203 0 0,0 0-259 0 0,0 0-254 0 0,0 0-214 0 0,0 0-181 0 0,0 0-143 0 0,0 0-90 0 0,-2 12-12 0 0,-51 194 1337 0 0,-109 294-678 0 0,144-452-1367 0 0,-1-1-1 0 0,-3 0 1 0 0,-2-2-1 0 0,-1 0 1 0 0,-3-2-1 0 0,-20 24 467 0 0,43-61-3078 0 0,10-13-3562 0 0,0-2 2547 0 0,1-2-3894 0 0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12979 0 0,'0'0'1864'0'0,"0"0"-641"0"0,0 0-399 0 0,0 0-16 0 0,0 0 110 0 0,0 0 80 0 0,0 0 36 0 0,0 0-65 0 0,0 0-140 0 0,0 0-107 0 0,0 0-120 0 0,10 32-97 0 0,29 98-44 0 0,40 62 1045 0 0,12 103-1036 0 0,-57-152-384 0 0,-34-142-76 0 0,-1 0 0 0 0,1 0 0 0 0,0 1-1 0 0,0-1 1 0 0,0 0 0 0 0,0 0 0 0 0,0 0 0 0 0,0 1 0 0 0,0-1 0 0 0,0 0 0 0 0,0 0 0 0 0,0 0 0 0 0,1 1 0 0 0,-1-1 0 0 0,1 0 0 0 0,-1 0-1 0 0,1 0 1 0 0,-1 0 0 0 0,1 0 0 0 0,-1 0 0 0 0,1 0 0 0 0,0 0 0 0 0,0 0 0 0 0,-1 0 0 0 0,1 0 0 0 0,0 0 0 0 0,0-1 0 0 0,0 1 0 0 0,0 0 0 0 0,0-1-1 0 0,0 1 1 0 0,0-1 0 0 0,0 1 0 0 0,1-1 0 0 0,-1 1 0 0 0,0-1 0 0 0,0 0 0 0 0,0 1 0 0 0,0-1 0 0 0,1 0 0 0 0,-1 0 0 0 0,0 0 0 0 0,0 0 0 0 0,0 0-1 0 0,1 0 1 0 0,-1 0 0 0 0,0 0 0 0 0,0-1 0 0 0,0 1 0 0 0,0 0 0 0 0,1-1 0 0 0,-1 1 0 0 0,0-1 0 0 0,0 1 0 0 0,0-1 0 0 0,0 0 0 0 0,0 1 0 0 0,0-1-1 0 0,0 0 1 0 0,0 0 0 0 0,-1 0 0 0 0,1 0 0 0 0,0 0-10 0 0,96-172 1292 0 0,-70 108-1228 0 0,-2-1 0 0 0,-3-1 1 0 0,-3-1-1 0 0,-3-1 0 0 0,-3-1 0 0 0,4-67-64 0 0,-16 29-167 0 0,-2 108 133 0 0,1 0 0 0 0,0 1 0 0 0,-1-1 0 0 0,1 1 0 0 0,-1-1 0 0 0,1 0 0 0 0,-1 1 0 0 0,1-1 0 0 0,0 0 0 0 0,-1 1 0 0 0,1-1 0 0 0,-1 0 0 0 0,1 0 0 0 0,-1 0 0 0 0,0 1 0 0 0,1-1 0 0 0,-1 0 0 0 0,1 0 0 0 0,-1 0 0 0 0,1 0 0 0 0,-1 0 0 0 0,1 0 0 0 0,-1 0 0 0 0,1 0 0 0 0,-1 0 0 0 0,0 0 0 0 0,1 0 0 0 0,-1-1 0 0 0,1 1 0 0 0,-1 0 0 0 0,1 0 0 0 0,-1 0 0 0 0,1-1 0 0 0,-1 1 0 0 0,1 0 0 0 0,-1-1 0 0 0,1 1 0 0 0,0 0 0 0 0,-1-1 0 0 0,1 1 0 0 0,-1-1 0 0 0,1 1 0 0 0,0 0 0 0 0,-1-1 0 0 0,1 1 0 0 0,0-1 0 0 0,0 1 0 0 0,-1-1 0 0 0,1 1 0 0 0,0-1 0 0 0,0 1 1 0 0,0-1-1 0 0,0 0 0 0 0,0 1 0 0 0,0-1 0 0 0,0 1 0 0 0,0-1 0 0 0,0 1 0 0 0,0-1 0 0 0,0 1 0 0 0,0-1 0 0 0,0 1 0 0 0,0-1 0 0 0,0 0 0 0 0,0 1 0 0 0,0-1 0 0 0,1 1 0 0 0,-1-1 34 0 0,-35 116-7032 0 0,26-72-710 0 0,3-22-3786 0 0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76 178 16948 0 0,'0'0'1443'0'0,"0"0"-475"0"0,0 0-104 0 0,0 0 124 0 0,0 0-21 0 0,0 0-111 0 0,0 0-153 0 0,0 0-156 0 0,0 0-108 0 0,0 0-74 0 0,0 0-80 0 0,0 0-85 0 0,0 0-58 0 0,-2 26-53 0 0,-6 78-7 0 0,17-64 180 0 0,-7-39-202 0 0,1 1 0 0 0,-1 0 0 0 0,1 0-1 0 0,-1-1 1 0 0,1 1 0 0 0,0-1 0 0 0,0 0 0 0 0,0 0 0 0 0,0 0-1 0 0,0 0 1 0 0,-1-1 0 0 0,1 1 0 0 0,1-1 0 0 0,-1 0-1 0 0,0 0 1 0 0,0 0 0 0 0,0 0 0 0 0,0 0 0 0 0,0-1-1 0 0,0 1 1 0 0,0-1 0 0 0,0 0 0 0 0,0 0 0 0 0,-1 0-1 0 0,1 0 1 0 0,0 0 0 0 0,0-1 0 0 0,-1 1 0 0 0,1-1 0 0 0,-1 0-1 0 0,1 1 1 0 0,-1-1 0 0 0,2-3-60 0 0,68-78 838 0 0,-68 78-832 0 0,0-1 0 0 0,0 0 0 0 0,0 0 0 0 0,-1 0 0 0 0,0 0 1 0 0,0-1-1 0 0,0 1 0 0 0,-1-1 0 0 0,0 0 0 0 0,-1 0 1 0 0,1 1-1 0 0,-1-1 0 0 0,0 0 0 0 0,-1 0 0 0 0,0 0 1 0 0,0 0-1 0 0,-1 0 0 0 0,1 0 0 0 0,-1 0 0 0 0,-1 0 0 0 0,1 0 1 0 0,-1 0-1 0 0,-1 1 0 0 0,1-1 0 0 0,-1 1 0 0 0,0-1 1 0 0,-1 1-1 0 0,1 0 0 0 0,-1 0 0 0 0,0 1 0 0 0,-1-1 1 0 0,1 1-1 0 0,-1 0 0 0 0,0 0 0 0 0,-1 0 0 0 0,1 1 1 0 0,-1 0-1 0 0,0 0 0 0 0,-6-3-6 0 0,4 4-149 0 0,1 1 0 0 0,-1 0 0 0 0,-1 0 0 0 0,1 0 0 0 0,0 1 0 0 0,0 1 0 0 0,0-1 0 0 0,-1 1 1 0 0,1 1-1 0 0,0-1 0 0 0,-5 2 149 0 0,-46 29-3890 0 0,43-13-15 0 0,7-7-2057 0 0,2 1-5900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8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18 115 17348 0 0,'0'0'1800'0'0,"0"0"-594"0"0,0 0-237 0 0,0 0-99 0 0,0 0-86 0 0,0 0-104 0 0,0 0-77 0 0,0 0-63 0 0,0 0-73 0 0,0 0-75 0 0,0 0-95 0 0,0 0-71 0 0,0 0-82 0 0,-3 33-48 0 0,-9 104-15 0 0,11-133-71 0 0,1 1-1 0 0,-1-1 1 0 0,1 1 0 0 0,-1-1-1 0 0,1 1 1 0 0,0 0-1 0 0,1-1 1 0 0,-1 1 0 0 0,1-1-1 0 0,0 1 1 0 0,0-1 0 0 0,1 1-1 0 0,-1-1 1 0 0,1 0 0 0 0,0 0-1 0 0,0 0 1 0 0,2 2-10 0 0,6 11 59 0 0,-5-6-24 0 0,0-1-1 0 0,1 0 1 0 0,0 0 0 0 0,1-1 0 0 0,0 0 0 0 0,1 0 0 0 0,-1-1 0 0 0,2 0-1 0 0,-1 0 1 0 0,1-1 0 0 0,0 0 0 0 0,1 0 0 0 0,0-1 0 0 0,8 4-35 0 0,-16-9 43 0 0,0 0 0 0 0,0-1 1 0 0,0 1-1 0 0,0 0 0 0 0,0-1 1 0 0,0 1-1 0 0,0-1 0 0 0,0 0 1 0 0,1 1-1 0 0,-1-1 0 0 0,0 0 1 0 0,0-1-1 0 0,0 1 0 0 0,1 0 0 0 0,-1 0 1 0 0,0-1-1 0 0,0 0 0 0 0,0 1 1 0 0,0-1-1 0 0,0 0 0 0 0,0 0 1 0 0,0 0-1 0 0,0 0 0 0 0,0 0 1 0 0,0 0-1 0 0,-1-1 0 0 0,1 1 1 0 0,0-1-1 0 0,-1 1 0 0 0,1-1 0 0 0,-1 0 1 0 0,0 1-1 0 0,0-1 0 0 0,2-2-43 0 0,30-73 853 0 0,-31 69-846 0 0,49-297 140 0 0,-20 241-1810 0 0,-17 47-1704 0 0,3 2-3974 0 0,-11 11-4764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9570 0 0,'0'0'2026'0'0,"0"0"17"0"0,0 0 25 0 0,0 0-150 0 0,0 0-348 0 0,0 0-341 0 0,0 0-260 0 0,0 0-176 0 0,0 0-119 0 0,0 0-102 0 0,0 0-76 0 0,0 0-44 0 0,19-16-40 0 0,66-50 3 0 0,-78 60-323 0 0,1 1 1 0 0,0 0-1 0 0,0 0 1 0 0,0 1-1 0 0,1 0 1 0 0,0 0 0 0 0,0 1-1 0 0,0 0 1 0 0,0 1-1 0 0,8-2-92 0 0,7-1 200 0 0,88-10 461 0 0,-108 15-652 0 0,-1 0 0 0 0,1 0-1 0 0,0 1 1 0 0,0 0 0 0 0,-1 0-1 0 0,1 0 1 0 0,0 0 0 0 0,-1 0 0 0 0,1 1-1 0 0,-1 0 1 0 0,0-1 0 0 0,1 1-1 0 0,-1 1 1 0 0,0-1 0 0 0,0 0 0 0 0,0 1-1 0 0,-1-1 1 0 0,1 1 0 0 0,0 0-1 0 0,-1 0 1 0 0,0 0 0 0 0,0 0 0 0 0,0 0-1 0 0,0 1 1 0 0,0-1 0 0 0,-1 1-1 0 0,2 2-8 0 0,-1 7 20 0 0,1 1-1 0 0,-2-1 0 0 0,1 1 0 0 0,-2 0 1 0 0,0-1-1 0 0,-1 1 0 0 0,0 0 0 0 0,-1-1 1 0 0,0 1-1 0 0,-1-1 0 0 0,-1 0 0 0 0,0 0 1 0 0,-1 0-1 0 0,-2 4-19 0 0,-34 65 37 0 0,-3-2-1 0 0,-4-2 1 0 0,-30 36-37 0 0,-8 13 51 0 0,82-121-51 0 0,-2 1 2 0 0,1 1 0 0 0,0 0 0 0 0,0 0 0 0 0,1 0 0 0 0,0 1 0 0 0,0 0 0 0 0,1-1 0 0 0,0 1 0 0 0,1 0 0 0 0,0 1 0 0 0,0 3-2 0 0,4-11 17 0 0,0 0 1 0 0,0 0 0 0 0,0 1 0 0 0,1-1-1 0 0,-1-1 1 0 0,1 1 0 0 0,0 0 0 0 0,-1-1-1 0 0,1 1 1 0 0,0-1 0 0 0,0 0 0 0 0,0 0-1 0 0,0 0 1 0 0,0 0 0 0 0,0 0 0 0 0,0-1-1 0 0,0 0 1 0 0,0 1 0 0 0,0-1 0 0 0,0 0-1 0 0,1-1 1 0 0,-1 1 0 0 0,0 0 0 0 0,0-1-1 0 0,0 0 1 0 0,2 0-18 0 0,6 1 56 0 0,36-4 34 0 0,0-1 0 0 0,-1-3-1 0 0,1-1 1 0 0,-2-3 0 0 0,17-7-90 0 0,41-9-2132 0 0,-69 17-2056 0 0,-14 1-5346 0 0,-14 5-2155 0 0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49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0 298 10538 0 0,'0'0'2394'0'0,"0"0"-255"0"0,0 0-234 0 0,0 0-242 0 0,0 0-332 0 0,0 0-282 0 0,0 0-141 0 0,0 0-105 0 0,0 0-27 0 0,0 0 1 0 0,0 0-75 0 0,0 0-52 0 0,0 0-97 0 0,18-14-87 0 0,122-108 706 0 0,-6-31-136 0 0,-134 153-1038 0 0,0 0 0 0 0,0 1 0 0 0,0-1 0 0 0,0 0 0 0 0,0 1 0 0 0,0-1 0 0 0,0 0 0 0 0,0 1 0 0 0,0-1 0 0 0,0 0 0 0 0,0 1 0 0 0,0-1 0 0 0,0 0 0 0 0,0 1 0 0 0,1-1 0 0 0,-1 0 0 0 0,0 1 0 0 0,0-1 0 0 0,0 0 0 0 0,1 0 0 0 0,-1 1 0 0 0,0-1 0 0 0,0 0 0 0 0,1 0 0 0 0,-1 1 0 0 0,0-1 0 0 0,0 0 0 0 0,1 0 0 0 0,-1 0 0 0 0,0 0 0 0 0,1 0 0 0 0,-1 1 0 0 0,0-1 0 0 0,1 0 0 0 0,-1 0 0 0 0,0 0 0 0 0,1 0 0 0 0,-1 0 0 0 0,0 0 0 0 0,1 0 0 0 0,-1 0 0 0 0,0 0 1 0 0,1 0-1 0 0,-1 0 0 0 0,0 0 0 0 0,1 0 0 0 0,-1 0 0 0 0,0-1 0 0 0,1 1 0 0 0,-1 0 0 0 0,0 0 0 0 0,0 0 0 0 0,1 0 0 0 0,-1-1 0 0 0,0 1 0 0 0,1 0 0 0 0,-1 0 0 0 0,0 0 0 0 0,0-1 0 0 0,1 1 0 0 0,-1 0 2 0 0,-5 34-135 0 0,4-31 150 0 0,-5 103-42 0 0,8-102 46 0 0,0-1 0 0 0,0 0 0 0 0,0 0 0 0 0,1 0 0 0 0,-1 0 1 0 0,1-1-1 0 0,0 1 0 0 0,0-1 0 0 0,0 0 0 0 0,0 1 0 0 0,0-1 0 0 0,1-1 0 0 0,-1 1 0 0 0,1 0 0 0 0,-1-1 0 0 0,1 0 0 0 0,-1 0 0 0 0,1 0 0 0 0,0 0 0 0 0,0 0 1 0 0,-1-1-1 0 0,1 0 0 0 0,0 0 0 0 0,0 0 0 0 0,0 0 0 0 0,-1 0 0 0 0,1-1 0 0 0,0 0 0 0 0,0 1 0 0 0,-1-1 0 0 0,1-1 0 0 0,-1 1 0 0 0,1-1 0 0 0,-1 1 0 0 0,1-1 1 0 0,-1 0-1 0 0,3-2-19 0 0,7-3 26 0 0,-1-1 1 0 0,0 0-1 0 0,0-1 1 0 0,-1 0-1 0 0,0-1 1 0 0,-1 0 0 0 0,0 0-1 0 0,0-1 1 0 0,-1-1-1 0 0,-1 0 1 0 0,0 0-1 0 0,5-11-26 0 0,-9 4-1217 0 0,-1 3-3731 0 0,5 8-6694 0 0,-6 7-169 0 0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0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151 310 13643 0 0,'0'0'2294'0'0,"0"0"-622"0"0,0 0-289 0 0,0 0-83 0 0,0 0-169 0 0,0 0-217 0 0,0 0-203 0 0,0 0-146 0 0,-21 31-134 0 0,-69 98-100 0 0,53-55 153 0 0,36-71-446 0 0,0-1 1 0 0,1 1-1 0 0,0-1 1 0 0,-1 1-1 0 0,1 0 0 0 0,0-1 1 0 0,0 1-1 0 0,1 0 1 0 0,-1-1-1 0 0,0 1 1 0 0,1 0-1 0 0,0-1 1 0 0,-1 1-1 0 0,1-1 1 0 0,0 1-1 0 0,0-1 1 0 0,0 0-1 0 0,1 1 0 0 0,-1-1 1 0 0,1 0-1 0 0,-1 0 1 0 0,1 0-1 0 0,0 0 1 0 0,0 0-1 0 0,0 0 1 0 0,0 0-1 0 0,0-1 1 0 0,0 1-1 0 0,0-1 1 0 0,0 1-1 0 0,1-1 0 0 0,-1 0 1 0 0,1 0-1 0 0,-1 0 1 0 0,1 0-1 0 0,-1 0 1 0 0,1-1-1 0 0,-1 1 1 0 0,1-1-1 0 0,0 0 1 0 0,-1 0-1 0 0,1 0 1 0 0,-1 0-1 0 0,1 0-38 0 0,15-2 145 0 0,-1-1 0 0 0,0 0 0 0 0,0-2-1 0 0,0 0 1 0 0,-1-1 0 0 0,1 0 0 0 0,-1-1 0 0 0,-1-1 0 0 0,1-1 0 0 0,-1 0 0 0 0,-1-1-1 0 0,0-1 1 0 0,0 0 0 0 0,-1 0 0 0 0,-1-2 0 0 0,0 1 0 0 0,0-2 0 0 0,-1 0 0 0 0,4-7-145 0 0,-3 7 31 0 0,-1 0 0 0 0,0-1 1 0 0,-1-1-1 0 0,-1 0 0 0 0,0 0 1 0 0,-1-1-1 0 0,-1 0 0 0 0,-1 0 1 0 0,0-1-1 0 0,-1 0 0 0 0,-1 0 1 0 0,-1 0-1 0 0,0 0 0 0 0,-1-1 1 0 0,-1 1-1 0 0,-1 0 0 0 0,-1-1 1 0 0,-1-2-32 0 0,1 15-13 0 0,0 0 1 0 0,-1 0-1 0 0,0 0 1 0 0,0 1-1 0 0,-1-1 1 0 0,1 1-1 0 0,-1-1 1 0 0,-1 1-1 0 0,1 0 1 0 0,-1 0-1 0 0,0 0 1 0 0,0 1-1 0 0,0 0 1 0 0,0-1-1 0 0,-1 1 1 0 0,0 1-1 0 0,0-1 1 0 0,0 1-1 0 0,0 0 1 0 0,0 0-1 0 0,-1 0 1 0 0,1 1-1 0 0,-1 0 1 0 0,0 0-1 0 0,0 0 1 0 0,0 1-1 0 0,1-1 1 0 0,-1 2-1 0 0,-1-1 1 0 0,1 1-1 0 0,0 0 1 0 0,0 0-1 0 0,0 0 1 0 0,0 1-1 0 0,0 0 1 0 0,0 0-1 0 0,0 1 1 0 0,0-1-1 0 0,1 1 1 0 0,-1 1-1 0 0,1-1 1 0 0,-1 1-1 0 0,1 0 1 0 0,0 0-1 0 0,0 0 1 0 0,0 1-1 0 0,0 0 1 0 0,0 0 12 0 0,-4 6-29 0 0,0 0 0 0 0,1 0 0 0 0,0 1 0 0 0,1 0 0 0 0,0 0 0 0 0,1 1 0 0 0,0 0 0 0 0,1 0 0 0 0,1 0 0 0 0,-1 1 0 0 0,2 0 0 0 0,0-1-1 0 0,0 1 1 0 0,1 0 0 0 0,1 0 0 0 0,0 1 0 0 0,1-1 0 0 0,1 0 0 0 0,-1 0 0 0 0,2 3 29 0 0,1-7-32 0 0,0 0-1 0 0,0 0 0 0 0,0 0 0 0 0,1-1 0 0 0,1 1 0 0 0,-1-1 1 0 0,1 0-1 0 0,1 0 0 0 0,0 0 0 0 0,0-1 0 0 0,0 0 0 0 0,1 0 0 0 0,0-1 1 0 0,0 0-1 0 0,0 0 0 0 0,1-1 0 0 0,0 1 0 0 0,0-2 0 0 0,5 3 33 0 0,11 5-238 0 0,0-1-1 0 0,0-2 0 0 0,1 0 0 0 0,0-1 1 0 0,1-2-1 0 0,14 2 239 0 0,121 4-2447 0 0,-92-12-961 0 0,-26 0-678 0 0,-10 0-5763 0 0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1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 8450 0 0,'0'0'452'0'0,"0"0"-171"0"0,0 0 182 0 0,0 0 425 0 0,0 0 310 0 0,0 0 99 0 0,0 0-92 0 0,33-5-145 0 0,103-15-127 0 0,138-6 3223 0 0,260 18-1338 0 0,492 22-1899 0 0,220 5-340 0 0,-433-15-314 0 0,982 6 319 0 0,-749-42-460 0 0,1660-49-536 0 0,-2357 77-1209 0 0,-201 4-4694 0 0,-66 0-1414 0 0,-56 0-1866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2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41 5553 0 0,'0'0'2199'0'0,"0"0"-364"0"0,0 0-88 0 0,0 0 119 0 0,0 0 52 0 0,0 0-154 0 0,0 0-279 0 0,0 0-309 0 0,0 0-260 0 0,0 0-180 0 0,0 0-181 0 0,0 0-142 0 0,-4 4-99 0 0,-39 29 1171 0 0,54-40 395 0 0,6-8-1392 0 0,28-39 615 0 0,-45 53-978 0 0,0 1-29 0 0,0 0 11 0 0,-19 0-585 0 0,-2 15-2227 0 0,17-3-1116 0 0,0 1-7107 0 0,4-13 1099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7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33 1112 0 0,'0'0'1862'0'0,"0"0"-563"0"0,0 0-5 0 0,0 0 230 0 0,0 0 142 0 0,0 0-21 0 0,0 0-118 0 0,0 0-124 0 0,0 0-169 0 0,0 0-185 0 0,0 0-218 0 0,-12-3-241 0 0,-34-10-150 0 0,33 12 2561 0 0,30 7-2219 0 0,38-28 1971 0 0,-85 40 476 0 0,-11 7-3224 0 0,32-17 44 0 0,9-8-42 0 0,1 0-1 0 0,-1 0 1 0 0,0 0-1 0 0,1 0 1 0 0,-1 0-1 0 0,0 0 1 0 0,1 0-1 0 0,-1 0 1 0 0,0 1-1 0 0,1-1 1 0 0,-1 0-1 0 0,0 0 1 0 0,1 0 0 0 0,-1 0-1 0 0,0 0 1 0 0,1 1-1 0 0,-1-1 1 0 0,0 0-1 0 0,0 0 1 0 0,1 1-1 0 0,-1-1 1 0 0,0 0-1 0 0,0 0 1 0 0,1 1-1 0 0,-1-1 1 0 0,0 0-1 0 0,0 1 1 0 0,0-1-1 0 0,0 0 1 0 0,0 1-1 0 0,1-1 1 0 0,-1 0-1 0 0,0 1 1 0 0,0-1-1 0 0,0 0 1 0 0,0 1 0 0 0,0-1-1 0 0,0 0 1 0 0,0 1-1 0 0,0-1 1 0 0,0 0-1 0 0,0 1 1 0 0,0-1-1 0 0,0 0 1 0 0,-1 1-1 0 0,1-1-6 0 0,52-24-1543 0 0,-34 8-7945 0 0,-16 12-2523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264 1 8186 0 0,'0'0'1189'0'0,"0"0"-147"0"0,0 0-53 0 0,0 0 73 0 0,0 0 37 0 0,0 0 54 0 0,0 0 22 0 0,0 0-50 0 0,0 0-78 0 0,0 0-173 0 0,0 0-175 0 0,-4 30-121 0 0,-13 97-65 0 0,-64 319 1873 0 0,-12 14-2207 0 0,90-438-339 0 0,-23 103 3 0 0,-7-47-2927 0 0,28-69 630 0 0,4-7-7872 0 0,1-2 3211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2:58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96 11194 0 0,'0'0'1113'0'0,"0"0"-42"0"0,0 0 109 0 0,0 0 164 0 0,0 0 14 0 0,0 0-153 0 0,0 0-160 0 0,0 0-143 0 0,35-8-133 0 0,113-25-121 0 0,68-3 796 0 0,19 17-277 0 0,-235 42-994 0 0,-29 99 410 0 0,13-74-455 0 0,-184 793 598 0 0,137-473-718 0 0,42-429-8613 0 0,8 32 1614 0 0,10 17-1118 0 0</inkml:trace>
  <inkml:trace contextRef="#ctx0" brushRef="#br0" timeOffset="245.997">0 865 13043 0 0,'0'0'1481'0'0,"0"0"70"0"0,0 0 124 0 0,0 0-66 0 0,0 0-244 0 0,0 0-272 0 0,36 2-217 0 0,115 3-152 0 0,313-15 1010 0 0,-364 14-3614 0 0,-68 1-1278 0 0,0 4-3512 0 0,-16-5-4773 0 0</inkml:trace>
  <inkml:trace contextRef="#ctx0" brushRef="#br0" timeOffset="499.047">976 1153 16764 0 0,'0'0'1093'0'0,"0"0"-103"0"0,0 0-31 0 0,0 0-91 0 0,0 0-192 0 0,0 0-224 0 0,0 0-201 0 0,0 0-143 0 0,0 0-79 0 0,0 0-53 0 0,0 0-88 0 0,0 0-131 0 0,0 28-155 0 0,-3 88-184 0 0,4-87-197 0 0,-1-29-333 0 0,0 0-780 0 0,0 0-2285 0 0,0 0-4429 0 0</inkml:trace>
  <inkml:trace contextRef="#ctx0" brushRef="#br0" timeOffset="848.624">1238 287 17300 0 0,'0'0'1907'0'0,"0"0"-676"0"0,0 0-223 0 0,0 0-36 0 0,0 0-116 0 0,0 0-86 0 0,0 0-101 0 0,0 0-107 0 0,0 0-71 0 0,0 0-50 0 0,0 0-41 0 0,0 0-36 0 0,0 0-29 0 0,37-23-51 0 0,120-73-9 0 0,-43 46 245 0 0,-70 36-420 0 0,1 1 0 0 0,0 3 0 0 0,1 1 1 0 0,0 3-1 0 0,0 2 0 0 0,1 1 0 0 0,28 4-100 0 0,-70-1-6 0 0,0 0 0 0 0,0 0 0 0 0,0 1 0 0 0,0 0-1 0 0,0 0 1 0 0,0 0 0 0 0,-1 0 0 0 0,1 1 0 0 0,0 0 0 0 0,-1 0-1 0 0,1 0 1 0 0,-1 1 0 0 0,1 0 0 0 0,-1-1 0 0 0,0 1 0 0 0,0 1-1 0 0,-1-1 1 0 0,1 1 0 0 0,0-1 0 0 0,-1 1 0 0 0,0 0 0 0 0,0 0-1 0 0,0 0 1 0 0,-1 1 0 0 0,1-1 0 0 0,-1 1 0 0 0,0-1 0 0 0,-1 1-1 0 0,1 0 1 0 0,-1 0 0 0 0,1 0 0 0 0,-2 0 0 0 0,1 0 0 0 0,0 0-1 0 0,-1 0 1 0 0,0 0 0 0 0,0 3 6 0 0,-4 18-12 0 0,-1 0 0 0 0,-1-1 0 0 0,-1 0 0 0 0,-1 0 0 0 0,-1 0 0 0 0,-2-1 0 0 0,0 0 0 0 0,-1-1 0 0 0,-2-1 0 0 0,-15 21 12 0 0,15-19-25 0 0,-88 129-103 0 0,-58 107 77 0 0,152-243 51 0 0,1 1 0 0 0,1 1 0 0 0,0-1 0 0 0,2 1 0 0 0,0 0 0 0 0,1 0 0 0 0,0 0 0 0 0,2 0 0 0 0,0 15 0 0 0,2-29 2 0 0,-1 1 0 0 0,1-1 0 0 0,0 0 1 0 0,0 1-1 0 0,1-1 0 0 0,-1 0 0 0 0,1 0 0 0 0,1 0 0 0 0,-1 0 0 0 0,0 0 1 0 0,1-1-1 0 0,0 1 0 0 0,0-1 0 0 0,1 0 0 0 0,-1 0 0 0 0,1 0 0 0 0,0 0 0 0 0,0 0 1 0 0,0-1-1 0 0,0 0 0 0 0,1 0 0 0 0,-1 0 0 0 0,1 0 0 0 0,0-1 0 0 0,0 1 0 0 0,0-1 1 0 0,0-1-1 0 0,2 1-2 0 0,13 4 45 0 0,0-1 1 0 0,0-1 0 0 0,0-1-1 0 0,1 0 1 0 0,0-2-1 0 0,14-1-45 0 0,3-1 39 0 0,-1-2-1 0 0,0-2 0 0 0,0-2 0 0 0,-1-1 0 0 0,0-1 0 0 0,0-3 0 0 0,7-3-38 0 0,142-72-2602 0 0,-132 55-1380 0 0,-20 9-5812 0 0,-18 12-2618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1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34 0 0 0,'0'0'1130'0'0,"0"0"631"0"0,0 0 381 0 0,0 0 184 0 0,0 0 32 0 0,0 0-122 0 0,0 0-233 0 0,0 0-282 0 0,0 0-322 0 0,0 0-314 0 0,-2-6-211 0 0,-8-16-117 0 0,8 17-62 0 0,2 5-9 0 0,0 0-41 0 0,-9 22 1957 0 0,0-1-1356 0 0,10-34 242 0 0,-1 12-1464 0 0,0 1 16 0 0,0 0-12 0 0,0 0-7 0 0,0 0-13 0 0,0 0-13 0 0,0 0 1 0 0,0 0 8 0 0,0 0-28 0 0,0 0-8 0 0,0 0-14 0 0,0 0-44 0 0,0 0 11 0 0,0 0-26 0 0,0 0-46 0 0,0 0-61 0 0,0 0-141 0 0,0 0-193 0 0,0 0-310 0 0,-9 14-10947 0 0,5-9 622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1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 15299 0 0,'0'0'1890'0'0,"0"0"-258"0"0,0 0-98 0 0,0 0-99 0 0,0 0-275 0 0,0 0-274 0 0,0 0-201 0 0,0 0-129 0 0,0 0-101 0 0,0 0-101 0 0,0 0-97 0 0,0 0-82 0 0,0 0-54 0 0,-16 17-40 0 0,-49 53-33 0 0,66-70-42 0 0,0 0-1 0 0,-1 0 0 0 0,1 0 0 0 0,0 0 0 0 0,0 0 0 0 0,0 0 1 0 0,0 0-1 0 0,-1 1 0 0 0,1-1 0 0 0,0 0 0 0 0,0 0 0 0 0,0 1 1 0 0,-1-1-1 0 0,1 1 0 0 0,0-1 0 0 0,-1 1 0 0 0,1-1 0 0 0,0 1 1 0 0,-1-1-1 0 0,1 1 0 0 0,-1 0 0 0 0,1-1 0 0 0,0 1 1 0 0,-1 0-1 0 0,0-1 0 0 0,1 1 0 0 0,-1 0 0 0 0,1 0 0 0 0,-1-1 1 0 0,0 1-1 0 0,0 0 0 0 0,1 0 0 0 0,-1 0 0 0 0,0 0 0 0 0,0-1 1 0 0,0 1-1 0 0,0 0 0 0 0,0 0 0 0 0,0 0 0 0 0,0 0 0 0 0,0-1 1 0 0,0 1-1 0 0,-1 0 0 0 0,1 0 0 0 0,0 0 0 0 0,0 0 1 0 0,-1-1-1 0 0,1 1 0 0 0,-1 0 0 0 0,1 0-5 0 0,51-51 129 0 0,-51 39-834 0 0,-20 24-5055 0 0,14-8-1586 0 0,4-2-4215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22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64 17764 0 0,'0'0'975'0'0,"0"0"-222"0"0,0 0-141 0 0,0 0-5 0 0,0 0 21 0 0,0 0 34 0 0,0 0 11 0 0,0 0-53 0 0,-8 33-88 0 0,-24 111-107 0 0,24-11 123 0 0,10 181 312 0 0,-1-155-1831 0 0,0 0-4298 0 0,-1-154 4701 0 0,-1 16-3272 0 0,-2-6-2244 0 0,-3-1-2843 0 0</inkml:trace>
  <inkml:trace contextRef="#ctx0" brushRef="#br0" timeOffset="4685.614">41 75 3065 0 0,'0'0'705'0'0,"0"0"93"0"0,0 0 446 0 0,0 0 535 0 0,0 0 319 0 0,0 0 40 0 0,0 0-218 0 0,0 0-342 0 0,0 0-303 0 0,0 0-302 0 0,0 0-270 0 0,-8 3-194 0 0,-24 9-113 0 0,44-11 1628 0 0,24 1-642 0 0,28-5-376 0 0,0-4 0 0 0,-1-2-1 0 0,38-12-1005 0 0,60-8 602 0 0,78 6-146 0 0,-238 23-454 0 0,1-1 0 0 0,0 1 1 0 0,0 0-1 0 0,0 0 0 0 0,0 0 1 0 0,0 0-1 0 0,0 0 0 0 0,0 1 1 0 0,0-1-1 0 0,-1 1 0 0 0,1-1 1 0 0,0 1-1 0 0,0-1 0 0 0,0 1 1 0 0,-1 0-1 0 0,1 0 0 0 0,0 0 0 0 0,-1 0 1 0 0,1 0-1 0 0,-1 0 0 0 0,1 0 1 0 0,-1 1-1 0 0,0-1 0 0 0,1 1 1 0 0,-1-1-1 0 0,0 1 0 0 0,0-1 1 0 0,0 1-1 0 0,0 0 0 0 0,0-1 1 0 0,0 1-1 0 0,-1 0 0 0 0,1 0 1 0 0,-1-1-1 0 0,1 1 0 0 0,-1 0 1 0 0,1 0-1 0 0,-1 0 0 0 0,0 0 1 0 0,0 0-1 0 0,0 0 0 0 0,0-1 1 0 0,0 1-1 0 0,-1 0 0 0 0,1 0 1 0 0,-1 0-1 0 0,1 0 0 0 0,-1 0 0 0 0,1-1 1 0 0,-1 1-1 0 0,0 0 0 0 0,0 0 1 0 0,0-1-1 0 0,0 1-2 0 0,-11 14 30 0 0,0-1-1 0 0,-1 0 1 0 0,-1-1-1 0 0,0 0 1 0 0,-1-1-1 0 0,-1-1 1 0 0,0 0-1 0 0,0-2 1 0 0,-8 4-30 0 0,-9 8 23 0 0,-68 41 0 0 0,-3-4-1 0 0,-42 13-22 0 0,26-12 5 0 0,-3 16 60 0 0,123-75-67 0 0,-1 0-1 0 0,1 0 0 0 0,0-1 1 0 0,0 1-1 0 0,0 0 1 0 0,-1-1-1 0 0,1 1 1 0 0,0 0-1 0 0,0 0 0 0 0,0-1 1 0 0,0 1-1 0 0,0 0 1 0 0,0 0-1 0 0,0-1 0 0 0,1 1 1 0 0,-1 0-1 0 0,0 0 1 0 0,0-1-1 0 0,1 1 1 0 0,-1 0-1 0 0,0-1 0 0 0,1 1 1 0 0,-1 0-1 0 0,0-1 1 0 0,1 1-1 0 0,-1 0 0 0 0,1-1 1 0 0,-1 1-1 0 0,1-1 1 0 0,0 1-1 0 0,-1-1 1 0 0,1 1-1 0 0,-1-1 0 0 0,1 0 1 0 0,0 1-1 0 0,-1-1 1 0 0,1 0-1 0 0,0 1 1 0 0,-1-1-1 0 0,1 0 0 0 0,0 0 1 0 0,0 0-1 0 0,-1 0 1 0 0,1 0-1 0 0,0 0 0 0 0,0 1 1 0 0,-1-2-1 0 0,1 1 1 0 0,0 0-1 0 0,0 0 1 0 0,-1 0-1 0 0,1 0 3 0 0,6 2 25 0 0,176 54 582 0 0,-56-24-187 0 0,117 53 644 0 0,-174-45-564 0 0,-23-2-216 0 0,-46-38-253 0 0,9 6-1115 0 0,-10-12-6011 0 0,-1 5 925 0 0,1 1-5804 0 0</inkml:trace>
  <inkml:trace contextRef="#ctx0" brushRef="#br0" timeOffset="4999.191">801 785 17260 0 0,'0'0'1293'0'0,"0"0"-354"0"0,0 0-28 0 0,0 0 131 0 0,0 0-5 0 0,0 0-171 0 0,0 0-190 0 0,0 0-136 0 0,0 0-103 0 0,0 0-78 0 0,0 0-79 0 0,0 0-65 0 0,30-6-11 0 0,89-23-8 0 0,-72 5 204 0 0,-45 21-400 0 0,0 0 0 0 0,0 0 0 0 0,0 0 0 0 0,-1 0 0 0 0,1 0 0 0 0,-1 0 0 0 0,0 0 0 0 0,0-1 0 0 0,0 1 1 0 0,0 0-1 0 0,-1-1 0 0 0,1 1 0 0 0,-1-1 0 0 0,0 1 0 0 0,0-1 0 0 0,0 1 0 0 0,-1 0 0 0 0,1-1 0 0 0,-1 1 0 0 0,0-1 0 0 0,0 1 0 0 0,0 0 0 0 0,0 0 0 0 0,0-1 0 0 0,-1 1 0 0 0,1 0 0 0 0,-1 0 1 0 0,0 0-1 0 0,0 1 0 0 0,0-1 0 0 0,0 0 0 0 0,-1 1 0 0 0,1-1 0 0 0,-1 1 0 0 0,1 0 0 0 0,-1 0 0 0 0,0 0 0 0 0,0 0 0 0 0,0 0 0 0 0,0 1 0 0 0,0-1 0 0 0,0 1 0 0 0,-1 0 0 0 0,1 0 0 0 0,0 0 0 0 0,-1 0 1 0 0,1 1-1 0 0,0-1 0 0 0,-1 1 0 0 0,1 0 0 0 0,-2 0 0 0 0,-2-1-24 0 0,0 1 0 0 0,-1 0 0 0 0,1 0 1 0 0,0 0-1 0 0,0 1 0 0 0,0 0 0 0 0,0 0 0 0 0,1 1 1 0 0,-1 0-1 0 0,0 0 0 0 0,1 1 0 0 0,-1-1 0 0 0,1 1 1 0 0,0 1-1 0 0,0-1 0 0 0,0 1 0 0 0,0 0 0 0 0,0 1 1 0 0,1-1-1 0 0,0 1 0 0 0,0 0 0 0 0,0 1 0 0 0,1-1 1 0 0,0 1-1 0 0,-3 4 24 0 0,2-4-1 0 0,0 1 0 0 0,1 0 0 0 0,-1 0-1 0 0,2 1 1 0 0,-1-1 0 0 0,1 1 0 0 0,0-1 0 0 0,0 1 0 0 0,1 0 0 0 0,0 0 0 0 0,1 0 0 0 0,-1 1-1 0 0,2-1 1 0 0,-1 0 0 0 0,1 0 0 0 0,0 1 0 0 0,1-1 0 0 0,0 0 0 0 0,0 0 0 0 0,1 0 0 0 0,0 0-1 0 0,1 0 1 0 0,-1 0 0 0 0,1 0 0 0 0,1-1 0 0 0,0 1 0 0 0,0-1 0 0 0,0 0 0 0 0,1 0 0 0 0,0-1-1 0 0,0 1 1 0 0,0-1 0 0 0,1 0 0 0 0,0-1 0 0 0,1 1 0 0 0,6 4 1 0 0,0-3-85 0 0,1 0 0 0 0,-1-1 0 0 0,1 0 0 0 0,1-1-1 0 0,-1 0 1 0 0,1-2 0 0 0,0 0 0 0 0,0 0 0 0 0,0-1 0 0 0,0-1 0 0 0,1-1 0 0 0,-1 0 0 0 0,0 0 0 0 0,0-2 0 0 0,8-1 85 0 0,44-29-4580 0 0,-29 2-7193 0 0,-29 19 3379 0 0</inkml:trace>
  <inkml:trace contextRef="#ctx0" brushRef="#br0" timeOffset="5405.016">1272 590 13291 0 0,'0'0'3609'0'0,"0"0"-2322"0"0,0 0-857 0 0,0 0 74 0 0,0 0 203 0 0,0 0 139 0 0,0 0 23 0 0,0 0-99 0 0,0 0-111 0 0,0 0-71 0 0,0 0-78 0 0,0 0-85 0 0,0 0-88 0 0,2 28-76 0 0,8 85-47 0 0,7-51 135 0 0,-9-44-276 0 0,0-1 1 0 0,0-1-1 0 0,2 0 0 0 0,0 0 0 0 0,1-1 0 0 0,0 0 0 0 0,1-1 1 0 0,10 9-74 0 0,-20-21 56 0 0,0 0 1 0 0,0-1-1 0 0,0 1 1 0 0,0-1-1 0 0,0 1 1 0 0,0-1 0 0 0,0 0-1 0 0,1 0 1 0 0,-1 0-1 0 0,0 0 1 0 0,1 0-1 0 0,-1-1 1 0 0,1 1-1 0 0,-1-1 1 0 0,1 1 0 0 0,-1-1-1 0 0,1 0 1 0 0,-1 0-1 0 0,1 0 1 0 0,-1 0-1 0 0,1-1 1 0 0,-1 1 0 0 0,1-1-1 0 0,-1 1 1 0 0,1-1-1 0 0,-1 0 1 0 0,1 0-1 0 0,-1 0 1 0 0,0 0-1 0 0,0-1 1 0 0,0 1 0 0 0,1-1-1 0 0,-1 1 1 0 0,-1-1-1 0 0,2 0-56 0 0,59-74 1261 0 0,-58 70-1283 0 0,149-266 814 0 0,-117 206-839 0 0,-32 64-5798 0 0,-5 14 3452 0 0,1-1-2841 0 0,0-3-5850 0 0</inkml:trace>
  <inkml:trace contextRef="#ctx0" brushRef="#br0" timeOffset="5649.563">1970 583 17252 0 0,'0'0'2057'0'0,"0"0"-870"0"0,0 0-369 0 0,0 0 3 0 0,0 0-24 0 0,0 0-107 0 0,0 0-172 0 0,0 0-187 0 0,0 0-138 0 0,0 0-85 0 0,0 0-60 0 0,-7 32-57 0 0,-21 101-77 0 0,21-70-565 0 0,15-37-832 0 0,-4-17-2093 0 0,-1 0-4989 0 0,-2-5-1885 0 0</inkml:trace>
  <inkml:trace contextRef="#ctx0" brushRef="#br0" timeOffset="5811.046">1828 391 19668 0 0,'0'0'1809'0'0,"0"0"-905"0"0,0 0-440 0 0,0 0-184 0 0,0 0-216 0 0,0 0-176 0 0,0 0-96 0 0,0 0-56 0 0,0 0-88 0 0,0 0-136 0 0,0 0-385 0 0,0 0-815 0 0,0 0-1233 0 0,0 0-2536 0 0,50 56-5369 0 0</inkml:trace>
  <inkml:trace contextRef="#ctx0" brushRef="#br0" timeOffset="6099.588">2130 734 11362 0 0,'0'0'2866'0'0,"0"0"-502"0"0,0 0-283 0 0,0 0-283 0 0,0 0-320 0 0,0 0-321 0 0,0 0-261 0 0,0 0-203 0 0,0 0-143 0 0,0 0-100 0 0,34-12-82 0 0,104-37-52 0 0,-79 17 71 0 0,-50 22-287 0 0,-3 6-44 0 0,0-1-1 0 0,-1 0 1 0 0,1 0 0 0 0,-1 0 0 0 0,0 0 0 0 0,0-1-1 0 0,0 0 1 0 0,-1 0 0 0 0,0 0 0 0 0,0-1 0 0 0,-1 1-1 0 0,0-1 1 0 0,0 0 0 0 0,0 0 0 0 0,-1 0 0 0 0,0 0 0 0 0,0 0-1 0 0,-1-1 1 0 0,0 1 0 0 0,0-7-56 0 0,-3 12-11 0 0,0 0-1 0 0,0-1 1 0 0,0 1 0 0 0,-1 0-1 0 0,1 0 1 0 0,-1 0 0 0 0,0 1 0 0 0,1-1-1 0 0,-1 1 1 0 0,0-1 0 0 0,0 1-1 0 0,0 0 1 0 0,0 0 0 0 0,0 0 0 0 0,0 0-1 0 0,0 1 1 0 0,0-1 0 0 0,-1 1-1 0 0,1 0 1 0 0,0 0 0 0 0,0 0-1 0 0,0 0 1 0 0,0 1 0 0 0,-4 0 11 0 0,5-1-10 0 0,-10 2-29 0 0,1 2 0 0 0,-1-1 0 0 0,1 1 1 0 0,0 1-1 0 0,0 0 0 0 0,0 1 0 0 0,1 0 1 0 0,0 0-1 0 0,0 1 0 0 0,1 0 1 0 0,0 1-1 0 0,0 0 0 0 0,0 1 0 0 0,1 0 1 0 0,1 0-1 0 0,0 0 0 0 0,0 1 1 0 0,0 0-1 0 0,1 1 0 0 0,1-1 0 0 0,0 1 1 0 0,0 0-1 0 0,1 0 0 0 0,1 1 0 0 0,0-1 1 0 0,-2 12 38 0 0,3-17-16 0 0,1 0 1 0 0,0 1 0 0 0,0-1 0 0 0,0 0 0 0 0,0 0-1 0 0,1 0 1 0 0,0 1 0 0 0,1-1 0 0 0,-1 0-1 0 0,1 0 1 0 0,0 1 0 0 0,1-1 0 0 0,0 0-1 0 0,0 0 1 0 0,0-1 0 0 0,0 1 0 0 0,1 0-1 0 0,0-1 1 0 0,0 1 0 0 0,1-1 0 0 0,-1 0 0 0 0,1 0-1 0 0,0 0 1 0 0,1-1 0 0 0,-1 1 0 0 0,2 0 15 0 0,9 5-40 0 0,0 0-1 0 0,0-1 1 0 0,1-1 0 0 0,0-1 0 0 0,0 0 0 0 0,1-1 0 0 0,0 0 0 0 0,0-2 0 0 0,0 0 0 0 0,0-1 0 0 0,1-1 0 0 0,-1 0 0 0 0,1-1-1 0 0,0-1 1 0 0,0-1 0 0 0,-1 0 0 0 0,1-2 0 0 0,6-1 40 0 0,-12 1-322 0 0,0 0 0 0 0,0-1 0 0 0,0 0 0 0 0,0-1 0 0 0,-1 0 0 0 0,0-1 0 0 0,0 0 0 0 0,-1-1 0 0 0,2-1 322 0 0,21-20-4255 0 0,-7-2-4486 0 0,-18 18-941 0 0</inkml:trace>
  <inkml:trace contextRef="#ctx0" brushRef="#br0" timeOffset="6482.912">2771 535 10306 0 0,'0'0'1795'0'0,"0"0"-192"0"0,0 0 51 0 0,0 0 78 0 0,0 0-91 0 0,0 0-221 0 0,0 0-220 0 0,0 0-181 0 0,0 0-165 0 0,0 0-170 0 0,0 0-151 0 0,14 33-114 0 0,44 98-56 0 0,-58-129-342 0 0,0 0 1 0 0,1 0 0 0 0,-1 1 0 0 0,1-1-1 0 0,0 0 1 0 0,0 0 0 0 0,-1 0 0 0 0,1 0-1 0 0,1 0 1 0 0,-1 0 0 0 0,0 0 0 0 0,0-1-1 0 0,1 1 1 0 0,-1 0 0 0 0,1-1 0 0 0,-1 1-1 0 0,1-1 1 0 0,0 1 0 0 0,0-1 0 0 0,0 0-1 0 0,0 0 1 0 0,0 0 0 0 0,0 0-1 0 0,0 0 1 0 0,0 0 0 0 0,2 0-22 0 0,4 1 152 0 0,1 1-30 0 0,0-1-1 0 0,0 0 1 0 0,0 0-1 0 0,0 0 1 0 0,0-2-1 0 0,0 1 1 0 0,0-1-1 0 0,1 0 1 0 0,-1-1-1 0 0,0 0 1 0 0,0 0-1 0 0,0-1 1 0 0,0 0-1 0 0,0-1 1 0 0,0 0-1 0 0,-1 0 0 0 0,1-1 1 0 0,-1 0-1 0 0,0-1 1 0 0,0 0-1 0 0,3-3-121 0 0,93-93 537 0 0,-53 45-468 0 0,-45 152-941 0 0,1-87 899 0 0,0-1 1 0 0,0 0 0 0 0,0-1-1 0 0,1 1 1 0 0,0-1 0 0 0,1-1-1 0 0,0 0 1 0 0,0 0 0 0 0,0 0-1 0 0,0-1 1 0 0,1-1 0 0 0,0 1-1 0 0,0-2 1 0 0,0 1 0 0 0,0-2-1 0 0,1 1 1 0 0,-1-1 0 0 0,1-1-1 0 0,0 0 1 0 0,-1 0 0 0 0,1-1-1 0 0,0-1 1 0 0,-1 1 0 0 0,1-2-1 0 0,0 0 1 0 0,-1 0 0 0 0,1 0-1 0 0,-1-2 1 0 0,0 1 0 0 0,0-1-1 0 0,3-2-27 0 0,0-1 96 0 0,0 1 0 0 0,-1-2 0 0 0,1 0 0 0 0,-2 0 0 0 0,1-1 0 0 0,-1 0 0 0 0,-1-1 0 0 0,0-1 0 0 0,0 1 0 0 0,-1-1 0 0 0,0-1 0 0 0,-1 0 0 0 0,0 0 1 0 0,-1-1-1 0 0,-1 0 0 0 0,0 0 0 0 0,0 0 0 0 0,-2-1 0 0 0,1 0 0 0 0,-2 0 0 0 0,0-1-96 0 0,11-67-68 0 0,-3 11-2517 0 0,2 26-5057 0 0,-8 36-4872 0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3:12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7553 384 14827 0 0,'0'0'1058'0'0,"0"0"-218"0"0,0 0-33 0 0,0 0 65 0 0,0 0-11 0 0,0 0-134 0 0,0 0-164 0 0,0 0-146 0 0,0 0-100 0 0,0 0-75 0 0,0 0-55 0 0,0 0-40 0 0,-33 39-29 0 0,-104 131-24 0 0,46-21 71 0 0,-111 273 180 0 0,189-371-84 0 0,13-50-160 0 0,7-18 682 0 0,311-495 1908 0 0,-180 243-2090 0 0,-110 217-507 0 0,-19 100-365 0 0,-3 31 343 0 0,-4-46-58 0 0,1 0 1 0 0,1 0-1 0 0,2 0 0 0 0,1-1 0 0 0,3 4-14 0 0,-1-7 6 0 0,2-1 0 0 0,0 0 1 0 0,3-1-1 0 0,0 0 0 0 0,1-1 1 0 0,2 0-1 0 0,0-2 0 0 0,20 21-6 0 0,-34-40 56 0 0,1-1 0 0 0,-1 0 0 0 0,1 0 0 0 0,0 0 0 0 0,0 0 0 0 0,1-1 0 0 0,-1 1 0 0 0,1-1-1 0 0,0 0 1 0 0,0 0 0 0 0,0-1 0 0 0,0 0 0 0 0,0 0 0 0 0,1 0 0 0 0,-1 0 0 0 0,0-1-1 0 0,1 0 1 0 0,0 0 0 0 0,-1 0 0 0 0,1-1 0 0 0,1 0-56 0 0,-1-5 118 0 0,-1 0 1 0 0,0-1-1 0 0,0 0 0 0 0,0 0 1 0 0,0 0-1 0 0,-1 0 1 0 0,0-1-1 0 0,-1 0 0 0 0,0 0 1 0 0,0 0-1 0 0,0 0 0 0 0,0-2-118 0 0,14-38 94 0 0,-3 1-1 0 0,-1-2 1 0 0,-3 0 0 0 0,-2 0-1 0 0,-1-1 1 0 0,-2-28-94 0 0,-3 35-65 0 0,0-23-2815 0 0,-2 65 1338 0 0,5 11-3359 0 0,-1-1-44 0 0,-2-2-3901 0 0</inkml:trace>
  <inkml:trace contextRef="#ctx0" brushRef="#br0" timeOffset="356.745">8317 870 12931 0 0,'0'0'2798'0'0,"0"0"-536"0"0,0 0-350 0 0,0 0-293 0 0,0 0-379 0 0,0 0-381 0 0,0 0-292 0 0,0 0-194 0 0,0 0-86 0 0,0 0-38 0 0,0 0-26 0 0,0 0-39 0 0,-11 28-60 0 0,-35 92-21 0 0,30-39 95 0 0,18-64-140 0 0,-1-13-16 0 0,-1 1-1 0 0,1 0 1 0 0,0-1-1 0 0,1 1 1 0 0,-1-1 0 0 0,1 1-1 0 0,0-1 1 0 0,0 0 0 0 0,1 0-1 0 0,-1 0 1 0 0,1 0-1 0 0,0 0 1 0 0,0 0 0 0 0,0-1-1 0 0,0 1 1 0 0,1-1 0 0 0,-1 0-1 0 0,1 0 1 0 0,0 0-1 0 0,0-1 1 0 0,0 1 0 0 0,0-1-1 0 0,0 0 1 0 0,1 0 0 0 0,-1-1-1 0 0,1 1 1 0 0,-1-1 0 0 0,1 0-1 0 0,-1 0 1 0 0,1 0-1 0 0,0-1 1 0 0,0 0 0 0 0,-1 0-1 0 0,1 0 1 0 0,0 0 0 0 0,0-1-1 0 0,-1 1 1 0 0,1-1-1 0 0,-1-1 1 0 0,1 1 0 0 0,-1-1-1 0 0,1 1 1 0 0,-1-1 0 0 0,0 0-1 0 0,0-1 1 0 0,1 1-1 0 0,-2-1 1 0 0,1 0 0 0 0,0 0-1 0 0,-1 0 1 0 0,4-3-42 0 0,-1-1 54 0 0,0 0-1 0 0,0 0 1 0 0,-1-1 0 0 0,1 1-1 0 0,-2-1 1 0 0,1-1 0 0 0,-1 1-1 0 0,0 0 1 0 0,-1-1 0 0 0,0 0-1 0 0,0 0 1 0 0,-1 0 0 0 0,0 0-1 0 0,-1 0 1 0 0,0 0 0 0 0,0 0-1 0 0,-1-1 1 0 0,0 1 0 0 0,-1 0-1 0 0,0-1 1 0 0,0 1 0 0 0,-1 0-1 0 0,0 0 1 0 0,-1 0 0 0 0,-3-7-54 0 0,0 3-95 0 0,-1 0 0 0 0,-1 1 1 0 0,0-1-1 0 0,-1 2 1 0 0,0-1-1 0 0,-1 1 0 0 0,0 1 1 0 0,0 0-1 0 0,-1 0 1 0 0,-9-5 94 0 0,13 10-470 0 0,0 1 1 0 0,0 0 0 0 0,0 0 0 0 0,0 1 0 0 0,-1 0 0 0 0,0 0-1 0 0,0 0 1 0 0,1 1 0 0 0,-1 1 0 0 0,-1-1 0 0 0,1 1 0 0 0,-7 0 469 0 0,-3 6-4786 0 0,5 7-5730 0 0,10-7 2942 0 0</inkml:trace>
  <inkml:trace contextRef="#ctx0" brushRef="#br0" timeOffset="622.222">8665 899 10922 0 0,'0'0'4821'0'0,"0"0"-2433"0"0,0 0-936 0 0,0 0-196 0 0,0 0-178 0 0,0 0-213 0 0,0 0-142 0 0,0 0-87 0 0,0 0-89 0 0,0 0-91 0 0,0 0-116 0 0,0 0-108 0 0,0 0-90 0 0,2 31-32 0 0,5 96 5 0 0,14-24 256 0 0,-20-96-323 0 0,0 0 0 0 0,1 0 1 0 0,0 0-1 0 0,0 0 0 0 0,0 0 0 0 0,1-1 1 0 0,0 0-1 0 0,0 1 0 0 0,1-1 1 0 0,-1 0-1 0 0,1 0 0 0 0,1-1 0 0 0,-1 1 1 0 0,1-1-1 0 0,0 0 0 0 0,0 0 1 0 0,0-1-1 0 0,1 1 0 0 0,0-1 0 0 0,0-1 1 0 0,0 1-1 0 0,0-1 0 0 0,1 0 1 0 0,-1 0-1 0 0,1-1 0 0 0,-1 1 0 0 0,1-2 1 0 0,0 1-1 0 0,2-1-48 0 0,-3-4 91 0 0,0 0 0 0 0,-1 0 0 0 0,1-1 0 0 0,-1 0 0 0 0,1 0 0 0 0,-1-1 1 0 0,-1 0-1 0 0,1 0 0 0 0,-1 0 0 0 0,0 0 0 0 0,0 0 0 0 0,0-1 0 0 0,-1 0 0 0 0,1 0 0 0 0,-1 0 0 0 0,-1 0 0 0 0,1 0-90 0 0,-1 1 44 0 0,34-73 246 0 0,-3-2 1 0 0,19-71-292 0 0,-24 68-434 0 0,-5 3-803 0 0,-13 44-1661 0 0,1 1-5198 0 0,-9 27-3901 0 0</inkml:trace>
  <inkml:trace contextRef="#ctx0" brushRef="#br0" timeOffset="-5468.707">90 93 5873 0 0,'0'0'1607'0'0,"0"0"-142"0"0,0 0-40 0 0,0 0 164 0 0,0 0 204 0 0,0 0-8 0 0,0 0-226 0 0,0 0-296 0 0,0 0-275 0 0,0 0-224 0 0,0 0-113 0 0,0-5-99 0 0,0-12-61 0 0,0 13-15 0 0,0 4-15 0 0,0 0-2 0 0,0 0-22 0 0,0 0-42 0 0,-5 18 1109 0 0,-5 58-1312 0 0,4 0 0 0 0,2 0 0 0 0,5 0 0 0 0,2 1 0 0 0,4-1 0 0 0,3-1 0 0 0,4 0 0 0 0,2 0-1 0 0,12 23-191 0 0,-26-88 19 0 0,1-1-1 0 0,1 0 0 0 0,-1 0 1 0 0,1 0-1 0 0,1-1 0 0 0,0 1 0 0 0,0-1 1 0 0,0 0-1 0 0,1 0 0 0 0,1-1 0 0 0,-1 0 1 0 0,1 0-1 0 0,0 0 0 0 0,1-1 0 0 0,-1 0 1 0 0,6 3-19 0 0,-5-9 38 0 0,-1 0 0 0 0,0-1 1 0 0,0 0-1 0 0,0 0 1 0 0,0 0-1 0 0,0-1 1 0 0,-1 0-1 0 0,1 0 1 0 0,0-1-1 0 0,-1 0 0 0 0,1 0 1 0 0,-1-1-1 0 0,0 1 1 0 0,0-1-1 0 0,-1-1 1 0 0,1 1-1 0 0,-1-1 1 0 0,0 0-1 0 0,0 0 0 0 0,0 0 1 0 0,-1-1-1 0 0,0 0 1 0 0,0 0-1 0 0,0 0 1 0 0,-1 0-1 0 0,1-1-38 0 0,10-11 43 0 0,29-40-3 0 0,-2-2 0 0 0,-2-2-1 0 0,20-47-39 0 0,-21 17 83 0 0,-38 88-75 0 0,0 3-40 0 0,0 1-66 0 0,0 13-480 0 0,1 9 529 0 0,0-1 1 0 0,2 1-1 0 0,1-1 0 0 0,0 1 1 0 0,2-1-1 0 0,0 0 1 0 0,2-1-1 0 0,0 1 1 0 0,1-1-1 0 0,11 17 49 0 0,-15-30 30 0 0,0 0 1 0 0,0-1-1 0 0,0 1 0 0 0,1-1 0 0 0,0 0 0 0 0,1-1 0 0 0,-1 0 1 0 0,1 0-1 0 0,0 0 0 0 0,0-1 0 0 0,0 0 0 0 0,1 0 0 0 0,0 0 0 0 0,-1-1 1 0 0,1-1-1 0 0,0 1 0 0 0,0-1 0 0 0,1-1 0 0 0,-1 1 0 0 0,0-2 1 0 0,1 1-1 0 0,-1-1 0 0 0,0 0 0 0 0,1 0 0 0 0,-1-1 0 0 0,0-1 1 0 0,1 1-1 0 0,-1-1 0 0 0,0-1 0 0 0,0 1 0 0 0,-1-1 0 0 0,1-1 1 0 0,0 1-1 0 0,-1-1 0 0 0,0-1 0 0 0,0 1 0 0 0,0-1 0 0 0,-1-1 1 0 0,3-1-32 0 0,9-11 106 0 0,0-1-1 0 0,-1-1 0 0 0,-1 0 1 0 0,-1-1-1 0 0,-1-1 1 0 0,0 0-1 0 0,-2-1 0 0 0,-1-1 1 0 0,-1 1-1 0 0,-1-2 0 0 0,-1 1 1 0 0,-1-1-1 0 0,-1-1 0 0 0,-1 1 1 0 0,-1-1-1 0 0,-2 0 0 0 0,0-22-104 0 0,-1 31-19 0 0,0 13-28 0 0,-1 0 0 0 0,1 0 0 0 0,-1 0 0 0 0,0 0 0 0 0,0 0 0 0 0,0 0 0 0 0,0 0-1 0 0,-1 0 1 0 0,0 1 0 0 0,0-1 0 0 0,0 0 0 0 0,0 0 0 0 0,0 0 0 0 0,-1 1 0 0 0,0-1 0 0 0,0-1 47 0 0,1 5-353 0 0,0 1-1 0 0,0-1 1 0 0,0 0 0 0 0,0 1-1 0 0,0-1 1 0 0,0 1-1 0 0,0-1 1 0 0,1 1 0 0 0,-1 0-1 0 0,0-1 1 0 0,0 1-1 0 0,1 0 1 0 0,-1-1 0 0 0,0 1-1 0 0,1 0 1 0 0,-1 0 0 0 0,1 0-1 0 0,-1 0 1 0 0,1 0-1 0 0,-1-1 1 0 0,1 1 0 0 0,0 0-1 0 0,-1 0 1 0 0,1 0-1 0 0,0 0 1 0 0,0 0 0 0 0,0 0-1 0 0,0 0 1 0 0,0 0 0 0 0,0 0-1 0 0,0 0 1 0 0,0 0-1 0 0,0 0 1 0 0,0 0 0 0 0,1 1 353 0 0,-2 0-1674 0 0,0 10-7652 0 0</inkml:trace>
  <inkml:trace contextRef="#ctx0" brushRef="#br0" timeOffset="-5086.768">1374 781 14643 0 0,'0'0'1327'0'0,"0"0"-3"0"0,0 0 142 0 0,0 0 40 0 0,0 0-203 0 0,0 0-256 0 0,0 0-209 0 0,0 0-118 0 0,0 0-123 0 0,0 0-104 0 0,0 0-62 0 0,0 0-110 0 0,32-25-79 0 0,102-78-37 0 0,-85 54 191 0 0,-48 47-382 0 0,0 0-1 0 0,0 1 0 0 0,0-1 1 0 0,0 0-1 0 0,-1 0 1 0 0,1 0-1 0 0,-1 0 1 0 0,1 0-1 0 0,-1 1 1 0 0,0-1-1 0 0,1 0 1 0 0,-1 0-1 0 0,0 0 1 0 0,-1 0-1 0 0,1 0 1 0 0,0 0-1 0 0,0 0 0 0 0,-1 0 1 0 0,1 0-1 0 0,-1 0 1 0 0,0 0-1 0 0,1 0 1 0 0,-1 1-1 0 0,0-1 1 0 0,0 0-1 0 0,0 1 1 0 0,-1-1-1 0 0,1 0 1 0 0,0 1-1 0 0,0 0 1 0 0,-1-1-1 0 0,1 1 0 0 0,-1 0 1 0 0,1-1-1 0 0,-1 1 1 0 0,0 0-1 0 0,1 0 1 0 0,-1 0-1 0 0,0 1 1 0 0,0-1-1 0 0,0 0 1 0 0,0 1-1 0 0,1-1 1 0 0,-1 1-1 0 0,0-1 1 0 0,0 1-1 0 0,0 0 0 0 0,0 0 1 0 0,0 0-1 0 0,0 0 1 0 0,-2 1-14 0 0,-4-3-47 0 0,-1 1 0 0 0,1 0 0 0 0,0 0 0 0 0,-1 1 0 0 0,1 0 0 0 0,-1 1 0 0 0,1 0 0 0 0,-1 0 0 0 0,1 1 0 0 0,0 0 0 0 0,0 0 0 0 0,-1 1 0 0 0,2 0 0 0 0,-1 1 0 0 0,0-1 1 0 0,1 1-1 0 0,0 1 0 0 0,-1 0 0 0 0,2 0 0 0 0,-1 0 0 0 0,1 1 0 0 0,0 0 0 0 0,0 0 0 0 0,0 0 0 0 0,1 1 0 0 0,0 0 0 0 0,0 0 0 0 0,1 0 0 0 0,0 0 0 0 0,0 1 0 0 0,1 0 0 0 0,-1 0 0 0 0,1 4 47 0 0,-14 115-211 0 0,17-119 206 0 0,1 0-1 0 0,0 0 1 0 0,0-1-1 0 0,1 1 1 0 0,0 0-1 0 0,0 0 0 0 0,1-1 1 0 0,0 0-1 0 0,0 1 1 0 0,1-1-1 0 0,0 0 1 0 0,0-1-1 0 0,1 1 0 0 0,-1-1 1 0 0,2 0-1 0 0,-1 0 1 0 0,1 0-1 0 0,-1-1 1 0 0,1 0-1 0 0,1 0 0 0 0,-1 0 1 0 0,6 2 5 0 0,1-1-5 0 0,0-1 0 0 0,1 0 1 0 0,0-1-1 0 0,0 0 0 0 0,0-1 0 0 0,0-1 1 0 0,1 0-1 0 0,-1-1 0 0 0,0-1 0 0 0,1 0 1 0 0,5-1 4 0 0,-2 1-24 0 0,-6-1-126 0 0,-1 0 0 0 0,1-1 0 0 0,0-1-1 0 0,-1 0 1 0 0,1 0 0 0 0,-1-1 0 0 0,0 0 0 0 0,0-1 0 0 0,-1 0 0 0 0,1-1 0 0 0,-1 0 0 0 0,3-3 150 0 0,108-95-5709 0 0,-70 50 548 0 0,-18 18-1532 0 0,-16 17 470 0 0</inkml:trace>
  <inkml:trace contextRef="#ctx0" brushRef="#br0" timeOffset="-4716.629">2075 512 4625 0 0,'0'0'3729'0'0,"0"0"-689"0"0,0 0-675 0 0,0 0-522 0 0,0 0-432 0 0,0 0-323 0 0,0 0-193 0 0,0 0-109 0 0,0 0-89 0 0,-31 25-86 0 0,-97 78-110 0 0,62-34 73 0 0,59-56-486 0 0,1-4-57 0 0,0 0-1 0 0,1 1 1 0 0,0 0 0 0 0,0-1 0 0 0,1 2 0 0 0,1-1 0 0 0,-1 0 0 0 0,2 1 0 0 0,-1-1-1 0 0,1 1 1 0 0,1 0 0 0 0,0 0 0 0 0,1 0 0 0 0,0 1-31 0 0,2-7 30 0 0,1-1-1 0 0,-1 1 1 0 0,1-1-1 0 0,0 0 1 0 0,0 0 0 0 0,1 0-1 0 0,-1 0 1 0 0,1-1 0 0 0,0 1-1 0 0,0-1 1 0 0,0 0 0 0 0,0 0-1 0 0,1 0 1 0 0,-1-1 0 0 0,1 0-1 0 0,0 0 1 0 0,0 0 0 0 0,0 0-1 0 0,-1-1 1 0 0,2 1 0 0 0,-1-1-1 0 0,0-1 1 0 0,0 1 0 0 0,0-1-1 0 0,0 0 1 0 0,0 0 0 0 0,0 0-1 0 0,1-1 1 0 0,1 0-30 0 0,9 1 223 0 0,0-1 1 0 0,0-1-1 0 0,0 0 1 0 0,-1-1-1 0 0,1-1 0 0 0,-1 0 1 0 0,1-1-1 0 0,-1-1 0 0 0,-1 0 1 0 0,1-1-1 0 0,-1-1 1 0 0,10-7-224 0 0,5-6 122 0 0,-1-2 1 0 0,0-1 0 0 0,-2-1-1 0 0,0-1 1 0 0,-2-2 0 0 0,-1 0-1 0 0,-2-1 1 0 0,0-2 0 0 0,-3 0 0 0 0,0-1-1 0 0,-2 0 1 0 0,-1-1 0 0 0,-2-1-1 0 0,7-28-122 0 0,-14 43-93 0 0,-1 0 0 0 0,-1 0 1 0 0,-1 0-1 0 0,0-1 0 0 0,-2 0 0 0 0,0 1 0 0 0,-1-1 0 0 0,-1 1 0 0 0,-1-1 0 0 0,-4-15 93 0 0,4 26-58 0 0,0-1 0 0 0,0 1 0 0 0,-1 0 0 0 0,-1 0 0 0 0,0 1 0 0 0,0-1 0 0 0,0 1 0 0 0,-1 0 0 0 0,0 0 0 0 0,-1 0 0 0 0,0 1-1 0 0,0 0 1 0 0,0 0 0 0 0,-1 0 0 0 0,0 1 0 0 0,-1 0 0 0 0,1 0 0 0 0,-1 1 0 0 0,0 0 0 0 0,0 1 0 0 0,-1-1 0 0 0,1 2 0 0 0,-2-1 58 0 0,1 1-8 0 0,0 0 0 0 0,1 1 0 0 0,-1 1 0 0 0,0-1 0 0 0,0 1 0 0 0,0 1 1 0 0,0 0-1 0 0,0 0 0 0 0,0 1 0 0 0,0 0 0 0 0,0 0 0 0 0,0 1 0 0 0,0 0 0 0 0,1 1 0 0 0,-1 0 1 0 0,1 0-1 0 0,0 1 0 0 0,0 0 0 0 0,0 0 0 0 0,0 1 0 0 0,1 0 0 0 0,-1 1 0 0 0,1-1 0 0 0,1 1 1 0 0,-1 1-1 0 0,1-1 0 0 0,0 2 8 0 0,-6 6 9 0 0,0 0-1 0 0,2 1 1 0 0,-1 1 0 0 0,2 0 0 0 0,0 0-1 0 0,1 1 1 0 0,1 0 0 0 0,1 1 0 0 0,0-1-1 0 0,1 1 1 0 0,1 0 0 0 0,-1 16-9 0 0,1-12 18 0 0,2 1 1 0 0,0 0 0 0 0,2 0-1 0 0,0 0 1 0 0,2 0 0 0 0,0 0-1 0 0,2 0 1 0 0,1-1 0 0 0,0 1 0 0 0,1-1-1 0 0,2-1 1 0 0,0 1 0 0 0,2-1-1 0 0,0 0 1 0 0,1-1 0 0 0,1-1-1 0 0,1 0 1 0 0,13 16-19 0 0,-6-14-55 0 0,1-1 0 0 0,1 0-1 0 0,0-2 1 0 0,2-1 0 0 0,0 0 0 0 0,1-2 0 0 0,0-1-1 0 0,1-1 1 0 0,11 4 55 0 0,23 6-4627 0 0,1-4-4494 0 0,-44-15-2541 0 0</inkml:trace>
  <inkml:trace contextRef="#ctx0" brushRef="#br0" timeOffset="-3819.724">2480 1068 5825 0 0,'0'0'3673'0'0,"0"0"-1299"0"0,0 0-500 0 0,0 0 18 0 0,0 0 27 0 0,0 0-160 0 0,0 0-263 0 0,0 0-241 0 0,0 0-204 0 0,0 0-177 0 0,0 0-134 0 0,16-33-108 0 0,48-104-98 0 0,-15 17 607 0 0,9-20-338 0 0,-31 70-459 0 0,-27 103-964 0 0,-1-13 621 0 0,1 0 0 0 0,1 0 0 0 0,1-1 0 0 0,1 1 0 0 0,1 0 0 0 0,0-1 0 0 0,1 0 0 0 0,2 0 0 0 0,0 0 0 0 0,0-1 0 0 0,2 0 0 0 0,0 0 0 0 0,10 13-1 0 0,-17-28 51 0 0,0 0 1 0 0,1 1-1 0 0,-1-1 0 0 0,1 0 0 0 0,-1 0 0 0 0,1 0 1 0 0,0-1-1 0 0,0 1 0 0 0,0-1 0 0 0,0 1 0 0 0,1-1 1 0 0,-1 0-1 0 0,1 0 0 0 0,-1-1 0 0 0,1 1 0 0 0,0-1 1 0 0,0 1-1 0 0,-1-1 0 0 0,1-1 0 0 0,0 1 0 0 0,0 0 1 0 0,0-1-1 0 0,0 0 0 0 0,0 0 0 0 0,0 0 0 0 0,0 0 1 0 0,0-1-1 0 0,0 1 0 0 0,0-1 0 0 0,0 0 0 0 0,-1 0 1 0 0,1-1-1 0 0,0 1 0 0 0,-1-1 0 0 0,1 0 0 0 0,-1 0 1 0 0,1 0-1 0 0,-1 0 0 0 0,0-1 0 0 0,0 1 0 0 0,1-2-51 0 0,12-13 133 0 0,-1 0-1 0 0,-1-1 0 0 0,0-1 0 0 0,-2 0 0 0 0,0-1 1 0 0,6-15-133 0 0,1 0 23 0 0,12-16-19 0 0,44-100-461 0 0,-74 144-4282 0 0,-9 21 2072 0 0,-9 25-6848 0 0,16-38 8535 0 0,-6 14-10537 0 0</inkml:trace>
  <inkml:trace contextRef="#ctx0" brushRef="#br0" timeOffset="-3531.117">3200 980 4633 0 0,'0'0'4342'0'0,"0"0"-704"0"0,0 0-572 0 0,0 0-493 0 0,0 0-570 0 0,0 0-469 0 0,0 0-341 0 0,31-18-250 0 0,97-60-219 0 0,-64 19 339 0 0,-59 53-958 0 0,1-1 0 0 0,-1 0 1 0 0,0 0-1 0 0,-1 0 0 0 0,0-1 0 0 0,0 1 0 0 0,0-1 0 0 0,-1 0 0 0 0,-1 0 1 0 0,1-1-1 0 0,-1 1 0 0 0,0 0 0 0 0,-1-1 0 0 0,0 1 0 0 0,0-1 0 0 0,-1 1 1 0 0,0-1-1 0 0,-1 0 0 0 0,0-3-105 0 0,-3 8-10 0 0,1 0 0 0 0,-1 0 0 0 0,0 0-1 0 0,0 1 1 0 0,0-1 0 0 0,-1 1 0 0 0,1 0 0 0 0,-1 0 0 0 0,0 0 0 0 0,0 1 0 0 0,0 0 0 0 0,0 0-1 0 0,0 0 1 0 0,0 1 0 0 0,0-1 0 0 0,-1 1 0 0 0,1 0 0 0 0,0 1 0 0 0,-1-1 0 0 0,1 1-1 0 0,-1 0 1 0 0,1 1 0 0 0,-1-1 0 0 0,1 1 0 0 0,-1 0 0 0 0,1 0 0 0 0,0 1 0 0 0,0 0 0 0 0,-3 1 10 0 0,-6 3-73 0 0,1 0 1 0 0,0 1 0 0 0,0 1-1 0 0,1 0 1 0 0,0 1 0 0 0,0 0 0 0 0,1 1-1 0 0,0 0 1 0 0,1 1 0 0 0,0 0-1 0 0,1 1 1 0 0,0 0 0 0 0,1 0 0 0 0,0 1-1 0 0,-2 6 73 0 0,5-13-47 0 0,1 1 0 0 0,0-1 0 0 0,1 1-1 0 0,0 0 1 0 0,0 0 0 0 0,0 0 0 0 0,1 0 0 0 0,0 1-1 0 0,0-1 1 0 0,1 1 0 0 0,0-1 0 0 0,0 1 0 0 0,1-1-1 0 0,0 1 1 0 0,0-1 0 0 0,1 1 0 0 0,0 0 0 0 0,0-1-1 0 0,1 0 1 0 0,0 1 0 0 0,0-1 0 0 0,1 0-1 0 0,0 0 1 0 0,0 0 0 0 0,1 0 0 0 0,0-1 0 0 0,0 1-1 0 0,0-1 1 0 0,1 0 0 0 0,3 4 47 0 0,3-4-58 0 0,-1-1-1 0 0,1 0 1 0 0,0 0 0 0 0,0-1-1 0 0,0-1 1 0 0,1 0 0 0 0,-1 0-1 0 0,1-1 1 0 0,0 0 0 0 0,0-1-1 0 0,-1-1 1 0 0,1 0 0 0 0,0-1-1 0 0,6 0 59 0 0,9 0-141 0 0,-11 0-215 0 0,-1 0-1 0 0,1-1 0 0 0,-1-1 0 0 0,0 0 0 0 0,0-2 1 0 0,-1 1-1 0 0,1-2 0 0 0,-1 0 0 0 0,4-2 357 0 0,29-17-4002 0 0,-2-1-3360 0 0,-43 25 6844 0 0,17-11-8347 0 0</inkml:trace>
  <inkml:trace contextRef="#ctx0" brushRef="#br0" timeOffset="-3008.404">4059 535 10034 0 0,'0'0'3936'0'0,"0"0"-1364"0"0,0 0-687 0 0,0 0-360 0 0,0 0-304 0 0,-33 14-241 0 0,-107 49-171 0 0,-11 30 908 0 0,125-76-1493 0 0,0 1 0 0 0,2 1 0 0 0,1 1 0 0 0,0 2 0 0 0,-17 21-224 0 0,39-43 0 0 0,1 1-1 0 0,-1-1 1 0 0,1 1 0 0 0,-1 0 0 0 0,1-1 0 0 0,-1 1-1 0 0,1 0 1 0 0,-1-1 0 0 0,1 1 0 0 0,0 0 0 0 0,-1-1-1 0 0,1 1 1 0 0,0 0 0 0 0,0 0 0 0 0,-1-1 0 0 0,1 1-1 0 0,0 0 1 0 0,0 0 0 0 0,0 0 0 0 0,0-1 0 0 0,0 1-1 0 0,0 0 1 0 0,0 0 0 0 0,0-1 0 0 0,0 1 0 0 0,1 0-1 0 0,-1 0 1 0 0,0 0 0 0 0,0-1 0 0 0,1 1 0 0 0,-1 0-1 0 0,1-1 1 0 0,-1 1 0 0 0,0 0 0 0 0,1-1 0 0 0,-1 1-1 0 0,1 0 1 0 0,-1-1 0 0 0,1 1 0 0 0,0-1 0 0 0,-1 1-1 0 0,1-1 1 0 0,0 0 0 0 0,-1 1 0 0 0,1-1 0 0 0,0 1-1 0 0,-1-1 1 0 0,1 0 0 0 0,0 0 0 0 0,0 1 0 0 0,-1-1-1 0 0,1 0 1 0 0,0 0 0 0 0,0 0 0 0 0,0 0 0 0 0,47 5 154 0 0,-46-5-140 0 0,176-4 414 0 0,-172 44 207 0 0,-19 38-192 0 0,11-75-422 0 0,0 1 0 0 0,-1-1 0 0 0,0 0 0 0 0,0 0 0 0 0,0 0 0 0 0,0 0 0 0 0,0 0 0 0 0,0-1 0 0 0,-1 1 0 0 0,1-1 0 0 0,-1 0 0 0 0,0 0 0 0 0,0 0 0 0 0,0-1 0 0 0,0 1 0 0 0,0-1 0 0 0,0 0 0 0 0,0 0 0 0 0,0 0 0 0 0,0-1 0 0 0,-3 1-21 0 0,0 1 7 0 0,-119 52-268 0 0,116-47 976 0 0,3 0-3430 0 0,6-5-3552 0 0,12-7-3674 0 0,-9 2 500 0 0</inkml:trace>
  <inkml:trace contextRef="#ctx0" brushRef="#br0" timeOffset="-1877.614">4395 766 2120 0 0,'0'0'2297'0'0,"0"0"147"0"0,0 0 116 0 0,0 0-6 0 0,0 0-225 0 0,0 0-426 0 0,0 0-380 0 0,0 0-320 0 0,0 0-202 0 0,0 0-147 0 0,0 0-135 0 0,0 0-111 0 0,-33-9-101 0 0,-102-25-87 0 0,132 33-398 0 0,-1 0 0 0 0,1 0 0 0 0,0 0 0 0 0,-1 1 0 0 0,1-1 0 0 0,0 1 0 0 0,-1 0-1 0 0,1 0 1 0 0,-1 0 0 0 0,1 0 0 0 0,0 1 0 0 0,-1-1 0 0 0,1 1 0 0 0,0 0 0 0 0,-1 0 0 0 0,1 0-1 0 0,0 1 1 0 0,0-1 0 0 0,0 1 0 0 0,0 0 0 0 0,0-1 0 0 0,0 1 0 0 0,1 0 0 0 0,-1 1-22 0 0,-7 5 76 0 0,-6 4-25 0 0,1 0-1 0 0,0 2 1 0 0,1 0 0 0 0,0 0 0 0 0,1 2 0 0 0,1-1 0 0 0,0 2 0 0 0,1 0 0 0 0,1 0-1 0 0,0 0 1 0 0,2 2 0 0 0,0-1 0 0 0,1 1 0 0 0,-2 8-51 0 0,7-21 20 0 0,0 1 1 0 0,0-1-1 0 0,0 1 1 0 0,1-1-1 0 0,0 1 1 0 0,0 0-1 0 0,0-1 1 0 0,1 1-1 0 0,0 0 1 0 0,0 0-1 0 0,1-1 1 0 0,0 1-1 0 0,0 0 1 0 0,1-1 0 0 0,0 1-1 0 0,0-1 1 0 0,0 1-1 0 0,1-1 1 0 0,0 0-1 0 0,0 0 1 0 0,0 0-1 0 0,1-1 1 0 0,0 1-1 0 0,0-1 1 0 0,1 0-1 0 0,-1 0 1 0 0,1 0-1 0 0,0-1 1 0 0,0 1-1 0 0,1-1 1 0 0,-1-1-1 0 0,1 1 1 0 0,0-1-1 0 0,0 0 1 0 0,0 0-1 0 0,0 0 1 0 0,6 0-21 0 0,2-1 99 0 0,0 0 1 0 0,1-2 0 0 0,0 0-1 0 0,-1 0 1 0 0,1-1 0 0 0,-1-1-1 0 0,0-1 1 0 0,1 0 0 0 0,-1-1-1 0 0,-1 0 1 0 0,1-1-1 0 0,0 0 1 0 0,-1-2 0 0 0,0 1-1 0 0,-1-1 1 0 0,7-6-100 0 0,13-9 239 0 0,-1-1 0 0 0,-1-2 0 0 0,-1-2 1 0 0,-1 0-1 0 0,14-20-239 0 0,-19 19 75 0 0,-1-2 0 0 0,-1 0 1 0 0,-2-2-1 0 0,-1 0 1 0 0,-1-1-1 0 0,-2 0 1 0 0,-2-1-1 0 0,-1-1 1 0 0,-1 0-1 0 0,-3-1 0 0 0,0 0 1 0 0,-2 0-1 0 0,-2-1 1 0 0,-2 0-1 0 0,-1 1 1 0 0,-3-31-76 0 0,1 50-9 0 0,-1 0 0 0 0,-1 0 0 0 0,-1 0 0 0 0,0 0 0 0 0,-1 1 0 0 0,-1 0 1 0 0,-1 0-1 0 0,0 0 0 0 0,-1 1 0 0 0,0 0 9 0 0,4 9-21 0 0,1 0 0 0 0,-1 1 1 0 0,0-1-1 0 0,0 1 0 0 0,-1 0 0 0 0,1 0 1 0 0,-1 0-1 0 0,-1 1 0 0 0,1 0 0 0 0,0 0 1 0 0,-1 0-1 0 0,0 1 0 0 0,0-1 0 0 0,0 2 1 0 0,0-1-1 0 0,0 0 0 0 0,-1 1 0 0 0,1 1 1 0 0,-1-1-1 0 0,0 1 0 0 0,1 0 0 0 0,-1 0 1 0 0,0 1-1 0 0,0 0 0 0 0,1 0 0 0 0,-4 1 21 0 0,1 2-30 0 0,0 2-1 0 0,0-1 0 0 0,1 1 0 0 0,0 0 1 0 0,0 1-1 0 0,0 0 0 0 0,1 0 1 0 0,0 1-1 0 0,0-1 0 0 0,0 2 0 0 0,1-1 1 0 0,0 1-1 0 0,1 0 0 0 0,-1 0 0 0 0,1 0 1 0 0,1 1-1 0 0,0 0 0 0 0,0 0 0 0 0,1 0 1 0 0,0 2 30 0 0,-8 17-44 0 0,1 1 1 0 0,1 0-1 0 0,2 1 1 0 0,1-1-1 0 0,2 1 0 0 0,0 0 1 0 0,2 1-1 0 0,2-1 1 0 0,0 0-1 0 0,2 1 1 0 0,3 8 43 0 0,-1-23-66 0 0,0 0 0 0 0,1 0 0 0 0,0-1 1 0 0,1 0-1 0 0,1 0 0 0 0,0 0 0 0 0,2-1 0 0 0,-1 0 1 0 0,2-1-1 0 0,-1 0 0 0 0,2 0 0 0 0,0-1 0 0 0,0-1 1 0 0,1 0-1 0 0,1 0 0 0 0,0-1 0 0 0,0-1 0 0 0,1 0 1 0 0,5 3 65 0 0,-2-3-470 0 0,0-1 0 0 0,0 0 1 0 0,1-2-1 0 0,0 1 0 0 0,0-2 1 0 0,0-1-1 0 0,1 0 1 0 0,0-1-1 0 0,-1-1 0 0 0,16 0 470 0 0,49-6-4960 0 0,-28-7-3939 0 0,-35 3 1315 0 0</inkml:trace>
  <inkml:trace contextRef="#ctx0" brushRef="#br0" timeOffset="-877.706">5195 641 8642 0 0,'0'0'2778'0'0,"0"0"-591"0"0,0 0-369 0 0,0 0-191 0 0,0 0-183 0 0,0 0-166 0 0,0 0-141 0 0,-33 11-127 0 0,-104 34-118 0 0,42 10 595 0 0,83-49-1385 0 0,1 2 0 0 0,0-1 1 0 0,1 1-1 0 0,-1 1 0 0 0,2 0 0 0 0,-1 0 1 0 0,1 1-1 0 0,1 0 0 0 0,-1 1 0 0 0,2-1 1 0 0,0 2-1 0 0,0-1 0 0 0,1 1 0 0 0,0 0 1 0 0,1 0-1 0 0,0 1 0 0 0,1-1 0 0 0,1 1 1 0 0,0 0-1 0 0,1 0 0 0 0,-1 6-102 0 0,4-15 14 0 0,-1-1 0 0 0,1 1-1 0 0,0-1 1 0 0,-1 1 0 0 0,2-1 0 0 0,-1 1 0 0 0,0-1 0 0 0,1 0 0 0 0,0 0-1 0 0,-1 0 1 0 0,1 0 0 0 0,0 0 0 0 0,1 0 0 0 0,-1 0 0 0 0,0 0-1 0 0,1-1 1 0 0,0 1 0 0 0,-1-1 0 0 0,1 0 0 0 0,0 0 0 0 0,0 0-1 0 0,0 0 1 0 0,1-1 0 0 0,-1 1 0 0 0,0-1 0 0 0,1 0 0 0 0,-1 0-1 0 0,1 0 1 0 0,-1 0 0 0 0,1 0 0 0 0,2-1-14 0 0,4 2 78 0 0,0-1 1 0 0,1 0-1 0 0,-1-1 0 0 0,0-1 1 0 0,0 1-1 0 0,0-1 0 0 0,0-1 1 0 0,0 0-1 0 0,0 0 1 0 0,0-1-1 0 0,0-1-78 0 0,28-14 142 0 0,-2-1 0 0 0,0-2 0 0 0,-1-1 0 0 0,-1-2-1 0 0,-1-2 1 0 0,-1-1 0 0 0,-2-1 0 0 0,-1-1 0 0 0,-1-2 0 0 0,1-3-142 0 0,92-91 140 0 0,-125 185-469 0 0,-5 116 299 0 0,9-172 26 0 0,0 0 1 0 0,0 0-1 0 0,1 0 0 0 0,-1 0 0 0 0,1 0 0 0 0,0 0 1 0 0,0-1-1 0 0,0 1 0 0 0,1 0 0 0 0,-1-1 0 0 0,1 1 1 0 0,0 0-1 0 0,0-1 0 0 0,0 0 0 0 0,0 1 0 0 0,1-1 1 0 0,-1 0-1 0 0,1 0 0 0 0,0-1 0 0 0,0 1 0 0 0,0 0 0 0 0,0-1 1 0 0,0 0-1 0 0,0 0 0 0 0,1 0 0 0 0,-1 0 0 0 0,1 0 1 0 0,0-1-1 0 0,-1 1 0 0 0,1-1 0 0 0,0 0 0 0 0,0-1 1 0 0,0 1-1 0 0,1 0 4 0 0,1-1 20 0 0,0-1 0 0 0,0 1 0 0 0,0-1 0 0 0,0 0 1 0 0,0-1-1 0 0,-1 1 0 0 0,1-1 0 0 0,0 0 0 0 0,0-1 0 0 0,-1 1 0 0 0,0-1 1 0 0,1 0-1 0 0,-1 0 0 0 0,0-1 0 0 0,-1 0 0 0 0,1 0 0 0 0,0 0 0 0 0,-1 0 1 0 0,0-1-21 0 0,16-17 52 0 0,-1-2 0 0 0,-1 0 1 0 0,0-2-1 0 0,-2 1 0 0 0,-2-2 1 0 0,0 0-1 0 0,-2-1 0 0 0,7-22-52 0 0,-13 17-2 0 0,-6 33-22 0 0,0 0-32 0 0,-11 19-431 0 0,3-3 416 0 0,1 0 0 0 0,1 1 0 0 0,1-1 0 0 0,0 1 0 0 0,1 1 0 0 0,1-1 0 0 0,1 1 0 0 0,0-1 1 0 0,1 1-1 0 0,1-1 0 0 0,2 12 71 0 0,-2-21-2 0 0,1-1 1 0 0,0 1-1 0 0,1-1 1 0 0,0 1-1 0 0,0-1 1 0 0,1 0-1 0 0,-1 0 1 0 0,1 0 0 0 0,1 0-1 0 0,0 0 1 0 0,0-1-1 0 0,0 1 1 0 0,1-1-1 0 0,-1 0 1 0 0,1-1-1 0 0,1 1 1 0 0,-1-1-1 0 0,1 0 1 0 0,0 0 0 0 0,0-1-1 0 0,1 0 1 0 0,-1 0-1 0 0,1 0 1 0 0,0-1-1 0 0,0 0 1 0 0,0 0-1 0 0,0-1 1 0 0,1 0-1 0 0,-1 0 1 0 0,0-1-1 0 0,1 0 1 0 0,5 0 1 0 0,-7-4 39 0 0,0 0-1 0 0,0-1 1 0 0,0 0 0 0 0,-1-1-1 0 0,0 1 1 0 0,1-1-1 0 0,-2 0 1 0 0,1 0 0 0 0,0-1-1 0 0,-1 1 1 0 0,0-1 0 0 0,0 0-1 0 0,-1 0 1 0 0,0-1 0 0 0,0 1-1 0 0,0 0 1 0 0,-1-1-1 0 0,0 0-38 0 0,1 1 28 0 0,111-239 311 0 0,-31 133-298 0 0,-88 153-308 0 0,-6 135 197 0 0,14-92 50 0 0,4-1 0 0 0,4 0 0 0 0,9 30 20 0 0,-17-99-5 0 0,12 56-40 0 0,-3 1 0 0 0,-4 0-1 0 0,-2 1 1 0 0,-3 0 0 0 0,-4 9 45 0 0,-1-63 7 0 0,-1 0 0 0 0,0 0 0 0 0,-1-1 0 0 0,-1 1 0 0 0,-1-1 0 0 0,0 0 0 0 0,-1-1 0 0 0,-1 1 0 0 0,-1-2 0 0 0,0 1 0 0 0,-1-1 0 0 0,0 0 0 0 0,-2-1 0 0 0,1 0 0 0 0,-2-1 0 0 0,0-1 0 0 0,0 0 0 0 0,-1 0 0 0 0,-1-1-7 0 0,14-10 7 0 0,0 0-1 0 0,0 0 1 0 0,0 0 0 0 0,0-1-1 0 0,-1 1 1 0 0,1 0-1 0 0,0-1 1 0 0,0 1 0 0 0,-1-1-1 0 0,1 1 1 0 0,0-1-1 0 0,-1 0 1 0 0,1 1 0 0 0,-1-1-1 0 0,1 0 1 0 0,0 0-1 0 0,-1 0 1 0 0,1 0 0 0 0,0 0-1 0 0,-1 0 1 0 0,1 0-1 0 0,-1-1 1 0 0,1 1 0 0 0,0 0-1 0 0,-1-1 1 0 0,1 1-1 0 0,0-1 1 0 0,0 0-1 0 0,-1 1 1 0 0,1-1 0 0 0,0 0-1 0 0,0 0 1 0 0,0 1-1 0 0,0-1 1 0 0,0 0 0 0 0,0 0-1 0 0,0 0 1 0 0,0 0-1 0 0,0-1 1 0 0,0 1 0 0 0,1 0-1 0 0,-1 0 1 0 0,0-1-7 0 0,-16-62 92 0 0,14 19-178 0 0,2 0 0 0 0,2 1 0 0 0,2-1 0 0 0,2 1 0 0 0,2-1 0 0 0,1 2 0 0 0,3-1 0 0 0,2 1 0 0 0,10-24 86 0 0,46-75-2967 0 0,23 15-3751 0 0,-72 105-541 0 0,-8 6-4221 0 0</inkml:trace>
  <inkml:trace contextRef="#ctx0" brushRef="#br0" timeOffset="7731.438">0 1812 7978 0 0,'0'0'2836'0'0,"0"0"-2417"0"0,0 0-666 0 0,0 0 303 0 0,0 0 420 0 0,0 0 250 0 0,0 0 145 0 0,0 0 49 0 0,32 1-30 0 0,100 1-54 0 0,321-13 2511 0 0,316-17-1362 0 0,272-14-892 0 0,-136-11-290 0 0,940-29-484 0 0,542 82-537 0 0,-1141-60 289 0 0,-695 24 126 0 0,406-8 247 0 0,-195 25 85 0 0,-321 34-200 0 0,90 44-556 0 0,-460-54-1281 0 0,-48-10-1812 0 0,-4-6-4017 0 0,-14 7-2290 0 0</inkml:trace>
  <inkml:trace contextRef="#ctx0" brushRef="#br0" timeOffset="49813.295">10180 247 6153 0 0,'0'0'1838'0'0,"0"0"9"0"0,0 0 90 0 0,0 0 64 0 0,0 0-32 0 0,0 0-185 0 0,0 0-246 0 0,0 0-238 0 0,0 0-190 0 0,0 0-188 0 0,0 0-172 0 0,0-6-146 0 0,0-20 1678 0 0,-141 337-2073 0 0,138-307-196 0 0,0 1-1 0 0,1 0 1 0 0,-1-1-1 0 0,1 1 1 0 0,0 0-1 0 0,0 0 1 0 0,1 1-1 0 0,-1-1 1 0 0,1 0-1 0 0,0 0 1 0 0,1 1-1 0 0,-1-1 1 0 0,1 0-1 0 0,0 1 1 0 0,0-1-1 0 0,1 0 1 0 0,0 1-1 0 0,0-1 1 0 0,0 0-1 0 0,0 0 1 0 0,1 1-1 0 0,0-1 1 0 0,0-1-1 0 0,0 1 1 0 0,1 0-1 0 0,0 0 1 0 0,0-1-1 0 0,0 1 1 0 0,0-1-1 0 0,1 0 1 0 0,-1 0-1 0 0,4 2-12 0 0,9 0 115 0 0,1 0 0 0 0,0-1 0 0 0,0 0 0 0 0,1-2-1 0 0,-1 0 1 0 0,1-1 0 0 0,0 0 0 0 0,0-2-1 0 0,0 0 1 0 0,-1-1 0 0 0,1-1 0 0 0,0 0 0 0 0,-1-2-1 0 0,9-2-114 0 0,126-38 606 0 0,-109-13-4487 0 0,-30 19-1887 0 0,-7 6-3550 0 0,-5 19 3369 0 0,1 2 2008 0 0</inkml:trace>
  <inkml:trace contextRef="#ctx0" brushRef="#br0" timeOffset="50109.039">10587 144 6001 0 0,'0'0'2674'0'0,"0"0"-109"0"0,0 0-131 0 0,0 0-191 0 0,0 0-246 0 0,0 0-319 0 0,0 0-311 0 0,0 0-277 0 0,0 0-247 0 0,0 0-159 0 0,0 0-91 0 0,0 0-61 0 0,0 0-21 0 0,-19 19-47 0 0,-58 62-53 0 0,74-78-381 0 0,0-1 1 0 0,1 1-1 0 0,-1 0 0 0 0,1 0 1 0 0,0 0-1 0 0,0 0 0 0 0,0 0 1 0 0,0 1-1 0 0,0-1 0 0 0,1 0 1 0 0,0 1-1 0 0,0-1 0 0 0,0 1 1 0 0,0 0-1 0 0,0-1 0 0 0,0 1 1 0 0,1 0-1 0 0,0 1-30 0 0,-1 9 109 0 0,-79 585 1259 0 0,29-323-1316 0 0,23-213-751 0 0,109-200-11450 0 0,-58 99 4746 0 0,-12 18-508 0 0</inkml:trace>
  <inkml:trace contextRef="#ctx0" brushRef="#br0" timeOffset="50463.302">10902 122 8578 0 0,'0'0'4187'0'0,"0"0"-1998"0"0,0 0-595 0 0,0 0-21 0 0,0 0-7 0 0,0 0-150 0 0,0 0-221 0 0,0 0-253 0 0,0 0-245 0 0,0 0-145 0 0,0 0-114 0 0,0 0-82 0 0,3-6-28 0 0,-1 0-300 0 0,4-11 411 0 0,-2 33 471 0 0,-36 248 617 0 0,-33 74-1391 0 0,64-283-1089 0 0,18-62-5194 0 0,-15 1 5110 0 0,7-18-5105 0 0,-4 7-2966 0 0,-5 9 3844 0 0</inkml:trace>
  <inkml:trace contextRef="#ctx0" brushRef="#br0" timeOffset="50739.276">10558 442 10218 0 0,'0'0'1771'0'0,"0"0"-254"0"0,0 0 70 0 0,0 0 205 0 0,0 0-56 0 0,0 0-246 0 0,0 0-262 0 0,0 0-212 0 0,0 0-186 0 0,32 4-138 0 0,105 7-140 0 0,-46-20 73 0 0,-73 3-514 0 0,52-13 88 0 0,-18 7-475 0 0,-2-3 1 0 0,1-2-1 0 0,-2-2 0 0 0,37-21 276 0 0,-17-11-3580 0 0,-30 12-6316 0 0,-30 27-889 0 0</inkml:trace>
  <inkml:trace contextRef="#ctx0" brushRef="#br0" timeOffset="51025.297">11368 1 9810 0 0,'0'0'1990'0'0,"0"0"-62"0"0,0 0 31 0 0,0 0-41 0 0,0 0-215 0 0,0 0-309 0 0,0 0-283 0 0,-14 35-239 0 0,-43 114-189 0 0,-2 64 1048 0 0,58-207-1699 0 0,-1-1 1 0 0,0 0 1 0 0,0 0-1 0 0,1 1 1 0 0,-1-1-1 0 0,1 0 1 0 0,0 0-1 0 0,1 1 1 0 0,-1-1-1 0 0,1 0 1 0 0,0 1-1 0 0,0-1 1 0 0,1 0-1 0 0,0 1 0 0 0,0-1 1 0 0,0 0-1 0 0,0 0 1 0 0,1 1-1 0 0,0-1 1 0 0,0 0-1 0 0,0-1 1 0 0,1 1-1 0 0,0 0 1 0 0,-1-1-1 0 0,2 1 1 0 0,-1-1-1 0 0,0 0 1 0 0,1 0-1 0 0,0 0 1 0 0,0-1-1 0 0,0 1 1 0 0,0-1-1 0 0,1 0 1 0 0,-1 0-1 0 0,1-1 1 0 0,0 1-1 0 0,0-1 1 0 0,2 1-34 0 0,3-2 43 0 0,0-1 1 0 0,0 1 0 0 0,0-2 0 0 0,0 1 0 0 0,0-2-1 0 0,0 1 1 0 0,0-1 0 0 0,0-1 0 0 0,-1 1-1 0 0,1-2 1 0 0,-1 1 0 0 0,0-2 0 0 0,0 1-1 0 0,0-1 1 0 0,0-1-44 0 0,86-30 262 0 0,-93 37-241 0 0,1 1-1 0 0,0-1 0 0 0,-1 1 0 0 0,0-1 0 0 0,1 1 0 0 0,-1 0 0 0 0,0 0 0 0 0,0 0 1 0 0,0 0-1 0 0,0 1 0 0 0,-1-1 0 0 0,1 0 0 0 0,0 1 0 0 0,-1-1 0 0 0,0 1 0 0 0,0 0 0 0 0,1-1 1 0 0,-1 1-1 0 0,-1 0 0 0 0,1 0 0 0 0,0 0 0 0 0,-1-1 0 0 0,0 1 0 0 0,1 0 0 0 0,-1 0 0 0 0,0 0 1 0 0,-1 0-1 0 0,1 0 0 0 0,0 0 0 0 0,-1 0 0 0 0,1-1 0 0 0,-1 1 0 0 0,0 0 0 0 0,0 0 1 0 0,-1 1-21 0 0,1 20 48 0 0,2-20-98 0 0,-1 0 1 0 0,1 0 0 0 0,0 0-1 0 0,0 0 1 0 0,0 0 0 0 0,0-1 0 0 0,1 1-1 0 0,-1 0 1 0 0,1-1 0 0 0,0 1-1 0 0,1 0 1 0 0,-1-1 0 0 0,0 0-1 0 0,1 0 1 0 0,0 0 0 0 0,0 0 0 0 0,0 0-1 0 0,0 0 1 0 0,0-1 0 0 0,0 0-1 0 0,1 1 1 0 0,-1-1 0 0 0,1 0-1 0 0,0-1 1 0 0,-1 1 0 0 0,4 0 49 0 0,16 1-4886 0 0,2-8-4348 0 0,-16 1-2957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4:17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0 0 0,'0'0'649'0'0,"0"0"497"0"0,0 0 186 0 0,0 0 103 0 0,0 0 11 0 0,0 0-92 0 0,0 0-142 0 0,0 0-155 0 0,0 0-127 0 0,0 0-141 0 0,0 0-122 0 0,0 0-101 0 0,1-4-60 0 0,6-22 7343 0 0,22-36-6821 0 0,-31 60 924 0 0,-15 29-2068 0 0,17-26 83 0 0,0-1-22 0 0,0 0 15 0 0,0 0-4 0 0,0 0 6 0 0,0 0 10 0 0,0 0-15 0 0,22-4-4869 0 0,-20 0-868 0 0,-2 1-5449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4:10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332 438 10810 0 0,'0'0'503'0'0,"0"0"-262"0"0,0 0 152 0 0,0 0 491 0 0,0 0 432 0 0,0 0 184 0 0,0 0-94 0 0,0 0-250 0 0,35-3-245 0 0,110-11-175 0 0,115-35 1313 0 0,-202 34-1679 0 0,0 0 194 0 0,-2-3-1 0 0,0-2 0 0 0,42-22-563 0 0,-57 16 530 0 0,-40 30 1454 0 0,-40 123-2017 0 0,22-37 76 0 0,3 2 0 0 0,4-1 0 0 0,5 2 0 0 0,4 39-43 0 0,1 228 117 0 0,16-293-8 0 0,-25-82 2217 0 0,-9 3-2320 0 0,-2 0 0 0 0,1 1-1 0 0,-1 1 1 0 0,-1 1 0 0 0,0 0-1 0 0,0 2 1 0 0,-1 1 0 0 0,1 0 0 0 0,-1 2-1 0 0,-1 0 1 0 0,1 2 0 0 0,0 0-1 0 0,-1 1 1 0 0,1 2 0 0 0,-1 0 0 0 0,1 1-1 0 0,0 2-5 0 0,10-4-6 0 0,-32 3-162 0 0,0 3 1 0 0,0 1-1 0 0,1 2 1 0 0,0 2-1 0 0,1 2 1 0 0,1 1-1 0 0,0 3 1 0 0,0 1-1 0 0,2 2 0 0 0,1 2 1 0 0,-1 2 167 0 0,25-14-396 0 0,15-11 280 0 0,-1 1 0 0 0,1 0-1 0 0,-1 0 1 0 0,0 0 0 0 0,1 0 0 0 0,-1 0 0 0 0,1-1 0 0 0,-1 1 0 0 0,1 0 0 0 0,-1 0 0 0 0,0 0 0 0 0,1 0-1 0 0,-1 0 1 0 0,1 0 0 0 0,-1 0 0 0 0,1 0 0 0 0,-1 1 0 0 0,0-1 0 0 0,1 0 0 0 0,-1 0 0 0 0,1 0 0 0 0,-1 0-1 0 0,0 0 1 0 0,1 1 0 0 0,-1-1 0 0 0,1 0 0 0 0,-1 0 0 0 0,0 1 0 0 0,1-1 0 0 0,-1 0 0 0 0,0 1-1 0 0,0-1 1 0 0,1 0 0 0 0,-1 1 0 0 0,0-1 0 0 0,0 0 0 0 0,1 1 0 0 0,-1-1 0 0 0,0 1 0 0 0,0-1 0 0 0,0 0-1 0 0,0 1 1 0 0,0-1 0 0 0,1 1 0 0 0,-1-1 0 0 0,0 1 0 0 0,0-1 0 0 0,0 0 0 0 0,0 1 0 0 0,0-1 0 0 0,0 1-1 0 0,-1-1 1 0 0,1 1 0 0 0,0-1 0 0 0,0 0 0 0 0,0 1 0 0 0,0-1 0 0 0,0 1 0 0 0,-1-1 0 0 0,1 0 0 0 0,0 1-1 0 0,0-1 1 0 0,-1 1 0 0 0,1-1 0 0 0,0 0 0 0 0,0 1 0 0 0,-1-1 0 0 0,1 0 116 0 0,37 1-11113 0 0,-24-1 3099 0 0</inkml:trace>
  <inkml:trace contextRef="#ctx0" brushRef="#br0" timeOffset="454.438">468 891 10402 0 0,'0'0'2974'0'0,"0"0"-1425"0"0,0 0-623 0 0,0 0-49 0 0,0 0 105 0 0,0 0 137 0 0,0 0 63 0 0,0 0-10 0 0,0 0-84 0 0,0 0-155 0 0,0 0-151 0 0,0 0-107 0 0,34 1-64 0 0,108-1-76 0 0,28-27 620 0 0,-115 12-906 0 0,317-102 445 0 0,-371 117-690 0 0,0 0 1 0 0,0-1 0 0 0,0 1 0 0 0,-1 0-1 0 0,1 0 1 0 0,0 0 0 0 0,0 0 0 0 0,0 0-1 0 0,0 0 1 0 0,0 0 0 0 0,0 0 0 0 0,0 0-1 0 0,0 0 1 0 0,0 0 0 0 0,0 0 0 0 0,-1 1-1 0 0,1-1 1 0 0,0 0 0 0 0,0 1 0 0 0,0-1-1 0 0,0 1 1 0 0,0-1 0 0 0,-1 1 0 0 0,1-1-1 0 0,0 1 1 0 0,-1-1 0 0 0,1 1 0 0 0,0 0-1 0 0,-1 0 1 0 0,1-1 0 0 0,-1 1 0 0 0,1 0 0 0 0,-1 0-1 0 0,1-1 1 0 0,-1 1 0 0 0,1 0 0 0 0,-1 0-1 0 0,0 0 1 0 0,1 0 0 0 0,-1 0 0 0 0,0 0-1 0 0,0 0 1 0 0,0-1 0 0 0,0 1 0 0 0,0 0-1 0 0,0 0 1 0 0,0 0 0 0 0,0 0 0 0 0,0 0-1 0 0,0 0 1 0 0,-1 0 0 0 0,1 0 0 0 0,0 0-1 0 0,-1 0 1 0 0,1-1 0 0 0,0 1 0 0 0,-1 0-1 0 0,1 0 1 0 0,-1 0 0 0 0,1-1 0 0 0,-1 1-1 0 0,0 0 1 0 0,1-1 0 0 0,-1 1 0 0 0,0 0-1 0 0,1-1 1 0 0,-1 1-5 0 0,-3 16 62 0 0,1 174 299 0 0,37-30-226 0 0,-9-137-2964 0 0,-13-23-1787 0 0,0-3-3943 0 0,-5-1-3394 0 0</inkml:trace>
  <inkml:trace contextRef="#ctx0" brushRef="#br0" timeOffset="870.44">1451 1344 12715 0 0,'0'0'2954'0'0,"0"0"-1275"0"0,0 0-416 0 0,0 0 42 0 0,0 0-76 0 0,0 0-200 0 0,0 0-222 0 0,0 0-175 0 0,0 0-81 0 0,0 0-80 0 0,0 0-38 0 0,0 0-49 0 0,0 0-42 0 0,0 10 8 0 0,-3 29 28 0 0,3-29 52 0 0,0-10 21 0 0,0 0-16 0 0,0 0-42 0 0,0 0-34 0 0,0 0-16 0 0,0-26 809 0 0,1-21-1081 0 0,3 1-1 0 0,1 0 1 0 0,3 1 0 0 0,1 0-1 0 0,3 0 1 0 0,15-38-71 0 0,19-34-10 0 0,-31 149-1203 0 0,4 41-622 0 0,-4-14-6339 0 0,-11-44-2715 0 0,-2-11 2501 0 0</inkml:trace>
  <inkml:trace contextRef="#ctx0" brushRef="#br0" timeOffset="1128.628">1809 1053 9314 0 0,'0'0'2657'0'0,"0"0"-761"0"0,0 0-112 0 0,0 0-319 0 0,0 0-433 0 0,0 0-432 0 0,0 0-288 0 0,0 0-136 0 0,0 0-104 0 0,0 0-56 0 0,0 0-64 0 0,1 199-136 0 0,-1-184-232 0 0,2-4-400 0 0,4-4-689 0 0,-4-3-1063 0 0,1 0-2689 0 0,-3-1-3273 0 0</inkml:trace>
  <inkml:trace contextRef="#ctx0" brushRef="#br0" timeOffset="1281.47">1709 854 14963 0 0,'0'0'3025'0'0,"0"0"-1337"0"0,0 0-336 0 0,0 0-183 0 0,0 0-329 0 0,0 0-384 0 0,0 0-256 0 0,0 0-208 0 0,0 0-120 0 0,0 0-56 0 0,0 0-152 0 0,0 0-208 0 0,0 0-384 0 0,0 0-529 0 0,68-33-927 0 0,-55 41-1897 0 0,-4-1-7858 0 0</inkml:trace>
  <inkml:trace contextRef="#ctx0" brushRef="#br0" timeOffset="1552.38">2153 957 15731 0 0,'0'0'2272'0'0,"0"0"-644"0"0,0 0-300 0 0,0 0-198 0 0,0 0-269 0 0,0 0-207 0 0,0 0-190 0 0,0 0-147 0 0,0 0-93 0 0,0 0-98 0 0,0 0-53 0 0,0 0-29 0 0,0 0-19 0 0,-27 31-37 0 0,-83 96-22 0 0,107-126 30 0 0,1 1 0 0 0,0 0 1 0 0,-1 0-1 0 0,1 1 0 0 0,0-1 0 0 0,0 0 1 0 0,0 1-1 0 0,0-1 0 0 0,1 1 1 0 0,-1 0-1 0 0,1 0 0 0 0,-1-1 1 0 0,1 1-1 0 0,0 0 0 0 0,0 0 0 0 0,0 0 1 0 0,1 0-1 0 0,-1 0 0 0 0,1 1 1 0 0,0-1-1 0 0,0 3 4 0 0,1 4-34 0 0,-2-6 20 0 0,1 0 0 0 0,-1 0 1 0 0,1 1-1 0 0,1-1 1 0 0,-1 0-1 0 0,0 0 1 0 0,1 0-1 0 0,0 1 0 0 0,0-1 1 0 0,0 0-1 0 0,1 0 1 0 0,-1 0-1 0 0,1 0 1 0 0,0-1-1 0 0,0 1 0 0 0,0 0 1 0 0,1-1-1 0 0,-1 1 1 0 0,1-1-1 0 0,0 0 1 0 0,0 0-1 0 0,0 0 0 0 0,0 0 1 0 0,0-1-1 0 0,1 1 1 0 0,0-1-1 0 0,-1 0 1 0 0,2 1 13 0 0,6 1 95 0 0,0 0 0 0 0,0 0 0 0 0,0-1 0 0 0,0-1 0 0 0,0 0 0 0 0,1 0 0 0 0,-1-1 0 0 0,0-1 0 0 0,1 0 1 0 0,-1 0-1 0 0,1-1 0 0 0,-1-1 0 0 0,0 0 0 0 0,1 0 0 0 0,-1-1 0 0 0,0-1 0 0 0,-1 0 0 0 0,1 0 0 0 0,-1-1 0 0 0,1 0 1 0 0,-2-1-1 0 0,1 0 0 0 0,0-1 0 0 0,-1 0 0 0 0,-1 0 0 0 0,6-5-95 0 0,24-25 421 0 0,-2 0 0 0 0,-1-3 0 0 0,-2-1 0 0 0,-1-1 0 0 0,22-41-421 0 0,-44 66 16 0 0,0 0 0 0 0,-1-1 1 0 0,-1 0-1 0 0,-1-1 0 0 0,0 1 1 0 0,-1-1-1 0 0,-2-1 0 0 0,1 1 1 0 0,-2-1-1 0 0,-1 1 0 0 0,0-1 1 0 0,-2 0-1 0 0,0 0 1 0 0,-1 0-1 0 0,-1-1-16 0 0,0 14-11 0 0,0 1 1 0 0,0-1 0 0 0,0 1-1 0 0,0-1 1 0 0,-1 1-1 0 0,0 0 1 0 0,-1 0-1 0 0,1 1 1 0 0,-1-1-1 0 0,0 1 1 0 0,-1-1-1 0 0,1 1 1 0 0,-1 1 0 0 0,0-1-1 0 0,0 1 1 0 0,-1-1-1 0 0,1 2 1 0 0,-1-1-1 0 0,0 0 1 0 0,0 1-1 0 0,0 0 1 0 0,0 1-1 0 0,0-1 1 0 0,-1 1-1 0 0,1 1 1 0 0,-1-1 0 0 0,0 1-1 0 0,1 0 1 0 0,-1 0-1 0 0,0 1 1 0 0,0 0-1 0 0,0 0 1 0 0,1 1-1 0 0,-1 0 1 0 0,0 0-1 0 0,1 0 1 0 0,-1 1 0 0 0,1 0-1 0 0,-1 0 1 0 0,1 1-1 0 0,0 0 1 0 0,0 0-1 0 0,0 0 1 0 0,-1 1 10 0 0,-8 6-43 0 0,-1 0 1 0 0,2 1 0 0 0,-1 0-1 0 0,2 1 1 0 0,-1 1-1 0 0,2 0 1 0 0,0 1 0 0 0,0 0-1 0 0,1 1 1 0 0,1 0-1 0 0,1 1 1 0 0,0 0-1 0 0,1 0 1 0 0,0 1 0 0 0,2 0-1 0 0,0 0 1 0 0,1 1-1 0 0,0-1 1 0 0,2 1 0 0 0,0 0-1 0 0,1 1 1 0 0,1-1-1 0 0,0 0 1 0 0,2 0 0 0 0,0 1 42 0 0,1-10-31 0 0,0-1 1 0 0,0 0 0 0 0,1 1 0 0 0,0-2-1 0 0,0 1 1 0 0,1 0 0 0 0,0 0-1 0 0,0-1 1 0 0,1 0 0 0 0,0 0 0 0 0,0 0-1 0 0,1-1 1 0 0,-1 0 0 0 0,2 0 0 0 0,-1 0-1 0 0,1-1 1 0 0,-1 1 0 0 0,1-2 0 0 0,1 1-1 0 0,3 1 31 0 0,10 5-183 0 0,0-1 0 0 0,1-1 0 0 0,0-1 0 0 0,1-1-1 0 0,-1-1 1 0 0,23 2 183 0 0,110-5-3617 0 0,-105-11-343 0 0,-2-3-3409 0 0,-26 7-3621 0 0</inkml:trace>
  <inkml:trace contextRef="#ctx0" brushRef="#br0" timeOffset="2554.436">3127 935 12443 0 0,'0'0'2920'0'0,"0"0"-614"0"0,0 0-349 0 0,0 0-298 0 0,0 0-318 0 0,0 0-265 0 0,0 0-230 0 0,0 0-198 0 0,0 0-148 0 0,0 0-89 0 0,0 0-67 0 0,-32 4-59 0 0,-97 13-39 0 0,58 11 87 0 0,62-21-329 0 0,0-1 0 0 0,0 1 0 0 0,1 1-1 0 0,0-1 1 0 0,1 1 0 0 0,0 1 0 0 0,0-1-1 0 0,1 1 1 0 0,0 1 0 0 0,0-1 0 0 0,1 1 0 0 0,0 0-1 0 0,1 0 1 0 0,0 0 0 0 0,1 1 0 0 0,0-1 0 0 0,0 1-1 0 0,1 0 1 0 0,0 5-4 0 0,2-12-10 0 0,0 0 0 0 0,0-1 0 0 0,0 1-1 0 0,0 0 1 0 0,1 0 0 0 0,0 0 0 0 0,-1-1-1 0 0,1 1 1 0 0,1 0 0 0 0,-1-1 0 0 0,0 1 0 0 0,1-1-1 0 0,0 1 1 0 0,0-1 0 0 0,0 0 0 0 0,0 1 0 0 0,0-1-1 0 0,1 0 1 0 0,-1-1 0 0 0,1 1 0 0 0,0 0 0 0 0,0-1-1 0 0,0 1 1 0 0,0-1 0 0 0,0 0 0 0 0,0 0-1 0 0,1-1 1 0 0,-1 1 0 0 0,1 0 0 0 0,-1-1 0 0 0,1 0-1 0 0,0 0 11 0 0,7 0 37 0 0,-1-1 0 0 0,1 0-1 0 0,0 0 1 0 0,-1-1 0 0 0,1-1-1 0 0,0 0 1 0 0,-1 0 0 0 0,0-1-1 0 0,1 0 1 0 0,-1-1-1 0 0,0 0 1 0 0,-1 0 0 0 0,1-1-1 0 0,-1-1 1 0 0,0 0 0 0 0,0 0-1 0 0,-1 0 1 0 0,0-1 0 0 0,2-3-37 0 0,157-161 824 0 0,-148 153-775 0 0,-19 16-86 0 0,0 2-35 0 0,1 26-252 0 0,-1-23 322 0 0,-1 2-4 0 0,0 0 1 0 0,1 0-1 0 0,-1 1 0 0 0,1-1 1 0 0,0 0-1 0 0,0 0 1 0 0,1 0-1 0 0,0 0 1 0 0,0 0-1 0 0,0 0 1 0 0,0 0-1 0 0,1 0 1 0 0,0 0-1 0 0,0 0 0 0 0,0-1 1 0 0,0 1-1 0 0,1-1 1 0 0,0 0-1 0 0,0 1 1 0 0,0-1-1 0 0,0-1 1 0 0,1 1-1 0 0,0 0 1 0 0,-1-1-1 0 0,1 0 0 0 0,0 1 1 0 0,1-2-1 0 0,-1 1 1 0 0,1 0-1 0 0,-1-1 1 0 0,1 0-1 0 0,0 0 1 0 0,-1 0-1 0 0,4 0 6 0 0,0-4 35 0 0,0 0 0 0 0,0-1 1 0 0,0 0-1 0 0,0 0 0 0 0,-1 0 1 0 0,1-1-1 0 0,-1 0 0 0 0,0-1 0 0 0,0 0 1 0 0,0 0-1 0 0,-1 0 0 0 0,0-1 0 0 0,0 0 1 0 0,0 0-1 0 0,0-1 0 0 0,-1 1 0 0 0,0-1 1 0 0,-1 0-1 0 0,2-4-35 0 0,6-4 54 0 0,54-83 128 0 0,-65 97-174 0 0,-1 1 0 0 0,0 0-30 0 0,-21 81-535 0 0,19 37-16 0 0,3-114 563 0 0,0-1 0 0 0,0 1-1 0 0,0 0 1 0 0,1 0-1 0 0,-1-1 1 0 0,1 1 0 0 0,0-1-1 0 0,0 1 1 0 0,0-1 0 0 0,1 0-1 0 0,-1 0 1 0 0,1 0-1 0 0,-1 0 1 0 0,1 0 0 0 0,0 0-1 0 0,0-1 1 0 0,1 0 0 0 0,-1 1-1 0 0,0-1 1 0 0,1 0-1 0 0,-1-1 1 0 0,1 1 0 0 0,0-1-1 0 0,0 1 1 0 0,-1-1 0 0 0,1 0-1 0 0,0-1 1 0 0,1 1 10 0 0,2 0 40 0 0,-1-1 1 0 0,1 0 0 0 0,-1 0-1 0 0,0-1 1 0 0,1 0-1 0 0,-1 0 1 0 0,0 0 0 0 0,0-1-1 0 0,0 0 1 0 0,0 0-1 0 0,0-1 1 0 0,0 1 0 0 0,-1-1-1 0 0,1-1 1 0 0,-1 1-1 0 0,1-1 1 0 0,-1 0-1 0 0,-1 0 1 0 0,1 0 0 0 0,0-1-1 0 0,-1 1 1 0 0,0-1-1 0 0,0 0 1 0 0,-1-1 0 0 0,1 1-1 0 0,-1-1-40 0 0,70-154 559 0 0,-37 65-519 0 0,-36 94-71 0 0,0 1-37 0 0,0 0-39 0 0,15 42-448 0 0,77 295 282 0 0,-60-254 260 0 0,-17-49 1 0 0,-1 1 1 0 0,-1 0 0 0 0,-2 1 0 0 0,-2 0-1 0 0,-1 1 1 0 0,-2 0 0 0 0,-2 0 0 0 0,-1 0-1 0 0,-1 20 12 0 0,-4-47 16 0 0,0-1-1 0 0,0 0 1 0 0,-1 0-1 0 0,0 0 1 0 0,0 0-1 0 0,-1 0 1 0 0,0-1-1 0 0,-1 0 0 0 0,0 0 1 0 0,0 0-1 0 0,0 0 1 0 0,-1-1-1 0 0,-1 0 1 0 0,1 0-1 0 0,-1 0 1 0 0,0-1-1 0 0,-1 0 1 0 0,1-1-1 0 0,-1 1 0 0 0,0-2 1 0 0,0 1-1 0 0,-1-1 1 0 0,0 0-1 0 0,1-1 1 0 0,-1 0-1 0 0,0 0 1 0 0,-1-1-1 0 0,1 0 1 0 0,0-1-1 0 0,-1 0 0 0 0,1 0 1 0 0,0-1-1 0 0,-1 0 1 0 0,-3-1-16 0 0,9-2 12 0 0,0 0-1 0 0,1 1 1 0 0,0-2 0 0 0,0 1 0 0 0,0 0-1 0 0,0-1 1 0 0,0 1 0 0 0,1-1 0 0 0,-1 0-1 0 0,1 0 1 0 0,0 0 0 0 0,0 0 0 0 0,0 0 0 0 0,1 0-1 0 0,0-1 1 0 0,0 1 0 0 0,0-1 0 0 0,0 1-1 0 0,0 0 1 0 0,1-1 0 0 0,0 1 0 0 0,0-1-1 0 0,1-2-11 0 0,-2-13-27 0 0,2 0 0 0 0,0 0 0 0 0,2 0 0 0 0,0 1-1 0 0,1-1 1 0 0,1 1 0 0 0,1-1 0 0 0,0 1-1 0 0,2 1 1 0 0,0 0 0 0 0,1 0 0 0 0,1 0-1 0 0,0 1 1 0 0,7-7 27 0 0,18-26-656 0 0,3 1-1 0 0,1 3 1 0 0,34-31 656 0 0,76-42-7812 0 0,-115 97 397 0 0,-13 6-3795 0 0</inkml:trace>
  <inkml:trace contextRef="#ctx0" brushRef="#br0" timeOffset="3961.917">5314 508 2841 0 0,'0'0'1915'0'0,"0"0"10"0"0,0 0 140 0 0,0 0 73 0 0,0 0-127 0 0,0 0-292 0 0,0 0-352 0 0,0 0-319 0 0,0 0-237 0 0,0 0-167 0 0,0 0-99 0 0,0 0-50 0 0,0 0-44 0 0,-11 24-39 0 0,-35 75-52 0 0,-181 455 784 0 0,157-385-1041 0 0,207-457 1260 0 0,-112 241-1227 0 0,197-389 563 0 0,-170 306 397 0 0,-81 350-865 0 0,24-185-207 0 0,2 1 0 0 0,1-1 0 0 0,2 1 0 0 0,1-1 0 0 0,2 0 0 0 0,1 1 0 0 0,4 11-24 0 0,-4-35 2 0 0,0 0-1 0 0,1 0 1 0 0,1-1 0 0 0,0 1-1 0 0,0-1 1 0 0,1 0 0 0 0,0-1-1 0 0,1 0 1 0 0,0 0 0 0 0,1-1 0 0 0,0 0-1 0 0,0 0-1 0 0,-5-5 54 0 0,0-1-1 0 0,0 0 0 0 0,0 0 1 0 0,1 0-1 0 0,-1 0 0 0 0,1-1 1 0 0,-1 0-1 0 0,1 0 1 0 0,0 0-1 0 0,0 0 0 0 0,0-1 1 0 0,0 0-1 0 0,0 0 0 0 0,0 0 1 0 0,0-1-1 0 0,1 0 1 0 0,-1 0-1 0 0,0 0 0 0 0,0 0 1 0 0,0-1-1 0 0,0 0 0 0 0,0 0 1 0 0,0 0-1 0 0,0-1 1 0 0,0 0-1 0 0,0 1 0 0 0,0-2 1 0 0,-1 1-1 0 0,1-1 0 0 0,2-1-53 0 0,18-17 221 0 0,0 0 0 0 0,-2-1 0 0 0,0-1 0 0 0,-2-2 0 0 0,0 0 0 0 0,-1-2-221 0 0,-1 5 16 0 0,-1-1 0 0 0,-1-1 0 0 0,-2-1 0 0 0,0 0 0 0 0,-1 0 0 0 0,-2-2 0 0 0,0 0 0 0 0,-2 0 0 0 0,-1-1 0 0 0,-1 0 0 0 0,-2 0 0 0 0,-1-1 0 0 0,-1 0 0 0 0,-1 0 0 0 0,-1-28-16 0 0,-2 56-101 0 0,0 0 1 0 0,0-1-1 0 0,-1 1 0 0 0,1 0 0 0 0,0 0 0 0 0,-1 0 0 0 0,1 0 1 0 0,-1 0-1 0 0,1 0 0 0 0,-1 0 0 0 0,1 0 0 0 0,-1 0 0 0 0,0 0 1 0 0,1 0-1 0 0,-1 0 0 0 0,0 0 0 0 0,0 0 0 0 0,0 1 1 0 0,0-1-1 0 0,0 0 0 0 0,1 1 0 0 0,-1-1 0 0 0,-1 0 0 0 0,1 1 1 0 0,0-1-1 0 0,0 1 0 0 0,0 0 0 0 0,0-1 0 0 0,0 1 1 0 0,0 0-1 0 0,0 0 0 0 0,-1 0 0 0 0,1-1 0 0 0,0 1 0 0 0,0 0 1 0 0,0 1-1 0 0,0-1 0 0 0,0 0 0 0 0,-1 0 0 0 0,1 0 1 0 0,0 1-1 0 0,0-1 0 0 0,0 1 0 0 0,0-1 0 0 0,0 1 0 0 0,0-1 1 0 0,0 1-1 0 0,0-1 0 0 0,0 1 0 0 0,0 0 0 0 0,0 0 0 0 0,0-1 1 0 0,1 1-1 0 0,-1 0 0 0 0,0 0 0 0 0,0 0 0 0 0,1 0 1 0 0,-1 0-1 0 0,1 0 0 0 0,-1 1 101 0 0,-18 32-5229 0 0,14-24 1749 0 0,-4 6-7347 0 0</inkml:trace>
  <inkml:trace contextRef="#ctx0" brushRef="#br0" timeOffset="4282.289">6166 887 11370 0 0,'0'0'4185'0'0,"0"0"-1890"0"0,0 0-712 0 0,0 0-73 0 0,0 0-170 0 0,0 0-314 0 0,0 0-321 0 0,0 0-234 0 0,0 0-156 0 0,0 0-114 0 0,0 0-46 0 0,0 0-47 0 0,0 0-31 0 0,-16 13-14 0 0,-47 43-35 0 0,60-53-25 0 0,1-1 0 0 0,0 1 0 0 0,0-1 0 0 0,0 1 0 0 0,0 0 0 0 0,0 0 0 0 0,0 0 0 0 0,1 0 0 0 0,0 0 0 0 0,-1 1 0 0 0,1-1 0 0 0,0 0 0 0 0,1 1 0 0 0,-1-1 0 0 0,1 0 1 0 0,-1 1-1 0 0,1-1 0 0 0,0 1 0 0 0,0-1 0 0 0,0 0 0 0 0,1 1 0 0 0,0 1-3 0 0,0 11 12 0 0,-1-7-1 0 0,0 0 1 0 0,0 0-1 0 0,1-1 1 0 0,0 1-1 0 0,1-1 1 0 0,0 1 0 0 0,1-1-1 0 0,-1 1 1 0 0,1-1-1 0 0,1 0 1 0 0,0 0-1 0 0,0-1 1 0 0,0 1-1 0 0,1-1 1 0 0,0 0-1 0 0,1 0 1 0 0,0-1-1 0 0,0 1 1 0 0,0-1-1 0 0,7 5-10 0 0,-10-9 58 0 0,-1 0 0 0 0,1 0 0 0 0,-1 0 0 0 0,1 0 0 0 0,0-1 0 0 0,0 0 0 0 0,0 1 0 0 0,0-1 0 0 0,0 0 0 0 0,0 0 0 0 0,0 0 0 0 0,1-1 0 0 0,-1 1 0 0 0,0-1 0 0 0,0 0 0 0 0,1 0 0 0 0,-1 0 0 0 0,0 0 0 0 0,0 0 0 0 0,1-1 0 0 0,-1 0 0 0 0,0 1 0 0 0,0-1 0 0 0,0 0 0 0 0,0-1 0 0 0,0 1 0 0 0,0 0 0 0 0,0-1 0 0 0,0 0 0 0 0,0 0 0 0 0,-1 1 0 0 0,1-2 0 0 0,-1 1 0 0 0,0 0 0 0 0,1 0 0 0 0,-1-1 0 0 0,0 1 0 0 0,0-1 0 0 0,0 0 0 0 0,-1 0 0 0 0,1 1 0 0 0,-1-1 0 0 0,1 0 0 0 0,-1 0 0 0 0,0 0 0 0 0,0-1 0 0 0,-1 1-59 0 0,3-11 0 0 0,-1 0-1 0 0,-1 0 0 0 0,0 0 0 0 0,-1-1 1 0 0,-1 1-1 0 0,0 0 0 0 0,-1 0 0 0 0,0 0 1 0 0,-1 0-1 0 0,-1 0 0 0 0,0 0 0 0 0,-1 1 0 0 0,-3-7 1 0 0,-57-99-3450 0 0,42 89-133 0 0,11 22-2287 0 0,5 7-3731 0 0</inkml:trace>
  <inkml:trace contextRef="#ctx0" brushRef="#br0" timeOffset="4689.438">6440 965 17468 0 0,'0'0'1373'0'0,"0"0"-372"0"0,0 0 9 0 0,0 0 111 0 0,0 0-42 0 0,0 0-171 0 0,0 0-176 0 0,0 0-156 0 0,0 0-136 0 0,0 0-81 0 0,0 0-92 0 0,0 0-58 0 0,0 0-41 0 0,5 28-35 0 0,15 88-14 0 0,3-36 94 0 0,-22-75-180 0 0,0-1 0 0 0,1 0 0 0 0,-1 1 0 0 0,1-1-1 0 0,0 0 1 0 0,1 0 0 0 0,-1 0 0 0 0,0-1-1 0 0,1 1 1 0 0,0-1 0 0 0,0 1 0 0 0,0-1-1 0 0,0 0 1 0 0,1 0 0 0 0,-1 0 0 0 0,1 0 0 0 0,0-1-1 0 0,0 0 1 0 0,0 1 0 0 0,0-1 0 0 0,0-1-1 0 0,0 1 1 0 0,1-1 0 0 0,-1 1 0 0 0,0-1-1 0 0,1-1 1 0 0,-1 1 0 0 0,4 0-33 0 0,45-54 964 0 0,73-151-145 0 0,-33 31-823 0 0,-69 111-2773 0 0,-20 68-10380 0 0,0-2 1330 0 0</inkml:trace>
  <inkml:trace contextRef="#ctx0" brushRef="#br0" timeOffset="5833.699">8088 313 456 0 0,'0'0'2098'0'0,"0"0"162"0"0,0 0 174 0 0,0 0 89 0 0,0 0-157 0 0,0 0-317 0 0,0 0-350 0 0,0 0-355 0 0,0 0-286 0 0,0 0-217 0 0,0 0-131 0 0,0 0-84 0 0,0 0-24 0 0,-26 4 3 0 0,-82 15-50 0 0,103-18-505 0 0,0 0 1 0 0,1 0-1 0 0,-1 1 0 0 0,0 0 0 0 0,1 0 0 0 0,-1 0 1 0 0,1 1-1 0 0,0-1 0 0 0,0 1 0 0 0,-1 0 1 0 0,2 0-1 0 0,-1 1 0 0 0,0-1 0 0 0,1 1 1 0 0,0-1-1 0 0,-3 4-50 0 0,-5 6 142 0 0,-22 27 10 0 0,1 1 0 0 0,2 1 1 0 0,1 2-1 0 0,3 0 0 0 0,2 2 1 0 0,2 1-1 0 0,1 1 1 0 0,1 8-153 0 0,10-24 54 0 0,1 1 0 0 0,2 0 0 0 0,2 1 0 0 0,1-1 0 0 0,1 1 0 0 0,2 0 0 0 0,2 19-54 0 0,0-44 39 0 0,0 0-1 0 0,0 0 1 0 0,1 0 0 0 0,0 0-1 0 0,1-1 1 0 0,0 1-1 0 0,0-1 1 0 0,1 0 0 0 0,0 0-1 0 0,0 0 1 0 0,1 0-1 0 0,0-1 1 0 0,0 0 0 0 0,1 0-1 0 0,0 0 1 0 0,0-1-1 0 0,0 0 1 0 0,1 0 0 0 0,0 0-1 0 0,0-1 1 0 0,1 0-1 0 0,-1 0 1 0 0,1-1-1 0 0,0 0 1 0 0,1 0 0 0 0,-1-1-1 0 0,0 0 1 0 0,1-1-1 0 0,0 0 1 0 0,0 0 0 0 0,-1-1-1 0 0,9 1-38 0 0,-6-2 96 0 0,0 1 1 0 0,0-1-1 0 0,0-1 0 0 0,0 0 0 0 0,0-1 0 0 0,0 0 0 0 0,-1 0 0 0 0,1-1 0 0 0,0 0 1 0 0,-1-1-1 0 0,5-3-96 0 0,1 0 88 0 0,1 0 1 0 0,-2-2 0 0 0,1 0-1 0 0,-1 0 1 0 0,0-2 0 0 0,-1 0-1 0 0,0 0 1 0 0,-1-1-1 0 0,0-1 1 0 0,-1 0 0 0 0,-1-1-1 0 0,0 0 1 0 0,0-1 0 0 0,-2 0-1 0 0,0-1 1 0 0,0 0-1 0 0,-2 0 1 0 0,0-1 0 0 0,-1 0-1 0 0,-1 0 1 0 0,0 0 0 0 0,1-15-89 0 0,-5 25-6 0 0,-1 0 1 0 0,0-1-1 0 0,0 1 1 0 0,-1-1-1 0 0,1 1 1 0 0,-2 0-1 0 0,1-1 1 0 0,-1 1 0 0 0,0 0-1 0 0,-1 0 1 0 0,0 0-1 0 0,0 1 1 0 0,0-1-1 0 0,-1 1 1 0 0,0-1-1 0 0,0 1 1 0 0,-1 0 0 0 0,0 1-1 0 0,0-1 1 0 0,0 1-1 0 0,0 0 1 0 0,-1 0-1 0 0,0 1 1 0 0,0-1 0 0 0,-3 0 5 0 0,-9-4-210 0 0,0 0 0 0 0,0 2 0 0 0,-1 0 1 0 0,0 2-1 0 0,0 0 0 0 0,0 1 1 0 0,-1 0-1 0 0,1 2 0 0 0,-1 0 1 0 0,0 2-1 0 0,0 0 0 0 0,0 1 1 0 0,1 1-1 0 0,-1 1 0 0 0,1 0 1 0 0,-1 2-1 0 0,1 0 0 0 0,0 1 1 0 0,1 1-1 0 0,0 1 0 0 0,0 0 1 0 0,-16 11 209 0 0,-31 41-4183 0 0,35-9-6324 0 0,25-32 934 0 0</inkml:trace>
  <inkml:trace contextRef="#ctx0" brushRef="#br0" timeOffset="6348.912">8782 77 320 0 0,'0'0'2609'0'0,"0"0"-289"0"0,0 0 77 0 0,0 0 135 0 0,0 0-57 0 0,0 0-289 0 0,0 0-388 0 0,0 0-363 0 0,0 0-274 0 0,0 0-202 0 0,0 0-129 0 0,0 0-91 0 0,-1-7-74 0 0,-4-30 915 0 0,5 37-1194 0 0,0 0-47 0 0,0 20 659 0 0,-31 585 1031 0 0,31-493-2221 0 0,0-65-5188 0 0,0-46 3438 0 0,2-16-10355 0 0,-2 11 4350 0 0</inkml:trace>
  <inkml:trace contextRef="#ctx0" brushRef="#br0" timeOffset="6906.42">8454 449 10738 0 0,'0'0'1523'0'0,"0"0"-743"0"0,0 0-49 0 0,0 0 383 0 0,0 0 237 0 0,0 0-40 0 0,0 0-144 0 0,0 0-190 0 0,0 0-185 0 0,37-6-157 0 0,116-24-167 0 0,-31-4 66 0 0,-95 26-608 0 0,0-1 1 0 0,-1-1-1 0 0,0-1 1 0 0,0-1 0 0 0,-1-2-1 0 0,-1 0 1 0 0,0-2-1 0 0,-1 0 1 0 0,-1-2-1 0 0,-1 0 1 0 0,0-2-1 0 0,-1 0 1 0 0,-1-1 0 0 0,-1-1-1 0 0,9-17 74 0 0,18-71-1279 0 0,-45 109 1390 0 0,0 1 45 0 0,-5 13 409 0 0,-56 187 1902 0 0,50-154-2036 0 0,5-20-199 0 0,0 0 0 0 0,2 1 0 0 0,0 0 1 0 0,2 0-1 0 0,1 1 0 0 0,2-1 0 0 0,0 0 0 0 0,2 2-232 0 0,-2-25 41 0 0,0 0-1 0 0,0 0 1 0 0,0 0 0 0 0,0 0 0 0 0,1 0 0 0 0,-1 0 0 0 0,1 0-1 0 0,0 0 1 0 0,1-1 0 0 0,-1 1 0 0 0,0-1 0 0 0,1 1 0 0 0,0-1 0 0 0,0 0-1 0 0,0 0 1 0 0,0 0 0 0 0,0-1 0 0 0,1 1 0 0 0,-1-1 0 0 0,1 0-1 0 0,0 0 1 0 0,0 0 0 0 0,-1 0 0 0 0,1-1 0 0 0,0 1 0 0 0,0-1-1 0 0,1 0 1 0 0,-1 0 0 0 0,0 0 0 0 0,0-1 0 0 0,0 0 0 0 0,1 0-1 0 0,-1 0 1 0 0,0 0 0 0 0,0-1 0 0 0,2 1-41 0 0,12-3 113 0 0,0 0 0 0 0,0-1 0 0 0,0-1 0 0 0,-1-1-1 0 0,1 0 1 0 0,-1-1 0 0 0,13-8-113 0 0,71-31 164 0 0,-98 46-162 0 0,0 0 1 0 0,0 0-1 0 0,0 0 0 0 0,-1 0 0 0 0,1 0 0 0 0,0 0 1 0 0,0 1-1 0 0,-1 0 0 0 0,1-1 0 0 0,0 1 0 0 0,-1 0 1 0 0,1 0-1 0 0,-1 1 0 0 0,1-1 0 0 0,-1 0 0 0 0,1 1 1 0 0,-1 0-1 0 0,0-1 0 0 0,0 1 0 0 0,0 0 0 0 0,0 0 0 0 0,0 0 1 0 0,0 1-1 0 0,-1-1 0 0 0,1 0 0 0 0,0 0 0 0 0,-1 1 1 0 0,0-1-1 0 0,0 1 0 0 0,0 0 0 0 0,0-1 0 0 0,1 3-2 0 0,43 47-90 0 0,14-41-1797 0 0,-39-14-1361 0 0,-2-3-3371 0 0,-10 5-3909 0 0</inkml:trace>
  <inkml:trace contextRef="#ctx0" brushRef="#br0" timeOffset="8800.296">6753 1348 0 0 0,'0'0'1416'0'0,"0"0"177"0"0,0 0-52 0 0,0 0-200 0 0,0 0-253 0 0,0 0-188 0 0,0 0-118 0 0,0 0-74 0 0,0 0-16 0 0,0 0 32 0 0,11-4 121 0 0,33-11 153 0 0,-33 12 104 0 0,-12 7 4449 0 0,-4 6-4758 0 0,0-9 4225 0 0,5-2-4882 0 0,0 1-3 0 0,0 0 10 0 0,0 0-22 0 0,0 0-21 0 0,0 0-15 0 0,0 0-47 0 0,0 0-2 0 0,0 0-5 0 0,0 0-2 0 0,0 0 37 0 0,0 0-5 0 0,0 0 0 0 0,0 0 1 0 0,-10 4 354 0 0,7-14-3344 0 0,11-7-605 0 0,-5 10-121 0 0,1 1-4207 0 0,-4 2-773 0 0</inkml:trace>
  <inkml:trace contextRef="#ctx0" brushRef="#br0" timeOffset="10184.467">1 1985 5745 0 0,'0'0'1074'0'0,"0"0"-415"0"0,0 0-365 0 0,0 0-92 0 0,0 0-14 0 0,0 0 74 0 0,0 0 228 0 0,0 0 202 0 0,0 0 152 0 0,0 0 50 0 0,0 0-53 0 0,31-9-97 0 0,103-27-97 0 0,41 0 1007 0 0,-2 15-612 0 0,0 8 0 0 0,0 7 0 0 0,170 16-1042 0 0,425-3 1836 0 0,-430-10-1109 0 0,1274-38 1955 0 0,-735 8-2119 0 0,200-70 490 0 0,652 52 113 0 0,-851 36-254 0 0,-293-7-457 0 0,338 21 372 0 0,-473-39-406 0 0,-443 40-528 0 0,180-16 286 0 0,-136 14-3474 0 0,-71 2-1705 0 0,8 0-3616 0 0,2 0-3543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4:21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0 7370 0 0,'0'0'1253'0'0,"0"0"-31"0"0,0 0 199 0 0,0 0 253 0 0,0 0 69 0 0,0 0-225 0 0,0 0-294 0 0,0 0-258 0 0,0 0-202 0 0,0 0-93 0 0,0 0-101 0 0,-19 17-96 0 0,-60 53-90 0 0,72-63-297 0 0,-17 23 558 0 0,24-24-400 0 0,50-8 1540 0 0,-48 2-1676 0 0,0-1 0 0 0,0 0 0 0 0,0 0 0 0 0,0 0 0 0 0,-1 0 0 0 0,1 0-1 0 0,-1 0 1 0 0,1-1 0 0 0,0 1 0 0 0,-1 0 0 0 0,0-1 0 0 0,1 1 0 0 0,-1-1 0 0 0,0 0 0 0 0,0 1 0 0 0,0-1 0 0 0,0 0 0 0 0,0 0 0 0 0,0 1 0 0 0,-1-1 0 0 0,1 0 0 0 0,-1 0 0 0 0,1-2-109 0 0,-9 8-1353 0 0,27 11-2690 0 0,-3-9-5014 0 0,-13-5-2212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4:21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52 10034 0 0,'0'0'2207'0'0,"0"0"-453"0"0,0 0-83 0 0,0 0 112 0 0,0 0-73 0 0,0 0-302 0 0,0 0-274 0 0,0 0-203 0 0,0 0-174 0 0,0 0-152 0 0,0 0-146 0 0,0 0-104 0 0,0 0-86 0 0,-2 6 167 0 0,26-63 870 0 0,-24 56-1158 0 0,0 1 1 0 0,0 0-30 0 0,0 0 9 0 0,0 0-10 0 0,-14 8 96 0 0,-49 53-135 0 0,64-53-1943 0 0,9-8-6514 0 0,-7 0 3169 0 0,1 0-6514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0-26T16:04:22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840 265 0 0 0,'0'0'644'0'0,"0"0"439"0"0,0 0 445 0 0,0 0 399 0 0,0 0 266 0 0,0 0 81 0 0,0 0-99 0 0,0 0-240 0 0,0 0-304 0 0,0 0-311 0 0,0 0-257 0 0,0 0-153 0 0,17-14-101 0 0,53-42-61 0 0,-71 56-714 0 0,1 0 0 0 0,-1 0-1 0 0,1 0 1 0 0,-1 0 0 0 0,1 1-1 0 0,-1-1 1 0 0,1 0-1 0 0,-1 0 1 0 0,1 0 0 0 0,-1 0-1 0 0,1 0 1 0 0,-1 0 0 0 0,1 0-1 0 0,-1 0 1 0 0,1-1 0 0 0,-1 1-1 0 0,1 0 1 0 0,-1 0-1 0 0,1 0 1 0 0,-1 0 0 0 0,1-1-1 0 0,-1 1 1 0 0,1 0 0 0 0,0 0-1 0 0,-1-1 1 0 0,1 1 0 0 0,-1 0-1 0 0,1-1 1 0 0,0 1-1 0 0,-1-1 1 0 0,1 1 0 0 0,0 0-1 0 0,-1-1 1 0 0,1 1 0 0 0,0-1-1 0 0,0 1 1 0 0,0-1 0 0 0,-1 1-1 0 0,1-1 1 0 0,0 1-1 0 0,0-1 1 0 0,0 1 0 0 0,0-1-1 0 0,0 1 1 0 0,0-1 0 0 0,0 1-1 0 0,0-1 1 0 0,0 1 0 0 0,0-1-1 0 0,0 1 1 0 0,0-1-1 0 0,0 1 1 0 0,0-1 0 0 0,1 1-1 0 0,-1-1 1 0 0,0 1 0 0 0,0-1-1 0 0,0 1 1 0 0,1 0 0 0 0,-1-1-34 0 0,-1 1 90 0 0,-21 2 192 0 0,0 0 0 0 0,-1 2 0 0 0,1 1 1 0 0,1 1-1 0 0,-1 0 0 0 0,-8 6-282 0 0,-15 2 302 0 0,-113 36 320 0 0,1 6 1 0 0,4 8-1 0 0,2 6-622 0 0,150-70 4 0 0,-1 0 1 0 0,1 0-1 0 0,0 0 1 0 0,0 0-1 0 0,0 0 1 0 0,0 1-1 0 0,0-1 1 0 0,-1 0-1 0 0,1 1 1 0 0,0-1-1 0 0,0 1 0 0 0,0 0 1 0 0,0-1-1 0 0,0 1 1 0 0,0 0-1 0 0,0-1 1 0 0,1 1-1 0 0,-1 0 1 0 0,0 0-1 0 0,0 0 1 0 0,1 0-1 0 0,-1 0 1 0 0,0 0-1 0 0,1 0 1 0 0,-1 0-1 0 0,1 0 0 0 0,-1 0 1 0 0,1 0-1 0 0,-1 0 1 0 0,1 0-1 0 0,0 0 1 0 0,0 0-1 0 0,-1 1 1 0 0,1-1-1 0 0,0 0 1 0 0,0 0-1 0 0,0 0 1 0 0,0 0-1 0 0,1 1 0 0 0,-1-1 1 0 0,0 0-1 0 0,0 0 1 0 0,1 0-1 0 0,-1 0 1 0 0,1 0-1 0 0,-1 0 1 0 0,1 0-1 0 0,-1 0 1 0 0,1 0-1 0 0,-1 0 1 0 0,1 0-1 0 0,0 0-4 0 0,14 8 33 0 0,0 0-1 0 0,0-2 1 0 0,1 0 0 0 0,0-1-1 0 0,1 0 1 0 0,-1-2 0 0 0,1 0-1 0 0,0 0 1 0 0,0-2 0 0 0,0 0-1 0 0,13-1-32 0 0,8 4 44 0 0,55 1 69 0 0,-68-6-94 0 0,-1 1 1 0 0,0 1-1 0 0,1 1 0 0 0,-1 2 1 0 0,0 0-1 0 0,3 3-19 0 0,-26-7 12 0 0,-1 0-1 0 0,1 1 0 0 0,0-1 1 0 0,0 1-1 0 0,-1 0 1 0 0,1-1-1 0 0,-1 1 1 0 0,1 0-1 0 0,-1-1 0 0 0,0 1 1 0 0,0 0-1 0 0,0-1 1 0 0,0 1-1 0 0,0 0 0 0 0,0-1 1 0 0,0 1-1 0 0,0 0 1 0 0,-1-1-1 0 0,1 1 1 0 0,-1 0-1 0 0,1-1 0 0 0,-1 1 1 0 0,1-1-1 0 0,-1 1 1 0 0,0-1-1 0 0,0 1 1 0 0,0-1-1 0 0,0 0 0 0 0,0 1 1 0 0,0-1-1 0 0,0 0 1 0 0,-1 0-1 0 0,1 0 1 0 0,0 0-1 0 0,-1 0 0 0 0,1 0 1 0 0,-1 0-12 0 0,-53 51 166 0 0,-3-2 1 0 0,-1-3 0 0 0,-23 11-167 0 0,-116 95 95 0 0,173-133-95 0 0,19-16 8 0 0,-1 1 0 0 0,1-1 0 0 0,0 1 0 0 0,0 0 1 0 0,0 1-1 0 0,1-1 0 0 0,-1 1 0 0 0,1 0 0 0 0,1 1 0 0 0,-1-1 1 0 0,1 1-1 0 0,1 0 0 0 0,-1 0 0 0 0,1 0 0 0 0,0 1 0 0 0,1-1 0 0 0,-2 4-8 0 0,6-7 7 0 0,0 0-1 0 0,0-1 0 0 0,1 1 0 0 0,-1-1 1 0 0,1 0-1 0 0,0 0 0 0 0,0 0 0 0 0,0 0 1 0 0,0 0-1 0 0,0 0 0 0 0,0-1 0 0 0,1 0 1 0 0,0 0-1 0 0,-1 0 0 0 0,1 0 0 0 0,0 0 1 0 0,0-1-1 0 0,0 1 0 0 0,0-1 1 0 0,0 0-1 0 0,0 0 0 0 0,0-1 0 0 0,0 1 1 0 0,0-1-1 0 0,0 0 0 0 0,2 0-6 0 0,27-2 74 0 0,1-1 0 0 0,-1-1-1 0 0,0-2 1 0 0,-1-1 0 0 0,1-2 0 0 0,-2-1 0 0 0,1-1-1 0 0,12-8-73 0 0,8 0 49 0 0,-38 14-98 0 0,68-22-905 0 0,-25 21-3922 0 0,-33 4 360 0 0,-7 0-2465 0 0,-3 2-4676 0 0</inkml:trace>
  <inkml:trace contextRef="#ctx0" brushRef="#br0" timeOffset="248.929">1547 652 22245 0 0,'0'0'213'0'0,"0"0"-90"0"0,0 0 66 0 0,0 0 158 0 0,0 0 137 0 0,0 0 79 0 0,0 0 28 0 0,0 0-51 0 0,-33 28-87 0 0,-103 91-107 0 0,52-20-5 0 0,-73 184-338 0 0,92-154-2315 0 0,64-127 1934 0 0,-20 30-3169 0 0,12-23-798 0 0,-1-4-3857 0 0,5-4 548 0 0</inkml:trace>
  <inkml:trace contextRef="#ctx0" brushRef="#br0" timeOffset="508.071">878 707 16676 0 0,'0'0'2593'0'0,"0"0"-1322"0"0,0 0-512 0 0,0 0-47 0 0,0 0 23 0 0,0 0-17 0 0,0 0-73 0 0,0 0-87 0 0,0 0-69 0 0,0 0-56 0 0,32 9-47 0 0,102 32-49 0 0,-56 2 46 0 0,-61-29-287 0 0,414 328-132 0 0,-381-316-3472 0 0,-18-34-3957 0 0,-24-1 1177 0 0,0 4-3206 0 0</inkml:trace>
  <inkml:trace contextRef="#ctx0" brushRef="#br0" timeOffset="979.659">2145 751 16131 0 0,'0'0'1190'0'0,"0"0"-236"0"0,0 0-50 0 0,0 0 49 0 0,0 0-23 0 0,0 0-37 0 0,0 0-27 0 0,0 0-82 0 0,0 0-101 0 0,0 0-119 0 0,0 0-115 0 0,-34 16-125 0 0,-106 50-86 0 0,17 17 230 0 0,111-75-458 0 0,0 0 0 0 0,0 1 1 0 0,1 0-1 0 0,1 1 0 0 0,0 0 0 0 0,0 0 0 0 0,1 1 1 0 0,0 1-1 0 0,1-1 0 0 0,0 1 0 0 0,1 1 0 0 0,0 0 1 0 0,1 0-1 0 0,0 0 0 0 0,1 0 0 0 0,1 1 0 0 0,0 0 1 0 0,1 0-1 0 0,1 0 0 0 0,0 0 0 0 0,0 0 0 0 0,2 1 1 0 0,0 2-11 0 0,0-14 13 0 0,1-1 1 0 0,-1 1 0 0 0,1 0-1 0 0,0-1 1 0 0,0 1 0 0 0,0-1-1 0 0,0 1 1 0 0,0-1 0 0 0,1 1-1 0 0,-1-1 1 0 0,1 0 0 0 0,-1 0-1 0 0,1 0 1 0 0,0 0 0 0 0,0 0-1 0 0,0 0 1 0 0,0 0 0 0 0,0-1-1 0 0,1 1 1 0 0,-1-1-1 0 0,0 1 1 0 0,1-1 0 0 0,-1 0-1 0 0,1 0 1 0 0,-1 0 0 0 0,1 0-1 0 0,-1-1 1 0 0,1 1 0 0 0,0-1-1 0 0,-1 1 1 0 0,4-1-14 0 0,84-11 508 0 0,-69 0-436 0 0,-1-1 0 0 0,0-2 1 0 0,-1 0-1 0 0,-1-1 1 0 0,0 0-1 0 0,-1-2 1 0 0,-1 0-1 0 0,0 0 1 0 0,12-21-73 0 0,114-154 161 0 0,-142 191-165 0 0,1 0-1 0 0,-1 0 1 0 0,0 1-1 0 0,0-1 1 0 0,0 0-1 0 0,1 1 1 0 0,-1-1-1 0 0,0 0 1 0 0,1 1-1 0 0,-1-1 1 0 0,1 0-1 0 0,-1 1 1 0 0,1-1-1 0 0,-1 1 1 0 0,1-1-1 0 0,-1 1 1 0 0,1-1-1 0 0,-1 1 1 0 0,1-1 0 0 0,0 1-1 0 0,-1-1 1 0 0,1 1-1 0 0,0 0 1 0 0,-1-1-1 0 0,1 1 1 0 0,0 0-1 0 0,-1 0 1 0 0,1 0-1 0 0,0-1 1 0 0,0 1-1 0 0,-1 0 1 0 0,1 0-1 0 0,0 0 1 0 0,0 0-1 0 0,-1 0 1 0 0,1 0-1 0 0,0 1 1 0 0,0-1-1 0 0,-1 0 1 0 0,1 0 0 0 0,0 0-1 0 0,-1 1 1 0 0,1-1-1 0 0,0 0 1 0 0,-1 1-1 0 0,1-1 1 0 0,0 1-1 0 0,-1-1 1 0 0,1 1-1 0 0,-1-1 1 0 0,1 1-1 0 0,0-1 1 0 0,-1 1-1 0 0,0-1 1 0 0,1 1-1 0 0,-1 0 1 0 0,1-1-1 0 0,-1 1 1 0 0,0 0-1 0 0,1-1 1 0 0,-1 1 0 0 0,0 0-1 0 0,0-1 1 0 0,0 1-1 0 0,1 0 1 0 0,-1 0-1 0 0,0-1 1 0 0,0 1-1 0 0,0 0 1 0 0,0 0 4 0 0,2 19-142 0 0,2 0 1 0 0,0-1 0 0 0,1 1-1 0 0,1-1 1 0 0,1 0-1 0 0,0 0 1 0 0,2-1 0 0 0,0 0-1 0 0,1 0 1 0 0,0-1 0 0 0,2 0-1 0 0,0-1 1 0 0,12 11 141 0 0,-22-25-261 0 0,52 38-3556 0 0,-35-31-725 0 0,4-3-4255 0 0,-14-3 55 0 0</inkml:trace>
  <inkml:trace contextRef="#ctx0" brushRef="#br0" timeOffset="1402.812">2515 1226 13011 0 0,'0'0'2122'0'0,"0"0"-437"0"0,0 0-94 0 0,0 0-68 0 0,0 0-174 0 0,0 0-203 0 0,0 0-156 0 0,0 0-128 0 0,0 0-126 0 0,0 0-102 0 0,0 0-117 0 0,0 0-129 0 0,0 0-76 0 0,18-21-35 0 0,59-70-33 0 0,83-117 379 0 0,-146 192-612 0 0,-11 11-23 0 0,0 1 0 0 0,1-1-1 0 0,-1 1 1 0 0,1 0 0 0 0,0 0 0 0 0,0 1 0 0 0,0-1 0 0 0,0 1-1 0 0,1 0 1 0 0,-1 0 0 0 0,1 0 0 0 0,0 0 0 0 0,0 1-1 0 0,0 0 1 0 0,0 0 0 0 0,0 0 0 0 0,4 0 12 0 0,0 65-403 0 0,-23 94 370 0 0,14-154 39 0 0,0-1 0 0 0,1 0 1 0 0,-1 0-1 0 0,1 1 0 0 0,-1-1 0 0 0,1 0 0 0 0,0 0 1 0 0,0 0-1 0 0,0 0 0 0 0,0 0 0 0 0,0 0 1 0 0,0 0-1 0 0,0 0 0 0 0,1 0 0 0 0,-1-1 0 0 0,1 1 1 0 0,0 0-1 0 0,-1-1 0 0 0,1 1 0 0 0,0-1 1 0 0,0 0-1 0 0,0 0 0 0 0,0 1 0 0 0,0-1 0 0 0,0 0 1 0 0,0-1-1 0 0,0 1 0 0 0,0 0 0 0 0,0-1 1 0 0,1 1-1 0 0,-1-1 0 0 0,0 0 0 0 0,0 1 0 0 0,1-1 1 0 0,-1 0-1 0 0,0-1 0 0 0,0 1 0 0 0,1 0 1 0 0,-1-1-1 0 0,2 0-6 0 0,87-32 379 0 0,159-156-138 0 0,-182 159-227 0 0,-66 31-16 0 0,-1 0 0 0 0,1 1 0 0 0,-1-1 0 0 0,1 1 0 0 0,-1 0 0 0 0,0-1 0 0 0,0 1 1 0 0,0 0-1 0 0,0 0 0 0 0,0 0 0 0 0,0-1 0 0 0,0 1 0 0 0,-1 0 0 0 0,1 0 0 0 0,-1 1 0 0 0,1-1 0 0 0,-1 0 1 0 0,0 0-1 0 0,0 0 0 0 0,0 0 0 0 0,0 0 0 0 0,0 0 0 0 0,0 0 0 0 0,-1 0 0 0 0,1 0 0 0 0,-1 0 0 0 0,1 0 1 0 0,-1 1 1 0 0,1 4-1 0 0,6 175-253 0 0,-5-177 111 0 0,0-1 1 0 0,1 1-1 0 0,0-1 1 0 0,0 0 0 0 0,0 0-1 0 0,1 0 1 0 0,0 0-1 0 0,-1 0 1 0 0,1 0-1 0 0,0-1 1 0 0,1 1 0 0 0,-1-1-1 0 0,1 0 1 0 0,-1 0-1 0 0,1 0 1 0 0,0-1-1 0 0,1 1 143 0 0,20 8-3721 0 0,2-5-3825 0 0,-15-3-4269 0 0</inkml:trace>
  <inkml:trace contextRef="#ctx0" brushRef="#br0" timeOffset="1854.866">4304 147 18012 0 0,'0'0'673'0'0,"0"0"-170"0"0,0 0 56 0 0,0 0 189 0 0,0 0 111 0 0,0 0-4 0 0,0 0-72 0 0,-12 38-111 0 0,-39 122-97 0 0,38-58 59 0 0,14-78-504 0 0,1 17-244 0 0,2 1 0 0 0,1-1 0 0 0,3 1 0 0 0,1-2 0 0 0,2 1 0 0 0,2-2 0 0 0,1 1 0 0 0,2-2 0 0 0,9 13 114 0 0,-13-70-12380 0 0,-11 17 9537 0 0,0-9-5911 0 0</inkml:trace>
  <inkml:trace contextRef="#ctx0" brushRef="#br0" timeOffset="2104.896">4569 0 14907 0 0,'0'0'912'0'0,"0"0"-166"0"0,0 0 91 0 0,0 0 205 0 0,-4 32 128 0 0,-14 102-18 0 0,5 109 2443 0 0,16-209-3587 0 0,0 0 0 0 0,2 0 0 0 0,2 0 0 0 0,1-1 0 0 0,1 0 0 0 0,2 0 0 0 0,2-1 0 0 0,0-1 0 0 0,9 13-8 0 0,-26-45-8778 0 0,-2-5 2732 0 0,3 2-3563 0 0</inkml:trace>
  <inkml:trace contextRef="#ctx0" brushRef="#br0" timeOffset="2351.508">3688 468 9474 0 0,'0'0'4034'0'0,"0"0"-2754"0"0,0 0-621 0 0,0 0 395 0 0,0 0 214 0 0,32-1-42 0 0,107-3-177 0 0,66-18 1184 0 0,661-102 70 0 0,-735 101-6659 0 0,-124 21 2710 0 0,-8 1-6568 0 0,-7 1-1438 0 0</inkml:trace>
  <inkml:trace contextRef="#ctx0" brushRef="#br0" timeOffset="2608.912">3677 843 8154 0 0,'0'0'3383'0'0,"0"0"-1761"0"0,0 0-134 0 0,0 0 258 0 0,40-6-94 0 0,132-23-361 0 0,18-25 281 0 0,-18 0-779 0 0,66-21 186 0 0,50-1-979 0 0,-75 33-997 0 0,-141 32-2729 0 0,-3 2-4846 0 0,-38 5-813 0 0</inkml:trace>
  <inkml:trace contextRef="#ctx0" brushRef="#br0" timeOffset="3164.983">5444 320 6617 0 0,'0'0'3651'0'0,"0"0"-1082"0"0,0 0-387 0 0,0 0-80 0 0,0 0-146 0 0,0 0-314 0 0,0 0-284 0 0,0 0-242 0 0,0 0-208 0 0,0 0-168 0 0,0 0-189 0 0,0 0-149 0 0,-7-10-148 0 0,-21-33-84 0 0,28 42-166 0 0,0 1 0 0 0,0-1 1 0 0,-1 1-1 0 0,1-1 1 0 0,0 1-1 0 0,0-1 0 0 0,0 0 1 0 0,0 1-1 0 0,0-1 1 0 0,0 0-1 0 0,0 1 0 0 0,0-1 1 0 0,0 1-1 0 0,0-1 1 0 0,0 0-1 0 0,0 1 0 0 0,1-1 1 0 0,-1 1-1 0 0,0-1 0 0 0,0 0 1 0 0,0 1-1 0 0,1-1 1 0 0,-1 1-1 0 0,0-1 0 0 0,1 1 1 0 0,-1-1-1 0 0,1 1 1 0 0,-1-1-1 0 0,1 1 0 0 0,-1 0 1 0 0,1-1-1 0 0,-1 1 1 0 0,1 0-1 0 0,-1-1 0 0 0,1 1 1 0 0,-1 0-1 0 0,1 0 1 0 0,-1-1-1 0 0,1 1 0 0 0,0 0 1 0 0,-1 0-1 0 0,1 0 1 0 0,-1 0-1 0 0,1 0 0 0 0,0 0 1 0 0,-1 0-1 0 0,1 0 1 0 0,-1 0-1 0 0,1 0 0 0 0,0 0 1 0 0,0 0-5 0 0,5-1 48 0 0,31-11 37 0 0,0 1 1 0 0,0 3-1 0 0,1 1 1 0 0,-1 1 0 0 0,2 3-1 0 0,-1 0 1 0 0,0 3-1 0 0,0 1 1 0 0,1 2 0 0 0,-1 2-1 0 0,12 4-85 0 0,-44-9 2 0 0,-1 0 0 0 0,1 0 0 0 0,0 1 0 0 0,-1 0 0 0 0,1 0 0 0 0,-1 1 0 0 0,0 0 0 0 0,1-1 0 0 0,-1 2 0 0 0,0-1 0 0 0,0 1 0 0 0,0-1-1 0 0,-1 1 1 0 0,1 1 0 0 0,-1-1 0 0 0,1 1 0 0 0,-1-1 0 0 0,0 1 0 0 0,-1 1 0 0 0,1-1 0 0 0,-1 0 0 0 0,1 1 0 0 0,-1 0 0 0 0,-1-1 0 0 0,1 1 0 0 0,-1 0 0 0 0,0 1 0 0 0,0-1 0 0 0,0 0-1 0 0,-1 1 1 0 0,1-1 0 0 0,-1 1 0 0 0,-1-1 0 0 0,1 1 0 0 0,-1 3-2 0 0,-7 7 18 0 0,0-1 0 0 0,-1-1 0 0 0,-1 1 0 0 0,0-1 0 0 0,-1-1 0 0 0,0 0 0 0 0,-1 0 0 0 0,-1-1 0 0 0,0 0 0 0 0,0-1 0 0 0,-1 0 0 0 0,-11 6-18 0 0,-147 119 47 0 0,169-134-50 0 0,0 0 0 0 0,0 0 0 0 0,1 0 0 0 0,-1 0 0 0 0,1 0-1 0 0,0 1 1 0 0,-1-1 0 0 0,1 1 0 0 0,0-1 0 0 0,0 1 0 0 0,0-1 0 0 0,1 1 0 0 0,-1-1 0 0 0,1 1 0 0 0,-1 0 0 0 0,1-1 0 0 0,0 1-1 0 0,0 0 1 0 0,0 0 0 0 0,0-1 0 0 0,1 1 0 0 0,-1 0 0 0 0,1-1 0 0 0,0 1 0 0 0,-1-1 0 0 0,1 1 0 0 0,0-1 0 0 0,0 1-1 0 0,1-1 1 0 0,-1 1 0 0 0,1-1 0 0 0,-1 0 0 0 0,1 0 0 0 0,0 0 0 0 0,-1 0 0 0 0,1 0 0 0 0,1 1 3 0 0,88 53-13 0 0,-35-32 15 0 0,-29-14 2 0 0,-1 2-1 0 0,0 0 1 0 0,0 2 0 0 0,-1 0 0 0 0,-1 2 0 0 0,0 1-1 0 0,-2 1 1 0 0,3 2-4 0 0,-23-18 5 0 0,0 0 0 0 0,1 1 0 0 0,-1-1 0 0 0,0 0 0 0 0,0 1-1 0 0,0-1 1 0 0,0 1 0 0 0,-1 0 0 0 0,1-1 0 0 0,-1 1 0 0 0,1 0 0 0 0,-1 0-1 0 0,0 0 1 0 0,0 0 0 0 0,0 0 0 0 0,-1 0 0 0 0,1 0 0 0 0,-1 1 0 0 0,0-1 0 0 0,0 0-1 0 0,0 0 1 0 0,0 0 0 0 0,0 0 0 0 0,-1 0 0 0 0,1 1 0 0 0,-1-1 0 0 0,0 0-1 0 0,0 0 1 0 0,0 0 0 0 0,0 0 0 0 0,-1-1 0 0 0,1 1 0 0 0,-1 0 0 0 0,1 0 0 0 0,-1-1-1 0 0,0 1 1 0 0,-1 0-5 0 0,-18 12 65 0 0,0-1-1 0 0,-1-1 1 0 0,-1-1-1 0 0,0-1 1 0 0,0 0-1 0 0,-1-2 0 0 0,0-1 1 0 0,-1-1-1 0 0,-4 0-64 0 0,-24 8 8 0 0,-2-2 0 0 0,1-3-1 0 0,-1-2 1 0 0,-1-2-1 0 0,1-3 1 0 0,-55-4-8 0 0,108 1-112 0 0,1 0 1 0 0,-1-1 0 0 0,0 1 0 0 0,1 0-1 0 0,-1-1 1 0 0,1 0 0 0 0,-1 1-1 0 0,1-1 1 0 0,-1 0 0 0 0,1 0 0 0 0,0 0-1 0 0,-1 0 1 0 0,1 0 0 0 0,0 0-1 0 0,0 0 1 0 0,0 0 0 0 0,0 0-1 0 0,0-1 1 0 0,0 1 0 0 0,0 0 0 0 0,0-1-1 0 0,0 1 1 0 0,0-1 0 0 0,1 1-1 0 0,-1-1 1 0 0,1 1 0 0 0,-1-1-1 0 0,1 1 1 0 0,0-1 0 0 0,-1 0 0 0 0,1 1-1 0 0,0-1 1 0 0,0-1 111 0 0,2-16-4736 0 0,5 2-3867 0 0,2 8-2858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6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0,'-5'5,"-1"6,0 1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9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56 443,'53'-37,"-17"13,0-2,-2-2,-1-1,7-9,-6-20,-34 57,0-1,0 1,1-1,-1 1,0-1,0 0,-1 1,1-1,0 1,0-1,-1 1,1-1,-1 1,1 0,-1-1,0 1,1-1,-1 1,0 0,0 0,0-1,0 1,0 0,0 0,-1 0,1 0,0 0,0 1,-1-1,1 0,0 0,-1 1,1-1,-1 1,1-1,-1 1,1 0,-1 0,0-1,-11 1,1 0,0 0,-1 1,1 1,0 0,0 0,0 1,0 1,0 0,1 1,0 0,0 0,0 1,1 1,0 0,0 0,0 1,-7 8,12-12,0 0,0 0,0 1,0-1,1 1,0 0,0 0,0 0,1 1,-1 0,1-1,1 1,-1 0,1 0,0 0,0 1,1-1,0 0,0 1,1-1,-1 1,1-1,1 1,-1-1,1 1,0-1,1 0,-1 1,1-1,0 0,1 0,0 0,0-1,0 1,0-1,1 1,9 4,0-1,0-1,1 0,0 0,1-2,-1 1,1-2,1 0,-1-1,1 0,-1-2,1 0,0 0,0-1,0-1,0-1,0-1,14-2,48-19,-58 11</inkml:trace>
  <inkml:trace contextRef="#ctx0" brushRef="#br0" timeOffset="340.615">620 133,'5'35,"1"23,2 0,3-1,3 0,4 5,-18-60,0 0,0 0,0 0,0 0,1 0,-1 1,1-1,0 0,-1 0,1 0,0-1,0 1,0 0,1 0,-1 0,0-1,1 1,-1-1,1 1,-1-1,1 1,0-1,0 0,-1 0,1 0,0 0,0 0,0 0,0-1,0 1,0-1,0 1,1-1,-1 0,0 0,0 1,0-2,0 1,0 0,0 0,0-1,1 1,-1-1,0 0,0 1,0-1,-1 0,1 0,1-1,5-7,1-2,-1 1,-1-1,0-1,0 1,-1-1,-1 0,0-1,0 1,-1-1,-1 0,0-5,10-25,32-111,-40 135</inkml:trace>
  <inkml:trace contextRef="#ctx0" brushRef="#br0" timeOffset="936.204">1128 358,'19'-5,"-1"-1,1-1,-2-1,1 0,-1-1,0-1,-1-1,0 0,-1-1,0-1,-1 0,1-3,-13 14,1 0,-1 0,-1 0,1-1,0 1,-1-1,1 1,-1-1,0 0,0 0,0 1,0-1,0 0,0 0,-1 0,0 0,0 0,1 0,-1 0,-1 0,1 0,0 0,-1 0,0 0,0 1,0-1,0 0,0 0,0 1,-1-1,1 0,-1 1,1 0,-1-1,0 1,0 0,0 0,-1 0,1 0,0 0,-1 1,1-1,-1 1,0-1,1 1,-1 0,0 0,0 0,0 0,0 1,0-1,0 1,0 0,0 0,0 0,1 0,-1 0,0 1,-3 0,-3 2,0 1,0 0,1 0,-1 1,1 0,0 1,0 0,1 0,-1 1,1 0,1 0,-1 0,1 1,1 0,0 0,0 0,0 1,1 0,0 0,1 0,0 0,0 1,1-1,0 1,1 0,0-1,1 1,0 0,0-1,1 1,0 0,1-1,0 1,0 0,3-1,0 1,1-1,0 0,1 0,0-1,0 1,0-2,1 1,1-1,-1 0,1-1,0 0,0 0,1-1,0 0,0-1,0 0,0-1,1 0,-1 0,1-1,0 0,0-1,-1-1,1 1,0-2,0 1,0-2,0 1,-1-2,1 1,-1-1,1-1,4-2,4-1,-1 0,0-1,0 0,-1-2,0 0,-1-1,0-1,-1 0,0-1,-1-1,-1 0,0-1,2-4,-1 2,0-2,-2 1,0-2,-2 1,0-2,-1 1,-1-2,0 1,-2-1,-1 0,-1 0,1-9,-5 29,1-1,-1 0,0 1,0-1,0 1,0-1,0 0,-1 1,1-1,-1 0,1 1,-1-1,0 1,0 0,0-1,-1 1,1 0,0-1,-1 1,0 0,1 0,-1 0,0 0,0 1,0-1,0 0,0 1,-1 0,1-1,0 1,-1 0,1 0,-1 0,1 1,-1-1,1 0,-1 1,0 0,1-1,-1 1,1 0,-1 1,0-1,1 0,-1 1,1-1,-1 1,1 0,-2 0,-2 2,1 0,-1 0,1 0,0 1,0-1,1 1,-1 1,1-1,0 0,0 1,0 0,0 0,1 0,0 0,0 1,1-1,-1 1,1 0,0 0,1 0,-1 0,1 0,0 0,1 0,0 0,0 0,0 0,0 0,1 0,0 0,1 0,-1 0,1 0,0 0,0 0,1-1,0 1,0-1,3 5,105 79,-101-81,0-1,-1 2,0-1,-1 1,0 0,0 1,-1 0,0 0,-1 1,0 0,-1 0,0 0,-1 1,0-1,-1 1,0 0,1 9,9 26,-8-29</inkml:trace>
  <inkml:trace contextRef="#ctx0" brushRef="#br0" timeOffset="1184.091">2285 301,'-19'39,"-21"36,-8 10,-1-4,8-11,11-13,5-16,8-10,6-11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17,'-21'15,"0"1,2 1,0 1,1 0,0 2,2 0,0 0,1 2,2 0,-6 12,17-30,0-1,0 1,1 0,-1 0,1 0,0 0,0 0,1 1,-1-1,1 0,0 0,0 0,0 1,1-1,0 0,-1 0,1 0,1 0,-1 0,1 0,-1 0,1 0,0-1,0 1,1 0,-1-1,1 0,0 0,0 0,0 0,0 0,0 0,1-1,-1 1,1-1,-1 0,2 0,6 4,-1-1,1 0,0-1,1 0,-1-1,1 0,0-1,-1 0,1-1,0 0,0-1,0 0,0-1,0 0,0-1,-1-1,1 0,-1 0,1-1,-1 0,0-1,-1 0,1-1,-1 0,0-1,0 0,-1-1,0 0,-1 0,1-1,-2 0,4-4,-6 8,0-1,-1-1,1 1,-1 0,-1-1,1 0,-1 0,0 0,-1 0,1 0,-1-1,-1 1,0-1,0 0,0 1,-1-1,0 1,0-1,-1 0,0 1,-1-1,1 1,-1-1,-1 1,1 0,-1 0,-1 0,1 0,-1 1,0-1,-1 1,0 0,0 0,0 1,0-1,-1 1,0 0,0 1,0-1,0 3,1-1,-1 1,1 0,-1 0,0 1,0 0,0 0,1 0,-1 1,0-1,0 2,0-1,0 0,0 1,0 0,0 1,0 0,-13 4</inkml:trace>
  <inkml:trace contextRef="#ctx0" brushRef="#br0" timeOffset="490.848">489 102,'52'67,"-49"-60,0 0,0-1,1 1,0-1,0 0,1 0,0-1,0 1,0-1,1 0,-1-1,1 1,0-1,1 0,-1 0,1-1,-1 0,1 0,0-1,0 0,1 0,-1 0,0-1,7 0,2-4,0-1,-1-1,1 0,-1-1,0-1,-1 0,1-1,-2 0,1-1,-1-1,0 0,-1-1,5-6,-17 16,1 0,-1 0,1 0,0 0,-1 0,1 0,-1 0,1 0,0 0,0 1,0-1,-1 0,1 1,0-1,0 0,0 1,0-1,0 1,0 0,0-1,0 1,0 0,0-1,1 1,-1 0,0 0,0 0,0 0,0 0,0 0,0 1,0-1,0 0,0 0,0 1,0-1,0 1,0-1,0 1,0-1,0 1,0-1,0 1,0 0,0 0,-1-1,1 1,0 0,-1 0,1 0,0 0,-1 0,1 0,2 8,-3-4,1-1,0 1,0 0,0 0,1-1,0 1,0-1,0 1,0-1,1 0,-1 0,1 0,0 0,1-1,-1 1,0-1,1 0,0 0,0 0,0 0,0 0,0-1,1 0,-1 0,1 0,-1-1,1 1,5-2,0 0,-1-1,1 0,0 0,-1-1,1-1,-1 1,0-2,0 1,0-1,0 0,-1-1,1 0,-1 0,0-1,-1 0,1-1,-1 1,-1-1,1-1,-1 1,0-1,-1 0,0-1,0 1,-1-1,0 0,-1 0,0 0,0-1,21-79,-28 75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7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1,'-1'162,"-4"-110,-9 106,-8 0,-6-2,-16 33,5-44,38-143,-1-1,1 1,0-1,0 1,0 0,1-1,-1 1,0 0,0-1,1 1,-1 0,1 0,0 0,-1 0,1-1,0 1,0 0,0 0,1 0,-1 0,0 0,1 0,-1-1,1 1,-1 0,1 0,0-1,0 1,0 0,0-1,0 1,0-1,0 1,1-1,-1 0,0 1,1-1,-1 0,1 0,-1 0,1 0,0 0,-1-1,1 1,0 0,0-1,0 1,1-1,12-3</inkml:trace>
  <inkml:trace contextRef="#ctx0" brushRef="#br0" timeOffset="382.328">700 114,'-55'516,"55"-490,1-1,1 1,1 0,2-1,1 0,0 0,2 0,10 21,-10-20,-22-31,-45-58,-134-121,178 172,-1 2,0 0,-1 0,0 2,-1 0,0 1,0 1,0 0,-1 1,1 2,-1 0,-18-1,33 3,-1 1,0 0,1 0,-1 0,0 0,0 1,1 0,-1 0,1 0,-1 0,1 1,-1 0,1 0,0 0,0 0,0 1,0-1,0 1,1 0,-1 0,1 1,0-1,-3 3,-1 11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6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0,'-5'5,"-1"6,0 1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9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56 443,'53'-37,"-17"13,0-2,-2-2,-1-1,7-9,-6-20,-34 57,0-1,0 1,1-1,-1 1,0-1,0 0,-1 1,1-1,0 1,0-1,-1 1,1-1,-1 1,1 0,-1-1,0 1,1-1,-1 1,0 0,0 0,0-1,0 1,0 0,0 0,-1 0,1 0,0 0,0 1,-1-1,1 0,0 0,-1 1,1-1,-1 1,1-1,-1 1,1 0,-1 0,0-1,-11 1,1 0,0 0,-1 1,1 1,0 0,0 0,0 1,0 1,0 0,1 1,0 0,0 0,0 1,1 1,0 0,0 0,0 1,-7 8,12-12,0 0,0 0,0 1,0-1,1 1,0 0,0 0,0 0,1 1,-1 0,1-1,1 1,-1 0,1 0,0 0,0 1,1-1,0 0,0 1,1-1,-1 1,1-1,1 1,-1-1,1 1,0-1,1 0,-1 1,1-1,0 0,1 0,0 0,0-1,0 1,0-1,1 1,9 4,0-1,0-1,1 0,0 0,1-2,-1 1,1-2,1 0,-1-1,1 0,-1-2,1 0,0 0,0-1,0-1,0-1,0-1,14-2,48-19,-58 11</inkml:trace>
  <inkml:trace contextRef="#ctx0" brushRef="#br0" timeOffset="340.615">620 133,'5'35,"1"23,2 0,3-1,3 0,4 5,-18-60,0 0,0 0,0 0,0 0,1 0,-1 1,1-1,0 0,-1 0,1 0,0-1,0 1,0 0,1 0,-1 0,0-1,1 1,-1-1,1 1,-1-1,1 1,0-1,0 0,-1 0,1 0,0 0,0 0,0 0,0-1,0 1,0-1,0 1,1-1,-1 0,0 0,0 1,0-2,0 1,0 0,0 0,0-1,1 1,-1-1,0 0,0 1,0-1,-1 0,1 0,1-1,5-7,1-2,-1 1,-1-1,0-1,0 1,-1-1,-1 0,0-1,0 1,-1-1,-1 0,0-5,10-25,32-111,-40 135</inkml:trace>
  <inkml:trace contextRef="#ctx0" brushRef="#br0" timeOffset="936.204">1128 358,'19'-5,"-1"-1,1-1,-2-1,1 0,-1-1,0-1,-1-1,0 0,-1-1,0-1,-1 0,1-3,-13 14,1 0,-1 0,-1 0,1-1,0 1,-1-1,1 1,-1-1,0 0,0 0,0 1,0-1,0 0,0 0,-1 0,0 0,0 0,1 0,-1 0,-1 0,1 0,0 0,-1 0,0 0,0 1,0-1,0 0,0 0,0 1,-1-1,1 0,-1 1,1 0,-1-1,0 1,0 0,0 0,-1 0,1 0,0 0,-1 1,1-1,-1 1,0-1,1 1,-1 0,0 0,0 0,0 0,0 1,0-1,0 1,0 0,0 0,0 0,1 0,-1 0,0 1,-3 0,-3 2,0 1,0 0,1 0,-1 1,1 0,0 1,0 0,1 0,-1 1,1 0,1 0,-1 0,1 1,1 0,0 0,0 0,0 1,1 0,0 0,1 0,0 0,0 1,1-1,0 1,1 0,0-1,1 1,0 0,0-1,1 1,0 0,1-1,0 1,0 0,3-1,0 1,1-1,0 0,1 0,0-1,0 1,0-2,1 1,1-1,-1 0,1-1,0 0,0 0,1-1,0 0,0-1,0 0,0-1,1 0,-1 0,1-1,0 0,0-1,-1-1,1 1,0-2,0 1,0-2,0 1,-1-2,1 1,-1-1,1-1,4-2,4-1,-1 0,0-1,0 0,-1-2,0 0,-1-1,0-1,-1 0,0-1,-1-1,-1 0,0-1,2-4,-1 2,0-2,-2 1,0-2,-2 1,0-2,-1 1,-1-2,0 1,-2-1,-1 0,-1 0,1-9,-5 29,1-1,-1 0,0 1,0-1,0 1,0-1,0 0,-1 1,1-1,-1 0,1 1,-1-1,0 1,0 0,0-1,-1 1,1 0,0-1,-1 1,0 0,1 0,-1 0,0 0,0 1,0-1,0 0,0 1,-1 0,1-1,0 1,-1 0,1 0,-1 0,1 1,-1-1,1 0,-1 1,0 0,1-1,-1 1,1 0,-1 1,0-1,1 0,-1 1,1-1,-1 1,1 0,-2 0,-2 2,1 0,-1 0,1 0,0 1,0-1,1 1,-1 1,1-1,0 0,0 1,0 0,0 0,1 0,0 0,0 1,1-1,-1 1,1 0,0 0,1 0,-1 0,1 0,0 0,1 0,0 0,0 0,0 0,0 0,1 0,0 0,1 0,-1 0,1 0,0 0,0 0,1-1,0 1,0-1,3 5,105 79,-101-81,0-1,-1 2,0-1,-1 1,0 0,0 1,-1 0,0 0,-1 1,0 0,-1 0,0 0,-1 1,0-1,-1 1,0 0,1 9,9 26,-8-29</inkml:trace>
  <inkml:trace contextRef="#ctx0" brushRef="#br0" timeOffset="1184.091">2285 301,'-19'39,"-21"36,-8 10,-1-4,8-11,11-13,5-16,8-10,6-11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17,'-21'15,"0"1,2 1,0 1,1 0,0 2,2 0,0 0,1 2,2 0,-6 12,17-30,0-1,0 1,1 0,-1 0,1 0,0 0,0 0,1 1,-1-1,1 0,0 0,0 0,0 1,1-1,0 0,-1 0,1 0,1 0,-1 0,1 0,-1 0,1 0,0-1,0 1,1 0,-1-1,1 0,0 0,0 0,0 0,0 0,0 0,1-1,-1 1,1-1,-1 0,2 0,6 4,-1-1,1 0,0-1,1 0,-1-1,1 0,0-1,-1 0,1-1,0 0,0-1,0 0,0-1,0 0,0-1,-1-1,1 0,-1 0,1-1,-1 0,0-1,-1 0,1-1,-1 0,0-1,0 0,-1-1,0 0,-1 0,1-1,-2 0,4-4,-6 8,0-1,-1-1,1 1,-1 0,-1-1,1 0,-1 0,0 0,-1 0,1 0,-1-1,-1 1,0-1,0 0,0 1,-1-1,0 1,0-1,-1 0,0 1,-1-1,1 1,-1-1,-1 1,1 0,-1 0,-1 0,1 0,-1 1,0-1,-1 1,0 0,0 0,0 1,0-1,-1 1,0 0,0 1,0-1,0 3,1-1,-1 1,1 0,-1 0,0 1,0 0,0 0,1 0,-1 1,0-1,0 2,0-1,0 0,0 1,0 0,0 1,0 0,-13 4</inkml:trace>
  <inkml:trace contextRef="#ctx0" brushRef="#br0" timeOffset="490.848">489 102,'52'67,"-49"-60,0 0,0-1,1 1,0-1,0 0,1 0,0-1,0 1,0-1,1 0,-1-1,1 1,0-1,1 0,-1 0,1-1,-1 0,1 0,0-1,0 0,1 0,-1 0,0-1,7 0,2-4,0-1,-1-1,1 0,-1-1,0-1,-1 0,1-1,-2 0,1-1,-1-1,0 0,-1-1,5-6,-17 16,1 0,-1 0,1 0,0 0,-1 0,1 0,-1 0,1 0,0 0,0 1,0-1,-1 0,1 1,0-1,0 0,0 1,0-1,0 1,0 0,0-1,0 1,0 0,0-1,1 1,-1 0,0 0,0 0,0 0,0 0,0 0,0 1,0-1,0 0,0 0,0 1,0-1,0 1,0-1,0 1,0-1,0 1,0-1,0 1,0 0,0 0,-1-1,1 1,0 0,-1 0,1 0,0 0,-1 0,1 0,2 8,-3-4,1-1,0 1,0 0,0 0,1-1,0 1,0-1,0 1,0-1,1 0,-1 0,1 0,0 0,1-1,-1 1,0-1,1 0,0 0,0 0,0 0,0 0,0-1,1 0,-1 0,1 0,-1-1,1 1,5-2,0 0,-1-1,1 0,0 0,-1-1,1-1,-1 1,0-2,0 1,0-1,0 0,-1-1,1 0,-1 0,0-1,-1 0,1-1,-1 1,-1-1,1-1,-1 1,0-1,-1 0,0-1,0 1,-1-1,0 0,-1 0,0 0,0-1,21-79,-28 75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7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1,'-1'162,"-4"-110,-9 106,-8 0,-6-2,-16 33,5-44,38-143,-1-1,1 1,0-1,0 1,0 0,1-1,-1 1,0 0,0-1,1 1,-1 0,1 0,0 0,-1 0,1-1,0 1,0 0,0 0,1 0,-1 0,0 0,1 0,-1-1,1 1,-1 0,1 0,0-1,0 1,0 0,0-1,0 1,0-1,0 1,1-1,-1 0,0 1,1-1,-1 0,1 0,-1 0,1 0,0 0,-1-1,1 1,0 0,0-1,0 1,1-1,12-3</inkml:trace>
  <inkml:trace contextRef="#ctx0" brushRef="#br0" timeOffset="382.328">700 114,'-55'516,"55"-490,1-1,1 1,1 0,2-1,1 0,0 0,2 0,10 21,-10-20,-22-31,-45-58,-134-121,178 172,-1 2,0 0,-1 0,0 2,-1 0,0 1,0 1,0 0,-1 1,1 2,-1 0,-18-1,33 3,-1 1,0 0,1 0,-1 0,0 0,0 1,1 0,-1 0,1 0,-1 0,1 1,-1 0,1 0,0 0,0 0,0 1,0-1,0 1,1 0,-1 0,1 1,0-1,-3 3,-1 11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6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51 360,'-3'-1,"0"0,0-1,0 1,0-1,0 0,1 0,-1 0,1 0,-1 0,1 0,0-1,0 1,0-1,0 0,0 1,0-1,1 0,0 0,-1 0,1 0,0 0,0 0,1-1,-1 1,1 0,-1 0,1-1,0 1,1 0,-1 0,0-2,3-10,0 1,1-1,0 0,2 1,-1 0,2 0,-1 1,2 0,0 0,1 0,0 1,1 1,0-1,0 1,1 1,1 0,0 1,0 0,1 1,0 0,3 0,40-6,-32 15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5.9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116 302,'228'-159,"-109"32,-104 111,-12 26,-10 34,-119 595,91-432,24-142,-3-1,-2 0,-3-2,-3 0,-8 13,29-73,0 1,0 0,0 0,0-1,0 1,-1 0,1-1,-1 1,0-1,0 0,0 0,0 1,0-1,0-1,0 1,-1 0,1 0,-1-1,1 1,-1-1,0 0,1 0,-1 0,0 0,0 0,0-1,0 1,0-1,0 0,0 0,1 0,-1 0,0-1,0 1,0-1,0 1,0-1,0 0,1 0,-1 0,0-1,0 1,-6-8,0-1,0 0,1 0,0 0,0-1,1 0,1-1,0 1,1-1,0 0,0-1,2 1,-1-1,2 0,0 0,0 0,1 0,1 0,0-9,4 3,0 1,1 0,1 0,0 1,2 0,0 0,0 0,2 1,0 0,1 1,1 0,0 1,0 0,2 1,0 1,0 0,1 1,1 0,-1 1,4 0,-9 4,1 2,-1-1,1 2,0-1,0 1,1 1,-1 0,1 1,-1 0,1 1,-1 0,3 0,9 1</inkml:trace>
  <inkml:trace contextRef="#ctx0" brushRef="#br0" timeOffset="311.59">793 614,'-14'20,"0"0,2 1,0 1,1 0,1 1,1 0,1 0,1 4,5-23,1 1,0-1,0 0,0 1,0 0,1-1,0 1,0-1,0 1,0-1,1 1,-1-1,1 1,1-1,-1 1,0-1,1 0,0 0,0 0,0 0,1 0,-1 0,1 0,0-1,0 0,0 1,1-1,-1 0,1 0,0-1,-1 1,1-1,0 0,1 0,-1 0,0-1,2 1,4-2,1 0,0 0,-1-1,1-1,-1 0,1-1,-1 0,0 0,0-1,0 0,-1-1,1 0,-1 0,0-1,-1 0,1-1,-1 0,0-1,-1 1,0-1,0-1,-1 1,0-1,0 0,-1 0,0-1,-1 0,0 0,-1 0,0 0,0 0,-1-1,0 1,-1-1,0 0,-1 1,0-4,0 12,1-1,-1 1,0-1,0 1,0-1,0 0,0 1,0-1,-1 1,1-1,-1 1,0-1,1 1,-1-1,-1 1,1 0,0-1,0 1,-1 0,1 0,-1 0,0 0,0 0,0 0,0 1,0-1,0 1,0-1,0 1,0 0,-1 0,1 0,-1 0,1 0,-1 0,1 1,-1-1,1 1,-1 0,1 0,-1 0,0 0,1 0,-1 0,1 1,-1-1,1 1,-1 0,1-1,-1 1,1 1,-3 0,-7 13,3 2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4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1,'-11'2,"0"0,0 1,1 0,-1 1,0 0,1 0,0 1,0 1,1 0,-7 5,14-9,1 0,0 0,0 0,1 0,-1 0,0 0,1 0,-1 0,1 1,0-1,0 0,0 0,0 1,0-1,0 0,0 0,1 0,-1 1,1-1,0 0,0 0,-1 0,1 0,1 0,-1 0,0 0,0-1,1 1,-1 0,1-1,-1 1,1-1,0 1,0-1,-1 0,1 0,0 1,0-1,0-1,0 1,0 0,1 0,-1-1,0 1,0-1,0 0,1 0,8 7,-6-5,0 1,0 0,-1 0,0 0,1 0,-1 1,0 0,-1 0,1 0,-1 0,0 0,0 1,0 0,0-1,-1 1,0 0,0 0,0 0,-1 1,0-1,0 0,0 0,0 1,-1-1,0 1,0-1,0 0,-1 1,0-1,0 2,-1-2,0 0,0 0,-1 0,0 0,1 0,-2 0,1-1,0 1,-1-1,0 0,0 0,0-1,-1 1,1-1,-1 0,0 0,0 0,0-1,0 1,0-1,0-1,-1 1,1-1,-1 0,-2 1,-16 2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1,'0'626,"17"-550,-16-75,0 1,0-1,1 1,-1-1,0 0,0 1,1-1,-1 0,1 0,-1 0,1 0,0 0,-1-1,1 1,0 0,-1-1,1 1,0-1,0 0,-1 1,1-1,0 0,0 0,0 0,0 0,-1-1,1 1,0 0,0-1,-1 1,1-1,0 0,0 1,-1-1,1 0,-1 0,1 0,-1 0,1 0,0-2,169-124,-137 101,-28 20,0-1,1 1,-1 1,1-1,1 1,-1 0,1 1,0 0,0 0,0 0,0 1,1 1,-1-1,1 1,0 1,0 0,0 0,-1 0,1 1,0 1,5 0,-8 3,-1 0,-1 0,1 1,0 0,-1 0,0 0,-1 0,1 1,-1-1,0 1,0 0,0 0,-1 0,0 0,0 0,-1 1,0-1,0 0,0 5,10 32,-10-40,0 0,-1-1,1 1,0 0,1-1,-1 1,0-1,1 0,-1 1,1-1,0 0,0 0,0 0,0 0,0 0,0 0,1-1,-1 1,0-1,1 1,-1-1,1 0,0 0,-1 0,1-1,0 1,0 0,-1-1,1 0,0 0,0 0,0 0,0 0,-1 0,1-1,0 1,19-4</inkml:trace>
  <inkml:trace contextRef="#ctx0" brushRef="#br0" timeOffset="433.763">1101 367,'-46'24,"1"2,0 1,2 3,-36 32,25 12,53-72,0 1,0-1,1 0,-1 1,0-1,1 0,0 1,-1-1,1 0,0 1,0-1,1 1,-1-1,0 0,1 1,-1-1,1 0,0 1,0-1,0 0,0 0,0 0,0 0,1 0,-1 0,1 0,-1 0,1-1,0 1,0 0,0-1,0 0,0 1,0-1,0 0,0 0,4 0,1 0,-1 0,1-1,-1 1,1-2,-1 1,1-1,-1 0,1 0,-1-1,0 1,0-2,1 1,-1-1,-1 0,1 0,0 0,-1-1,0 0,0 0,0 0,0-1,-1 1,3-4,-1 3,69-70,37-26,-110 100,0 0,0-1,0 1,0 0,0 0,0 0,1 0,-1 1,0-1,1 1,-1-1,0 1,1 0,-1 0,0 0,1 0,-1 0,1 1,-1-1,0 1,1-1,-1 1,0 0,0 0,0 0,1 0,-1 0,0 0,0 1,-1-1,1 1,0 0,0-1,-1 1,1 0,-1 0,1 0,-1 0,0 0,0 0,0 0,0 0,0 1,-1-1,1 0,-1 1,1-1,-1 0,0 1,0-1,0 1,0-1,0 2,-1 70,0-62,0-1,1 1,0 0,1 0,0 0,1 0,0 0,1 0,0-1,0-7,-1 0,0 0,1-1,-1 1,1-1,0 1,0-1,1 0,-1 0,0 0,1-1,0 1,0-1,0 0,0 0,0 0,0-1,0 1,1-1,-1 0,0 0,1-1,-1 1,1-1,-1 0,1 0,-1-1,0 1,1-1,-1 0,1 0,-1 0,0-1,0 0,2 0,13-9</inkml:trace>
  <inkml:trace contextRef="#ctx0" brushRef="#br0" timeOffset="850.17">1554 339,'26'112,"-16"-73,49 141,-59-178,0 0,1 0,-1 0,1 0,0 0,-1 0,1 0,0 0,0-1,0 1,0 0,1-1,-1 1,0-1,1 1,-1-1,1 1,-1-1,1 0,0 0,0 0,-1 0,1 0,0 0,0 0,0-1,0 1,0-1,0 0,0 1,0-1,0 0,0 0,0 0,0 0,0 0,0-1,0 1,0-1,0 1,0-1,0 0,0 0,-1 1,1-2,0 1,0 0,-1 0,1 0,-1-1,1 1,-1-1,0 1,1-1,10-17,-2 1,0-2,-1 1,0-1,-2-1,-1 0,0 0,2-20,18-59,-9 55,-11 33</inkml:trace>
  <inkml:trace contextRef="#ctx0" brushRef="#br0" timeOffset="1150.2">2061 678,'44'-27,"-2"-2,-1-1,-1-2,-2-2,16-20,-4-33,-49 84,-1 1,1 0,-1-1,1 1,-1-1,0 1,0-1,0 1,0 0,-1-1,1 1,-1-1,1 1,-1 0,0-1,0 1,0 0,0 0,0 0,-1 0,1 0,-1 0,1 0,-1 0,0 0,1 1,-1-1,0 1,0-1,0 1,0 0,-1 0,1 0,0 0,0 0,-1 0,1 1,0-1,-1 1,-7-1,0 1,0 1,-1 0,1 1,0-1,1 2,-1-1,0 2,1-1,-1 1,1 1,0-1,1 2,-1-1,1 1,0 0,0 1,1 0,0 0,0 1,1 0,-1 0,1 1,-1-1,1 0,0 0,0 0,1 1,0 0,0 0,1 0,0 0,1 1,0 0,0 0,1 0,0 0,1 0,0 0,1 0,0 0,1 0,0 1,0-1,1 0,0 0,1-1,0 1,1 0,0-1,4 7,0-8,1-1,0 0,0 0,1-1,0 0,0 0,0-1,1-1,0 0,0 0,0-1,0-1,0 1,1-2,-1 0,1 0,-1-1,6-1,179-1,-169 2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8.0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1 649,'48'-62,"104"-155,-103 108,-41 132,-8-19,-2 7,1 0,0 0,1 1,0-1,1 0,0 0,1 0,0 0,1 0,0 0,1-1,0 1,0-1,1 0,1 0,0-1,0 1,0-1,1-1,1 1,0-1,5 5,-7-10,1 1,-1-1,0 0,1 0,0-1,0 0,0 0,-1 0,2-1,-1 0,0-1,0 1,0-1,0-1,0 1,0-1,0-1,0 1,0-1,0 0,0-1,-1 0,1 0,-1 0,0-1,0 0,0 0,-1 0,1-1,1-1,4-6,-1-1,0 0,0 0,-1-1,-1 0,-1-1,0 1,0-1,-2-1,0 1,0-1,0-9,-2 1</inkml:trace>
  <inkml:trace contextRef="#ctx0" brushRef="#br0" timeOffset="286.977">989 339,'-14'15,"0"1,2 0,0 1,1 1,0 0,2 0,0 1,1 0,1 0,1 1,-1 6,6-23,0 0,0 0,0 0,1 1,-1-1,1 0,0 0,0 0,0 1,0-1,1 0,-1 0,1 1,0-1,0 0,0 0,0 0,1 0,-1 0,1 0,-1-1,1 1,0 0,0-1,0 1,1-1,-1 0,1 0,-1 0,1 0,0 0,-1 0,1-1,0 0,0 1,0-1,0 0,1 0,-1-1,0 1,0-1,0 1,1-1,-1 0,0 0,0 0,1-1,7-1,1 0,-1-1,-1 0,1-1,0 0,-1-1,0 0,0 0,0-1,-1-1,0 0,0 0,0 0,-1-1,-1 0,1-1,-1 0,0 0,1-5,-5 9,0-1,-1-1,0 1,0 0,0-1,-1 1,0-1,0 1,-1-1,0 1,0-1,0 1,-1-1,0 1,0-1,-1 1,0-1,0 1,0 0,-1 0,0 0,0 0,0 1,-1-1,0 1,0 0,0 0,-1 0,1 0,-1 1,-1 0,1 0,0 0,-1 1,0 0,0 0,0 0,0 1,0 0,-46-17,33 10</inkml:trace>
  <inkml:trace contextRef="#ctx0" brushRef="#br0" timeOffset="586.393">1609 1,'-9'19,"-4"21,1 8,2 6,3-2,3-4,1-2,2-3,6-4,2-5,0-2,3-2,1-2,2 0,0-1,-3-4</inkml:trace>
  <inkml:trace contextRef="#ctx0" brushRef="#br0" timeOffset="832.581">1299 311,'43'0,"34"0,8 0,0 0,-11 0,-12 0,-8 0,-7 0,-8-5,-5-1,-9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340 450,'-17'-1,"0"0,0 1,0 1,1 0,-1 2,0 0,1 0,-1 2,1 0,0 1,1 0,-1 1,1 1,1 1,0 0,0 1,0 0,-9 11,19-18,1 1,1-1,-1 1,0 0,1 0,0 0,0 0,0 1,0-1,1 0,-1 1,1-1,0 1,1-1,-1 1,1 0,0-1,0 1,0-1,1 1,0 0,0-1,0 1,0-1,1 0,-1 1,1-1,0 0,0 0,1 0,0 0,-1 0,1-1,1 1,3 5,0-1,1-1,0 0,0 0,1 0,0-1,0 0,0-1,1 0,0-1,0 0,0 0,0-1,5 1,-5-3,1 0,-1 0,1-1,-1-1,1 1,-1-2,1 1,-1-2,0 1,0-1,0-1,0 0,-1 0,1-1,-1 0,0-1,5-4,9-8,-2 0,0-2,0 0,-2-2,15-21,-12 12,-2-1,-2-1,-1-1,-1 0,-2-1,-2-1,-1 0,-1-1,0-14,-8 37,0 0,-1-1,0 1,-1-1,-1 1,-1-1,0 1,0 0,-2-2,3 11,-1 0,1 0,-1 0,0 0,-1 0,1 0,-1 0,0 1,0 0,0-1,-1 1,0 0,1 1,-1-1,-1 1,1-1,0 1,-1 0,0 1,1-1,-1 1,0 0,0 0,0 1,-4-1,0 3,0 0,0 1,0 0,0 0,1 1,-1 1,1-1,0 1,0 1,0-1,0 1,1 1,0-1,0 1,0 0,1 1,0 0,0 0,1 0,0 1,0-1,1 1,0 1,0-1,1 0,0 1,0 0,1 2,-3 1,1 0,1 1,0 0,1 0,0 0,1 0,0 0,1 0,1 0,0 0,0 0,2 0,-1 0,2-1,0 1,0-1,1 0,1 0,0 0,0-1,1 0,2 1,0 1,1-2,1 0,0 0,1-1,0 0,0-1,1 0,0-1,0 0,1-1,0-1,0 0,1-1,0-1,0 0,0-1,0-1,0 0,1-1,-1 0,0-1,1-1,-1-1,0 0,0-1,0-1,0 0,1-1,85-41,-72 28</inkml:trace>
  <inkml:trace contextRef="#ctx0" brushRef="#br0" timeOffset="235.475">1103 309,'-11'17,"1"1,1 0,1 1,1 0,0 0,1 0,1 1,1 0,1 0,1 0,0 0,2 0,0 1,2 10,-1-27,0 0,0-1,0 1,0 0,1-1,-1 1,1-1,0 1,0-1,0 0,0 0,1 0,0 0,-1 0,1-1,0 1,0-1,0 0,0 0,1 0,-1 0,1 0,-1-1,1 1,-1-1,1 0,0 0,0-1,-1 1,1-1,0 0,0 0,0 0,0 0,0 0,-1-1,1 0,0 0,-1 0,4-2,1 1,0-1,0 0,0-1,-1 1,1-2,-1 1,0-1,-1 0,1 0,-1-1,0 0,0 0,-1-1,1 1,-1-1,-1 0,0-1,0 1,0-1,-1 1,0-1,0 0,-1-1,0 1,0 0,-1 0,0-1,-1 1,0-1,0-1,-1 5,0-1,0 1,0-1,-1 1,0 0,0-1,0 1,0 0,-1 0,0 1,0-1,0 1,-1-1,0 1,0 0,0 0,0 1,0-1,-1 1,1 0,-1 0,0 0,0 1,0-1,0 1,-1 1,1-1,0 1,-1 0,1 0,-1 0,1 1,-4 0,-16-2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6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160 385,'-24'23,"1"1,1 0,2 1,0 2,1 0,0 5,6 18,13-49,1 0,-1 0,0 0,0 0,1-1,-1 1,1 0,-1 0,1 0,-1 0,1-1,0 1,-1 0,1 0,0-1,0 1,-1 0,1-1,0 1,0-1,0 1,0-1,0 0,0 1,0-1,-1 0,1 0,0 0,0 1,0-1,0 0,0 0,0 0,0-1,0 1,0 0,0 0,0 0,0-1,0 1,0 0,0-1,0 1,0-1,-1 1,1-1,122-61,-118 64,-1-1,1 1,-1 0,0 0,1 0,-1 1,0-1,-1 1,1 0,0 0,-1 1,0-1,1 1,-1-1,-1 1,1 0,0 0,-1 0,0 2,15 17,-13-20,0 1,1-1,-1 1,1-1,-1-1,1 1,0-1,0 1,0-1,0-1,0 1,0-1,1 0,-1 0,0 0,1-1,-1 0,1 0,-1 0,0-1,1 0,-1 0,0 0,0 0,1-1,-1 0,0 0,-1-1,1 1,0-1,-1 0,1 0,-1-1,0 1,0-1,0 0,0-1,29-25,-2-2,-1-1,-1-1,19-31,-42 56,11-11,-1-2,-1 0,-1-1,0 0,-2-1,-1 0,-1-1,-2 0,0 0,-1-1,-2 0,0-1,-2 1,-1-2,-1 26,-1-1,1 1,-1-1,0 1,0-1,0 0,0 1,0-1,-1 1,1-1,-1 1,1-1,-1 1,0-1,0 1,0 0,0 0,-1-1,1 1,-1 0,1 0,-1 0,0 0,0 1,1-1,-1 0,0 1,-1-1,1 1,0 0,0 0,-1-1,1 2,0-1,-1 0,1 0,-1 1,1-1,-1 1,1 0,-1 0,0 0,1 0,-1 0,1 1,-1-1,1 1,-1-1,-5 9,0-1,1 1,0 1,1-1,0 1,0 0,1 1,0-1,1 1,0 0,1 0,0 0,1 1,0-1,0 1,2-1,-1 1,1-1,1 1,0 0,1-1,1 3,-3 5,3 6,1 0,1 0,1-1,1 0,2 0,0-1,1 0,1-1,1 0,1 0,1-1,1-1,1-1,1 0,0-1,1-1,5 3,-23-19,1 0,-1-1,1 1,-1 0,1 0,0 0,-1 0,1-1,0 1,-1 0,1-1,0 1,0 0,0-1,-1 1,1-1,0 0,0 1,0-1,0 0,0 1,0-1,0 0,0 0,0 0,0 0,0 0,0 0,0 0,0 0,0 0,0 0,0-1,0 1,0 0,0-1,0 1,0-1,-3-8</inkml:trace>
  <inkml:trace contextRef="#ctx0" brushRef="#br0" timeOffset="254.896">471 272,'43'-5,"33"-1,10 0,-7 1,-6 1,-10 2,-17 1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4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57,'0'1,"1"-1,-1 1,0-1,0 1,1-1,-1 1,0-1,1 0,-1 1,0-1,1 1,-1-1,0 0,1 1,-1-1,1 0,-1 0,1 1,-1-1,1 0,-1 0,1 0,-1 0,1 1,-1-1,1 0,-1 0,1 0,-1 0,1 0,-1 0,1 0,0-1,-1 1,1 0,-1 0,1 0,-1 0,0-1,1 1,-1 0,1 0,-1-1,1 1,-1-1,-12 121,5 0,6 61,1 39,0-220</inkml:trace>
  <inkml:trace contextRef="#ctx0" brushRef="#br0" timeOffset="250.838">0 452,'39'0,"31"-5,14-1,-3-5,-10 0,-13-3,-10 0,-10-1,-6 1,-4 3,-6-1,-3 1,1 3,-3-2,-5 0</inkml:trace>
  <inkml:trace contextRef="#ctx0" brushRef="#br0" timeOffset="671.278">763 1,'-10'63,"3"0,3 1,3 0,3-1,2 1,5 14,-5-58,0 0,2 0,0-1,1 0,1 0,1-1,0 0,8 10,-16-26,1 0,-1 0,1 0,-1 0,1 0,0-1,0 1,0 0,0-1,0 1,0-1,0 0,1 0,-1 0,0 0,1 0,-1 0,1-1,-1 1,1-1,-1 1,1-1,-1 0,1 0,-1 0,1-1,-1 1,1-1,-1 1,1-1,-1 0,1 0,-1 0,0 0,1 0,-1 0,0-1,0 1,0-1,0 1,0-1,-1 0,1 0,0 0,0-2,58-75,33-30,-92 108,-1 0,1 1,0-1,0 0,0 0,0 0,-1 1,1-1,0 0,0 1,1-1,-1 1,0-1,0 1,0 0,0-1,0 1,0 0,0 0,1 0,-1 0,0 0,0 0,0 0,0 0,1 0,-1 1,0-1,0 0,0 1,0-1,0 1,0-1,0 1,0 0,0-1,0 1,0 0,0 0,-1-1,1 1,0 0,0 0,-1 0,1 0,-1 0,1 0,-1 0,1 0,-1 0,1 0,-1 1,8 62,-8-64,-1 6,1 0,-1 0,1-1,1 1,-1 0,1 0,0-1,0 1,1-1,-1 1,1-1,1 1,-1-1,1 0,0 0,0 0,0 0,0-1,4 4,9 1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11,'0'0,"0"0,-1 0,1 0,0 0,0 0,-1 0,1 0,0 0,0 0,-1 0,1 0,0-1,0 1,-1 0,1 0,0 0,0 0,0-1,0 1,-1 0,1 0,0 0,0-1,0 1,0 0,0 0,-1-1,1 1,0 0,0 0,0-1,0 1,0 0,0 0,0-1,0 1,0 0,0 0,0-1,0 1,0 0,0-1,0 1,1 0,-1 0,0-1,0 1,0 0,0 0,0 0,0-1,1 1,-1 0,-27 8,12 2,1 1,0 0,0 1,1 1,0 0,1 1,1 0,0 1,-7 13,11-19,1 0,0 1,0-1,1 1,1 0,-1 0,2 1,-1-1,1 1,1 0,0 0,1 0,0 0,0 0,1 3,3-11,0 1,0-1,0 0,0-1,0 1,0 0,1-1,-1 0,1 0,0 0,0 0,0 0,-1-1,2 0,-1 0,0 0,0 0,0-1,0 1,0-1,1 0,-1-1,0 1,0-1,0 1,0-1,1 0,-1-1,-1 1,1-1,0 0,0 0,-1 0,3-2,29-14,0-2,-2-1,0-2,-1-1,-2-2,-1-1,-1-1,11-15,-39 42,1 0,-1-1,0 1,0 0,1 0,-1 1,1-1,-1 0,1 0,-1 0,1 0,0 0,-1 0,1 1,0-1,0 0,-1 0,1 1,0-1,0 1,0-1,0 1,0-1,0 1,0 0,0-1,0 1,0 0,0 0,0 0,0-1,0 1,0 0,0 1,0-1,0 0,0 0,1 0,-1 1,0-1,0 0,-1 1,1-1,0 1,0-1,0 1,0-1,0 1,0 0,-1-1,1 1,0 0,0 0,-1 0,1 0,-1 0,1 0,7 31,-7-24,0 0,0 0,1 0,-1 0,2-1,-1 1,1-1,0 1,1-1,0 0,0 0,0-1,1 1,0-1,0 0,1 0,0-1,0 1,0-1,0 0,1-1,0 0,0 0,4 1,41 2,-29-7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0 335,'69'-38,"-2"-3,-2-3,53-46,-17-10,-77 78,-9 43,72 656,-80-627,-2 1,-3-1,-1 1,-3-1,-3 12,2-40,0 0,-2 0,0 0,-2-1,0 1,-2-1,0-1,-1 0,-1 0,-1-1,-1 0,-13 14,20-27,-1 0,1 0,-1-1,0 0,0 0,-1-1,0 0,0 0,0-1,0 0,0-1,0 1,-1-2,-5 2,10-3,0 1,-1-1,1 1,0-1,0-1,0 1,-1-1,1 1,0-1,0 0,0-1,0 1,0-1,1 1,-1-1,0 0,1-1,-1 1,1-1,0 1,0-1,0 0,0 0,0 0,1-1,-1 1,1-1,0 1,0-1,-1-2,-1-10,0 0,1 0,0-1,1 1,2 0,-1-1,2 1,0-1,1 1,0 0,3-6,1 6,1 1,0-1,1 2,1-1,0 1,1 0,1 1,0 0,0 1,1 0,1 1,0 1,1 0,0 0,0 1,1 1,0 1,0 0,1 1,0 0,0 1,0 1,1 1,0 0,-1 1,1 1,0 1,15 1,-5-1,-3 1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2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1694 508,'-5'12,"1"1,1 0,0-1,1 1,1 0,0 0,0 0,1 0,1 0,0 0,1 0,0 0,1 0,1-1,0 1,4 7,-7-17,1 0,0-1,0 1,0-1,1 1,-1-1,0 0,1 0,-1 0,1 0,0-1,0 1,0-1,0 1,0-1,0 0,0 0,0-1,0 1,0-1,0 1,1-1,-1 0,0 0,0 0,1-1,-1 1,0-1,0 0,0 1,0-2,0 1,0 0,2-1,4-3,0-1,0 0,0 0,-1 0,1-1,-2 0,1-1,-1 0,6-8,-9 11,0 1,-1-2,1 1,-1 0,0-1,0 0,-1 1,1-1,-1 0,-1 0,1 0,-1-1,0 1,0 0,-1 0,0-1,0 1,0 0,-1-1,0 1,0 0,-1 0,0 0,0 0,0 0,0 0,-1 0,0 1,-1-1,1 1,-1 0,0 0,0 0,0 1,-1-1,0 1,0 0,0 1,0-1,-1 1,1 0,-2-1,-21-2,3 2</inkml:trace>
  <inkml:trace contextRef="#ctx0" brushRef="#br0" timeOffset="-797.286">1 593,'124'-267,"-101"231,-23 36,0 1,0-1,0 1,-1-1,1 1,0-1,0 1,0-1,0 1,0-1,0 1,0-1,0 1,0-1,0 1,0-1,1 1,-1-1,0 1,0-1,0 1,1-1,-1 1,0-1,1 1,-1-1,0 0,1 1,-1-1,0 0,1 1,-1-1,1 0,-1 1,0-1,1 0,-1 0,1 0,-1 1,1-1,-1 0,1 0,-1 0,1 0,-1 0,1 0,-1 0,1 0,0 0,-1 0,1 0,-1 0,1 0,-1-1,0 1,1 0,-1 0,1 0,-1-1,1 1,-1 0,1-1,-1 1,0 0,1-1,-1 1,0-1,-21 211,42 126,-20 22,-1-347,-1 1,0-1,0 0,-1 0,0 0,-1 0,-1-1,0 1,0-1,-1 1,0-1,0-1,-7 9,11-17,0-1,0 1,1 0,-1-1,0 1,0-1,0 1,0-1,0 0,0 1,0-1,0 0,0 0,0 1,0-1,0 0,0 0,0 0,0 0,0 0,0-1,0 1,0 0,0 0,0-1,0 1,0-1,0 1,0-1,0 1,0-1,0 1,1-1,-1 0,0 1,0-1,1 0,-1 0,0 0,1 1,-1-1,1 0,-1 0,1 0,-1-1,-18-45,16 17,2-1,0 0,3 1,0-1,2 1,1 0,1 0,2 0,0 1,3 0,8-18,7-14,2 1,2 2,3 1,3 1,2 2,2 2,2 2,3 1,2 2,-36 36,1 0,0 0,0 1,1 1,0 0,0 1,1 0,1 1,-1 1,1 0,2 0,-15 6,-1-1,1 1,0-1,-1 1,1 0,0 0,-1 0,1 0,0 0,-1 0,1 0,0 0,-1 1,1-1,-1 1,1-1,0 1,-1 0,1 0,-1-1,0 1,1 0,-1 0,0 0,1 0,-1 1,0-1,0 0,0 1,0-1,0 0,0 1,-1-1,1 1,0-1,-1 1,1 0,-1-1,1 1,-1-1,0 1,0 1,-9 73,-6-39,-2-1,-1-1,-2 0,-2-2,0 0,-3-2,0 0,-23 19,4 0,-47 44,77-84</inkml:trace>
  <inkml:trace contextRef="#ctx0" brushRef="#br0" timeOffset="-281.298">734 791,'43'-8,"0"-2,-1-2,0-1,-1-3,8-5,-36 18,-1-1,1-1,-1 0,0-1,-1-1,1 1,-1-2,-1 0,1 0,-1 0,-1-2,0 1,0-1,-1 0,0-1,0 0,-1 0,-1-1,0 0,-1 0,0 0,-1-1,0 1,-1-1,0 0,0-8,-3 18,-1 0,1 0,-1 0,0 1,0-1,0 0,0 0,0 1,0-1,-1 1,0-1,1 1,-1 0,0 0,0 0,0-1,0 2,0-1,-1 0,1 0,0 1,-1-1,0 1,1 0,-1 0,0 0,1 0,-1 0,0 1,0-1,0 1,0 0,0 0,0 0,-6-1,1 1,-1 0,1 1,-1 0,1 0,-1 1,1 0,-1 0,1 1,0 0,-2 2,7-5,0 1,0 0,0 0,0 0,0 1,0-1,0 1,0 0,0 0,1 0,-1 0,1 0,-1 0,1 1,0-1,0 1,0 0,0-1,0 1,1 0,0 0,-1 0,1 0,0 0,0 1,0-1,1 0,-1 0,1 1,0-1,0 0,0 1,0-1,1 0,-1 1,1-1,0 0,0 0,0 0,0 0,1 0,-1 0,1 0,0 0,-1 0,1-1,1 1,-1-1,0 1,1-1,3 2,1 0,0-1,0 0,1 0,-1-1,1 0,-1 0,1-1,-1 0,1 0,0-1,5 0,55 8,-65-7,-1 0,1 0,0 0,-1 0,1 0,-1 0,1 1,-1-1,0 1,0-1,0 1,0 0,0 0,0 0,0 0,0 0,-1 1,1-1,-1 0,0 1,1-1,-1 1,0 0,-1-1,1 1,0 0,-1-1,0 1,1 0,-1 0,0 0,-21 92,6-39,15-54,-1 0,1 0,0 0,0 0,0 0,0 0,0 0,0 0,0 0,1 0,-1 0,1 0,0 0,-1 0,1 0,0 0,0 0,0-1,0 1,1 0,-1-1,0 1,1-1,-1 1,1-1,-1 1,1-1,0 0,0 0,14 6</inkml:trace>
  <inkml:trace contextRef="#ctx0" brushRef="#br0" timeOffset="636.529">2287 0,'-46'495,"23"-359,24-136,-1 0,0-1,1 1,-1-1,0 1,1-1,-1 1,1 0,-1-1,0 1,1 0,-1-1,1 1,-1 0,1 0,0 0,-1-1,1 1,-1 0,1 0,-1 0,1 0,-1 0,1 0,0 0,-1 0,1 0,-1 0,1 0,-1 1,1-1,-1 0,1 0,-1 0,1 1,-1-1,1 0,-1 1,1-1,-1 0,1 1,-1-1,0 0,1 1,-1-1,0 1,1-1,-1 1,0-1,0 1,1-1,-1 1,0-1,0 1,0 0,0-1,0 1,0-1,0 1,0-1,0 1,39-38,81-90,-24 77,-94 49,0 1,1-1,-1 1,1 0,-1-1,0 1,1 0,-1 0,1 1,-1-1,0 1,1-1,-1 1,0 0,1-1,-1 1,0 0,0 1,0-1,0 0,0 1,0-1,0 1,0-1,-1 1,1 0,0 0,-1 0,0 0,1 0,-1 0,0 0,0 0,0 0,0 1,-1-1,1 0,-1 1,1-1,-1 1,0-1,0 0,1 8,0 0,0 0,-1 0,-1-1,0 1,0 0,-1 0,0-1,-1 1,0-1,0 0,-1 0,0 0,-1 0,0-1,0 1,-1-1,0-1,0 1,-1-1,0 0,0 0,-1-1,1 0,-1-1,-1 1,1-2,-1 1,0-1,0 0,0-1,-1 0,1-1,-1 1,0-2,1 0,-1 0,-7 0,15-2,-1 1,1 0,-1-1,1 1,-1-1,1 0,0 1,-1-1,1 0,0-1,0 1,-1 0,1-1,0 1,1-1,-1 0,0 1,0-1,1 0,-1 0,1 0,-1 0,1-1,-1 0,-5-15</inkml:trace>
  <inkml:trace contextRef="#ctx0" brushRef="#br0" timeOffset="898.374">2822 28,'0'39,"-4"36,-3 15,1-3,1-11,2-14,1-13,1-9,0-8,-4-3,-1-3,0-1,1 1,7-5,2-5</inkml:trace>
  <inkml:trace contextRef="#ctx0" brushRef="#br0" timeOffset="1218.729">2964 705,'23'7,"1"-2,0-1,0-1,0-1,0-2,0 0,1-1,-1-1,0-2,-1 0,1-1,18-8,-38 12,0-1,0 0,1 0,-1 0,-1 0,1-1,0 1,-1-1,1 0,-1 0,0-1,0 1,0-1,0 1,-1-1,1 0,-1 0,0 0,0 0,-1 0,1-1,-1 1,0 0,0-1,0 1,-1-1,0 1,1-1,-2 1,1-1,0 1,-1-1,0 1,0-1,0 1,-1 0,1-1,-1 1,-1-1,2 3,-1-1,1 0,-1 1,0-1,0 1,0-1,-1 1,1 0,0 0,-1 0,0 0,1 0,-1 1,0-1,0 1,0 0,0 0,0 0,0 0,0 0,0 1,0-1,0 1,-1 0,1 0,0 0,0 0,0 1,-1-1,1 1,-2 1,-4 0,1 1,0 0,0 0,0 1,0 0,1 1,-1 0,1 0,0 0,1 1,-2 1,-5 5,1 0,0 1,1 1,1 0,0 0,1 1,0 0,1 1,1-1,1 2,0-1,1 1,1-1,-1 4,3 5</inkml:trace>
  <inkml:trace contextRef="#ctx0" brushRef="#br0" timeOffset="1752.523">3528 875,'30'-42,"2"1,2 2,37-34,-68 70,-1 0,1 0,-1 1,1-1,-1 0,1 1,0 0,0-1,0 1,0 1,1-1,-1 0,1 1,-1-1,1 1,-1 0,1 0,-1 1,1-1,0 1,1 0,1 44,-7-34,0-9,1 1,0 0,-1-1,1 1,0 0,0 0,0-1,0 1,0 0,0 0,1-1,-1 1,0 0,1 0,0-1,-1 1,1-1,0 1,0 0,0-1,0 0,0 1,0-1,0 0,0 1,1-1,-1 0,1 0,-1 0,1 0,-1 0,1 0,-1-1,1 1,0 0,-1-1,1 1,0-1,-1 0,1 1,0-1,0 0,-1 0,1 0,0 0,0-1,-1 1,1 0,0-1,0 1,-1-1,1 0,-1 0,2 0,146-79,-147 80,1-1,-1 1,0 0,1 0,-1 0,0 0,1 0,-1 0,0 1,1-1,-1 1,0 0,0 0,1 0,-1 0,0 0,0 0,0 0,0 1,0-1,-1 1,1-1,0 1,-1 0,1-1,-1 1,1 0,-1 0,0 0,0 0,0 1,0-1,0 0,-1 0,1 1,-1-1,1 0,-1 1,0-1,0 0,0 1,0-1,0 0,0 1,-1-1,0 2,1 0,0 1,1-1,0 0,-1 0,1 1,1-1,-1 0,0 0,1 0,0 0,0 0,0-1,1 1,-1 0,1-1,0 0,0 1,6-1</inkml:trace>
  <inkml:trace contextRef="#ctx0" brushRef="#br0" timeOffset="3221.966">3076 875,'0'5,"5"6,6 6,7 1,4 1,4-2,1-4,2-4,-4-9,-6-4</inkml:trace>
  <inkml:trace contextRef="#ctx0" brushRef="#br0" timeOffset="25391.891">593 1722,'23'330,"10"-13,-47-262,14-54,0 0,-1 1,1-1,0 0,-1 0,1 0,-1 0,0 0,1 0,-1-1,0 1,0 0,1 0,-1 0,0-1,0 1,0 0,0-1,0 1,0-1,0 1,0-1,0 1,0-1,-1 0,1 0,0 1,0-1,0 0,0 0,0 0,-1 0,1 0,0-1,0 1,0 0,0 0,0-1,0 1,0-1,0 1,0-1,0 1,0-1,0 0,0 1,0-1,-3-4,1 0,0-1,0 1,0-1,0 1,1-1,0 0,1 0,-1 0,1 0,0 0,0 0,1-1,0 1,0 0,1-3,-2-1,3-32,1 0,3 0,1 0,2 0,2 2,1-1,2 1,2 1,2 1,1 0,2 1,2 1,1 2,17-20,-22 29,2 1,0 1,1 1,1 1,1 0,1 2,1 1,0 1,2 1,-1 2,18-6,-41 17,-1 1,1 0,0 1,0-1,-1 1,1 0,0 0,0 0,0 0,0 1,1-1,-1 1,0 0,0 0,0 1,0-1,0 1,0 0,0 0,0 0,0 1,-1 0,1-1,0 1,-1 0,1 1,-1-1,0 0,0 1,0 0,0 0,0 0,2 3,-1 9,-1 1,0-1,-1 1,0-1,-2 1,0-1,0 1,-2 0,0-1,-1 1,0-1,-1 0,-1 0,0 0,-1-1,-1 0,0 0,-1 0,0-1,-1 0,-1 0,-7 12,0 0,-2-1,-1-1,-1 0,-1-2,0 0,-2-2,-1-1,0 0,-1-2,0-1,-2-1,1-1,-2-2,-12 3,38-13,0 0,-1 0,1 0,0-1,-1 1,1-1,-1 0,1 0,0 0,-1-1,1 1,-1-1,1 0,0 1,0-2,-1 1,1 0,0-1,0 1,0-1,0 0,1 0,-2-1,-9-13</inkml:trace>
  <inkml:trace contextRef="#ctx0" brushRef="#br0" timeOffset="25744.323">1721 1609,'-46'41,"2"2,1 2,2 2,-21 33,59-77,-1 1,1-1,-1 1,1 0,1 0,-1 0,0 0,1 1,0-1,0 1,0-1,1 1,-1 0,1-1,0 1,1 0,-1 0,1 0,0 0,0 0,0 0,1 0,0-1,0 1,0 0,0 0,1-1,0 1,0-1,0 1,0-1,1 0,0 0,0 0,1 1,2-1,1-1,0 1,0-2,0 1,0-1,0 0,0 0,1-1,-1 0,0-1,1 1,-1-1,1-1,-1 1,0-1,1-1,-1 1,0-1,0-1,0 1,0-1,0 0,-1-1,1 0,-1 0,0 0,0-1,0 1,-1-1,1-1,-1 1,-1-1,2-2,1-3,0 0,-1-1,0 0,-1 0,0-1,-1 1,-1-1,0 0,0 0,-2 0,1-1,-1-12,-1 19,-1 0,1-1,-1 1,0 0,-1 0,0 0,0 0,0 0,-1 0,0 0,-1 1,1 0,-1 0,0 0,-1 0,1 0,-1 1,0 0,-1 0,1 0,-1 0,0 1,0 0,-1 0,-15-6</inkml:trace>
  <inkml:trace contextRef="#ctx0" brushRef="#br0" timeOffset="25991.078">2145 1750,'-10'38,"-7"23,3 5,4-8</inkml:trace>
  <inkml:trace contextRef="#ctx0" brushRef="#br0" timeOffset="26212.272">2061 1383,'19'29,"11"14,1 0</inkml:trace>
  <inkml:trace contextRef="#ctx0" brushRef="#br0" timeOffset="26527.258">2455 1919,'4'-15,"0"0,1 0,0 0,1 0,1 1,0 0,1 0,1 1,0 0,1 0,0 1,1 1,0-1,0 2,2 0,-1 0,3 0,-12 8,0 1,0-1,0 1,-1 0,1 0,1 0,-1 0,0 1,0-1,0 1,0 0,0 0,0 0,0 0,1 1,-1-1,0 1,0 0,0 0,0 0,0 0,0 0,-1 1,1-1,0 1,-1 0,1-1,-1 1,1 1,-1-1,0 0,0 0,0 1,0 0,-1-1,1 1,0 0,-1-1,0 1,0 0,0 0,0 0,0 0,-1 0,1 3,8 20,-8-19,1-1,0 1,0-1,0 1,1-1,0 0,0 0,0 0,1 0,0-1,0 1,0-1,1 0,0 0,0-1,0 1,1-1,-1 0,1-1,0 1,0-1,0 0,1-2,0 1,0-1,-1 0,1-1,0 0,0 0,0 0,0-1,0 0,-1-1,1 1,0-1,-1 0,0-1,1 0,-1 0,0 0,0-1,0 1,-1-1,0-1,1 1,-1-1,-1 0,1 0,-1-1,3-3,10-16,0 0,-2 0,-1-2,-2 0,8-23,-7 20,-2 5,-1 0,-1-1,-1 0,-1 0,-2 0,0-1,0-23,-5 26</inkml:trace>
  <inkml:trace contextRef="#ctx0" brushRef="#br0" timeOffset="26828.532">3500 1158,'4'38,"3"32,-1 9,-1 1,-1-9,-2-12,-1-5,0-9,-1-1,-1-3,1-5,0-3,0-2,-1-2,1-1,0 0,0-10,0-8</inkml:trace>
  <inkml:trace contextRef="#ctx0" brushRef="#br0" timeOffset="27011.186">3189 1609,'43'0,"34"0,13 0,-4-5,-12-1,-8 0,-12 1,-9 2,-8 1,-10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6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27 708,'318'-199,"-316"197,3 0,-1 0,1-1,0 0,-1 0,1 0,-1 0,0-1,0 1,0-1,0 0,-1 0,1-1,-1 1,0-1,-1 1,1-1,-1 0,0 0,0 0,-1-1,1 1,-1 0,0 0,0-1,-1 1,0-1,0 1,0-1,-1 0,-3 2,-1 0,0 0,-1 1,1-1,-1 1,1 1,-1-1,0 1,0 0,0 0,0 0,0 1,0 0,0 1,-1-1,1 1,0 0,-1 1,1-1,0 1,0 0,-3 1,-3-1,-1 0,0 1,0 0,1 1,0 0,-1 1,1 0,1 1,-1 1,1-1,0 2,0 0,0 0,1 1,0 0,1 1,0 0,0 0,1 1,0 0,1 1,0-1,0 1,1 1,1-1,0 1,1 0,0 0,1 1,0-1,1 1,0 0,1-1,0 4,3-5,0 0,1 0,0 0,0-1,1 1,1-1,0 0,0 0,1-1,0 1,0-1,1-1,1 1,-1-1,1 0,1-1,-1 0,1 0,0-1,1 0,0-1,0 0,0 0,6 1,6 2,0-1,0 0,1-2,0 0,0-2,0 0,0-2,0 0,1-2,-1-1,9-2,-9-1,-1-2,0 0,0-2,-1 0,-1-2,1 0,-2-1,14-11,-10 8,1 0</inkml:trace>
  <inkml:trace contextRef="#ctx0" brushRef="#br0" timeOffset="471.912">987 427,'-40'30,"1"2,1 2,2 1,-22 28,54-60,1 1,-1 0,1 0,-1 0,1 0,1 1,-1-1,0 1,1 0,0-1,0 1,1 0,-1 0,1 1,0-1,1 0,-1 0,1 0,0 1,0-1,0 0,1 0,0 1,0-1,0 0,1 0,0 0,0 0,0-1,0 1,1 0,0-1,0 0,0 1,0-1,1-1,0 1,0 0,6 3,0-1,0-1,1 1,-1-2,1 0,0 0,0-1,1 0,-1-1,1 0,-1-1,1 0,-1-1,1 0,0-1,-1 0,1-1,-1 0,0-1,0 0,0-1,0 0,0-1,-1 0,1-1,-2 0,1 0,0-1,-1 0,-1-1,1 0,0-2,18-18,-1-1,-1-1,-2-1,-1-1,-2-1,-1-1,-2-1,-1 0,-2-1,-1 0,-2-2,2-15,-10 36,0-2,-2 1,0 0,-1 0,-1 0,-1 0,0 0,-2 0,-4-16,6 28,0-1,-1 1,1 0,-1 0,-1 0,1 0,-1 0,0 1,-1-1,1 1,-1 0,0 0,0 1,0 0,-1 0,0 0,1 0,-1 1,-1 0,1 0,0 1,-1 0,1 0,-1 0,0 1,1 0,-4 0,2 1,1 0,-1 0,1 1,-1 0,1 0,-1 1,1 0,0 1,0-1,0 1,0 0,1 1,-1 0,1 0,0 0,0 1,0 0,1 0,0 0,0 1,0 0,0 0,1 0,0 1,0-1,1 1,0 0,0 0,1 0,0 0,0 0,0 1,1-1,0 4,1 2,1 0,0 1,1-1,1 0,0 0,0 0,2-1,-1 1,2-1,-1 0,2 0,-1-1,2 0,0 0,0-1,1 1,0-2,9 8,10 8,1-2,1 0,2-2,0-2,0-1,6 1,28 11,2-2,0-3,2-3,1-3,0-4,1-2,1-4,0-3,30-3,-68-3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113 198,'-9'39,"-4"26,1 8,2-5,3-8,3-10,1-9,3-6,4-9,3-14,-1-9</inkml:trace>
  <inkml:trace contextRef="#ctx0" brushRef="#br0" timeOffset="236.097">0 1,'0'5,"5"6,2 1</inkml:trace>
  <inkml:trace contextRef="#ctx0" brushRef="#br0" timeOffset="401.205">932 170,'-24'39,"-13"26,0 8,2-5,6-8,9-10,7-9,1-11,3-6,3-2,-2-5,-1 0,2-4</inkml:trace>
  <inkml:trace contextRef="#ctx0" brushRef="#br0" timeOffset="566.612">395 339,'43'10,"29"7,7 7,0-2,-10 1,-10 1,-12-4,-3 0,-5 1,-4-2,-8-1,-4-3,-1-4,1 1,0-1,-2-3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252 582,'-4'-3,"-1"0,0 0,1 1,-1 0,0 0,0 0,-1 0,1 1,0 0,0 0,-1 0,1 0,-1 1,1 0,0 0,-1 1,1 0,-1-1,1 2,0-1,0 1,0 0,0 0,0 0,0 0,-3 3,-1 1,1 1,-1 0,1 0,0 1,1 0,0 0,0 1,1 0,0 0,0 1,1 0,-3 8,6-14,-1 0,1 0,0 0,1 1,-1-1,1 1,0-1,0 1,0-1,0 1,1 0,0-1,0 1,0 0,1-1,0 1,-1-1,1 1,1 0,-1-1,1 0,0 1,0-1,0 0,0 0,1 0,0 0,0-1,0 1,0-1,0 0,1 1,-1-1,1-1,0 1,0-1,0 1,0-1,1 0,-1-1,0 1,2 0,5-3,1 1,-1-1,0-1,1 0,-1 0,0-1,0-1,-1 0,1 0,-1-1,0-1,0 1,0-2,-1 1,0-1,0-1,-1 0,0 0,0 0,-1-1,2-3,-4 5,1-1,-2 0,1 0,-1 0,0 0,-1-1,0 1,0-1,-1 0,0 0,0 0,-1 0,0 0,-1-1,0 1,-1 0,0 0,0 0,-1 0,0 0,0 0,-1 0,0 1,-1-1,0 1,0 0,-1 0,0 0,0 1,-1-1,0 1,0 1,-1-1,0 1,0 0,0 1,-1 0,1 0,-7-3,-49-20,63 26,1-1,-1 1,1-1,0 1,0-1,0 1,0 0,0 0,0-1,1 1,-1 0,1 0,0 0,-1 0,1 1,0-1,0 0,0 1,0-1,0 1,2-1,5-5,77-66,-63 56,0-1,-1-2,-1 0,-1-1,-1-1,-1-1,3-6,26-73,-42 146,-5 30,2 0,4-1,3 0,19 72,-2-43,2 4,-4 1,-5 1,-4 1,-4 28,-9-88,0-15,-2 0,0 0,-3 0,-1 0,-7 28,11-58,0 0,0 0,-1-1,1 1,-1 0,0 0,-1-1,1 1,0-1,-1 1,0-1,0 0,0 0,0 0,0 0,-1 0,1 0,-1 0,0-1,0 1,0-1,0 0,0 0,0 0,-1 0,1-1,-1 0,1 1,-1-1,1 0,-1 0,0-1,0 1,1-1,-1 0,0 0,0 0,0-1,1 1,-1-1,0 0,1 0,-1 0,-2-1,1-4,0 0,1-1,0 1,0-1,1 1,0-1,0 0,0 0,1-1,0 1,1 0,-1-1,2 1,-1-1,1 1,0-1,0 1,1-1,1-3,-2-5,2-24,1 0,3 0,1 1,2 0,1 0,3 1,1 0,15-28,-18 42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7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1 690,'0'227,"-1"-254,1 1,1 0,2 0,0 1,2-1,0 0,2 1,1 0,1 1,10-20,102-140,-121 183,1 0,-1 0,0 0,0 0,1 0,-1 0,0 1,1-1,-1 0,1 0,-1 0,1 0,0 0,-1 1,1-1,0 0,-1 1,1-1,0 0,0 1,0-1,0 1,-1-1,1 1,0 0,0-1,0 1,0 0,0 0,0-1,0 1,0 0,0 0,0 0,0 0,0 0,0 1,0-1,0 0,0 0,0 1,0-1,0 0,0 1,0-1,-1 1,1-1,0 1,0 0,0-1,-1 1,1 0,0-1,-1 1,1 0,-1 0,1 0,0-1,-1 1,0 0,1 0,-1 0,0 0,1 0,-1 0,0 1,6 34,-7-30,1-1,0 1,0 0,1 0,0-1,0 1,0 0,1-1,0 1,0-1,0 0,0 0,1 0,0 0,0 0,1 0,-1-1,1 1,0-1,0 0,0 0,1-1,-1 1,1-1,0 0,0 0,0-1,1 1,15 2</inkml:trace>
  <inkml:trace contextRef="#ctx0" brushRef="#br0" timeOffset="282.09">706 435,'-24'32,"2"0,1 2,1 0,2 2,1 0,2 1,0 4,13-37,1 0,-1 0,1 1,-1-1,1 1,1-1,-1 1,1-1,-1 1,1-1,1 1,-1-1,1 1,-1-1,1 1,0-1,1 0,-1 1,1-1,0 0,0 0,0 0,1 0,-1 0,1-1,0 1,0-1,0 0,1 0,-1 0,1 0,-1 0,1-1,0 1,0-1,0 0,3 0,-2 0,0-1,-1 1,1-1,0 0,0-1,-1 1,1-1,0 0,0 0,0-1,0 1,-1-1,1 0,0-1,-1 1,1-1,0 0,-1 0,0 0,0 0,0-1,0 0,0 0,0 0,0 0,-1-1,0 1,0-1,0 0,0 0,0 0,-1 0,0 0,0-1,0 1,0-1,-1 1,1-1,-1 0,1-5,1 1,-2-1,1 0,-1 0,-1 1,0-1,0 0,-1 0,0 0,0 1,-1-1,-1 0,0 1,0 0,-1 0,0 0,0 0,-1 0,0 1,-1 0,0 0,0 0,-1 1,1 0,-7-4,-3-1</inkml:trace>
  <inkml:trace contextRef="#ctx0" brushRef="#br0" timeOffset="584.991">1130 13,'54'450,"-34"-246,-16-185,0 0,-2 1,0-1,-2 1,0 0,-1-1,-1 1,0-1,-5 16,1-17</inkml:trace>
  <inkml:trace contextRef="#ctx0" brushRef="#br0" timeOffset="837.174">792 521,'43'-10,"29"-3,11-4,-3 1,-6 2,-11 5,-6 3,-3-2,-6 1,-7 1,-5 2,-4 1,-7 2</inkml:trace>
  <inkml:trace contextRef="#ctx0" brushRef="#br0" timeOffset="1498.742">1779 407,'-42'35,"2"1,1 3,2 0,-19 29,48-59,1-2,0 1,1 0,0 0,0 0,0 0,1 1,1 0,-1 0,1 0,1 1,0-1,0 1,1 0,0 2,2-11,0 1,0 0,0 0,0 0,1-1,-1 1,1 0,-1 0,1-1,-1 1,1 0,0-1,0 1,0-1,0 1,0-1,0 1,0-1,1 0,-1 1,0-1,1 0,-1 0,1 0,-1 0,1 0,0-1,-1 1,1 0,0-1,-1 1,1-1,0 0,0 1,0-1,-1 0,1 0,0 0,0 0,0 0,1-1,73-21,-59 11,0-1,-1 0,0-1,-1-1,0-1,-2 0,1-1,8-14,4-2,-26 31,0-1,1 1,-1 0,1 0,-1 0,0 0,1 0,0 0,-1 0,1 0,0 0,-1 0,1 1,0-1,0 0,0 0,0 1,0-1,0 0,0 1,0-1,0 1,0-1,0 1,0 0,0-1,0 1,0 0,0 0,0 0,1 0,-1 0,0 0,0 0,0 0,0 0,0 1,1-1,-1 0,0 1,0-1,0 1,0-1,0 1,0-1,0 1,0 0,-1 0,1-1,0 1,0 0,0 0,-1 0,1 0,64 135,-61-130,0 1,0-1,1 0,0 0,1-1,-1 1,1-1,0-1,0 1,1-1,-1 0,1 0,0-1,0 0,0 0,0 0,1-1,-1 0,1-1,0 0,-1 0,1-1,0 1,-1-2,1 1,0-1,-1 0,1-1,-1 0,3 0,2-4,1-1,-1 1,-1-2,1 0,-2 0,1-1,-1 0,0-1,-1 0,0-1,0 0,-1 0,-1 0,0-1,4-11,11-16,-3-1,-1-1,-2-1,-2 0,-1-1,-3 0,-1-1,-3 0,1-26,-7 60,2-1,-1-1,0 0,-1 1,-1-1,0 1,0-1,-1 0,0 1,-1 0,-1 0,0 0,0 0,-1 0,0 1,-1 0,-1-1,6 9,0 1,0 0,-1 0,1 0,0 0,-1 0,1 0,-1 0,0 0,1 1,-1-1,0 0,1 1,-1-1,0 1,1 0,-1 0,0 0,0 0,1 0,-1 0,0 0,0 0,1 1,-1-1,0 1,1-1,-1 1,0 0,1-1,-1 1,1 0,-1 0,1 0,0 0,-1 1,1-1,0 0,0 0,0 1,-1 0,-33 67,31-37,0 0,2 0,2 1,1-1,3 23,-1-30,1-1,1 1,1-1,2-1,0 1,1-1,1-1,1 1,2-2,0 0,1 0,1-1,0-1,2-1,0 0,11 8,34 29,-72-55,-3-4</inkml:trace>
  <inkml:trace contextRef="#ctx0" brushRef="#br0" timeOffset="1737.69">2090 379,'38'-5,"27"-1,8 4,-4 4,-9 0,-10 1,-9 4,-6 1,-5 0,-2-3,-6 4,-2 0,-5-2</inkml:trace>
  <inkml:trace contextRef="#ctx0" brushRef="#br0" timeOffset="1916.256">2851 605,'5'29,"2"4,4-3,0-7</inkml:trace>
  <inkml:trace contextRef="#ctx0" brushRef="#br0" timeOffset="2085.323">2824 323,'-10'-14,"-3"-6</inkml:trace>
  <inkml:trace contextRef="#ctx0" brushRef="#br0" timeOffset="2403.416">3134 407,'-1'31,"1"-1,2 1,1-1,1 0,2 0,1 0,1-1,2 0,-9-25,0 0,1 0,-1 0,1-1,0 1,0 0,1-1,-1 0,1 1,0-1,0 0,0 0,0-1,0 1,0-1,1 1,-1-1,1 0,0 0,0-1,-1 1,1-1,0 1,0-1,1-1,-1 1,0-1,0 1,0-1,0 0,0-1,1 1,-1-1,0 0,0 0,0 0,3-1,1-2,-1 0,1 0,-1 0,0-1,0 0,0 0,-1-1,0 0,0 0,-1-1,1 1,-1-1,-1 0,1-1,-1 1,0-1,-1 0,0 0,0 0,-1 0,0 0,-1-1,1 1,-1-1,-1 1,0-1,0 1,-1-1,0 1,0-1,-1 1,0 0,0 0,-1-1,0 3,0 1,0 0,-1 0,0 0,1 0,-1 1,-1-1,1 1,-1 0,0 1,0-1,0 1,0 0,0 0,-1 0,0 1,1 0,-1 0,0 0,0 1,0 0,0 0,0 0,0 1,0 0,0 0,-1 1,1-1,0 1,0 1,1-1,-1 1,0 0,0 0,1 1,-1 0,1 0,0 0,-4 3,-10 11</inkml:trace>
  <inkml:trace contextRef="#ctx0" brushRef="#br0" timeOffset="2835.532">3529 718,'117'-148,"-117"147,1 0,0-1,-1 1,1-1,0 1,0 0,0 0,0 0,0-1,1 1,-1 0,0 1,0-1,1 0,-1 0,1 0,-1 1,0-1,1 1,-1-1,1 1,-1-1,1 1,0 0,-1 0,1 0,-1 0,1 0,-1 0,1 0,0 1,-1-1,1 0,-1 1,1-1,-1 1,0 0,1-1,-1 1,0 0,1 0,-1 0,0 0,0 0,0 0,1 0,-1 1,-1-1,1 0,0 1,0-1,0 0,0 1,2 7,2-1,-1-1,1 1,0-1,1 1,-1-2,1 1,1-1,-1 1,1-2,0 1,1-1,-1 0,1-1,0 1,0-2,1 1,-1-1,1 0,-1-1,1 0,1 0,2-1,0 0,-1-1,1 0,-1-1,1-1,0 1,-1-2,0 1,0-2,0 1,0-2,0 1,-1-2,1 1,-2-1,1-1,0 0,-1 0,-1-1,1 0,-1 0,-1-1,1 0,3-7,-5 8,-1 0,1 0,-2 0,1-1,-1 0,0 0,-1 0,0 0,-1-1,0 1,0-1,-1 1,0-1,-1 0,0 0,-1-6,-5-2</inkml:trace>
  <inkml:trace contextRef="#ctx0" brushRef="#br0" timeOffset="7187.571">4489 746,'-10'9,"-8"9,-5 5,1 4,-1 3,-1-5,3-1,1 0,-1 0,-2 2,3-4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6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0,'-5'5,"-1"6,0 1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9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56 443,'53'-37,"-17"13,0-2,-2-2,-1-1,7-9,-6-20,-34 57,0-1,0 1,1-1,-1 1,0-1,0 0,-1 1,1-1,0 1,0-1,-1 1,1-1,-1 1,1 0,-1-1,0 1,1-1,-1 1,0 0,0 0,0-1,0 1,0 0,0 0,-1 0,1 0,0 0,0 1,-1-1,1 0,0 0,-1 1,1-1,-1 1,1-1,-1 1,1 0,-1 0,0-1,-11 1,1 0,0 0,-1 1,1 1,0 0,0 0,0 1,0 1,0 0,1 1,0 0,0 0,0 1,1 1,0 0,0 0,0 1,-7 8,12-12,0 0,0 0,0 1,0-1,1 1,0 0,0 0,0 0,1 1,-1 0,1-1,1 1,-1 0,1 0,0 0,0 1,1-1,0 0,0 1,1-1,-1 1,1-1,1 1,-1-1,1 1,0-1,1 0,-1 1,1-1,0 0,1 0,0 0,0-1,0 1,0-1,1 1,9 4,0-1,0-1,1 0,0 0,1-2,-1 1,1-2,1 0,-1-1,1 0,-1-2,1 0,0 0,0-1,0-1,0-1,0-1,14-2,48-19,-58 11</inkml:trace>
  <inkml:trace contextRef="#ctx0" brushRef="#br0" timeOffset="340.615">620 133,'5'35,"1"23,2 0,3-1,3 0,4 5,-18-60,0 0,0 0,0 0,0 0,1 0,-1 1,1-1,0 0,-1 0,1 0,0-1,0 1,0 0,1 0,-1 0,0-1,1 1,-1-1,1 1,-1-1,1 1,0-1,0 0,-1 0,1 0,0 0,0 0,0 0,0-1,0 1,0-1,0 1,1-1,-1 0,0 0,0 1,0-2,0 1,0 0,0 0,0-1,1 1,-1-1,0 0,0 1,0-1,-1 0,1 0,1-1,5-7,1-2,-1 1,-1-1,0-1,0 1,-1-1,-1 0,0-1,0 1,-1-1,-1 0,0-5,10-25,32-111,-40 135</inkml:trace>
  <inkml:trace contextRef="#ctx0" brushRef="#br0" timeOffset="936.204">1128 358,'19'-5,"-1"-1,1-1,-2-1,1 0,-1-1,0-1,-1-1,0 0,-1-1,0-1,-1 0,1-3,-13 14,1 0,-1 0,-1 0,1-1,0 1,-1-1,1 1,-1-1,0 0,0 0,0 1,0-1,0 0,0 0,-1 0,0 0,0 0,1 0,-1 0,-1 0,1 0,0 0,-1 0,0 0,0 1,0-1,0 0,0 0,0 1,-1-1,1 0,-1 1,1 0,-1-1,0 1,0 0,0 0,-1 0,1 0,0 0,-1 1,1-1,-1 1,0-1,1 1,-1 0,0 0,0 0,0 0,0 1,0-1,0 1,0 0,0 0,0 0,1 0,-1 0,0 1,-3 0,-3 2,0 1,0 0,1 0,-1 1,1 0,0 1,0 0,1 0,-1 1,1 0,1 0,-1 0,1 1,1 0,0 0,0 0,0 1,1 0,0 0,1 0,0 0,0 1,1-1,0 1,1 0,0-1,1 1,0 0,0-1,1 1,0 0,1-1,0 1,0 0,3-1,0 1,1-1,0 0,1 0,0-1,0 1,0-2,1 1,1-1,-1 0,1-1,0 0,0 0,1-1,0 0,0-1,0 0,0-1,1 0,-1 0,1-1,0 0,0-1,-1-1,1 1,0-2,0 1,0-2,0 1,-1-2,1 1,-1-1,1-1,4-2,4-1,-1 0,0-1,0 0,-1-2,0 0,-1-1,0-1,-1 0,0-1,-1-1,-1 0,0-1,2-4,-1 2,0-2,-2 1,0-2,-2 1,0-2,-1 1,-1-2,0 1,-2-1,-1 0,-1 0,1-9,-5 29,1-1,-1 0,0 1,0-1,0 1,0-1,0 0,-1 1,1-1,-1 0,1 1,-1-1,0 1,0 0,0-1,-1 1,1 0,0-1,-1 1,0 0,1 0,-1 0,0 0,0 1,0-1,0 0,0 1,-1 0,1-1,0 1,-1 0,1 0,-1 0,1 1,-1-1,1 0,-1 1,0 0,1-1,-1 1,1 0,-1 1,0-1,1 0,-1 1,1-1,-1 1,1 0,-2 0,-2 2,1 0,-1 0,1 0,0 1,0-1,1 1,-1 1,1-1,0 0,0 1,0 0,0 0,1 0,0 0,0 1,1-1,-1 1,1 0,0 0,1 0,-1 0,1 0,0 0,1 0,0 0,0 0,0 0,0 0,1 0,0 0,1 0,-1 0,1 0,0 0,0 0,1-1,0 1,0-1,3 5,105 79,-101-81,0-1,-1 2,0-1,-1 1,0 0,0 1,-1 0,0 0,-1 1,0 0,-1 0,0 0,-1 1,0-1,-1 1,0 0,1 9,9 26,-8-29</inkml:trace>
  <inkml:trace contextRef="#ctx0" brushRef="#br0" timeOffset="1184.091">2285 301,'-19'39,"-21"36,-8 10,-1-4,8-11,11-13,5-16,8-10,6-11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17,'-21'15,"0"1,2 1,0 1,1 0,0 2,2 0,0 0,1 2,2 0,-6 12,17-30,0-1,0 1,1 0,-1 0,1 0,0 0,0 0,1 1,-1-1,1 0,0 0,0 0,0 1,1-1,0 0,-1 0,1 0,1 0,-1 0,1 0,-1 0,1 0,0-1,0 1,1 0,-1-1,1 0,0 0,0 0,0 0,0 0,0 0,1-1,-1 1,1-1,-1 0,2 0,6 4,-1-1,1 0,0-1,1 0,-1-1,1 0,0-1,-1 0,1-1,0 0,0-1,0 0,0-1,0 0,0-1,-1-1,1 0,-1 0,1-1,-1 0,0-1,-1 0,1-1,-1 0,0-1,0 0,-1-1,0 0,-1 0,1-1,-2 0,4-4,-6 8,0-1,-1-1,1 1,-1 0,-1-1,1 0,-1 0,0 0,-1 0,1 0,-1-1,-1 1,0-1,0 0,0 1,-1-1,0 1,0-1,-1 0,0 1,-1-1,1 1,-1-1,-1 1,1 0,-1 0,-1 0,1 0,-1 1,0-1,-1 1,0 0,0 0,0 1,0-1,-1 1,0 0,0 1,0-1,0 3,1-1,-1 1,1 0,-1 0,0 1,0 0,0 0,1 0,-1 1,0-1,0 2,0-1,0 0,0 1,0 0,0 1,0 0,-13 4</inkml:trace>
  <inkml:trace contextRef="#ctx0" brushRef="#br0" timeOffset="490.848">489 102,'52'67,"-49"-60,0 0,0-1,1 1,0-1,0 0,1 0,0-1,0 1,0-1,1 0,-1-1,1 1,0-1,1 0,-1 0,1-1,-1 0,1 0,0-1,0 0,1 0,-1 0,0-1,7 0,2-4,0-1,-1-1,1 0,-1-1,0-1,-1 0,1-1,-2 0,1-1,-1-1,0 0,-1-1,5-6,-17 16,1 0,-1 0,1 0,0 0,-1 0,1 0,-1 0,1 0,0 0,0 1,0-1,-1 0,1 1,0-1,0 0,0 1,0-1,0 1,0 0,0-1,0 1,0 0,0-1,1 1,-1 0,0 0,0 0,0 0,0 0,0 0,0 1,0-1,0 0,0 0,0 1,0-1,0 1,0-1,0 1,0-1,0 1,0-1,0 1,0 0,0 0,-1-1,1 1,0 0,-1 0,1 0,0 0,-1 0,1 0,2 8,-3-4,1-1,0 1,0 0,0 0,1-1,0 1,0-1,0 1,0-1,1 0,-1 0,1 0,0 0,1-1,-1 1,0-1,1 0,0 0,0 0,0 0,0 0,0-1,1 0,-1 0,1 0,-1-1,1 1,5-2,0 0,-1-1,1 0,0 0,-1-1,1-1,-1 1,0-2,0 1,0-1,0 0,-1-1,1 0,-1 0,0-1,-1 0,1-1,-1 1,-1-1,1-1,-1 1,0-1,-1 0,0-1,0 1,-1-1,0 0,-1 0,0 0,0-1,21-79,-28 75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7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1,'-1'162,"-4"-110,-9 106,-8 0,-6-2,-16 33,5-44,38-143,-1-1,1 1,0-1,0 1,0 0,1-1,-1 1,0 0,0-1,1 1,-1 0,1 0,0 0,-1 0,1-1,0 1,0 0,0 0,1 0,-1 0,0 0,1 0,-1-1,1 1,-1 0,1 0,0-1,0 1,0 0,0-1,0 1,0-1,0 1,1-1,-1 0,0 1,1-1,-1 0,1 0,-1 0,1 0,0 0,-1-1,1 1,0 0,0-1,0 1,1-1,12-3</inkml:trace>
  <inkml:trace contextRef="#ctx0" brushRef="#br0" timeOffset="382.328">700 114,'-55'516,"55"-490,1-1,1 1,1 0,2-1,1 0,0 0,2 0,10 21,-10-20,-22-31,-45-58,-134-121,178 172,-1 2,0 0,-1 0,0 2,-1 0,0 1,0 1,0 0,-1 1,1 2,-1 0,-18-1,33 3,-1 1,0 0,1 0,-1 0,0 0,0 1,1 0,-1 0,1 0,-1 0,1 1,-1 0,1 0,0 0,0 0,0 1,0-1,0 1,1 0,-1 0,1 1,0-1,-3 3,-1 11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6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51 360,'-3'-1,"0"0,0-1,0 1,0-1,0 0,1 0,-1 0,1 0,-1 0,1 0,0-1,0 1,0-1,0 0,0 1,0-1,1 0,0 0,-1 0,1 0,0 0,0 0,1-1,-1 1,1 0,-1 0,1-1,0 1,1 0,-1 0,0-2,3-10,0 1,1-1,0 0,2 1,-1 0,2 0,-1 1,2 0,0 0,1 0,0 1,1 1,0-1,0 1,1 1,1 0,0 1,0 0,1 1,0 0,3 0,40-6,-32 15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5.9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116 302,'228'-159,"-109"32,-104 111,-12 26,-10 34,-119 595,91-432,24-142,-3-1,-2 0,-3-2,-3 0,-8 13,29-73,0 1,0 0,0 0,0-1,0 1,-1 0,1-1,-1 1,0-1,0 0,0 0,0 1,0-1,0-1,0 1,-1 0,1 0,-1-1,1 1,-1-1,0 0,1 0,-1 0,0 0,0 0,0-1,0 1,0-1,0 0,0 0,1 0,-1 0,0-1,0 1,0-1,0 1,0-1,0 0,1 0,-1 0,0-1,0 1,-6-8,0-1,0 0,1 0,0 0,0-1,1 0,1-1,0 1,1-1,0 0,0-1,2 1,-1-1,2 0,0 0,0 0,1 0,1 0,0-9,4 3,0 1,1 0,1 0,0 1,2 0,0 0,0 0,2 1,0 0,1 1,1 0,0 1,0 0,2 1,0 1,0 0,1 1,1 0,-1 1,4 0,-9 4,1 2,-1-1,1 2,0-1,0 1,1 1,-1 0,1 1,-1 0,1 1,-1 0,3 0,9 1</inkml:trace>
  <inkml:trace contextRef="#ctx0" brushRef="#br0" timeOffset="311.59">793 614,'-14'20,"0"0,2 1,0 1,1 0,1 1,1 0,1 0,1 4,5-23,1 1,0-1,0 0,0 1,0 0,1-1,0 1,0-1,0 1,0-1,1 1,-1-1,1 1,1-1,-1 1,0-1,1 0,0 0,0 0,0 0,1 0,-1 0,1 0,0-1,0 0,0 1,1-1,-1 0,1 0,0-1,-1 1,1-1,0 0,1 0,-1 0,0-1,2 1,4-2,1 0,0 0,-1-1,1-1,-1 0,1-1,-1 0,0 0,0-1,0 0,-1-1,1 0,-1 0,0-1,-1 0,1-1,-1 0,0-1,-1 1,0-1,0-1,-1 1,0-1,0 0,-1 0,0-1,-1 0,0 0,-1 0,0 0,0 0,-1-1,0 1,-1-1,0 0,-1 1,0-4,0 12,1-1,-1 1,0-1,0 1,0-1,0 0,0 1,0-1,-1 1,1-1,-1 1,0-1,1 1,-1-1,-1 1,1 0,0-1,0 1,-1 0,1 0,-1 0,0 0,0 0,0 0,0 1,0-1,0 1,0-1,0 1,0 0,-1 0,1 0,-1 0,1 0,-1 0,1 1,-1-1,1 1,-1 0,1 0,-1 0,0 0,1 0,-1 0,1 1,-1-1,1 1,-1 0,1-1,-1 1,1 1,-3 0,-7 13,3 2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4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1,'-11'2,"0"0,0 1,1 0,-1 1,0 0,1 0,0 1,0 1,1 0,-7 5,14-9,1 0,0 0,0 0,1 0,-1 0,0 0,1 0,-1 0,1 1,0-1,0 0,0 0,0 1,0-1,0 0,0 0,1 0,-1 1,1-1,0 0,0 0,-1 0,1 0,1 0,-1 0,0 0,0-1,1 1,-1 0,1-1,-1 1,1-1,0 1,0-1,-1 0,1 0,0 1,0-1,0-1,0 1,0 0,1 0,-1-1,0 1,0-1,0 0,1 0,8 7,-6-5,0 1,0 0,-1 0,0 0,1 0,-1 1,0 0,-1 0,1 0,-1 0,0 0,0 1,0 0,0-1,-1 1,0 0,0 0,0 0,-1 1,0-1,0 0,0 0,0 1,-1-1,0 1,0-1,0 0,-1 1,0-1,0 2,-1-2,0 0,0 0,-1 0,0 0,1 0,-2 0,1-1,0 1,-1-1,0 0,0 0,0-1,-1 1,1-1,-1 0,0 0,0 0,0-1,0 1,0-1,0-1,-1 1,1-1,-1 0,-2 1,-16 2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1,'0'626,"17"-550,-16-75,0 1,0-1,1 1,-1-1,0 0,0 1,1-1,-1 0,1 0,-1 0,1 0,0 0,-1-1,1 1,0 0,-1-1,1 1,0-1,0 0,-1 1,1-1,0 0,0 0,0 0,0 0,-1-1,1 1,0 0,0-1,-1 1,1-1,0 0,0 1,-1-1,1 0,-1 0,1 0,-1 0,1 0,0-2,169-124,-137 101,-28 20,0-1,1 1,-1 1,1-1,1 1,-1 0,1 1,0 0,0 0,0 0,0 1,1 1,-1-1,1 1,0 1,0 0,0 0,-1 0,1 1,0 1,5 0,-8 3,-1 0,-1 0,1 1,0 0,-1 0,0 0,-1 0,1 1,-1-1,0 1,0 0,0 0,-1 0,0 0,0 0,-1 1,0-1,0 0,0 5,10 32,-10-40,0 0,-1-1,1 1,0 0,1-1,-1 1,0-1,1 0,-1 1,1-1,0 0,0 0,0 0,0 0,0 0,0 0,1-1,-1 1,0-1,1 1,-1-1,1 0,0 0,-1 0,1-1,0 1,0 0,-1-1,1 0,0 0,0 0,0 0,0 0,-1 0,1-1,0 1,19-4</inkml:trace>
  <inkml:trace contextRef="#ctx0" brushRef="#br0" timeOffset="433.763">1101 367,'-46'24,"1"2,0 1,2 3,-36 32,25 12,53-72,0 1,0-1,1 0,-1 1,0-1,1 0,0 1,-1-1,1 0,0 1,0-1,1 1,-1-1,0 0,1 1,-1-1,1 0,0 1,0-1,0 0,0 0,0 0,0 0,1 0,-1 0,1 0,-1 0,1-1,0 1,0 0,0-1,0 0,0 1,0-1,0 0,0 0,4 0,1 0,-1 0,1-1,-1 1,1-2,-1 1,1-1,-1 0,1 0,-1-1,0 1,0-2,1 1,-1-1,-1 0,1 0,0 0,-1-1,0 0,0 0,0 0,0-1,-1 1,3-4,-1 3,69-70,37-26,-110 100,0 0,0-1,0 1,0 0,0 0,0 0,1 0,-1 1,0-1,1 1,-1-1,0 1,1 0,-1 0,0 0,1 0,-1 0,1 1,-1-1,0 1,1-1,-1 1,0 0,0 0,0 0,1 0,-1 0,0 0,0 1,-1-1,1 1,0 0,0-1,-1 1,1 0,-1 0,1 0,-1 0,0 0,0 0,0 0,0 0,0 1,-1-1,1 0,-1 1,1-1,-1 0,0 1,0-1,0 1,0-1,0 2,-1 70,0-62,0-1,1 1,0 0,1 0,0 0,1 0,0 0,1 0,0-1,0-7,-1 0,0 0,1-1,-1 1,1-1,0 1,0-1,1 0,-1 0,0 0,1-1,0 1,0-1,0 0,0 0,0 0,0-1,0 1,1-1,-1 0,0 0,1-1,-1 1,1-1,-1 0,1 0,-1-1,0 1,1-1,-1 0,1 0,-1 0,0-1,0 0,2 0,13-9</inkml:trace>
  <inkml:trace contextRef="#ctx0" brushRef="#br0" timeOffset="850.17">1554 339,'26'112,"-16"-73,49 141,-59-178,0 0,1 0,-1 0,1 0,0 0,-1 0,1 0,0 0,0-1,0 1,0 0,1-1,-1 1,0-1,1 1,-1-1,1 1,-1-1,1 0,0 0,0 0,-1 0,1 0,0 0,0 0,0-1,0 1,0-1,0 0,0 1,0-1,0 0,0 0,0 0,0 0,0 0,0-1,0 1,0-1,0 1,0-1,0 0,0 0,-1 1,1-2,0 1,0 0,-1 0,1 0,-1-1,1 1,-1-1,0 1,1-1,10-17,-2 1,0-2,-1 1,0-1,-2-1,-1 0,0 0,2-20,18-59,-9 55,-11 33</inkml:trace>
  <inkml:trace contextRef="#ctx0" brushRef="#br0" timeOffset="1150.2">2061 678,'44'-27,"-2"-2,-1-1,-1-2,-2-2,16-20,-4-33,-49 84,-1 1,1 0,-1-1,1 1,-1-1,0 1,0-1,0 1,0 0,-1-1,1 1,-1-1,1 1,-1 0,0-1,0 1,0 0,0 0,0 0,-1 0,1 0,-1 0,1 0,-1 0,0 0,1 1,-1-1,0 1,0-1,0 1,0 0,-1 0,1 0,0 0,0 0,-1 0,1 1,0-1,-1 1,-7-1,0 1,0 1,-1 0,1 1,0-1,1 2,-1-1,0 2,1-1,-1 1,1 1,0-1,1 2,-1-1,1 1,0 0,0 1,1 0,0 0,0 1,1 0,-1 0,1 1,-1-1,1 0,0 0,0 0,1 1,0 0,0 0,1 0,0 0,1 1,0 0,0 0,1 0,0 0,1 0,0 0,1 0,0 0,1 0,0 1,0-1,1 0,0 0,1-1,0 1,1 0,0-1,4 7,0-8,1-1,0 0,0 0,1-1,0 0,0 0,0-1,1-1,0 0,0 0,0-1,0-1,0 1,1-2,-1 0,1 0,-1-1,6-1,179-1,-169 2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8.0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1 649,'48'-62,"104"-155,-103 108,-41 132,-8-19,-2 7,1 0,0 0,1 1,0-1,1 0,0 0,1 0,0 0,1 0,0 0,1-1,0 1,0-1,1 0,1 0,0-1,0 1,0-1,1-1,1 1,0-1,5 5,-7-10,1 1,-1-1,0 0,1 0,0-1,0 0,0 0,-1 0,2-1,-1 0,0-1,0 1,0-1,0-1,0 1,0-1,0-1,0 1,0-1,0 0,0-1,-1 0,1 0,-1 0,0-1,0 0,0 0,-1 0,1-1,1-1,4-6,-1-1,0 0,0 0,-1-1,-1 0,-1-1,0 1,0-1,-2-1,0 1,0-1,0-9,-2 1</inkml:trace>
  <inkml:trace contextRef="#ctx0" brushRef="#br0" timeOffset="286.977">989 339,'-14'15,"0"1,2 0,0 1,1 1,0 0,2 0,0 1,1 0,1 0,1 1,-1 6,6-23,0 0,0 0,0 0,1 1,-1-1,1 0,0 0,0 0,0 1,0-1,1 0,-1 0,1 1,0-1,0 0,0 0,0 0,1 0,-1 0,1 0,-1-1,1 1,0 0,0-1,0 1,1-1,-1 0,1 0,-1 0,1 0,0 0,-1 0,1-1,0 0,0 1,0-1,0 0,1 0,-1-1,0 1,0-1,0 1,1-1,-1 0,0 0,0 0,1-1,7-1,1 0,-1-1,-1 0,1-1,0 0,-1-1,0 0,0 0,0-1,-1-1,0 0,0 0,0 0,-1-1,-1 0,1-1,-1 0,0 0,1-5,-5 9,0-1,-1-1,0 1,0 0,0-1,-1 1,0-1,0 1,-1-1,0 1,0-1,0 1,-1-1,0 1,0-1,-1 1,0-1,0 1,0 0,-1 0,0 0,0 0,0 1,-1-1,0 1,0 0,0 0,-1 0,1 0,-1 1,-1 0,1 0,0 0,-1 1,0 0,0 0,0 0,0 1,0 0,-46-17,33 10</inkml:trace>
  <inkml:trace contextRef="#ctx0" brushRef="#br0" timeOffset="586.393">1609 1,'-9'19,"-4"21,1 8,2 6,3-2,3-4,1-2,2-3,6-4,2-5,0-2,3-2,1-2,2 0,0-1,-3-4</inkml:trace>
  <inkml:trace contextRef="#ctx0" brushRef="#br0" timeOffset="832.581">1299 311,'43'0,"34"0,8 0,0 0,-11 0,-12 0,-8 0,-7 0,-8-5,-5-1,-9 0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340 450,'-17'-1,"0"0,0 1,0 1,1 0,-1 2,0 0,1 0,-1 2,1 0,0 1,1 0,-1 1,1 1,1 1,0 0,0 1,0 0,-9 11,19-18,1 1,1-1,-1 1,0 0,1 0,0 0,0 0,0 1,0-1,1 0,-1 1,1-1,0 1,1-1,-1 1,1 0,0-1,0 1,0-1,1 1,0 0,0-1,0 1,0-1,1 0,-1 1,1-1,0 0,0 0,1 0,0 0,-1 0,1-1,1 1,3 5,0-1,1-1,0 0,0 0,1 0,0-1,0 0,0-1,1 0,0-1,0 0,0 0,0-1,5 1,-5-3,1 0,-1 0,1-1,-1-1,1 1,-1-2,1 1,-1-2,0 1,0-1,0-1,0 0,-1 0,1-1,-1 0,0-1,5-4,9-8,-2 0,0-2,0 0,-2-2,15-21,-12 12,-2-1,-2-1,-1-1,-1 0,-2-1,-2-1,-1 0,-1-1,0-14,-8 37,0 0,-1-1,0 1,-1-1,-1 1,-1-1,0 1,0 0,-2-2,3 11,-1 0,1 0,-1 0,0 0,-1 0,1 0,-1 0,0 1,0 0,0-1,-1 1,0 0,1 1,-1-1,-1 1,1-1,0 1,-1 0,0 1,1-1,-1 1,0 0,0 0,0 1,-4-1,0 3,0 0,0 1,0 0,0 0,1 1,-1 1,1-1,0 1,0 1,0-1,0 1,1 1,0-1,0 1,0 0,1 1,0 0,0 0,1 0,0 1,0-1,1 1,0 1,0-1,1 0,0 1,0 0,1 2,-3 1,1 0,1 1,0 0,1 0,0 0,1 0,0 0,1 0,1 0,0 0,0 0,2 0,-1 0,2-1,0 1,0-1,1 0,1 0,0 0,0-1,1 0,2 1,0 1,1-2,1 0,0 0,1-1,0 0,0-1,1 0,0-1,0 0,1-1,0-1,0 0,1-1,0-1,0 0,0-1,0-1,0 0,1-1,-1 0,0-1,1-1,-1-1,0 0,0-1,0-1,0 0,1-1,85-41,-72 28</inkml:trace>
  <inkml:trace contextRef="#ctx0" brushRef="#br0" timeOffset="235.475">1103 309,'-11'17,"1"1,1 0,1 1,1 0,0 0,1 0,1 1,1 0,1 0,1 0,0 0,2 0,0 1,2 10,-1-27,0 0,0-1,0 1,0 0,1-1,-1 1,1-1,0 1,0-1,0 0,0 0,1 0,0 0,-1 0,1-1,0 1,0-1,0 0,0 0,1 0,-1 0,1 0,-1-1,1 1,-1-1,1 0,0 0,0-1,-1 1,1-1,0 0,0 0,0 0,0 0,0 0,-1-1,1 0,0 0,-1 0,4-2,1 1,0-1,0 0,0-1,-1 1,1-2,-1 1,0-1,-1 0,1 0,-1-1,0 0,0 0,-1-1,1 1,-1-1,-1 0,0-1,0 1,0-1,-1 1,0-1,0 0,-1-1,0 1,0 0,-1 0,0-1,-1 1,0-1,0-1,-1 5,0-1,0 1,0-1,-1 1,0 0,0-1,0 1,0 0,-1 0,0 1,0-1,0 1,-1-1,0 1,0 0,0 0,0 1,0-1,-1 1,1 0,-1 0,0 0,0 1,0-1,0 1,-1 1,1-1,0 1,-1 0,1 0,-1 0,1 1,-4 0,-16-2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6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160 385,'-24'23,"1"1,1 0,2 1,0 2,1 0,0 5,6 18,13-49,1 0,-1 0,0 0,0 0,1-1,-1 1,1 0,-1 0,1 0,-1 0,1-1,0 1,-1 0,1 0,0-1,0 1,-1 0,1-1,0 1,0-1,0 1,0-1,0 0,0 1,0-1,-1 0,1 0,0 0,0 1,0-1,0 0,0 0,0 0,0-1,0 1,0 0,0 0,0 0,0-1,0 1,0 0,0-1,0 1,0-1,-1 1,1-1,122-61,-118 64,-1-1,1 1,-1 0,0 0,1 0,-1 1,0-1,-1 1,1 0,0 0,-1 1,0-1,1 1,-1-1,-1 1,1 0,0 0,-1 0,0 2,15 17,-13-20,0 1,1-1,-1 1,1-1,-1-1,1 1,0-1,0 1,0-1,0-1,0 1,0-1,1 0,-1 0,0 0,1-1,-1 0,1 0,-1 0,0-1,1 0,-1 0,0 0,0 0,1-1,-1 0,0 0,-1-1,1 1,0-1,-1 0,1 0,-1-1,0 1,0-1,0 0,0-1,29-25,-2-2,-1-1,-1-1,19-31,-42 56,11-11,-1-2,-1 0,-1-1,0 0,-2-1,-1 0,-1-1,-2 0,0 0,-1-1,-2 0,0-1,-2 1,-1-2,-1 26,-1-1,1 1,-1-1,0 1,0-1,0 0,0 1,0-1,-1 1,1-1,-1 1,1-1,-1 1,0-1,0 1,0 0,0 0,-1-1,1 1,-1 0,1 0,-1 0,0 0,0 1,1-1,-1 0,0 1,-1-1,1 1,0 0,0 0,-1-1,1 2,0-1,-1 0,1 0,-1 1,1-1,-1 1,1 0,-1 0,0 0,1 0,-1 0,1 1,-1-1,1 1,-1-1,-5 9,0-1,1 1,0 1,1-1,0 1,0 0,1 1,0-1,1 1,0 0,1 0,0 0,1 1,0-1,0 1,2-1,-1 1,1-1,1 1,0 0,1-1,1 3,-3 5,3 6,1 0,1 0,1-1,1 0,2 0,0-1,1 0,1-1,1 0,1 0,1-1,1-1,1-1,1 0,0-1,1-1,5 3,-23-19,1 0,-1-1,1 1,-1 0,1 0,0 0,-1 0,1-1,0 1,-1 0,1-1,0 1,0 0,0-1,-1 1,1-1,0 0,0 1,0-1,0 0,0 1,0-1,0 0,0 0,0 0,0 0,0 0,0 0,0 0,0 0,0 0,0 0,0-1,0 1,0 0,0-1,0 1,0-1,-3-8</inkml:trace>
  <inkml:trace contextRef="#ctx0" brushRef="#br0" timeOffset="254.896">471 272,'43'-5,"33"-1,10 0,-7 1,-6 1,-10 2,-17 1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4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57,'0'1,"1"-1,-1 1,0-1,0 1,1-1,-1 1,0-1,1 0,-1 1,0-1,1 1,-1-1,0 0,1 1,-1-1,1 0,-1 0,1 1,-1-1,1 0,-1 0,1 0,-1 0,1 1,-1-1,1 0,-1 0,1 0,-1 0,1 0,-1 0,1 0,0-1,-1 1,1 0,-1 0,1 0,-1 0,0-1,1 1,-1 0,1 0,-1-1,1 1,-1-1,-12 121,5 0,6 61,1 39,0-220</inkml:trace>
  <inkml:trace contextRef="#ctx0" brushRef="#br0" timeOffset="250.838">0 452,'39'0,"31"-5,14-1,-3-5,-10 0,-13-3,-10 0,-10-1,-6 1,-4 3,-6-1,-3 1,1 3,-3-2,-5 0</inkml:trace>
  <inkml:trace contextRef="#ctx0" brushRef="#br0" timeOffset="671.278">763 1,'-10'63,"3"0,3 1,3 0,3-1,2 1,5 14,-5-58,0 0,2 0,0-1,1 0,1 0,1-1,0 0,8 10,-16-26,1 0,-1 0,1 0,-1 0,1 0,0-1,0 1,0 0,0-1,0 1,0-1,0 0,1 0,-1 0,0 0,1 0,-1 0,1-1,-1 1,1-1,-1 1,1-1,-1 0,1 0,-1 0,1-1,-1 1,1-1,-1 1,1-1,-1 0,1 0,-1 0,0 0,1 0,-1 0,0-1,0 1,0-1,0 1,0-1,-1 0,1 0,0 0,0-2,58-75,33-30,-92 108,-1 0,1 1,0-1,0 0,0 0,0 0,-1 1,1-1,0 0,0 1,1-1,-1 1,0-1,0 1,0 0,0-1,0 1,0 0,0 0,1 0,-1 0,0 0,0 0,0 0,0 0,1 0,-1 1,0-1,0 0,0 1,0-1,0 1,0-1,0 1,0 0,0-1,0 1,0 0,0 0,-1-1,1 1,0 0,0 0,-1 0,1 0,-1 0,1 0,-1 0,1 0,-1 0,1 0,-1 1,8 62,-8-64,-1 6,1 0,-1 0,1-1,1 1,-1 0,1 0,0-1,0 1,1-1,-1 1,1-1,1 1,-1-1,1 0,0 0,0 0,0 0,0-1,4 4,9 1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11,'0'0,"0"0,-1 0,1 0,0 0,0 0,-1 0,1 0,0 0,0 0,-1 0,1 0,0-1,0 1,-1 0,1 0,0 0,0 0,0-1,0 1,-1 0,1 0,0 0,0-1,0 1,0 0,0 0,-1-1,1 1,0 0,0 0,0-1,0 1,0 0,0 0,0-1,0 1,0 0,0 0,0-1,0 1,0 0,0-1,0 1,1 0,-1 0,0-1,0 1,0 0,0 0,0 0,0-1,1 1,-1 0,-27 8,12 2,1 1,0 0,0 1,1 1,0 0,1 1,1 0,0 1,-7 13,11-19,1 0,0 1,0-1,1 1,1 0,-1 0,2 1,-1-1,1 1,1 0,0 0,1 0,0 0,0 0,1 3,3-11,0 1,0-1,0 0,0-1,0 1,0 0,1-1,-1 0,1 0,0 0,0 0,0 0,-1-1,2 0,-1 0,0 0,0 0,0-1,0 1,0-1,1 0,-1-1,0 1,0-1,0 1,0-1,1 0,-1-1,-1 1,1-1,0 0,0 0,-1 0,3-2,29-14,0-2,-2-1,0-2,-1-1,-2-2,-1-1,-1-1,11-15,-39 42,1 0,-1-1,0 1,0 0,1 0,-1 1,1-1,-1 0,1 0,-1 0,1 0,0 0,-1 0,1 1,0-1,0 0,-1 0,1 1,0-1,0 1,0-1,0 1,0-1,0 1,0 0,0-1,0 1,0 0,0 0,0 0,0-1,0 1,0 0,0 1,0-1,0 0,0 0,1 0,-1 1,0-1,0 0,-1 1,1-1,0 1,0-1,0 1,0-1,0 1,0 0,-1-1,1 1,0 0,0 0,-1 0,1 0,-1 0,1 0,7 31,-7-24,0 0,0 0,1 0,-1 0,2-1,-1 1,1-1,0 1,1-1,0 0,0 0,0-1,1 1,0-1,0 0,1 0,0-1,0 1,0-1,0 0,1-1,0 0,0 0,4 1,41 2,-29-7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0 335,'69'-38,"-2"-3,-2-3,53-46,-17-10,-77 78,-9 43,72 656,-80-627,-2 1,-3-1,-1 1,-3-1,-3 12,2-40,0 0,-2 0,0 0,-2-1,0 1,-2-1,0-1,-1 0,-1 0,-1-1,-1 0,-13 14,20-27,-1 0,1 0,-1-1,0 0,0 0,-1-1,0 0,0 0,0-1,0 0,0-1,0 1,-1-2,-5 2,10-3,0 1,-1-1,1 1,0-1,0-1,0 1,-1-1,1 1,0-1,0 0,0-1,0 1,0-1,1 1,-1-1,0 0,1-1,-1 1,1-1,0 1,0-1,0 0,0 0,0 0,1-1,-1 1,1-1,0 1,0-1,-1-2,-1-10,0 0,1 0,0-1,1 1,2 0,-1-1,2 1,0-1,1 1,0 0,3-6,1 6,1 1,0-1,1 2,1-1,0 1,1 0,1 1,0 0,0 1,1 0,1 1,0 1,1 0,0 0,0 1,1 1,0 1,0 0,1 1,0 0,0 1,0 1,1 1,0 0,-1 1,1 1,0 1,15 1,-5-1,-3 1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2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1694 508,'-5'12,"1"1,1 0,0-1,1 1,1 0,0 0,0 0,1 0,1 0,0 0,1 0,0 0,1 0,1-1,0 1,4 7,-7-17,1 0,0-1,0 1,0-1,1 1,-1-1,0 0,1 0,-1 0,1 0,0-1,0 1,0-1,0 1,0-1,0 0,0 0,0-1,0 1,0-1,0 1,1-1,-1 0,0 0,0 0,1-1,-1 1,0-1,0 0,0 1,0-2,0 1,0 0,2-1,4-3,0-1,0 0,0 0,-1 0,1-1,-2 0,1-1,-1 0,6-8,-9 11,0 1,-1-2,1 1,-1 0,0-1,0 0,-1 1,1-1,-1 0,-1 0,1 0,-1-1,0 1,0 0,-1 0,0-1,0 1,0 0,-1-1,0 1,0 0,-1 0,0 0,0 0,0 0,0 0,-1 0,0 1,-1-1,1 1,-1 0,0 0,0 0,0 1,-1-1,0 1,0 0,0 1,0-1,-1 1,1 0,-2-1,-21-2,3 2</inkml:trace>
  <inkml:trace contextRef="#ctx0" brushRef="#br0" timeOffset="-797.286">1 593,'124'-267,"-101"231,-23 36,0 1,0-1,0 1,-1-1,1 1,0-1,0 1,0-1,0 1,0-1,0 1,0-1,0 1,0-1,0 1,0-1,1 1,-1-1,0 1,0-1,0 1,1-1,-1 1,0-1,1 1,-1-1,0 0,1 1,-1-1,0 0,1 1,-1-1,1 0,-1 1,0-1,1 0,-1 0,1 0,-1 1,1-1,-1 0,1 0,-1 0,1 0,-1 0,1 0,-1 0,1 0,0 0,-1 0,1 0,-1 0,1 0,-1-1,0 1,1 0,-1 0,1 0,-1-1,1 1,-1 0,1-1,-1 1,0 0,1-1,-1 1,0-1,-21 211,42 126,-20 22,-1-347,-1 1,0-1,0 0,-1 0,0 0,-1 0,-1-1,0 1,0-1,-1 1,0-1,0-1,-7 9,11-17,0-1,0 1,1 0,-1-1,0 1,0-1,0 1,0-1,0 0,0 1,0-1,0 0,0 0,0 1,0-1,0 0,0 0,0 0,0 0,0 0,0-1,0 1,0 0,0 0,0-1,0 1,0-1,0 1,0-1,0 1,0-1,0 1,1-1,-1 0,0 1,0-1,1 0,-1 0,0 0,1 1,-1-1,1 0,-1 0,1 0,-1-1,-18-45,16 17,2-1,0 0,3 1,0-1,2 1,1 0,1 0,2 0,0 1,3 0,8-18,7-14,2 1,2 2,3 1,3 1,2 2,2 2,2 2,3 1,2 2,-36 36,1 0,0 0,0 1,1 1,0 0,0 1,1 0,1 1,-1 1,1 0,2 0,-15 6,-1-1,1 1,0-1,-1 1,1 0,0 0,-1 0,1 0,0 0,-1 0,1 0,0 0,-1 1,1-1,-1 1,1-1,0 1,-1 0,1 0,-1-1,0 1,1 0,-1 0,0 0,1 0,-1 1,0-1,0 0,0 1,0-1,0 0,0 1,-1-1,1 1,0-1,-1 1,1 0,-1-1,1 1,-1-1,0 1,0 1,-9 73,-6-39,-2-1,-1-1,-2 0,-2-2,0 0,-3-2,0 0,-23 19,4 0,-47 44,77-84</inkml:trace>
  <inkml:trace contextRef="#ctx0" brushRef="#br0" timeOffset="-281.298">734 791,'43'-8,"0"-2,-1-2,0-1,-1-3,8-5,-36 18,-1-1,1-1,-1 0,0-1,-1-1,1 1,-1-2,-1 0,1 0,-1 0,-1-2,0 1,0-1,-1 0,0-1,0 0,-1 0,-1-1,0 0,-1 0,0 0,-1-1,0 1,-1-1,0 0,0-8,-3 18,-1 0,1 0,-1 0,0 1,0-1,0 0,0 0,0 1,0-1,-1 1,0-1,1 1,-1 0,0 0,0 0,0-1,0 2,0-1,-1 0,1 0,0 1,-1-1,0 1,1 0,-1 0,0 0,1 0,-1 0,0 1,0-1,0 1,0 0,0 0,0 0,-6-1,1 1,-1 0,1 1,-1 0,1 0,-1 1,1 0,-1 0,1 1,0 0,-2 2,7-5,0 1,0 0,0 0,0 0,0 1,0-1,0 1,0 0,0 0,1 0,-1 0,1 0,-1 0,1 1,0-1,0 1,0 0,0-1,0 1,1 0,0 0,-1 0,1 0,0 0,0 1,0-1,1 0,-1 0,1 1,0-1,0 0,0 1,0-1,1 0,-1 1,1-1,0 0,0 0,0 0,0 0,1 0,-1 0,1 0,0 0,-1 0,1-1,1 1,-1-1,0 1,1-1,3 2,1 0,0-1,0 0,1 0,-1-1,1 0,-1 0,1-1,-1 0,1 0,0-1,5 0,55 8,-65-7,-1 0,1 0,0 0,-1 0,1 0,-1 0,1 1,-1-1,0 1,0-1,0 1,0 0,0 0,0 0,0 0,0 0,-1 1,1-1,-1 0,0 1,1-1,-1 1,0 0,-1-1,1 1,0 0,-1-1,0 1,1 0,-1 0,0 0,-21 92,6-39,15-54,-1 0,1 0,0 0,0 0,0 0,0 0,0 0,0 0,0 0,1 0,-1 0,1 0,0 0,-1 0,1 0,0 0,0 0,0-1,0 1,1 0,-1-1,0 1,1-1,-1 1,1-1,-1 1,1-1,0 0,0 0,14 6</inkml:trace>
  <inkml:trace contextRef="#ctx0" brushRef="#br0" timeOffset="636.529">2287 0,'-46'495,"23"-359,24-136,-1 0,0-1,1 1,-1-1,0 1,1-1,-1 1,1 0,-1-1,0 1,1 0,-1-1,1 1,-1 0,1 0,0 0,-1-1,1 1,-1 0,1 0,-1 0,1 0,-1 0,1 0,0 0,-1 0,1 0,-1 0,1 0,-1 1,1-1,-1 0,1 0,-1 0,1 1,-1-1,1 0,-1 1,1-1,-1 0,1 1,-1-1,0 0,1 1,-1-1,0 1,1-1,-1 1,0-1,0 1,1-1,-1 1,0-1,0 1,0 0,0-1,0 1,0-1,0 1,0-1,0 1,39-38,81-90,-24 77,-94 49,0 1,1-1,-1 1,1 0,-1-1,0 1,1 0,-1 0,1 1,-1-1,0 1,1-1,-1 1,0 0,1-1,-1 1,0 0,0 1,0-1,0 0,0 1,0-1,0 1,0-1,-1 1,1 0,0 0,-1 0,0 0,1 0,-1 0,0 0,0 0,0 0,0 1,-1-1,1 0,-1 1,1-1,-1 1,0-1,0 0,1 8,0 0,0 0,-1 0,-1-1,0 1,0 0,-1 0,0-1,-1 1,0-1,0 0,-1 0,0 0,-1 0,0-1,0 1,-1-1,0-1,0 1,-1-1,0 0,0 0,-1-1,1 0,-1-1,-1 1,1-2,-1 1,0-1,0 0,0-1,-1 0,1-1,-1 1,0-2,1 0,-1 0,-7 0,15-2,-1 1,1 0,-1-1,1 1,-1-1,1 0,0 1,-1-1,1 0,0-1,0 1,-1 0,1-1,0 1,1-1,-1 0,0 1,0-1,1 0,-1 0,1 0,-1 0,1-1,-1 0,-5-15</inkml:trace>
  <inkml:trace contextRef="#ctx0" brushRef="#br0" timeOffset="898.374">2822 28,'0'39,"-4"36,-3 15,1-3,1-11,2-14,1-13,1-9,0-8,-4-3,-1-3,0-1,1 1,7-5,2-5</inkml:trace>
  <inkml:trace contextRef="#ctx0" brushRef="#br0" timeOffset="1218.729">2964 705,'23'7,"1"-2,0-1,0-1,0-1,0-2,0 0,1-1,-1-1,0-2,-1 0,1-1,18-8,-38 12,0-1,0 0,1 0,-1 0,-1 0,1-1,0 1,-1-1,1 0,-1 0,0-1,0 1,0-1,0 1,-1-1,1 0,-1 0,0 0,0 0,-1 0,1-1,-1 1,0 0,0-1,0 1,-1-1,0 1,1-1,-2 1,1-1,0 1,-1-1,0 1,0-1,0 1,-1 0,1-1,-1 1,-1-1,2 3,-1-1,1 0,-1 1,0-1,0 1,0-1,-1 1,1 0,0 0,-1 0,0 0,1 0,-1 1,0-1,0 1,0 0,0 0,0 0,0 0,0 0,0 1,0-1,0 1,-1 0,1 0,0 0,0 0,0 1,-1-1,1 1,-2 1,-4 0,1 1,0 0,0 0,0 1,0 0,1 1,-1 0,1 0,0 0,1 1,-2 1,-5 5,1 0,0 1,1 1,1 0,0 0,1 1,0 0,1 1,1-1,1 2,0-1,1 1,1-1,-1 4,3 5</inkml:trace>
  <inkml:trace contextRef="#ctx0" brushRef="#br0" timeOffset="1752.523">3528 875,'30'-42,"2"1,2 2,37-34,-68 70,-1 0,1 0,-1 1,1-1,-1 0,1 1,0 0,0-1,0 1,0 1,1-1,-1 0,1 1,-1-1,1 1,-1 0,1 0,-1 1,1-1,0 1,1 0,1 44,-7-34,0-9,1 1,0 0,-1-1,1 1,0 0,0 0,0-1,0 1,0 0,0 0,1-1,-1 1,0 0,1 0,0-1,-1 1,1-1,0 1,0 0,0-1,0 0,0 1,0-1,0 0,0 1,1-1,-1 0,1 0,-1 0,1 0,-1 0,1 0,-1-1,1 1,0 0,-1-1,1 1,0-1,-1 0,1 1,0-1,0 0,-1 0,1 0,0 0,0-1,-1 1,1 0,0-1,0 1,-1-1,1 0,-1 0,2 0,146-79,-147 80,1-1,-1 1,0 0,1 0,-1 0,0 0,1 0,-1 0,0 1,1-1,-1 1,0 0,0 0,1 0,-1 0,0 0,0 0,0 0,0 1,0-1,-1 1,1-1,0 1,-1 0,1-1,-1 1,1 0,-1 0,0 0,0 0,0 1,0-1,0 0,-1 0,1 1,-1-1,1 0,-1 1,0-1,0 0,0 1,0-1,0 0,0 1,-1-1,0 2,1 0,0 1,1-1,0 0,-1 0,1 1,1-1,-1 0,0 0,1 0,0 0,0 0,0-1,1 1,-1 0,1-1,0 0,0 1,6-1</inkml:trace>
  <inkml:trace contextRef="#ctx0" brushRef="#br0" timeOffset="3221.966">3076 875,'0'5,"5"6,6 6,7 1,4 1,4-2,1-4,2-4,-4-9,-6-4</inkml:trace>
  <inkml:trace contextRef="#ctx0" brushRef="#br0" timeOffset="25391.891">593 1722,'23'330,"10"-13,-47-262,14-54,0 0,-1 1,1-1,0 0,-1 0,1 0,-1 0,0 0,1 0,-1-1,0 1,0 0,1 0,-1 0,0-1,0 1,0 0,0-1,0 1,0-1,0 1,0-1,0 1,0-1,-1 0,1 0,0 1,0-1,0 0,0 0,0 0,-1 0,1 0,0-1,0 1,0 0,0 0,0-1,0 1,0-1,0 1,0-1,0 1,0-1,0 0,0 1,0-1,-3-4,1 0,0-1,0 1,0-1,0 1,1-1,0 0,1 0,-1 0,1 0,0 0,0 0,1-1,0 1,0 0,1-3,-2-1,3-32,1 0,3 0,1 0,2 0,2 2,1-1,2 1,2 1,2 1,1 0,2 1,2 1,1 2,17-20,-22 29,2 1,0 1,1 1,1 1,1 0,1 2,1 1,0 1,2 1,-1 2,18-6,-41 17,-1 1,1 0,0 1,0-1,-1 1,1 0,0 0,0 0,0 0,0 1,1-1,-1 1,0 0,0 0,0 1,0-1,0 1,0 0,0 0,0 0,0 1,-1 0,1-1,0 1,-1 0,1 1,-1-1,0 0,0 1,0 0,0 0,0 0,2 3,-1 9,-1 1,0-1,-1 1,0-1,-2 1,0-1,0 1,-2 0,0-1,-1 1,0-1,-1 0,-1 0,0 0,-1-1,-1 0,0 0,-1 0,0-1,-1 0,-1 0,-7 12,0 0,-2-1,-1-1,-1 0,-1-2,0 0,-2-2,-1-1,0 0,-1-2,0-1,-2-1,1-1,-2-2,-12 3,38-13,0 0,-1 0,1 0,0-1,-1 1,1-1,-1 0,1 0,0 0,-1-1,1 1,-1-1,1 0,0 1,0-2,-1 1,1 0,0-1,0 1,0-1,0 0,1 0,-2-1,-9-13</inkml:trace>
  <inkml:trace contextRef="#ctx0" brushRef="#br0" timeOffset="25744.323">1721 1609,'-46'41,"2"2,1 2,2 2,-21 33,59-77,-1 1,1-1,-1 1,1 0,1 0,-1 0,0 0,1 1,0-1,0 1,0-1,1 1,-1 0,1-1,0 1,1 0,-1 0,1 0,0 0,0 0,0 0,1 0,0-1,0 1,0 0,0 0,1-1,0 1,0-1,0 1,0-1,1 0,0 0,0 0,1 1,2-1,1-1,0 1,0-2,0 1,0-1,0 0,0 0,1-1,-1 0,0-1,1 1,-1-1,1-1,-1 1,0-1,1-1,-1 1,0-1,0-1,0 1,0-1,0 0,-1-1,1 0,-1 0,0 0,0-1,0 1,-1-1,1-1,-1 1,-1-1,2-2,1-3,0 0,-1-1,0 0,-1 0,0-1,-1 1,-1-1,0 0,0 0,-2 0,1-1,-1-12,-1 19,-1 0,1-1,-1 1,0 0,-1 0,0 0,0 0,0 0,-1 0,0 0,-1 1,1 0,-1 0,0 0,-1 0,1 0,-1 1,0 0,-1 0,1 0,-1 0,0 1,0 0,-1 0,-15-6</inkml:trace>
  <inkml:trace contextRef="#ctx0" brushRef="#br0" timeOffset="25991.078">2145 1750,'-10'38,"-7"23,3 5,4-8</inkml:trace>
  <inkml:trace contextRef="#ctx0" brushRef="#br0" timeOffset="26212.272">2061 1383,'19'29,"11"14,1 0</inkml:trace>
  <inkml:trace contextRef="#ctx0" brushRef="#br0" timeOffset="26527.258">2455 1919,'4'-15,"0"0,1 0,0 0,1 0,1 1,0 0,1 0,1 1,0 0,1 0,0 1,1 1,0-1,0 2,2 0,-1 0,3 0,-12 8,0 1,0-1,0 1,-1 0,1 0,1 0,-1 0,0 1,0-1,0 1,0 0,0 0,0 0,0 0,1 1,-1-1,0 1,0 0,0 0,0 0,0 0,0 0,-1 1,1-1,0 1,-1 0,1-1,-1 1,1 1,-1-1,0 0,0 0,0 1,0 0,-1-1,1 1,0 0,-1-1,0 1,0 0,0 0,0 0,0 0,-1 0,1 3,8 20,-8-19,1-1,0 1,0-1,0 1,1-1,0 0,0 0,0 0,1 0,0-1,0 1,0-1,1 0,0 0,0-1,0 1,1-1,-1 0,1-1,0 1,0-1,0 0,1-2,0 1,0-1,-1 0,1-1,0 0,0 0,0 0,0-1,0 0,-1-1,1 1,0-1,-1 0,0-1,1 0,-1 0,0 0,0-1,0 1,-1-1,0-1,1 1,-1-1,-1 0,1 0,-1-1,3-3,10-16,0 0,-2 0,-1-2,-2 0,8-23,-7 20,-2 5,-1 0,-1-1,-1 0,-1 0,-2 0,0-1,0-23,-5 26</inkml:trace>
  <inkml:trace contextRef="#ctx0" brushRef="#br0" timeOffset="26828.532">3500 1158,'4'38,"3"32,-1 9,-1 1,-1-9,-2-12,-1-5,0-9,-1-1,-1-3,1-5,0-3,0-2,-1-2,1-1,0 0,0-10,0-8</inkml:trace>
  <inkml:trace contextRef="#ctx0" brushRef="#br0" timeOffset="27011.186">3189 1609,'43'0,"34"0,13 0,-4-5,-12-1,-8 0,-12 1,-9 2,-8 1,-10 0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6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27 708,'318'-199,"-316"197,3 0,-1 0,1-1,0 0,-1 0,1 0,-1 0,0-1,0 1,0-1,0 0,-1 0,1-1,-1 1,0-1,-1 1,1-1,-1 0,0 0,0 0,-1-1,1 1,-1 0,0 0,0-1,-1 1,0-1,0 1,0-1,-1 0,-3 2,-1 0,0 0,-1 1,1-1,-1 1,1 1,-1-1,0 1,0 0,0 0,0 0,0 1,0 0,0 1,-1-1,1 1,0 0,-1 1,1-1,0 1,0 0,-3 1,-3-1,-1 0,0 1,0 0,1 1,0 0,-1 1,1 0,1 1,-1 1,1-1,0 2,0 0,0 0,1 1,0 0,1 1,0 0,0 0,1 1,0 0,1 1,0-1,0 1,1 1,1-1,0 1,1 0,0 0,1 1,0-1,1 1,0 0,1-1,0 4,3-5,0 0,1 0,0 0,0-1,1 1,1-1,0 0,0 0,1-1,0 1,0-1,1-1,1 1,-1-1,1 0,1-1,-1 0,1 0,0-1,1 0,0-1,0 0,0 0,6 1,6 2,0-1,0 0,1-2,0 0,0-2,0 0,0-2,0 0,1-2,-1-1,9-2,-9-1,-1-2,0 0,0-2,-1 0,-1-2,1 0,-2-1,14-11,-10 8,1 0</inkml:trace>
  <inkml:trace contextRef="#ctx0" brushRef="#br0" timeOffset="471.912">987 427,'-40'30,"1"2,1 2,2 1,-22 28,54-60,1 1,-1 0,1 0,-1 0,1 0,1 1,-1-1,0 1,1 0,0-1,0 1,1 0,-1 0,1 1,0-1,1 0,-1 0,1 0,0 1,0-1,0 0,1 0,0 1,0-1,0 0,1 0,0 0,0 0,0-1,0 1,1 0,0-1,0 0,0 1,0-1,1-1,0 1,0 0,6 3,0-1,0-1,1 1,-1-2,1 0,0 0,0-1,1 0,-1-1,1 0,-1-1,1 0,-1-1,1 0,0-1,-1 0,1-1,-1 0,0-1,0 0,0-1,0 0,0-1,-1 0,1-1,-2 0,1 0,0-1,-1 0,-1-1,1 0,0-2,18-18,-1-1,-1-1,-2-1,-1-1,-2-1,-1-1,-2-1,-1 0,-2-1,-1 0,-2-2,2-15,-10 36,0-2,-2 1,0 0,-1 0,-1 0,-1 0,0 0,-2 0,-4-16,6 28,0-1,-1 1,1 0,-1 0,-1 0,1 0,-1 0,0 1,-1-1,1 1,-1 0,0 0,0 1,0 0,-1 0,0 0,1 0,-1 1,-1 0,1 0,0 1,-1 0,1 0,-1 0,0 1,1 0,-4 0,2 1,1 0,-1 0,1 1,-1 0,1 0,-1 1,1 0,0 1,0-1,0 1,0 0,1 1,-1 0,1 0,0 0,0 1,0 0,1 0,0 0,0 1,0 0,0 0,1 0,0 1,0-1,1 1,0 0,0 0,1 0,0 0,0 0,0 1,1-1,0 4,1 2,1 0,0 1,1-1,1 0,0 0,0 0,2-1,-1 1,2-1,-1 0,2 0,-1-1,2 0,0 0,0-1,1 1,0-2,9 8,10 8,1-2,1 0,2-2,0-2,0-1,6 1,28 11,2-2,0-3,2-3,1-3,0-4,1-2,1-4,0-3,30-3,-68-3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113 198,'-9'39,"-4"26,1 8,2-5,3-8,3-10,1-9,3-6,4-9,3-14,-1-9</inkml:trace>
  <inkml:trace contextRef="#ctx0" brushRef="#br0" timeOffset="236.097">0 1,'0'5,"5"6,2 1</inkml:trace>
  <inkml:trace contextRef="#ctx0" brushRef="#br0" timeOffset="401.205">932 170,'-24'39,"-13"26,0 8,2-5,6-8,9-10,7-9,1-11,3-6,3-2,-2-5,-1 0,2-4</inkml:trace>
  <inkml:trace contextRef="#ctx0" brushRef="#br0" timeOffset="566.612">395 339,'43'10,"29"7,7 7,0-2,-10 1,-10 1,-12-4,-3 0,-5 1,-4-2,-8-1,-4-3,-1-4,1 1,0-1,-2-3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252 582,'-4'-3,"-1"0,0 0,1 1,-1 0,0 0,0 0,-1 0,1 1,0 0,0 0,-1 0,1 0,-1 1,1 0,0 0,-1 1,1 0,-1-1,1 2,0-1,0 1,0 0,0 0,0 0,0 0,-3 3,-1 1,1 1,-1 0,1 0,0 1,1 0,0 0,0 1,1 0,0 0,0 1,1 0,-3 8,6-14,-1 0,1 0,0 0,1 1,-1-1,1 1,0-1,0 1,0-1,0 1,1 0,0-1,0 1,0 0,1-1,0 1,-1-1,1 1,1 0,-1-1,1 0,0 1,0-1,0 0,0 0,1 0,0 0,0-1,0 1,0-1,0 0,1 1,-1-1,1-1,0 1,0-1,0 1,0-1,1 0,-1-1,0 1,2 0,5-3,1 1,-1-1,0-1,1 0,-1 0,0-1,0-1,-1 0,1 0,-1-1,0-1,0 1,0-2,-1 1,0-1,0-1,-1 0,0 0,0 0,-1-1,2-3,-4 5,1-1,-2 0,1 0,-1 0,0 0,-1-1,0 1,0-1,-1 0,0 0,0 0,-1 0,0 0,-1-1,0 1,-1 0,0 0,0 0,-1 0,0 0,0 0,-1 0,0 1,-1-1,0 1,0 0,-1 0,0 0,0 1,-1-1,0 1,0 1,-1-1,0 1,0 0,0 1,-1 0,1 0,-7-3,-49-20,63 26,1-1,-1 1,1-1,0 1,0-1,0 1,0 0,0 0,0-1,1 1,-1 0,1 0,0 0,-1 0,1 1,0-1,0 0,0 1,0-1,0 1,2-1,5-5,77-66,-63 56,0-1,-1-2,-1 0,-1-1,-1-1,-1-1,3-6,26-73,-42 146,-5 30,2 0,4-1,3 0,19 72,-2-43,2 4,-4 1,-5 1,-4 1,-4 28,-9-88,0-15,-2 0,0 0,-3 0,-1 0,-7 28,11-58,0 0,0 0,-1-1,1 1,-1 0,0 0,-1-1,1 1,0-1,-1 1,0-1,0 0,0 0,0 0,0 0,-1 0,1 0,-1 0,0-1,0 1,0-1,0 0,0 0,0 0,-1 0,1-1,-1 0,1 1,-1-1,1 0,-1 0,0-1,0 1,1-1,-1 0,0 0,0 0,0-1,1 1,-1-1,0 0,1 0,-1 0,-2-1,1-4,0 0,1-1,0 1,0-1,1 1,0-1,0 0,0 0,1-1,0 1,1 0,-1-1,2 1,-1-1,1 1,0-1,0 1,1-1,1-3,-2-5,2-24,1 0,3 0,1 1,2 0,1 0,3 1,1 0,15-28,-18 42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7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1 690,'0'227,"-1"-254,1 1,1 0,2 0,0 1,2-1,0 0,2 1,1 0,1 1,10-20,102-140,-121 183,1 0,-1 0,0 0,0 0,1 0,-1 0,0 1,1-1,-1 0,1 0,-1 0,1 0,0 0,-1 1,1-1,0 0,-1 1,1-1,0 0,0 1,0-1,0 1,-1-1,1 1,0 0,0-1,0 1,0 0,0 0,0-1,0 1,0 0,0 0,0 0,0 0,0 0,0 1,0-1,0 0,0 0,0 1,0-1,0 0,0 1,0-1,-1 1,1-1,0 1,0 0,0-1,-1 1,1 0,0-1,-1 1,1 0,-1 0,1 0,0-1,-1 1,0 0,1 0,-1 0,0 0,1 0,-1 0,0 1,6 34,-7-30,1-1,0 1,0 0,1 0,0-1,0 1,0 0,1-1,0 1,0-1,0 0,0 0,1 0,0 0,0 0,1 0,-1-1,1 1,0-1,0 0,0 0,1-1,-1 1,1-1,0 0,0 0,0-1,1 1,15 2</inkml:trace>
  <inkml:trace contextRef="#ctx0" brushRef="#br0" timeOffset="282.09">706 435,'-24'32,"2"0,1 2,1 0,2 2,1 0,2 1,0 4,13-37,1 0,-1 0,1 1,-1-1,1 1,1-1,-1 1,1-1,-1 1,1-1,1 1,-1-1,1 1,-1-1,1 1,0-1,1 0,-1 1,1-1,0 0,0 0,0 0,1 0,-1 0,1-1,0 1,0-1,0 0,1 0,-1 0,1 0,-1 0,1-1,0 1,0-1,0 0,3 0,-2 0,0-1,-1 1,1-1,0 0,0-1,-1 1,1-1,0 0,0 0,0-1,0 1,-1-1,1 0,0-1,-1 1,1-1,0 0,-1 0,0 0,0 0,0-1,0 0,0 0,0 0,0 0,-1-1,0 1,0-1,0 0,0 0,0 0,-1 0,0 0,0-1,0 1,0-1,-1 1,1-1,-1 0,1-5,1 1,-2-1,1 0,-1 0,-1 1,0-1,0 0,-1 0,0 0,0 1,-1-1,-1 0,0 1,0 0,-1 0,0 0,0 0,-1 0,0 1,-1 0,0 0,0 0,-1 1,1 0,-7-4,-3-1</inkml:trace>
  <inkml:trace contextRef="#ctx0" brushRef="#br0" timeOffset="584.991">1130 13,'54'450,"-34"-246,-16-185,0 0,-2 1,0-1,-2 1,0 0,-1-1,-1 1,0-1,-5 16,1-17</inkml:trace>
  <inkml:trace contextRef="#ctx0" brushRef="#br0" timeOffset="837.174">792 521,'43'-10,"29"-3,11-4,-3 1,-6 2,-11 5,-6 3,-3-2,-6 1,-7 1,-5 2,-4 1,-7 2</inkml:trace>
  <inkml:trace contextRef="#ctx0" brushRef="#br0" timeOffset="1498.742">1779 407,'-42'35,"2"1,1 3,2 0,-19 29,48-59,1-2,0 1,1 0,0 0,0 0,0 0,1 1,1 0,-1 0,1 0,1 1,0-1,0 1,1 0,0 2,2-11,0 1,0 0,0 0,0 0,1-1,-1 1,1 0,-1 0,1-1,-1 1,1 0,0-1,0 1,0-1,0 1,0-1,0 1,0-1,1 0,-1 1,0-1,1 0,-1 0,1 0,-1 0,1 0,0-1,-1 1,1 0,0-1,-1 1,1-1,0 0,0 1,0-1,-1 0,1 0,0 0,0 0,0 0,1-1,73-21,-59 11,0-1,-1 0,0-1,-1-1,0-1,-2 0,1-1,8-14,4-2,-26 31,0-1,1 1,-1 0,1 0,-1 0,0 0,1 0,0 0,-1 0,1 0,0 0,-1 0,1 1,0-1,0 0,0 0,0 1,0-1,0 0,0 1,0-1,0 1,0-1,0 1,0 0,0-1,0 1,0 0,0 0,0 0,1 0,-1 0,0 0,0 0,0 0,0 0,0 1,1-1,-1 0,0 1,0-1,0 1,0-1,0 1,0-1,0 1,0 0,-1 0,1-1,0 1,0 0,0 0,-1 0,1 0,64 135,-61-130,0 1,0-1,1 0,0 0,1-1,-1 1,1-1,0-1,0 1,1-1,-1 0,1 0,0-1,0 0,0 0,0 0,1-1,-1 0,1-1,0 0,-1 0,1-1,0 1,-1-2,1 1,0-1,-1 0,1-1,-1 0,3 0,2-4,1-1,-1 1,-1-2,1 0,-2 0,1-1,-1 0,0-1,-1 0,0-1,0 0,-1 0,-1 0,0-1,4-11,11-16,-3-1,-1-1,-2-1,-2 0,-1-1,-3 0,-1-1,-3 0,1-26,-7 60,2-1,-1-1,0 0,-1 1,-1-1,0 1,0-1,-1 0,0 1,-1 0,-1 0,0 0,0 0,-1 0,0 1,-1 0,-1-1,6 9,0 1,0 0,-1 0,1 0,0 0,-1 0,1 0,-1 0,0 0,1 1,-1-1,0 0,1 1,-1-1,0 1,1 0,-1 0,0 0,0 0,1 0,-1 0,0 0,0 0,1 1,-1-1,0 1,1-1,-1 1,0 0,1-1,-1 1,1 0,-1 0,1 0,0 0,-1 1,1-1,0 0,0 0,0 1,-1 0,-33 67,31-37,0 0,2 0,2 1,1-1,3 23,-1-30,1-1,1 1,1-1,2-1,0 1,1-1,1-1,1 1,2-2,0 0,1 0,1-1,0-1,2-1,0 0,11 8,34 29,-72-55,-3-4</inkml:trace>
  <inkml:trace contextRef="#ctx0" brushRef="#br0" timeOffset="1737.69">2090 379,'38'-5,"27"-1,8 4,-4 4,-9 0,-10 1,-9 4,-6 1,-5 0,-2-3,-6 4,-2 0,-5-2</inkml:trace>
  <inkml:trace contextRef="#ctx0" brushRef="#br0" timeOffset="1916.256">2851 605,'5'29,"2"4,4-3,0-7</inkml:trace>
  <inkml:trace contextRef="#ctx0" brushRef="#br0" timeOffset="2085.323">2824 323,'-10'-14,"-3"-6</inkml:trace>
  <inkml:trace contextRef="#ctx0" brushRef="#br0" timeOffset="2403.416">3134 407,'-1'31,"1"-1,2 1,1-1,1 0,2 0,1 0,1-1,2 0,-9-25,0 0,1 0,-1 0,1-1,0 1,0 0,1-1,-1 0,1 1,0-1,0 0,0 0,0-1,0 1,0-1,1 1,-1-1,1 0,0 0,0-1,-1 1,1-1,0 1,0-1,1-1,-1 1,0-1,0 1,0-1,0 0,0-1,1 1,-1-1,0 0,0 0,0 0,3-1,1-2,-1 0,1 0,-1 0,0-1,0 0,0 0,-1-1,0 0,0 0,-1-1,1 1,-1-1,-1 0,1-1,-1 1,0-1,-1 0,0 0,0 0,-1 0,0 0,-1-1,1 1,-1-1,-1 1,0-1,0 1,-1-1,0 1,0-1,-1 1,0 0,0 0,-1-1,0 3,0 1,0 0,-1 0,0 0,1 0,-1 1,-1-1,1 1,-1 0,0 1,0-1,0 1,0 0,0 0,-1 0,0 1,1 0,-1 0,0 0,0 1,0 0,0 0,0 0,0 1,0 0,0 0,-1 1,1-1,0 1,0 1,1-1,-1 1,0 0,0 0,1 1,-1 0,1 0,0 0,-4 3,-10 11</inkml:trace>
  <inkml:trace contextRef="#ctx0" brushRef="#br0" timeOffset="2835.532">3529 718,'117'-148,"-117"147,1 0,0-1,-1 1,1-1,0 1,0 0,0 0,0 0,0-1,1 1,-1 0,0 1,0-1,1 0,-1 0,1 0,-1 1,0-1,1 1,-1-1,1 1,-1-1,1 1,0 0,-1 0,1 0,-1 0,1 0,-1 0,1 0,0 1,-1-1,1 0,-1 1,1-1,-1 1,0 0,1-1,-1 1,0 0,1 0,-1 0,0 0,0 0,0 0,1 0,-1 1,-1-1,1 0,0 1,0-1,0 0,0 1,2 7,2-1,-1-1,1 1,0-1,1 1,-1-2,1 1,1-1,-1 1,1-2,0 1,1-1,-1 0,1-1,0 1,0-2,1 1,-1-1,1 0,-1-1,1 0,1 0,2-1,0 0,-1-1,1 0,-1-1,1-1,0 1,-1-2,0 1,0-2,0 1,0-2,0 1,-1-2,1 1,-2-1,1-1,0 0,-1 0,-1-1,1 0,-1 0,-1-1,1 0,3-7,-5 8,-1 0,1 0,-2 0,1-1,-1 0,0 0,-1 0,0 0,-1-1,0 1,0-1,-1 1,0-1,-1 0,0 0,-1-6,-5-2</inkml:trace>
  <inkml:trace contextRef="#ctx0" brushRef="#br0" timeOffset="7187.571">4489 746,'-10'9,"-8"9,-5 5,1 4,-1 3,-1-5,3-1,1 0,-1 0,-2 2,3-4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59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6,'-1'-1,"-1"1,1-1,0 1,0-1,0 1,-1-1,1 1,0-1,-1 1,1 0,0 0,-1 0,1 0,0 0,-1 0,1 0,0 0,-1 1,1-1,0 0,-1 1,1-1,0 1,0 0,0-1,0 1,-1 0,1-1,0 1,0 0,0 0,0 0,1 0,-1 0,0 0,0 0,1 1,-1-1,0 0,1 0,-1 1,1-1,0 0,-1 0,1 1,-10 62,0 169,-8 60,-7-121,23-160</inkml:trace>
  <inkml:trace contextRef="#ctx0" brushRef="#br0" timeOffset="247.125">0 401,'43'5,"29"-4,7-1,-5-6,-11-2,-11 1,-9-4,-8 1,-4 1,-8-2,-3 0,-5-2,-5 1</inkml:trace>
  <inkml:trace contextRef="#ctx0" brushRef="#br0" timeOffset="660.949">791 6,'-9'48,"-4"9,3 0,3 0,1 1,4 0,2 0,5 35,31 15,-34-104,0-1,1 0,-1 1,0-1,1 0,0 0,-1 0,1-1,1 1,-1-1,0 1,0-1,1 0,0 0,-1-1,1 1,0-1,0 1,-1-1,1-1,0 1,0 0,0-1,0 0,0 0,2 0,7-3,0 0,0-1,0 0,-1-1,0-1,0 0,0 0,-1-1,3-3,50-26,-62 35,-1 0,1 1,0-1,-1 0,1 1,-1-1,1 1,0 0,-1-1,1 1,0 0,0 0,-1 0,1 0,0 1,-1-1,1 0,0 1,-1-1,1 1,-1 0,1-1,-1 1,1 0,-1 0,1 0,-1 0,0 0,1 0,-1 0,0 1,0-1,0 0,0 1,0-1,0 1,0-1,-1 1,1-1,0 1,-1-1,1 1,-1 0,0-1,1 2,7 82,-8-82,0 0,-1 0,0-1,1 1,-1-1,1 1,-1-1,1 1,0-1,0 1,0-1,1 1,-1-1,0 0,1 1,0-1,0 1,-1-1,1 0,1 1,-1-1,0 0,0 0,1 0,-1 0,1 0,0 0,0 0,-1-1,1 1,0-1,0 1,1-1,-1 0,0 0,0 0,1 0,-1 0,0 0,1 0,12-4</inkml:trace>
  <inkml:trace contextRef="#ctx0" brushRef="#br0" timeOffset="1044.403">1411 683,'42'-16,"-1"-3,-1-1,0-2,-2-2,21-18,-1-16,-56 57,-1-1,0 0,1 0,-1 0,0-1,0 1,-1 0,1 0,0 0,-1-1,1 1,-1 0,0-1,0 1,0 0,0-1,0 1,0 0,-1-1,1 1,-1 0,0 0,1-1,-1 1,0 0,0 0,-1 0,1 0,0 0,-1 0,1 1,-1-1,1 0,-6-2,-1 1,1-1,0 2,-1-1,0 1,1 0,-1 0,0 1,0 0,0 1,0-1,0 2,0-1,0 1,0 0,0 1,0 0,0 0,1 0,-1 1,1 0,0 1,0 0,-5 3,3-3,-1 1,1-1,0 2,1-1,-1 1,1 1,0-1,1 1,-1 1,2 0,-1 0,1 0,0 0,0 1,1 0,1 0,-1 1,2-1,-1 1,1 0,0 0,1 0,1 0,-1 1,2-1,-1 0,1 1,1-1,0 0,1 3,0-7,0 1,1-1,-1 0,1 0,1 0,-1-1,1 1,0-1,1 0,-1 0,1 0,0 0,0-1,0 0,1 0,-1-1,1 1,0-1,0 0,0-1,1 1,-1-1,1 0,4 0,165 12,11-29,-154 8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3 249,'35'-29,"-2"-1,0-2,-2-1,-2-1,9-15,-8 8,-25 58,23 293,-19-244,10 68,4 17,-7 1,-6 55,-9-201,0 0,-1 1,0-1,0 0,0 1,-1-1,0 0,0 0,-1 0,0 0,0 0,0 0,-1 0,1 0,-2-1,1 0,0 1,-1-1,0 0,0-1,-1 1,1-1,-1 0,0 0,0 0,0-1,-1 1,1-1,-4 1,-1-1,0 1,0-2,-1 1,1-1,-1-1,1 0,-1 0,1-1,-1 0,0-1,1 0,-1-1,1 0,-1-1,1 0,0-1,0 0,1 0,-1-1,1 0,-3-2,10 5,0 1,0-1,0 1,0-1,0 0,0 0,0 0,1 0,-1 0,1-1,-1 1,1 0,0-1,0 1,0-1,0 1,1-1,-1 1,0-1,1 1,0-1,0 0,0 1,0-1,0 0,0 1,1-1,-1 0,1 1,0-1,0 1,0-1,0 1,0 0,0-1,1 1,1-2,73-68,-76 71,73-50,1 2,3 4,24-7,71-64,-155 104</inkml:trace>
  <inkml:trace contextRef="#ctx0" brushRef="#br0" timeOffset="279.45">821 559,'-14'19,"1"1,1 0,1 1,0 0,2 1,1 0,0 1,2-1,1 1,-3 19,8-38,0-1,0 1,1 0,-1 0,1 0,0-1,0 1,0 0,0-1,1 1,0 0,-1-1,1 0,0 1,1-1,-1 0,0 0,1 0,0-1,0 1,0-1,0 1,0-1,0 0,0 0,1 0,-1-1,1 1,0-1,-1 0,1 0,0 0,0 0,-1-1,1 0,0 1,0-1,1-1,1 2,0-2,1 1,-1-1,1 0,-1 0,0 0,0-1,0 0,0 0,0-1,0 0,0 0,-1 0,1 0,-1-1,0 0,0 0,-1-1,1 1,-1-1,0 0,0 0,0-2,-1 2,-1-1,1-1,-1 1,-1 0,1 0,-1-1,-1 1,1-1,-1 1,0-1,0 1,-1-1,0 1,0 0,0-1,-1 1,0 0,0 0,-1 0,0 0,0 0,0 0,0 1,-1 0,0 0,0 0,-1 0,1 0,-1 1,0 0,-1-1,-50-24,37 23</inkml:trace>
  <inkml:trace contextRef="#ctx0" brushRef="#br0" timeOffset="549.995">1188 955,'0'-19,"0"-17,0-5,4-2,3 2,-1 3,-2 3,5 8,-1 3,5 2,3-1,5-2,3 5,-2 5</inkml:trace>
  <inkml:trace contextRef="#ctx0" brushRef="#br0" timeOffset="1033.367">1498 898,'16'-32,"1"1,2 1,0 0,3 1,13-14,-34 41,0 1,0-1,0 0,0 0,0 1,0-1,0 0,0 1,1-1,-1 1,1 0,-1-1,1 1,0 0,-1 0,1 0,0 0,0 0,0 1,0-1,0 1,0-1,0 1,0-1,0 1,0 0,0 0,0 0,0 0,0 0,0 1,0-1,0 1,-1-1,1 1,0 0,0-1,0 1,0 0,-1 0,1 0,0 1,-1-1,1 0,0 1,5 8,-6-7,0 0,0 0,1 0,-1-1,1 1,0 0,0-1,0 1,0-1,0 1,1-1,-1 0,1 0,-1 0,1-1,0 1,0 0,0-1,0 0,0 0,0 0,0 0,0 0,0-1,0 1,0-1,1 0,-1 0,0 0,0 0,1 0,-1-1,0 0,0 0,0 1,2-2,81-51,-74 44,0 0,0 1,1 1,0 0,0 0,1 1,0 1,0 1,10-3,-20 7,-1 1,0-1,1 1,-1 0,1 0,-1 0,0 0,0 1,1-1,-1 1,0 0,0 0,-1 0,1 0,0 0,-1 1,1-1,-1 1,0 0,0 0,0-1,0 1,0 1,-1-1,1 0,-1 0,0 0,0 1,0-1,0 1,-1-1,0 1,1 0,24 50,14-27,-18-20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1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109 565,'3'-2,"-1"0,0 0,0 0,0 0,0 0,0-1,0 1,-1-1,1 1,-1-1,0 0,0 1,0-1,0 0,0 0,0 0,-1 0,1 1,-1-1,0 0,0 0,0-1,-2 3,1 0,-1 0,1 1,-1-1,0 0,1 1,-1-1,0 1,1 0,-1 0,0-1,0 1,1 0,-1 1,0-1,0 0,1 0,-1 1,0-1,0 1,1-1,-1 1,1 0,-1 0,1-1,-1 1,1 0,-1 1,1-1,0 0,-1 0,1 0,0 1,-1 0,-5 5,0 0,0 1,0 0,1 0,0 0,0 1,1 0,0 0,1 0,0 0,1 1,-1 0,2-1,-1 1,2 0,-1 1,1-1,1 0,0 0,0 0,1 1,0-1,1 0,0 0,1 0,0-1,0 1,1-1,0 1,3 3,-2-9,0 1,0-1,0-1,1 1,-1-1,1 0,0 0,-1 0,1-1,1 0,-1 0,0-1,0 1,1-2,-1 1,1 0,-1-1,1-1,-1 1,0-1,1 0,-1 0,0-1,1 1,-1-2,0 1,0-1,-1 1,1-2,0 1,-1-1,0 1,0-2,0 1,0 0,-1-1,0 0,3-4,0-4,0 0,-1-1,-1 1,-1-1,1 0,-2-1,0 1,0-15,-3 20,-1 0,0 0,0 1,-1-1,-1 0,1 1,-1-1,-1 1,1 0,-2 0,1 0,-1 1,0 0,0-1,-1 2,0-1,0 1,-1 0,0 0,0 0,0 1,-1 0,1 1,-1 0,-1-1,-8-3</inkml:trace>
  <inkml:trace contextRef="#ctx0" brushRef="#br0" timeOffset="419.602">589 28,'-7'20,"1"0,0 0,2 1,0 0,1 0,2 0,0 0,1 0,2 17,-2-6,27 149,-12 62,2-79,-17-164</inkml:trace>
  <inkml:trace contextRef="#ctx0" brushRef="#br0" timeOffset="673.796">391 452,'38'0,"28"-5,7-1,-5 0,-8 1,-10 2,-8 0,-7 2,-5 1,-2-5,-1-1,-6-5,-5 0</inkml:trace>
  <inkml:trace contextRef="#ctx0" brushRef="#br0" timeOffset="1101.561">1012 1,'-18'80,"-5"16,5 1,-3 69,20-149,1 0,0 0,2 0,0 0,0 0,2 0,0-1,4 10,-6-20,0 0,1 0,0-1,0 1,0 0,1-1,0 0,0 0,0 0,1 0,-1-1,1 0,0 0,0 0,1 0,-1-1,1 0,0 0,0-1,0 1,0-1,0-1,4 2,-1-3,-1 0,0-1,1 0,-1-1,0 1,0-1,1-1,-1 0,-1 0,1 0,-1-1,1 0,-1-1,0 0,0 0,5-5,51-29,-61 37,1 0,0 0,0 1,0-1,0 1,0 0,0 0,0 0,0 0,0 0,1 0,-1 1,0 0,0 0,1 0,-1 0,0 0,1 0,-1 1,0 0,0-1,0 1,0 1,0-1,0 0,0 1,0-1,0 1,0 0,-1 0,1 0,-1 0,1 1,-1-1,1 2,31 162,-34-164,0 0,0 1,0-1,1 0,-1 0,1 0,-1 0,1 0,0 0,0 0,0 0,0 0,0 0,0 0,0-1,1 1,-1 0,1-1,-1 1,1-1,0 1,-1-1,1 0,0 0,0 0,0 0,0 0,1 0,14 0</inkml:trace>
  <inkml:trace contextRef="#ctx0" brushRef="#br0" timeOffset="1806.066">1689 678,'8'3,"-1"0,1 0,0 0,0-1,0-1,0 1,1-1,-1-1,0 1,0-1,1-1,-1 0,0 0,0 0,0-1,0 0,0-1,0 0,0 0,-1-1,0 1,1-2,-1 1,-1-1,1 0,-1 0,0-1,0 0,3-5,-7 8,-1 0,1 0,-1-1,0 1,-1 0,1-1,0 1,-1-1,0 1,0-1,0 1,0-1,0 1,-1 0,0-1,1 1,-1-1,-1 1,1 0,0 0,-1 0,1 0,-1 0,0 0,0 0,0 0,-1 1,1-1,-1 1,1-1,-1 1,0 0,0 0,0 0,0 1,0-1,0 1,0 0,-1-1,1 1,0 1,-1-1,1 0,-1 1,1 0,-1 0,1 0,-1 0,1 0,-1 1,-5 0,0 0,0 0,0 1,0 0,0 1,0 0,0 1,1-1,0 2,-1-1,2 1,-1 0,0 1,1 0,0 0,1 0,-1 1,1 0,0 0,1 1,0 0,0-1,1 2,0-1,0 1,1-1,0 1,0 0,1 0,0 0,1 0,0 1,0-1,1 0,1 0,-1 1,3 8,-1-11,1-1,0 1,0-1,1 1,0-1,0 0,0 0,1-1,0 1,0-1,0 0,1 0,0-1,0 0,0 0,0 0,1 0,-1-1,1-1,0 1,0-1,0 0,0 0,0-1,0 0,5 0,10 1,0-1,-1-2,1 0,0-1,-1-1,1-1,-1-1,9-3,1-1,-2-2,1 0,-1-2,-1-1,-1-2,0 0,0-2,-2-1,-1-1,0-1,-1-1,-2-1,0 0,-1-2,-2-1,0 0,1-6,-18 30,1 1,-1-1,0 1,1-1,-1 0,0 1,0-1,0 0,0 0,-1 0,1 0,0 0,-1 0,1 0,-1 0,0 0,1 0,-1 0,0 0,0 0,-1 0,1 0,0 0,-1 0,1 0,-1 0,0 0,1 0,-1 0,0 0,0 1,0-1,-1 0,1 1,0-1,0 0,-1 1,1 0,-1-1,0 1,1 0,-1 0,0 0,0 0,0 0,0 0,1 0,-1 1,0-1,0 1,0 0,0-1,-1 1,1 0,-5 2,0 0,0 1,1 0,0 0,-1 0,1 1,0 0,1 0,-1 0,1 1,0 0,0 0,0 0,1 1,-1 0,2-1,-4 7,4-9,1 0,0 1,1-1,-1 0,1 1,-1-1,1 1,0 0,0-1,0 1,1 0,-1-1,1 1,0 0,0 0,1-1,-1 1,1 0,-1 0,1-1,0 1,1 0,-1-1,1 0,-1 1,1-1,0 0,0 0,0 1,1-2,-1 1,1 0,2 2,175 70,-173-71,0-1,0 1,0 1,-1-1,0 1,0 0,0 1,-1-1,1 1,-1 0,-1 1,1-1,-1 1,0 0,-1 0,1 0,-2 0,1 1,1 5,3 11,1-2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6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0,'-5'5,"-1"6,0 1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9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56 443,'53'-37,"-17"13,0-2,-2-2,-1-1,7-9,-6-20,-34 57,0-1,0 1,1-1,-1 1,0-1,0 0,-1 1,1-1,0 1,0-1,-1 1,1-1,-1 1,1 0,-1-1,0 1,1-1,-1 1,0 0,0 0,0-1,0 1,0 0,0 0,-1 0,1 0,0 0,0 1,-1-1,1 0,0 0,-1 1,1-1,-1 1,1-1,-1 1,1 0,-1 0,0-1,-11 1,1 0,0 0,-1 1,1 1,0 0,0 0,0 1,0 1,0 0,1 1,0 0,0 0,0 1,1 1,0 0,0 0,0 1,-7 8,12-12,0 0,0 0,0 1,0-1,1 1,0 0,0 0,0 0,1 1,-1 0,1-1,1 1,-1 0,1 0,0 0,0 1,1-1,0 0,0 1,1-1,-1 1,1-1,1 1,-1-1,1 1,0-1,1 0,-1 1,1-1,0 0,1 0,0 0,0-1,0 1,0-1,1 1,9 4,0-1,0-1,1 0,0 0,1-2,-1 1,1-2,1 0,-1-1,1 0,-1-2,1 0,0 0,0-1,0-1,0-1,0-1,14-2,48-19,-58 11</inkml:trace>
  <inkml:trace contextRef="#ctx0" brushRef="#br0" timeOffset="340.615">620 133,'5'35,"1"23,2 0,3-1,3 0,4 5,-18-60,0 0,0 0,0 0,0 0,1 0,-1 1,1-1,0 0,-1 0,1 0,0-1,0 1,0 0,1 0,-1 0,0-1,1 1,-1-1,1 1,-1-1,1 1,0-1,0 0,-1 0,1 0,0 0,0 0,0 0,0-1,0 1,0-1,0 1,1-1,-1 0,0 0,0 1,0-2,0 1,0 0,0 0,0-1,1 1,-1-1,0 0,0 1,0-1,-1 0,1 0,1-1,5-7,1-2,-1 1,-1-1,0-1,0 1,-1-1,-1 0,0-1,0 1,-1-1,-1 0,0-5,10-25,32-111,-40 135</inkml:trace>
  <inkml:trace contextRef="#ctx0" brushRef="#br0" timeOffset="936.204">1128 358,'19'-5,"-1"-1,1-1,-2-1,1 0,-1-1,0-1,-1-1,0 0,-1-1,0-1,-1 0,1-3,-13 14,1 0,-1 0,-1 0,1-1,0 1,-1-1,1 1,-1-1,0 0,0 0,0 1,0-1,0 0,0 0,-1 0,0 0,0 0,1 0,-1 0,-1 0,1 0,0 0,-1 0,0 0,0 1,0-1,0 0,0 0,0 1,-1-1,1 0,-1 1,1 0,-1-1,0 1,0 0,0 0,-1 0,1 0,0 0,-1 1,1-1,-1 1,0-1,1 1,-1 0,0 0,0 0,0 0,0 1,0-1,0 1,0 0,0 0,0 0,1 0,-1 0,0 1,-3 0,-3 2,0 1,0 0,1 0,-1 1,1 0,0 1,0 0,1 0,-1 1,1 0,1 0,-1 0,1 1,1 0,0 0,0 0,0 1,1 0,0 0,1 0,0 0,0 1,1-1,0 1,1 0,0-1,1 1,0 0,0-1,1 1,0 0,1-1,0 1,0 0,3-1,0 1,1-1,0 0,1 0,0-1,0 1,0-2,1 1,1-1,-1 0,1-1,0 0,0 0,1-1,0 0,0-1,0 0,0-1,1 0,-1 0,1-1,0 0,0-1,-1-1,1 1,0-2,0 1,0-2,0 1,-1-2,1 1,-1-1,1-1,4-2,4-1,-1 0,0-1,0 0,-1-2,0 0,-1-1,0-1,-1 0,0-1,-1-1,-1 0,0-1,2-4,-1 2,0-2,-2 1,0-2,-2 1,0-2,-1 1,-1-2,0 1,-2-1,-1 0,-1 0,1-9,-5 29,1-1,-1 0,0 1,0-1,0 1,0-1,0 0,-1 1,1-1,-1 0,1 1,-1-1,0 1,0 0,0-1,-1 1,1 0,0-1,-1 1,0 0,1 0,-1 0,0 0,0 1,0-1,0 0,0 1,-1 0,1-1,0 1,-1 0,1 0,-1 0,1 1,-1-1,1 0,-1 1,0 0,1-1,-1 1,1 0,-1 1,0-1,1 0,-1 1,1-1,-1 1,1 0,-2 0,-2 2,1 0,-1 0,1 0,0 1,0-1,1 1,-1 1,1-1,0 0,0 1,0 0,0 0,1 0,0 0,0 1,1-1,-1 1,1 0,0 0,1 0,-1 0,1 0,0 0,1 0,0 0,0 0,0 0,0 0,1 0,0 0,1 0,-1 0,1 0,0 0,0 0,1-1,0 1,0-1,3 5,105 79,-101-81,0-1,-1 2,0-1,-1 1,0 0,0 1,-1 0,0 0,-1 1,0 0,-1 0,0 0,-1 1,0-1,-1 1,0 0,1 9,9 26,-8-29</inkml:trace>
  <inkml:trace contextRef="#ctx0" brushRef="#br0" timeOffset="1184.091">2285 301,'-19'39,"-21"36,-8 10,-1-4,8-11,11-13,5-16,8-10,6-11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17,'-21'15,"0"1,2 1,0 1,1 0,0 2,2 0,0 0,1 2,2 0,-6 12,17-30,0-1,0 1,1 0,-1 0,1 0,0 0,0 0,1 1,-1-1,1 0,0 0,0 0,0 1,1-1,0 0,-1 0,1 0,1 0,-1 0,1 0,-1 0,1 0,0-1,0 1,1 0,-1-1,1 0,0 0,0 0,0 0,0 0,0 0,1-1,-1 1,1-1,-1 0,2 0,6 4,-1-1,1 0,0-1,1 0,-1-1,1 0,0-1,-1 0,1-1,0 0,0-1,0 0,0-1,0 0,0-1,-1-1,1 0,-1 0,1-1,-1 0,0-1,-1 0,1-1,-1 0,0-1,0 0,-1-1,0 0,-1 0,1-1,-2 0,4-4,-6 8,0-1,-1-1,1 1,-1 0,-1-1,1 0,-1 0,0 0,-1 0,1 0,-1-1,-1 1,0-1,0 0,0 1,-1-1,0 1,0-1,-1 0,0 1,-1-1,1 1,-1-1,-1 1,1 0,-1 0,-1 0,1 0,-1 1,0-1,-1 1,0 0,0 0,0 1,0-1,-1 1,0 0,0 1,0-1,0 3,1-1,-1 1,1 0,-1 0,0 1,0 0,0 0,1 0,-1 1,0-1,0 2,0-1,0 0,0 1,0 0,0 1,0 0,-13 4</inkml:trace>
  <inkml:trace contextRef="#ctx0" brushRef="#br0" timeOffset="490.848">489 102,'52'67,"-49"-60,0 0,0-1,1 1,0-1,0 0,1 0,0-1,0 1,0-1,1 0,-1-1,1 1,0-1,1 0,-1 0,1-1,-1 0,1 0,0-1,0 0,1 0,-1 0,0-1,7 0,2-4,0-1,-1-1,1 0,-1-1,0-1,-1 0,1-1,-2 0,1-1,-1-1,0 0,-1-1,5-6,-17 16,1 0,-1 0,1 0,0 0,-1 0,1 0,-1 0,1 0,0 0,0 1,0-1,-1 0,1 1,0-1,0 0,0 1,0-1,0 1,0 0,0-1,0 1,0 0,0-1,1 1,-1 0,0 0,0 0,0 0,0 0,0 0,0 1,0-1,0 0,0 0,0 1,0-1,0 1,0-1,0 1,0-1,0 1,0-1,0 1,0 0,0 0,-1-1,1 1,0 0,-1 0,1 0,0 0,-1 0,1 0,2 8,-3-4,1-1,0 1,0 0,0 0,1-1,0 1,0-1,0 1,0-1,1 0,-1 0,1 0,0 0,1-1,-1 1,0-1,1 0,0 0,0 0,0 0,0 0,0-1,1 0,-1 0,1 0,-1-1,1 1,5-2,0 0,-1-1,1 0,0 0,-1-1,1-1,-1 1,0-2,0 1,0-1,0 0,-1-1,1 0,-1 0,0-1,-1 0,1-1,-1 1,-1-1,1-1,-1 1,0-1,-1 0,0-1,0 1,-1-1,0 0,-1 0,0 0,0-1,21-79,-28 75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7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1,'-1'162,"-4"-110,-9 106,-8 0,-6-2,-16 33,5-44,38-143,-1-1,1 1,0-1,0 1,0 0,1-1,-1 1,0 0,0-1,1 1,-1 0,1 0,0 0,-1 0,1-1,0 1,0 0,0 0,1 0,-1 0,0 0,1 0,-1-1,1 1,-1 0,1 0,0-1,0 1,0 0,0-1,0 1,0-1,0 1,1-1,-1 0,0 1,1-1,-1 0,1 0,-1 0,1 0,0 0,-1-1,1 1,0 0,0-1,0 1,1-1,12-3</inkml:trace>
  <inkml:trace contextRef="#ctx0" brushRef="#br0" timeOffset="382.328">700 114,'-55'516,"55"-490,1-1,1 1,1 0,2-1,1 0,0 0,2 0,10 21,-10-20,-22-31,-45-58,-134-121,178 172,-1 2,0 0,-1 0,0 2,-1 0,0 1,0 1,0 0,-1 1,1 2,-1 0,-18-1,33 3,-1 1,0 0,1 0,-1 0,0 0,0 1,1 0,-1 0,1 0,-1 0,1 1,-1 0,1 0,0 0,0 0,0 1,0-1,0 1,1 0,-1 0,1 1,0-1,-3 3,-1 11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6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51 360,'-3'-1,"0"0,0-1,0 1,0-1,0 0,1 0,-1 0,1 0,-1 0,1 0,0-1,0 1,0-1,0 0,0 1,0-1,1 0,0 0,-1 0,1 0,0 0,0 0,1-1,-1 1,1 0,-1 0,1-1,0 1,1 0,-1 0,0-2,3-10,0 1,1-1,0 0,2 1,-1 0,2 0,-1 1,2 0,0 0,1 0,0 1,1 1,0-1,0 1,1 1,1 0,0 1,0 0,1 1,0 0,3 0,40-6,-32 15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5.9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116 302,'228'-159,"-109"32,-104 111,-12 26,-10 34,-119 595,91-432,24-142,-3-1,-2 0,-3-2,-3 0,-8 13,29-73,0 1,0 0,0 0,0-1,0 1,-1 0,1-1,-1 1,0-1,0 0,0 0,0 1,0-1,0-1,0 1,-1 0,1 0,-1-1,1 1,-1-1,0 0,1 0,-1 0,0 0,0 0,0-1,0 1,0-1,0 0,0 0,1 0,-1 0,0-1,0 1,0-1,0 1,0-1,0 0,1 0,-1 0,0-1,0 1,-6-8,0-1,0 0,1 0,0 0,0-1,1 0,1-1,0 1,1-1,0 0,0-1,2 1,-1-1,2 0,0 0,0 0,1 0,1 0,0-9,4 3,0 1,1 0,1 0,0 1,2 0,0 0,0 0,2 1,0 0,1 1,1 0,0 1,0 0,2 1,0 1,0 0,1 1,1 0,-1 1,4 0,-9 4,1 2,-1-1,1 2,0-1,0 1,1 1,-1 0,1 1,-1 0,1 1,-1 0,3 0,9 1</inkml:trace>
  <inkml:trace contextRef="#ctx0" brushRef="#br0" timeOffset="311.59">793 614,'-14'20,"0"0,2 1,0 1,1 0,1 1,1 0,1 0,1 4,5-23,1 1,0-1,0 0,0 1,0 0,1-1,0 1,0-1,0 1,0-1,1 1,-1-1,1 1,1-1,-1 1,0-1,1 0,0 0,0 0,0 0,1 0,-1 0,1 0,0-1,0 0,0 1,1-1,-1 0,1 0,0-1,-1 1,1-1,0 0,1 0,-1 0,0-1,2 1,4-2,1 0,0 0,-1-1,1-1,-1 0,1-1,-1 0,0 0,0-1,0 0,-1-1,1 0,-1 0,0-1,-1 0,1-1,-1 0,0-1,-1 1,0-1,0-1,-1 1,0-1,0 0,-1 0,0-1,-1 0,0 0,-1 0,0 0,0 0,-1-1,0 1,-1-1,0 0,-1 1,0-4,0 12,1-1,-1 1,0-1,0 1,0-1,0 0,0 1,0-1,-1 1,1-1,-1 1,0-1,1 1,-1-1,-1 1,1 0,0-1,0 1,-1 0,1 0,-1 0,0 0,0 0,0 0,0 1,0-1,0 1,0-1,0 1,0 0,-1 0,1 0,-1 0,1 0,-1 0,1 1,-1-1,1 1,-1 0,1 0,-1 0,0 0,1 0,-1 0,1 1,-1-1,1 1,-1 0,1-1,-1 1,1 1,-3 0,-7 13,3 2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4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1,'-11'2,"0"0,0 1,1 0,-1 1,0 0,1 0,0 1,0 1,1 0,-7 5,14-9,1 0,0 0,0 0,1 0,-1 0,0 0,1 0,-1 0,1 1,0-1,0 0,0 0,0 1,0-1,0 0,0 0,1 0,-1 1,1-1,0 0,0 0,-1 0,1 0,1 0,-1 0,0 0,0-1,1 1,-1 0,1-1,-1 1,1-1,0 1,0-1,-1 0,1 0,0 1,0-1,0-1,0 1,0 0,1 0,-1-1,0 1,0-1,0 0,1 0,8 7,-6-5,0 1,0 0,-1 0,0 0,1 0,-1 1,0 0,-1 0,1 0,-1 0,0 0,0 1,0 0,0-1,-1 1,0 0,0 0,0 0,-1 1,0-1,0 0,0 0,0 1,-1-1,0 1,0-1,0 0,-1 1,0-1,0 2,-1-2,0 0,0 0,-1 0,0 0,1 0,-2 0,1-1,0 1,-1-1,0 0,0 0,0-1,-1 1,1-1,-1 0,0 0,0 0,0-1,0 1,0-1,0-1,-1 1,1-1,-1 0,-2 1,-16 2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1,'0'626,"17"-550,-16-75,0 1,0-1,1 1,-1-1,0 0,0 1,1-1,-1 0,1 0,-1 0,1 0,0 0,-1-1,1 1,0 0,-1-1,1 1,0-1,0 0,-1 1,1-1,0 0,0 0,0 0,0 0,-1-1,1 1,0 0,0-1,-1 1,1-1,0 0,0 1,-1-1,1 0,-1 0,1 0,-1 0,1 0,0-2,169-124,-137 101,-28 20,0-1,1 1,-1 1,1-1,1 1,-1 0,1 1,0 0,0 0,0 0,0 1,1 1,-1-1,1 1,0 1,0 0,0 0,-1 0,1 1,0 1,5 0,-8 3,-1 0,-1 0,1 1,0 0,-1 0,0 0,-1 0,1 1,-1-1,0 1,0 0,0 0,-1 0,0 0,0 0,-1 1,0-1,0 0,0 5,10 32,-10-40,0 0,-1-1,1 1,0 0,1-1,-1 1,0-1,1 0,-1 1,1-1,0 0,0 0,0 0,0 0,0 0,0 0,1-1,-1 1,0-1,1 1,-1-1,1 0,0 0,-1 0,1-1,0 1,0 0,-1-1,1 0,0 0,0 0,0 0,0 0,-1 0,1-1,0 1,19-4</inkml:trace>
  <inkml:trace contextRef="#ctx0" brushRef="#br0" timeOffset="433.763">1101 367,'-46'24,"1"2,0 1,2 3,-36 32,25 12,53-72,0 1,0-1,1 0,-1 1,0-1,1 0,0 1,-1-1,1 0,0 1,0-1,1 1,-1-1,0 0,1 1,-1-1,1 0,0 1,0-1,0 0,0 0,0 0,0 0,1 0,-1 0,1 0,-1 0,1-1,0 1,0 0,0-1,0 0,0 1,0-1,0 0,0 0,4 0,1 0,-1 0,1-1,-1 1,1-2,-1 1,1-1,-1 0,1 0,-1-1,0 1,0-2,1 1,-1-1,-1 0,1 0,0 0,-1-1,0 0,0 0,0 0,0-1,-1 1,3-4,-1 3,69-70,37-26,-110 100,0 0,0-1,0 1,0 0,0 0,0 0,1 0,-1 1,0-1,1 1,-1-1,0 1,1 0,-1 0,0 0,1 0,-1 0,1 1,-1-1,0 1,1-1,-1 1,0 0,0 0,0 0,1 0,-1 0,0 0,0 1,-1-1,1 1,0 0,0-1,-1 1,1 0,-1 0,1 0,-1 0,0 0,0 0,0 0,0 0,0 1,-1-1,1 0,-1 1,1-1,-1 0,0 1,0-1,0 1,0-1,0 2,-1 70,0-62,0-1,1 1,0 0,1 0,0 0,1 0,0 0,1 0,0-1,0-7,-1 0,0 0,1-1,-1 1,1-1,0 1,0-1,1 0,-1 0,0 0,1-1,0 1,0-1,0 0,0 0,0 0,0-1,0 1,1-1,-1 0,0 0,1-1,-1 1,1-1,-1 0,1 0,-1-1,0 1,1-1,-1 0,1 0,-1 0,0-1,0 0,2 0,13-9</inkml:trace>
  <inkml:trace contextRef="#ctx0" brushRef="#br0" timeOffset="850.17">1554 339,'26'112,"-16"-73,49 141,-59-178,0 0,1 0,-1 0,1 0,0 0,-1 0,1 0,0 0,0-1,0 1,0 0,1-1,-1 1,0-1,1 1,-1-1,1 1,-1-1,1 0,0 0,0 0,-1 0,1 0,0 0,0 0,0-1,0 1,0-1,0 0,0 1,0-1,0 0,0 0,0 0,0 0,0 0,0-1,0 1,0-1,0 1,0-1,0 0,0 0,-1 1,1-2,0 1,0 0,-1 0,1 0,-1-1,1 1,-1-1,0 1,1-1,10-17,-2 1,0-2,-1 1,0-1,-2-1,-1 0,0 0,2-20,18-59,-9 55,-11 33</inkml:trace>
  <inkml:trace contextRef="#ctx0" brushRef="#br0" timeOffset="1150.2">2061 678,'44'-27,"-2"-2,-1-1,-1-2,-2-2,16-20,-4-33,-49 84,-1 1,1 0,-1-1,1 1,-1-1,0 1,0-1,0 1,0 0,-1-1,1 1,-1-1,1 1,-1 0,0-1,0 1,0 0,0 0,0 0,-1 0,1 0,-1 0,1 0,-1 0,0 0,1 1,-1-1,0 1,0-1,0 1,0 0,-1 0,1 0,0 0,0 0,-1 0,1 1,0-1,-1 1,-7-1,0 1,0 1,-1 0,1 1,0-1,1 2,-1-1,0 2,1-1,-1 1,1 1,0-1,1 2,-1-1,1 1,0 0,0 1,1 0,0 0,0 1,1 0,-1 0,1 1,-1-1,1 0,0 0,0 0,1 1,0 0,0 0,1 0,0 0,1 1,0 0,0 0,1 0,0 0,1 0,0 0,1 0,0 0,1 0,0 1,0-1,1 0,0 0,1-1,0 1,1 0,0-1,4 7,0-8,1-1,0 0,0 0,1-1,0 0,0 0,0-1,1-1,0 0,0 0,0-1,0-1,0 1,1-2,-1 0,1 0,-1-1,6-1,179-1,-169 2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8.0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1 649,'48'-62,"104"-155,-103 108,-41 132,-8-19,-2 7,1 0,0 0,1 1,0-1,1 0,0 0,1 0,0 0,1 0,0 0,1-1,0 1,0-1,1 0,1 0,0-1,0 1,0-1,1-1,1 1,0-1,5 5,-7-10,1 1,-1-1,0 0,1 0,0-1,0 0,0 0,-1 0,2-1,-1 0,0-1,0 1,0-1,0-1,0 1,0-1,0-1,0 1,0-1,0 0,0-1,-1 0,1 0,-1 0,0-1,0 0,0 0,-1 0,1-1,1-1,4-6,-1-1,0 0,0 0,-1-1,-1 0,-1-1,0 1,0-1,-2-1,0 1,0-1,0-9,-2 1</inkml:trace>
  <inkml:trace contextRef="#ctx0" brushRef="#br0" timeOffset="286.977">989 339,'-14'15,"0"1,2 0,0 1,1 1,0 0,2 0,0 1,1 0,1 0,1 1,-1 6,6-23,0 0,0 0,0 0,1 1,-1-1,1 0,0 0,0 0,0 1,0-1,1 0,-1 0,1 1,0-1,0 0,0 0,0 0,1 0,-1 0,1 0,-1-1,1 1,0 0,0-1,0 1,1-1,-1 0,1 0,-1 0,1 0,0 0,-1 0,1-1,0 0,0 1,0-1,0 0,1 0,-1-1,0 1,0-1,0 1,1-1,-1 0,0 0,0 0,1-1,7-1,1 0,-1-1,-1 0,1-1,0 0,-1-1,0 0,0 0,0-1,-1-1,0 0,0 0,0 0,-1-1,-1 0,1-1,-1 0,0 0,1-5,-5 9,0-1,-1-1,0 1,0 0,0-1,-1 1,0-1,0 1,-1-1,0 1,0-1,0 1,-1-1,0 1,0-1,-1 1,0-1,0 1,0 0,-1 0,0 0,0 0,0 1,-1-1,0 1,0 0,0 0,-1 0,1 0,-1 1,-1 0,1 0,0 0,-1 1,0 0,0 0,0 0,0 1,0 0,-46-17,33 10</inkml:trace>
  <inkml:trace contextRef="#ctx0" brushRef="#br0" timeOffset="586.393">1609 1,'-9'19,"-4"21,1 8,2 6,3-2,3-4,1-2,2-3,6-4,2-5,0-2,3-2,1-2,2 0,0-1,-3-4</inkml:trace>
  <inkml:trace contextRef="#ctx0" brushRef="#br0" timeOffset="832.581">1299 311,'43'0,"34"0,8 0,0 0,-11 0,-12 0,-8 0,-7 0,-8-5,-5-1,-9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340 450,'-17'-1,"0"0,0 1,0 1,1 0,-1 2,0 0,1 0,-1 2,1 0,0 1,1 0,-1 1,1 1,1 1,0 0,0 1,0 0,-9 11,19-18,1 1,1-1,-1 1,0 0,1 0,0 0,0 0,0 1,0-1,1 0,-1 1,1-1,0 1,1-1,-1 1,1 0,0-1,0 1,0-1,1 1,0 0,0-1,0 1,0-1,1 0,-1 1,1-1,0 0,0 0,1 0,0 0,-1 0,1-1,1 1,3 5,0-1,1-1,0 0,0 0,1 0,0-1,0 0,0-1,1 0,0-1,0 0,0 0,0-1,5 1,-5-3,1 0,-1 0,1-1,-1-1,1 1,-1-2,1 1,-1-2,0 1,0-1,0-1,0 0,-1 0,1-1,-1 0,0-1,5-4,9-8,-2 0,0-2,0 0,-2-2,15-21,-12 12,-2-1,-2-1,-1-1,-1 0,-2-1,-2-1,-1 0,-1-1,0-14,-8 37,0 0,-1-1,0 1,-1-1,-1 1,-1-1,0 1,0 0,-2-2,3 11,-1 0,1 0,-1 0,0 0,-1 0,1 0,-1 0,0 1,0 0,0-1,-1 1,0 0,1 1,-1-1,-1 1,1-1,0 1,-1 0,0 1,1-1,-1 1,0 0,0 0,0 1,-4-1,0 3,0 0,0 1,0 0,0 0,1 1,-1 1,1-1,0 1,0 1,0-1,0 1,1 1,0-1,0 1,0 0,1 1,0 0,0 0,1 0,0 1,0-1,1 1,0 1,0-1,1 0,0 1,0 0,1 2,-3 1,1 0,1 1,0 0,1 0,0 0,1 0,0 0,1 0,1 0,0 0,0 0,2 0,-1 0,2-1,0 1,0-1,1 0,1 0,0 0,0-1,1 0,2 1,0 1,1-2,1 0,0 0,1-1,0 0,0-1,1 0,0-1,0 0,1-1,0-1,0 0,1-1,0-1,0 0,0-1,0-1,0 0,1-1,-1 0,0-1,1-1,-1-1,0 0,0-1,0-1,0 0,1-1,85-41,-72 28</inkml:trace>
  <inkml:trace contextRef="#ctx0" brushRef="#br0" timeOffset="235.475">1103 309,'-11'17,"1"1,1 0,1 1,1 0,0 0,1 0,1 1,1 0,1 0,1 0,0 0,2 0,0 1,2 10,-1-27,0 0,0-1,0 1,0 0,1-1,-1 1,1-1,0 1,0-1,0 0,0 0,1 0,0 0,-1 0,1-1,0 1,0-1,0 0,0 0,1 0,-1 0,1 0,-1-1,1 1,-1-1,1 0,0 0,0-1,-1 1,1-1,0 0,0 0,0 0,0 0,0 0,-1-1,1 0,0 0,-1 0,4-2,1 1,0-1,0 0,0-1,-1 1,1-2,-1 1,0-1,-1 0,1 0,-1-1,0 0,0 0,-1-1,1 1,-1-1,-1 0,0-1,0 1,0-1,-1 1,0-1,0 0,-1-1,0 1,0 0,-1 0,0-1,-1 1,0-1,0-1,-1 5,0-1,0 1,0-1,-1 1,0 0,0-1,0 1,0 0,-1 0,0 1,0-1,0 1,-1-1,0 1,0 0,0 0,0 1,0-1,-1 1,1 0,-1 0,0 0,0 1,0-1,0 1,-1 1,1-1,0 1,-1 0,1 0,-1 0,1 1,-4 0,-16-2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6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160 385,'-24'23,"1"1,1 0,2 1,0 2,1 0,0 5,6 18,13-49,1 0,-1 0,0 0,0 0,1-1,-1 1,1 0,-1 0,1 0,-1 0,1-1,0 1,-1 0,1 0,0-1,0 1,-1 0,1-1,0 1,0-1,0 1,0-1,0 0,0 1,0-1,-1 0,1 0,0 0,0 1,0-1,0 0,0 0,0 0,0-1,0 1,0 0,0 0,0 0,0-1,0 1,0 0,0-1,0 1,0-1,-1 1,1-1,122-61,-118 64,-1-1,1 1,-1 0,0 0,1 0,-1 1,0-1,-1 1,1 0,0 0,-1 1,0-1,1 1,-1-1,-1 1,1 0,0 0,-1 0,0 2,15 17,-13-20,0 1,1-1,-1 1,1-1,-1-1,1 1,0-1,0 1,0-1,0-1,0 1,0-1,1 0,-1 0,0 0,1-1,-1 0,1 0,-1 0,0-1,1 0,-1 0,0 0,0 0,1-1,-1 0,0 0,-1-1,1 1,0-1,-1 0,1 0,-1-1,0 1,0-1,0 0,0-1,29-25,-2-2,-1-1,-1-1,19-31,-42 56,11-11,-1-2,-1 0,-1-1,0 0,-2-1,-1 0,-1-1,-2 0,0 0,-1-1,-2 0,0-1,-2 1,-1-2,-1 26,-1-1,1 1,-1-1,0 1,0-1,0 0,0 1,0-1,-1 1,1-1,-1 1,1-1,-1 1,0-1,0 1,0 0,0 0,-1-1,1 1,-1 0,1 0,-1 0,0 0,0 1,1-1,-1 0,0 1,-1-1,1 1,0 0,0 0,-1-1,1 2,0-1,-1 0,1 0,-1 1,1-1,-1 1,1 0,-1 0,0 0,1 0,-1 0,1 1,-1-1,1 1,-1-1,-5 9,0-1,1 1,0 1,1-1,0 1,0 0,1 1,0-1,1 1,0 0,1 0,0 0,1 1,0-1,0 1,2-1,-1 1,1-1,1 1,0 0,1-1,1 3,-3 5,3 6,1 0,1 0,1-1,1 0,2 0,0-1,1 0,1-1,1 0,1 0,1-1,1-1,1-1,1 0,0-1,1-1,5 3,-23-19,1 0,-1-1,1 1,-1 0,1 0,0 0,-1 0,1-1,0 1,-1 0,1-1,0 1,0 0,0-1,-1 1,1-1,0 0,0 1,0-1,0 0,0 1,0-1,0 0,0 0,0 0,0 0,0 0,0 0,0 0,0 0,0 0,0 0,0-1,0 1,0 0,0-1,0 1,0-1,-3-8</inkml:trace>
  <inkml:trace contextRef="#ctx0" brushRef="#br0" timeOffset="254.896">471 272,'43'-5,"33"-1,10 0,-7 1,-6 1,-10 2,-17 1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4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57,'0'1,"1"-1,-1 1,0-1,0 1,1-1,-1 1,0-1,1 0,-1 1,0-1,1 1,-1-1,0 0,1 1,-1-1,1 0,-1 0,1 1,-1-1,1 0,-1 0,1 0,-1 0,1 1,-1-1,1 0,-1 0,1 0,-1 0,1 0,-1 0,1 0,0-1,-1 1,1 0,-1 0,1 0,-1 0,0-1,1 1,-1 0,1 0,-1-1,1 1,-1-1,-12 121,5 0,6 61,1 39,0-220</inkml:trace>
  <inkml:trace contextRef="#ctx0" brushRef="#br0" timeOffset="250.838">0 452,'39'0,"31"-5,14-1,-3-5,-10 0,-13-3,-10 0,-10-1,-6 1,-4 3,-6-1,-3 1,1 3,-3-2,-5 0</inkml:trace>
  <inkml:trace contextRef="#ctx0" brushRef="#br0" timeOffset="671.278">763 1,'-10'63,"3"0,3 1,3 0,3-1,2 1,5 14,-5-58,0 0,2 0,0-1,1 0,1 0,1-1,0 0,8 10,-16-26,1 0,-1 0,1 0,-1 0,1 0,0-1,0 1,0 0,0-1,0 1,0-1,0 0,1 0,-1 0,0 0,1 0,-1 0,1-1,-1 1,1-1,-1 1,1-1,-1 0,1 0,-1 0,1-1,-1 1,1-1,-1 1,1-1,-1 0,1 0,-1 0,0 0,1 0,-1 0,0-1,0 1,0-1,0 1,0-1,-1 0,1 0,0 0,0-2,58-75,33-30,-92 108,-1 0,1 1,0-1,0 0,0 0,0 0,-1 1,1-1,0 0,0 1,1-1,-1 1,0-1,0 1,0 0,0-1,0 1,0 0,0 0,1 0,-1 0,0 0,0 0,0 0,0 0,1 0,-1 1,0-1,0 0,0 1,0-1,0 1,0-1,0 1,0 0,0-1,0 1,0 0,0 0,-1-1,1 1,0 0,0 0,-1 0,1 0,-1 0,1 0,-1 0,1 0,-1 0,1 0,-1 1,8 62,-8-64,-1 6,1 0,-1 0,1-1,1 1,-1 0,1 0,0-1,0 1,1-1,-1 1,1-1,1 1,-1-1,1 0,0 0,0 0,0 0,0-1,4 4,9 1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11,'0'0,"0"0,-1 0,1 0,0 0,0 0,-1 0,1 0,0 0,0 0,-1 0,1 0,0-1,0 1,-1 0,1 0,0 0,0 0,0-1,0 1,-1 0,1 0,0 0,0-1,0 1,0 0,0 0,-1-1,1 1,0 0,0 0,0-1,0 1,0 0,0 0,0-1,0 1,0 0,0 0,0-1,0 1,0 0,0-1,0 1,1 0,-1 0,0-1,0 1,0 0,0 0,0 0,0-1,1 1,-1 0,-27 8,12 2,1 1,0 0,0 1,1 1,0 0,1 1,1 0,0 1,-7 13,11-19,1 0,0 1,0-1,1 1,1 0,-1 0,2 1,-1-1,1 1,1 0,0 0,1 0,0 0,0 0,1 3,3-11,0 1,0-1,0 0,0-1,0 1,0 0,1-1,-1 0,1 0,0 0,0 0,0 0,-1-1,2 0,-1 0,0 0,0 0,0-1,0 1,0-1,1 0,-1-1,0 1,0-1,0 1,0-1,1 0,-1-1,-1 1,1-1,0 0,0 0,-1 0,3-2,29-14,0-2,-2-1,0-2,-1-1,-2-2,-1-1,-1-1,11-15,-39 42,1 0,-1-1,0 1,0 0,1 0,-1 1,1-1,-1 0,1 0,-1 0,1 0,0 0,-1 0,1 1,0-1,0 0,-1 0,1 1,0-1,0 1,0-1,0 1,0-1,0 1,0 0,0-1,0 1,0 0,0 0,0 0,0-1,0 1,0 0,0 1,0-1,0 0,0 0,1 0,-1 1,0-1,0 0,-1 1,1-1,0 1,0-1,0 1,0-1,0 1,0 0,-1-1,1 1,0 0,0 0,-1 0,1 0,-1 0,1 0,7 31,-7-24,0 0,0 0,1 0,-1 0,2-1,-1 1,1-1,0 1,1-1,0 0,0 0,0-1,1 1,0-1,0 0,1 0,0-1,0 1,0-1,0 0,1-1,0 0,0 0,4 1,41 2,-29-7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0 335,'69'-38,"-2"-3,-2-3,53-46,-17-10,-77 78,-9 43,72 656,-80-627,-2 1,-3-1,-1 1,-3-1,-3 12,2-40,0 0,-2 0,0 0,-2-1,0 1,-2-1,0-1,-1 0,-1 0,-1-1,-1 0,-13 14,20-27,-1 0,1 0,-1-1,0 0,0 0,-1-1,0 0,0 0,0-1,0 0,0-1,0 1,-1-2,-5 2,10-3,0 1,-1-1,1 1,0-1,0-1,0 1,-1-1,1 1,0-1,0 0,0-1,0 1,0-1,1 1,-1-1,0 0,1-1,-1 1,1-1,0 1,0-1,0 0,0 0,0 0,1-1,-1 1,1-1,0 1,0-1,-1-2,-1-10,0 0,1 0,0-1,1 1,2 0,-1-1,2 1,0-1,1 1,0 0,3-6,1 6,1 1,0-1,1 2,1-1,0 1,1 0,1 1,0 0,0 1,1 0,1 1,0 1,1 0,0 0,0 1,1 1,0 1,0 0,1 1,0 0,0 1,0 1,1 1,0 0,-1 1,1 1,0 1,15 1,-5-1,-3 1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2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1694 508,'-5'12,"1"1,1 0,0-1,1 1,1 0,0 0,0 0,1 0,1 0,0 0,1 0,0 0,1 0,1-1,0 1,4 7,-7-17,1 0,0-1,0 1,0-1,1 1,-1-1,0 0,1 0,-1 0,1 0,0-1,0 1,0-1,0 1,0-1,0 0,0 0,0-1,0 1,0-1,0 1,1-1,-1 0,0 0,0 0,1-1,-1 1,0-1,0 0,0 1,0-2,0 1,0 0,2-1,4-3,0-1,0 0,0 0,-1 0,1-1,-2 0,1-1,-1 0,6-8,-9 11,0 1,-1-2,1 1,-1 0,0-1,0 0,-1 1,1-1,-1 0,-1 0,1 0,-1-1,0 1,0 0,-1 0,0-1,0 1,0 0,-1-1,0 1,0 0,-1 0,0 0,0 0,0 0,0 0,-1 0,0 1,-1-1,1 1,-1 0,0 0,0 0,0 1,-1-1,0 1,0 0,0 1,0-1,-1 1,1 0,-2-1,-21-2,3 2</inkml:trace>
  <inkml:trace contextRef="#ctx0" brushRef="#br0" timeOffset="-797.286">1 593,'124'-267,"-101"231,-23 36,0 1,0-1,0 1,-1-1,1 1,0-1,0 1,0-1,0 1,0-1,0 1,0-1,0 1,0-1,0 1,0-1,1 1,-1-1,0 1,0-1,0 1,1-1,-1 1,0-1,1 1,-1-1,0 0,1 1,-1-1,0 0,1 1,-1-1,1 0,-1 1,0-1,1 0,-1 0,1 0,-1 1,1-1,-1 0,1 0,-1 0,1 0,-1 0,1 0,-1 0,1 0,0 0,-1 0,1 0,-1 0,1 0,-1-1,0 1,1 0,-1 0,1 0,-1-1,1 1,-1 0,1-1,-1 1,0 0,1-1,-1 1,0-1,-21 211,42 126,-20 22,-1-347,-1 1,0-1,0 0,-1 0,0 0,-1 0,-1-1,0 1,0-1,-1 1,0-1,0-1,-7 9,11-17,0-1,0 1,1 0,-1-1,0 1,0-1,0 1,0-1,0 0,0 1,0-1,0 0,0 0,0 1,0-1,0 0,0 0,0 0,0 0,0 0,0-1,0 1,0 0,0 0,0-1,0 1,0-1,0 1,0-1,0 1,0-1,0 1,1-1,-1 0,0 1,0-1,1 0,-1 0,0 0,1 1,-1-1,1 0,-1 0,1 0,-1-1,-18-45,16 17,2-1,0 0,3 1,0-1,2 1,1 0,1 0,2 0,0 1,3 0,8-18,7-14,2 1,2 2,3 1,3 1,2 2,2 2,2 2,3 1,2 2,-36 36,1 0,0 0,0 1,1 1,0 0,0 1,1 0,1 1,-1 1,1 0,2 0,-15 6,-1-1,1 1,0-1,-1 1,1 0,0 0,-1 0,1 0,0 0,-1 0,1 0,0 0,-1 1,1-1,-1 1,1-1,0 1,-1 0,1 0,-1-1,0 1,1 0,-1 0,0 0,1 0,-1 1,0-1,0 0,0 1,0-1,0 0,0 1,-1-1,1 1,0-1,-1 1,1 0,-1-1,1 1,-1-1,0 1,0 1,-9 73,-6-39,-2-1,-1-1,-2 0,-2-2,0 0,-3-2,0 0,-23 19,4 0,-47 44,77-84</inkml:trace>
  <inkml:trace contextRef="#ctx0" brushRef="#br0" timeOffset="-281.298">734 791,'43'-8,"0"-2,-1-2,0-1,-1-3,8-5,-36 18,-1-1,1-1,-1 0,0-1,-1-1,1 1,-1-2,-1 0,1 0,-1 0,-1-2,0 1,0-1,-1 0,0-1,0 0,-1 0,-1-1,0 0,-1 0,0 0,-1-1,0 1,-1-1,0 0,0-8,-3 18,-1 0,1 0,-1 0,0 1,0-1,0 0,0 0,0 1,0-1,-1 1,0-1,1 1,-1 0,0 0,0 0,0-1,0 2,0-1,-1 0,1 0,0 1,-1-1,0 1,1 0,-1 0,0 0,1 0,-1 0,0 1,0-1,0 1,0 0,0 0,0 0,-6-1,1 1,-1 0,1 1,-1 0,1 0,-1 1,1 0,-1 0,1 1,0 0,-2 2,7-5,0 1,0 0,0 0,0 0,0 1,0-1,0 1,0 0,0 0,1 0,-1 0,1 0,-1 0,1 1,0-1,0 1,0 0,0-1,0 1,1 0,0 0,-1 0,1 0,0 0,0 1,0-1,1 0,-1 0,1 1,0-1,0 0,0 1,0-1,1 0,-1 1,1-1,0 0,0 0,0 0,0 0,1 0,-1 0,1 0,0 0,-1 0,1-1,1 1,-1-1,0 1,1-1,3 2,1 0,0-1,0 0,1 0,-1-1,1 0,-1 0,1-1,-1 0,1 0,0-1,5 0,55 8,-65-7,-1 0,1 0,0 0,-1 0,1 0,-1 0,1 1,-1-1,0 1,0-1,0 1,0 0,0 0,0 0,0 0,0 0,-1 1,1-1,-1 0,0 1,1-1,-1 1,0 0,-1-1,1 1,0 0,-1-1,0 1,1 0,-1 0,0 0,-21 92,6-39,15-54,-1 0,1 0,0 0,0 0,0 0,0 0,0 0,0 0,0 0,1 0,-1 0,1 0,0 0,-1 0,1 0,0 0,0 0,0-1,0 1,1 0,-1-1,0 1,1-1,-1 1,1-1,-1 1,1-1,0 0,0 0,14 6</inkml:trace>
  <inkml:trace contextRef="#ctx0" brushRef="#br0" timeOffset="636.529">2287 0,'-46'495,"23"-359,24-136,-1 0,0-1,1 1,-1-1,0 1,1-1,-1 1,1 0,-1-1,0 1,1 0,-1-1,1 1,-1 0,1 0,0 0,-1-1,1 1,-1 0,1 0,-1 0,1 0,-1 0,1 0,0 0,-1 0,1 0,-1 0,1 0,-1 1,1-1,-1 0,1 0,-1 0,1 1,-1-1,1 0,-1 1,1-1,-1 0,1 1,-1-1,0 0,1 1,-1-1,0 1,1-1,-1 1,0-1,0 1,1-1,-1 1,0-1,0 1,0 0,0-1,0 1,0-1,0 1,0-1,0 1,39-38,81-90,-24 77,-94 49,0 1,1-1,-1 1,1 0,-1-1,0 1,1 0,-1 0,1 1,-1-1,0 1,1-1,-1 1,0 0,1-1,-1 1,0 0,0 1,0-1,0 0,0 1,0-1,0 1,0-1,-1 1,1 0,0 0,-1 0,0 0,1 0,-1 0,0 0,0 0,0 0,0 1,-1-1,1 0,-1 1,1-1,-1 1,0-1,0 0,1 8,0 0,0 0,-1 0,-1-1,0 1,0 0,-1 0,0-1,-1 1,0-1,0 0,-1 0,0 0,-1 0,0-1,0 1,-1-1,0-1,0 1,-1-1,0 0,0 0,-1-1,1 0,-1-1,-1 1,1-2,-1 1,0-1,0 0,0-1,-1 0,1-1,-1 1,0-2,1 0,-1 0,-7 0,15-2,-1 1,1 0,-1-1,1 1,-1-1,1 0,0 1,-1-1,1 0,0-1,0 1,-1 0,1-1,0 1,1-1,-1 0,0 1,0-1,1 0,-1 0,1 0,-1 0,1-1,-1 0,-5-15</inkml:trace>
  <inkml:trace contextRef="#ctx0" brushRef="#br0" timeOffset="898.374">2822 28,'0'39,"-4"36,-3 15,1-3,1-11,2-14,1-13,1-9,0-8,-4-3,-1-3,0-1,1 1,7-5,2-5</inkml:trace>
  <inkml:trace contextRef="#ctx0" brushRef="#br0" timeOffset="1218.729">2964 705,'23'7,"1"-2,0-1,0-1,0-1,0-2,0 0,1-1,-1-1,0-2,-1 0,1-1,18-8,-38 12,0-1,0 0,1 0,-1 0,-1 0,1-1,0 1,-1-1,1 0,-1 0,0-1,0 1,0-1,0 1,-1-1,1 0,-1 0,0 0,0 0,-1 0,1-1,-1 1,0 0,0-1,0 1,-1-1,0 1,1-1,-2 1,1-1,0 1,-1-1,0 1,0-1,0 1,-1 0,1-1,-1 1,-1-1,2 3,-1-1,1 0,-1 1,0-1,0 1,0-1,-1 1,1 0,0 0,-1 0,0 0,1 0,-1 1,0-1,0 1,0 0,0 0,0 0,0 0,0 0,0 1,0-1,0 1,-1 0,1 0,0 0,0 0,0 1,-1-1,1 1,-2 1,-4 0,1 1,0 0,0 0,0 1,0 0,1 1,-1 0,1 0,0 0,1 1,-2 1,-5 5,1 0,0 1,1 1,1 0,0 0,1 1,0 0,1 1,1-1,1 2,0-1,1 1,1-1,-1 4,3 5</inkml:trace>
  <inkml:trace contextRef="#ctx0" brushRef="#br0" timeOffset="1752.523">3528 875,'30'-42,"2"1,2 2,37-34,-68 70,-1 0,1 0,-1 1,1-1,-1 0,1 1,0 0,0-1,0 1,0 1,1-1,-1 0,1 1,-1-1,1 1,-1 0,1 0,-1 1,1-1,0 1,1 0,1 44,-7-34,0-9,1 1,0 0,-1-1,1 1,0 0,0 0,0-1,0 1,0 0,0 0,1-1,-1 1,0 0,1 0,0-1,-1 1,1-1,0 1,0 0,0-1,0 0,0 1,0-1,0 0,0 1,1-1,-1 0,1 0,-1 0,1 0,-1 0,1 0,-1-1,1 1,0 0,-1-1,1 1,0-1,-1 0,1 1,0-1,0 0,-1 0,1 0,0 0,0-1,-1 1,1 0,0-1,0 1,-1-1,1 0,-1 0,2 0,146-79,-147 80,1-1,-1 1,0 0,1 0,-1 0,0 0,1 0,-1 0,0 1,1-1,-1 1,0 0,0 0,1 0,-1 0,0 0,0 0,0 0,0 1,0-1,-1 1,1-1,0 1,-1 0,1-1,-1 1,1 0,-1 0,0 0,0 0,0 1,0-1,0 0,-1 0,1 1,-1-1,1 0,-1 1,0-1,0 0,0 1,0-1,0 0,0 1,-1-1,0 2,1 0,0 1,1-1,0 0,-1 0,1 1,1-1,-1 0,0 0,1 0,0 0,0 0,0-1,1 1,-1 0,1-1,0 0,0 1,6-1</inkml:trace>
  <inkml:trace contextRef="#ctx0" brushRef="#br0" timeOffset="3221.966">3076 875,'0'5,"5"6,6 6,7 1,4 1,4-2,1-4,2-4,-4-9,-6-4</inkml:trace>
  <inkml:trace contextRef="#ctx0" brushRef="#br0" timeOffset="25391.891">593 1722,'23'330,"10"-13,-47-262,14-54,0 0,-1 1,1-1,0 0,-1 0,1 0,-1 0,0 0,1 0,-1-1,0 1,0 0,1 0,-1 0,0-1,0 1,0 0,0-1,0 1,0-1,0 1,0-1,0 1,0-1,-1 0,1 0,0 1,0-1,0 0,0 0,0 0,-1 0,1 0,0-1,0 1,0 0,0 0,0-1,0 1,0-1,0 1,0-1,0 1,0-1,0 0,0 1,0-1,-3-4,1 0,0-1,0 1,0-1,0 1,1-1,0 0,1 0,-1 0,1 0,0 0,0 0,1-1,0 1,0 0,1-3,-2-1,3-32,1 0,3 0,1 0,2 0,2 2,1-1,2 1,2 1,2 1,1 0,2 1,2 1,1 2,17-20,-22 29,2 1,0 1,1 1,1 1,1 0,1 2,1 1,0 1,2 1,-1 2,18-6,-41 17,-1 1,1 0,0 1,0-1,-1 1,1 0,0 0,0 0,0 0,0 1,1-1,-1 1,0 0,0 0,0 1,0-1,0 1,0 0,0 0,0 0,0 1,-1 0,1-1,0 1,-1 0,1 1,-1-1,0 0,0 1,0 0,0 0,0 0,2 3,-1 9,-1 1,0-1,-1 1,0-1,-2 1,0-1,0 1,-2 0,0-1,-1 1,0-1,-1 0,-1 0,0 0,-1-1,-1 0,0 0,-1 0,0-1,-1 0,-1 0,-7 12,0 0,-2-1,-1-1,-1 0,-1-2,0 0,-2-2,-1-1,0 0,-1-2,0-1,-2-1,1-1,-2-2,-12 3,38-13,0 0,-1 0,1 0,0-1,-1 1,1-1,-1 0,1 0,0 0,-1-1,1 1,-1-1,1 0,0 1,0-2,-1 1,1 0,0-1,0 1,0-1,0 0,1 0,-2-1,-9-13</inkml:trace>
  <inkml:trace contextRef="#ctx0" brushRef="#br0" timeOffset="25744.323">1721 1609,'-46'41,"2"2,1 2,2 2,-21 33,59-77,-1 1,1-1,-1 1,1 0,1 0,-1 0,0 0,1 1,0-1,0 1,0-1,1 1,-1 0,1-1,0 1,1 0,-1 0,1 0,0 0,0 0,0 0,1 0,0-1,0 1,0 0,0 0,1-1,0 1,0-1,0 1,0-1,1 0,0 0,0 0,1 1,2-1,1-1,0 1,0-2,0 1,0-1,0 0,0 0,1-1,-1 0,0-1,1 1,-1-1,1-1,-1 1,0-1,1-1,-1 1,0-1,0-1,0 1,0-1,0 0,-1-1,1 0,-1 0,0 0,0-1,0 1,-1-1,1-1,-1 1,-1-1,2-2,1-3,0 0,-1-1,0 0,-1 0,0-1,-1 1,-1-1,0 0,0 0,-2 0,1-1,-1-12,-1 19,-1 0,1-1,-1 1,0 0,-1 0,0 0,0 0,0 0,-1 0,0 0,-1 1,1 0,-1 0,0 0,-1 0,1 0,-1 1,0 0,-1 0,1 0,-1 0,0 1,0 0,-1 0,-15-6</inkml:trace>
  <inkml:trace contextRef="#ctx0" brushRef="#br0" timeOffset="25991.078">2145 1750,'-10'38,"-7"23,3 5,4-8</inkml:trace>
  <inkml:trace contextRef="#ctx0" brushRef="#br0" timeOffset="26212.272">2061 1383,'19'29,"11"14,1 0</inkml:trace>
  <inkml:trace contextRef="#ctx0" brushRef="#br0" timeOffset="26527.258">2455 1919,'4'-15,"0"0,1 0,0 0,1 0,1 1,0 0,1 0,1 1,0 0,1 0,0 1,1 1,0-1,0 2,2 0,-1 0,3 0,-12 8,0 1,0-1,0 1,-1 0,1 0,1 0,-1 0,0 1,0-1,0 1,0 0,0 0,0 0,0 0,1 1,-1-1,0 1,0 0,0 0,0 0,0 0,0 0,-1 1,1-1,0 1,-1 0,1-1,-1 1,1 1,-1-1,0 0,0 0,0 1,0 0,-1-1,1 1,0 0,-1-1,0 1,0 0,0 0,0 0,0 0,-1 0,1 3,8 20,-8-19,1-1,0 1,0-1,0 1,1-1,0 0,0 0,0 0,1 0,0-1,0 1,0-1,1 0,0 0,0-1,0 1,1-1,-1 0,1-1,0 1,0-1,0 0,1-2,0 1,0-1,-1 0,1-1,0 0,0 0,0 0,0-1,0 0,-1-1,1 1,0-1,-1 0,0-1,1 0,-1 0,0 0,0-1,0 1,-1-1,0-1,1 1,-1-1,-1 0,1 0,-1-1,3-3,10-16,0 0,-2 0,-1-2,-2 0,8-23,-7 20,-2 5,-1 0,-1-1,-1 0,-1 0,-2 0,0-1,0-23,-5 26</inkml:trace>
  <inkml:trace contextRef="#ctx0" brushRef="#br0" timeOffset="26828.532">3500 1158,'4'38,"3"32,-1 9,-1 1,-1-9,-2-12,-1-5,0-9,-1-1,-1-3,1-5,0-3,0-2,-1-2,1-1,0 0,0-10,0-8</inkml:trace>
  <inkml:trace contextRef="#ctx0" brushRef="#br0" timeOffset="27011.186">3189 1609,'43'0,"34"0,13 0,-4-5,-12-1,-8 0,-12 1,-9 2,-8 1,-10 0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6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27 708,'318'-199,"-316"197,3 0,-1 0,1-1,0 0,-1 0,1 0,-1 0,0-1,0 1,0-1,0 0,-1 0,1-1,-1 1,0-1,-1 1,1-1,-1 0,0 0,0 0,-1-1,1 1,-1 0,0 0,0-1,-1 1,0-1,0 1,0-1,-1 0,-3 2,-1 0,0 0,-1 1,1-1,-1 1,1 1,-1-1,0 1,0 0,0 0,0 0,0 1,0 0,0 1,-1-1,1 1,0 0,-1 1,1-1,0 1,0 0,-3 1,-3-1,-1 0,0 1,0 0,1 1,0 0,-1 1,1 0,1 1,-1 1,1-1,0 2,0 0,0 0,1 1,0 0,1 1,0 0,0 0,1 1,0 0,1 1,0-1,0 1,1 1,1-1,0 1,1 0,0 0,1 1,0-1,1 1,0 0,1-1,0 4,3-5,0 0,1 0,0 0,0-1,1 1,1-1,0 0,0 0,1-1,0 1,0-1,1-1,1 1,-1-1,1 0,1-1,-1 0,1 0,0-1,1 0,0-1,0 0,0 0,6 1,6 2,0-1,0 0,1-2,0 0,0-2,0 0,0-2,0 0,1-2,-1-1,9-2,-9-1,-1-2,0 0,0-2,-1 0,-1-2,1 0,-2-1,14-11,-10 8,1 0</inkml:trace>
  <inkml:trace contextRef="#ctx0" brushRef="#br0" timeOffset="471.912">987 427,'-40'30,"1"2,1 2,2 1,-22 28,54-60,1 1,-1 0,1 0,-1 0,1 0,1 1,-1-1,0 1,1 0,0-1,0 1,1 0,-1 0,1 1,0-1,1 0,-1 0,1 0,0 1,0-1,0 0,1 0,0 1,0-1,0 0,1 0,0 0,0 0,0-1,0 1,1 0,0-1,0 0,0 1,0-1,1-1,0 1,0 0,6 3,0-1,0-1,1 1,-1-2,1 0,0 0,0-1,1 0,-1-1,1 0,-1-1,1 0,-1-1,1 0,0-1,-1 0,1-1,-1 0,0-1,0 0,0-1,0 0,0-1,-1 0,1-1,-2 0,1 0,0-1,-1 0,-1-1,1 0,0-2,18-18,-1-1,-1-1,-2-1,-1-1,-2-1,-1-1,-2-1,-1 0,-2-1,-1 0,-2-2,2-15,-10 36,0-2,-2 1,0 0,-1 0,-1 0,-1 0,0 0,-2 0,-4-16,6 28,0-1,-1 1,1 0,-1 0,-1 0,1 0,-1 0,0 1,-1-1,1 1,-1 0,0 0,0 1,0 0,-1 0,0 0,1 0,-1 1,-1 0,1 0,0 1,-1 0,1 0,-1 0,0 1,1 0,-4 0,2 1,1 0,-1 0,1 1,-1 0,1 0,-1 1,1 0,0 1,0-1,0 1,0 0,1 1,-1 0,1 0,0 0,0 1,0 0,1 0,0 0,0 1,0 0,0 0,1 0,0 1,0-1,1 1,0 0,0 0,1 0,0 0,0 0,0 1,1-1,0 4,1 2,1 0,0 1,1-1,1 0,0 0,0 0,2-1,-1 1,2-1,-1 0,2 0,-1-1,2 0,0 0,0-1,1 1,0-2,9 8,10 8,1-2,1 0,2-2,0-2,0-1,6 1,28 11,2-2,0-3,2-3,1-3,0-4,1-2,1-4,0-3,30-3,-68-3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113 198,'-9'39,"-4"26,1 8,2-5,3-8,3-10,1-9,3-6,4-9,3-14,-1-9</inkml:trace>
  <inkml:trace contextRef="#ctx0" brushRef="#br0" timeOffset="236.097">0 1,'0'5,"5"6,2 1</inkml:trace>
  <inkml:trace contextRef="#ctx0" brushRef="#br0" timeOffset="401.205">932 170,'-24'39,"-13"26,0 8,2-5,6-8,9-10,7-9,1-11,3-6,3-2,-2-5,-1 0,2-4</inkml:trace>
  <inkml:trace contextRef="#ctx0" brushRef="#br0" timeOffset="566.612">395 339,'43'10,"29"7,7 7,0-2,-10 1,-10 1,-12-4,-3 0,-5 1,-4-2,-8-1,-4-3,-1-4,1 1,0-1,-2-3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252 582,'-4'-3,"-1"0,0 0,1 1,-1 0,0 0,0 0,-1 0,1 1,0 0,0 0,-1 0,1 0,-1 1,1 0,0 0,-1 1,1 0,-1-1,1 2,0-1,0 1,0 0,0 0,0 0,0 0,-3 3,-1 1,1 1,-1 0,1 0,0 1,1 0,0 0,0 1,1 0,0 0,0 1,1 0,-3 8,6-14,-1 0,1 0,0 0,1 1,-1-1,1 1,0-1,0 1,0-1,0 1,1 0,0-1,0 1,0 0,1-1,0 1,-1-1,1 1,1 0,-1-1,1 0,0 1,0-1,0 0,0 0,1 0,0 0,0-1,0 1,0-1,0 0,1 1,-1-1,1-1,0 1,0-1,0 1,0-1,1 0,-1-1,0 1,2 0,5-3,1 1,-1-1,0-1,1 0,-1 0,0-1,0-1,-1 0,1 0,-1-1,0-1,0 1,0-2,-1 1,0-1,0-1,-1 0,0 0,0 0,-1-1,2-3,-4 5,1-1,-2 0,1 0,-1 0,0 0,-1-1,0 1,0-1,-1 0,0 0,0 0,-1 0,0 0,-1-1,0 1,-1 0,0 0,0 0,-1 0,0 0,0 0,-1 0,0 1,-1-1,0 1,0 0,-1 0,0 0,0 1,-1-1,0 1,0 1,-1-1,0 1,0 0,0 1,-1 0,1 0,-7-3,-49-20,63 26,1-1,-1 1,1-1,0 1,0-1,0 1,0 0,0 0,0-1,1 1,-1 0,1 0,0 0,-1 0,1 1,0-1,0 0,0 1,0-1,0 1,2-1,5-5,77-66,-63 56,0-1,-1-2,-1 0,-1-1,-1-1,-1-1,3-6,26-73,-42 146,-5 30,2 0,4-1,3 0,19 72,-2-43,2 4,-4 1,-5 1,-4 1,-4 28,-9-88,0-15,-2 0,0 0,-3 0,-1 0,-7 28,11-58,0 0,0 0,-1-1,1 1,-1 0,0 0,-1-1,1 1,0-1,-1 1,0-1,0 0,0 0,0 0,0 0,-1 0,1 0,-1 0,0-1,0 1,0-1,0 0,0 0,0 0,-1 0,1-1,-1 0,1 1,-1-1,1 0,-1 0,0-1,0 1,1-1,-1 0,0 0,0 0,0-1,1 1,-1-1,0 0,1 0,-1 0,-2-1,1-4,0 0,1-1,0 1,0-1,1 1,0-1,0 0,0 0,1-1,0 1,1 0,-1-1,2 1,-1-1,1 1,0-1,0 1,1-1,1-3,-2-5,2-24,1 0,3 0,1 1,2 0,1 0,3 1,1 0,15-28,-18 42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7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1 690,'0'227,"-1"-254,1 1,1 0,2 0,0 1,2-1,0 0,2 1,1 0,1 1,10-20,102-140,-121 183,1 0,-1 0,0 0,0 0,1 0,-1 0,0 1,1-1,-1 0,1 0,-1 0,1 0,0 0,-1 1,1-1,0 0,-1 1,1-1,0 0,0 1,0-1,0 1,-1-1,1 1,0 0,0-1,0 1,0 0,0 0,0-1,0 1,0 0,0 0,0 0,0 0,0 0,0 1,0-1,0 0,0 0,0 1,0-1,0 0,0 1,0-1,-1 1,1-1,0 1,0 0,0-1,-1 1,1 0,0-1,-1 1,1 0,-1 0,1 0,0-1,-1 1,0 0,1 0,-1 0,0 0,1 0,-1 0,0 1,6 34,-7-30,1-1,0 1,0 0,1 0,0-1,0 1,0 0,1-1,0 1,0-1,0 0,0 0,1 0,0 0,0 0,1 0,-1-1,1 1,0-1,0 0,0 0,1-1,-1 1,1-1,0 0,0 0,0-1,1 1,15 2</inkml:trace>
  <inkml:trace contextRef="#ctx0" brushRef="#br0" timeOffset="282.09">706 435,'-24'32,"2"0,1 2,1 0,2 2,1 0,2 1,0 4,13-37,1 0,-1 0,1 1,-1-1,1 1,1-1,-1 1,1-1,-1 1,1-1,1 1,-1-1,1 1,-1-1,1 1,0-1,1 0,-1 1,1-1,0 0,0 0,0 0,1 0,-1 0,1-1,0 1,0-1,0 0,1 0,-1 0,1 0,-1 0,1-1,0 1,0-1,0 0,3 0,-2 0,0-1,-1 1,1-1,0 0,0-1,-1 1,1-1,0 0,0 0,0-1,0 1,-1-1,1 0,0-1,-1 1,1-1,0 0,-1 0,0 0,0 0,0-1,0 0,0 0,0 0,0 0,-1-1,0 1,0-1,0 0,0 0,0 0,-1 0,0 0,0-1,0 1,0-1,-1 1,1-1,-1 0,1-5,1 1,-2-1,1 0,-1 0,-1 1,0-1,0 0,-1 0,0 0,0 1,-1-1,-1 0,0 1,0 0,-1 0,0 0,0 0,-1 0,0 1,-1 0,0 0,0 0,-1 1,1 0,-7-4,-3-1</inkml:trace>
  <inkml:trace contextRef="#ctx0" brushRef="#br0" timeOffset="584.991">1130 13,'54'450,"-34"-246,-16-185,0 0,-2 1,0-1,-2 1,0 0,-1-1,-1 1,0-1,-5 16,1-17</inkml:trace>
  <inkml:trace contextRef="#ctx0" brushRef="#br0" timeOffset="837.174">792 521,'43'-10,"29"-3,11-4,-3 1,-6 2,-11 5,-6 3,-3-2,-6 1,-7 1,-5 2,-4 1,-7 2</inkml:trace>
  <inkml:trace contextRef="#ctx0" brushRef="#br0" timeOffset="1498.742">1779 407,'-42'35,"2"1,1 3,2 0,-19 29,48-59,1-2,0 1,1 0,0 0,0 0,0 0,1 1,1 0,-1 0,1 0,1 1,0-1,0 1,1 0,0 2,2-11,0 1,0 0,0 0,0 0,1-1,-1 1,1 0,-1 0,1-1,-1 1,1 0,0-1,0 1,0-1,0 1,0-1,0 1,0-1,1 0,-1 1,0-1,1 0,-1 0,1 0,-1 0,1 0,0-1,-1 1,1 0,0-1,-1 1,1-1,0 0,0 1,0-1,-1 0,1 0,0 0,0 0,0 0,1-1,73-21,-59 11,0-1,-1 0,0-1,-1-1,0-1,-2 0,1-1,8-14,4-2,-26 31,0-1,1 1,-1 0,1 0,-1 0,0 0,1 0,0 0,-1 0,1 0,0 0,-1 0,1 1,0-1,0 0,0 0,0 1,0-1,0 0,0 1,0-1,0 1,0-1,0 1,0 0,0-1,0 1,0 0,0 0,0 0,1 0,-1 0,0 0,0 0,0 0,0 0,0 1,1-1,-1 0,0 1,0-1,0 1,0-1,0 1,0-1,0 1,0 0,-1 0,1-1,0 1,0 0,0 0,-1 0,1 0,64 135,-61-130,0 1,0-1,1 0,0 0,1-1,-1 1,1-1,0-1,0 1,1-1,-1 0,1 0,0-1,0 0,0 0,0 0,1-1,-1 0,1-1,0 0,-1 0,1-1,0 1,-1-2,1 1,0-1,-1 0,1-1,-1 0,3 0,2-4,1-1,-1 1,-1-2,1 0,-2 0,1-1,-1 0,0-1,-1 0,0-1,0 0,-1 0,-1 0,0-1,4-11,11-16,-3-1,-1-1,-2-1,-2 0,-1-1,-3 0,-1-1,-3 0,1-26,-7 60,2-1,-1-1,0 0,-1 1,-1-1,0 1,0-1,-1 0,0 1,-1 0,-1 0,0 0,0 0,-1 0,0 1,-1 0,-1-1,6 9,0 1,0 0,-1 0,1 0,0 0,-1 0,1 0,-1 0,0 0,1 1,-1-1,0 0,1 1,-1-1,0 1,1 0,-1 0,0 0,0 0,1 0,-1 0,0 0,0 0,1 1,-1-1,0 1,1-1,-1 1,0 0,1-1,-1 1,1 0,-1 0,1 0,0 0,-1 1,1-1,0 0,0 0,0 1,-1 0,-33 67,31-37,0 0,2 0,2 1,1-1,3 23,-1-30,1-1,1 1,1-1,2-1,0 1,1-1,1-1,1 1,2-2,0 0,1 0,1-1,0-1,2-1,0 0,11 8,34 29,-72-55,-3-4</inkml:trace>
  <inkml:trace contextRef="#ctx0" brushRef="#br0" timeOffset="1737.69">2090 379,'38'-5,"27"-1,8 4,-4 4,-9 0,-10 1,-9 4,-6 1,-5 0,-2-3,-6 4,-2 0,-5-2</inkml:trace>
  <inkml:trace contextRef="#ctx0" brushRef="#br0" timeOffset="1916.256">2851 605,'5'29,"2"4,4-3,0-7</inkml:trace>
  <inkml:trace contextRef="#ctx0" brushRef="#br0" timeOffset="2085.323">2824 323,'-10'-14,"-3"-6</inkml:trace>
  <inkml:trace contextRef="#ctx0" brushRef="#br0" timeOffset="2403.416">3134 407,'-1'31,"1"-1,2 1,1-1,1 0,2 0,1 0,1-1,2 0,-9-25,0 0,1 0,-1 0,1-1,0 1,0 0,1-1,-1 0,1 1,0-1,0 0,0 0,0-1,0 1,0-1,1 1,-1-1,1 0,0 0,0-1,-1 1,1-1,0 1,0-1,1-1,-1 1,0-1,0 1,0-1,0 0,0-1,1 1,-1-1,0 0,0 0,0 0,3-1,1-2,-1 0,1 0,-1 0,0-1,0 0,0 0,-1-1,0 0,0 0,-1-1,1 1,-1-1,-1 0,1-1,-1 1,0-1,-1 0,0 0,0 0,-1 0,0 0,-1-1,1 1,-1-1,-1 1,0-1,0 1,-1-1,0 1,0-1,-1 1,0 0,0 0,-1-1,0 3,0 1,0 0,-1 0,0 0,1 0,-1 1,-1-1,1 1,-1 0,0 1,0-1,0 1,0 0,0 0,-1 0,0 1,1 0,-1 0,0 0,0 1,0 0,0 0,0 0,0 1,0 0,0 0,-1 1,1-1,0 1,0 1,1-1,-1 1,0 0,0 0,1 1,-1 0,1 0,0 0,-4 3,-10 11</inkml:trace>
  <inkml:trace contextRef="#ctx0" brushRef="#br0" timeOffset="2835.532">3529 718,'117'-148,"-117"147,1 0,0-1,-1 1,1-1,0 1,0 0,0 0,0 0,0-1,1 1,-1 0,0 1,0-1,1 0,-1 0,1 0,-1 1,0-1,1 1,-1-1,1 1,-1-1,1 1,0 0,-1 0,1 0,-1 0,1 0,-1 0,1 0,0 1,-1-1,1 0,-1 1,1-1,-1 1,0 0,1-1,-1 1,0 0,1 0,-1 0,0 0,0 0,0 0,1 0,-1 1,-1-1,1 0,0 1,0-1,0 0,0 1,2 7,2-1,-1-1,1 1,0-1,1 1,-1-2,1 1,1-1,-1 1,1-2,0 1,1-1,-1 0,1-1,0 1,0-2,1 1,-1-1,1 0,-1-1,1 0,1 0,2-1,0 0,-1-1,1 0,-1-1,1-1,0 1,-1-2,0 1,0-2,0 1,0-2,0 1,-1-2,1 1,-2-1,1-1,0 0,-1 0,-1-1,1 0,-1 0,-1-1,1 0,3-7,-5 8,-1 0,1 0,-2 0,1-1,-1 0,0 0,-1 0,0 0,-1-1,0 1,0-1,-1 1,0-1,-1 0,0 0,-1-6,-5-2</inkml:trace>
  <inkml:trace contextRef="#ctx0" brushRef="#br0" timeOffset="7187.571">4489 746,'-10'9,"-8"9,-5 5,1 4,-1 3,-1-5,3-1,1 0,-1 0,-2 2,3-4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59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6,'-1'-1,"-1"1,1-1,0 1,0-1,0 1,-1-1,1 1,0-1,-1 1,1 0,0 0,-1 0,1 0,0 0,-1 0,1 0,0 0,-1 1,1-1,0 0,-1 1,1-1,0 1,0 0,0-1,0 1,-1 0,1-1,0 1,0 0,0 0,0 0,1 0,-1 0,0 0,0 0,1 1,-1-1,0 0,1 0,-1 1,1-1,0 0,-1 0,1 1,-10 62,0 169,-8 60,-7-121,23-160</inkml:trace>
  <inkml:trace contextRef="#ctx0" brushRef="#br0" timeOffset="247.125">0 401,'43'5,"29"-4,7-1,-5-6,-11-2,-11 1,-9-4,-8 1,-4 1,-8-2,-3 0,-5-2,-5 1</inkml:trace>
  <inkml:trace contextRef="#ctx0" brushRef="#br0" timeOffset="660.949">791 6,'-9'48,"-4"9,3 0,3 0,1 1,4 0,2 0,5 35,31 15,-34-104,0-1,1 0,-1 1,0-1,1 0,0 0,-1 0,1-1,1 1,-1-1,0 1,0-1,1 0,0 0,-1-1,1 1,0-1,0 1,-1-1,1-1,0 1,0 0,0-1,0 0,0 0,2 0,7-3,0 0,0-1,0 0,-1-1,0-1,0 0,0 0,-1-1,3-3,50-26,-62 35,-1 0,1 1,0-1,-1 0,1 1,-1-1,1 1,0 0,-1-1,1 1,0 0,0 0,-1 0,1 0,0 1,-1-1,1 0,0 1,-1-1,1 1,-1 0,1-1,-1 1,1 0,-1 0,1 0,-1 0,0 0,1 0,-1 0,0 1,0-1,0 0,0 1,0-1,0 1,0-1,-1 1,1-1,0 1,-1-1,1 1,-1 0,0-1,1 2,7 82,-8-82,0 0,-1 0,0-1,1 1,-1-1,1 1,-1-1,1 1,0-1,0 1,0-1,1 1,-1-1,0 0,1 1,0-1,0 1,-1-1,1 0,1 1,-1-1,0 0,0 0,1 0,-1 0,1 0,0 0,0 0,-1-1,1 1,0-1,0 1,1-1,-1 0,0 0,0 0,1 0,-1 0,0 0,1 0,12-4</inkml:trace>
  <inkml:trace contextRef="#ctx0" brushRef="#br0" timeOffset="1044.403">1411 683,'42'-16,"-1"-3,-1-1,0-2,-2-2,21-18,-1-16,-56 57,-1-1,0 0,1 0,-1 0,0-1,0 1,-1 0,1 0,0 0,-1-1,1 1,-1 0,0-1,0 1,0 0,0-1,0 1,0 0,-1-1,1 1,-1 0,0 0,1-1,-1 1,0 0,0 0,-1 0,1 0,0 0,-1 0,1 1,-1-1,1 0,-6-2,-1 1,1-1,0 2,-1-1,0 1,1 0,-1 0,0 1,0 0,0 1,0-1,0 2,0-1,0 1,0 0,0 1,0 0,0 0,1 0,-1 1,1 0,0 1,0 0,-5 3,3-3,-1 1,1-1,0 2,1-1,-1 1,1 1,0-1,1 1,-1 1,2 0,-1 0,1 0,0 0,0 1,1 0,1 0,-1 1,2-1,-1 1,1 0,0 0,1 0,1 0,-1 1,2-1,-1 0,1 1,1-1,0 0,1 3,0-7,0 1,1-1,-1 0,1 0,1 0,-1-1,1 1,0-1,1 0,-1 0,1 0,0 0,0-1,0 0,1 0,-1-1,1 1,0-1,0 0,0-1,1 1,-1-1,1 0,4 0,165 12,11-29,-154 8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3 249,'35'-29,"-2"-1,0-2,-2-1,-2-1,9-15,-8 8,-25 58,23 293,-19-244,10 68,4 17,-7 1,-6 55,-9-201,0 0,-1 1,0-1,0 0,0 1,-1-1,0 0,0 0,-1 0,0 0,0 0,0 0,-1 0,1 0,-2-1,1 0,0 1,-1-1,0 0,0-1,-1 1,1-1,-1 0,0 0,0 0,0-1,-1 1,1-1,-4 1,-1-1,0 1,0-2,-1 1,1-1,-1-1,1 0,-1 0,1-1,-1 0,0-1,1 0,-1-1,1 0,-1-1,1 0,0-1,0 0,1 0,-1-1,1 0,-3-2,10 5,0 1,0-1,0 1,0-1,0 0,0 0,0 0,1 0,-1 0,1-1,-1 1,1 0,0-1,0 1,0-1,0 1,1-1,-1 1,0-1,1 1,0-1,0 0,0 1,0-1,0 0,0 1,1-1,-1 0,1 1,0-1,0 1,0-1,0 1,0 0,0-1,1 1,1-2,73-68,-76 71,73-50,1 2,3 4,24-7,71-64,-155 104</inkml:trace>
  <inkml:trace contextRef="#ctx0" brushRef="#br0" timeOffset="279.45">821 559,'-14'19,"1"1,1 0,1 1,0 0,2 1,1 0,0 1,2-1,1 1,-3 19,8-38,0-1,0 1,1 0,-1 0,1 0,0-1,0 1,0 0,0-1,1 1,0 0,-1-1,1 0,0 1,1-1,-1 0,0 0,1 0,0-1,0 1,0-1,0 1,0-1,0 0,0 0,1 0,-1-1,1 1,0-1,-1 0,1 0,0 0,0 0,-1-1,1 0,0 1,0-1,1-1,1 2,0-2,1 1,-1-1,1 0,-1 0,0 0,0-1,0 0,0 0,0-1,0 0,0 0,-1 0,1 0,-1-1,0 0,0 0,-1-1,1 1,-1-1,0 0,0 0,0-2,-1 2,-1-1,1-1,-1 1,-1 0,1 0,-1-1,-1 1,1-1,-1 1,0-1,0 1,-1-1,0 1,0 0,0-1,-1 1,0 0,0 0,-1 0,0 0,0 0,0 0,0 1,-1 0,0 0,0 0,-1 0,1 0,-1 1,0 0,-1-1,-50-24,37 23</inkml:trace>
  <inkml:trace contextRef="#ctx0" brushRef="#br0" timeOffset="549.995">1188 955,'0'-19,"0"-17,0-5,4-2,3 2,-1 3,-2 3,5 8,-1 3,5 2,3-1,5-2,3 5,-2 5</inkml:trace>
  <inkml:trace contextRef="#ctx0" brushRef="#br0" timeOffset="1033.367">1498 898,'16'-32,"1"1,2 1,0 0,3 1,13-14,-34 41,0 1,0-1,0 0,0 0,0 1,0-1,0 0,0 1,1-1,-1 1,1 0,-1-1,1 1,0 0,-1 0,1 0,0 0,0 0,0 1,0-1,0 1,0-1,0 1,0-1,0 1,0 0,0 0,0 0,0 0,0 0,0 1,0-1,0 1,-1-1,1 1,0 0,0-1,0 1,0 0,-1 0,1 0,0 1,-1-1,1 0,0 1,5 8,-6-7,0 0,0 0,1 0,-1-1,1 1,0 0,0-1,0 1,0-1,0 1,1-1,-1 0,1 0,-1 0,1-1,0 1,0 0,0-1,0 0,0 0,0 0,0 0,0 0,0-1,0 1,0-1,1 0,-1 0,0 0,0 0,1 0,-1-1,0 0,0 0,0 1,2-2,81-51,-74 44,0 0,0 1,1 1,0 0,0 0,1 1,0 1,0 1,10-3,-20 7,-1 1,0-1,1 1,-1 0,1 0,-1 0,0 0,0 1,1-1,-1 1,0 0,0 0,-1 0,1 0,0 0,-1 1,1-1,-1 1,0 0,0 0,0-1,0 1,0 1,-1-1,1 0,-1 0,0 0,0 1,0-1,0 1,-1-1,0 1,1 0,24 50,14-27,-18-20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1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109 565,'3'-2,"-1"0,0 0,0 0,0 0,0 0,0-1,0 1,-1-1,1 1,-1-1,0 0,0 1,0-1,0 0,0 0,0 0,-1 0,1 1,-1-1,0 0,0 0,0-1,-2 3,1 0,-1 0,1 1,-1-1,0 0,1 1,-1-1,0 1,1 0,-1 0,0-1,0 1,1 0,-1 1,0-1,0 0,1 0,-1 1,0-1,0 1,1-1,-1 1,1 0,-1 0,1-1,-1 1,1 0,-1 1,1-1,0 0,-1 0,1 0,0 1,-1 0,-5 5,0 0,0 1,0 0,1 0,0 0,0 1,1 0,0 0,1 0,0 0,1 1,-1 0,2-1,-1 1,2 0,-1 1,1-1,1 0,0 0,0 0,1 1,0-1,1 0,0 0,1 0,0-1,0 1,1-1,0 1,3 3,-2-9,0 1,0-1,0-1,1 1,-1-1,1 0,0 0,-1 0,1-1,1 0,-1 0,0-1,0 1,1-2,-1 1,1 0,-1-1,1-1,-1 1,0-1,1 0,-1 0,0-1,1 1,-1-2,0 1,0-1,-1 1,1-2,0 1,-1-1,0 1,0-2,0 1,0 0,-1-1,0 0,3-4,0-4,0 0,-1-1,-1 1,-1-1,1 0,-2-1,0 1,0-15,-3 20,-1 0,0 0,0 1,-1-1,-1 0,1 1,-1-1,-1 1,1 0,-2 0,1 0,-1 1,0 0,0-1,-1 2,0-1,0 1,-1 0,0 0,0 0,0 1,-1 0,1 1,-1 0,-1-1,-8-3</inkml:trace>
  <inkml:trace contextRef="#ctx0" brushRef="#br0" timeOffset="419.602">589 28,'-7'20,"1"0,0 0,2 1,0 0,1 0,2 0,0 0,1 0,2 17,-2-6,27 149,-12 62,2-79,-17-164</inkml:trace>
  <inkml:trace contextRef="#ctx0" brushRef="#br0" timeOffset="673.796">391 452,'38'0,"28"-5,7-1,-5 0,-8 1,-10 2,-8 0,-7 2,-5 1,-2-5,-1-1,-6-5,-5 0</inkml:trace>
  <inkml:trace contextRef="#ctx0" brushRef="#br0" timeOffset="1101.561">1012 1,'-18'80,"-5"16,5 1,-3 69,20-149,1 0,0 0,2 0,0 0,0 0,2 0,0-1,4 10,-6-20,0 0,1 0,0-1,0 1,0 0,1-1,0 0,0 0,0 0,1 0,-1-1,1 0,0 0,0 0,1 0,-1-1,1 0,0 0,0-1,0 1,0-1,0-1,4 2,-1-3,-1 0,0-1,1 0,-1-1,0 1,0-1,1-1,-1 0,-1 0,1 0,-1-1,1 0,-1-1,0 0,0 0,5-5,51-29,-61 37,1 0,0 0,0 1,0-1,0 1,0 0,0 0,0 0,0 0,0 0,1 0,-1 1,0 0,0 0,1 0,-1 0,0 0,1 0,-1 1,0 0,0-1,0 1,0 1,0-1,0 0,0 1,0-1,0 1,0 0,-1 0,1 0,-1 0,1 1,-1-1,1 2,31 162,-34-164,0 0,0 1,0-1,1 0,-1 0,1 0,-1 0,1 0,0 0,0 0,0 0,0 0,0 0,0 0,0-1,1 1,-1 0,1-1,-1 1,1-1,0 1,-1-1,1 0,0 0,0 0,0 0,0 0,1 0,14 0</inkml:trace>
  <inkml:trace contextRef="#ctx0" brushRef="#br0" timeOffset="1806.066">1689 678,'8'3,"-1"0,1 0,0 0,0-1,0-1,0 1,1-1,-1-1,0 1,0-1,1-1,-1 0,0 0,0 0,0-1,0 0,0-1,0 0,0 0,-1-1,0 1,1-2,-1 1,-1-1,1 0,-1 0,0-1,0 0,3-5,-7 8,-1 0,1 0,-1-1,0 1,-1 0,1-1,0 1,-1-1,0 1,0-1,0 1,0-1,0 1,-1 0,0-1,1 1,-1-1,-1 1,1 0,0 0,-1 0,1 0,-1 0,0 0,0 0,0 0,-1 1,1-1,-1 1,1-1,-1 1,0 0,0 0,0 0,0 1,0-1,0 1,0 0,-1-1,1 1,0 1,-1-1,1 0,-1 1,1 0,-1 0,1 0,-1 0,1 0,-1 1,-5 0,0 0,0 0,0 1,0 0,0 1,0 0,0 1,1-1,0 2,-1-1,2 1,-1 0,0 1,1 0,0 0,1 0,-1 1,1 0,0 0,1 1,0 0,0-1,1 2,0-1,0 1,1-1,0 1,0 0,1 0,0 0,1 0,0 1,0-1,1 0,1 0,-1 1,3 8,-1-11,1-1,0 1,0-1,1 1,0-1,0 0,0 0,1-1,0 1,0-1,0 0,1 0,0-1,0 0,0 0,0 0,1 0,-1-1,1-1,0 1,0-1,0 0,0 0,0-1,0 0,5 0,10 1,0-1,-1-2,1 0,0-1,-1-1,1-1,-1-1,9-3,1-1,-2-2,1 0,-1-2,-1-1,-1-2,0 0,0-2,-2-1,-1-1,0-1,-1-1,-2-1,0 0,-1-2,-2-1,0 0,1-6,-18 30,1 1,-1-1,0 1,1-1,-1 0,0 1,0-1,0 0,0 0,-1 0,1 0,0 0,-1 0,1 0,-1 0,0 0,1 0,-1 0,0 0,0 0,-1 0,1 0,0 0,-1 0,1 0,-1 0,0 0,1 0,-1 0,0 0,0 1,0-1,-1 0,1 1,0-1,0 0,-1 1,1 0,-1-1,0 1,1 0,-1 0,0 0,0 0,0 0,0 0,1 0,-1 1,0-1,0 1,0 0,0-1,-1 1,1 0,-5 2,0 0,0 1,1 0,0 0,-1 0,1 1,0 0,1 0,-1 0,1 1,0 0,0 0,0 0,1 1,-1 0,2-1,-4 7,4-9,1 0,0 1,1-1,-1 0,1 1,-1-1,1 1,0 0,0-1,0 1,1 0,-1-1,1 1,0 0,0 0,1-1,-1 1,1 0,-1 0,1-1,0 1,1 0,-1-1,1 0,-1 1,1-1,0 0,0 0,0 1,1-2,-1 1,1 0,2 2,175 70,-173-71,0-1,0 1,0 1,-1-1,0 1,0 0,0 1,-1-1,1 1,-1 0,-1 1,1-1,-1 1,0 0,-1 0,1 0,-2 0,1 1,1 5,3 11,1-2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6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395 313,'0'4,"0"17,0 9,0 4,-5 2,-1 4,0-1,1-1,2 2,-4-1,-1-2,1-3,2-2,2-2,1-1,1-1,1-9,0-9</inkml:trace>
  <inkml:trace contextRef="#ctx0" brushRef="#br0" timeOffset="271.094">0 172,'43'19,"29"6,11-1,-3-4,-6-6,-10-6,-7-3,-8-3,-8-2,-6-1,-4 0,-2 0,-2 0,-5 0</inkml:trace>
  <inkml:trace contextRef="#ctx0" brushRef="#br0" timeOffset="516.494">28 933,'43'0,"29"0,7 0,-1 0,-8 0,-12 0,-11 0,-8 0,-6 0,-4 0,-2 0,-1 0,-5 0</inkml:trace>
  <inkml:trace contextRef="#ctx0" brushRef="#br0" timeOffset="1117.129">57 30,'38'-5,"27"-1,8 0,-4 1,-10 2,-9 1,-8 0,-8 2,-3 0,-3 0,-2 0,-4 1</inkml:trace>
  <inkml:trace contextRef="#ctx0" brushRef="#br0" timeOffset="1736.607">1411 426,'-66'80,"-132"140,189-213,-1 1,1-1,-1-1,0 1,-1-2,1 1,-1-2,0 1,-12 2,20-6,0-1,0 1,-1-1,1 1,0-1,-1 0,1 0,0-1,0 1,-1 0,1-1,0 0,0 0,0 0,0 0,0-1,0 1,0-1,0 1,1-1,-1 0,0 0,1-1,0 1,-1 0,1-1,0 1,0-1,1 0,-1 0,0 1,1-1,0 0,0-1,0 1,0 0,0-1,-2-6,0-1,1 1,0-1,1 1,0-1,1 0,0 0,1 1,0-1,0 1,1-1,1 1,0-1,0 1,1 0,5-9,-8 18,0-1,0 0,0 1,0-1,0 1,0 0,1-1,-1 1,0 0,1 0,-1 0,1 0,-1 0,1 0,0 0,0 0,-1 1,1-1,0 0,0 1,0 0,-1-1,1 1,0 0,0 0,0 0,0 0,0 1,-1-1,1 0,0 1,0-1,0 1,-1 0,1-1,0 1,-1 0,58 50,-39-32,129 108,-140-121,1 0,0-1,0 0,0-1,1 0,-1-1,1 0,0 0,0-1,0-1,0 0,0 0,0-1,0 0,0-1,0-1,2 0,5-4</inkml:trace>
  <inkml:trace contextRef="#ctx0" brushRef="#br0" timeOffset="2135.895">988 200,'311'0,"-295"-7,-46-3,-15 2,29 6,0 0,0-2,1 1,-1-2,1 0,0-1,0 0,1-1,-12-8,24 14,0-1,0 0,1 1,-1-1,1 0,0 0,-1 0,1 0,0 0,0 0,0-1,0 1,1 0,-1 0,1-1,-1 1,1 0,0-1,0 1,0 0,0-1,0 1,0 0,1-1,-1 1,1 0,0-1,-1 1,1 0,0 0,1 0,-1 0,0 0,0 0,1 0,9-16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9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1021,'9'-5,"18"-2,9 1,4 1,-2 1,-1 2,-2 1,-3 0,-2 1,0 1,-2-1,0 0,-1 0,1 1,-10-6,-7-1</inkml:trace>
  <inkml:trace contextRef="#ctx0" brushRef="#br0" timeOffset="203.978">255 823,'-5'38,"-2"33,1 8,1-5,1-9,2-12,1-9,1-8,0-5,0-8</inkml:trace>
  <inkml:trace contextRef="#ctx0" brushRef="#br0" timeOffset="922.693">678 823,'-27'355,"46"-254,-37-132,10 3,1-1,2 0,1 0,2 0,0-1,2 1,1 0,2-1,0 1,2 0,1 0,2 1,1 0,1 0,1 1,1 0,1 1,2 1,1 0,4-4,45-43,-63 70,0 1,1-1,-1 1,0-1,1 1,-1 0,1 0,0 0,-1 0,1 1,0-1,0 1,-1-1,1 1,0 0,0 0,0 0,-1 1,1-1,0 1,0-1,-1 1,1 0,-1 0,1 0,-1 0,1 1,-1-1,1 1,-1-1,0 1,0 0,1 0,0 3,0-1,-1 1,1-1,-1 1,0 0,0 0,0 0,-1 1,0-1,0 0,0 0,-1 1,1-1,-1 1,0-1,-1 0,0 1,1-1,-2 0,1 0,-1 0,1 1,-1-1,-2 2,-2 14</inkml:trace>
  <inkml:trace contextRef="#ctx0" brushRef="#br0" timeOffset="1922.187">1242 1021,'-10'3,"0"0,0 2,1-1,0 1,-1 0,1 1,1 0,-1 1,1 0,1 0,-1 0,1 1,0 1,1-1,0 1,0 0,1 0,0 0,1 1,0 0,0 0,1 0,0 0,1 1,0-1,1 1,0 6,0-10,0 0,0 0,1 0,0 0,1 0,-1 0,1 0,1 0,-1 0,1 0,0 0,1 0,0-1,0 0,0 1,1-1,0 0,0 0,0-1,1 1,0-1,0 0,0-1,1 1,0-1,-1 0,1 0,1-1,-1 1,1-2,4 3,-8-5,1 1,0-1,0 0,0 0,0 0,0-1,-1 0,1 1,0-1,0 0,-1-1,1 1,0-1,-1 1,0-1,1 0,-1-1,0 1,0 0,0-1,0 0,-1 1,1-1,-1 0,1 0,-1-1,1-2,2-3,0 0,-1 0,0 0,-1 0,0-1,-1 0,0 1,0-1,-1 0,0-4,0 10,0 0,-1 1,1-1,-1 0,0 0,0 0,0 0,-1 0,1 0,-1 1,0-1,0 0,-1 1,1-1,-1 0,1 1,-1 0,0-1,-1 1,1 0,0 0,-1 0,0 0,1 1,-1-1,0 1,-1-1,1 1,0 0,-1 0,1 1,-1-1,1 1,-1 0,0 0,0 0,1 0,-1 0,-1 1,5 0,0 0,0 1,0-1,1 0,-1 0,0 0,0 1,0-1,0 0,0 1,1-1,-1 0,0 0,0 1,0-1,0 0,0 1,0-1,0 0,0 0,0 1,0-1,0 0,0 1,0-1,0 0,-1 0,1 1,0-1,0 0,0 1,0-1,0 0,-1 0,1 0,0 1,0-1,0 0,-1 0,1 0,0 1,0-1,-1 0,1 0,0 0,0 0,-1 0,1 1,0-1,0 0,-1 0,1 0,0 0,-1 0,1 0,0 0,-1 0,1 0,0 0,0 0,-1 0,1-1,24 11,117-4,-115-6</inkml:trace>
  <inkml:trace contextRef="#ctx0" brushRef="#br0" timeOffset="2340.093">1637 1021,'-5'14,"-6"15,-6 6,0 3,-3 0,3 2,0 0,1-2,0-4,3-1,-2-3,-3-1,2 0,3-1,-1-6,3 0,-3-1,2-2</inkml:trace>
  <inkml:trace contextRef="#ctx0" brushRef="#br0" timeOffset="2824.056">1666 1387,'-94'231,"82"-222,18-38,1 5,1 0,1 1,1 0,2 1,0 0,1 1,1 0,0 1,2 1,1 0,16-14,56-38,-88 71,0-1,1 1,-1 0,1 0,-1 0,0 0,1 0,-1 0,1 0,-1 0,1 1,-1-1,0 1,1-1,-1 1,0-1,0 1,1 0,-1-1,0 1,0 0,0 0,0 0,0 0,0 0,0 0,0 0,0 0,0 1,-1-1,1 0,0 0,-1 1,1-1,-1 0,1 1,-1-1,0 0,0 1,0-1,1 2,3 62,-5-60,0-1,0 1,0 0,-1-1,1 1,-1-1,0 0,0 1,-1-1,1 0,-1 0,0-1,0 1,0 0,-1-1,1 0,-1 0,0 0,0 0,0-1,0 1,0-1,-1 0,1 0,-1-1,1 1,-1-1,1 0,-1 0,0-1,0 0,1 1,-1-1,0-1,0 1,1-1,-1 0,0 0,1 0,-1 0,1-1,-1 0,0 0,-14-6</inkml:trace>
  <inkml:trace contextRef="#ctx0" brushRef="#br0" timeOffset="3738.524">480 427,'93'2,"-36"0,0-2,0-3,44-8,-102 10,1 1,-1-1,0 0,1 1,-1-1,1 1,-1-1,1 0,-1 1,1-1,0 0,-1 0,1 1,0-1,-1 0,1 0,0 0,0 1,0-1,0 0,0 0,0 0,0 0,0 1,0-1,0 0,0 0,1 0,-1 1,0-1,0 0,1 0,-1 1,1-1,-1 0,1 1,-1-1,1 0,-1 1,1-1,-1 1,1-1,0 1,-1-1,1 1,0-1,0 1,-1 0,1-1,0 1,0 0,-1 0,1-1,0 1,0 0,0 0,0 0,-43-18,34 16,0-1,0 0,1 0,-1-1,1 0,0 0,0 0,0-1,1 0,0-1,0 1,0-1,0-1,-3-9</inkml:trace>
  <inkml:trace contextRef="#ctx0" brushRef="#br0" timeOffset="5138.008">2400 710,'-20'29,"-10"18,-6 8,-1-3,1-4,7-6,2-5,3-4,-1-3,5-1,0-7,4-1,0-5,3-4</inkml:trace>
  <inkml:trace contextRef="#ctx0" brushRef="#br0" timeOffset="5387.843">2033 710,'24'43,"17"29,7 7,0-10,-9-13,-5-9,-4-10,-3-5,0-4,-1-1,-4-1,-7-5</inkml:trace>
  <inkml:trace contextRef="#ctx0" brushRef="#br0" timeOffset="5937.185">2540 1331,'25'-81,"2"1,4 1,4 2,23-36,-19 63,-39 49,1 0,0 1,0-1,-1 1,1-1,0 1,0-1,0 1,0 0,0-1,0 1,0 0,0 0,0 0,0 0,0 0,0 0,0 0,0 0,0 0,-1 0,1 0,0 1,0-1,0 0,0 1,0-1,0 0,0 1,0-1,-1 1,1 0,0-1,0 1,-1 0,1-1,0 1,-1 0,1 0,-1-1,1 1,-1 0,1 0,-1 0,0 0,1 0,-1 0,0 0,0 0,0 0,0 0,0 0,0 0,0-1,0 1,0 0,0 0,0 0,-1 1,6 82,6 24,-11-107,0 1,1-1,-1 1,1-1,-1 1,1-1,0 1,0-1,-1 0,1 1,0-1,0 0,0 0,0 1,1-1,-1 0,0 0,0 0,1 0,-1-1,0 1,1 0,-1-1,1 1,-1 0,1-1,-1 0,1 1,0-1,-1 0,1 0,-1 0,1 0,-1 0,1 0,0 0,-1-1,1 1,-1-1,1 1,-1-1,1 1,-1-1,1 0,-1 0,0 0,1 0,56-56,75-119,-133 174,1 1,0-1,0 1,0-1,0 1,0 0,0 0,0-1,0 1,1 0,-1 0,0 0,1 0,-1 0,0 0,1 1,-1-1,1 0,0 1,-1-1,1 1,0 0,-1-1,1 1,-1 0,1 0,0 0,-1 0,1 0,0 1,-1-1,1 0,0 1,-1-1,1 1,-1 0,1 0,-1-1,1 1,-1 0,0 0,1 0,-1 0,0 0,0 1,0-1,0 0,0 1,0-1,0 0,1 2,11 161,-8-138</inkml:trace>
  <inkml:trace contextRef="#ctx0" brushRef="#br0" timeOffset="6386.384">3754 767,'-33'13,"0"1,1 2,1 2,0 1,2 1,0 1,1 2,1 0,-20 24,41-40,1 0,-1 1,1-1,0 1,1 0,0 0,0 1,1-1,0 1,0 0,1 1,1-7,1 0,0 0,-1 0,1 0,0 0,1-1,-1 1,0 0,1 0,0 0,-1 0,1-1,0 1,1 0,-1-1,0 1,1-1,-1 1,1-1,0 0,0 0,0 1,0-1,0-1,0 1,1 0,-1 0,1-1,-1 0,1 1,-1-1,1 0,0 0,0 0,2 0,9-1,1 0,-1-1,0-1,0 0,0-1,0 0,0-1,0-1,-1 0,0-1,0 0,-1-1,1 0,-2-1,1-1,-1 0,0 0,-1-1,6-8,85-85,-101 103,1-1,-1 0,1 0,-1 1,1-1,-1 0,1 0,0 1,-1-1,1 1,0-1,0 1,-1-1,1 1,0-1,0 1,0 0,-1-1,1 1,0 0,0 0,0 0,0-1,0 1,0 0,0 0,-1 0,1 0,0 1,0-1,0 0,0 0,0 0,0 1,-1-1,1 1,0-1,0 0,-1 1,1-1,0 1,0 0,-1-1,1 1,0 0,-1-1,1 1,0 0,12 49,-8-28,-4-16,1 1,0 0,0-1,1 1,0-1,0 0,1 0,-1 0,1-1,1 1,-1-1,1 0,0 0,0 0,0-1,1 0,-1 0,1 0,0-1,0 1,1-1,-1-1,0 1,1-1,0-1,0 1,-1-1,1 0,5 0,13 0</inkml:trace>
  <inkml:trace contextRef="#ctx0" brushRef="#br0" timeOffset="6790.463">3415 484,'177'16,"48"-3,-226-13,0-1,0 1,0-1,1 0,-1 1,0-1,0 0,1 0,-1 1,1-1,-1 0,1 0,-1 0,1 0,-1 0,1 0,0 0,-1 0,1 0,0 0,0 0,0 0,0 0,0 0,0 0,0 0,0 0,0 0,0 0,1 0,-1 0,0 0,1 0,-1 1,1-1,-1 0,1 0,-1 0,1 0,-1 0,1 1,0-1,0 0,-1 1,1-1,0 0,0 1,0-1,0 1,-1 0,1-1,0 1,0-1,0 1,0 0,0 0,0 0,0 0,0 0,0 0,0 0,0 0,0 0,0 0,1 0,-31-12,22 9,-1 1,1-1,0 0,0-1,0 0,1 0,-1 0,1-1,0 0,0 0,1-1,-1 0,1 1,-2-5,-1-7</inkml:trace>
  <inkml:trace contextRef="#ctx0" brushRef="#br0" timeOffset="7770.524">3245 146,'25'0,"16"0,7 0,0 0,-3 0,-5 0,-5 0,3 0,-2 0,-1 0,-3 0,-6 0</inkml:trace>
  <inkml:trace contextRef="#ctx0" brushRef="#br0" timeOffset="13137.046">4121 89,'0'-3,"0"-1,1 1,-1 0,1-1,-1 1,1-1,0 1,1 0,-1 0,0 0,1 0,0 0,0 0,0 0,0 0,0 0,0 1,1-1,-1 1,1 0,0 0,-1 0,1 0,0 0,0 1,1-1,-1 1,0 0,0 0,1 0,2-1,112-6,-107 8,-5 0,0-1,-1 1,1 1,0-1,0 1,-1 0,1 0,-1 1,1-1,-1 1,1 0,-1 1,0-1,0 1,0 0,-1 1,1-1,-1 1,1 0,-1 0,0 0,-1 0,1 1,-1 0,0-1,0 1,0 1,-1-1,0 0,2 4,-3 6,-1 1,0-1,-1 1,0-1,-1 0,-1 1,0-1,-2 0,1-1,-2 1,0-1,0 0,-3 3,-20 52,14-27,8-30,1 1,0-1,1 1,0 0,1 0,1 1,0-1,1 1,1-1,0 1,0 0,1 0,1 0,1-1,0 1,0-1,1 1,1-1,1 0,2 5,62 63,-67-77,-1 0,0 0,0 0,0 0,-1 0,1 0,-1 1,0-1,-1 0,1 0,-1 1,1-1,-1 0,0 0,-1 0,1 0,-1 0,0 0,0-1,0 1,0 0,-1-1,1 0,-1 1,0-1,-1 1,-12 22,12-20,0 0,0 1,1 0,0-1,1 1,-1 1,1-1,1 0,-1 0,1 1,1-1,-1 1,1-1,1 1,-1-1,1 1,0-1,1 0,0 1,0-1,0 0,1 0,0 0,1-1,-1 1,1-1,3 3,158 143,-163-149,0 0,0 0,-1 1,0-1,1 0,-1 1,0-1,-1 1,1 0,-1-1,0 1,1 0,-1-1,-1 1,1-1,-1 1,1 0,-1-1,0 1,0-1,-1 0,1 1,-1-1,1 0,-1 0,0 0,-1 0,1 0,0 0,-1 0,1-1,-4 3,-97 73,75-61,17-10,0 1,-1-1,1-1,-2 0,1-1,0 0,-1-1,0-1,0 0,-6 1,-19-17,27 1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4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1100 453,'14'-9,"-1"0,1 1,1 1,-1 0,1 1,0 0,1 2,-1-1,1 2,0 0,0 1,0 1,0 0,10 2,161 12,-186-12,0-1,0 0,0 1,0-1,0 0,0 0,0 0,0 0,0 1,0-1,0-1,0 1,0 0,0 0,0 0,0 0,0-1,0 1,-1 0,1-1,0 1,0-1,0 1,0-1,0 1,-1-1,1 0,0 1,-1-1,1 0,0 1,-1-1,1 0,-1 0,1 0,-1 0,1 0,-1 1,0-1,0 0,1 0,-1 0,0 0,0 0,0 0,0 0,0 0,0 0,0 0,0 0,0 0,-1 0,1 0,0 0,-1 0,1 0,0 0,-1 1,1-1,-1 0,0 0,1 0,-1 1,0-1,1 0,-1 1,0-1,-74-56,65 51,-1 0,2-1,-1 0,1-1,0 0,0 0,1-1,0 0,1 0,-5-7,13-11,8 19</inkml:trace>
  <inkml:trace contextRef="#ctx0" brushRef="#br0" timeOffset="-3586.795">1100 565,'-21'109,"7"-30,-3 0,-26 69,-59 61,95-199,13-26,15-31,179-415,-147 351,-31 138,6 116,-19-83,-3 0,-3 0,-2 0,-3 0,1 11,1-65,0 0,0 0,0 0,1 0,-1 0,2-1,-1 1,1 0,-1 0,2-1,-1 1,1-1,-1 1,3 1,-2-6,0-1,0 1,0-1,0 0,0 0,0 0,0 0,0-1,0 1,0-1,0 0,-1 1,1-1,0-1,0 1,-1 0,1-1,0 1,-1-1,0 0,1 0,-1 0,0 0,0 0,0 0,0-1,0 1,-1-1,1 1,-1-1,0 0,23-30,-3-1,0-1,-3-1,8-21,-1 3,132-254,-122 272,-35 36,1 0,0-1,0 1,-1 0,1 0,0-1,0 1,0 0,-1 0,1 0,0 0,0 0,0 0,-1 0,1 0,0 1,0-1,-1 0,1 0,0 1,0-1,-1 0,1 1,0-1,-1 1,1-1,0 1,-1-1,1 1,-1-1,1 1,-1 0,1-1,-1 1,1 0,-1-1,0 1,1 0,-1 0,0-1,0 1,0 0,1 0,-1 0,0-1,0 1,0 0,0 0,0 0,0-1,-1 1,1 0,0 0,0 0,0-1,-1 1,1 0,-1 0,1-1,-24 146,22-119,1-1,1 1,1 0,1-1,2 1,4 15,3 42,-10-60</inkml:trace>
  <inkml:trace contextRef="#ctx0" brushRef="#br0" timeOffset="-1834.143">677 565,'-103'33,"-106"38,208-71,0 0,0-1,0 1,0 0,0 0,0 0,0 0,0 0,0 0,0 0,1 1,-1-1,0 0,0 0,0 1,0-1,0 1,0-1,0 1,0-1,0 1,1-1,-1 1,0 0,1-1,-1 1,0 0,1 0,-1 0,1-1,-1 1,1 0,-1 0,1 0,0 0,-1 0,1 0,0 0,0 0,0 0,-1 0,1 0,0 0,1 0,-1 0,0 0,0 0,0 0,1 0,-1 0,0 0,1 0,-1 0,1-1,-1 1,1 0,-1 0,1 0,0 0,114 31,-66-23,35 23,-82-31,0 0,0 1,0-1,-1 1,1-1,-1 1,1 0,-1 0,0 0,1-1,-1 1,0 0,0 1,-1-1,1 0,0 0,-1 0,1 0,-1 1,0-1,1 0,-1 0,0 1,-1-1,1 0,0 0,-1 1,1-1,-1 0,1 0,-1 0,0 0,0 0,0 0,0 0,-1 0,1 0,0 0,-15 20,0-1,-1-1,-1 0,0-1,-22 15,-66 75,103-105,-1-1,0 1,1 1,0-1,0 0,0 1,1-1,0 1,-1 0,2 0,-1 0,0 0,1 0,0 0,0 1,1-1,-1 0,1 0,1 1,-1-1,0 0,1 0,0 1,1-1,-1 0,1 0,0 0,0-1,0 1,1 0,0-1,0 1,0-1,0 0,0 0,1 0,0-1,0 1,0-1,0 0,3 2,12-1,0-1,0 0,1-2,-1 0,1-1,-1 0,16-4,25 0,-36 4</inkml:trace>
  <inkml:trace contextRef="#ctx0" brushRef="#br0" timeOffset="-875.051">1863 1130,'26'299,"-35"-257,9-41,-1 0,1-1,0 1,0-1,0 1,-1-1,1 1,0-1,-1 1,1-1,0 1,-1-1,1 1,0-1,-1 1,1-1,-1 0,1 1,-1-1,1 0,-1 1,1-1,-1 0,0 0,1 0,-1 0,1 1,-1-1,1 0,-1 0,0 0,1 0,-1 0,1 0,-1 0,0 0,1-1,-1 1,1 0,-1 0,1 0,-1-1,1 1,-1 0,1-1,-1 1,1 0,-1-1,1 1,-1-1,1 1,-1 0,1-1,0 1,-1-1,1 1,0-1,0 1,-1-1,1 0,0 1,0-1,0 1,0-1,0 0,-4-8,2-1,-1 0,2-1,-1 1,1 0,1 0,0-1,0 1,1 0,0 0,1-1,0 1,1 0,0 1,0-1,1 0,0 1,1 0,0 0,1 0,0 1,4-6,-1 0,1 1,1-1,0 2,1-1,0 1,1 1,0 1,1 0,0 0,0 1,1 1,0 1,1 0,0 0,11-1,-23 7,-1 1,1 1,-1-1,1 0,0 1,-1 0,1 0,-1 0,1 0,-1 1,0-1,1 1,-1 0,0 0,0 0,0 0,0 0,-1 1,1-1,-1 1,1 0,-1 0,0 0,0 0,0 0,-1 0,1 1,-1-1,1 0,-1 1,0-1,-1 1,1 0,-1-1,1 1,-1-1,0 1,0 0,-1-1,1 1,-1 0,1-1,-1 1,-1-1,1 1,0-1,-1 0,1 1,-1-1,0 0,-1 1,0 2,-1 0,1 0,-1 0,0-1,0 1,0-1,-1 0,0-1,0 1,0-1,-1 0,1 0,-1 0,0-1,0 0,0 0,-1-1,1 1,0-2,-1 1,0-1,1 1,-1-2,0 1,0-1,1 0,-1 0,0-1,0 0,1 0,-1-1,1 0,-1 0,1 0,-2-2,-10-9</inkml:trace>
  <inkml:trace contextRef="#ctx0" brushRef="#br0" timeOffset="477.652">2484 678,'14'0,"15"0,7 0,2 0,-1 0,-1 0,-3 0,-1 0,-3 0,0 0,0 0,-1 0,-5 0</inkml:trace>
  <inkml:trace contextRef="#ctx0" brushRef="#br0" timeOffset="681.148">2568 1017,'38'5,"28"1,7 0,-5-1,-8-6,-10-4,-13 1</inkml:trace>
  <inkml:trace contextRef="#ctx0" brushRef="#br0" timeOffset="16440.487">479 86,'1'-3,"-1"-1,0 1,0 0,0-1,-1 1,1 0,-1 0,0-1,0 1,0 0,0 0,0 0,-1 0,1 0,-1 0,0 0,0 1,0-1,0 1,0-1,-1 1,1 0,-1 0,0 0,1 0,-1 0,0 1,0-1,0 1,0 0,0 0,-1 0,1 0,0 0,0 1,-1 0,1-1,0 1,-3 1,-11 0,0 2,0 0,1 2,-1-1,1 2,0 0,0 1,1 1,0 0,0 1,-9 8,16-13,-1 1,1 0,1 1,-1 0,1 0,0 1,1 0,-1 0,1 0,1 1,-1 0,1 0,1 0,0 1,0-1,0 1,1 0,1 0,-2 6,4 2,1-1,0 1,1 0,1-1,1 1,0-1,1 0,1 0,2 2,11 40,15 84,-34-124,-1 1,0-1,-1 0,-1 0,-1-1,0 1,-1-1,-1 0,-1 0,-1 0,0-1,-1 0,0-1,-2 0,-4 6,-61 31,102-19,-20-23,-1 0,-1 0,0 0,0 1,-1 0,0 0,-1 0,0 0,-1 0,0 0,-1 0,0 0,-1 0,-1 11,1 7,-30 198,37-1,-5-219,0 0,1 0,0 0,0-1,1 1,-1 0,1-1,1 0,-1 0,1 0,0 0,1 0,-1-1,1 0,0 0,1 0,-1-1,1 1,0-1,0-1,0 1,0-1,1 0,-1 0,1-1,0 0,-1 0,7 0,3-1,0 0,-1-2,1 0,-1-1,1 0,-1-1,0-1,0 0,0-1,-1-1,1 0,-1-1,-1-1,4-2,21-9,-21 13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29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42 267,'34'8,"0"-1,1-2,0-1,0-1,0-3,0 0,-1-3,18-3,-44 4,0 0,0 0,0-1,0-1,0 1,-1-1,0-1,1 1,-1-1,-1 0,1-1,-1 1,0-1,0-1,-1 1,0-1,0 0,-1 0,1-1,-2 1,1-1,-1 0,0 0,0 0,-1 0,0 0,-1 0,0-1,0 1,-1-1,0 1,0-1,-2-2,3 8,-1 1,1 0,-1-1,0 1,0-1,0 1,0 0,0-1,-1 1,1 0,-1-1,0 1,1 0,-1-1,0 1,0 0,0 0,-1 0,1 0,-1 0,1 0,-1 0,1 1,-1-1,0 0,0 1,0-1,0 1,0 0,0 0,0 0,0 0,-1 0,1 0,0 1,-1-1,1 1,0-1,-1 1,1 0,-1 0,1 0,0 0,-1 0,1 1,0-1,-1 1,1-1,0 1,-1 0,1 0,0 0,0 0,0 1,0-1,-1 2,-7 10,1 0,1 1,1 0,0 1,0-1,2 1,0 1,1-1,0 1,1-1,0 13,-38 377,3-69,36-320,-1 0,0 0,-1 0,-1 0,0-1,-1 1,-1-1,-1-1,0 0,0 0,-1 0,-1-1,-1 0,0-1,0 0,-1-1,-1-1,1 0,-2 0,1-1,-2-1,-12 6,25-13,1 0,-1 0,1 0,-1 0,1 0,-1 0,0-1,1 1,-1-1,0 1,0-1,0 0,1 0,-1 1,0-1,0-1,0 1,1 0,-1 0,0-1,0 1,1-1,-1 1,0-1,0 0,1 0,-1 1,1-1,-1 0,1-1,-1 1,1 0,0 0,0-1,-1 1,1 0,0-1,0 1,0-1,1 0,-1 1,0-1,0 0,1 1,-1-1,1 0,0 0,-1 1,1-1,0 0,0 0,0 0,0 1,1-1,-1 0,0 0,1-1,2-2,0-1,0 0,0 1,1 0,-1 0,1 0,1 0,-1 1,1-1,0 1,0 0,0 1,0-1,0 1,1 0,0 0,0 1,-1-1,1 1,1 1,4-2,138-3,-109 8,179 26,-72 1,-123-27</inkml:trace>
  <inkml:trace contextRef="#ctx0" brushRef="#br0" timeOffset="1070.706">1228 888,'-17'6,"-1"0,1 1,1 1,-1 1,1 0,1 1,0 1,0 1,1 0,1 0,0 1,0 1,2 0,0 1,-9 14,18-25,-1-1,1 0,0 1,0-1,0 1,0 0,1 0,-1-1,1 1,0 0,0 0,1 0,-1 0,1 1,0-1,0 0,0 0,0 0,1 0,0 0,0 0,0 0,0 0,1 0,-1-1,1 1,0 0,0-1,0 1,1-1,-1 0,1 0,0 0,0 0,0 0,0 0,0-1,1 0,-1 0,1 0,-1 0,1 0,0-1,0 1,7-3,0-1,-1-1,0 0,1 0,-1-1,0 0,0 0,-1-1,0-1,1 0,-2 0,1 0,-1-1,0-1,0 1,-1-1,0-1,-1 1,0-1,3-5,3-1,63-83,-75 96,0 1,0 0,0 0,1-1,-1 1,0 0,1 0,-1 0,1 0,0-1,-1 1,1 0,0 0,0 0,0 0,-1 1,1-1,0 0,0 0,0 0,0 1,0-1,1 1,-1-1,0 0,0 1,0 0,1-1,-1 1,0 0,0 0,1 0,-1 0,0 0,0 0,1 0,-1 0,0 0,0 0,0 1,1-1,-1 0,0 1,0-1,0 1,0 0,0-1,1 1,-1 0,-1 0,1-1,0 1,0 0,0 0,0 0,-1 0,1 0,0 0,0 1,5 14,-5-10,0-1,1 1,-1 0,1-1,0 1,0-1,1 0,0 1,-1-1,2-1,-1 1,1 0,-1-1,1 0,1 1,-1-2,0 1,1 0,0-1,0 0,0 0,0 0,0-1,1 0,-1 0,1 0,-1-1,1 1,0-2,0 1,-1 0,1-1,2 0,9-7,0 0,0-1,-1 0,0-1,-1-1,0-1,0 0,-1-1,-1 0,0-1,0-1,-2 0,2-2,23-23,-35 37,1 0,-1 0,1 0,0 1,-1-1,1 0,0 1,0 0,0-1,0 1,0 0,1 0,-1 0,0 1,0-1,1 0,-1 1,1-1,-1 1,0 0,1 0,-1 0,1 0,-1 0,0 1,1-1,-1 1,0-1,1 1,-1 0,0 0,0 0,0 0,0 0,0 1,0-1,0 0,0 1,0 0,0-1,-1 1,1 0,-1 0,1 0,-1 0,0 0,0 0,0 1,0-1,0 0,-1 0,1 1,0 1,0 0,1 0,-1 0,0 1,0-1,-1 0,1 1,-1-1,0 1,0-1,-1 0,1 1,-1-1,0 0,0 1,0-1,-1 0,1 0,-1 0,0 0,0 0,-1-1,1 1,-1-1,0 1,0-1,0 0,0 0,0 0,-1 0,1-1,-1 1,0-1,0 0,0 0,5 0,0 0,1 0,-1 0,1 0,-1 0,1-1,0 1,0 0,0-1,0 1,0-1,0 0,0 0,0 0,0 0,0 0,1 0,-1-1,0 1,1-1,-1 1,1-1,-1 0,1 0,9 3,-1-1,0 0,0-1,1 0,-1 0,1-2,-1 1,0-1,1-1,-1 0,0-1,0 0,0 0,-1-1,1-1,-1 0,0 0,0-1,-1 0,7-6,21-17,-2-1,-1-2,-2-1,-1-2,-1-1,-3-1,0-1,-3-2,0-2,-2-1,-5 11,-1 0,-1-1,-2 0,-1-2,-2 1,4-23,-15 10,1 47,0-1,0 0,0 1,0-1,0 0,0 1,0-1,0 0,0 0,0 1,0-1,0 0,-1 1,1-1,0 0,0 1,-1-1,1 1,-1-1,1 0,0 1,-1-1,1 1,-1-1,1 1,-1-1,1 1,-1 0,0-1,1 1,-1 0,1-1,-1 1,0 0,1 0,-1-1,0 1,1 0,-1 0,0 0,0 0,1 0,-1 0,0 0,1 0,-1 0,0 0,1 1,-1-1,0 0,1 0,-1 1,0-1,1 0,-1 1,1-1,-1 1,1-1,-1 1,1-1,-1 1,0-1,-6 10,0-1,0 2,0-1,2 0,-1 1,1 0,1 1,-3 10,3-11,-2 15,1 0,1 1,1-1,2 1,1 0,1 0,1 0,1-1,2 1,0-1,2 0,1 0,1-1,6 12,-7-13,-7-21,1 0,-1 0,0 0,0 0,0 0,-1 0,1 0,-1 1,0-1,1 0,-2 0,1 0,0 1,-1-1,1 0,-1 0,0 0,0 0,0 1,0-2,-1 1,1 0,-1 0,0 0,0-1,0 1,0-1,0 1,0-1,-1 0,1 0,-1 0,0 0,1 0,-1-1,-1 1,-17 6</inkml:trace>
  <inkml:trace contextRef="#ctx0" brushRef="#br0" timeOffset="1300.839">2019 606,'43'5,"33"-4,14-1,-4-1,-12 0,-8-1,-12 1,-9 1,-8-1,0 1,-3 0,-1 5,-7 1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3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28,'0'0,"0"0,-1 0,1 0,0 0,-1 0,1 0,0 0,-1 0,1 0,0 0,-1 0,1 0,0 0,-1 0,1 0,0 0,-1-1,1 1,0 0,-1 0,1-1,0 1,0 0,-1 0,1-1,0 1,0 0,0 0,-1-1,1 1,0 0,0-1,0 1,0 0,0-1,0 1,-1 0,1-1,0 1,0 0,0-1,-13 37,-58 309,34-196,1 0,34-140</inkml:trace>
  <inkml:trace contextRef="#ctx0" brushRef="#br0" timeOffset="281.313">1 339,'38'5,"28"-4,7-1,-5-6,-3-7,-9 0,-8 1,-8-2,-6 2,-9-3,-4 2,0 3,1 4,-4 1</inkml:trace>
  <inkml:trace contextRef="#ctx0" brushRef="#br0" timeOffset="529.754">791 452,'0'33,"0"17,0 4,5-7,2-12</inkml:trace>
  <inkml:trace contextRef="#ctx0" brushRef="#br0" timeOffset="676.91">707 1,'0'0</inkml:trace>
  <inkml:trace contextRef="#ctx0" brushRef="#br0" timeOffset="1182.59">1074 678,'9'-32,"2"2,1-1,1 1,2 1,1 0,1 2,7-9,-23 34,0 0,1 0,-1 0,0 0,1 0,-1 1,1-1,0 0,-1 1,1-1,0 1,0 0,0-1,0 1,0 0,0 0,1 0,-1 1,0-1,0 0,1 1,-1 0,0-1,1 1,-1 0,0 0,1 0,-1 1,0-1,0 0,1 1,-1 0,0-1,0 1,1 0,-1 0,0 0,0 1,0-1,0 0,-1 1,1-1,0 1,-1-1,1 1,-1 0,1 0,-1 0,0 0,0 0,1 0,-2 0,1 0,0 1,0-1,0 2,0 31,3 26,-4-60,1 0,-1 0,1 0,-1 0,1 0,0 0,-1 0,1 0,0 0,0 0,-1 0,1 0,0 0,0-1,0 1,0 0,0-1,1 1,-1-1,0 1,0-1,0 1,0-1,1 0,-1 0,0 1,0-1,0 0,1 0,-1 0,0 0,0-1,1 1,-1 0,0 0,0-1,0 1,0-1,1 1,-1-1,0 1,0-2,72-58,-40 27,46-19,-77 51,0 1,1-1,-1 0,0 1,1-1,-1 1,0 0,1 0,-1 0,0 0,1 0,-1 0,1 1,-1-1,0 1,0 0,1 0,-1-1,0 2,0-1,0 0,0 0,0 0,0 1,0-1,0 1,-1 0,1 0,-1-1,1 1,-1 0,0 0,1 0,-1 0,0 1,0-1,-1 0,1 0,30 66,-19-54</inkml:trace>
  <inkml:trace contextRef="#ctx0" brushRef="#br0" timeOffset="1533.57">1948 565,'27'-19,"-1"0,-1-2,-1 0,-1-2,-1-1,-1 0,-2-2,14-22,-32 47,0 0,0-1,0 1,0-1,0 1,0-1,0 1,-1-1,1 0,-1 1,1-1,-1 0,0 1,0-1,1 0,-1 1,0-1,-1 0,1 0,0 1,0-1,-1 0,1 1,-1-1,1 0,-1 1,0-1,0 1,1-1,-1 1,0-1,-1 1,1 0,0-1,0 1,0 0,-1 0,1 0,-1 0,1 0,-1 0,1 1,-1-1,1 0,-1 1,0-1,1 1,-1-1,0 1,1 0,-1 0,0 0,0 0,1 0,-1 0,0 0,-11 3,0 1,1-1,0 2,0 0,0 0,0 1,1 1,0 0,0 0,1 1,0 1,0-1,1 2,0-1,-7 11,7-11,1 0,0 0,0 1,1 0,1 0,-1 1,2 0,-1 0,1 0,1 0,0 1,1 0,0 0,1 0,0 0,1 0,1 8,0-15,1 0,0 0,0 0,1 0,0-1,0 1,0-1,0 1,0-1,1 0,0 0,0 0,0 0,1 0,-1-1,1 1,0-1,0 0,0 0,0-1,0 1,1-1,-1 0,1 0,-1 0,1-1,0 1,4-1,141 15,-122-18,-1-1,0-1,-1-2,1 0,-1-2,3-2,-7 3,3-1</inkml:trace>
  <inkml:trace contextRef="#ctx0" brushRef="#br0" timeOffset="4349.821">2795 650,'-19'14,"-11"15,-6 2,4 1,3-1,5 0,8-6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4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27 117,'0'-1,"0"1,1 0,-1-1,0 1,0-1,0 1,0-1,0 1,0-1,0 1,-1-1,1 1,0-1,0 1,0-1,0 1,0-1,-1 1,1 0,0-1,-1 1,1-1,0 1,0 0,-1-1,1 1,-1 0,1-1,0 1,-1 0,1 0,-1-1,1 1,0 0,-1 0,1 0,-1 0,1-1,-1 1,1 0,-1 0,1 0,-1 0,1 0,-1 0,1 0,-1 1,1-1,-1 0,1 0,-1 0,1 0,0 0,-1 1,1-1,-1 0,1 1,0-1,-1 0,1 0,-1 1,1-1,0 1,0-1,-1 0,1 1,-6 34,8-11,1 1,1-1,1 0,1 0,2-1,1 4,-8-23,-1-1,1 1,0 0,0 0,1-1,-1 1,1 0,0-1,0 1,0-1,0 0,1 0,-1 0,1 0,-1 0,1-1,0 1,0-1,1 1,-1-1,0 0,1 0,-1-1,1 1,0-1,-1 0,1 0,0 0,0 0,0-1,0 1,0-1,0 0,0 0,-1-1,1 1,0-1,0 0,0 0,0 0,-1 0,1-1,-1 1,3-2,115-116,-119 115,0 1,1-1,-1 0,1 1,0 0,1 0,-1 0,0 0,1 0,-1 1,1-1,0 1,0 0,0 0,0 0,0 1,1-1,-1 1,0 0,1 1,-1-1,1 1,-1-1,0 2,1-1,-1 0,1 1,-1-1,0 1,1 1,-1-1,0 1,4 1,34 48,-39-45,0-1,0 0,1 0,-1 0,1-1,0 1,0-1,1 0,-1 0,1-1,0 1,0-1,0 0,0 0,5 1,-3-2,1 0,0-1,0 0,0-1,0 1,0-1,0-1,0 0,0 0,0 0,0-1,-1 0,1-1,0 1,-1-1,0-1,0 0,0 0,0 0,-1-1,1 0,-1 0,0 0,-1-1,1 0,-1 0,2-4,1 1,0-1,-1-1,0 1,0-1,-1 0,0-1,-1 1,-1-1,3-11,-1 0</inkml:trace>
  <inkml:trace contextRef="#ctx0" brushRef="#br0" timeOffset="365.832">1044 258,'11'-5,"1"0,-1-1,0 0,-1-1,1 0,-1-1,-1 0,0 0,0-1,0 0,-1-1,0 0,-1 0,0-1,-1 0,0 0,-1 0,0-1,-5 8,1 0,-1 1,0-1,-1 0,1 1,-1-1,0 1,1-1,-2 1,1-1,0 1,-1 0,1-1,-1 1,0 0,0 0,0 0,-1 0,1 1,-1-1,1 0,-1 1,0 0,0 0,0 0,0 0,0 0,-1 1,1-1,0 1,-1 0,1 0,-1 0,1 0,-1 1,0-1,1 1,-1 0,0 0,1 1,-1-1,1 1,-1-1,0 1,1 0,0 1,-1-1,1 0,0 1,-1 0,1 0,0 0,0 0,1 0,-1 1,0-1,1 1,-1 0,1 0,-2 2,-1 3,0 1,0-1,0 1,1 0,1 0,-1 1,2-1,-1 1,1-1,1 1,-1 0,2 0,-1 0,2-1,-1 1,1 0,1 0,-1 0,2-1,-1 1,1-1,1 0,0 0,0 0,1 0,0-1,0 1,1-1,0-1,1 1,-1-1,1 0,1 0,2 1,9 3,1 0,0-2,0 0,1-1,0-1,1-1,-1-1,17 2,-17-4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5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239 26,'-5'-3,"-1"-1,0 1,0 0,-1 1,1 0,0 0,-1 0,0 1,1-1,-1 2,0-1,1 1,-1 0,0 0,0 1,1 0,-1 0,0 1,1-1,-1 2,3-3,0 1,0-1,0 1,0 0,1 0,-1 1,0-1,1 1,0 0,-1 0,1 0,0 0,0 1,0-1,0 1,0 0,0-1,1 1,0 1,-1-1,1 0,0 0,1 1,-1-1,0 1,1 0,0-1,0 1,0 0,1 0,-1 0,1 0,0 0,0 0,0-1,0 1,1 0,-1 0,1 0,0 0,1-1,-1 1,0 0,1-1,1 2,5 5,1 0,0 0,1-1,0 0,1-1,0 0,0-1,0 0,2 0,-3-2,0 0,-1 0,0 1,0 1,0 0,-1 0,0 0,-1 1,1 0,-1 1,-1 0,0 0,4 6,-9-11,0-1,0 1,0-1,-1 1,1-1,-1 1,0 0,0-1,0 1,0-1,0 1,-1-1,0 1,0-1,0 1,0-1,0 1,-1-1,1 0,-1 0,0 0,0 0,0 0,-1 0,1 0,-1-1,1 1,-1-1,0 0,0 0,0 0,0 0,0 0,0-1,-2 1,-6 4,-1-1,1 0,-1-1,0 0,0-1,0 0,0-1,0-1,-1 0,1 0,8-1,1 0,-1 0,1-1,-1 1,1-1,-1 1,1-1,0 0,-1 0,1-1,0 1,0-1,0 0,0 1,0-1,0-1,1 1,-1 0,-1-3,-2-6</inkml:trace>
  <inkml:trace contextRef="#ctx0" brushRef="#br0" timeOffset="513.314">804 83,'-27'10,"1"1,1 1,0 2,1 0,0 2,1 0,1 2,-19 18,35-29,1 0,0 0,0 1,1 0,0 0,0 0,0 0,1 0,1 1,-1-1,2 1,-1 0,1 0,0 0,1-1,0 1,0 0,1 0,0 0,1 0,0-1,0 1,1-1,0 1,-2-6,0-1,1 1,-1-1,1 1,-1-1,1 0,0 0,0 0,0 0,0 0,1 0,-1-1,0 1,1-1,-1 1,1-1,-1 0,1 0,0 0,-1-1,1 1,0 0,0-1,-1 0,1 0,0 0,0 0,0 0,0 0,-1-1,1 1,0-1,0 0,-1 0,1 0,-1 0,1 0,2-2,87-66,31-106,-102 145,-21 30,1-1,-1 1,0 0,1-1,-1 1,0-1,1 1,-1-1,1 1,-1 0,0-1,1 1,-1 0,1 0,-1-1,1 1,-1 0,1 0,-1 0,1 0,0 0,-1-1,1 1,-1 0,1 0,-1 0,1 0,-1 1,1-1,-1 0,1 0,-1 0,1 0,-1 0,1 1,-1-1,1 0,-1 0,1 1,-1-1,1 0,-1 1,0-1,1 1,-1-1,1 0,-1 1,0-1,0 1,1-1,-1 1,0-1,0 1,0-1,1 1,-1-1,0 1,0 0,0-1,18 74,-16-60,1 0,0-1,1 1,0-1,1 0,0 0,1-1,1 1,0-1,0 0,2 0,4 1</inkml:trace>
  <inkml:trace contextRef="#ctx0" brushRef="#br0" timeOffset="1030.067">1143 168,'-4'11,"0"1,1-1,0 1,1 0,1-1,-1 1,2 0,0 0,0 0,1 0,1 0,0 0,0-1,1 1,1-1,0 1,0-1,3 3,-5-11,1-1,-1 1,0-1,1 1,0-1,0 0,-1 0,1-1,0 1,1-1,-1 1,0-1,0 0,0 0,1 0,-1-1,1 1,-1-1,0 0,1 0,-1 0,1 0,-1 0,1-1,-1 0,0 1,1-1,-1-1,0 1,0 0,0-1,0 1,0-1,0 0,1-1,89-87,10-46,-103 134,0 1,0 0,0 0,1 0,-1 0,1 0,-1 0,1 0,-1 0,1 1,-1-1,1 0,0 0,-1 0,1 0,0 1,0-1,0 0,-1 1,1-1,0 1,0-1,0 1,0-1,0 1,0 0,0-1,0 1,0 0,0 0,1 0,-1 0,0 0,0 0,0 0,0 0,0 0,0 1,0-1,0 0,0 1,0-1,0 0,0 1,0-1,0 1,0 0,-1-1,1 1,0 0,0-1,-1 1,1 0,0 0,-1 0,1 0,0 1,10 55,-10-48,0 0,0 0,1 0,0 0,1 0,0-1,0 1,1-1,0 0,0 0,1 0,5 6,-6-10,1 1,1-1,-1 0,0 0,1 0,0-1,0 0,0 0,0 0,0-1,1 0,-1 0,1-1,-1 1,1-2,0 1,0-1,-1 0,1 0,0 0,-1-1,1 0,0-1,-1 0,1 0,-1 0,0 0,0-1,0 0,0-1,0 1,-1-1,3-2,14-13,-2-1,0-1,-1-1,-1-1,-1 0,-1-1,6-13,-1-15,-19 33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1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1,'-1'0,"-1"0,1 0,-1 0,1 1,0-1,-1 0,1 1,0-1,-1 1,1-1,0 1,0 0,0-1,-1 1,1 0,0 0,0 0,0 0,0 0,1 0,-1 0,0 0,0 1,1-1,-1 0,0 0,1 1,-1-1,1 0,0 1,-1-1,1 0,0 1,0-1,0 0,0 1,0-1,0 1,0-1,1 0,-1 1,0-1,1 1,-3 8,-98 417,67-268,30-152,1-8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3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30,'38'0,"28"-5,7-1,-5 0,-8 1,-10 2,-8 1,-7 0,-5 2,-2 0,-6 0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49.9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0,'-18'360,"-11"-122,28-177,1-60,0 0,0 1,0-1,0 1,0-1,1 0,-1 1,0-1,1 0,-1 1,1-1,-1 0,1 0,0 1,0-1,-1 0,1 0,0 0,0 0,0 0,0 0,0 0,0 0,1-1,-1 1,0 0,0-1,1 1,-1-1,0 1,1-1,-1 1,0-1,1 0,-1 0,0 0,1 0,-1 0,1 0,0 0,3-2,0-1,0 0,-1 0,0 0,1 0,-1-1,0 0,0 1,-1-2,1 1,-1 0,0-1,2-4,3-2,9-11,0 0,2 2,0 0,1 1,1 1,1 1,13-8,-34 23,1 1,0 0,0-1,0 1,0 0,0 0,0 0,0 0,0 1,0-1,1 0,-1 1,0 0,0-1,1 1,-1 0,0 0,0 0,1 1,-1-1,0 0,0 1,0 0,1-1,-1 1,0 0,0 0,0 0,0 0,0 1,0-1,-1 0,1 1,0-1,-1 1,1 0,-1 0,0-1,1 1,-1 0,0 0,0 0,0 0,0 0,-1 1,1-1,0 0,-1 0,0 0,1 1,-1 0,4 169,2-153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6:57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250 347,'-9'-1,"-1"1,1 0,-1 1,1 0,-1 1,1 0,0 0,0 1,0 0,0 1,0 0,1 0,-1 1,1 0,1 1,-1-1,-2 4,2-2,0-1,1 1,0 1,1-1,-1 1,2 0,-1 1,1-1,0 1,1 0,0 1,0-1,1 1,1-1,-1 1,1 0,1 0,0 0,0 0,1 0,1 5,0-12,0 1,1-1,-1 1,1-1,0 0,0 1,0-1,0 0,1 0,-1-1,1 1,-1 0,1-1,0 0,0 1,0-1,1 0,-1-1,0 1,1-1,-1 1,1-1,-1 0,1 0,0-1,-1 1,1-1,0 1,0-1,-1-1,1 1,2-1,3 1,0-1,0 0,0-1,0 0,0 0,0-1,-1 0,1-1,-1 0,0 0,0-1,7-5,115-136,-97 104,-33 41,0 0,0 0,0 0,0 1,0-1,1 0,-1 0,0 0,0 0,1 0,-1 0,0 1,1-1,-1 0,1 0,-1 1,1-1,0 0,-1 1,1-1,0 0,-1 1,1-1,0 1,0-1,0 1,-1-1,1 1,0 0,0-1,0 1,0 0,0 0,0 0,0 0,-1 0,1 0,0 0,0 0,0 0,0 0,0 0,0 0,0 1,0-1,-1 0,1 1,0-1,0 1,0-1,-1 1,1-1,0 1,0-1,-1 1,1 0,-1-1,1 1,-1 0,1 0,-1-1,1 1,-1 0,1 0,-1 0,0 0,0 0,1-1,-1 2,4 34,-4-28,1 1,0-1,0 1,0-1,1 0,1 0,-1 0,2 0,-1 0,1-1,0 1,3 3,-2-5,1 0,1-1,-1 0,1 0,-1 0,2-1,-1 0,0 0,1-1,-1 0,1 0,0-1,0 0,0 0,0-1,1 0,-1 0,0-1,0 0,1 0,-1-1,0-1,0 1,0-1,0 0,0-1,0 0,-1 0,1-1,-1 0,0 0,0-1,6-4,16-17,-2-2,-1 0,0-2,-3 0,0-2,-2 0,-2-2,-1 0,-1-1,-2-1,-2 0,-1-1,3-19,-13 51,-1-1,1 0,-1 0,0 0,0 0,-1 0,0 0,0 0,0 0,-1 0,0 0,0 0,-1 0,1 0,-1 0,0 0,-1 1,0-1,3 6,-1-1,1 1,-1-1,1 1,-1-1,0 1,1 0,-1-1,1 1,-1 0,0 0,1-1,-1 1,0 0,1 0,-1 0,0 0,0 0,1 0,-1 0,0 0,1 0,-1 0,0 0,1 0,-1 1,0-1,1 0,-1 0,0 1,1-1,-1 0,1 1,-1-1,0 1,1-1,-1 1,1-1,0 1,-1-1,1 1,-1 0,1-1,0 1,-1-1,1 1,0 0,0-1,0 1,-1 0,1-1,0 1,0 0,0 0,0 0,-11 41,9 191,4-206,2 0,0 0,2 0,1-1,1 1,1-2,2 2,-14-53,-3 9</inkml:trace>
  <inkml:trace contextRef="#ctx0" brushRef="#br0" timeOffset="248.414">645 122,'29'4,"23"3,14-1,4-2,-5-5,-3-3,-8-1,-4 1,-5 0,-5 2,-5 5,-4 3,-2 0,-6-2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1.6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34 150,'-5'11,"0"0,0 0,1 1,0-1,1 1,1 0,0 0,0 0,1 0,1 0,0 0,0 1,1-1,1 0,0 0,1-1,1 5,-2-13,1-1,-1 0,0 0,1 0,-1 0,1 0,-1-1,1 1,0-1,0 0,0 0,0 0,0 0,0 0,0 0,0-1,0 1,0-1,0 0,0 0,0 0,0-1,0 1,0-1,1 0,-1 1,-1-1,1 0,0-1,0 1,0-1,-1 1,1-1,0 0,-1 0,0 0,1 0,-1 0,0 0,0-1,0 1,-1-1,1 0,-1 1,1-1,-1 0,0 0,0-1,39-114,-39 114,-1 1,1-1,-1 1,0 0,0-1,0 1,0-1,0 1,-1-1,0 1,1-1,-1 1,-1 0,1 0,0-1,-1 1,0 0,1 0,-1 1,0-1,-1 0,1 0,0 1,-1 0,0-1,1 1,-1 0,0 0,0 0,0 1,0-1,0 1,-1 0,1-1,-1 2,0-1,0 1,0 0,0 0,0 0,0 1,0-1,0 1,1 0,-1 0,0 0,0 1,1-1,-1 1,1 0,-1 0,1 0,0 0,0 1,-1 0,-15 15</inkml:trace>
  <inkml:trace contextRef="#ctx0" brushRef="#br0" timeOffset="348.363">458 460,'5'-34,"3"1,0-1,2 1,2 1,0 0,3 1,0 0,17-23,-14 28,74-81,-91 106,0 0,0 0,0 0,0 0,0 0,0 0,0 1,0-1,1 0,-1 1,0-1,0 1,1-1,-1 1,0-1,1 1,-1 0,0 0,1 0,-1 0,0 0,1 0,-1 0,0 0,1 0,-1 1,0-1,1 1,-1-1,0 1,0-1,0 1,1 0,-1-1,0 1,0 0,0 0,0 0,0 0,0 0,0 0,-1 0,1 0,0 0,0 0,-1 1,1-1,-1 0,1 0,-1 1,0-1,1 0,-1 1,0-1,0 0,0 1,3 22,-2 0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0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0 233,'14'0,"0"0,0-1,-1 0,1-1,0-1,-1 0,1-1,-1 0,0-1,0 0,-1-1,0-1,0 0,0-1,-1 0,0 0,-1-2,0 1,0-1,-1 0,0-1,-1 0,0-1,-1 1,6-12,-13-30,-27 84,20-4,0-1,2 1,1 1,2-1,0 0,2 1,2 24,-1-4,1 855,-7-878,-7-33,-10-61,15 43</inkml:trace>
  <inkml:trace contextRef="#ctx0" brushRef="#br0" timeOffset="354.668">85 685,'304'-163,"-303"162,76-25,-75 25,0 1,-1 0,1 0,0 0,0 0,0 0,0 0,-1 0,1 0,0 1,0-1,0 1,-1-1,1 1,0 0,-1 0,1 0,-1 0,1 0,-1 0,1 0,-1 0,0 1,1-1,-1 0,0 1,0-1,0 1,0-1,0 1,-1 0,1-1,0 1,-1 0,1 0,-1 0,1-1,-1 1,0 0,0 0,6 116,-4-98,-2-15,0 1,0-1,0 0,1 0,0 1,0-1,0 0,1 0,0 0,0 0,0 0,1-1,-1 1,2 0,7 1,0-5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08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343 80,'-1'-5,"0"1,-1 0,0-1,0 1,0 0,0 0,0 0,-1 1,0-1,0 1,0-1,0 1,-1 0,1 0,-1 0,0 1,1-1,-1 1,0 0,-1 0,1 0,0 1,-1-1,1 1,0 0,-1 0,0 1,1-1,-1 1,1 0,-2 0,-9 5,1 0,-1 1,2 0,-1 1,1 0,0 1,0 1,1 0,0 1,1 0,0 1,0 0,1 1,1 0,-8 12,13-18,1 0,-1 1,1-1,0 1,0 0,1 0,0 0,0 0,1 0,0 0,0 0,0 0,1 1,0-1,1 0,0 1,0-1,2 6,-2-9,0 0,0 0,1-1,0 1,0 0,0-1,0 1,0-1,1 0,-1 0,1 0,0 0,0 0,0 0,0-1,1 0,-1 1,1-1,-1 0,1-1,0 1,0-1,0 0,0 0,0 0,0 0,0 0,0-1,0 0,0 0,0 0,0-1,2 1,11-5,0-1,-1 0,0-1,0-1,-1 0,0-1,0-1,-1 0,0-1,-1-1,0 0,-1-1,0 0,-1 0,0-2,22-21,-15 16,-12 12,0 2,0-1,0 0,1 1,0 1,0-1,0 1,1 0,0 0,7-2,-12 8,0 0,0 0,0 0,0 0,0 1,0-1,-1 1,1 0,0 0,-1 0,1 0,-1 0,0 1,0-1,0 1,0 0,0-1,-1 1,1 0,-1 0,0 0,1 0,-1 0,-1 0,1 0,0 0,-1 1,0-1,1 0,-1 0,0 1,3 10,1-4,1 0,-1 1,2-2,-1 1,1-1,1 1,0-2,0 1,1-1,0 0,0 0,1-1,0-1,0 1,0-1,1-1,6 3,1 0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1.4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106 554,'-10'9,"0"1,1 0,0 1,1-1,0 2,1-1,0 1,0 1,2-1,-1 1,2 0,0 0,0 0,1 1,2-11,0 1,0 0,0-1,1 1,-1 0,1-1,0 1,0 0,1-1,-1 1,1 0,-1-1,1 1,0 0,0-1,1 0,-1 1,1-1,0 0,0 1,0-1,0 0,0 0,1-1,0 1,-1-1,1 1,0-1,0 0,0 0,0 0,0 0,1 0,-1-1,1 1,-1-1,1 0,-1 0,1-1,0 1,-1-1,1 0,0 0,0 0,-1 0,4-1,0 0,0 0,1-1,-1 0,0 0,0-1,0 0,0 0,0 0,-1-1,0 0,0 0,0-1,0 0,0 0,-1 0,0-1,0 0,-1 0,1 0,-1 0,-1-1,1 1,-1-1,0 0,-1 0,1 0,-2-1,1 1,-1 0,0-1,0 1,-1-7,1 6,0 1,-1 0,0 0,0 0,0-1,-1 1,0 0,-1 0,0 0,0 0,0 0,-1 1,0-1,0 1,0-1,-1 1,0 0,-1 0,1 1,-1-1,0 1,0 0,-1 1,-4-4,-72-27,80 34,1 1,-1 0,0 0,0-1,1 1,-1-1,0 1,1-1,-1 0,0 0,1 0,-1 0,1 0,-1 0,1 0,0 0,-1 0,1-1,0 1,0-1,0 1,0-1,0 1,0-1,1 1,-1-1,0 0,1 0,-1 1,1-1,0 0,0 0,-1 1,1-1,0 0,0 0,1 0,-1 1,0-1,1 0,-1 0,1 1,-1-1,1 0,0 1,0-1,0 1,0-1,0 1,0-1,0 1,0 0,0-1,1 1,-1 0,1 0,-1 0,1 0,0 0,83-71,-67 60,-1-1,0-1,-1 0,-1-1,0-1,-1 0,0-1,-2-1,0 0,-1 0,0-2,32-109,-41 130,-1-1,0 1,1 0,-1-1,0 1,0 0,1 0,-1 0,0 0,0 0,0 0,0 1,0-1,0 0,-1 0,1 1,0-1,-1 0,1 1,-1-1,1 1,-1-1,0 1,1-1,-1 1,0-1,0 1,0-1,0 1,0-1,17 67,4-2,2 0,17 28,44 129,-53-111,-4 2,-5 0,1 52,-21-148,-1 1,-1-1,0 1,-1-1,-1 0,-1 1,0-1,-2 0,0-1,-1 1,0-1,-2 0,0-1,-7 11,12-24,-1 1,1-1,-1 0,1-1,-1 1,0-1,0 1,0-1,0 0,-1-1,1 1,-1-1,1 0,-1 0,1 0,-1-1,1 1,-1-1,0 0,1 0,-1-1,1 0,-1 1,1-1,-1-1,1 1,0-1,-1 0,1 0,0 0,0 0,0-1,0 1,1-1,-1 0,1-1,0 1,0 0,0-1,0 0,0 1,1-1,0 0,0 0,0-1,0 1,1 0,-1-3,-2-11,1 0,1 0,0 0,2-1,0 1,1 0,0 0,2 0,0 0,1 0,1 0,1 1,0 0,1 0,1 0,1 1,1 0,4-8,0 7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1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1,'-25'1,"-1"1,1 2,0 1,0 0,0 2,1 1,0 1,1 1,-10 6,24-11,1-1,0 2,0-1,1 1,0 0,0 1,0 0,1 0,0 0,0 1,0 0,1 0,1 0,-1 1,2-1,-1 1,1 0,0 0,1 0,0 1,0-1,1 1,0-1,1 1,0-1,1 4,0-9,-1 0,1 0,0-1,1 1,-1 0,1-1,-1 1,1-1,0 1,1-1,-1 0,0 0,1 0,0 0,-1 0,1-1,1 1,-1-1,0 0,0 0,1 0,-1 0,1-1,0 1,-1-1,1 0,0 0,0 0,0-1,2 1,5 0,0 0,0 0,0-2,0 1,0-1,0-1,0 0,-1 0,1-1,5-2,7-6,-2-1,0-1,0-1,-1 0,-1-2,14-13,44-34,-74 61,-1 0,0 0,1 0,-1 1,0-1,1 1,0 0,-1-1,1 1,0 0,0 1,-1-1,1 1,0-1,0 1,0 0,0 0,0 0,0 0,0 0,0 1,-1-1,1 1,0 0,0 0,-1 0,1 0,0 1,-1-1,1 1,-1-1,0 1,1 0,-1 0,0 0,0 0,0 0,0 1,-1-1,1 0,-1 1,1 0,0 1,80 131,-71-119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2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29 536,'-1'0,"1"1,0-1,-1 0,1 1,-1-1,1 0,-1 1,1-1,-1 0,1 0,-1 0,1 1,-1-1,0 0,1 0,-1 0,1 0,-1 0,1 0,-1 0,0 0,1 0,-1 0,1 0,-1-1,1 1,-1 0,1 0,-1 0,1-1,-1 1,1 0,-1-1,1 1,-1 0,1-1,-1 1,1-1,0 1,-1-1,1 1,0-1,0 1,-1-1,1 1,0-1,0 1,-1-1,1 1,0-1,0 1,0-1,0 0,0 1,0-1,0 1,0-1,0 1,1-1,-7-40,6 40,1-33,2-1,2 1,1-1,2 2,1-1,1 1,2 1,2-1,0 2,2 0,5-5,23-27,-43 61,1 1,-1 0,0-1,1 1,-1 0,1 0,-1 0,1 0,0 0,-1 0,1 0,0 0,0 1,0-1,-1 1,1-1,0 1,0 0,0 0,0 0,0 0,0 0,-1 0,1 0,0 1,0-1,0 1,0-1,-1 1,1 0,0 0,0 0,-1 0,1 0,-1 0,1 0,-1 0,1 1,3 5,-1-1,0 1,-1 0,1 0,-1 0,-1 0,1 1,-1-1,-1 1,1 0,-1-1,-1 4,5 15,3 21,-8-38,1 0,0 0,0-1,1 1,0 0,1-1,0 0,0 1,1-1,-1 0,2-1,-1 1,1-1,1 0,5 7,2-4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4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4.7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167 422,'-15'11,"0"0,0 1,1 0,1 1,0 1,1 0,0 1,1 0,1 0,0 1,1 1,-2 6,10-20,0-1,0 1,0-1,1 1,-1 0,1-1,-1 1,1 0,0-1,0 1,0 0,0 0,1-1,-1 1,1 0,0-1,-1 1,1-1,0 1,1-1,-1 1,0-1,1 0,-1 0,1 1,0-1,0 0,-1 0,1-1,1 1,-1 0,0-1,0 1,1-1,-1 0,1 0,-1 0,1 0,-1 0,2 0,111 9,-104-12,0-1,0-1,-1 1,1-1,-1-1,0 0,-1-1,1 1,-1-2,0 1,0-1,-1-1,0 0,-1 0,1 0,-1-1,-1 0,0-1,0 1,-1-1,0 0,-1 0,3-10,12-14,-2-2,-1 1,-2-2,-2 0,-1 0,-2-1,-2-1,-1 1,-2-1,-1-22,-3 56,0 1,0 0,-1 0,0 0,0-1,0 1,0 0,0 0,-1 0,0 0,0 1,0-1,0 0,0 1,-1-1,0 1,0 0,0 0,0 0,0 0,0 1,-1-1,1 1,-1 0,0 0,0 0,0 0,0 1,0-1,0 1,0 0,0 0,0 1,-1-1,1 1,0 0,0 0,-1 1,1-1,0 1,0 0,0 0,0 0,0 1,0-1,0 1,-6 3,0 0,1 0,0 1,0 0,1 1,0 0,0 0,0 1,1 0,0 0,1 0,0 1,0 0,1 1,0-1,0 1,1 0,1 0,-1 0,2 1,-2 6,1-2,1 1,0-1,1 0,1 1,0-1,1 1,1-1,0 0,1 1,1-1,0 0,1-1,0 1,8 11,1-7,0-1,2-1,0-1,1 0,1-1,0-1,1-1,1 0,0-1,0-2,1 0,0-1,1-1,0-1,0-1,1 0,3-2,22 11,-22-7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3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7 197,'-5'29,"4"5,1-4</inkml:trace>
  <inkml:trace contextRef="#ctx0" brushRef="#br0" timeOffset="688.334">430 0,'-14'7,"0"1,1 1,-1 0,2 1,-1 0,2 1,-1 0,1 1,1 0,0 1,1 0,0 1,1 0,1 0,0 0,1 1,-2 7,7-18,0-1,0 1,0 0,1 0,0 0,0 0,0 0,0 0,0 0,1 0,0 0,0-1,0 1,0 0,1 0,-1-1,1 1,0-1,0 1,0-1,0 0,1 0,-1 0,1 0,0 0,0-1,0 1,0-1,1 0,-1 0,0 0,1 0,0 0,-1-1,1 0,0 0,0 0,-1 0,1 0,0-1,0 0,0 1,0-2,0 1,0 0,0-1,0 0,0 0,-1 0,1 0,0 0,-1-1,1 0,-1 0,2-1,89-124,7-4,-100 130,-1 0,1 0,0 0,0 0,0 1,0-1,0 0,0 0,0 0,0 1,1-1,-1 1,0-1,0 1,1-1,-1 1,0 0,0 0,1-1,-1 1,0 0,1 0,-1 0,0 0,1 1,-1-1,0 0,1 1,-1-1,0 0,0 1,0-1,1 1,-1 0,0-1,0 1,0 0,0 0,0 0,0 0,0 0,0 0,-1 0,1 0,0 0,0 0,-1 0,1 1,-1-1,1 0,-1 0,0 1,1-1,-1 0,0 1,0-1,0 0,6 179,39 146,-42-310,-1 1,-1-1,0 1,-1 0,-1-1,-1 1,0-1,-1 1,-1-1,0 0,-1 0,-1 0,-1-1,0 0,0 0,-8 8,11-19,0 0,0 0,-1 0,1-1,-1 0,0 0,0 0,0-1,-1 0,1 0,0 0,-1 0,0-1,1 0,-1 0,1-1,-1 1,0-1,0-1,1 1,-1-1,0 0,1 0,-1 0,1-1,-1 0,1 0,0 0,0-1,0 0,0 0,0 0,1 0,-1-1,1 0,0 0,0 0,0 0,1-1,-2-1,-1-8,0-1,0 0,1 1,1-2,1 1,0 0,1-1,1 0,0 1,1-1,0 0,2 1,0-1,0 1,2-1,0 1,0 0,2 0,0 1,0-1,1 1,1 1,1 0,0 0,4-4,-5 4,1 1,0 1,1-1,0 1,1 1,0 0,1 1,0 0,0 1,3-1,4 1</inkml:trace>
  <inkml:trace contextRef="#ctx0" brushRef="#br0" timeOffset="933.016">910 113,'5'34,"6"10,2-1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45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0 162,'17'231,"23"104,-30-316,10-46,-12 14,8-6,1 2,0 0,1 1,1 1,0 1,10-6,19-14,73-33,-117 65,0 1,0-1,-1 1,1 1,0-1,1 0,-1 1,0 0,0 0,0 0,0 1,0-1,0 1,0 0,0 0,0 0,0 1,-1-1,1 1,0 0,-1 0,1 0,-1 0,0 1,0 0,0-1,0 1,0 0,-1 0,1 1,1 2,-2-2,0 1,0 0,0 0,-1 0,1 0,-1 0,-1 0,1 1,-1-1,1 0,-2 0,1 0,0 1,-1-1,0 0,0 0,-1 0,1 0,-1 0,0 0,-1-1,1 1,-3 3,-80 95,72-92,-1-1,0 0,-1 0,1-2,-2 0,1 0,-15 4,25-10,1-1,-1 1,0-1,0 0,0 0,0-1,0 0,0 1,0-2,0 1,0 0,0-1,0 0,0 0,0-1,0 1,0-1,1 0,-1 0,1-1,0 0,-1 1,1-1,0 0,0-1,1 1,-1-1,0-1,-6-9</inkml:trace>
  <inkml:trace contextRef="#ctx0" brushRef="#br0" timeOffset="372.653">875 445,'-10'10,"0"1,1 0,1 1,0 0,0 1,1-1,1 1,0 1,1-1,0 1,1 0,0 0,2 0,-1 0,2 1,0-1,1 1,0 0,0-12,1 1,0-1,0 1,0-1,0 1,1-1,-1 0,1 0,0 0,0 0,0 0,0 0,1 0,-1-1,1 1,0-1,-1 0,1 1,0-1,0 0,1-1,-1 1,0-1,0 1,1-1,-1 0,1 0,-1-1,1 1,-1-1,1 1,0-1,-1 0,1-1,-1 1,1-1,0 1,1-2,5 1,-1-1,1-1,-1 0,1 0,-1-1,0 0,-1-1,1 0,-1 0,0-1,0 1,0-2,5-5,-9 7,0-1,0 0,-1 0,0 0,0 0,0 0,-1-1,1 1,-2-1,1 0,-1 1,0-1,0 0,-1 0,0 0,0 0,0 1,-1-1,0 0,-1 0,0 1,0-1,0 0,0 1,-1 0,0 0,-1 0,1 0,-1 0,0 1,-1-1,1 1,-1 0,0 1,-1-1,1 1,-1 0,1 0,-1 1,0 0,0 0,-1 0,1 0,-6 0,-10-2</inkml:trace>
  <inkml:trace contextRef="#ctx0" brushRef="#br0" timeOffset="855.045">1298 501,'-17'12,"0"1,1 0,0 1,1 1,1 0,0 1,1 1,1 0,0 1,1 0,-5 14,14-30,1 0,0 1,0-1,0 0,0 0,0 1,1-1,-1 1,1-1,-1 0,1 1,0-1,0 1,0-1,0 1,1-1,-1 1,1-1,-1 1,1-1,0 0,0 1,0-1,0 0,0 0,1 0,-1 0,1 0,-1 0,1 0,0 0,-1-1,1 1,0 0,0-1,0 0,0 1,1-1,-1 0,0 0,1 0,-1-1,0 1,1 0,-1-1,1 0,-1 1,1-1,-1 0,2-1,5 2,1-1,0 0,-1-1,1 0,-1-1,1 0,-1-1,0 1,0-2,0 1,0-1,-1-1,0 1,1-2,-2 1,1-1,-1 0,1 0,4-7,106-152,-99 136,-1-1,-2-1,-1 0,-2-1,0-1,-3 0,0-1,-3 0,0 0,-2 0,-1-21,-31-47,26 99,0 1,-1-1,1 1,-1 0,0-1,0 1,0 0,0 0,0 0,0 0,0 1,-1-1,1 0,0 1,-1 0,0-1,1 1,-1 0,0 0,1 1,-1-1,0 1,0-1,0 1,0 0,1 0,-1 0,0 0,0 1,0-1,0 1,1 0,-1-1,-2 2,-7 5,0-1,1 2,-1-1,2 2,-1-1,1 2,0-1,1 1,0 1,1 0,0 0,1 0,0 1,1 0,0 0,1 1,0 0,1 0,0 0,1 0,1 1,0-1,0 10,0-9,1 0,0 0,0 0,2 0,-1 0,2 0,0-1,1 1,0 0,1-1,0 1,1-1,1-1,0 1,1-1,0 0,1 0,0-1,1 0,0 0,1-1,0 0,0-1,1 0,10 6,95 26,-91-38</inkml:trace>
  <inkml:trace contextRef="#ctx0" brushRef="#br0" timeOffset="1434.722">1834 445,'-5'14,"1"1,1 0,0 0,1 0,0 0,2 0,-1 0,2 0,0 0,1 0,1 0,0 0,1 2,-4-16,1 1,0 0,-1 0,1 0,0 0,0-1,0 1,0 0,0-1,0 1,1 0,-1-1,0 0,1 1,-1-1,1 0,0 0,-1 0,1 0,0 0,-1 0,1 0,0-1,0 1,0-1,0 1,0-1,0 0,0 1,0-1,0 0,0 0,0-1,0 1,0 0,0-1,-1 1,1-1,0 0,0 1,0-1,0 0,0-1,9-7,0 0,0-1,-1-1,0 1,-1-2,0 1,-1-1,0-1,-1 0,-1 0,0 0,0 0,-2-1,1-3,28-60,-31 78,0 0,0 1,0-1,0 0,-1 1,1-1,-1 1,1 0,-1 0,1-1,-1 1,0 0,0 0,0 0,0 0,0 0,-1 0,1 1,0-1,-1 0,0 0,1 1,-1-1,0 2,51 173,-33-124,-3 0,-1 1,-4 0,0 11,-4-30,-2 0,-2 1,-1-1,-2 1,-1-1,-2 1,-1-1,-2 0,-1-1,-2 0,-1 0,-2-1,-8 13,14-36,-1 0,0-1,-1 0,0 0,0-1,-1 0,0-1,0 0,-1-1,0 0,0 0,0-1,-1-1,0 0,0 0,0-1,0-1,0 0,0-1,-1 0,1-1,-1 0,-7-2,16 2,0-1,0 1,0-1,1 0,-1 0,0-1,1 1,-1-1,1 1,0-1,-1 0,1-1,0 1,0 0,1-1,-1 0,0 0,1 0,-1 0,1 0,0 0,0 0,0-1,1 1,-1-1,1 1,0-1,0 0,0 1,0-1,1-3,-1-3,0-1,1 0,0 1,1-1,0 0,1 1,0-1,1 1,0 0,4-10,11-17,2 1,1 0,2 2,1 0,2 2,1 1,2 1,1 1,13-9,-31 28,1 1,0 0,0 0,1 1,0 1,0 1,1 0,0 0,7 0,2 1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7:10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283 434,'13'6,"-1"1,1-2,0 1,0-2,1 0,-1 0,1-1,0-1,0 0,0-1,0-1,0 0,0-1,0 0,0-1,0-1,-1 0,1-1,-1 0,0-1,0-1,0 0,-1-1,0 0,0-1,-1 0,0-1,0 0,-1 0,0-1,-1-1,0 0,0 0,-1-1,-1 0,0 0,-1-1,14-67,-20 80,0 1,0-1,0 1,0-1,0 1,0 0,0-1,0 1,0-1,0 1,0-1,0 1,0 0,-1-1,1 1,0-1,0 1,-1-1,1 1,0-1,-1 1,1-1,0 0,-1 1,1-1,-1 1,1-1,0 0,-1 1,1-1,-1 0,0 0,1 1,-1-1,1 0,-1 0,1 0,-1 0,1 1,-1-1,0 0,1 0,-1 0,1 0,-1-1,1 1,-1 0,0 0,1 0,-1 0,1 0,-1-1,1 1,-1 0,1-1,-1 1,1 0,-1-1,1 1,0 0,-1-1,1 1,-1-1,1 1,0-1,-1 0,-6 24,1-1,1 1,1 0,1 0,1 0,1 1,2 20,-2-16,5 85,4-1,10 34,-4-41,-5 1,-3 81,-6-172,0-1,-1 1,0 0,-1-1,-1 1,-1-1,0 0,0 0,-2 0,0 0,0-1,-1 0,-1-1,0 1,0-1,-2-1,1 0,-6 5,8-12,0 0,0-1,0 0,0 0,-1 0,1-1,-1 0,0-1,1 0,-1 0,0 0,0-1,0 0,0-1,1 0,-1 0,0-1,1 1,-1-2,1 1,-1-1,1 0,0-1,0 1,0-2,1 1,0-1,-1 0,2 0,-1 0,0-1,1 0,0 0,1 0,-1-1,1 1,0-3,-3-8,0 0,1-1,1 0,1 0,0 0,1-1,1 1,1-1,1 1,1-1,0 0,1 1,1 0,1-1,4-12,-2 22,0 0,1 1,-1 0,2 0,-1 0,1 1,0 0,1 0,0 1,0 1,0-1,1 1,-1 1,1 0,0 0,0 1,1 0,-1 1,1 0,-1 0,1 1,0 1,0 0,1 0,32-7,150-42,-65-7,-128 56,0-1,0 1,0-1,0 1,0-1,0 1,0 0,0 0,0-1,0 1,0 0,0 0,0 0,0 0,0 0,1 0,-1 0,0 1,0-1,0 0,0 1,0-1,0 1,0-1,0 1,0-1,0 1,-1-1,1 1,0 0,0 0,0-1,-1 1,1 0,0 0,-1 0,1 0,-1 0,1 0,-1 0,1 0,-1 0,0 0,0 0,1 0,-1 1,4 55,-5-48,-2 50,7 82,2-123</inkml:trace>
  <inkml:trace contextRef="#ctx0" brushRef="#br0" timeOffset="270.839">1355 1054,'0'20,"0"10,0 6,5-4,1-3,0-5</inkml:trace>
  <inkml:trace contextRef="#ctx0" brushRef="#br0" timeOffset="517.333">1271 603,'0'0</inkml:trace>
  <inkml:trace contextRef="#ctx0" brushRef="#br0" timeOffset="752.516">1807 800,'-5'39,"-6"22,-2 5,2-3,3-8,2-9,-2-7,0-5,-3-4,0-2,-3-6,-3-7,0-6</inkml:trace>
  <inkml:trace contextRef="#ctx0" brushRef="#br0" timeOffset="935.751">1581 941,'34'19,"20"12,6 5,-2-4,-11-2,-9-7,-11-2,-5-4,-2-1,-4-3</inkml:trace>
  <inkml:trace contextRef="#ctx0" brushRef="#br0" timeOffset="1331.807">2230 1111,'8'2,"0"-1,0 0,0 0,0-1,1 0,-1-1,0 1,0-2,0 1,0-1,0 0,0-1,-1 1,1-2,-1 1,0-1,0 0,0 0,0-1,-1 0,1 0,-2-1,1 0,0 0,-1 0,0-1,-1 1,1-1,-1 0,0-1,-1 1,0-1,0 1,-1-1,0 0,0 0,-1 0,1-4,-2 10,0 0,0-1,0 1,0-1,-1 1,1 0,-1-1,1 1,-1 0,0 0,0-1,0 1,0 0,0 0,0 0,-1 0,1 0,-1 0,1 1,-1-1,0 0,1 1,-1-1,0 1,0 0,0-1,0 1,-1 0,1 0,0 0,0 1,-1-1,1 1,0-1,-1 1,1 0,0 0,-1 0,1 0,-1 0,1 0,0 1,-1-1,-100 35,91-27,1 0,0 1,1 0,0 0,1 1,-1 0,2 1,0 0,0 1,1-1,0 2,1-1,0 0,1 1,1 0,0 1,1-1,0 0,1 1,0 0,1-1,1 11,0-19,1-1,-1 1,1 0,0 0,1 0,-1-1,1 1,0-1,0 1,0-1,0 0,1 0,0 0,0 0,0 0,0 0,1-1,-1 0,1 0,0 0,0 0,0 0,0-1,0 0,1 0,-1 0,1 0,0-1,-1 1,1-1,0 0,0-1,4 1,3 0,1-1,0 0,0-1,0 0,-1-1,1 0,-1-1,1-1,-1 0,0 0,0-1,4-3,120-93,-104 76</inkml:trace>
  <inkml:trace contextRef="#ctx0" brushRef="#br0" timeOffset="1734.445">2794 998,'-6'6,"-1"1,1 0,0 0,1 0,0 1,0 0,0 0,1 0,0 0,1 1,0 0,0-1,1 1,0 0,1 1,0-1,0 0,1 0,0 0,1 1,-1-1,3 5,-2-12,0 0,1 0,-1 0,1-1,-1 1,1 0,0-1,0 1,-1-1,1 0,0 1,0-1,1 0,-1 0,0-1,0 1,0 0,1-1,-1 1,0-1,1 0,-1 1,0-1,0 0,1-1,-1 1,0 0,1-1,-1 1,0-1,0 0,1 0,-1 1,2-3,70-41,-54 22,-1-1,0-1,-2 0,-1-1,-1-1,-1-1,9-25,-22 52,6-15,6-9,-2 0,0 0,-1-2,-2 1,0-1,-2 0,-1 0,1-19,-6 42,1-1,-1 0,0 0,0 0,-1 1,1-1,-1 0,0 0,0 1,0-1,0 1,-1-1,1 1,-1-1,0 1,0 0,0 0,0 0,-1 0,0 0,1 0,-1 1,0-1,0 1,0 0,0 0,-1 0,1 0,0 0,-1 1,0 0,1 0,-1 0,0 0,1 0,-1 1,0-1,0 1,0 0,1 0,-1 1,0-1,-3 2,-3 4,0 2,1-1,0 2,0-1,1 1,0 0,1 1,0 0,0 0,1 0,0 1,1 0,0 0,1 0,0 1,1-1,0 1,1 0,0 0,1 0,1 0,0 0,0 1,1-1,2 9,-2-8,0 1,1 0,1-1,0 0,1 0,1 0,0 0,0 0,1-1,1 0,0-1,1 1,0-1,1-1,0 1,0-2,1 1,0-1,1-1,0 0,0 0,1-1,0 0,0-1,1-1,0 0,0-1,2 1,22 2,-6-2</inkml:trace>
  <inkml:trace contextRef="#ctx0" brushRef="#br0" timeOffset="14571.934">9766 574,'-1'12,"0"0,1 0,1 1,0-1,0 0,1-1,1 1,0 0,1-1,0 1,0-1,2 0,-1 0,1-1,1 0,4 6,-9-14,0-1,0 1,0-1,0 1,1-1,-1 0,0 0,1 0,-1 0,1 0,0-1,-1 1,1-1,-1 1,1-1,0 0,-1 0,1 0,0-1,-1 1,1 0,-1-1,1 0,-1 0,1 0,-1 0,1 0,-1 0,0 0,1-1,-1 0,0 1,0-1,0 0,-1 0,1 0,0 0,-1 0,1-1,56-91,-54 82,0 1,0-1,-2 1,1-1,-2 0,1 0,-2 0,1 0,-2 0,0-4,1 11,-1 1,0 0,0-1,0 1,0-1,-1 1,1 0,-1 0,0 0,0 0,-1 0,1 0,-1 1,0-1,0 1,0 0,0 0,-1 0,0 0,1 0,-1 1,0 0,0-1,0 1,0 1,0-1,-1 1,-1-1,2 2,0-1,0 1,0-1,-1 1,1 1,0-1,0 1,0-1,0 1,-1 0,1 1,0-1,1 1,-1 0,0 0,0 0,1 0,-1 1,1-1,0 1,0 0,-1 0,-11 14</inkml:trace>
  <inkml:trace contextRef="#ctx0" brushRef="#br0" timeOffset="15238.394">10104 773,'171'-207,"-171"206,1-1,0 1,0 0,0-1,0 1,0 0,0 0,1 0,-1 0,0 0,1 0,-1 0,0 0,1 0,-1 1,1-1,0 0,-1 1,1-1,-1 1,1 0,0 0,-1 0,1-1,0 1,-1 1,1-1,-1 0,1 0,0 1,-1-1,1 1,-1-1,1 1,-1-1,1 1,-1 0,1 0,-1 0,0 0,1 0,-1 0,0 0,0 0,0 1,0-1,0 0,0 1,0-1,0 1,-1 0,3 5,0 0,0 0,0 0,1-1,0 1,1-1,-1 0,1 0,0-1,0 1,1-1,0 0,0 0,0-1,0 0,1 0,-1-1,1 1,0-1,0-1,1 1,-1-1,0-1,1 1,-1-1,1-1,-1 1,1-1,0 0,0-1,-1-2,0 0,0 0,-1-1,1 0,-1 0,0-1,0 1,0-1,-1 0,1-1,-1 0,-1 0,1 0,-1 0,0 0,0-1,-1 0,0 0,0 0,-1 0,0 0,0-1,0-2,3-16</inkml:trace>
  <inkml:trace contextRef="#ctx0" brushRef="#br0" timeOffset="11790.494">6661 970,'33'-103,"-12"35,-14 41,2 0,0 1,1-1,2 2,1 0,0 0,2 1,6-7,-19 29,-1 0,1-1,0 1,-1 0,1 0,0 0,1 0,-1 0,0 0,0 1,1-1,-1 1,1-1,-1 1,1 0,-1 0,1 0,0 0,0 1,0-1,-1 1,1 0,0-1,0 1,0 1,0-1,-1 0,1 1,0-1,0 1,-1 0,1 0,0 0,-1 0,1 0,-1 1,1-1,-1 1,0 0,0 0,1-1,-1 1,-1 1,2-1,44 89,-37-72</inkml:trace>
  <inkml:trace contextRef="#ctx0" brushRef="#br0" timeOffset="12122.146">7254 574,'-11'19,"2"0,0 0,1 1,1 0,0 1,2-1,1 1,0 0,1 1,2-1,0 0,2 21,-1-38,0-1,1 1,-1-1,1 0,0 1,0-1,0 0,0 1,1-1,-1 0,1 0,0 0,0 0,0-1,0 1,0 0,1-1,-1 1,1-1,0 0,-1 0,1 0,0 0,0-1,0 1,1-1,-1 0,0 0,0 0,1 0,-1 0,1-1,-1 1,0-1,1 0,-1 0,1 0,-1-1,1 1,-1-1,0 0,1 0,-1 0,3-2,3-2,0-1,0 0,0 0,-1-1,0 0,0-1,-1 1,0-2,0 1,-1-1,0 0,-1 0,0 0,0-1,-1 0,0 0,-1 0,0-1,-1 1,0-1,0 1,-1-1,-1 0,0 1,0-1,-1 0,0 1,-1-1,0 1,-1-1,0 1,0 0,-2 0,1 0,-1 1,0-1,-1 1,0 0,-1 1,-57-33,41 36</inkml:trace>
  <inkml:trace contextRef="#ctx0" brushRef="#br0" timeOffset="12789.597">7791 123,'0'43,"0"39,0 9,0 0,0-12,0-13,0-10,0-8,0-8,0-7,0-3,0-2,0-1,-5-10,-2-13,1-7</inkml:trace>
  <inkml:trace contextRef="#ctx0" brushRef="#br0" timeOffset="13038.461">7536 462,'38'5,"32"1,9 0,-4-6,-5-2,-10-2,-10 0,-9 1,-7 1,-4 1,-2 0,-2 1,0 0,1-5,-1-2,-3 1</inkml:trace>
  <inkml:trace contextRef="#ctx0" brushRef="#br0" timeOffset="13721.149">8439 406,'-29'23,"0"1,2 1,1 2,1 0,1 2,1 1,-5 11,-7 52,35-91,0 1,0 0,0-1,0 1,0 0,0-1,1 1,-1-1,1 1,0 0,0-1,0 1,0-1,0 0,0 1,1-1,-1 0,1 0,0 0,0 0,-1 0,1 0,1 0,-1-1,0 1,0-1,0 1,1-1,-1 0,1 0,-1 0,1 0,-1-1,1 1,0 0,6-2,-1-1,0 1,0-1,0 0,0-1,-1 0,1 0,-1-1,1 0,-1 0,0-1,-1 0,1 0,-1 0,0-1,0 0,-1 0,0-1,0 1,3-7,0 4,22-30,-26 31,1 1,0-1,1 1,0 0,0 0,1 1,-1 0,1 0,1 1,-1-1,1 2,6-4,-12 8,0 1,0 0,0 0,0-1,0 1,0 0,0 1,0-1,0 0,0 1,0-1,-1 1,1-1,0 1,-1 0,0-1,1 1,-1 0,0 0,0 0,0 0,0 0,0 0,-1 1,1-1,-1 0,1 0,-1 1,0-1,0 0,0 0,0 1,0-1,0 0,-1 0,1 1,-1-1,1 0,-1 0,1 10,33 97,-32-106,2 0,-1 0,0 0,0 0,1 0,0-1,-1 1,1-1,0 0,0 1,0-2,1 1,-1 0,0 0,1-1,-1 0,1 0,-1 0,1 0,0-1,-1 1,1-1,0 0,-1 0,1 0,0 0,-1-1,1 1,2-2,7-4,1-1,-1 0,0-1,-1-1,0 0,0 0,-1-1,0-1,0 0,-2 0,1-1,-1-1,-1 1,0-1,3-8,13-17,-2-1,-1-1,-2-1,-2 0,-2-1,4-20,-17 53,7-29,-1-1,-2 0,-2-1,-2 1,-1-18,-1 54,0 0,0-1,0 1,0 0,-1-1,1 1,-1 0,0 0,0 0,0-1,0 1,-1 0,1 1,-1-1,0 0,0 0,0 1,0-1,0 1,-1-1,-1 0,2 4,0 1,0 0,0-1,0 1,0 0,0 0,1 0,-1 0,1 0,-1 1,1-1,0 0,0 1,0-1,0 1,0-1,0 1,1-1,-1 1,1 0,0-1,0 1,0 0,0-1,0 1,0-2,-2 237,60 148,-47-273,-30-90,3-23</inkml:trace>
  <inkml:trace contextRef="#ctx0" brushRef="#br0" timeOffset="13940.154">8693 462,'38'5,"33"1,8 0,-4-1,-11-1,-10 3,-10 0,-8 0,-10 3,-5-1,-1-1,1-2,-3 2,-4 1</inkml:trace>
  <inkml:trace contextRef="#ctx0" brushRef="#br0" timeOffset="14122.181">9370 687,'5'24,"6"9,2-3</inkml:trace>
  <inkml:trace contextRef="#ctx0" brushRef="#br0" timeOffset="14272.117">9456 462,'-15'-19,"-4"-6</inkml:trace>
  <inkml:trace contextRef="#ctx0" brushRef="#br0" timeOffset="9087.784">3811 886,'54'254,"-39"-111,-12-126,3 71,-7-87,1 0,-1-1,0 1,1 0,-1 0,0-1,0 1,1-1,-1 1,0-1,0 1,0-1,0 1,0-1,0 0,0 0,1 1,-1-1,0 0,0 0,0 0,0 0,0 0,0 0,0 0,0 0,0-1,0 1,0 0,0-1,0 1,0 0,0-1,1 1,-1-1,0 1,0-1,0 0,1 1,-1-1,0 0,1 0,-1 1,1-1,-1 0,1 0,-1 0,1 0,-1 1,1-1,0 0,0 0,-1 0,1 0,0 0,0 0,0 0,0 0,0 0,0 0,0 0,1-1,-5-20,1 1,1-2,2 1,0 0,1 0,1 0,1 0,1 1,1-1,0 1,2 0,1 0,0 1,4-5,-4 5,2 0,-1 1,2 0,1 0,0 1,1 1,1 0,1 1,0 1,1 0,1 1,0 0,-15 13,1-2,-1 0,2 0,-1 0,0 0,0 1,1-1,0 1,-1 0,1 0,0 0,0 0,0 1,0 0,0 0,0 0,1 0,-1 1,0-1,0 1,1 0,-1 0,0 1,0-1,1 1,-1 0,0 0,0 1,0-1,0 1,0 0,0 0,-1 0,1 0,0 1,1 1,0 0,0 0,-1 1,0 0,0-1,0 1,0 1,-1-1,1 0,-2 1,1 0,0 0,-1 0,0 0,-1 0,1 0,-1 0,0 0,-1 1,1-1,-1 0,-1 1,1-1,-1 0,0 1,0-1,-1 0,0 0,0 0,0 0,-1 0,0-1,0 1,-1-1,1 0,-1 0,0 0,0 0,-1-1,1 1,-4 1,-3-2,-1 0,0 0,0-1,0 0,0-1,-1-1,1 0,-1-1,1 0,0 0,-1-2,1 1,0-2,0 0,-2 0,-11-4</inkml:trace>
  <inkml:trace contextRef="#ctx0" brushRef="#br0" timeOffset="9419.54">4516 829,'-12'26,"0"0,2 1,1 0,2 1,0 0,-1 18,8-44,-1-1,1 1,-1 0,1 0,0 0,0 0,0 0,0 0,0-1,0 1,0 0,1 0,-1 0,0 0,1 0,0-1,-1 1,1 0,0 0,0-1,0 1,0-1,1 1,-1-1,0 1,0-1,1 0,-1 1,1-1,-1 0,1 0,0 0,-1 0,1-1,0 1,0 0,0-1,-1 1,1-1,0 1,0-1,0 0,0 0,0 0,0 0,0 0,0-1,-1 1,1 0,0-1,1 0,7-3,0-1,-1-1,0 1,0-1,0-1,0 0,-1 0,-1 0,1-1,-1-1,0 1,-1-1,0 0,-1 0,1-1,-2 0,1 0,-2 0,1 0,-1 0,-1-1,0 0,1-8,-3 15,0 0,0 0,0 0,0 0,0 0,-1 0,0 0,0 0,0 1,0-1,0 0,-1 1,0-1,0 1,0-1,0 1,0 0,-1 0,1 0,-1 0,0 0,0 1,0-1,0 1,0 0,-1 0,1 0,-1 0,1 1,-1-1,0 1,0 0,1 0,-1 0,0 1,0-1,0 1,0 0,0 0,0 0,0 1,0-1,1 1,-1 0,0 0,-2 1,-14 9</inkml:trace>
  <inkml:trace contextRef="#ctx0" brushRef="#br0" timeOffset="9717.916">4912 800,'-10'39,"-3"22,1 5,7-13,4-20,3-17</inkml:trace>
  <inkml:trace contextRef="#ctx0" brushRef="#br0" timeOffset="9952.548">5025 320,'0'0</inkml:trace>
  <inkml:trace contextRef="#ctx0" brushRef="#br0" timeOffset="10258.077">5109 998,'4'-8,"4"-6,-1-1,2 2,0-1,0 1,2 1,-1 0,1 0,1 1,3-1,-15 11,1 0,-1 1,1-1,0 0,-1 1,1-1,0 1,0-1,-1 1,1 0,0-1,0 1,0 0,0 0,-1-1,1 1,0 0,0 0,0 0,0 0,0 0,0 0,-1 0,1 0,0 0,0 1,0-1,0 0,-1 1,1-1,0 0,0 1,0-1,-1 1,1-1,0 1,-1-1,1 1,0 0,-1-1,1 1,-1 0,1 0,-1-1,1 1,-1 0,0 0,1 0,-1-1,0 1,7 49,-7-40,0-7,0 0,1 0,-1 0,0-1,1 1,0 0,-1-1,1 1,0 0,0-1,1 1,-1-1,0 1,1-1,-1 0,1 1,0-1,0 0,0 0,0-1,0 1,1 0,-1-1,0 1,1-1,-1 1,1-1,-1 0,1 0,0-1,-1 1,1 0,0-1,0 0,0 1,-1-1,1 0,0-1,0 1,-1 0,1-1,0 1,0-1,-1 0,1 0,-1 0,1 0,2-2,6-4,-1 0,1 0,-1-1,-1-1,0 0,0 0,0-1,-1 0,0 0,-1-1,-1 1,1-2,-2 1,0-1,0 0,-1 0,1-7,-4-17,-5 29</inkml:trace>
  <inkml:trace contextRef="#ctx0" brushRef="#br0" timeOffset="10837.099">5759 152,'65'376,"-53"-274,-6 1,-5 93,-1-163,0-21</inkml:trace>
  <inkml:trace contextRef="#ctx0" brushRef="#br0" timeOffset="11073.642">5589 603,'38'5,"23"1,10 0,-2-1,-8-2,-5-1,-7 0,-7-2,-6 0,-4 0,-8 0</inkml:trace>
  <inkml:trace contextRef="#ctx0" brushRef="#br0" timeOffset="26126.788">57 1563,'628'-29,"417"29,-647-25,83-7,-13 4,95 0,-134 0,-46-1,45 29,-129-28,-10 18,-201-2,0 5,0 4,60 5,-14 0,2153-2,-1857-28,-137 17,-202 1,0 3,76 6,30-26,283 27,-284-1,-53-25,-3 13,-109 6,2 2,-1 1,1 2,-1 1,32 3,-40 3,-6 1</inkml:trace>
  <inkml:trace contextRef="#ctx0" brushRef="#br0" timeOffset="56568.558">1 1788,'22'-8,"1"2,0 0,1 1,0 1,-1 2,1 0,0 2,0 0,19 3,15-1,365-2,-225-28,56 57,-29-30,-55-27,-46 10,50-4,-140 15,0 1,0 3,1 0,-1 2,20 3,-13-1,129 27,55-28,-139-14,-68 10,-1 0,1 1,0 1,0 1,1 1,-1 0,0 1,6 2,157 40,-161-39,0-2,1 0,-1-1,1-1,-1-1,1 0,-1-2,0 0,11-4,223-17,-205 16,1 3,-1 2,1 1,23 5,108-6,17-24,-29 16,-109 2,0 2,1 3,-1 3,25 3,12 0,73-30,309 28,-439 0,107-11,-106 3,0 2,1 1,-1 2,1 3,37 3,13-1,331-2,-253-28,-146 27,0 0,0 2,0 1,-1 1,1 1,13 4,-6-1,1-3,1 0,-1-3,0 0,0-2,17-3,95-24,137 27,-83-27,55 28,-111-28,224 27,-309-10,-49 9,1 0,-1 0,0 0,1 1,-1 1,1-1,-1 1,1 1,-1 0,0 0,2 0,39 8,0-2,0-3,1-2,0-2,12-2,35 0,496 2,-424-25,1-7,309 32,-27 0,-314-20,-122 24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8:18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1192 875,'-9'-19,"-4"42,9 7,0-1,2 1,2-1,0 1,4 15,23 99,-25 81,-1-220,0 0,0 1,1-1,0 0,0 0,0 0,1 0,-1-1,1 1,0-1,1 1,-1-1,1 0,0-1,0 1,0 0,0-1,1 0,-1 0,1 0,0-1,0 0,0 0,0 0,0 0,0-1,1 0,-1 0,0 0,1-1,-1 1,158 34,176-36,-336 2,0 0,0-1,0 0,0 0,0 0,0 0,0 0,0-1,0 1,0-1,0 0,0 0,0 0,0 0,-1 0,1-1,0 1,-1-1,1 0,-1 0,1 0,-1 0,0 0,0 0,0 0,0-1,-1 1,1-1,0 0,-1 1,0-1,0 0,0 0,0 0,0 0,0 0,1-123,4-22,-3 138,0 0,-1-1,-1 1,0-1,-1 1,0-1,0 1,-1-1,0 0,-1 1,-2-8,-38-169,15 45,15-25,7 136,7 25</inkml:trace>
  <inkml:trace contextRef="#ctx0" brushRef="#br0" timeOffset="902.534">1164 932,'0'-5,"0"-6,0-7,0-4,0-3,0-3,0-1,0 0,0-1,-5 1,-2 0,6 5,3 7</inkml:trace>
  <inkml:trace contextRef="#ctx0" brushRef="#br0" timeOffset="1567.876">120 536,'518'1,"-186"26,-134-25,142-20,189-11,-9 18,-271 40,-55 0,-149-29,-33 0</inkml:trace>
  <inkml:trace contextRef="#ctx0" brushRef="#br0" timeOffset="2038.96">1135 1,'-768'372,"486"-256,209-84,73-32,0 1,0-1,0 1,-1-1,1 1,0-1,0 0,0 1,0-1,0 1,0-1,0 1,0-1,0 1,1-1,-1 1,0-1,0 1,0-1,0 1,1-1,-1 0,0 1,0-1,1 1,-1-1,0 0,1 1,-1-1,1 0,-1 0,0 1,1-1,-1 0,1 0,-1 1,0-1,1 0,-1 0,1 0,-1 0,1 0,-1 0,1 0,-1 0,1 0,-1 0,1 0,-1 0,1 0,-1 0,1 0,-1 0,0 0,1-1,-1 1,1 0,-1 0,1-1,-1 1,0 0,1 0,-1-1,0 1,1 0,-1-1,0 0,185-37,-144 32</inkml:trace>
  <inkml:trace contextRef="#ctx0" brushRef="#br0" timeOffset="2274.527">2208 57,'-72'29,"-33"14,-9 5,1-2,10-3,13-4,12-4,10-4,12-6,10-3,8-5,6-6,9 1,12-3,14-2,10-2,8-2,1-2</inkml:trace>
  <inkml:trace contextRef="#ctx0" brushRef="#br0" timeOffset="2504.763">2801 85,'-48'14,"-59"25,-21 4,2 1,12-2,22-5,20-7,19-5,13-6,9-7,9 0,13-2,14-3,10-3,7-6,6-4,1 0,-3 1</inkml:trace>
  <inkml:trace contextRef="#ctx0" brushRef="#br0" timeOffset="2673.759">3591 1,'-48'28,"-45"25,-16 12,2 1,8-8,17-7,12-13,14-8,11-5,9-1,10 0,10-5</inkml:trace>
  <inkml:trace contextRef="#ctx0" brushRef="#br0" timeOffset="4670.575">1531 1214,'0'0,"0"0,0 0,0 1,1-1,-1 0,0 0,0 1,0-1,0 0,0 1,0-1,0 0,0 0,0 1,0-1,0 0,0 1,0-1,0 0,0 0,0 1,0-1,-1 0,1 0,0 1,0-1,0 0,0 0,-1 1,1-1,0 0,0 0,0 1,-1-1,1 0,0 0,0 0,-1 0,1 0,0 1,0-1,-1 0,31-23,-19 57,5 1,-16-35,1 1,-1-1,0 1,0-1,1 1,-1-1,0 0,1 1,-1-1,0 1,1-1,-1 0,1 1,-1-1,1 0,-1 1,0-1,1 0,-1 0,1 0,-1 1,1-1,0 0,-1 0,1 0,-1 0,1 0,-1 0,1 0,-1 0,1 0,-1 0,1 0,-1 0,1-1,0 1,-1 0,1 0,-1 0,0-1,1 1,-1 0,1-1,-1 1,1 0,-1-1,0 1,1-1,-1 1,0 0,1-1,-1 1,0-1,0 1,1-1,-1 1,0-1,0 1,0-1,0 1,0-1,0 0,1 1,-1-1,0 1,-1-1,3-1,-1-1,0 1,1-1,-1 1,0-1,-1 1,1-1,0 0,-1 0,0 1,1-1,-1 0,0 0,-1 1,1-1,0 0,-1 1,1-1,-1 0,0 1,0-1,0 0,0 1,-1 0,1-1,-1 1,1 0,-1-1,0 1,0 0,1 0,-2 1,1-1,0 0,0 1,-1-1,1 1,0 0,-1-1,1 1,-1 1,0-1,1 0,-1 1,0-1,0 1,1 0,-1-1,0 2,0-1,0 0,1 1,0-1,0 1,0 0,0 0,1 0,-1 0,0 0,0 1,1-1,-1 1,1-1,0 1,-1-1,1 1,0-1,0 1,0 0,0 0,0 0,0 0,1 0,-1 0,0 0,1 0,0 0,-1 0,1 0,0 0,0 0,0 0,1 0,-1 0,0 0,1 0,-1 0,1 0,0 0,-1 0,1 0,0 0,0-1,0 1,1 0,-1-1,0 1,1-1,-1 1,1-1,-1 1,1-1,0 0,-1 0,1 0,0 0,0 0,0 0,0-1,0 1,0-1,1 1,-1-2,0 0,0 0,-1 0,1 0,0-1,0 1,0 0,-1-1,1 1,-1-1,1 0,-1 1,0-1,0 0,0 0,0 0,0 0,0 0,0 0,-1 0,1 0,-1-1,1 1,-1 0,0 0,0 0,0-1,0 1,0 0,0 0,-1 0,1 0,-1-1,1 1,-1 0,0 0,0 0,0 0,-20 9,10 5</inkml:trace>
  <inkml:trace contextRef="#ctx0" brushRef="#br0" timeOffset="7853.111">1135 989,'-13'-2,"-1"2,1 0,0 0,-1 1,1 1,0 0,0 1,0 0,0 1,0 1,1 0,0 1,0 0,0 0,0 2,0-1,0 1,0 1,0 0,1 0,1 1,0 1,0 0,1 0,0 0,1 1,0 1,1-1,0 1,1 1,1-1,0 1,1 0,0 0,1 5,6 348,-2-311,-13 142,4-164,-1 0,-1 0,-2-1,-2-1,-1 0,-1-1,-2-1,-15 20,12-21,-2-2,-1 0,-1-2,-1-1,-1-1,-1-1,-20 11,-3-1,31-22,2 0,-1 1,2 2,-1-1,2 2,0 0,0 1,1 1,1 0,1 1,0 0,-8 18,-46 170,37-87,-1 105,28-196,1-1,2 1,1-1,0 1,2-1,2 0,0 0,1 0,2-1,1 1,0-2,2 1,5 5,114 128,66 17,-188-168,28 19,-2 2,-1 2,-1 0,-2 3,-1 0,-1 2,-2 1,10 21,-27-39,-1 0,-1 0,-1 1,0-1,-2 2,0-1,-1 0,-1 1,-1-1,-1 20,-1-14,-1-20,1 1,1-1,-1 1,1-1,0 1,0-1,0 1,1-1,0 0,0 1,1-1,-1 0,1 1,0-1,1 0,-1 0,3 3,0-7,1 1,-1 0,1-1,-1 0,1 0,0-1,-1 0,1 0,0 0,-1 0,1-1,0 0,-1 0,1-1,-1 0,1 0,1-1,0 1,210-55,-153 44,0 3,1 2,41 3,129 7,-188 6,-1 1,0 2,0 3,14 7,-24-9,-10-3,0-1,1-1,0-2,0 0,0-2,11-1,-20-2,-1-1,1 0,-1-1,0-2,0 0,0 0,0-1,0-2,-1 1,0-2,-1 0,0-1,0 0,-1-2,0 1,0-2,5-6,-10 9,20-18,-1 0,-1-2,-1-2,-2 0,-1-1,-2-1,-1-2,-1 0,-2 0,-1-4,14-86,-28 116,6-30,1 0,2 1,1 1,2 0,2 0,16-26,71-67,39-3,38 7,-172 120,0 1,-1-1,1 0,-1-1,0 0,-1 0,0-1,0 1,0-1,-1 0,-1-1,1 1,-1-1,-1 0,1 0,-1-1,-1 1,0 0,0-1,-1-8,-2-23,-3 0,-1 0,-3 0,-1 1,-1 0,-3 1,-2-1,1-4,-129-431,77 302,-79-72,141 241,0-1,0 0,0 0,0-1,1 1,0-1,0 0,0 0,1 0,0 0,0 0,1 0,-1-1,1 1,1 0,-1-1,1 1,0-1,1 1,-1-1,1 1,1 0,-1-1,1 1,0 0,1-1,57-122,-25-14,-35 136,2-1,-1 0,0 0,-1-1,0 1,0 0,-1 0,0 0,-1 0,1 0,-2 0,1 0,-1 0,0 1,0-1,-1 1,0 0,-1 0,1 0,-4-2,-20-15,-1 2,-1 1,-1 1,-1 2,0 1,-2 1,-11-2,-108-28,88-30,-112 55,35 21,-60-20,184 18,6 2</inkml:trace>
  <inkml:trace contextRef="#ctx0" brushRef="#br0" timeOffset="11887.628">1587 2879,'0'0,"0"1,-1 0,1-1,-1 1,1 0,-1-1,1 1,-1-1,1 1,-1-1,0 1,1-1,-1 1,0-1,1 0,-1 1,0-1,0 0,1 0,-1 0,0 1,0-1,1 0,-1 0,0 0,0 0,0 0,1 0,-1 0,0-1,0 1,1 0,-1 0,0-1,0 1,1 0,-1-1,0 1,1 0,-1-1,1 1,-1-1,0 1,1-1,-1 0,1 1,-1-1,1 0,0 1,-1-1,1 0,0 1,-1-1,1 0,0 0,0 1,-1-1,1 0,0 0,0 1,0-1,-3 3,-1 1,1 0,0 0,0 0,0 0,0 1,0-1,1 1,0-1,0 1,0 0,0 0,0 0,1 0,-1 1,1-1,0 0,1 0,-1 1,1-1,0 0,0 1,0-1,1 0,-1 1,1-1,0 0,0 1,0-1,1 0,0 0,0 0,0 0,0-1,0 1,1 0,0-1,-1 0,1 0,1 1,-1-2,0 1,4 2,-2-4,0 0,-1 0,1-1,0 1,0-1,0 0,0-1,0 1,0-1,0 0,-1 0,1-1,0 1,-1-1,1 0,-1 0,1-1,-1 1,0-1,0 0,0 0,-1-1,1 1,-1-1,1 1,-1-1,0 0,-1 0,1-1,-1 1,0 0,0-1,0 0,0 1,-1-1,0 0,0 0,0 0,-1 1,1-1,-1 0,0 0,-1-1,0 3,-1 1,0-1,1 1,-1 0,0-1,0 1,0 0,-1 0,1 0,0 0,-1 1,1-1,-1 1,0-1,0 1,1 0,-1 0,0 0,0 1,0-1,0 1,0-1,0 1,0 0,0 0,0 0,0 1,0-1,0 1,0-1,0 1,1 0,-1 0,0 0,0 1,1-1,-1 1,1-1,-1 1,1 0,0 0,0 0,-1 0,1 0,1 1,-1-1,0 1,1-1,-1 1,1 0,0-1,-1 1,2 0,-1 0,2-1,0 0,0-1,0 1,1 0,-1-1,1 1,-1-1,1 1,0-1,-1 0,1 0,0 0,0 0,0 0,0 0,0 0,0-1,0 1,0-1,0 1,0-1,0 0,0 0,1 0,-1 0,0 0,0 0,0-1,0 1,0-1,0 0,0 1,0-1,0 0,0 0,0 0,0 0,-1 0,1-1,0 1,-1-1,1 1,-1-1,1 1,-1-1,0 0,0 0,0 1,0-1,0 0,0 0,0 0,-1 0,1 0,-1 0,1-1,-10-21,5 16</inkml:trace>
  <inkml:trace contextRef="#ctx0" brushRef="#br0" timeOffset="17355.576">2179 3161,'-6'-4,"0"-1,0 1,-1 0,0 0,0 1,0 0,0 1,0-1,0 1,-1 0,1 1,-1 0,0 0,1 1,-1 0,0 0,1 1,-1-1,1 2,-1-1,1 1,-1 0,1 1,0 0,0 0,0 1,1-1,-1 1,1 1,0-1,0 1,-2 2,-25 19,1 2,2 0,0 3,-16 22,37-42,0 1,2 0,-1 0,1 1,1 0,0 0,1 0,0 1,1 0,1 0,0 0,1 0,1 0,0 1,1 7,2-13,1 0,0 0,1 0,0 0,1-1,-1 0,2 0,-1 0,1 0,0-1,1 0,-1 0,1-1,1 0,-1 0,1-1,0 0,1 0,-1-1,1 0,-1 0,1-1,1 0,-1-1,0 0,0 0,1-1,-1 0,1-1,8 0,-1-1,1-1,0-1,-1 0,0-2,0 0,0 0,0-2,-1 0,1-2,115-65,-130 74,-1-1,0 1,1-1,-1 0,0 1,0-1,0 0,0 0,0 0,0 0,0 0,0 0,0 0,0-1,0 1,-1 0,1 0,0-1,-1 1,1 0,-1-1,0 1,1 0,-1-1,0 1,0-1,0 1,0-1,0 1,0 0,0-1,0 1,-1-1,1 1,0 0,-1-1,0 1,1 0,-1-1,0 1,1 0,-1 0,0 0,0 0,0-1,0 1,0 1,0-1,-65-39,56 35,-86-42,123 37,142-12,-142 22,-27 5</inkml:trace>
  <inkml:trace contextRef="#ctx0" brushRef="#br0" timeOffset="19745.972">2265 1863,'-38'45,"29"-32,-1 5,-1 0,-2-1,1 0,-2-1,0-1,-1 0,0-1,-9 5,2-5,-1 0,0-2,-1 0,0-2,-1 0,-1-2,1-1,-1-1,0-1,0-2,-11 1,-106-31,5-16,129 38,1 0,0-1,0 0,0-1,1 1,0-2,0 1,1-1,0 0,0 0,1 0,0-1,-3-7,-29-40,-10-40,46 96,0 1,0-1,0 1,0 0,0-1,0 1,0 0,0-1,0 1,0 0,0 0,0 0,1 0,-1 0,0 0,1 0,-1 0,0 0,1 0,0 0,-1 0,1 1,0-1,-1 0,1 0,0 0,0 1,0-1,0 0,0 0,0 0,0 1,1-1,-1 0,0 0,1 0,-1 0,1 1,-11 260,8-200,33-87,32-46,2 2,3 3,27-16,-54 37,-78 47,9 3,0-1,-1-2,1 0,0-2,-1-1,-26-5,15-6,38 14</inkml:trace>
  <inkml:trace contextRef="#ctx0" brushRef="#br0" timeOffset="20778.148">2067 2314,'0'222,"34"-300,-19 46,-3 6,1 0,1 0,1 2,2 0,12-14,-28 37,0-1,0 1,0 0,0 0,0-1,1 1,-1 0,1 0,-1 0,1 0,-1 1,1-1,-1 0,1 1,0-1,-1 1,1-1,0 1,-1 0,1 0,0 0,0 0,-1 0,1 0,0 0,0 0,-1 1,1-1,0 1,-1-1,1 1,-1 0,1 0,-1-1,1 1,-1 0,1 0,-1 1,0-1,0 0,1 0,-1 1,0-1,0 0,0 1,0-1,-1 1,1-1,0 1,-1 0,1-1,-1 1,1 0,-1-1,0 1,0 0,0 0,0 0,7 60,-7-53,0 0,1 0,0 0,1 0,-1 0,2 0,-1-1,1 1,1 0,-1-1,4 4,-6-10,0-1,0 0,0 1,0-1,1 0,-1 1,1-1,-1 0,1 0,-1 0,1 0,0 0,-1-1,1 1,0-1,0 1,-1-1,1 1,0-1,0 0,0 0,0 0,-1 0,1 0,0 0,0 0,0-1,0 1,-1-1,1 1,0-1,-1 0,1 0,0 0,-1 0,1 0,-1 0,1 0,-1 0,0 0,1-1,-1 1,55-62,-30 25,72-80,-97 117,0 0,-1 0,1 0,0 0,0 0,1 0,-1 0,0 0,0 1,0-1,1 0,-1 1,0-1,1 1,-1-1,0 1,1 0,-1-1,0 1,1 0,-1 0,1 0,-1 0,1 0,-1 0,0 1,1-1,-1 0,0 1,1-1,-1 1,0-1,1 1,-1 0,0 0,0-1,0 1,0 0,0 0,0 0,0 0,0 0,0 0,0 1,0-1,-1 0,1 0,0 1,-1-1,1 0,-1 1,0-1,1 1,7 251,-2-234</inkml:trace>
  <inkml:trace contextRef="#ctx0" brushRef="#br0" timeOffset="23790.705">2321 1976,'2'2,"-1"0,1 0,-1 0,1 0,0-1,0 1,0-1,0 1,0-1,0 0,0 0,0 0,0 0,1 0,-1 0,0 0,1-1,-1 1,1-1,-1 0,1 0,-1 0,0 0,1 0,0-1,167-21,-62 13,-107 9,0-1,1 0,-1 0,0 0,0 0,0 1,0-2,0 1,0 0,0 0,0 0,-1 0,1-1,0 1,-1 0,1 0,-1-1,1 1,-1-1,0 1,1 0,-1-1,0 1,0-1,0 1,0-1,0 1,0 0,-1-1,1 1,0-1,-1 1,1 0,-1-1,1 1,-1 0,-1-2,-30-51,28 48,-27-36,19 24</inkml:trace>
  <inkml:trace contextRef="#ctx0" brushRef="#br0" timeOffset="28462.738">289 847,'17'31,"6"172,12 18,-13-131,-16-85</inkml:trace>
  <inkml:trace contextRef="#ctx0" brushRef="#br0" timeOffset="28882.823">176 847,'63'-44,"-43"28,1 1,1 0,0 2,1 0,0 2,1 0,1 2,-1 1,23-5,-45 12,1 1,0-1,-1 0,1 1,0 0,-1-1,1 1,0 0,0 1,-1-1,1 0,0 1,-1 0,1-1,-1 1,1 0,0 0,-1 0,0 1,1-1,-1 1,0-1,0 1,0 0,0 0,0 0,0 0,0 0,-1 0,1 0,-1 1,1-1,-1 0,0 1,0-1,0 1,-1 0,1-1,0 1,-1 2,2 8,-2 1,1-1,-2 0,0 1,-1-1,0 0,-1 0,0 0,-1 0,0 0,-1-1,-1 0,0 0,0 0,-1-1,-1 0,0 0,-3 2,-94 113,78-109,16-16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01.3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899 419,'-179'17,"45"22,-44 8,130-40,-33 14,119 1,-14-16,1 0,0-2,-1-1,2-1,-1-1,0-1,14-3,136 12,-42 13,-132-22,-1 0,1 1,0-1,-1 0,1 0,-1 1,1-1,-1 0,1 1,-1-1,1 0,-1 1,1-1,-1 1,0-1,1 1,-1-1,1 1,-1-1,0 1,0-1,1 1,-1-1,0 1,0 0,0-1,0 1,0-1,0 1,1 0,-1-1,-1 1,1-1,0 1,0 0,0-1,0 1,0-1,0 1,-1 0,1-1,0 1,-1-1,1 1,0-1,-1 1,1-1,0 1,-1-1,1 0,-1 1,1-1,-1 1,1-1,-1 0,1 0,-1 1,1-1,-1 0,0 0,1 1,-42 25,35-22,-228 121,-66 42,80-33,218-133,1 1,0-1,0 1,-1 0,1 0,0 0,1 1,-1-1,0 0,1 1,-1-1,1 1,0-1,-1 1,1 0,1-1,-1 1,0 0,1 0,-1-1,1 1,0 0,0 0,0 0,0 0,1 0,-1-1,1 1,-1 0,1 0,0 0,0-1,0 1,1-1,-1 1,1-1,-1 1,1-1,0 0,0 0,0 0,0 0,0 0,0 0,1 0,-1-1,1 1,-1-1,1 0,-1 0,1 0,1 1,16 3,-1-1,0-1,1 0,0-1,0-2,-1 0,1-1,0 0,0-2,-1 0,11-4,45-5,146-22,-79 6,-120 22,-4-1</inkml:trace>
  <inkml:trace contextRef="#ctx0" brushRef="#br0" timeOffset="873.459">1098 1209,'50'-93,"20"-6,5 2,40-36,21 23,-135 109,-1 1,1-1,-1 0,1 1,0-1,-1 1,1-1,-1 1,1-1,0 1,0-1,-1 1,1 0,0-1,0 1,-1 0,1 0,0 0,0-1,0 1,-1 0,1 0,0 0,0 0,0 0,-1 1,1-1,0 0,0 0,0 0,-1 1,1-1,0 0,-1 1,1-1,0 1,-1-1,1 1,0-1,-1 1,1-1,-1 1,1 0,-1-1,1 1,-1 0,1-1,-1 1,0 0,1 0,-1-1,0 2,-1 44,-2-31,-6 31,1 0,3 0,1 1,3 0,3 19,-2-64,0 1,1-1,0 0,-1 0,1 0,0 1,0-1,0 0,0 0,1 0,-1 0,0-1,1 1,-1 0,1-1,0 1,0-1,-1 1,1-1,0 0,0 1,0-1,1 0,-1-1,0 1,0 0,0-1,1 1,-1-1,0 1,0-1,1 0,-1 0,0 0,1-1,-1 1,0 0,1-1,-1 0,0 1,0-1,0 0,0 0,0 0,0 0,0-1,0 1,0 0,0-1,-1 1,1-1,0 0,-1 0,0 1,2-3,48-46,-2-3,-2-1,-3-3,-2-1,24-48,-38 63,16-29,-43 72,0 0,0 0,0 1,0-1,0 0,0 1,0-1,0 1,-1-1,1 1,0 0,0-1,-1 1,1 0,0-1,-1 1,1 0,0 0,-1 0,1 0,-1-1,1 1,-1 0,0 0,1 0,-1 0,0 0,0 0,0 0,0 0,0 0,0 0,0 0,0 0,0 0,0 0,0 0,-1 0,1 0,0 0,-1 0,1 0,-1 0,1-1,-1 1,0 1,1 0,-20 175,12-122,3-1,2 1,3-1,2 5,0 33,3-42,1-32</inkml:trace>
  <inkml:trace contextRef="#ctx0" brushRef="#br0" timeOffset="13696.499">2396 1012,'0'29,"4"18,3 8,-1-3,-1-4,-2-6,-1-5,-5-4,-3-3,0-1,1-2,-4-4,0-7</inkml:trace>
  <inkml:trace contextRef="#ctx0" brushRef="#br0" timeOffset="13971.033">2396 956,'38'-10,"23"7,5 8,-8 9,-15 6,-13 5,-18-3,-10 1,-11-4,-8 0,-7-4,-3-4,-2-4,-2-3,1-2,0-2,5-6,8-1</inkml:trace>
  <inkml:trace contextRef="#ctx0" brushRef="#br0" timeOffset="14840.987">1408 278,'-1'-1,"1"0,-1-1,0 1,1 0,-1-1,1 1,0-1,0 1,-1 0,1-1,0 1,0-1,0 1,0-1,0 1,1-1,-1 1,0 0,1-1,-1 1,1-1,0 1,-1 0,1 0,0-1,0 1,-1 0,1 0,0 0,0 0,0 0,1 0,-1 0,0 0,0 0,0 1,1-1,-1 0,0 1,1-1,-1 1,0-1,1 1,-1 0,1 0,-1 0,2-1,76-7,-74 8,496 3,-419 7,-82-10,0-1,0 1,0 0,-1-1,1 1,0 0,0-1,0 1,0 0,0-1,0 1,0 0,0-1,0 1,0 0,0-1,0 1,0 0,0-1,0 1,1 0,-1-1,0 1,0 0,0 0,0-1,1 1,-1 0,0-1,0 1,1 0,-1 0,0 0,0-1,1 1,-1 0,0 0,0 0,1 0,-1-1,0 1,1 0,-1 0,0 0,1 0,-1 0,0 0,1 0,-1 0,0 0,1 0,-1 0,0 0,1 0,-1 0,0 0,-24-22,-47-24,55 37,0-1,0-1,1 0,0-1,1 0,1-1,-7-8,6-19,19 28</inkml:trace>
  <inkml:trace contextRef="#ctx0" brushRef="#br0" timeOffset="15261.068">3101 363,'22'7,"0"0,1-1,-1-1,1-1,1-1,-1-2,0 0,0-1,1-1,2-2,31 2,123-17,-132 9,-26 7</inkml:trace>
  <inkml:trace contextRef="#ctx0" brushRef="#br0" timeOffset="15495.259">3130 729,'38'5,"32"2,9-1,-4-1,-11-1,-10-2,-11-1,-7-1,-9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9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22,'38'0,"37"0,10 0,-4 0,-11 0,-8 0,-10 0,-9-4,-7-3,-4 1,-8 1</inkml:trace>
  <inkml:trace contextRef="#ctx0" brushRef="#br0" timeOffset="975.874">875 192,'343'-7,"-343"7,-1-1,1 0,-1 1,1-1,0 1,-1-1,1 0,0 1,0-1,-1 0,1 0,0 1,0-1,0 0,0 1,0-1,0 0,0 0,0 1,0-1,0 0,0 1,1-1,-1 0,0 0,0 1,1-1,-1 0,1 1,-1-1,0 1,1-1,-1 1,1-1,-1 1,1-1,-1 1,1-1,0 1,-1-1,1 1,0 0,-1-1,1 1,0 0,-1 0,1 0,0-1,-1 1,1 0,0 0,0 0,-1 0,1 0,0 0,0 0,-1 1,1-1,-53-34,42 29,1 0,-1-1,1 1,1-2,-1 1,1-1,1-1,-1 0,1 0,0 0,-2-5,2-3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18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86,'0'567,"-11"-505,5-56</inkml:trace>
  <inkml:trace contextRef="#ctx0" brushRef="#br0" timeOffset="300.246">29 30,'38'0,"42"0,16-4,-2-3,-9 1,-13 1,-15 1,-11 2,-10 1,-5 0,-4 6,-6 7,-7 5,-5 6,-5-2</inkml:trace>
  <inkml:trace contextRef="#ctx0" brushRef="#br0" timeOffset="568.641">0 708,'67'4,"27"3,8-6,-10-2,-15-2,-16 0,-13 1,-11 0,-11-4,-5-1,-7 1</inkml:trace>
  <inkml:trace contextRef="#ctx0" brushRef="#br0" timeOffset="1533.218">1411 171,'-126'118,"-104"82,229-198,-1 0,1 0,-1-1,0 1,1 0,-1-1,0 1,0-1,0 0,0 1,0-1,0 0,0 0,0-1,0 1,-1 0,1-1,0 1,0-1,-1 0,1 1,0-1,-1 0,1-1,0 1,-1 0,1-1,0 1,0-1,-1 0,1 0,0 0,0 0,0 0,0 0,0 0,0-1,0 1,1-1,-1 1,0-1,1 0,-1 0,1 1,0-1,-1 0,1-2,1-8,1 0,1 0,0 0,1 1,0-1,1 1,1 0,-1 0,1 0,1 0,0 1,1 0,0 0,0 1,6-5,1-7,-8 13,35-42,-40 49,0 0,0 0,0 1,1-1,-1 0,0 0,0 1,0-1,1 1,-1-1,0 1,1 0,-1-1,0 1,1 0,-1 0,0 0,1 0,-1 0,1 0,-1 0,0 0,1 1,-1-1,0 1,0-1,1 1,-1-1,0 1,0 0,0-1,1 1,-1 0,0 0,0 0,0 0,0 0,-1 0,1 0,0 0,0 1,67 122,-54-107,1-1,1 0,0-1,1-1,1-1,0 0,1-2,0 0,1-1,0-1,15 5,-22-8,6 2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3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109 269,'-25'303,"24"-295,1-2,0 1,0-1,-1 0,0 0,0 0,-1 0,1 0,-1 0,0 0,-1-1,1 1,-1-1,-1 0,1 1,-4 2,5-8,0 0,0 0,0-1,-1 1,1-1,0 1,0-1,0 0,0 0,0 0,0 0,0 0,1 0,-1-1,0 1,1-1,-1 1,0-1,1 1,0-1,-1 0,1 0,0 0,0 0,0 0,0 0,1 0,-1 0,0 0,1 0,0 0,-1-1,1 1,0 0,0 0,0-2,-1-18,1 0,1 0,0 1,2-1,1 0,0 1,2 0,0 0,2 0,0 1,1 0,3-4,92-163,-89 167,-6 6,0 1,1 0,0 0,1 1,1 1,-1 0,2 0,0 1,0 1,7-4,-19 13,1-1,-1 0,0 1,1-1,-1 1,1 0,-1-1,0 1,1 0,-1 0,1 0,-1 0,1 0,-1 0,1 0,-1 1,0-1,1 1,-1-1,1 1,-1-1,0 1,0-1,1 1,-1 0,0 0,0 0,0 0,0 0,0 0,0 0,0 0,0 0,0 0,0 1,-1-1,1 0,-1 1,1-1,-1 0,1 1,-1-1,0 1,1-1,-1 0,0 2,5 76,-6-69,10 68,-3-59</inkml:trace>
  <inkml:trace contextRef="#ctx0" brushRef="#br0" timeOffset="510.102">730 354,'-16'14,"0"0,1 1,1 1,1 1,0 0,1 1,0 0,2 0,0 1,1 1,1 0,1 0,1 0,1 1,0 0,1 4,4-19,0 0,0 0,1-1,0 1,0 0,0 0,0-1,1 1,0-1,1 1,-1-1,1 0,0 0,0 0,0 0,1-1,0 1,0-1,0 0,0 0,1 0,-1-1,1 1,0-1,0 0,0-1,1 1,-1-1,1 0,-1-1,1 1,-1-1,6 1,-4-1,1 0,-1-1,0 0,0 0,1 0,-1-1,0 0,0-1,0 1,0-1,0-1,0 1,-1-1,1 0,-1-1,0 0,0 0,0 0,0-1,-1 1,0-1,1-1,-2 1,1-1,-1 1,0-1,0-1,-1 1,1-1,-1 1,-1-1,1-2,-2 4,-1 0,1 0,-1 0,0-1,0 1,-1 0,0 0,0 0,0 0,0 0,-1 0,0 0,0 0,0 1,-1-1,1 1,-1-1,0 1,0 0,-1 0,1 0,-1 1,0-1,0 1,0 0,0 0,-3-1,6 4,1 0,0 0,-1 0,1 0,-1 0,1 0,0 0,-1 0,1 0,-1 0,1 0,0 0,-1 0,1-1,-1 1,1 0,0 0,-1 0,1-1,0 1,-1 0,1 0,0-1,0 1,-1 0,1-1,0 1,0 0,-1-1,1 1,0 0,0-1,0 1,0 0,0-1,-1 1,1-1,0 1,0 0,0-1,0 1,0-1,0 1,0 0,0-1,1 1,-1-1,0 1,0 0,0-1,0 1,0-1,1 1,-1 0,0-1,0 1,1 0,-1-1,0 1,0 0,1 0,-1-1,0 1,1 0,-1 0,0 0,1-1,-1 1,1 0,31-1,-25 1,139 3,-121-3</inkml:trace>
  <inkml:trace contextRef="#ctx0" brushRef="#br0" timeOffset="785.084">1238 410,'-29'39,"-18"26,-7 7,6-3,6-14,11-11,5-9,3-5,5-3,0-6,4-2,4-4</inkml:trace>
  <inkml:trace contextRef="#ctx0" brushRef="#br0" timeOffset="1283.161">1294 692,'-130'310,"186"-382,-36 45,0 1,2 1,1 1,0 1,2 1,0 1,2 2,0 0,1 2,23-10,42 10,-91 16,0 1,0 0,0 0,0 0,0 0,0 1,0-1,0 0,0 1,0-1,0 1,0 0,0 0,-1 0,1 0,0 0,0 0,-1 0,1 1,-1-1,1 0,-1 1,0-1,1 1,-1 0,0-1,0 1,0 0,0 0,0 0,-1 0,1 0,-1 0,1 0,-1 0,0 0,1 0,-1 0,0 0,0 0,-1 0,1 0,0 0,-3 4,0 0,0-1,-1 1,0-1,0 0,0 0,0 0,-1 0,0-1,0 0,0 0,0 0,-1 0,1-1,-1 0,0 0,0-1,0 0,-1 0,1 0,0-1,-1 1,1-2,-1 1,1-1,-1 0,1 0,-1-1,1 0,-1 0,1 0,0-1,-6-2,-12-6,5-2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2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86,'5'0,"12"0,6 0,6 0,1 0,2 0,-1 0,-1 0,0 0,-1 0,0 0,-1 0,1 0,-1 0,0 0,-10 0,-7 0</inkml:trace>
  <inkml:trace contextRef="#ctx0" brushRef="#br0" timeOffset="210.909">142 0,'-5'39,"-1"26,0 8,1-4,6-9,3-15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5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1 240,'7'-4,"0"0,0 0,1 1,-1 0,1 1,0-1,0 1,0 1,0-1,0 2,0-1,0 1,0 0,6 1,1-1,244-17,-124 0,-134 16,0 1,-1 0,1 0,-1 0,1 0,0-1,-1 1,1 0,-1-1,1 1,-1 0,1-1,-1 1,1-1,-1 1,0-1,1 1,-1-1,1 1,-1-1,0 1,0-1,1 1,-1-1,0 0,0 1,0-1,0 1,1-1,-1 0,0 1,0-1,0 0,0 1,0-1,-1 1,1-1,0 0,0 1,0-1,-1 1,1-1,0 0,0 1,-1-1,1 1,0-1,-1 1,1-1,-1 1,1 0,-1-1,1 1,-1-1,1 1,-1 0,1-1,-1 1,1 0,-1 0,0 0,1-1,-1 1,-41-26,40 25,-32-15,-58-42,86 25,13 19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6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28,'-24'43,"-18"29,-1 7,2-5,2-11,9-11,4-14,7-9,1-4,0-7,2-2,0-3,1 1,5-3</inkml:trace>
  <inkml:trace contextRef="#ctx0" brushRef="#br0" timeOffset="319.185">1 0,'29'8,"1"1,-1 2,-1 0,0 2,-1 1,0 2,-2 0,1 2,-2 0,-1 2,21 21,-33-26,-1 0,0 1,-1 0,0 1,-2 0,0 0,2 9,27 60,-24-63,58 79,-57-91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1 539,'-1'-18,"1"0,1-1,1 1,0 0,1 0,1 0,1 0,1 1,0 0,1 0,1 0,0 1,7-9,3-2,1 1,0 1,2 1,1 1,1 1,15-11,-20 18,-13 10,0 0,1 1,-1-1,1 1,0 0,0 1,0-1,0 1,1 1,-1-1,1 1,-1 0,1 0,5 0,-9 4,0 1,-1-1,1 1,0 0,-1 0,0 0,0 0,0 0,0 0,0 0,-1 1,1-1,-1 1,0-1,0 1,0 0,-1-1,1 1,-1 0,0-1,0 1,0 0,0-1,-1 1,1 0,-2 1,2 3,-21 123,20-127,-1 0,1-1,0 1,0 0,0 0,0-1,1 1,-1 0,1 0,0 0,0 0,0 0,1 0,-1 0,1-1,0 1,0 0,0 0,2 3,-1-7,0 0,0 0,0 0,0 0,0 0,0 0,0-1,0 1,0-1,0 1,0-1,0 0,0 0,0 1,-1-2,1 1,0 0,-1 0,1 0,-1-1,1 1,-1-1,0 1,1-1,-1 1,0-1,0 0,0 0,0 0,4-4,24-26,8-12,3 2,1 1,2 2,41-27,-9 14,-74 53,0 1,0-1,1 0,-1 0,0 1,0-1,-1 1,1-1,0 1,0-1,-1 1,1-1,-1 1,1 0,-1-1,0 1,0 0,0-1,0 1,0 0,0-1,0 1,0 0,-1-1,1 1,0 0,-1-1,0 1,1-1,-1 1,0-1,-48 123,41-100,4-19,1 1,1-1,-1 1,1 0,0-1,0 1,1 0,0 0,0 0,0 0,1 0,0 0,0 1,0-1,1 0,0 0,0 0,0 0,1 0,0-1,0 1,1 0,-1-1,1 0,0 1,3 1,11 5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29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344 1,'-30'16,"2"-3,1 1,0 1,1 2,0 0,2 2,0 0,1 2,1 0,1 2,1 0,-6 12,23-28,0-1,0 1,0 0,1 0,0 1,1-1,0 0,0 0,0 1,1-1,0 1,1-1,-1 1,1 0,0-5,-1 0,1-1,0 1,0 0,0 0,0 0,0-1,1 1,-1-1,1 1,0-1,-1 1,1-1,0 0,1 0,-1 0,0 0,0 0,1-1,-1 1,1-1,0 1,-1-1,1 0,0 0,0 0,0 0,0-1,-1 1,1-1,0 0,0 0,0 0,0 0,2 0,7-3,-1 0,0-1,0 0,-1-1,1 0,-1-1,0 0,0 0,-1-1,1 0,-2-1,1 0,-1 0,0-1,6-9,10-8,4-5,-21 22,0 1,0 0,0 0,1 1,1 0,-1 0,1 1,0 0,10-5,-16 11,0 1,0-1,0 1,1 0,-1 0,0 0,-1 1,1-1,0 1,0-1,0 1,-1 0,1 0,-1 0,0 0,1 1,-1-1,0 1,-1-1,1 1,0 0,-1-1,1 1,-1 0,0 0,0 0,0 0,0 0,0 1,-1-1,0 0,1 0,-1 2,8 18,-6-16,1-1,-1 0,1 1,0-1,0 0,1-1,0 1,0-1,0 1,1-1,0-1,0 1,0 0,0-1,1 0,0-1,-1 1,1-1,1 0,-1-1,0 1,1-1,-1 0,1-1,0 0,-1 0,1 0,0-1,0 0,0 0,-1 0,1-1,3-1,9-4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4.9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3 178,'-2'-11,"15"-3,231 11,-76 3,-168 0,-1-1,1 0,-1 1,1-1,0 1,0-1,-1 1,1-1,0 0,0 1,0-1,0 0,-1 1,1-1,0 0,0 1,0-1,1 0,-1 1,0-1,0 1,0-1,0 0,1 1,-1-1,0 0,0 1,1-1,-1 1,0-1,1 1,-1-1,1 1,-1-1,1 1,-1-1,1 1,-1 0,1-1,-1 1,1 0,0-1,-1 1,1 0,-1 0,1 0,0 0,-1-1,1 1,0 0,-1 0,1 0,0 0,-1 0,1 1,0-1,-1 0,1 0,-1 0,1 0,0 1,-1-1,1 1,-141-114,129 99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2:59:35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31,'-10'-5,"0"0,19 6,185 9,-138-11,159-28,-190 28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3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88,'48'-5,"45"-6,16-2,-1 2,-10 3,-6-3,-9 1,-15 3,-8 1,-6 3,-7 1,-1 1,-5 1,-3 1,-5-1,-6 1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2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292 137,'-35'19,"1"2,1 1,2 1,0 2,-7 9,29-25,1 0,0 0,0 1,1 0,0 0,1 1,0-1,1 2,0-1,1 0,0 1,1 0,0 0,1 0,0 0,1 0,0 1,1-1,0 1,1-7,0-1,0 1,0-1,1 1,-1-1,1 0,1 0,-1 0,1 0,0 0,0 0,0-1,0 1,1-1,0 0,0 0,0 0,0-1,1 0,0 1,-1-2,1 1,0 0,0-1,1 0,-1 0,0-1,1 1,-1-1,1 0,-1-1,1 1,-1-1,1 0,0 0,-1-1,1 0,3-1,8-1,-1 0,1-2,-1 0,0 0,0-2,0 0,-1-1,0 0,0-1,-1-1,-1-1,1 1,-2-2,1 0,-2-1,0 0,0 0,-1-1,-1-1,0 1,-1-2,-1 1,0-1,-1 0,-1 0,0-1,1-11,-7 17,0 0,0 1,-1-1,0 1,-1 0,0 0,-1 0,0 0,0 0,-1 1,-1-1,1 1,-1 1,-1-1,0 1,0 0,0 1,-1 0,0 0,-1 0,-7-3,11 6,0 1,0 1,0-1,-1 1,1 0,-1 0,1 0,-1 1,0 0,0 0,1 0,-1 1,0 0,0 0,0 0,0 1,1 0,-1 0,0 1,0-1,1 1,-1 0,1 1,0 0,0-1,0 1,0 1,0-1,1 1,-1 0,1 0,0 0,0 1,0-1,1 1,0 0,-1 1,-1 45,4-27</inkml:trace>
  <inkml:trace contextRef="#ctx0" brushRef="#br0" timeOffset="329.834">856 363,'-21'153,"14"-220,12 33,1 0,2 0,1 1,1 0,2 1,1 0,2 1,1 1,1 0,2 1,21-24,-39 50,1 0,-1 0,1 1,-1-1,1 1,0 0,0-1,0 1,0 0,1 0,-1 0,1 0,-1 1,1-1,-1 1,1-1,0 1,0 0,0 0,0 0,0 1,-1-1,2 1,-1-1,0 1,0 0,0 0,0 0,0 1,0-1,0 1,0-1,0 1,-1 0,1 0,0 1,0-1,-1 1,1-1,-1 1,1 0,1 2,9 11,-4 1</inkml:trace>
  <inkml:trace contextRef="#ctx0" brushRef="#br0" timeOffset="667.661">9 758,'767'-111,"-675"98,127-5,-178 33,-30-2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1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928 667,'0'1,"0"-1,0 0,-1 1,1-1,0 1,0-1,0 1,0-1,0 1,0-1,0 1,0-1,0 1,0-1,0 0,0 1,0-1,0 1,0-1,0 1,1-1,-1 1,0-1,0 0,1 1,-1-1,0 1,0-1,1 0,-1 1,0-1,1 0,-1 1,1-1,-1 0,0 0,1 0,-1 1,1-1,-1 0,0 0,1 0,-1 0,1 0,-1 1,1-1,-1 0,1 0,-1 0,1-1,-1 1,1 0,-1 0,1 0,-1 0,-38 21,-179 27,142-36,31-5,-34 8,-1-4,0-3,-4-3,59-1,31 8,178 36,-104-29,185 60,-240-69,41 29,-67-36,0 0,0 0,0-1,0 1,-1 0,0 0,1 0,-1 0,0-1,-1 1,1 0,0-1,-1 1,1-1,-1 0,0 1,0-1,0 0,0 0,0 0,0 0,-1 0,1-1,-1 1,1-1,-1 0,1 1,-1-1,0 0,0-1,1 1,-3 0,0 2,-332 126,207-77,3 6,-25 20,149-77,1 0,-1 0,0 0,1 0,-1 1,1-1,-1 1,1 0,0 0,-1 0,1 0,0 0,1 0,-1 0,0 1,0-1,1 1,0-1,-1 1,1 0,0-1,0 1,1 0,-1 0,0 0,1-1,0 1,0 0,0 0,0 0,0 0,0 0,1 0,-1 0,1-1,0 1,0 0,0 0,0-1,1 1,-1-1,1 1,-1-1,1 1,0-1,0 0,0 0,0 0,0 0,1 0,0 0,131 30,-104-30,0-1,-1-1,1-1,0-2,12-4,62-4,54-16,-151 30,-23 8,7-6,-5 6</inkml:trace>
  <inkml:trace contextRef="#ctx0" brushRef="#br0" timeOffset="947.591">900 1570,'57'-100,"3"3,67-80,20-33,-65 109,-82 100,1 0,-1 1,1-1,0 1,-1-1,1 1,0-1,-1 1,1-1,0 1,-1 0,1-1,0 1,0 0,0 0,-1 0,1 0,0-1,0 1,0 0,-1 0,1 0,0 1,0-1,0 0,-1 0,1 0,0 1,0-1,-1 0,1 1,0-1,-1 0,1 1,0-1,-1 1,1-1,0 1,-1-1,1 1,-1 0,1-1,-1 1,0 0,1-1,-1 1,0 0,1 0,-1-1,0 1,0 0,1 0,-1 0,0-1,5 48,-35 174,28-191,8 115,-6-145,0 0,0 0,1 0,-1-1,0 1,1 0,-1 0,0-1,1 1,-1 0,1 0,-1-1,1 1,0 0,-1-1,1 1,0-1,-1 1,1-1,0 1,0-1,-1 0,1 1,0-1,0 0,0 1,-1-1,1 0,0 0,0 0,0 0,0 0,0 0,-1 0,1 0,0 0,0 0,0-1,0 1,-1 0,1 0,0-1,0 1,0-1,-1 1,1-1,0 1,-1-1,1 1,0-1,-1 0,33-31,66-110,60-112,-110 185,-48 70,0-1,0 1,0-1,0 1,0 0,0-1,-1 1,1 0,0 0,0 0,-1 0,1 0,-1 0,1 0,-1 0,1 0,-1 0,0 0,1 0,-1 0,0 0,0 0,0 0,0 0,0 0,0 0,0 0,0 1,0-1,0 0,-1 0,1 0,0 0,-1 0,1 0,-24 173,-5 26,12-106,12-74</inkml:trace>
  <inkml:trace contextRef="#ctx0" brushRef="#br0" timeOffset="1503.503">1888 1372,'-74'380,"66"-362,6-26,6-31,6 7,1 1,2 1,1 0,1 1,2 1,0 0,2 2,1 0,2 1,0 1,1 0,1 2,2 1,0 1,1 2,1 0,0 2,19-7,-44 20,1 1,-1-1,1 1,0 0,0 0,0 1,0-1,0 1,0 0,0 0,0 0,1 1,-1-1,0 1,0 0,1 0,-1 1,0-1,0 1,1 0,-1 0,0 0,0 1,0-1,0 1,-1 0,1 0,0 0,-1 1,1 0,-1-1,0 1,0 0,0 0,0 1,-1-1,1 1,-1-1,0 1,2 3,-3-3,0-1,-1 1,1-1,-1 1,0-1,0 1,0-1,0 1,-1-1,1 1,-1-1,0 0,0 1,0-1,-1 0,1 1,-1-1,0 0,0 0,0 0,0-1,0 1,-1 0,1-1,-1 0,1 1,-1-1,0 0,0 0,0-1,0 1,-3 1,-1-1,0 1,-1-1,1 0,-1 0,1-1,-1 0,1 0,-1-1,0 0,1 0,-1-1,0 0,1 0,-7-3,5 2,0-1,0 0,1-1,-1 0,1 0,0-1,0 0,1 0,-1-1,1 0,0 0,1-1,0 0,0 0,0-1,-2-3,-1-6</inkml:trace>
  <inkml:trace contextRef="#ctx0" brushRef="#br0" timeOffset="2299.415">1267 526,'1'-2,"-1"0,0-1,1 1,0 0,-1-1,1 1,0 0,0 0,1-1,-1 1,0 0,1 0,-1 0,1 1,-1-1,1 0,0 1,0-1,0 1,0-1,0 1,0 0,0 0,0 0,0 0,1 0,-1 0,0 1,1-1,-1 1,1 0,82-8,-78 8,242 19,-103-8,-145-11,-1 1,0-1,1 0,-1 1,1-1,-1 0,1 0,-1 0,1 1,-1-1,1 0,-1 0,1 0,0 0,-1 0,1 0,-1 0,1 0,-1 0,1 0,-1 0,1 0,-1-1,1 1,-1 0,1 0,-1 0,1-1,-1 1,1 0,-1-1,1 1,-1 0,0-1,1 1,-1-1,0 1,1 0,-1-1,0 1,0-1,1 1,-1-1,0 1,0-1,0 1,0-1,1 1,-1-1,0 0,0 1,0-1,0 1,0-1,0 1,-1-1,1 1,0-1,0 1,0-1,0 1,-1-1,1 1,0-1,0 1,-1-1,1 1,0-1,-1 1,1 0,-38-26,27 19,-114-104,124 111,0-1,0 1,0-1,1 1,-1-1,0 1,0-1,1 1,-1-1,0 0,1 0,-1 1,1-1,-1 0,1 0,-1 0,1 1,-1-1,1 0,0 0,0 0,-1 0,1 0,0 0,0 0,0 0,0 0,0 0,0 0,0 0,0 0,1 1,-1-1,0 0,0 0,1 0,-1 0,1 0,-1 0,1 1,-1-1,1 0,-1 0,1 1,0-1,12-3</inkml:trace>
  <inkml:trace contextRef="#ctx0" brushRef="#br0" timeOffset="2682.405">2735 724,'19'0,"16"4,7 3,1-1,-2-1,-3-2,-4-1,-2-1,-2 0,-6 4,-7 1</inkml:trace>
  <inkml:trace contextRef="#ctx0" brushRef="#br0" timeOffset="2913.252">2763 949,'38'9,"28"4,7-1,-5-6,-13-6</inkml:trace>
  <inkml:trace contextRef="#ctx0" brushRef="#br0" timeOffset="3563.36">3836 554,'23'180,"-21"-140,0 281,-2-315,0 0,-1 0,0-1,0 1,-1 0,1 0,-1-1,0 1,-1-1,1 1,-1-1,0 0,-1 0,1 0,-5 4,0-6</inkml:trace>
  <inkml:trace contextRef="#ctx0" brushRef="#br0" timeOffset="3864.311">3553 470,'59'10,"1"-3,-1-3,1-2,0-3,-1-2,20-5,135-4,-190 11,-18 0,1 0,-1 1,0-1,0 1,0 0,0 1,0 0,0 0,0 0,0 0,0 1,0 0,-1 0,1 1,-1 0,2 1,0 8,-7-1</inkml:trace>
  <inkml:trace contextRef="#ctx0" brushRef="#br0" timeOffset="4130.117">3440 1259,'48'5,"45"-3,16-3,-2-4,-8-3,-12-4,-16 0,-10 2,-11 2,-9-2,-7 1,-4 2,-3 2,0 1,-6 3</inkml:trace>
  <inkml:trace contextRef="#ctx0" brushRef="#br0" timeOffset="16588.723">4654 978,'29'107,"-14"-59,-3 0,-1 1,-3 0,-2 1,-1 25,4 25,-7-83,-3-4</inkml:trace>
  <inkml:trace contextRef="#ctx0" brushRef="#br0" timeOffset="16968.39">4625 1118,'9'-10,"1"0,0 1,0 0,1 0,0 1,0 0,1 1,0 0,0 1,1 1,0 0,0 0,0 1,0 1,2 0,87 3,-100 0,1 1,-1 0,1-1,-1 1,1 0,-1 0,0 1,1-1,-1 0,0 1,0 0,0-1,0 1,0 0,-1 0,1 0,0 0,-1 0,1 0,-1 1,0-1,0 0,0 1,0-1,0 1,-1-1,1 1,-1-1,0 1,1 0,-1-1,0 1,0-1,-1 1,1 0,-1 2,-3 2,0 1,0 0,-1-1,0 0,0 0,-1-1,0 1,0-1,0 0,-1-1,0 0,0 0,0 0,-1-1,1 0,-1 0,0-1,0 0,-1-1,1 1,0-2,-1 1,-4-1,-13 4</inkml:trace>
  <inkml:trace contextRef="#ctx0" brushRef="#br0" timeOffset="18139.026">5980 554,'7'-3,"-7"3,0 0,0 1,0-1,0 0,0 1,0-1,0 1,0-1,0 1,0-1,0 0,0 1,0-1,0 1,0-1,0 0,0 1,1-1,-1 0,0 1,0-1,1 0,-1 1,0-1,0 0,1 1,-1-1,0 0,1 0,-1 1,0-1,1 0,-1 0,0 0,1 0,-1 1,1-1,-1 0,0 0,1 0,-1 0,1 0,-1 0,0 0,1 0,-11 17,-2 0,0 0,0-1,-2-1,0 0,-1-1,0 0,-1-1,0-1,-10 5,-9 8,-1-2,-1-2,-1-1,-1-1,-1-3,0-1,-3-1,-82-5,121-9,1-1,0 1,-1-1,1 0,0 0,0 0,-1-1,1 1,0-1,0 0,0 0,1 0,-1 0,0 0,1 0,-1-1,1 1,0-1,0 0,0 0,0 0,1 0,-1 0,1 0,-1 0,1 0,0-1,0 1,1 0,-1-1,1 1,0-1,-1 1,2-2,-1 0,1 0,0-1,0 1,0 0,1 0,0-1,0 1,0 1,1-1,0 0,-1 0,2 1,-1 0,0 0,1 0,0 0,0 0,0 1,0-1,1 1,-1 0,1 1,0-1,0 1,0 0,0 0,0 0,1 1,-1 0,0 0,1 0,-1 1,0-1,1 1,-1 1,1-1,-1 1,0 0,1 0,-1 0,5 3,274 122,-34-33,-165-30,-72-53</inkml:trace>
  <inkml:trace contextRef="#ctx0" brushRef="#br0" timeOffset="22071.073">5105 187,'197'27,"258"-26,-371 12,28-2,-68-22,-44 9,0 1,-1 0,1 0,0 0,-1 0,0 0,1-1,-1 1,1 0,-1 0,0 0,0 0,0 1,1-1,-1 0,0 0,0 0,0 1,0-1,0 1,0-1,-1 1,1-1,0 1,0-1,0 1,0 0,-1 0,1-1,0 1,0 0,-1 0,1 0,-1 1,-3-3,-142-85,86 44,-17-19,65 52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43.6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297 0,'-10'15,"-17"28,-9 12,-3 1,0-3,7-7,3-6,3-10,6-5,6-2,0-5,3-6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2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58 819,'-1'-1,"0"0,0 0,0 0,0 0,0 0,0 0,0 0,0 0,0 1,0-1,0 0,0 1,-1-1,1 0,0 1,0 0,-1-1,1 1,0 0,-1 0,1 0,0 0,-1 0,1 0,0 0,-1 0,1 0,0 0,-1 1,1-1,0 1,0-1,-1 1,1 0,0-1,0 1,0 0,0 0,0-1,0 1,0 0,0 0,0 0,0 0,0 1,1-1,-1 0,1 0,-1 0,0 1,1-1,0 0,-1 0,1 1,0-1,0 0,0 1,0-1,0 0,0 1,0-1,0 0,0 1,0-1,1 1,23 170,-22-150,-2-15,0 0,0 0,0-1,1 1,0 0,0-1,1 1,0-1,0 1,0-1,1 0,0 0,0 0,1 0,0-1,0 1,0-1,0 0,1 0,1 0,-1-5,1 1,-1-1,1-1,0 1,-1-1,1 0,-1-1,0 1,1-1,-1 0,0 0,0-1,0 1,0-1,-1 0,1-1,-1 1,0-1,1 0,-2 0,1 0,2-3,-3 4,131-171,-133 172,0 1,0-1,0 1,0-1,1 1,-1-1,0 1,1 0,-1 0,1 0,0 0,-1 0,1 0,0 0,-1 0,1 1,0-1,0 0,0 1,0 0,-1-1,1 1,0 0,0 0,0 0,0 0,0 1,0-1,0 0,-1 1,1-1,0 1,0 0,0 0,-1-1,1 1,-1 0,1 0,0 1,-1-1,0 0,1 0,-1 1,1 0,38 59,-37-54,0 0,1-1,-1 1,1-1,0 0,1 0,0 0,0 0,0-1,1 0,-1 0,1-1,0 1,0-1,1 0,0-1,-1 0,1 0,0 0,0-1,3 1,-2-3,0 0,0 0,1 0,-1-1,0-1,0 1,-1-1,1-1,0 1,-1-1,1 0,-1-1,0 0,0 0,0-1,-1 0,1 0,-1 0,4-6,96-123,-98 121,-1 1,0-1,-1 0,0 0,-1-1,-1 0,0 0,-1 0,0 0,-1-1,0-8,-2-1</inkml:trace>
  <inkml:trace contextRef="#ctx0" brushRef="#br0" timeOffset="3656.055">1271 1,'-9'13,"0"1,1-1,1 2,0-1,1 1,0 0,1 0,1 1,1 0,0-1,1 1,0 0,2 0,-1 0,2 1,0-1,2-1,2 15,0 47,10 89,-9-126,-1-1,-3 1,0 0,-3 0,-2-1,-4 22,3-38,0-10,1 0,0 0,1 1,1-1,0 1,1 0,0-1,1 1,2 9,-3-23,0 1,0-1,0 1,0-1,0 1,1-1,-1 1,0-1,0 1,0-1,1 0,-1 1,0-1,1 1,-1-1,0 0,1 1,-1-1,0 0,1 1,-1-1,1 0,-1 0,0 1,1-1,-1 0,1 0,-1 0,1 0,-1 0,1 0,-1 1,1-1,-1 0,1 0,-1 0,1-1,-1 1,1 0,-1 0,1 0,-1 0,0 0,1-1,-1 1,1 0,-1 0,1-1,-1 1,0 0,1 0,-1-1,0 1,1-1,-1 1,0 0,1-1,-1 1,0-1,0 1,1 0,-1-1,0 1,0-1,0 1,0-1,0 1,0-1,22-39,-20 36,125-191,-78 127,-48 67,-1-1,0 1,0-1,1 1,-1 0,1-1,-1 1,1 0,0-1,0 1,-1 0,1 0,0 0,0-1,0 1,0 0,0 0,1 1,-1-1,0 0,0 0,0 0,1 1,-1-1,0 1,1-1,-1 1,1-1,-1 1,1 0,-1 0,0 0,1 0,-1 0,1 0,-1 0,1 0,-1 1,1-1,-1 0,0 1,1-1,-1 1,0 0,1-1,-1 1,0 0,8 109,-8-27,4-45,-5-25,2 0,0 0,0-1,1 1,0-1,1 1,1-1,0 0,1-1,2 4,3-2</inkml:trace>
  <inkml:trace contextRef="#ctx0" brushRef="#br0" timeOffset="4435.034">1864 876,'17'0,"0"0,0-1,0-1,-1-1,1 0,-1-1,0-1,0 0,0-1,0-1,-1 0,-1-1,1-1,-1 0,-1-1,1-1,-2 0,0-1,0 0,-1 0,4-7,-14 17,0 1,0-1,0 0,0 1,0-1,0 0,0 0,-1 0,1 0,-1 0,0 1,1-1,-1 0,0 0,0 0,0 0,-1 0,1 0,0 0,-1 0,1 0,-1 0,1 1,-1-1,0 0,0 0,0 1,0-1,0 0,0 1,-1-1,1 1,0 0,-1-1,1 1,-1 0,0 0,1 0,-1 0,0 0,1 0,-1 0,0 1,0-1,0 1,0-1,0 1,0 0,0 0,0-1,1 1,-3 1,-4-2,1 1,0 0,-1 1,1 0,-1 0,1 0,0 1,-1 0,1 0,0 1,0 0,1 0,-1 1,1 0,0 0,0 0,0 1,0 0,1 0,-5 6,-5 5,2 1,0 0,0 1,2 0,0 1,-5 15,13-30,1 0,0 0,0 0,0 0,0 1,1-1,-1 1,1-1,0 1,1 0,-1-1,1 1,0 0,0 0,1-1,-1 1,1 0,0-1,0 1,0-1,1 1,0-1,0 0,0 1,0-1,1 0,-1 0,1-1,0 1,0 0,0-1,1 0,0 0,-1 0,1 0,0-1,0 1,0-1,0 0,1 0,-1 0,1-1,0 0,15 2,1-1,-1 0,1-2,0-1,-1 0,1-2,-1 0,1-1,-1-1,-1-1,1-1,-1-1,0 0,-1-2,1 0,3-4,0-1,0-1,-2-1,1-1,-2 0,-1-2,0 0,-2-1,0-1,-1-1,-1 0,-2 0,1-3,-11 23,1 1,-1-1,0 0,-1 1,1-1,0 0,-1 0,0 0,1 0,-1-1,0 1,-1 0,1 0,0-1,-1 1,0 0,0-1,0 1,0-1,-1 1,1 0,-1 0,0-1,0 1,0 0,0 0,0 0,-1 0,0 0,1 0,-1 0,0 0,0 1,-1-1,1 1,0 0,-1-1,0 1,1 0,-1 1,0-1,0 0,0 1,-1-1,-1 2,0-1,0 1,-1 1,1-1,0 1,0 0,0 0,0 0,0 1,0-1,1 1,-1 0,0 1,1-1,-1 1,1 0,0 0,0 1,0-1,1 1,-1-1,1 1,0 0,0 1,0-1,0 0,1 1,0 0,0-1,0 1,0 0,1 0,0 0,0 0,0 0,1 2,1-4,1 1,0-1,0 0,0 0,1 0,-1 0,1 0,0 0,-1-1,1 1,0-1,1 0,-1 0,0 0,0 0,1-1,-1 1,1-1,0 0,-1 0,1 0,0-1,0 1,-1-1,1 0,0 0,0 0,0 0,-1-1,1 1,2-2,14 3,-15-2,0 1,1 0,-1 0,1 0,-1 0,1 1,-1 0,0 0,0 0,1 1,-1-1,0 1,0 1,0-1,-1 1,1 0,-1 0,1 0,-1 0,0 1,0 0,0 0,-1 0,0 0,1 0,-1 1,-1 0,1-1,-1 1,0 0,0 0,0 1,0-1,-1 0,0 0,0 1,-10 40,7-42,0 1,0 0,0-1,1 1,0 0,0 0,0 0,1 0,0 0,0 0,0 0,0 0,1 0,0 0,0 0,0 0,1 0,-1 0,1-1,0 1,1-1,-1 1,1-1,0 0,0 0,0 0,0 0,3 2,9 3</inkml:trace>
  <inkml:trace contextRef="#ctx0" brushRef="#br0" timeOffset="4974.818">2965 819,'18'-4,"-1"-2,-1 1,1-2,-1 0,0-2,-1 1,1-2,-2 0,0 0,0-2,-1 0,0 0,-1-1,0-1,5-8,-15 20,-1 0,0 0,1 0,-1-1,0 1,0 0,-1 0,1 0,0-1,-1 1,1-1,-1 1,0 0,0-1,0 1,0 0,0-1,-1 1,1-1,0 1,-1 0,0-1,0 1,0 0,0 0,0 0,0 0,0 0,-1 0,1 0,-1 0,1 0,-1 0,0 1,0-1,0 1,0 0,0-1,0 1,-3-1,1 0,0 1,-1-1,1 1,-1 0,1 0,-1 1,0 0,1-1,-1 1,0 1,1-1,-1 1,1 0,-1 0,1 0,-1 1,1-1,0 1,-1 0,-10 7,-1 0,2 2,0-1,0 1,1 1,0 1,1 0,0 0,1 1,1 1,0 0,1 0,1 0,0 2,1-1,1 0,0 4,5-11,0 0,0 1,1-1,0 1,0-1,1 0,1 0,0 1,0-1,0 0,1 0,1-1,0 1,0-1,0 1,1-1,0-1,1 1,0-1,0 0,0 0,1 0,0-1,0 0,1-1,0 1,0-2,0 1,0-1,1 0,-1-1,1 0,0 0,0-1,1 0,-1 0,1-1,263 0,-247-1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0:59.8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89,'-2'1,"0"0,0 0,0 0,1 1,-1-1,1 1,-1-1,1 1,-1-1,1 1,0 0,0 0,0 0,0 0,0 0,0 0,1 0,-1 0,1 0,-1 0,1 0,0 0,0 0,0 1,0-1,0 0,0 0,1 0,-4 398,4-356,0-28,0 1,-1-1,-1 0,0 1,-2-1,0 0,-4 12,-4-14,8-18</inkml:trace>
  <inkml:trace contextRef="#ctx0" brushRef="#br0" timeOffset="319.388">29 89,'43'-15,"29"-4,11 1,-3 3,-6 5,-10 3,-7 4,-8 2,-8 1,-6 0,-4 1,-3 0,0-1,-2 1,-4 4,-6 1</inkml:trace>
  <inkml:trace contextRef="#ctx0" brushRef="#br0" timeOffset="618.933">0 766,'43'5,"39"-4,14-1,1-6,-11-2,-11-4,-13 0,-13 2,-9-3,-8 2,-3 2,-3 3,0 3,-5 1</inkml:trace>
  <inkml:trace contextRef="#ctx0" brushRef="#br0" timeOffset="1156.11">960 738,'-27'280,"14"-215,12-65,0 0,1 0,-1 0,1 0,-1 0,0 0,1 0,-1 0,1 0,-1 0,0-1,1 1,-1 0,1 0,-1 0,1-1,-1 1,1 0,-1-1,1 1,-1-1,1 1,-1 0,1-1,-1 1,1-1,0 1,-1-1,1 1,0-1,0 0,-1 1,1-1,0 1,0-1,0 0,0 1,0-1,-1 1,1-1,0 0,1 1,-1-1,0 1,0-1,0 0,0 1,0-1,1 1,-1-1,0 0,0 1,1-1,-1 1,0-24,0 0,2 0,1 0,0 0,2 0,1 1,1 0,1 0,0 1,2 0,1 1,0 0,2 0,0 1,2 1,0 0,0 1,2 1,1 0,0 2,0 0,2 1,0 0,0 2,1 0,14-4,-27 12,0 0,1 1,-1 0,1 0,0 1,0 0,0 1,0 0,0 0,0 1,0 0,0 0,0 1,0 1,2 0,-8 0,0 0,-1 1,1-1,-1 1,0 0,1-1,-1 1,-1 0,1 0,0 1,-1-1,1 0,-1 0,0 1,0-1,-1 1,1-1,-1 1,1-1,-1 1,0-1,-1 1,1-1,0 1,-1-1,0 1,0-1,0 1,0-1,-1 0,1 0,-1 0,0 1,0-2,0 1,0 0,0 0,-1-1,1 1,-1-1,1 0,-4 2,-1 5,0-2,-1 1,0-1,0 0,-1 0,0-1,0 0,0-1,-1 0,0-1,0 0,0 0,0-1,-1 0,1-1,-1 0,0-1,0 0,1-1,-1 0,-3-1,-4-5</inkml:trace>
  <inkml:trace contextRef="#ctx0" brushRef="#br0" timeOffset="1902.168">1552 202,'56'17,"-30"-12,-1-2,0-1,1-1,0 0,-1-3,1 0,-1-1,0-1,3-2,84-17,-89 21,-5 3</inkml:trace>
  <inkml:trace contextRef="#ctx0" brushRef="#br0" timeOffset="2167.33">1581 512,'24'5,"22"1,9 1,-1-2,-5-2,-6-5,-5-4,-4 0,-4 1,-1 2,-2-5,-4 1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4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30,'39'-5,"21"-1,6 0,2 1,-7 2,-8 0,-9 2,-7 1,-5 0,-3 0,-2 0,0 1,0-1,-1 0,2 0,-1 5,1 1,-5 0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3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254 115,'0'386,"-27"-216,31-165,1-10</inkml:trace>
  <inkml:trace contextRef="#ctx0" brushRef="#br0" timeOffset="331.96">1 31,'19'-5,"30"-2,12 1,6 1,-5 1,-3 2,-7 1,-2 0,-5 1,-6 1,-4-1,-4 0,-1 0,-7 5,-12 2,-7 4,-5 0</inkml:trace>
  <inkml:trace contextRef="#ctx0" brushRef="#br0" timeOffset="684.694">29 651,'24'5,"32"1,11 0,-1-1,-2-1,-7-2,-9-6,-7-2,-6 0,-5 1,-1 2,-2 0,-6-3,0-1,0 1,-4 1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40,'9'-4,"8"-3,7 1,3 1,2 1,1 2,0 1,0 0,-1 1,0 1,-4-6,-8-1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6.4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1,'-5'38,"-1"23,4 5,4-4,0-7,1-8,4-13,1-6,0-9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7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0 374,'115'-258,"-75"208,-39 49,0 1,-1-1,1 0,0 1,0-1,0 0,0 1,-1-1,1 1,0 0,0-1,0 1,0 0,0 0,0-1,0 1,0 0,0 0,0 0,0 0,0 0,0 0,0 0,0 1,0-1,0 0,0 1,0-1,0 0,0 1,0-1,0 1,-1-1,1 1,0 0,0-1,-1 1,1 0,0 0,-1-1,1 1,0 0,-1 0,0 0,1 0,-1 0,1 0,-1 0,0 0,0 0,1 0,-1 0,0 0,0 0,0 0,0 0,0 0,6 34,-5-28,-1-1,1 1,1-1,-1 1,1-1,0 1,0-1,1 0,0 0,0 0,0 0,1-1,1 3,-2-8,-1 0,0 1,0-1,1 0,-1 0,0 0,1 0,-1 0,0-1,0 1,0-1,1 0,-1 1,0-1,0 0,0 0,0 0,0 0,0-1,0 1,-1-1,1 1,0-1,-1 1,1-1,-1 0,0 0,1 0,-1 0,0 0,0 0,0 0,0 0,-1 0,1 0,-1-1,6-5,11-17,-7 8,1 0,1 1,1 1,0 0,1 1,14-13,-27 26,0 0,0 0,0 0,0 0,0 0,0 0,0 1,1-1,-1 0,0 1,0-1,1 0,-1 1,0-1,1 1,-1 0,0 0,1-1,-1 1,1 0,-1 0,1 0,-1 0,0 0,1 1,-1-1,0 0,1 1,-1-1,0 1,1-1,-1 1,0 0,0 0,1-1,-1 1,0 0,0 0,0 0,0 0,0 0,0 0,-1 0,1 1,0-1,0 0,-1 0,1 1,-1-1,1 0,-1 1,0-1,1 1,-1 0,-12 81,2 4,18-71,4-4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08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0 481,'26'342,"-22"-268,20-233,-23 133,2 1,0-1,2 1,1-1,1 2,1-1,1 1,1 0,1 1,1 0,7-10,-18 31,0 0,0 0,1 0,-1 0,0 0,1 0,0 0,-1 0,1 1,0-1,0 0,0 1,0 0,0-1,0 1,0 0,0 0,0 0,1 0,-1 1,0-1,1 0,-1 1,1 0,-1 0,0 0,1 0,-1 0,1 0,-1 0,1 1,-1-1,0 1,1 0,-1 0,0 0,0 0,0 0,1 0,-1 0,0 1,-1-1,1 1,0-1,0 1,-1 0,1 0,-1 0,1 1,27 86,-25-68</inkml:trace>
  <inkml:trace contextRef="#ctx0" brushRef="#br0" timeOffset="5598.24">509 791,'-5'-3,"-1"1,0 0,0 0,0 1,0-1,0 1,0 1,0-1,0 1,0 0,0 0,0 1,0 0,0 0,0 0,0 1,0 0,0 0,0 0,1 1,-1 0,1 0,0 0,0 1,0-1,0 1,1 0,0 1,0-1,0 1,-3 4,3-5,0 0,0 0,1 0,0 0,0 1,0 0,0-1,0 1,1 0,0 0,0 0,1 1,-1-1,1 0,0 1,1-1,-1 1,1-1,0 1,0-1,1 0,0 1,0-1,0 1,0-1,1 0,0 0,0 0,0 0,1 0,0 0,0-1,0 1,0-1,1 0,-1 0,3 2,3-2,0 0,0 0,1-1,0 0,-1-1,1 0,0 0,0-1,0 0,0-1,0 0,0-1,0 0,3-1,-10 2,1-1,-1 1,1-1,-1 0,1 0,-1 0,0 0,1-1,-1 1,0-1,0 0,0 0,0 0,0 0,-1-1,1 1,-1-1,1 1,-1-1,0 0,0 0,0 0,-1 0,1 0,-1-1,1 1,-1 0,0-1,0 1,-1-1,1 1,-1-1,1 1,-1-1,-1 1,1-1,0 0,-1 1,1-1,-1 1,0 0,0-1,-1 1,0-2,2 4,0-1,0 1,0-1,0 1,0-1,0 1,1-1,-1 1,0-1,1 1,0 0,-1-1,1 1,0 0,-1-1,1 1,0 0,0 0,0 0,0 0,0 0,0 0,0 0,1 0,-1 0,0 0,0 0,1 1,-1-1,1 1,-1-1,0 1,1-1,-1 1,1 0,-1 0,1 0,-1 0,1 0,-1 0,1 0,-1 0,1 0,-1 1,1-1,-1 1,0-1,1 1,-1 0,0-1,1 1,-1 0,1 1,10-2,11 1</inkml:trace>
  <inkml:trace contextRef="#ctx0" brushRef="#br0" timeOffset="5951.094">847 791,'-19'34,"-16"25,-2 7,0-7,7-9,4-8,5-7,3-8,3-5,1-1,1 0,-1-3,2-4</inkml:trace>
  <inkml:trace contextRef="#ctx0" brushRef="#br0" timeOffset="15238.332">453 58,'15'-9,"2"1,-1 1,1 0,0 1,0 1,1 0,-1 2,1 0,0 1,0 0,16 2,-32 0,0 0,0 0,0 0,0 0,0 0,0 0,0 1,0-1,0 1,0-1,0 1,0 0,0 0,0 0,-1 0,1 0,0 0,-1 0,1 1,-1-1,1 1,-1-1,1 1,-1 0,0-1,0 1,0 0,0 0,0-1,0 1,-1 0,1 0,-1 0,1 0,-1 0,0 0,0 0,0 1,0-1,0 0,0 0,0 0,-1 0,1 0,-1 0,1 0,-1 0,0 0,0-1,0 1,0 0,0 0,0-1,-40 58,36-55,1 0,0 1,0-1,0 1,0 0,1 0,0 0,0 0,0 0,1 1,0-1,0 1,0-1,0 1,1 0,0 0,0 0,1 0,0 0,0 0,0 0,1 0,0 0,0 1,0-4,1 0,-1 0,1-1,0 1,0 0,0-1,0 1,0-1,1 0,-1 0,1 0,-1 0,1 0,0-1,0 1,-1-1,1 0,0 1,0-1,1-1,-1 1,0 0,0-1,0 0,0 1,1-1,-1-1,1 1,90-18,-18-17,-53 22</inkml:trace>
  <inkml:trace contextRef="#ctx0" brushRef="#br0" timeOffset="31592.321">847 1214,'0'5,"5"7,1 5,0 5,-1 4,-1 2,-2 1,-1 0,-1 1,0-1,0-5</inkml:trace>
  <inkml:trace contextRef="#ctx0" brushRef="#br0" timeOffset="38060.724">847 1187,'146'-51,"-70"53,-74-2,0 1,0-1,-1 1,1 0,-1 0,1 0,-1 0,1 0,-1 0,1 0,-1 0,0 1,0-1,0 1,0-1,0 1,0-1,0 1,0-1,0 1,-1 0,1-1,-1 1,1 0,-1 0,0-1,0 1,1 0,-1 0,0-1,-1 1,1 0,0 0,0 0,-1-1,1 1,-1 0,0-1,1 1,-1 0,0 0,-4 5,1 0,-1-1,0 1,0-1,-1 0,0 0,0-1,-1 1,1-1,-1-1,0 1,0-1,-1-1,-7 4,-18 11,17-7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1:58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99,'47'0,"-23"2,-1-2,1-1,-1 0,1-2,-1 0,1-2,19-7,143-60,-184 71,-1 1,0-1,0 1,0 0,0-1,1 1,-1 0,0 0,0 0,1 0,-1 0,0 0,0 0,1 1,-1-1,0 0,0 1,0-1,0 0,1 1,-1 0,0-1,0 1,0 0,0-1,0 1,0 0,-1 0,1 0,0 0,0 0,-1 0,1 0,0 0,-1 0,1 0,-1 0,1 0,-1 1,0-1,1 0,-1 0,0 0,0 1,0-1,0 1,-3 60,-56 230,46-189,4 1,4 1,6 34,17-46,-18-93,0 1,0-1,0 1,0-1,0 1,0-1,0 1,0-1,-1 1,1-1,0 1,0-1,0 1,0-1,-1 0,1 1,0-1,0 1,-1-1,1 0,0 1,-1-1,1 0,-1 1,1-1,0 0,-1 1,1-1,-1 0,1 0,0 0,-1 1,1-1,-1 0,1 0,-1 0,1 0,-1 0,1 0,-1 0,1 0,-1 0,1 0,-1 0,1 0,-1 0,1-1,-1 1,1 0,0 0,-1 0,1-1,-1 1,1 0,0 0,-1-1,1 1,0 0,-1-1,1 1,0-1,-1 1,1 0,0-1,0 1,-1-1,1 1,0-1,-39-28,34 26,-8-6,1 1,-2 0,1 1,-1 0,0 1,-1 1,1 0,-1 1,0 1,0 0,0 1,-1 1,1 0,0 1,-1 1,1 0,0 1,0 0,0 2,-10 3,-23 8,0 2,1 3,1 1,1 3,-24 17,51-31,0 1,1 1,0 1,1 0,1 2,0-1,1 2,-5 6,18-21,0 0,0 0,0 1,0-1,1 0,-1 0,0 0,0 1,1-1,-1 0,1 1,-1-1,1 0,-1 1,1-1,0 1,0-1,0 1,0-1,0 0,0 1,0-1,0 1,0-1,1 1,-1-1,1 0,-1 1,1-1,0 0,-1 1,1-1,0 0,0 0,0 0,0 0,0 0,0 0,0 1,14 5</inkml:trace>
  <inkml:trace contextRef="#ctx0" brushRef="#br0" timeOffset="284.037">575 437,'53'-15,"22"-4,3 1,-7 3,-10 5,-11 4,-10 7,-11 9,-10 2</inkml:trace>
  <inkml:trace contextRef="#ctx0" brushRef="#br0" timeOffset="666.534">1338 577,'-9'27,"0"-5,1 0,1 1,1 0,1 0,1 1,1-1,1 1,1 0,1 4,0-26,0 1,1 0,-1-1,1 1,0-1,0 1,0 0,0-1,0 0,0 1,1-1,-1 0,1 0,0 1,-1-1,1 0,0-1,0 1,0 0,1-1,-1 1,0-1,0 1,1-1,-1 0,1 0,-1 0,1-1,0 1,-1 0,1-1,0 0,-1 0,1 0,0 0,1 0,2-1,0 1,-1-1,1-1,0 1,-1-1,1 0,-1 0,0-1,0 1,0-1,0 0,0-1,-1 1,1-1,-1 0,3-4,1-1,-1-1,-1 1,0-1,0-1,-1 1,-1-1,1 0,-2 0,1-1,-1-3,-2 10,0 1,0 0,-1-1,0 1,0-1,0 1,0 0,-1-1,0 1,0 0,0-1,0 1,0 0,-1 0,0 0,0 0,0 0,-1 0,1 1,-1-1,0 1,0-1,0 1,0 0,0 0,-1 1,1-1,-3 0,2 1,-1 0,0 0,0 0,0 1,0 0,0 0,0 0,0 1,0-1,0 1,0 0,0 1,0-1,-1 1,1 0,0 1,1-1,-1 1,0 0,0 0,1 0,-1 1,1-1,0 1,0 0,-2 2,-13 12</inkml:trace>
  <inkml:trace contextRef="#ctx0" brushRef="#br0" timeOffset="983.222">1760 973,'0'-24,"0"-13,5-4,1-1,5 2,6 4,3-3,0 2,0 6,3 4,-4 2,0 5,-3 1,1 3,-3 10,-4 11,-3 4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338 50,'-7'-6,"-1"1,1 0,-1 0,0 0,-1 1,1 1,-1-1,1 1,-1 1,0-1,0 2,0-1,0 1,0 0,-1 1,1 0,0 1,0 0,-7 2,7 1,0 1,1 1,0 0,0 0,0 1,0-1,1 2,0-1,1 1,0 0,0 0,1 1,-1 0,2 0,0 0,0 0,0 1,1 0,0 2,-3 0,1 0,0 0,0 1,2 0,-1 0,2 0,0 0,0 0,1 0,1 1,0-1,1 0,0 1,1-1,0 0,2 0,-1 0,1-1,1 1,3 4,-5-13,-1-1,1 1,0-1,0 0,0 0,1 0,-1-1,1 1,0-1,-1 0,1 0,0 0,0 0,0-1,0 0,1 0,-1 0,0 0,1 0,-1-1,0 0,1 0,-1 0,0-1,1 1,-1-1,3-1,5-1,-1 0,-1-1,1 0,0-1,-1 0,0-1,0 0,-1-1,9-7,5-7,-1-2,0-1,-2 0,-1-2,-1 0,-2-1,0-1,-2 0,5-13,-19 42,0-1,0 1,0-1,0 0,1 1,-1-1,0 1,0-1,0 1,1-1,-1 0,0 1,1-1,-1 0,0 1,1-1,-1 0,1 0,-1 1,0-1,1 0,-1 0,1 0,-1 1,1-1,-1 0,1 0,-1 0,1 0,-1 0,1 0,-1 0,1 0,-1 0,0 0,1 0,-1 0,1-1,-1 1,1 0,-1 0,1 0,-1-1,0 1,1 0,-1 0,1-1,-1 1,0 0,1-1,-1 1,0 0,0-1,1 1,-1-1,0 1,0-1,3 8,3 6,1 1,0-1,1 0,0 0,1-1,0 0,1-1,0 0,1-1,0 0,1 0,0-1,6 3,0-5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3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0 386,'35'-9,"-1"-2,0-1,-1-2,0-1,-1-1,-1-2,-1-1,-1-1,23-21,-41 31,0 0,-2-1,1 0,-1 0,-1-1,0 0,-1 0,0-1,-1 0,0 0,-1-1,0 1,-1-1,-1 0,1-13,-16 43,4 18,2 0,1 0,2 1,1 0,2 0,2 13,-2 7,-9 447,-10-133,18-346,-2 0,0-1,-2 0,0 1,-1-1,-2-1,0 0,-1 0,-1 0,-1-1,-1-1,0 0,-11 12,21-28,-1 0,1 0,-1 0,0 0,0-1,0 1,0-1,0 0,0 0,-1 0,1 0,-1 0,0-1,1 1,-1-1,0 0,0 0,0-1,0 1,0-1,0 0,0 0,1 0,-1-1,0 1,0-1,0 0,0 0,0 0,1 0,-1-1,0 0,1 1,0-1,-1-1,1 1,0 0,0-1,0 0,0 1,1-1,-1 0,1-1,-1 1,1 0,0-1,1 1,-2-2,-1-20,1 1,1-1,2 0,0 1,1-1,2 0,0 1,2-1,0 1,2 1,9-22,-7 13,2 0,2 1,0 1,2 0,1 1,2 1,1 0,5-4,-12 22,0 0,1 1,0 1,0 0,1 1,0 0,0 1,0 1,1 0,0 1,0 0,0 2,0-1,11 1,30-2,-31 3</inkml:trace>
  <inkml:trace contextRef="#ctx0" brushRef="#br0" timeOffset="234.912">931 724,'-14'34,"-5"15,1 5,8-7,6-7,3-10</inkml:trace>
  <inkml:trace contextRef="#ctx0" brushRef="#br0" timeOffset="416.919">818 442,'-4'5,"-3"1</inkml:trace>
  <inkml:trace contextRef="#ctx0" brushRef="#br0" timeOffset="668.425">1496 555,'-15'39,"-4"16,1 5,-1-8,2-8,5-8,-1-8,1-6,-1-5,1-2,-2-3,-3-8,1-5</inkml:trace>
  <inkml:trace contextRef="#ctx0" brushRef="#br0" timeOffset="916.819">1158 555,'38'29,"28"14,6 5,-3-7,-10-4,-8-9,-10-5,-6-5,-5-7,-7 0,-2-2,-1-2,2-2,-4-3</inkml:trace>
  <inkml:trace contextRef="#ctx0" brushRef="#br0" timeOffset="1284.788">1948 837,'139'-55,"-132"52,-1-1,0 0,0 0,0 0,0-1,-1 0,0 0,0 0,0-1,-1 0,0 0,0 0,0 0,-1-1,1 1,-2-1,1 0,-1 0,0-1,-2 3,0 0,-1 0,0 0,0 0,0 0,0 1,-1-1,0 0,0 1,0-1,-1 1,1 0,-1 0,0 0,0 0,-1 0,1 0,-1 1,0 0,0 0,0 0,0 0,0 1,-1-1,1 1,-1 0,1 0,-1 1,0-1,0 1,0 0,0 1,0-1,0 1,0 0,0 0,0 1,0-1,1 1,-1 0,0 0,0 1,0-1,1 1,-1 0,1 1,-1-1,1 1,0-1,0 1,0 1,-2 1,-1 6,-1 0,2 1,0 0,0 0,1 1,0-1,1 1,1 0,0 0,1 0,-1 13,4-17,0-1,0 1,1 0,0 0,1-1,0 1,0-1,1 1,0-1,0-1,1 1,0 0,0-1,1 0,0-1,0 1,1-1,-1 0,1 0,1-1,-1 0,1-1,0 1,0-1,0-1,1 0,-1 0,1 0,0-1,-1-1,1 1,3-1,13 3</inkml:trace>
  <inkml:trace contextRef="#ctx0" brushRef="#br0" timeOffset="1771.962">2540 724,'-8'0,"0"1,0 0,0 1,0 0,0 0,0 1,1 0,-1 0,1 0,0 1,0 0,0 1,1 0,-1 0,1 0,0 1,-1 1,4-4,0 0,0 1,1-1,-1 0,1 1,0 0,0 0,0 0,0 0,1 0,-1 0,1 0,0 0,0 1,1-1,-1 0,1 0,0 1,0-1,1 0,-1 1,1-1,0 0,0 0,0 1,1-1,-1 0,1 0,0-1,0 1,1 0,0 0,4 3,0 0,0-1,1 0,0 0,1 0,-1-1,1-1,0 1,0-1,0-1,1 0,0 0,-1-1,1 0,0 0,0-1,0-1,0 0,0 0,0-1,-1 0,1-1,10-2,-6-1,1 0,-1-1,0 0,-1-1,0-1,0 0,0-1,-1 0,0-1,-1 0,0-1,-1 0,0 0,0-2,2-4,6-7,-2 0,0-1,-2-1,0 0,-2-1,-1-1,-2 1,0-2,-2 1,-1-1,-1 0,-1 0,-2-1,-1 1,-2-5,2 27,-1-1,-1 1,1 0,-1-1,-1 1,1 0,-1 0,0-1,-1 2,0-1,0 0,0 0,-1 1,0 0,0 0,-1 0,1 0,-1 0,-1 1,1 0,-1 0,0 1,0 0,0 0,0 0,-1 0,0 1,1 0,-1 1,-1 0,1 0,0 0,0 1,-1 0,1 0,0 1,-1 0,1 0,-5 1,4 2,-1 0,1 1,-1 0,1 0,0 1,1 0,-1 0,1 0,0 1,0 1,1-1,0 1,0 0,0 0,1 1,0 0,0 0,1 0,0 0,1 1,0-1,0 1,1 0,0 0,0 6,-1 1,0 0,2 1,0-1,1 0,1 1,0-1,1 0,1 0,1 0,0 0,1-1,0 1,1-1,3 2,6 5,1-2,1 0,2-1,-1-1,2 0,0-2,1 0,1-1,0-1,1-2,1 0,0-1,0-2,1 0,0-1,1-2,-1-1,1-1,1 0,67 5,-69-8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1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172 608,'-24'31,"1"0,1 2,2 0,1 1,2 1,2 1,-7 23,20-56,1 0,0 0,-1 0,1-1,1 1,-1 1,0-1,1 0,-1 0,1 0,0 0,0 0,1 0,-1 0,0 0,1 1,0-1,0 0,0 0,0-1,0 1,0 0,1 0,0-1,-1 1,1 0,0-1,0 0,0 1,1-1,-1 0,0 0,1 0,0-1,-1 1,1-1,0 1,0-1,0 0,0 0,0 0,0 0,0-1,0 1,0-1,0 0,0 0,10-4,0-1,-1-1,0 0,0 0,-1-1,0-1,0 0,0-1,-1 0,-1 0,1-1,-2 0,1-1,-1 0,-1 0,1-2,3-3,1 0,-2 0,0-2,-1 1,-1-1,0 0,-2-1,0 0,-1 0,-1 0,0-1,-2 1,0-5,-2 22,0 1,1-1,-1 1,0-1,0 1,0-1,-1 0,1 1,0-1,-1 1,1-1,0 1,-1 0,0-1,1 1,-1-1,0 1,0 0,0 0,0-1,0 1,0 0,0 0,0 0,0 0,-1 0,1 0,0 0,0 1,-1-1,1 0,-1 1,1-1,-1 1,1 0,-1-1,1 1,-1 0,1 0,-1 0,1 0,-1 0,0 0,1 0,-1 1,1-1,-1 0,1 1,0 0,-1-1,1 1,-1 0,1-1,0 1,0 0,-1 0,1 0,0 0,0 0,0 1,0-1,0 0,0 1,0 0,1-1,0 1,-1 0,1-1,0 1,0 0,0 0,0 0,0-1,0 1,0 0,1 0,-1-1,1 1,-1 0,1-1,0 1,0 0,-1-1,1 1,0-1,0 1,1-1,-1 0,0 1,0-1,1 0,-1 0,1 0,-1 0,1 0,-1 0,1 0,-1-1,1 1,0-1,-1 1,1-1,0 1,0-1,-1 0,1 0,0 0,0 0,0 0,-1 0,1-1,0 1,0 0,-1-1,1 0,1 0,9-3,-1-2,1 1,-1-2,0 1,-1-1,0-1,0 0,-1 0,1-1,-2-1,1 1,-2-1,1 0,-1-1,-1 0,0 0,0-1,-1 1,-1-1,2-4,25-147,-22 94,7-137,-7 328,6 0,25 100,-28-164,-5-19,33 156,-9 1,-8 2,-8 1,-10 17,-4-195,0 0,-2 0,-1 0,-1 0,0 0,-2-1,0 0,-1 0,-1 0,-1 0,-1-1,-1-1,0 1,-4 3,13-20,0 0,-1 0,1 0,-1 0,1 0,-1-1,0 1,0 0,0-1,0 0,0 1,0-1,0 0,0 0,0 0,0 0,-1 0,1 0,0-1,-1 1,1-1,-1 0,1 0,0 0,-1 0,1 0,-1 0,1-1,-1 1,1-1,0 1,0-1,-1 0,1 0,0 0,0 0,0-1,0 1,0 0,0-1,0 1,0-1,1 0,-1 0,1 0,-1 0,-4-13,1 0,0 0,1 0,1-1,0 0,1 1,1-1,0 0,1 0,1 0,1-6,-1-14,34-196,-28 198,2-9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1 486,'3'2,"0"1,1-1,-1 0,0 0,1 0,0-1,-1 1,1-1,0 0,0 0,0 0,0 0,-1-1,1 0,0 1,0-2,0 1,0 0,0-1,0 0,0 1,0-2,0 1,-1 0,1-1,0 0,-1 1,0-1,1-1,-1 1,0 0,0-1,0 0,1-1,21-20,-1 0,-1-2,-1-1,-1 0,-1-2,3-4,-9 16,-2-1,0 0,-1 0,0-1,-2-1,0 1,-2-2,0 1,-1-1,-1 0,-1 0,-1-1,0-7,-4 31,1-1,0 0,-1 0,1 0,-1-1,1 1,-1 0,0 0,1 0,-1 0,0 0,0-1,0 1,0 0,1-1,-1 1,0-1,0 1,0-1,0 1,0-1,0 0,0 1,-1-1,1 0,0 0,0 0,0 0,0 0,0 0,0 0,0 0,0 0,0 0,0-1,0 1,0 0,0-1,0 1,0-1,0 1,0-1,0 0,0 1,0-1,0 0,1 0,-1 1,0-1,0 0,1 0,-1 0,1 0,-1 0,1 0,-1 0,1 0,0 0,-1 0,1-1,-2 7,0 1,1-1,-1 1,1-1,0 1,1-1,0 1,-1 0,2-1,-1 1,1-1,-1 1,2-1,-1 1,0-1,1 1,0-1,1 0,-1 0,1 0,0 0,0-1,0 1,1-1,0 1,-1-1,2-1,-1 1,0 0,3 1,37 19,-38-22,0 1,-1-1,1 1,0 0,-1 0,0 1,0 0,0-1,0 2,-1-1,1 1,-1-1,0 1,0 0,-1 0,1 1,-1-1,-1 1,1 0,-1 0,0 0,0 0,0 1,-2 5,0 0,-1 0,0-1,-1 1,0-1,-1 1,0-1,-1 0,0 0,-5 9,-9 26,17-45,0 1,1 0,-1 0,0 0,1 0,-1 0,1 0,-1 1,1-1,0 0,0 0,0 0,0 0,0 0,1 0,-1 0,1 0,-1 1,1-1,0 0,0-1,-1 1,1 0,1 0,-1 0,0 0,0-1,1 1,-1-1,1 1,-1-1,1 0,0 1,0-1,-1 0,1 0,0 0,0 0,0 0,0-1,0 1,0-1,0 1,0-1,0 0,2 0,21 3,-1-2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1,'0'33,"0"17,0-1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 1,'-5'24,"-1"8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4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156 60,'-16'12,"1"2,1 0,0 0,1 1,0 1,2 0,0 1,0 0,2 1,0 0,-3 11,11-27,0 0,0 1,0-1,0 1,0-1,1 1,-1-1,1 1,0 0,0-1,0 1,0 0,0-1,0 1,1-1,-1 1,1-1,0 1,0-1,0 1,0-1,0 0,0 1,1-1,-1 0,1 0,-1 0,1 0,0 0,0 0,0-1,0 1,0 0,0-1,1 0,-1 1,0-1,1 0,-1 0,1-1,-1 1,1 0,-1-1,1 0,0 1,-1-1,3 0,7 1,-1-1,1 0,0-1,-1 0,1-1,-1 0,0 0,1-2,-1 1,0-1,-1-1,1 0,-1 0,0-1,0-1,-1 1,0-2,0 1,0-1,-1 0,0-1,3-5,-5 4,-1 1,0-1,0 0,-1 0,0-1,-1 1,0-1,-1 0,0 0,-1 1,0-1,-1 0,0 0,-1 0,0 0,-1-4,1 12,0 0,0 0,0 0,0 0,-1 0,0 0,1 0,-1 0,0 1,0-1,-1 1,1-1,0 1,-1 0,1 0,-1 0,0 0,0 1,0-1,-2 0,-15-5</inkml:trace>
  <inkml:trace contextRef="#ctx0" brushRef="#br0" timeOffset="284.255">466 313,'172'-209,"-121"167,-50 41,0 0,0 1,0-1,1 0,-1 1,0-1,1 1,-1-1,1 1,-1 0,0 0,1 0,-1-1,1 1,-1 1,1-1,-1 0,0 0,1 0,-1 1,1-1,-1 1,0-1,1 1,-1-1,0 1,0 0,0 0,1 0,-1 0,0 0,0 0,0 0,0 0,0 0,-1 0,1 0,0 0,0 1,-1 0,21 47,-19-43,-1 0,1 0,0 0,0-1,1 1,0-1,0 0,0 0,1 0,-1 0,1 0,0-1,0 0,1 1,0-2,-1 1,1 0,0-1,5 2,-2-2,0-1,1 0,-1-1,0 0,1 0,-1-1,1 0,-1 0,1-1,-1 0,1-1,-1 0,0 0,0-1,0 0,0 0,0-1,-1 0,1 0,-1-1,0 0,-1 0,1 0,-1-1,0 0,0 0,-1-1,0 0,0 0,0 0,2-6,18-48,-17 45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12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74 693,'-10'14,"1"0,1 1,0 0,1 0,1 0,0 1,1 0,1 0,1 1,0-1,1 1,0-1,2 1,0 0,0 0,2 0,-1-13,1 0,0 1,0-1,0 0,0 0,1 0,-1 0,1-1,0 1,0-1,0 1,1-1,-1 0,1 0,0-1,0 1,0-1,0 0,0 0,0 0,0 0,1-1,-1 0,1 0,-1 0,1 0,0-1,-1 0,1 0,-1 0,1 0,0-1,-1 0,1 1,-1-2,1 1,-1-1,0 1,0-1,1 0,-1-1,-1 1,1-1,0 0,-1 0,1 0,-1 0,0 0,0-1,0 0,0 1,-1-1,1 0,-1 0,0-2,2-2,-1 0,0-1,0 1,-1-1,0 0,-1 0,0 1,0-1,-1 0,0 0,0 0,-1 0,0 0,-1 0,0 0,-1 1,1-1,-2 1,1 0,-1-1,0 2,-1-1,0 0,0 1,-1 0,1 0,-2 1,1-1,-1 1,-11-2</inkml:trace>
  <inkml:trace contextRef="#ctx0" brushRef="#br0" timeOffset="351.924">696 128,'0'839,"0"-828</inkml:trace>
  <inkml:trace contextRef="#ctx0" brushRef="#br0" timeOffset="1169.095">413 608,'89'0,"97"1,118-19,-37-31,-152 20,-98 33,-45 17,23-18,-28 19,1 0,1 2,2 2,0 0,2 2,1 1,-13 20,35-44,1 1,1 0,-1-1,1 1,0 0,0 1,1-1,0 0,0 0,0 1,1-1,0 0,0 4,0-7,1-1,-1 1,0-1,1 0,-1 1,1-1,0 0,-1 1,1-1,0 0,1 0,-1 0,0 0,1 0,-1 0,1 0,-1 0,1-1,0 1,0 0,0-1,0 0,0 1,0-1,0 0,0 0,1 0,-1 0,0-1,1 1,-1-1,0 1,1-1,-1 0,3 0,5-1,0-2,0 1,0-1,0-1,-1 0,1 0,-1-1,0 0,0-1,-1 0,1 0,-1-1,-1 0,1 0,-1-1,5-7,8-5,69-67,-88 86,-1 0,1 1,0-1,0 0,0 1,0-1,0 1,0 0,0-1,0 1,0 0,0 0,0-1,0 1,1 0,-1 0,0 0,0 0,0 0,0 0,0 1,0-1,0 0,0 1,0-1,0 0,0 1,0-1,0 1,0 0,0-1,0 1,0 0,-1-1,1 1,0 0,0 0,-1 0,1 0,-1 0,1 0,-1 0,1 0,-1 0,1 0,-1 0,0 0,8 59,-7-46,-1-7,0-1,0 0,0 0,1 0,0 0,0 0,1 0,-1 0,1-1,1 1,-1 0,1-1,0 1,0-1,1 0,-1 0,1-1,0 1,0-1,1 1,0-1,-1-1,1 1,0-1,1 0,-1 0,1 0,-1-1,1 1,0-2,0 1,0 0,0-1,0 0,4 0,7-4,0 0,0-2,-1 1,1-2,-1 0,-1-1,1-1,-1 0,-1-1,1 0,-1-2,-1 1,6-7,-16 14,27-21,-2-1,-1-2,-1-1,-1 0,-1-2,-2-1,-1-1,-2-1,-1 0,-1-2,-2 0,-2 0,-1-1,-1-4,0-1,-2-1,-2 0,-2 0,-1-1,-2-30,-2 70,1 1,0-1,-1 0,0 0,1 0,-1 0,-1 0,1 0,0 0,-1 1,1-1,-1 0,0 0,0 0,0 1,0-1,0 0,-1 1,1-1,-1 1,0 0,1 0,-1-1,0 1,0 0,-1 0,1 1,0-1,-1 0,1 1,-1-1,1 1,-1 0,0 0,1 0,-1 0,0 1,0-1,0 1,0-1,0 1,0 0,1 0,-1 1,0-1,0 0,0 1,-1 0,-7 6,1 1,0 0,0 1,1 0,0 0,0 1,1 0,0 1,1 0,0 0,1 0,0 1,1 0,0 0,1 0,1 1,0 0,0-1,1 1,1 3,-6 20,3 1,1 0,1 0,3 0,0 0,3-1,1 1,1-1,3 0,0 0,3-1,1 0,1-1,2-1,1 0,2-1,1-1,19 23,-6-30,-23-25</inkml:trace>
  <inkml:trace contextRef="#ctx0" brushRef="#br0" timeOffset="1405.086">1654 382,'39'0,"36"0,15 0,-3 0,-6 0,-13 0,-8 0,-4 0,-8 0,-6 0,-6 0,-9 0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08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44 706,'27'209,"-27"-196,3 32,-2-1,-2 1,-2-1,-8 39,8-62,-21 47,22-69,1 1,-1-1,1 1,-1-1,1 0,-1 0,1 1,0-1,0 0,-1 0,1 0,0-1,0 1,0 0,0 0,0-1,0 1,0 0,1-1,-1 1,1-1,-1 1,1-1,-1 1,1-1,-1 0,-1-13,1 1,-1-1,2 0,0 0,1 1,1-1,0 0,1 1,0-1,2 1,-1 0,2 0,0 0,0 1,1 0,1 0,3-3,-6 6,11-26,2 0,2 1,1 1,2 1,1 1,1 1,2 2,1 0,1 2,1 1,2 1,0 2,13-6,-43 27,1 0,-1 0,1 0,0 1,0-1,0 1,0-1,0 1,0 0,0 0,0 1,0-1,1 1,-1-1,0 1,0 0,1 0,-1 0,0 1,0-1,0 1,1 0,-1 0,0 0,0 0,0 0,0 1,-1 0,1-1,0 1,0 0,-1 0,0 0,1 1,-1-1,0 0,1 1,-2 8,0-1,0 0,0 0,-2 1,1-1,-1 0,-1 0,1 0,-2 0,0 0,0 0,0 0,-1-1,-1 0,0 1,0-2,-1 1,0-1,0 0,-1 0,0 0,0-1,-1 0,0-1,0 1,-5 1,6-2,-7 7,-2 0,1-1,-1 0,-1-1,0-1,-1-1,0-1,0 0,-1-1,0-1,-16 3,10-7</inkml:trace>
  <inkml:trace contextRef="#ctx0" brushRef="#br0" timeOffset="328.729">1002 565,'-26'29,"0"2,2 1,1 0,1 2,2 1,2 0,-10 28,26-61,1 1,-1 0,1-1,-1 1,1 0,0 0,0 0,1 0,-1 0,1 0,-1 0,1 0,0 0,0 0,0 0,0 0,1 0,-1 0,1 0,0 0,0 0,0 0,0-1,0 1,1 0,-1-1,1 1,0-1,0 1,0-1,0 0,0 0,0 0,1 0,-1 0,1 0,-1 0,1-1,0 0,-1 1,1-1,0 0,0 0,1 0,7-3,0 1,-1-1,1-1,-1 0,0-1,1 0,-2 0,1-1,0 0,-1-1,0 0,0 0,-1-1,0 0,0-1,-1 0,1 0,-2 0,1-1,-1 0,-1 0,0-1,0 0,0 0,2-9,-5 11,1-1,-1 1,-1 0,1-1,-1 1,-1-1,0 1,0-1,0 1,-1-1,-1 1,1 0,-1-1,-1 1,1 0,-2 0,1 0,-1 1,0-1,0 1,-1 0,0 0,0 0,-1 1,0 0,0 0,0 0,-1 1,0 0,0 0,-7-3,-10 1,5 7</inkml:trace>
  <inkml:trace contextRef="#ctx0" brushRef="#br0" timeOffset="546.675">1426 678,'-14'33,"-5"17,0-6,5-15,3-12</inkml:trace>
  <inkml:trace contextRef="#ctx0" brushRef="#br0" timeOffset="1818.169">1285 28,'0'10,"0"3</inkml:trace>
  <inkml:trace contextRef="#ctx0" brushRef="#br0" timeOffset="1052.244">1680 791,'2'-16,"1"-1,1 1,1 1,0-1,1 1,1 0,0 0,1 0,9-11,-17 25,1 0,-1 0,1 0,-1 0,1 0,0 1,-1-1,1 0,0 0,0 1,-1-1,1 0,0 1,0-1,0 1,0-1,0 1,0-1,0 1,0 0,0 0,0-1,0 1,0 0,0 0,0 0,0 0,0 0,1 0,-1 0,0 1,0-1,0 0,0 1,0-1,0 0,0 1,-1-1,1 1,0 0,0-1,0 1,0 0,-1-1,1 1,0 1,25 50,-17-29,-8-18,1 0,0 0,1-1,-1 1,1-1,0 1,0-1,0 0,0 0,1 0,0-1,-1 1,1-1,1 0,-1 0,0 0,1-1,0 1,-1-1,1 0,0-1,0 1,0-1,0 0,0 0,0-1,1 1,-1-1,0 0,0 0,0-1,1 0,-1 0,0 0,4-2,3-6,1-1,-1-1,-1 0,0-1,0 0,-1 0,-1-1,0 0,-1-1,0 0,-1 0,-1-1,0 0,-1 0,3-13,16-35,-16 45</inkml:trace>
  <inkml:trace contextRef="#ctx0" brushRef="#br0" timeOffset="1298.12">2611 0,'0'44,"0"32,0 14,5-4,1-11,1-15,-2-7,3-8,0-7,0-5,-3-3,-2-2,-1-2,-1 1,-5-5,-3-6</inkml:trace>
  <inkml:trace contextRef="#ctx0" brushRef="#br0" timeOffset="1513.12">2357 424,'39'-5,"31"-1,9-1,1 2,-9 2,-12 5,-10 4,-14-1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6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0,'0'5,"0"16,0 9,0 4,0 2,0-1,0-2,5-6,1-13,1-8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1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0,'-19'14,"-7"5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2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1,'0'0</inkml:trace>
  <inkml:trace contextRef="#ctx0" brushRef="#br0" timeOffset="782.324">198 1,'-1'337,"-27"-136,28-145,0-32</inkml:trace>
  <inkml:trace contextRef="#ctx0" brushRef="#br0" timeOffset="1048.117">0 311,'39'0,"26"0,8 0,-5 0,-8 0,-10 0,-8 0,-12 0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0,'-9'19,"-4"17,1 5,2 2,3 3,2-1,3-5,1-3,1-3,1-3,4-7,2-2,-1-10,4-8,0-3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5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1,'4'10,"3"2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24.8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287 1,'-62'14,"29"-7,0 0,1 3,1 0,-31 16,60-26,1 1,-1-1,0 1,0 0,1 0,-1 0,0-1,1 2,-1-1,1 0,-1 0,1 0,0 1,-1-1,1 1,0-1,0 1,0-1,0 1,0 0,1-1,-1 1,0 0,1 0,-1 0,1-1,0 1,-1 0,1 0,0 0,0 0,0 0,1-1,-1 1,0 0,1 0,-1 0,1 0,-1-1,1 1,0 0,0-1,0 1,0 0,0-1,0 1,0-1,1 0,-1 1,0-1,1 0,-1 0,2 1,76 45,-71-45,0 1,0 0,-1 1,0-1,1 2,-1-1,-1 1,1 0,-1 0,0 1,0 0,0 0,-1 0,0 1,0-1,-1 1,0 1,0-1,0 0,-1 1,0 0,-1 0,1 1,-2 1,0-1,-1 1,0 0,0 0,-1 0,-1-1,1 1,-2 0,1-1,-1 0,-1 1,1-1,-2-1,1 1,-1 0,0-1,-1 0,0 0,0-1,-1 0,0 0,0 0,-1-1,0 0,0-1,0 1,-1-1,1-1,-1 0,0 0,-1-1,-8 2,-4-5,3-4</inkml:trace>
  <inkml:trace contextRef="#ctx0" brushRef="#br0" timeOffset="245.28">541 565,'-39'24,"-11"8</inkml:trace>
  <inkml:trace contextRef="#ctx0" brushRef="#br0" timeOffset="2463.037">541 537,'5'5,"-4"6,-6 6,-7 5,-7 4,-4-3,1 0,0-5,3 1,1-5,-2-3,3 1,8-2,12-2,4-3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5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0 336,'51'-90,"-36"62,1 0,1 2,1 0,2 0,0 2,1 1,10-7,-29 27,0 0,0 1,1-1,-1 1,1-1,-1 1,1 0,0 0,0 0,0 1,0-1,0 1,1-1,-1 1,0 0,0 0,1 1,-1-1,1 1,-1 0,1 0,-1 0,1 0,-1 0,1 1,-1-1,0 1,1 0,-1 0,0 0,0 1,1-1,-1 1,0 0,-1 0,1 0,0 0,0 0,-1 1,2 0,-1 8,0-1,-1 1,0 0,-1 0,0 0,0 0,-1 0,-1-1,0 1,-1 4,0-4,1 0,1 0,-1 0,2 0,0 1,0-1,1 0,0 0,3 8,-4-17,-1 0,1 0,0 0,0-1,0 1,0 0,0-1,0 1,0-1,0 1,1-1,-1 0,1 1,-1-1,1 0,-1 0,1 0,0 0,-1 0,1 0,0-1,0 1,0-1,-1 1,1-1,0 0,0 1,0-1,0 0,0 0,0 0,0-1,0 1,0 0,-1-1,1 1,0-1,0 0,1 0,64-44,-19-1,-34 30,1 1,1 1,0 0,1 1,0 1,15-8,-31 19,1 1,-1-1,0 0,1 1,-1-1,0 1,1 0,-1-1,0 1,1 0,-1 0,1 0,-1 0,0 0,1 0,-1 0,1 0,-1 1,0-1,1 1,-1-1,0 1,1-1,-1 1,0 0,0-1,0 1,1 0,-1 0,0 0,0 0,0 0,-1 0,1 0,0 0,0 1,0-1,-1 0,1 0,-1 1,1-1,-1 0,1 1,-1-1,0 1,0-1,0 0,0 1,5 77,-6-69,15 74,-3-65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3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37 338,'34'-24,"-10"10,-2-2,0 0,0-1,-2-2,0 0,-1-1,-2 0,0-2,7-11,-22 31,0 0,0-1,-1 0,1 0,-1 1,0-1,1 0,-1 0,0 0,-1 0,1 0,0 0,-1 0,0-1,0 1,0 0,0 0,0 0,-1 0,1 0,-1 0,0-1,0 1,0 1,0-1,0 0,-1 0,1 0,-1 1,0-1,0 1,0-1,0 1,0 0,-1 0,1 0,-1 0,1 0,-1 0,0 1,1-1,-1 1,0 0,0 0,0 0,-3-1,-5 3,1 0,-1 1,1 0,-1 1,1 0,0 0,0 1,1 0,-1 1,1 0,0 1,0 0,1 0,-1 1,1 0,1 0,0 1,0 0,0 0,1 1,0 0,0 0,1 0,1 1,0 0,0-1,0 2,2-1,-2 4,2-8,0 1,0-1,1 1,0-1,0 1,0 0,1-1,0 1,0 0,1-1,0 1,0 0,1-1,-1 1,1-1,1 0,-1 0,1 0,0 0,1 0,-1 0,1-1,0 1,0-1,1 0,0-1,0 1,0-1,0 0,1 0,-1-1,1 1,4 1,9-2,1 0,-1-1,1-1,-1-1,1 0,0-2,-1 0,0-1,1-2,15-4,-10 3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4.1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118 0,'-19'34,"-12"20,-4 1,3-8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32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1 244,'38'16,"-26"-17,0-1,0 0,0 0,-1-2,0 1,1-1,-1-1,-1 0,1 0,-1-1,0-1,0 0,0 0,-1-1,0 0,-1 0,0-1,0 0,1-3,2 0,93-122,-104 135,0-1,0 0,-1 0,1 1,0-1,0 0,0 1,0-1,0 0,0 1,0-1,0 0,0 1,0-1,0 0,1 1,-1-1,0 0,0 0,0 1,0-1,0 0,1 0,-1 1,0-1,0 0,0 0,1 1,-1-1,0 0,0 0,1 0,-1 1,0-1,0 0,1 0,-1 0,0 0,1 0,-1 0,0 0,1 0,-1 1,0-1,0 0,1 0,-1 0,0-1,1 1,-1 0,0 0,1 0,-1 0,0 0,1 0,-1 0,0 0,0-1,1 1,-1 0,0 0,0 0,1-1,-1 1,0 0,0-1,1 34,-1-30,-4 623,4-573,-3 0,-2 0,-2-1,-2 0,-3 0,-15 42,22-83,0 0,-1 0,0-1,0 0,-1 0,0 0,-1-1,0 0,-1 0,0-1,-8 6,12-10,0 0,0-1,0 1,0-1,-1-1,0 1,1-1,-1 0,0 0,0-1,0 1,0-1,0-1,0 1,0-1,-1 0,1 0,0-1,0 0,0 0,0 0,0-1,-5-2,6 1,0 0,0 0,1-1,0 1,-1-1,1 0,1-1,-1 1,0 0,1-1,0 0,0 0,1 0,-1 0,1 0,0-1,0 1,1-1,0 1,0-1,0-4,3-120,5 105,2 1,0 0,2 1,1 0,0 1,2 0,0 1,1 0,2 1,0 1,1 1,0 0,2 2,0 0,1 1,0 1,1 1,11-4,-20 10,1 1,-1 1,1 0,1 1,-1 1,1 0,-1 1,1 0,0 1,9 1,6-2,16-6,-28 2</inkml:trace>
  <inkml:trace contextRef="#ctx0" brushRef="#br0" timeOffset="298.554">763 498,'-18'28,"2"0,1 1,1 1,1 1,2 0,1 0,2 1,-3 19,11-47,-1-1,1 1,-1 0,1-1,0 1,1 0,-1 0,1-1,-1 1,1 0,0-1,0 1,1-1,-1 1,1-1,0 0,0 0,0 0,0 0,0 0,1 0,-1 0,1-1,0 1,-1-1,1 0,1 1,-1-2,0 1,0 0,1-1,-1 1,1-1,-1 0,1 0,0 0,-1-1,4 1,3-1,-1 0,0-1,0 0,0 0,0-1,0 0,0-1,-1 0,1 0,-1-1,0 0,0 0,0-1,0 0,-1-1,0 0,0 0,0 0,-1-1,3-3,1-2,0-1,0 0,-2 0,1-1,-2 0,0 0,0-1,-2 0,0 0,0-1,0-6,-4 14,-1 0,0 0,0-1,0 1,-1 0,-1 0,1 0,-1 0,0 0,-1 1,0-1,-3-5,5 10,0 0,-1 1,1-1,-1 0,0 1,0-1,1 1,-2 0,1 0,0 0,0 0,-1 0,1 0,-1 0,1 1,-1-1,0 1,0 0,0 0,0 0,0 0,0 0,0 1,0-1,0 1,0 0,0 0,0 0,0 0,0 0,0 1,0 0,0-1,-1 2,0-1,1 1,-1 0,1 0,-1 0,1 1,0-1,0 1,0 0,0-1,0 1,1 1,0-1,-1 0,1 1,0-1,0 1,1-1,-1 1,1 1,-7 19</inkml:trace>
  <inkml:trace contextRef="#ctx0" brushRef="#br0" timeOffset="586.795">1214 808,'-1'0,"0"0,0 0,0 0,0 0,0-1,0 1,0 0,0-1,0 1,1 0,-1-1,0 1,0-1,0 0,1 1,-1-1,0 0,0 1,1-1,-1 0,1 0,-1 1,1-1,-1 0,1 0,-1 0,1 0,0 0,0 0,-1 0,1 0,0 1,0-1,0 0,0 0,0 0,0 0,0 0,0 0,0 0,1-1,0-19,1-1,1 1,1 0,1 0,0 0,2 1,0 0,9-16,-11 25,2-8,1 1,1 1,1-1,0 2,1-1,1 1,0 1,2 0,-1 1,6-3,13 5,-17 13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1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271 680,'-236'319,"201"-284,40-50,175-222,-162 216,1 0,0 2,2 0,0 1,1 1,2 1,-23 15,0 0,0 0,0 0,0 1,0-1,1 0,-1 0,0 1,0-1,1 1,-1-1,1 1,-1 0,0-1,1 1,-1 0,1 0,-1 0,1 0,-1 0,1 0,-1 1,0-1,1 0,-1 1,1-1,-1 1,0-1,1 1,-1 0,0-1,0 1,0 0,1 0,-1 0,0 0,0 0,0 0,-1 0,1 1,0-1,0 0,0 0,-1 1,1-1,-1 0,1 1,-1-1,0 1,1-1,-1 1,0-1,0 1,1 96,-3-90,1 1,-1-1,1 0,1 1,-1-1,1 1,1-1,0 1,0-1,0 1,1-1,1 0,-1 0,1 0,1 0,-1-1,1 1,1-1,-1 0,1 0,1 0,-1-1,1 1,3 1,-5-6,-1 0,1-1,-1 1,1-1,0 0,0 0,0 0,0 0,0-1,-1 0,1 0,0 0,0 0,0 0,0-1,0 0,0 0,0 0,-1 0,1-1,0 1,-1-1,1 0,-1 0,0 0,1 0,-1-1,0 0,-1 1,1-1,0 0,-1 0,1 0,-1-1,71-120,-54 77,-1-2,-3 1,-1-2,-2-6,-8 31</inkml:trace>
  <inkml:trace contextRef="#ctx0" brushRef="#br0" timeOffset="684.2">1343 680,'-29'2,"1"2,-1 1,1 1,0 1,1 2,0 1,0 1,1 1,0 1,2 2,-1 0,-6 8,28-22,0 0,1 0,-1 1,1 0,0-1,-1 1,1 0,0 0,0 0,0 0,0 0,0 1,1-1,-1 1,1-1,0 1,-1-1,1 1,0 0,0-1,1 1,-1 0,1 0,-1 0,1 0,0 0,0 0,0-1,0 1,1 0,-1 0,1 0,0 0,0-1,0 1,0 0,0-1,0 1,1-1,0 1,-1-1,1 0,0 1,0-1,0 0,0 0,0 0,2 1,5-1,-1 0,0-1,1 0,-1 0,1 0,-1-1,1-1,-1 1,1-1,-1-1,0 1,1-2,-1 1,0-1,0 0,-1-1,3 0,121-81,-23-14,-107 99,0-1,0 1,1-1,-1 1,0-1,0 1,0-1,1 1,-1 0,0 0,0 0,1 0,-1 0,0 0,0 0,1 0,-1 0,0 1,0-1,0 0,1 1,-1-1,0 1,0 0,0-1,0 1,0 0,0-1,0 1,0 0,0 0,0 0,-1 0,1 0,0 0,0 0,-1 0,1 0,-1 1,1-1,-1 0,0 0,1 0,-1 1,0-1,0 0,16 61,-16-55,-1 1,1-1,1 0,0 1,0-1,0 0,1 0,0 0,0 0,1 0,-1 0,2 0,-1-1,1 0,0 1,0-1,1-1,0 1,0-1,0 0,0 0,1 0,0-1,0 0,0 0,1 0,-1-1,1 0,5 2,-3-3,0-1,1 1,-1-2,1 1,-1-1,1-1,-1 0,1 0,-1-1,0 0,1 0,-1-1,0-1,-1 1,1-1,-1-1,1 0,-1 0,-1 0,1-1,5-5,15-14,0-1,-2-1,-1-1,-2-1,0-2,-2 0,-1-1,1-6,5-16,31-60,-4-2,24-88,-75 199,1-3,0 1,0-1,-1 0,0 0,0 0,-1 0,0 0,0 0,-1 0,0 0,-1-1,0 1,0 0,0 0,-1 0,-3-7,4 13,0 1,0 0,0 0,0 0,0-1,0 1,-1 0,1 1,0-1,-1 0,1 0,-1 0,1 1,0-1,-1 1,0-1,1 1,-1 0,1-1,-1 1,1 0,-1 0,0 0,1 0,-1 1,1-1,-1 0,1 1,-1-1,1 1,-1-1,1 1,-1 0,1-1,-1 1,1 0,0 0,0 0,-1 0,1 0,-1 2,-46 49,31-25,2 1,1 1,1 0,1 1,2 1,1-1,2 1,1 1,1-1,1 1,2 0,2 0,0 0,3 0,1 5,-3-19,1 0,0 0,1-1,2 1,-1-1,2 0,0 0,1 0,1-1,1 0,0-1,8 10,25 3,-44-42,-6 4</inkml:trace>
  <inkml:trace contextRef="#ctx0" brushRef="#br0" timeOffset="930.593">1654 481,'38'0,"28"0,6 0,2 5,-8 2,-10-1,-5-1,-6-2,-6 0,-5-2,-4-1,-1 0,-7 0</inkml:trace>
  <inkml:trace contextRef="#ctx0" brushRef="#br0" timeOffset="1413.975">2359 594,'16'78,"-14"-59,1-1,0 1,1-1,1 0,1 0,1 0,0-1,1 0,1 0,0-1,2 0,0-1,6 7,-13-18,-1 0,1 0,0-1,1 0,-1 0,1 0,-1 0,1-1,0 1,0-1,0 0,0-1,0 1,1-1,-1 0,0-1,1 1,-1-1,0 0,1 0,-1-1,0 1,1-1,-1-1,0 1,0-1,0 1,0-1,0-1,0 1,-1-1,1 0,-1 0,1 0,-1-1,0 1,0-1,-1 0,1 0,1-4,4-6,-1-1,0-1,-1 1,-1-1,0 0,-1-1,-1 1,0-6,13-43,-12 46</inkml:trace>
  <inkml:trace contextRef="#ctx0" brushRef="#br0" timeOffset="1704.111">3009 1046,'-4'-33,"1"-1,2 1,1-1,2 0,1 0,1 1,2 0,2 0,9-26,47-68,-63 123,1 1,-1-1,1 1,0 0,0-1,0 1,0 0,1 0,-1 0,1 1,-1-1,1 0,0 1,0 0,1 0,-1 0,0 0,1 0,-1 1,1-1,-1 1,1 0,0 0,-1 0,1 1,0-1,0 1,0 0,-1 0,1 0,0 1,0-1,-1 1,4 1,7 8,0-1</inkml:trace>
  <inkml:trace contextRef="#ctx0" brushRef="#br0" timeOffset="2320.893">3630 566,'-28'5,"1"2,-1 0,2 2,-1 1,1 0,1 2,0 2,1 0,0 1,1 1,0 2,20-16,0 0,1 0,-1 0,1 0,-1 1,1 0,0-1,0 1,0 0,0 0,0 0,1 0,-1 0,1 0,0 0,0 1,0-1,0 0,1 1,-1-1,1 1,0-1,0 0,0 1,0-1,1 1,0-1,-1 1,1-1,0 0,1 0,-1 0,0 1,1-1,0 0,0-1,0 1,0 0,0 0,0-1,1 1,-1-1,1 0,0 0,0 0,0 0,0 0,0-1,0 1,1-1,3 1,0-1,1 1,-1-2,1 1,-1-1,0 0,1-1,-1 1,1-1,-1-1,0 0,0 0,0 0,0-1,0 0,0 0,-1-1,1 1,3-4,109-96,-109 93,-9 8,0 0,0 0,1 0,-1 0,0 1,1-1,-1 1,1-1,-1 1,1-1,0 1,-1 0,1 0,0 0,0 0,0 0,0 0,0 1,0-1,0 1,0-1,0 1,0 0,1 0,-1-1,0 2,0-1,0 0,0 0,0 1,0-1,0 1,0-1,0 1,0 0,0 0,0 0,1 1,39 71,-39-65,0 0,1-1,0 1,0-1,0 1,1-1,0 0,1-1,0 0,0 1,0-2,0 1,1-1,0 0,2 1,0-1,0 0,1-1,-1 1,1-2,0 0,0 0,0-1,1 0,-1 0,0-1,1-1,-1 0,1 0,-1-1,1 0,-1-1,0 0,0-1,0 0,0-1,0 1,-1-2,2 0,17-14,-1-2,-1 0,-1-2,-1-1,-1 0,-1-2,-2-1,11-17,-12 15,-1-2,-1 1,-2-2,-1 0,-1-1,-2 0,-2-1,-1 0,-1-1,-2 1,-2-1,-1 0,-2-25,0 51,-1-1,0 0,-1 0,0 1,-1-1,0 1,0-1,-1 1,0 0,-1 0,-2-2,6 8,-1 0,0 0,0 1,-1-1,1 1,-1-1,1 1,-1 0,0 0,1 0,-1 1,0-1,0 1,-1-1,1 1,0 0,0 0,0 1,-1-1,1 1,0-1,-1 1,1 0,-1 0,1 1,0-1,-1 1,1-1,0 1,0 0,-1 0,1 1,0-1,-1 1,-9 7,1-1,0 2,1 0,-1 0,2 1,0 0,0 1,1 0,1 0,0 1,0 1,2-1,-1 1,2 0,0 0,-1 6,1 5,0 0,2 0,1 1,1-1,1 1,1-1,2 1,0-1,2 0,0 0,2-1,1 1,1-1,1-1,5 9,-3-7,2 0,1 0,1-1,1-1,0-1,2 0,1-2,1 0,0-1,1-1,1-1,1-1,22 10,107 32,-129-53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49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0 566,'19'-81,"4"1,29-68,-40 121,1 0,1 1,1 1,2 0,0 1,18-18,-35 39,1 1,1 0,-1-1,0 1,0 0,1 0,0 0,-1 0,1 0,0 1,0-1,0 0,0 1,0 0,0-1,0 1,0 0,1 0,-1 0,0 0,1 0,-1 1,1-1,-1 1,1 0,-1-1,1 1,-1 0,1 1,-1-1,1 0,-1 1,1-1,-1 1,1 0,-1 0,0 0,1 0,-1 0,0 0,1 2,4 12,0 1,-2 0,0 0,0 1,-2 0,0-1,-1 1,-1 0,0 0,-1 1,-1-1,-1 2,2 70,0-87,-1-1,1 0,0 1,0-1,-1 1,1-1,0 1,1-1,-1 1,0-1,0 1,1-1,-1 0,0 1,1-1,0 1,-1-1,1 0,0 0,-1 1,1-1,0 0,0 0,0 0,0 0,0 0,1 0,-1 0,0 0,0 0,0-1,1 1,-1 0,1-1,-1 1,0-1,1 0,-1 1,1-1,-1 0,1 0,-1 0,1 0,-1 0,0 0,1 0,-1 0,1-1,0 1,10-9,-1 0,0-1,-1 0,0-1,-1 0,0 0,0-1,4-9,22-28,-8 16,1 1,1 1,1 2,2 1,16-10,-46 36,-1 0,1 0,0 0,0 0,1 0,-1 1,0-1,0 1,1-1,-1 1,1 0,-1 0,1 0,0 0,-1 0,1 1,0-1,0 1,-1 0,1 0,0 0,0 0,-1 0,1 1,0-1,0 1,-1-1,1 1,-1 0,1 0,0 1,-1-1,0 0,1 1,-1-1,0 1,0 0,0 0,0 0,0 0,0 0,-1 0,1 1,0-1,-1 0,0 1,0-1,1 2,-1 7,0 0,-1-1,0 1,-1 0,0-1,0 1,-1-1,-1 1,-2 7,-7 38,11-50,0-2,0-1,0 1,0 0,0 0,1 0,-1 0,1 0,0 0,0-1,1 1,-1 0,1 0,0 0,0 0,0 0,0-1,0 1,1-1,0 1,0-1,0 1,0-1,1 0,-1 0,1 0,0 0,-1-1,3 2,12 3</inkml:trace>
  <inkml:trace contextRef="#ctx0" brushRef="#br0" timeOffset="294.489">1270 58,'-15'31,"0"0,2 1,2 1,1 0,1 0,2 1,-3 31,10-62,-1 0,0 0,1 0,0 0,0 0,0 0,0-1,0 1,1 0,-1 0,1 0,0 0,0 0,0 0,0-1,0 1,0 0,1-1,0 1,-1-1,1 1,0-1,0 0,0 0,0 0,1 0,-1 0,1-1,-1 1,1 0,-1-1,1 0,0 0,0 0,0 0,-1 0,1-1,1 1,8-1,0 0,-1 0,1-1,0-1,0 0,-1-1,1 0,-1-1,0 0,0-1,0 0,-1 0,1-1,-1-1,-1 0,1 0,-1-1,-1 0,1 0,-1-1,-1 0,0-1,0 0,-1 0,0 0,0-1,-2 1,1-1,-1-1,-1 1,0-1,0 1,-1-5,0 11,-1-1,0 1,-1 0,1-1,-1 1,0-1,-1 1,1-1,-1 1,0 0,-1-1,1 1,-1 0,0 0,0 0,0 0,-1 0,0 0,0 1,0-1,0 1,-1 0,0 0,0 0,0 0,0 1,-1 0,1 0,-1 0,0 0,1 1,-1 0,-1 0,1 0,0 0,0 1,-1 0,1 0,0 0,-1 1,1 0,-1 0,1 0,-1 1,-4 1,-45 43,43-26</inkml:trace>
  <inkml:trace contextRef="#ctx0" brushRef="#br0" timeOffset="593.607">1750 425,'0'0,"5"-10,1-7,0-6,4-4,0-3,3 0,0 0,1-4,0-2,1 1,-2 1,3 2,2 2,4 5,-3 13,-4 7</inkml:trace>
  <inkml:trace contextRef="#ctx0" brushRef="#br0" timeOffset="945.106">2258 312,'25'-23,"-1"-2,-1-1,-1 0,-2-2,-1 0,-1-1,8-19,-24 47,-1-1,0 1,0-1,1 0,-1 1,0-1,0 0,-1 0,1 0,0 0,-1 0,1 0,-1 0,1 0,-1 0,0 0,0 0,0 0,0 0,0 0,-1 0,1 0,0 0,-1 0,0 1,1-1,-1 0,0 0,0 0,0 0,0 1,0-1,-1 1,1-1,0 1,-1-1,1 1,-1 0,1-1,-1 1,0 0,0 0,1 0,-1 0,0 1,0-1,0 0,0 1,0 0,-1-1,-9 5,1 0,0 1,0 0,0 0,1 1,0 1,0 0,0 0,1 1,0 0,0 1,1 0,0 0,1 1,0 0,1 0,0 0,0 1,1 0,0 0,0 3,-2-1,0 0,1 0,0 1,1 0,0 0,1 0,1 0,0 0,1 1,1 0,0-1,1 1,1 0,0-1,1 1,0-1,3 10,1-18,-1-1,1 0,-1 0,1 0,0-1,1 0,-1 0,1-1,0 0,0 0,0 0,0-1,0 0,1-1,-1 1,1-1,-1-1,8 1,121-19,-109 8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02.6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405 649,'-32'11,"1"1,1 2,0 1,0 1,2 1,0 2,-4 5,30-22,-114 96,111-93,1 0,0 0,0 0,0 1,0 0,1 0,0 0,1 0,-1 0,1 0,0 1,0-1,1 1,0 0,0-1,1 1,0 0,0-1,0 1,1 0,0 1,0-5,0 0,0 0,0-1,0 1,0 0,0 0,1-1,-1 1,1-1,0 1,0-1,0 0,0 0,0 0,1 0,-1 0,0 0,1-1,-1 1,1-1,0 0,0 0,-1 0,1 0,0 0,0 0,0-1,0 1,0-1,0 0,0 0,0 0,0 0,0-1,0 1,0-1,0 0,0 0,109-45,-66 15,-1-2,-2-3,-1 0,-1-3,-3-2,-1-1,16-27,-69 131,12-48,1-1,0 0,1 1,1 0,0 0,0-1,2 1,0 8,0-17,0-1,0 1,0 0,1 0,0-1,0 1,0 0,0-1,1 0,-1 0,1 0,0 0,1 0,-1 0,1-1,-1 1,1-1,0 0,0 0,0-1,1 1,-1-1,1 0,-1 0,1-1,12 4,-1-1,1-1,0-1,0 0,0-1,0-1,0-1,0 0,-1-1,1-1,0-1,13-4,-13-1,0 0,0-2,-1 0,0 0,-1-2,0 0,-1-1,0 0,-2-1,1 0,-2-1,0-1,-1 1,-1-2,1-2,27-39,2-1,-3-2,-2-2,-4-1,-2-1,-3-1,-3-1,2-21,-23 82,1 3,-1-1,1 1,-1 0,-1 0,1-1,0 1,-1 0,0-1,0 1,-1 0,1-1,-1 1,0 0,0 0,-1-4,-1 8,1 1,0-1,-1 1,1-1,-1 1,1 0,0 0,-1 0,1 0,0 1,0-1,0 0,0 1,0 0,0-1,0 1,1 0,-1 0,1 0,-1 0,0 1,2-2,-27 31,3 0,0 2,2 0,2 2,1 0,-9 28,9-17,3 1,2 1,1 0,3 0,2 1,1 16,6-52,0-1,1 0,1 0,0 1,1-1,0 0,1 0,0 0,1-1,0 1,1-1,1 0,0 0,1-1,0 0,0 0,1 0,1-1,0 0,0-1,1 0,0 0,0-1,1 0,0-1,1 0,3 0,-1-1,1-1,0-1,0 0,1-1,-1-1,1-1,-1 0,1-1,-1 0,1-1,0-1,-1-1,0 0,0-1,0 0,0-1,-1-1,1-1,-1 0,-1 0,1-1,-2-1,8-6,-9 7,1-1,-1 0,0-1,-1 0,0-1,-1 0,0-1,-1 0,0 0,-1 0,0-1,-1-1,0 1,-1-1,-1 1,0-1,-1-1,0 1,0-12,-4 21,1 0,0-1,-1 1,0 0,0 0,-1 0,1 0,-1 0,0 0,0 0,-1 0,0 0,0 1,0 0,0-1,0 1,-1 0,0 1,0-1,0 1,0 0,0 0,-1 0,0 0,1 1,-1-1,0 1,0 1,-3-2,-4 0,0 0,0 1,0 0,-1 1,1 0,0 1,-1 0,1 1,0 0,-1 1,1 1,-3 1,-65 27,49-16</inkml:trace>
  <inkml:trace contextRef="#ctx0" brushRef="#br0" timeOffset="366.94">1958 621,'-14'6,"0"0,0 0,0 1,1 1,0 0,0 1,1 0,0 1,1 1,0 0,1 0,0 1,1 0,0 1,-1 2,9-12,-1 1,1-1,0 1,0-1,0 1,0 0,0-1,1 1,0 0,0 0,0-1,0 1,0 0,1 0,0-1,0 1,0 0,0-1,0 1,1-1,-1 0,1 1,0-1,0 0,0 0,1 0,-1 0,1 0,-1-1,1 1,0-1,0 0,0 0,1 0,-1 0,0 0,2 0,10 5,-1-1,1-1,0 0,0 0,0-2,0 0,1-1,7 0,-14-2,-1-1,1 0,-1 0,0 0,1-2,-1 1,0-1,0 0,0 0,-1-1,1 0,-1 0,0-1,0 0,0-1,-1 1,0-1,0 0,0-1,-1 1,0-1,0 0,-1-1,4-6,-5 8,0 0,0 0,0 0,-1 0,0 0,0-1,-1 1,0-1,0 1,0-1,-1 1,0-1,0 0,-1 1,0-1,0 1,0-1,-1 1,0 0,0 0,-1-1,0 1,0 1,0-1,-1 0,1 1,-1 0,-1 0,1 0,-1 0,0 1,-2-2,0 1,0 1,-1 0,0 0,0 1,0 0,0 0,0 1,0 0,-1 0,1 1,-1 0,-3 1,-14-1</inkml:trace>
  <inkml:trace contextRef="#ctx0" brushRef="#br0" timeOffset="680.394">2382 678,'-4'9,"1"1,1-1,0 1,0-1,1 1,0 0,0 0,1-1,1 1,0 0,0 0,1 0,0-1,0 1,1-1,1 0,0 0,0 0,0 0,1-1,0 1,2 0,-2-5,0 0,0 0,0 0,1 0,-1-1,1 0,0 0,0 0,0-1,1 0,-1 0,0-1,1 1,-1-1,1-1,0 1,-1-1,1-1,-1 1,1-1,-1 0,1 0,-1-1,2 0,6-2,0-1,0 0,0-1,0-1,-1 0,0-1,-1 0,1-1,-2 0,3-3,-4 1,0-1,-1 0,0-1,-1 0,0 0,-1-1,0 0,-2 0,1 0,-2-1,0 0,-1 0,1-9,2 0,1 6</inkml:trace>
  <inkml:trace contextRef="#ctx0" brushRef="#br0" timeOffset="934.606">3059 1,'-5'43,"-2"38,1 15,1 1,2-6,0-15,2-10,1-11,0-11,0-3,0-3,5-4,2-3,0-1,2-7,1-6</inkml:trace>
  <inkml:trace contextRef="#ctx0" brushRef="#br0" timeOffset="1164.418">2663 424,'39'-10,"36"-2,15-1,2 4,-5 2,-8 2,-12 3,-13 1,-16 1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2:5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1,'-17'73,"9"-9,2 0,4 0,4 57,1-14,-3 238,0-333</inkml:trace>
  <inkml:trace contextRef="#ctx0" brushRef="#br0" timeOffset="256.474">1 510,'43'-5,"24"-2,10 1,-3 1,-10 1,-10-3,-10 0,-8 1,-5 1,-2 1,-8-2,-1-2,0 2,-3-4,-4 1</inkml:trace>
  <inkml:trace contextRef="#ctx0" brushRef="#br0" timeOffset="753.828">735 1,'-18'174,"6"176,11-335,2 0,0 0,1 0,0 0,1 0,1 0,0 0,1-1,1 0,5 11,-8-22,0 0,1-1,-1 1,0-1,1 0,-1 0,1 0,0-1,0 1,-1-1,1 0,0 0,0 0,0-1,0 1,0-1,0 0,0 0,0 0,0-1,0 0,0 1,0-1,0-1,0 1,0 0,0-1,-1 0,1 0,-1 0,0 0,1-1,-1 1,0-1,0 0,0 0,1-2,18-8,87-34,-107 46,1 0,0 0,-1 1,1-1,0 1,0 0,0-1,0 1,-1 1,1-1,0 0,0 1,0-1,-1 1,1 0,0 0,-1 0,1 0,0 1,-1-1,0 1,1-1,-1 1,0 0,0 0,0 0,0 0,0 0,0 1,-1-1,1 0,-1 1,0-1,1 1,-1 0,0-1,-1 1,1 0,0 1,9 100,-5-84</inkml:trace>
  <inkml:trace contextRef="#ctx0" brushRef="#br0" timeOffset="1008.365">1440 650,'-15'29,"-4"5,1-9,3-8</inkml:trace>
  <inkml:trace contextRef="#ctx0" brushRef="#br0" timeOffset="1151.931">1355 227,'0'0</inkml:trace>
  <inkml:trace contextRef="#ctx0" brushRef="#br0" timeOffset="1490.178">1609 763,'1'-10,"0"-1,0 0,1 1,1-1,0 1,0-1,1 1,0 0,1 1,0-1,0 1,7-8,-11 15,0 1,0-1,0 1,0-1,0 1,0 0,1-1,-1 1,0 0,1 0,-1 0,1 0,0 0,-1 0,1 1,0-1,-1 0,1 1,0-1,0 1,-1 0,1 0,0-1,0 1,0 0,-1 1,1-1,0 0,0 0,-1 1,1-1,0 1,0 0,-1-1,1 1,-1 0,1 0,0 0,46 58,-22-23,-23-32,1 0,0-1,0 1,1-1,-1 0,1 0,-1 0,1 0,0-1,0 0,0 0,1 0,-1-1,0 1,1-1,-1-1,0 1,1-1,-1 0,1 0,-1 0,1-1,-1 0,1 0,-1 0,0-1,0 0,0 0,5-2,3-3,-1 0,1-1,-1 0,-1-1,1 0,-2-1,1 0,-1-1,-1 0,0-1,0 1,-1-2,3-7,0-24,-13 27</inkml:trace>
  <inkml:trace contextRef="#ctx0" brushRef="#br0" timeOffset="2001.548">2400 1,'0'655,"-17"-573,19-86</inkml:trace>
  <inkml:trace contextRef="#ctx0" brushRef="#br0" timeOffset="2272.725">2738 227,'-247'165,"195"-112,51-51,0-1,0 1,0 0,0-1,0 1,0 0,1 0,-1 0,0-1,1 1,-1 0,1 0,0 0,0 0,0 0,0 0,0 0,0 0,0 0,1-1,-1 1,1 0,-1 0,1 0,0 0,0-1,0 1,0 0,0-1,0 1,0-1,0 1,1-1,0 1,7 5,0-1,0 0,1 0,-1-1,1-1,0 1,1-2,-1 1,8 0,-8-2,0 1,0 0,0 1,0 0,0 0,-1 1,0 1,0-1,-1 1,1 1,3 3,2 7,-1 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4.9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1,'1'1,"0"0,0 0,0 0,0 0,0 0,0 1,0-1,0 0,0 1,-1-1,1 1,-1-1,1 1,-1-1,1 1,-1 0,0-1,0 1,0-1,0 1,0 0,0-1,0 1,-1-1,1 1,0-1,-1 1,1-1,-1 1,0-1,1 1,-2 0,0 9,-32 184,33 172,-19-286,39-100,-9 6</inkml:trace>
  <inkml:trace contextRef="#ctx0" brushRef="#br0" timeOffset="249.081">0 339,'10'0,"17"0,9 0,3 0,0 0,-2-5,-2-1,-3 0,-2 1,-1 1,0 2,-1 1,-6 1</inkml:trace>
  <inkml:trace contextRef="#ctx0" brushRef="#br0" timeOffset="599.007">564 395,'-4'13,"0"1,1-1,0 0,1 1,0 0,1 0,1-1,0 1,1 0,1 0,0-1,1 1,0-1,1 1,0-1,1 0,6 9,-9-18,1-1,-1-1,1 1,0 0,0-1,0 1,1-1,-1 0,1 0,-1 0,1-1,-1 1,1-1,0 0,0 0,0 0,0 0,0-1,-1 0,1 1,0-2,0 1,0 0,0-1,0 1,0-1,0 0,0-1,-1 1,1-1,-1 1,1-1,0-1,8-3,0 0,-1-1,1 0,-2-1,1-1,-1 1,0-2,-1 1,4-6,-6 6,0-1,-1 0,0 0,-1-1,0 1,-1-1,0 0,0-1,-1 1,-1-1,0 1,0-1,-1 0,-1 1,0-1,0 0,-1 0,-2-6,2 15,-1-1,0 1,1 0,-1 0,0 0,-1 0,1 0,0 0,-1 0,0 1,1-1,-1 1,0 0,0 0,0 0,-1 0,1 1,0-1,-1 1,1 0,-1 0,1 0,-1 0,1 1,-1-1,0 1,1 0,-1 0,0 0,1 1,-1-1,0 1,1 0,-1 0,1 0,-1 1,1-1,0 1,0 0,-3 1,-19 9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4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82 1,'-17'39,"10"10,3 1,1 0,3 0,2 10,-6 147,-20 43,2-100,19-126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7.6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0 309,'39'-9,"41"-14,11-2,-4-2,-12-1,-15 4,-12 2,-10-1,-6 4,-8 0,-5 4,-4-1,-1-3,-2-2,-3 2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144 1,'-95'406,"79"-331,-15 132,31-202,-1 0,1-1,0 1,0-1,0 1,1 0,-1-1,1 1,1-1,-1 1,0-1,1 1,0-1,0 0,0 0,1 0,-1 0,1 0,0-1,0 1,0-1,1 0,-1 0,1 0,0 0,0-1,0 1,0-1,0 0,0 0,1-1,-1 1,0-1,1 0,-1 0,1 0,0-1,-1 1,1-1,0-1,-1 1,1 0,-1-1,2 0,147-102,-142 94,-11 7,1 0,0 1,0-1,0 0,0 1,1-1,-1 1,0-1,1 1,-1-1,1 1,-1 0,1 0,0 0,-1 0,1 0,0 0,0 0,0 1,0-1,0 1,-1-1,1 1,0 0,0 0,0 0,0 0,0 0,0 0,0 0,0 1,0-1,0 1,0-1,0 1,0 0,-1 0,1-1,0 2,0-1,-1 0,1 0,-1 1,4 82,-6-77,0 0,0-1,1 1,0 0,0 0,1 0,0-1,0 1,0 0,1-1,0 1,0-1,1 0,-1 1,1-1,3 3,-4-8,0 1,1-1,-1 1,1-1,-1 0,1 0,0 0,0 0,0 0,-1-1,1 1,0-1,0 0,0 0,0 0,0 0,-1 0,1-1,0 1,0-1,0 0,-1 0,1 0,0 0,-1 0,1-1,-1 1,1-1,-1 1,0-1,1 0,-1 0,0 0,1-2,18-13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8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1 221,'30'1,"0"-1,0-1,0-2,0-1,0-2,-1 0,0-2,6-4,-31 11,0-1,1 1,-1-1,0-1,-1 1,1 0,0-1,-1 0,1 0,-1 0,0 0,0-1,0 1,0-1,-1 0,1 1,-1-1,0 0,0-1,-1 1,1 0,-1 0,0-1,0 1,0-1,-1 1,1-1,-1 1,0-1,-1 1,1-1,-1 1,0-1,0 1,0 0,0-1,-1 1,0 0,0 0,0 0,0 0,-1 0,-1-1,2 3,-1 0,0 0,0 0,0 0,0 1,0 0,0-1,0 1,0 0,0 0,-1 1,1-1,0 1,0-1,-1 1,1 0,-1 1,1-1,0 0,0 1,-1 0,1 0,0 0,0 0,0 0,0 0,0 1,-2 1,-72 61,68-53,1 1,1-1,0 2,0-1,1 1,1 0,0 0,1 1,0-1,-1 13,4-21,1 0,0-1,-1 1,1 0,1 0,-1 0,1-1,0 1,0 0,0-1,1 1,-1-1,1 1,0-1,1 0,-1 1,1-1,-1-1,1 1,1 0,-1-1,0 1,1-1,0 0,-1 0,1 0,1-1,-1 0,0 1,0-1,1-1,3 2,10 2,1-2,-1 0,1 0,0-2,0-1,0 0,17-3,0 2,-12 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24 382,'-21'175,"18"-161,4-21,5-26,11-14,2 1,2 0,1 1,3 1,22-28,-42 64,146-194,-150 201,-1 0,0 0,0 0,1 0,-1 0,1 0,-1 0,1 0,-1 1,1-1,0 0,-1 0,1 0,0 0,0 1,-1-1,1 0,0 1,0-1,0 1,0-1,0 1,0-1,0 1,0 0,0 0,0-1,0 1,0 0,0 0,0 0,0 0,0 0,0 0,0 0,1 1,-1-1,0 0,0 0,0 1,0-1,0 1,-1-1,1 1,0-1,0 1,0 0,0-1,0 1,-1 0,1 0,0-1,-1 1,1 0,-1 0,1 0,-1 0,1 1,29 136,-21-122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4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48 115,'13'4,"0"1,1-2,-1 0,1 0,0-1,0-1,0-1,11 0,-21 0,0 0,0 0,0-1,-1 1,1-1,0 0,0 0,-1 0,1 0,0-1,-1 1,0-1,1 0,-1 0,0-1,0 1,0 0,0-1,0 0,-1 0,1 0,-1 0,0 0,0 0,0-1,0 1,-1-1,1 1,-1-1,0 1,0-1,0 0,0-2,-2 3,1 1,-1-1,0 0,0 0,0 0,0 1,-1-1,1 1,-1-1,1 1,-1-1,0 1,0 0,0 0,0 0,-1 0,1 0,0 0,-1 1,1-1,-1 1,0 0,1 0,-1 0,0 0,0 0,0 0,0 1,1-1,-1 1,0 0,0 0,0 0,0 0,0 1,0-1,0 1,0 0,0-1,1 1,-1 1,0-1,1 0,-1 1,1-1,-2 2,-8 3,0 1,1 1,1-1,-1 2,1-1,0 1,1 1,0 0,1 0,0 1,1 0,0 0,0 1,1 0,1 0,0 0,0 1,2-1,-1 1,2 0,0 1,0-1,1 0,1 0,0 1,1 0,0-9,1 0,0 0,0 0,1 0,-1-1,1 1,0-1,1 1,-1-1,1 0,0 0,0 0,0-1,0 0,0 1,1-1,0-1,-1 1,1-1,0 0,0 0,0 0,1-1,-1 1,0-1,1-1,-1 1,0-1,1 0,-1 0,1 0,-1-1,0 0,1 0,-1 0,0-1,0 0,0 0,0 0,1-1,24-10,-1-1,0-2,-1-1,-1-1,9-9,-10 9,1-1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19.7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1,'-30'16,"1"3,1 0,0 2,1 0,2 2,0 1,2 2,-3 3,25-28,0 0,0 1,-1-1,1 0,0 0,1 0,-1 1,0-1,0 0,0 1,1-1,-1 1,1-1,-1 1,1-1,0 1,-1-1,1 1,0-1,0 1,0-1,0 1,0-1,1 1,-1 0,0-1,1 1,-1-1,1 0,0 1,-1-1,1 1,0-1,0 0,0 0,0 1,0-1,0 0,0 0,0 0,0 0,0 0,1 0,-1 0,0-1,1 1,-1 0,1-1,-1 1,1-1,-1 1,1-1,-1 0,1 0,-1 0,1 0,-1 0,1 0,0 0,0 0,19 1,69 13,-88-14,0 1,0-1,1 1,-1 0,0 0,0 0,0 0,0 0,0 1,-1-1,1 1,0-1,-1 1,1 0,-1-1,1 1,-1 0,0 0,1 0,-1 0,0 0,-1 0,1 0,0 1,-1-1,1 0,-1 0,1 0,-1 1,0-1,0 0,0 1,0-1,-1 2,-3 5,-1 0,0 0,-1 0,0-1,0 1,-1-2,1 1,-2-1,1 0,-1 0,0-1,-1 0,1-1,-1 1,0-2,-1 1,1-1,-1-1,-1 1,-1 1,9-4,0 1,0 0,0 0,0 0,0-1,-1 0,1 0,-1 0,1 0,-1 0,0-1,1 1,-1-1,1 0,-1 0,0 0,1-1,-1 1,-2-2,-7-6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0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1 455,'3'-26,"2"1,1 0,1 0,0 1,2 0,1 0,2 1,0 1,1 0,1 0,0 1,2 1,1 1,0 0,2 1,0 1,6-4,-20 17,-1-1,0 0,0 1,1 0,0 0,0 0,0 1,0-1,0 1,1 0,-1 1,1-1,0 1,-1 0,1 1,0-1,0 1,1 0,2 0,-6 4,1-1,-1 1,-1 0,1 0,0 0,-1 0,1 0,-1 1,0-1,0 0,0 1,-1 0,1-1,-1 1,0 0,0 0,0 0,-1 0,1 0,-1 0,0 0,0 0,0 0,-1 0,0 1,2-1,-16 186,14-189,1 0,-1-1,1 1,-1 0,1 0,-1-1,1 1,-1 0,1 0,0 0,-1 0,1-1,0 1,0 0,0 0,-1 0,1 0,0 0,0 0,0 0,1 0,-1 0,0-1,0 1,0 0,1 0,-1 0,0 0,1 0,-1-1,1 1,-1 0,1 0,-1-1,1 1,-1 0,1-1,0 1,0-1,-1 1,1-1,0 1,0-1,-1 1,1-1,0 0,0 1,0-1,0 0,0 0,0 1,-1-1,1 0,0 0,0 0,0 0,0 0,0-1,0 1,0 0,0 0,105-76,-51 31,-32 27,-17 12,1 0,0 1,0 0,0 0,0 0,1 1,-1 0,1 1,0-1,0 1,1 1,-1 0,5-1,-10 5,0-1,0 1,0 0,-1 0,1 0,-1 0,1 1,-1-1,0 0,0 1,0 0,0 0,-1-1,1 1,-1 0,0 0,1 0,-1 0,-1 1,1-1,0 0,-1 0,1 1,-1-1,0 0,0 0,-1 1,1-1,-1 0,1 0,-2 2,2 1,-32 170,30-169,2-6,-1 0,0 0,0 1,0-1,1 0,-1 0,1 1,-1-1,1 0,0 1,-1-1,1 0,0 1,0-1,0 1,0-1,0 0,0 1,0-1,0 0,1 1,-1-1,1 0,-1 1,1-1,-1 0,1 0,0 1,-1-1,1 0,0 0,0 0,0 0,0 0,0 0,0 0,7-4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7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188 565,'-20'23,"1"-4,1 1,0 1,1 0,2 2,0-1,1 2,2 0,0 0,2 1,-3 10,12-32,0 0,1 0,-1 0,1 0,-1 0,1 0,0 0,0 0,0 0,0 0,1 1,-1-1,1 0,0 0,0-1,0 1,0 0,0 0,1 0,-1-1,1 1,0 0,0-1,0 0,0 1,0-1,0 0,1 0,-1 0,1-1,0 1,-1 0,1-1,0 0,0 0,0 0,0 0,0 0,0 0,0-1,8 2,0-2,0 1,0-1,0-1,0 0,-1-1,1 0,0 0,-1-1,1 0,-1-1,0 0,0-1,-1 0,1-1,-1 0,0 0,-1-1,1 0,-1 0,-1-1,0 0,0-1,0 0,-1 0,0 0,-1 0,4-9,-6 13,1-1,-1 0,0 0,-1 0,0 0,0-1,0 1,0-1,-1 1,0-1,-1 0,1 1,-1-1,0 0,-1 0,0 1,0-1,0 1,-1-1,0 1,0-1,-1 1,0 0,0 0,0 0,-2-1,2 2,0 1,-1 1,1-1,-1 0,0 1,0 0,0 0,0 0,0 0,-1 1,1-1,-1 1,0 0,0 1,0-1,0 1,0 0,0 0,0 0,0 1,0 0,0 0,0 0,0 1,0-1,0 1,0 1,0-1,0 1,0-1,-2 2,-16 9,1-1</inkml:trace>
  <inkml:trace contextRef="#ctx0" brushRef="#br0" timeOffset="383.262">866 1,'-9'75,"3"1,4 0,3 1,8 50,-6-103,-1 0,-2-1,0 1,-1 0,-1 0,-1 0,-2-1,0 1,-1-1,-1 0,-2-1,-1 1,-48 112,45-117</inkml:trace>
  <inkml:trace contextRef="#ctx0" brushRef="#br0" timeOffset="649.949">499 509,'43'0,"34"-5,13-1,-4 0,-7 1,-12-3,-13-1,-10 2,-9 2,-4 1,-4 3,-1 0,-5 1</inkml:trace>
  <inkml:trace contextRef="#ctx0" brushRef="#br0" timeOffset="896.884">1317 537,'0'39,"0"17,0 4,5-4,1-11</inkml:trace>
  <inkml:trace contextRef="#ctx0" brushRef="#br0" timeOffset="1136.312">1346 340,'5'0,"1"0</inkml:trace>
  <inkml:trace contextRef="#ctx0" brushRef="#br0" timeOffset="2668.352">1374 284,'0'4,"-5"3,3-1,3-6,-5-3,-1 4,0-3,6-2,3-4,5-1,1 1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8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26,'-10'19,"0"1,1 0,1 1,0 0,2 0,1 0,0 1,2 0,0 0,2 0,0 0,3 23,-1-41,-1 0,1 0,0-1,1 1,-1 0,1 0,0 0,0-1,0 1,0-1,0 0,1 1,0-1,-1 0,1-1,0 1,1 0,-1-1,0 0,1 1,-1-1,1-1,0 1,0-1,0 1,-1-1,1 0,0 0,0-1,1 1,-1-1,0 0,0 0,0 0,0-1,0 1,0-1,0 0,0 0,0 0,0-1,-1 0,1 1,0-1,-1 0,2-2,4-2,1-1,-1 0,-1-1,1 0,-1 0,-1-1,0 0,0 0,-1-1,0 0,0 0,-1 0,0-1,-1 0,-1 0,0 0,0 0,-1 0,0-1,-1 1,0-9,-1 16,0-1,-1 0,0 0,0 1,0-1,0 0,-1 1,1-1,-1 1,0 0,-1-1,1 1,-1 0,0 0,0 1,0-1,0 1,-1-1,1 1,-1 0,0 0,0 1,0-1,0 1,-1 0,1 0,-1 0,1 1,-1-1,1 1,-1 0,0 1,0-1,1 1,-1 0,0 0,0 0,0 1,1 0,-1-1,0 2,1-1,-1 1,1-1,-1 1,1 0,-1 1,-13 9</inkml:trace>
  <inkml:trace contextRef="#ctx0" brushRef="#br0" timeOffset="433.59">409 252,'25'-11,"0"-1,0-1,-2-2,1 0,-2-1,0-1,-1-2,14-14,-24 19,-11 12,0 0,0 0,1 1,-1-1,1 0,0 0,-1 1,1-1,0 0,0 1,0-1,0 1,0-1,0 1,1 0,-1-1,0 1,1 0,-1 0,1 0,-1 0,1 0,0 0,-1 1,1-1,0 0,0 1,-1 0,1-1,0 1,0 0,0 0,-1 0,1 0,0 0,0 0,0 0,-1 1,1-1,0 1,0-1,-1 1,1 0,0-1,-1 1,1 0,-1 0,1 0,15 37,-15-33,0 1,0 0,1-1,-1 1,1-1,0 0,1 0,-1 0,1-1,0 1,0-1,0 0,1 0,-1 0,1-1,0 1,0-1,0 0,4 1,-3-2,0 0,0 0,0 0,1-1,-1 0,0 0,1-1,-1 0,0 0,1 0,-1-1,0 0,1 0,-1 0,0-1,0 0,0-1,0 1,0-1,-1 0,1 0,-1-1,0 1,0-1,0-1,0 1,-1-1,0 1,0-1,0 0,0-1,-1 1,3-5,-3 3,23-79,-29 65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20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2 621,'-1'15,"0"0,1 0,1 0,1 0,0 0,0-1,2 1,0-1,0 0,2 0,-1 0,2 0,0-1,7 11,-11-21,1 0,-1-1,0 1,1 0,-1-1,1 0,0 0,0 0,0 0,0-1,0 0,0 1,0-1,0-1,1 1,-1-1,0 1,1-1,-1-1,0 1,0 0,1-1,-1 0,0 0,0 0,0-1,0 1,0-1,1-1,101-73,-96 64,1 0,-2-1,0 0,-1 0,0-1,-1 0,0 0,-1 0,3-12,5-14,-7 23</inkml:trace>
  <inkml:trace contextRef="#ctx0" brushRef="#br0" timeOffset="248.033">623 1,'0'38,"-5"42,-1 12,0-1,1-10,2-14,1-14,0-7,2-5,0-6,0-4,0-2,1-1,-1-1,0-5</inkml:trace>
  <inkml:trace contextRef="#ctx0" brushRef="#br0" timeOffset="615.123">1046 1,'0'38,"0"37,0 10,0 1,0-10,0-13,0-12,0-11,0-6,0-5,0-2,0-1,5-1,2 1,-1 1,-1 0,-6-4,-4-6</inkml:trace>
  <inkml:trace contextRef="#ctx0" brushRef="#br0" timeOffset="866.531">821 481,'39'4,"31"2,9 0,-5-1,-9-1,-11-2,-11 4,-7 1,-10-1</inkml:trace>
  <inkml:trace contextRef="#ctx0" brushRef="#br0" timeOffset="1064.802">1499 678,'0'29,"0"9</inkml:trace>
  <inkml:trace contextRef="#ctx0" brushRef="#br0" timeOffset="4666.424">1499 367,'0'-4,"0"-8,4-5,-2 0,-2 7,-6 6,-7 3,4 2,3-4,3-1</inkml:trace>
  <inkml:trace contextRef="#ctx0" brushRef="#br0" timeOffset="5433.406">1837 367,'-3'29,"-1"-1,-1-1,-2 1,0-1,-2 0,-1-1,-9 17,11-23,-33 86,97-326,2 77,-58 143,0-1,0 1,0 0,1-1,-1 1,0-1,1 1,-1-1,0 1,1 0,-1-1,1 1,-1 0,1-1,-1 1,1 0,-1-1,1 1,-1 0,1 0,-1 0,1 0,-1-1,1 1,-1 0,1 0,-1 0,1 0,-1 0,1 0,-1 0,1 1,0-1,-1 0,1 0,-1 0,1 0,-1 1,1-1,-1 0,0 1,1-1,-1 0,1 1,-1-1,1 0,-1 1,0-1,1 1,-1-1,0 1,0-1,1 1,-1-1,0 1,0-1,0 1,1-1,-1 1,0-1,0 1,0-1,0 1,0-1,0 1,0-1,0 1,0 0,-1-1,1 1,6 41,-7-32,1 0,0-1,1 1,0 0,1-1,0 1,0-1,1 1,0-1,1 0,0 0,0 0,1-1,0 0,1 0,0 0,0 0,0-1,1 0,0 0,1-1,-1 0,1 0,0-1,1 0,-1 0,8 2,-13-6,0-1,1 1,-1-1,0 1,1-1,-1 0,1 0,-1-1,0 1,1-1,-1 0,0 0,0 0,0 0,1 0,-1-1,0 1,-1-1,1 0,0 0,0 0,-1 0,1 0,-1-1,0 1,1-1,-1 1,-1-1,1 0,0 0,-1 0,1 0,-1 0,0 0,0-1,0 0,21-125,-22 71,-1 33</inkml:trace>
  <inkml:trace contextRef="#ctx0" brushRef="#br0" timeOffset="6045.946">2655 339,'-20'3,"0"2,0 1,1 0,0 1,0 1,1 1,0 1,1 0,0 1,0 1,1 1,1 0,0 1,1 0,-3 5,-20 61,37-78,-1 0,1 1,-1-1,1 1,0-1,0 0,0 1,0-1,1 1,-1-1,1 1,-1-1,1 0,0 0,0 1,0-1,0 0,0 0,0 0,1 0,-1 0,1 0,-1 0,1 0,0-1,0 1,0-1,0 1,0-1,0 0,0 1,0-1,2 0,2 1,1 0,-1-1,1 0,-1 0,1-1,-1 1,1-2,0 1,-1-1,1 0,-1 0,1 0,-1-1,0 0,1-1,-1 1,0-1,-1 0,1-1,0 1,-1-1,0 0,0-1,0 1,0-2,109-133,-108 129,50-59,-55 69,0-1,0 1,1-1,-1 1,0-1,0 1,0 0,0 0,0-1,1 1,-1 0,0 0,0 0,0 0,0 0,1 0,-1 1,0-1,0 0,0 1,0-1,0 1,0-1,0 1,0-1,0 1,0 0,0-1,0 1,0 0,0 0,0 0,-1 0,1 0,0 0,-1 0,1 0,0 0,-1 0,0 0,1 0,21 50,-21-47,39 224,-33-183,-2 1,-2 0,-1 1,-3-1,-2 0,-2 0,-2 0,-1-1,-3 0,-7 15,9-37,-1 0,-1-1,-2 0,0-1,-1 0,-1-1,-1-1,0 0,-2-1,-5 3,17-16,0-1,-1 1,0-1,0-1,0 1,-1-1,1-1,-1 1,0-1,1-1,-1 1,0-1,5-1,-1 1,1-1,0 0,0 0,-1 0,1 0,0-1,0 1,0-1,0 0,-1 0,1 0,0 0,1-1,-1 1,0-1,0 0,1 0,-1 0,1 0,-1 0,1 0,0-1,0 1,0-1,0 1,0-1,1 0,-1 0,0 0,-1-15,1 0,0 1,1-1,1 0,1 0,0 1,2-1,0 0,0 1,2 0,0 0,1 0,1 1,4-8,-11 23,17-36,1 1,2 0,1 1,2 1,2 1,0 2,3 0,15-12,-21 21,-1 6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2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1,'0'14,"0"15,0 7,0 2,0-1,0-1,0-2,-4-8,-3-2,1-6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5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2.9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0 447,'3'-25,"1"1,1 0,1 0,1 0,2 1,0 0,1 1,1 0,1 1,3-3,58-68,-71 92,1 0,-1 0,1 0,-1 1,0-1,1 1,-1 0,0-1,1 1,-1 0,0 0,0 1,1-1,-1 0,0 1,-1-1,1 1,0 0,0-1,-1 1,1 0,-1 0,1 0,-1 0,0 0,0 1,0-1,0 0,0 0,0 1,-1-1,1 1,-1-1,0 1,1-1,-1 0,0 1,-1 0,2 0,3 8,0 0,1-1,0 1,0-1,1 0,0 0,1-1,0 1,1-2,0 1,0-1,1 0,2 2,-6-7,-1 0,1 0,0 0,0 0,0-1,0 0,0 0,0 0,1-1,-1 0,1 0,-1 0,1 0,-1-1,1 0,-1 0,1-1,-1 0,1 0,-1 0,1 0,-1-1,0 0,0 0,0 0,0-1,0 1,2-3,8-9,1 0,-2-2,0 0,-1-1,-1 0,0-1,-1 0,-1 0,-1-2,-1 1,0-1,-2 0,4-18,-5 23,3-9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6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54 629,'-7'20,"-2"-2,2 1,0 0,1 0,1 1,1-1,0 1,2 0,0 0,1 0,1 3,0-22,0 0,0 1,0-1,0 1,0-1,0 0,1 1,-1-1,0 1,1-1,-1 0,1 0,-1 1,1-1,0 0,-1 0,1 1,0-1,0 0,0 0,0 0,0 0,0 0,0-1,0 1,0 0,1 0,-1-1,0 1,0 0,1-1,-1 0,0 1,1-1,-1 0,1 1,-1-1,0 0,1 0,-1 0,1 0,-1-1,0 1,1 0,-1-1,0 1,1 0,-1-1,55-44,-47 32,-1-1,0 0,0 0,-2 0,1-1,-2 0,0-1,-1 1,-1-1,0 0,-1 0,0 0,-2 0,0 0,-2-14,1 24,0 0,-1 0,0 1,0-1,-1 0,1 1,-1 0,0 0,-1 0,1 0,-1 0,0 0,0 1,-1 0,1 0,-1 0,0 0,0 1,0 0,0 0,-1 0,1 1,-1 0,-5-2,72-18,-38 16,0-2,-1-1,0 0,-1-2,0 0,-1-1,0-2,0 0,13-13,-15 10,-1-1,0-1,-1 0,-2-1,1-1,-2 0,-1-1,-1 0,-1-1,0 0,-2-1,2-10,-12-28,-12 92,11 26,2 1,3-1,2 0,3 0,2 0,3-1,6 15,6 39,0 17,-5 1,-5 1,-4 78,-9-151,0-15,-1 0,-1 1,-3-1,-1 0,-7 24,11-61,1 1,-1-1,0 0,0 1,0-1,-1 0,1 1,-1-1,0 0,1 0,-1 0,-1-1,1 1,0 0,-1-1,1 1,-1-1,0 0,0 0,0 0,0 0,0-1,0 1,0-1,0 0,-1 0,1 0,-1 0,1 0,-1-1,1 0,-1 1,1-1,-1-1,1 1,-1 0,1-1,-1 0,1 0,0 0,-1 0,1 0,0-1,0 1,0-1,0 0,0 0,0 0,0 0,1-1,-2-1,-5-14,2 0,1 0,0-1,1 1,1-1,1 0,0-1,2 1,0 0,1-1,1 1,1 0,1-1,0 1,2 0,0 1,7-18,29-54,-24 65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43.5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1,'-17'120,"6"2,6-1,8 104,-1-50,-7-145,-1-24</inkml:trace>
  <inkml:trace contextRef="#ctx0" brushRef="#br0" timeOffset="255.232">0 452,'34'9,"44"4,14-1,1-2,-10-3,-16-2,-13-3,-11-1,-9-1,-4-1,-4 1,0-1,-6 1</inkml:trace>
  <inkml:trace contextRef="#ctx0" brushRef="#br0" timeOffset="587.54">734 565,'20'3,"0"-1,0-1,0 0,1-2,-1 0,0-1,0-1,-1-1,1-1,13-5,-30 9,0 0,0 0,-1 0,1-1,-1 1,1 0,-1-1,0 0,1 1,-1-1,0 0,0 0,0-1,-1 1,1 0,0-1,-1 1,1 0,-1-1,0 0,0 1,0-1,0 0,-1 0,1 1,-1-1,1 0,-1 0,0 0,0 0,0 1,-1-1,1 0,-1 0,1 0,-1 1,0-1,0 0,0 1,0-1,-1 0,1 1,-1 0,0-1,1 1,-1 0,0 0,-2-2,-2 0,1 0,-1 0,0 1,0 0,0 0,-1 0,1 1,-1-1,0 2,1-1,-1 1,0 0,0 0,0 1,0 0,1 0,-1 1,0 0,0 0,0 0,1 1,-1 0,0 0,1 1,0 0,0 0,0 1,0-1,0 1,1 0,-1 1,1-1,0 1,1 0,-1 1,1-1,0 1,0 0,1-1,0 2,0-1,0 0,-1 5,2-3,0 0,0 0,0 0,1 0,1 1,-1-1,1 0,1 0,-1 0,2 1,-1-1,1 0,0 0,0-1,1 1,0 0,1-1,0 1,0-1,0 0,1-1,0 1,0-1,1 0,0 0,0-1,0 1,1-1,-1-1,1 1,0-1,7 3,5 2,1-1,-1-1,1 0,0-1,1-2,0 0,-1-1,4 0,7-2</inkml:trace>
  <inkml:trace contextRef="#ctx0" brushRef="#br0" timeOffset="882.711">1242 904,'0'-19,"0"-12,0-4,0-2,0 1,0 1,5 3,1 1,1 1,2 2,1 0,3 0,4 5,0 1,1 5,2 5,-2 10,-3 4</inkml:trace>
  <inkml:trace contextRef="#ctx0" brushRef="#br0" timeOffset="1419.12">1525 848,'23'-61,"4"1,1 2,31-44,-5 37,-53 65,0-1,-1 1,1-1,0 1,0-1,0 1,-1 0,1-1,0 1,0 0,0-1,0 1,0 0,0 0,0 0,0 0,-1 0,1 0,0 0,0 0,0 0,0 1,0-1,0 0,0 0,-1 1,1-1,0 1,0-1,0 1,-1-1,1 1,0-1,-1 1,1 0,0-1,-1 1,1 0,-1-1,1 1,-1 0,1 0,-1 0,0 0,1-1,-1 1,0 0,0 0,0 0,1 0,-1 0,0 0,0 0,0 0,4 56,-4-54,0 0,-1 0,0-1,0 0,0 0,0 1,1-1,0 0,-1 1,1-1,0 1,0-1,0 0,0 1,0-1,1 1,-1-1,1 0,0 0,0 1,-1-1,1 0,1 0,-1 0,0 0,0 0,1 0,-1 0,1 0,0 0,-1-1,1 1,0-1,0 1,0-1,0 0,0 0,1 0,-1 0,0 0,0 0,1-1,-1 1,0-1,1 1,-1-1,1 0,0 0,13-6,0-1,-1-1,0-1,0 0,-1 0,0-2,0 1,3-6,16-11,92-66,-125 92,1 0,-1 1,1-1,-1 0,1 0,0 1,-1-1,1 1,0-1,-1 0,1 1,0-1,0 1,-1 0,1-1,0 1,0 0,0-1,0 1,0 0,-1 0,1 0,0-1,0 1,0 0,0 0,0 1,0-1,0 0,-1 0,1 0,0 0,0 1,0-1,0 1,0-1,-1 0,1 1,0-1,0 1,-1 0,1-1,0 1,-1-1,1 1,-1 0,1 0,-1-1,1 1,-1 0,1 0,-1 0,0-1,0 1,1 0,-1 0,0 0,0 0,0 0,0 0,0 0,0-1,0 2,-13 58,10-51,-28 92,30-98,0 0,1 1,-1-1,1 0,0 1,0-1,0 0,0 1,1-1,-1 0,1 0,0 1,0-1,0 0,1 0,-1 0,1 0,-1 0,1 0,0 0,0-1,0 1,1-1,-1 1,0-1,1 0,0 0,0 1,70-1,-49-8</inkml:trace>
  <inkml:trace contextRef="#ctx0" brushRef="#br0" timeOffset="1804.106">2682 424,'-8'-2,"-1"0,0 1,1 0,-1 0,0 1,1 0,-1 0,0 1,1 0,-1 1,1 0,-1 0,1 1,0 0,0 1,0-1,0 2,1-1,-1 1,-3 4,9-6,1 0,0 1,0-1,1 1,-1-1,1 1,0-1,0 1,0 0,0-1,1 1,-1-1,1 1,0-1,0 1,0-1,0 0,1 0,0 1,-1-1,1 0,0 0,0 0,1-1,-1 1,1-1,-1 1,1-1,0 0,0 1,0-2,0 1,0 0,1 0,19 21,-17-18,-1 1,0-1,-1 1,1 1,-1-1,0 0,-1 1,1 0,-1 0,-1 0,1 0,-1 0,-1 1,1-1,-1 1,-1-1,1 1,-1-1,0 1,-1-1,0 1,0-1,-1 1,0-1,0 0,0 0,-1 0,0 0,-1 0,1-1,-4 5,0-3,0 0,0-1,0 0,-1 0,0-1,0 0,-1 0,0-1,0 0,0 0,-2 0,-17-8,19-6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1,'-2'12,"0"-1,-1 1,-1-1,0 0,0 0,-1 0,0 0,-1-1,0 0,-1 0,0 0,4-5,-109 133,-30-21,120-103,-54 21,74-35,0 1,-1-1,1 0,0 0,0 0,-1 0,1-1,0 1,0-1,0 1,0-1,-1 0,1 0,0 0,0 0,0 0,0 0,1 0,-1-1,0 1,1-1,-1 1,0-1,1 0,0 0,-1 0,1 1,0-1,0 0,0 0,0-1,1 1,-1 0,0-1,-2-9,1-1,0 1,1 0,1 0,0-1,0 1,1 0,0-1,2 1,-1 0,1 0,1 0,1-1,-4 9,-1 1,1 0,0 0,1 0,-1 0,1 0,-1 0,1 0,0 0,0 1,0-1,0 1,0-1,1 1,-1 0,1 0,0 0,-1 0,1 0,0 1,0-1,0 1,0 0,1 0,-1 0,0 0,0 1,1-1,-1 1,0 0,1 0,-1 0,0 0,1 0,116 35,-92-24,290 89,-294-91,-2 0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2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1 149,'604'0,"-604"0,0-1,0 1,0-1,0 1,0 0,0-1,0 1,0-1,0 1,0 0,0-1,0 1,0-1,0 1,0 0,0-1,1 1,-1-1,0 1,0 0,0-1,1 1,-1 0,0-1,0 1,1 0,-1 0,0-1,1 1,-1 0,0 0,1-1,-1 1,0 0,1 0,-1 0,0 0,1 0,-1 0,1-1,-1 1,0 0,1 0,-1 0,1 0,-1 0,0 0,1 1,-1-1,1 0,-1 0,0 0,1 0,-37-18,29 14,-196-97,184 87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0.0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37,'0'359,"-28"-152,28-189,0-6</inkml:trace>
  <inkml:trace contextRef="#ctx0" brushRef="#br0" timeOffset="370.376">29 66,'78'-20,"2"4,0 3,0 4,1 3,0 4,0 4,0 3,72-3,-147-2,-4 0,1-1,-1 1,0-1,1 1,-1 0,0 0,1 0,-1 0,0 0,1 1,-1-1,0 1,0 0,1-1,-1 1,0 0,0 0,0 0,0 1,0-1,0 0,0 1,-1 0,1-1,0 1,-1 0,1-1,-1 2,-1 9</inkml:trace>
  <inkml:trace contextRef="#ctx0" brushRef="#br0" timeOffset="645.983">0 827,'48'-14,"30"-5,12-4,0 2,-6-1,-13 5,-8 4,-10 4,-9 5,-8 2,-5 1,-8 7,-7 1</inkml:trace>
  <inkml:trace contextRef="#ctx0" brushRef="#br0" timeOffset="1183.714">931 630,'7'50,"-2"1,-3 0,-2-1,-2 1,-4 15,5-114,6 25,1 0,0 0,2 1,0 0,2 0,0 1,2 0,0 1,1 0,1 1,1 1,1-1,25-28,-33 34,1 1,0 1,1 0,0 0,1 1,0 0,0 1,1 0,1 1,-1 0,1 1,0 1,1 0,0 0,2 1,-12 5,0 0,-1 0,1 0,0 1,-1-1,1 1,-1 0,1 0,-1 0,1 0,-1 1,0 0,0-1,1 1,-1 0,0 1,-1-1,1 0,0 1,-1 0,1-1,-1 1,0 0,0 0,0 1,0-1,-1 0,1 0,-1 1,0-1,0 1,0-1,0 1,-1 0,0-1,1 1,-1 0,0-1,-1 1,1 0,-1-1,0 1,1-1,-2 1,1-1,0 1,-1-1,1 0,-1 1,0-1,0 0,0 0,-1-1,-1 3,-3 6,-1 0,0-1,0-1,-1 1,-1-1,1-1,-1 1,-1-2,1 1,-1-2,-1 1,1-2,-1 1,0-2,-1 1,-4 0,-7-1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3:58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370 478,'0'0,"1"-1,-1 1,1 0,-1-1,0 1,0-1,1 1,-1-1,0 1,0-1,1 1,-1-1,0 0,0 1,0-1,0 1,0-1,0 1,0-1,0 0,0 1,0-1,0 1,0-1,-1 1,1-1,0 1,0-1,-1 1,1-1,0 1,0-1,-1 1,1-1,-1 1,1 0,0-1,-1 1,1-1,-1 1,1 0,-1 0,1-1,-1 1,1 0,-1 0,1-1,-1 1,1 0,-1 0,0 0,1 0,-1 0,1 0,-1 0,1 0,-1 0,1 0,-1 0,0 1,-39-6,17 9,0 0,1 2,0 1,0 0,0 2,1 0,0 2,1 0,-9 7,24-15,0-1,0 1,-1 0,1 0,0 0,0 0,1 1,-1-1,1 1,0 1,0-1,0 0,0 1,1 0,0 0,0 0,0 0,0 0,1 1,0-1,0 1,1 0,-1 0,1-1,0 1,1 0,0 0,0 5,0-8,0 0,1 0,0-1,0 1,-1 0,2 0,-1-1,0 1,0-1,1 1,0-1,-1 1,1-1,0 0,0 0,0 0,0 0,1 0,-1 0,0-1,1 1,-1-1,1 0,0 1,-1-1,1 0,0-1,0 1,0 0,-1-1,1 0,0 1,1-1,99-12,-76 0,-1-2,0 0,-1-2,-1 0,0-2,-2-1,0-1,-1 0,-1-2,3-4,19-18,-4 14,-37 29,0 1,0 0,-1 0,1-1,0 1,0 0,0 0,0 0,0 0,0 0,0 0,0 0,0 0,-1 0,1 1,0-1,0 0,0 0,0 1,0-1,-1 1,1-1,0 1,0-1,-1 1,1-1,0 1,-1 0,1-1,0 1,-1 0,1 0,-1-1,1 1,-1 0,0 0,1 0,-1 0,0-1,1 1,-1 0,0 0,0 0,0 0,0 0,0 0,0 0,0 0,0 0,3 100,-5-91,1 1,0-1,0 1,1-1,1 0,0 1,0-1,1 0,1 0,-1 0,2 0,-1 0,1 0,1-1,0 0,0 0,1 0,3 4,3-2</inkml:trace>
  <inkml:trace contextRef="#ctx0" brushRef="#br0" timeOffset="670.683">992 451,'-148'293,"162"-350,-2 26,1 2,2-1,1 2,1 0,1 1,18-20,-36 46,0 0,0 1,1-1,-1 0,0 1,1-1,-1 0,1 1,-1-1,1 0,-1 1,1-1,-1 1,1-1,-1 1,1-1,0 1,-1 0,1-1,0 1,0 0,-1-1,1 1,0 0,0 0,-1 0,1-1,0 1,0 0,-1 0,1 0,0 0,0 1,-1-1,1 0,0 0,0 0,-1 1,1-1,0 0,0 1,-1-1,1 0,-1 1,1-1,0 1,-1-1,1 1,-1-1,1 1,-1 0,1-1,-1 1,1 0,-1 0,13 48,-10-35,24 153,-27-166,1 0,-1 1,0-1,1 0,0 1,-1-1,1 0,0 0,0 1,0-1,-1 0,1 0,0 0,0 0,1 0,-1 0,0-1,0 1,0 0,1 0,-1-1,0 1,1-1,-1 1,0-1,1 0,-1 1,1-1,-1 0,0 0,1 0,-1 0,1 0,-1 0,1-1,-1 1,0 0,1-1,-1 1,0-1,1 0,-1 1,0-1,0 0,1 1,-1-1,0 0,1-1,46-55,5-93,-34 101,-15 50</inkml:trace>
  <inkml:trace contextRef="#ctx0" brushRef="#br0" timeOffset="1152.773">1697 451,'-15'8,"1"2,0 0,1 0,0 2,1-1,0 2,0-1,2 2,0-1,0 2,1-1,1 1,-3 6,11-17,-1 0,0 0,1-1,0 1,0 0,0 0,0 0,1 0,-1-1,1 1,0 0,0-1,1 1,-1 0,1-1,-1 0,1 1,0-1,0 0,1 0,-1 0,1 0,-1 0,1-1,0 1,0-1,0 0,1 0,-1 0,0 0,1 0,-1-1,1 1,-1-1,1 0,0 0,0-1,-1 1,1-1,0 0,0 0,0 0,0 0,-1-1,1 1,0-1,0 0,-1 0,1 0,-1-1,1 1,1-2,13-5,0-1,0-1,-1-1,0 0,-1-1,-1-1,0 0,0-1,-1 0,-1-2,-1 1,0-1,-1-1,-1 0,0-1,6-17,0 8,-3 5,-1-1,-1 0,0-1,-2 0,-1-1,-1 0,1-10,-6 26,-1 0,0 0,0-1,-1 1,0 0,-1 0,0 0,0 0,-1 0,-1 0,1 0,-1 0,-1 1,1-1,-1 1,-1 0,0 0,0 1,0-1,-1 1,0 0,-3-2,2 3,1 1,-1 0,-1 0,1 0,-1 1,0 0,1 1,-2 0,1 0,0 1,-1-1,1 2,-1-1,1 2,-1-1,0 1,1 0,-1 1,0-1,1 2,-1-1,1 2,-1-1,1 1,0 0,0 0,0 1,1 0,-1 1,1 0,0 0,0 0,1 1,-1 0,1 0,1 1,-1 0,1 0,0 0,1 0,0 1,0 0,0 0,1 0,0 2,0 2,1 1,0 0,1 0,0 1,1-1,1 0,0 0,1 0,0 0,1 0,0-1,1 1,1-1,0 0,0 0,1 0,1-1,0 0,1 0,3 4,8 7,0-1,1-1,0 0,2-2,1-1,0 0,1-2,0 0,2-2,275 115,-273-118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0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33 157,'-2'1,"0"0,1 1,-1-1,0 1,0 0,1 0,-1-1,1 1,-1 0,1 0,0 0,0 0,0 1,0-1,0 0,0 0,1 1,-1-1,1 0,0 1,-1-1,1 0,0 1,0-1,1 1,-2 0,-2 22,1 0,0 0,2 0,1 0,1 0,1 0,1 0,2 3,-5-23,0 0,0 0,1 0,0 0,-1-1,1 1,1-1,-1 1,1-1,0 0,0 0,0 0,0 0,1 0,-1-1,1 1,0-1,0 0,0 0,1-1,-1 1,1-1,-1 0,1 0,0-1,0 1,0-1,0 0,0 0,0-1,0 0,0 1,0-2,0 1,0-1,0 1,0-1,0-1,0 1,2-1,10-9,0-1,0 0,-1-1,-1-1,0 0,-1-1,0-1,-1 0,-1 0,-1-2,0 1,-1-1,-1-1,-1 0,-1 0,0-1,-2 0,0-1,3-7,-4 19,-1 1,0-1,0 0,-1-1,0 1,-1 0,0-1,0 1,-1-1,0 1,-1-1,0 1,-1 0,1-1,-2 1,1 0,-2 0,0-2,3 10,1 0,-1-1,0 1,0 0,1 0,-1 0,0 0,0 0,0 0,0 0,-1 0,1 1,0-1,0 0,0 1,-1-1,1 1,0-1,-1 1,1-1,0 1,-1 0,1 0,-1 0,1 0,0 0,-1 0,1 0,-1 0,1 0,0 1,-1-1,1 1,0-1,-1 1,1-1,0 1,0 0,0-1,-1 1,1 0,0 0,0 0,0 0,0 0,0 0,1 0,-1 0,0 1,0-1,1 0,-1 0,1 1,-1-1,1 0,0 1,-1-1,1 0,0 1,0-1,0 1,0-1,0 0,0 2,-4 18</inkml:trace>
  <inkml:trace contextRef="#ctx0" brushRef="#br0" timeOffset="413.967">936 129,'-35'6,"8"-3,1 1,-1 2,1 0,0 2,0 1,-20 10,45-18,-1-1,0 1,1 0,-1-1,1 1,-1 0,1 0,-1 0,1 0,0 0,-1 0,1 1,0-1,0 0,0 1,0-1,0 0,0 1,0 0,1-1,-1 1,0-1,1 1,-1 0,1-1,0 1,0 0,-1-1,1 1,0 0,0 0,1-1,-1 1,0 0,0-1,1 1,-1 0,1-1,0 1,-1 0,1-1,0 1,0-1,0 0,0 1,0-1,0 0,1 1,0-1,219 132,-218-131,0 0,-1 0,0 0,0 1,0-1,0 1,0-1,0 1,0 0,-1 0,0-1,1 1,-1 0,0 0,0 1,-1-1,1 0,-1 0,1 0,-1 0,0 1,0-1,-1 0,1 0,-1 0,1 1,-1-1,0 0,0 0,0 0,-1 0,1-1,-1 1,1 0,-3 2,-3 4,0 0,-1-1,0 0,0 0,-1 0,0-1,0-1,-1 1,-5 1,4-1,4-2,0 0,0-1,0 0,-1 0,1 0,-1-1,0 0,0 0,0-1,0 0,-1-1,1 1,0-2,-1 1,1-1,-1-1,1 1,-8-3,-2-22,17 10</inkml:trace>
  <inkml:trace contextRef="#ctx0" brushRef="#br0" timeOffset="786.592">1105 440,'35'-16,"-1"-1,-1-1,0-2,-2-1,0-1,-2-2,0-1,-1-2,21-52,-48 77,0-1,-1 1,0 0,1 0,-1-1,0 1,0 0,0 0,0-1,-1 1,1 0,-1 0,1 0,-1-1,0 1,0 0,0 0,0 0,0 0,0 0,0 0,-1 1,1-1,-1 0,1 1,-1-1,0 1,1-1,-1 1,0 0,0 0,0 0,0 0,0 0,-1 0,1 0,0 1,-2-1,-8 0,-1 1,1 1,0 0,-1 0,1 1,0 1,0 0,0 1,0 0,1 0,0 2,-1-1,2 1,-1 1,1 0,0 0,0 1,1 1,0-1,1 1,0 1,-3 5,1-6,1 0,0 1,1 0,0 1,1 0,0 0,1 1,0 0,1 0,0 0,0 1,2-1,0 1,0 0,1 0,1 0,0 0,0 0,2 1,0-1,2 11,2-15,0-1,1 0,1 0,-1 0,1-1,0 0,1 0,0-1,0 0,0 0,1-1,-1 0,1 0,1-1,-1 0,1-1,-1 0,1-1,0 0,0 0,0-1,0 0,0-1,0 0,6-1,30 2,0-2,1-2,-1-3,-1-1,1-2,9-5,-22 6,-5 2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4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23 272,'33'-5,"0"-1,0-1,-1-2,0-1,0-2,-1-1,-1-1,-1-1,20-14,-41 22,-1 1,0-1,0 0,0-1,-1 1,0-1,0 0,-1-1,0 0,-1 1,0-2,0 1,-1 0,0-1,-1 1,0-1,0 0,0 86,26 403,-27-432,1 24,-2 1,-4-1,-3 0,-4 1,8-53,-1 0,-1 0,-1-1,0 0,-2 0,0 0,-1-1,-1 0,0-1,-1 0,-1-1,0 0,-1-1,-1 0,0-1,-1 0,-3 0,8-7,0 0,-1-1,0 0,0-1,0 0,0-1,-1 0,1-1,-1 0,0-1,0 0,-2-1,8 0,1 0,-1 0,0 0,1-1,-1 0,0 0,1 0,-1-1,1 0,0 0,-1-1,1 1,0-1,0 0,1 0,-1-1,1 1,-1-1,1 0,0 0,1-1,-1 1,1-1,0 0,-2-3,3-2,1 0,1 0,0 0,0 0,1 0,0 0,0 0,1 0,1 0,0 0,0 1,1-1,0 1,1 0,0 1,0-1,1 1,0 0,0 0,1 0,0 1,5-4,21-25,1 1,3 2,0 1,2 2,2 1,0 3,2 1,16-5,35-12,-74 32</inkml:trace>
  <inkml:trace contextRef="#ctx0" brushRef="#br0" timeOffset="297.467">841 525,'-20'24,"1"1,2 0,0 2,1 0,2 0,1 1,1 1,1 0,1 1,2 2,7-28,0-1,0 0,1 0,-1 1,1-1,0 1,0-1,0 0,0 1,1-1,-1 0,1 1,0-1,0 0,0 0,0 1,1-1,0 0,-1 0,1-1,0 1,0 0,0-1,1 1,-1-1,0 1,1-1,0 0,0 0,-1 0,1-1,0 1,0-1,1 1,-1-1,0 0,0 0,1-1,-1 1,0-1,1 1,-1-1,0 0,1 0,-1-1,1 1,0-1,8-1,-1-1,0-1,0 0,-1 0,1-1,-1 0,0-1,0 0,-1 0,0-1,0-1,0 1,-1-2,0 1,-1-1,1 0,-2 0,0-1,0 0,0 0,-1-1,-1 1,0-1,0 0,-1 0,-1 0,0-1,1-5,-2 11,0-1,-1 1,1 0,-1-1,-1 1,1-1,-1 1,0-1,0 1,-1 0,0-1,0 1,-1 0,1 0,-1 0,0 1,-1-1,0 1,0 0,0 0,0 0,-1 0,1 1,-1 0,0 0,-1 0,-3-2,-32 11,25 6</inkml:trace>
  <inkml:trace contextRef="#ctx0" brushRef="#br0" timeOffset="554.743">1152 921,'-10'-38,"-3"-23,6-5,3 3,3 8,7 8,6 8,2 5,3 9,3 4,4 5,2 10,-4 6</inkml:trace>
  <inkml:trace contextRef="#ctx0" brushRef="#br0" timeOffset="1029.975">1433 836,'16'-36,"1"1,2 1,1 0,1 2,2 0,2 2,14-14,-38 42,0 0,1 0,-1 0,1 0,-1 0,1 0,0 1,-1-1,1 1,0 0,0-1,0 1,0 0,0 0,1 0,-1 0,0 1,0-1,1 0,-1 1,0 0,1 0,-1-1,0 1,1 1,-1-1,1 0,-1 0,0 1,0 0,1-1,-1 1,0 0,0 0,0 0,0 0,0 1,0-1,0 0,0 1,0-1,-1 1,1 0,0 0,-1 0,0 0,1-1,-1 2,0-1,0 0,0 0,0 0,-1 0,1 2,5 30,-7-31,0-1,1 1,0-1,-1 1,1 0,0-1,0 1,1 0,-1-1,1 1,-1-1,1 1,0-1,0 1,0-1,0 0,0 1,0-1,1 0,-1 0,1 0,-1 0,1 0,0 0,0 0,0 0,0-1,0 1,0-1,1 0,-1 1,0-1,1 0,-1 0,1-1,-1 1,1 0,0-1,-1 0,2 1,9-5,0 0,-1-1,1-1,-1 1,-1-2,1 0,-1 0,7-7,5-1,-4 1,-15 11,0-1,0 0,1 1,-1 0,1 0,0 1,0-1,0 1,0 0,0 0,0 1,0-1,1 1,-1 0,1 1,-1-1,1 1,0 0,-3 3,-1-1,1 1,0 0,-1 0,1 0,-1 1,0-1,0 0,0 1,-1-1,1 1,-1 0,0 0,0-1,0 1,0 0,-1 0,1 0,-1 0,0 0,-1 0,1 0,-1 0,1-1,-1 1,0 0,0 0,-1-1,1 1,-1 0,-2 2,1 9,-4 12,5-23,0 0,0 1,1-1,0 1,-1 0,2-1,-1 1,0 0,1 0,0 0,0-1,1 1,-1 0,1 0,0-1,0 1,1-1,-1 1,1-1,0 1,1 1,10 6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12.5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29,'-6'-7,"5"7,4 15,11 59,-1 42,-83 250,60-289,9-65</inkml:trace>
  <inkml:trace contextRef="#ctx0" brushRef="#br0" timeOffset="266.317">1 424,'38'-5,"22"-6,7-1,-5 1,-7-3,-8 2,-8 3,-5 2,-9-2,-3 1,-2 1,-3-2,0-1,2 3,-3 1</inkml:trace>
  <inkml:trace contextRef="#ctx0" brushRef="#br0" timeOffset="682.755">678 1,'-24'90,"4"-16,3 1,3 1,3 4,10-70,0 0,1 0,0-1,1 1,0 0,0 0,1 0,0-1,1 1,0-1,0 1,1-1,1 0,-1-1,1 1,1-1,0 0,1 1,-4-7,-1 0,1 0,0-1,0 1,-1-1,1 0,0 0,0 0,0 0,1-1,-1 1,0-1,0 0,0 0,0 0,0 0,1 0,-1-1,0 1,0-1,0 0,0 0,0 0,0 0,0-1,2-1,75-52,-61 40,-9 6,-9 7,1 0,-1 0,0 0,0 0,1 0,-1 0,1 0,0 0,-1 1,1-1,0 1,0-1,0 1,0 0,0 0,0 0,0 0,1 0,-1 0,0 0,1 1,-1-1,0 1,1 0,-1 0,0 0,1 0,-1 0,1 0,-1 0,0 1,1 0,-1-1,0 1,0 0,1 0,-1 0,0 0,0 0,0 1,0-1,0 1,-1-1,1 1,0 0,6 72,-9-67,1-1,0 1,0-1,0 0,1 1,0-1,0 0,1 1,-1-1,1 0,1 0,-1 0,1 0,3 4,-5-9,0 1,1-1,-1 1,1-1,-1 0,1 0,0 0,-1 0,1 0,0 0,0 0,-1-1,1 1,0-1,0 1,0-1,0 0,0 0,0 0,0 0,0 0,0 0,0 0,0 0,-1-1,1 1,15-5</inkml:trace>
  <inkml:trace contextRef="#ctx0" brushRef="#br0" timeOffset="1002.959">1186 536,'15'2,"1"0,-1-1,0-1,1-1,-1 0,1-1,-1 0,0-2,0 1,5-4,-13 5,-1 0,0 0,0-1,0 0,0-1,0 1,0-1,-1 0,0-1,0 1,0-1,0 0,-1 0,0 0,0-1,0 1,-1-1,1 0,-2 0,1-1,-1 1,1 0,-2-1,2-3,-3 7,0 1,0-1,-1 0,1 1,0-1,-1 1,0-1,1 1,-1-1,0 1,0 0,-1-1,1 1,0 0,-1 0,1 0,-1 0,0 0,0 0,0 0,0 1,0-1,0 1,0-1,0 1,-1 0,1 0,0 0,-1 0,1 0,-1 0,1 1,-1-1,1 1,-1 0,0 0,1 0,-1 0,1 0,-1 0,1 1,-1-1,1 1,-1 0,1 0,-1 0,1 0,0 0,-1 0,1 1,0-1,-1 1,-8 8,-1 0,2 0,-1 1,2 1,-1-1,2 1,-1 1,2 0,0 0,0 0,1 1,1 0,0 0,1 1,1-1,0 2,2-10,0-1,1 1,-1 0,1-1,0 1,1 0,0-1,0 1,0-1,0 1,1-1,0 0,0 1,0-1,1 0,-1 0,1-1,1 1,-1 0,1-1,-1 0,1 0,1 0,-1 0,0-1,1 0,0 0,4 3,1-1,1 0,-1-1,1 0,0-1,0 0,0-1,0 0,0-1,0 0,1-1,-1 0,0 0,1-1,1-1,54-12,-39 8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31,'14'-5,"10"-2,6 1,2 1,0 2,1 0,-2 2,-1 1,0 0,-1 0,-1 0,1 0,-1 1,0-1,0 0,-5 0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26,'44'0,"28"-5,6-1,-4 0,-11 1,-15 2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0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662 254,'-79'23,"-267"58,256-59,110 3,233 70,-252-95,0 1,0-1,1 0,-1 1,0-1,1 1,-1-1,0 1,0 0,0-1,0 1,0 0,0 0,0 0,0 0,0 0,0 0,0 0,0 0,-1 0,1 0,-1 1,1-1,0 0,-1 0,0 1,1-1,-1 0,0 1,0-1,0 0,0 1,0-1,0 0,0 1,0-1,0 0,-1 1,1-1,0 0,-1 1,0-1,1 0,-1 0,1 0,-1 0,0 1,0-1,0 0,0 0,0 0,0-1,0 1,0 0,0 0,0 0,0-1,-189 120,125-82,39-24,0 2,1 0,0 2,2 0,-10 11,32-28,-1 0,1 1,0-1,-1 0,1 1,0-1,0 0,0 1,0-1,0 1,1 0,-1-1,0 1,1 0,-1-1,1 1,0 0,-1 0,1-1,0 1,0 0,0 0,0-1,1 1,-1 0,0 0,1-1,-1 1,1 0,0-1,-1 1,1 0,0-1,0 1,0-1,0 0,0 1,0-1,1 0,-1 1,0-1,1 0,0 0,73 33,-44-31,1-1,-1-2,1-1,-1-1,1-1,-1-2,0-2,7-2,17-3,-8 10,-29 4</inkml:trace>
  <inkml:trace contextRef="#ctx0" brushRef="#br0" timeOffset="996.372">748 1045,'106'-235,"-92"203,2 0,1 2,1 0,1 1,2 1,1 0,25-23,19-13,-65 64,-1-1,1 1,-1-1,0 1,1-1,-1 1,1 0,-1-1,1 1,-1 0,1 0,-1-1,1 1,-1 0,1 0,-1 0,1 0,-1 0,1-1,0 1,-1 0,1 0,-1 0,1 1,-1-1,1 0,-1 0,1 0,0 0,-1 0,1 1,-1-1,1 0,-1 0,1 1,-1-1,1 0,-1 1,0-1,1 1,-1-1,0 0,1 1,-1-1,0 1,1-1,-1 1,0-1,0 1,1-1,-1 1,0 0,0-1,0 1,0-1,0 1,0-1,0 1,0 0,0-1,0 1,0-1,0 1,0-1,-1 1,1-1,0 1,1 51,-1-44,-16 83,12-80,1-1,1 1,-1 0,2 0,-1 0,2 0,-1 1,2-1,-1 0,2 0,-1 0,1 0,3 5,-5-14,1 0,0 0,0 0,0 0,0 0,0-1,0 1,0 0,1-1,-1 1,1-1,-1 0,1 1,-1-1,1 0,0 0,-1 0,1 0,0 0,0 0,0-1,0 1,0-1,0 1,0-1,0 0,0 0,0 1,0-1,0-1,0 1,0 0,0 0,0-1,0 0,0 1,0-1,0 0,0 0,-1 0,1 0,0 0,0 0,-1 0,2-2,70-65,134-225,-196 281,42-33,-52 45,0 1,0-1,0 1,0 0,-1 0,1-1,0 1,0 0,-1 0,1 0,0 0,-1 0,1 0,-1 0,1 0,-1 0,0 0,1 0,-1 0,0 0,0 0,0 0,0 0,0 0,0 0,0 0,0 1,0-1,0 0,0 0,-1 0,1 0,-1 0,1 0,-1 0,1 0,-1 0,1 0,-1 0,0 0,-1 6,-5 41,2 0,2 0,2 0,3 2,-2-13,23 82,-19-99</inkml:trace>
  <inkml:trace contextRef="#ctx0" brushRef="#br0" timeOffset="1500.67">1679 1045,'-7'60,"-23"91,30-151,0-1,-1 1,1 0,0 0,0-1,-1 1,1 0,0 0,-1 0,1-1,0 1,0 0,-1 0,1 0,-1 0,1-1,0 1,-1 0,1 0,0 0,-1 0,1 0,0 0,-1 0,1 0,0 0,-1 0,1 0,-1 1,1-1,0 0,-1 0,1 0,0 0,-1 0,1 1,0-1,0 0,-1 0,1 1,0-1,0 0,-1 0,1 1,0-1,0 0,0 1,-1-1,1 0,0 1,0-1,0 0,0 1,0-1,0 0,0 1,0-1,-5-32,3 17,1 1,1-1,0 0,1 1,0-1,1 1,1-1,1 1,0 0,0 0,1 0,1 1,1 0,0 0,0 0,5-4,-4 4,1 0,1 0,0 1,1 0,0 1,1 0,0 1,1 1,0-1,1 2,-1 0,2 1,-1 0,1 1,0 1,12-4,-25 9,0 0,0-1,0 1,0 0,0 0,0 0,0 0,0 0,0 1,0-1,0 1,-1-1,1 1,0 0,0-1,0 1,-1 0,1 0,-1 0,1 0,0 1,-1-1,0 0,1 1,-1-1,0 1,0-1,0 1,0 0,0-1,0 1,0 0,0 0,-1 0,1 0,-1-1,1 1,-1 0,0 0,0 2,-23 74,21-74,-1-1,1 0,-1 0,0 0,0-1,0 1,-1-1,1 1,0-1,-1 0,0 0,1-1,-1 1,0-1,0 0,0 0,0 0,0 0,0-1,0 1,0-1,0 0,0 0,0-1,0 1,0-1,0 0,0 0,0-1,0 1,0-1,1 1,-4-3,-13-8</inkml:trace>
  <inkml:trace contextRef="#ctx0" brushRef="#br0" timeOffset="2448.137">1002 311,'6'-11,"1"1,0 0,1 1,0-1,1 2,0-1,0 1,1 0,0 1,0 0,1 1,0 0,0 1,0 0,1 1,-1 0,1 0,0 2,0-1,0 1,6 1,209-12,-154-2,-73 14,0 0,0 0,0 0,-1-1,1 1,0 0,0 0,-1 0,1 0,-1 0,1-1,-1 1,1 0,-1 0,0 0,1 0,-1 1,0-1,0 0,0 0,1 0,-1 1,0-1,0 0,0 1,-1-1,1 1,0-1,0 1,0-1,0 1,0 0,0 0,-1-1,1 1,0 0,0 0,0 0,-1 0,1 1,-6-4,-6-4,1 3,0-1,1-1,0 0,0 0,1-1,-1-1,1 0,1 0,0-1,0 0,-2-3,2-6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5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579 0,'-14'26,"-1"-1,-1-1,-2 0,0-1,-2-1,0-1,-1-1,-1-1,-1-1,-1 0,0-2,-1-1,-1-1,0-1,-28 9,42-17,1 1,-1 0,-1-1,1-1,0 0,-1-1,0 0,0-1,0 0,0-1,0 0,-6-2,17 1,0 0,0-1,0 1,0-1,0 1,0-1,0 0,0 0,0 0,0 0,1 0,-1-1,0 1,1 0,-1-1,1 1,-1-1,1 0,0 1,0-1,-1 0,1 0,1 0,-1 1,0-1,0 0,1-1,-1 1,1 0,-1 0,1 0,0 0,0 0,0 0,0 0,1 0,-1 0,0-1,1 1,-1 0,1 0,0 0,0 1,0-3,47-85,-40 76,1 0,1 0,0 1,0 0,1 1,1 0,0 1,0 0,1 1,1 1,5-4,-15 12,0 0,0 1,0-1,0 1,0 0,0 0,-1 0,1 0,0 1,-1-1,1 1,-1 0,1 0,-1 1,0-1,0 1,0-1,0 1,-1 0,1 0,-1 0,1 0,-1 1,0-1,-1 0,1 1,1 3,20 24,1-10,1-2,1 0,1-1,0-2,2-1,-1-1,2-2,0 0,29 6,70 12,-89-25,-25-8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7.9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0 240,'459'0,"-413"-5,-45 5,0 0,-1 0,1 0,0-1,-1 1,1 0,-1 0,1 0,0-1,-1 1,1 0,-1-1,1 1,-1 0,1-1,-1 1,1-1,-1 1,0-1,1 1,-1-1,1 1,-1-1,0 1,0-1,1 0,-1 1,0-1,0 1,0-1,0 0,1 1,-1-1,0 0,0 1,0-1,-1 0,1 1,0-1,0 1,0-1,0 0,-1 1,1-1,0 1,0-1,-1 0,1 1,0-1,-1 1,1-1,-1 1,1 0,-1-1,1 1,-1-1,1 1,-1 0,1-1,-1 1,1 0,-1 0,0-1,1 1,-1 0,1 0,-1 0,0 0,-142-67,40 26,99 38,-1 2,0-1,0-1,0 1,0-1,0 0,1 0,-1 0,1 0,0-1,0 0,0 0,1 0,-1 0,1 0,0-1,0 0,1 0,-1 1,1-1,-2-5,6-4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25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52,'-25'197,"-7"106,33-124,4-149,1-25</inkml:trace>
  <inkml:trace contextRef="#ctx0" brushRef="#br0" timeOffset="310.284">0 52,'53'-10,"22"-2,8-1,-5 4,-12 2,-11 7,-11 4,-8 2,-5-1,-4-1,0-2,-6 5,-2 0,2-1,1-1,2 3,-3 1</inkml:trace>
  <inkml:trace contextRef="#ctx0" brushRef="#br0" timeOffset="578.033">29 842,'53'5,"27"-3,4-3,-2 0,-10-5,-13-2,-12 1,-8 1,-7-2,-3-1,-3 2,-5 1</inkml:trace>
  <inkml:trace contextRef="#ctx0" brushRef="#br0" timeOffset="1100.191">960 814,'-33'209,"24"-184,8-25,1 0,-1 1,1-1,-1 0,1 0,-1 0,1 0,-1 0,1 0,-1 0,0 0,1-1,-1 1,1 0,-1 0,1 0,-1 0,1-1,0 1,-1 0,1 0,-1-1,1 1,-1 0,1-1,0 1,-1-1,1 1,0 0,-1-1,1 1,0-1,0 1,-1-1,1 1,0-1,0 1,0-1,0 1,0-1,0 1,0-1,0 1,0-1,0 1,0-1,0 1,0-1,0 0,0 1,0-1,1 1,-1 0,0-1,0 1,1-1,-1 1,0-1,1 1,-1-1,0 1,1 0,-1-1,0 1,1 0,-1-1,1 1,-1 0,5-23,0 0,1 1,2-1,0 1,1 1,1 0,1 0,1 1,1 1,1-1,0 2,1 0,1 1,1 1,0 0,1 1,5-1,-10 6,96-55,-105 63,0 1,0 0,0 0,0 0,0 0,0 1,0 0,0-1,0 1,0 1,0-1,0 1,0-1,0 1,0 0,0 1,-1-1,1 1,0-1,-1 1,1 0,-1 0,1 1,-1-1,0 1,0 0,0 0,-1 0,2 2,-1-3,-1 1,-1 0,1 0,0 0,-1 0,1 0,-1 0,0 1,0-1,-1 0,1 1,0-1,-1 0,0 1,0-1,0 1,0-1,-1 0,1 1,-1-1,0 0,0 1,0-1,0 0,-1 0,1 0,-1 0,0 0,0 0,0-1,0 1,0 0,0-1,-3 2,-3 4,0 0,-1-1,1-1,-1 0,-1 0,1 0,-1-1,0-1,0 1,-5 0,3-2,1 0,-1-1,0 0,1 0,-1-2,0 1,0-1,0-1,0 0,-11-3,5-3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6.7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0,'-5'5,"-1"6,0 1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9.3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56 443,'53'-37,"-17"13,0-2,-2-2,-1-1,7-9,-6-20,-34 57,0-1,0 1,1-1,-1 1,0-1,0 0,-1 1,1-1,0 1,0-1,-1 1,1-1,-1 1,1 0,-1-1,0 1,1-1,-1 1,0 0,0 0,0-1,0 1,0 0,0 0,-1 0,1 0,0 0,0 1,-1-1,1 0,0 0,-1 1,1-1,-1 1,1-1,-1 1,1 0,-1 0,0-1,-11 1,1 0,0 0,-1 1,1 1,0 0,0 0,0 1,0 1,0 0,1 1,0 0,0 0,0 1,1 1,0 0,0 0,0 1,-7 8,12-12,0 0,0 0,0 1,0-1,1 1,0 0,0 0,0 0,1 1,-1 0,1-1,1 1,-1 0,1 0,0 0,0 1,1-1,0 0,0 1,1-1,-1 1,1-1,1 1,-1-1,1 1,0-1,1 0,-1 1,1-1,0 0,1 0,0 0,0-1,0 1,0-1,1 1,9 4,0-1,0-1,1 0,0 0,1-2,-1 1,1-2,1 0,-1-1,1 0,-1-2,1 0,0 0,0-1,0-1,0-1,0-1,14-2,48-19,-58 11</inkml:trace>
  <inkml:trace contextRef="#ctx0" brushRef="#br0" timeOffset="340.615">620 133,'5'35,"1"23,2 0,3-1,3 0,4 5,-18-60,0 0,0 0,0 0,0 0,1 0,-1 1,1-1,0 0,-1 0,1 0,0-1,0 1,0 0,1 0,-1 0,0-1,1 1,-1-1,1 1,-1-1,1 1,0-1,0 0,-1 0,1 0,0 0,0 0,0 0,0-1,0 1,0-1,0 1,1-1,-1 0,0 0,0 1,0-2,0 1,0 0,0 0,0-1,1 1,-1-1,0 0,0 1,0-1,-1 0,1 0,1-1,5-7,1-2,-1 1,-1-1,0-1,0 1,-1-1,-1 0,0-1,0 1,-1-1,-1 0,0-5,10-25,32-111,-40 135</inkml:trace>
  <inkml:trace contextRef="#ctx0" brushRef="#br0" timeOffset="936.204">1128 358,'19'-5,"-1"-1,1-1,-2-1,1 0,-1-1,0-1,-1-1,0 0,-1-1,0-1,-1 0,1-3,-13 14,1 0,-1 0,-1 0,1-1,0 1,-1-1,1 1,-1-1,0 0,0 0,0 1,0-1,0 0,0 0,-1 0,0 0,0 0,1 0,-1 0,-1 0,1 0,0 0,-1 0,0 0,0 1,0-1,0 0,0 0,0 1,-1-1,1 0,-1 1,1 0,-1-1,0 1,0 0,0 0,-1 0,1 0,0 0,-1 1,1-1,-1 1,0-1,1 1,-1 0,0 0,0 0,0 0,0 1,0-1,0 1,0 0,0 0,0 0,1 0,-1 0,0 1,-3 0,-3 2,0 1,0 0,1 0,-1 1,1 0,0 1,0 0,1 0,-1 1,1 0,1 0,-1 0,1 1,1 0,0 0,0 0,0 1,1 0,0 0,1 0,0 0,0 1,1-1,0 1,1 0,0-1,1 1,0 0,0-1,1 1,0 0,1-1,0 1,0 0,3-1,0 1,1-1,0 0,1 0,0-1,0 1,0-2,1 1,1-1,-1 0,1-1,0 0,0 0,1-1,0 0,0-1,0 0,0-1,1 0,-1 0,1-1,0 0,0-1,-1-1,1 1,0-2,0 1,0-2,0 1,-1-2,1 1,-1-1,1-1,4-2,4-1,-1 0,0-1,0 0,-1-2,0 0,-1-1,0-1,-1 0,0-1,-1-1,-1 0,0-1,2-4,-1 2,0-2,-2 1,0-2,-2 1,0-2,-1 1,-1-2,0 1,-2-1,-1 0,-1 0,1-9,-5 29,1-1,-1 0,0 1,0-1,0 1,0-1,0 0,-1 1,1-1,-1 0,1 1,-1-1,0 1,0 0,0-1,-1 1,1 0,0-1,-1 1,0 0,1 0,-1 0,0 0,0 1,0-1,0 0,0 1,-1 0,1-1,0 1,-1 0,1 0,-1 0,1 1,-1-1,1 0,-1 1,0 0,1-1,-1 1,1 0,-1 1,0-1,1 0,-1 1,1-1,-1 1,1 0,-2 0,-2 2,1 0,-1 0,1 0,0 1,0-1,1 1,-1 1,1-1,0 0,0 1,0 0,0 0,1 0,0 0,0 1,1-1,-1 1,1 0,0 0,1 0,-1 0,1 0,0 0,1 0,0 0,0 0,0 0,0 0,1 0,0 0,1 0,-1 0,1 0,0 0,0 0,1-1,0 1,0-1,3 5,105 79,-101-81,0-1,-1 2,0-1,-1 1,0 0,0 1,-1 0,0 0,-1 1,0 0,-1 0,0 0,-1 1,0-1,-1 1,0 0,1 9,9 26,-8-29</inkml:trace>
  <inkml:trace contextRef="#ctx0" brushRef="#br0" timeOffset="1184.091">2285 301,'-19'39,"-21"36,-8 10,-1-4,8-11,11-13,5-16,8-10,6-11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8.1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17,'-21'15,"0"1,2 1,0 1,1 0,0 2,2 0,0 0,1 2,2 0,-6 12,17-30,0-1,0 1,1 0,-1 0,1 0,0 0,0 0,1 1,-1-1,1 0,0 0,0 0,0 1,1-1,0 0,-1 0,1 0,1 0,-1 0,1 0,-1 0,1 0,0-1,0 1,1 0,-1-1,1 0,0 0,0 0,0 0,0 0,0 0,1-1,-1 1,1-1,-1 0,2 0,6 4,-1-1,1 0,0-1,1 0,-1-1,1 0,0-1,-1 0,1-1,0 0,0-1,0 0,0-1,0 0,0-1,-1-1,1 0,-1 0,1-1,-1 0,0-1,-1 0,1-1,-1 0,0-1,0 0,-1-1,0 0,-1 0,1-1,-2 0,4-4,-6 8,0-1,-1-1,1 1,-1 0,-1-1,1 0,-1 0,0 0,-1 0,1 0,-1-1,-1 1,0-1,0 0,0 1,-1-1,0 1,0-1,-1 0,0 1,-1-1,1 1,-1-1,-1 1,1 0,-1 0,-1 0,1 0,-1 1,0-1,-1 1,0 0,0 0,0 1,0-1,-1 1,0 0,0 1,0-1,0 3,1-1,-1 1,1 0,-1 0,0 1,0 0,0 0,1 0,-1 1,0-1,0 2,0-1,0 0,0 1,0 0,0 1,0 0,-13 4</inkml:trace>
  <inkml:trace contextRef="#ctx0" brushRef="#br0" timeOffset="490.848">489 102,'52'67,"-49"-60,0 0,0-1,1 1,0-1,0 0,1 0,0-1,0 1,0-1,1 0,-1-1,1 1,0-1,1 0,-1 0,1-1,-1 0,1 0,0-1,0 0,1 0,-1 0,0-1,7 0,2-4,0-1,-1-1,1 0,-1-1,0-1,-1 0,1-1,-2 0,1-1,-1-1,0 0,-1-1,5-6,-17 16,1 0,-1 0,1 0,0 0,-1 0,1 0,-1 0,1 0,0 0,0 1,0-1,-1 0,1 1,0-1,0 0,0 1,0-1,0 1,0 0,0-1,0 1,0 0,0-1,1 1,-1 0,0 0,0 0,0 0,0 0,0 0,0 1,0-1,0 0,0 0,0 1,0-1,0 1,0-1,0 1,0-1,0 1,0-1,0 1,0 0,0 0,-1-1,1 1,0 0,-1 0,1 0,0 0,-1 0,1 0,2 8,-3-4,1-1,0 1,0 0,0 0,1-1,0 1,0-1,0 1,0-1,1 0,-1 0,1 0,0 0,1-1,-1 1,0-1,1 0,0 0,0 0,0 0,0 0,0-1,1 0,-1 0,1 0,-1-1,1 1,5-2,0 0,-1-1,1 0,0 0,-1-1,1-1,-1 1,0-2,0 1,0-1,0 0,-1-1,1 0,-1 0,0-1,-1 0,1-1,-1 1,-1-1,1-1,-1 1,0-1,-1 0,0-1,0 1,-1-1,0 0,-1 0,0 0,0-1,21-79,-28 75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4:57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165 1,'-1'162,"-4"-110,-9 106,-8 0,-6-2,-16 33,5-44,38-143,-1-1,1 1,0-1,0 1,0 0,1-1,-1 1,0 0,0-1,1 1,-1 0,1 0,0 0,-1 0,1-1,0 1,0 0,0 0,1 0,-1 0,0 0,1 0,-1-1,1 1,-1 0,1 0,0-1,0 1,0 0,0-1,0 1,0-1,0 1,1-1,-1 0,0 1,1-1,-1 0,1 0,-1 0,1 0,0 0,-1-1,1 1,0 0,0-1,0 1,1-1,12-3</inkml:trace>
  <inkml:trace contextRef="#ctx0" brushRef="#br0" timeOffset="382.328">700 114,'-55'516,"55"-490,1-1,1 1,1 0,2-1,1 0,0 0,2 0,10 21,-10-20,-22-31,-45-58,-134-121,178 172,-1 2,0 0,-1 0,0 2,-1 0,0 1,0 1,0 0,-1 1,1 2,-1 0,-18-1,33 3,-1 1,0 0,1 0,-1 0,0 0,0 1,1 0,-1 0,1 0,-1 0,1 1,-1 0,1 0,0 0,0 0,0 1,0-1,0 1,1 0,-1 0,1 1,0-1,-3 3,-1 11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6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51 360,'-3'-1,"0"0,0-1,0 1,0-1,0 0,1 0,-1 0,1 0,-1 0,1 0,0-1,0 1,0-1,0 0,0 1,0-1,1 0,0 0,-1 0,1 0,0 0,0 0,1-1,-1 1,1 0,-1 0,1-1,0 1,1 0,-1 0,0-2,3-10,0 1,1-1,0 0,2 1,-1 0,2 0,-1 1,2 0,0 0,1 0,0 1,1 1,0-1,0 1,1 1,1 0,0 1,0 0,1 1,0 0,3 0,40-6,-32 15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05.9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116 302,'228'-159,"-109"32,-104 111,-12 26,-10 34,-119 595,91-432,24-142,-3-1,-2 0,-3-2,-3 0,-8 13,29-73,0 1,0 0,0 0,0-1,0 1,-1 0,1-1,-1 1,0-1,0 0,0 0,0 1,0-1,0-1,0 1,-1 0,1 0,-1-1,1 1,-1-1,0 0,1 0,-1 0,0 0,0 0,0-1,0 1,0-1,0 0,0 0,1 0,-1 0,0-1,0 1,0-1,0 1,0-1,0 0,1 0,-1 0,0-1,0 1,-6-8,0-1,0 0,1 0,0 0,0-1,1 0,1-1,0 1,1-1,0 0,0-1,2 1,-1-1,2 0,0 0,0 0,1 0,1 0,0-9,4 3,0 1,1 0,1 0,0 1,2 0,0 0,0 0,2 1,0 0,1 1,1 0,0 1,0 0,2 1,0 1,0 0,1 1,1 0,-1 1,4 0,-9 4,1 2,-1-1,1 2,0-1,0 1,1 1,-1 0,1 1,-1 0,1 1,-1 0,3 0,9 1</inkml:trace>
  <inkml:trace contextRef="#ctx0" brushRef="#br0" timeOffset="311.59">793 614,'-14'20,"0"0,2 1,0 1,1 0,1 1,1 0,1 0,1 4,5-23,1 1,0-1,0 0,0 1,0 0,1-1,0 1,0-1,0 1,0-1,1 1,-1-1,1 1,1-1,-1 1,0-1,1 0,0 0,0 0,0 0,1 0,-1 0,1 0,0-1,0 0,0 1,1-1,-1 0,1 0,0-1,-1 1,1-1,0 0,1 0,-1 0,0-1,2 1,4-2,1 0,0 0,-1-1,1-1,-1 0,1-1,-1 0,0 0,0-1,0 0,-1-1,1 0,-1 0,0-1,-1 0,1-1,-1 0,0-1,-1 1,0-1,0-1,-1 1,0-1,0 0,-1 0,0-1,-1 0,0 0,-1 0,0 0,0 0,-1-1,0 1,-1-1,0 0,-1 1,0-4,0 12,1-1,-1 1,0-1,0 1,0-1,0 0,0 1,0-1,-1 1,1-1,-1 1,0-1,1 1,-1-1,-1 1,1 0,0-1,0 1,-1 0,1 0,-1 0,0 0,0 0,0 0,0 1,0-1,0 1,0-1,0 1,0 0,-1 0,1 0,-1 0,1 0,-1 0,1 1,-1-1,1 1,-1 0,1 0,-1 0,0 0,1 0,-1 0,1 1,-1-1,1 1,-1 0,1-1,-1 1,1 1,-3 0,-7 13,3 2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4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1,'-11'2,"0"0,0 1,1 0,-1 1,0 0,1 0,0 1,0 1,1 0,-7 5,14-9,1 0,0 0,0 0,1 0,-1 0,0 0,1 0,-1 0,1 1,0-1,0 0,0 0,0 1,0-1,0 0,0 0,1 0,-1 1,1-1,0 0,0 0,-1 0,1 0,1 0,-1 0,0 0,0-1,1 1,-1 0,1-1,-1 1,1-1,0 1,0-1,-1 0,1 0,0 1,0-1,0-1,0 1,0 0,1 0,-1-1,0 1,0-1,0 0,1 0,8 7,-6-5,0 1,0 0,-1 0,0 0,1 0,-1 1,0 0,-1 0,1 0,-1 0,0 0,0 1,0 0,0-1,-1 1,0 0,0 0,0 0,-1 1,0-1,0 0,0 0,0 1,-1-1,0 1,0-1,0 0,-1 1,0-1,0 2,-1-2,0 0,0 0,-1 0,0 0,1 0,-2 0,1-1,0 1,-1-1,0 0,0 0,0-1,-1 1,1-1,-1 0,0 0,0 0,0-1,0 1,0-1,0-1,-1 1,1-1,-1 0,-2 1,-16 2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1,'0'626,"17"-550,-16-75,0 1,0-1,1 1,-1-1,0 0,0 1,1-1,-1 0,1 0,-1 0,1 0,0 0,-1-1,1 1,0 0,-1-1,1 1,0-1,0 0,-1 1,1-1,0 0,0 0,0 0,0 0,-1-1,1 1,0 0,0-1,-1 1,1-1,0 0,0 1,-1-1,1 0,-1 0,1 0,-1 0,1 0,0-2,169-124,-137 101,-28 20,0-1,1 1,-1 1,1-1,1 1,-1 0,1 1,0 0,0 0,0 0,0 1,1 1,-1-1,1 1,0 1,0 0,0 0,-1 0,1 1,0 1,5 0,-8 3,-1 0,-1 0,1 1,0 0,-1 0,0 0,-1 0,1 1,-1-1,0 1,0 0,0 0,-1 0,0 0,0 0,-1 1,0-1,0 0,0 5,10 32,-10-40,0 0,-1-1,1 1,0 0,1-1,-1 1,0-1,1 0,-1 1,1-1,0 0,0 0,0 0,0 0,0 0,0 0,1-1,-1 1,0-1,1 1,-1-1,1 0,0 0,-1 0,1-1,0 1,0 0,-1-1,1 0,0 0,0 0,0 0,0 0,-1 0,1-1,0 1,19-4</inkml:trace>
  <inkml:trace contextRef="#ctx0" brushRef="#br0" timeOffset="433.763">1101 367,'-46'24,"1"2,0 1,2 3,-36 32,25 12,53-72,0 1,0-1,1 0,-1 1,0-1,1 0,0 1,-1-1,1 0,0 1,0-1,1 1,-1-1,0 0,1 1,-1-1,1 0,0 1,0-1,0 0,0 0,0 0,0 0,1 0,-1 0,1 0,-1 0,1-1,0 1,0 0,0-1,0 0,0 1,0-1,0 0,0 0,4 0,1 0,-1 0,1-1,-1 1,1-2,-1 1,1-1,-1 0,1 0,-1-1,0 1,0-2,1 1,-1-1,-1 0,1 0,0 0,-1-1,0 0,0 0,0 0,0-1,-1 1,3-4,-1 3,69-70,37-26,-110 100,0 0,0-1,0 1,0 0,0 0,0 0,1 0,-1 1,0-1,1 1,-1-1,0 1,1 0,-1 0,0 0,1 0,-1 0,1 1,-1-1,0 1,1-1,-1 1,0 0,0 0,0 0,1 0,-1 0,0 0,0 1,-1-1,1 1,0 0,0-1,-1 1,1 0,-1 0,1 0,-1 0,0 0,0 0,0 0,0 0,0 1,-1-1,1 0,-1 1,1-1,-1 0,0 1,0-1,0 1,0-1,0 2,-1 70,0-62,0-1,1 1,0 0,1 0,0 0,1 0,0 0,1 0,0-1,0-7,-1 0,0 0,1-1,-1 1,1-1,0 1,0-1,1 0,-1 0,0 0,1-1,0 1,0-1,0 0,0 0,0 0,0-1,0 1,1-1,-1 0,0 0,1-1,-1 1,1-1,-1 0,1 0,-1-1,0 1,1-1,-1 0,1 0,-1 0,0-1,0 0,2 0,13-9</inkml:trace>
  <inkml:trace contextRef="#ctx0" brushRef="#br0" timeOffset="850.17">1554 339,'26'112,"-16"-73,49 141,-59-178,0 0,1 0,-1 0,1 0,0 0,-1 0,1 0,0 0,0-1,0 1,0 0,1-1,-1 1,0-1,1 1,-1-1,1 1,-1-1,1 0,0 0,0 0,-1 0,1 0,0 0,0 0,0-1,0 1,0-1,0 0,0 1,0-1,0 0,0 0,0 0,0 0,0 0,0-1,0 1,0-1,0 1,0-1,0 0,0 0,-1 1,1-2,0 1,0 0,-1 0,1 0,-1-1,1 1,-1-1,0 1,1-1,10-17,-2 1,0-2,-1 1,0-1,-2-1,-1 0,0 0,2-20,18-59,-9 55,-11 33</inkml:trace>
  <inkml:trace contextRef="#ctx0" brushRef="#br0" timeOffset="1150.2">2061 678,'44'-27,"-2"-2,-1-1,-1-2,-2-2,16-20,-4-33,-49 84,-1 1,1 0,-1-1,1 1,-1-1,0 1,0-1,0 1,0 0,-1-1,1 1,-1-1,1 1,-1 0,0-1,0 1,0 0,0 0,0 0,-1 0,1 0,-1 0,1 0,-1 0,0 0,1 1,-1-1,0 1,0-1,0 1,0 0,-1 0,1 0,0 0,0 0,-1 0,1 1,0-1,-1 1,-7-1,0 1,0 1,-1 0,1 1,0-1,1 2,-1-1,0 2,1-1,-1 1,1 1,0-1,1 2,-1-1,1 1,0 0,0 1,1 0,0 0,0 1,1 0,-1 0,1 1,-1-1,1 0,0 0,0 0,1 1,0 0,0 0,1 0,0 0,1 1,0 0,0 0,1 0,0 0,1 0,0 0,1 0,0 0,1 0,0 1,0-1,1 0,0 0,1-1,0 1,1 0,0-1,4 7,0-8,1-1,0 0,0 0,1-1,0 0,0 0,0-1,1-1,0 0,0 0,0-1,0-1,0 1,1-2,-1 0,1 0,-1-1,6-1,179-1,-169 2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8.0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1 649,'48'-62,"104"-155,-103 108,-41 132,-8-19,-2 7,1 0,0 0,1 1,0-1,1 0,0 0,1 0,0 0,1 0,0 0,1-1,0 1,0-1,1 0,1 0,0-1,0 1,0-1,1-1,1 1,0-1,5 5,-7-10,1 1,-1-1,0 0,1 0,0-1,0 0,0 0,-1 0,2-1,-1 0,0-1,0 1,0-1,0-1,0 1,0-1,0-1,0 1,0-1,0 0,0-1,-1 0,1 0,-1 0,0-1,0 0,0 0,-1 0,1-1,1-1,4-6,-1-1,0 0,0 0,-1-1,-1 0,-1-1,0 1,0-1,-2-1,0 1,0-1,0-9,-2 1</inkml:trace>
  <inkml:trace contextRef="#ctx0" brushRef="#br0" timeOffset="286.977">989 339,'-14'15,"0"1,2 0,0 1,1 1,0 0,2 0,0 1,1 0,1 0,1 1,-1 6,6-23,0 0,0 0,0 0,1 1,-1-1,1 0,0 0,0 0,0 1,0-1,1 0,-1 0,1 1,0-1,0 0,0 0,0 0,1 0,-1 0,1 0,-1-1,1 1,0 0,0-1,0 1,1-1,-1 0,1 0,-1 0,1 0,0 0,-1 0,1-1,0 0,0 1,0-1,0 0,1 0,-1-1,0 1,0-1,0 1,1-1,-1 0,0 0,0 0,1-1,7-1,1 0,-1-1,-1 0,1-1,0 0,-1-1,0 0,0 0,0-1,-1-1,0 0,0 0,0 0,-1-1,-1 0,1-1,-1 0,0 0,1-5,-5 9,0-1,-1-1,0 1,0 0,0-1,-1 1,0-1,0 1,-1-1,0 1,0-1,0 1,-1-1,0 1,0-1,-1 1,0-1,0 1,0 0,-1 0,0 0,0 0,0 1,-1-1,0 1,0 0,0 0,-1 0,1 0,-1 1,-1 0,1 0,0 0,-1 1,0 0,0 0,0 0,0 1,0 0,-46-17,33 10</inkml:trace>
  <inkml:trace contextRef="#ctx0" brushRef="#br0" timeOffset="586.393">1609 1,'-9'19,"-4"21,1 8,2 6,3-2,3-4,1-2,2-3,6-4,2-5,0-2,3-2,1-2,2 0,0-1,-3-4</inkml:trace>
  <inkml:trace contextRef="#ctx0" brushRef="#br0" timeOffset="832.581">1299 311,'43'0,"34"0,8 0,0 0,-11 0,-12 0,-8 0,-7 0,-8-5,-5-1,-9 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7.0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340 450,'-17'-1,"0"0,0 1,0 1,1 0,-1 2,0 0,1 0,-1 2,1 0,0 1,1 0,-1 1,1 1,1 1,0 0,0 1,0 0,-9 11,19-18,1 1,1-1,-1 1,0 0,1 0,0 0,0 0,0 1,0-1,1 0,-1 1,1-1,0 1,1-1,-1 1,1 0,0-1,0 1,0-1,1 1,0 0,0-1,0 1,0-1,1 0,-1 1,1-1,0 0,0 0,1 0,0 0,-1 0,1-1,1 1,3 5,0-1,1-1,0 0,0 0,1 0,0-1,0 0,0-1,1 0,0-1,0 0,0 0,0-1,5 1,-5-3,1 0,-1 0,1-1,-1-1,1 1,-1-2,1 1,-1-2,0 1,0-1,0-1,0 0,-1 0,1-1,-1 0,0-1,5-4,9-8,-2 0,0-2,0 0,-2-2,15-21,-12 12,-2-1,-2-1,-1-1,-1 0,-2-1,-2-1,-1 0,-1-1,0-14,-8 37,0 0,-1-1,0 1,-1-1,-1 1,-1-1,0 1,0 0,-2-2,3 11,-1 0,1 0,-1 0,0 0,-1 0,1 0,-1 0,0 1,0 0,0-1,-1 1,0 0,1 1,-1-1,-1 1,1-1,0 1,-1 0,0 1,1-1,-1 1,0 0,0 0,0 1,-4-1,0 3,0 0,0 1,0 0,0 0,1 1,-1 1,1-1,0 1,0 1,0-1,0 1,1 1,0-1,0 1,0 0,1 1,0 0,0 0,1 0,0 1,0-1,1 1,0 1,0-1,1 0,0 1,0 0,1 2,-3 1,1 0,1 1,0 0,1 0,0 0,1 0,0 0,1 0,1 0,0 0,0 0,2 0,-1 0,2-1,0 1,0-1,1 0,1 0,0 0,0-1,1 0,2 1,0 1,1-2,1 0,0 0,1-1,0 0,0-1,1 0,0-1,0 0,1-1,0-1,0 0,1-1,0-1,0 0,0-1,0-1,0 0,1-1,-1 0,0-1,1-1,-1-1,0 0,0-1,0-1,0 0,1-1,85-41,-72 28</inkml:trace>
  <inkml:trace contextRef="#ctx0" brushRef="#br0" timeOffset="235.475">1103 309,'-11'17,"1"1,1 0,1 1,1 0,0 0,1 0,1 1,1 0,1 0,1 0,0 0,2 0,0 1,2 10,-1-27,0 0,0-1,0 1,0 0,1-1,-1 1,1-1,0 1,0-1,0 0,0 0,1 0,0 0,-1 0,1-1,0 1,0-1,0 0,0 0,1 0,-1 0,1 0,-1-1,1 1,-1-1,1 0,0 0,0-1,-1 1,1-1,0 0,0 0,0 0,0 0,0 0,-1-1,1 0,0 0,-1 0,4-2,1 1,0-1,0 0,0-1,-1 1,1-2,-1 1,0-1,-1 0,1 0,-1-1,0 0,0 0,-1-1,1 1,-1-1,-1 0,0-1,0 1,0-1,-1 1,0-1,0 0,-1-1,0 1,0 0,-1 0,0-1,-1 1,0-1,0-1,-1 5,0-1,0 1,0-1,-1 1,0 0,0-1,0 1,0 0,-1 0,0 1,0-1,0 1,-1-1,0 1,0 0,0 0,0 1,0-1,-1 1,1 0,-1 0,0 0,0 1,0-1,0 1,-1 1,1-1,0 1,-1 0,1 0,-1 0,1 1,-4 0,-16-2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6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160 385,'-24'23,"1"1,1 0,2 1,0 2,1 0,0 5,6 18,13-49,1 0,-1 0,0 0,0 0,1-1,-1 1,1 0,-1 0,1 0,-1 0,1-1,0 1,-1 0,1 0,0-1,0 1,-1 0,1-1,0 1,0-1,0 1,0-1,0 0,0 1,0-1,-1 0,1 0,0 0,0 1,0-1,0 0,0 0,0 0,0-1,0 1,0 0,0 0,0 0,0-1,0 1,0 0,0-1,0 1,0-1,-1 1,1-1,122-61,-118 64,-1-1,1 1,-1 0,0 0,1 0,-1 1,0-1,-1 1,1 0,0 0,-1 1,0-1,1 1,-1-1,-1 1,1 0,0 0,-1 0,0 2,15 17,-13-20,0 1,1-1,-1 1,1-1,-1-1,1 1,0-1,0 1,0-1,0-1,0 1,0-1,1 0,-1 0,0 0,1-1,-1 0,1 0,-1 0,0-1,1 0,-1 0,0 0,0 0,1-1,-1 0,0 0,-1-1,1 1,0-1,-1 0,1 0,-1-1,0 1,0-1,0 0,0-1,29-25,-2-2,-1-1,-1-1,19-31,-42 56,11-11,-1-2,-1 0,-1-1,0 0,-2-1,-1 0,-1-1,-2 0,0 0,-1-1,-2 0,0-1,-2 1,-1-2,-1 26,-1-1,1 1,-1-1,0 1,0-1,0 0,0 1,0-1,-1 1,1-1,-1 1,1-1,-1 1,0-1,0 1,0 0,0 0,-1-1,1 1,-1 0,1 0,-1 0,0 0,0 1,1-1,-1 0,0 1,-1-1,1 1,0 0,0 0,-1-1,1 2,0-1,-1 0,1 0,-1 1,1-1,-1 1,1 0,-1 0,0 0,1 0,-1 0,1 1,-1-1,1 1,-1-1,-5 9,0-1,1 1,0 1,1-1,0 1,0 0,1 1,0-1,1 1,0 0,1 0,0 0,1 1,0-1,0 1,2-1,-1 1,1-1,1 1,0 0,1-1,1 3,-3 5,3 6,1 0,1 0,1-1,1 0,2 0,0-1,1 0,1-1,1 0,1 0,1-1,1-1,1-1,1 0,0-1,1-1,5 3,-23-19,1 0,-1-1,1 1,-1 0,1 0,0 0,-1 0,1-1,0 1,-1 0,1-1,0 1,0 0,0-1,-1 1,1-1,0 0,0 1,0-1,0 0,0 1,0-1,0 0,0 0,0 0,0 0,0 0,0 0,0 0,0 0,0 0,0 0,0-1,0 1,0 0,0-1,0 1,0-1,-3-8</inkml:trace>
  <inkml:trace contextRef="#ctx0" brushRef="#br0" timeOffset="254.896">471 272,'43'-5,"33"-1,10 0,-7 1,-6 1,-10 2,-17 1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24.7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57,'0'1,"1"-1,-1 1,0-1,0 1,1-1,-1 1,0-1,1 0,-1 1,0-1,1 1,-1-1,0 0,1 1,-1-1,1 0,-1 0,1 1,-1-1,1 0,-1 0,1 0,-1 0,1 1,-1-1,1 0,-1 0,1 0,-1 0,1 0,-1 0,1 0,0-1,-1 1,1 0,-1 0,1 0,-1 0,0-1,1 1,-1 0,1 0,-1-1,1 1,-1-1,-12 121,5 0,6 61,1 39,0-220</inkml:trace>
  <inkml:trace contextRef="#ctx0" brushRef="#br0" timeOffset="250.838">0 452,'39'0,"31"-5,14-1,-3-5,-10 0,-13-3,-10 0,-10-1,-6 1,-4 3,-6-1,-3 1,1 3,-3-2,-5 0</inkml:trace>
  <inkml:trace contextRef="#ctx0" brushRef="#br0" timeOffset="671.278">763 1,'-10'63,"3"0,3 1,3 0,3-1,2 1,5 14,-5-58,0 0,2 0,0-1,1 0,1 0,1-1,0 0,8 10,-16-26,1 0,-1 0,1 0,-1 0,1 0,0-1,0 1,0 0,0-1,0 1,0-1,0 0,1 0,-1 0,0 0,1 0,-1 0,1-1,-1 1,1-1,-1 1,1-1,-1 0,1 0,-1 0,1-1,-1 1,1-1,-1 1,1-1,-1 0,1 0,-1 0,0 0,1 0,-1 0,0-1,0 1,0-1,0 1,0-1,-1 0,1 0,0 0,0-2,58-75,33-30,-92 108,-1 0,1 1,0-1,0 0,0 0,0 0,-1 1,1-1,0 0,0 1,1-1,-1 1,0-1,0 1,0 0,0-1,0 1,0 0,0 0,1 0,-1 0,0 0,0 0,0 0,0 0,1 0,-1 1,0-1,0 0,0 1,0-1,0 1,0-1,0 1,0 0,0-1,0 1,0 0,0 0,-1-1,1 1,0 0,0 0,-1 0,1 0,-1 0,1 0,-1 0,1 0,-1 0,1 0,-1 1,8 62,-8-64,-1 6,1 0,-1 0,1-1,1 1,-1 0,1 0,0-1,0 1,1-1,-1 1,1-1,1 1,-1-1,1 0,0 0,0 0,0 0,0-1,4 4,9 1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4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222 11,'0'0,"0"0,-1 0,1 0,0 0,0 0,-1 0,1 0,0 0,0 0,-1 0,1 0,0-1,0 1,-1 0,1 0,0 0,0 0,0-1,0 1,-1 0,1 0,0 0,0-1,0 1,0 0,0 0,-1-1,1 1,0 0,0 0,0-1,0 1,0 0,0 0,0-1,0 1,0 0,0 0,0-1,0 1,0 0,0-1,0 1,1 0,-1 0,0-1,0 1,0 0,0 0,0 0,0-1,1 1,-1 0,-27 8,12 2,1 1,0 0,0 1,1 1,0 0,1 1,1 0,0 1,-7 13,11-19,1 0,0 1,0-1,1 1,1 0,-1 0,2 1,-1-1,1 1,1 0,0 0,1 0,0 0,0 0,1 3,3-11,0 1,0-1,0 0,0-1,0 1,0 0,1-1,-1 0,1 0,0 0,0 0,0 0,-1-1,2 0,-1 0,0 0,0 0,0-1,0 1,0-1,1 0,-1-1,0 1,0-1,0 1,0-1,1 0,-1-1,-1 1,1-1,0 0,0 0,-1 0,3-2,29-14,0-2,-2-1,0-2,-1-1,-2-2,-1-1,-1-1,11-15,-39 42,1 0,-1-1,0 1,0 0,1 0,-1 1,1-1,-1 0,1 0,-1 0,1 0,0 0,-1 0,1 1,0-1,0 0,-1 0,1 1,0-1,0 1,0-1,0 1,0-1,0 1,0 0,0-1,0 1,0 0,0 0,0 0,0-1,0 1,0 0,0 1,0-1,0 0,0 0,1 0,-1 1,0-1,0 0,-1 1,1-1,0 1,0-1,0 1,0-1,0 1,0 0,-1-1,1 1,0 0,0 0,-1 0,1 0,-1 0,1 0,7 31,-7-24,0 0,0 0,1 0,-1 0,2-1,-1 1,1-1,0 1,1-1,0 0,0 0,0-1,1 1,0-1,0 0,1 0,0-1,0 1,0-1,0 0,1-1,0 0,0 0,4 1,41 2,-29-7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0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0 335,'69'-38,"-2"-3,-2-3,53-46,-17-10,-77 78,-9 43,72 656,-80-627,-2 1,-3-1,-1 1,-3-1,-3 12,2-40,0 0,-2 0,0 0,-2-1,0 1,-2-1,0-1,-1 0,-1 0,-1-1,-1 0,-13 14,20-27,-1 0,1 0,-1-1,0 0,0 0,-1-1,0 0,0 0,0-1,0 0,0-1,0 1,-1-2,-5 2,10-3,0 1,-1-1,1 1,0-1,0-1,0 1,-1-1,1 1,0-1,0 0,0-1,0 1,0-1,1 1,-1-1,0 0,1-1,-1 1,1-1,0 1,0-1,0 0,0 0,0 0,1-1,-1 1,1-1,0 1,0-1,-1-2,-1-10,0 0,1 0,0-1,1 1,2 0,-1-1,2 1,0-1,1 1,0 0,3-6,1 6,1 1,0-1,1 2,1-1,0 1,1 0,1 1,0 0,0 1,1 0,1 1,0 1,1 0,0 0,0 1,1 1,0 1,0 0,1 1,0 0,0 1,0 1,1 1,0 0,-1 1,1 1,0 1,15 1,-5-1,-3 1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12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1694 508,'-5'12,"1"1,1 0,0-1,1 1,1 0,0 0,0 0,1 0,1 0,0 0,1 0,0 0,1 0,1-1,0 1,4 7,-7-17,1 0,0-1,0 1,0-1,1 1,-1-1,0 0,1 0,-1 0,1 0,0-1,0 1,0-1,0 1,0-1,0 0,0 0,0-1,0 1,0-1,0 1,1-1,-1 0,0 0,0 0,1-1,-1 1,0-1,0 0,0 1,0-2,0 1,0 0,2-1,4-3,0-1,0 0,0 0,-1 0,1-1,-2 0,1-1,-1 0,6-8,-9 11,0 1,-1-2,1 1,-1 0,0-1,0 0,-1 1,1-1,-1 0,-1 0,1 0,-1-1,0 1,0 0,-1 0,0-1,0 1,0 0,-1-1,0 1,0 0,-1 0,0 0,0 0,0 0,0 0,-1 0,0 1,-1-1,1 1,-1 0,0 0,0 0,0 1,-1-1,0 1,0 0,0 1,0-1,-1 1,1 0,-2-1,-21-2,3 2</inkml:trace>
  <inkml:trace contextRef="#ctx0" brushRef="#br0" timeOffset="-797.286">1 593,'124'-267,"-101"231,-23 36,0 1,0-1,0 1,-1-1,1 1,0-1,0 1,0-1,0 1,0-1,0 1,0-1,0 1,0-1,0 1,0-1,1 1,-1-1,0 1,0-1,0 1,1-1,-1 1,0-1,1 1,-1-1,0 0,1 1,-1-1,0 0,1 1,-1-1,1 0,-1 1,0-1,1 0,-1 0,1 0,-1 1,1-1,-1 0,1 0,-1 0,1 0,-1 0,1 0,-1 0,1 0,0 0,-1 0,1 0,-1 0,1 0,-1-1,0 1,1 0,-1 0,1 0,-1-1,1 1,-1 0,1-1,-1 1,0 0,1-1,-1 1,0-1,-21 211,42 126,-20 22,-1-347,-1 1,0-1,0 0,-1 0,0 0,-1 0,-1-1,0 1,0-1,-1 1,0-1,0-1,-7 9,11-17,0-1,0 1,1 0,-1-1,0 1,0-1,0 1,0-1,0 0,0 1,0-1,0 0,0 0,0 1,0-1,0 0,0 0,0 0,0 0,0 0,0-1,0 1,0 0,0 0,0-1,0 1,0-1,0 1,0-1,0 1,0-1,0 1,1-1,-1 0,0 1,0-1,1 0,-1 0,0 0,1 1,-1-1,1 0,-1 0,1 0,-1-1,-18-45,16 17,2-1,0 0,3 1,0-1,2 1,1 0,1 0,2 0,0 1,3 0,8-18,7-14,2 1,2 2,3 1,3 1,2 2,2 2,2 2,3 1,2 2,-36 36,1 0,0 0,0 1,1 1,0 0,0 1,1 0,1 1,-1 1,1 0,2 0,-15 6,-1-1,1 1,0-1,-1 1,1 0,0 0,-1 0,1 0,0 0,-1 0,1 0,0 0,-1 1,1-1,-1 1,1-1,0 1,-1 0,1 0,-1-1,0 1,1 0,-1 0,0 0,1 0,-1 1,0-1,0 0,0 1,0-1,0 0,0 1,-1-1,1 1,0-1,-1 1,1 0,-1-1,1 1,-1-1,0 1,0 1,-9 73,-6-39,-2-1,-1-1,-2 0,-2-2,0 0,-3-2,0 0,-23 19,4 0,-47 44,77-84</inkml:trace>
  <inkml:trace contextRef="#ctx0" brushRef="#br0" timeOffset="-281.298">734 791,'43'-8,"0"-2,-1-2,0-1,-1-3,8-5,-36 18,-1-1,1-1,-1 0,0-1,-1-1,1 1,-1-2,-1 0,1 0,-1 0,-1-2,0 1,0-1,-1 0,0-1,0 0,-1 0,-1-1,0 0,-1 0,0 0,-1-1,0 1,-1-1,0 0,0-8,-3 18,-1 0,1 0,-1 0,0 1,0-1,0 0,0 0,0 1,0-1,-1 1,0-1,1 1,-1 0,0 0,0 0,0-1,0 2,0-1,-1 0,1 0,0 1,-1-1,0 1,1 0,-1 0,0 0,1 0,-1 0,0 1,0-1,0 1,0 0,0 0,0 0,-6-1,1 1,-1 0,1 1,-1 0,1 0,-1 1,1 0,-1 0,1 1,0 0,-2 2,7-5,0 1,0 0,0 0,0 0,0 1,0-1,0 1,0 0,0 0,1 0,-1 0,1 0,-1 0,1 1,0-1,0 1,0 0,0-1,0 1,1 0,0 0,-1 0,1 0,0 0,0 1,0-1,1 0,-1 0,1 1,0-1,0 0,0 1,0-1,1 0,-1 1,1-1,0 0,0 0,0 0,0 0,1 0,-1 0,1 0,0 0,-1 0,1-1,1 1,-1-1,0 1,1-1,3 2,1 0,0-1,0 0,1 0,-1-1,1 0,-1 0,1-1,-1 0,1 0,0-1,5 0,55 8,-65-7,-1 0,1 0,0 0,-1 0,1 0,-1 0,1 1,-1-1,0 1,0-1,0 1,0 0,0 0,0 0,0 0,0 0,-1 1,1-1,-1 0,0 1,1-1,-1 1,0 0,-1-1,1 1,0 0,-1-1,0 1,1 0,-1 0,0 0,-21 92,6-39,15-54,-1 0,1 0,0 0,0 0,0 0,0 0,0 0,0 0,0 0,1 0,-1 0,1 0,0 0,-1 0,1 0,0 0,0 0,0-1,0 1,1 0,-1-1,0 1,1-1,-1 1,1-1,-1 1,1-1,0 0,0 0,14 6</inkml:trace>
  <inkml:trace contextRef="#ctx0" brushRef="#br0" timeOffset="636.529">2287 0,'-46'495,"23"-359,24-136,-1 0,0-1,1 1,-1-1,0 1,1-1,-1 1,1 0,-1-1,0 1,1 0,-1-1,1 1,-1 0,1 0,0 0,-1-1,1 1,-1 0,1 0,-1 0,1 0,-1 0,1 0,0 0,-1 0,1 0,-1 0,1 0,-1 1,1-1,-1 0,1 0,-1 0,1 1,-1-1,1 0,-1 1,1-1,-1 0,1 1,-1-1,0 0,1 1,-1-1,0 1,1-1,-1 1,0-1,0 1,1-1,-1 1,0-1,0 1,0 0,0-1,0 1,0-1,0 1,0-1,0 1,39-38,81-90,-24 77,-94 49,0 1,1-1,-1 1,1 0,-1-1,0 1,1 0,-1 0,1 1,-1-1,0 1,1-1,-1 1,0 0,1-1,-1 1,0 0,0 1,0-1,0 0,0 1,0-1,0 1,0-1,-1 1,1 0,0 0,-1 0,0 0,1 0,-1 0,0 0,0 0,0 0,0 1,-1-1,1 0,-1 1,1-1,-1 1,0-1,0 0,1 8,0 0,0 0,-1 0,-1-1,0 1,0 0,-1 0,0-1,-1 1,0-1,0 0,-1 0,0 0,-1 0,0-1,0 1,-1-1,0-1,0 1,-1-1,0 0,0 0,-1-1,1 0,-1-1,-1 1,1-2,-1 1,0-1,0 0,0-1,-1 0,1-1,-1 1,0-2,1 0,-1 0,-7 0,15-2,-1 1,1 0,-1-1,1 1,-1-1,1 0,0 1,-1-1,1 0,0-1,0 1,-1 0,1-1,0 1,1-1,-1 0,0 1,0-1,1 0,-1 0,1 0,-1 0,1-1,-1 0,-5-15</inkml:trace>
  <inkml:trace contextRef="#ctx0" brushRef="#br0" timeOffset="898.374">2822 28,'0'39,"-4"36,-3 15,1-3,1-11,2-14,1-13,1-9,0-8,-4-3,-1-3,0-1,1 1,7-5,2-5</inkml:trace>
  <inkml:trace contextRef="#ctx0" brushRef="#br0" timeOffset="1218.729">2964 705,'23'7,"1"-2,0-1,0-1,0-1,0-2,0 0,1-1,-1-1,0-2,-1 0,1-1,18-8,-38 12,0-1,0 0,1 0,-1 0,-1 0,1-1,0 1,-1-1,1 0,-1 0,0-1,0 1,0-1,0 1,-1-1,1 0,-1 0,0 0,0 0,-1 0,1-1,-1 1,0 0,0-1,0 1,-1-1,0 1,1-1,-2 1,1-1,0 1,-1-1,0 1,0-1,0 1,-1 0,1-1,-1 1,-1-1,2 3,-1-1,1 0,-1 1,0-1,0 1,0-1,-1 1,1 0,0 0,-1 0,0 0,1 0,-1 1,0-1,0 1,0 0,0 0,0 0,0 0,0 0,0 1,0-1,0 1,-1 0,1 0,0 0,0 0,0 1,-1-1,1 1,-2 1,-4 0,1 1,0 0,0 0,0 1,0 0,1 1,-1 0,1 0,0 0,1 1,-2 1,-5 5,1 0,0 1,1 1,1 0,0 0,1 1,0 0,1 1,1-1,1 2,0-1,1 1,1-1,-1 4,3 5</inkml:trace>
  <inkml:trace contextRef="#ctx0" brushRef="#br0" timeOffset="1752.523">3528 875,'30'-42,"2"1,2 2,37-34,-68 70,-1 0,1 0,-1 1,1-1,-1 0,1 1,0 0,0-1,0 1,0 1,1-1,-1 0,1 1,-1-1,1 1,-1 0,1 0,-1 1,1-1,0 1,1 0,1 44,-7-34,0-9,1 1,0 0,-1-1,1 1,0 0,0 0,0-1,0 1,0 0,0 0,1-1,-1 1,0 0,1 0,0-1,-1 1,1-1,0 1,0 0,0-1,0 0,0 1,0-1,0 0,0 1,1-1,-1 0,1 0,-1 0,1 0,-1 0,1 0,-1-1,1 1,0 0,-1-1,1 1,0-1,-1 0,1 1,0-1,0 0,-1 0,1 0,0 0,0-1,-1 1,1 0,0-1,0 1,-1-1,1 0,-1 0,2 0,146-79,-147 80,1-1,-1 1,0 0,1 0,-1 0,0 0,1 0,-1 0,0 1,1-1,-1 1,0 0,0 0,1 0,-1 0,0 0,0 0,0 0,0 1,0-1,-1 1,1-1,0 1,-1 0,1-1,-1 1,1 0,-1 0,0 0,0 0,0 1,0-1,0 0,-1 0,1 1,-1-1,1 0,-1 1,0-1,0 0,0 1,0-1,0 0,0 1,-1-1,0 2,1 0,0 1,1-1,0 0,-1 0,1 1,1-1,-1 0,0 0,1 0,0 0,0 0,0-1,1 1,-1 0,1-1,0 0,0 1,6-1</inkml:trace>
  <inkml:trace contextRef="#ctx0" brushRef="#br0" timeOffset="3221.966">3076 875,'0'5,"5"6,6 6,7 1,4 1,4-2,1-4,2-4,-4-9,-6-4</inkml:trace>
  <inkml:trace contextRef="#ctx0" brushRef="#br0" timeOffset="25391.891">593 1722,'23'330,"10"-13,-47-262,14-54,0 0,-1 1,1-1,0 0,-1 0,1 0,-1 0,0 0,1 0,-1-1,0 1,0 0,1 0,-1 0,0-1,0 1,0 0,0-1,0 1,0-1,0 1,0-1,0 1,0-1,-1 0,1 0,0 1,0-1,0 0,0 0,0 0,-1 0,1 0,0-1,0 1,0 0,0 0,0-1,0 1,0-1,0 1,0-1,0 1,0-1,0 0,0 1,0-1,-3-4,1 0,0-1,0 1,0-1,0 1,1-1,0 0,1 0,-1 0,1 0,0 0,0 0,1-1,0 1,0 0,1-3,-2-1,3-32,1 0,3 0,1 0,2 0,2 2,1-1,2 1,2 1,2 1,1 0,2 1,2 1,1 2,17-20,-22 29,2 1,0 1,1 1,1 1,1 0,1 2,1 1,0 1,2 1,-1 2,18-6,-41 17,-1 1,1 0,0 1,0-1,-1 1,1 0,0 0,0 0,0 0,0 1,1-1,-1 1,0 0,0 0,0 1,0-1,0 1,0 0,0 0,0 0,0 1,-1 0,1-1,0 1,-1 0,1 1,-1-1,0 0,0 1,0 0,0 0,0 0,2 3,-1 9,-1 1,0-1,-1 1,0-1,-2 1,0-1,0 1,-2 0,0-1,-1 1,0-1,-1 0,-1 0,0 0,-1-1,-1 0,0 0,-1 0,0-1,-1 0,-1 0,-7 12,0 0,-2-1,-1-1,-1 0,-1-2,0 0,-2-2,-1-1,0 0,-1-2,0-1,-2-1,1-1,-2-2,-12 3,38-13,0 0,-1 0,1 0,0-1,-1 1,1-1,-1 0,1 0,0 0,-1-1,1 1,-1-1,1 0,0 1,0-2,-1 1,1 0,0-1,0 1,0-1,0 0,1 0,-2-1,-9-13</inkml:trace>
  <inkml:trace contextRef="#ctx0" brushRef="#br0" timeOffset="25744.323">1721 1609,'-46'41,"2"2,1 2,2 2,-21 33,59-77,-1 1,1-1,-1 1,1 0,1 0,-1 0,0 0,1 1,0-1,0 1,0-1,1 1,-1 0,1-1,0 1,1 0,-1 0,1 0,0 0,0 0,0 0,1 0,0-1,0 1,0 0,0 0,1-1,0 1,0-1,0 1,0-1,1 0,0 0,0 0,1 1,2-1,1-1,0 1,0-2,0 1,0-1,0 0,0 0,1-1,-1 0,0-1,1 1,-1-1,1-1,-1 1,0-1,1-1,-1 1,0-1,0-1,0 1,0-1,0 0,-1-1,1 0,-1 0,0 0,0-1,0 1,-1-1,1-1,-1 1,-1-1,2-2,1-3,0 0,-1-1,0 0,-1 0,0-1,-1 1,-1-1,0 0,0 0,-2 0,1-1,-1-12,-1 19,-1 0,1-1,-1 1,0 0,-1 0,0 0,0 0,0 0,-1 0,0 0,-1 1,1 0,-1 0,0 0,-1 0,1 0,-1 1,0 0,-1 0,1 0,-1 0,0 1,0 0,-1 0,-15-6</inkml:trace>
  <inkml:trace contextRef="#ctx0" brushRef="#br0" timeOffset="25991.078">2145 1750,'-10'38,"-7"23,3 5,4-8</inkml:trace>
  <inkml:trace contextRef="#ctx0" brushRef="#br0" timeOffset="26212.272">2061 1383,'19'29,"11"14,1 0</inkml:trace>
  <inkml:trace contextRef="#ctx0" brushRef="#br0" timeOffset="26527.258">2455 1919,'4'-15,"0"0,1 0,0 0,1 0,1 1,0 0,1 0,1 1,0 0,1 0,0 1,1 1,0-1,0 2,2 0,-1 0,3 0,-12 8,0 1,0-1,0 1,-1 0,1 0,1 0,-1 0,0 1,0-1,0 1,0 0,0 0,0 0,0 0,1 1,-1-1,0 1,0 0,0 0,0 0,0 0,0 0,-1 1,1-1,0 1,-1 0,1-1,-1 1,1 1,-1-1,0 0,0 0,0 1,0 0,-1-1,1 1,0 0,-1-1,0 1,0 0,0 0,0 0,0 0,-1 0,1 3,8 20,-8-19,1-1,0 1,0-1,0 1,1-1,0 0,0 0,0 0,1 0,0-1,0 1,0-1,1 0,0 0,0-1,0 1,1-1,-1 0,1-1,0 1,0-1,0 0,1-2,0 1,0-1,-1 0,1-1,0 0,0 0,0 0,0-1,0 0,-1-1,1 1,0-1,-1 0,0-1,1 0,-1 0,0 0,0-1,0 1,-1-1,0-1,1 1,-1-1,-1 0,1 0,-1-1,3-3,10-16,0 0,-2 0,-1-2,-2 0,8-23,-7 20,-2 5,-1 0,-1-1,-1 0,-1 0,-2 0,0-1,0-23,-5 26</inkml:trace>
  <inkml:trace contextRef="#ctx0" brushRef="#br0" timeOffset="26828.532">3500 1158,'4'38,"3"32,-1 9,-1 1,-1-9,-2-12,-1-5,0-9,-1-1,-1-3,1-5,0-3,0-2,-1-2,1-1,0 0,0-10,0-8</inkml:trace>
  <inkml:trace contextRef="#ctx0" brushRef="#br0" timeOffset="27011.186">3189 1609,'43'0,"34"0,13 0,-4-5,-12-1,-8 0,-12 1,-9 2,-8 1,-10 0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6.4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27 708,'318'-199,"-316"197,3 0,-1 0,1-1,0 0,-1 0,1 0,-1 0,0-1,0 1,0-1,0 0,-1 0,1-1,-1 1,0-1,-1 1,1-1,-1 0,0 0,0 0,-1-1,1 1,-1 0,0 0,0-1,-1 1,0-1,0 1,0-1,-1 0,-3 2,-1 0,0 0,-1 1,1-1,-1 1,1 1,-1-1,0 1,0 0,0 0,0 0,0 1,0 0,0 1,-1-1,1 1,0 0,-1 1,1-1,0 1,0 0,-3 1,-3-1,-1 0,0 1,0 0,1 1,0 0,-1 1,1 0,1 1,-1 1,1-1,0 2,0 0,0 0,1 1,0 0,1 1,0 0,0 0,1 1,0 0,1 1,0-1,0 1,1 1,1-1,0 1,1 0,0 0,1 1,0-1,1 1,0 0,1-1,0 4,3-5,0 0,1 0,0 0,0-1,1 1,1-1,0 0,0 0,1-1,0 1,0-1,1-1,1 1,-1-1,1 0,1-1,-1 0,1 0,0-1,1 0,0-1,0 0,0 0,6 1,6 2,0-1,0 0,1-2,0 0,0-2,0 0,0-2,0 0,1-2,-1-1,9-2,-9-1,-1-2,0 0,0-2,-1 0,-1-2,1 0,-2-1,14-11,-10 8,1 0</inkml:trace>
  <inkml:trace contextRef="#ctx0" brushRef="#br0" timeOffset="471.912">987 427,'-40'30,"1"2,1 2,2 1,-22 28,54-60,1 1,-1 0,1 0,-1 0,1 0,1 1,-1-1,0 1,1 0,0-1,0 1,1 0,-1 0,1 1,0-1,1 0,-1 0,1 0,0 1,0-1,0 0,1 0,0 1,0-1,0 0,1 0,0 0,0 0,0-1,0 1,1 0,0-1,0 0,0 1,0-1,1-1,0 1,0 0,6 3,0-1,0-1,1 1,-1-2,1 0,0 0,0-1,1 0,-1-1,1 0,-1-1,1 0,-1-1,1 0,0-1,-1 0,1-1,-1 0,0-1,0 0,0-1,0 0,0-1,-1 0,1-1,-2 0,1 0,0-1,-1 0,-1-1,1 0,0-2,18-18,-1-1,-1-1,-2-1,-1-1,-2-1,-1-1,-2-1,-1 0,-2-1,-1 0,-2-2,2-15,-10 36,0-2,-2 1,0 0,-1 0,-1 0,-1 0,0 0,-2 0,-4-16,6 28,0-1,-1 1,1 0,-1 0,-1 0,1 0,-1 0,0 1,-1-1,1 1,-1 0,0 0,0 1,0 0,-1 0,0 0,1 0,-1 1,-1 0,1 0,0 1,-1 0,1 0,-1 0,0 1,1 0,-4 0,2 1,1 0,-1 0,1 1,-1 0,1 0,-1 1,1 0,0 1,0-1,0 1,0 0,1 1,-1 0,1 0,0 0,0 1,0 0,1 0,0 0,0 1,0 0,0 0,1 0,0 1,0-1,1 1,0 0,0 0,1 0,0 0,0 0,0 1,1-1,0 4,1 2,1 0,0 1,1-1,1 0,0 0,0 0,2-1,-1 1,2-1,-1 0,2 0,-1-1,2 0,0 0,0-1,1 1,0-2,9 8,10 8,1-2,1 0,2-2,0-2,0-1,6 1,28 11,2-2,0-3,2-3,1-3,0-4,1-2,1-4,0-3,30-3,-68-3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35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113 198,'-9'39,"-4"26,1 8,2-5,3-8,3-10,1-9,3-6,4-9,3-14,-1-9</inkml:trace>
  <inkml:trace contextRef="#ctx0" brushRef="#br0" timeOffset="236.097">0 1,'0'5,"5"6,2 1</inkml:trace>
  <inkml:trace contextRef="#ctx0" brushRef="#br0" timeOffset="401.205">932 170,'-24'39,"-13"26,0 8,2-5,6-8,9-10,7-9,1-11,3-6,3-2,-2-5,-1 0,2-4</inkml:trace>
  <inkml:trace contextRef="#ctx0" brushRef="#br0" timeOffset="566.612">395 339,'43'10,"29"7,7 7,0-2,-10 1,-10 1,-12-4,-3 0,-5 1,-4-2,-8-1,-4-3,-1-4,1 1,0-1,-2-3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6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252 582,'-4'-3,"-1"0,0 0,1 1,-1 0,0 0,0 0,-1 0,1 1,0 0,0 0,-1 0,1 0,-1 1,1 0,0 0,-1 1,1 0,-1-1,1 2,0-1,0 1,0 0,0 0,0 0,0 0,-3 3,-1 1,1 1,-1 0,1 0,0 1,1 0,0 0,0 1,1 0,0 0,0 1,1 0,-3 8,6-14,-1 0,1 0,0 0,1 1,-1-1,1 1,0-1,0 1,0-1,0 1,1 0,0-1,0 1,0 0,1-1,0 1,-1-1,1 1,1 0,-1-1,1 0,0 1,0-1,0 0,0 0,1 0,0 0,0-1,0 1,0-1,0 0,1 1,-1-1,1-1,0 1,0-1,0 1,0-1,1 0,-1-1,0 1,2 0,5-3,1 1,-1-1,0-1,1 0,-1 0,0-1,0-1,-1 0,1 0,-1-1,0-1,0 1,0-2,-1 1,0-1,0-1,-1 0,0 0,0 0,-1-1,2-3,-4 5,1-1,-2 0,1 0,-1 0,0 0,-1-1,0 1,0-1,-1 0,0 0,0 0,-1 0,0 0,-1-1,0 1,-1 0,0 0,0 0,-1 0,0 0,0 0,-1 0,0 1,-1-1,0 1,0 0,-1 0,0 0,0 1,-1-1,0 1,0 1,-1-1,0 1,0 0,0 1,-1 0,1 0,-7-3,-49-20,63 26,1-1,-1 1,1-1,0 1,0-1,0 1,0 0,0 0,0-1,1 1,-1 0,1 0,0 0,-1 0,1 1,0-1,0 0,0 1,0-1,0 1,2-1,5-5,77-66,-63 56,0-1,-1-2,-1 0,-1-1,-1-1,-1-1,3-6,26-73,-42 146,-5 30,2 0,4-1,3 0,19 72,-2-43,2 4,-4 1,-5 1,-4 1,-4 28,-9-88,0-15,-2 0,0 0,-3 0,-1 0,-7 28,11-58,0 0,0 0,-1-1,1 1,-1 0,0 0,-1-1,1 1,0-1,-1 1,0-1,0 0,0 0,0 0,0 0,-1 0,1 0,-1 0,0-1,0 1,0-1,0 0,0 0,0 0,-1 0,1-1,-1 0,1 1,-1-1,1 0,-1 0,0-1,0 1,1-1,-1 0,0 0,0 0,0-1,1 1,-1-1,0 0,1 0,-1 0,-2-1,1-4,0 0,1-1,0 1,0-1,1 1,0-1,0 0,0 0,1-1,0 1,1 0,-1-1,2 1,-1-1,1 1,0-1,0 1,1-1,1-3,-2-5,2-24,1 0,3 0,1 1,2 0,1 0,3 1,1 0,15-28,-18 42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47.0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1 690,'0'227,"-1"-254,1 1,1 0,2 0,0 1,2-1,0 0,2 1,1 0,1 1,10-20,102-140,-121 183,1 0,-1 0,0 0,0 0,1 0,-1 0,0 1,1-1,-1 0,1 0,-1 0,1 0,0 0,-1 1,1-1,0 0,-1 1,1-1,0 0,0 1,0-1,0 1,-1-1,1 1,0 0,0-1,0 1,0 0,0 0,0-1,0 1,0 0,0 0,0 0,0 0,0 0,0 1,0-1,0 0,0 0,0 1,0-1,0 0,0 1,0-1,-1 1,1-1,0 1,0 0,0-1,-1 1,1 0,0-1,-1 1,1 0,-1 0,1 0,0-1,-1 1,0 0,1 0,-1 0,0 0,1 0,-1 0,0 1,6 34,-7-30,1-1,0 1,0 0,1 0,0-1,0 1,0 0,1-1,0 1,0-1,0 0,0 0,1 0,0 0,0 0,1 0,-1-1,1 1,0-1,0 0,0 0,1-1,-1 1,1-1,0 0,0 0,0-1,1 1,15 2</inkml:trace>
  <inkml:trace contextRef="#ctx0" brushRef="#br0" timeOffset="282.09">706 435,'-24'32,"2"0,1 2,1 0,2 2,1 0,2 1,0 4,13-37,1 0,-1 0,1 1,-1-1,1 1,1-1,-1 1,1-1,-1 1,1-1,1 1,-1-1,1 1,-1-1,1 1,0-1,1 0,-1 1,1-1,0 0,0 0,0 0,1 0,-1 0,1-1,0 1,0-1,0 0,1 0,-1 0,1 0,-1 0,1-1,0 1,0-1,0 0,3 0,-2 0,0-1,-1 1,1-1,0 0,0-1,-1 1,1-1,0 0,0 0,0-1,0 1,-1-1,1 0,0-1,-1 1,1-1,0 0,-1 0,0 0,0 0,0-1,0 0,0 0,0 0,0 0,-1-1,0 1,0-1,0 0,0 0,0 0,-1 0,0 0,0-1,0 1,0-1,-1 1,1-1,-1 0,1-5,1 1,-2-1,1 0,-1 0,-1 1,0-1,0 0,-1 0,0 0,0 1,-1-1,-1 0,0 1,0 0,-1 0,0 0,0 0,-1 0,0 1,-1 0,0 0,0 0,-1 1,1 0,-7-4,-3-1</inkml:trace>
  <inkml:trace contextRef="#ctx0" brushRef="#br0" timeOffset="584.991">1130 13,'54'450,"-34"-246,-16-185,0 0,-2 1,0-1,-2 1,0 0,-1-1,-1 1,0-1,-5 16,1-17</inkml:trace>
  <inkml:trace contextRef="#ctx0" brushRef="#br0" timeOffset="837.174">792 521,'43'-10,"29"-3,11-4,-3 1,-6 2,-11 5,-6 3,-3-2,-6 1,-7 1,-5 2,-4 1,-7 2</inkml:trace>
  <inkml:trace contextRef="#ctx0" brushRef="#br0" timeOffset="1498.742">1779 407,'-42'35,"2"1,1 3,2 0,-19 29,48-59,1-2,0 1,1 0,0 0,0 0,0 0,1 1,1 0,-1 0,1 0,1 1,0-1,0 1,1 0,0 2,2-11,0 1,0 0,0 0,0 0,1-1,-1 1,1 0,-1 0,1-1,-1 1,1 0,0-1,0 1,0-1,0 1,0-1,0 1,0-1,1 0,-1 1,0-1,1 0,-1 0,1 0,-1 0,1 0,0-1,-1 1,1 0,0-1,-1 1,1-1,0 0,0 1,0-1,-1 0,1 0,0 0,0 0,0 0,1-1,73-21,-59 11,0-1,-1 0,0-1,-1-1,0-1,-2 0,1-1,8-14,4-2,-26 31,0-1,1 1,-1 0,1 0,-1 0,0 0,1 0,0 0,-1 0,1 0,0 0,-1 0,1 1,0-1,0 0,0 0,0 1,0-1,0 0,0 1,0-1,0 1,0-1,0 1,0 0,0-1,0 1,0 0,0 0,0 0,1 0,-1 0,0 0,0 0,0 0,0 0,0 1,1-1,-1 0,0 1,0-1,0 1,0-1,0 1,0-1,0 1,0 0,-1 0,1-1,0 1,0 0,0 0,-1 0,1 0,64 135,-61-130,0 1,0-1,1 0,0 0,1-1,-1 1,1-1,0-1,0 1,1-1,-1 0,1 0,0-1,0 0,0 0,0 0,1-1,-1 0,1-1,0 0,-1 0,1-1,0 1,-1-2,1 1,0-1,-1 0,1-1,-1 0,3 0,2-4,1-1,-1 1,-1-2,1 0,-2 0,1-1,-1 0,0-1,-1 0,0-1,0 0,-1 0,-1 0,0-1,4-11,11-16,-3-1,-1-1,-2-1,-2 0,-1-1,-3 0,-1-1,-3 0,1-26,-7 60,2-1,-1-1,0 0,-1 1,-1-1,0 1,0-1,-1 0,0 1,-1 0,-1 0,0 0,0 0,-1 0,0 1,-1 0,-1-1,6 9,0 1,0 0,-1 0,1 0,0 0,-1 0,1 0,-1 0,0 0,1 1,-1-1,0 0,1 1,-1-1,0 1,1 0,-1 0,0 0,0 0,1 0,-1 0,0 0,0 0,1 1,-1-1,0 1,1-1,-1 1,0 0,1-1,-1 1,1 0,-1 0,1 0,0 0,-1 1,1-1,0 0,0 0,0 1,-1 0,-33 67,31-37,0 0,2 0,2 1,1-1,3 23,-1-30,1-1,1 1,1-1,2-1,0 1,1-1,1-1,1 1,2-2,0 0,1 0,1-1,0-1,2-1,0 0,11 8,34 29,-72-55,-3-4</inkml:trace>
  <inkml:trace contextRef="#ctx0" brushRef="#br0" timeOffset="1737.69">2090 379,'38'-5,"27"-1,8 4,-4 4,-9 0,-10 1,-9 4,-6 1,-5 0,-2-3,-6 4,-2 0,-5-2</inkml:trace>
  <inkml:trace contextRef="#ctx0" brushRef="#br0" timeOffset="1916.256">2851 605,'5'29,"2"4,4-3,0-7</inkml:trace>
  <inkml:trace contextRef="#ctx0" brushRef="#br0" timeOffset="2085.323">2824 323,'-10'-14,"-3"-6</inkml:trace>
  <inkml:trace contextRef="#ctx0" brushRef="#br0" timeOffset="2403.416">3134 407,'-1'31,"1"-1,2 1,1-1,1 0,2 0,1 0,1-1,2 0,-9-25,0 0,1 0,-1 0,1-1,0 1,0 0,1-1,-1 0,1 1,0-1,0 0,0 0,0-1,0 1,0-1,1 1,-1-1,1 0,0 0,0-1,-1 1,1-1,0 1,0-1,1-1,-1 1,0-1,0 1,0-1,0 0,0-1,1 1,-1-1,0 0,0 0,0 0,3-1,1-2,-1 0,1 0,-1 0,0-1,0 0,0 0,-1-1,0 0,0 0,-1-1,1 1,-1-1,-1 0,1-1,-1 1,0-1,-1 0,0 0,0 0,-1 0,0 0,-1-1,1 1,-1-1,-1 1,0-1,0 1,-1-1,0 1,0-1,-1 1,0 0,0 0,-1-1,0 3,0 1,0 0,-1 0,0 0,1 0,-1 1,-1-1,1 1,-1 0,0 1,0-1,0 1,0 0,0 0,-1 0,0 1,1 0,-1 0,0 0,0 1,0 0,0 0,0 0,0 1,0 0,0 0,-1 1,1-1,0 1,0 1,1-1,-1 1,0 0,0 0,1 1,-1 0,1 0,0 0,-4 3,-10 11</inkml:trace>
  <inkml:trace contextRef="#ctx0" brushRef="#br0" timeOffset="2835.532">3529 718,'117'-148,"-117"147,1 0,0-1,-1 1,1-1,0 1,0 0,0 0,0 0,0-1,1 1,-1 0,0 1,0-1,1 0,-1 0,1 0,-1 1,0-1,1 1,-1-1,1 1,-1-1,1 1,0 0,-1 0,1 0,-1 0,1 0,-1 0,1 0,0 1,-1-1,1 0,-1 1,1-1,-1 1,0 0,1-1,-1 1,0 0,1 0,-1 0,0 0,0 0,0 0,1 0,-1 1,-1-1,1 0,0 1,0-1,0 0,0 1,2 7,2-1,-1-1,1 1,0-1,1 1,-1-2,1 1,1-1,-1 1,1-2,0 1,1-1,-1 0,1-1,0 1,0-2,1 1,-1-1,1 0,-1-1,1 0,1 0,2-1,0 0,-1-1,1 0,-1-1,1-1,0 1,-1-2,0 1,0-2,0 1,0-2,0 1,-1-2,1 1,-2-1,1-1,0 0,-1 0,-1-1,1 0,-1 0,-1-1,1 0,3-7,-5 8,-1 0,1 0,-2 0,1-1,-1 0,0 0,-1 0,0 0,-1-1,0 1,0-1,-1 1,0-1,-1 0,0 0,-1-6,-5-2</inkml:trace>
  <inkml:trace contextRef="#ctx0" brushRef="#br0" timeOffset="7187.571">4489 746,'-10'9,"-8"9,-5 5,1 4,-1 3,-1-5,3-1,1 0,-1 0,-2 2,3-4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5:59.2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6,'-1'-1,"-1"1,1-1,0 1,0-1,0 1,-1-1,1 1,0-1,-1 1,1 0,0 0,-1 0,1 0,0 0,-1 0,1 0,0 0,-1 1,1-1,0 0,-1 1,1-1,0 1,0 0,0-1,0 1,-1 0,1-1,0 1,0 0,0 0,0 0,1 0,-1 0,0 0,0 0,1 1,-1-1,0 0,1 0,-1 1,1-1,0 0,-1 0,1 1,-10 62,0 169,-8 60,-7-121,23-160</inkml:trace>
  <inkml:trace contextRef="#ctx0" brushRef="#br0" timeOffset="247.125">0 401,'43'5,"29"-4,7-1,-5-6,-11-2,-11 1,-9-4,-8 1,-4 1,-8-2,-3 0,-5-2,-5 1</inkml:trace>
  <inkml:trace contextRef="#ctx0" brushRef="#br0" timeOffset="660.949">791 6,'-9'48,"-4"9,3 0,3 0,1 1,4 0,2 0,5 35,31 15,-34-104,0-1,1 0,-1 1,0-1,1 0,0 0,-1 0,1-1,1 1,-1-1,0 1,0-1,1 0,0 0,-1-1,1 1,0-1,0 1,-1-1,1-1,0 1,0 0,0-1,0 0,0 0,2 0,7-3,0 0,0-1,0 0,-1-1,0-1,0 0,0 0,-1-1,3-3,50-26,-62 35,-1 0,1 1,0-1,-1 0,1 1,-1-1,1 1,0 0,-1-1,1 1,0 0,0 0,-1 0,1 0,0 1,-1-1,1 0,0 1,-1-1,1 1,-1 0,1-1,-1 1,1 0,-1 0,1 0,-1 0,0 0,1 0,-1 0,0 1,0-1,0 0,0 1,0-1,0 1,0-1,-1 1,1-1,0 1,-1-1,1 1,-1 0,0-1,1 2,7 82,-8-82,0 0,-1 0,0-1,1 1,-1-1,1 1,-1-1,1 1,0-1,0 1,0-1,1 1,-1-1,0 0,1 1,0-1,0 1,-1-1,1 0,1 1,-1-1,0 0,0 0,1 0,-1 0,1 0,0 0,0 0,-1-1,1 1,0-1,0 1,1-1,-1 0,0 0,0 0,1 0,-1 0,0 0,1 0,12-4</inkml:trace>
  <inkml:trace contextRef="#ctx0" brushRef="#br0" timeOffset="1044.403">1411 683,'42'-16,"-1"-3,-1-1,0-2,-2-2,21-18,-1-16,-56 57,-1-1,0 0,1 0,-1 0,0-1,0 1,-1 0,1 0,0 0,-1-1,1 1,-1 0,0-1,0 1,0 0,0-1,0 1,0 0,-1-1,1 1,-1 0,0 0,1-1,-1 1,0 0,0 0,-1 0,1 0,0 0,-1 0,1 1,-1-1,1 0,-6-2,-1 1,1-1,0 2,-1-1,0 1,1 0,-1 0,0 1,0 0,0 1,0-1,0 2,0-1,0 1,0 0,0 1,0 0,0 0,1 0,-1 1,1 0,0 1,0 0,-5 3,3-3,-1 1,1-1,0 2,1-1,-1 1,1 1,0-1,1 1,-1 1,2 0,-1 0,1 0,0 0,0 1,1 0,1 0,-1 1,2-1,-1 1,1 0,0 0,1 0,1 0,-1 1,2-1,-1 0,1 1,1-1,0 0,1 3,0-7,0 1,1-1,-1 0,1 0,1 0,-1-1,1 1,0-1,1 0,-1 0,1 0,0 0,0-1,0 0,1 0,-1-1,1 1,0-1,0 0,0-1,1 1,-1-1,1 0,4 0,165 12,11-29,-154 8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4.6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3 249,'35'-29,"-2"-1,0-2,-2-1,-2-1,9-15,-8 8,-25 58,23 293,-19-244,10 68,4 17,-7 1,-6 55,-9-201,0 0,-1 1,0-1,0 0,0 1,-1-1,0 0,0 0,-1 0,0 0,0 0,0 0,-1 0,1 0,-2-1,1 0,0 1,-1-1,0 0,0-1,-1 1,1-1,-1 0,0 0,0 0,0-1,-1 1,1-1,-4 1,-1-1,0 1,0-2,-1 1,1-1,-1-1,1 0,-1 0,1-1,-1 0,0-1,1 0,-1-1,1 0,-1-1,1 0,0-1,0 0,1 0,-1-1,1 0,-3-2,10 5,0 1,0-1,0 1,0-1,0 0,0 0,0 0,1 0,-1 0,1-1,-1 1,1 0,0-1,0 1,0-1,0 1,1-1,-1 1,0-1,1 1,0-1,0 0,0 1,0-1,0 0,0 1,1-1,-1 0,1 1,0-1,0 1,0-1,0 1,0 0,0-1,1 1,1-2,73-68,-76 71,73-50,1 2,3 4,24-7,71-64,-155 104</inkml:trace>
  <inkml:trace contextRef="#ctx0" brushRef="#br0" timeOffset="279.45">821 559,'-14'19,"1"1,1 0,1 1,0 0,2 1,1 0,0 1,2-1,1 1,-3 19,8-38,0-1,0 1,1 0,-1 0,1 0,0-1,0 1,0 0,0-1,1 1,0 0,-1-1,1 0,0 1,1-1,-1 0,0 0,1 0,0-1,0 1,0-1,0 1,0-1,0 0,0 0,1 0,-1-1,1 1,0-1,-1 0,1 0,0 0,0 0,-1-1,1 0,0 1,0-1,1-1,1 2,0-2,1 1,-1-1,1 0,-1 0,0 0,0-1,0 0,0 0,0-1,0 0,0 0,-1 0,1 0,-1-1,0 0,0 0,-1-1,1 1,-1-1,0 0,0 0,0-2,-1 2,-1-1,1-1,-1 1,-1 0,1 0,-1-1,-1 1,1-1,-1 1,0-1,0 1,-1-1,0 1,0 0,0-1,-1 1,0 0,0 0,-1 0,0 0,0 0,0 0,0 1,-1 0,0 0,0 0,-1 0,1 0,-1 1,0 0,-1-1,-50-24,37 23</inkml:trace>
  <inkml:trace contextRef="#ctx0" brushRef="#br0" timeOffset="549.995">1188 955,'0'-19,"0"-17,0-5,4-2,3 2,-1 3,-2 3,5 8,-1 3,5 2,3-1,5-2,3 5,-2 5</inkml:trace>
  <inkml:trace contextRef="#ctx0" brushRef="#br0" timeOffset="1033.367">1498 898,'16'-32,"1"1,2 1,0 0,3 1,13-14,-34 41,0 1,0-1,0 0,0 0,0 1,0-1,0 0,0 1,1-1,-1 1,1 0,-1-1,1 1,0 0,-1 0,1 0,0 0,0 0,0 1,0-1,0 1,0-1,0 1,0-1,0 1,0 0,0 0,0 0,0 0,0 0,0 1,0-1,0 1,-1-1,1 1,0 0,0-1,0 1,0 0,-1 0,1 0,0 1,-1-1,1 0,0 1,5 8,-6-7,0 0,0 0,1 0,-1-1,1 1,0 0,0-1,0 1,0-1,0 1,1-1,-1 0,1 0,-1 0,1-1,0 1,0 0,0-1,0 0,0 0,0 0,0 0,0 0,0-1,0 1,0-1,1 0,-1 0,0 0,0 0,1 0,-1-1,0 0,0 0,0 1,2-2,81-51,-74 44,0 0,0 1,1 1,0 0,0 0,1 1,0 1,0 1,10-3,-20 7,-1 1,0-1,1 1,-1 0,1 0,-1 0,0 0,0 1,1-1,-1 1,0 0,0 0,-1 0,1 0,0 0,-1 1,1-1,-1 1,0 0,0 0,0-1,0 1,0 1,-1-1,1 0,-1 0,0 0,0 1,0-1,0 1,-1-1,0 1,1 0,24 50,14-27,-18-20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01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109 565,'3'-2,"-1"0,0 0,0 0,0 0,0 0,0-1,0 1,-1-1,1 1,-1-1,0 0,0 1,0-1,0 0,0 0,0 0,-1 0,1 1,-1-1,0 0,0 0,0-1,-2 3,1 0,-1 0,1 1,-1-1,0 0,1 1,-1-1,0 1,1 0,-1 0,0-1,0 1,1 0,-1 1,0-1,0 0,1 0,-1 1,0-1,0 1,1-1,-1 1,1 0,-1 0,1-1,-1 1,1 0,-1 1,1-1,0 0,-1 0,1 0,0 1,-1 0,-5 5,0 0,0 1,0 0,1 0,0 0,0 1,1 0,0 0,1 0,0 0,1 1,-1 0,2-1,-1 1,2 0,-1 1,1-1,1 0,0 0,0 0,1 1,0-1,1 0,0 0,1 0,0-1,0 1,1-1,0 1,3 3,-2-9,0 1,0-1,0-1,1 1,-1-1,1 0,0 0,-1 0,1-1,1 0,-1 0,0-1,0 1,1-2,-1 1,1 0,-1-1,1-1,-1 1,0-1,1 0,-1 0,0-1,1 1,-1-2,0 1,0-1,-1 1,1-2,0 1,-1-1,0 1,0-2,0 1,0 0,-1-1,0 0,3-4,0-4,0 0,-1-1,-1 1,-1-1,1 0,-2-1,0 1,0-15,-3 20,-1 0,0 0,0 1,-1-1,-1 0,1 1,-1-1,-1 1,1 0,-2 0,1 0,-1 1,0 0,0-1,-1 2,0-1,0 1,-1 0,0 0,0 0,0 1,-1 0,1 1,-1 0,-1-1,-8-3</inkml:trace>
  <inkml:trace contextRef="#ctx0" brushRef="#br0" timeOffset="419.602">589 28,'-7'20,"1"0,0 0,2 1,0 0,1 0,2 0,0 0,1 0,2 17,-2-6,27 149,-12 62,2-79,-17-164</inkml:trace>
  <inkml:trace contextRef="#ctx0" brushRef="#br0" timeOffset="673.796">391 452,'38'0,"28"-5,7-1,-5 0,-8 1,-10 2,-8 0,-7 2,-5 1,-2-5,-1-1,-6-5,-5 0</inkml:trace>
  <inkml:trace contextRef="#ctx0" brushRef="#br0" timeOffset="1101.561">1012 1,'-18'80,"-5"16,5 1,-3 69,20-149,1 0,0 0,2 0,0 0,0 0,2 0,0-1,4 10,-6-20,0 0,1 0,0-1,0 1,0 0,1-1,0 0,0 0,0 0,1 0,-1-1,1 0,0 0,0 0,1 0,-1-1,1 0,0 0,0-1,0 1,0-1,0-1,4 2,-1-3,-1 0,0-1,1 0,-1-1,0 1,0-1,1-1,-1 0,-1 0,1 0,-1-1,1 0,-1-1,0 0,0 0,5-5,51-29,-61 37,1 0,0 0,0 1,0-1,0 1,0 0,0 0,0 0,0 0,0 0,1 0,-1 1,0 0,0 0,1 0,-1 0,0 0,1 0,-1 1,0 0,0-1,0 1,0 1,0-1,0 0,0 1,0-1,0 1,0 0,-1 0,1 0,-1 0,1 1,-1-1,1 2,31 162,-34-164,0 0,0 1,0-1,1 0,-1 0,1 0,-1 0,1 0,0 0,0 0,0 0,0 0,0 0,0 0,0-1,1 1,-1 0,1-1,-1 1,1-1,0 1,-1-1,1 0,0 0,0 0,0 0,0 0,1 0,14 0</inkml:trace>
  <inkml:trace contextRef="#ctx0" brushRef="#br0" timeOffset="1806.066">1689 678,'8'3,"-1"0,1 0,0 0,0-1,0-1,0 1,1-1,-1-1,0 1,0-1,1-1,-1 0,0 0,0 0,0-1,0 0,0-1,0 0,0 0,-1-1,0 1,1-2,-1 1,-1-1,1 0,-1 0,0-1,0 0,3-5,-7 8,-1 0,1 0,-1-1,0 1,-1 0,1-1,0 1,-1-1,0 1,0-1,0 1,0-1,0 1,-1 0,0-1,1 1,-1-1,-1 1,1 0,0 0,-1 0,1 0,-1 0,0 0,0 0,0 0,-1 1,1-1,-1 1,1-1,-1 1,0 0,0 0,0 0,0 1,0-1,0 1,0 0,-1-1,1 1,0 1,-1-1,1 0,-1 1,1 0,-1 0,1 0,-1 0,1 0,-1 1,-5 0,0 0,0 0,0 1,0 0,0 1,0 0,0 1,1-1,0 2,-1-1,2 1,-1 0,0 1,1 0,0 0,1 0,-1 1,1 0,0 0,1 1,0 0,0-1,1 2,0-1,0 1,1-1,0 1,0 0,1 0,0 0,1 0,0 1,0-1,1 0,1 0,-1 1,3 8,-1-11,1-1,0 1,0-1,1 1,0-1,0 0,0 0,1-1,0 1,0-1,0 0,1 0,0-1,0 0,0 0,0 0,1 0,-1-1,1-1,0 1,0-1,0 0,0 0,0-1,0 0,5 0,10 1,0-1,-1-2,1 0,0-1,-1-1,1-1,-1-1,9-3,1-1,-2-2,1 0,-1-2,-1-1,-1-2,0 0,0-2,-2-1,-1-1,0-1,-1-1,-2-1,0 0,-1-2,-2-1,0 0,1-6,-18 30,1 1,-1-1,0 1,1-1,-1 0,0 1,0-1,0 0,0 0,-1 0,1 0,0 0,-1 0,1 0,-1 0,0 0,1 0,-1 0,0 0,0 0,-1 0,1 0,0 0,-1 0,1 0,-1 0,0 0,1 0,-1 0,0 0,0 1,0-1,-1 0,1 1,0-1,0 0,-1 1,1 0,-1-1,0 1,1 0,-1 0,0 0,0 0,0 0,0 0,1 0,-1 1,0-1,0 1,0 0,0-1,-1 1,1 0,-5 2,0 0,0 1,1 0,0 0,-1 0,1 1,0 0,1 0,-1 0,1 1,0 0,0 0,0 0,1 1,-1 0,2-1,-4 7,4-9,1 0,0 1,1-1,-1 0,1 1,-1-1,1 1,0 0,0-1,0 1,1 0,-1-1,1 1,0 0,0 0,1-1,-1 1,1 0,-1 0,1-1,0 1,1 0,-1-1,1 0,-1 1,1-1,0 0,0 0,0 1,1-2,-1 1,1 0,2 2,175 70,-173-71,0-1,0 1,0 1,-1-1,0 1,0 0,0 1,-1-1,1 1,-1 0,-1 1,1-1,-1 1,0 0,-1 0,1 0,-2 0,1 1,1 5,3 11,1-2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6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395 313,'0'4,"0"17,0 9,0 4,-5 2,-1 4,0-1,1-1,2 2,-4-1,-1-2,1-3,2-2,2-2,1-1,1-1,1-9,0-9</inkml:trace>
  <inkml:trace contextRef="#ctx0" brushRef="#br0" timeOffset="271.094">0 172,'43'19,"29"6,11-1,-3-4,-6-6,-10-6,-7-3,-8-3,-8-2,-6-1,-4 0,-2 0,-2 0,-5 0</inkml:trace>
  <inkml:trace contextRef="#ctx0" brushRef="#br0" timeOffset="516.494">28 933,'43'0,"29"0,7 0,-1 0,-8 0,-12 0,-11 0,-8 0,-6 0,-4 0,-2 0,-1 0,-5 0</inkml:trace>
  <inkml:trace contextRef="#ctx0" brushRef="#br0" timeOffset="1117.129">57 30,'38'-5,"27"-1,8 0,-4 1,-10 2,-9 1,-8 0,-8 2,-3 0,-3 0,-2 0,-4 1</inkml:trace>
  <inkml:trace contextRef="#ctx0" brushRef="#br0" timeOffset="1736.607">1411 426,'-66'80,"-132"140,189-213,-1 1,1-1,-1-1,0 1,-1-2,1 1,-1-2,0 1,-12 2,20-6,0-1,0 1,-1-1,1 1,0-1,-1 0,1 0,0-1,0 1,-1 0,1-1,0 0,0 0,0 0,0 0,0-1,0 1,0-1,0 1,1-1,-1 0,0 0,1-1,0 1,-1 0,1-1,0 1,0-1,1 0,-1 0,0 1,1-1,0 0,0-1,0 1,0 0,0-1,-2-6,0-1,1 1,0-1,1 1,0-1,1 0,0 0,1 1,0-1,0 1,1-1,1 1,0-1,0 1,1 0,5-9,-8 18,0-1,0 0,0 1,0-1,0 1,0 0,1-1,-1 1,0 0,1 0,-1 0,1 0,-1 0,1 0,0 0,0 0,-1 1,1-1,0 0,0 1,0 0,-1-1,1 1,0 0,0 0,0 0,0 0,0 1,-1-1,1 0,0 1,0-1,0 1,-1 0,1-1,0 1,-1 0,58 50,-39-32,129 108,-140-121,1 0,0-1,0 0,0-1,1 0,-1-1,1 0,0 0,0-1,0-1,0 0,0 0,0-1,0 0,0-1,0-1,2 0,5-4</inkml:trace>
  <inkml:trace contextRef="#ctx0" brushRef="#br0" timeOffset="2135.895">988 200,'311'0,"-295"-7,-46-3,-15 2,29 6,0 0,0-2,1 1,-1-2,1 0,0-1,0 0,1-1,-12-8,24 14,0-1,0 0,1 1,-1-1,1 0,0 0,-1 0,1 0,0 0,0 0,0-1,0 1,1 0,-1 0,1-1,-1 1,1 0,0-1,0 1,0 0,0-1,0 1,0 0,1-1,-1 1,1 0,0-1,-1 1,1 0,0 0,1 0,-1 0,0 0,0 0,1 0,9-16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9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1021,'9'-5,"18"-2,9 1,4 1,-2 1,-1 2,-2 1,-3 0,-2 1,0 1,-2-1,0 0,-1 0,1 1,-10-6,-7-1</inkml:trace>
  <inkml:trace contextRef="#ctx0" brushRef="#br0" timeOffset="203.978">255 823,'-5'38,"-2"33,1 8,1-5,1-9,2-12,1-9,1-8,0-5,0-8</inkml:trace>
  <inkml:trace contextRef="#ctx0" brushRef="#br0" timeOffset="922.693">678 823,'-27'355,"46"-254,-37-132,10 3,1-1,2 0,1 0,2 0,0-1,2 1,1 0,2-1,0 1,2 0,1 0,2 1,1 0,1 0,1 1,1 0,1 1,2 1,1 0,4-4,45-43,-63 70,0 1,1-1,-1 1,0-1,1 1,-1 0,1 0,0 0,-1 0,1 1,0-1,0 1,-1-1,1 1,0 0,0 0,0 0,-1 1,1-1,0 1,0-1,-1 1,1 0,-1 0,1 0,-1 0,1 1,-1-1,1 1,-1-1,0 1,0 0,1 0,0 3,0-1,-1 1,1-1,-1 1,0 0,0 0,0 0,-1 1,0-1,0 0,0 0,-1 1,1-1,-1 1,0-1,-1 0,0 1,1-1,-2 0,1 0,-1 0,1 1,-1-1,-2 2,-2 14</inkml:trace>
  <inkml:trace contextRef="#ctx0" brushRef="#br0" timeOffset="1922.187">1242 1021,'-10'3,"0"0,0 2,1-1,0 1,-1 0,1 1,1 0,-1 1,1 0,1 0,-1 0,1 1,0 1,1-1,0 1,0 0,1 0,0 0,1 1,0 0,0 0,1 0,0 0,1 1,0-1,1 1,0 6,0-10,0 0,0 0,1 0,0 0,1 0,-1 0,1 0,1 0,-1 0,1 0,0 0,1 0,0-1,0 0,0 1,1-1,0 0,0 0,0-1,1 1,0-1,0 0,0-1,1 1,0-1,-1 0,1 0,1-1,-1 1,1-2,4 3,-8-5,1 1,0-1,0 0,0 0,0 0,0-1,-1 0,1 1,0-1,0 0,-1-1,1 1,0-1,-1 1,0-1,1 0,-1-1,0 1,0 0,0-1,0 0,-1 1,1-1,-1 0,1 0,-1-1,1-2,2-3,0 0,-1 0,0 0,-1 0,0-1,-1 0,0 1,0-1,-1 0,0-4,0 10,0 0,-1 1,1-1,-1 0,0 0,0 0,0 0,-1 0,1 0,-1 1,0-1,0 0,-1 1,1-1,-1 0,1 1,-1 0,0-1,-1 1,1 0,0 0,-1 0,0 0,1 1,-1-1,0 1,-1-1,1 1,0 0,-1 0,1 1,-1-1,1 1,-1 0,0 0,0 0,1 0,-1 0,-1 1,5 0,0 0,0 1,0-1,1 0,-1 0,0 0,0 1,0-1,0 0,0 1,1-1,-1 0,0 0,0 1,0-1,0 0,0 1,0-1,0 0,0 0,0 1,0-1,0 0,0 1,0-1,0 0,-1 0,1 1,0-1,0 0,0 1,0-1,0 0,-1 0,1 0,0 1,0-1,0 0,-1 0,1 0,0 1,0-1,-1 0,1 0,0 0,0 0,-1 0,1 1,0-1,0 0,-1 0,1 0,0 0,-1 0,1 0,0 0,-1 0,1 0,0 0,0 0,-1 0,1-1,24 11,117-4,-115-6</inkml:trace>
  <inkml:trace contextRef="#ctx0" brushRef="#br0" timeOffset="2340.093">1637 1021,'-5'14,"-6"15,-6 6,0 3,-3 0,3 2,0 0,1-2,0-4,3-1,-2-3,-3-1,2 0,3-1,-1-6,3 0,-3-1,2-2</inkml:trace>
  <inkml:trace contextRef="#ctx0" brushRef="#br0" timeOffset="2824.056">1666 1387,'-94'231,"82"-222,18-38,1 5,1 0,1 1,1 0,2 1,0 0,1 1,1 0,0 1,2 1,1 0,16-14,56-38,-88 71,0-1,1 1,-1 0,1 0,-1 0,0 0,1 0,-1 0,1 0,-1 0,1 1,-1-1,0 1,1-1,-1 1,0-1,0 1,1 0,-1-1,0 1,0 0,0 0,0 0,0 0,0 0,0 0,0 0,0 0,0 1,-1-1,1 0,0 0,-1 1,1-1,-1 0,1 1,-1-1,0 0,0 1,0-1,1 2,3 62,-5-60,0-1,0 1,0 0,-1-1,1 1,-1-1,0 0,0 1,-1-1,1 0,-1 0,0-1,0 1,0 0,-1-1,1 0,-1 0,0 0,0 0,0-1,0 1,0-1,-1 0,1 0,-1-1,1 1,-1-1,1 0,-1 0,0-1,0 0,1 1,-1-1,0-1,0 1,1-1,-1 0,0 0,1 0,-1 0,1-1,-1 0,0 0,-14-6</inkml:trace>
  <inkml:trace contextRef="#ctx0" brushRef="#br0" timeOffset="3738.524">480 427,'93'2,"-36"0,0-2,0-3,44-8,-102 10,1 1,-1-1,0 0,1 1,-1-1,1 1,-1-1,1 0,-1 1,1-1,0 0,-1 0,1 1,0-1,-1 0,1 0,0 0,0 1,0-1,0 0,0 0,0 0,0 0,0 1,0-1,0 0,0 0,1 0,-1 1,0-1,0 0,1 0,-1 1,1-1,-1 0,1 1,-1-1,1 0,-1 1,1-1,-1 1,1-1,0 1,-1-1,1 1,0-1,0 1,-1 0,1-1,0 1,0 0,-1 0,1-1,0 1,0 0,0 0,0 0,-43-18,34 16,0-1,0 0,1 0,-1-1,1 0,0 0,0 0,0-1,1 0,0-1,0 1,0-1,0-1,-3-9</inkml:trace>
  <inkml:trace contextRef="#ctx0" brushRef="#br0" timeOffset="5138.008">2400 710,'-20'29,"-10"18,-6 8,-1-3,1-4,7-6,2-5,3-4,-1-3,5-1,0-7,4-1,0-5,3-4</inkml:trace>
  <inkml:trace contextRef="#ctx0" brushRef="#br0" timeOffset="5387.843">2033 710,'24'43,"17"29,7 7,0-10,-9-13,-5-9,-4-10,-3-5,0-4,-1-1,-4-1,-7-5</inkml:trace>
  <inkml:trace contextRef="#ctx0" brushRef="#br0" timeOffset="5937.185">2540 1331,'25'-81,"2"1,4 1,4 2,23-36,-19 63,-39 49,1 0,0 1,0-1,-1 1,1-1,0 1,0-1,0 1,0 0,0-1,0 1,0 0,0 0,0 0,0 0,0 0,0 0,0 0,0 0,0 0,-1 0,1 0,0 1,0-1,0 0,0 1,0-1,0 0,0 1,0-1,-1 1,1 0,0-1,0 1,-1 0,1-1,0 1,-1 0,1 0,-1-1,1 1,-1 0,1 0,-1 0,0 0,1 0,-1 0,0 0,0 0,0 0,0 0,0 0,0 0,0-1,0 1,0 0,0 0,0 0,-1 1,6 82,6 24,-11-107,0 1,1-1,-1 1,1-1,-1 1,1-1,0 1,0-1,-1 0,1 1,0-1,0 0,0 0,0 1,1-1,-1 0,0 0,0 0,1 0,-1-1,0 1,1 0,-1-1,1 1,-1 0,1-1,-1 0,1 1,0-1,-1 0,1 0,-1 0,1 0,-1 0,1 0,0 0,-1-1,1 1,-1-1,1 1,-1-1,1 1,-1-1,1 0,-1 0,0 0,1 0,56-56,75-119,-133 174,1 1,0-1,0 1,0-1,0 1,0 0,0 0,0-1,0 1,1 0,-1 0,0 0,1 0,-1 0,0 0,1 1,-1-1,1 0,0 1,-1-1,1 1,0 0,-1-1,1 1,-1 0,1 0,0 0,-1 0,1 0,0 1,-1-1,1 0,0 1,-1-1,1 1,-1 0,1 0,-1-1,1 1,-1 0,0 0,1 0,-1 0,0 0,0 1,0-1,0 0,0 1,0-1,0 0,1 2,11 161,-8-138</inkml:trace>
  <inkml:trace contextRef="#ctx0" brushRef="#br0" timeOffset="6386.384">3754 767,'-33'13,"0"1,1 2,1 2,0 1,2 1,0 1,1 2,1 0,-20 24,41-40,1 0,-1 1,1-1,0 1,1 0,0 0,0 1,1-1,0 1,0 0,1 1,1-7,1 0,0 0,-1 0,1 0,0 0,1-1,-1 1,0 0,1 0,0 0,-1 0,1-1,0 1,1 0,-1-1,0 1,1-1,-1 1,1-1,0 0,0 0,0 1,0-1,0-1,0 1,1 0,-1 0,1-1,-1 0,1 1,-1-1,1 0,0 0,0 0,2 0,9-1,1 0,-1-1,0-1,0 0,0-1,0 0,0-1,0-1,-1 0,0-1,0 0,-1-1,1 0,-2-1,1-1,-1 0,0 0,-1-1,6-8,85-85,-101 103,1-1,-1 0,1 0,-1 1,1-1,-1 0,1 0,0 1,-1-1,1 1,0-1,0 1,-1-1,1 1,0-1,0 1,0 0,-1-1,1 1,0 0,0 0,0 0,0-1,0 1,0 0,0 0,-1 0,1 0,0 1,0-1,0 0,0 0,0 0,0 1,-1-1,1 1,0-1,0 0,-1 1,1-1,0 1,0 0,-1-1,1 1,0 0,-1-1,1 1,0 0,12 49,-8-28,-4-16,1 1,0 0,0-1,1 1,0-1,0 0,1 0,-1 0,1-1,1 1,-1-1,1 0,0 0,0 0,0-1,1 0,-1 0,1 0,0-1,0 1,1-1,-1-1,0 1,1-1,0-1,0 1,-1-1,1 0,5 0,13 0</inkml:trace>
  <inkml:trace contextRef="#ctx0" brushRef="#br0" timeOffset="6790.463">3415 484,'177'16,"48"-3,-226-13,0-1,0 1,0-1,1 0,-1 1,0-1,0 0,1 0,-1 1,1-1,-1 0,1 0,-1 0,1 0,-1 0,1 0,0 0,-1 0,1 0,0 0,0 0,0 0,0 0,0 0,0 0,0 0,0 0,0 0,0 0,1 0,-1 0,0 0,1 0,-1 1,1-1,-1 0,1 0,-1 0,1 0,-1 0,1 1,0-1,0 0,-1 1,1-1,0 0,0 1,0-1,0 1,-1 0,1-1,0 1,0-1,0 1,0 0,0 0,0 0,0 0,0 0,0 0,0 0,0 0,0 0,0 0,1 0,-31-12,22 9,-1 1,1-1,0 0,0-1,0 0,1 0,-1 0,1-1,0 0,0 0,1-1,-1 0,1 1,-2-5,-1-7</inkml:trace>
  <inkml:trace contextRef="#ctx0" brushRef="#br0" timeOffset="7770.524">3245 146,'25'0,"16"0,7 0,0 0,-3 0,-5 0,-5 0,3 0,-2 0,-1 0,-3 0,-6 0</inkml:trace>
  <inkml:trace contextRef="#ctx0" brushRef="#br0" timeOffset="13137.046">4121 89,'0'-3,"0"-1,1 1,-1 0,1-1,-1 1,1-1,0 1,1 0,-1 0,0 0,1 0,0 0,0 0,0 0,0 0,0 0,0 1,1-1,-1 1,1 0,0 0,-1 0,1 0,0 0,0 1,1-1,-1 1,0 0,0 0,1 0,2-1,112-6,-107 8,-5 0,0-1,-1 1,1 1,0-1,0 1,-1 0,1 0,-1 1,1-1,-1 1,1 0,-1 1,0-1,0 1,0 0,-1 1,1-1,-1 1,1 0,-1 0,0 0,-1 0,1 1,-1 0,0-1,0 1,0 1,-1-1,0 0,2 4,-3 6,-1 1,0-1,-1 1,0-1,-1 0,-1 1,0-1,-2 0,1-1,-2 1,0-1,0 0,-3 3,-20 52,14-27,8-30,1 1,0-1,1 1,0 0,1 0,1 1,0-1,1 1,1-1,0 1,0 0,1 0,1 0,1-1,0 1,0-1,1 1,1-1,1 0,2 5,62 63,-67-77,-1 0,0 0,0 0,0 0,-1 0,1 0,-1 1,0-1,-1 0,1 0,-1 1,1-1,-1 0,0 0,-1 0,1 0,-1 0,0 0,0-1,0 1,0 0,-1-1,1 0,-1 1,0-1,-1 1,-12 22,12-20,0 0,0 1,1 0,0-1,1 1,-1 1,1-1,1 0,-1 0,1 1,1-1,-1 1,1-1,1 1,-1-1,1 1,0-1,1 0,0 1,0-1,0 0,1 0,0 0,1-1,-1 1,1-1,3 3,158 143,-163-149,0 0,0 0,-1 1,0-1,1 0,-1 1,0-1,-1 1,1 0,-1-1,0 1,1 0,-1-1,-1 1,1-1,-1 1,1 0,-1-1,0 1,0-1,-1 0,1 1,-1-1,1 0,-1 0,0 0,-1 0,1 0,0 0,-1 0,1-1,-4 3,-97 73,75-61,17-10,0 1,-1-1,1-1,-2 0,1-1,0 0,-1-1,0-1,0 0,-6 1,-19-17,27 1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6:34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1100 453,'14'-9,"-1"0,1 1,1 1,-1 0,1 1,0 0,1 2,-1-1,1 2,0 0,0 1,0 1,0 0,10 2,161 12,-186-12,0-1,0 0,0 1,0-1,0 0,0 0,0 0,0 0,0 1,0-1,0-1,0 1,0 0,0 0,0 0,0 0,0-1,0 1,-1 0,1-1,0 1,0-1,0 1,0-1,0 1,-1-1,1 0,0 1,-1-1,1 0,0 1,-1-1,1 0,-1 0,1 0,-1 0,1 0,-1 1,0-1,0 0,1 0,-1 0,0 0,0 0,0 0,0 0,0 0,0 0,0 0,0 0,0 0,-1 0,1 0,0 0,-1 0,1 0,0 0,-1 1,1-1,-1 0,0 0,1 0,-1 1,0-1,1 0,-1 1,0-1,-74-56,65 51,-1 0,2-1,-1 0,1-1,0 0,0 0,1-1,0 0,1 0,-5-7,13-11,8 19</inkml:trace>
  <inkml:trace contextRef="#ctx0" brushRef="#br0" timeOffset="-3586.795">1100 565,'-21'109,"7"-30,-3 0,-26 69,-59 61,95-199,13-26,15-31,179-415,-147 351,-31 138,6 116,-19-83,-3 0,-3 0,-2 0,-3 0,1 11,1-65,0 0,0 0,0 0,1 0,-1 0,2-1,-1 1,1 0,-1 0,2-1,-1 1,1-1,-1 1,3 1,-2-6,0-1,0 1,0-1,0 0,0 0,0 0,0 0,0-1,0 1,0-1,0 0,-1 1,1-1,0-1,0 1,-1 0,1-1,0 1,-1-1,0 0,1 0,-1 0,0 0,0 0,0 0,0-1,0 1,-1-1,1 1,-1-1,0 0,23-30,-3-1,0-1,-3-1,8-21,-1 3,132-254,-122 272,-35 36,1 0,0-1,0 1,-1 0,1 0,0-1,0 1,0 0,-1 0,1 0,0 0,0 0,0 0,-1 0,1 0,0 1,0-1,-1 0,1 0,0 1,0-1,-1 0,1 1,0-1,-1 1,1-1,0 1,-1-1,1 1,-1-1,1 1,-1 0,1-1,-1 1,1 0,-1-1,0 1,1 0,-1 0,0-1,0 1,0 0,1 0,-1 0,0-1,0 1,0 0,0 0,0 0,0-1,-1 1,1 0,0 0,0 0,0-1,-1 1,1 0,-1 0,1-1,-24 146,22-119,1-1,1 1,1 0,1-1,2 1,4 15,3 42,-10-60</inkml:trace>
  <inkml:trace contextRef="#ctx0" brushRef="#br0" timeOffset="-1834.143">677 565,'-103'33,"-106"38,208-71,0 0,0-1,0 1,0 0,0 0,0 0,0 0,0 0,0 0,0 0,1 1,-1-1,0 0,0 0,0 1,0-1,0 1,0-1,0 1,0-1,0 1,1-1,-1 1,0 0,1-1,-1 1,0 0,1 0,-1 0,1-1,-1 1,1 0,-1 0,1 0,0 0,-1 0,1 0,0 0,0 0,0 0,-1 0,1 0,0 0,1 0,-1 0,0 0,0 0,0 0,1 0,-1 0,0 0,1 0,-1 0,1-1,-1 1,1 0,-1 0,1 0,0 0,114 31,-66-23,35 23,-82-31,0 0,0 1,0-1,-1 1,1-1,-1 1,1 0,-1 0,0 0,1-1,-1 1,0 0,0 1,-1-1,1 0,0 0,-1 0,1 0,-1 1,0-1,1 0,-1 0,0 1,-1-1,1 0,0 0,-1 1,1-1,-1 0,1 0,-1 0,0 0,0 0,0 0,0 0,-1 0,1 0,0 0,-15 20,0-1,-1-1,-1 0,0-1,-22 15,-66 75,103-105,-1-1,0 1,1 1,0-1,0 0,0 1,1-1,0 1,-1 0,2 0,-1 0,0 0,1 0,0 0,0 1,1-1,-1 0,1 0,1 1,-1-1,0 0,1 0,0 1,1-1,-1 0,1 0,0 0,0-1,0 1,1 0,0-1,0 1,0-1,0 0,0 0,1 0,0-1,0 1,0-1,0 0,3 2,12-1,0-1,0 0,1-2,-1 0,1-1,-1 0,16-4,25 0,-36 4</inkml:trace>
  <inkml:trace contextRef="#ctx0" brushRef="#br0" timeOffset="-875.051">1863 1130,'26'299,"-35"-257,9-41,-1 0,1-1,0 1,0-1,0 1,-1-1,1 1,0-1,-1 1,1-1,0 1,-1-1,1 1,0-1,-1 1,1-1,-1 0,1 1,-1-1,1 0,-1 1,1-1,-1 0,0 0,1 0,-1 0,1 1,-1-1,1 0,-1 0,0 0,1 0,-1 0,1 0,-1 0,0 0,1-1,-1 1,1 0,-1 0,1 0,-1-1,1 1,-1 0,1-1,-1 1,1 0,-1-1,1 1,-1-1,1 1,-1 0,1-1,0 1,-1-1,1 1,0-1,0 1,-1-1,1 0,0 1,0-1,0 1,0-1,0 0,-4-8,2-1,-1 0,2-1,-1 1,1 0,1 0,0-1,0 1,1 0,0 0,1-1,0 1,1 0,0 1,0-1,1 0,0 1,1 0,0 0,1 0,0 1,4-6,-1 0,1 1,1-1,0 2,1-1,0 1,1 1,0 1,1 0,0 0,0 1,1 1,0 1,1 0,0 0,11-1,-23 7,-1 1,1 1,-1-1,1 0,0 1,-1 0,1 0,-1 0,1 0,-1 1,0-1,1 1,-1 0,0 0,0 0,0 0,0 0,-1 1,1-1,-1 1,1 0,-1 0,0 0,0 0,0 0,-1 0,1 1,-1-1,1 0,-1 1,0-1,-1 1,1 0,-1-1,1 1,-1-1,0 1,0 0,-1-1,1 1,-1 0,1-1,-1 1,-1-1,1 1,0-1,-1 0,1 1,-1-1,0 0,-1 1,0 2,-1 0,1 0,-1 0,0-1,0 1,0-1,-1 0,0-1,0 1,0-1,-1 0,1 0,-1 0,0-1,0 0,0 0,-1-1,1 1,0-2,-1 1,0-1,1 1,-1-2,0 1,0-1,1 0,-1 0,0-1,0 0,1 0,-1-1,1 0,-1 0,1 0,-2-2,-10-9</inkml:trace>
  <inkml:trace contextRef="#ctx0" brushRef="#br0" timeOffset="477.652">2484 678,'14'0,"15"0,7 0,2 0,-1 0,-1 0,-3 0,-1 0,-3 0,0 0,0 0,-1 0,-5 0</inkml:trace>
  <inkml:trace contextRef="#ctx0" brushRef="#br0" timeOffset="681.148">2568 1017,'38'5,"28"1,7 0,-5-1,-8-6,-10-4,-13 1</inkml:trace>
  <inkml:trace contextRef="#ctx0" brushRef="#br0" timeOffset="16440.487">479 86,'1'-3,"-1"-1,0 1,0 0,0-1,-1 1,1 0,-1 0,0-1,0 1,0 0,0 0,0 0,-1 0,1 0,-1 0,0 0,0 1,0-1,0 1,0-1,-1 1,1 0,-1 0,0 0,1 0,-1 0,0 1,0-1,0 1,0 0,0 0,-1 0,1 0,0 0,0 1,-1 0,1-1,0 1,-3 1,-11 0,0 2,0 0,1 2,-1-1,1 2,0 0,0 1,1 1,0 0,0 1,-9 8,16-13,-1 1,1 0,1 1,-1 0,1 0,0 1,1 0,-1 0,1 0,1 1,-1 0,1 0,1 0,0 1,0-1,0 1,1 0,1 0,-2 6,4 2,1-1,0 1,1 0,1-1,1 1,0-1,1 0,1 0,2 2,11 40,15 84,-34-124,-1 1,0-1,-1 0,-1 0,-1-1,0 1,-1-1,-1 0,-1 0,-1 0,0-1,-1 0,0-1,-2 0,-4 6,-61 31,102-19,-20-23,-1 0,-1 0,0 0,0 1,-1 0,0 0,-1 0,0 0,-1 0,0 0,-1 0,0 0,-1 0,-1 11,1 7,-30 198,37-1,-5-219,0 0,1 0,0 0,0-1,1 1,-1 0,1-1,1 0,-1 0,1 0,0 0,1 0,-1-1,1 0,0 0,1 0,-1-1,1 1,0-1,0-1,0 1,0-1,1 0,-1 0,1-1,0 0,-1 0,7 0,3-1,0 0,-1-2,1 0,-1-1,1 0,-1-1,0-1,0 0,0-1,-1-1,1 0,-1-1,-1-1,4-2,21-9,-21 13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7:00.4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1 108,'5'-9,"1"-1,0 1,0 0,1 1,0 0,0 0,1 0,0 1,1 0,-1 1,10-5,-16 9,0 1,0 0,0 1,1-1,-1 0,0 1,1-1,-1 1,0-1,1 1,-1 0,1 0,-1 0,0 1,1-1,-1 1,0-1,1 1,-1 0,0-1,0 1,1 0,-1 1,0-1,0 0,0 1,-1-1,1 1,0-1,0 1,-1 0,1 0,-1 0,0 0,1 0,-1 0,0 0,0 2,24 93,-26 149,-5-203,-2 1,-2-1,-1-1,-3 0,-1-1,-16 28,21-56,23-49,133-175,-94 134,97-122,-149 197,0 1,1 0,-1 0,1-1,-1 1,1 0,-1 0,1 0,0 0,-1 0,1 0,0 0,0 0,0 0,0 0,0 0,0 0,0 1,0-1,0 0,0 1,0-1,1 1,-1-1,0 1,0 0,1-1,-1 1,0 0,0 0,1 0,-1 0,0 0,1 0,-1 0,0 0,0 1,1-1,-1 1,0-1,0 0,0 1,1 0,-1-1,0 1,0 0,0 0,0-1,0 1,0 0,-1 0,1 0,0 0,0 0,-1 0,1 0,0 1,-1-1,1 1,-25 120,12-85,9-26,-1 0,1 0,-1 0,2 1,0-1,0 1,1 0,0-1,1 1,1 0,0-1,1 6,-2-16,1 0,-1 1,1-1,0 0,-1 0,1 1,0-1,0 0,-1 0,1 0,0 0,0 0,0 0,1 0,-1 0,0 0,0-1,0 1,1 0,-1-1,0 1,1-1,-1 1,0-1,1 0,-1 1,1-1,-1 0,0 0,1 0,-1 0,1 0,-1-1,1 1,-1 0,0-1,1 1,-1-1,0 1,1-1,-1 1,0-1,0 0,1 0,53-39,-54 39,210-222,-99 104,-112 120,0 0,0 0,0 0,0 0,0 0,1 0,-1 0,0 0,1 0,-1 0,0 0,1-1,-1 1,1 0,0 0,-1 0,1 0,0-1,-1 1,1 0,0-1,0 1,-1 0,1-1,0 1,0-1,0 1,0-1,0 0,0 1,0-1,0 0,0 0,0 0,0 0,0 0,0 0,0 0,0 0,0 0,0 0,0 0,0-1,0 1,0 0,0-1,0 1,0-1,0 1,0-1,-1 1,1-1,0 0,0 1,-1-1,1 0,0 1,-1-1,1 0,0 0,-1 0,0 0,1 0,-1 0,1 0,-1 0,0 0,0 0,1 0,-1 0,-29 157,6-61,22-90,-2 7,1 0,0 0,1 0,0 0,1 0,0 0,1 0,0 0,1 0,1 3,-2-14,0 1,-1-1,1 0,0 0,0 1,-1-1,1 0,0 0,0 0,0 0,0 0,1 0,-1 0,0 0,0 0,1 0,-1-1,0 1,1-1,-1 1,1-1,-1 1,0-1,1 0,-1 0,1 1,-1-1,1 0,-1 0,1-1,-1 1,1 0,13-3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7:02.3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77 0,'-56'430,"39"-290,14-95,3-44,0 0,0-1,0 1,1-1,-1 1,0 0,0-1,1 1,-1 0,0-1,1 1,-1-1,1 1,-1-1,1 1,-1-1,1 1,-1-1,1 0,-1 1,1-1,-1 0,1 1,0-1,-1 0,1 0,0 0,-1 1,1-1,0 0,-1 0,1 0,0 0,-1 0,1 0,0 0,-1 0,1 0,0-1,-1 1,1 0,-1 0,1-1,0 1,-1 0,1-1,-1 1,1 0,-1-1,1 1,-1-1,1 1,-1-1,1 1,-1-1,0 1,1-1,-1 0,0 1,1-1,-1 1,0-2,111-95,-92 84,-5 1,1 0,0 1,1 0,0 1,0 1,1 1,0 0,1 1,0 1,0 1,0 0,1 2,0 0,-1 1,13 0,-28 3,0-1,0 1,0 0,0 0,0 0,0 1,0-1,-1 1,1-1,-1 1,1 0,-1 0,0 0,1 0,-1 0,0 1,0-1,-1 1,1-1,0 1,-1 0,0 0,0 0,1-1,-2 1,1 0,0 0,-1 0,1 1,-1 1,-7 97,2-89,0-1,-1 0,0-1,-1 1,0-1,-1 0,0-1,0 0,-1 0,-1-1,1 0,-2-1,1 0,-1 0,0-1,-1-1,0 0,0 0,0-1,0-1,-1 0,0-1,0 0,0-1,0 0,-12-1,19 0,0 0,0 0,0-1,0 0,0 0,0 0,0-1,0 0,0 0,0 0,0-1,0 0,1 0,-1-1,1 1,0-1,-1-1,1 1,0-1,1 1,-1-1,-2-4,-2-8</inkml:trace>
  <inkml:trace contextRef="#ctx0" brushRef="#br0" timeOffset="371.105">670 707,'24'-2,"0"0,0-2,-1 0,1-2,-1-1,-1 0,1-2,-1 0,-1-2,17-10,12-50,-49 68,-1 1,1 0,-1 0,1 0,-1-1,0 1,1 0,-1 0,-1-1,1 1,0 0,0 0,-1 0,1-1,-1 1,0 0,0 0,0 0,0 0,0 0,0 0,0 0,-1 0,1 1,0-1,-1 0,0 1,1-1,-1 1,0 0,0-1,0 1,0 0,0 0,0 0,-1 0,-7-1,0 0,-1 1,1 0,0 1,-1 0,1 1,0 0,0 0,0 1,-1 0,1 1,1 0,-1 1,0 0,1 0,0 1,0 0,0 1,1 0,0 0,0 1,1 0,-1 1,1-1,1 1,0 0,0 1,0 0,1 0,0 0,1 0,0 1,1 0,0 0,0 0,0 5,2-8,0 1,0-1,1 0,0 0,0 0,1 1,0-1,0 0,0 0,1 0,0 0,1 0,0-1,0 1,0-1,0 0,1 1,0-2,1 1,-1 0,1-1,0 0,1 0,-1 0,1-1,0 0,0 0,1 1,90 35,-65-34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7:00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34 396,'-5'11,"0"0,0 1,1 0,0-1,1 1,1 1,0-1,0 0,1 0,1 1,0-1,0 1,2-1,-1 0,2 0,-1 0,3 4,-3-13,0 0,0-1,0 1,0-1,1 0,-1 1,1-1,-1 0,1-1,0 1,0 0,0-1,0 0,0 0,0 0,0 0,0 0,1 0,-1-1,0 1,0-1,1 0,-1 0,0-1,1 1,-1-1,0 1,0-1,0 0,1 0,95-41,-87 35,0 0,-1-1,0 0,0-1,-1 0,0-1,-1 0,0 0,-1-1,0 0,0-1,-1 0,-1 0,0 0,0-1,-2 0,1 0,-2 0,0-1,1-9,-4-5,-3 3</inkml:trace>
  <inkml:trace contextRef="#ctx0" brushRef="#br0" timeOffset="402.775">909 227,'-14'4,"1"2,0 0,-1 0,2 1,-1 1,1 0,0 0,1 2,0-1,1 1,0 1,0 0,-7 11,17-20,0 0,0 1,0-1,0 0,0 0,0 0,0 0,1 1,0-1,-1 0,1 0,0 0,0 0,0 0,0 0,0-1,0 1,1 0,-1 0,0-1,1 1,0-1,-1 1,1-1,0 0,0 0,0 1,0-1,0-1,0 1,0 0,0 0,0-1,0 1,0-1,0 0,0 1,1-1,-1 0,0 0,0-1,0 1,1 0,13 4,-10-3,-1 0,1 0,0 0,-1 1,1 0,-1 0,1 0,-1 1,0 0,0 0,0 0,0 1,-1-1,1 1,-1 0,0 1,0-1,-1 1,1-1,-1 1,0 0,0 0,-1 1,1-1,-1 0,-1 1,1 0,-1-1,1 1,-2 0,1 1,-5 5,-1 1,-1-1,0 0,0 0,-1-1,-1 1,0-2,-1 1,0-1,0 0,-1-1,0 0,0-1,-1 0,-1-1,1 0,-1 0,0-1,-1-1,-10 3,16-4,0-1,0 0,-1 0,0-1,0 0,1 0,-1-1,0 0,0 0,0-1,0 0,-1-1,-9-3</inkml:trace>
  <inkml:trace contextRef="#ctx0" brushRef="#br0" timeOffset="646.911">1417 0,'-10'39,"-3"31,1 9,2-4,4-5,1-10,3-11,1-8,1-7,0-3,1-4,-1 0,6-1,1-5</inkml:trace>
  <inkml:trace contextRef="#ctx0" brushRef="#br0" timeOffset="900.535">1022 424,'38'-10,"33"-2,12-1,-1 3,-12 4,-11 1,-12 8,-9 2,-6 2,-4 3,-6 0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7:03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21 589,'-4'13,"0"0,0 0,1 0,1 1,0-1,1 1,1-1,0 1,1-1,0 1,1-1,0 0,1 1,1-1,0-1,3 8,-5-16,0-1,0 1,0 0,0-1,0 1,1-1,-1 0,1 0,0 0,0 0,0-1,0 1,1-1,-1 1,1-1,-1 0,1-1,0 1,0-1,0 1,0-1,0 0,0-1,0 1,0-1,0 0,0 0,0 0,0 0,0-1,1 1,-1-1,3-1,5-1,-1-1,1 0,0 0,-1-1,0-1,-1 0,1 0,-1-1,0-1,8-7,-8 3,0 1,-2-2,1 1,-1-1,-1 0,-1-1,0 0,0 0,-1 0,-1-1,-1 1,0-1,0 0,-2 0,0-1,1-9</inkml:trace>
  <inkml:trace contextRef="#ctx0" brushRef="#br0" timeOffset="406.885">812 477,'-4'0,"1"-1,-1 1,1-1,-1 1,1 1,-1-1,1 0,-1 1,1-1,-1 1,1 0,0 1,-1-1,1 0,0 1,0 0,0-1,0 1,0 0,1 1,-1-1,0 0,1 1,0 0,0-1,0 1,0 0,0 0,0 0,1 1,-1-1,1 0,0 0,0 1,0-1,0 1,1-1,0 1,-1-1,1 1,0-1,1 1,-1-1,1 1,-1-1,2 4,43 59,-40-61,0 1,-1-1,1 1,-1 0,0 0,0 0,-1 0,0 1,0-1,-1 1,1 0,0 7,-2-7,0 0,0 0,-1 0,0 0,-1 0,1 0,-1 0,-1 0,1 0,-1 0,0 0,-1 0,0-1,0 0,0 1,-1-1,0 0,0 0,0-1,-1 1,0-1,0 0,0 0,-1-1,1 0,-1 0,0 0,-5 2,5-3,2 1,0-1,-1 0,1 0,-1 0,0-1,0 1,0-1,0 0,-1-1,1 1,0-1,-1 0,1-1,-1 1,1-1,-1 0,1 0,-1-1,1 1,-1-1,0-1,-7-8</inkml:trace>
  <inkml:trace contextRef="#ctx0" brushRef="#br0" timeOffset="784.168">1094 815,'20'-9,"7"-4,1 0,-2-2,0 0,-1-2,-1-1,0-1,17-19,-39 36,0 1,0-1,0 1,0-1,-1 1,1-1,-1 0,1 0,-1 0,0 0,0 0,0 0,0 0,0 0,0-1,0 1,-1 0,1 0,-1-1,0 1,0 0,0-1,0 1,0 0,0-1,0 1,-1 0,1-1,-1 1,0 0,0 0,0 0,0-1,0 1,0 0,0 0,-1 1,1-1,-1 0,1 0,-1 1,0-1,0 1,0-1,1 1,-1 0,-1-1,-4 0,0 1,0-1,-1 1,1 0,0 0,-1 1,1 0,0 1,-1 0,1 0,0 0,-1 1,1 0,0 0,0 1,1 0,-1 0,0 0,1 1,0 0,0 1,-3 2,-9 7,1 2,0-1,1 2,1 0,1 1,-10 16,19-28,0 1,0 0,1 0,0 1,1-1,-1 1,1-1,1 1,0 0,0 0,0 1,1-1,0 0,1 0,-1 1,2-1,-1 0,1 0,1 1,-1-1,1 0,1 0,-1 0,2-1,-1 1,1-1,0 1,0-1,4 3,0-3,2-2,-1 1,1-1,0 0,0-1,0-1,0 1,1-1,-1-1,1 0,0-1,0 0,0 0,0-1,0-1,-1 0,1 0,0-1,5-2,26-6,-1-2,-1-2,0-2,12-7,-15 6,-6 0</inkml:trace>
  <inkml:trace contextRef="#ctx0" brushRef="#br0" timeOffset="1237.238">1940 533,'-65'25,"1"3,2 2,-44 30,102-58,-1-1,1 1,0 0,1 0,-1 0,0 0,1 1,-1 0,1-1,-1 1,1 0,0 1,1-1,-1 1,0-1,1 1,0 0,0 0,0 0,0 0,1 0,0 0,0 0,0 1,0-1,0 0,1 1,0-1,0 0,0 1,0-1,1 1,0-1,0 0,0 0,0 1,1-1,0 0,-1 0,3 2,8 3,0-1,0 0,1-1,0 0,1-1,-1 0,1-1,0-1,1 0,-1-1,1 0,-1-2,2 1,-4-1,1 0,0-1,-1-1,1 0,-1 0,1-1,-1-1,0 0,1-1,-2 0,1 0,0-2,-1 1,0-1,0-1,-1 0,0-1,0 0,8-9,15-19,-2-2,-1-2,-3 0,-1-2,-2-1,-1-1,-3 0,13-44,-27 67,-1 0,0 0,-2-1,0 0,-2 0,0 1,-2-1,0-4,0 16,0-1,-1 1,0 1,-1-1,0 0,0 0,-1 1,-1 0,1 0,-1 0,-1 0,0 1,0 0,0 0,-1 0,0 1,-1 0,-5-3,8 6,0 1,-1 0,1 0,-1 0,0 1,0 0,0 0,-1 0,1 1,0 0,0 0,-1 1,1 0,-1 0,1 0,0 1,-1 0,1 0,0 0,0 1,0 0,0 0,0 1,0-1,0 1,1 1,0-1,-4 4,-2 1,0 1,1 0,0 1,0 0,1 0,1 1,-1 1,2-1,0 1,0 0,1 1,-4 11,5-6,1 0,0 1,2-1,0 0,1 1,1-1,0 1,1-1,2 1,0-1,0 0,2 0,0 0,1-1,1 1,1-1,0-1,1 0,5 7,4 4,1-1,1-1,1 0,1-2,1 0,1-2,1 0,1-2,1 0,23 10,-2-4,2-3,0-1,1-3,50 10,-45-23,-37-9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42.15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344 29,'-253'30,"222"-19,50-9,288-44,-101 12,-389 35,-197 46,352-41,28-10,0 0,1-1,-1 1,0 0,1 0,-1 1,0-1,1 0,-1 0,0 0,1 0,-1 0,0 0,1 0,-1 0,0 1,0-1,1 0,-1 0,0 0,1 1,-1-1,0 0,0 0,0 1,1-1,-1 0,0 1,0-1,0 0,0 1,0-1,1 0,-1 1,0-1,0 0,0 1,0-1,0 0,0 1,0-1,0 0,0 1,0-1,0 0,0 1,-1-1,1 0,0 1,0-1,0 0,0 1,0-1,-1 0,1 0,0 1,0-1,-1 0,1 0,0 1,120 5,-88-6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43.271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448 26,'-448'29,"585"-34,164-21,-106 2,-228 26,-298 40,170-30,122-1,34-5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44.737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297 29,'0'0,"-1"0,1-1,-1 1,1 0,-1-1,1 1,0 0,-1-1,1 1,-1 0,1-1,0 1,-1-1,1 1,0-1,0 1,-1 0,1-1,0 1,0-1,0 1,-1-1,1 0,0 1,0-1,0 1,0-1,0 1,0-1,0 1,0-1,0 1,0-1,1 1,-1-1,0 1,0-1,0 1,1-1,-1 1,0-1,1 1,-1-1,0 1,1-1,-1 1,0 0,1-1,-1 1,1 0,-1-1,1 1,-1 0,1 0,-1-1,-51-3,51 4,-164 25,229-21,75-5,-384 2,220 3,6 2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45.503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215 29,'-214'26,"483"-74,-135 41,-175 9,0 2,0 2,0 1,1 3,-2 1,17-3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42.15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344 29,'-253'30,"222"-19,50-9,288-44,-101 12,-389 35,-197 46,352-41,28-10,0 0,1-1,-1 1,0 0,1 0,-1 1,0-1,1 0,-1 0,0 0,1 0,-1 0,0 0,1 0,-1 0,0 1,0-1,1 0,-1 0,0 0,1 1,-1-1,0 0,0 0,0 1,1-1,-1 0,0 1,0-1,0 0,0 1,0-1,1 0,-1 1,0-1,0 0,0 1,0-1,0 0,0 1,0-1,0 0,0 1,0-1,0 0,0 1,-1-1,1 0,0 1,0-1,0 0,0 1,0-1,-1 0,1 0,0 1,0-1,-1 0,1 0,0 1,120 5,-88-6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11.162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79,'276'-37,"-66"15,-110 3,-118 29,-17-5,0 0,-1-3,1-1,-1-1,-3-2,-115 3,154-1,1 1,-1-1,0 1,1-1,-1 0,1 1,-1-1,0 1,0-1,1 1,-1-1,0 1,0 0,0-1,0 1,0-1,1 1,-1-1,0 1,0-1,0 1,0 0,-1-1,1 1,0-1,0 1,0-1,0 1,-1-1,1 1,0-1,0 1,-1-1,1 1,0-1,-1 1,1-1,-1 1,1-1,0 0,-1 1,1-1,-1 0,1 1,19 1,1 0,0-2,0 0,0-1,-1 0,1-2,0-1,-1 0,90-10,-53 8,-84-9,-118 39,64-4,-20 4,197-43,-65 10,-4 1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45.419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329 2,'-80'22,"-168"39,364-88,-39 7,1 4,0 4,6 2,-58 11,-27-1,1 0,0 0,0 0,-1 0,1 0,0 0,0 0,0 1,-1-1,1 0,0 0,0 0,0 0,0 1,-1-1,1 0,0 0,0 0,0 1,0-1,0 0,0 0,0 1,-1-1,1 0,0 0,0 1,0-1,0 0,0 0,0 1,0-1,0 0,0 0,1 1,-1-1,0 0,0 0,0 1,0-1,0 0,0 0,0 0,0 1,1-1,-1 0,0 0,0 0,0 1,0-1,1 0,-1 0,0 0,0 0,1 0,-166 52,145-48,-169 34,175-38,7-2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46.459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320 1,'-320'77,"321"-77,-1 0,0 0,0 1,0-1,1 0,-1 0,0 1,0-1,0 0,0 1,0-1,1 0,-1 1,0-1,0 0,0 1,0-1,0 0,0 1,0-1,0 0,0 1,0-1,0 0,-1 1,1-1,0 0,0 1,0-1,0 0,47 1,-44-1,211-20,-169 12,-84 9,-186 47,213-45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02.415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1,'676'0,"-676"0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03.549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24 2,'-23'5,"32"8,8-9,0 0,0-1,0-1,1 0,-1-1,1-1,-1-1,2-1,24 1,251-17,-287 16,8-1,1 0,-1 0,1 2,0 0,0 0,-1 2,1 0,0 1,1 0,-5 11,-18-8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17.239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273 1,'-273'28,"367"-28,115-12,-136-2,-139 11,-142 32,162-28,46-2,10 1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18.466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1 0,'389'27,"-610"-26,182-1,29 0,29 0,171 0,-284 0,68 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03.549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24 2,'-23'5,"32"8,8-9,0 0,0-1,0-1,1 0,-1-1,1-1,-1-1,2-1,24 1,251-17,-287 16,8-1,1 0,-1 0,1 2,0 0,0 0,-1 2,1 0,0 1,1 0,-5 11,-18-8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9:51.126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9 1,'-1'2,"0"-1,0 1,0 0,0 0,1 0,-1-1,0 1,1 0,-1 0,1 0,0 0,0 0,0 0,0 0,0 0,0 0,0 0,0 0,1 0,-1 0,1 0,0 0,0 0,-1 0,1 0,0 0,0-1,1 1,-1-1,0 1,1 0,-1-1,0 0,1 1,0-1,-1 0,1 0,0 0,0 0,-1 0,3 0,83 16,240-49,-112 33,-188 7,-27-8,0 0,-1 0,1 0,0 0,-1 0,1 0,0 0,-1 0,1 0,0 0,-1 0,1 0,0 0,0 1,-1-1,1 0,0 0,-1 0,1 1,0-1,0 0,0 0,-1 0,1 1,0-1,0 0,0 1,-1-1,1 0,0 0,0 1,0-1,0 0,0 1,0-1,0 0,0 1,0-1,0 0,0 1,0-1,0 0,0 1,0-1,0 0,0 1,0-1,0 0,0 0,1 1,-1-1,0 0,0 1,0-1,1 0,-1 0,0 1,0-1,0 0,1 0,-1 0,0 1,1-1,-16 4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31.995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30,'244'-10,"-199"2,1 2,0 2,0 3,38 2,-18 16,-47-12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32.907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80,'1'0,"-1"-1,1 1,-1 0,1 0,-1-1,1 1,-1 0,1-1,-1 1,1 0,-1-1,0 1,1-1,-1 1,0-1,1 1,-1-1,0 1,0-1,1 1,-1-1,0 1,0-1,0 1,0-1,0 1,0-1,0 1,0-1,0 0,0 1,0-1,0 1,0-1,0 1,-1-1,1 1,0-1,0 1,0-1,-1 1,1-1,0 1,-1-1,1 1,0 0,-1-1,1 1,-1-1,1 1,-1 0,1 0,-1-1,1 1,-1 0,1 0,-1-1,54-4,28-1,1-4,72-19,-76 24,-60 10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43.482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 57,'207'-11,"69"-6,-138 15,184-24,678 26,-666 28,-66 1,772-30,-168 1,-642 29,587-30,-620 2,-195-1,0 0,0 0,0 0,0 0,0 1,0-1,0 1,0-1,0 1,0 0,0 0,0 0,0 0,0 0,-1 0,1 0,0 1,-1-1,1 0,-1 1,0 0,1-1,-1 1,0 0,0 0,0 0,0 10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46.75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1 198,'1'-2,"0"0,1 0,-1 0,1 1,-1-1,1 1,0-1,0 1,0-1,0 1,0 0,0 0,0 0,0 0,0 0,1 1,-1-1,0 1,0-1,1 1,-1 0,0 0,1 0,-1 0,1 0,0 0,445-8,-119-12,61 16,817 4,-680-28,-93 12,118 4,-268-15,515 26,-574 0,-27-26,168 27,-196-28,168 28,-314 0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  <inkml:trace contextRef="#ctx0" brushRef="#br0" timeOffset="385.965">254 1,'-4'0,"1"0,-1 1,1-1,-1 1,0 0,1 0,0 0,-1 1,1-1,0 1,-1 0,1 0,0 0,0 0,1 0,-1 1,0-1,1 1,-1 0,1 0,0 0,0 0,0 0,1 0,-1 0,1 1,-1-1,1 1,0-1,0 1,0 2,1 118,10-64,-1 1,-4 1,-2-1,-4 9,12-8,-5-57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29.851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0 283,'88'1,"222"-13,-1-18,-137 18,157 10,28 0,-17-27,49 1,-282 29,156-12,-146-1,0 6,65 6,-99 0,212-28,59 28,-156-28,169 29,-170-29,283 27,-424 2,142-13,-135 3,-1 2,2 3,-1 3,27 4,19-2,16-18,-78 8,-25 7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32.731"/>
    </inkml:context>
    <inkml:brush xml:id="br0">
      <inkml:brushProperty name="width" value="0.1" units="cm"/>
      <inkml:brushProperty name="height" value="0.2" units="cm"/>
      <inkml:brushProperty name="color" value="#00F9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0 311,'56'16,"-27"-11,1-1,0-2,0 0,0-3,0 0,0-2,-1-1,18-5,10 1,0 3,1 2,0 3,4 3,40-1,689-2,-583-29,8 3,66 23,-113-24,310 26,-55 1,-199-28,199 29,-199-30,-55 18,56-8,-29-7,29 15,0-8,-29-8,1 16,-139 2,1 2,0 3,0 3,27 4,10-2,73-28,111 26,-257 1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30.185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1 458,'69'-25,"-34"18,143-35,50 15,-162 19,0 3,0 2,45 6,3-1,450-2,-366-28,112 27,-112-27,-29 17,-112 2,1 3,-1 2,1 3,33 4,106-4,9-25,368 25,-320 0,-84-26,281 26,-281-26,309 27,-355-18,58 7,-65 10,25-25,72 14,-6-6,-9-10,-3 28,-53-26,-15 13,19-9,-114 20,-20 4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45.955"/>
    </inkml:context>
    <inkml:brush xml:id="br0">
      <inkml:brushProperty name="width" value="0.1" units="cm"/>
      <inkml:brushProperty name="height" value="0.2" units="cm"/>
      <inkml:brushProperty name="color" value="#00FDFF"/>
      <inkml:brushProperty name="tip" value="rectangle"/>
      <inkml:brushProperty name="rasterOp" value="maskPen"/>
      <inkml:brushProperty name="ignorePressure" value="1"/>
    </inkml:brush>
  </inkml:definitions>
  <inkml:trace contextRef="#ctx0" brushRef="#br0">0 74,'226'17,"-185"-13,1-1,0-2,0-2,-1-1,30-7,73-3,306-1,-367 3,-1 3,1 4,70 6,14 25,295-27,47-1,-295-30,491 31,-393-30,844 30,-1090-11,26 3,-75 12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54.297"/>
    </inkml:context>
    <inkml:brush xml:id="br0">
      <inkml:brushProperty name="width" value="0.1" units="cm"/>
      <inkml:brushProperty name="height" value="0.2" units="cm"/>
      <inkml:brushProperty name="color" value="#D9AEFF"/>
      <inkml:brushProperty name="tip" value="rectangle"/>
      <inkml:brushProperty name="rasterOp" value="maskPen"/>
      <inkml:brushProperty name="ignorePressure" value="1"/>
    </inkml:brush>
  </inkml:definitions>
  <inkml:trace contextRef="#ctx0" brushRef="#br0">0 173,'237'-18,"25"-45,-51 30,41 36,-180 8,-60-7,1-2,0 1,-1-2,1 0,0 0,0-1,0-1,0 0,0-1,1 0,174-15,-83 15,65-25,310 26,-283-10,-156 3,1 2,0 2,0 2,0 2,32 3,112 25,201-27,-130 28,656-30,-518 1,-179 27,365-26,434-1,-953-11,-55 9,-1 0,1 0,0 1,0-1,0 2,0-1,0 1,0 0,-1 0,1 1,0 0,0 0,0 1,-5-1,0 0,0 0,0 0,-1 0,1 0,0 0,-1 0,1 1,-1-1,1 1,-1-1,0 1,0-1,0 1,1 0,-2 0,1 0,0-1,0 1,0 0,-1 0,1 0,-1 0,0 0,0 0,0 0,0 0,0 0,0 0,0 0,0 0,-1 0,1 0,-1 0,0 0,1 0,-1 0,0 0,0 0,0-1,0 1,-1 1,-9 10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8.459"/>
    </inkml:context>
    <inkml:brush xml:id="br0">
      <inkml:brushProperty name="width" value="0.1" units="cm"/>
      <inkml:brushProperty name="height" value="0.2" units="cm"/>
      <inkml:brushProperty name="color" value="#D9AEFF"/>
      <inkml:brushProperty name="tip" value="rectangle"/>
      <inkml:brushProperty name="rasterOp" value="maskPen"/>
      <inkml:brushProperty name="ignorePressure" value="1"/>
    </inkml:brush>
  </inkml:definitions>
  <inkml:trace contextRef="#ctx0" brushRef="#br0">1 255,'255'-31,"-36"6,50-2,3-4,720 32,-712-30,110 29,-176-27,379 26,-276-27,-107 45,-144-9,1-3,-1-3,43-4,-6 0,415 2,-218-27,125 26,-126-28,14 29,-97-27,376 27,-536 5,-32 1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47.8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29,'301'-1,"-92"-27,-174 38,-30-3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48.3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29,'334'-1,"-186"-24,-124 23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9:10.921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0 147,'0'-1,"0"-1,0 1,1-1,-1 1,0 0,1-1,-1 1,1 0,-1-1,1 1,0 0,-1 0,1 0,0 0,0-1,0 1,0 0,0 0,0 1,0-1,0 0,0 0,0 0,1 1,-1-1,0 0,0 1,1 0,-1-1,0 1,1 0,-1-1,1 1,-1 0,0 0,1 0,-1 0,1 0,-1 1,0-1,1 0,-1 1,0-1,10-2,144-40,60 2,-16 12,-168 28,-4-2,-1 1,1 2,0 1,0 1,22 6,-31-4,0-1,0 0,0-1,1-1,-1-1,0-1,1-1,-1 0,0-1,1-1,5-2,16-3,1 1,-1 3,1 1,0 2,0 1,2 3,49-1,867-2,-733 29,367-30,-497-11,-83 8,1 1,-1 1,1 0,0 1,0 1,0 0,-1 1,1 0,10 3,-3 2,-2-1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0,3 0,0 0,-2 0,-3 4,-1 3,-2-1,-2-2,1 0,-11-2,-8-1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1,'38'9,"22"-1,7-2,-5-2,-12-2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1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0 414,'1'-17,"1"0,1 1,0-1,1 1,0 0,2 0,0 1,1-1,0 1,1 1,1-1,0 1,1 1,0 0,1 0,1 1,0 0,2 1,-14 9,1 1,0 0,0 0,0 0,0 0,0 0,0 0,1 0,-1 0,0 1,0-1,1 0,-1 1,0-1,1 1,-1-1,1 1,-1 0,1 0,-1-1,0 1,1 0,-1 0,1 0,-1 1,1-1,-1 0,1 1,-1-1,0 0,1 1,-1 0,0-1,1 1,-1 0,0 0,0-1,0 1,0 0,0 0,0 0,0 0,0 1,0-1,0 0,0 0,-1 1,1-1,0 0,-1 1,1-1,-1 0,0 1,1-1,-1 1,0 0,2 26,-3-24,1-1,0 1,0-1,0 1,0-1,1 1,-1-1,1 1,0-1,0 1,0-1,1 0,-1 0,1 0,0 1,-1-2,1 1,1 1,1-4,-1 1,0-2,0 1,0 0,0-1,0 1,0-1,0 0,0 0,0 0,0 0,0-1,0 1,-1-1,1 0,0 0,-1 0,0 0,1 0,-1 0,0-1,0 1,0-1,4-3,187-175,-192 180,-1-1,1 0,0 1,1-1,-1 0,0 1,0 0,1-1,-1 1,0 0,1 0,0 0,-1-1,1 2,0-1,-1 0,1 0,0 0,0 1,-1-1,1 1,0 0,0-1,0 1,0 0,0 0,0 0,0 0,0 1,-1-1,1 0,0 1,0 0,0-1,0 1,-1 0,1 0,0 0,-1 0,1 0,-1 0,1 0,-1 0,1 1,-1-1,0 1,0-1,1 2,0 5,-1 1,1 0,-1-1,-1 1,0 0,0 0,-1 0,0 0,0-1,-1 1,0 0,-3 5,-6 85,15-81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80,'0'260,"2"-277,1 0,0 0,1 0,1 1,0 0,1 0,1 0,1 1,0 0,1 1,0-1,1 2,1-1,0 1,1 1,4-2,-8 4,2 1,0 0,0 0,0 1,1 0,0 1,0 1,1 0,2-1,-13 7,0-1,0 1,1-1,-1 1,0 0,0-1,0 1,0 0,0 0,0 0,0 0,1 0,-1 0,0 0,0 0,0 0,0 1,0-1,0 0,0 1,0-1,0 1,0-1,0 1,0 0,0-1,0 1,0 0,0 0,-1-1,1 1,0 0,0 0,-1 0,1 0,-1 0,1 0,-1 0,1 0,-1 0,0 0,1 1,-1 52,-1-34,2-1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0 124,'29'0,"24"0,8 0,-3 0,-5 0,-7 0,-7 0,-15-5,-15-1,-16-5,-10 0,-7-4,-5-3,3-4,11 2,7 5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1,'0'4,"5"3,6 3,6 2,6-3,2-2,3-3,1-1,1-2,-1-1,0 0,0 0,0-1,-5 1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1,'-2'45,"3"1,1-1,3 0,1 0,2 0,9 22,-17-64,1-1,-1 1,1 0,0-1,0 1,0 0,0-1,0 1,1-1,-1 0,1 1,0-1,-1 0,1 0,0 0,0 0,1 0,-1 0,0-1,0 1,1-1,-1 0,1 1,0-1,-1 0,1-1,0 1,-1 0,1-1,0 1,0-1,-1 0,1 0,0 0,0 0,0-1,-1 1,1-1,0 0,0 1,-1-1,1 0,-1-1,1 1,-1 0,1-1,-1 0,0 1,0-1,0 0,0 0,0 0,0 0,0 0,-1-1,2-1,75-245,-70 225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0 150,'29'0,"24"0,7 0,-1 0,-6 0,-17 0,-14-5,-17-2,-8-4,-9-5,-6 0,-7-2,-2 2,3-1,0 3,5-2,6 2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1,'29'0,"23"0,9 0,-3 0,-5 0,-12 0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57,'-24'24,"-17"23,-7 7,5 0,5-4,9-7,4-5,2-4,5-9</inkml:trace>
  <inkml:trace contextRef="#ctx0" brushRef="#br0" timeOffset="247.215">35 1,'15'28,"9"25,5 8,3-2,-4-6,-2-12,-5-8,-2-11,-4-2,-5-6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6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1 283,'5'0,"6"0,6 0,6 0,2 0,3 0,1 0,1 0,-1 0,0 0,0 0,0 0,-5-5,-7-1</inkml:trace>
  <inkml:trace contextRef="#ctx0" brushRef="#br0" timeOffset="283.345">170 0,'0'29,"0"14,0 5,0-1,0-4,0-4,0-5,0-2,0-3,0 0,0-7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0,3 0,0 0,-2 0,-3 4,-1 3,-2-1,-2-2,1 0,-11-2,-8-1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1,'38'9,"22"-1,7-2,-5-2,-12-2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1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0 414,'1'-17,"1"0,1 1,0-1,1 1,0 0,2 0,0 1,1-1,0 1,1 1,1-1,0 1,1 1,0 0,1 0,1 1,0 0,2 1,-14 9,1 1,0 0,0 0,0 0,0 0,0 0,0 0,1 0,-1 0,0 1,0-1,1 0,-1 1,0-1,1 1,-1-1,1 1,-1 0,1 0,-1-1,0 1,1 0,-1 0,1 0,-1 1,1-1,-1 0,1 1,-1-1,0 0,1 1,-1 0,0-1,1 1,-1 0,0 0,0-1,0 1,0 0,0 0,0 0,0 0,0 1,0-1,0 0,0 0,-1 1,1-1,0 0,-1 1,1-1,-1 0,0 1,1-1,-1 1,0 0,2 26,-3-24,1-1,0 1,0-1,0 1,0-1,1 1,-1-1,1 1,0-1,0 1,0-1,1 0,-1 0,1 0,0 1,-1-2,1 1,1 1,1-4,-1 1,0-2,0 1,0 0,0-1,0 1,0-1,0 0,0 0,0 0,0 0,0-1,0 1,-1-1,1 0,0 0,-1 0,0 0,1 0,-1 0,0-1,0 1,0-1,4-3,187-175,-192 180,-1-1,1 0,0 1,1-1,-1 0,0 1,0 0,1-1,-1 1,0 0,1 0,0 0,-1-1,1 2,0-1,-1 0,1 0,0 0,0 1,-1-1,1 1,0 0,0-1,0 1,0 0,0 0,0 0,0 0,0 1,-1-1,1 0,0 1,0 0,0-1,0 1,-1 0,1 0,0 0,-1 0,1 0,-1 0,1 0,-1 0,1 1,-1-1,0 1,0-1,1 2,0 5,-1 1,1 0,-1-1,-1 1,0 0,0 0,-1 0,0 0,0-1,-1 1,0 0,-3 5,-6 85,15-81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80,'0'260,"2"-277,1 0,0 0,1 0,1 1,0 0,1 0,1 0,1 1,0 0,1 1,0-1,1 2,1-1,0 1,1 1,4-2,-8 4,2 1,0 0,0 0,0 1,1 0,0 1,0 1,1 0,2-1,-13 7,0-1,0 1,1-1,-1 1,0 0,0-1,0 1,0 0,0 0,0 0,0 0,1 0,-1 0,0 0,0 0,0 0,0 1,0-1,0 0,0 1,0-1,0 1,0-1,0 1,0 0,0-1,0 1,0 0,0 0,-1-1,1 1,0 0,0 0,-1 0,1 0,-1 0,1 0,-1 0,1 0,-1 0,0 0,1 1,-1 52,-1-34,2-1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0 124,'29'0,"24"0,8 0,-3 0,-5 0,-7 0,-7 0,-15-5,-15-1,-16-5,-10 0,-7-4,-5-3,3-4,11 2,7 5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1,'0'4,"5"3,6 3,6 2,6-3,2-2,3-3,1-1,1-2,-1-1,0 0,0 0,0-1,-5 1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1,'-2'45,"3"1,1-1,3 0,1 0,2 0,9 22,-17-64,1-1,-1 1,1 0,0-1,0 1,0 0,0-1,0 1,1-1,-1 0,1 1,0-1,-1 0,1 0,0 0,0 0,1 0,-1 0,0-1,0 1,1-1,-1 0,1 1,0-1,-1 0,1-1,0 1,-1 0,1-1,0 1,0-1,-1 0,1 0,0 0,0 0,0-1,-1 1,1-1,0 0,0 1,-1-1,1 0,-1-1,1 1,-1 0,1-1,-1 0,0 1,0-1,0 0,0 0,0 0,0 0,0 0,-1-1,2-1,75-245,-70 225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0 150,'29'0,"24"0,7 0,-1 0,-6 0,-17 0,-14-5,-17-2,-8-4,-9-5,-6 0,-7-2,-2 2,3-1,0 3,5-2,6 2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1,'29'0,"23"0,9 0,-3 0,-5 0,-12 0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57,'-24'24,"-17"23,-7 7,5 0,5-4,9-7,4-5,2-4,5-9</inkml:trace>
  <inkml:trace contextRef="#ctx0" brushRef="#br0" timeOffset="247.215">35 1,'15'28,"9"25,5 8,3-2,-4-6,-2-12,-5-8,-2-11,-4-2,-5-6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6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1 283,'5'0,"6"0,6 0,6 0,2 0,3 0,1 0,1 0,-1 0,0 0,0 0,0 0,-5-5,-7-1</inkml:trace>
  <inkml:trace contextRef="#ctx0" brushRef="#br0" timeOffset="283.345">170 0,'0'29,"0"14,0 5,0-1,0-4,0-4,0-5,0-2,0-3,0 0,0-7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08.62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0 182,'166'-12,"-92"2,0 3,1 3,-1 3,15 4,39-1,267-2,-225-27,-42 14,-86 5,0 2,1 1,-1 3,1 1,32 5,17-2,189-3,-138-26,-28 27,80-12,-153 6,-1 1,2 1,-1 3,15 2,85-4,55-24,537 27,-627-5,-89-1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27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19,'-1'-2,"0"1,0 0,0-1,0 1,-1 0,1 0,0 0,0 0,-1 0,1 0,0 0,-1 1,1-1,-1 0,1 1,-1-1,1 1,-1-1,0 1,1 0,-1 0,0 0,1 0,-1 0,1 0,-1 0,0 1,1-1,-1 0,1 1,-1-1,1 1,-1 0,1-1,-1 1,1 0,0 0,-1 0,1 0,0 0,0 1,-16 7,1 1,1 1,0 0,0 1,1 0,1 2,0-1,1 2,1-1,0 2,1-1,0 2,1-1,1 1,1 0,0 1,1 0,1 0,1 0,1 1,-1 16,11 130,-4-156,0 0,1-1,0 0,0 0,1 0,0 0,0-1,1 0,0 0,0 0,1-1,0 0,0 0,0-1,1 0,0 0,0-1,0 0,1 0,-1-1,1 0,0 0,-1-1,1 0,0-1,1 0,0 0,13-3,-1-1,1-1,-1 0,0-2,-1-1,1 0,-1-2,-1 0,0-1,0-2,-1 0,0 0,-1-2,-1-1,0 0,-1-1,5-6,-13 11,-1 1,0-1,-1 1,0-2,-1 1,0-1,0 0,-2 0,1 0,-2 0,1-1,-2 1,0-1,0 0,-1 1,0-1,-2 0,1 1,-1-1,-1 1,0 0,-1 0,0 0,-1 0,-1 1,1-1,-2 1,0 1,0-1,0 1,-2 1,1-1,-1 1,0 1,-7-5,4 4,-1 1,0 1,-1 0,1 0,-1 2,-1-1,1 2,-1 0,0 1,0 0,0 1,0 1,0 0,0 1,-1 1,1 0,0 1,0 1,0 0,-10 5,1-2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0,3 0,0 0,-2 0,-3 4,-1 3,-2-1,-2-2,1 0,-11-2,-8-1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1,'38'9,"22"-1,7-2,-5-2,-12-2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1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0 414,'1'-17,"1"0,1 1,0-1,1 1,0 0,2 0,0 1,1-1,0 1,1 1,1-1,0 1,1 1,0 0,1 0,1 1,0 0,2 1,-14 9,1 1,0 0,0 0,0 0,0 0,0 0,0 0,1 0,-1 0,0 1,0-1,1 0,-1 1,0-1,1 1,-1-1,1 1,-1 0,1 0,-1-1,0 1,1 0,-1 0,1 0,-1 1,1-1,-1 0,1 1,-1-1,0 0,1 1,-1 0,0-1,1 1,-1 0,0 0,0-1,0 1,0 0,0 0,0 0,0 0,0 1,0-1,0 0,0 0,-1 1,1-1,0 0,-1 1,1-1,-1 0,0 1,1-1,-1 1,0 0,2 26,-3-24,1-1,0 1,0-1,0 1,0-1,1 1,-1-1,1 1,0-1,0 1,0-1,1 0,-1 0,1 0,0 1,-1-2,1 1,1 1,1-4,-1 1,0-2,0 1,0 0,0-1,0 1,0-1,0 0,0 0,0 0,0 0,0-1,0 1,-1-1,1 0,0 0,-1 0,0 0,1 0,-1 0,0-1,0 1,0-1,4-3,187-175,-192 180,-1-1,1 0,0 1,1-1,-1 0,0 1,0 0,1-1,-1 1,0 0,1 0,0 0,-1-1,1 2,0-1,-1 0,1 0,0 0,0 1,-1-1,1 1,0 0,0-1,0 1,0 0,0 0,0 0,0 0,0 1,-1-1,1 0,0 1,0 0,0-1,0 1,-1 0,1 0,0 0,-1 0,1 0,-1 0,1 0,-1 0,1 1,-1-1,0 1,0-1,1 2,0 5,-1 1,1 0,-1-1,-1 1,0 0,0 0,-1 0,0 0,0-1,-1 1,0 0,-3 5,-6 85,15-81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80,'0'260,"2"-277,1 0,0 0,1 0,1 1,0 0,1 0,1 0,1 1,0 0,1 1,0-1,1 2,1-1,0 1,1 1,4-2,-8 4,2 1,0 0,0 0,0 1,1 0,0 1,0 1,1 0,2-1,-13 7,0-1,0 1,1-1,-1 1,0 0,0-1,0 1,0 0,0 0,0 0,0 0,1 0,-1 0,0 0,0 0,0 0,0 1,0-1,0 0,0 1,0-1,0 1,0-1,0 1,0 0,0-1,0 1,0 0,0 0,-1-1,1 1,0 0,0 0,-1 0,1 0,-1 0,1 0,-1 0,1 0,-1 0,0 0,1 1,-1 52,-1-34,2-1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0 124,'29'0,"24"0,8 0,-3 0,-5 0,-7 0,-7 0,-15-5,-15-1,-16-5,-10 0,-7-4,-5-3,3-4,11 2,7 5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1,'0'4,"5"3,6 3,6 2,6-3,2-2,3-3,1-1,1-2,-1-1,0 0,0 0,0-1,-5 1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1,'-2'45,"3"1,1-1,3 0,1 0,2 0,9 22,-17-64,1-1,-1 1,1 0,0-1,0 1,0 0,0-1,0 1,1-1,-1 0,1 1,0-1,-1 0,1 0,0 0,0 0,1 0,-1 0,0-1,0 1,1-1,-1 0,1 1,0-1,-1 0,1-1,0 1,-1 0,1-1,0 1,0-1,-1 0,1 0,0 0,0 0,0-1,-1 1,1-1,0 0,0 1,-1-1,1 0,-1-1,1 1,-1 0,1-1,-1 0,0 1,0-1,0 0,0 0,0 0,0 0,0 0,-1-1,2-1,75-245,-70 225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0 150,'29'0,"24"0,7 0,-1 0,-6 0,-17 0,-14-5,-17-2,-8-4,-9-5,-6 0,-7-2,-2 2,3-1,0 3,5-2,6 2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1,'29'0,"23"0,9 0,-3 0,-5 0,-12 0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57,'-24'24,"-17"23,-7 7,5 0,5-4,9-7,4-5,2-4,5-9</inkml:trace>
  <inkml:trace contextRef="#ctx0" brushRef="#br0" timeOffset="247.215">35 1,'15'28,"9"25,5 8,3-2,-4-6,-2-12,-5-8,-2-11,-4-2,-5-6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6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1 283,'5'0,"6"0,6 0,6 0,2 0,3 0,1 0,1 0,-1 0,0 0,0 0,0 0,-5-5,-7-1</inkml:trace>
  <inkml:trace contextRef="#ctx0" brushRef="#br0" timeOffset="283.345">170 0,'0'29,"0"14,0 5,0-1,0-4,0-4,0-5,0-2,0-3,0 0,0-7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27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19,'-1'-2,"0"1,0 0,0-1,0 1,-1 0,1 0,0 0,0 0,-1 0,1 0,0 0,-1 1,1-1,-1 0,1 1,-1-1,1 1,-1-1,0 1,1 0,-1 0,0 0,1 0,-1 0,1 0,-1 0,0 1,1-1,-1 0,1 1,-1-1,1 1,-1 0,1-1,-1 1,1 0,0 0,-1 0,1 0,0 0,0 1,-16 7,1 1,1 1,0 0,0 1,1 0,1 2,0-1,1 2,1-1,0 2,1-1,0 2,1-1,1 1,1 0,0 1,1 0,1 0,1 0,1 1,-1 16,11 130,-4-156,0 0,1-1,0 0,0 0,1 0,0 0,0-1,1 0,0 0,0 0,1-1,0 0,0 0,0-1,1 0,0 0,0-1,0 0,1 0,-1-1,1 0,0 0,-1-1,1 0,0-1,1 0,0 0,13-3,-1-1,1-1,-1 0,0-2,-1-1,1 0,-1-2,-1 0,0-1,0-2,-1 0,0 0,-1-2,-1-1,0 0,-1-1,5-6,-13 11,-1 1,0-1,-1 1,0-2,-1 1,0-1,0 0,-2 0,1 0,-2 0,1-1,-2 1,0-1,0 0,-1 1,0-1,-2 0,1 1,-1-1,-1 1,0 0,-1 0,0 0,-1 0,-1 1,1-1,-2 1,0 1,0-1,0 1,-2 1,1-1,-1 1,0 1,-7-5,4 4,-1 1,0 1,-1 0,1 0,-1 2,-1-1,1 2,-1 0,0 1,0 0,0 1,0 1,0 0,0 1,-1 1,1 0,0 1,0 1,0 0,-10 5,1-2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3.877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1 153,'0'-74,"2"73,-1-1,0 1,1 0,-1 0,1 0,-1 0,1 0,-1 0,1 0,0 0,-1 1,1-1,0 1,0-1,-1 1,1 0,0-1,0 1,0 0,0 0,-1 0,1 1,0-1,0 0,0 1,-1-1,1 1,0 0,-1-1,1 1,0 0,-1 0,1 0,-1 0,1 0,-1 0,0 1,1-1,-1 0,0 1,0-1,0 1,0 0,11 5,169 47,-102-36,-32-10,0-1,1-3,0-1,0-3,24-3,30 0,243-27,450 32,-626-30,139 56,450-28,-74 0,-541-26,-141 26,1 0,-1 0,0 0,1 0,-1 0,0 0,0-1,1 1,-1-1,0 1,0-1,1 0,-1 0,0 0,0 0,0-1,0 1,0 0,-1-1,1 1,0-1,-1 0,1 0,-1 1,1-1,-1 0,0 0,0 0,0-1,0 1,0 0,-1 0,1 0,0-1,-1 1,0 0,0-1,1 1,-1 0,-1-1,1 1,0 0,-1-2,-42-52,44 55,0 1,0-1,0 0,0 1,0-1,0 1,1 0,-1-1,0 1,0 0,0 0,0 0,0-1,1 1,-1 1,0-1,0 0,0 0,0 0,1 0,-1 1,0-1,0 1,0-1,0 1,0-1,0 1,0-1,0 1,0 0,0 0,19 8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8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1,'-31'37,"3"1,1 1,1 1,3 2,1 0,3 2,1 0,-7 28,23-65,0-1,1 0,-1 0,1 1,1-1,-1 0,1 1,0-1,1 1,0-1,0 0,0 1,0-1,1 0,0 0,1 0,-1 0,1 0,0-1,1 1,-1-1,1 0,0 0,0 0,1 0,-1-1,1 1,0-1,1-1,-1 1,0-1,1 0,0 0,0 0,0-1,0 0,4 1,4-2,0 1,-1-2,1 0,0-1,0 0,0-1,0-1,0 0,-1-1,0 0,0-1,0 0,0-1,-1-1,0 0,0-1,0 0,-1 0,-1-1,0-1,0 0,0 0,-2-1,1 0,-1-1,5-3,-2-1,0 0,0 0,-1-1,-1 0,-1-1,-1 0,0 0,-1-1,-1 1,0-9,-4 19,-1 1,0 0,0 0,0 0,-1 0,0 0,-1 0,1 1,-2-1,1 0,0 1,-1-1,-1 1,1 0,-1 0,0 0,0 0,0 1,-1 0,0-1,0 2,-1-1,1 1,-1 0,0 0,0 0,0 1,0 0,-1 0,1 0,-1 1,0 0,0 1,0-1,0 1,-2 1,-5-1,0 1,0 1,0 0,0 1,1 1,-1 0,1 0,-1 2,1 0,0 0,1 1,-1 1,1 0,1 0,-1 1,1 1,1 0,-1 1,2-1,-1 2,-11 14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7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1 141,'4'0,"12"0,8 0,4 0,3-4,0-3,0 1,0 1,-1 2,-5-4,-8-1</inkml:trace>
  <inkml:trace contextRef="#ctx0" brushRef="#br0" timeOffset="302.053">141 0,'5'0,"2"5,-1 6,-1 7,-1 4,-2 3,-1 3,0 1,-1 1,-1-1,-4-4,-2-3,1 1,1 0,1-3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9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1 170,'33'0,"21"0,6 0,-2 0,-11 0</inkml:trace>
  <inkml:trace contextRef="#ctx0" brushRef="#br0" timeOffset="276.187">141 1,'5'24,"1"13,0 4,-1 1,-1-2,-2-4,-6-2,-2-3,0-6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0,3 0,0 0,-2 0,-3 4,-1 3,-2-1,-2-2,1 0,-11-2,-8-1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1,'38'9,"22"-1,7-2,-5-2,-12-2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1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0 414,'1'-17,"1"0,1 1,0-1,1 1,0 0,2 0,0 1,1-1,0 1,1 1,1-1,0 1,1 1,0 0,1 0,1 1,0 0,2 1,-14 9,1 1,0 0,0 0,0 0,0 0,0 0,0 0,1 0,-1 0,0 1,0-1,1 0,-1 1,0-1,1 1,-1-1,1 1,-1 0,1 0,-1-1,0 1,1 0,-1 0,1 0,-1 1,1-1,-1 0,1 1,-1-1,0 0,1 1,-1 0,0-1,1 1,-1 0,0 0,0-1,0 1,0 0,0 0,0 0,0 0,0 1,0-1,0 0,0 0,-1 1,1-1,0 0,-1 1,1-1,-1 0,0 1,1-1,-1 1,0 0,2 26,-3-24,1-1,0 1,0-1,0 1,0-1,1 1,-1-1,1 1,0-1,0 1,0-1,1 0,-1 0,1 0,0 1,-1-2,1 1,1 1,1-4,-1 1,0-2,0 1,0 0,0-1,0 1,0-1,0 0,0 0,0 0,0 0,0-1,0 1,-1-1,1 0,0 0,-1 0,0 0,1 0,-1 0,0-1,0 1,0-1,4-3,187-175,-192 180,-1-1,1 0,0 1,1-1,-1 0,0 1,0 0,1-1,-1 1,0 0,1 0,0 0,-1-1,1 2,0-1,-1 0,1 0,0 0,0 1,-1-1,1 1,0 0,0-1,0 1,0 0,0 0,0 0,0 0,0 1,-1-1,1 0,0 1,0 0,0-1,0 1,-1 0,1 0,0 0,-1 0,1 0,-1 0,1 0,-1 0,1 1,-1-1,0 1,0-1,1 2,0 5,-1 1,1 0,-1-1,-1 1,0 0,0 0,-1 0,0 0,0-1,-1 1,0 0,-3 5,-6 85,15-81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80,'0'260,"2"-277,1 0,0 0,1 0,1 1,0 0,1 0,1 0,1 1,0 0,1 1,0-1,1 2,1-1,0 1,1 1,4-2,-8 4,2 1,0 0,0 0,0 1,1 0,0 1,0 1,1 0,2-1,-13 7,0-1,0 1,1-1,-1 1,0 0,0-1,0 1,0 0,0 0,0 0,0 0,1 0,-1 0,0 0,0 0,0 0,0 1,0-1,0 0,0 1,0-1,0 1,0-1,0 1,0 0,0-1,0 1,0 0,0 0,-1-1,1 1,0 0,0 0,-1 0,1 0,-1 0,1 0,-1 0,1 0,-1 0,0 0,1 1,-1 52,-1-34,2-1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0 124,'29'0,"24"0,8 0,-3 0,-5 0,-7 0,-7 0,-15-5,-15-1,-16-5,-10 0,-7-4,-5-3,3-4,11 2,7 5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1,'0'4,"5"3,6 3,6 2,6-3,2-2,3-3,1-1,1-2,-1-1,0 0,0 0,0-1,-5 1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1,'-2'45,"3"1,1-1,3 0,1 0,2 0,9 22,-17-64,1-1,-1 1,1 0,0-1,0 1,0 0,0-1,0 1,1-1,-1 0,1 1,0-1,-1 0,1 0,0 0,0 0,1 0,-1 0,0-1,0 1,1-1,-1 0,1 1,0-1,-1 0,1-1,0 1,-1 0,1-1,0 1,0-1,-1 0,1 0,0 0,0 0,0-1,-1 1,1-1,0 0,0 1,-1-1,1 0,-1-1,1 1,-1 0,1-1,-1 0,0 1,0-1,0 0,0 0,0 0,0 0,0 0,-1-1,2-1,75-245,-70 225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0 150,'29'0,"24"0,7 0,-1 0,-6 0,-17 0,-14-5,-17-2,-8-4,-9-5,-6 0,-7-2,-2 2,3-1,0 3,5-2,6 2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1,'29'0,"23"0,9 0,-3 0,-5 0,-12 0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57,'-24'24,"-17"23,-7 7,5 0,5-4,9-7,4-5,2-4,5-9</inkml:trace>
  <inkml:trace contextRef="#ctx0" brushRef="#br0" timeOffset="247.215">35 1,'15'28,"9"25,5 8,3-2,-4-6,-2-12,-5-8,-2-11,-4-2,-5-6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6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1 283,'5'0,"6"0,6 0,6 0,2 0,3 0,1 0,1 0,-1 0,0 0,0 0,0 0,-5-5,-7-1</inkml:trace>
  <inkml:trace contextRef="#ctx0" brushRef="#br0" timeOffset="283.345">170 0,'0'29,"0"14,0 5,0-1,0-4,0-4,0-5,0-2,0-3,0 0,0-7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27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19,'-1'-2,"0"1,0 0,0-1,0 1,-1 0,1 0,0 0,0 0,-1 0,1 0,0 0,-1 1,1-1,-1 0,1 1,-1-1,1 1,-1-1,0 1,1 0,-1 0,0 0,1 0,-1 0,1 0,-1 0,0 1,1-1,-1 0,1 1,-1-1,1 1,-1 0,1-1,-1 1,1 0,0 0,-1 0,1 0,0 0,0 1,-16 7,1 1,1 1,0 0,0 1,1 0,1 2,0-1,1 2,1-1,0 2,1-1,0 2,1-1,1 1,1 0,0 1,1 0,1 0,1 0,1 1,-1 16,11 130,-4-156,0 0,1-1,0 0,0 0,1 0,0 0,0-1,1 0,0 0,0 0,1-1,0 0,0 0,0-1,1 0,0 0,0-1,0 0,1 0,-1-1,1 0,0 0,-1-1,1 0,0-1,1 0,0 0,13-3,-1-1,1-1,-1 0,0-2,-1-1,1 0,-1-2,-1 0,0-1,0-2,-1 0,0 0,-1-2,-1-1,0 0,-1-1,5-6,-13 11,-1 1,0-1,-1 1,0-2,-1 1,0-1,0 0,-2 0,1 0,-2 0,1-1,-2 1,0-1,0 0,-1 1,0-1,-2 0,1 1,-1-1,-1 1,0 0,-1 0,0 0,-1 0,-1 1,1-1,-2 1,0 1,0-1,0 1,-2 1,1-1,-1 1,0 1,-7-5,4 4,-1 1,0 1,-1 0,1 0,-1 2,-1-1,1 2,-1 0,0 1,0 0,0 1,0 1,0 0,0 1,-1 1,1 0,0 1,0 1,0 0,-10 5,1-2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8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1,'-31'37,"3"1,1 1,1 1,3 2,1 0,3 2,1 0,-7 28,23-65,0-1,1 0,-1 0,1 1,1-1,-1 0,1 1,0-1,1 1,0-1,0 0,0 1,0-1,1 0,0 0,1 0,-1 0,1 0,0-1,1 1,-1-1,1 0,0 0,0 0,1 0,-1-1,1 1,0-1,1-1,-1 1,0-1,1 0,0 0,0 0,0-1,0 0,4 1,4-2,0 1,-1-2,1 0,0-1,0 0,0-1,0-1,0 0,-1-1,0 0,0-1,0 0,0-1,-1-1,0 0,0-1,0 0,-1 0,-1-1,0-1,0 0,0 0,-2-1,1 0,-1-1,5-3,-2-1,0 0,0 0,-1-1,-1 0,-1-1,-1 0,0 0,-1-1,-1 1,0-9,-4 19,-1 1,0 0,0 0,0 0,-1 0,0 0,-1 0,1 1,-2-1,1 0,0 1,-1-1,-1 1,1 0,-1 0,0 0,0 0,0 1,-1 0,0-1,0 2,-1-1,1 1,-1 0,0 0,0 0,0 1,0 0,-1 0,1 0,-1 1,0 0,0 1,0-1,0 1,-2 1,-5-1,0 1,0 1,0 0,0 1,1 1,-1 0,1 0,-1 2,1 0,0 0,1 1,-1 1,1 0,1 0,-1 1,1 1,1 0,-1 1,2-1,-1 2,-11 14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7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1 141,'4'0,"12"0,8 0,4 0,3-4,0-3,0 1,0 1,-1 2,-5-4,-8-1</inkml:trace>
  <inkml:trace contextRef="#ctx0" brushRef="#br0" timeOffset="302.053">141 0,'5'0,"2"5,-1 6,-1 7,-1 4,-2 3,-1 3,0 1,-1 1,-1-1,-4-4,-2-3,1 1,1 0,1-3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9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1 170,'33'0,"21"0,6 0,-2 0,-11 0</inkml:trace>
  <inkml:trace contextRef="#ctx0" brushRef="#br0" timeOffset="276.187">141 1,'5'24,"1"13,0 4,-1 1,-1-2,-2-4,-6-2,-2-3,0-6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4:07.258"/>
    </inkml:context>
    <inkml:brush xml:id="br0">
      <inkml:brushProperty name="width" value="0.1" units="cm"/>
      <inkml:brushProperty name="height" value="0.2" units="cm"/>
      <inkml:brushProperty name="color" value="#D9AEFF"/>
      <inkml:brushProperty name="tip" value="rectangle"/>
      <inkml:brushProperty name="rasterOp" value="maskPen"/>
      <inkml:brushProperty name="ignorePressure" value="1"/>
    </inkml:brush>
  </inkml:definitions>
  <inkml:trace contextRef="#ctx0" brushRef="#br0">1 114,'768'0,"-377"-27,428 26,-436-27,635 28,-437 0,-220-29,-46 0,30 31,-194 28,-133-21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4:1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178 319,'0'479,"-26"-307,10-83,17-76</inkml:trace>
  <inkml:trace contextRef="#ctx0" brushRef="#br0" timeOffset="505.643">488 319,'-16'144,"6"1,7 79,25-120,-37-127,9 2,-1 1,0 1,-2-1,-1 1,0 1,-1 0,-1 0,0 1,-2 1,0 0,-5-4,12 15,0 1,1-1,-2 2,1-1,0 1,-1 0,1 1,-1-1,0 1,0 1,0 0,0 0,0 0,0 1,0 1,0-1,0 1,1 0,-1 1,0 0,0 0,1 1,-1 0,1 0,0 0,0 1,0 1,0-1,1 1,-1 0,1 0,1 1,-2 1,-6 13</inkml:trace>
  <inkml:trace contextRef="#ctx0" brushRef="#br0" timeOffset="4139.76">770 883,'17'0,"53"-11,-97-2,17 14,0 0,1 1,-1 0,0 1,0 0,1 1,0 0,0 0,0 1,0 0,1 1,0 0,0 0,0 1,-6 7,10-7,-1 1,2 0,-1 1,1-1,0 1,1-1,0 1,0 0,1 0,0 0,1 0,0 0,0-1,1 1,0 0,0 0,1 0,1 0,-1-1,1 1,1-1,-1 0,5 7,-4-9,0-1,0 1,0-1,0 1,1-1,0-1,0 1,1-1,-1 0,1 0,0 0,0-1,0 0,0 0,1 0,-1-1,1 0,-1 0,1-1,0 0,0 0,0-1,-1 0,1 0,0 0,0-1,0 0,0 0,-1-1,1 0,2-1,70-53,-78 55,0-1,1 0,-1 0,0 1,1-1,-1 0,0 0,-1 0,1-1,0 1,0 0,-1 0,1 0,-1 0,0-1,0 1,0 0,0 0,0-1,0 1,-1 0,1 0,-1 0,1 0,-1-1,0 1,0 0,0 0,0 0,0 0,0 1,-1-1,1 0,-1 0,1 1,-1-1,1 1,-1-1,0 1,0 0,0 0,-76-32,78 32,0 0,0 0,1 1,-1-1,0 0,0 0,0 1,1-1,-1 0,0 1,1-1,-1 0,1 1,-1-1,1 1,-1-1,1 0,-1 1,1-1,-1 1,1 0,0-1,-1 1,1-1,0 1,-1 0,1 0,0-1,0 1,-1 0,1 0,0 0,0 0,-1 0,1 0,0 0,0 0,-1 0,1 0,1 0,135-5,-110 6</inkml:trace>
  <inkml:trace contextRef="#ctx0" brushRef="#br0" timeOffset="5289.027">8 205,'0'0,"-1"-1,0 1,1-1,-1 0,0 0,1 1,-1-1,1 0,-1 0,1 0,0 1,-1-1,1 0,0 0,0 0,-1 0,1 0,0 0,0 0,0 0,0 0,0 0,0 0,1 1,-1-1,0 0,0 0,1 0,-1 0,0 0,1 0,-1 1,1-1,-1 0,1 0,-1 1,1-1,0 0,-1 1,1-1,0 0,0 1,-1-1,1 1,0-1,0 1,0 0,0-1,0 1,46-17,267 15,-180-4,-133 6,0-1,0 1,0-1,0 1,0-1,-1 0,1 1,0-1,0 0,-1 1,1-1,0 0,-1 0,1 0,-1 0,1 0,-1 0,0 0,1 1,-1-1,0 0,0 0,0 0,1 0,-1 0,0-1,0 1,0 0,-1 0,1 0,0 0,0 0,0 0,-1 1,1-1,-1 0,1 0,-1 0,1 0,-1 0,1 0,-1 1,0-1,1 0,-1 0,0 1,-37-41,33 37,-48-41,35 31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6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4.1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86,'152'-84,"-149"84,0-1,0 1,0 0,0 0,0 0,0 0,0 0,0 1,0-1,0 1,0 0,-1 0,1 0,0 0,0 0,-1 1,1-1,-1 1,1 0,-1 0,1 0,-1 0,0 0,0 0,0 1,-1-1,1 0,0 1,-1 0,1-1,-1 1,0 0,0 0,0 0,1 2,0-1,0 0,1 0,-1 0,1 0,0 0,0-1,1 1,-1-1,1 0,-1 0,1 0,0-1,0 1,5 1,-3-3,-1 0,1-1,0 0,0 0,0 0,0-1,0 0,0 0,-1 0,1-1,0 0,-1 0,1 0,-1-1,0 0,0 0,0 0,0 0,-1-1,1 0,-1 0,0 0,0-1,0 1,-1-1,1 0,-1 0,0 0,-1-1,10-17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3.4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7 225,'-5'19,"3"7,3-6,5-7,2-5</inkml:trace>
  <inkml:trace contextRef="#ctx0" brushRef="#br0" timeOffset="411.84">233 0,'-1'32,"0"-18,-1-1,1 0,1 1,1-1,0 1,0-1,1 0,1 0,1 0,-1 0,2 0,0-1,0 1,1-1,1-1,0 1,4 3,-8-12,1 0,0 0,0-1,0 1,0-1,1 0,-1 0,1 0,-1-1,1 0,-1 0,1 0,0 0,0-1,-1 1,1-1,0-1,0 1,-1-1,1 1,0-1,-1-1,1 1,-1-1,1 1,-1-1,0-1,2 0,4-3,1 0,-1-1,0 0,-1-1,0-1,0 1,-1-1,0 0,0-1,2-5,-7 12,0 0,-1 0,0 0,0-1,0 1,0 0,0-1,-1 1,1-1,-1 0,0 1,0-1,0 0,-1 0,1 0,-1 0,0 1,0-1,0 0,-1 0,1 0,-1 0,0 1,0-1,0 0,-1 1,1-1,-1 1,0-1,0 1,0 0,-1-1,1 1,-1 1,1-1,-1 0,0 1,0-1,0 1,0 0,-1 0,1 0,-1 0,1 1,-1-1,0 1,1 0,-1 0,0 0,0 1,0-1,0 1,-51 15,30-3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0,'-66'328,"61"-303,1 1,1-1,1 1,1-1,2 1,1-1,0 1,2-1,1 0,7 20,9 26,-22-60,-2-6</inkml:trace>
  <inkml:trace contextRef="#ctx0" brushRef="#br0" timeOffset="246.248">1 396,'34'0,"25"0,7 0,-2 0,-8 5,-8 1,-7 0,-7-1,-3-2,-3 4,-6 1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2.3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1 437,'2'-16,"1"1,0 0,1 0,1 0,0 0,1 1,1-1,0 2,1-1,1 1,0 0,10-11,7-7,0 0,2 2,2 2,0 0,26-16,-55 41,1 0,-1 1,0-1,1 1,-1-1,0 1,1-1,0 1,-1 0,1 0,0 0,0 0,-1 0,1 0,0 1,0-1,0 0,0 1,0 0,0-1,0 1,0 0,0 0,0 0,0 0,0 1,0-1,0 0,0 1,0-1,0 1,0 0,0 0,0 0,-1 0,1 0,0 0,-1 0,1 0,0 1,-1-1,0 1,1-1,-1 1,0 0,0-1,0 1,0 0,0 0,0 0,0 0,-1-1,1 2,5 135,-5-136,-1 0,1 0,0 0,0 0,0 0,0 0,0-1,1 1,-1-1,0 1,1-1,-1 1,1-1,-1 0,1 1,0-1,0 0,-1 0,1 0,0-1,0 1,0 0,0-1,0 1,0-1,0 1,0-1,0 0,0 0,1 0,-1 0,0-1,0 1,0 0,0-1,0 0,72-29,146-110,-111 80,-109 60,1-1,0 1,-1-1,1 1,0-1,0 1,-1 0,1-1,0 1,0 0,0 0,0-1,-1 1,1 0,0 0,0 0,0 0,0 0,0 0,-1 0,1 1,0-1,0 0,0 0,-1 1,1-1,0 0,0 1,0-1,-1 1,1-1,0 1,-1-1,1 1,-1 0,1-1,0 1,-1 0,1-1,-1 1,0 0,1-1,-1 1,0 0,1 0,-1 0,0 0,0-1,1 1,-1 0,0 0,0 0,0 0,0 0,0-1,-1 1,1 0,0 0,0 0,-1 0,1-1,0 1,-1 0,-15 60,15-59,-1 4,-22 88,24-91,0 0,0-1,-1 1,2 0,-1-1,0 1,0 0,1-1,0 1,-1-1,1 1,0-1,0 1,0-1,1 1,-1-1,1 0,-1 0,1 0,0 0,0 0,-1 0,1 0,1 0,-1-1,0 1,0-1,1 0,-1 0,0 1,1-2,-1 1,3 1,2-2,1 1,-1-1,1 0,-1-1,0 0,1 0,-1 0,0-1,0 0,1-1,-2 1,1-1,4-3,-5 3,20-8</inkml:trace>
  <inkml:trace contextRef="#ctx0" brushRef="#br0" timeOffset="264.489">1328 13,'-11'15,"0"-1,1 1,1 1,1 0,0 0,1 1,1-1,0 1,1 1,1-1,1 1,0 0,2 0,0 18,1-33,1 0,-1 0,1 0,0 0,0 0,0 0,1 0,-1 0,1 0,-1 0,1 0,0-1,0 1,0-1,1 0,-1 1,0-1,1 0,0 0,-1-1,1 1,0 0,0-1,0 0,0 1,0-1,0-1,0 1,1 0,-1-1,0 1,0-1,1 0,-1 0,0-1,0 1,0-1,1 1,-1-1,0 0,0 0,0 0,0-1,0 1,1-1,5-3,0 0,-1-1,0 0,0 0,0-1,0 0,-1 0,-1-1,1 0,-1 0,0 0,-1-1,0 0,0 0,-1 0,-1-1,2-2,-3 7,0-1,0 0,-1 0,0 0,0 0,0 0,0 0,-1 0,0 0,-1 0,1 0,-1 0,0 0,-1 0,1 0,-1 1,0-1,-1 0,1 1,-1 0,0-1,0 1,-1 0,0 0,0 1,0-1,0 1,-1 0,-1-1,-59-15,43 18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30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82,'-34'14,"1"1,0 2,1 1,1 1,1 2,-27 24,51-40,0 1,1 1,0-1,0 1,1 0,0 0,0 0,0 1,1-1,0 1,1 0,-1 0,1 2,1-7,1 0,-1 0,1 0,0 0,0 0,0 0,0 0,0 0,1 0,-1 0,1 0,0 0,0-1,0 1,0 0,0 0,1-1,-1 1,1 0,0-1,0 0,0 1,0-1,0 0,0 0,0 0,1 0,-1-1,1 1,0-1,-1 1,1-1,0 0,0 0,0 0,2 0,4 1,0 0,0 0,1-1,-1-1,0 0,1 0,-1 0,0-1,1-1,-1 0,0 0,0 0,0-1,-1-1,1 1,-1-2,1 1,-1-1,-1 0,1-1,-1 1,0-1,2-3,126-131,-72 54,-66 117,3-23,0 0,1 0,1 1,-1-1,1 0,1 0,-1 0,1-1,1 1,-1-1,1 1,1-1,-1 0,1-1,0 1,1-1,0 0,0 0,0-1,0 0,1 0,0 0,0-1,1 0,-1 0,1-1,2 1,14 6</inkml:trace>
  <inkml:trace contextRef="#ctx0" brushRef="#br0" timeOffset="451.32">818 223,'111'-90,"-108"91,0 0,0 0,0 0,0 0,-1 0,1 1,0 0,-1-1,1 1,-1 0,0 0,0 0,0 1,0-1,0 0,0 1,0-1,-1 1,1 0,-1 0,0-1,0 1,0 0,0 0,0 0,-1 0,1 0,-1 0,0 0,0 0,0 1,2 5,-2-6,0 0,0 0,0 0,0 0,0 0,1 0,-1 0,1 0,0 0,0 0,0 0,1 0,-1 0,0-1,1 1,0 0,0-1,0 1,0-1,0 0,0 0,1 0,-1 0,1 0,-1 0,1-1,0 1,-1-1,1 0,0 1,0-1,0-1,0 1,0 0,0-1,0 0,0 1,1-1,-1 0,0-1,0 1,0-1,0 1,12-9,0 0,-1-1,0 0,-1-1,0-1,-1 0,0 0,-1-2,-1 1,0-1,0-1,3-9,31-40,-43 63,-1-1,1 1,-1 0,1 0,0 0,0 0,0 0,-1-1,1 1,0 1,0-1,1 0,-1 0,0 0,0 1,0-1,0 0,1 1,-1-1,0 1,1-1,-1 1,0 0,1 0,-1 0,0-1,1 1,-1 0,1 1,-1-1,0 0,1 0,5 8</inkml:trace>
  <inkml:trace contextRef="#ctx0" brushRef="#br0" timeOffset="785.896">1523 251,'37'-5,"-1"0,1-3,-2-1,1-1,-1-2,-1-2,0-1,5-5,-32 17,-1 0,0-1,0 1,0-1,0-1,-1 1,0-1,1 0,-2 0,1 0,-1-1,0 1,0-1,0 0,-1-1,0 1,0 0,0-1,-1 0,0 0,1-6,-3 11,-1 1,1-1,0 1,-1 0,1-1,-1 1,1 0,-1-1,0 1,0 0,1-1,-1 1,0 0,0 0,0 0,0 0,0 0,-1 0,1 0,0 0,0 1,-1-1,1 0,0 1,-1-1,1 1,0-1,-1 1,1 0,-1 0,1-1,-1 1,1 0,-1 0,1 0,-1 1,1-1,0 0,-2 1,-56 18,47-13,-1 1,1 1,0 0,1 0,0 1,0 1,1 0,0 0,1 1,-1 2,6-9,0 1,1 1,0-1,0 0,0 1,1 0,0-1,0 1,0 0,1 0,0 0,0 0,0 0,1 0,0 1,0-1,1 0,-1 0,1 0,1 0,-1 0,1 0,0 0,2 3,2-1,1 0,0-1,1 1,-1-1,2-1,-1 1,1-1,0-1,0 0,0 0,1-1,-1 0,1 0,0-1,1-1,-1 0,0 0,1-1,9 0,66 1,-61-2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09.2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167,'-12'-15,"0"1,0 0,-2 1,0 0,0 1,-1 1,0 0,-1 1,0 1,-1 1,0 0,0 1,-8-2,9 5,0 1,-1 1,1 0,-1 1,1 0,-1 2,0 0,1 1,-1 0,1 1,0 1,0 1,0 0,1 1,-1 1,2 1,-1 0,1 0,0 2,0-1,2 2,-1 0,-4 6,13-14,1 1,0-1,0 1,1 0,-1 0,1 0,0 0,0 0,0 0,1 1,-1-1,1 0,0 1,0-1,1 1,0 0,-1-1,1 1,1 0,-1-1,1 1,0-1,0 1,0-1,0 1,1-1,0 0,0 0,0 0,0 0,1 0,-1 0,1 0,0-1,0 1,1-1,-1 0,0 0,1 0,0-1,0 1,2 0,175 55,-138-48,-41-10,-1 0,0 0,0 0,0 0,0 0,0 0,0 0,0 0,0 0,0 1,0-1,0 0,0 1,0-1,0 1,0-1,0 1,0 0,0-1,0 1,-1 0,1-1,0 1,0 0,-1 0,1 0,0 0,-1 0,1 0,-1 0,0 0,1 0,-1 0,0 0,1 0,-1 0,0 0,0 0,0 0,0 0,0 0,0 1,0-1,-1 0,1 0,0 0,0 0,-1 0,1 0,-1 0,1 0,-1 0,1 0,-1 0,0-1,1 1,-1 0,0 0,0-1,0 1,-114 113,-102 100,197-192,-76 99,93-117,1 0,0 0,0 0,0 1,1-1,-1 0,1 1,0-1,0 1,1-1,-1 1,1 0,0-1,0 1,1 0,-1-1,1 1,0-1,0 1,1-1,-1 0,1 1,0-1,0 0,0 0,1 0,0 0,-1-1,1 1,1 0,6 2,0 0,0 0,1-1,-1 0,1-1,1 0,-1-1,0 0,1-1,-1 0,1-1,0 0,0-1,-1 0,1-1,0 0,2-2,15 2,167-20,-139-2,-50 16</inkml:trace>
  <inkml:trace contextRef="#ctx0" brushRef="#br0" timeOffset="289.36">3134 590,'-20'24,"-15"23,-2 7,0 0,7-5,4-5,5-6,8-4,0-9,3-3,3 0,2 0,3 2,1 1,1-4</inkml:trace>
  <inkml:trace contextRef="#ctx0" brushRef="#br0" timeOffset="540.497">2682 590,'39'39,"26"21,8 7,-5-10,-8-8,-10-8,-9-7,-6-4,-4-2,-4-6,-5-7</inkml:trace>
  <inkml:trace contextRef="#ctx0" brushRef="#br0" timeOffset="1056.243">3782 676,'-32'3,"1"1,-1 2,1 1,0 2,1 0,0 3,-15 8,37-16,0 2,0-1,1 1,0 0,0 1,1-1,0 1,0 1,0-1,1 1,0 0,1 0,-1 1,2-1,-1 1,1 0,1 0,-1 0,2 0,-1 0,1 1,1-1,-1 1,2-1,-1 0,1 1,1-1,1 8,-1-14,-1 0,0 1,1-1,-1 0,1 0,0 0,0 0,0 0,1 0,-1 0,1-1,-1 1,1-1,0 0,0 0,0 0,0 0,0-1,1 1,-1-1,0 1,1-1,-1 0,1-1,-1 1,1-1,-1 1,1-1,-1 0,1 0,0-1,-1 1,1-1,-1 0,1 0,8-1,0-2,0 1,-1-2,1 1,-1-2,0 1,-1-2,0 1,9-8,3-7,-1 0,0-2,-2-1,-1 0,0-1,10-23,-3 8,-25 39,1-1,-1 0,1 1,-1-1,1 0,-1 1,1-1,0 1,0 0,0-1,0 1,0-1,0 1,0 0,0 0,1 0,-1 0,0 0,1 0,-1 0,1 0,-1 0,1 1,-1-1,1 1,0-1,-1 1,1-1,0 1,-1 0,1 0,0 0,-1 0,1 0,0 0,-1 1,1-1,0 0,-1 1,1-1,-1 1,1 0,-1-1,1 1,-1 0,1 0,-1 0,0 0,1 0,-1 0,0 1,0-1,0 0,0 1,0-1,0 0,0 1,-1-1,1 1,0 0,0 0,0 2,1 7,0 0,1 0,1 0,0-1,0 1,1-1,1 0,-1 0,1-1,1 0,0 0,0 0,1-1,0 0,1 0,-1-1,1 0,8 4,62 15,-54-18</inkml:trace>
  <inkml:trace contextRef="#ctx0" brushRef="#br0" timeOffset="1553.345">4206 1127,'190'-321,"-176"299,0 0,2 1,0 1,1 1,1 0,1 1,-19 17,1 0,0 1,-1-1,1 0,0 1,-1-1,1 1,0-1,0 1,-1-1,1 1,0 0,0-1,0 1,0 0,-1 0,1 0,0 0,0 0,0-1,0 1,0 1,0-1,0 0,-1 0,1 0,0 0,0 1,0-1,0 0,-1 1,1-1,0 1,0-1,0 1,-1-1,1 1,0-1,-1 1,1 0,-1-1,1 1,-1 0,1-1,-1 1,1 0,-1 0,0 0,1 0,-1-1,0 1,0 0,0 0,1 0,-1 0,0 0,0 0,0-1,-1 2,4 63,-3-59,0 1,-2-2,1-1,0 1,0 0,0-1,1 1,-1 0,1 0,0-1,1 1,-1 0,1 0,0-1,0 1,0-1,1 1,-1-1,1 1,0-1,1 0,-1 0,1 0,-1 0,1 0,1 0,-1-1,0 0,1 1,0-1,-1-1,1 1,0 0,1-1,-1 0,0 0,1 0,-1-1,4 1,4-3,0 0,-1-1,1 0,-1-1,1-1,-1 0,0 0,0-1,-1-1,1 0,-1 0,0-1,-1 0,0-1,5-4,41-27,-37 27,-9 5,1 0,0 1,0 0,0 1,1 0,0 0,0 1,0 1,0 0,2 0,-10 3,-1 1,1-1,-1 0,1 1,-1 0,1-1,-1 1,0 0,1 0,-1 0,0 1,0-1,0 0,0 1,0 0,0-1,0 1,0 0,-1 0,1 0,-1 0,1 0,-1 0,0 0,0 1,0-1,0 0,0 1,0-1,-1 1,1-1,-1 2,7 85,-7-80,-1-4,0-1,0 0,1 0,0 1,0-1,0 0,0 1,1-1,0 0,0 0,0 1,0-1,1 0,-1 0,1 0,0 0,0-1,1 1,-1 0,1-1,0 0,0 0,0 1,0-2,0 1,1 0,-1-1,1 1,0-1,3 2,16 0,0-2</inkml:trace>
  <inkml:trace contextRef="#ctx0" brushRef="#br0" timeOffset="2058.39">5392 703,'48'329,"-32"-249,-10-55,0 1,-2 1,-1-1,-1 0,-1 1,-2 5,1-30,1 0,-1 1,0-1,0 0,0 0,-1 0,1 0,0 0,-1 0,0 1,1-1,-1 0,0 0,0-1,0 1,0 0,0 0,0 0,-1-1,1 1,-1 0,1-1,-1 0,0 1,1-1,-1 0,0 0,0 0,0 0,0 0,0 0,0 0,0-1,0 1,0-1,0 1,0-1,0 0,-1 0,1 0,0 0,0-1,0 1,0 0,0-1,0 1,0-1,0 0,0 0,0 0,0 0,0 0,0 0,0 0,1-1,-1 1,1-1,-1 1,0-2,-3-6,0-1,0 0,1-1,0 1,1-1,1 0,-1 0,2 0,-1 0,2 0,-1 0,2 0,-1 0,1 0,2-6,2-15,0 1,2 0,1 0,2 1,1 0,1 1,2 0,1 1,1 0,1 2,1 0,15-16,-21 28,1 1,0 0,1 1,0 0,1 2,0-1,1 2,0 0,1 1,-1 0,2 2,-1 0,1 1,-1 0,1 2,1 0,16 0,-30 2,-1 1,1 0,0 0,0 0,-1 1,1-1,0 1,-1 1,1-1,-1 0,1 1,-1 0,0 0,0 1,0-1,0 1,0-1,0 1,-1 1,1-1,-1 0,0 1,0 0,0-1,-1 1,1 0,-1 1,0-1,0 0,0 1,-1-1,1 1,-1-1,0 1,-1 0,1-1,-1 1,0 0,0-1,0 1,-1 0,0 0,0-1,0 1,0-1,-1 1,1-1,-2 2,-8 5,0 1,0-2,-2 1,1-2,-1 0,0 0,-1-1,0-1,-1 0,1-1,-1 0,0-1,-1-1,1-1,-1 0,-10 0,-87 2,88-6</inkml:trace>
  <inkml:trace contextRef="#ctx0" brushRef="#br0" timeOffset="2354.623">6266 55,'-122'506,"83"-300,36-193,1-1,0 1,1 0,0-1,1 1,0 0,1 0,0-1,2 3,-3-14,0 0,0 0,1-1,-1 1,0 0,1 0,-1 0,1 0,-1-1,1 1,-1 0,1-1,-1 1,1 0,0-1,-1 1,1-1,0 1,0-1,0 1,-1-1,1 1,0-1,0 0,0 0,0 1,-1-1,1 0,0 0,0 0,0 0,0 0,0 0,0 0,0 0,0 0,-1-1,1 1,0 0,0 0,0-1,0 1,-1-1,1 1,0-1,0 1,-1-1,1 1,0-1,-1 0,1 1,0-2,34-35,8-27,-32 45</inkml:trace>
  <inkml:trace contextRef="#ctx0" brushRef="#br0" timeOffset="2720.9">6323 732,'19'10,"0"0,1-2,0 0,0-2,1 0,-1-1,2-1,-1-1,0-1,0-1,1 0,-1-2,13-2,-29 1,1 1,-1-1,1 0,-1-1,0 1,0-1,0 0,0 0,0-1,-1 1,1-1,-1 0,0-1,0 1,-1-1,1 1,-1-1,0 0,0 0,-1 0,0-1,1 1,-2-1,1 1,-1-1,0 0,0 1,0-1,-1 0,0 0,0 0,0 1,-1-1,0 0,0 0,-1 1,1-1,-1 1,0-1,-1 1,1 0,-1 0,0 0,0 0,-1 0,1 1,-5-5,2 5,0 0,0 1,-1-1,1 1,-1 1,1-1,-1 1,0 0,0 0,0 1,0 0,0 0,0 1,-1 0,1 0,0 1,0 0,0 0,0 0,0 1,0 0,0 1,1-1,-1 1,1 1,0-1,0 1,0 0,0 0,0 1,1 0,0 0,0 0,0 0,1 1,0 0,0 0,-1 2,-3 3,1-1,0 1,0 1,1-1,1 1,0 0,0 1,1-1,1 1,0-1,1 1,0 0,1 0,0 0,1 0,1 1,0-1,1 0,0-1,1 1,0 0,1-1,1 1,0 0,4 3,1 0,0-1,1 0,0-1,1 0,1-1,0 0,1-1,0-1,0 0,2-1,-1 0,1-2,1 0,-1 0,1-2,1 0,-1-1,1 0,0-2,0 0,0-1,18 0,-12-6,-6-3</inkml:trace>
  <inkml:trace contextRef="#ctx0" brushRef="#br0" timeOffset="7360.281">1920 1381,'525'-29,"-292"18,190-7,-128-9,-54 16,-104-3,0 7,102 9,-74 0,77-13,204-38,-291 32,-1 7,1 6,12 8,26-2,80-31,544 30,-705-1,-88 0</inkml:trace>
  <inkml:trace contextRef="#ctx0" brushRef="#br0" timeOffset="7804.318">7198 393,'0'-5,"4"-1,3 0</inkml:trace>
  <inkml:trace contextRef="#ctx0" brushRef="#br0" timeOffset="8209.378">7225 703,'-4'15,"2"4,2-6,1-4</inkml:trace>
  <inkml:trace contextRef="#ctx0" brushRef="#br0" timeOffset="12075.524">8355 309,'0'0</inkml:trace>
  <inkml:trace contextRef="#ctx0" brushRef="#br0" timeOffset="11692.439">7791 534,'21'129,"-15"250,-10-354,-8-30,9-8,1 0,1 1,0-1,1 0,0 0,1 0,0 0,1 1,0-1,1 0,1 0,3-22,1-8,2-1,2 1,1 1,2 0,2 1,2 0,5-4,27-18,-50 62,1-1,-1 1,1 0,-1 0,0 0,1 0,0 1,-1-1,1 0,0 1,-1-1,1 1,0-1,-1 1,1 0,0 0,0 0,-1 0,1 0,0 0,0 0,-1 0,1 1,0-1,0 1,-1 0,1-1,-1 1,1 0,-1 0,1 0,-1 0,1 0,-1 0,0 0,1 0,-1 1,0-1,0 0,0 1,0-1,0 2,12 19,-1 0,-2 1,0 0,-2 1,0 0,2 17,-5-22</inkml:trace>
  <inkml:trace contextRef="#ctx0" brushRef="#br0" timeOffset="11909.569">8439 901,'5'28,"6"6,6-8,1-14,-4-9</inkml:trace>
  <inkml:trace contextRef="#ctx0" brushRef="#br0" timeOffset="12635.474">8890 506,'-46'46,"2"3,2 1,3 2,-4 10,39-57,1-1,-1 1,1 0,0 0,1 0,-1 1,1-1,0 0,0 1,0 0,1-1,0 1,0 0,1 0,-1 0,1 0,1-1,-1 1,1 0,0 0,0 0,1-1,-1 1,1-1,0 1,1-1,0 0,-1 0,2 0,-1 0,0 0,1-1,0 1,0-1,1 0,-1 0,1-1,-1 0,1 1,4 1,-4-3,-1-1,1 1,0-1,-1 0,1 0,0-1,-1 1,1-1,0 0,0-1,-1 1,1-1,0 0,0 0,-1 0,1 0,-1-1,1 0,-1 0,0 0,0-1,0 1,0-1,0 0,0 0,-1 0,2-2,84-108,-78 97,90-150,-101 165,0 0,0 0,1 1,-1-1,0 0,1 1,-1-1,1 0,-1 1,1-1,-1 1,1-1,-1 1,1-1,0 1,-1-1,1 1,0-1,-1 1,1 0,0-1,0 1,-1 0,1 0,0 0,0 0,-1-1,1 1,0 0,0 0,0 1,-1-1,1 0,0 0,0 0,-1 0,1 1,0-1,0 0,-1 1,1-1,0 0,-1 1,1-1,0 1,-1-1,1 1,-1-1,1 1,-1 0,1-1,-1 1,1 0,-1-1,0 1,1 0,-1 0,14 45,-14-44,41 233,-3 66,-37-274,-1 0,-1 0,-1 0,-2-1,-1 1,-1-1,-1 1,-1-2,-11 24,17-43,-1 1,1-1,-1 0,-1 0,1 0,-1 0,0 0,0-1,-1 0,0 0,0 0,0 0,0-1,-1 0,1 0,-1 0,0-1,0 0,-1 0,1 0,-1-1,1 0,-1-1,0 1,1-1,-1 0,0-1,0 0,-6 0,8-3,0-1,1 0,-1 0,1 0,-1 0,1-1,1 0,-1 1,1-1,0-1,0 1,0 0,1-1,-1 1,1-1,1 0,-1 0,1 0,0 0,1 0,-1 0,1 0,0 0,1 0,-1 0,1 0,0-1,6-29,1-1,2 2,1-1,2 1,5-8,3-11,54-86,-59 113</inkml:trace>
  <inkml:trace contextRef="#ctx0" brushRef="#br0" timeOffset="12863.75">9427 760,'0'33,"0"22,5 0,1-9</inkml:trace>
  <inkml:trace contextRef="#ctx0" brushRef="#br0" timeOffset="13022.686">9427 421</inkml:trace>
  <inkml:trace contextRef="#ctx0" brushRef="#br0" timeOffset="13427.563">9935 563,'-18'11,"1"0,0 2,1 0,1 1,0 1,1 0,1 1,0 0,1 1,1 1,0 0,2 0,-2 4,10-17,0 1,-1 0,2-1,-1 1,1 0,-1-1,2 1,-1 0,1 0,-1-1,2 1,-1 0,1-1,-1 1,1-1,1 0,-1 0,1 0,0 0,0 0,1 0,-1-1,1 1,0-1,0 0,1-1,-1 1,1-1,-1 1,1-1,0-1,1 1,-1-1,0 0,1 0,-1 0,1-1,2 1,1 0,0 0,1-1,-1 0,0 0,1-1,-1 0,0 0,1-1,-1-1,0 0,0 0,0 0,0-1,0-1,0 1,-1-1,1-1,-1 0,-1 0,1 0,5-6,4-5,1-1,-2 0,-1-2,0 1,-1-2,-1 0,-1-1,-1-1,13-20,-9 16,-1 0,0-1,-2-1,-2 0,0 0,-2-1,4-22,-9 40,-1-1,0 1,-1 0,0-1,-1 1,0-1,0 1,-2-1,1 1,-1-1,-1 1,0 0,-1 0,0 0,0 1,-1 0,-1-1,0 2,0-1,-1 1,0-1,0 2,-1-1,-3-1,5 7,0 1,1-1,-1 1,0 1,0-1,0 1,0 0,-1 1,1-1,0 1,0 0,0 1,0 0,0 0,0 0,0 0,0 1,0 0,0 0,1 1,-1 0,-2 2,-5 2,0 0,0 1,1 1,1 0,0 1,0 0,0 1,2 0,-1 0,1 2,1 0,0 1,1-1,1 2,0-1,0 1,2 0,0 0,1 0,0 0,1 1,1-1,0 1,1-1,1 1,0-1,2 1,-1-1,2 0,0 0,1 0,0 0,1-1,1 0,0 0,1 0,0-1,1-1,1 1,1 0,5 4,0-1,0 0,2-2,0 0,0-1,1 0,1-2,0 0,1-2,0 0,0-1,0-1,1-1,1-1,10 1,-2-5</inkml:trace>
  <inkml:trace contextRef="#ctx0" brushRef="#br0" timeOffset="30884.276">2993 2030,'0'34,"4"15,3 0</inkml:trace>
  <inkml:trace contextRef="#ctx0" brushRef="#br0" timeOffset="31134.499">2993 1663,'0'0</inkml:trace>
  <inkml:trace contextRef="#ctx0" brushRef="#br0" timeOffset="31380.056">3528 1917,'-13'1,"0"1,-1 0,1 0,0 2,1 0,-1 0,1 1,-1 0,2 1,-1 1,-3 2,14-8,0-1,-1 1,1 0,0 0,0 0,0 0,0 0,0 0,0 0,0 0,0 1,1-1,-1 0,0 0,1 1,-1-1,1 1,-1-1,1 0,0 1,-1-1,1 1,0-1,0 1,0-1,0 1,0-1,1 0,-1 1,0-1,1 1,-1-1,1 0,-1 1,1-1,0 0,-1 1,1-1,0 0,0 0,0 0,0 0,0 0,0 0,0 0,0 0,1 0,-1 0,0-1,1 1,-1-1,0 1,1-1,0 1,22 12,-19-12,0 0,0 1,-1-1,1 1,0 0,-1 1,0-1,0 1,1-1,-1 1,-1 0,1 1,0-1,-1 1,0 0,0-1,0 1,0 1,-1-1,1 0,-1 1,0-1,0 1,-1-1,0 1,1 0,-1 0,-1 0,1 0,-1 0,0 0,0 4,-6-1,1 0,-1 0,-1-1,1 0,-1 0,0 0,-1-1,0 0,0-1,0 0,0 0,-1 0,0-1,0-1,0 1,-7 0,-13 6,3-3</inkml:trace>
  <inkml:trace contextRef="#ctx0" brushRef="#br0" timeOffset="31984.063">4178 1663,'0'24,"0"32,0 11,0 4,0 0,0-9,0-3,0-9,5-7,1-6,0-5,-1-3,3-6,1-3,-2 1,-2-4</inkml:trace>
  <inkml:trace contextRef="#ctx0" brushRef="#br0" timeOffset="32234.545">3980 2001,'39'-9,"21"-4,6 6,-3 3,-8 4,-8 0,-8 2,-5 4,-4 1,-8 0</inkml:trace>
  <inkml:trace contextRef="#ctx0" brushRef="#br0" timeOffset="32467.223">4432 2368,'21'-96,"-15"57,3 1,1 0,2 0,2 1,5-8,-13 32,0 0,2 1,-1 0,1 0,1 1,0 0,1 1,0 0,0 0,7-3,11 7,-14 8</inkml:trace>
  <inkml:trace contextRef="#ctx0" brushRef="#br0" timeOffset="32848.589">5081 1917,'-27'9,"0"0,0 2,1 1,1 1,0 1,1 1,-17 14,35-26,0 1,1 0,-1 0,1 0,1 0,-1 1,0 0,1 0,0 0,0 1,1-1,-1 1,1 0,0 0,1 0,0 1,0-1,0 0,1 1,-1-1,2 1,-1 0,1-1,0 1,0-1,1 1,-1 0,2-1,-1 1,1-1,0 0,0 1,3 4,0-8,0 1,0-1,0-1,0 1,1-1,-1 1,1-1,-1-1,1 1,0-1,0 0,0-1,0 1,0-1,0 0,0-1,-1 1,1-1,0 0,0-1,0 1,-1-1,1 0,-1-1,0 1,1-1,-1 0,0-1,-1 1,1-1,0 0,-1 0,0-1,164-200,-167 204,1 1,-1-1,0 1,1-1,-1 1,1 0,-1-1,1 1,-1 0,1 0,-1 0,1 0,-1 0,1 0,-1 1,1-1,-1 0,1 1,-1-1,0 1,1 0,-1-1,0 1,1 0,-1 0,0 0,0 0,0 0,0 0,0 0,0 0,0 0,0 0,0 1,-1-1,1 0,0 1,-1-1,1 0,-1 1,1-1,-1 1,0-1,0 1,1-1,-1 1,0-1,0 1,-1-1,1 1,0-1,0 0,-1 1,1-1,-1 2,3 20</inkml:trace>
  <inkml:trace contextRef="#ctx0" brushRef="#br0" timeOffset="33252.292">5363 2199,'9'-38,"2"1,2 1,1 0,2 0,1 1,-13 27,33-36,-36 45,0-1,0 1,0-1,1 1,-1-1,0 1,0 0,0 0,0 0,0 0,-1-1,1 1,0 0,0 1,0-1,-1 0,1 0,-1 0,1 0,-1 0,1 1,-1-1,0 0,1 0,-1 1,0-1,0 0,0 0,0 1,0 0,1 4,33 83,-33-87,0 0,1 0,-1 0,1 0,0-1,-1 1,1 0,0-1,0 0,0 1,0-1,0 0,0 0,0 0,1 0,-1 0,0-1,1 1,-1-1,0 0,1 1,-1-1,0 0,1 0,-1 0,0-1,1 1,-1-1,0 1,1-1,-1 0,0 0,0 0,0 0,0 0,0 0,0-1,2 0,7-7,0 0,-1-1,0 0,-1 0,0-1,0 0,-1-1,-1 0,3-4,13-21,-13 23</inkml:trace>
  <inkml:trace contextRef="#ctx0" brushRef="#br0" timeOffset="33604.471">6097 1861,'-24'4,"-8"8,2 5,5 5,8 4,6 1,10-2,5-2,2 0,0 2,-2 0,-5-3,-8-6,-7-6,-1 1,-2-2,2-2</inkml:trace>
  <inkml:trace contextRef="#ctx0" brushRef="#br0" timeOffset="28714.443">340 1691,'-17'73,"-7"107,14-89,4-1,6 85,0-105,0-45</inkml:trace>
  <inkml:trace contextRef="#ctx0" brushRef="#br0" timeOffset="28960.004">1 2115,'29'0,"23"0,14 0,-1-5,-6-1,-4 0,-6-4,-7 0,-5 2,-5-3,-3 0,-6-2,-2 1,0-3,-4 2</inkml:trace>
  <inkml:trace contextRef="#ctx0" brushRef="#br0" timeOffset="29384.294">678 1635,'5'442,"-3"-420,-2-12,1 1,0-1,0 1,1-1,0 0,0 0,2 0,-1 0,1-1,0 1,1-1,4 6,-4-12,0-2,0 1,0 0,0-1,0 0,0 0,1 0,-1-1,0 0,1 0,-1 0,0-1,0 0,0 0,1 0,-1 0,0-1,0 0,0 0,-1 0,1-1,0 1,-1-1,0 0,0-1,0 1,0-1,0 0,-1 0,2-2,5-1,3-3,75-37,-86 47,1 1,-1 0,0 0,0 1,1-1,-1 0,0 1,0 0,0-1,-1 1,1 0,0 0,-1 0,1 0,-1 0,1 0,-1 0,0 1,0-1,0 0,0 1,-1-1,1 1,0-1,-1 1,0-1,0 1,0-1,0 1,0-1,0 1,-1-1,1 1,-1-1,1 1,-1-1,0 0,0 1,0-1,-1 0,0 2,-1 20,2-22,1-1,-1 1,1 0,0 0,0 0,0 0,0 0,0 0,0-1,0 1,1 0,-1 0,1 0,-1 0,1-1,0 1,-1 0,1-1,0 1,0 0,0-1,1 1,-1-1,0 0,0 1,1-1,-1 0,1 0,-1 0,1 0,0 0,-1 0,1 0,0 0,11-2</inkml:trace>
  <inkml:trace contextRef="#ctx0" brushRef="#br0" timeOffset="30061.962">1440 1945,'-27'25,"1"0,2 2,0 1,2 1,1 1,2 0,-12 26,30-55,0 0,0 1,0-1,0 0,0 1,1-1,-1 1,0-1,1 1,-1-1,1 1,0-1,-1 1,1-1,0 1,0 0,0-1,0 1,0-1,0 1,1 0,-1-1,0 1,1-1,-1 1,1-1,0 1,-1-1,1 0,0 1,0-1,0 0,0 1,0-1,0 0,0 0,1 0,-1 0,0 0,1 0,-1 0,0-1,1 1,-1 0,2-1,7-2,1 0,-1-1,0-1,0 0,0 0,0-1,-1 0,0 0,0-1,0-1,6-5,10-6,109-96,-134 115,0-1,-1 1,1 0,0-1,0 1,0 0,0-1,-1 1,1 0,0 0,0-1,0 1,0 0,1-1,-1 1,0 0,0 0,0-1,0 1,1 0,-1-1,0 1,1-1,-1 1,1 0,-1-1,0 1,1-1,-1 1,1-1,0 1,-1-1,1 1,-1-1,1 0,0 1,-1-1,1 0,0 0,-1 1,1-1,0 0,-1 0,1 0,0 0,-1 0,1 0,0 0,0 0,-1 0,1 0,0 0,-1 0,1-1,0 1,-1 0,1 0,0-1,-1 1,1-1,-1 1,2-1,-2 23,1-17,0 0,0-1,0 1,1-1,0 0,-1 1,1-1,1 0,-1 0,1 0,-1-1,1 1,0 0,0-1,1 0,-1 0,1 0,0 0,-1 0,1-1,0 0,1 0,-1 0,0 0,1 0,-1-1,0 0,1 0,0 0,-1-1,1 1,4-1,2 0,0-1,0 0,0 0,-1-1,1 0,0-1,-1-1,0 1,1-1,-2-1,1 0,0-1,6-5,9-6,-1-2,-1 0,0-2,-2-1,0 0,-2-1,-1-2,0 0,-2 0,-1-2,-1 0,-1 0,-2-1,7-23,-20-11,-17 87,11-5,2 0,1 0,0 1,1-1,1 1,1 0,2 0,-1 0,2 0,2 11,-1 25,-2-42,1 1,0 0,1 0,1-1,1 1,0-1,1 0,0 0,1-1,1 1,6 8,-13-22,0 0,1 1,-1-1,1 0,-1 0,1 0,0 0,-1 0,1 0,0 0,0 0,0-1,0 1,0 0,0 0,0-1,0 1,0 0,0-1,0 1,0-1,0 0,1 1,-1-1,0 0,0 0,0 0,1 1,-1-1,0 0,0-1,1 1,-1 0,0 0,0-1,0 1,0 0,1-1,-1 1,0-1,0 1,0-1,0 0,0 1,0-1,0 0,0 0,-1 0,1 0,0 0,0-9</inkml:trace>
  <inkml:trace contextRef="#ctx0" brushRef="#br0" timeOffset="30297.808">1835 1832,'34'9,"30"4,9-1,-3-2,-9-3,-10-2,-13-8,-9-2,-9-1</inkml:trace>
  <inkml:trace contextRef="#ctx0" brushRef="#br0" timeOffset="34363.332">6351 1465,'3'139,"1"-75,-4 0,-2 1,-3-1,-6 23,-18 82,28-168,1 1,-1-1,1 0,0 0,-1 1,1-1,0 0,0 0,-1 1,1-1,0 0,0 1,1-1,-1 0,0 0,0 1,1-1,-1 0,0 0,1 1,-1-1,1 0,0 0,-1 0,1 0,0 0,0 0,0 0,0 0,0 0,0 0,0 0,0 0,0-1,0 1,0-1,0 1,0 0,1-1,-1 0,0 1,0-1,1 0,-1 0,0 0,1 1,-1-1,13-4</inkml:trace>
  <inkml:trace contextRef="#ctx0" brushRef="#br0" timeOffset="35147.172">6944 1861,'-31'19,"1"2,1 1,1 2,1 0,1 2,2 1,-1 3,22-27,0 0,-1 0,2 0,-1 1,0 0,1-1,0 1,-1 0,1 0,1 0,-1 1,1-1,0 0,0 1,0-1,0 0,1 1,0-1,0 1,0-1,0 1,1-1,-1 1,1-1,0 0,1 1,-1-1,1 0,0 0,1 3,2-7,0 1,0-1,0 1,0-2,1 1,-1 0,0-1,0 0,0 0,-1 0,1-1,0 0,0 0,-1 0,1 0,-1-1,0 0,1 0,-1 0,-1 0,1-1,0 1,-1-1,1-1,44-42,-30 27,2 0,0 2,0 1,2 0,0 2,9-4,-30 18,-1 1,1-1,0 1,0-1,0 1,0-1,0 1,0 0,0-1,0 1,0 0,0 0,0 0,0 0,0 0,0 0,0 0,0 0,0 0,0 1,0-1,0 0,0 1,0-1,0 1,0-1,0 1,0-1,0 1,-1-1,1 1,0 0,0 0,-1-1,1 1,0 0,-1 0,1 0,-1 0,1 0,-1-1,0 1,1 1,9 51,-8-32,-2-17,1 0,-1 1,1-1,0 0,0 0,1 0,-1 0,1 0,0 0,0 0,0 0,1-1,-1 1,1-1,0 1,0-1,0 0,0 0,0-1,1 1,0-1,-1 1,1-1,0 0,0-1,0 1,0-1,0 1,0-1,1-1,-1 1,0 0,1-1,1 0,4 0,-1 1,1-2,0 0,0 0,0-1,-1 0,1 0,-1-1,0 0,1-1,-2 0,1-1,0 0,-1 0,0 0,0-1,0-1,-1 1,2-4,10-7,-1-2,-1 0,-1-1,-1 0,0-1,-2-1,0 0,-2-1,0-1,-2 1,0-1,-2-1,2-10,1-5,-1 0,-2-1,-1 0,-3-1,-1 1,-2-13,0 53,0 0,1 1,-1-1,1 0,-1 0,0 0,0 0,1 0,-1 1,0-1,0 0,0 0,0 0,0 0,0 0,0 0,0 0,0 1,-1-1,1 0,0 0,-1 0,1 0,0 0,-1 1,1-1,-1 0,1 0,-1 1,0-1,1 0,-1 1,1-1,-1 1,0-1,0 1,1-1,-1 1,0-1,0 1,0 0,0-1,1 1,-1 0,0 0,0 0,0 0,0 0,0 0,0 0,0 0,0 0,1 0,-1 0,0 0,0 1,0-1,0 0,0 1,1-1,-1 1,0-1,0 1,1-1,-1 1,0-1,1 1,-1 0,0-1,1 1,-6 12,1-1,1 1,0 0,1 0,0 1,1-1,1 1,0-1,1 1,0-1,2 14,-1 2,-2 46,0-38,1 1,1 0,3-1,7 36,-7-59,0 0,1 0,1 0,1 0,0-1,0 0,1-1,1 0,0 0,1 0,0-1,0-1,12 9,-22-19,0 1,1-1,-1 1,0-1,1 1,-1-1,1 0,-1 1,1-1,-1 0,0 1,1-1,-1 0,1 1,0-1,-1 0,1 0,-1 0,1 1,-1-1,1 0,-1 0,1 0,0 0,-1 0,1 0,-1 0,1 0,0 0,-1-1,1 1,-1 0,1 0,-1 0,1-1,-1 1,1 0,-1-1,1 1,-1 0,1-1,-1 1,0 0,1-1,-1 1,1-1,-1 1,0-1,0 1,1-1,-1 1,0-1,0 1,1-1,-1 0,0 1,0-1,0 1,0-1,0 1,0-1,0 0,0 1,0-1,0 0,-2-14</inkml:trace>
  <inkml:trace contextRef="#ctx0" brushRef="#br0" timeOffset="35365.786">7367 1691,'38'5,"23"1,5 1,2-2,-7-2,-8-1,-9 0,-7 3,-5 1,-8 0</inkml:trace>
  <inkml:trace contextRef="#ctx0" brushRef="#br0" timeOffset="35549.478">8044 1888,'0'24,"0"4,0-4</inkml:trace>
  <inkml:trace contextRef="#ctx0" brushRef="#br0" timeOffset="35802.276">8044 1437,'0'0</inkml:trace>
  <inkml:trace contextRef="#ctx0" brushRef="#br0" timeOffset="36064.009">8242 2001,'132'-159,"-129"156,-2 1,0 0,0 0,1 0,-1 0,1 0,-1 0,1 0,0 1,0-1,-1 1,1-1,0 1,0 0,1 0,-1 0,0 0,0 0,0 0,1 1,-1-1,0 1,1-1,-1 1,0 0,1 0,-1 0,1 0,-1 1,0-1,21 23,-22-20,0-1,1 1,0-1,-1 1,1-1,0 0,0 0,0 0,1 0,-1 0,0 0,1-1,-1 1,1-1,0 0,-1 1,1-1,0-1,0 1,0 0,-1-1,1 1,0-1,0 0,0 0,0 0,0 0,0 0,0-1,0 1,0-1,-1 0,3-1,100-104,-89 98</inkml:trace>
  <inkml:trace contextRef="#ctx0" brushRef="#br0" timeOffset="36481.014">8863 1804,'-1'0,"-10"3,-1 0,1 1,0 1,0-1,1 2,-1-1,1 2,0-1,1 1,0 1,-7 6,15-13,0 0,0 0,1 0,-1 0,0 0,1 0,-1 0,0 0,1 0,-1 0,1 0,0 1,-1-1,1 0,0 0,0 0,0 1,0-1,0 0,0 0,0 1,0-1,0 0,1 0,-1 0,0 1,1-1,-1 0,1 0,0 0,-1 0,1 0,0 0,-1 0,1 0,0 0,0 0,0 0,0-1,0 1,0 0,0-1,0 1,0 0,1-1,53 21,-43-18,-1 1,1 0,-1 1,0 1,0-1,0 2,-1 0,0 0,0 0,-1 2,0-1,-1 1,0 0,0 1,0-1,-2 2,1-1,-1 1,-1 0,0 0,0 1,-1-1,0 1,-1 0,-1 0,0 0,-1 0,0 3,3 13,-2 0,-1 0,-1 0,-1 1,-1-1,-2 0,-1-1,-1 1,-2-1,0 0,-2 0,-3 3,12-27,1-1,-1 0,0 0,0 0,0 0,0 0,0 0,-1 0,1 0,0 0,-1 0,0-1,1 1,-1 0,0-1,0 0,0 1,0-1,0 0,0 0,0 0,0 0,0-1,-1 1,1 0,0-1,-1 0,1 1,0-1,-1 0,1 0,0-1,-1 1,1 0,0-1,0 1,-1-1,1 0,0 0,0 0,0 0,0 0,0 0,0 0,0-1,0 1,-1-2,-2-9,0-1,1 0,0 1,1-1,0-1,1 1,1 0,0-1,1 1,0-1,1 1,1 0,0 0,1-1,0 1,1 1,0-1,1 0,1 1,6-11,34-57,-35 66</inkml:trace>
  <inkml:trace contextRef="#ctx0" brushRef="#br0" timeOffset="37532.166">10161 1663,'-8'-2,"0"0,-1 1,1 0,0 0,0 1,-1 0,1 0,0 1,-1 0,1 0,0 1,0 0,0 1,0-1,-6 2,12-4,-49 18,50-18,1 0,-1 0,0 0,0 1,0-1,1 0,-1 1,0-1,1 0,-1 1,0-1,1 1,-1-1,0 1,1 0,-1-1,1 1,-1 0,1-1,0 1,-1 0,1-1,0 1,-1 0,1 0,0-1,0 1,-1 0,1 0,0 0,0-1,0 1,0 0,0 0,0 0,1-1,-1 1,0 0,0 0,0 0,1-1,-1 1,0 0,1 0,-1-1,1 1,-1 0,1-1,-1 1,1-1,-1 1,1-1,0 1,-1-1,1 1,0-1,-1 1,2-1,15 11,-14-10,-1-1,0 1,0 0,1 0,-1 0,0 0,0 0,0 0,0 0,0 1,0-1,0 1,-1-1,1 1,0 0,-1 0,0 0,1 0,-1 0,0 0,0 0,0 0,0 0,0 1,-1-1,1 0,-1 0,1 1,-1-1,0 1,0-1,0 0,0 1,0-1,0 0,-1 1,0-1,1 0,-1 1,-57 56,52-56,0 1,1-1,0 1,-1 0,1 0,1 1,-1-1,1 1,0 0,0 0,0 1,1-1,0 1,0 0,0 0,0 0,1 0,0 0,1 0,-1 1,1-1,1 0,-1 1,1-1,0 1,1 5,0-9,1 0,-1 0,1 0,0-1,0 1,0-1,1 1,-1-1,0 0,1 0,0 0,-1 0,1 0,0-1,0 1,0-1,0 0,0 0,0 0,0 0,0 0,1-1,-1 1,0-1,0 0,1 0,2-1,87-17,7-57,-87 64</inkml:trace>
  <inkml:trace contextRef="#ctx0" brushRef="#br0" timeOffset="37812.99">10133 1324,'-14'68,"3"1,3 0,4 1,2-1,7 67,0 290,-26-287,17-115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8:23.4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112 227,'18'418,"-5"-268,-14-149,1 0,0 1,0-1,0 0,0 0,0 0,0 1,0-1,0 0,0 0,0 0,1 0,-1 1,1-1,-1 0,1 0,-1 0,1 0,-1 0,1 0,0 0,0 0,-1 0,1-1,0 1,0 0,0 0,0-1,0 1,0 0,0-1,0 1,0-1,1 1,-1-1,0 0,0 0,0 1,0-1,1 0,-1 0,0 0,0 0,0 0,1 0,-1-1,0 1,0 0,0-1,0 1,0-1,1 1,-1-1,0 1,0-1,0 0,0 1,-1-1,164-107,-139 93,0 1,2 2,0 0,0 2,1 1,0 1,24-3,-49 11,0-1,0 1,0 0,1-1,-1 2,0-1,0 0,0 1,1-1,-1 1,0 0,0 0,0 0,0 0,0 1,0-1,-1 1,1 0,0 0,-1 0,0 0,1 0,-1 0,0 1,0-1,0 1,0 0,0-1,-1 1,1 0,-1 0,0 0,0 0,0 0,0 0,-1 0,1 0,-1 1,0-1,0 0,0 0,0 1,0-1,-1 0,1 0,-1 0,0 0,0 0,0 0,0 0,-1 1,-7 12,1-1,-2 0,0-1,-1 0,0-1,-1 0,-1-1,0 0,0-1,-1 0,-1-1,0-1,0 0,-1-1,0-1,0 0,-1-1,1-1,-11 2,22-5,1 0,0-1,-1 1,1-1,-1 0,0 0,1 0,-1-1,0 1,1-1,-1 0,0-1,1 1,-1-1,0 0,1 0,-1-1,1 1,-1-1,0 0,-7-10</inkml:trace>
  <inkml:trace contextRef="#ctx0" brushRef="#br0" timeOffset="306.979">1016 565,'-8'17,"1"0,1 0,1 1,0 0,2 0,0 1,0-1,2 0,0 1,2 0,0-1,2 9,-3-25,1 1,0-1,0 1,0-1,0 1,0-1,0 0,1 1,-1-1,1 0,-1 0,1 0,0 0,0 0,0-1,0 1,0-1,1 1,-1-1,0 0,1 1,-1-1,1 0,-1-1,1 1,-1 0,1-1,0 0,-1 1,1-1,0 0,-1 0,1-1,0 1,-1 0,1-1,-1 0,1 1,-1-1,2-1,91-58,-91 57,0 0,0-1,0 0,0 0,0 0,-1 0,0-1,0 1,0-1,0 0,-1 0,0 0,0 0,0 0,0-1,-1 1,0 0,0-1,-1 1,1-1,-1 1,0-1,-1 1,1-1,-1 1,0-1,-1 1,1 0,-1 0,0-1,0 1,-1 1,0-1,1 0,-2 0,1 1,0 0,-1 0,0 0,0 0,0 0,-1 0,0 2,1 1,-1-1,0 1,0 0,0 0,0 0,1 1,-1 0,0 0,0 0,0 0,0 1,0 0,0 0,0 0,-1 1,-20 8</inkml:trace>
  <inkml:trace contextRef="#ctx0" brushRef="#br0" timeOffset="821.758">1665 594,'-24'17,"6"-7,1 2,0 0,1 1,0 0,1 1,1 1,0 1,1 0,1 0,-6 12,16-26,1 1,0 0,0 0,0 0,0 0,0 0,1 0,-1 0,1 0,0 0,0 0,0 0,0 0,1 0,-1 0,1 0,0 0,0 0,0 0,0 0,0 0,0 0,1-1,0 1,-1-1,1 1,0-1,0 0,0 1,1-1,-1 0,0 0,1-1,0 1,-1 0,1-1,0 0,0 1,-1-1,1 0,0-1,0 1,0 0,0-1,1 0,-1 1,0-1,0-1,0 1,2-1,7 0,0 0,0-1,-1 0,1-1,-1-1,0 1,0-2,0 0,0 0,-1-1,0 0,0-1,-1 0,1 0,-2-1,1 0,-1-1,0 0,5-9,8-10,-2-1,-2-1,-1-1,-1 0,-1-1,1-8,-6 21,-2 1,0-1,0 0,-2 0,-1-1,0 0,-1 1,-2-1,0 0,-1 0,0 0,-2 0,0 0,-2 0,0 0,-5-11,8 28,0 0,-1-1,1 1,-1 1,0-1,1 0,-1 0,-1 1,1-1,0 1,-1 0,1-1,-1 1,0 0,1 1,-1-1,0 0,0 1,0-1,-1 1,1 0,0 0,0 1,-1-1,1 1,0-1,-1 1,1 0,0 0,-1 0,1 1,0-1,-1 1,1 0,0 0,0 0,0 0,0 1,0-1,0 1,0 0,0 0,0 0,1 0,-1 0,0 1,-10 14,1 1,0 0,2 1,0 0,1 0,1 1,0 0,2 1,0 0,2 0,0 0,1 0,2 0,0 1,2 20,-3-28,2 1,-1-1,2 1,0-1,1 0,0 1,1-1,1 0,0 0,1-1,0 1,1-1,1 0,0 0,1-1,0 0,0-1,2 1,-1-2,1 1,7 4,-11-10,-1-1,1 0,-1 0,1 0,0 0,1-1,-1 0,1-1,-1 1,1-1,0-1,0 1,0-1,0 0,0-1,0 0,0 0,0 0,0-1,0 0,0 0,-1-1,1 1,0-2,-1 1,6-3,11-7,-3 2</inkml:trace>
  <inkml:trace contextRef="#ctx0" brushRef="#br0" timeOffset="1334.28">2173 537,'-2'6,"-5"6,0 1,2-1,0 1,0 1,1-1,1 1,0-1,0 1,2 0,0 0,0 0,2 0,-1 0,2 0,0 0,-1-12,-1 0,1-1,0 1,0 0,0 0,1-1,-1 1,0-1,1 1,-1-1,1 1,-1-1,1 0,-1 0,1 1,0-1,0-1,0 1,0 0,-1 0,1-1,0 1,0-1,0 1,0-1,0 0,1 0,-1 0,0 0,0 0,0-1,0 1,0 0,0-1,0 0,-1 1,1-1,0 0,0 0,0 0,-1 0,1 0,0-1,0 1,73-60,52-127,-127 187,0 0,0 0,0 0,0 0,1 0,-1 0,0 0,0 0,1 0,-1 0,0 0,1 0,-1 1,1-1,-1 0,1 0,0 0,-1 0,1 1,0-1,0 0,-1 1,1-1,0 1,0-1,0 1,0-1,0 1,0-1,0 1,0 0,0 0,0-1,0 1,0 0,0 0,0 0,0 0,0 0,0 0,0 0,0 1,0-1,0 0,0 0,0 1,0-1,-1 1,1-1,0 1,0-1,0 1,0 0,-1-1,1 1,0 0,0 0,83 341,-64-287,-3-16,0 1,-3 1,-2 1,-1 0,-2 0,-2 1,-2 0,-2 1,-2-1,-1 0,-3 1,-2 4,4-38,0-1,-1 1,0-1,-1 0,0 0,0 0,-1 0,0 0,0-1,-1 0,-1 0,1 0,-1 0,0-1,-1 0,0 0,0-1,0 0,-1 0,0-1,0 0,0 0,-1-1,0 0,0 0,0-1,0 0,0-1,-8 1,13-2,-1-1,1-1,0 1,-1 0,1-1,0 0,-1 0,1 0,0-1,0 1,0-1,0 0,0 0,1-1,-1 1,0-1,1 0,0 1,0-2,0 1,0 0,0 0,1-1,-1 0,1 1,0-1,0 0,0 0,1 0,-1-1,1 1,0 0,0-1,-2-10,0 0,1-1,0 0,1 1,1-1,1 0,0 1,3-12,0 5,1 0,1 1,0-1,2 2,1-1,0 1,2 0,0 1,1 0,1 1,0 0,2 1,0 1,1 0,0 1,8-4,1 1</inkml:trace>
  <inkml:trace contextRef="#ctx0" brushRef="#br0" timeOffset="4975.746">3387 594,'-5'19,"-1"16,-1 7,2-4</inkml:trace>
  <inkml:trace contextRef="#ctx0" brushRef="#br0" timeOffset="5218.883">3302 114,'0'9,"0"9,0 0</inkml:trace>
  <inkml:trace contextRef="#ctx0" brushRef="#br0" timeOffset="5571.719">3612 678,'17'-23,"-2"1,1 1,1 1,0 0,1 1,2 1,20-15,-38 31,-1 1,1-1,0 1,0 0,0-1,0 1,0 0,0 0,0 0,1 0,-1 1,0-1,0 0,1 1,-1 0,0-1,1 1,-1 0,1 0,-1 1,0-1,1 0,-1 1,0-1,0 1,1 0,-1 0,0 0,0 0,0 0,0 0,0 1,0-1,0 1,-1-1,1 1,0 0,-1-1,1 1,-1 0,0 0,0 0,1 0,-1 0,-1 1,2 0,-1 1,1 4,0 0,1 0,0 0,0 0,1 0,0-1,0 1,1-1,-1 0,2 0,-1-1,1 0,0 0,0 0,1 0,0-1,-1 0,2-1,-1 1,1-2,-1 1,1-1,0 0,0 0,1-1,-1 0,9 0,-8-4,1 0,0-1,-1 0,0-1,0 0,0 0,0-1,-1 0,1 0,-1-1,0-1,-1 1,0-1,0 0,0-1,-1 1,0-1,-1-1,0 1,0-1,0 0,-1 0,-1 0,0-1,41-61,-31 55</inkml:trace>
  <inkml:trace contextRef="#ctx0" brushRef="#br0" timeOffset="6408.177">4854 594,'29'430,"-40"-367,1-103,15 14,2 0,1 0,0 1,2 0,1 1,1 0,1 1,1 1,1-1,17-17,1-2,1 3,3 1,1 1,1 2,2 2,1 2,32-17,8 19,-80 29,0 0,0-1,1 1,-1 1,0-1,0 0,0 0,0 1,0-1,0 1,0 0,0 0,0 0,0 0,0 0,0 0,0 0,-1 0,1 1,0-1,-1 1,1-1,-1 1,0 0,1 0,-1-1,0 1,0 0,0 0,-1 0,1 0,0 0,-1 0,1 1,-1-1,0 0,1 0,-1 1,-2 9,1 0,-2-1,0 1,0 0,-1-1,0 0,-1 0,0 0,-1-1,0 1,-1-1,0-1,0 1,-1-1,-1-1,1 1,-1-1,-1-1,1 0,-1 0,-3 1,-1 1,0-1,-1 0,0 0,0-2,-1 0,0-1,0 0,0-1,0-1,-1-1,-12 1,26-3,1 0,0 0,-1 0,1-1,0 1,-1-1,1 1,0-1,0 0,-1 0,1 0,0 0,0 0,0 0,0-1,1 1,-1-1,0 1,0-1,1 0,-1 0,1 1,0-1,0 0,-1 0,1-1,-6-15</inkml:trace>
  <inkml:trace contextRef="#ctx0" brushRef="#br0" timeOffset="6707.21">5644 0,'0'39,"0"31,5 14,1-3,1-10,-2-13,-2-11,-1-8,0-7,-2-4,0-1,0-2,0 1,-1 1,1 0,5-9,6-8,1-5</inkml:trace>
  <inkml:trace contextRef="#ctx0" brushRef="#br0" timeOffset="24413.806">0 1976,'1'47,"64"-198,-55 130,2 2,0-1,1 2,1 0,0 0,2 1,0 1,1 1,0 0,1 1,2-1,-14 10,0 0,0 0,0 0,0 1,1-1,0 2,0-1,0 1,0 0,1 0,-1 1,1 0,-1 1,1-1,0 1,1 1,7 4</inkml:trace>
  <inkml:trace contextRef="#ctx0" brushRef="#br0" timeOffset="24679.422">678 1581,'-10'15,"0"1,2-1,0 2,1-1,0 1,1 0,1 0,1 1,0-1,2 1,0 0,1 0,0 0,2 0,1 13,0-27,-1 0,1 0,1-1,-1 1,0 0,1-1,-1 0,1 0,0 0,0 0,1 0,-1 0,0-1,1 0,0 1,-1-1,1-1,0 1,0 0,0-1,0 0,0 0,1 0,-1-1,0 1,0-1,1 0,-1 0,0 0,0-1,0 0,1 0,-1 0,0 0,0 0,0-1,0 0,-1 0,1 0,0 0,-1 0,1-1,-1 0,0 1,0-1,0-1,0 1,1-3,5 0,-1-1,0 0,-1-1,0 0,0 0,0 0,-1-1,0 0,-1 0,0 0,-1-1,0 0,0 1,-1-2,0 1,-1 0,0 0,0-1,-1 0,-1 1,0-1,0 1,-1-1,-1 1,1-1,-2 1,-1-6,2 13,0 0,0 0,-1 0,1 1,-1-1,0 0,0 1,0 0,0 0,0 0,0 0,-1 0,1 0,0 1,-1 0,0 0,1 0,-1 0,0 0,1 1,-1 0,-2-1,-16 0</inkml:trace>
  <inkml:trace contextRef="#ctx0" brushRef="#br0" timeOffset="25012.668">1355 1186,'-14'43,"-10"38,-1 16,4-5,6-8,5-13,4-10,8-10,4-9,1-7,-2-4,5-3,-1-2,-1 1,-2-1,-2-4</inkml:trace>
  <inkml:trace contextRef="#ctx0" brushRef="#br0" timeOffset="25196.138">1045 1666,'38'-5,"32"-1,14 0,-3 1,-10 1,-8 2,-10 1,-4 1,-5 4,-6 3,-10-1</inkml:trace>
  <inkml:trace contextRef="#ctx0" brushRef="#br0" timeOffset="25898.849">1976 1581,'-44'29,"2"1,1 3,2 1,1 2,-29 35,37-7,30-62,0 0,-1-1,1 1,0-1,0 1,0-1,1 1,-1 0,0-1,1 1,-1-1,1 1,-1-1,1 1,0-1,-1 0,1 1,0-1,0 0,0 0,0 1,0-1,0 0,1 0,-1 0,0 0,0 0,1-1,-1 1,1 0,-1-1,0 1,1-1,-1 1,1-1,0 1,-1-1,1 0,-1 0,1 0,0 0,12-2,0 0,0 0,0-2,0 0,-1 0,1-1,-1-1,-1 0,1-1,-1 0,0-1,0-1,-1 1,-1-2,1 1,-1-2,2-3,67-86,-79 100,0 1,0-1,0 0,0 1,1-1,-1 0,0 1,0-1,0 0,1 0,-1 1,0-1,0 0,1 0,-1 1,0-1,1 0,-1 0,0 0,1 1,-1-1,0 0,1 0,-1 0,0 0,1 0,-1 0,1 0,-1 0,0 0,1 0,-1 0,0 0,1 0,-1 0,1 0,-1 0,0 0,1-1,-1 1,0 0,1 0,-1 0,0-1,1 1,-1 0,0 0,0-1,1 1,-1 0,0 0,0-1,0 1,1 0,-1-1,0 1,0 0,0-1,0 1,0 0,1-1,-1 1,0-1,1 37,-1-30,13 130,-11-130,-1-1,2 0,-1 1,0-1,1 0,0 0,1-1,-1 1,1-1,-1 1,1-1,1 0,-1-1,0 1,1-1,0 1,0-2,0 1,0 0,0-1,1 0,4 1,4-1,1-1,0-1,0 0,-1-1,1 0,0-1,-1-1,0-1,0 0,0 0,0-2,0 1,-1-2,0 0,0 0,-1-1,10-9,158-109,-140 97,-1-2,-2-1,-1-2,27-34,-50 52,0-1,-1-1,-1 0,-1 0,-1-1,0-1,-1 1,-1-1,-1 0,-1-1,-1 0,-1 0,0 0,-1-12,-1 6,0 13,1-1,-2 1,0 0,-1 0,0 0,-1 0,-1 0,0 0,-1 0,-1 1,0-1,4 12,0 0,0 0,0 0,0 1,0-1,0 0,0 1,-1-1,1 1,-1 0,1-1,-1 1,0 0,1 0,-1 0,0 0,0 0,0 0,0 1,0-1,0 0,0 1,0 0,0-1,0 1,0 0,0 0,0 0,0 0,0 1,0-1,0 1,0-1,0 1,0-1,0 1,1 0,-1 0,0 0,-1 1,-55 62,43-33,2 1,1 0,1 0,2 1,1 1,2 0,1 0,2 0,2 0,2 33,2-39,3-1,0 1,1-2,2 1,1-1,1 0,1-1,1 0,1-1,3 2,51 57,-63-77</inkml:trace>
  <inkml:trace contextRef="#ctx0" brushRef="#br0" timeOffset="26093.176">2484 1496,'57'10,"24"2,8 0,-6-2,-8-3,-12-2,-12-8,-9-2,-8-1,-4 1,-3 1,-6 1</inkml:trace>
  <inkml:trace contextRef="#ctx0" brushRef="#br0" timeOffset="26364.997">3274 1609,'-5'38,"-1"23,4 1,4-6,0-7,6-12,1-13</inkml:trace>
  <inkml:trace contextRef="#ctx0" brushRef="#br0" timeOffset="26526.108">3274 1271,'0'0</inkml:trace>
  <inkml:trace contextRef="#ctx0" brushRef="#br0" timeOffset="26913.841">3584 1835,'16'-38,"1"0,2 2,2 0,18-25,-27 43,39-45,-49 64,-1-1,1 1,-1-1,1 1,-1 0,1-1,-1 1,0 0,0 0,1 0,-1 0,0 0,0 1,0-1,0 0,0 0,0 1,0-1,-1 0,1 1,-1-1,1 1,-1-1,1 1,-1-1,1 1,-1 0,0-1,0 1,0-1,0 1,0-1,-1 1,1 0,0-1,-1 1,1 0,0 5,1-1,0 0,-1 0,2-1,-1 1,1-1,-1 1,2-1,-1 0,1 0,-1 1,1-2,1 1,-1 0,1-1,-1 1,1-1,1 0,-1-1,0 1,1-1,0 1,0-1,0-1,0 1,0-1,1 0,-1 0,1 0,-1-1,1 0,0 0,-1-1,1 1,0-1,0 0,-1-1,1 1,0-1,2-1,-1-1,0 0,0-1,0 1,-1-1,1-1,-1 1,0-1,-1-1,1 1,-1-1,0 1,0-2,-1 1,1 0,-1-1,-1 0,2-3,5-9</inkml:trace>
  <inkml:trace contextRef="#ctx0" brushRef="#br0" timeOffset="27479.53">4233 1581,'-11'4,"1"1,0-1,0 2,0-1,0 1,1 1,0 0,1 0,-1 1,1 0,1 0,-1 1,2 0,-1 0,1 1,1 0,-1 0,2 0,-3 7,6-15,0 0,1 0,-1 0,1 0,-1 0,1 0,0 0,0 0,0 0,0 1,0-1,0 0,1 0,-1 0,1 0,-1 0,1 0,0 0,0-1,0 1,0 0,0 0,0 0,0-1,0 1,1-1,-1 1,1-1,-1 1,1-1,0 0,0 0,-1 0,1 0,0 0,0 0,0 0,0-1,0 1,0-1,0 1,0-1,0 0,0 0,0 0,0 0,0 0,0 0,1-1,-1 1,0-1,0 1,0-1,-1 0,1 0,1 0,9-3,0-1,-1-1,1 0,-2 0,1-1,-1 0,1-1,-2 0,9-9,74-48,-89 63,0 1,0 0,1 0,-1 0,0 0,1 1,-1-1,1 1,-1 0,1 0,-1 0,0 1,1-1,-1 1,1 0,-1-1,0 2,1-1,-1 0,0 1,0-1,0 1,0 0,0 0,-1 0,1 0,-1 1,1-1,-1 1,0 0,0-1,0 1,1 1,2 5,0 0,0 0,-1 1,0 0,0-1,-1 1,0 1,-1-1,0 0,-1 7,12 99,4-1,17 50,-25-118,-2 0,-2 0,-2 1,-3-1,-1 1,-3 5,2-45,0 1,-1-1,0 0,0 1,-1-2,0 1,-1 0,0-1,0 0,0 0,-1 0,0-1,0 0,-1 0,1 0,-1-1,-1 0,1 0,-1-1,0 0,1-1,-2 1,1-1,0-1,-7 2,12-3,-1 0,0 0,1 0,-1-1,0 1,1-1,-1 0,0 0,0 0,1 0,-1-1,0 1,1-1,-1 0,1 0,-1 0,1-1,-1 0,1 1,0-1,0 0,-1 0,1-1,1 1,-1-1,0 1,1-1,-1 0,1 0,0 0,0 0,0 0,0-1,1 1,-1 0,1-1,0 0,0 1,0-1,1 0,-1 1,1-1,0 0,0 1,0-1,0 0,1-1,3-12,0 1,1-1,1 1,0 0,2 1,0 0,0 0,1 0,1 1,1 1,0-1,0 2,4-3,26-35,-25 29,-3 1,0 2,1 0,0 1,2 0,0 1,1 1,0 0,1 1,1 1,0 1,21-9,-18 14</inkml:trace>
  <inkml:trace contextRef="#ctx0" brushRef="#br0" timeOffset="36334.318">5249 1835,'-14'14,"0"10,2 1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09:21.601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</inkml:definitions>
  <inkml:trace contextRef="#ctx0" brushRef="#br0">5870 1328,'-2'-6,"0"0,-1 0,1 0,-2 0,1 1,0 0,-1 0,0 0,0 0,-1 0,0 1,1 0,-1 0,-1 0,1 0,0 1,-4-2,-2-3,-236-150,170 119,-2 3,-2 4,-44-10,87 34,0 1,-1 2,0 1,1 2,-1 2,0 2,-4 2,-1 3,0 2,0 2,1 2,1 1,0 3,1 1,-25 17,28-15,0 1,2 3,1 0,1 2,1 2,1 1,1 2,-7 12,-101 125,58 12,76-151,1 1,1-1,2 1,2-1,0 1,2-1,1 0,1 0,7 20,-11-46,13 51,3-1,2-1,3 0,2-2,9 13,31 67,10 112,-64-185,-2 1,-3 1,-3-1,-2 1,-3 6,1 36,0-60,-2 0,-2 1,-1-1,-3-1,-1 0,-2 0,-1-1,-2-1,-2 0,-2-2,-10 14,-5-3,-1-2,-3-1,-1-2,-2-2,-5 0,41-34,-181 133,160-117,19-18,1 2,0-1,0 1,0 0,1 0,-1 0,2 1,-1 0,1 1,0-1,0 1,1 0,0 0,1 0,0 0,-1 4,3 6,0 1,2 0,0 0,1 0,1-1,1 1,0-1,1 0,2 0,-1 0,2-1,0 0,1-1,1 0,1 0,0-1,1 0,0-1,2 1,51 76,-43-62,3-1,0-2,1 0,2-2,1-1,0-1,2-2,0 0,1-3,1 0,1-3,28 10,181 38,-188-51,-53-11,103 19,-2 5,-1 5,-1 3,29 18,-111-42,2-1,-1 0,1-2,0 0,0-1,0-1,0-1,1-1,-1-1,0-1,1-1,-1-1,0-1,15-4,15-7,-2-2,0-3,-1-1,-1-2,19-15,113-74,-144 86,-1-2,-2-1,-1-2,-1-1,-2-1,-1-2,0-4,-17 18,0 0,-2-1,-1 0,0-1,-2 0,0 0,-2 0,0-5,23-267,-21 256,2 1,2 0,1 1,2 0,1 1,2 0,2 1,1 1,1 0,6-4,-14 23,1 1,0 1,1 0,0 1,1 0,0 1,1 1,1 0,-1 1,1 1,1 0,-1 1,1 1,1 0,-1 1,1 2,0-1,0 2,4 0,16 0,0 2,0 1,0 2,0 2,-1 1,1 2,17 7,-11 2,1-2,0-2,1-2,0-2,0-2,1-2,0-2,31-3,-66-2,-1 0,1-1,-1 0,0-1,0 0,0-1,0 0,-1 0,0-1,0-1,0 0,-1 0,0-1,0 0,-1 0,0-1,6-9,100-181,-99 168,89-212,-92 210,-1 0,-2-1,-1 0,-2-1,-1 0,-2 0,-1 0,-2 0,-1 0,-2 0,-1 1,-2-1,-6-15,-5-9,-4 1,-2 0,-2 2,-3 1,-2 2,-8-7,10 15,-2 1,-2 2,-2 1,-2 2,-1 1,-2 2,-1 1,-2 3,-31-18,-138-66,189 106,-7-4,0 1,-1 1,0 2,-1 1,0 2,-29-4,49 11,-1 0,1 1,-1 0,1 1,0 0,-1 1,1 0,0 1,1 0,-1 1,1 0,0 1,0 0,0 0,1 1,0 0,-8 9,-120 155,29-52,102-114,0-1,0 1,-1-1,1 0,-1-1,0 0,0 0,-1 0,1-1,0 0,-1-1,0 1,1-1,-1-1,0 0,1 0,-1 0,0-1,-4-1,5-2,-1 0,1-1,0 0,0 0,0-1,1 0,-1 0,1-1,1 0,0 0,0 0,0 0,1-1,0 0,0 0,1 0,0 0,0 0,1-1,0 0,1 1,0-1,0-8,-8-20,6 18,-1 1,0-1,-1 1,-1 0,-1 1,-1-1,0 1,-1 1,0 0,-2 0,0 1,-1 0,0 1,-1 0,-1 1,0 0,-6-3,0 6</inkml:trace>
  <inkml:trace contextRef="#ctx0" brushRef="#br0" timeOffset="4559.425">5702 3191,'0'-1,"1"0,-1 0,0 0,0-1,0 1,0 0,0 0,0 0,0 0,0-1,0 1,-1 0,1 0,0 0,-1 0,1 0,-1 0,1 0,-1 0,1 0,-1 0,0 0,0 0,1 0,-1 0,0 0,0 1,0-1,0 0,0 1,0-1,0 1,0-1,0 1,0-1,0 1,0 0,-1-1,1 1,0 0,0 0,0 0,0 0,-1 0,1 0,0 0,0 1,0-1,0 0,0 0,-1 1,1-1,0 1,0-1,0 1,0 0,0-1,0 1,1 0,-1 0,0-1,0 1,0 0,1 0,-1 0,-2 1,1-1,-1 1,1 0,-1 0,1 0,0 0,0 1,0-1,0 0,0 1,0 0,1-1,-1 1,1 0,0 0,-1 0,1 0,1 0,-1 0,0 0,1 0,0 0,-1 0,1 0,1 0,-1 0,0 0,1 1,-1-1,1 0,0 0,0 0,0-1,1 1,-1 0,1 0,-1-1,1 1,0-1,0 1,0-1,0 0,0 0,1 1,-1-2,1 1,-1 0,1 0,0-1,0 0,0 1,0-1,-1 0,1-1,1 1,-1 0,0-1,0 0,0 1,3-2,-2 1,0-1,1 0,-1 0,0-1,0 1,1-1,-1 0,0 0,-1 0,1 0,0-1,-1 0,1 0,-1 0,0 0,0 0,0-1,0 1,-1-1,0 0,1 1,-1-1,0-1,-1 1,1 0,-1 0,0 0,0-1,0 1,-1-1,1 1,-1 0,0-2,-1 4,-1 0,1 0,-1 0,1 0,-1 0,0 0,0 1,0-1,0 1,0-1,0 1,0 0,0 0,0 0,-1 0,1 0,0 0,-1 0,1 1,-1 0,1-1,-1 1,1 0,-1 0,1 0,-1 0,1 1,0-1,-1 1,1 0,-1-1,1 1,0 0,0 0,-1 0,1 1,0-1,0 0,0 1,0 0,1-1,-2 1,4-2,-1 0,1-1,0 1,-1 0,1-1,-1 1,1 0,-1 0,1 0,0-1,-1 1,1 0,-1 0,1 0,0 0,-1 0,1 0,-1 0,1 0,0 0,-1 1,1-1,-1 0,1 0,0 0,-1 1,1-1,-1 0,1 1,-1-1,1 0,-1 1,1-1,-1 1,1-1,-1 0,0 1,1 0,-1-1,0 1,1-1,-1 1,0-1,0 1,0-1,1 1,-1 0,0-1,0 1,0-1,0 1,0 0,0-1,0 1,0 0,0-1,-1 1,1-1,0 1,0 0,0-1,-1 1,1-1,0 1,-1 0,46-36,-48 30</inkml:trace>
  <inkml:trace contextRef="#ctx0" brushRef="#br0" timeOffset="6014.199">6604 2881,'-3'-4,"-1"1,0-1,0 1,0 0,0 1,0-1,-1 1,1-1,-1 1,0 1,1-1,-1 1,0 0,0 0,0 0,0 0,0 1,0 0,0 0,0 1,0-1,0 1,0 0,0 0,0 1,1-1,-1 1,0 0,1 0,-1 1,1 0,0-1,0 1,0 1,0-1,1 0,-1 1,-1 2,-8 7,1 1,0 0,1 1,0 0,2 1,-1 0,2 1,-3 7,8-13,-1-1,1 1,1 0,0 1,1-1,0 0,1 0,0 0,1 1,0-1,0 0,1 0,1 0,0 0,0 0,1-1,1 1,0-1,0 0,1-1,0 1,0-1,1 0,1-1,-1 1,4 1,0-5,1-1,0 0,0-1,0 0,0-1,1 0,-1-1,0 0,1-1,-1 0,1-1,-1-1,6-1,-5 1,-1-1,1 0,-1-1,0 0,0-1,-1 0,1-1,-1 0,0-1,-1 0,1-1,-1 0,-1-1,0 0,0 0,-1-1,0 0,6-11,-12 18,0 0,1 0,-1 0,-1-1,1 1,-1-1,1 1,-1-1,0 0,0 0,0 1,-1-1,0 0,1 0,-1 0,0 1,-1-1,1 0,-1 0,0 0,0 1,0-1,0 0,0 1,-1-1,0 1,0 0,0-1,0 1,0 0,-1 0,1 0,-1 1,0-1,0 0,0 1,0 0,0 0,0 0,-1 0,-1-1,-41-12,71 13,0-2,-1 0,0-1,0-2,0-1,-1 0,19-11,-16 9</inkml:trace>
  <inkml:trace contextRef="#ctx0" brushRef="#br1" timeOffset="21216.935">1214 6775,'-2'-1,"0"-1,1 1,-1 0,0-1,0 0,1 0,-1 1,1-1,-1 0,1 0,0 0,0 0,0 0,0-1,0 1,1 0,-1 0,0-1,1 1,0 0,-1-1,1 1,0-1,0 1,1-1,-2 0,13-178,3 56,-16-671,2 737,-13-163,-18-8,16-23,12 95,-25-45,-1 0,0-39,28-166,-30 155,2-22,29-606,-1 570,-32 129,8 82,-4-41,16 52,7 68,1 1,2-1,0 0,1 0,1 0,1 0,1 1,2-7,4-27,-1 1,-4-1,-1 0,-4-17,2 18,-26-117,-6-27,33 168,0 23,-1 0,1-1,-1 1,0 0,-1 0,1 0,-1-1,0 1,-1 0,1 0,-1 0,-1 1,1-1,-3-4,-7-2</inkml:trace>
  <inkml:trace contextRef="#ctx0" brushRef="#br1" timeOffset="23469.085">1214 6691,'5'6,"0"1,0-1,0 0,0 0,1-1,0 0,0 0,1 0,-1-1,1 0,0 0,0 0,0-1,1 0,-1-1,1 0,2 1,12 0,1-1,-1-1,1-1,0-1,-1-1,0-1,1-1,0-2,26-2,114-11,67-14,-160 25,0 3,0 3,34 5,10-1,1039-2,-897 28,-128-29,-73-1,0 3,0 2,36 6,-2 3,0-5,0-4,56-6,-10 1,824 2,-736-27,316 27,-256-29,-86 18,-28-6,-129 32,-28-2</inkml:trace>
  <inkml:trace contextRef="#ctx0" brushRef="#br1" timeOffset="27721.597">8044 6239,'-2'0,"0"0,0 0,0 1,0 0,-1-1,1 1,0 0,0 0,0 0,1 0,-1 0,0 0,0 1,1-1,-1 0,0 1,1 0,-1-1,1 1,0 0,0 0,0 0,0 0,0 0,0 0,0 0,0 0,1 0,-1 0,1 0,0 2,-4 4,-8 16,-99 161,-252 203,321-324,54-64,-2-9</inkml:trace>
  <inkml:trace contextRef="#ctx0" brushRef="#br1" timeOffset="28021.785">7537 6211,'2'19,"0"1,2-1,1 0,0 0,1-1,8 17,-13-33,11 23,1 0,0 0,2-1,1-1,1-1,1 0,1-1,1-1,0-1,2 0,0-2,1-1,19 11,-34-24,1 1,-1 1,0-1,-1 1,1 1,-1-1,0 1,-1 1,1-1,-1 1,-1 0,1 0,-1 1,0 0,-1 0,0 0,0 0,-1 1,0-1,0 1,0 6,-5 2</inkml:trace>
  <inkml:trace contextRef="#ctx0" brushRef="#br1" timeOffset="32072.64">141 30,'0'-2,"0"1,0 0,0-1,0 1,-1 0,1 0,0 0,-1-1,1 1,-1 0,1 0,-1 0,0 0,0 0,1 0,-1 0,0 0,0 0,0 0,0 0,0 1,0-1,0 0,0 1,0-1,0 1,-1-1,1 1,0-1,0 1,0 0,-1 0,1 0,0-1,0 1,-1 0,1 0,0 1,0-1,-1 0,1 0,0 1,0-1,-1 1,1-1,0 1,0-1,0 1,0 0,0-1,0 1,0 0,-1 0,9 94,0-60,33 140,5-89,-44-85,1 1,-1-1,1 1,-1-1,1 1,0-1,-1 0,1 0,0 0,0 0,0 0,0 0,0-1,0 1,0-1,0 1,0-1,0 0,0 1,0-1,0 0,0 0,0-1,0 1,0 0,0-1,0 1,0-1,0 0,0 0,0 0,0 0,0 0,-1 0,1 0,0 0,-1-1,1 1,-1-1,1 1,-1-1,0 1,0-1,1-1,11-16,-2-1,0 0,-1 0,-1-2,0 1,-2-1,-1 0,0 0,-2-1,-1-1,7-92,-8 204,4 0,14 67,7 123,-28 114,2-371,-1-1,-2 1,0 0,-1-1,-1 0,-1 0,-1 0,0 0,-2-1,0 0,-1-1,-1 0,-1 0,0-1,-1 0,-1-1,-1-1,-4 4,15-16,1 0,-1-1,0 0,0 0,-1 0,1 0,0 0,-1-1,1 1,-1-1,1 0,-1 0,1 0,-1-1,0 1,0-1,1 0,-1 0,0 0,0-1,1 1,-1-1,0 0,1 0,-1 0,1 0,-1-1,1 1,0-1,-1 0,1 0,0 0,0-1,1 1,-1-1,0 1,1-1,-1 0,1 0,0 0,-1-1,0-10,0 1,0 0,2-1,-1 1,2-1,0 0,0 1,2-8,0-9,-2 11,1 1,1-1,0 0,2 1,0-1,1 1,1 1,0-1,2 1,0 0,0 0,2 1,0 0,4-2,105-114,-98 114</inkml:trace>
  <inkml:trace contextRef="#ctx0" brushRef="#br0" timeOffset="37393.227">198 6492,'39'221,"7"65,-17-82,-29-202,0 1,0-1,0 1,0-1,0 1,1-1,-1 1,1-1,0 1,0-1,0 0,0 1,0-1,0 0,1 0,-1 0,1 0,-1 0,1 0,0 0,0-1,0 1,0 0,0-1,0 0,0 1,0-1,1 0,1 0,5-6</inkml:trace>
  <inkml:trace contextRef="#ctx0" brushRef="#br0" timeOffset="37694.859">1 6492,'46'-34,"2"2,1 2,2 3,0 1,2 3,1 2,42-10,29 13,-120 18,-1 0,0 1,1-1,-1 1,1 0,-1 0,0 0,1 1,-1-1,0 1,0 0,0 0,0 1,-1-1,1 1,-1 0,1 0,-1 0,0 0,0 0,0 1,-1-1,1 1,-1 0,0 0,0 1,0 6,-1-1,-1 1,0 0,0 0,-1-1,-1 1,1-1,-2 1,0-1,0 1,-1-1,0 0,0-1,-1 1,-1-1,1 0,-1 0,-1-1,0 1,0-1,-6 4,-26 28,-2-2,-2-1,-43 27,-101 41,160-95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6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1 152,'77'27,"-45"-22,-4 3,1-2,0-2,0 0,0-2,0-1,0-2,0 0,0-2,10-3,46-5,0 3,1 4,75 7,-25-1,-6-13,-95 4,0 1,0 2,1 2,-1 1,27 3,-7-1,30 15,-224-109,55 22,83 71,1-1,-1 1,0 0,0-1,0 1,1 0,-1-1,0 1,0 0,0 0,0 0,0 0,0 0,1 0,-1 0,0 0,0 0,0 0,0 0,0 0,1 1,-1-1,0 0,0 1,0-1,1 1,-1-1,0 1,0-1,1 1,-1-1,0 1,1 0,-1-1,1 1,-1 0,1-1,-1 1,1 0,0 0,-1 0,1-1,0 1,0 0,-1 0,1 0,0 0,0 0,0-1,0 1,0 0,0 0,0 0,0 0,-4 58,5-54,0 67,2-48,-2 0,-1 0,-1 0,-1 0,-1 0,-1-1,-1 1,-1-1,-3 4,8-26,0 0,0 0,0-1,0 1,0 0,0 0,1 0,-1 0,0 0,1 0,-1 0,0 0,1 0,-1 0,1 1,-1-1,1 0,0 0,0 0,-1 1,1-1,0 0,0 0,0 0,0 1,1-1,-1 0,0 0,0 1,1-1,-1 0,1 0,-1 0,1 0,-1 0,1 0,0 1,-1-2,1 1,0 0,0 0,0 0,0 0,0 0,0-1,0 1,0 0,0-1,0 1,0-1,0 1,0-1,1 0,-1 1,0-1,0 0,1 0,-1 0,0 0,0 0,0 0,1 0,-1 0,0 0,0-1,1 1,-1 0,0-1,14-5,-1 0,1-1,-2-1,1 0,-1-1,0-1,-1 0,0 0,0-1,-2-1,1 0,6-10,0-13,-17 23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17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1,'106'260,"-73"-168,-25-64,1 0,2-2,0 1,2-1,1-1,13 17,-27-41,0-1,1 1,-1 0,0 0,1-1,-1 1,1 0,-1-1,1 1,-1-1,1 1,0-1,-1 1,1-1,0 1,-1-1,1 1,0-1,-1 0,1 0,0 1,0-1,-1 0,1 0,0 0,0 0,0 0,-1 0,1 0,0 0,0 0,0 0,-1 0,1 0,0-1,0 1,-1 0,1 0,0-1,0 1,-1-1,1 1,0-1,-1 1,1-1,-1 1,1-1,-1 1,1-1,-1 0,1 1,-1-1,1 0,-1 0,0 1,0-1,1 0,-1 0,0 1,0-1,0 0,0 0,15-56,-14 52,5-35,3 1,2 0,1 1,1 0,3 0,1 2,10-16,43-94,-68 134,-4 4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24.2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3 458,'498'0,"-530"-34,18 23,7 6,0 0,1 0,-1-1,1 0,0 0,0 0,1-1,0 1,0-1,1-1,-1 0,4-2</inkml:trace>
  <inkml:trace contextRef="#ctx0" brushRef="#br0" timeOffset="1012.818">3 34,'0'0,"-1"0,1-1,0 1,0-1,-1 1,1-1,0 1,0-1,0 1,0-1,0 1,0-1,0 1,0-1,0 1,0-1,0 1,0-1,0 1,0-1,0 1,1-1,-1 1,0-1,0 1,1 0,-1-1,0 1,0-1,1 1,-1 0,1-1,-1 1,0 0,1-1,-1 1,1 0,-1 0,0-1,1 1,-1 0,1 0,-1 0,1-1,-1 1,1 0,-1 0,1 0,-1 0,1 0,-1 0,1 0,-1 0,1 0,-1 1,1-1,0 0,20-5,1 1,0 0,0 2,1 1,-1 0,0 2,9 1,25 0,0-3,-39-1,0 1,0 1,-1 0,1 1,0 1,0 1,-1 0,0 1,1 1,9 4,-8 2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35.7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3371,'67'-48,"147"-127,19-35,-81 98,189-143,-192 136,-31 15,76-36,4-21,-27 16,8 15,-38 34,132-119,-104 87,111-102,-109 103,174-114,-111 47,20-2,-120 95,-8 2,-57 45,-127 54,38-2,0 0,1-1,-1-1,1 0,0-2,1 0,-1-1,1-1,0-1,1 0,-11-9,28 17,-1 0,0 0,0 0,1 1,-1-1,0 0,0 0,0 0,0 1,0-1,0 1,-1-1,1 0,0 1,0 0,0-1,0 1,-1 0,1 0,0-1,0 1,0 0,-1 0,1 1,0-1,0 0,-1 0,1 0,0 1,0-1,0 1,0-1,0 1,0-1,-1 1,1 0,0-1,1 1,-1 0,0 0,0 0,0 0,0 0,1-1,-1 2,0-1,1 0,-1 0,0 1,1 8,0 0,1 0,0 0,1 0,0 0,0 0,1 0,0 0,1-1,2 5,10 34,27 126,-44-103,-1-56,1 1,1-1,0 1,1-1,1 1,1-1,0 0,0 1,2-2,3 9,-1-45,-4-2,1 1,1 0,1 0,1 1,1 0,1 0,0 0,6-6,20-50,-8 28,-12 32</inkml:trace>
  <inkml:trace contextRef="#ctx0" brushRef="#br0" timeOffset="2681.041">2089 2750,'15'16,"-1"1,-1 0,-1 1,0 0,-2 1,0 0,-1 1,0 0,-2 1,-1 0,0 1,-7-23,1 1,-1-1,0 1,0-1,0 1,1-1,-1 1,0 0,0-1,0 1,0 0,0 0,0 0,0 0,0-1,0 2,0-1,0 0,0 0,0 0,1 0,-1 0,0 1,0-1,0 0,0 1,0-1,0 1,1-1,-1 1,0-1,0 1,1 0,-1-1,0 1,1 0,-1 0,1-1,-1 1,1 0,-1 0,1 0,-1 0,1-1,0 1,0 0,-1 0,1 0,0 0,0 0,0 0,0 0,0 0,0 0,0 0,0 0,1 0,-1 0,0 0,0-1,1 1,-1 0,1 0,-1 0,1 0,-6-10,1 0,0-1,0 1,1-1,0 0,1 0,0 0,1 0,0 0,0-1,1 1,1 0,-1 0,2-1,-1 1,2 0,-1 0,1 1,1-1,0 0,0 1,0 0,3-3,0-7,-1 3,0 0,1 0,0 1,1 0,1 1,1-1,0 2,0-1,2 2,-1-1,10-6,-16 17,-1 0,0 0,1 1,0 0,-1 0,1 0,0 0,-1 1,1 0,0-1,-1 2,1-1,0 1,0-1,-1 2,1-1,-1 0,1 1,-1 0,0 0,1 0,-1 0,0 1,0-1,-1 1,1 0,0 0,-1 1,0-1,0 1,0 0,0-1,-1 1,1 1,-1-1,0 0,0 0,0 1,-1-1,1 5,0 2</inkml:trace>
  <inkml:trace contextRef="#ctx0" brushRef="#br0" timeOffset="3288.098">2033 2524,'78'-27,"-47"21,150-46,19-23,-200 75,0 0,-1-1,1 1,0 0,0 0,0-1,0 1,0 0,0 0,0-1,0 1,-1 0,1 0,0-1,0 1,0 0,0-1,0 1,0 0,1 0,-1-1,0 1,0 0,0 0,0-1,0 1,0 0,0 0,1-1,-1 1,0 0,0 0,0-1,0 1,1 0,-1 0,0 0,0 0,-43-2,27 2,7-2,1 1,-1-1,0-1,1 0,0 0,0-1,0 1,0-2,1 1,-1-1,1 0,0-1,1 0,-2-1,-5-4</inkml:trace>
  <inkml:trace contextRef="#ctx0" brushRef="#br0" timeOffset="3948.183">2033 2101,'-1'1,"1"0,0 0,0-1,0 1,0 0,0 0,0 0,0 0,0-1,0 1,0 0,0 0,1 0,-1-1,0 1,1 0,-1 0,0-1,1 1,-1 0,1 0,-1-1,1 1,-1-1,1 1,0 0,-1-1,1 1,0-1,-1 0,1 1,0-1,-1 1,1-1,0 0,0 0,0 1,-1-1,1 0,0 0,0 0,0 0,0 0,-1 0,1 0,0 0,0 0,0-1,0 1,-1 0,1 0,0-1,0 1,-1 0,1-1,0 1,-1-1,2 0,193-53,-41 12,-59 37,-78 11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0:51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1157,'14'23,"-2"1,-1 0,-1 1,-1 0,-1 1,4 22,-7-12,19 46,-21-81,0 0,-1-1,1 1,0-1,0 1,-1-1,1 0,0 0,0 0,-1 0,1-1,0 1,0-1,-1 0,1 1,-1-1,1 0,0-1,-1 1,0 0,1-1,-1 1,0-1,0 0,0 0,0 0,0 0,0 0,0 0,-1 0,1-1,6-4,145-97,-152 100,1 0,-1 0,0 1,0-1,0 0,-1 0,1 0,-1 0,0 0,0 0,-1-1,1 1,-1 0,0 1,0-1,0 0,0 0,-1 0,1 0,-1 1,0-1,0 1,0 0,-1-1,1 1,-2-1,-8-17,-19-85,31 103,-1 0,1 1,-1-1,0 1,0-1,0 1,0-1,0 1,0-1,-1 1,1 0,-1 0,1 0,-1 0,0 0,0 0,0 0,0 1,0-1,-1 1,1-1,0 1,-1 0,1 0,-1 0,1 0,-1 1,1-1,-1 0,0 1,1 0,-1 0,0 0,1 0,-1 0,1 0,-1 1,0-1,1 1,-1 0,1 0,-1 0,1 0,-1 0,0 1,-89 46,74-37</inkml:trace>
  <inkml:trace contextRef="#ctx0" brushRef="#br0" timeOffset="1838.432">508 1015,'261'-205,"108"-122,-333 299,2 2,1 2,1 1,17-6,1 14,-58 15,1 1,0 0,-1-1,1 1,-1 0,1-1,-1 1,0 0,1 0,-1 0,0-1,0 1,1 0,-1 0,0 0,0 0,0-1,0 1,0 0,0 0,0 0,0 0,0 0,-1-1,1 1,0 0,0 0,-1 0,1 0,-1-1,1 1,-1 0,1-1,-1 1,1 0,-1-1,1 1,-1 0,0-1,1 1,-1-1,0 0,0 1,1-1,-2 1,-1 3,-7 10,2 0,-1 0,1 1,1 0,1 0,0 1,1 0,0 2,5-16,-1-1,1 0,0 0,0 0,-1 1,1-1,0 0,0 0,0 1,0-1,0 0,1 1,-1-1,0 0,0 0,1 0,-1 1,1-1,-1 0,1 0,0 0,-1 0,1 0,0 0,0 0,0 0,0 0,0 0,0 0,0-1,0 1,0 0,0-1,0 1,0-1,0 1,0-1,1 1,-1-1,0 0,0 0,1 0,-1 1,0-1,0 0,1-1,-1 1,0 0,1 0,-1 0,1-1,64-26,138-130,-90 60,20-18,-120 101,7-7,1 1,0 0,2 2,0 0,1 2,10-4,-16 13</inkml:trace>
  <inkml:trace contextRef="#ctx0" brushRef="#br0" timeOffset="7768.605">508 987,'134'-177,"11"-3,2-1,-103 124,-20 99,54 144,-10-112,-68-73,4 2,-26-13,12 11,-1-1,1 2,0-1,0 1,0 1,0 0,0 0,1 1,-1 0,-4 4,-13 4,-172 71,181-79,1 1,-1 1,1 0,0 1,1 1,0 1,0 0,1 1,0 1,0 0,1 1,1 0,-9 11,18-15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03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286 360,'-16'1,"0"2,0-1,1 2,-1 0,1 1,0 1,0 0,0 1,1 0,0 1,1 1,-1 1,2-1,-5 6,12-11,-1 1,1 0,0 0,1 0,-1 1,1-1,0 1,1 0,-1 1,1-1,0 1,1-1,0 1,0 0,0 0,1 0,0 0,0 0,1 0,-1 0,2 0,-1 0,1 0,0 0,1 0,-1 0,1 0,1-1,-1 1,1-1,0 1,1-1,0 0,-1 0,2 0,-1-1,1 0,0 0,0 0,3 2,-4-4,0-1,1 0,-1 0,1 0,-1-1,1 1,0-1,-1 0,1-1,0 1,0-1,0 0,0 0,-1 0,1-1,0 0,0 0,-1 0,1 0,0-1,-1 1,1-1,-1-1,0 1,0 0,0-1,0 0,0 0,0 0,-1-1,1 1,-1-1,0 0,0 0,9-12,-1 1,0-2,-1 1,-1-2,-1 1,0-1,-1 0,-1-2,7-21,-2 0,-2-1,-2 0,-2 0,0-40,-4 71,0 0,0 0,-1-1,-1 1,0 0,0 0,-1 0,-1 0,0 0,0 0,-1 1,-1-1,1 1,-2 0,1 0,-1 1,-1 0,0 0,0 0,-6-4,11 11,0 1,0 0,0-1,0 1,0 0,0 0,0 1,0-1,-1 0,1 1,0-1,-1 1,1 0,0 0,-1 0,1 0,0 0,-1 0,1 1,0-1,-1 1,1-1,0 1,0 0,0 0,-1 0,1 0,0 1,0-1,1 0,-1 1,0-1,0 1,1 0,-1 0,1 0,-1-1,1 1,0 0,-1 3,-36 91,37-74,2-1,1 1,1-1,0 0,2 1,0-2,1 1,2-1,0 0,1 0,1-1,0 0,2-1,0 0,12 12,85 109,-96-121</inkml:trace>
  <inkml:trace contextRef="#ctx0" brushRef="#br0" timeOffset="280.379">823 275,'-19'38,"-12"23,0 5,5-3,7-8,7-9,1-7,1-5,4-4,2-2,2-6</inkml:trace>
  <inkml:trace contextRef="#ctx0" brushRef="#br0" timeOffset="528.382">512 388,'29'24,"24"17,7 7,-1-5,-6-5,-8-8,-10-6,-8-6,-2-1,-2-4,-4 0,-1-1,-3-3</inkml:trace>
  <inkml:trace contextRef="#ctx0" brushRef="#br0" timeOffset="1365.487">1500 444,'-10'2,"0"0,0 1,0 0,1 0,-1 1,1 1,0 0,0 0,0 0,1 1,0 0,0 1,0 0,1 0,0 1,0 0,1 0,0 0,1 1,0 0,0 0,1 0,0 1,0 0,1-1,1 1,-1 0,2 0,-1 1,1-1,1 0,0 0,0 1,1-1,1 0,1 5,-3-12,1 0,1 0,-1 0,0 0,1-1,-1 1,1 0,0-1,0 0,0 1,0-1,0 0,0 0,1 0,-1 0,1 0,0-1,-1 1,1-1,0 0,0 0,0 0,0 0,0 0,0 0,0-1,0 0,0 1,0-1,0 0,0-1,0 1,2-1,3-1,-1 0,1 0,-1-1,1 0,-1-1,0 0,0 0,-1 0,1-1,-1 0,0 0,3-4,11-15,-1-2,-1 0,-1-1,-1-1,-2 0,-1-1,0-3,0 3,0 0,-1 0,-1-1,-2 0,-1-1,-1 0,-1 0,-2-1,-2 0,0-7,-25-65,22 101,0 0,0 0,-1 0,1 0,-1 0,1 0,-1 1,0-1,0 1,0-1,0 1,-1 0,1-1,-1 1,1 1,-1-1,0 0,0 1,0-1,0 1,0 0,0 0,0 0,0 0,0 0,0 1,-1 0,1-1,0 1,-3 1,-2 2,1 1,0 0,0 1,0 0,0 0,1 1,0-1,0 1,0 1,1-1,0 1,0 0,1 0,0 0,0 1,0 0,1-1,0 3,-4 2,0 0,1 0,0 1,1-1,0 1,1 0,1 1,0-1,1 1,0-1,1 1,0 0,2-1,-1 1,2 0,0-1,0 1,1-1,1 1,0-1,1-1,0 1,1-1,1 1,0-2,1 2,-1-4,1 0,1 0,-1-1,1-1,1 0,-1 0,1 0,0-1,1-1,-1 0,1 0,0-1,0-1,1 0,-1 0,1-1,-1 0,1-1,0 0,-1-1,1-1,0 0,0 0,-1-1,1-1,-1 0,13-8</inkml:trace>
  <inkml:trace contextRef="#ctx0" brushRef="#br0" timeOffset="1913.69">1951 360,'-5'15,"1"0,0 0,0 0,2 1,0-1,1 1,0 0,1-1,1 1,1 0,0-1,1 1,1 0,-4-14,1 0,0 0,0 0,0 1,0-1,0 0,0 0,1-1,-1 1,1 0,-1 0,1-1,0 1,0-1,0 1,0-1,0 0,0 0,0 0,0 0,0 0,0 0,1 0,-1-1,0 1,0-1,1 0,-1 0,0 1,1-2,-1 1,0 0,1 0,-1-1,0 1,1-1,-1 0,0 0,0 0,5-2,0 0,-1-1,1 0,-1 0,0-1,-1 0,1 0,-1 0,0-1,0 1,3-7,93-169,-101 181,1-1,-1 0,0 0,0 1,1-1,-1 0,1 0,-1 1,0-1,1 0,-1 1,1-1,0 1,-1-1,1 1,-1-1,1 1,0-1,-1 1,1 0,0-1,0 1,-1 0,1-1,0 1,0 0,-1 0,1 0,0 0,0 0,0 0,-1 0,1 0,0 0,0 0,0 0,-1 0,1 1,0-1,0 0,-1 1,1-1,0 0,-1 1,1-1,0 1,-1-1,1 1,-1-1,1 1,-1 0,1-1,-1 1,1 0,-1-1,1 1,-1 0,0 0,0-1,1 1,-1 0,0 0,0-1,0 1,0 0,20 60,-18-55,27 141,5 24,-31-160,-1 0,0 1,-1-1,0 1,0-1,-2 1,1-1,-1 1,-1-1,0 1,-1-1,0 0,0 0,-1 0,-1 0,0-1,0 0,-1 0,-2 2,6-8,-1 0,1 0,-1-1,0 1,0 0,-1-1,1 0,-1 0,0 0,0 0,0-1,0 1,0-1,0 0,-1 0,1 0,-1-1,1 0,-1 0,1 0,-1 0,0-1,0 0,1 0,-1 0,0 0,0-1,1 0,-1 0,1 0,-1 0,1-1,-1 0,0 0,0-1,-1-1,2 1,-1-1,0 0,1 0,0-1,-1 1,2-1,-1 0,1 0,-1 0,1-1,1 1,-1-1,1 1,0-1,0 0,1 0,0 0,0 0,0 0,1 0,-1 0,2 0,-1 0,1 0,-1-1,2 1,0-9,1 0,1 1,0-1,1 1,1 0,0 0,1 1,0 0,1 0,1 0,0 1,27-33,-20 24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1.8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0,'5'5,"6"1,6 0,5-1,4-1,1-2,2-1,1-1,-1 0,0 0,0 0,0 0,0-1,-1 1,-4-5,-3-1,-8 0,-7 1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2.0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1,'34'0,"20"0,6 0,-2 5,-7 1,-11 1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143 340,'-8'1,"1"1,0 1,0-1,-1 1,2 0,-1 1,0 0,1 0,0 0,0 1,0 0,0 0,1 0,0 1,0 0,0 0,1 0,0 1,0-1,0 1,1 0,0 0,1 0,-1 1,2-1,-1 1,-3 119,5-124,0 0,0 0,1 0,0 0,-1 0,1 0,0 0,0 0,1 0,-1 0,1 0,-1-1,1 1,0-1,0 1,0-1,0 0,0 0,1 0,-1 0,1 0,-1 0,1 0,0-1,0 0,0 1,-1-1,1 0,0 0,1-1,-1 1,0-1,0 1,0-1,0 0,0 0,0 0,1-1,10-4,-1-1,1 0,-1-1,0 0,-1-1,0-1,0 0,-1 0,0-1,-1-1,0 1,-1-2,4-5,-6 9,12-14,0-2,-2 0,-1-1,0 0,-2-1,-2-1,0-1,-1 1,-2-2,-1 1,-1-1,-1-7,-4 30,-1-1,0 1,0-1,0 1,-1-1,0 1,0-1,-1 1,0-1,0 1,-1-1,1 1,-1 0,-1 0,1 0,-1 0,0 0,-1 0,1 1,-1-1,0 1,0 0,-1 0,1 1,-1-1,0 1,-1 0,1 0,-1 1,1 0,-1 0,0 0,0 1,0-1,-1 1,1 1,0-1,-1 1,-5 0,6 1,1 0,-1 1,1 0,0 0,-1 0,1 1,0-1,0 1,0 0,0 1,0-1,1 1,-1 0,1 0,0 1,0-1,0 1,0 0,0 0,1 0,0 0,0 1,-2 3,-43 117,46-114,1-1,-1 0,2 0,-1 1,2-1,-1 0,1 0,1 1,0-1,0 0,1 0,0-1,1 1,0-1,1 1,0-1,0 0,1-1,0 1,0-1,8 6,16 18,2-1,1-2,2-2,19 12,-45-32,93 55,-90-61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22,'-3'8,"-1"0,2 0,-1 0,1 1,0-1,1 1,0-1,0 1,1-1,0 1,1 0,0-1,0 1,1-1,0 1,0-1,1 0,0 0,0 0,2 2,-4-9,1 0,-1 1,0-1,1 0,-1 0,1 0,0 0,-1-1,1 1,-1 0,1-1,0 1,0-1,-1 1,1-1,0 0,0 0,0 0,-1 0,1 0,0 0,0 0,0 0,-1-1,1 1,0-1,-1 0,1 1,0-1,-1 0,1 0,-1 0,1 0,-1 0,1 0,-1 0,0-1,1 1,43-56,21-78,-66 135,0 1,1-1,-1 0,0 1,0-1,1 0,-1 1,0-1,1 0,-1 1,0-1,1 0,-1 0,0 1,1-1,-1 0,1 0,-1 0,0 0,1 0,-1 1,1-1,-1 0,1 0,-1 0,0 0,1 0,-1 0,1 0,-1 0,1-1,-1 1,0 0,1 0,-1 0,1 0,-1-1,0 1,1 0,-1 0,0-1,1 1,-1 0,0 0,1-1,-1 1,0 0,0-1,1 1,-1-1,0 1,0 0,0-1,1 1,-1-1,0 1,0 0,0-1,0 1,0-1,0 1,0-1,0 1,3 38,-3-35,8 250,1-200,-3 0,-2 0,-2 1,-3-1,-2 2,3-51,0 1,1-1,-1 0,-1 0,1 0,-1 0,1 1,-1-1,0 0,-1 0,1 0,-1-1,1 1,-1 0,0 0,-1-1,1 0,-1 1,1-1,-1 0,0 0,0 0,-1-1,1 1,0-1,-1 1,1-1,-1 0,0-1,0 1,0-1,0 1,0-1,0 0,0-1,0 1,0-1,-1 0,1 0,-3 0,4-2,-1 1,0-1,0 0,1 0,-1 0,1-1,0 1,-1-1,1 0,0 0,1 0,-1 0,1-1,-1 1,1-1,0 1,0-1,0 0,1 0,-1 0,1 0,0 0,0 0,1 0,-1 0,1-4,7-110,21 18,-19 73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5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0,'-19'24,"-11"18,-1 6,5-5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13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283 379,'-24'38,"-13"28,-5 6,5-3,4-9,7-10,9-9,6-6,1-9,2-5,-2-5,0-6</inkml:trace>
  <inkml:trace contextRef="#ctx0" brushRef="#br0" timeOffset="269.924">0 435,'15'20,"9"15,5 7,3 1,1-2,-6-4,-2-7,0-5,-1-1,1 0,2-4,-5-1,-1-4,1-4,-3-8,-6-6</inkml:trace>
  <inkml:trace contextRef="#ctx0" brushRef="#br0" timeOffset="552.3">650 12,'-15'19,"-9"16,0 7,3 1,5-2,6-8</inkml:trace>
  <inkml:trace contextRef="#ctx0" brushRef="#br0" timeOffset="1267.003">903 322,'-25'22,"1"0,1 2,1 1,1 0,2 1,0 2,2 0,-12 25,27-50,0 0,0-1,1 2,-1-1,1 0,-1 0,1 0,0 1,0-1,1 0,-1 1,1-1,-1 1,1-1,0 1,0-1,1 0,-1 1,1-1,0 1,0-1,0 0,0 1,0-1,1 0,0 0,-1 0,1 0,0 0,0-1,1 1,-1-1,0 1,1-1,0 0,0 0,0 1,3-1,-1-1,1 1,-1-1,1 0,0 0,-1-1,1 1,0-1,0-1,-1 1,1-1,0 0,-1 0,1-1,-1 0,1 0,-1 0,0 0,0-1,0 0,0 0,0 0,2-3,92-101,-91 97,12-21,-1 0,-2-2,-1 0,-1-1,-2 0,6-28,-6 23,-6 23,-1-1,-1 0,0 0,-1-1,-1 1,-1-1,-1 0,0 1,-1-1,-1 0,-2-7,2 22,0 1,-1-1,1 1,-1 0,1-1,-1 1,0 0,0 0,0 0,0 1,0-1,-1 0,1 1,0 0,-1-1,1 1,-1 0,0 0,1 0,-1 1,0-1,1 1,-1-1,0 1,0 0,0 0,1 0,-1 0,0 1,0-1,1 1,-1 0,0 0,1 0,-1 0,1 0,-1 0,1 1,0-1,-1 1,1-1,0 1,0 0,0 0,0 0,0 0,1 0,-1 1,1-1,-1 1,1-1,0 1,0 0,-12 13,1 1,0 0,2 1,0 0,1 0,1 1,1 0,0 1,2 0,0 0,1 0,1 0,1 1,1-1,1 1,0-1,2 1,0-1,1 0,2 3,-2-14,0 0,1 0,0-1,0 1,1-1,0 1,1-2,0 1,0-1,1 1,-1-2,2 1,-1-1,1 0,0-1,0 1,0-2,1 1,-1-1,1 0,0-1,1 0,-1-1,0 0,1 0,-1-1,1 0,8 0,39-2,-33 0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35.33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3337 18,'-56'42,"53"-39,-153 230,55-69,-120 160,52-42,39-106,-85 208,190-345,-2 0,-2-2,-1-1,-25 22,-3 4,-83 107,-59 115,16-49,37-37,-113 189,145-213,-124 181,201-295,-93 129,-12-17,-11 39,37-30,-6-11,58-75,61-87</inkml:trace>
  <inkml:trace contextRef="#ctx0" brushRef="#br0" timeOffset="1553.591">3366 18,'-1'-1,"-1"-1,1 1,-1-1,1 1,-1 0,0-1,1 1,-1 0,0 0,0 0,0 1,0-1,0 0,0 1,0-1,0 1,0 0,0-1,0 1,0 0,0 1,0-1,0 0,0 0,0 1,0-1,0 1,0 0,0-1,0 1,0 0,0 0,0 1,-64 23,48-17,-1-1,0 0,0-2,0 0,-1-1,-20 2,32-6,7-1,-1 0,1 1,0-1,0 1,0-1,-1 1,1-1,0 1,0 0,-1-1,1 1,0 0,-1 0,1 0,0 0,-1 0,1 0,0 1,-1-1,1 0,0 1,0-1,-1 1,1-1,0 1,0 0,0-1,0 1,0 0,0 0,0 0,0 0,0 0,0 0,0 0,0 0,1 0,-1 0,0 0,1 0,-1 1,1-1,0 0,-1 0,1 1,0-1,0 0,-1 1,1-1,0 0,0 1,1-1,-1 0,0 1,0-1,1 0,-1 0,1 1,-1-1,1 0,-1 0,1 0,0 1,0-1,119 158,-1-12,-118-146,-1-1,1 1,-1 0,1 0,-1-1,1 1,-1 0,1-1,0 1,-1-1,1 1,0-1,-1 1,1-1,0 1,0-1,0 1,-1-1,1 0,0 0,0 0,0 1,0-1,0 0,-1 0,1 0,0 0,0 0,0 0,0-1,0 1,-1 0,1 0,0 0,0-1,0 1,0-1,-1 1,1-1,0 1,-1-1,1 1,0-1,-1 1,1-1,15-41,-13 30,10-107,6-19,4 101,-8 22</inkml:trace>
  <inkml:trace contextRef="#ctx0" brushRef="#br0" timeOffset="3120.254">854 1627,'34'26,"-1"1,-1 2,-2 1,-1 1,-1 1,-2 2,13 24,-38-58,-1 0,1 1,-1-1,1 0,-1 1,1-1,-1 1,1-1,-1 0,0 1,1-1,-1 1,0-1,1 1,-1-1,0 1,0-1,0 1,1 0,-1-1,0 1,0-1,0 1,0-1,0 1,0 0,0-1,0 1,0-1,0 1,0 0,-1-1,1 1,0-1,0 1,0-1,-1 1,1-1,0 1,-1-1,1 1,0-1,-1 1,1-1,-1 0,1 1,-1-1,1 0,-1 1,1-1,-1 0,1 0,-1 1,1-1,-31-16,6-13,1-1,2-1,1 0,1-2,2 0,1-2,2 0,1 0,2-1,1-1,0-11,5 15,2-2,2 1,0 0,3 0,3-27,-4 59,0 0,0 1,0-1,0 0,0 0,0 1,1-1,-1 0,1 1,-1-1,1 0,-1 1,1-1,0 1,0-1,0 1,0-1,0 1,0 0,0 0,1-1,-1 1,0 0,1 0,-1 0,0 0,1 0,0 1,-1-1,1 0,-1 1,1-1,0 1,-1 0,1-1,0 1,-1 0,1 0,0 0,0 0,-1 0,1 0,0 1,-1-1,1 1,0-1,-1 1,1 0,-1-1,1 1,-1 0,1 0,-1 0,1 0,-1 0,0 0,0 1,1-1,-1 0,0 1,0-1,-1 1,1-1,0 1,89 138,-89-138,1 0,0-1,0 1,0-1,0 0,0 0,0 0,0 0,0 0,0 0,0 0,1 0,-1-1,0 0,1 1,-1-1,0 0,1 0,-1 0,1 0,-1-1,2 1,12-4</inkml:trace>
  <inkml:trace contextRef="#ctx0" brushRef="#br0" timeOffset="3490.997">1391 1514,'9'19,"4"16,4 2,-1 0,-3-2,1-12,-2-14,-3-9</inkml:trace>
  <inkml:trace contextRef="#ctx0" brushRef="#br0" timeOffset="4040.585">1305 1148,'0'4,"-4"3,-3 3,1 6,2-5,0-9,7-9,2-9,5-2,2 3</inkml:trace>
  <inkml:trace contextRef="#ctx0" brushRef="#br0" timeOffset="4804.039">515 1373,'-1'-7,"1"0,0 0,0 1,1-1,0 0,0 0,1 1,-1-1,1 1,1-1,-1 1,1 0,1 0,-1 0,1 0,0 0,0 1,0 0,1 0,0 0,0 0,1 0,-2 0,324-310,-327 314,-1 1,1-1,-1 1,0 0,1-1,-1 1,0-1,1 1,-1-1,0 1,0-1,0 1,1-1,-1 0,0 1,0-1,0 1,0-1,0 1,0-1,0 0,0 1,0-1,0 1,-1-1,1 1,0-1,0 0,0 1,-1-1,1 1,0-1,0 1,-1-1,1 1,-1 0,1-1,0 1,-1-1,1 1,-1 0,1-1,-1 1,1 0,-1 0,1-1,-1 1,1 0,-1 0,1 0,-1 0,0-1,1 1,-1 0,1 0,-1 0,1 0,-1 1,0-1,1 0,-1 0,1 0,-1 0,1 0,-1 1,0-1,-51-1,45 1,-20 1,18 0,0 0,1 0,-1-1,0 0,0-1,1 0,-1 0,0-1,1 0,0-1,-1 0,1 0,-7-4,2-4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1:58.98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25 222,'0'0,"0"0,0 0,0 1,-1-1,1 0,0 0,0 0,-1 0,1 0,0 1,-1-1,1 0,0 0,0 0,-1 0,1 0,0 0,-1 0,1 0,0 0,0 0,-1 0,1 0,0-1,-1 1,1 0,0 0,0 0,-1 0,1 0,0 0,0-1,-1 1,1 0,0 0,0 0,0-1,-1 1,1 0,0 0,0-1,0 1,0 0,0 0,-1-1,56 141,34 44,-81-164,2-1,0 0,1-1,1 0,1 0,9 9,-14-16,0 0,-1 0,-1 0,0 1,-1 0,0 0,-1 1,0 0,-1-1,0 1,0 4,11 41,9 25,-15-48,2 0,2-1,0-1,2 0,8 9,63 184,-23-120,-15-12,-31-64,-9-25</inkml:trace>
  <inkml:trace contextRef="#ctx0" brushRef="#br0" timeOffset="1602.689">82 250,'-23'108,"-33"66,55-172,1 0,-1 0,1 0,0 0,0 0,0 0,0 0,0 0,1 0,-1 0,1-1,-1 1,1 0,-1 0,1 0,0-1,0 1,0 0,0-1,0 1,0 0,1-1,-1 0,0 1,1-1,-1 0,1 0,0 0,-1 0,1 0,0 0,-1 0,1 0,0-1,0 1,0-1,0 1,0-1,0 0,0 0,0 0,-1 0,1 0,2 0,85-23,105-58,-137 54,-83 5,-178-60,182 73</inkml:trace>
  <inkml:trace contextRef="#ctx0" brushRef="#br0" timeOffset="2635.135">590 589,'48'104,"62"105,-130-220,8-3,0-1,1 0,0-1,2 0,-1-1,2 0,1 0,0-1,1 0,-2-10,-28-170,35 196,1 0,-1 0,0 0,1 0,-1 0,1-1,0 1,-1 0,1 0,0-1,0 1,1 0,-1 0,0-1,1 1,0 0,-1 0,1 0,0 0,0 0,0 0,0 0,0 0,1 0,-1 0,0 1,1-1,0 1,-1-1,1 1,0-1,0 1,-1 0,1 0,0 0,0 0,1 0,-1 0,0 1,0-1,0 1,0-1,2 1,6 4,1 0,-1 1,0 0,0 1,-1 0,0 0,0 1,0 0,4 6,6 3,-4-4</inkml:trace>
  <inkml:trace contextRef="#ctx0" brushRef="#br0" timeOffset="3136.232">1013 758,'5'5,"1"6,0 6,-1 5,3 4,1 2,3-4,0-1,2-4,0-11,-4-11,-3-5</inkml:trace>
  <inkml:trace contextRef="#ctx0" brushRef="#br0" timeOffset="3672.047">1041 504,'-5'0,"-1"4,0 8,1-5,2-2</inkml:trace>
  <inkml:trace contextRef="#ctx0" brushRef="#br0" timeOffset="4071.807">929 52,'-5'5,"-1"6,-1 7,2 4,2 3,1 3,0-4</inkml:trace>
  <inkml:trace contextRef="#ctx0" brushRef="#br0" timeOffset="5389.631">477 250,'0'-1,"0"1,1 0,-1-1,1 1,-1 0,1-1,-1 1,1 0,-1 0,0-1,1 1,0 0,-1 0,1 0,-1 0,1 0,-1 0,1 0,-1 0,1 0,-1 0,1 0,-1 0,1 0,-1 0,1 0,-1 1,1-1,-1 0,1 0,-1 1,1-1,-1 0,0 1,1-1,-1 0,1 1,-1-1,0 0,1 1,-1-1,0 1,0-1,1 1,-1-1,0 1,0-1,0 1,1-1,-1 1,0-1,0 1,0-1,0 1,0-1,0 1,0-1,0 1,0 0,-1-1,1 1,0-1,0 1,-1-1,22-10,-1-1,-1-1,0-1,-1-1,-1 0,0-1,0-1,8-12,-25 26,1 0,0 0,-1 0,1 0,-1 0,0 0,1 0,-1 0,0 0,0 0,-1-1,1 1,0 0,-1 0,1 0,-1 0,0 0,0 0,1 0,-1 1,0-1,-1 0,1 0,0 1,0-1,-1 1,1-1,-1 1,0-1,1 1,-1 0,0 0,1 0,-1 0,0 0,0 0,0 0,0 1,0-1,0 1,0-1,0 1,0 0,-2 0,-8-6,-76-43,69 41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2:31.11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7198 622,'-12'1,"1"2,-1-1,1 2,0-1,0 2,0-1,0 2,1-1,0 1,0 1,1 0,0 0,0 1,0 0,1 0,0 1,1 0,0 1,0-1,1 1,1 1,-1-1,2 1,-1 0,1 0,1 0,1-5,0-1,0 1,1 0,0-1,0 1,0 0,1 0,0 0,0-1,0 1,1 0,0 0,0 0,0-1,1 1,0-1,0 1,0-1,1 0,0 1,0-1,0-1,0 1,1 0,0-1,0 0,0 0,1 0,-1 0,1-1,3 3,-1-4,0 0,0-1,1 0,-1 0,0 0,1-1,-1 0,1-1,-1 0,0 0,0 0,1-1,-1 0,0 0,0-1,-1 0,1 0,-1-1,1 1,-1-1,4-4,115-116,-94 88,88-99,-119 134,0 0,0-1,1 1,-1 0,0 0,1 0,-1 1,1-1,-1 0,1 0,0 0,-1 0,1 0,0 1,0-1,-1 0,1 1,0-1,0 0,0 1,0-1,0 1,0-1,0 1,0 0,0-1,0 1,0 0,0 0,0 0,0 0,0 0,0 0,0 0,0 0,1 0,-1 0,0 1,0-1,0 0,0 1,0-1,0 1,-1-1,1 1,0-1,0 1,0 0,0-1,-1 1,1 0,0 0,0 0,-1 0,1-1,-1 1,1 1,5 85,-7-79,1 0,-1 0,1 0,1 0,-1 0,1 0,1 0,0-1,0 1,0 0,1-1,0 1,0-1,1 0,0 0,2 2,67 43,-48-44</inkml:trace>
  <inkml:trace contextRef="#ctx0" brushRef="#br0" timeOffset="399.434">7762 932,'25'-42,"135"-192,-157 230,-3 3,1-1,0 0,0 0,-1 1,1-1,0 0,1 1,-1-1,0 1,0-1,1 1,-1-1,1 1,-1 0,1 0,-1 0,1 0,0 0,-1 0,1 0,0 1,0-1,0 1,0-1,0 1,0 0,-1-1,1 1,0 0,0 0,0 1,0-1,0 0,0 1,0-1,0 1,-1-1,1 1,0 0,0 0,25 83,-27-77,1-1,0 1,0-1,1 1,-1-1,1 0,1 0,-1 0,1 0,0 0,0 0,1-1,0 1,0-1,0 0,1-1,-1 1,1-1,0 1,2 0,-2-3,0 1,0-1,0 0,0-1,0 1,0-1,0 0,0-1,1 1,-1-1,0 0,0 0,1 0,-1-1,0 0,0 0,1 0,-1-1,0 0,-1 0,1 0,0 0,0-1,-1 0,0 0,3-2,4-4,0 0,-1-1,0 0,0-1,-1 0,-1-1,1 1,-2-2,2-4,2-5</inkml:trace>
  <inkml:trace contextRef="#ctx0" brushRef="#br0" timeOffset="1284.095">8665 537,'-103'72,"94"-65,0 0,0 1,0 0,0 0,1 1,0 0,1 0,0 1,0-1,1 2,0-1,1 1,0 0,1 0,0 0,1 0,0 1,1 0,0-1,1 1,0 0,1 0,0 0,1 0,1 1,-1-11,0 1,0-1,0 0,0 0,0 1,0-1,1 0,0 0,-1 0,1-1,0 1,0 0,0-1,0 1,0-1,0 1,0-1,0 0,0 0,1 0,-1 0,1-1,-1 1,0-1,1 1,-1-1,1 0,-1 0,1 0,-1 0,1 0,-1 0,1-1,-1 0,1 1,-1-1,0 0,1 0,-1 0,0 0,0 0,0-1,0 1,0-1,0 0,0 1,0-1,1-2,149-133,-9 6,-141 129,-1 1,0-1,1 0,0 1,-1 0,1-1,0 1,-1 0,1 0,0-1,0 2,0-1,0 0,0 0,1 1,-1-1,0 1,0-1,0 1,0 0,1 0,-1 0,0 0,0 0,0 1,0-1,1 1,-1-1,0 1,0 0,0 0,0 0,0 0,0 0,-1 0,1 0,0 1,-1-1,1 1,0 0,6 20,-1 1,-2-1,0 1,-2 1,0-1,-1 0,-2 1,0-1,-28 226,27-221,0 0,0 0,-2 0,0-1,-2 1,-2-1,0 0,-3 3,-35 51,43-78,0-1,0 1,0-1,0 0,0 0,-1 0,1 0,-1 0,1-1,-1 1,0-1,0 1,1-1,-1 0,0 0,0-1,0 1,0 0,0-1,-1 0,1 0,0 0,0 0,0 0,0-1,0 1,0-1,-1 0,0-3,0 0,0-1,0 1,1-1,-1 1,1-1,1 0,-1-1,1 1,-1 0,1-1,1 1,-1-1,1 0,0 1,1-1,-1 0,1 0,0 1,0-1,1 0,0 0,0 1,1-5,52-178,-38 145,-8 19</inkml:trace>
  <inkml:trace contextRef="#ctx0" brushRef="#br0" timeOffset="1562.148">9089 622,'0'33,"-2"-19,0 0,2 1,0-1,0 0,1 0,1 1,1-1,0 0,0-1,2 1,-1-1,2 1,0-1,0-1,2 1,5 7,-10-17,1 0,-1 0,1-1,0 1,0-1,0 0,0 0,0-1,0 1,1-1,-1 0,0 0,1 0,-1 0,1-1,-1 0,1 0,-1 0,1-1,-1 1,1-1,-1 0,1 0,-1-1,0 1,0-1,0 0,0 0,0 0,0-1,0 1,1-2,7-5,0-1,0 0,0 0,-2-1,1-1,-1 1,-1-2,8-12,53-114,-59 116</inkml:trace>
  <inkml:trace contextRef="#ctx0" brushRef="#br0" timeOffset="2217.127">9794 1,'-10'43,"-2"34,-1 13,4-4,2-7,2-12,3-8,1-9,1-8,0-7,1-4,-1-3,1-1,-1-1,0 0,5-4,2-5</inkml:trace>
  <inkml:trace contextRef="#ctx0" brushRef="#br0" timeOffset="2916.125">10161 424,'-21'27,"1"1,1 0,2 1,1 1,1 1,2 0,1 1,-3 14,18 41,-3-85,1-1,0 1,0 0,0 0,0 0,0-1,1 1,-1 0,0-1,1 1,-1-1,1 1,0-1,-1 0,1 0,0 0,0 0,0 0,-1 0,1 0,0-1,0 1,0-1,0 1,1-1,-1 0,0 0,0 0,0 0,0 0,0 0,0-1,0 1,0-1,0 1,0-1,0 0,0 0,0 0,0 0,12-8,0 0,-1-1,0-1,0 0,-2-1,1 0,-1-1,-1 0,-1 0,1-1,-2-1,5-11,60-104,-73 130,0 0,0 0,0 1,0-1,0 0,0 0,0 1,0-1,0 0,0 0,1 1,-1-1,0 0,0 0,0 0,0 1,1-1,-1 0,0 0,0 0,0 0,1 1,-1-1,0 0,0 0,1 0,-1 0,0 0,0 0,1 0,-1 0,0 0,0 0,1 0,-1 0,0 0,0 0,1 0,-1 0,0 0,0 0,1 0,-1 0,0 0,0 0,1 0,-1 0,0-1,0 1,0 0,1 0,-1 0,0 0,0-1,0 1,1 0,-1 0,0 0,0-1,-5 30,4-23,-1 2,-1-1,2 1,-1-1,1 1,0 0,0 0,1 0,0-1,1 1,0 0,0 0,0-1,1 1,0 0,1-1,0 0,0 1,0-1,1-1,0 1,0 0,1-1,0 0,0 0,0 0,1-1,0 0,0 0,0 0,1-1,-1 0,1 0,0 0,0-1,1 0,-1-1,8 2,-5-3,-1-1,1-1,0 1,-1-2,1 1,-1-1,1-1,-1 0,0 0,0-1,0 0,-1 0,1-1,-1 0,0-1,0 0,6-6,107-128,-107 119,0-1,-1-1,-2-1,0 0,-2 0,0-1,-2 0,3-14,-11-30,1 68,0 0,0-1,-1 1,1-1,-1 1,1 0,-1-1,0 1,1 0,-1-1,0 1,0 0,0 0,0 0,0 0,0 0,0 0,0 0,0 0,-1 0,1 1,0-1,-1 0,1 1,0-1,-1 1,1 0,-1-1,1 1,0 0,-1 0,1 0,-1 0,1 0,-1 0,1 0,-1 0,1 1,0-1,-1 0,1 1,-1 0,1-1,0 1,-7 3,1 0,0 0,0 1,0 0,1 0,0 1,0 0,0 0,1 0,0 1,0 0,0 0,1 0,0 0,0 1,1 0,0-1,1 1,0 0,0 1,0-1,1 0,0 0,1 1,0 2,1-6,1 1,-1-1,1 1,0-1,1 0,-1 0,1 0,0 0,1 0,-1 0,1-1,0 0,0 0,0 0,0 0,1 0,0-1,-1 0,1 0,1 0,-1-1,4 2,130 33,-112-32,-19-4,-1 1,0 0,0 0,0 1,0 0,0 0,0 0,-1 1,0 0,0 0,0 1,0 0,0 0,-1 0,0 1,0-1,-1 1,1 0,-1 1,-1-1,1 1,-1-1,0 1,-1 0,1 1,-2-1,1 0,-1 0,0 1,0-1,-1 3,1 15</inkml:trace>
  <inkml:trace contextRef="#ctx0" brushRef="#br0" timeOffset="-2154.047">4686 284,'-2'1,"0"0,0 1,0-1,1 1,-1 0,0-1,1 1,-1 0,1 0,0 0,0 0,0 0,0 0,0 0,0 1,0-1,1 0,-1 0,1 1,0-1,0 0,0 1,0-1,0 1,0-1,0 1,-4 145,-6 46,-20-9,10-95,19-90,1-1,0 1,0-1,0 1,0 0,0-1,-1 1,1 0,0-1,0 1,-1 0,1-1,0 1,0 0,-1-1,1 1,0 0,-1 0,1 0,0-1,-1 1,1 0,-1 0,1 0,0 0,-1 0,1-1,-1 1,1 0,0 0,-1 0,1 0,-1 0,1 0,0 0,-1 1,1-1,-1 0,1 0,0 0,-1 0,1 0,0 1,-1-1,1 0,-1 0,1 1,0-1,0 0,-1 0,1 1,0-1,-1 0,1 1,0-1,0 0,0 1,0-1,-1 1,1-1,0 0,0 1,0-1,-4-14</inkml:trace>
  <inkml:trace contextRef="#ctx0" brushRef="#br0" timeOffset="-1804.829">4262 481,'315'-78,"-43"3,-111 12,-142 56</inkml:trace>
  <inkml:trace contextRef="#ctx0" brushRef="#br0" timeOffset="-1336.91">5166 114,'0'598,"19"-502,-18-94,0 1,0-1,0 0,1 1,-1-1,1 0,0 0,-1 0,1-1,0 1,0 0,0-1,0 1,0-1,1 1,-1-1,0 0,1 0,-1 0,1 0,-1-1,1 1,-1-1,1 0,0 1,-1-1,1 0,-1 0,1-1,0 1,-1 0,1-1,-1 0,1 1,-1-1,1 0,124-90,-106 76,-16 9,0 2,0-1,1 1,-1-1,1 2,0-1,0 1,1-1,-1 2,1-1,0 1,-1 0,1 0,0 1,0 0,0 0,6 1,-10 2,0 1,0 0,0 0,0 0,-1 0,1 1,-1-1,0 1,0-1,0 1,0 0,-1 0,0 0,0 0,0 0,0 0,0 0,-1 0,0 0,0 0,0 0,0 0,-1 1,1-1,-1 0,1 3,-1 11,0-15,0 1,0 0,1-1,-1 1,1 0,0 0,0-1,0 1,1 0,-1 0,1-1,0 1,0 0,0-1,1 1,-1-1,1 0,0 1,0-1,0 0,0 0,0 0,1 0,-1 0,2 0,7-1</inkml:trace>
  <inkml:trace contextRef="#ctx0" brushRef="#br0" timeOffset="-966.772">5871 848,'28'-5,"0"0,0-2,-1-1,0-1,0-2,-1 0,-1-2,0-1,0-1,-2 0,9-9,-27 19,0 0,-1-1,1 1,-1-1,0 0,-1 0,1 0,-1-1,-1 1,1-1,-1 1,0-1,0 0,0-5,-2 10,0-1,0 0,0 0,0 0,0 0,-1 0,1 0,-1 0,0 0,0 1,0-1,0 0,0 1,-1-1,1 0,-1 1,1 0,-1-1,0 1,0 0,0 0,0 0,-1 0,1 0,-1 1,1-1,-1 1,1-1,-1 1,0 0,1 0,-1 0,0 1,0-1,-2 0,-6 1,-1 0,0 0,1 1,-1 1,1 0,-1 1,1 0,0 0,0 1,0 1,0 0,1 0,0 1,0 0,0 1,1 0,0 1,1 0,-1 0,1 0,1 1,0 1,0-1,1 1,0 0,1 1,0-1,0 1,1 0,1 0,0 1,0-1,1 1,1-1,-1 4,2-9,1 0,-1 0,1 0,0 0,0 0,1 0,0 0,0-1,0 1,1 0,-1-1,1 0,1 0,-1 0,1 0,0 0,0-1,0 1,1-1,-1 0,1 0,0-1,0 0,0 0,1 0,-1 0,1-1,0 0,0 0,-1 0,1-1,0 0,0 0,0 0,5-1,11 2,1-2,-1 0,1-1,-1-2,1 0,15-5,-14 2</inkml:trace>
  <inkml:trace contextRef="#ctx0" brushRef="#br0" timeOffset="5050.216">1 1666,'55'-42,"-54"41,0 0,0 0,1 0,-1 1,0-1,1 1,-1-1,1 1,-1-1,0 1,1 0,-1-1,1 1,-1 0,1 0,-1 0,1 0,-1 1,1-1,-1 0,1 1,-1-1,1 0,-1 1,0 0,1-1,-1 1,0 0,0 0,1 0,-1 0,0 0,0 0,0 0,0 0,0 0,0 0,-1 1,1-1,0 0,-1 1,2 0,1 12,0-1,-1 1,0-1,-1 1,0 0,-1 0,-1 0,-1 6,0 14,-2 242,-22-104,38-217,2 0,2 2,2 0,11-20,-18 41,94-181,-105 202,0 0,0 0,0 0,1 1,-1-1,0 0,1 0,-1 0,1 0,-1 0,1 0,0 1,-1-1,1 0,0 0,-1 1,1-1,0 0,0 1,0-1,-1 1,1-1,0 1,0 0,0-1,0 1,0 0,0-1,0 1,0 0,0 0,0 0,0 0,0 0,0 0,0 0,0 0,0 1,0-1,0 0,0 1,0-1,0 0,-1 1,1-1,0 1,0-1,0 1,0 0,-1-1,1 1,0 0,-1 0,1-1,-1 1,1 0,0 0,-1 0,0 0,1 0,6 137,-5-24,2-90,-4-16,1-1,0 0,0 1,1-1,0 0,0 0,0 1,1-2,0 1,1 0,0-1,0 1,2 1,-4-7,0-1,1 0,-1 1,1-1,-1 0,0 0,1 0,-1-1,1 1,-1 0,1-1,-1 0,0 1,1-1,-1 0,0 0,0 0,0-1,0 1,0-1,0 1,0-1,0 1,0-1,-1 0,1 0,-1 0,1 0,-1 0,0 0,0 0,1-3,119-200,-97 163,64-79,-87 120,-1 0,1 0,0 0,0 0,0 0,0 0,-1 0,1 1,0-1,0 0,1 1,-1-1,0 1,0-1,0 1,0-1,0 1,0 0,1 0,-1 0,0-1,0 1,1 0,-1 0,0 1,0-1,0 0,1 0,-1 0,0 1,0-1,0 1,0-1,0 1,0-1,0 1,0 0,0 0,0-1,0 1,0 0,0 0,0 0,-1 0,1 0,0 0,-1 0,1 0,-1 0,1 0,-1 0,1 0,-1 1,0-1,0 0,1 0,-1 0,0 1,0-1,0 1,0 260,22-171,-22-90,0 1,0-1,1 0,-1 1,1-1,-1 0,1 1,-1-1,1 0,0 0,0 0,-1 0,1 1,0-1,0 0,0 0,0-1,0 1,0 0,1 0,-1 0,0-1,0 1,0-1,1 1,-1-1,0 1,1-1,-1 0,1 1,-1-1,0 0,1 0,-1 0,0 0,1-1,-1 1,1 0,16-6</inkml:trace>
  <inkml:trace contextRef="#ctx0" brushRef="#br0" timeOffset="5351.168">1102 1807,'-5'34,"0"-11,1 0,1 1,1 0,1-1,2 1,0 0,1-1,2 1,3 13,-5-32,0 0,1-1,-1 1,1 0,0-1,0 0,1 1,-1-1,1-1,0 1,0 0,0-1,1 0,-1 0,1 0,-1-1,1 1,0-1,0 0,0-1,0 1,1-1,-1 0,0 0,1-1,-1 1,0-1,1 0,-1-1,0 1,1-1,-1 0,0-1,0 1,0-1,0 0,0 0,1-1,8-5,-1-1,0 0,-1 0,0-1,-1-1,0 0,0-1,-2 0,1 0,-1-1,-1 0,0-1,-1 0,2-7,-7 15,-1-1,0 1,0-1,0 0,-1 0,0 0,0 1,-1-1,0 0,0 0,0 1,-1-1,0 1,-1-1,1 1,-1 0,0 0,-1 0,1 0,-1 1,0-1,-1 1,1 0,-1 0,0 1,0-1,-1 1,1 0,-1 1,0-1,0 1,0 0,-1 1,1-1,-1 1,1 1,-1-1,1 1,-1 0,0 1,0-1,0 1,1 1,-1-1,0 1,0 0,1 1,-1 0,1 0,-1 0,1 1,-2 0,0 1,0 0,0 0,1 1,0 0,0 1,0-1,1 1,-1 1,1-1,1 1,-3 3,-5 12</inkml:trace>
  <inkml:trace contextRef="#ctx0" brushRef="#br0" timeOffset="5936.916">1638 2146,'11'-40,"1"1,2 1,2 0,1 1,2 0,1 2,2 0,22-25,-44 60,0-1,0 1,0-1,0 1,0-1,0 1,0-1,1 1,-1-1,0 1,0-1,0 1,1-1,-1 1,0-1,1 1,-1 0,0-1,1 1,-1 0,1-1,-1 1,0 0,1-1,-1 1,1 0,-1 0,1 0,-1 0,1-1,-1 1,1 0,-1 0,1 0,-1 0,1 0,-1 0,1 0,-1 0,1 0,-1 0,1 1,-1-1,1 0,-1 0,1 0,-1 0,1 1,-1-1,1 0,-1 1,0-1,1 0,-1 1,1-1,-1 0,0 1,1-1,-1 1,0-1,0 1,1-1,-1 1,0-1,0 1,0-1,3 39,-3-34,0 18,6 81,-6-102,1 1,-1-1,1 0,0 1,0-1,0 0,0 1,0-1,0 0,1 0,-1 0,1 0,0 0,-1 0,1-1,0 1,0 0,0-1,0 1,0-1,0 0,1 0,-1 0,0 0,1 0,-1-1,1 1,-1 0,1-1,-1 0,1 0,-1 0,1 0,-1 0,1 0,1-1,7-3,0 0,-1-1,1 0,-1 0,0-1,-1-1,1 0,-1 0,0-1,-1 0,0 0,0-1,-1 0,2-4,9-7,10-16,-24 29,0 0,1 1,0 0,1-1,-1 2,1-1,0 1,1 0,-1 0,1 0,3 0,-9 6,1 0,-1 0,0 0,0 0,1 0,-1 1,0-1,0 1,0-1,0 1,-1-1,1 1,0-1,-1 1,1 0,-1-1,1 1,-1 0,0 0,1-1,-1 1,0 0,0 0,-1-1,1 1,0 0,-1 0,1-1,-1 1,1 0,-1-1,0 1,1-1,-1 1,-13 47,11-43,0-1,0 1,1 0,0 0,0 0,0 0,1 0,0 0,0 1,0-1,1 0,0 1,0-1,1 0,0 1,0-1,0 0,1 0,0 0,0 0,0 0,1 0,0 0,0-1,1 0,0 2,13 1,-2-6</inkml:trace>
  <inkml:trace contextRef="#ctx0" brushRef="#br0" timeOffset="6299.001">2513 1976,'18'-9,"1"-1,-2-2,0 1,0-2,-1 0,-1-1,0-1,-1 0,0-1,-1-1,-1 0,-1 0,-1-1,0-1,-9 17,0 0,0 0,0 1,-1-1,1 0,-1 0,1 0,-1 0,0 0,1 0,-1 0,0 0,-1 0,1 0,0 0,-1 0,1 0,-1 0,1 0,-1 0,0 1,0-1,0 0,0 0,0 1,0-1,0 1,0-1,-1 1,1-1,-1 1,1 0,-1-1,0 1,1 0,-1 0,0 1,0-1,1 0,-1 0,0 1,-1-1,-2 0,0 0,0 1,0-1,0 1,-1 0,1 0,0 1,0-1,0 1,0 0,0 1,0-1,1 1,-1 0,0 0,-2 2,-4 4,1 0,0 0,0 1,1 1,0-1,0 1,1 1,1 0,0 0,0 0,1 1,1 0,0 0,0 0,1 1,0 0,3-6,-1 0,1 0,0 1,0-1,1 0,0 0,0 0,1 1,0-1,0 0,0 0,1 0,0 0,1-1,0 1,0 0,0-1,1 0,-1 0,2 0,-1 0,1-1,-1 1,2-1,-1 0,0-1,1 1,0-1,4 2,-4-1,1-1,0 0,0-1,0 1,0-1,0-1,1 1,-1-1,1-1,-1 1,1-1,0 0,0-1,0 0,-1 0,1-1,0 0,0 0,-1-1,1 0,6-3,49-28,-49 21</inkml:trace>
  <inkml:trace contextRef="#ctx0" brushRef="#br0" timeOffset="6703.367">2908 2061,'204'-268,"-204"267,0 1,0-1,0 0,0 1,0-1,0 1,0-1,0 1,0-1,0 0,0 1,1-1,-1 1,0-1,0 1,1-1,-1 1,0-1,1 1,-1-1,0 1,1 0,-1-1,1 1,-1-1,0 1,1 0,-1 0,1-1,-1 1,1 0,0 0,-1-1,1 1,-1 0,1 0,-1 0,1 0,-1 0,1 0,0 0,-1 0,1 0,-1 0,1 0,-1 0,1 1,0-1,-1 0,1 0,-1 0,1 1,-1-1,1 0,-1 1,0-1,1 0,-1 1,1-1,-1 1,0-1,1 1,-1-1,0 1,1-1,1 41,-3-33,-1 0,2 0,-1-1,1 1,0 0,1 0,0 0,0-1,1 1,0 0,0-1,1 1,-1-1,2 0,-1 0,1 0,0-1,1 1,-1-1,1 0,0 0,1 0,0-1,0 0,0 0,2 1,-2-3,1 0,0 0,0-1,0 1,1-1,-1-1,0 0,1 0,-1 0,1-1,-1 0,0 0,1-1,-1 0,1-1,-1 1,0-1,0-1,0 1,0-1,0 0,-1-1,1 0,1-1,6-4,-1-1,0 0,-1-1,0 0,-1-1,0 0,-1 0,0-1,-1-1,6-11,12-23,-14 30</inkml:trace>
  <inkml:trace contextRef="#ctx0" brushRef="#br0" timeOffset="6988.159">3868 1102,'0'690,"-29"-474,11-183,13-38</inkml:trace>
  <inkml:trace contextRef="#ctx0" brushRef="#br0" timeOffset="7231.246">3614 1723,'38'-10,"32"-8,9 0,-4 2,-10 4,-12 9,-9 5,-13 2</inkml:trace>
  <inkml:trace contextRef="#ctx0" brushRef="#br0" timeOffset="7483.956">4178 1666,'-4'18,"2"0,0 1,1-1,0 1,2-1,0 1,1-1,1 0,1 0,1 0,0 0,1-1,1 1,0-2,2 1,5 8,-12-22,1 0,0 0,0 0,1 0,-1-1,1 1,-1-1,1 0,0 0,-1 0,1-1,0 1,1-1,-1 0,0 0,0 0,0-1,0 1,1-1,-1 0,0 0,0-1,1 1,-1-1,0 0,0 0,0 0,0-1,0 1,0-1,0 0,0 0,1-1,6-5,1 0,-1-1,0 0,-1 0,0-1,-1 0,0-1,0 0,4-8,-2 0,0 0,-2-1,0-1,-1 1,-1-1,-1 0,-1-1,1-13,-3 11</inkml:trace>
  <inkml:trace contextRef="#ctx0" brushRef="#br0" timeOffset="7982.859">4686 2005,'47'-82,"4"2,51-61,-95 132,-1 0,1 1,-1 0,1 1,1-1,-1 1,1 1,0-1,1 1,-1 1,7-3,-13 7,-1 1,0 0,1-1,-1 1,0 0,1 0,-1 0,0 0,1 0,-1 0,1 1,-1-1,0 0,1 1,-1-1,0 1,0-1,1 1,-1-1,0 1,0 0,0 0,0 0,0 0,0 0,0 0,0 0,0 0,0 0,-1 0,1 0,0 0,-1 1,1-1,-1 0,1 1,-1-1,0 0,1 1,-1-1,0 0,0 1,5 65,-5-61,-1-3,0-1,1 1,-1 0,1 0,-1 0,1-1,0 1,0 0,0 0,1 0,-1-1,1 1,-1 0,1 0,0-1,0 1,0 0,0-1,1 1,-1-1,1 0,-1 1,1-1,0 0,0 0,0 0,0 0,0 0,1-1,-1 1,0-1,1 1,-1-1,1 0,0 0,-1 0,1 0,0 0,-1-1,1 1,148-68,-148 66,-1 0,1 0,-1 1,1-1,-1 1,1 0,0 0,-1 0,1 0,-1 0,1 0,-1 1,1-1,-1 1,1 0,-1-1,1 1,-1 0,0 1,1-1,-1 0,0 1,0-1,0 1,0 0,0-1,0 1,-1 0,1 0,-1 0,1 1,-1-1,1 1,26 87,-21-61,25 26,-16-47</inkml:trace>
  <inkml:trace contextRef="#ctx0" brushRef="#br0" timeOffset="29377.002">6436 1695,'-16'-1,"-1"1,1 1,0 1,0 0,0 1,0 0,0 2,0 0,1 0,0 2,0 0,1 0,-12 10,19-14,2 0,-1 1,0 0,1 0,-1 1,1-1,0 1,1 0,-1 1,1-1,0 1,1 0,-1 0,1 0,0 0,1 0,-1 1,1-1,0 1,1 0,0 0,0-1,0 1,1 0,0 0,0 0,1 0,0 0,0-1,2 7,-1-11,-1 0,0 0,0 0,1 0,-1 0,1 0,0 0,-1-1,1 1,0-1,0 1,0-1,0 0,0 0,1 0,-1 0,0 0,0 0,1 0,-1-1,0 1,1-1,-1 0,1 0,-1 0,0 0,1 0,-1 0,1-1,-1 1,0-1,1 0,1 0,74-38,-48 17,-1-1,-1-1,-2-2,0-1,-2-1,-1-1,18-30,-18 31,-23 27,0 1,1-1,-1 1,0-1,0 1,1-1,-1 1,0 0,0-1,1 1,-1 0,0-1,1 1,-1 0,1-1,-1 1,0 0,1 0,-1 0,1-1,-1 1,1 0,-1 0,1 0,-1 0,1 0,-1 0,1 0,-1 0,1 0,-1 0,1 0,-1 0,0 0,1 0,-1 0,1 1,-1-1,1 0,-1 0,1 0,-1 1,0-1,1 0,-1 1,0-1,1 0,-1 1,0-1,1 0,-1 1,0-1,0 1,1-1,-1 1,0-1,0 1,0-1,0 0,1 1,-1-1,0 1,0-1,0 1,0-1,0 1,0 0,-17 101,15-95,1-1,-1 1,1 0,1-1,-1 1,1 0,0 0,0-1,1 1,0 0,1 0,-1-1,1 1,0-1,1 1,-1-1,1 0,1 0,-1 0,1-1,0 1,0-1,1 0,-1 0,1 0,0-1,4 3,-1-2,0-1,0 0,1 0,-1-1,1-1,0 1,-1-1,1-1,0 1,0-2,0 1,0-1,1 0,-1-1,0 0,-1-1,4 0,148-53,-149 50,6-5,0-1,-1 0,-1-1,0-1,0 0,-1-1,-1-1,0 0,-2-1,8-12,5-6,-2-2,-2 0,-1-1,-2-1,-2-1,-1 0,-2-1,-1-1,-3 0,-1 0,-15-37,8 77,-1 0,1-1,-1 1,0 0,1-1,-1 1,0 0,0 0,0-1,0 1,0 0,0 0,0 0,-1 0,1 0,0 1,-1-1,1 0,0 1,-1-1,1 0,-1 1,1 0,0-1,-1 1,1 0,-1 0,1 0,-1 0,0 0,1 0,-1 0,1 0,0 1,-1-1,1 1,-1-1,1 1,-1-1,1 1,0 0,0 0,-1 0,1-1,0 1,0 0,0 1,-1-1,-7 9,-1-1,1 2,1-1,0 1,0 0,1 1,1 0,0 0,1 0,0 1,0-1,2 1,-1 0,2 1,0-1,0 0,1 4,-5 22,2-19,1-1,0 1,2-1,0 1,1 0,1-1,1 1,1-1,4 17,-4-25,0 1,1-1,0-1,1 1,0 0,1-1,0 0,1-1,0 1,0-1,1 0,0-1,1 0,-1 0,2-1,-1 0,1-1,0 0,0 0,1-1,0-1,0 0,0 0,0-1,0 0,1-1,-1 0,1-1,0 0,-1-1,1-1,0 1,-1-2,9-1,-14 0,-1 1,1-1,-1 0,0 0,0 0,0-1,0 0,0 0,-1 0,0-1,0 1,0-1,-1 0,1 0,-1-1,0 1,-1 0,1-1,-1 0,0 1,0-1,-1 0,0 0,0 0,0 0,-1-1,0 1,0 0,-1 0,1 0,-1 0,-1 0,1 0,-1 0,0 1,0-1,-1 0,1 1,-1 0,-1-1,1 1,-1 1,0-1,0-1,-7-4,-1 0,0 0,0 1,-1 1,0 0,0 1,-1 0,0 1,0 0,0 1,-1 1,0 0,0 2,0-1,0 2,0 0,0 0,-1 2,-2 0,-7 5</inkml:trace>
  <inkml:trace contextRef="#ctx0" brushRef="#br0" timeOffset="29778.984">7734 1609,'-13'11,"0"1,1-1,1 2,0 0,0 0,1 1,1 0,0 1,1 0,1 0,0 1,1 0,-2 11,7-24,0 1,0 0,1-1,-1 1,1-1,0 1,0 0,0-1,1 1,-1 0,1-1,0 1,0-1,0 1,1-1,-1 1,1-1,-1 0,1 0,0 0,1 0,-1 0,0 0,1 0,-1-1,1 1,0-1,0 0,0 0,0 0,0 0,1-1,-1 1,0-1,1 0,-1 0,1 0,0 0,-1-1,1 1,0-1,-1 0,1 0,0 0,-1-1,1 1,1-1,1 0,1 0,-1 0,1-1,-1 0,0 0,1 0,-1-1,0 0,-1 0,1-1,0 0,-1 0,0 0,0 0,0-1,0 0,-1 0,0 0,0 0,0-1,-1 0,0 1,0-1,0-1,-1 1,0 0,0-1,0 1,-1-1,0 1,0-1,-1 1,0-1,0 0,-1 1,1-1,-1 0,-1 1,1-1,-1 1,-2-4,-56-43,37 41</inkml:trace>
  <inkml:trace contextRef="#ctx0" brushRef="#br0" timeOffset="30091.406">8045 1638,'-3'16,"0"0,2 0,0 1,1-1,0 0,1 0,1 0,1 0,0 0,1 0,1-1,0 1,1-1,3 4,-7-15,0-1,0 0,1 0,-1 0,1 0,-1-1,1 1,0-1,0 1,1-1,-1 0,0 0,1-1,-1 1,1-1,-1 1,1-1,0 0,-1 0,1-1,0 1,0-1,0 0,-1 0,1 0,0 0,0-1,0 0,-1 0,1 0,0 0,-1 0,1-1,-1 1,3-3,7-2,-1-2,-1 0,1 0,-1-1,-1 0,0-1,0 0,-1-1,3-3,14-20,-13 19,0-1,-1 0,-1 0,0-1,-1-1,-1 0,-1 0,-1-1,3-10,-6 8</inkml:trace>
  <inkml:trace contextRef="#ctx0" brushRef="#br0" timeOffset="30357.658">8468 1243,'0'38,"0"32,0 9,0-4,0-10,0-11,5-11,1-7,0-5,4-3,0-2,-2-4</inkml:trace>
  <inkml:trace contextRef="#ctx0" brushRef="#br0" timeOffset="30611.737">8242 1496,'38'5,"33"7,8 0,-5-1,-9-3,-11-2,-11-3,-7-1,-10-2</inkml:trace>
  <inkml:trace contextRef="#ctx0" brushRef="#br0" timeOffset="31328.99">9512 1666,'-5'43,"4"29,1 7,1-6,1-9,-1-12,0-10,0-6,-1-6,1-2,-1-7</inkml:trace>
  <inkml:trace contextRef="#ctx0" brushRef="#br0" timeOffset="31592.95">9427 1695,'39'-34,"2"2,2 1,0 3,2 1,1 2,1 3,0 1,24-5,-66 24,1-1,0 1,0 0,-1 0,1 1,0-1,0 1,1 1,-1-1,0 1,0 0,0 0,0 1,0 0,0 0,0 0,0 1,0 0,0 0,0 1,-1-1,1 1,-1 0,0 1,0-1,0 1,-1 0,1 1,-1-1,0 1,0-1,0 1,-1 0,1 1,-1-1,-1 0,1 1,1 4,-4 3,-1 0,-1 0,1 0,-2-1,0 1,0-1,-1 0,-1 0,0 0,-1 0,0-1,0 0,-2 0,1-1,-1 0,0 0,-1 0,-1-2,1 1,-1-1,0 0,-5 2,-1 3,0-1,0 0,-1-2,0 0,-1 0,0-2,-1 0,0-1,0-1,0-1,-1 0,0-2,0 0,0-1,0-1,0-1,-8-1,3-4,6-3</inkml:trace>
  <inkml:trace contextRef="#ctx0" brushRef="#br0" timeOffset="32272.313">10584 1582,'5'28,"1"15,0 5,4-6,0-10</inkml:trace>
  <inkml:trace contextRef="#ctx0" brushRef="#br0" timeOffset="32424.764">10557 1186,'0'0</inkml:trace>
  <inkml:trace contextRef="#ctx0" brushRef="#br0" timeOffset="32795.94">11375 1383,'-45'18,"33"-15,0 1,0 1,0 0,1 0,-1 1,1 0,1 1,-1 1,1-1,1 2,-1-1,1 1,0 1,8-6,1 0,-1 0,0-1,1 1,0 0,0 0,0 0,0 0,0 0,1 0,0-1,0 1,0 0,0-1,1 1,-1 0,1-1,0 0,0 1,0-1,0 0,1 0,0 0,-1 0,1-1,0 1,0-1,0 1,0-1,1 0,-1 0,1-1,-1 1,1-1,0 0,-1 0,1 0,0 0,17 12,-16-11,-1 0,1 0,-1 0,0 1,0 0,0 0,0 0,-1 0,1 1,-1-1,0 1,0 0,0 0,0 0,-1 1,0-1,1 0,-2 1,1 0,0-1,-1 1,0 0,0 0,-1 0,1-1,-1 1,0 0,0 0,-1 0,1 0,-1 0,0 0,0-1,-1 1,0 0,0 1,-2 1,-1-1,1 0,-1-1,0 1,0-1,-1 0,1 0,-1-1,0 0,0 0,-1 0,1-1,-1 0,0 0,0 0,0-1,0 0,0 0,-1-1,1 0,0-1,-1 1,1-1,0-1,-1 1,1-1,0-1,-1 1,1-1,0 0,0-1,1 0,-1 0,0 0,-2-3,-9-10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5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0 158,'30'-11,"1"1,-1 1,1 1,1 2,-1 1,30 0,148 31,4-54,-285-7,-9-21,66 45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191 371,'36'-11,"0"-2,0 0,-2-3,0-1,0-1,-2-2,29-23,-54 38,0-1,-1 1,0-1,-1 0,1 0,-1-1,0 1,0-1,-1 0,0-1,-1 1,1-1,-1 0,-1 1,1-1,-1-1,-1 1,0 0,0 0,0 0,-1-1,0 1,-1-4,0 9,0 1,0-1,-1 1,1 0,0-1,-1 1,1 0,-1 0,0 0,0 0,0 0,0 0,0 1,0-1,0 1,-1-1,1 1,-1 0,1 0,-1 0,1 0,-1 1,1-1,-1 0,0 1,1 0,-1 0,0 0,1 0,-1 0,0 0,1 1,-1-1,-4 1,0 1,1-1,-1 1,1 0,0 0,0 1,-1 0,2 0,-1 0,0 1,1 0,-6 4,-4 12,0 1,2 1,0 0,2 0,0 2,1-1,2 1,0 0,2 1,0 0,0 9,-52 329,56-332,-2-1,-1 1,-1-1,-2-1,-1 1,-1-1,-2-1,-1 0,-1 0,-1-2,-1 0,-2 0,0-2,-15 15,2-19,30-20,1 1,0-1,-1 0,1 1,-1-1,1 0,-1 0,1 1,-1-1,0 0,1 0,-1 0,1 0,-1 0,1 0,-1 0,1 0,-1 0,1 0,-1 0,0 0,1 0,-1 0,1-1,-1 1,1 0,-1 0,1 0,-1-1,1 1,-1 0,1-1,0 1,-1-1,1 1,-1 0,1-1,0 1,0-1,-1 1,1-1,0 1,0-1,-1 1,1-1,0 1,0-1,0 1,0-1,0 1,0-1,0 0,0 1,0-1,0 1,0-1,0 1,0-1,0 1,0-1,1 0,1-7,2 1,-1-1,1 0,0 1,1 0,-1 0,2 0,-1 1,1-1,0 1,0 1,0-1,1 1,0 0,0 0,8-7,8-8,0 0,0 2,2 2,0 0,1 1,1 1,0 2,1 1,8-2,-29 12,1 1,0-1,0 2,-1-1,1 1,0 0,-1 0,1 1,-1 0,1 1,-1 0,0 0,0 0,0 1,0 0,-1 0,0 1,0-1,0 1,0 1,-1-1,0 1,0 0,3 5,-2-3,1-1,0 1,1-1,0 0,0-1,0 0,1 0,-1-1,1 0,1-1,-1 0,1 0,-1-1,1 0,3 0,123-35,-134 32,0 1,1 0,-1 0,0 0,0 0,0 0,0 0,-1 0,1 0,0 1,0-1,-1 1,1-1,-1 1,1 0,-1 0,0-1,0 1,0 0,0 0,0 0,0 0,0 1,0-1,-1 0,0 0,1 0,-1 2,12 24,-11-26,1 0,-1 0,1 0,-1-1,1 1,0 0,0-1,0 1,0-1,0 0,0 0,0 0,0 0,0 0,0 0,1 0,-1-1,0 1,1-1,-1 0,1 1,-1-1,0 0,1 0,-1-1,0 1,1 0,-1-1,0 0,1 1,-1-1,0 0,0 0,0 0,0 0,0-1,0 1,0-1,2-1,67-71,-60 60,-1-1,1 1,1 0,0 1,0 0,2 1,-1 0,8-3,-21 14,1 0,-1 1,1-1,0 1,-1-1,1 0,0 1,-1-1,1 1,0 0,0-1,-1 1,1 0,0-1,0 1,0 0,-1 0,1 0,0 0,0-1,0 1,0 1,0-1,-1 0,1 0,0 0,0 0,0 0,0 1,-1-1,1 0,0 1,0-1,-1 1,1-1,0 1,-1-1,1 1,0-1,-1 1,1-1,-1 1,1 0,-1 0,1-1,-1 1,0 0,1 0,-1-1,0 1,1 0,-1 0,0 0,0-1,0 1,0 1,-4 48,-2 16,6-65,1 1,-1 0,1-1,-1 1,1-1,0 1,-1 0,1-1,0 0,0 1,0-1,0 0,0 1,0-1,1 0,-1 0,0 0,1 0,-1 0,1 0,-1 0,1-1,-1 1,1 0,-1-1,1 1,0-1,-1 0,1 0,0 1,-1-1,1 0,0 0,-1 0,1-1,1 1,101-36,-54 12,-46 23,1-1,0 1,0 1,0-1,0 1,0 0,0 0,0 0,0 1,0-1,0 1,0 0,-1 1,1-1,0 1,-1 0,1 0,-1 1,0-1,2 2,54 19,96-19,-144-4</inkml:trace>
  <inkml:trace contextRef="#ctx0" brushRef="#br0" timeOffset="214.902">1009 455,'0'10,"0"2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13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0,'-1'404,"-25"-166,-8-30,27-181,0-3</inkml:trace>
  <inkml:trace contextRef="#ctx0" brushRef="#br0" timeOffset="505.874">535 28,'-12'46,"1"1,3 0,2 1,2-1,2 1,2 0,2 0,2 0,2-1,6 15,26 66,-34-113,-1 0,0 0,-1 1,0-1,-2 0,0 1,0-1,-2 0,0 1,-2 8,4-25,0 1,0 0,0-1,0 1,0-1,0 1,-1-1,1 1,0-1,0 1,0-1,-1 1,1-1,0 1,0 0,-1-1,1 1,0 0,-1-1,1 1,-1 0,1-1,0 1,-1 0,1 0,-1-1,1 1,-1 0,1 0,-1 0,1 0,-1-1,1 1,0 0,-1 0,1 0,-1 0,1 0,-1 0,1 1,-1-1,1 0,-1 0,1 0,-1 0,1 0,-1 1,1-1,-1 0,1 0,0 1,-1-1,1 0,0 1,-1-1,1 0,0 1,-1-1,1 1,0-1,0 1,-1-1,1 0,0 1,0-1,0 1,0-1,0 1,-19-47,17 41,-4-15,-1 0,0 1,-2 0,0 0,-1 1,-1 0,-1 1,0 0,-1 1,-1 1,0 0,-1 0,-1 2,0 0,-1 0,0 2,-13-7,18 15,1-1,-1 2,0-1,0 2,0 0,0 0,0 1,0 0,0 1,0 0,1 1,-1 1,0 0,1 0,-1 1,1 1,0 0,0 0,1 1,-9 6,16-10,1 0,-1 0,1 1,0-1,0 0,0 1,0-1,0 1,1-1,-1 1,1 0,0 0,0 0,0 0,0 0,0 0,1 0,-1 0,1 0,0 0,0 2,3 11</inkml:trace>
  <inkml:trace contextRef="#ctx0" brushRef="#br0" timeOffset="1289.867">846 678,'0'357,"-17"-379,15 5,1-1,0 1,1-1,2 1,-1 0,2-1,0 1,1 0,1 0,1 1,0 0,1 0,1 0,0 1,1 0,0 0,4-1,-2-1,1 1,1 0,1 1,0 1,1 0,1 1,0 1,1 0,0 1,0 1,11-4,-24 12,-1 0,1 0,0 0,-1 0,1 1,0 0,0 0,0 0,0 0,0 0,0 1,0 0,1 0,-1 0,0 0,0 1,0-1,0 1,0 0,0 1,0-1,0 0,-1 1,1 0,0 0,-1 0,0 1,1-1,-1 1,0-1,0 1,0 0,-1 1,1-1,-1 0,0 1,1-1,-2 1,3 3,-3-1,0 0,0 0,-1 0,0 0,0 0,0 0,-1 0,0 0,0-1,-1 1,1 0,-1 0,0-1,-1 1,1-1,-1 0,0 0,-1 0,1 0,-1 0,0-1,0 1,0-1,-1 0,1 0,-1-1,0 1,0-1,-1 0,1-1,0 1,-1-1,0 0,1-1,-1 1,-5 0,3 0,1 0,-1-1,0 0,0 0,0-1,0 0,1-1,-1 1,0-1,0-1,0 1,1-2,-1 1,1-1,0 0,0 0,0-1,0 0,0 0,1 0,0-1,-4-3,-3-8</inkml:trace>
  <inkml:trace contextRef="#ctx0" brushRef="#br0" timeOffset="4770.591">1523 254,'33'-5,"22"-1,5 0,-2 1,-7 2,-6 1,-7 1,-5 0,-8 6,-3 1,-1 1,1-2,1-2,2 0,-3-2</inkml:trace>
  <inkml:trace contextRef="#ctx0" brushRef="#br0" timeOffset="5020.535">1664 508,'43'0,"24"0,6 0,-6-5,-8-1,-11 0,-12 1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0.8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184 0,'-165'238,"163"-237,1 0,0 1,-1-1,1 0,0 0,0 1,0-1,0 1,0-1,0 1,0-1,0 1,0 0,1-1,-1 1,1 0,-1-1,1 1,0 0,0 0,0 0,0-1,0 1,0 0,0 0,0-1,1 1,-1 0,1 0,-1-1,1 1,0 0,0-1,-1 1,1-1,0 1,0-1,1 0,-1 1,0-1,0 0,1 0,-1 1,1-1,-1 0,1-1,-1 1,1 0,0 0,-1-1,1 1,0-1,1 1,144-27,-143 26,0 1,1-1,-1 0,0 0,0 0,0-1,1 1,-1-1,0 0,0 0,0-1,0 1,0-1,-1 0,1 0,0 0,-1-1,1 1,-1-1,0 1,0-1,0 0,0-1,-1 1,1 0,-1-1,0 1,0-1,0 0,0 0,-1 0,1 0,-1 0,0 0,0 0,0-4,-3-1,0 1,0-1,-1 1,0-1,-1 1,0 0,0 0,-1 0,0 1,0-1,0 1,-1 1,0-1,-1 1,1 0,-7-4,-22-25,24 22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2.7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0,'-12'22,"0"1,1 0,2 1,0 0,1 1,2-1,-2 16,7-37,0 1,1 0,0 0,-1 0,1 0,0 0,1 0,-1-1,1 1,0 0,0 0,0 0,0-1,0 1,1 0,0-1,0 0,0 1,0-1,0 0,1 0,-1 0,1 0,0 0,0-1,0 1,0-1,1 0,-1 0,0 0,1 0,-1-1,1 0,0 1,0-1,-1 0,1-1,0 1,0-1,0 0,0 1,0-2,2 1,2-1,1-1,-1 0,1-1,-1 1,0-2,0 1,0-1,-1 0,1-1,-1 1,0-2,0 1,-1-1,0 0,0 0,0-1,0 1,-1-1,0-1,-1 1,0-1,0 1,0-1,-1-1,-1 1,1 0,-1-1,0 1,-1-1,0 1,0-9,-4 11,1 1,-1-1,0 1,0 0,0 0,-1 0,1 0,-1 1,0-1,-1 1,1 0,-1 0,0 1,0-1,0 1,0 0,-1 0,1 1,-1 0,0 0,1 0,-1 1,0-1,0 1,0 1,0-1,0 1,0 0,0 1,0-1,0 1,-6 2,-12 2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1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1,'-1'5,"-5"19,1 1,1-1,1 1,1 0,2 0,0-1,2 1,1 6,-2-29,-1 0,1 0,-1 0,1 0,0 0,0-1,0 1,0 0,0 0,0-1,0 1,1-1,-1 1,0-1,1 1,-1-1,1 0,0 0,-1 0,1 0,0 0,0 0,0 0,0-1,0 1,0 0,0-1,0 0,0 0,0 1,0-1,0 0,0 0,0-1,0 1,0 0,0-1,0 1,0-1,-1 0,1 0,0 1,0-1,0 0,-1-1,1 1,0 0,-1 0,1-1,-1 1,0-1,1 1,0-2,14-15,-1 0,-1-1,-1-1,0 0,-2-1,1-3,3-2,-15 24,0 1,0 0,0 0,0 0,0 0,0-1,0 1,1 0,-1 0,1 0,-1 0,1 0,-1 0,1 0,0 0,-1 0,1 0,0 0,0 0,-1 0,1 0,0 1,0-1,0 0,0 1,0-1,0 1,0-1,1 1,-1-1,0 1,0 0,0-1,0 1,1 0,-1 0,0 0,0 0,0 0,1 0,-1 0,0 1,0-1,0 0,0 1,0-1,1 1,-1-1,0 1,0-1,1 2,5 122,-9-86,17 119,-12-148,-1 1,-1-1,0 1,0-1,-1 1,-1-1,1 1,-1-1,-1 1,0-1,0 1,-1-1,0 0,0 0,-1-1,0 1,-1-1,0 0,0 0,-1 0,4-6,1-1,-1 1,1-1,-1 0,0 0,0 1,0-1,0-1,1 1,-1 0,0 0,0-1,-1 1,1-1,0 0,0 1,0-1,0 0,0 0,0 0,0-1,0 1,-1-1,1 1,0-1,0 1,0-1,1 0,-1 0,0 0,0 0,0 0,1-1,-1 1,0 0,1-1,-1 1,1-1,-1-1,-38-76,39 70,0 1,1-1,0 0,0 0,1 1,1-1,-1 0,1 1,1 0,0-1,0 1,0 0,1 0,0 1,1-1,0 1,0 0,0 0,1 0,0 1,0 0,1 0,0 1,0-1,0 1,11-1</inkml:trace>
  <inkml:trace contextRef="#ctx0" brushRef="#br0" timeOffset="698.723">502 170,'284'-28,"-283"29,-1-1,1 0,0 1,-1-1,1 0,0 1,-1-1,1 0,0 0,-1 0,1 0,0 1,0-1,-1 0,1 0,0 0,-1-1,1 1,0 0,0 0,-1 0,1 0,0-1,-1 1,1 0,0-1,-1 1,1 0,-1-1,1 1,0-1,-1 1,1-1,-1 1,1-1,-1 1,0-1,1 0,-1 1,0-1,1 0,-1 1,0-1,0 0,1 1,-1-1,0 0,0 0,0 1,0-1,0 0,0 1,0-1,0 0,0 0,0 1,-1-1,1 0,0 1,0-1,-1 0,1 1,-1-1,1 0,-1 1,-97-88,97 87,1 0,-1 1,1-1,-1 0,0 1,0-1,1 1,-1-1,0 1,0-1,0 1,0 0,1-1,-1 1,0 0,0 0,0 0,0-1,0 1,0 0,0 0,0 0,0 0,0 1,1-1,-1 0,0 0,0 1,0-1,0 0,0 1,0-1,1 1,-1-1,0 1,0-1,1 1,-1-1,0 1,1 0,-1 0,1-1,-1 1,1 0,-1 0,1 0,-1-1,1 1,0 0,-1 0,1 0,0 0,0 0,0 1,-5 56,5-53,29 173,-29-177,-1 0,1 1,0-1,0 0,0 0,0 1,0-1,0 0,0 1,1-1,-1 0,0 0,1 0,-1 1,1-1,-1 0,1 0,0 0,-1 0,1 0,0 0,0 0,0 0,0 0,0 0,0 0,0 0,0-1,0 1,0 0,0-1,0 1,0-1,1 0,-1 1,0-1,0 0,1 1,-1-1,0 0,1 0,-1 0,0 0,0 0,1-1,-1 1,0 0,0-1,1 1,-1-1,0 1,0-1,0 1,0-1,0 0,1 1,-1-1,-1 0,1 0,0 0,14-13,0 0,-1-1,-1-1,-1 0,0-1,-1 0,1-5,-3 6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21.2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267 47,'-248'289,"247"-288,-1-1,1 1,0 0,0-1,0 1,0 0,0 0,0 0,0 0,0 0,0 0,1 0,-1 0,0 0,1 0,-1 1,1-1,-1 0,1 0,-1 1,1-1,0 0,0 1,-1-1,1 0,0 1,0-1,1 0,-1 0,0 1,0-1,1 0,-1 1,0-1,1 0,0 0,-1 1,1-1,-1 0,1 0,0 0,0 0,0 0,0 0,0 0,0 0,0 0,0-1,0 1,0 0,0-1,1 1,-1-1,0 1,0-1,1 1,-1-1,0 0,0 0,1 0,-1 0,2 0,234-8,-135 19,-101-11,0 1,1 0,-1 0,0 0,1-1,-1 1,1-1,-1 1,1-1,-1 1,1-1,-1 0,1 0,0 0,-1 0,1 0,-1 0,1 0,0-1,-1 1,1 0,-1-1,1 1,-1-1,0 0,1 1,-1-1,1 0,-1 0,0 0,0 0,0 0,1 0,-1 0,0-1,0 1,-1 0,1-1,0 1,0 0,-1-1,2-1,-4-13,-1-1,0 0,-1 1,0-1,-2 1,0 1,0-1,-2 1,0 0,0 0,-1 1,-6-6,-75-123,86 128,5 4</inkml:trace>
  <inkml:trace contextRef="#ctx0" brushRef="#br0" timeOffset="2900.986">860 19,'-43'76,"-120"127,138-163,28-37,4-4</inkml:trace>
  <inkml:trace contextRef="#ctx0" brushRef="#br0" timeOffset="3282.055">550 19,'10'14,"12"20,8 3,-2 1,0-2,-6-1,-1-8,-4-3,0-1,-4 1,2-4,-3-1,3-3,2-5,-1-4</inkml:trace>
  <inkml:trace contextRef="#ctx0" brushRef="#br0" timeOffset="4364.982">1001 160,'61'0,"-24"2,0-2,1-2,-1-1,0-2,12-4,-48 9,-1 0,1 0,-1 0,1 1,-1-1,0 0,1 0,-1 0,1 0,-1 0,1-1,-1 1,1 0,-1 0,1 0,-1 0,1 0,-1-1,0 1,1 0,-1 0,1-1,-1 1,0 0,1-1,-1 1,0 0,1-1,-1 1,0 0,1-1,-1 1,0-1,0 1,0-1,1 1,-1-1,0 1,0 0,0-1,0 1,0-1,0 1,0-1,0 1,0-1,0 1,0-1,0 1,0-1,-1 1,1-1,0 1,0-1,0 1,-1 0,1-1,0 1,-1-1,1 1,0 0,-1-1,1 1,0 0,-1 0,1-1,-1 1,-35-21,25 16,-64-45,73 51,0 0,0 0,0 1,1-1,-1 0,0 1,1-1,0 1,-1 0,1-1,0 1,-1 0,1 0,0 0,1 0,-1 0,0 0,0 0,1 0,-1 0,1 0,0 0,0 1,0-1,0 1,-1 1,-3 12,0 0,1 0,1 1,1-1,0 1,1-1,1 0,1 1,1 5,-3-21,0-1,0 1,0 0,0 0,0 0,1-1,-1 1,0 0,0 0,1-1,-1 1,1 0,-1-1,0 1,1 0,-1-1,1 1,0-1,-1 1,1-1,-1 1,1-1,0 1,-1-1,1 1,0-1,0 0,-1 0,1 1,0-1,0 0,-1 0,1 0,0 0,0 0,0 0,-1 0,1 0,0 0,0 0,0 0,-1 0,1-1,0 1,0 0,-1-1,1 1,0 0,-1-1,1 1,0-1,-1 1,1-1,-1 1,1-1,-1 0,1 1,0-1,33-43,-30 39,39-54,-32 43</inkml:trace>
  <inkml:trace contextRef="#ctx0" brushRef="#br0" timeOffset="8302.904">1651 47,'-4'1,"1"1,0-1,-1 1,1 0,0 0,0 1,0-1,1 1,-1-1,0 1,1 0,0 0,0 0,0 0,0 0,0 1,0-1,1 1,0-1,-1 1,1-1,1 1,-1 0,1 0,-4 6,1-5,0 0,1 0,-1 0,1 1,1-1,-1 0,1 1,0-1,0 1,0-1,1 1,0 0,0-1,1 1,-1-1,1 1,0-1,1 1,-1-1,1 1,0-1,0 0,1 0,0 0,-1 0,2-1,-1 1,1-1,-1 0,1 0,0 0,0 0,1-1,-1 1,1-1,0 0,0-1,0 1,3-1,0-1,0 0,0-1,0 1,0-1,0-1,0 0,0 0,0 0,0-1,-1 0,1-1,0 1,-1-2,0 1,0-1,0 0,0 0,0-1,-1 0,0 0,0-1,0 1,-1-1,0-1,0 1,-1-1,1 0,-1 0,-1 0,1 0,-1-1,1-4,-4 6,-1 0,1 0,-1 0,0 0,0 0,-1 0,0 0,0 0,0 1,-1-1,0 1,0-1,0 1,-1 0,0 0,0 1,0-1,0 1,-1 0,1 0,-1 0,0 0,-1 1,1 0,0 0,-1 1,0-1,1 1,-1 0,0 1,0 0,0 0,0 0,0 0,-1 1,-2 0,-19-2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3.1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331 0,'-34'81,"11"-43,-2-2,-1-1,-1-1,-27 24,12-12,-49 69,83-100</inkml:trace>
  <inkml:trace contextRef="#ctx0" brushRef="#br0" timeOffset="284.269">21 29,'9'24,"14"17,2 8,1-6,2-5,-4-4,-1-3,0-2,0-2,3 0,-5 1,0-6,-4-1,-5 1,-5-3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36.5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444 1,'73'17,"76"17,-183-16,-91 22,2 6,-41 25,92-12,71-56,-1-1,0 0,1 1,0-1,-1 1,1-1,0 1,1-1,-1 1,0 0,1-1,-1 1,1 0,0 0,0-1,0 1,0 0,0 0,1-1,-1 1,1 0,0-1,0 1,0 0,0-1,0 1,1-1,-1 0,1 1,-1-1,1 0,1 1,5 3,1 0,0-1,0 0,0-1,0 0,1 0,0-1,0 0,-1-1,1 0,7 0,-16-2,67 8,-56-9,1 2,-1 0,1 1,-1 0,0 0,0 2,0-1,0 2,0-1,-1 2,0-1,1 2,-11-6,0 0,0 0,0 0,0 0,0 0,0 0,-1 0,1 0,0 0,0 0,-1 0,1 1,-1-1,1 0,-1 0,0 1,1-1,-1 0,0 1,0-1,0 1,0-1,0 0,0 1,0-1,-1 0,1 1,0-1,-1 0,1 0,-1 1,1-1,-1 0,0 0,0 0,1 0,-1 1,0-1,0 0,0-1,0 1,0 0,0 0,0 0,0 0,-1-1,1 1,-1 0,-62 32,-162 75,71 4,152-110,0 0,0 0,0 0,0 1,0-1,1 1,-1 0,1-1,0 1,-1 0,2 1,-1-1,0 0,0 0,1 1,0-1,0 1,0 0,0-1,0 1,1 0,-1-1,1 1,0 0,0-1,1 1,-1 0,1-1,0 1,0 0,0-1,0 1,1-1,-1 0,1 1,0-1,0 0,0 0,0 0,1 0,-1 0,1-1,0 1,0 0,10 2,0-1,0 0,1-1,-1 0,0-1,1-1,0 0,-1-1,1 0,0-1,9-2,20 1,100 12,-120-5,-15-4,0 0,0 0,0 1,-1 1,1-1,-1 1,1 0,-1 1,0 0,0 0,4 3,-3 5,-6-2</inkml:trace>
  <inkml:trace contextRef="#ctx0" brushRef="#br0" timeOffset="3704.298">1037 227,'224'-28,"-23"26,-122-19,-102 15,9 5,5 2,1-1,0-1,-1 0,1 0,-1 0,1-1,0 0,0-1,0 0,0 0,-4-3,-3-5</inkml:trace>
  <inkml:trace contextRef="#ctx0" brushRef="#br0" timeOffset="2419.149">981 452,'28'314,"-23"-152,-5-162,0 0,0-1,0 1,1 0,-1-1,0 1,0 0,1 0,-1-1,0 1,0 0,1 0,-1 0,0-1,1 1,-1 0,0 0,1 0,-1 0,0 0,1-1,-1 1,0 0,1 0,-1 0,0 0,1 0,-1 0,0 0,1 0,-1 1,0-1,1 0,-1 0,0 0,1 0,-1 0,0 0,1 1,-1-1,0 0,0 0,1 1,-1-1,0 0,0 0,1 1,-1-1,0 0,0 0,0 1,0-1,1 0,-1 1,0-1,0 0,0 1,11-40,-9 32,125-426,-96 374,-30 58,0 1,0-1,0 0,0 0,0 0,0 0,0 1,0-1,0 0,0 1,1-1,-1 1,0 0,0-1,1 1,-1 0,0 0,0-1,1 1,-1 0,0 0,0 1,1-1,-1 0,0 0,0 1,1-1,-1 0,0 1,0-1,0 1,1 0,-1-1,0 1,0 0,0 0,0 0,0-1,-1 1,1 0,0 0,0 0,-1 1,1-1,0 0,-1 0,1 1,68 167,-60-148</inkml:trace>
  <inkml:trace contextRef="#ctx0" brushRef="#br0" timeOffset="2750.589">1404 904,'0'24,"0"13,0-1</inkml:trace>
  <inkml:trace contextRef="#ctx0" brushRef="#br0" timeOffset="3155.753">1573 621,'0'10,"0"-2,0 3,-5-1,-1-2</inkml:trace>
  <inkml:trace contextRef="#ctx0" brushRef="#br0" timeOffset="15227.963">895 29,'-29'76,"3"1,3 1,4 0,-7 64,19-97,1 0,3 0,1 1,3-1,1 1,9 41,-4-46,2 0,2-1,2-1,1 0,2-1,8 13,-22-47,1 0,-1 0,1 0,0 0,0-1,0 1,0-1,0 0,1 0,-1 0,1 0,0-1,0 1,0-1,0 0,1 0,-1 0,0-1,1 0,0 0,-1 0,1 0,1 0,16 0</inkml:trace>
  <inkml:trace contextRef="#ctx0" brushRef="#br0" timeOffset="16205.333">1516 141,'-5'0,"-1"-4,-5-3,0-3,-3-6,-4 0,-4 3,2 8,9 5,7 3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44.1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1 685,'62'-185,"10"82,-70 102,0 1,0-1,0 1,0 0,0 0,1 0,-1 0,0 0,0 1,0-1,0 1,0-1,0 1,0 0,-1 0,1 0,0 0,0 0,0 0,-1 0,1 0,-1 1,1-1,-1 1,1-1,-1 1,0 0,0-1,0 1,0 0,0 0,0 0,0 0,0 0,-1 0,1 0,-1 0,0 0,0 0,1 1,4 9,-5-10,0 0,1 0,-1 0,1 0,-1 1,1-1,0 0,0 0,0 0,0 0,0-1,1 1,-1 0,0 0,1-1,0 1,-1-1,1 1,0-1,0 0,-1 1,1-1,0 0,0 0,0-1,0 1,1 0,-1-1,0 1,0-1,0 1,1-1,-1 0,0 0,0 0,0 0,1-1,-1 1,0-1,0 1,0-1,0 0,0 0,0 0,0 0,0 0,0 0,0 0,0-1,-1 1,1 0,0-1,127-170,-128 172,0-1,0 0,0 1,-1-1,1 0,0 1,0-1,0 1,0-1,0 1,0 0,0-1,0 1,0 0,0-1,0 1,0 0,0 0,0 0,0 0,0 0,0 0,0 1,0-1,0 0,0 0,0 1,0-1,0 1,0-1,0 1,0-1,0 1,0-1,-1 1,1 0,0 0,0-1,-1 1,1 0,0 0,-1 0,1 0,-1 0,1-1,-1 2,19 46,-18-45,1 6,-1 0,1 0,1 0,0-1,0 1,0-1,1 0,0 0,1 0,0 0,0-1,1 0,0 0,0 0,0-1,1 0,0 0,0-1,1 0,0 0,6 3,8-1</inkml:trace>
  <inkml:trace contextRef="#ctx0" brushRef="#br0" timeOffset="273.192">57 826,'39'0,"36"0,10-5,1-1,-6 0,-10 1,-13 2,-12 1,-8 0,-5 2,-5 0,-1 0,-5 1</inkml:trace>
  <inkml:trace contextRef="#ctx0" brushRef="#br0" timeOffset="952.363">227 996,'-110'197,"98"-169,46-58,1-15,2 1,2 2,2 2,31-23,-71 63,0-2,0 0,0 0,1 0,0 0,-1 1,1-1,0 0,0 1,-1 0,1-1,0 1,0 0,1 0,-1 0,0 0,0 0,1 1,-1-1,0 1,0-1,1 1,-1 0,1 0,-1 0,0 0,1 0,-1 1,0-1,1 1,-1-1,0 1,0 0,0 0,1 0,-1 0,0 0,0 1,0-1,1 1,87 193,-88-194,-1 0,1 1,-1-1,0 0,1 0,-1 1,0-1,0 1,0-1,0 1,0 0,0-1,-1 1,1 0,0 0,-1-1,0 1,1 0,-1 0,0 0,0 0,0-1,0 1,0 0,0 0,-1 0,1 0,0-1,-1 1,0 0,1 0,-1-1,0 1,0 0,0-1,0 1,0-1,0 1,-1-1,1 0,0 1,-1-1,1 0,-1 0,1 0,-1 0,0 0,1-1,-1 1,0 0,1-1,-1 1,0-1,0 1,0-1,0 0,-174-41,107 13,50 22</inkml:trace>
  <inkml:trace contextRef="#ctx0" brushRef="#br0" timeOffset="3856.859">932 488,'55'-29,"38"-48,-93 77,1-1,-1 1,0 0,1-1,-1 1,0-1,1 1,-1-1,0 1,1 0,-1-1,1 1,-1 0,0 0,1-1,-1 1,1 0,-1 0,1 0,-1-1,1 1,-1 0,1 0,0 0,-1 0,1 0,-1 0,1 0,-1 0,1 0,-1 0,1 0,-1 1,1-1,-1 0,1 0,-1 0,1 1,-1-1,1 0,-1 1,0-1,1 0,-1 1,1-1,-1 0,0 1,1-1,-1 1,0-1,0 1,1-1,-1 1,0-1,0 1,0-1,0 1,1-1,-1 1,0-1,0 1,0-1,0 1,0-1,0 1,1 48,-1-35,24 169,-21-143,3 0,1-1,2 0,1 0,3 0,0-2,12 19,-3-19,-22-37,1 1,-1-1,1 1,-1-1,1 1,-1-1,1 1,0-1,-1 0,1 1,-1-1,1 0,0 1,-1-1,1 0,0 0,-1 0,1 1,0-1,0 0,-1 0,1 0,0 0,-1 0,1-1,0 1,0 0,-1 0,1 0,0-1,-1 1,1 0,-1-1,1 1,0 0,-1-1,1 1,-1-1,1 1,-1-1,1 1,-1-1,1 1,-1-1,0 1,1-1,-1 0,0 1,1-1,-1 0,0 1,0-1,0 0,0 1,1-1,-1 0,17-44,-2 0,-2-1,-2-1,-1-8,-4 23,5-18,24-192,-35 166,15 65,-3 16</inkml:trace>
  <inkml:trace contextRef="#ctx0" brushRef="#br0" timeOffset="4326.591">1638 910,'-10'24,"-2"13,-1 5,8-5,5-13,6-11,3-13,0-6</inkml:trace>
  <inkml:trace contextRef="#ctx0" brushRef="#br0" timeOffset="4571.662">1750 600,'-14'14,"-1"6,3-2</inkml:trace>
  <inkml:trace contextRef="#ctx0" brushRef="#br0" timeOffset="5653.728">1016 121,'370'0,"-364"0,0 1,0-1,0-1,0 1,0-1,0 0,0 0,0-1,0 0,0 0,0 0,-1-1,3-1,-7 3,-1 0,1 1,-1-1,0 0,1 0,-1 1,0-1,0 0,1 0,-1 0,0 1,0-1,0 0,0 0,0 0,0 1,0-1,-1 0,1 0,0 0,0 1,0-1,-1 0,1 0,0 1,-1-1,1 0,-1 0,1 1,-1-1,1 1,-1-1,0 0,1 1,-1-1,0 1,1 0,-1-1,0 1,1-1,-1 1,0 0,0 0,0-1,1 1,-2 0,-39-18,41 18,-93-42,78 29</inkml:trace>
  <inkml:trace contextRef="#ctx0" brushRef="#br0" timeOffset="6655.99">1920 64,'-2'4,"1"-1,0 1,0-1,0 1,1 0,-1-1,1 1,0 0,0-1,0 1,0 0,1-1,0 1,-1-1,1 1,1-1,-1 1,0-1,1 1,0-1,-1 0,1 0,1 0,-1 0,0 0,1-1,-1 1,1-1,1 1,5 10,91 143,-82-115,-2 1,-1 1,-3 1,-1-1,-3 2,-1 0,-7-21,-1 0,-1-1,-1 1,0-1,-2 0,-1 0,-1 0,-1-1,-1 0,-1 0,-1-1,-1-1,0 0,-2 0,-76 91,67-87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0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0,'-9'24,"-4"13,1 0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00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0,'-14'10,"-5"3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3:56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86,'-62'48,"-86"136,145-182,1 0,-1 0,1 0,0 1,-1-1,1 1,0-1,0 1,1 0,-1 0,0 0,1 0,0 0,0 0,0 1,0-1,0 0,1 0,-1 1,1-1,0 0,0 1,0-1,0 0,1 1,0-1,-1 0,1 1,0-1,1 0,-1 0,0 0,1 0,0 0,0 0,-1-1,2 1,-1 0,0-1,0 0,1 1,0-1,-1 0,1 0,0-1,0 1,1 0,136 20,111-9,-250-13,0 0,1 1,-1-1,0 0,0 0,0 0,0 0,1 0,-1 0,0 0,0-1,0 1,0 0,0-1,0 1,1-1,-1 1,0-1,0 1,0-1,-1 0,1 1,0-1,0 0,0 0,0 0,-1 1,1-1,0 0,-1 0,1 0,-1 0,1-1,-1 1,1 0,-1 0,0 0,1 0,-1 0,0 0,0-1,0 1,0 0,0 0,0 0,0 0,-1-1,1 1,0 0,-1-1,-19-66,16 58,3 8,-13-38,-1 2,-2 0,-2 1,-22-34,20 33,19 25</inkml:trace>
  <inkml:trace contextRef="#ctx0" brushRef="#br0" timeOffset="1416.295">921 1,'-2'17,"0"-1,-1 1,-1-1,-1 0,-1 0,0 0,-1-1,-1 1,-4 12,-11 24,-3-1,-1-1,-3-1,-2-2,-23 25,42-55</inkml:trace>
  <inkml:trace contextRef="#ctx0" brushRef="#br0" timeOffset="1684.251">695 58,'5'14,"6"15,2 7,3 2,-1-1,1-1,-1-3,1-6,-3-3,3-6,-3-1,2 1,-2 3,2-3,-2 1,2-3,-1-4</inkml:trace>
  <inkml:trace contextRef="#ctx0" brushRef="#br0" timeOffset="1946.426">1175 594,'0'14,"5"1,1-3</inkml:trace>
  <inkml:trace contextRef="#ctx0" brushRef="#br0" timeOffset="2201.957">1119 171,'0'0</inkml:trace>
  <inkml:trace contextRef="#ctx0" brushRef="#br0" timeOffset="2687.067">1655 30,'-74'140,"-7"-3,-21 20,100-156,0 1,0 0,0-1,0 1,1 0,-1 0,1 0,-1 0,1 0,0 0,0 1,0-1,0 0,0 1,1-1,-1 0,0 1,1-1,0 1,0-1,0 1,0-1,0 1,0-1,1 1,-1-1,1 1,0-1,-1 0,1 1,0-1,0 0,1 0,-1 0,0 0,1 0,-1 0,1 0,0 0,0 0,0-1,0 1,0-1,0 1,1-1,13 3,1-1,0 0,1-2,-1 0,0-1,0 0,11-3,20 0,-19 3,140-18,-167 17,1 0,-1 1,1-1,-1 0,0 0,0 0,0-1,0 1,0 0,0-1,0 1,0-1,0 0,-1 0,1 0,-1 0,1 0,-1 0,0 0,1 0,-1 0,0-1,-1 1,1 0,0-1,-1 1,1 0,-1-1,0 1,0-1,0 1,0-1,0 1,0-1,-1 1,1 0,-1-1,0 1,0 0,0-1,0 1,0 0,0 0,0 0,-1 0,-1-2,-95-169,88 149,1-1,2-1,0 0,1 0,2 0,1 0,0-20,3 22</inkml:trace>
  <inkml:trace contextRef="#ctx0" brushRef="#br0" timeOffset="3435.401">1966 1,'-1'64,"-1"-31,1-1,2 1,1-1,2 1,1-1,1 0,6 15,-12-45,0 0,1 0,-1 0,0 0,1 0,-1 1,1-1,0 0,0 0,-1 0,1-1,1 1,-1 0,0 0,0 0,1-1,-1 1,1-1,-1 1,1-1,0 0,-1 1,1-1,0 0,0 0,0 0,0 0,0-1,0 1,0 0,0-1,0 0,0 1,1-1,-1 0,0 0,0 0,0 0,0-1,0 1,1 0,-1-1,0 0,0 1,0-1,0 0,0 0,-1 0,1 0,0-1,0 1,-1 0,1-1,-1 1,1-1,-1 0,1 0,5-11,-1 1,0-1,-1 0,0-1,-1 1,-1-1,0 0,0-4,13-51,3 12,-3 68,38 130,-43-106,0 0,-3 1,-1-1,-2 2,-1-1,-1 1,-3-1,-1 2,1-7,-10 95,9-121,0-1,0 1,-1 0,0-1,0 1,0-1,0 0,-1 1,1-1,-1 0,0-1,-1 1,1 0,-1-1,1 0,-1 0,0 0,0 0,0-1,-1 1,1-1,-1 0,-1 0,4-1,-1 0,1 0,0 0,-1-1,1 1,-1-1,1 1,-1-1,1 0,-1 0,1 0,-1-1,1 1,0 0,-1-1,1 0,-1 1,1-1,0 0,0 0,-1 0,1-1,0 1,0-1,0 1,0-1,1 1,-1-1,0 0,1 0,-1 0,1 0,-1 0,1 0,0 0,0-1,0 1,0 0,1-1,-1 1,0-1,-1-5,1-1,0 1,0-1,0 1,1-1,0 0,1 1,0-1,0 1,1-1,1-2,62-116,-49 104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24.67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0 255,'266'29,"91"-1,-328-23,-23 1</inkml:trace>
  <inkml:trace contextRef="#ctx0" brushRef="#br0" timeOffset="349.597">57 537,'19'0,"11"0,6 0,1 0,-1 0,-2 0,-1 0,-3 0,0 0,-1 0,-1 0,0 0,0 0,-5 5,-6 1</inkml:trace>
  <inkml:trace contextRef="#ctx0" brushRef="#br0" timeOffset="652.98">339 1,'0'5,"5"1,1 5,0 1</inkml:trace>
  <inkml:trace contextRef="#ctx0" brushRef="#br0" timeOffset="1135.078">339 1,'11'16,"0"0,1 0,0-1,1-1,1 0,0-1,6 4,283 196,-302-212,1 0,-1 0,1 0,-1 0,0 1,1-1,-1 0,0 1,0-1,0 1,0-1,0 1,0 0,-1-1,1 1,0 0,-1-1,1 1,-1 0,0 0,0 0,1-1,-1 1,0 0,0 0,-1 0,1-1,0 1,-1 0,1 0,-1-1,1 1,-1 0,0 0,0-1,0 1,0-1,0 1,0-1,0 0,0 1,-1-1,1 0,-1 0,1 0,0 1,-1-1,-171 133,-35 43,143-114,52-46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0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0 165,'423'-54,"-409"52,0 0,1 1,-1 1,1 1,-1 0,0 1,1 0,7 3,-202-104,166 89,7 2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13,'141'26,"-116"-26,0 0,0-2,0 0,0-2,0-1,13-4,30-6,-33 14,-29 3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1.3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27,'43'-5,"19"-2,4 1,-4 1,-9 1,-12 7,-9 2,-5 1,-7-1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38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0,'-11'215,"-62"219,21-176,46-74,7-183,-1-11</inkml:trace>
  <inkml:trace contextRef="#ctx0" brushRef="#br0" timeOffset="651.194">536 57,'0'708,"-21"-601,3-119,-39-110,51 109,-1 1,-1 0,0 0,0 1,-1 0,-1 0,0 1,0 1,-1-1,0 2,0-1,-1 2,0-1,-1 2,1 0,-1 0,-1 1,1 1,-3-1,3 4,-1 0,1 1,0 0,0 2,0-1,0 1,0 1,0 0,1 1,-1 1,1 0,0 0,-8 6,-10 19,22-13</inkml:trace>
  <inkml:trace contextRef="#ctx0" brushRef="#br0" timeOffset="1322.566">819 678,'24'277,"-23"-267,-1 0,0 0,0-1,-1 1,0 0,-1 0,0-1,0 1,-1-1,-1 1,0-1,-1 1,4-9,0 0,0 0,0-1,0 1,0-1,0 1,0-1,0 0,-1 1,1-1,0 0,0 0,0 0,-1 1,1-2,0 1,0 0,-1 0,1 0,0 0,0-1,0 1,-1 0,1-1,0 1,0-1,0 0,0 1,0-1,0 0,0 0,0 1,0-1,0 0,1 0,-1 0,0 0,1 0,-1 0,0 0,1-1,-1 1,1 0,0 0,-1 0,1 0,0-1,0 1,0 0,0 0,0-1,0 1,0 0,0 0,0 0,1-1,1-19,2-1,0 2,2-1,0 0,1 1,1 0,1 1,1 0,0 0,2 1,0 0,1 1,0 0,2 1,0 1,1 1,12-10,47-24,-73 47,0 1,-1-1,1 1,0-1,0 1,0 0,0 0,-1 0,1 0,0 0,0 0,0 0,0 1,0-1,-1 0,1 1,0 0,0-1,-1 1,1 0,0 0,-1 0,1 0,-1 1,1-1,-1 0,0 0,1 1,-1-1,0 1,0-1,0 1,0 0,0-1,-1 1,1 0,0 0,-1-1,1 1,-1 0,0 0,1 0,-1 0,0 0,1 1,0 1,1-1,-1 1,-1-1,1 1,0-1,-1 1,0 0,0-1,0 1,0-1,0 1,-1 0,0-1,0 1,0-1,0 1,0-1,-1 0,1 1,-1-1,0 0,0 0,0 0,0 0,-1-1,1 1,-1-1,0 1,1-1,-1 0,0 0,0 0,-1 0,1-1,0 1,-1-1,1 0,-1 0,-2 0,0-1,0 0,0-1,0 0,0 0,0 0,0 0,1-1,-1 0,0 0,1-1,0 0,-1 1,1-2,0 1,0-1,0 0,-14-13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0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288 173,'-3'-11,"0"0,-1 0,0 1,-1 0,0 0,-1 0,0 0,0 1,-1 0,0 0,-1 1,0 0,0 0,0 1,-1 0,-7-4,12 9,0 0,-1 0,1 0,-1 1,1 0,-1 0,0 0,0 0,1 0,-1 1,0 0,0 0,0 1,1-1,-1 1,0 0,0 0,1 1,-1-1,1 1,-1 0,1 0,0 1,0-1,0 1,0 0,0 0,1 0,-1 0,1 1,0 0,0-1,0 1,1 0,-1 0,1 1,0-1,0 0,0 1,1-1,-1 4,-3 15,2 0,0 1,1 0,2-1,1 1,0 0,2-1,0 1,2-1,4 13,0 7,68 284,-48-202,8 72,-25-111,-9-75,0 1,-1 0,0 0,-1 0,0 0,-1 0,0 0,-1 0,0 0,-1 0,-1 0,0-1,0 1,-1-1,-1 1,4-10,1-1,-1 0,0 0,0 1,0-1,-1 0,1 0,0 0,0 0,0-1,-1 1,1 0,-1 0,1-1,0 1,-1-1,1 1,-1-1,1 0,-1 1,1-1,-1 0,1 0,-1 0,0 0,1-1,-1 1,1 0,-1-1,1 1,0-1,-1 1,1-1,-1 1,1-1,0 0,-1 0,1 0,0 0,0 0,0 0,-1-1,-49-48,-1-36,43 60</inkml:trace>
  <inkml:trace contextRef="#ctx0" brushRef="#br0" timeOffset="900.878">768 200,'-2'-6,"1"0,-1 1,0-1,-1 0,1 1,-1-1,0 1,0 0,-1 0,0 0,1 1,-2-1,1 1,0 0,-1 0,0 0,0 1,0 0,0 0,-1 0,1 0,-1 1,0 0,1 0,-1 1,0-1,0 1,0 1,0-1,0 1,-2 0,6 0,-1 0,0 1,1-1,-1 1,0 0,1 0,-1 0,1 0,-1 0,1 0,0 1,-1-1,1 1,0 0,0-1,0 1,0 0,0 0,1 1,-1-1,0 0,1 0,0 1,-1-1,1 1,0-1,1 1,-1 0,0-1,1 1,-1 0,1-1,0 1,0 1,1 98,4-73,2-1,1 0,1 0,2-1,9 19,24 65,-34-81,-2 1,0 0,-2 0,-2 1,1 30,-7 275,1-312,-2-1,0 0,-2 0,0 0,-2 0,0-1,-9 16,16-37,-1 0,0 0,0-1,0 1,0 0,0-1,-1 1,1-1,0 1,-1-1,1 1,-1-1,1 0,-1 0,0 0,1 0,-1 0,0 0,0 0,0-1,0 1,0-1,0 1,1-1,-1 0,0 0,0 0,0 0,0 0,0 0,0 0,0-1,0 1,0-1,0 1,0-1,0 0,0 0,1 0,-1 0,0 0,1 0,-1 0,0-1,-63-65,57 49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47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94 424,'0'12,"-1"5,7-26,4-18,8-25,1 2,3 0,2 1,2 1,41-41,-66 88,0 1,0-1,0 1,-1-1,1 1,0-1,0 1,0-1,0 1,1 0,-1 0,0-1,0 1,0 0,0 0,0 0,0 0,0 0,0 1,0-1,0 0,0 0,0 1,0-1,0 1,0-1,0 1,0-1,0 1,0-1,0 1,0 0,-1-1,1 1,0 0,-1 0,1 0,0 0,-1 0,1 0,-1-1,1 1,-1 0,0 0,1 1,-1-1,0 1,19 57,-17-51,0 1,1 7,1 1,1-1,1 1,0-2,1 1,0-1,7 9,-13-22,0 0,0-1,0 1,1-1,-1 1,1-1,-1 0,1 1,-1-1,1 0,0 0,-1 0,1 0,0 0,0-1,0 1,0-1,0 1,0-1,0 0,0 1,0-1,0 0,0 0,0 0,0-1,0 1,-1 0,1-1,0 1,0-1,0 0,0 0,0 0,-1 0,1 0,0 0,-1 0,1 0,-1-1,1 1,-1 0,0-1,1 0,57-80,-54 72,65-118,-69 127,-1 1,1-1,0 0,-1 0,1 0,0 1,0-1,0 0,-1 1,1-1,0 1,0-1,0 1,0-1,0 1,0 0,0-1,0 1,0 0,0 0,0 0,1 0,-1 0,0 0,0 0,0 0,0 0,0 0,0 1,0-1,0 0,0 1,0-1,0 1,0-1,0 1,-1 0,1-1,0 1,0 0,0-1,-1 1,1 0,0 0,-1 0,1 0,-1 0,1 0,-1 0,1-1,-1 1,0 1,1-1,-1 0,0 0,0 0,22 61,20 110,-22-133,-9-26</inkml:trace>
  <inkml:trace contextRef="#ctx0" brushRef="#br0" timeOffset="295.955">38 678,'43'-10,"38"-3,11 1,-2-2,-10 0,-10 4,-12 3,-6 3,-7 1,-7 3,-4 0,-4 0,-2 1,-5 4,-3 2,-4-1</inkml:trace>
  <inkml:trace contextRef="#ctx0" brushRef="#br0" timeOffset="1015.077">405 791,'-262'355,"248"-338,19-26,22-31,95-114,31 12,-134 127,-17 13,-1 1,1-1,-1 1,1 0,0 0,0 0,0 0,-1 0,1 0,0 0,0 0,0 1,0-1,1 1,-1 0,0-1,0 1,0 0,0 0,0 1,0-1,0 0,0 1,0-1,0 1,0-1,0 1,0 0,0 0,0 0,0 0,0 0,-1 1,1-1,-1 0,1 1,-1-1,1 1,-1 0,0-1,0 1,1 0,-1 0,-1 0,1-1,0 1,0 0,-1 1,104 191,-73-128,-31-65,0 1,1-1,-1 0,0 1,1-1,-1 0,0 1,0-1,0 0,0 1,0-1,-1 0,1 1,0-1,-1 0,1 1,0-1,-1 0,0 0,1 1,-1-1,0 0,0 0,1 0,-1 0,0 0,0 0,0 0,0 0,0-1,0 1,-1 0,1 0,0-1,0 1,-1-1,1 1,0-1,0 0,-1 1,1-1,0 0,-1 0,1 0,-1 0,1 0,0 0,-1 0,1-1,-1 1,-14-3,0-1,1 0,-1-1,1 0,0-1,0-1,1-1,0 0,0-1,1 0,0-1,-2-3,-60-55,64 53</inkml:trace>
  <inkml:trace contextRef="#ctx0" brushRef="#br0" timeOffset="1844.389">1082 86,'13'50,"47"193,1 74,-57-301,-1 2,0-1,-2 0,0 0,0 1,-2-1,0 0,-1 1,-1-1,-1 0,0 0,-1-1,-1 1,0-1,-2 0,1-1,-2 0,-5 8,-113 104,108-109</inkml:trace>
  <inkml:trace contextRef="#ctx0" brushRef="#br0" timeOffset="2462.522">151 0,'-29'66,"4"0,2 1,3 1,3 1,3 1,-2 49,12-63,1 1,4 0,1 0,4 0,1-1,4 1,1-2,7 12,-13-50,0 0,2 0,0-1,0 0,2-1,0 0,1 0,0-1,1 0,1-1,0-1,1 0,0 0,1-1,0-1,16 7,-7-8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4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1 169,'27'256,"-3"-148,-18-132,-5-52,-2 43,2-1,1 0,1 0,2 1,2 0,1-1,-6 26,65-147,-65 152,1 0,0 0,-1 0,1 1,0-1,1 1,-1 0,0 0,1 0,-1 0,1 1,-1 0,1-1,0 1,-1 0,1 1,0-1,0 1,0-1,0 1,0 1,-1-1,1 0,0 1,0 0,0 0,-1 0,1 0,0 0,-1 1,1 0,-1 0,0 0,1 0,-1 0,0 1,0-1,0 1,-1 0,1 0,-1 0,0 0,1 0,-1 0,-1 1,1 0,29 45,-18-30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0 118,'255'-1,"-197"-15,-84-6,-85-56,91 77,22 10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8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0 127,'396'0,"-349"-5,-47 4,0 0,0 0,0 0,0 0,0 0,0 0,0 0,0 0,-1 0,1 0,0 0,-1 1,1-1,-1 0,1 0,-1 0,1 1,-1-1,1 0,-1 0,0 1,1-1,-1 1,0-1,0 0,0 1,1-1,-1 1,0 0,0-1,0 1,0 0,0 0,0-1,0 1,1 0,-1 0,0 0,0 0,0 0,0 0,0 0,0 1,-1-1,-4-2,-34-12,32 12,0 0,0 0,1-1,-1 0,1 0,0-1,0 0,0 0,0-1,1 0,0 0,-5-5,4-6,6 3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4:55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311 149,'-2'15,"-1"0,-1-1,0 0,-1 0,0 0,-1 0,0-1,-1 0,-1 0,-4 4,9-12,-17 32,-3 0,-1-2,-1-1,-2-1,-1-1,-2-2,-4 3,20-23</inkml:trace>
  <inkml:trace contextRef="#ctx0" brushRef="#br0" timeOffset="352.13">0 149,'22'36,"1"-2,1 0,2-2,1 0,2-2,17 14,61 66,2 29,-101-120</inkml:trace>
  <inkml:trace contextRef="#ctx0" brushRef="#br0" timeOffset="2851.144">593 93,'98'-69,"-97"67,0 1,0-1,0 1,0-1,0 1,0 0,0-1,0 1,1 0,-1 0,0 0,1 0,-1 0,1 0,-1 1,1-1,-1 0,1 1,0-1,-1 1,1-1,0 1,-1 0,1 0,0 0,-1 0,1 0,0 0,-1 0,1 1,0-1,-1 1,1-1,0 1,-1-1,1 1,-1 0,1 0,-1 0,0 0,1 0,-1 0,0 0,0 0,1 1,-1-1,0 0,0 1,0-1,-1 1,1-1,0 1,-1-1,1 1,-1-1,1 1,-1 0,17 141,4 2,-8-81,-3-13,2 0,2-1,20 44,-34-92,0-1,0 0,0 1,0-1,1 0,-1 0,0 1,1-1,-1 0,1 0,-1 1,1-1,0 0,-1 0,1 0,0 0,0 0,0 0,0 0,0 0,0 0,0-1,0 1,0 0,0-1,0 1,0 0,1-1,-1 1,0-1,0 0,1 1,-1-1,0 0,1 0,-1 0,0 0,1 0,-1 0,0 0,0-1,1 1,-1 0,0-1,0 1,1-1,-1 1,0-1,0 0,0 1,0-1,0 0,0 0,1 0,6-13,-1 0,0 0,-1-1,0 0,-1 0,-1-1,0 0,-2 1,2-15,7-29,5-22,39-129,-17 118,-35 75,-3 4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1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345 477,'-24'0,"0"0,0 2,0 0,0 2,0 0,1 2,0 1,0 0,0 2,1 1,-5 3,23-11,-1 1,1 0,0 0,0 0,1 1,-1-1,1 1,0 0,0 0,0 0,0 0,0 1,1-1,0 1,0-1,0 1,1 0,-1 0,1 0,1 0,-1 0,0 0,1 0,0 0,0 0,1 0,0 0,-1 0,2 0,-1-1,0 1,1 0,2 3,-3-4,0 0,1 0,0 0,0 0,0 0,1 0,-1-1,1 1,0-1,0 1,0-1,1 0,-1-1,0 1,1 0,0-1,0 0,0 0,0 0,0 0,0-1,0 0,1 0,-1 0,0 0,1 0,-1-1,0 0,1 0,-1 0,1-1,-1 1,0-1,1 0,1-1,7-4,0 0,0-1,0 0,-1-1,0-1,0 0,-1 0,0-1,-1 0,0-1,-1-1,0 1,-1-1,4-8,3 0,0 2,-1-2,-1 1,-1-1,0-1,-2-1,0 1,-1-1,-2-1,0 0,-1 0,-1 0,-2 0,0-1,-1 0,-2 1,0-1,-2 0,0 1,-3-7,-49-78,52 105,1 1,-1-1,0 1,-1 0,1 0,0 0,0 0,-1 0,0 0,1 0,-1 1,0 0,1-1,-1 1,0 0,0 0,0 1,0-1,0 0,0 1,-1 0,1 0,0 0,0 0,0 0,0 1,0-1,0 1,0 0,0 0,0 0,0 0,1 1,-1-1,0 1,1-1,-2 2,-5 6,1 0,1 0,-1 1,2-1,-1 2,1-1,1 1,0 0,0 0,1 0,1 0,0 1,1 0,0 0,0-1,1 1,1 0,0 3,0 4,2 0,0-1,1 1,0-1,2 0,0 0,1 0,1 0,0-1,2 0,0-1,7 10,144 174,-89-136,-61-57</inkml:trace>
  <inkml:trace contextRef="#ctx0" brushRef="#br0" timeOffset="245.977">909 449,'-19'38,"-11"23,-1 5,5-3,7-8,7-8,0-13,3-11</inkml:trace>
  <inkml:trace contextRef="#ctx0" brushRef="#br0" timeOffset="529.754">683 364,'15'34,"18"25,9 8,3-3,-3-8,-3-13,-3-9,-3-10,-12-10,-10-7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69 113,'-19'29,"-6"19,1 2</inkml:trace>
  <inkml:trace contextRef="#ctx0" brushRef="#br0" timeOffset="682.006">324 565,'-23'16,"0"1,1 1,1 1,0 1,2 1,0 0,1 2,2 0,0 1,1 0,2 1,-3 9,14-29,1 0,-1 0,1 0,0 1,1-1,-1 0,1 0,0 0,0 1,1-1,-1 0,1 0,0 0,1 0,-1 0,1 0,0 0,0 0,1-1,0 1,-1-1,1 1,1-1,-1 0,1 0,-1-1,1 1,0-1,0 0,1 0,-1 0,1 0,-1-1,1 0,0 0,0 0,0 0,0-1,0 0,0 0,0 0,1-1,-1 0,0 0,0 0,1-1,10-4,-1-1,0-1,0 0,0-1,-1-1,-1 0,1-1,-1-1,-1 0,0 0,-1-1,0-1,-1 0,5-7,4-3,0-6,-1-1,-1 0,-2-2,-1 1,-2-2,-1 0,-2 0,0-1,-3 0,-1-1,-1 1,-2-9,26-188,-28 157,0 73,0-1,-1 0,1 0,0 0,-1 1,1-1,-1 0,0 1,0-1,1 0,-1 1,0-1,0 1,-1-1,1 1,0 0,0-1,-1 1,1 0,-1 0,1 0,-1 0,1 0,-1 0,1 1,-1-1,0 0,0 1,1-1,-1 1,0 0,0 0,0-1,1 1,-1 0,0 0,0 1,0-1,-7 4,0 0,1 0,-1 1,1 0,0 1,1 0,-1 0,1 0,0 1,1 0,-1 1,1-1,1 1,0 0,0 1,0-1,1 1,1 0,-1 0,1 0,1 0,0 1,0-1,1 1,0 4,1 22,3-1,0 1,3-1,1 0,1 0,2-1,10 23,85 185,-46-161,-46-70</inkml:trace>
  <inkml:trace contextRef="#ctx0" brushRef="#br0" timeOffset="1305.938">803 537,'-7'20,"1"1,1-1,0 1,2 0,1 0,0 1,1-1,2 0,2 19,-4-38,1 0,1 0,-1 1,0-1,0 0,1 0,-1 0,1 0,0 0,-1-1,1 1,0 0,0 0,0 0,1-1,-1 1,0 0,1-1,-1 1,0-1,1 0,0 1,-1-1,1 0,0 0,0 0,0 0,0-1,-1 1,1 0,0-1,0 1,0-1,0 0,1 1,-1-1,0 0,0 0,0-1,0 1,0 0,0-1,0 1,0-1,0 1,0-1,0 0,-1 0,1 0,0 0,0 0,-1-1,1 1,-1 0,1-1,-1 1,1-1,0-1,150-248,-152 250,0 0,1 0,-1 0,0 1,0-1,1 0,-1 0,1 0,-1 1,1-1,-1 0,1 0,-1 1,1-1,0 0,-1 1,1-1,0 1,-1-1,1 1,0-1,0 1,0 0,-1-1,1 1,0 0,0-1,0 1,0 0,0 0,-1 0,1 0,0 0,0 0,0 0,0 0,0 0,0 1,0-1,-1 0,1 1,0-1,0 0,0 1,-1-1,1 1,0-1,0 1,-1-1,1 1,0 0,-1-1,1 1,-1 0,1-1,-1 1,1 0,-1 0,0 0,1-1,-1 2,42 120,-30-87,-2 1,-2 0,-1 1,-2-1,-1 1,-2 0,-2 8,0-9,1-13,-1 0,-1 0,-1 0,-1 0,0-1,-2 1,-1-1,-4 9,8-24,1 0,-2 0,1 0,-1 0,0-1,-1 1,1-1,-1 0,-1 0,1 0,-1-1,0 1,0-1,0 0,-1-1,0 1,0-1,0 0,0 0,-1-1,1 0,-1 0,0-1,0 0,0 0,-3 0,6-2,1 0,-1 0,1-1,-1 0,1 1,-1-1,1-1,0 1,0 0,-1-1,1 0,0 1,0-1,0 0,1-1,-1 1,1 0,-1-1,1 0,0 1,0-1,0 0,0 0,0 0,0 0,1-1,0 1,0 0,0-1,0 1,0-1,-13-112,14 88,1 3</inkml:trace>
  <inkml:trace contextRef="#ctx0" brushRef="#br0" timeOffset="1566.538">1481 0,'-19'39,"-12"17,1 4,-1-9,6-7,7-12</inkml:trace>
  <inkml:trace contextRef="#ctx0" brushRef="#br0" timeOffset="4900.119">1763 904,'-14'19,"-10"11,-5 6,-3 1,4-6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27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69,'0'652,"0"-645,0-1,0 0,-1 1,1-1,-1 0,-1 0,1 1,-1-1,0 0,-1 0,1-1,-1 1,-2 3,-7 4</inkml:trace>
  <inkml:trace contextRef="#ctx0" brushRef="#br0" timeOffset="670.449">1 239,'4'-17,"2"1,0 0,1 0,1 1,0 0,1 1,1-1,0 2,1-1,0 1,10-8,-15 16,1-1,-1 1,1 0,0 1,1-1,-1 1,1 1,0 0,0 0,0 0,0 1,0 0,0 1,1-1,-1 2,1-1,-1 1,1 1,-1-1,0 1,1 1,-1 0,0 0,5 2,-1 1,-1 1,-1 0,1 1,-1 0,0 1,-1 0,0 0,0 1,-1 0,0 0,0 1,-1 0,0 1,-1-1,-1 1,1 1,-2-1,1 1,-2 0,1-1,-2 2,0-1,0 0,-1 0,0 2,-1-5,1-1,-1 1,-1-1,0 1,0-1,0 0,-1 1,0-1,-1 0,0 0,0 0,-1-1,0 1,0-1,-1 0,0 0,0 0,-1 0,1-1,-6 4,10-9,-1 0,0-1,1 1,-1 0,0 0,1 0,-1 0,0 0,1 0,0 0,-1 1,1-1,0 0,-1 1,1-1,0 1,0-1,0 1,0 0,1-1,-1 1,0 0,1 0,-1 0,1-1,0 1,-1 0,1 0,0 0,0 0,0 0,0-1,1 1,-1 0,0 0,1 0,0 0,-1-1,1 1,0 0,0-1,0 1,0 0,0-1,0 1,0-1,0 0,1 1,-1-1,2 1,65 31,-59-31,-1 0,0 1,1 0,-1 0,0 1,-1 0,1 1,-1 0,1 0,-1 0,-1 1,1 0,-1 0,0 1,-1 0,1 0,-1 0,-1 1,1-1,-1 1,0 2,-4-5,1 0,-1 0,0 0,-1-1,1 1,-1 0,0 0,0-1,-1 1,1 0,-1-1,0 0,0 1,-1-1,1 0,-1 0,0 0,0 0,0-1,-1 1,1-1,-1 0,-1 1,-99 57,70-45,-1-1,-1-2,0-2,-1-1,0-2,0-1,-1-2,0-2,-18-1,30-13,26 5</inkml:trace>
  <inkml:trace contextRef="#ctx0" brushRef="#br0" timeOffset="1433.711">903 690,'-2'7,"0"1,1-1,0 1,0-1,1 1,0 0,0-1,1 1,-1-1,2 1,-1-1,1 1,0-1,1 0,0 0,0 0,1 0,-1 0,1-1,1 1,-1-1,1 0,0-1,1 1,-1-1,1 0,0 0,0-1,4 2,-1-7,-1 0,1 0,0-1,-1 0,1-1,-1 0,0 0,0-1,0 0,-1 0,1-1,-1 0,0 0,0-1,-1 1,1-2,-1 1,-1-1,1 0,-1 0,0 0,0-1,1 0,56-52,-60 60,-1 0,1 0,0 0,-1 0,1 0,0 1,-1-1,1 1,-1-1,1 1,-1 0,1-1,-1 1,0 0,1 0,-1 0,0 0,0 0,1 0,-1 1,0-1,0 0,0 1,0-1,-1 0,1 1,0-1,-1 1,1-1,-1 1,1 0,-1-1,0 1,1-1,-1 1,0 0,0 0,3 6,-2-4,1 5,1 1,0 0,1-1,-1 0,2 0,-1 0,2-1,-1 1,1-1,0 0,0-1,1 0,0 0,1 0,-1-1,1 0,1 0,-1-1,1 0,0 0,0-3,0 1,1-1,-1-1,1 1,-1-2,1 1,-1-1,1-1,-1 0,0 0,1-1,-1 0,0 0,0-1,0-1,0 1,0-1,-1-1,0 0,0 0,0 0,3-4,9-8,-1 0,-1-1,0-1,-2 0,0-2,-1 0,10-19,7-20,-3-1,-2-1,-3-1,-3-1,4-27,-19 74,-2-1,0 1,-1 0,-1-1,0 0,-1 0,-2 1,1-1,-2 0,0 0,-4-10,6 26,-1 0,1 1,0-1,-1 1,0-1,1 0,-1 1,0-1,0 1,0-1,0 1,0 0,0-1,0 1,0 0,-1 0,1 0,0 0,-1 0,1 0,-1 0,1 0,-1 0,0 1,1-1,-1 1,0-1,1 1,-1 0,0 0,1 0,-1-1,0 2,0-1,1 0,-1 0,0 0,1 1,-1-1,0 1,1-1,-2 2,-53 50,47-30,1 0,1 1,0-1,2 1,1 1,1-1,0 0,2 4,3-1,0 0,2 0,1-1,1 1,1-1,1 0,2-1,11 22,-19-41,68 163,-60-136,-6-23,0 0,-1 0,0 0,-1 0,0 1,0-1,-1 1,0 0,-1-1,0 1,-1 0,0-1,0 1,-5 7</inkml:trace>
  <inkml:trace contextRef="#ctx0" brushRef="#br0" timeOffset="1680.668">1609 379,'38'5,"33"2,8-1,-5-1,-4-1,-10-2,-11-1,-8-1,-6-4,-5-3,-3 0,-5 2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28 171,'0'-1,"-1"1,1 0,-1-1,1 1,-1 0,1-1,-1 1,1 0,-1 0,1 0,-1-1,1 1,-1 0,1 0,-1 0,0 0,1 0,-1 0,1 0,-1 0,1 0,-1 0,0 0,1 1,-1-1,1 0,-1 0,1 0,-1 1,1-1,-1 0,1 1,-1-1,1 0,0 1,-1-1,1 1,0-1,-1 1,1-1,0 1,-1-1,1 1,0-1,0 1,-1-1,1 1,0-1,0 1,0-1,0 1,0-1,0 1,0 0,0-1,0 1,0-1,0 1,0 0,-5 39,5-39,28 257,-28-185,10-229,-2 120,2-1,1 1,2 1,1 1,2-1,1 2,2 1,1 0,16-18,-34 47,1 0,0 0,0 0,0 0,0 0,1 1,-1-1,1 1,-1 0,1 0,0 0,0 0,0 1,0 0,0 0,0 0,0 0,1 0,-1 1,0 0,0 0,1 0,-1 1,0-1,0 1,0 0,0 0,0 0,0 1,0-1,0 1,0 0,-1 0,1 0,0 1,-1-1,0 1,0 0,0 0,0 0,0 1,60 106,-52-98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3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0 169,'82'-30,"-43"21,0 2,0 1,1 2,-1 2,1 1,15 3,-32-2,2-3,-30-11,-151-76,147 86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31,'5'0,"6"0,6 0,5 0,4 0,2 0,1 0,-5-5,0-1,-1-1,1 2,1 2,1 1,1 0,1 2,0 0,-9 0,-8 0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4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0,'29'0,"14"0,5 0,-1 0,-4 0,-4 0,-5 0,-7 0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47.6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57 642,'1'5,"15"53,-3 0,-2 1,-3 1,-2 0,-3 27,-4-140,11-101,-5 137,5-28,3 1,1 1,2 0,3 1,13-24,-30 62,0 0,0-1,1 1,-1 0,1 0,0 0,0 1,0-1,1 1,-1 0,1 0,0 0,0 0,0 0,0 1,0 0,0 0,1 0,-1 0,1 1,0 0,-1 0,1 0,0 0,0 1,-1 0,1 0,0 0,0 0,-1 1,1 0,0 0,-1 0,1 0,0 1,-1 0,0 0,1 0,-1 1,0-1,0 1,44 82,-25-30,-18-48</inkml:trace>
  <inkml:trace contextRef="#ctx0" brushRef="#br0" timeOffset="605.88">28 360,'110'-21,"-45"8,0 2,0 4,31 0,5 8,-100-2,0 0,-1 0,1 0,-1-1,1 1,-1 0,0 0,0 0,1-1,-1 1,0 0,0 0,0-1,0 1,0 0,-1 0,1-1,0 1,-1 0,1 0,0 0,-1-1,0 1,1 0,-1 0,1 0,-1 0,0 0,0 0,0 0,0 0,0 0,0 1,0-1,0 0,0 1,0-1,0 0,0 1,0 0,0-1,-1 1,0-1,0-1,-20-14,0 2,-1 0,0 2,-1 0,0 2,-1 1,0 0,0 2,-16-2,16 3</inkml:trace>
  <inkml:trace contextRef="#ctx0" brushRef="#br0" timeOffset="1006.199">0 50,'39'-5,"21"-6,6-2,-3 2,-8 3,-13 7,-9 4,-6 1,-2 1,0-2,-5 0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2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1 108,'14'0,"15"0,7 0,2 0,-1 0,-1-5,-2-2,-3 1,-1 1,-11 1,-13 2,-12 1,-6-4,-5-1,-5-5,-3-5,2-4,6 1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1,'-4'4,"-12"12,-3 8,-3-1,2 2,0-5,4 0,3 1,1-3,1-5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5:50.1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6 304,'-4'0,"2"0,7 0,8 0,5 0,6 0,3 0,1 0,2 0,-1 0,1-5,-1-1,0-1,0 2,-1 2,0 1,-9 1,-9 0</inkml:trace>
  <inkml:trace contextRef="#ctx0" brushRef="#br0" timeOffset="1617.75">261 107,'-3'1,"-1"1,1 0,0 0,0 0,0 0,0 0,0 0,0 1,1 0,-1-1,1 1,0 0,0 0,0 1,0-1,0 0,1 1,-1-1,1 0,0 1,0 0,0-1,1 1,-1 0,1-1,0 4,-6 213,9-125,-3-68,0-2</inkml:trace>
  <inkml:trace contextRef="#ctx0" brushRef="#br0" timeOffset="2265.694">627 248,'0'290,"-1"-320,2 0,0 1,2-1,1 1,2 0,1 0,1 0,11-26,-4 22,1 1,1 0,2 1,1 1,10-10,-28 37,0-1,0 1,1 0,-1-1,1 1,0 0,0 1,0-1,0 0,0 1,1 0,-1-1,1 2,-1-1,1 0,0 1,0-1,0 1,0 0,0 0,0 1,0-1,0 1,0 0,0 0,0 1,0-1,0 1,0-1,0 1,0 1,0-1,0 0,0 1,-1 0,1 0,0 0,-1 0,0 1,2 1,0 4,-1 0,0 0,-1 0,0 1,0-1,-1 1,0 0,0 0,-1 0,0 0,0 0,-1 0,-1 0,8 60,-2-50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6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32,'154'490,"-126"-405,-14-119,-8-19,2-1,3 1,2 0,2 1,3 1,2 1,21-38,17-30,-64 145,1-8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0 132,'256'17,"-240"-13,0-1,1-1,0 0,-1-1,1-1,0 0,-1-1,15-3,-31 4,1 0,0-1,-1 1,1 0,0 0,-1-1,1 1,-1 0,1-1,-1 1,1 0,-1-1,1 1,-1-1,1 1,-1-1,1 1,-1-1,0 1,1-1,-1 1,0-1,1 0,-1 1,0-1,0 1,0-1,0 0,1 1,-1-1,0 0,0 1,0-1,0 0,-1 1,1-1,0 0,0 1,0-1,0 1,-1-1,1 0,0 1,0-1,-1 1,1-1,-1 1,1-1,0 1,-1-1,1 1,-1-1,1 1,-1-1,1 1,-1 0,0-1,1 1,-1 0,1 0,-1-1,0 1,0 0,-41-27,41 26,-125-72,117 59,6 4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7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1,'19'0,"12"0,4 0,2 0,-1 0,-2 0,-1 0,-3 0,0 0,-1 0,-1 0,-10 0,-7 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1,'38'5,"32"1,9 0,-4-1,-6-6,-9-3,-15-1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8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56,'33'156,"-22"-124,69 206,-80-237,0 0,0 0,0 0,0 1,0-1,0 0,0 0,1 0,-1 0,0 0,1 1,-1-1,1 0,-1 0,1 0,0 0,-1 0,1-1,0 1,0 0,0 0,-1 0,1 0,0-1,0 1,0-1,0 1,0 0,0-1,0 0,1 1,-1-1,0 0,0 1,0-1,0 0,0 0,1 0,-1 0,0 0,0 0,0 0,0-1,0 1,1 0,-1-1,0 1,0-1,0 1,0-1,0 1,0-1,0 0,0 1,0-1,42-112,-28 62,101-195,-85 189,-10 20,-19 39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0 121,'454'0,"-454"-1,-1 1,1-1,0 0,-1 1,1-1,0 1,-1-1,1 1,0-1,0 0,0 1,0-1,0 1,0-1,0 0,0 1,0-1,0 0,0 1,0-1,0 1,0-1,0 0,1 1,-1-1,0 1,1-1,-1 1,0-1,1 1,-1-1,0 1,1-1,-1 1,1-1,-1 1,1 0,-1-1,1 1,-1 0,1-1,-1 1,1 0,0 0,-1 0,1-1,-1 1,1 0,0 0,-1 0,1 0,-1 0,1 0,0 0,-1 0,1 0,0 1,-1-1,1 0,-1 0,1 1,-110-85,96 70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9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0,'53'5,"22"6,8 2,-5-2,-12-3,-11-2,-11-3,-13 4,-7-1,-2 0,-6-2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25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581 395,'0'0,"0"0,-1-1,1 1,0 0,-1 0,1 0,0-1,-1 1,1 0,0 0,0-1,-1 1,1 0,0-1,0 1,0 0,-1-1,1 1,0 0,0-1,0 1,0 0,0-1,0 1,0-1,0 1,0 0,0-1,0 1,0-1,0 1,0 0,0-1,0 1,0 0,0-1,1 1,-1 0,0-1,0 1,0 0,1-1,-1 1,0 0,0 0,1-1,-1 1,0 0,1 0,-1-1,0 1,1 0,-1 0,0 0,1 0,-1-1,0 1,1 0,-1 0,0 0,1 0,-1 0,1 0,-1 0,0 0,1 0,-1 0,0 0,1 0,-1 1,-23-21,14 16,-1 0,-1 1,1 0,0 1,-1 0,1 1,-1 0,0 1,1 0,-1 1,1 0,-1 0,1 1,-1 1,-4 1,-34 4,-140 31,115-5,72-33,1 0,-1 0,1 0,0 0,0 0,-1 0,1 0,0 0,0 1,0-1,0 0,0 1,1-1,-1 1,0-1,1 1,-1-1,1 1,-1-1,1 1,0 0,-1-1,1 1,0 0,0-1,0 1,1 0,-1-1,0 1,0-1,1 1,-1 0,1-1,0 1,-1-1,1 1,0-1,0 0,0 1,0-1,0 0,0 0,0 1,1-1,-1 0,0 0,9 6,0 0,0 0,1-1,0 0,0-1,0 0,1-1,0 0,-1-1,6 1,50 18,-65-22,-1 0,0 1,1-1,-1 1,0-1,0 1,1-1,-1 1,0 0,0 0,0 0,0-1,0 1,0 0,0 0,0 1,0-1,-1 0,1 0,0 0,-1 0,1 1,-1-1,1 0,-1 0,0 1,1-1,-1 0,0 1,0-1,0 1,0-1,0 0,0 1,0-1,-1 0,1 1,0-1,-1 0,1 1,-1-1,1 0,-1 0,0 0,1 1,-1-1,0 0,0 0,-54 50,47-44,-61 42,49-37,0 2,1 0,1 1,0 1,1 1,-5 7,20-21,0 0,-1 0,1 0,1 0,-1 0,0 0,1 1,0-1,0 1,0-1,0 1,0-1,1 1,-1 0,1-1,0 1,0 0,1-1,-1 1,1-1,-1 1,1 0,0-1,1 0,-1 1,1-1,-1 0,1 1,0-1,0 0,0 0,1-1,-1 1,1 0,-1-1,1 1,0-1,0 0,0 0,0 0,2 0,16 8,1-1,0-2,0 0,1-1,0-1,10 0,8-9,-28-5</inkml:trace>
  <inkml:trace contextRef="#ctx0" brushRef="#br0" timeOffset="330.819">356 0,'-32'97,"4"2,4 1,5 0,-4 70,15-110,-74 380,70-261,13-156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14,'13'70,"2"-1,4 0,2-1,3-1,17 29,-41-96,0 1,0 0,0 0,0-1,0 1,0 0,0 0,0-1,0 1,0 0,1-1,-1 1,0 0,0 0,1-1,-1 1,0 0,1-1,-1 1,1-1,-1 1,1 0,-1-1,1 1,-1-1,1 0,0 1,-1-1,1 1,0-1,-1 0,1 1,0-1,-1 0,1 0,0 0,0 1,-1-1,1 0,0 0,0 0,-1 0,1 0,0-1,0 1,-1 0,1 0,0 0,0-1,-1 1,1 0,0-1,-1 1,1 0,-1-1,1 1,0-1,-1 1,1-1,-1 1,1-1,-1 0,1 1,-1-1,0 1,1-1,-1 0,0 0,1 1,115-337,-60 225,-46 103,-1 5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1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1 149,'321'-33,"-270"19,-50 13,-1 1,0-1,0 1,0-1,1 0,-1 1,0-1,0 0,0 1,0-1,0 0,0 1,0-1,0 1,-1-1,1 0,0 1,0-1,0 0,-1 1,1-1,0 1,-1-1,1 1,0-1,-1 1,1-1,-1 1,1-1,-1 1,1 0,-1-1,1 1,-1-1,0 1,1 0,-1 0,1-1,-1 1,0 0,1 0,-1 0,1 0,-1 0,0 0,-137-69,125 57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2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0,'-19'10,"-17"12,-1 8,5 3,9 1,7-5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4T23:16:30.6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1 142,'4'0,"12"5,8 1,4 0,3-1,0-2,0 0,0-2,-1-1,-1 0,0 0,-6-5,-6-2</inkml:trace>
  <inkml:trace contextRef="#ctx0" brushRef="#br0" timeOffset="219.879">170 0,'-9'39,"-4"22,1 5,2-3,3-9,7-7,9-12,3-13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28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0 578,'6'5,"0"1,0-1,1 0,-1-1,1 0,0 0,1 0,-1-1,0 0,1 0,0-1,0 0,0-1,0 1,0-1,0-1,0 0,0 0,0 0,0-1,0 0,2-1,7-3,0 0,0-1,0 0,0-1,-1-1,0-1,-1 0,0-1,7-7,57-52,-2-3,-4-4,34-49,-87 102,105-136,-124 158,-1 0,0 0,1-1,-1 1,1 0,-1 0,1 0,-1 0,1 0,0 0,-1 0,1 1,0-1,0 0,0 0,0 0,-1 1,1-1,0 1,0-1,1 1,-1-1,0 1,0-1,0 1,0 0,0-1,0 1,0 0,1 0,-1 0,0 0,0 0,0 0,0 1,1-1,-1 0,0 0,0 1,0-1,0 1,0-1,0 1,0-1,0 1,0 0,0-1,0 1,0 0,-1 0,1 0,0 0,0 0,-1 0,1 0,0 0,5 141,-9-91,3 27,3-53,-1-1,-1 0,-1 0,-1 1,-1-1,-1 0,-2 0,0 0,-2-1,0 0,-1 0,-2-1,0 0,-1 0,-2-1,-6 9,11-22,-1-1,0 1,0-1,0-1,0 0,-1 0,0-1,-1 0,1-1,-1 0,0 0,0-1,0-1,0 0,0-1,0 0,-1 0,1-1,0-1,-1 0,1 0,0-1,-8-2,10 3,0-1,-1 1,1-1,0-1,0 0,0 0,0-1,1 0,-1 0,1-1,0 0,1 0,-1-1,1 0,0-1,0 1,1-1,0-1,0 1,1-1,0 0,0 0,1-1,-1-1,5 7,0-1,0 0,1 0,-1 1,1-1,0 0,0 1,0-1,0 1,1-1,-1 1,1-1,0 1,0 0,0 0,1 0,-1 0,1 1,0-1,15-16</inkml:trace>
  <inkml:trace contextRef="#ctx0" brushRef="#br0" timeOffset="310.943">1299 408,'-18'16,"0"0,1 2,1 0,1 0,0 2,1 0,2 0,0 1,1 1,1 0,-5 15,14-35,0 1,0 0,0 0,1 0,-1 0,1 0,0 0,-1 0,1 0,1 0,-1 0,0 0,1 0,-1 0,1 0,0-1,0 1,0 0,0 0,1-1,-1 1,1-1,0 1,-1-1,1 1,0-1,0 0,1 0,-1 0,0 0,1 0,-1-1,1 1,0-1,-1 0,1 0,0 1,0-2,0 1,-1 0,1-1,0 1,0-1,0 0,0 0,0 0,0 0,0-1,1 1,9-3,-1-1,1 0,-1-1,0 0,-1 0,1-2,-1 1,0-1,-1-1,0 0,0-1,0 0,-1 0,-1-1,0 0,0 0,-1-1,0 0,0 0,-2-1,1 0,-2 0,1 0,-2-1,0 1,0-1,-1 0,0 0,-2 0,1 0,-2-10,1 19,0 0,-1 0,0 0,0 0,0 0,0 0,0 0,-1 0,1 1,-1-1,0 0,0 1,-1 0,1-1,-1 1,1 0,-1 0,0 0,0 1,-1-1,1 1,0 0,-1 0,-2-2,-15-2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2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154 29,'-25'113,"4"55,-7 50,-11 8,56-265,-12 17</inkml:trace>
  <inkml:trace contextRef="#ctx0" brushRef="#br0" timeOffset="451.967">408 1,'-21'129,"18"-82,2 1,2-1,2 1,6 20,5 115,-15-113,-21-109,18 28,-1 0,0 0,0 1,-1 0,0 0,-1 1,0 0,-1 0,1 0,-2 1,1 0,-1 1,0 0,-1 0,0 1,0 0,0 1,-1 0,1 1,-1 0,0 0,-1 2,1-1,0 1,-1 1,1 0,-1 0,-2 1,5 1,1 1,-1 0,0 0,0 1,1 0,0 0,-1 1,1 0,0 1,1 0,-1 0,0 1,-10 10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8.2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1 200,'255'-1,"-254"1,0 0,1 0,-1 0,1 0,-1 0,0 0,1 0,-1 0,0-1,1 1,-1 0,0-1,1 1,-1-1,0 0,0 1,0-1,0 0,1 0,-1 0,0 0,0 0,-1 0,1 0,0 0,0 0,0 0,-1-1,1 1,-1 0,1 0,-1-1,1 1,-1 0,0-1,1 1,-1 0,0-1,0 1,0-1,0 1,0 0,-1-1,1 1,0 0,-1-1,1 1,-1 0,1-1,-1 1,1 0,-1 0,0 0,-44-65,-14-1,50 50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34.1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0 649,'0'38,"0"32,0 9,0-4,0-10,0-12,0-9,0-8,5-10,2-14,-1-9</inkml:trace>
  <inkml:trace contextRef="#ctx0" brushRef="#br0" timeOffset="287.277">114 564,'14'-5,"15"4,2 6,0 7,-4 7,-7 4,-8 4,-9 2,-7 0,-6 1,-7-6,-5-1,-4-5,-2-5,-1-5,0-9,-1-9,6-3</inkml:trace>
  <inkml:trace contextRef="#ctx0" brushRef="#br0" timeOffset="1472.243">141 564,'-4'0,"-8"0,-5 5,-5 1,2 5,-2 1,4-3</inkml:trace>
  <inkml:trace contextRef="#ctx0" brushRef="#br0" timeOffset="4788.594">424 366,'5'0,"11"0,7 0,5 0,3 0,0 0,1 0,-2 0,0 0,0 0,-2 0,-4 0</inkml:trace>
  <inkml:trace contextRef="#ctx0" brushRef="#br0" timeOffset="5055.3">508 536,'5'9,"11"4,8-6,4-3,3-3,0-1,-4-6,-3-2,-5 0</inkml:trace>
  <inkml:trace contextRef="#ctx0" brushRef="#br0" timeOffset="14925.349">1186 366,'38'-115,"-26"91,0-3,-7 12,1 1,1 0,0 0,1 1,1 0,0 1,0-1,4-1,-11 14,0-1,0 1,0 0,0 0,0-1,1 1,-1 1,0-1,0 0,0 1,0-1,0 1,0-1,0 1,0 0,0 0,0 0,0 0,0 0,-1 0,1 1,0-1,-1 1,1-1,-1 1,1-1,-1 1,0 0,0 0,0 0,0-1,0 1,0 0,0 0,-1 1,1-1,-1 0,1 0,-1 0,0 0,0 0,0 2,2 0,2 6,-5-8,1 1,0-1,1 0,-1 0,0 1,0-1,1 0,0 0,-1 0,1 0,0 1,0-1,0 0,0 0,0-1,1 1,-1 0,1 0,-1-1,1 1,0 0,-1-1,1 0,0 1,0-1,0 0,0 0,0 0,0 0,0-1,0 1,1 0,-1-1,0 1,0-1,1 0,-1 0,0 0,0 0,1 0,-1-1,0 1,0-1,0 1,1-1,0 0,69-103,-18 56,-52 49,0 1,0-1,0 1,0-1,-1 1,1 0,-1 0,1 0,-1 0,0 0,0 0,0 0,0 1,0-1,0 0,0 1,-1-1,1 0,-1 1,0-1,0 1,0-1,0 0,0 1,0-1,-1 2,1 0,0 31,-1-28,0 0,1-1,0 1,0 0,1-1,-1 1,2-1,-1 1,1-1,0 1,0-1,0 0,3 5,7 2</inkml:trace>
  <inkml:trace contextRef="#ctx0" brushRef="#br0" timeOffset="15221.824">1101 564,'63'-14,"24"-5,4 0,-10 4,-14 5,-13 3,-11 4,-8 1,-5 2,-8 1</inkml:trace>
  <inkml:trace contextRef="#ctx0" brushRef="#br0" timeOffset="15891.395">1327 677,'-71'117,"6"2,3 7,53-104,41-57,190-255,-161 222,-60 68,-1-1,0 1,1-1,-1 1,0-1,1 1,-1 0,0-1,1 1,-1 0,1-1,-1 1,0 0,1 0,-1-1,1 1,-1 0,1 0,-1 0,1 0,-1 0,1 0,-1 0,1 0,-1 0,1 0,-1 0,1 0,-1 0,1 0,-1 0,1 0,-1 0,1 1,-1-1,1 0,-1 0,1 1,-1-1,1 0,-1 1,0-1,1 0,-1 1,0-1,1 0,-1 1,0-1,1 1,-1-1,0 1,0-1,0 1,1-1,-1 1,0-1,0 1,0-1,0 1,0-1,0 1,0-1,0 1,0 0,-6 42,3-29,49 214,-45-227,-1 1,0-1,0 1,0 0,0-1,0 1,0-1,0 1,0-1,-1 1,1-1,-1 1,1-1,-1 1,0-1,1 1,-1-1,0 0,0 1,0-1,0 0,0 0,0 0,0 0,0 0,-1 0,1 0,0 0,-1 0,1-1,0 1,-1 0,1-1,-1 1,1-1,-1 0,1 1,-1-1,0 0,1 0,-1 0,1 0,-1 0,1-1,-1 1,0 0,1-1,-1 1,1-1,0 1,-1-1,-73-42,-29-62,92 90</inkml:trace>
  <inkml:trace contextRef="#ctx0" brushRef="#br0" timeOffset="16412.367">1806 84,'25'76,"-4"0,-3 1,4 46,-14-66,-2-28,-1 0,-2 0,-1 0,-1 0,-1 0,-2 0,-1 0,-1 0,-2 0,-3 8,0-13,-1-1,-1 0,-1 0,-1-1,-1-1,-1 0,0-1,-5 2,0 0</inkml:trace>
  <inkml:trace contextRef="#ctx0" brushRef="#br0" timeOffset="16989.542">1045 0,'-28'46,"3"0,1 2,3 1,1 1,3 1,3 5,3 1,2 0,3 0,2 1,3 0,2 0,7 43,-6-75,0-1,1 1,2-1,1 0,1 0,0-1,2 0,1 0,1-1,1 0,7 8,-15-26,0 1,1-1,0-1,0 1,0-1,0 0,1 0,0 0,0-1,0 1,0-2,0 1,4 0,12 4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5.4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214 85,'-8'-10,"-1"1,0 0,-1 1,0 0,0 0,0 1,-1 0,0 1,-1 1,-3-2,12 7,1-1,0 1,-1 0,1 1,0-1,-1 0,1 1,0-1,-1 1,1 0,0 0,0 0,0 0,0 0,0 0,0 1,0-1,0 1,0-1,0 1,1 0,-1-1,1 1,-1 0,1 0,0 0,0 0,0 1,0-1,-1 2,-20 72,20-51,2 0,0 0,1 0,2 0,0-1,7 24,30 150,27-12,-9 45,-51-197,-6-30,0 1,0 0,-1 0,1 0,-1-1,0 1,0 0,-1 0,1 0,-1 0,0-1,-1 1,1 0,-1-1,0 1,0-1,0 0,0 1,-1-1,0 0,0 0,0-1,0 1,-1-1,1 0,-1 1,0-1,0-1,0 1,0-1,-1 1,1-1,0-1,-1 1,0 0,1-1,-1 0,0 0,-3 0,4 0,-1-1,1 1,-1 0,1-1,0 0,-1 0,1-1,-1 1,1-1,0 0,-1 0,1 0,0-1,0 1,0-1,0 0,0 0,0 0,1-1,-1 0,1 1,-1-1,1 0,-2-3,2-5</inkml:trace>
  <inkml:trace contextRef="#ctx0" brushRef="#br0" timeOffset="786.293">524 169,'-25'-92,"24"90,0-1,0 1,-1-1,1 1,-1 0,0 0,1-1,-1 1,0 0,0 1,0-1,-1 0,1 0,0 1,-1 0,1-1,-1 1,1 0,-1 0,1 0,-1 1,0-1,1 1,-1-1,0 1,0 0,0 0,1 0,-1 0,0 1,0-1,-1 1,-1 2,0 1,0 0,1 0,-1 0,1 0,0 1,0-1,0 1,1 0,0 0,0 1,0-1,0 1,1-1,0 1,0 0,1 0,-1 0,1 6,0 9,1-1,0 1,2 0,1 0,0-1,2 1,0-1,1 0,2-1,-1 1,3 0,14 45,81 246,-101-300,0 1,0-1,-1 1,0 0,-2 0,1 0,-1 0,-1 1,0-1,-1 0,0 0,-1 0,0 0,-1 0,0 0,-1 0,0-1,-1 0,0 0,-2 1,5-7,-1-1,0 0,0 0,0 0,0-1,-1 1,1-1,-1 0,0 0,0 0,0 0,-1-1,1 1,-1-1,1 0,-1-1,0 1,1-1,-1 0,0 0,0 0,0-1,0 0,0 0,0 0,0 0,0-1,0 0,1 0,-1 0,0-1,0 1,-2-2,-5-10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9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0,'29'0,"29"0,8 5,-1 1,-11 0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5:58.4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85 438,'11'108,"29"66,-43-159,-9-50,9 12,2 0,0 0,1 0,1 0,2 0,0 0,1 0,1 1,2 0,0 0,1 0,1 1,1 0,1 1,1 0,11-14,-18 26,0-1,0 2,1-1,1 1,-1 0,1 0,0 0,1 1,-1 0,1 1,2-1,-8 6,0 0,0 0,0 0,0 0,0 0,0 1,0-1,-1 1,1-1,0 1,0 0,-1 0,1 0,0 0,-1 0,1 0,-1 0,1 0,-1 1,0-1,1 0,-1 1,0-1,0 1,0 0,0-1,0 1,-1 0,1 0,0-1,-1 1,1 0,-1 0,0 0,1 0,-1 0,0 0,0-1,0 1,-1 0,1 1,7 22,3-11,1-5</inkml:trace>
  <inkml:trace contextRef="#ctx0" brushRef="#br0" timeOffset="353.503">0 127,'20'-4,"20"-3,8 1,1 1,-3 2,-5 1,-4 1,-4 5,-3 2,-6 0</inkml:trace>
  <inkml:trace contextRef="#ctx0" brushRef="#br0" timeOffset="1070.556">339 71,'-5'-5,"-6"-6,-6-2,-6-2,-2 0,2 3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2.7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57 311,'69'18,"146"23,-138-47,-76 5,1 1,-1 0,0 0,1-1,-1 1,0-1,0 1,1-1,-1 0,0 1,0-1,0 0,0 0,0 0,0 0,0 0,0 0,0 0,0 0,0 0,-1 0,1-1,-1 1,1 0,-1-1,1 1,-1 0,1 0,-1-1,0 1,0-1,0 1,0 0,0-1,0 1,0 0,0-1,-1 1,1 0,0-1,-1 1,1 0,-1-1,0 1,1 0,-1 0,0 0,0 0,0-1,0 1,0 0,-78-71,63 61,1 0</inkml:trace>
  <inkml:trace contextRef="#ctx0" brushRef="#br0" timeOffset="316.719">0 1,'15'9,"28"9,12 0,1-2,-3-4,-7-4,-6-4,-5-2,-9-1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1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29,'0'5,"-4"11,-7 8,-2 4,-3 2,2 2,-3-6,2-2,-1 0,2 0,-1-3,2-1,-2-4,2 0,-2 3,2-3</inkml:trace>
  <inkml:trace contextRef="#ctx0" brushRef="#br0" timeOffset="246.493">28 29,'9'34,"9"20,1 6,1-2,-1-7,-6-6,2-12,-4-6,-2-8</inkml:trace>
  <inkml:trace contextRef="#ctx0" brushRef="#br0" timeOffset="632.848">394 1,'25'117,"-18"-75,2-1,2 0,1 0,15 32,-27-72,0 0,0 0,0 0,0-1,0 1,0 0,1 0,-1 0,0 0,0 0,1 0,-1 0,0-1,1 1,-1 0,1 0,-1-1,1 1,0 0,-1 0,1-1,0 1,-1-1,1 1,0-1,0 1,-1-1,1 1,0-1,0 1,0-1,0 0,0 0,-1 1,1-1,0 0,0 0,0 0,0 0,0 0,0 0,0 0,0-1,0 1,0 0,-1 0,1-1,0 1,0-1,0 1,0 0,-1-1,1 1,0-1,0 0,-1 1,1-1,-1 0,1 1,0-1,-1 0,1 0,-1 1,0-1,1 0,-1-1,38-141,19-17,-47 142</inkml:trace>
  <inkml:trace contextRef="#ctx0" brushRef="#br0" timeOffset="2704.729">84 396,'5'0,"-3"0,-7 5,-3 6,-4 2,-1 2,-2 5,1 3,2 2,5-7,2-8</inkml:trace>
  <inkml:trace contextRef="#ctx0" brushRef="#br0" timeOffset="3169.14">141 340,'0'4,"0"8,4 0,3 4,3 3,2 4,2-2,0 0,-4 1,-2-8,-4-6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1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148 468,'-8'1,"1"1,-1 0,1 1,0-1,0 2,0-1,0 1,0 0,1 0,0 0,0 1,0 0,0 1,1-1,0 1,0 0,0 0,1 1,0-1,0 1,1 0,-1 0,2 0,-1 1,1-1,0 1,1-1,-1 1,1 0,1-1,0 1,0 0,0-1,1 1,0 0,1-1,0 2,-2-7,0 0,0 0,1 1,-1-1,1 0,0 0,-1 0,1 0,0 0,0 0,0 0,0 0,1 0,-1 0,1 0,-1-1,1 1,-1 0,1-1,0 0,0 1,0-1,0 0,0 0,0 0,0 0,0 0,0 0,0-1,0 1,1-1,-1 0,0 1,0-1,1 0,-1 0,0-1,0 1,1 0,-1-1,0 1,0-1,2 0,8-9,-1 0,0 0,-1-1,0 0,-1-1,0 0,-1-1,0 0,5-12,3-1,5-11,-2 0,-1-1,-2 0,-1-2,-2 0,4-26,-10 32,-3 22,0 0,-1 0,0-1,-1 1,0-1,-1 0,-1 1,0-1,-1 0,0 0,-1 1,0-1,-1 1,0 0,-1-1,-1 1,-2-4,6 14,0 0,0 1,0-1,0 1,0-1,0 1,-1-1,1 1,-1 0,1 0,-1 0,1 0,-1 0,0 0,1 0,-1 0,0 1,0-1,1 1,-1-1,0 1,0 0,0-1,0 1,0 0,0 0,1 1,-1-1,0 0,0 1,0-1,0 1,1-1,-1 1,0 0,0 0,1 0,-1 0,1 0,-1 0,1 0,-1 0,1 1,0-1,-1 1,-51 75,44-53,2 0,1 1,1 0,0 0,2 0,1 1,2-1,0 0,1 1,2-1,0 0,2 0,1 0,1 0,1-1,1 0,1-1,1 0,1-1,1 0,1-1,0 0,14 14,-27-35,-1 1,1 1,0-1,0 0,-1 1,1-1,0 0,0 0,1 0,-1 0,0 0,0 0,0 0,1 0,-1 0,0-1,1 1,-1 0,1-1,-1 1,1-1,-1 0,1 1,-1-1,1 0,-1 0,1 0,-1 0,1 0,0 0,0-1,5-7</inkml:trace>
  <inkml:trace contextRef="#ctx0" brushRef="#br0" timeOffset="247.062">656 411,'-15'43,"-9"24,-5 6,2-6,5-9,3-14,3-10,5-10</inkml:trace>
  <inkml:trace contextRef="#ctx0" brushRef="#br0" timeOffset="500.949">458 383,'15'44,"9"23,5 0,-2-6,-6-9,-1-8,1-7,1-10,-3-10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23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72 0,'-5'10,"-6"7,-2 7,-2-2,0 1,3-4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08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1,'-14'24,"-6"12,2 1</inkml:trace>
  <inkml:trace contextRef="#ctx0" brushRef="#br0" timeOffset="14053.719">277 424,'-4'-3,"-1"0,0 1,0-1,-1 1,1 0,0 0,-1 1,1 0,-1 0,0 0,1 1,-1-1,0 2,1-1,-1 0,1 1,-1 0,1 0,-1 1,1 0,-1-1,1 2,0-1,0 1,0 0,0 0,1 0,-1 0,1 1,0 0,0 0,0 0,0 0,1 1,0 0,0-1,0 1,0 0,1 0,0 1,0-1,0 0,1 1,0 0,-2 6,2 1,-1-1,2 1,0 0,0-1,1 1,1-1,0 1,4 10,-6-21,1 0,0 0,0 0,0-1,0 1,0 0,0-1,1 1,-1-1,1 1,-1-1,1 0,-1 1,1-1,-1 0,1 0,0 0,0-1,0 1,-1 0,1-1,0 1,0-1,0 1,0-1,0 0,0 0,0 0,0 0,0 0,0 0,0-1,0 1,0-1,0 1,0-1,67-35,-63 32,14-13,0 0,-1-2,-1 0,-1-1,-1 0,0-2,-2 0,0 0,-2-2,7-17,9-11,-17 32,0 0,-2-1,0 0,-2-1,0 0,-2 0,0 0,-1-1,-1 0,-1-15,-2 35,0-1,0 1,-1 0,1-1,-1 1,0 0,0 0,0 0,0 0,0 0,-1 0,1 0,-1 0,0 0,0 1,0-1,0 1,0-1,0 1,-1 0,1 0,-1 0,0 0,0 0,0 1,1-1,-1 1,-1 0,1 0,0 0,0 0,0 0,0 1,-1-1,1 1,0 0,-1 0,1 0,0 1,0-1,-1 1,1 0,0 0,0 0,0 0,0 0,0 1,-5 2,0 0,1 0,0 1,0 0,0 1,0 0,1 0,0 0,0 1,1 0,-1 0,2 0,-1 1,1-1,0 1,0 0,1 0,1 1,-1-1,1 1,0-1,1 1,0 0,1-1,-1 1,2 0,-1 0,1-1,1 1,-1 0,1-1,1 1,145 199,-126-161,-14-25</inkml:trace>
  <inkml:trace contextRef="#ctx0" brushRef="#br0" timeOffset="14619.044">730 227,'-15'31,"3"1,0 1,2 0,2 0,1 1,-1 21,7-53,0 0,0 1,0-1,1 1,-1-1,1 1,-1-1,1 1,0-1,0 1,0 0,0-1,1 1,-1-1,1 1,0-1,-1 1,1-1,0 0,0 1,1-1,-1 0,0 0,1 1,-1-1,1-1,0 1,0 0,-1 0,1 0,1-1,-1 1,0-1,0 0,0 0,1 0,-1 0,0 0,1 0,-1 0,1-1,-1 1,1-1,0 0,-1 0,1 0,5-5,0 0,0 0,-1-1,0-1,0 1,-1-1,0 0,0 0,0-1,-1 1,0-1,-1-1,0 1,0-1,-1 1,0-1,0 0,-1 0,1-9,22-52,-24 70,-1 1,0-1,0 1,1-1,-1 1,1-1,-1 1,0-1,1 0,-1 1,1-1,-1 0,1 1,-1-1,1 0,-1 1,1-1,-1 0,1 0,-1 0,1 0,-1 1,1-1,-1 0,1 0,0 0,-1 0,1 0,-1 0,1-1,-1 1,1 0,0 0,-1 0,1 0,-1-1,1 1,-1 0,1 0,-1-1,1 1,-1-1,0 1,1 0,-1-1,1 1,-1-1,0 1,1-1,-1 1,0-1,0 1,1-1,-1 1,4 54,-4-54,-18 225,5-16,13-196,-1 0,0-1,-1 1,0 0,-1-1,0 1,-1-1,0 0,-1 0,-1 0,0-1,0 0,-1 0,0 0,-1-1,0 0,-1-1,0 1,-4 1,12-10,0 0,-1 0,1-1,0 1,0 0,-1-1,1 1,-1-1,1 1,0-1,-1 0,1 0,-1 0,1 0,-1 0,1 0,0 0,-1 0,1 0,-1 0,1-1,0 1,-1-1,1 1,0-1,-1 0,1 1,0-1,0 0,0 0,-1 0,1 0,0 0,0 0,1 0,-1 0,0 0,0 0,0-1,1 1,-1 0,0-1,1 1,0 0,-1-1,1 1,-13-68,12 44,1-1,1 1,2 0,0-1,2 1,3-9,-3 15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6:55.2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0,'17'39,"-14"-21,0-1,-1 1,-1 0,0-1,-2 1,0 0,-1-1,0 1,-6 16,-6 75,13-36,-14-56,3-15</inkml:trace>
  <inkml:trace contextRef="#ctx0" brushRef="#br0" timeOffset="312.774">1 254,'24'0,"22"0,9 0,-1 0,-5 0,-6-5,-5-1,-4 0,-4 1,-1 1,-2 2,0 1,1 0,-1 1,-5 0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2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1,'15'0,"13"0,8 0,2 0,0 0,-2 0,-3 0,-1 0,-7 0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3.6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8,'76'129,"-13"-2,-32 2,-31-130,0 1,0-1,-1 1,1-1,0 0,0 1,0-1,0 1,0-1,-1 0,1 1,0-1,0 0,1 1,-1-1,0 1,0-1,0 0,0 1,1-1,-1 1,0-1,0 1,1-1,-1 0,0 1,1-1,-1 1,1 0,-1-1,1 1,-1-1,1 1,-1 0,1-1,-1 1,1 0,-1-1,1 1,-1 0,1 0,0 0,-1-1,1 1,-1 0,1 0,0 0,-1 0,1 0,0 0,-1 0,1 1,-1-1,1 0,0 0,-1 0,1 1,-1-1,1 0,0 0,-1 1,1-1,-1 1,1-1,-1 0,0 1,1-1,41-199,-41 194,4-16,1 0,1 1,1-1,1 2,1-1,0 2,2-1,11 6,-15 19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1 174,'313'0,"-274"-3,-38 2,-1 1,1 0,-1 0,1-1,-1 1,0 0,1 0,-1-1,1 1,-1 0,0-1,1 1,-1-1,0 1,1 0,-1-1,0 1,1-1,-1 1,0-1,0 1,0-1,0 1,1-1,-1 1,0-1,0 0,0 1,0-1,0 1,0-1,0 1,-1-1,1 1,0-1,0 1,0-1,0 1,-1-1,1 1,0-1,0 1,-1 0,1-1,0 1,-1-1,1 1,-1 0,1-1,0 1,-1 0,1-1,-1 1,1 0,-1 0,1-1,-1 1,1 0,-1 0,1 0,-1 0,1 0,-1 0,1 0,-1 0,1 0,-1 0,0 0,-15-11,1-1,0 0,0-2,1 1,1-2,1 1,0-2,-4-6,5 4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1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57 594,'1'1,"-1"-1,0 1,0-1,0 1,0-1,0 1,0-1,0 1,0-1,-1 1,1-1,0 1,0-1,0 0,0 1,-1-1,1 1,0-1,0 1,-1-1,1 0,0 1,-1-1,1 0,-1 1,1-1,0 0,-1 1,1-1,-1 0,1 0,-1 1,1-1,-1 0,1 0,-1 0,1 0,-1 0,1 0,-1 0,1 0,-1 0,1 0,-1 0,1 0,0 0,-1 0,1 0,-1 0,1-1,-1 1,1 0,-1 0,1-1,-1 1,1 0,0-1,-1 1,-2-32,16-14,2 0,2 1,1 1,9-11,-27 52,1-1,0 1,0 0,0 0,1 0,-1 0,1 0,-1 0,1 0,0 0,0 1,0-1,0 1,1-1,-1 1,1 0,0 0,-1 0,1 0,0 0,0 1,0 0,0-1,0 1,0 0,1 0,-1 1,0-1,1 1,-1-1,0 1,1 0,-1 0,0 1,1-1,-1 1,0-1,1 1,32 23,-23-10</inkml:trace>
  <inkml:trace contextRef="#ctx0" brushRef="#br0" timeOffset="511.682">1 143,'368'-30,"-298"18,-70 10,0 1,0-1,0 0,0 0,-1 0,1 0,-1 0,1 1,-1-1,1 0,-1 0,0 1,0-1,0 0,0 1,0-1,0 1,-1-1,1 1,0 0,-1 0,1-1,-1 1,1 0,-1 0,0 0,1 1,-1-1,0 0,0 1,0-1,-3-2,-87-44,70 42</inkml:trace>
  <inkml:trace contextRef="#ctx0" brushRef="#br0" timeOffset="1527.513">904 143,'-142'199,"24"-70,82-104,35-27</inkml:trace>
  <inkml:trace contextRef="#ctx0" brushRef="#br0" timeOffset="1793.74">650 114,'15'19,"9"17,5 5,-2 2,-1-2,0-8,-4-4,-2-3,2-1,0 0,-2 1,0-4,-4-2,-4-3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25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219 311,'1'150,"-1"-149,0-1,0 0,0 1,0-1,0 0,0 1,1-1,-1 0,0 1,0-1,0 0,0 1,0-1,1 0,-1 1,0-1,0 0,0 1,1-1,-1 0,0 0,0 0,1 1,-1-1,0 0,1 0,-1 0,0 1,1-1,-1 0,0 0,1 0,-1 0,0 0,1 0,-1 0,0 0,1 0,-1 0,0 0,1 0,-1 0,0 0,1 0,-1 0,0 0,1-1,-1 1,0 0,1 0,-1 0,0-1,1 1,-1 0,0 0,0 0,1-1,-1 1,0 0,0-1,0 1,1 0,-1-1,0 1,0 0,0-1,0 1,0 0,0-1,0 1,20-28,-18 26,52-92,61-79,-114 172,0-1,0 1,0 0,1-1,-1 1,0 0,0 0,1 0,-1 0,1 0,-1 0,1 1,-1-1,1 0,-1 1,1-1,0 1,-1 0,1-1,0 1,-1 0,1 0,0 0,-1 0,1 0,0 1,-1-1,1 0,0 1,-1 0,1-1,-1 1,1 0,-1-1,1 1,-1 0,1 0,-1 0,0 0,0 1,1-1,-1 0,0 0,0 1,0-1,0 1,-1-1,1 1,0-1,-1 1,1-1,-1 1,1 0,-1-1,0 1,1 0,-1-1,0 1,0 0,0-1,16 194,-16-194,1 0,-1 1,1-1,-1 1,1-1,0 0,0 1,-1-1,1 0,0 0,0 0,0 0,0 1,0-1,1-1,-1 1,0 0,0 0,1 0,-1-1,0 1,1-1,-1 1,1-1,-1 1,1-1,-1 0,1 0,-1 1,1-1,-1 0,1-1,-1 1,1 0,-1 0,0-1,1 1,-1-1,1 1,-1-1,0 1,1-1,-1 0,0 0,1 0,-1 0,0 1,0-2,0 1,0 0,0 0,58-62,-58 61,16-22,-15 18,1 1,0 0,0 0,0 1,1-1,0 1,0-1,0 1,0 0,0 0,1 1,0 0,-1-1,2 2,-1-1,0 0,1 1,-3 3,0 0,0 0,-1 1,1-1,-1 1,0 0,1 0,-1-1,0 2,0-1,0 0,0 0,0 1,-1-1,1 1,-1-1,0 1,1-1,-1 1,0 0,0 2,12 18,21 11,-15-21</inkml:trace>
  <inkml:trace contextRef="#ctx0" brushRef="#br0" timeOffset="274.649">135 678,'43'0,"39"-5,19-2,-3-4,-8 0,-9 2,-10 2,-12 2,-11 2,-9 2,-6 1,-4 0,-2 1,-6-1</inkml:trace>
  <inkml:trace contextRef="#ctx0" brushRef="#br0" timeOffset="873.548">530 791,'-146'272,"175"-304,27-41,3 3,3 3,15-9,-76 75,-1 0,1-1,0 1,0 0,0-1,0 1,0 0,0 0,0 0,1 0,-1 0,0 0,0 0,1 1,-1-1,1 0,-1 1,1-1,-1 1,1-1,-1 1,1 0,-1 0,1 0,-1 0,1 0,-1 0,1 0,-1 0,1 0,-1 1,1-1,-1 1,1-1,-1 1,1 0,-1-1,0 1,1 0,-1 0,0 0,0 0,0 0,1 0,-1 0,0 0,0 1,-1-1,1 0,0 1,0-1,-1 1,1-1,-1 0,1 1,-1 0,46 125,-5-56,-40-70,-1 0,0 0,1 0,-1 0,0 0,1 0,-1 0,0 1,0-1,0 0,0 0,0 0,0 0,0 0,-1 0,1 0,0 0,-1 0,1 0,0 0,-1 0,0 0,1 0,-1 0,1 0,-1 0,0 0,0 0,1-1,-1 1,0 0,0-1,0 1,0 0,0-1,0 1,0-1,0 0,0 1,0-1,0 0,0 1,0-1,0 0,0 0,0 0,-1 0,1 0,-56-2,36-4,0-1,1-2,0 0,0-1,1-1,1 0,0-2,0 0,4 2</inkml:trace>
  <inkml:trace contextRef="#ctx0" brushRef="#br0" timeOffset="2204.709">1094 141,'78'68,"-62"-56,0 0,-1 2,-1-1,-1 2,0 0,0 0,-2 1,0 1,0 0,-2 0,0 1,-1 0,-1 1,1 6,-4-7,0 0,0 1,-2 0,-1 0,0 0,-1 0,-1 0,-1-1,0 1,-2 0,0-1,-4 10,1-8,0 0,-1 0,-1 0,-1-1,-1-1,-1 0,0 0,-1-1,-1-1,0 0,-1-1,-1-1,-1 0,-10 6,6-5,3-2</inkml:trace>
  <inkml:trace contextRef="#ctx0" brushRef="#br0" timeOffset="2741.054">79 0,'-21'70,"4"0,2 0,4 2,-1 53,10-35,4 1,3-1,5 0,17 68,-25-148,-1 0,2 0,-1 0,1 0,1-1,0 1,0-1,1 0,0 0,0 0,1-1,0 0,1 0,-1-1,3 2,8 5</inkml:trace>
  <inkml:trace contextRef="#ctx0" brushRef="#br0" timeOffset="4055.745">1828 198,'-43'-86,"42"84,-2-5,1 0,-1 0,0 1,-1-1,0 1,0 0,0 0,-1 0,0 1,0-1,0 1,-1 0,1 1,-1-1,-6-2,11 6,-1 1,0 0,1 0,-1 0,1 0,-1 0,0 1,1-1,-1 0,1 1,-1-1,1 1,-1 0,1-1,0 1,-1 0,1 0,0 0,-1 0,1 0,0 0,0 0,0 0,0 0,0 1,0-1,0 0,0 1,1-1,-1 1,0-1,1 1,-1-1,1 1,0-1,-1 1,-8 60,12 142,49 44,7 6,-46-168,-9-68,0 1,-2-1,0 1,-1-1,-1 1,-1 0,0 0,-3 7,4-20,-1 0,0-1,0 1,-1 0,0 0,0 0,0-1,0 1,-1-1,0 0,0 0,-1 0,1 0,-1 0,0-1,0 0,-1 1,1-2,-1 1,0 0,0-1,0 0,0 0,-1-1,1 1,-1-1,0 0,1-1,-1 1,0-1,0 0,0-1,0 0,0 0,0 0,-6-1,6 0,0-1,0 0,0-1,1 1,-1-1,1 0,-1-1,1 1,0-1,0 0,0 0,1-1,0 1,0-1,0 0,0 0,1 0,-1-1,1 1,1-1,-1 0,1 0,0 0,0 0,1 0,0 0,0 0,0-1,1 1,0 0,0-1,1 1,-1 0,1 0,1-1,4-12</inkml:trace>
  <inkml:trace contextRef="#ctx0" brushRef="#br0" timeOffset="4951.352">2251 226,'0'-10,"-1"1,0 0,-1 0,0 0,0 0,-1 0,0 0,-1 1,0-1,0 1,-1 0,0 0,-1 1,1 0,-1 0,-1 0,1 0,-1 1,0 0,-1 1,-2-2,9 6,0-1,0 1,-1 0,1 0,0 1,-1-1,1 0,-1 0,1 1,-1-1,1 1,-1-1,0 1,1 0,-1-1,0 1,1 0,-1 0,1 0,-1 0,0 1,1-1,-1 0,0 1,1-1,-1 1,1-1,-1 1,1 0,-1 0,1 0,0 0,-1 0,1 0,0 0,0 0,0 0,0 0,0 1,0-1,0 0,0 1,0-1,1 1,-1-1,0 1,1-1,0 1,-1 0,1-1,0 2,-11 86,16 174,3-199,2 0,4-1,2-1,10 21,-4-19,-13-46,-2 1,0 0,-1 0,-1 1,-1-1,-1 1,0 0,-1 0,-2 0,0 1,-1-1,-3 14,3-29,-1-1,0 0,0-1,0 1,-1 0,1-1,-1 1,0-1,0 0,0 0,0 0,0 0,-1 0,1-1,-1 1,0-1,0 0,0 0,0-1,0 1,0-1,0 0,-1 0,1 0,0-1,-1 1,1-1,-4-1,1 2,0-1,0 0,0-1,0 0,0 0,0-1,1 1,-1-2,0 1,1-1,0 1,-1-2,1 1,1-1,-1 0,0 0,1-1,-2-1,-11-38,19 21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6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1,'-19'38,"-11"23,-6 5,4-8</inkml:trace>
  <inkml:trace contextRef="#ctx0" brushRef="#br0" timeOffset="587.454">197 481,'-7'-2,"0"2,0-1,0 1,0 0,0 0,0 0,0 1,0 1,1-1,-1 1,0 0,1 0,-1 1,1 0,0 0,0 1,0-1,0 1,1 0,-1 1,1 0,0-1,1 2,-3 1,4-4,0-1,0 1,0 0,0 0,1 0,-1 0,1 0,-1 1,1-1,0 1,1 0,-1-1,1 1,-1 0,1 0,0 0,1 0,-1 0,1 0,-1 0,1 0,0 1,1-1,-1 0,1 0,0 0,0 0,0 0,0-1,1 1,0 0,-1 0,1-1,1 1,-1-1,0 0,1 0,0 1,0-2,0 1,0 0,0-1,0 1,1-1,-1 0,1 0,-1 0,1-1,0 1,0-1,0 0,3 1,6-3,0-1,-1 0,1 0,0-1,-1-1,0 0,1-1,-2 0,1-1,-1 0,0-1,0 0,3-4,8-3,7-6,-2-2,-1-1,-1-2,-1 0,-1-1,-2-1,0-2,-2 0,-1-1,12-28,-23 47,0 0,-1-1,0 0,-1 0,0-1,-1 1,-1-1,0 0,0 0,-1 0,-1-1,0 1,-1 0,-1 0,0-1,-1-3,1 14,-1 1,1-1,0 0,-1 1,0 0,1-1,-1 1,0 0,0 0,0 0,0 0,-1 0,1 1,-1-1,1 1,-1-1,1 1,-1 0,0 0,1 0,-1 0,0 1,0-1,0 1,0-1,1 1,-1 0,0 0,0 1,0-1,-3 1,-81 38,75-27,1 1,1 1,0 0,1 1,0-1,1 2,1-1,0 1,1 0,1 1,1-1,0 1,0 5,2-9,0 0,1 0,1 0,0 0,0 0,1 0,1 0,1 0,-1 0,2 0,0-1,0 1,1-1,1 0,0-1,1 0,0 1,0-2,1 1,5 3,1-1</inkml:trace>
  <inkml:trace contextRef="#ctx0" brushRef="#br0" timeOffset="1085.475">733 396,'-4'6,"-1"-1,1 1,0-1,1 1,-1 0,1 1,1-1,-1 0,1 1,0 0,0-1,1 1,0 0,0 0,1 0,0 0,0 0,1 0,-1 0,2 5,0-10,-1-1,0 1,1 0,-1 0,1-1,-1 1,1-1,0 1,-1-1,1 0,0 1,0-1,0 0,0 0,0 0,1-1,-1 1,0-1,0 1,0-1,1 1,-1-1,0 0,0 0,1 0,-1-1,0 1,0 0,0-1,1 1,-1-1,0 0,0 0,0 0,2-1,71-42,77-116,-130 139,-22 21,0 0,-1 1,1-1,0 0,0 1,0-1,-1 0,1 1,0-1,0 1,0-1,0 0,0 1,0-1,0 1,0-1,0 0,0 1,0-1,0 0,0 1,0-1,0 1,0-1,0 0,0 1,1-1,-1 0,0 1,0-1,0 0,1 1,-1-1,0 0,0 1,1-1,-1 0,0 0,1 1,-1-1,0 0,1 0,-1 0,0 1,1-1,-1 0,0 0,1 0,-1 0,1 0,-1 0,0 0,1 0,-1 0,1 0,-1 0,0 0,1 0,-1 0,1 0,-1 0,0-1,1 1,-1 0,0 0,1 0,-1-1,0 1,1 0,-1-1,-51 203,36-146,3 2,2 0,3 0,0 34,-7 86,13-168,-1 0,-1 0,0 0,0 0,-1-1,0 1,-1-1,0 0,0-1,-1 1,0-1,-1 0,0 0,0-1,0 0,-3 1,9-7,0 0,0 0,0 0,0-1,0 1,-1 0,1 0,0-1,-1 1,1-1,0 1,-1-1,1 0,-1 1,1-1,0 0,-1 0,1 0,-1 0,1 0,-1 0,1 0,-1-1,1 1,0 0,-1-1,1 0,0 1,-1-1,1 0,0 1,0-1,-1 0,1 0,0 0,0 0,0 0,0 0,0 0,1 0,-1-1,0 1,0 0,1 0,-1-1,1 1,-1-1,1 1,-15-70,15 46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4.6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106 133,'-19'14,"-11"5,-1 4,6-2</inkml:trace>
  <inkml:trace contextRef="#ctx0" brushRef="#br0" timeOffset="1214.978">248 387,'-15'10,"0"1,1 1,0 0,1 0,1 2,0 0,-9 12,19-23,0 1,-1-1,1 0,1 1,-1-1,0 1,1-1,0 1,0 0,0 0,0 0,0-1,1 1,0 0,0 0,0 0,0 0,0 0,1 0,0-1,0 1,0 0,0 0,0-1,1 1,0-1,0 1,0-1,0 0,0 1,1-1,-1 0,1-1,0 1,0 0,0-1,0 0,0 1,1-1,1 0,2 0,0 0,0 0,0-1,0 0,1-1,-1 1,0-1,1-1,-1 0,0 0,0 0,1-1,-1 0,0 0,-1 0,1-1,0 0,-1-1,1 0,-1 0,0 0,-1 0,1-1,4-5,111-143,-89 105,-17 29,0-1,-2 0,-1-1,0-1,-2 0,0 0,-1-1,-2 0,0 0,-2-1,2-15,-6 35,-1 0,1 0,-1-1,0 1,-1 0,1 0,-1 0,1 0,-1 0,-1 0,1 0,0 0,-1 0,0 0,0 1,0-1,0 1,-1-1,1 1,-1 0,0 0,0 0,0 0,0 1,-1-1,1 1,-1 0,1 0,-1 0,0 0,0 0,0 1,0 0,0 0,0 0,0 0,0 1,0 0,0-1,0 2,-1-1,1 0,0 1,0 0,0 0,0 0,0 0,-3 2,-4 4,0 0,0 1,1 0,0 1,0 0,1 0,0 1,1 0,0 1,0 0,1 0,1 1,0 0,-1 4,2-4,1 1,0 0,1 0,0 0,1 0,1 1,0-1,1 0,0 1,1-1,1 0,0 0,0 1,1-2,1 1,1 0,-1-1,2 1,0-1,0-1,1 1,1-1,0 0,0-1,1 0,0 0,1-1,9 7,-12-9,1-1,0 1,0-2,0 1,1-1,0 0,0-1,0 0,0 0,1-1,0 0,0-1,-1 0,1-1,0 0,0 0,0-1,0 0,1-1,0-1,5-8,-4-3</inkml:trace>
  <inkml:trace contextRef="#ctx0" brushRef="#br0" timeOffset="1429.733">1038 246,'-29'38,"-14"28,-5 6,7-3,9-9,5-10,8-9,7-11</inkml:trace>
  <inkml:trace contextRef="#ctx0" brushRef="#br0" timeOffset="1643.957">756 274,'19'24,"7"17,3 7,-3 0,-1-8,-5-7,-1-3,-4-2,0-7,3-5,-2-7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7:38.1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145 0,'-24'29,"-8"14,-3 0,5-3,6-7</inkml:trace>
  <inkml:trace contextRef="#ctx0" brushRef="#br0" timeOffset="15928.697">344 254,'0'1,"0"-1,0 1,0-1,0 1,0-1,0 1,0-1,0 1,0-1,0 1,-1-1,1 1,0-1,0 1,0-1,-1 1,1-1,0 1,0-1,-1 1,1-1,0 0,-1 1,1-1,-1 0,1 1,0-1,-1 0,1 1,-1-1,1 0,-1 0,1 0,-1 1,1-1,-1 0,1 0,-1 0,1 0,-1 0,1 0,-1 0,0 0,1 0,-1 0,1 0,-1 0,1 0,-1-1,1 1,-1 0,1 0,-1-1,1 1,0 0,-1 0,1-1,-1 1,1-1,0 1,-1 0,1-1,0 1,-1-1,-17 219,-8-105,24-78,4-29</inkml:trace>
  <inkml:trace contextRef="#ctx0" brushRef="#br0" timeOffset="16174.267">117 424,'34'5,"30"-4,9-1,-3-1,-9-1,-10 1,-8 0,-13 0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36.3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226 464,'174'-268,"-174"268,0 1,0 0,0 0,1-1,-1 1,0 0,0-1,1 1,-1 0,0-1,1 1,-1-1,1 1,-1-1,1 1,-1-1,1 1,-1-1,1 1,-1-1,1 1,0-1,-1 0,1 1,0-1,-1 0,1 0,0 0,-1 1,1-1,0 0,-1 0,1 0,0 0,0 0,-1 0,1 0,0 0,-1-1,1 1,0 0,-1 0,1-1,0 1,-1 0,1-1,0 1,-1 0,1-1,-1 1,1-1,-1 1,1-1,-1 1,1-1,-1 24,13 50,-10-72,0-1,1 1,-1-1,1 1,-1-1,0 0,1-1,-1 1,0 0,1-1,-1 0,0 0,1 0,-1 0,0 0,0-1,0 1,0-1,0 0,0 0,-1 0,1 0,-1 0,1-1,-1 1,0-1,0 0,0 0,1 0,160-186,-163 190,0-1,0 1,0 0,0 0,0-1,1 1,-1 0,0-1,0 1,1 0,-1-1,0 1,1-1,-1 1,0-1,1 1,-1 0,1-1,-1 1,1-1,-1 0,1 1,-1-1,1 1,0-1,-1 0,1 1,0-1,-1 0,1 0,0 0,-1 0,1 1,0-1,-1 0,1 0,0 0,-1 0,1 0,0-1,-1 1,1 0,0 0,-1 0,1-1,0 1,-1 0,1 0,0-1,-1 1,1-1,-1 1,1-1,-1 1,1-1,-1 1,1-1,-1 1,0-1,1 1,-1-1,0 0,1 1,-1-1,-2 13,-3 4,1 0,0 1,1 0,1 0,1 0,1-1,0 1,1 0,1 0,0 0,1 0,2 1,21 12,-10-21</inkml:trace>
  <inkml:trace contextRef="#ctx0" brushRef="#br0" timeOffset="236.687">142 549,'43'0,"44"-5,10-1,0 0,-8 1,-14 1,-14 2,-14 1,-10 1,-11 0</inkml:trace>
  <inkml:trace contextRef="#ctx0" brushRef="#br0" timeOffset="802.74">312 831,'-209'250,"441"-471,-96 100,-135 120,1-1,-1 1,1 0,0 0,-1 1,1-1,0 0,0 0,0 1,0-1,-1 1,1 0,0 0,0-1,0 1,0 0,0 1,0-1,0 0,0 0,-1 1,1-1,0 1,0 0,0-1,-1 1,1 0,0 0,-1 0,1 0,-1 1,1-1,-1 0,0 1,1-1,-1 0,0 1,0 0,0-1,0 1,0 0,0-1,-1 1,1 0,0 0,-1 0,0 0,1-1,-1 1,0 1,7 18,-1 1,-1 0,-2 1,0-1,-1 1,-1 0,-1-1,-1 1,-2 6,3-27,1-1,-1 1,0 0,-1 0,1 0,0-1,0 1,-1 0,1 0,-1-1,0 1,1 0,-1-1,0 1,0-1,0 1,0-1,0 1,0-1,0 0,-1 0,1 1,-1-1,1 0,0 0,-1 0,0-1,1 1,-1 0,1 0,-1-1,0 1,0-1,1 0,-1 1,0-1,0 0,1 0,-1 0,0 0,0 0,0-1,1 1,-1 0,0-1,1 0,-1 1,0-1,1 0,-1 0,1 1,-2-2,-14-10,1-1,0 0,1-1,0-1,1 0,1-1,1 0,-1-2,1 2,-8-10</inkml:trace>
  <inkml:trace contextRef="#ctx0" brushRef="#br0" timeOffset="1157.081">1017 97,'12'23,"-1"-1,-1 2,-1-1,-1 1,-1 1,-2-1,0 1,-1 0,-2 0,0 0,-2 8,-1-5,0 0,-3 0,0-1,-1 1,-2-1,-1 0,-1 0,-1-1,-2-1,-4 8,-157 238,129-208,25-36,1-4</inkml:trace>
  <inkml:trace contextRef="#ctx0" brushRef="#br0" timeOffset="1685.243">170 41,'-1'0,"-1"0,1 0,-1 0,1 1,0-1,-1 0,1 1,0-1,-1 1,1 0,0-1,0 1,0 0,-1 0,1 0,0-1,0 1,0 0,0 0,1 1,-1-1,0 0,0 0,1 0,-1 1,0-1,1 0,-1 0,1 1,0-1,-1 1,1-1,0 0,0 1,0-1,0 1,0-1,0 0,1 1,-1-1,0 0,1 1,-1-1,-2 10,-36 123,5 2,7 2,6 1,1 75,18-188,0 0,3 0,0 0,1 0,2-1,0 1,2-1,1 0,0-1,8 13,19 13,-16-34</inkml:trace>
  <inkml:trace contextRef="#ctx0" brushRef="#br0" timeOffset="3272.582">1413 97,'-10'-10,"-1"1,1 0,-2 0,1 1,-1 0,0 1,-1 0,0 1,0 1,0 0,0 0,-1 1,-4 0,15 4,0 0,0-1,0 1,0 0,0 0,0 1,0-1,0 1,0-1,0 1,0 0,0 0,1 1,-1-1,0 0,1 1,-1-1,1 1,-1 0,1 0,0 0,0 0,0 0,0 1,0-1,1 1,-1-1,1 1,-1 0,1-1,0 1,0 0,0 0,0 0,1 0,-1 0,1 0,7 114,43 105,3 89,-40-237,-6-40,-1 0,-2 0,-1 0,-2 1,-2 11,2-42,-1 0,0 0,0 0,0 0,-1 1,1-1,-1 0,0 0,0 0,0 0,-1 0,0-1,1 1,-1 0,-1-1,1 1,0-1,-1 0,0 0,1 0,-1 0,-1 0,1 0,0-1,-1 0,1 1,-1-1,1-1,-1 1,0 0,0-1,0 0,0 0,0 0,0 0,0-1,0 0,-1 1,1-2,0 1,0 0,0-1,0 0,0 0,0 0,-2-1,-44-36,39 24</inkml:trace>
  <inkml:trace contextRef="#ctx0" brushRef="#br0" timeOffset="3840.827">1694 154,'-12'-94,"12"92,-1 0,1 0,-1 0,0 0,0 0,1 0,-1 1,0-1,-1 0,1 1,0-1,0 0,-1 1,1 0,-1-1,1 1,-1 0,0 0,1-1,-1 1,0 1,0-1,0 0,1 0,-1 1,0-1,0 1,0-1,0 1,0 0,0 0,0 0,0 0,-1 0,1 1,0-1,1 0,-1 1,0 0,0-1,0 1,0 0,-1 1,-4 1,1 0,0 1,1 0,-1 0,1 0,0 1,0 0,0 0,1 0,-1 0,1 1,0 0,1 0,0 0,0 0,0 0,0 1,1-1,0 1,1 0,0-1,0 1,0 1,0 6,0 1,1 0,1-1,0 1,1-1,0 1,2-1,-1 0,2 0,3 7,73 149,22 60,-98-218,-1 0,0 0,-1 0,0 0,-1 0,0 1,-1-1,0 1,-1 0,0-1,-2 1,1-1,-1 1,-1-1,0 0,-1 0,0 0,-1 0,0-1,-1 0,0 0,-1 0,0-1,-3 4,4-9,3-1,0 0,0 0,-1-1,1 1,-1-1,0 0,0 0,0 0,0-1,0 1,-1-1,1 0,-1-1,0 1,1-1,-1 0,-1 1,-8-4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0 172,'224'0,"-223"0,0 0,0 0,0 0,0 0,0 0,-1 0,1 0,0 0,0 0,0-1,0 1,0 0,-1-1,1 1,0 0,0-1,0 1,-1-1,1 1,0-1,-1 1,1-1,0 0,-1 1,1-1,-1 0,1 1,-1-1,1 0,-1 0,0 0,1 1,-1-1,0 0,0 0,0 0,1 0,-1 0,0 1,0-1,0 0,0 0,0 0,-1 0,1 0,0 0,0 1,-1-1,1 0,0 0,-1 0,1 0,-30-43,25 38,-43-57,60 41,1 16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8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0,'-9'5,"-9"6,-5 6,0 6,5-2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4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20 123,'12'127,"-8"-112,0-1,-1 0,0 1,-1 0,-1 0,0 0,-1 0,0-1,-2 1,1 0,-2 0,-2 8,5-23,-1-1,1 1,0-1,0 1,0-1,0 1,-1-1,1 1,0 0,0-1,-1 1,1-1,0 1,-1 0,1-1,0 1,-1 0,1 0,-1-1,1 1,-1 0,1 0,0-1,-1 1,1 0,-1 0,1 0,-1 0,1 0,-1 0,1 0,-1 0,1 0,-1 0,1 0,-1 0,1 0,-1 0,1 0,-1 0,1 1,0-1,-1 0,1 0,-1 1,1-1,-1 0,1 0,0 1,-1-1,1 0,0 1,-1-1,1 1,0-1,0 0,-1 1,1-1,0 1,0-1,0 1,0-1,0 1,-1-1,1 1,0-1,0 1,-13-40,11 21,2 0,0-1,1 1,0 0,2 0,0 0,1 0,1 1,1-1,0 1,1 0,1 1,0 0,2 0,10-13,-12 14,0 2,1-1,1 1,0 1,1 0,0 0,1 1,9-7,-19 18,-1 0,0-1,0 1,1 0,-1 0,0 0,1 0,-1 0,0 0,0 0,1 1,-1-1,0 0,0 1,0-1,1 1,-1-1,0 1,0 0,0-1,0 1,0 0,0 0,0 0,0 0,0 0,-1 0,1 0,0 0,-1 0,1 0,0 0,-1 0,1 0,-1 1,0-1,1 0,-1 0,0 1,0-1,0 0,0 0,0 1,0-1,0 1,16 30,-4-25</inkml:trace>
  <inkml:trace contextRef="#ctx0" brushRef="#br0" timeOffset="1231.419">697 123,'-19'24,"-11"18,-6 6,4 0,3-4,5-4,3-9,4-5,1-7,-1-6,1-6</inkml:trace>
  <inkml:trace contextRef="#ctx0" brushRef="#br0" timeOffset="1482.293">500 39,'5'24,"6"17,6 7,1 0,1-3,-2-5,1-9,-3-5,1-7,-3-2,3-4,-3 1,-3-2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18:46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57 508,'124'284,"-99"-203,-25-80,0-1,0 1,0-1,0 1,1 0,-1-1,0 1,0-1,1 1,-1-1,0 1,1-1,-1 1,1-1,-1 0,0 1,1-1,-1 1,1-1,-1 0,1 1,-1-1,1 0,0 0,-1 0,1 1,-1-1,1 0,0 0,-1 0,1 0,-1 0,1 0,0 0,-1 0,1 0,-1 0,1 0,-1-1,1 1,0 0,-1 0,1-1,-1 1,1 0,-1-1,1 1,-1 0,1-1,-1 1,0-1,1 1,-1 0,1-1,-1 1,0-1,1 1,-1-1,0 0,0 1,0-1,1 1,-1-1,0 0,20-41,-18 38,37-133,-33 108,1 1,2-1,0 2,2-1,1 2,2-3,-2 8,-2 1</inkml:trace>
  <inkml:trace contextRef="#ctx0" brushRef="#br0" timeOffset="452.605">114 254,'33'5,"17"1,4 0,-3-1,-14-2,-13-5,-17-4,-13 1,-6-5,-6 0,-4 1,1-2,0 1,3-3,5-5,4-2,4-5,3 4</inkml:trace>
  <inkml:trace contextRef="#ctx0" brushRef="#br0" timeOffset="2620.945">735 762,'-5'-1,"1"1,-1-1,1 1,-1 1,1-1,0 0,-1 1,1 0,0 0,-1 1,1-1,0 1,0 0,0 0,0 0,0 0,1 1,-1-1,1 1,-3 3,0-2,0 0,0 0,1 1,0 0,0 0,0 0,0 1,1 0,0 0,0 0,1 0,-1 0,1 1,1-1,-1 1,1 0,1 0,-1 0,1 0,0 0,0 6,2-12,-1 1,1-1,-1 0,1 0,-1 1,1-1,0 0,0 0,0 0,-1 0,1 0,0 0,0 0,0 0,0-1,1 1,-1 0,0-1,0 1,0 0,1-1,-1 0,0 1,0-1,1 0,-1 1,0-1,1 0,-1 0,0 0,1 0,-1 0,0-1,1 1,-1 0,0-1,1 1,-1-1,0 1,0-1,0 1,1-1,-1 0,51-35,-27 7,-2 0,0-1,-2-2,-2 0,-1-1,-1-1,-2 0,-1-1,-1-5,-6 17,-2 0,0 0,-2 0,0-1,-1 1,-2-1,-1 1,0-5,-29-43,29 70,0-1,0 1,-1 0,1-1,0 1,-1 0,1 0,0 0,-1 0,1 0,-1 0,0 0,1 0,-1 1,0-1,0 1,1-1,-1 1,0 0,0-1,0 1,1 0,-1 0,0 1,0-1,0 0,1 0,-1 1,0-1,0 1,1 0,-1-1,0 1,1 0,-1 0,1 0,-1 0,1 0,-1 1,0 0,-6 8,0 1,0 0,1 1,0 0,1 0,1 0,0 1,0 0,2 0,-1 0,2 0,-1 0,1 10,0-4,0 0,1 0,1 1,1-1,1 0,0 0,2 0,0 0,1 0,1-1,0 0,2 0,0-1,1 1,0-2,2 0,0 0,0 0,14 12,8-10,-16-17</inkml:trace>
  <inkml:trace contextRef="#ctx0" brushRef="#br0" timeOffset="2866.447">1215 564,'-24'43,"-13"29,-5 7,5-6,4-9,7-12,4-14,5-14</inkml:trace>
  <inkml:trace contextRef="#ctx0" brushRef="#br0" timeOffset="3118.357">1045 564,'15'39,"9"21,0 7,-3-5,-1-12,-3-10,-1-11,-2-17,1-9,-2-5</inkml:trace>
  <inkml:trace contextRef="#ctx0" brushRef="#br0" timeOffset="3286.277">1441 169,'-10'24,"-3"12,1 1</inkml:trace>
  <inkml:trace contextRef="#ctx0" brushRef="#br0" timeOffset="3867.771">1638 649,'-16'21,"-9"11,0 2,2 1,2 1,-12 27,19 15,13-77,1 1,0-1,0 1,1 0,-1-1,0 1,0-1,1 1,-1-1,1 1,-1-1,1 1,0-1,-1 0,1 1,0-1,0 0,0 1,0-1,0 0,0 0,1 0,-1 0,0 0,0 0,1-1,-1 1,0 0,1-1,-1 1,1 0,-1-1,1 0,-1 1,1-1,0 0,-1 0,1 0,-1 0,1 0,-1 0,1-1,0 1,-1 0,1-1,0 0,16-6,0-2,0 0,-2-1,1 0,-1-1,-1-1,0-1,0 0,-1-1,-1-1,-1 0,0 0,-1-1,8-14,3-3,-1-1,-2-1,-1 0,-2-2,-2 0,-1 0,-2-1,-1-1,4-35,-20-32,5 104,1-1,-1 0,1 1,-1-1,0 1,0-1,0 1,0-1,-1 1,1 0,-1-1,1 1,-1 0,0 0,0 0,0 0,0 1,0-1,0 1,0-1,0 1,-1-1,1 1,-1 0,1 0,-1 0,1 1,-1-1,0 1,1-1,-1 1,0 0,1 0,-1 0,0 0,-2 1,-3 3,1 0,-1 0,1 1,-1 0,1 0,1 1,-1 0,1 0,0 0,0 1,1 0,0 0,0 1,1-1,0 1,-3 7,0-3,-4 9,1 0,2 0,0 1,1 0,1 0,0 1,2 0,1 0,1 0,1 0,1 0,1 0,3 16,-4-30,0 0,1 0,0 0,1 1,-1-2,2 1,-1 0,1 0,1-1,0 1,0-1,0 0,1-1,0 1,1-1,0 0,0 0,0 0,1-1,0 0,0 0,0-1,1 0,5 3,11-2</inkml:trace>
  <inkml:trace contextRef="#ctx0" brushRef="#br0" timeOffset="4333.351">2005 592,'-12'28,"4"-15,2 1,-1 0,2 1,0-1,0 1,2 0,0 1,0-1,2 0,-1 1,2 11,0-25,0-1,1 0,-1 1,0-1,0 1,1-1,-1 0,1 1,-1-1,1 0,0 1,0-1,-1 0,1 0,0 0,0 0,0 0,0 0,0 0,0 0,0 0,1 0,-1 0,0-1,0 1,1-1,-1 1,0-1,1 1,-1-1,1 0,-1 1,0-1,1 0,-1 0,1 0,-1 0,1 0,-1-1,0 1,1 0,-1-1,0 1,1-1,0 0,55-37,103-193,-160 232,0-1,0 1,1-1,-1 0,0 1,0-1,0 0,0 1,1-1,-1 1,0-1,0 0,1 0,-1 1,0-1,0 0,1 1,-1-1,0 0,1 0,-1 0,0 1,1-1,-1 0,1 0,-1 0,0 0,1 0,-1 0,1 0,-1 0,0 0,1 0,-1 0,1 0,-1 0,0 0,1 0,-1 0,0 0,1 0,-1-1,1 1,-1 0,0 0,1 0,-1-1,0 1,0 0,1 0,-1-1,0 1,1 0,-1-1,0 1,0 0,0-1,1 1,-1 0,0-1,0 1,0-1,-6 34,-105 240,49-17,49-193,11-49,0 1,-1 0,-1 0,0-1,-1 0,0 0,-2 0,1 0,-2-1,0 1,7-13,0 0,0 1,0-1,0 0,0 0,0 0,0 0,0 0,0 0,0 0,-1 0,1 0,0 0,-1 0,1-1,0 1,-1-1,1 1,-1-1,1 0,-1 1,1-1,-1 0,1 0,-1 0,0 0,1 0,-1-1,1 1,-1 0,1-1,-1 1,1-1,-9-8</inkml:trace>
  <inkml:trace contextRef="#ctx0" brushRef="#br0" timeOffset="7319.822">2513 84,'0'5,"-5"6,-1 7,-5-1,0 2,-4-2,2 1,2 2,-1-3,1 2,-3-4,7-4,4-3</inkml:trace>
  <inkml:trace contextRef="#ctx0" brushRef="#br0" timeOffset="11207.085">2400 705,'255'-1,"-85"-25,-85 8,-114 28,-106 15,116-28</inkml:trace>
  <inkml:trace contextRef="#ctx0" brushRef="#br0" timeOffset="11601.98">2626 424,'-2'1,"0"0,0 0,0 1,1-1,-1 1,0 0,1 0,-1-1,1 1,0 0,0 0,0 0,0 0,0 0,0 1,0-1,0 0,1 0,0 1,-1-1,1 0,0 1,0-1,0 0,0 2,0-1,-3 338,8-206,2-117</inkml:trace>
  <inkml:trace contextRef="#ctx0" brushRef="#br0" timeOffset="45149.874">1 0,'87'22,"166"-15,-137 18,-95-23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2.7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0,'-20'29,"-10"14,-1 0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21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57,'-10'39,"-3"17,-3 4,-1-9</inkml:trace>
  <inkml:trace contextRef="#ctx0" brushRef="#br0" timeOffset="870.318">339 452,'-22'18,"2"2,0 0,1 0,2 2,0 0,1 2,1-1,1 2,-4 11,17-34,0 0,-1 0,1 0,0 0,0 0,0 0,0 0,0 1,1-1,-1 0,1 0,-1 1,1-1,0 0,0 1,0-1,0 1,0-1,0 0,1 1,-1-1,1 0,0 0,0 1,0-1,0 0,0 0,0 0,0 0,1 0,-1 0,1 0,-1-1,1 1,0-1,0 1,0-1,0 1,0-1,0 0,0 0,0 0,0 0,2 0,8-1,0 0,0-1,0 0,0-1,0 0,-1-1,1-1,-1 0,0 0,0-1,0 0,-1-1,7-5,6-4,-1-1,-1-1,0-1,-1-1,-1-1,10-14,-16 20,8-11,-1 0,-1-1,-1-1,-1 0,-2-1,-1-1,-1-1,-1 0,-2-1,-1 0,-2 0,0-1,-6 19,-1 0,0 1,0-1,-1 0,-1 0,0 0,-1 1,0-1,-2-2,4 11,0 1,0 0,0-1,0 1,-1 0,1 0,-1-1,0 1,0 1,-1-1,1 0,0 0,-1 1,1 0,-1-1,0 1,0 0,0 0,0 1,0-1,-1 0,1 1,0 0,-1 0,1 0,-1 0,1 1,-1-1,1 1,-1 0,1 0,-1 0,1 0,-1 1,0 0,-9 5,0 1,0 1,1 0,0 0,0 1,1 1,0 0,1 1,0 0,0 0,1 1,1 0,0 1,1 0,-3 7,10-20,-14 25,1 0,1 1,2 1,1 0,0 0,2 1,2 0,0 0,2 0,1 1,1-1,1 1,2 1,-1-18,1 1,1-1,0 0,0 0,1 0,1 0,0-1,0 0,1 0,1 0,0-1,0 0,1 0,0-1,1 0,0 0,1-1,-1 0,10 5,-13-9,-1-1,1 0,0-1,0 1,0-1,0 0,0-1,0 1,0-1,1-1,-1 1,1-1,-1 0,0 0,1-1,-1 0,0 0,0 0,1-1,-1 0,0 0,0-1,-1 0,1 0,3-2,5-8</inkml:trace>
  <inkml:trace contextRef="#ctx0" brushRef="#br0" timeOffset="1382.205">874 424,'-9'18,"1"-5,0 0,1 1,1 0,0 1,0-1,2 1,0 0,1 0,0 0,1 1,1-1,0 1,1-1,1 5,-1-19,1 1,-1 0,0 0,1 0,0-1,-1 1,1 0,0 0,0-1,0 1,0-1,0 1,0-1,1 1,-1-1,0 0,1 0,-1 0,1 1,0-1,-1-1,1 1,0 0,-1 0,1-1,0 1,0 0,-1-1,1 0,0 0,0 1,0-1,0 0,0 0,0-1,-1 1,1 0,0-1,0 1,0-1,-1 1,1-1,0 0,-1 0,2 0,71-51,115-187,-189 239,0 1,0-1,0 1,1-1,-1 1,0-1,0 0,1 1,-1-1,0 1,1-1,-1 0,1 1,-1-1,0 0,1 0,-1 1,1-1,-1 0,1 0,-1 0,1 0,-1 1,1-1,-1 0,1 0,-1 0,1 0,-1 0,0 0,1 0,-1 0,1 0,-1-1,1 1,-1 0,1 0,-1 0,1-1,-1 1,1 0,-1 0,0-1,1 1,-1 0,0-1,1 1,-1 0,0-1,1 1,-1-1,-7 48,-66 228,39-43,9-62,24-158,-1 1,0 0,-1 0,-1-1,0 1,0-1,-1 0,-1-1,0 1,-1-1,0 0,-5 6,11-16,1 0,-1 0,1-1,-1 1,0 0,1 0,-1 0,0-1,0 1,1 0,-1-1,0 1,0-1,0 1,0-1,0 1,0-1,0 0,0 1,0-1,0 0,0 0,0 0,0 0,0 0,0 0,0 0,0 0,0 0,0 0,0 0,0-1,0 1,0-1,0 1,0 0,0-1,0 1,0-1,1 0,-1 1,0-1,0 0,0 0,1 1,-1-1,1 0,-1 0,0 0,1 0,0 0,-1 0,1 0,-1 0,1 0,0 0,0-1,-10-62,15-144,-1 181,2 2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17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171 193,'-29'19,"-9"11,-3 1,5 0,9-6</inkml:trace>
  <inkml:trace contextRef="#ctx0" brushRef="#br0" timeOffset="317.748">538 447,'-38'33,"-23"22,-1 5,6-7,12-8,9-7,5-5,8-3,3-7,5-3,4-4</inkml:trace>
  <inkml:trace contextRef="#ctx0" brushRef="#br0" timeOffset="583.158">115 475,'24'33,"17"22,7 5,-5-2,-5-7,-4-6,-7-7,-5-10,-5-4,-1-7,1-6,4-5,-3-4</inkml:trace>
  <inkml:trace contextRef="#ctx0" brushRef="#br0" timeOffset="1437.106">708 390,'151'366,"-116"-297,-34-67,0 0,1 0,-1 0,0 0,1 0,-1-1,1 1,-1 0,1-1,0 1,0-1,0 0,0 0,0 0,0 0,0 0,0 0,0 0,1 0,-1-1,0 1,0-1,1 0,-1 0,0 0,0 0,1 0,-1 0,0-1,1 1,-1-1,2-2,0-1,0 0,0 0,0 0,-1-1,0 1,0-1,0 0,0 1,-1-1,0-1,0 1,0 0,-1 0,0-1,1-3,-1 5,37-204,-29 186,1 0,1 1,1 0,0 1,2 1,1 0,11-12,-5-4,-22 34</inkml:trace>
  <inkml:trace contextRef="#ctx0" brushRef="#br0" timeOffset="1918.172">708 164,'72'-17,"110"4,-91-8,-90 21,0 0,-1 0,1 0,0 0,0 0,-1 0,1-1,0 1,0 0,-1 0,1-1,0 1,-1 0,1-1,0 1,-1-1,1 1,-1-1,1 1,0-1,-1 0,0 1,1-1,-1 1,1-1,-1 0,0 1,1-1,-1 0,0 0,0 1,1-1,-1 0,0 0,0 1,0-1,0 0,0 0,0 0,0 1,0-1,-1 0,1 0,0 1,0-1,0 0,-1 1,1-1,-1 0,1 1,0-1,-1 0,1 1,-1-1,1 1,-1-1,0 1,1-1,-1 1,0-1,-46-31,37 25,-35-27,39 27</inkml:trace>
  <inkml:trace contextRef="#ctx0" brushRef="#br0" timeOffset="2184.476">1469 164,'-24'19,"-12"7,-1 3,6-3</inkml:trace>
  <inkml:trace contextRef="#ctx0" brushRef="#br0" timeOffset="3001.333">1695 644,'-12'4,"-1"0,1 1,0 1,0 0,1 0,0 1,0 1,0 0,1 0,0 1,1 0,0 1,0 0,1 0,0 1,1 0,0 1,-2 6,8-17,0 0,0 1,1-1,-1 1,1-1,-1 1,1-1,-1 1,1 0,0-1,-1 1,1-1,0 1,0 0,0-1,1 1,-1-1,0 1,0 0,1-1,-1 1,1-1,0 1,-1-1,1 1,0-1,0 0,0 1,0-1,0 0,0 0,0 1,0-1,1 0,-1 0,0 0,1-1,-1 1,1 0,-1 0,1-1,-1 1,1-1,1 1,72-11,-50-4,0-1,-1-2,-1 0,0-2,-2-1,0 0,-1-1,-1-2,-1 0,-1 0,-1-2,-2 0,0-1,-2 0,0-2,5-2,0-2,-1-1,-1-1,-2 0,-1-1,-2 0,1-14,-14-32,3 79,-1 0,0 0,0 0,0 0,0 0,0 0,-1 0,1 1,0-1,-1 0,1 1,-1-1,0 1,1 0,-1-1,0 1,0 0,0 0,0 0,0 0,0 1,0-1,0 0,0 1,0 0,0-1,0 1,-1 0,1 0,0 0,0 0,0 1,0-1,-1 1,0 0,-7 3,-1 1,1 0,0 1,1 0,-1 1,1 0,0 0,1 1,0 0,0 0,1 1,0 0,0 0,1 1,-4 9,-2 5,1 2,1-1,1 1,2 0,0 1,2 0,1 0,1 0,1 1,1-1,2 1,1-1,1 0,3 12,-4-27,0 0,1-1,1 1,0-1,0 1,1-1,0 0,1-1,0 1,1-1,0-1,1 1,0-1,0 0,1-1,0 0,0 0,1-1,0-1,1 1,-1-2,1 1,0-1,0-1,6 2,-12-5,0 0,1-1,-1 1,0-1,0 0,0 0,1-1,-1 0,0 1,0-2,0 1,0-1,0 1,0-1,2-2,8-5</inkml:trace>
  <inkml:trace contextRef="#ctx0" brushRef="#br0" timeOffset="3253.075">2429 531,'-29'39,"-18"21,-3 7,4-5,4-7,9-8,11-8,8-10</inkml:trace>
  <inkml:trace contextRef="#ctx0" brushRef="#br0" timeOffset="3485.642">2119 475,'19'38,"16"27,7 8,-4-4,-4-14,-7-11,-3-14,-2-11,1-9,-4-11,-4-6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04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342 325,'-37'137,"5"-2,33-135,-1 0,1 0,-1 0,1 0,-1 0,1 0,-1 0,1 0,-1 0,1 0,-1 0,0 1,1-1,-1 0,1 0,-1 0,1 1,-1-1,0 0,1 1,-1-1,0 0,1 1,-1-1,0 0,1 1,-1-1,0 1,0-1,0 0,1 1,-1-1,0 1,0-1,0 1,0-1,0 1,0-1,0 1,0-1,0 1,0-1,0 1,0-1,0 1,29-39,134-246,-113 205,-49 79,0 1,0-1,0 1,-1-1,1 0,0 1,-1-1,1 1,0 0,-1-1,1 1,0 0,-1-1,1 1,-1 0,1 0,-1-1,0 1,1 0,-1 0,0 0,0-1,1 1,-1 0,0 0,0 0,0 0,0 0,0 0,0-1,0 1,0 0,-1 0,1 0,0 0,-1 0,-27 200,27-200,1 1,0 0,0 0,0-1,0 1,0 0,1 0,-1-1,0 1,1 0,-1-1,1 1,0 0,-1-1,1 1,0-1,0 1,0-1,0 1,0-1,1 0,-1 0,0 1,1-1,-1 0,1 0,-1 0,1-1,-1 1,1 0,-1 0,1-1,0 1,-1-1,1 0,0 1,0-1,-1 0,1 0,0 0,0 0,-1 0,1-1,0 1,0 0,-1-1,1 1,0-1,-1 0,1 1,-1-1,1 0,0 0,84-55,36-65,-122 120,0 1,1-1,-1 1,0-1,0 0,1 1,-1-1,0 1,1-1,-1 1,1-1,-1 1,1-1,-1 1,1-1,-1 1,1 0,-1-1,1 1,-1 0,1-1,0 1,-1 0,1 0,0 0,-1 0,1-1,0 1,-1 0,1 0,0 0,-1 0,1 0,-1 1,1-1,0 0,-1 0,1 0,0 1,-1-1,1 0,-1 0,1 1,0-1,-1 1,1-1,-1 0,1 1,-1-1,0 1,1-1,-1 1,1-1,-1 1,0 0,0 42,-1-16,7-8,3-5</inkml:trace>
  <inkml:trace contextRef="#ctx0" brushRef="#br0" timeOffset="268.984">144 776,'39'0,"31"-5,14-1,1 0,-3-4,-6 1,-7 1,-9 2,-12 2,-8 2,-6 1,-4 1,-3 0,-1 0,-4 5,-7 2</inkml:trace>
  <inkml:trace contextRef="#ctx0" brushRef="#br0" timeOffset="851.641">511 946,'-110'170,"105"-150,27-39,155-158,-60 96,-116 80,1 0,0 1,-1-1,1 1,0-1,-1 1,1-1,0 1,-1 0,1 0,0 0,0 0,-1 0,1 0,0 1,-1-1,1 0,0 1,-1 0,1-1,0 1,-1 0,1 0,-1-1,1 1,-1 0,0 1,1-1,-1 0,0 0,0 1,0-1,0 0,0 1,0-1,0 2,26 64,-21-47,-2-9,1 1,-2 0,1 1,-2-1,0 1,0-1,-1 1,-1-1,0 1,0 0,-1-1,-1 1,-1 0,3-11,-1 0,0 0,0 0,0-1,0 1,0 0,0-1,-1 1,1-1,0 1,-1-1,1 0,-1 0,0 1,1-1,-1 0,0 0,1-1,-1 1,0 0,0-1,0 1,0-1,0 1,0-1,0 0,0 0,0 0,0 0,0 0,0 0,0-1,0 1,0-1,0 1,1-1,-1 0,0 0,0 0,-69-41,71 42,-143-99,121 85,4 0</inkml:trace>
  <inkml:trace contextRef="#ctx0" brushRef="#br0" timeOffset="1283.628">991 241,'24'37,"-3"1,-1 2,-2 0,-1 1,-3 0,-1 1,-2 1,-2 0,-1 0,-1 21,-4-44,0 1,-1 0,-1 0,-1 0,-1 0,-1 0,-1 0,0-1,-2 1,0-1,-2 0,0 0,-1-1,-1 0,0 0,-2-1,0-1,-1 1,-10 9,3-7,-1-1,-1 0,-1-2,-1 0,0-2,-1 0,-1-2,0 0,0-2,-2-1,1-1,-7 0,-22 0,31-8</inkml:trace>
  <inkml:trace contextRef="#ctx0" brushRef="#br0" timeOffset="1704.249">201 184,'-3'1,"1"0,-1 0,0 0,1 0,0 0,-1 1,1-1,0 1,-1 0,1-1,0 1,0 0,1 0,-1 1,0-1,1 0,-1 0,1 1,0-1,0 1,-1 1,0 0,-21 48,1 0,4 1,1 2,3 0,2 0,0 23,5-36,-4 16,2 1,3-1,3 1,2 0,4 12,-2-64,0 1,1-1,1 0,-1 0,1 0,0-1,0 1,1-1,0 1,0-1,1 0,0-1,0 1,0-1,0 0,1 0,0-1,0 1,0-1,0-1,1 1,0-1,0 0,0-1,0 1,0-2,0 1,0-1,1 0,-1 0,0-1,1 0,-1 0,1-1,2 0,15 0</inkml:trace>
  <inkml:trace contextRef="#ctx0" brushRef="#br0" timeOffset="2268.845">794 354,'5'0,"-4"0,-1 4,-1 7,-1 7,1 4,5 3,1 3,1 1,-2 0,0 1,-2-6</inkml:trace>
  <inkml:trace contextRef="#ctx0" brushRef="#br0" timeOffset="3752.515">1527 212,'-14'-53,"12"43,1 0,-1 0,-1 0,0 0,0 1,-1-1,0 1,0 0,-1 0,-1 0,1 1,-1 0,-1 0,1 0,-1 1,-1 0,7 6,-1 0,1 0,-1 1,1-1,0 0,-1 1,0-1,1 1,-1-1,1 1,-1 0,0 0,1 0,-1 0,0 0,1 0,-1 0,1 0,-1 1,0-1,1 1,-1-1,1 1,-1 0,1-1,-1 1,1 0,0 0,-1 0,1 0,0 0,0 0,0 0,0 1,0-1,0 0,0 1,0-1,0 1,-26 64,25-58,-4 11,2 0,0 0,1 0,0 0,2 1,0-1,2 1,0-1,1 1,0-1,2 0,1 0,0 0,1-1,102 236,-96-229,-2 1,0 0,-2 0,-1 1,-1 0,-2 1,0-1,-2 1,-1-1,-1 16,-2-26,0-1,-1 1,-1-1,0 0,-1 0,-1 0,0-1,-1 0,-1 0,-8 12,12-23,0 0,0 0,0-1,0 1,0-1,-1 0,1-1,-1 1,0-1,0 0,0 0,0 0,0-1,0 1,0-1,-1-1,1 1,0-1,-1 0,-4 0,-14 0</inkml:trace>
  <inkml:trace contextRef="#ctx0" brushRef="#br0" timeOffset="4498.762">1979 212,'2'-9,"-21"4,14 1,0 0,0 0,1-1,-1 1,1-1,0 0,0 0,1-1,0 1,0-1,0 0,0 0,1-1,0 2,-1-1,1 1,-1 0,1 0,-1 0,-1 0,1 0,-1 1,0 0,0 0,0 0,0 0,-1 0,-4-2,8 5,-1 1,0-1,0 0,1 1,-1-1,0 1,0-1,0 1,0 0,0 0,0 0,0 0,1 0,-1 1,0-1,0 0,0 1,0-1,1 1,-1 0,0 0,0 0,1 0,-1 0,1 0,-1 0,1 0,-1 0,1 1,0-1,0 1,-1-1,1 1,0-1,0 1,0 0,1-1,-1 1,0 0,1 0,-1 0,1-1,0 1,-1 2,-10 85,15 114,47 34,9 32,-29-69,-31-199,1 6,1 0,-1 0,0 0,0 0,-1 0,0 0,-1 0,1 0,-1 1,-1-1,1 0,-1-1,0 1,-1 0,1 0,-2-1,1 0,0 1,-1-1,-1-1,1 1,-1-1,1 1,-1-1,-1 0,1-1,-1 0,0 0,0 0,-3 1,4-3,0 0,1-1,-1 1,0-1,0 0,0-1,0 1,0-1,0 0,0 0,0-1,0 0,0 0,1 0,-1 0,0 0,0-1,1 0,-1 0,1-1,-1 1,1-1,0 0,0 0,1 0,-4-3,-6-13</inkml:trace>
  <inkml:trace contextRef="#ctx0" brushRef="#br0" timeOffset="11955.433">2176 579,'17'255,"-1"-198,-15-58,0 1,0 0,0-1,0 1,0-1,0 1,0-1,-1 1,1-1,0 0,0 1,0-1,-1 0,1 0,0 0,-1 1,1-1,0 0,-1 0,1 0,-1 0,0 0,1 0,-1 0,0 0,0 0,1 0,-1 0,0 0,0 0,0-1,0 1,0 0,32-199,36 2,-68 196,0 1,1-1,-1 1,0-1,0 1,1 0,-1-1,1 1,-1-1,1 1,0 0,-1-1,1 1,0 0,0-1,0 1,0 0,0 0,0 0,0 0,1 0,-1 0,0 1,0-1,1 0,-1 0,1 1,-1-1,0 1,1 0,-1-1,1 1,-1 0,1 0,-1 0,1 0,-1 0,1 0,-1 0,1 0,-1 1,1-1,-1 0,1 1,-1 0,1-1,-1 1,0 0,0-1,1 1,-1 0,0 0,0 0,0 0,0 0,1 2,50 76,-36-71</inkml:trace>
  <inkml:trace contextRef="#ctx0" brushRef="#br0" timeOffset="12504.448">2149 184,'39'-10,"0"2,1 2,0 2,0 1,0 2,23 3,-53-2,15-4,-31-8,-101-11,99 17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0:52.5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0 424,'77'1,"175"-13,-71-7,-120 8,-105 33,26-14</inkml:trace>
  <inkml:trace contextRef="#ctx0" brushRef="#br0" timeOffset="3780.804">84 678,'0'-1,"0"1,1-1,-1 1,0 0,0-1,-1 1,1 0,0-1,0 1,0 0,0-1,0 1,0 0,0-1,0 1,-1 0,1-1,0 1,0 0,-1-1,1 1,0 0,0 0,-1-1,1 1,0 0,0 0,-1 0,1-1,0 1,-1 0,1 0,0 0,-1 0,1 0,-1 0,38-12,131-7,-112 11,0 2,1 3,0 2,2 2,-15 0,-32-1</inkml:trace>
  <inkml:trace contextRef="#ctx0" brushRef="#br0" timeOffset="29188.154">1016 424,'-2'-22,"2"1,0-1,2 1,0-1,1 1,2 0,0 0,1 1,1-1,1 1,0 1,2-1,0 1,3-1,-8 13,-2 2,0 0,0 0,0 0,1 0,0 1,0-1,0 1,1 0,-1 0,1 1,0 0,0-1,0 2,4-3,-7 7,0-1,0 1,-1-1,1 1,0 0,-1 0,1 0,-1 0,1 0,-1 0,0 0,0 0,0 1,0-1,-1 0,1 1,0-1,-1 0,0 1,1-1,-1 1,0-1,-1 0,1 1,0-1,-1 2,1 0,10 143,-7-128,-3-14,0-1,1 0,-1 0,1 0,0 0,0 0,0 0,0 0,1 0,-1 0,1 0,0 0,0-1,1 1,-1-1,1 0,-1 1,2-1,0-3,-1-1,1 0,-1 0,1 0,-1 0,0-1,0 1,0-1,0 0,0 0,0 0,0-1,0 1,-1-1,1 1,-1-1,0 0,0 0,0 0,0 0,0 0,-1 0,1-1,0 0,176-220,-178 223,0 0,1 0,-1 0,0 0,1 0,-1 0,1 0,-1 0,1 0,0 0,-1 0,1 0,0 0,0 1,0-1,-1 0,1 0,0 1,0-1,0 1,0-1,0 1,0-1,0 1,0 0,0-1,1 1,-1 0,0 0,0 0,0 0,0 0,0 0,0 0,0 0,1 0,-1 1,0-1,0 0,0 1,0-1,0 1,0-1,0 1,0-1,0 1,0 0,-1-1,1 1,0 0,0 0,-1 0,1 0,0 0,-1 0,1 0,6 73,-8-69,0 1,1 0,-1-1,1 1,0 0,1 0,0-1,-1 1,2 0,-1-1,1 1,-1-1,2 0,-1 1,1-1,-1 0,1 0,1-1,-1 1,1 0,-1-1,1 0,1 0,-1 0,0-1,1 1,3 0,32 12,-24-9</inkml:trace>
  <inkml:trace contextRef="#ctx0" brushRef="#br0" timeOffset="29474.729">875 650,'43'-10,"43"-12,17-8,5 1,-11 6,-13 2,-10 5,-14 4,-11 6,-11 2,-5 3,-10 6,-12 2,-9 5,-5 0</inkml:trace>
  <inkml:trace contextRef="#ctx0" brushRef="#br0" timeOffset="30143.476">1355 678,'-253'304,"227"-263,48-58,174-216,-89 132,-107 100,1 1,0-1,0 1,0-1,-1 1,1-1,0 1,0-1,0 1,0 0,0-1,0 1,0 0,0 0,0 0,0 0,0 0,0 0,0 0,-1 0,1 0,0 0,0 1,0-1,0 0,0 1,0-1,0 0,0 1,0-1,-1 1,1 0,0-1,0 1,-1 0,1-1,0 1,-1 0,1 0,-1-1,1 1,-1 0,1 0,-1 0,0 0,1 0,-1 0,0 0,0 0,1-1,-1 1,0 0,0 1,4 58,-4-53,0 18,2 0,0-1,2 1,1 0,1-1,1 0,1 0,4 8,-11-31,-1-1,1 0,-1 0,1 1,-1-1,0 0,1 1,-1-1,1 0,-1 1,0-1,0 1,1-1,-1 0,0 1,0-1,1 1,-1-1,0 1,0-1,0 1,0-1,0 1,0-1,0 1,0-1,0 1,0-1,0 1,0-1,0 1,0-1,0 1,0-1,0 1,-1-1,1 1,0-1,0 1,-1-1,1 0,0 1,-1-1,1 1,0-1,-1 0,1 1,-1-1,1 0,-1 0,1 1,0-1,-1 0,1 0,-1 0,1 0,-1 1,1-1,-32-12,21 6,-163-51,82 33,71 21</inkml:trace>
  <inkml:trace contextRef="#ctx0" brushRef="#br0" timeOffset="30595.156">1835 170,'2'18,"0"1,2-1,0 1,2-1,0-1,0 1,2-1,0 0,7 10,18 41,-17-25,-1 0,-3 1,-1 0,1 19,-10-42,-1-1,-1 0,-1 1,-1-1,-1 0,0 0,-2 0,0 0,-1-1,-1 0,-1 0,-1 0,0-1,-5 5,-76 68,67-71</inkml:trace>
  <inkml:trace contextRef="#ctx0" brushRef="#br0" timeOffset="31026.271">931 29,'-37'161,"7"2,7 1,1 87,19-233,1-1,1 1,1 0,0-1,1 1,1 0,0-1,2 1,0-1,1 0,0 0,2-1,0 1,1-1,0-1,1 1,1-2,0 1,1-1,1-1,0 0,1-1,0 0,1-1,2 1,81 22,-66-28</inkml:trace>
  <inkml:trace contextRef="#ctx0" brushRef="#br0" timeOffset="35459.726">2314 650,'-22'80,"20"-65,1 1,1 0,0-1,1 1,0 0,1-1,1 1,1-1,3 8,12-88,-7 4,-9 40,1 0,0 1,2-1,0 1,2 0,0 1,6-10,-9 20,-2 3,0 0,0 0,0 0,1 1,0-1,0 1,1 0,0 0,0 0,0 1,0 0,0 0,1 0,0 0,5-1,-9 5,0 0,1 1,-1 0,0 0,1-1,-1 1,0 1,0-1,0 0,0 0,0 1,0-1,-1 1,1 0,0-1,-1 1,1 0,-1 0,1 0,-1 0,0 0,0 1,0-1,0 0,-1 0,1 1,0-1,-1 0,0 1,1-1,6 15,19 15,-11-22</inkml:trace>
  <inkml:trace contextRef="#ctx0" brushRef="#br0" timeOffset="35990.851">2173 367,'12'-3,"-1"0,1 1,0 0,0 1,0 0,0 1,0 0,0 1,0 0,0 1,9 3,-5-3,40 12,-48-11,0 0,0-1,1 0,-1 0,0-1,1 0,0 0,-1-1,1 0,-1-1,9-1,-16 2,0 0,-1 0,1-1,0 1,-1 0,1 0,0 0,0-1,-1 1,1 0,0-1,-1 1,1 0,-1-1,1 1,0-1,-1 1,1-1,-1 1,1-1,-1 0,0 1,1-1,-1 1,0-1,1 0,-1 0,0 1,1-1,-1 0,0 1,0-1,0 0,0 0,0 1,0-1,0 0,0 0,0 1,0-1,-1 0,1 1,0-1,0 0,-1 0,1 1,0-1,-1 1,1-1,0 0,-1 1,1-1,-1 1,1-1,-1 1,0-1,1 1,-1-1,1 1,-1 0,0-1,-40-28,-60-30,86 43</inkml:trace>
  <inkml:trace contextRef="#ctx0" brushRef="#br0" timeOffset="36312.136">2258 86,'-5'0,"4"0,6 0,7 0,7 0,4 0,4 0,1 0,2 0,-1 0,1 0,-1 0,0 0,-5 4,-7 3</inkml:trace>
  <inkml:trace contextRef="#ctx0" brushRef="#br0" timeOffset="37876.887">3020 453,'-15'23,"-13"19,-3 6,-1 0,5-4,3-9,5-5,1-4,3-6</inkml:trace>
  <inkml:trace contextRef="#ctx0" brushRef="#br0" timeOffset="38122.03">2766 480,'10'15,"7"18,2 9,1 3,-1-3,-1-8,-2-4,0-8,-2-3,2-5,-3 1,1-3,-1-3</inkml:trace>
  <inkml:trace contextRef="#ctx0" brushRef="#br0" timeOffset="38538.1">3189 453,'103'320,"-103"-319,0 0,-1 0,1 0,0 0,0 0,0 0,0 0,0 0,0 0,0 0,1 0,-1 0,0 0,0-1,1 1,-1 0,0 0,1 0,-1 0,1 0,0-1,-1 1,1 0,-1 0,1-1,0 1,0-1,-1 1,1 0,0-1,0 0,0 1,0-1,-1 1,1-1,0 0,0 0,0 1,0-1,0 0,0 0,0 0,0 0,0 0,0 0,0 0,0-1,0 1,0 0,0 0,-1-1,1 1,0 0,0-1,0 1,0-1,-1 0,1 1,0-1,0 1,-1-1,1 0,0 0,-1 1,1-2,29-113,-21 62,-3 25,32-89,-28 103</inkml:trace>
  <inkml:trace contextRef="#ctx0" brushRef="#br0" timeOffset="39098.664">3048 339,'154'-23,"-104"9,-41 11,0 0,0 0,0 1,0 0,1 1,-1 0,0 0,1 1,-1 0,4 1,21 2,-28-6,-20-8,-148-54,145 51</inkml:trace>
  <inkml:trace contextRef="#ctx0" brushRef="#br0" timeOffset="39407.829">3020 0,'24'0,"27"0,14 0,2 0,-7 0,-8 0,-8 0,-12 0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3.9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174 161,'2'-2,"0"-1,0 1,0-1,0 1,0-1,-1 1,0-1,1 0,-1 0,0 0,0 0,-1 0,1 0,-1 0,1 0,-1 0,0 0,0 0,0 0,-1 0,1 0,-1 0,1 0,-1 0,0 0,0 0,0 0,-1 1,1-1,-1 0,0 1,1-1,-2 0,-2-3,1 0,-1 1,0 0,-1 0,1 0,-1 0,0 1,0 0,0 0,-1 1,1 0,-1 0,-6-2,11 5,0-1,1 1,-1 0,0-1,0 1,0 0,0 0,0 0,0 0,0 1,0-1,0 0,0 1,0 0,1-1,-1 1,0 0,0 0,1 0,-1 0,0 0,1 0,-1 0,1 1,0-1,-1 0,1 1,0 0,0-1,0 1,0-1,0 1,0 0,0 0,1 0,-1-1,1 1,-1 0,1 0,0 0,0 81,80 199,-66-203,-9-58,0-1,-1 1,-2 0,0 0,-1 0,-1 0,-1 0,-1 0,-1 0,-1 2,-1-8,5-11,0 0,0 1,-1-1,1 1,-1-1,0 0,-1 1,1-1,-1 0,0 0,0 0,0 0,0-1,-1 1,0 0,1-1,-1 0,-1 1,1-1,0-1,-1 1,1 0,-1-1,0 0,0 0,0 0,0 0,0 0,0-1,-1 0,1 0,0 0,-4 0,-12-5,2-2</inkml:trace>
  <inkml:trace contextRef="#ctx0" brushRef="#br0" timeOffset="679.073">485 161,'-2'-5,"0"1,-1 0,1 0,-1 0,1 0,-1 0,0 1,-1-1,1 1,-1 0,1 0,-1 0,0 0,0 1,0-1,0 1,-1 0,3 1,1 1,0-1,-1 0,1 1,0-1,-1 1,1 0,-1-1,1 1,-1 0,1 0,-1 0,1 0,-1 0,1 0,-1 0,1 1,-1-1,1 0,0 1,-1-1,1 1,-1 0,1-1,0 1,0 0,-1 0,1 0,0 0,0 0,0 0,0 0,0 0,0 0,0 1,1-1,-1 0,0 0,1 1,-1-1,1 1,-1-1,1 1,-1-1,1 0,0 1,0 1,0 74,11-41,2 0,1-1,2-1,17 28,27 57,-54-98,0 0,-1 1,-2-1,0 1,-1 0,-1 0,-1 0,-3 20,2-2,1-34,0 1,0 0,-1 0,1 0,-2 0,1 0,-1-1,0 1,-1 0,1-1,-1 0,0 0,-1 0,0 0,0 0,0-1,0 1,-1-1,0 0,0-1,-1 1,1-1,-1 0,0 0,0-1,0 0,0 0,-1 0,1-1,-1 0,1 0,-1 0,-4-1,9 0,-1-1,1 0,0 0,-1-1,1 1,0 0,0-1,-1 1,1-1,0 0,0 0,0 0,0 0,0 0,0 0,0 0,0-1,0 1,0-1,1 1,-1-1,1 0,-1 0,1 1,-1-1,1 0,0-1,-7-16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8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166 1,'-19'29,"-11"19,-1 6,1-1,5-6,6-4,8-11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6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82,'-5'14,"-6"10,-2 5,2 3,3-4</inkml:trace>
  <inkml:trace contextRef="#ctx0" brushRef="#br0" timeOffset="870.468">260 504,'-16'3,"0"1,0 1,0 1,1 0,0 1,0 0,0 1,1 1,0 0,1 1,0 1,1 0,0 0,0 1,2 1,-1 0,-4 9,13-18,1-1,-1 0,1 1,0-1,1 0,-1 1,0 0,1-1,0 1,0-1,0 1,0-1,1 1,-1-1,1 1,0-1,0 1,0-1,0 0,1 1,0-1,-1 0,1 0,0 0,0 0,1-1,-1 1,0 0,1-1,0 0,0 1,-1-1,1 0,1-1,-1 1,0 0,0-1,1 0,-1 0,0 0,1 0,-1 0,1-1,-1 1,1-1,0 0,0 0,12-2,0 0,1-2,-1 1,0-2,-1 0,1-1,-1-1,0 0,-1-1,0 0,0-1,0-1,-1 0,-1-1,0-1,0 0,-1 0,-1-1,8-12,3-2,-1 0,-2-1,0-2,-2 1,-2-2,0 0,-2-1,-2 0,-1-1,5-32,-6 29,-5 27,0 0,0 0,-1 0,0 0,-1 0,0 0,0 0,-1 0,0-1,-1 1,0 0,0 0,-1 0,0 0,-1 0,0 0,0 1,-1-1,0 1,-3-4,5 9,0 1,0 0,0 0,0 0,-1 0,1 0,-1 1,1-1,-1 1,1 0,-1 0,0 0,0 0,0 0,0 0,0 1,0-1,0 1,1 0,-1 0,0 0,0 0,0 1,0-1,0 1,0-1,0 1,0 0,0 1,1-1,-1 0,1 1,-1-1,1 1,-1 0,1 0,-7 4,1 1,1 1,0-1,0 1,0 0,1 1,0-1,0 1,-3 8,-1 7,1-1,1 1,2 1,0-1,1 1,2 0,0 0,2 1,0-1,2 0,1 0,1 1,1-1,1-1,2 1,0-1,3 4,-4-15,2 0,-1 0,2-1,-1 0,2 0,0-1,0 0,1-1,0 0,0-1,1 0,1-1,0 0,1-1,51 8,-49-19</inkml:trace>
  <inkml:trace contextRef="#ctx0" brushRef="#br0" timeOffset="1418.822">797 363,'-3'6,"-7"18,0 0,1 1,2 0,1 0,0 1,2 0,1 0,1 0,2 17,-1-41,1 0,0 0,0 0,0 0,0 0,0 0,0 0,1 0,-1 0,0 0,1 0,0-1,-1 1,1 0,0 0,0 0,0-1,0 1,0 0,1-1,-1 1,0-1,1 0,-1 1,1-1,-1 0,1 0,0 0,0 0,-1 0,1 0,0-1,0 1,0 0,0-1,0 0,0 1,0-1,0 0,0 0,0 0,0 0,0 0,0-1,-1 1,3-1,11-9,-1 0,-1-1,1-1,-2 0,1-1,-2 0,0-1,1-2,91-140,-69 99,-32 79,-47 174,4 131,4-112,-2-123,38-90,0 1,-1-1,1 1,-1-1,0 0,0 1,0-1,0 0,0 0,-1 0,1-1,0 1,-1 0,1-1,-1 0,0 0,1 0,-1 0,0 0,0 0,0 0,0-1,0 0,0 1,1-1,-1 0,0-1,0 1,0 0,0-1,-2 0,1-4,-1 0,1 0,-1-1,2 1,-1-1,0 0,1 0,0 0,1-1,0 1,-1-1,2 1,-1-1,1 0,0 0,1 1,-1-1,1 0,1 0,-1 0,1 1,0-1,2-5,9-46,-5 32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35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123 398,'-12'10,"1"0,1 1,0 1,1 0,0 0,1 1,0-1,1 2,0-1,1 1,0 0,2 1,0-1,0 1,1 0,1 0,0 5,2-18,0 1,0 0,0-1,0 1,1 0,-1-1,1 1,0-1,0 1,0-1,0 1,0-1,0 1,1-1,-1 0,1 0,-1 0,1 0,0 0,0 0,0 0,0-1,0 1,1-1,-1 1,0-1,1 0,-1 0,1 0,-1 0,1 0,-1-1,1 1,0-1,-1 1,1-1,0 0,-1 0,1-1,0 1,-1 0,1-1,-1 0,1 1,-1-1,1 0,-1 0,1 0,-1-1,2 0,14-13,0-2,-1 1,-1-2,0 0,-2-1,0-1,-1 0,-1 0,-1-1,-1-1,0-1,1 1,1-2,-1 0,-1-1,-1-1,-1 1,-1-2,-2 1,-1 0,0-1,-2 0,-2 0,0 0,-3-14,3 37,0 1,0-1,-1 0,1 0,-1 0,0 1,0-1,0 0,-1 1,1-1,-1 1,0 0,0-1,0 1,-1 0,1 0,-1 0,1 0,-1 1,0-1,0 1,0 0,-1 0,1 0,0 0,-1 0,1 1,-1-1,0 1,1 0,-1 0,0 1,0-1,0 1,1 0,-1 0,0 0,0 0,0 1,-2 0,1 0,0 1,0 0,0 0,1 0,-1 1,1-1,-1 1,1 0,0 1,0-1,0 1,1-1,0 1,-1 0,1 1,0-1,1 0,-1 1,1 0,0-1,0 1,0 0,1 0,0 0,0 0,0 0,-4 144,7-116,-2-22,1 0,0-1,1 1,0 0,1-1,0 0,1 0,0 0,0 0,1 0,0-1,1 0,0 0,0 0,1-1,0 0,1 0,91 76,-50-50,-35-25</inkml:trace>
  <inkml:trace contextRef="#ctx0" brushRef="#br0" timeOffset="243.866">856 286,'-23'38,"-14"28,-5 6,6-3,2-9,9-10,7-9,8-6,5-5,3-2,3-6</inkml:trace>
  <inkml:trace contextRef="#ctx0" brushRef="#br0" timeOffset="477.13">575 314,'14'29,"10"23,6 4,-3-4,-1-10,-5-7,-1-5,1-8,1-8,-2-5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1:5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0 283,'0'-5,"5"-1,6 0,6 1,6 1,2-3,3 0,1 0,1 2,-1 2,0 1,0 2,0-1,-1 1,1-4,-11-2,-7 0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2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0,'-11'139,"3"-88,2 1,2 0,4 51,-25 56,22-147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02.3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283 438,'34'-104,"29"-39,-63 142,0 0,0 0,0 0,1 0,-1 1,0-1,1 0,-1 0,0 0,1 1,-1-1,1 0,0 1,-1-1,1 0,-1 1,1-1,0 0,0 1,-1-1,1 1,0 0,0-1,0 1,-1 0,1-1,0 1,0 0,0 0,0 0,0 0,0-1,-1 1,1 1,0-1,0 0,0 0,0 0,0 0,0 1,-1-1,1 0,0 1,0-1,0 0,-1 1,1-1,0 1,0 0,-1-1,1 1,0-1,-1 1,1 0,-1 0,1-1,-1 1,1 0,-1 0,0 0,1-1,-1 2,12 155,-11-155,-1-1,1 1,0-1,-1 1,1-1,0 0,0 1,0-1,0 0,0 0,0 0,0 1,0-1,1 0,-1-1,0 1,1 0,-1 0,0 0,1-1,-1 1,1-1,-1 1,1-1,-1 0,1 0,0 1,-1-1,1 0,-1 0,1 0,-1-1,1 1,0 0,-1-1,1 1,-1-1,1 1,-1-1,0 0,1 1,-1-1,0 0,1 0,-1 0,1-1,64-51,-63 50,114-110,-116 112,-1 0,1-1,0 1,0 0,0 0,0 0,0 1,0-1,0 0,1 0,-1 1,0-1,0 0,1 1,-1-1,0 1,1 0,-1-1,0 1,1 0,-1 0,0 0,1 0,-1 0,1 0,-1 0,0 0,1 1,-1-1,0 0,1 1,-1-1,0 1,1 0,-1-1,0 1,0 0,0 0,0 0,0 0,0 0,0 0,0 0,0 0,0 0,-1 0,1 0,0 1,-1-1,1 0,-1 1,1-1,-1 0,0 1,1-1,-1 1,5 36,-6-34,1 0,-1 0,1 1,0-1,1 0,-1 0,1 0,-1 0,1 0,0 0,1 0,-1-1,1 1,0 0,-1-1,2 1,-1-1,0 1,1-1,-1 0,1 0,0 0,0 0,0-1,1 1,-1-1,1 0,-1 0,1 0,-1-1,1 1,0-1,0 0,3 1,15-3,-4-3</inkml:trace>
  <inkml:trace contextRef="#ctx0" brushRef="#br0" timeOffset="228.605">255 663,'44'-5,"42"-6,12-1,-6 1,-14 2,-16 4,-13 1,-10 3,-12 5,-10 3</inkml:trace>
  <inkml:trace contextRef="#ctx0" brushRef="#br0" timeOffset="6199.78">594 748,'-23'34,"-158"288,165-279,30-56,67-121,-63 100,1 1,2 0,1 2,17-19,-38 48,1 1,-1-1,0 1,0-1,1 1,-1 0,1-1,-1 1,1 0,0 0,-1 0,1 0,0 1,0-1,0 0,-1 1,1-1,0 1,0 0,0 0,0-1,0 1,0 0,0 1,0-1,0 0,0 0,-1 1,1-1,0 1,0 0,0 0,-1-1,1 1,0 0,-1 0,1 1,-1-1,1 0,-1 0,1 1,-1-1,0 1,0-1,0 1,0 0,0-1,0 1,0 0,0 0,-1 0,1-1,-1 1,1 0,-1 0,28 116,-23-85,-1 0,-1 0,-2 0,-2 0,-2 15,3-48</inkml:trace>
  <inkml:trace contextRef="#ctx0" brushRef="#br0" timeOffset="6500.996">369 1059,'38'-5,"18"-2,-1 6,-5 3,-11 0</inkml:trace>
  <inkml:trace contextRef="#ctx0" brushRef="#br0" timeOffset="7284.206">989 15,'13'16,"-1"1,0 0,-2 1,0 0,-1 1,0 0,-2 1,-1-1,0 1,-1 1,0 5,2 29,-2 0,-3 0,-1 0,-4 7,1 26,1-50,-2-1,-1 0,-2 0,-1 0,-10 24,-1 7,11-39,0 0,-2-1,-2 0,0 0,-2-1,0-1,-9 10,-11-6,16-22</inkml:trace>
  <inkml:trace contextRef="#ctx0" brushRef="#br0" timeOffset="17386.808">58 128,'0'0,"0"0,0 0,-1 1,1-1,0 0,0 1,0-1,0 1,0-1,0 0,0 1,0-1,0 0,0 1,0-1,0 0,0 1,0-1,0 0,0 1,0-1,0 0,0 1,1-1,-1 0,0 1,0-1,0 0,1 1,-1-1,0 0,0 0,1 1,-1-1,0 0,0 0,1 0,-1 1,0-1,1 0,-1 0,0 0,1 0,-1 0,0 0,1 0,-1 1,0-1,1 0,-1 0,1 0,-1 0,0-1,1 1,-1 0,0 0,1 0,-10 36,-4-4,2 0,2 0,1 1,1 1,2-1,2 1,1 0,1 22,39 192,-19-158,9 26,53 134,-58-192,-25-55,-2-10</inkml:trace>
  <inkml:trace contextRef="#ctx0" brushRef="#br0" timeOffset="44932.252">1413 635,'0'385,"17"-554,61-47,-76 211,0 0,-1 1,1-1,0 1,0-1,1 1,-1 0,1 0,0 0,0 0,1 1,-1-1,1 1,-1 0,1 0,0 0,1 0,-2 4,-1 0,1 0,-1 1,1-1,-1 1,1-1,-1 1,0 0,0 0,1 0,-2 0,1 0,0 0,0 1,-1-1,1 1,-1-1,0 1,1-1,-1 1,0 0,-1 0,1-1,0 1,-1 0,0 0,0 1,2 2,20 61,-17-47</inkml:trace>
  <inkml:trace contextRef="#ctx0" brushRef="#br0" timeOffset="45893.022">1300 381,'168'27,"4"-53,-127 24,-45 0,-1 1,1 0,0 0,-1 0,1 0,0 0,-1 0,1-1,-1 1,0 0,1 0,-1 0,0 1,0-1,0 0,1 0,-1 0,0 1,0-1,0 0,0 1,0-1,0 1,-1-1,1 1,0-1,0 1,0 0,0 0,-1-1,1 1,0 0,0 0,-1 0,-2-1,-60-28,47 19</inkml:trace>
  <inkml:trace contextRef="#ctx0" brushRef="#br0" timeOffset="46856.939">1413 71,'-48'22,"69"-16,232-5,-185 15,-49-11</inkml:trace>
  <inkml:trace contextRef="#ctx0" brushRef="#br0" timeOffset="48628.25">2231 409,'-29'73,"-7"-6,-3-3,-3-1,-3-2,-25 24,55-68,1-4</inkml:trace>
  <inkml:trace contextRef="#ctx0" brushRef="#br0" timeOffset="49143.829">1921 353,'18'22,"0"1,-1 1,-1 1,-2 0,0 1,4 15,2-1,99 216,-117-233,-8-18</inkml:trace>
  <inkml:trace contextRef="#ctx0" brushRef="#br0" timeOffset="50427.078">2626 71,'-62'-48,"61"46,-1 0,1 1,-1-1,0 0,1 1,-1-1,0 1,0 0,0-1,0 1,-1 0,1 0,0 0,0 1,-1-1,1 1,0-1,-1 1,1 0,0-1,-1 1,1 1,-1-1,1 0,0 0,-1 1,1 0,0-1,0 1,-1 0,1 0,0 0,0 0,0 0,0 1,0-1,0 1,0-1,1 1,-1 0,1 0,-1 0,1-1,-1 1,1 1,0-1,0 0,0 0,0 0,1 0,-1 1,0-1,1 2,-4 10,1 0,1 1,1 0,0-1,1 1,0 0,1-1,1 1,0-1,1 1,4 11,1 16,11 109,16 12,-14-16,-16-129,-2 0,0 0,-1 1,0-1,-2 0,0 1,-2-1,0 0,0 0,-2 0,0 0,-1 0,-1-1,-7 13,12-25,-1 0,0 0,0 0,-1 0,1-1,-1 0,0 1,0-1,-1 0,1 0,-1-1,0 1,0-1,0 0,0 0,-1 0,1 0,-1-1,0 0,0 0,0 0,0 0,0-1,0 0,0 0,0 0,0-1,-1 0,1 0,0 0,0 0,0-1,-1 0,-1-1,-10-10</inkml:trace>
  <inkml:trace contextRef="#ctx0" brushRef="#br0" timeOffset="52614.315">3021 184,'1'-2,"0"-1,-1 1,0-1,0 1,1-1,-2 1,1-1,0 1,0-1,-1 1,1-1,-1 1,0-1,0 1,0 0,0-1,0 1,0 0,-1 0,1 0,-1 0,1 0,-1 0,0 0,0 0,0 1,0-1,0 1,0 0,0-1,0 1,-1 0,1 0,0 0,-1 1,1-1,-1 0,1 1,-1 0,0 0,-1 2,0 1,0-1,0 1,0 0,1 1,-1-1,1 1,0-1,0 1,1 0,-1 0,1 0,-1 1,1-1,1 0,-1 1,1-1,-1 1,1 0,1-1,-1 1,1 0,-1 1,-2 256,31-93,-16 28,-10-182,-1 0,0 0,-2 0,1 0,-2 0,0 0,0 0,-4 8,5-19,0 0,0 0,0 0,0 0,-1-1,0 1,0-1,0 1,0-1,0 0,-1 1,0-1,1 0,-1-1,0 1,-1 0,1-1,0 0,-1 0,1 0,-1 0,1 0,-1-1,0 0,0 0,0 0,0 0,0 0,0-1,0 0,0 1,0-2,0 1,0 0,0-1,0 0,0 0,1 0,-1 0,0 0,0-1,1 0,-1 0,1 0,-1 0,1-1,0 1,0-1,0 1,-1-3,-4-35,12 23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2:59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19,'40'36,"-30"-20,-1 0,0 0,-1 0,-1 1,0 0,-2 1,0-1,0 1,-2 0,0 0,0 14,21 111,-23-143,-1-1,1 1,-1 0,1-1,-1 1,1 0,-1 0,1-1,-1 1,1 0,-1 0,1 0,-1 0,1 0,0 0,-1 0,1 0,-1 0,1 0,0 0,-1 0,1 0,-1 0,1 0,-1 1,1-1,-1 0,1 0,-1 1,1-1,-1 0,1 1,-1-1,1 0,-1 1,0-1,1 1,-1-1,0 1,1-1,-1 1,0-1,1 1,-1-1,0 1,0-1,0 1,0 0,0-1,1 1,-1-1,0 1,0-1,0 1,-1 0,1-1,0 1,0-1,0 1,0-1,0 1,-1-1,1 1,130-280,-71 156,-55 106,-4 3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0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0 187,'201'-55,"-102"51,-99 4,-1 0,1 0,0 0,0-1,-1 1,1 0,0 0,-1 0,1-1,0 1,0 0,-1 0,1-1,0 1,0 0,-1-1,1 1,0 0,0 0,0-1,0 1,0 0,-1-1,1 1,0-1,0 1,0 0,0-1,0 1,0 0,0-1,0 1,0 0,0-1,1 1,-1 0,0-1,0 1,0 0,0-1,0 1,1 0,-1-1,0 1,0 0,0 0,1-1,-1 1,0 0,0 0,1-1,-1 1,0 0,1 0,-1 0,0 0,1-1,-1 1,-36-17,33 15,-151-80,133 71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6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0,'-10'24,"-8"17,0 7,2-5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4.2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22,'-14'24,"-10"7,-1 0</inkml:trace>
  <inkml:trace contextRef="#ctx0" brushRef="#br0" timeOffset="1068.536">261 444,'-10'2,"1"1,0 0,1 1,-1 0,1 0,-1 1,1 0,1 1,-1-1,1 1,0 1,0 0,1-1,-1 2,2-1,-1 1,1 0,0 0,1 1,0-1,-3 9,-9 71,16-86,0 0,0 0,0 1,1-1,-1 0,0 0,1 0,0 0,-1 0,1 0,0 0,0 0,0 0,0 0,1-1,-1 1,0 0,1-1,-1 1,1-1,-1 0,1 1,0-1,0 0,0 0,0 0,-1 0,1 0,0 0,1-1,-1 1,0-1,0 1,0-1,0 0,0 0,0 0,0 0,1 0,5-2,0 1,0-1,0-1,-1 1,1-1,-1-1,1 0,-1 0,-1 0,1 0,0-1,-1 0,0-1,0 0,-1 1,0-2,0 1,24-22,86-122,-77 93,-26 40,0-1,-1-1,-1 0,-1-1,-1 1,0-2,-2 1,0-1,-1 0,-2 0,0 0,-1-1,-1 1,-1-12,0 29,0 0,0-1,-1 1,1 0,-1 0,0 0,0-1,0 1,-1 0,0 1,1-1,-1 0,-1 0,1 1,0-1,-1 1,0 0,0 0,0 0,0 0,0 0,-1 1,1-1,-1 1,0 0,1 0,-1 0,0 1,0-1,0 1,0 0,-1 0,1 1,0-1,0 1,0 0,-1 0,1 0,0 0,0 1,-1 0,1 0,0 0,0 0,0 1,0-1,1 1,-1 0,0 1,1-1,-3 2,-2 4,1 2,-1-1,1 1,1 0,0 0,0 1,1-1,1 1,0 1,0-1,1 1,0-1,1 1,0 0,1 0,1 0,0 0,0 0,1-1,1 5,2 6,0 1,1-1,1-1,1 1,1-1,1 0,1-1,1 0,0-1,6 6,109 164,-125-187,0-1,-1 1,0-1,1 0,-1 0,1 0,0 1,-1-1,1 0,0 0,0 0,0 0,-1 0,1 0,0 0,0-1,1 1,-1 0,0 0,0-1,0 1,0-1,1 1,-1-1,0 1,0-1,1 0,-1 0,0 1,2-1,3-7</inkml:trace>
  <inkml:trace contextRef="#ctx0" brushRef="#br0" timeOffset="2041.815">768 332,'-7'8,"1"1,0 0,0 0,1 0,0 1,0 0,1 0,1 0,-1 0,2 0,-1 1,2-1,-1 1,1 0,1 0,0-1,1 1,0 5,-1-13,0-1,0 0,1 1,-1-1,0 0,1 0,0 1,-1-1,1 0,0 0,0 0,0 0,0 0,1 0,-1 0,1 0,-1-1,1 1,-1 0,1-1,0 1,0-1,0 0,0 0,0 1,0-1,0-1,0 1,0 0,0 0,1-1,-1 1,0-1,0 0,1 0,-1 1,0-2,1 1,-1 0,0 0,0-1,1 1,-1-1,0 0,0 0,0 1,0-1,0-1,0 1,0 0,0 0,0-1,0 0,16-16,0-2,-1 0,-1-1,-1 0,-1-1,-1-1,-1 0,3-11,-15 34,10-17,-11 28,-2 11,15 136,-17-36,-3-68,-8 146,10-157,6-32,-1 0,0 1,-1-1,-1 0,1 0,-2 0,1 0,-2-1,1 1,-1-1,-1 0,0-1,-5 7,10-15,0 1,-1-1,1 0,-1 0,1 0,-1 0,1 0,-1 0,0 0,1-1,-1 1,0 0,1-1,-1 0,0 1,0-1,0 0,1 0,-1 0,0 0,0 0,0 0,0-1,1 1,-1-1,0 1,1-1,-1 1,0-1,1 0,-1 0,0 0,1 0,0 0,-1 0,1-1,0 1,-1 0,1-1,0 1,0-1,0 1,0-1,0 0,-39-75,39 75,-2-7,0-1,0 1,1-1,0 0,1 0,0 1,0-1,1 0,0 0,1 0,0 0,1 0,0 0,1 1,0-1,0 1,1 0,0-1,0 2,4-6,1-2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2.5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90,'-5'5,"-6"6,-7 7,1 4,-3-1,3 0,0-3,2 0,-1-3,2 1,-1-2,2 0,2-5,5-6</inkml:trace>
  <inkml:trace contextRef="#ctx0" brushRef="#br0" timeOffset="883.28">308 485,'-13'3,"1"0,0 0,1 1,-1 1,1 0,-1 1,1 0,1 0,-1 1,1 1,1 0,-1 0,1 1,1 0,0 0,0 1,1 0,0 1,0-1,1 1,1 1,0-1,-3 12,7-20,1-1,0 1,0 0,0-1,0 1,0-1,0 1,1-1,-1 1,1-1,0 1,0-1,0 1,0-1,0 0,0 0,0 1,1-1,-1 0,1 0,0 0,0-1,-1 1,1 0,0-1,1 1,-1-1,0 0,0 1,0-1,1 0,-1 0,1-1,-1 1,1 0,-1-1,1 0,-1 1,1-1,0 0,5 0,0 0,0 0,1-1,-1 0,0 0,0-1,0 0,0 0,0-1,-1 0,1-1,0 0,137-108,-123 87,-1-1,-1-1,-2 0,0-2,-2 0,-1-1,-2-1,-1 0,-1 0,-1-5,-4 22,-2 0,0-1,0 1,-2-1,0 0,0 0,-2 0,0 0,0 0,-1 0,-1 0,-1 0,0 0,-1 0,0 1,-4-6,6 16,0 1,-1 0,1 1,-1-1,1 0,-1 1,0 0,0-1,0 1,0 0,-1 1,1-1,0 1,-1-1,1 1,-1 0,0 0,1 0,-1 1,0-1,1 1,-1 0,0 0,0 0,1 1,-1-1,0 1,1 0,-1 0,1 0,-1 1,1-1,-1 1,1 0,0 0,0 0,0 0,0 0,0 1,0-1,1 1,-1 0,1 0,0 0,0 0,0 0,0 0,0 1,0 3,-7 10,1 1,0 0,2 1,0 0,1 0,1 0,1 0,1 1,1 0,0-1,1 1,1-1,1 1,1-1,1 1,0-1,2 0,0-1,1 1,1-1,7 14,0-2,0-1,2-1,1 0,1-1,16 17,-34-42,0 0,0 0,1 0,-1-1,0 1,1 0,0-1,-1 1,1-1,0 1,-1-1,1 0,0 0,0 0,0 0,0 0,0 0,1-1,-1 1,0 0,0-1,0 0,1 0,-1 0,0 0,0 0,1 0,-1 0,0-1,0 1,0-1,0 1,1-1,6-10</inkml:trace>
  <inkml:trace contextRef="#ctx0" brushRef="#br0" timeOffset="1166.978">1014 288,'-19'38,"-12"23,-4 5,-2-3,6-8,8-9,2-11,6-8,5-3,0-6,1-5</inkml:trace>
  <inkml:trace contextRef="#ctx0" brushRef="#br0" timeOffset="1486.932">760 316,'10'20,"2"15,5 2,-1-1,2-6,-2-3,-4-2,1-5,-2-1,-3 1,2-3,0 0,-2 3,2-3,-1 1,4-2,-2-10,-1-5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3:09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0 198,'24'-5,"17"-1,3-5,-3-1,-3 3,-3 2,-2 2,-3 2,-6 7,-2 2,-1 1,-3-2</inkml:trace>
  <inkml:trace contextRef="#ctx0" brushRef="#br0" timeOffset="385.32">197 0,'0'19,"0"17,0 5,0 2,0-2,0-3,0-3,0-3,0-2,0-1,0-1,0-1,5-4,1-6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4:23.5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509 144,'-32'81,"-39"132,71-213,0 0,1 0,-1 0,0 0,0 0,1 0,-1 0,0 0,1 1,7-18,111-228,-113 234,-4 5,1 0,-1 1,1-1,0 1,1 0,-1 0,1 0,0 0,0 1,1 0,-1 0,1 0,0 0,0 1,0-1,4 0,-7 4,1 0,-1 1,0 0,0-1,0 1,0 0,0 0,0 0,0 1,0-1,0 0,-1 1,1-1,-1 1,1 0,-1-1,1 1,-1 0,0 0,0 0,0 0,0 0,0 0,0 0,0 0,-1 0,1 1,-1-1,0 0,0 0,1 0,-1 1,-1-1,1 1,4 13,18 137,-16-125,-6-28,0 0,0-1,0 1,0 0,0-1,1 1,-1 0,0-1,0 1,0 0,0-1,0 1,0 0,0-1,1 1,-1 0,0-1,0 1,0 0,1 0,-1-1,0 1,0 0,1 0,-1 0,0-1,1 1,-1 0,0 0,0 0,1 0,-1 0,0 0,1-1,-1 1,0 0,1 0,-1 0,1 0,-1 0,0 0,1 0,-1 0,0 1,1-1,-1 0,0 0,0 0,1 0,-1 0,0 1,1-1,-1 0,0 0,0 0,1 1,-1-1,0 0,0 0,1 1,-1-1,0 0,0 0,0 1,0-1,1 0,-1 1,0-1,0 0,5-9,2-10,2 2,0-1,0 1,2 1,0 0,1 0,1 1,0 1,1 0,0 0,9-5,-23 19,65-33,-63 32,-1 1,1 0,-1-1,1 1,-1 0,1 0,-1 0,1 0,-1 1,0-1,1 0,-1 0,1 1,-1-1,1 1,-1-1,0 1,1 0,-1 0,0-1,0 1,0 0,0 0,1 0,-1 0,0 0,-1 1,1-1,0 0,0 0,0 1,-1-1,1 0,-1 1,1-1,-1 0,1 1,-1-1,0 1,0-1,0 1,0-1,0 1,0-1,0 1,0-1,-1 1,-10 72,2 19,34-63,-8-23</inkml:trace>
  <inkml:trace contextRef="#ctx0" brushRef="#br0" timeOffset="499.187">312 596,'75'-18,"0"3,2 4,-1 3,1 3,3 3,7 17,-76-11,0-1,0-1,0 0,0 0,0-1,1 0,-1-1,0-1,1 0,2-1,7-4,-2 0</inkml:trace>
  <inkml:trace contextRef="#ctx0" brushRef="#br0" timeOffset="1365.992">623 821,'-25'28,"2"1,1 1,2 1,-12 23,1-2,-44 94,212-406,-122 236,-6 7,1 2,1-1,0 1,1 1,1 0,0 1,7-6,-19 18,0 0,0 0,0 0,0 0,0 0,0 1,0-1,1 0,-1 1,0-1,0 1,1-1,-1 1,0-1,0 1,1 0,-1 0,0-1,1 1,-1 0,0 0,1 1,-1-1,0 0,1 0,-1 1,0-1,1 0,-1 1,0-1,0 1,1 0,-1 0,0-1,0 1,0 0,0 0,0 0,0 0,0 0,-1 0,1 0,0 0,0 0,-1 1,1-1,-1 0,1 0,-1 1,1-1,-1 1,10 72,14 104,-11-107,-8-53</inkml:trace>
  <inkml:trace contextRef="#ctx0" brushRef="#br0" timeOffset="1658.998">425 1076,'34'-5,"15"-1,5-1,-2 2,-10 2</inkml:trace>
  <inkml:trace contextRef="#ctx0" brushRef="#br0" timeOffset="2296.225">1130 116,'3'2,"0"0,0 0,-1 0,1 0,-1 1,0-1,0 1,0 0,0-1,0 1,0 0,-1 0,1 0,-1 0,0 1,0-1,0 0,0 1,0 0,22 55,-7-21,-1 1,-2 0,-1 1,-3 0,-1 1,2 40,-9-50,-1 0,-2 0,-2-1,0 1,-2-1,-1 0,-2 0,0-1,-2 0,-2-1,-1 2,-84 126,86-138</inkml:trace>
  <inkml:trace contextRef="#ctx0" brushRef="#br0" timeOffset="2965.833">115 116,'-25'69,"2"2,4 0,3 1,3 1,4 0,2 0,4 71,22 133,-18-272,-1 7,0 1,2 0,-1-1,1 1,1-1,0 1,1-1,1 0,-1 0,2-1,0 0,0 1,1-2,0 1,1-1,0 0,1-1,0 0,0 0,1-1,1 0,13 4</inkml:trace>
  <inkml:trace contextRef="#ctx0" brushRef="#br0" timeOffset="37456.331">1583 3,'-4'-1,"-1"0,1 1,0 0,0-1,0 1,0 1,0-1,0 1,0-1,0 1,0 1,0-1,0 0,0 1,0 0,1 0,-1 0,1 0,0 0,-1 1,1 0,0-1,0 1,1 0,-1 1,0-1,1 0,0 1,0-1,0 1,0 1,-2 14,0 1,2 0,0-1,1 1,2 0,-1 0,4 10,-1 30,9 70,-5-95,-2-1,-1 1,-2 0,-1 0,-2 0,-1 2,3 122,25-43,-25-113,0 0,0 0,1 0,-1 0,1 0,0 0,-1 0,1 0,1-1,-1 1,0-1,1 1,-1-1,1 0,-1 0,1 0,0-1,0 1,0 0,0-1,0 0,1 0,-1 0,0 0,0-1,1 1,1-1,94-1,-62-11,-31 5</inkml:trace>
  <inkml:trace contextRef="#ctx0" brushRef="#br0" timeOffset="39843.335">2063 116,'-79'-46,"77"45,0 1,0-1,-1 1,1 0,0 0,0-1,0 1,0 1,0-1,0 0,0 1,0-1,0 1,0-1,0 1,0 0,0 0,0 0,1 0,-1 0,0 0,0 0,1 1,-1-1,1 1,0-1,-1 1,1 0,0-1,0 1,0 0,0 0,0 0,0 0,0 0,1 0,-1 0,1 0,0 0,-1 0,1 0,-3 25,2 0,0 0,2 0,0 0,2 0,2 0,0 0,4 10,-1-4,18 63,7 61,-39 37,6-191,-1-1,1 1,-1-1,1 1,-1-1,0 1,0-1,0 0,-1 1,1-1,0 0,-1 0,1 0,-1 0,0 0,0 0,0-1,0 1,0 0,0-1,0 0,0 1,-1-1,1 0,0 0,-1 0,1-1,-1 1,0 0,-11-3</inkml:trace>
  <inkml:trace contextRef="#ctx0" brushRef="#br0" timeOffset="41096.284">2344 172,'-25'-52,"24"52,0-1,1 0,-1 0,0 0,0 0,0 1,0-1,0 0,0 1,0-1,0 1,0-1,0 1,0-1,0 1,0 0,0 0,0-1,0 1,0 0,0 0,-1 0,1 0,0 0,0 0,0 1,0-1,0 0,0 1,0-1,0 0,-1 1,1-1,1 1,-1 0,0-1,0 1,0 0,0-1,0 1,1 0,-1 0,0 0,0 0,1 0,-1 0,1 0,-1 0,-3 11,1 0,0 0,0 0,1 0,1 0,0 1,1-1,0 0,1 0,1 1,-1-1,2 0,0 0,0 0,3 5,-5-16,23 129,-6 69,-5-69,-14-125,1 0,-1 0,1 0,-2 0,1 0,0 0,-1 0,0 0,0-1,0 1,-1-1,0 1,1-1,-2 0,1 0,0 0,-1-1,0 1,1-1,-1 0,-1 0,1 0,0 0,-1-1,0 0,1 0,-1 0,0 0,0-1,-2 1,-16-1,4-4</inkml:trace>
  <inkml:trace contextRef="#ctx0" brushRef="#br0" timeOffset="42408.12">2627 426,'10'41,"-3"0,0 0,-3 0,-2 1,-1 0,-4 25,3-52,-1-72,0 31,0-1,2 1,0 0,2 0,1 0,1 0,1 0,4-6,-3 14,-6 12,1 1,-1-1,1 1,1 0,-1 0,1 0,-1 0,1 1,1-1,-1 1,1-1,-1 1,1 0,1 1,-1-1,0 1,4-2,-5 5,1 1,-1 0,1 0,-1 1,0-1,0 1,0-1,0 1,0 0,0 0,0 0,0 1,-1-1,1 1,-1-1,0 1,0 0,0 0,0 0,0 0,-1 0,1 1,-1-1,0 0,0 2,8 10,3 5</inkml:trace>
  <inkml:trace contextRef="#ctx0" brushRef="#br0" timeOffset="43074.619">2514 200,'140'26,"-128"-24,1-1,0 0,0-1,-1 0,1-1,0 0,-1-2,1 1,3-2,-15 4,0 0,-1 0,1 0,0-1,-1 1,1 0,0 0,0 0,-1-1,1 1,0 0,-1-1,1 1,-1 0,1-1,-1 1,1-1,0 1,-1-1,1 1,-1-1,0 1,1-1,-1 0,0 1,1-1,-1 0,0 1,1-1,-1 0,0 1,0-1,0 0,0 0,0 1,0-1,0 0,0 1,0-1,0 0,0 0,0 1,0-1,-1 0,1 1,0-1,-1 0,1 1,0-1,-1 1,1-1,-1 0,1 1,-1-1,-38-29,22 19,4-1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1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149 0,'-15'10,"-9"3,0 4,-2-1,4 2,1 2,4-2</inkml:trace>
  <inkml:trace contextRef="#ctx0" brushRef="#br0" timeOffset="1003.102">346 396,'-8'2,"0"0,-1 0,1 0,0 1,1 1,-1-1,0 1,1 1,0-1,0 1,0 0,1 1,-1 0,2 0,-1 0,0 1,1-1,0 1,1 1,0-1,0 0,0 1,1 0,0 0,1 0,0 0,0 1,0-1,1 7,0-10,0 0,1 0,0 0,0 0,0 0,1 0,0 0,0 0,0-1,0 1,1 0,-1 0,1-1,1 1,-1-1,1 0,-1 0,1 0,0 0,1 0,-1 0,1-1,-1 0,1 0,0 0,0 0,0 0,1-1,-1 0,1 0,-1 0,1 0,0-1,0 0,0 0,0 0,-1 0,1-1,0 0,0 0,0 0,0-1,0 1,0-1,0-1,0 1,-1 0,1-1,0-1,12-6,0 0,0-2,-2 0,1-1,-1-1,-1 0,0-1,-1 0,-1-1,0-1,-1 0,-1 0,0-1,-1-1,-1 1,-1-1,4-15,38-141,-48 162,-1-1,0 1,-1-1,0 0,0 1,-2 0,1-1,-2 1,0 0,0 0,-1 1,-5-10,9 18,0 0,0 0,-1 0,1 0,-1 0,0 0,0 1,0-1,0 1,0-1,0 1,-1 0,1-1,-1 1,1 1,-1-1,0 0,0 1,0-1,0 1,0 0,0 0,0 0,-1 0,1 1,0-1,0 1,-1 0,1 0,0 0,-1 0,1 1,0-1,0 1,0 0,-1 0,1 0,0 0,0 0,0 1,0 0,1-1,-1 1,0 0,1 0,-1 1,1-1,0 0,0 1,-6 7,2-1,-1 2,2-1,-1 1,1 0,1 0,0 0,0 0,2 1,-1-1,1 1,1 0,0 0,0 0,2 0,-1 0,1 0,1-1,0 1,1 0,2 3,2 9,1 0,1 0,1-2,1 1,1-1,1-1,1 0,0 0,15 13,47 32,-60-60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07.2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107 57,'-15'14,"-4"10,-4 1,2 1,4 0,6-3</inkml:trace>
  <inkml:trace contextRef="#ctx0" brushRef="#br0" timeOffset="3045.867">417 424,'-3'-3,"0"1,0 0,0 0,0 0,0 1,0-1,-1 1,1-1,0 1,-1 0,1 1,-1-1,1 0,-1 1,0 0,1 0,-1 0,1 0,-1 1,0-1,1 1,-1 0,1 0,0 0,-1 1,1-1,0 1,0 0,0 0,0 0,0 0,0 0,0 1,1-1,-1 1,1 0,0-1,0 1,0 0,0 1,0 0,-1-1,-1 0,2 1,-1-1,0 1,0 0,1 0,0 0,0 0,0 0,1 1,-1-1,1 0,0 1,0-1,0 1,1 0,0-1,0 1,0-1,0 1,1-1,-1 1,1-1,0 1,1-1,-1 1,1-1,0 0,0 0,0 0,1 0,-1 0,1-1,0 1,0-1,0 1,0-1,1 0,0 0,-1-1,2 1,0-1,1 0,0-1,0 1,-1-1,1-1,0 1,0-1,0 0,0-1,0 1,-1-1,1 0,0-1,0 1,-1-1,1 0,-1-1,0 1,0-1,0 0,0 0,0-1,0 1,-1-1,0 0,1 0,-2-1,1 1,0-1,-1 0,11-15,-1-1,-1 1,0-2,-2 0,-1 0,6-19,7-20,-13 40,-1-1,-1 0,-1-1,-1 1,0-1,-1-10,-3 28,0-1,0 0,0 1,-1-1,0 0,0 0,0 0,-1 1,1-1,-1 0,-1 0,1 1,-1-1,0 1,-1 0,1-1,-1 1,0 0,0 0,0 1,-1-1,0 1,0-1,0 1,0 1,-1-1,1 0,-1 1,0 0,0 0,0 1,-1-1,1 1,-1 0,1 0,-1 1,0 0,-4-1,3 4,0-1,0 1,0 0,0 1,0 0,1 0,-1 0,1 1,0 0,0 0,0 0,1 1,-1 0,1 0,0 0,0 1,1 0,0 0,0 0,0 0,1 1,0-1,0 1,1 0,-1 0,1 0,1 0,0 0,0 0,0 1,1-1,0 0,0 1,1-1,0 0,0 0,0 0,2 4,9 16,1-1,1 0,2 0,0-2,2 0,0 0,2-2,0-1,1 0,11 7,-29-26,59 58,-45-41</inkml:trace>
  <inkml:trace contextRef="#ctx0" brushRef="#br0" timeOffset="3551.692">1038 255,'-16'19,"1"2,0-1,2 2,0 0,2 0,1 1,0 0,1 2,-28 61,-12 21,30-94,13-18</inkml:trace>
  <inkml:trace contextRef="#ctx0" brushRef="#br0" timeOffset="3862.006">784 226,'5'19,"6"17,6 1,0-1,3-1,-3-2,0-2,3-6,-2-2,-5-1,1-4,-2 0,1 2,0 2,-4-8,-3-5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3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48 594,'-21'63,"17"-52,-1 0,1 0,1 1,0-1,0 1,2-1,-1 1,1 0,1 0,0 0,1-1,0 1,1 0,0 0,-2-10,1 1,0-1,0 1,0-1,0 0,0 0,1 0,-1 0,1 0,-1 0,1 0,0 0,0 0,-1-1,1 1,0-1,1 0,-1 1,0-1,0 0,0 0,1 0,-1 0,1-1,-1 1,0-1,1 1,-1-1,1 0,-1 0,1 0,-1 0,1-1,-1 1,1-1,-1 1,0-1,1 0,-1 0,1 0,86-57,-77 44,-1-2,0 1,-1-1,0-1,-2 0,0 0,-1 0,0-1,1-13,-18 46,5 12,1 0,2 0,0 0,2 0,1 1,1-1,1 0,2 0,0-1,2 1,8 19,-8-11,-1-1,-2 1,-2 1,0-1,-4 28,1-19,2-42,-1 1,1 0,-1-1,0 1,0 0,1 0,-2-1,1 1,0 0,-1-1,1 1,-1 0,0-1,0 1,0-1,0 1,0-1,0 1,-1-1,1 0,-1 0,0 0,1 0,-1 0,0 0,0 0,-1 0,1-1,0 1,0-1,-1 0,1 0,-1 0,1 0,-1 0,1 0,-1 0,0-1,1 0,-3 1,0-2,0 1,0-1,0 0,0-1,0 1,0-1,0 0,1 0,-1-1,0 1,1-1,0 0,0 0,0-1,0 1,0-1,1 0,-1 0,1 0,0 0,0 0,1-1,-1 0,1 1,0-1,0 0,1 0,0 0,-1 0,1-1,-1-5,0 1,1-1,0 0,1 1,0-1,0 0,1 0,1 1,0-1,0 1,1-1,1 1,-1 0,3-4,51-69,-43 64</inkml:trace>
  <inkml:trace contextRef="#ctx0" brushRef="#br0" timeOffset="470.214">555 311,'-33'39,"-12"17,3 4,7-9</inkml:trace>
  <inkml:trace contextRef="#ctx0" brushRef="#br0" timeOffset="2269.68">301 1,'30'8,"0"-2,0-1,0-1,1-1,-1-2,6-1,61 4,-95-4,1 1,0 1,-1-1,1 0,-1 0,1 1,-1 0,0-1,0 1,0 0,0 0,0 0,0 0,0 1,-1-1,1 0,-1 1,1-1,-1 1,0-1,0 1,0 0,-1-1,1 1,-1 0,1 0,-1 0,0-1,0 1,0 0,0 0,-1 0,1-1,-1 1,1 0,-1 0,0-1,0 1,-2 2,1 37,72 250,-37-41,-34 58,1-299,-1 0,1 0,-1 0,-1 0,0 0,-1 0,0 0,0-1,-1 1,0-1,2-8,0 1,0-1,-1 0,1 0,0 0,-1 0,1 0,-1-1,1 1,-1-1,1 1,-1-1,0 0,1 0,-1 0,1 0,-1-1,1 1,-1-1,0 0,1 1,0-1,-1 0,1 0,0-1,-1 1,1 0,0-1,-5-1,1 0,-1 0,-1 0,1 1,0 0,-1 0,1 0,-1 1,1 0,-1 1,0 0,1 0,-1 0,0 1,1 0,-1 1,1 0,0 0,-1 0,1 1,-4 2,-3 7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7.0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431 454,'-39'32,"-67"93,11-8,78-91,-1-2,-2 0,0-1,-1-1,-2-1,-24 17,35-30</inkml:trace>
  <inkml:trace contextRef="#ctx0" brushRef="#br0" timeOffset="302.064">8 454,'-2'7,"0"0,1 0,0 0,0 0,1 1,0-1,0 0,0 0,1 1,0-1,1 0,0 0,0 0,0 0,1 0,0-1,1 3,8 13,1-1,1-1,1 0,1 0,0-2,7 6,77 102,-44 10,-52-111</inkml:trace>
  <inkml:trace contextRef="#ctx0" brushRef="#br0" timeOffset="815.439">572 482,'7'55,"2"-2,2 1,3-1,2-1,2-1,3 0,14 24,21-6,-32-114,3-72,-2 28,-10 32,2 0,2 2,18-33,17-20,-45 90</inkml:trace>
  <inkml:trace contextRef="#ctx0" brushRef="#br0" timeOffset="1363.658">601 256,'6'-6,"0"0,1 1,-1-1,1 1,0 0,1 1,-1 0,1 0,0 1,0 0,0 0,0 1,0 0,1 0,-1 1,1 0,-1 0,1 1,0 0,-1 1,1 0,4 1,-1-2,125-2,-136 0,0 1,0 0,-1 0,1-1,0 1,-1 0,1-1,-1 1,0 0,1-1,-1 1,0-1,0 1,0 0,0-1,0 1,0-1,0 1,0-1,-1 1,1 0,-1-1,1 1,-1 0,1-1,-1 1,0 0,1 0,-1-1,0 1,0 0,0 0,0 0,0 0,0 0,0 0,-1 1,1-1,0 0,0 0,-1 1,1-1,0 1,-1-1,1 1,-1 0,1 0,-1-1,-6-6,-114-109,113 99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5:19.2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0,'-32'48,"-75"72,105-111,18-15,19-18,63-60,-87 70</inkml:trace>
  <inkml:trace contextRef="#ctx0" brushRef="#br0" timeOffset="5185.043">169 564,'255'0,"-112"-26,-110 17,-27 7,-1 0,1 0,-1 1,1-1,0 1,0 0,-1 1,1 0,0 0,0 0,0 0,0 1,5 1,-6 2</inkml:trace>
  <inkml:trace contextRef="#ctx0" brushRef="#br0" timeOffset="5603.543">452 310,'-11'43,"3"1,1-1,2 1,2 0,2 0,2 1,2 3,-1 51,-2-26,0-61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15.3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94 509,'137'-210,"-12"57,-125 152,1 0,0 0,-1 0,1 0,0 0,0 1,-1-1,1 0,0 0,0 1,0-1,0 0,0 1,0-1,0 1,0 0,1-1,-1 1,0 0,0-1,0 1,0 0,0 0,1 0,-1 0,0 0,0 0,0 1,0-1,0 0,1 0,-1 1,0-1,0 1,0-1,0 1,0-1,0 1,0 0,0 0,-1-1,1 1,0 0,0 0,0 0,-1 0,1 0,-1 0,1 0,-1 0,1 0,-1 0,1 0,-1 0,0 0,0 0,1 1,-1-1,0 0,0 0,0 0,0 0,0 1,-1-1,1 0,0 0,-1 0,3 12,-2-4,1 1,0-1,0 1,1-1,1 0,-1 1,1-1,1 0,0-1,0 1,1-1,0 0,0 0,2 2,-3-9,-1 0,0 0,1-1,-1 1,0-1,1 0,-1 0,0 0,1-1,-1 1,0-1,1 0,-1 0,0 0,0 0,0 0,0-1,0 1,0-1,0 0,0 0,-1 0,1 0,-1-1,1 1,-1 0,0-1,0 0,0 0,-1 1,1-1,0 0,0-3,3 0,137-169,-142 175,1-1,-1 0,1 0,0 0,-1 0,1 0,0 0,0 1,0-1,0 0,0 1,0-1,0 1,0-1,0 1,0-1,0 1,0 0,0 0,0-1,0 1,0 0,0 0,1 0,-1 0,0 0,0 0,0 0,0 1,0-1,0 0,0 1,0-1,0 1,0-1,0 1,0-1,0 1,0-1,0 1,0 0,0 0,-1 0,1-1,0 1,-1 0,1 0,0 0,-1 0,1 0,-1 0,0 0,1 0,-1 0,0 0,1 1,-1-1,0 0,0 0,0 0,0 0,0 0,0 0,-1 0,1 1,0-1,0 0,-1 1,-8 70,7-64,0 0,0 0,1 0,0 0,0 0,1 0,0 0,1 1,0-1,0 0,1 0,0 0,0 0,2 2,6 9</inkml:trace>
  <inkml:trace contextRef="#ctx0" brushRef="#br0" timeOffset="320.045">94 593,'43'5,"34"-3,8-2,-1-2,-4 1,-12 0,-13-1,-10 2,-4-1,-3 1,-4 0,-3 0,-2 0,-6 5,-6 2</inkml:trace>
  <inkml:trace contextRef="#ctx0" brushRef="#br0" timeOffset="996.266">432 734,'-36'47,"3"2,1 0,3 3,2 0,1 5,27-57,-1 0,0 0,0 0,0 0,1 0,-1 0,0 0,0 0,1 0,-1 0,0 0,0 0,1 0,-1 0,0 0,0 0,1 0,-1 1,0-1,0 0,0 0,1 0,-1 0,0 1,0-1,0 0,0 0,0 0,1 1,-1-1,0 0,0 0,0 0,0 1,0-1,0 0,0 0,0 1,0-1,0 0,20-20,170-198,-179 206,-10 9,0 1,0-1,0 1,0-1,0 1,1 0,-1 0,1 0,-1 0,1 0,0 0,0 0,0 0,0 1,0-1,0 1,0-1,1 1,-1 0,0 0,1 0,-1 0,1 0,-1 1,1-1,0 1,-1 0,1 0,-1 0,1 0,0 0,-1 0,1 1,-1-1,1 1,-1-1,1 1,-1 0,1 0,-1 0,0 1,1-1,-1 1,2 1,81 165,-84-166,1-1,-1 0,1 1,-1-1,0 1,1-1,-1 1,0 0,0-1,0 1,0 0,-1 0,1 0,0 0,-1 0,1 0,-1 0,0 0,0 0,0 0,0 0,0 0,0 0,0 0,0 0,-1 0,1 0,-1-1,0 1,0 0,1 0,-1 0,0 0,0-1,-1 1,1 0,0-1,0 1,-1-1,1 0,-1 1,0-1,1 0,-1 0,0 0,1 0,-1 0,0 0,0-1,0 1,0-1,0 1,0-1,0 0,-1 1,-93-33,75 22,-69-28,69 34</inkml:trace>
  <inkml:trace contextRef="#ctx0" brushRef="#br0" timeOffset="1580.851">969 57,'4'0,"0"1,0 0,0-1,0 2,0-1,0 0,0 1,0 0,-1 0,1 0,0 0,-1 1,0-1,0 1,1 0,-1 0,-1 0,1 0,0 0,-1 1,0-1,0 1,0 0,0 0,0 2,29 103,-21-54,-3 1,-2 0,-3 0,-2 1,-7 51,6-107,-4 43,-2 1,-2-1,-2 0,-2-1,-2-1,-5 10,-48 36,52-75</inkml:trace>
  <inkml:trace contextRef="#ctx0" brushRef="#br0" timeOffset="2147.042">94 0,'-51'91,"41"-62,2 2,0-1,2 1,1 0,2 0,1 0,1 1,2-1,3 18,-2 25,1 286,-3-335,2 0,1-1,2 1,0-1,1 1,1-1,6 11,-9-27,0 0,0 0,0 0,1 0,1-1,-1 0,1 0,0 0,1-1,0 0,0 0,0 0,1-1,-1 0,1-1,0 0,1 0,-1 0,1-1,-1-1,8 2,9 0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7:26.8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251 178,'-61'-75,"-13"-23,73 98,1-1,-1 1,0-1,0 1,0-1,0 1,0 0,0-1,0 1,0 0,0 0,0-1,0 1,0 0,0 0,0 0,0 0,0 0,1 1,-1-1,0 0,0 0,0 1,0-1,0 1,0-1,0 0,0 1,0 0,1-1,-1 1,0-1,0 1,1 0,-1 0,0-1,1 1,-1 0,1 0,-1 0,1 0,0 0,-1-1,1 1,0 0,-1 0,1 0,-17 49,14-28,1-1,1 1,1-1,1 1,1-1,1 1,0-1,2 0,1 0,1 1,10 51,21 96,-11-28,4 57,-29-187,-1 0,0 0,-1 1,0-1,-1 0,0 0,-1 1,0-1,-1 0,0-1,-1 1,0-1,-1 1,0-1,0 0,-1-1,0 1,-1-1,0 0,0-1,-8 7,12-14,0 1,0-1,-1 0,1 0,0 0,-1 0,1-1,-1 1,1-1,-1 0,1 0,-1 0,1-1,-1 1,1-1,-1 0,1 0,0 0,0 0,-1 0,1-1,0 0,0 1,0-1,0 0,1-1,-1 1,0 0,1-1,-19-13</inkml:trace>
  <inkml:trace contextRef="#ctx0" brushRef="#br0" timeOffset="1218.01">730 207,'-6'-1,"0"0,-1-1,1 0,0 0,0 0,0-1,0 0,1 0,-1-1,1 1,0-1,0 0,0-1,0 1,1-1,-3-3,5 4,-1 0,0 1,0-1,-1 1,1-1,-1 1,1 0,-1 1,0-1,0 0,0 1,0 0,-1 0,1 0,-1 1,1 0,-1-1,1 1,-1 1,0-1,0 1,1 0,-1 0,0 0,0 1,1-1,-3 2,2 2,1 1,-1 0,1 1,0-1,1 1,-1-1,1 1,0 0,0 1,1-1,0 0,0 1,0-1,1 1,0-1,0 1,1 0,0 0,0-1,0 1,1 0,0-1,0 1,2 3,47 193,-16-92,-1 4,-19-74,-2 1,-2 0,-1 0,2 43,-12-72,0 0,-1 0,0 0,-1 0,0-1,-1 1,-1-1,0 0,0 0,-1 0,-3 2,7-9,-1-1,1 0,-1 0,0 0,0-1,0 1,0-1,-1 1,1-1,-1 0,0 0,0-1,0 1,0-1,-1 0,1 0,-1 0,1-1,-1 0,0 1,1-2,-1 1,0 0,0-1,1 0,-1 0,-4-1,-34-8,22 5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6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0,'34'145,"28"82,-58-214,2 0,-1 0,2-1,-1 0,2 0,0-1,0 0,9 9,-15-19,-1 0,0 1,0-1,1-1,-1 1,1 0,-1 0,1 0,-1-1,1 1,-1-1,1 1,-1-1,1 0,0 0,-1 1,1-1,0 0,-1-1,1 1,-1 0,1 0,0-1,-1 1,1-1,-1 1,1-1,-1 1,1-1,-1 0,1 0,-1 0,0 0,1 0,-1 0,0 0,0-1,0 1,0 0,0-1,0 0,35-69,-31 59,86-245,-85 233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93,'181'27,"-59"-14,-122-13,1 0,0 1,-1-1,1 1,0-1,-1 0,1 1,0-1,0 0,0 0,-1 0,1 0,0 0,0 0,-1 0,1 0,0 0,0 0,0 0,-1 0,1 0,0-1,0 1,-1 0,1 0,0-1,0 1,-1-1,1 1,-1-1,1 1,0-1,-1 1,1-1,-1 1,1-1,-1 0,1 1,-1-1,0 0,1 0,-1 1,0-1,1 0,-1 0,0 1,0-1,0 0,0 0,0 0,0 1,0-1,0 0,0 0,-22-39,-38-20,48 46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30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1,'-14'24,"-10"17,-1 3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4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0 576,'17'55,"6"230,-14-230,-22-82,11-1,1 0,1 1,2-1,1 0,1 1,1-1,1 1,2 0,0 1,2 0,1 0,1 1,2 1,0 0,4-3,-14 20,0-2,0 0,1 0,0 0,0 1,1 0,0 0,1 1,-1-1,2 1,-1 1,1-1,0 1,0 1,3-2,-8 8,0 0,1 1,-1-1,0 1,0-1,0 1,0 0,0 0,0 1,-1-1,1 1,-1-1,0 1,1 0,-1 0,0-1,-1 2,1-1,-1 0,1 0,-1 0,0 1,0-1,0 1,0-1,-1 1,0-1,1 1,-1-1,-1 3,6 43,-4-35</inkml:trace>
  <inkml:trace contextRef="#ctx0" brushRef="#br0" timeOffset="553.425">0 209,'2'-3,"-1"0,0 1,1-1,0 1,-1-1,1 1,0 0,0 0,0 0,1 0,-1 0,0 0,1 0,-1 1,1 0,0-1,-1 1,1 0,0 0,1 0,4-3,6-3,0 0,1 1,0 1,0 0,0 1,0 1,1 0,-1 1,1 1,5 0,166 3,-259-24,67 21,-1 0,1 0,-1-1,1 1,0-1,0 0,-1-1,2 1,-1-1,0 0,0-1,1 1,0-1,0 0,0 0,0 0,0 0,1 0,0-1,0 0,0 0,1 0,-1 0,0-3,3-8</inkml:trace>
  <inkml:trace contextRef="#ctx0" brushRef="#br0" timeOffset="870.03">762 123,'-5'15,"-6"9,-1 5,-4 3,-4 1,-3-1,3-1,-1-5,3-3,5-5</inkml:trace>
  <inkml:trace contextRef="#ctx0" brushRef="#br0" timeOffset="1182.862">1157 406,'-24'38,"-13"23,-4 5,-1-3,7-8,5-9,3-7,5-5,2-9,5-3,-1-6,4-1,2-2</inkml:trace>
  <inkml:trace contextRef="#ctx0" brushRef="#br0" timeOffset="1446.732">875 406,'5'34,"11"20,7 6,1-3,0-10,-4-9,0-6,1-8,-3-4,0 0,2 1,3-3,-4 0,1-2,-3-5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28:2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120 106,'-14'19,"-5"11,1 6,3-4</inkml:trace>
  <inkml:trace contextRef="#ctx0" brushRef="#br0" timeOffset="1701.053">233 502,'-11'1,"0"0,-1 2,1-1,0 1,0 1,1 0,-1 1,1 0,0 0,0 1,1 0,-1 1,1 0,1 0,0 1,0 0,0 1,1 0,0 0,1 1,0-1,0 1,1 0,0 1,1-1,0 1,0 4,5-9,0 0,0 0,1 0,0 0,0-1,0 1,1-1,0 1,0-1,0 0,0 0,1 0,0-1,0 1,0-1,1 0,0 0,-1-1,1 1,0-1,1 0,-1 0,1-1,-1 0,1 0,0 0,-1 0,1-1,0 0,0 0,0-1,0 0,0 0,0 0,0-1,0 1,0-1,0-1,0 1,0-1,-1 0,1-1,-1 1,4-3,17-10,-2-1,1 0,-2-2,-1-1,0-1,-1 0,-1-2,10-15,-8 10,-2-1,-1-1,-1-1,-1-1,-2 0,-1-1,-1-1,-2 0,-1 0,0-11,-7 33,0 1,0-1,-1 0,-1-1,0 1,0 0,-1 0,-1 0,0-1,0 1,-1 0,-1 0,0 0,0 1,-1-1,0 1,-1 0,0 0,-1 0,0 0,0 1,-1 0,-2-1,6 8,0 0,0 1,0 0,0 0,0 0,0 0,0 0,0 0,0 1,-1-1,1 1,0 0,0 0,0 1,-1-1,1 0,0 1,0 0,0 0,0 0,0 0,0 0,0 1,0-1,0 1,1 0,-1 0,0 0,1 0,0 0,-1 1,-63 84,57-73,1 1,0 0,1 1,0 0,2 0,0 1,1-1,0 1,1 0,1 0,1 0,1 0,0 0,1 0,0 0,2 0,0 0,1 0,1-1,0 1,1-1,1 0,0-1,1 0,1 0,7 8,-12-15,2-1,-1 1,1-1,1 0,-1 0,1-1,0 0,1 0,-1 0,1-1,0-1,1 1,-1-1,1 0,-1-1,1 0,0-1,1 0,-1 0,0-1,0 0,1 0,-1-1,3-1,5-4</inkml:trace>
  <inkml:trace contextRef="#ctx0" brushRef="#br0" timeOffset="1955.105">967 303,'-14'44,"-15"32,-7 9,2-5,3-12,6-12,8-11,1-9,4-5,4-8</inkml:trace>
  <inkml:trace contextRef="#ctx0" brushRef="#br0" timeOffset="2189.452">769 416,'0'-4,"5"12,6 10,1 6,4 0,-1 0,2 1,-3 1,2 1,3 0,3 1,-3 0,1 1,-3-1,0-4,2-7,-2-6</inkml:trace>
  <inkml:trace contextRef="#ctx0" brushRef="#br0" timeOffset="2456.809">1277 106,'-9'24,"-4"17,1 7,2-5</inkml:trace>
  <inkml:trace contextRef="#ctx0" brushRef="#br0" timeOffset="2865.765">1616 473,'-26'19,"0"2,2 1,1 1,1 1,0 1,2 1,-4 9,-16 59,40-91,-1 0,1 0,-1 0,1 0,0-1,0 1,0 0,1 0,-1 0,1 0,0-1,-1 1,1 0,0 0,1-1,-1 1,0-1,1 1,-1-1,1 0,0 1,0-1,0 0,0 0,0 0,0-1,1 1,-1 0,1-1,-1 0,1 1,-1-1,3 0,1 1,1 0,0-1,0 0,0 0,0-1,0 0,0 0,0 0,-1-1,1 0,0-1,0 0,0 0,-1 0,1 0,-1-1,0 0,0-1,0 0,0 1,-1-2,3-1,109-113,-93 87,-1-1,-1-1,-2-1,-2-1,-1 0,-1-1,-3-1,0 0,-3-1,-1 0,-1-12,-7 41,0-1,0 0,-1 0,-1 1,0-1,-1 0,0 1,0-1,-1 1,-1-2,3 9,0 0,-1 0,1 0,-1 0,1 0,-1 1,0-1,0 1,0-1,-1 1,1 0,0 0,-1 0,0 0,1 0,-1 1,0-1,0 1,0 0,0 0,0 0,0 0,0 0,0 1,0-1,0 1,-1 0,1 0,0 0,0 0,0 0,0 1,-1 0,1 0,-2 0,-9 6,0 0,1 0,0 2,0-1,1 2,0 0,1 0,0 1,1 0,0 1,0 0,1 1,1 0,0 0,1 1,1 0,-3 7,-1-1,0 0,2 0,0 1,1 0,2 0,0 1,1 0,1 0,1 0,1 0,1 0,1 0,2 12,3-9</inkml:trace>
  <inkml:trace contextRef="#ctx0" brushRef="#br0" timeOffset="3384.747">2068 529,'-6'7,"-5"5,1 0,0 1,0 0,1 0,1 1,0 0,1 1,0-1,1 2,1-1,1 0,-2 12,5-26,1 1,0 0,0 0,0 0,0 0,0 0,0 0,0 0,1 0,-1 0,1 0,-1 0,1 0,0 0,0 0,0-1,0 1,0 0,0-1,0 1,1-1,-1 1,1-1,-1 1,1-1,-1 0,1 0,0 0,-1 0,1 0,0 0,0-1,0 1,0 0,0-1,0 1,-1-1,3 0,71-22,-60 11,-1-2,0 1,-2-2,1 0,-2 0,0-1,0-1,-2 0,8-15,38-56,-55 87,0 1,0 0,1-1,-1 1,0-1,0 1,0 0,1-1,-1 1,0-1,1 1,-1-1,1 1,-1-1,0 1,1-1,-1 1,1-1,-1 0,1 1,-1-1,1 0,0 1,-1-1,1 0,-1 0,1 0,0 1,-1-1,1 0,0 0,-1 0,1 0,-1 0,1 0,0 0,-1 0,1-1,0 1,-1 0,1 0,-1 0,1-1,0 1,-1 0,1 0,-1-1,1 1,-1-1,1 1,-1-1,1 1,-1 0,0-1,1 1,-1-1,0 0,1 1,-1-1,0 1,-70 260,58-207,1 1,3 0,3 0,1 22,4-21,2-26,-2 0,-1 1,-1-1,-2 0,-1-1,-1 1,-7 19,13-46,0 0,0 1,-1-1,1 0,0 1,-1-1,0 0,0 1,0-1,1 0,-2 0,1 0,0 0,0 0,-1 0,1 0,-1-1,0 1,1 0,-1-1,0 0,0 1,0-1,0 0,0 0,0 0,0 0,-1 0,1 0,0-1,0 1,-1-1,1 1,0-1,-1 0,1 0,0 0,-1 0,1-1,0 1,-1-1,1 1,0-1,0 0,-1 0,1 0,0 0,0 0,0 0,0 0,0-1,-1 0,-1-9,-1 0,2-1,-1 1,1-1,1 1,0-1,1 0,0 0,1 0,0 1,1-1,0 0,1 0,3-11,19-62,-14 60</inkml:trace>
  <inkml:trace contextRef="#ctx0" brushRef="#br0" timeOffset="5755.428">1559 529,'0'5,"0"6,0 7,0 4,0 3,5-2,1 0,1 0,2 2,1 1,-2 1,3-5,0 0,-3 0,-2-3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3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1,'15'0,"14"0,6 0,3 0,0 0,-2 0,-3 4,-1 3,-2-1,-2-2,1 0,-11-2,-8-1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1,'38'9,"22"-1,7-2,-5-2,-12-2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1.6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0 414,'1'-17,"1"0,1 1,0-1,1 1,0 0,2 0,0 1,1-1,0 1,1 1,1-1,0 1,1 1,0 0,1 0,1 1,0 0,2 1,-14 9,1 1,0 0,0 0,0 0,0 0,0 0,0 0,1 0,-1 0,0 1,0-1,1 0,-1 1,0-1,1 1,-1-1,1 1,-1 0,1 0,-1-1,0 1,1 0,-1 0,1 0,-1 1,1-1,-1 0,1 1,-1-1,0 0,1 1,-1 0,0-1,1 1,-1 0,0 0,0-1,0 1,0 0,0 0,0 0,0 0,0 1,0-1,0 0,0 0,-1 1,1-1,0 0,-1 1,1-1,-1 0,0 1,1-1,-1 1,0 0,2 26,-3-24,1-1,0 1,0-1,0 1,0-1,1 1,-1-1,1 1,0-1,0 1,0-1,1 0,-1 0,1 0,0 1,-1-2,1 1,1 1,1-4,-1 1,0-2,0 1,0 0,0-1,0 1,0-1,0 0,0 0,0 0,0 0,0-1,0 1,-1-1,1 0,0 0,-1 0,0 0,1 0,-1 0,0-1,0 1,0-1,4-3,187-175,-192 180,-1-1,1 0,0 1,1-1,-1 0,0 1,0 0,1-1,-1 1,0 0,1 0,0 0,-1-1,1 2,0-1,-1 0,1 0,0 0,0 1,-1-1,1 1,0 0,0-1,0 1,0 0,0 0,0 0,0 0,0 1,-1-1,1 0,0 1,0 0,0-1,0 1,-1 0,1 0,0 0,-1 0,1 0,-1 0,1 0,-1 0,1 1,-1-1,0 1,0-1,1 2,0 5,-1 1,1 0,-1-1,-1 1,0 0,0 0,-1 0,0 0,0-1,-1 1,0 0,-3 5,-6 85,15-81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1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80,'0'260,"2"-277,1 0,0 0,1 0,1 1,0 0,1 0,1 0,1 1,0 0,1 1,0-1,1 2,1-1,0 1,1 1,4-2,-8 4,2 1,0 0,0 0,0 1,1 0,0 1,0 1,1 0,2-1,-13 7,0-1,0 1,1-1,-1 1,0 0,0-1,0 1,0 0,0 0,0 0,0 0,1 0,-1 0,0 0,0 0,0 0,0 1,0-1,0 0,0 1,0-1,0 1,0-1,0 1,0 0,0-1,0 1,0 0,0 0,-1-1,1 1,0 0,0 0,-1 0,1 0,-1 0,1 0,-1 0,1 0,-1 0,0 0,1 1,-1 52,-1-34,2-1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2.5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0 124,'29'0,"24"0,8 0,-3 0,-5 0,-7 0,-7 0,-15-5,-15-1,-16-5,-10 0,-7-4,-5-3,3-4,11 2,7 5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1,'0'4,"5"3,6 3,6 2,6-3,2-2,3-3,1-1,1-2,-1-1,0 0,0 0,0-1,-5 1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1,'-2'45,"3"1,1-1,3 0,1 0,2 0,9 22,-17-64,1-1,-1 1,1 0,0-1,0 1,0 0,0-1,0 1,1-1,-1 0,1 1,0-1,-1 0,1 0,0 0,0 0,1 0,-1 0,0-1,0 1,1-1,-1 0,1 1,0-1,-1 0,1-1,0 1,-1 0,1-1,0 1,0-1,-1 0,1 0,0 0,0 0,0-1,-1 1,1-1,0 0,0 1,-1-1,1 0,-1-1,1 1,-1 0,1-1,-1 0,0 1,0-1,0 0,0 0,0 0,0 0,0 0,-1-1,2-1,75-245,-70 225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4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0 150,'29'0,"24"0,7 0,-1 0,-6 0,-17 0,-14-5,-17-2,-8-4,-9-5,-6 0,-7-2,-2 2,3-1,0 3,5-2,6 2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5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1,'29'0,"23"0,9 0,-3 0,-5 0,-12 0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3.5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57,'-24'24,"-17"23,-7 7,5 0,5-4,9-7,4-5,2-4,5-9</inkml:trace>
  <inkml:trace contextRef="#ctx0" brushRef="#br0" timeOffset="247.215">35 1,'15'28,"9"25,5 8,3-2,-4-6,-2-12,-5-8,-2-11,-4-2,-5-6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2:36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1 283,'5'0,"6"0,6 0,6 0,2 0,3 0,1 0,1 0,-1 0,0 0,0 0,0 0,-5-5,-7-1</inkml:trace>
  <inkml:trace contextRef="#ctx0" brushRef="#br0" timeOffset="283.345">170 0,'0'29,"0"14,0 5,0-1,0-4,0-4,0-5,0-2,0-3,0 0,0-7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27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19,'-1'-2,"0"1,0 0,0-1,0 1,-1 0,1 0,0 0,0 0,-1 0,1 0,0 0,-1 1,1-1,-1 0,1 1,-1-1,1 1,-1-1,0 1,1 0,-1 0,0 0,1 0,-1 0,1 0,-1 0,0 1,1-1,-1 0,1 1,-1-1,1 1,-1 0,1-1,-1 1,1 0,0 0,-1 0,1 0,0 0,0 1,-16 7,1 1,1 1,0 0,0 1,1 0,1 2,0-1,1 2,1-1,0 2,1-1,0 2,1-1,1 1,1 0,0 1,1 0,1 0,1 0,1 1,-1 16,11 130,-4-156,0 0,1-1,0 0,0 0,1 0,0 0,0-1,1 0,0 0,0 0,1-1,0 0,0 0,0-1,1 0,0 0,0-1,0 0,1 0,-1-1,1 0,0 0,-1-1,1 0,0-1,1 0,0 0,13-3,-1-1,1-1,-1 0,0-2,-1-1,1 0,-1-2,-1 0,0-1,0-2,-1 0,0 0,-1-2,-1-1,0 0,-1-1,5-6,-13 11,-1 1,0-1,-1 1,0-2,-1 1,0-1,0 0,-2 0,1 0,-2 0,1-1,-2 1,0-1,0 0,-1 1,0-1,-2 0,1 1,-1-1,-1 1,0 0,-1 0,0 0,-1 0,-1 1,1-1,-2 1,0 1,0-1,0 1,-2 1,1-1,-1 1,0 1,-7-5,4 4,-1 1,0 1,-1 0,1 0,-1 2,-1-1,1 2,-1 0,0 1,0 0,0 1,0 1,0 0,0 1,-1 1,1 0,0 1,0 1,0 0,-10 5,1-2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8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1,'-31'37,"3"1,1 1,1 1,3 2,1 0,3 2,1 0,-7 28,23-65,0-1,1 0,-1 0,1 1,1-1,-1 0,1 1,0-1,1 1,0-1,0 0,0 1,0-1,1 0,0 0,1 0,-1 0,1 0,0-1,1 1,-1-1,1 0,0 0,0 0,1 0,-1-1,1 1,0-1,1-1,-1 1,0-1,1 0,0 0,0 0,0-1,0 0,4 1,4-2,0 1,-1-2,1 0,0-1,0 0,0-1,0-1,0 0,-1-1,0 0,0-1,0 0,0-1,-1-1,0 0,0-1,0 0,-1 0,-1-1,0-1,0 0,0 0,-2-1,1 0,-1-1,5-3,-2-1,0 0,0 0,-1-1,-1 0,-1-1,-1 0,0 0,-1-1,-1 1,0-9,-4 19,-1 1,0 0,0 0,0 0,-1 0,0 0,-1 0,1 1,-2-1,1 0,0 1,-1-1,-1 1,1 0,-1 0,0 0,0 0,0 1,-1 0,0-1,0 2,-1-1,1 1,-1 0,0 0,0 0,0 1,0 0,-1 0,1 0,-1 1,0 0,0 1,0-1,0 1,-2 1,-5-1,0 1,0 1,0 0,0 1,1 1,-1 0,1 0,-1 2,1 0,0 0,1 1,-1 1,1 0,1 0,-1 1,1 1,1 0,-1 1,2-1,-1 2,-11 14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7.3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1 141,'4'0,"12"0,8 0,4 0,3-4,0-3,0 1,0 1,-1 2,-5-4,-8-1</inkml:trace>
  <inkml:trace contextRef="#ctx0" brushRef="#br0" timeOffset="302.053">141 0,'5'0,"2"5,-1 6,-1 7,-1 4,-2 3,-1 3,0 1,-1 1,-1-1,-4-4,-2-3,1 1,1 0,1-3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3:59.1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1 170,'33'0,"21"0,6 0,-2 0,-11 0</inkml:trace>
  <inkml:trace contextRef="#ctx0" brushRef="#br0" timeOffset="276.187">141 1,'5'24,"1"13,0 4,-1 1,-1-2,-2-4,-6-2,-2-3,0-6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4:07.258"/>
    </inkml:context>
    <inkml:brush xml:id="br0">
      <inkml:brushProperty name="width" value="0.1" units="cm"/>
      <inkml:brushProperty name="height" value="0.2" units="cm"/>
      <inkml:brushProperty name="color" value="#D9AEFF"/>
      <inkml:brushProperty name="tip" value="rectangle"/>
      <inkml:brushProperty name="rasterOp" value="maskPen"/>
      <inkml:brushProperty name="ignorePressure" value="1"/>
    </inkml:brush>
  </inkml:definitions>
  <inkml:trace contextRef="#ctx0" brushRef="#br0">1 114,'768'0,"-377"-27,428 26,-436-27,635 28,-437 0,-220-29,-46 0,30 31,-194 28,-133-21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4:13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178 319,'0'479,"-26"-307,10-83,17-76</inkml:trace>
  <inkml:trace contextRef="#ctx0" brushRef="#br0" timeOffset="505.643">488 319,'-16'144,"6"1,7 79,25-120,-37-127,9 2,-1 1,0 1,-2-1,-1 1,0 1,-1 0,-1 0,0 1,-2 1,0 0,-5-4,12 15,0 1,1-1,-2 2,1-1,0 1,-1 0,1 1,-1-1,0 1,0 1,0 0,0 0,0 0,0 1,0 1,0-1,0 1,1 0,-1 1,0 0,0 0,1 1,-1 0,1 0,0 0,0 1,0 1,0-1,1 1,-1 0,1 0,1 1,-2 1,-6 13</inkml:trace>
  <inkml:trace contextRef="#ctx0" brushRef="#br0" timeOffset="4139.76">770 883,'17'0,"53"-11,-97-2,17 14,0 0,1 1,-1 0,0 1,0 0,1 1,0 0,0 0,0 1,0 0,1 1,0 0,0 0,0 1,-6 7,10-7,-1 1,2 0,-1 1,1-1,0 1,1-1,0 1,0 0,1 0,0 0,1 0,0 0,0-1,1 1,0 0,0 0,1 0,1 0,-1-1,1 1,1-1,-1 0,5 7,-4-9,0-1,0 1,0-1,0 1,1-1,0-1,0 1,1-1,-1 0,1 0,0 0,0-1,0 0,0 0,1 0,-1-1,1 0,-1 0,1-1,0 0,0 0,0-1,-1 0,1 0,0 0,0-1,0 0,0 0,-1-1,1 0,2-1,70-53,-78 55,0-1,1 0,-1 0,0 1,1-1,-1 0,0 0,-1 0,1-1,0 1,0 0,-1 0,1 0,-1 0,0-1,0 1,0 0,0 0,0-1,0 1,-1 0,1 0,-1 0,1 0,-1-1,0 1,0 0,0 0,0 0,0 0,0 1,-1-1,1 0,-1 0,1 1,-1-1,1 1,-1-1,0 1,0 0,0 0,-76-32,78 32,0 0,0 0,1 1,-1-1,0 0,0 0,0 1,1-1,-1 0,0 1,1-1,-1 0,1 1,-1-1,1 1,-1-1,1 0,-1 1,1-1,-1 1,1 0,0-1,-1 1,1-1,0 1,-1 0,1 0,0-1,0 1,-1 0,1 0,0 0,0 0,-1 0,1 0,0 0,0 0,-1 0,1 0,1 0,135-5,-110 6</inkml:trace>
  <inkml:trace contextRef="#ctx0" brushRef="#br0" timeOffset="5289.027">8 205,'0'0,"-1"-1,0 1,1-1,-1 0,0 0,1 1,-1-1,1 0,-1 0,1 0,0 1,-1-1,1 0,0 0,0 0,-1 0,1 0,0 0,0 0,0 0,0 0,0 0,0 0,1 1,-1-1,0 0,0 0,1 0,-1 0,0 0,1 0,-1 1,1-1,-1 0,1 0,-1 1,1-1,0 0,-1 1,1-1,0 0,0 1,-1-1,1 1,0-1,0 1,0 0,0-1,0 1,46-17,267 15,-180-4,-133 6,0-1,0 1,0-1,0 1,0-1,-1 0,1 1,0-1,0 0,-1 1,1-1,0 0,-1 0,1 0,-1 0,1 0,-1 0,0 0,1 1,-1-1,0 0,0 0,0 0,1 0,-1 0,0-1,0 1,0 0,-1 0,1 0,0 0,0 0,0 0,-1 1,1-1,-1 0,1 0,-1 0,1 0,-1 0,1 0,-1 1,0-1,1 0,-1 0,0 1,-37-41,33 37,-48-41,35 31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1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0 338,'21'-7,"-1"1,1 1,0 0,1 2,-1 0,1 1,-1 2,1 0,9 2,7-2,183-10,-129-1,-48 7,0-2,-1-1,0-3,21-8,-43 11,-3 1</inkml:trace>
  <inkml:trace contextRef="#ctx0" brushRef="#br0" timeOffset="244.415">0 592,'48'-4,"40"-8,10 0,-3 1,-12 2,-11 4,-12 1,-13-2,-8-1,-7 1,-4 2,-1-4,-6 0</inkml:trace>
  <inkml:trace contextRef="#ctx0" brushRef="#br0" timeOffset="563.498">480 0,'-1'2,"1"0,-1 0,1 0,-1 0,1 0,0 0,0 0,-1 0,1 0,1 0,-1 0,0 0,0 0,1 0,-1 0,1 0,0-1,0 1,-1 0,1 0,0 0,0-1,1 1,-1-1,0 1,1-1,-1 1,0-1,1 1,0-1,-1 0,1 0,0 0,-1 0,2 0,21 15,1-1,0-2,1 0,0-2,1 0,1-2,-1-1,23 3,38 13,-70-18,-8-5,-1 1,1 0,-1 1,0-1,0 2,0 0,-1 0,1 0,-1 1,0 0,0 1,0-1,-1 2,0-1,0 1,-1 0,0 0,0 1,-1 0,1 0,-1 1,-6 0,1 1,-2-1,1 0,-1 0,0 0,-1 0,0 0,-1-1,1 1,-2-1,1 0,-1 0,0-1,-1 1,0-1,0 0,-1 0,-1 0,5-2,-44 45,-2-1,-2-3,-2-2,-2-2,-1-2,-34 15,66-39,6-2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5.1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0,'10'45,"-3"0,-1 1,-2-1,-2 1,-3 19,-24 143,-5 17,11-128,21-83</inkml:trace>
  <inkml:trace contextRef="#ctx0" brushRef="#br0" timeOffset="352.947">442 141,'1'392,"9"-317,-11-74,1 0,-2 0,1-1,0 1,0 0,0 0,0-1,0 1,-1-1,1 1,0-1,0 1,-1-1,1 0,0 0,-1 1,1-1,0 0,-1 0,1 0,0-1,-1 1,1 0,0 0,-1-1,1 1,0-1,0 1,0-1,-1 0,1 1,0-1,0 0,0 0,0 0,0 1,0-1,0 0,0 0,1-1,-1 1,0 0,1 0,-1 0,-1-1,-82-76,75 67,-1-1,-1 2,1-1,-2 1,0 1,0 0,0 1,-1 0,0 1,-1 0,0 1,0 1,0 0,-1 1,11 2,1 1,-1 0,0 0,0 0,0 0,0 1,0-1,0 1,0 0,0 0,1 1,-1-1,0 1,0 0,0 0,0 0,1 0,-1 1,0-1,1 1,-1 0,1 0,0 1,0-1,0 1,0-1,0 1,0 0,-1 2,-3 13</inkml:trace>
  <inkml:trace contextRef="#ctx0" brushRef="#br0" timeOffset="835.909">724 592,'-27'247,"4"-187,22-60,-1 0,1 0,0-1,-1 1,1-1,-1 0,1 1,0-1,-1 0,1 0,0 0,0 0,0 0,0 0,-1 0,2 0,-1 0,0 0,0-1,0 1,0 0,1-1,-1 1,1-1,-1 1,1 0,-1-1,1 1,0-1,0 1,0-1,0 0,0 1,0-1,0 1,0-1,-1-13,-1 0,2-1,0 1,1 0,1-1,0 1,1 0,0 0,2 0,-1 1,2 0,0-1,1 2,0-1,1 1,0 0,4-3,11-14,1 2,1 1,1 0,2 2,0 2,22-14,-49 36,16-13,1 1,0 0,0 2,1 0,1 1,0 1,0 0,1 2,0 1,0 0,19-2,-37 8,0 0,0 0,0 0,0 0,1 0,-1 0,0 1,0 0,0-1,0 1,0 0,0 1,-1-1,1 0,0 1,-1 0,1 0,-1-1,1 1,-1 1,0-1,0 0,0 0,0 1,0-1,0 1,-1 0,1 0,-1-1,0 1,0 0,0 0,0 0,0 0,-1 0,1 0,-1 1,0-1,0 0,0 0,-1 0,1 0,0 0,-1 0,0 0,0 0,0 0,0 0,-1 0,1 0,-2 2,-6 10,-1-1,0 1,-1-1,0-1,-1 0,-1-1,0 0,0-1,-1-1,-1 0,0 0,0-2,-1 0,0-1,0 0,0-1,-1-1,0-1,-13 2,25-5,1 0,0 0,-1 0,1-1,-1 0,1 1,-1-2,1 1,-1 0,1-1,0 0,-1 0,1 0,0-1,0 0,-1 1,1-1,1-1,-1 1,0 0,0-1,1 0,0 0,-1 0,1 0,0-1,-5-13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6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1 195,'61'-13,"358"26,-54-13,-445-18,46 13,-20-2,0-3,0-1,2-3,-1-3,-46-21,97 38,0 0,1-1,-1 1,0 0,1-1,-1 1,1-1,-1 1,1-1,-1 0,1 1,-1-1,1 0,0 0,-1 0,1 0,0-1,0 1,0 0,0 0,0-1,0 1,0 0,0-1,1 1,-1-1,1 1,-1-1,1 0,-1 1,1-1,0 1,0-1,-1 0,1 1,0-1,1 0,-1 1,0-1,0 1,1-1,-1 0,1 1,-1-1,1 1,0-1,0 1,0 0,0-1,0 1,0 0,0-1,0 1,0 0,1 0,13-7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7.5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80,'38'0,"32"2,1-4,-1-3,0-2,35-11,150-27,-231 41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7.7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58,'43'-5,"43"-1,17 0,0-4,-13 0,-11 2,-15 2,-14 2,-14 2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9.8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1 170,'79'-18,"1"3,1 4,34 1,-104 9,0 2,0-1,1 2,-1-1,0 1,0 1,-1 0,1 1,0 0,8 4,-20-8,1 0,0 1,-1-1,1 0,0 0,0 0,-1 0,1 0,0 1,0-1,-1 0,1 0,0 1,0-1,-1 0,1 0,0 1,0-1,0 0,0 1,-1-1,1 0,0 0,0 1,0-1,0 0,0 1,0-1,0 0,0 1,0-1,0 0,0 1,0-1,0 0,0 1,0-1,0 0,1 1,-1-1,0 0,0 0,0 1,0-1,1 0,-1 1,0-1,0 0,0 0,1 0,-1 1,0-1,1 0,-1 0,0 0,0 0,1 1,-1-1,0 0,1 0,-1 0,0 0,1 0,-30-1,18-2,1 0,-1-1,1-1,0 1,0-2,0 1,1-1,0-1,0 0,1 0,0 0,0-1,0-1,1 1,0-1,1 0,0-1,1 1,-1-2,0-8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0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0,'9'0,"14"5,7 2,7-1,4-1,-2-1,-1-2,1-1,-1-1,-1 1,-4-2,-1 1,3 0,0 0,0-1,-3 1,0 0,-7 0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09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30 499,'-29'67,"66"-163,83-111,-109 187,1 1,0 0,2 1,0 0,1 1,0 1,18-14,-32 29,0 0,0 0,0 0,0 0,0 0,0 0,0 0,1 1,-1-1,0 0,0 1,1-1,-1 1,0-1,1 1,-1 0,1 0,-1 0,0-1,1 1,-1 0,1 1,-1-1,0 0,1 0,-1 0,0 1,1-1,-1 1,0-1,1 1,-1 0,0-1,0 1,0 0,0 0,1 0,-1 0,-1 0,1 0,0 0,0 0,0 0,0 0,-1 1,1-1,0 0,-1 1,0-1,1 0,-1 1,0-1,1 0,-1 1,0 1,1 171,-1-172,0 0,0 0,0 0,0 0,1 0,-1 0,1 0,0 0,-1 0,1 0,0 0,0 0,0 0,0 0,1-1,-1 1,0 0,1-1,-1 1,1-1,-1 0,1 1,0-1,0 0,0 0,-1 0,1 0,0 0,0-1,0 1,0-1,0 1,1-1,-1 0,0 0,0 1,0-1,0-1,0 1,0 0,0-1,0 1,0-1,0 1,0-1,0 0,0 0,0 0,0 0,0 0,1-1,14-9,-1 0,0 0,0-2,-1 0,0 0,-2-2,1 0,-2 0,9-15,26-27,67-79,-114 137,0 0,-1-1,1 1,0 0,0-1,1 1,-1 0,0-1,0 1,0 0,0-1,1 1,-1 0,0-1,0 1,1-1,-1 1,0 0,1-1,-1 1,1-1,-1 1,1-1,-1 1,1-1,-1 0,1 1,0-1,-1 0,1 1,-1-1,1 0,0 0,-1 1,1-1,0 0,-1 0,1 0,0 0,0 0,-1 0,1 0,0 0,-1 0,1 0,0-1,-1 1,1 0,0 0,-1-1,1 1,-1 0,1-1,0 1,-1 0,1-1,-1 1,1-1,-1 1,1-1,-1 1,0-1,1 1,-1-1,1 0,-6 58,-23 121,28-175,0-1,1 1,-1-1,0 0,1 1,0-1,-1 0,1 1,0-1,0 0,0 0,0 1,1-1,-1 0,1-1,-1 1,1 0,0 0,-1 0,1-1,0 1,0-1,0 0,0 0,1 1,15 5</inkml:trace>
  <inkml:trace contextRef="#ctx0" brushRef="#br0" timeOffset="418.687">1159 160,'-57'419,"73"-458,-8 0,1 0,2 0,2 2,1-1,2 2,19-33,-28 58,63-83,-67 91,0 0,-1 0,1 1,0-1,0 1,1 0,-1 0,0 0,1 0,-1 0,1 1,-1 0,1 0,0 0,0 0,-1 0,1 1,0 0,0-1,0 1,0 1,0-1,-1 1,1-1,0 1,0 0,1 1,0 1,-1 0,0 0,-1 0,1 0,-1 1,1 0,-1-1,0 1,0 1,-1-1,1 0,-1 0,0 1,0 0,0 1,-1-2,0-1,0 0,0 1,1-1,-1 0,1 1,0-1,0 0,0 0,0-1,0 1,1 0,-1-1,1 1,-1-1,1 0,0 0,0 0,0 0,1 0,-1-1,0 0,0 1,1-1,-1 0,1-1,3 1,8-3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2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382 1,'-19'24,"-21"27,-8 10,-1-1,8-6,6-7,4-12,8-6,2-5,1 0,-2-5,4-1,4-3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0,'17'9,"0"1,-1 0,0 1,-1 1,0 0,-1 1,-1 1,0 0,0 1,-2 0,0 1,0 0,-2 0,3 7,-7-14,103 159,-73-138,-18-22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6.2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26,'12'4,"0"1,-1 1,0 0,0 0,0 1,-1 0,0 1,-1 0,1 1,-2 0,1 0,-1 1,-1 0,0 0,0 1,-1 0,0 0,-1 1,0-1,-1 1,0 0,-1 0,0 1,-1-1,0 12,33 173,-18-140,-15-57,-1-1,1 1,-1 0,0 0,1-1,-1 1,0-1,1 1,-1-1,0 1,0-1,0 0,1 0,-1 1,0-1,0 0,0 0,0 0,0 0,-1 0,1-1,0 1,0 0,-1 0,1-1,-1 1,1 0,-1 0,1-1,-1 0,18-32,-2-2,-2 0,-1-1,-2 0,-1-3,28-83,8-17,-40 116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6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1 221,'1'-4,"1"0,-1-1,1 1,0 0,1 0,-1 0,1 0,-1 1,1-1,0 1,1-1,-1 1,1 0,-1 1,1-1,0 0,0 1,0 0,0 0,0 0,1 0,-1 1,1 0,-1 0,5-1,115 11,-111-7,7 0,-1 0,1-1,-1-1,1-1,-1-1,0 0,16-5,67-17,-101 23,-1 1,1 0,-1 0,1 0,0-1,-1 1,1 0,-1-1,1 1,-1-1,1 1,-1-1,1 1,-1-1,1 1,-1-1,0 1,1-1,-1 1,0-1,1 1,-1-1,0 0,0 1,0-1,0 0,1 1,-1-1,0 0,0 1,0-1,0 0,0 1,-1-1,1 0,0 1,0-1,0 0,-1 1,1-1,0 1,0-1,-1 1,1-1,-1 0,1 1,0-1,-1 1,1 0,-1-1,1 1,-1-1,1 1,-1 0,0-1,1 1,-39-17,34 15,2 1,-6-1,1-1,0 0,0 0,1-1,-1 0,1 0,-1 0,1-1,1-1,-1 1,1-1,-2-1,-6-13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6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1,'33'5,"45"1,19 1,-2-2,-9-7,-8-2,-8-1,-12 0,-10 2,-13 0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18.1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0 594,'39'0,"26"-5,13-1,-4-1,-3-2,-10-1,-10 2,-9 2,-6-3,-6 0,-7-3,-7 1</inkml:trace>
  <inkml:trace contextRef="#ctx0" brushRef="#br0" timeOffset="252.047">311 311,'-10'43,"-8"29,0 7,-3-5,3-11,4-11,5-9,3-8,3-4,2-8</inkml:trace>
  <inkml:trace contextRef="#ctx0" brushRef="#br0" timeOffset="487.042">959 1,'-9'53,"-13"46,-8 16,-3-3,4-9,2-14,5-12,7-14,6-13,4-6,3-5,2-5,1-3,0-2,6-6,0-7</inkml:trace>
  <inkml:trace contextRef="#ctx0" brushRef="#br0" timeOffset="832.006">1496 1,'-86'181,"-60"151,139-310,1 1,1 0,1 0,1 1,1 0,1-1,1 1,2 15,-3-21,-7-22,-10-29,15 27,-104-163,100 161,0 0,0 1,-1-1,0 1,0 1,0 0,-1 0,0 0,0 1,-1 1,1-1,-1 2,0-1,0 1,-1 1,1 0,-10-1,-31 16,32-1</inkml:trace>
  <inkml:trace contextRef="#ctx0" brushRef="#br0" timeOffset="1238.245">1806 509,'-31'15,"1"2,0 1,1 1,1 2,1 0,1 2,1 1,1 1,-5 10,24-30,1 1,0-1,0 1,0 0,1 0,0 1,0-1,1 1,0 0,0-1,0 1,1 0,0 0,0 0,1 0,0 0,0 0,1 0,0 0,0 0,0 0,1 0,0-1,1 1,-1 0,1-1,0 0,1 0,0 0,0 0,0 0,0-1,1 0,0 0,0 0,1 0,-1-1,1 0,0 0,0-1,5 3,3-2,-1-1,1 0,1-1,-1-1,0 0,0 0,0-2,1 0,-1 0,0-2,0 1,12-5,-18 4,0 1,-1-1,1 0,0-1,-1 0,0 0,0-1,0 0,0 0,-1 0,0-1,0 0,0 0,-1-1,0 1,0-1,-1 0,0-1,0 1,-1-1,0 1,1-4,-3 6,0 0,-1 0,1 0,-1 0,0 0,-1-1,1 1,-1 0,0 0,0 0,-1 1,1-1,-1 0,0 0,0 1,-1-1,0 1,1 0,-1 0,-1 0,1 0,0 0,-1 1,0-1,0 1,0 0,0 0,-1 1,1-1,-1 1,1 0,-1 0,0 1,0-1,0 1,0 0,0 0,-2 1,6-1,-1 1,1-1,0 1,0 0,0 0,-1 0,1 0,0 0,0 0,-1 0,1 0,0 0,0 1,-1-1,1 0,0 1,0-1,0 1,0-1,0 1,-1 0,1-1,0 1,1 0,-1 0,0 0,0 0,0 0,0 0,1 0,-1 0,0 0,1 0,-1 0,1 0,-1 0,1 1,0-1,-1 0,1 0,0 1,0-1,0 0,0 0,0 1,0-1,0 0,1 0,-1 1,8 7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20.4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0 165,'601'-22,"-490"15,-112 7,1-1,0 1,0 0,-1 0,1 0,0-1,0 1,0 0,-1 0,1 0,0-1,0 1,0 0,0-1,0 1,-1 0,1 0,0-1,0 1,0 0,0-1,0 1,0 0,0 0,0-1,0 1,0 0,0-1,0 1,0 0,0 0,0-1,0 1,1 0,-1-1,0 1,0 0,0 0,0-1,1 1,-1 0,0 0,0-1,0 1,1 0,-1 0,0 0,0 0,1-1,-1 1,0 0,0 0,1 0,-29-10,-2 3,22 7,0-1,1 0,-1-1,1 1,-1-1,1-1,0 0,0 0,0 0,0 0,1-1,-1-1,1 1,0-1,0 0,1 0,-1 0,1-1,0 0,1 0,-4-7,3-6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27.572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326 652,'-11'565,"-7"249,19-665,-1-122,1-1,1 1,1-1,2 0,0 0,2 0,1-1,1 0,1-1,1 0,1 0,1-1,1-1,1 0,1-1,2 0,-8-13,1 0,1-1,-1 0,1 0,0-2,1 1,-1-2,1 0,0 0,0-1,0-1,1 0,-1 0,1-2,-1 0,0 0,1-1,9-2,117 10,-115 0,0 2,-1 0,0 2,-1 1,21 13,-21-11,-1-1,2-2,0 0,0-2,1 0,1-2,105 12,1-6,1-6,-1-6,1-6,-1-5,76-18,96-4,-140 22,-1 7,143 16,366 34,5-20,-190-15,-177 4,300-26,96-26,-61 14,195-12,-293 11,-279 6,62-4,21 14,214 37,-30-30,-357-27,-175 26,1-1,0 0,0 0,-1 0,1 0,-1 0,0-1,0 0,0 1,0-1,0 0,0-1,-1 1,0 0,1-1,-1 1,-1-1,1 0,0 1,-1-1,0 0,0 0,0 0,0 0,-1 0,1 0,-1-1,0 1,0 0,-1 0,1 0,-1-2,3-29,12-142,-8-1,-8 1,-8 0,-10-22,-3-8,-9 1,-9 2,-23-48,47 198,3 1,2-2,3 0,2 0,0-42,8-4,-2 100,0 0,0 0,0 1,0-1,-1 0,1 1,0-1,-1 0,1 1,0 0,-1-1,1 1,0 0,-1 0,1 0,-1-1,1 1,0 1,-1-1,1 0,-1 0,1 1,0-1,-1 0,1 1,0-1,-1 1,1 0,0-1,0 1,0 0,0 0,-1 0,1 0,0 0,0 0,-10 4,-15 4,0 0,0-3,-1 0,0-1,0-2,-1-1,-8-1,-319-1,-302 10,-514 9,815-21,-414-9,-529-84,1271 92,-671-68,-198 24,278 31,-97-23,74-46,440 65,0 9,-129 12,162 0,21 7,1 5,-39 14,-16 0,146-20,0-2,0-3,0-2,0-3,-43-8,-58-7,122 33,30-2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1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1305 0,'-90'19,"-292"72,352-85,-7 0,0 2,1 1,0 3,1 0,-5 5,39-17,0 0,0 1,0-1,0 0,1 1,-1-1,0 0,0 1,1-1,-1 1,0-1,0 1,1-1,-1 1,1 0,-1-1,0 1,1 0,-1 0,1-1,0 1,-1 0,1 0,0 0,-1 0,1-1,0 1,0 0,0 0,0 0,0 0,0 0,0 0,0 0,0-1,0 1,0 0,1 0,-1 0,0 0,0-1,1 1,-1 0,1 0,-1 0,1-1,-1 1,1 0,-1-1,1 1,0 0,-1-1,1 1,0-1,0 1,-1-1,47 25,157 17,-62-4,-140-37,0 0,1-1,-1 1,0 0,0 0,0 0,0 1,0-1,0 1,0-1,0 1,0-1,-1 1,1 0,-1 0,1 0,-1 0,0 0,1 0,-1 0,0 0,-1 1,1-1,0 0,-1 0,1 1,-1-1,1 1,-1-1,0 0,0 1,-1-1,1 1,0-1,-1 0,1 1,-1-1,0 0,0 1,0-1,0 0,0 0,0 0,0 0,-1 0,1 0,-1 0,0 0,-11 12,0-1,-1 0,-1-1,0 0,0-1,-1-1,0-1,-1 0,-12 4,-34 21,-67 41,-73 43,-166 129,304-184,65-61,1 0,0 0,0 0,0 0,0-1,1 1,-1 0,0-1,1 1,0 0,-1-1,1 0,0 1,-1-1,1 0,0 0,0 0,0 0,0 0,0 0,0-1,0 1,0-1,0 0,1 1,-1-1,0 0,0 0,0 0,0 0,1-1,1 1,-2 0,227-14,-159 6,450-79,-456 82,-40 4</inkml:trace>
  <inkml:trace contextRef="#ctx0" brushRef="#br0" timeOffset="736.628">1334 1045,'27'-68,"18"-8,3 3,4 2,2 2,3 2,3 4,4 1,146-126,-171 166,-39 22,1-1,-1 1,1 0,0 0,-1-1,1 1,0 0,-1 0,1 0,0 0,-1 0,1 0,0 0,-1 0,1 0,0 0,-1 1,1-1,0 0,-1 0,1 1,0-1,-1 0,1 1,-1-1,1 0,-1 1,1-1,-1 1,1-1,-1 1,1-1,-1 1,0 0,1-1,-1 1,0-1,1 1,-1 0,0-1,0 1,0 0,1-1,-1 1,0 0,0-1,0 1,0 0,0-1,0 1,-1 0,1-1,0 1,0 0,0-1,-1 1,1 0,-59 175,55-160,-8 14,2 2,2-1,1 1,1 1,2-1,1 1,1-1,2 8,0-38,0 0,0 0,0 0,0-1,1 1,-1 0,0 0,1 0,0-1,-1 1,1 0,0-1,0 1,0-1,0 1,0 0,0-1,0 0,0 1,1-1,-1 0,0 0,1 0,-1 0,1 0,-1 0,1 0,0 0,0-1,-1 1,1 0,0-1,0 0,-1 1,1-1,0 0,0 0,0 0,0 0,-1 0,1 0,0-1,0 1,-1-1,1 1,1-2,78-41,-43 9,-2-1,-1-1,-2-2,-1-1,-3-2,-1-1,17-36,79-108,-74 131,-50 54,1 1,-1-1,1 1,-1 0,1-1,-1 1,1 0,0-1,-1 1,1 0,-1 0,1 0,0 0,-1-1,1 1,0 0,-1 0,1 0,-1 0,1 0,0 1,-1-1,1 0,0 0,-1 0,1 0,-1 1,1-1,-1 0,1 1,-1-1,1 0,-1 1,1-1,-1 0,1 1,-1-1,1 1,-1-1,0 1,1-1,-1 1,0 0,1-1,-1 1,0-1,0 1,0 0,0-1,1 1,-1-1,0 1,0 0,0-1,0 1,0 0,0-1,-1 1,1-1,0 1,0 0,-4 45,3-44,-44 185,30-138,2 1,3 0,2 0,1 1,3 7,17 70,-7-111</inkml:trace>
  <inkml:trace contextRef="#ctx0" brushRef="#br0" timeOffset="1152.315">2744 933,'-6'14,"-93"191,81-183,18-22,-1 0,0-1,1 1,-1 0,1-1,-1 1,0-1,1 1,-1-1,1 1,0-1,-1 1,1-1,-1 0,1 1,0-1,0 1,-1-1,1 0,0 0,0 1,0-1,-1 0,1 1,0-1,0 0,0 1,0-1,1 0,-1 0,0 1,0-1,0 0,0 1,1-1,-1 0,0 1,1-1,-1 1,0-1,1 0,-1 1,1-1,-1 1,1-1,-1 1,1-1,0 1,-1 0,1-1,0 1,21-42,3 1,1 1,2 2,1 0,2 2,24-20,-26 25,1 2,1 0,2 2,23-14,-54 38,0 1,0 0,1 0,-1 0,1 0,-1 0,1 1,0-1,-1 1,1 0,0 0,0 0,0 0,0 0,0 1,0-1,0 1,0 0,0 0,1 0,-1 0,0 0,0 1,0-1,0 1,0 0,0 0,0 0,-1 0,1 1,0-1,-1 1,1 0,-1-1,1 1,-1 0,0 1,1-1,-1 0,-1 0,1 1,0 0,0-1,-1 1,0 0,1 0,-1-1,0 1,0 0,-1 0,1 1,-2 4,0 0,0 0,-1 0,0 0,0 0,-1 0,0 0,0-1,-1 0,0 0,0 0,-1 0,0 0,0-1,-1 0,1 0,-1-1,-1 1,1-1,-1 0,0-1,0 0,0 0,0 0,-1-1,1 0,-1-1,0 0,0 0,0 0,0-1,0 0,-1-1,-6 0,10 1,-1 0,1 0,0 0,0-1,0 0,-1 0,1 0,0-1,0 1,-1-1,1-1,0 1,0-1,0 0,1 0,-1 0,0 0,1-1,-1 0,1 0,0 0,0-1,0 1,0-1,1 0,0 0,0 0,0-1,-3-3,0-18,3 3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2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0 216,'74'22,"-30"-19,0-2,0-2,0-2,0-2,-1-2,1-2,72-9,-18 4,187-13,-243 27,-171-44,-45-33,122 43,53 31,4 5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31,'109'-10,"-48"0,0 4,1 2,-1 3,12 4,5-2,-78-1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0,'48'5,"30"1,12 0,-5-1,-13-2,-12-1,-13 0,-9-2,-6 0,-9 0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1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59,'-2'1,"0"0,0 1,1-1,-1 1,0 0,1-1,-1 1,1 0,-1 0,1 0,0 0,0 0,0 0,0 1,0-1,1 0,-1 0,1 1,-1-1,1 0,0 1,0-1,0 0,0 1,0-1,0 2,-2 28,1 1,1 0,2 0,2 0,7 31,-5-22,-1 1,-2 0,-2 0,-5 41,-22 55,6-83,21-82,4 3,0 0</inkml:trace>
  <inkml:trace contextRef="#ctx0" brushRef="#br0" timeOffset="453.534">1 86,'8'-2,"27"-11,1 2,0 1,0 2,1 2,35-2,50 9,114-11,-62-8,-150 18</inkml:trace>
  <inkml:trace contextRef="#ctx0" brushRef="#br0" timeOffset="914.108">85 849,'129'22,"-98"-18,0-2,0 0,-1-2,1-2,0 0,25-7,141-27,-67 14,-35 7,-72 14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3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1,'29'0,"19"0,11 0,0 0,0 0,-6 0,-6 0,-2 0,-4 4,-4 3,-4-1,-2-1,-2-2,-1-1,-1-1,-4 0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1,'1'0,"0"1,0 0,0-1,0 1,-1 0,1-1,0 1,0 0,-1 0,1 0,-1 0,1 0,-1 0,1 0,-1 0,0 0,1 0,-1 0,0 0,0 0,0 0,1 0,-1 0,0 0,-1 0,1 0,0 0,0 0,0 0,-1 0,1 0,0 0,-1 0,1 0,-1 0,1 0,-1 0,1 0,-1-1,0 1,0 0,1 0,-1-1,0 1,0 0,0-1,0 1,0 0,-3 4,-136 201,126-190,0-1,-1 0,0-1,-1-1,0 0,-1-1,-1-1,-15 7,31-17,-1 0,1 0,-1 0,0 0,0-1,0 1,1-1,-1 0,0 0,0 0,0 0,0 0,1-1,-1 1,0-1,0 0,1 1,-1-1,0-1,1 1,-1 0,1-1,-1 1,1-1,0 0,0 1,0-1,0 0,0-1,0 1,0 0,1 0,-1-1,1 1,-1-1,1 1,0-1,0 0,0 1,1-1,-1 0,1 0,-1 0,1 1,0-1,0 0,0 0,1-1,4-112,-5 112,1 1,0-1,0 0,0 1,0-1,0 1,1 0,0-1,0 1,0 0,0 0,0 0,0 0,1 0,-1 1,1-1,0 1,0 0,0-1,0 1,0 1,0-1,1 0,-1 1,1 0,-1-1,1 1,-1 1,4-1,-1 2,1 0,-1 1,0 0,0 0,0 1,0 0,0 0,-1 0,1 0,-1 1,0 0,0 0,0 1,0-1,-1 1,2 3,21 17,-6-10,0-1,1-1,1-1,0-1,1 0,0-2,0-1,17 3,26 11,-48-17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0 213,'18'-9,"-1"1,1 1,1 1,-1 0,1 1,0 1,0 1,0 1,1 1,-1 0,1 1,-1 1,0 1,0 1,1 1,-2 0,5 3,38 6,-85-60,-60-66,80 94,4 4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4.7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 36,'18'57,"-15"-31,-1 1,0 0,-3 0,0 0,-1 0,-2-1,-1 1,-1-1,-1 0,-6 13,4-4,-6-1,16-64,4 7,1 0,2 0,0 0,2 1,0 1,1 0,6-7,9-20,-20 33,1 1,1 0,0 0,1 1,1 0,0 0,0 1,1 0,1 1,0 1,0 0,1 0,1 1,-1 1,5-2,-16 9,0 0,0 0,0 1,0-1,1 0,-1 1,0 0,0-1,0 1,0 0,1 0,-1 0,0 1,0-1,0 0,1 1,-1-1,0 1,0 0,0 0,0 0,0 0,0 0,0 0,-1 1,1-1,0 0,-1 1,1-1,-1 1,1 0,-1 0,0-1,1 1,-1 0,0 0,-1 0,1 0,0 0,0 1,-1-1,1 0,-1 0,0 0,0 0,0 1,0 256,0-214,3-46,-1 1,0-1,0 0,0 0,0 1,0-1,0 0,-1-1,1 1,0 0,0 0,-1-1,1 1,-1-1,1 0,-1 1,0-1,0 0,1 0,-1 0,0 0,-1 1,1-2,103-150,39-14,-142 166,0 0,0 0,0 0,0 0,0 0,0 0,0 0,0 1,0-1,0 0,0 1,1-1,-1 1,0 0,0-1,1 1,-1 0,0-1,1 1,-1 0,0 0,1 0,-1 0,0 1,0-1,1 0,-1 0,0 1,1-1,-1 1,0-1,0 1,0 0,0-1,0 1,1 0,-1 0,-1-1,1 1,0 0,0 0,0 0,0 0,-1 1,1-1,0 0,-1 0,1 0,-1 1,1-1,-1 0,0 0,1 1,-1-1,0 0,0 1,0-1,1 13,0 0,-1-1,0 1,-1 0,-1 0,0-1,-1 1,-3 10,-8 46,-7 26,20-82,4-6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8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1 255,'38'4,"28"3,6-6,-3-3,-9 0,-10-1,-9 1,-6 0,-9-4,-14-1,-9 1</inkml:trace>
  <inkml:trace contextRef="#ctx0" brushRef="#br0" timeOffset="5021.782">255 1,'1'1,"0"0,0 0,0 0,0 0,0 0,0 0,0 1,0-1,-1 0,1 1,0-1,-1 0,1 1,-1-1,1 1,-1-1,0 1,0-1,1 1,-1-1,0 1,0-1,-1 1,1-1,0 1,0-1,-1 1,1-1,-1 1,1-1,-1 1,0-1,0 1,-2 10,0 22,2 1,0-1,3 1,0-1,3 1,3 10,4 124,-13-165,1 0,-1 0,0 0,0-1,0 1,-1 0,1-1,-1 1,0-1,0 1,0-1,-1 0,1 0,-1 0,0 0,0 0,-1 0,-13 11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5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21,'8'39,"-2"1,-2 1,-2-1,-2 1,-1-1,-2 0,-2 0,-2 4,-23 91,73-281,-26 89,2 0,2 1,25-44,-42 92,-1 0,1 0,1 0,-1 1,1-1,0 1,1 1,0-1,0 1,0 0,1 0,0 1,0-1,8-3,-11 10,1 0,-1 1,0-1,0 1,0 0,0 0,0 0,0 1,0-1,-1 1,1 0,-1 0,1 0,-1 0,-1 1,1-1,0 1,-1 0,1 0,-1 0,0 0,-1 0,1 0,-1 1,0-1,0 0,0 1,0-1,-1 3,1-5,23 111,-24-114,0 1,0 0,1 0,-1-1,0 1,0 0,1-1,-1 1,0 0,1 0,-1 0,0-1,1 1,-1 0,0 0,1 0,-1 0,1 0,-1 0,0-1,1 1,-1 0,0 0,1 0,-1 0,1 0,-1 1,0-1,1 0,-1 0,0 0,1 0,-1 0,1 0,-1 1,0-1,1 0,-1 0,0 1,0-1,1 0,-1 0,0 1,0-1,1 0,-1 1,0-1,0 0,0 1,1-1,-1 0,0 1,0-1,0 0,0 1,0 0,3-16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0 148,'314'0,"-252"7,-82-21,-149-82,117 64,40 20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7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0,'38'5,"32"1,14 0,-3-1,-5-2,-11 4,-12 1,-5-1,-6-2,-10-2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459 2,'-25'-1,"1"0,-1 2,1 2,-1 0,1 1,0 1,0 2,1 0,-1 1,2 2,-1 0,-10 8,21-11,0 1,1 0,0 0,0 1,1 1,0 0,1 0,0 1,0 0,-5 11,11-18,1 0,-1 0,1 1,0-1,0 1,1-1,-1 1,1 0,0 0,1-1,-1 1,1 0,0 0,0 0,0 0,0 0,1-1,0 1,0 0,1 0,-1-1,1 1,0-1,0 1,0-1,1 0,-1 0,1 0,0 0,1 0,2 2,3-1,0 0,1-1,-1 0,1-1,0 0,0 0,0-1,0-1,0 1,0-2,0 1,1-2,-1 1,0-1,0-1,0 0,0 0,0-1,0 0,-1-1,1 0,-1 0,0-1,0-1,-1 1,1-1,2-4,18-12,-1-2,-1-1,-2-1,0-1,3-6,-2 1,-25 31,-1 0,0 0,0 0,1 1,-1-1,1 0,-1 0,1 0,-1 0,1 0,-1 1,1-1,0 0,-1 1,1-1,0 0,0 1,0-1,-1 1,1-1,0 1,0-1,0 1,0 0,0-1,0 1,0 0,0 0,0 0,0 0,0 0,0 0,0 0,0 0,0 0,0 0,0 0,0 1,0-1,0 0,-1 1,1-1,0 1,0-1,0 1,0-1,-1 1,1 0,0-1,0 1,-1 0,1 0,-1-1,1 1,-1 0,1 0,-1 0,1 1,10 101,22 4,-32-104,1 0,0 0,0-1,0 1,0 0,1-1,-1 1,1-1,0 0,-1 0,1 0,0 0,0 0,0-1,1 0,-1 1,0-1,0 0,1 0,-1-1,0 1,1-1,-1 0,1 1,-1-1,1-1,-1 1,1-1,-1 1,0-1,1 0,1 0,-1-1,1 0,0 0,-1 0,1-1,-1 1,0-1,0 0,0 0,0-1,0 1,-1-1,0 0,1 0,-1 0,-1 0,2-3,8-13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0 180,'121'15,"-1"-5,1-5,20-7,-166-16,20 16,-113-61,113 60,1 0,-1-1,1 0,-1 0,1 0,0 0,0-1,1 1,0-1,-1 0,2 0,-1 0,0 0,1-1,0 1,0-1,1 0,0 1,0-1,0 0,0-1,3-11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1,'24'10,"22"2,13 1,6-4,-3 3,-3-1,-6-2,-8-3,-11-3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0,'-28'44,"-20"28,-6 6,1-4,10-11,7-10,5-11,3-6,2-11,5-3,5-7</inkml:trace>
  <inkml:trace contextRef="#ctx0" brushRef="#br0" timeOffset="270.727">46 0,'19'15,"17"18,5 10,2 1,-2-1,-3-9,-8-5,-5-2,-1-2,-5 1,-1-5,2-1,-4 1,2 1,-3 3,0-4,-1-5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53.52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432 731,'-8'15,"1"1,1 0,0 1,2 0,0 0,0 0,2 0,0 0,1 11,-2-2,-7 188,9-1,24 179,-17-305,11 211,-16 107,-39 94,-94 444,96-693,26-149,11-100,0 0,0 1,0-1,0 0,1 0,-1 1,0-1,1 0,-1 0,1 0,-1-1,1 1,-1 0,1-1,-1 1,1-1,0 1,-1-1,1 0,0 1,-1-1,1 0,0 0,-1 0,1 0,0-1,0 1,-1 0,1-1,-1 1,2-1,4 0,231-24,107 2,374-5,21 0,850-68,122-15,713 0,-612 100,-1132 13,215-13,196-24,-839 24,817-17,-499 29,-569-1,1 1,0-1,0 0,0 0,0 0,0 0,0 0,0-1,0 1,0-1,0 0,0 0,-1 0,1 0,0 0,-1-1,1 1,-1-1,1 0,-1 1,0-1,1 0,-1-1,0 1,-1 0,1-1,0 1,-1-1,1 1,-1-1,0 0,1 1,-1-1,-1 0,1 0,0-1,-1-171,-7 86,-5 1,-3 1,-26-83,12 52,-7-34,-23-103,-14-158,47 129,9-224,19 407,-4 0,-5 0,-4 1,-5 0,-4 1,-4 1,-6-5,-3 18,-3 2,-3 2,-7-4,-105-179,149 261,0 0,0 0,0 0,-1 1,1-1,-1 1,0 0,1 0,-1 0,0 0,0 0,0 1,0-1,-1 1,1 0,0 0,-1 0,1 0,0 1,-1-1,1 1,-1 0,1 0,-1 0,1 0,-1 1,1-1,0 1,-1 0,1 0,0 0,0 1,-1-1,-324 62,-134-41,-722-7,335-42,-1004 26,146 68,440 36,568-41,-1111 65,540-63,603-37,-380 50,629-66,324-29,213 77,-96-51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1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1305 0,'-90'19,"-292"72,352-85,-7 0,0 2,1 1,0 3,1 0,-5 5,39-17,0 0,0 1,0-1,0 0,1 1,-1-1,0 0,0 1,1-1,-1 1,0-1,0 1,1-1,-1 1,1 0,-1-1,0 1,1 0,-1 0,1-1,0 1,-1 0,1 0,0 0,-1 0,1-1,0 1,0 0,0 0,0 0,0 0,0 0,0 0,0 0,0-1,0 1,0 0,1 0,-1 0,0 0,0-1,1 1,-1 0,1 0,-1 0,1-1,-1 1,1 0,-1-1,1 1,0 0,-1-1,1 1,0-1,0 1,-1-1,47 25,157 17,-62-4,-140-37,0 0,1-1,-1 1,0 0,0 0,0 0,0 1,0-1,0 1,0-1,0 1,0-1,-1 1,1 0,-1 0,1 0,-1 0,0 0,1 0,-1 0,0 0,-1 1,1-1,0 0,-1 0,1 1,-1-1,1 1,-1-1,0 0,0 1,-1-1,1 1,0-1,-1 0,1 1,-1-1,0 0,0 1,0-1,0 0,0 0,0 0,0 0,-1 0,1 0,-1 0,0 0,-11 12,0-1,-1 0,-1-1,0 0,0-1,-1-1,0-1,-1 0,-12 4,-34 21,-67 41,-73 43,-166 129,304-184,65-61,1 0,0 0,0 0,0 0,0-1,1 1,-1 0,0-1,1 1,0 0,-1-1,1 0,0 1,-1-1,1 0,0 0,0 0,0 0,0 0,0 0,0-1,0 1,0-1,0 0,1 1,-1-1,0 0,0 0,0 0,0 0,1-1,1 1,-2 0,227-14,-159 6,450-79,-456 82,-40 4</inkml:trace>
  <inkml:trace contextRef="#ctx0" brushRef="#br0" timeOffset="736.628">1334 1045,'27'-68,"18"-8,3 3,4 2,2 2,3 2,3 4,4 1,146-126,-171 166,-39 22,1-1,-1 1,1 0,0 0,-1-1,1 1,0 0,-1 0,1 0,0 0,-1 0,1 0,0 0,-1 0,1 0,0 0,-1 1,1-1,0 0,-1 0,1 1,0-1,-1 0,1 1,-1-1,1 0,-1 1,1-1,-1 1,1-1,-1 1,1-1,-1 1,0 0,1-1,-1 1,0-1,1 1,-1 0,0-1,0 1,0 0,1-1,-1 1,0 0,0-1,0 1,0 0,0-1,0 1,-1 0,1-1,0 1,0 0,0-1,-1 1,1 0,-59 175,55-160,-8 14,2 2,2-1,1 1,1 1,2-1,1 1,1-1,2 8,0-38,0 0,0 0,0 0,0-1,1 1,-1 0,0 0,1 0,0-1,-1 1,1 0,0-1,0 1,0-1,0 1,0 0,0-1,0 0,0 1,1-1,-1 0,0 0,1 0,-1 0,1 0,-1 0,1 0,0 0,0-1,-1 1,1 0,0-1,0 0,-1 1,1-1,0 0,0 0,0 0,0 0,-1 0,1 0,0-1,0 1,-1-1,1 1,1-2,78-41,-43 9,-2-1,-1-1,-2-2,-1-1,-3-2,-1-1,17-36,79-108,-74 131,-50 54,1 1,-1-1,1 1,-1 0,1-1,-1 1,1 0,0-1,-1 1,1 0,-1 0,1 0,0 0,-1-1,1 1,0 0,-1 0,1 0,-1 0,1 0,0 1,-1-1,1 0,0 0,-1 0,1 0,-1 1,1-1,-1 0,1 1,-1-1,1 0,-1 1,1-1,-1 0,1 1,-1-1,1 1,-1-1,0 1,1-1,-1 1,0 0,1-1,-1 1,0-1,0 1,0 0,0-1,1 1,-1-1,0 1,0 0,0-1,0 1,0 0,0-1,-1 1,1-1,0 1,0 0,-4 45,3-44,-44 185,30-138,2 1,3 0,2 0,1 1,3 7,17 70,-7-111</inkml:trace>
  <inkml:trace contextRef="#ctx0" brushRef="#br0" timeOffset="1152.315">2744 933,'-6'14,"-93"191,81-183,18-22,-1 0,0-1,1 1,-1 0,1-1,-1 1,0-1,1 1,-1-1,1 1,0-1,-1 1,1-1,-1 0,1 1,0-1,0 1,-1-1,1 0,0 0,0 1,0-1,-1 0,1 1,0-1,0 0,0 1,0-1,1 0,-1 0,0 1,0-1,0 0,0 1,1-1,-1 0,0 1,1-1,-1 1,0-1,1 0,-1 1,1-1,-1 1,1-1,-1 1,1-1,0 1,-1 0,1-1,0 1,21-42,3 1,1 1,2 2,1 0,2 2,24-20,-26 25,1 2,1 0,2 2,23-14,-54 38,0 1,0 0,1 0,-1 0,1 0,-1 0,1 1,0-1,-1 1,1 0,0 0,0 0,0 0,0 0,0 1,0-1,0 1,0 0,0 0,1 0,-1 0,0 0,0 1,0-1,0 1,0 0,0 0,0 0,-1 0,1 1,0-1,-1 1,1 0,-1-1,1 1,-1 0,0 1,1-1,-1 0,-1 0,1 1,0 0,0-1,-1 1,0 0,1 0,-1-1,0 1,0 0,-1 0,1 1,-2 4,0 0,0 0,-1 0,0 0,0 0,-1 0,0 0,0-1,-1 0,0 0,0 0,-1 0,0 0,0-1,-1 0,1 0,-1-1,-1 1,1-1,-1 0,0-1,0 0,0 0,0 0,-1-1,1 0,-1-1,0 0,0 0,0 0,0-1,0 0,-1-1,-6 0,10 1,-1 0,1 0,0 0,0-1,0 0,-1 0,1 0,0-1,0 1,-1-1,1-1,0 1,0-1,0 0,1 0,-1 0,0 0,1-1,-1 0,1 0,0 0,0-1,0 1,0-1,1 0,0 0,0 0,0-1,-3-3,0-18,3 3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2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0 216,'74'22,"-30"-19,0-2,0-2,0-2,0-2,-1-2,1-2,72-9,-18 4,187-13,-243 27,-171-44,-45-33,122 43,53 31,4 5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31,'109'-10,"-48"0,0 4,1 2,-1 3,12 4,5-2,-78-1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0,'48'5,"30"1,12 0,-5-1,-13-2,-12-1,-13 0,-9-2,-6 0,-9 0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1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59,'-2'1,"0"0,0 1,1-1,-1 1,0 0,1-1,-1 1,1 0,-1 0,1 0,0 0,0 0,0 0,0 1,0-1,1 0,-1 0,1 1,-1-1,1 0,0 1,0-1,0 0,0 1,0-1,0 2,-2 28,1 1,1 0,2 0,2 0,7 31,-5-22,-1 1,-2 0,-2 0,-5 41,-22 55,6-83,21-82,4 3,0 0</inkml:trace>
  <inkml:trace contextRef="#ctx0" brushRef="#br0" timeOffset="453.534">1 86,'8'-2,"27"-11,1 2,0 1,0 2,1 2,35-2,50 9,114-11,-62-8,-150 18</inkml:trace>
  <inkml:trace contextRef="#ctx0" brushRef="#br0" timeOffset="914.108">85 849,'129'22,"-98"-18,0-2,0 0,-1-2,1-2,0 0,25-7,141-27,-67 14,-35 7,-72 14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3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1,'29'0,"19"0,11 0,0 0,0 0,-6 0,-6 0,-2 0,-4 4,-4 3,-4-1,-2-1,-2-2,-1-1,-1-1,-4 0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1,'1'0,"0"1,0 0,0-1,0 1,-1 0,1-1,0 1,0 0,-1 0,1 0,-1 0,1 0,-1 0,1 0,-1 0,0 0,1 0,-1 0,0 0,0 0,0 0,1 0,-1 0,0 0,-1 0,1 0,0 0,0 0,0 0,-1 0,1 0,0 0,-1 0,1 0,-1 0,1 0,-1 0,1 0,-1-1,0 1,0 0,1 0,-1-1,0 1,0 0,0-1,0 1,0 0,-3 4,-136 201,126-190,0-1,-1 0,0-1,-1-1,0 0,-1-1,-1-1,-15 7,31-17,-1 0,1 0,-1 0,0 0,0-1,0 1,1-1,-1 0,0 0,0 0,0 0,0 0,1-1,-1 1,0-1,0 0,1 1,-1-1,0-1,1 1,-1 0,1-1,-1 1,1-1,0 0,0 1,0-1,0 0,0-1,0 1,0 0,1 0,-1-1,1 1,-1-1,1 1,0-1,0 0,0 1,1-1,-1 0,1 0,-1 0,1 1,0-1,0 0,0 0,1-1,4-112,-5 112,1 1,0-1,0 0,0 1,0-1,0 1,1 0,0-1,0 1,0 0,0 0,0 0,0 0,1 0,-1 1,1-1,0 1,0 0,0-1,0 1,0 1,0-1,1 0,-1 1,1 0,-1-1,1 1,-1 1,4-1,-1 2,1 0,-1 1,0 0,0 0,0 1,0 0,0 0,-1 0,1 0,-1 1,0 0,0 0,0 1,0-1,-1 1,2 3,21 17,-6-10,0-1,1-1,1-1,0-1,1 0,0-2,0-1,17 3,26 11,-48-17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0 213,'18'-9,"-1"1,1 1,1 1,-1 0,1 1,0 1,0 1,0 1,1 1,-1 0,1 1,-1 1,0 1,0 1,1 1,-2 0,5 3,38 6,-85-60,-60-66,80 94,4 4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4.7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 36,'18'57,"-15"-31,-1 1,0 0,-3 0,0 0,-1 0,-2-1,-1 1,-1-1,-1 0,-6 13,4-4,-6-1,16-64,4 7,1 0,2 0,0 0,2 1,0 1,1 0,6-7,9-20,-20 33,1 1,1 0,0 0,1 1,1 0,0 0,0 1,1 0,1 1,0 1,0 0,1 0,1 1,-1 1,5-2,-16 9,0 0,0 0,0 1,0-1,1 0,-1 1,0 0,0-1,0 1,0 0,1 0,-1 0,0 1,0-1,0 0,1 1,-1-1,0 1,0 0,0 0,0 0,0 0,0 0,0 0,-1 1,1-1,0 0,-1 1,1-1,-1 1,1 0,-1 0,0-1,1 1,-1 0,0 0,-1 0,1 0,0 0,0 1,-1-1,1 0,-1 0,0 0,0 0,0 1,0 256,0-214,3-46,-1 1,0-1,0 0,0 0,0 1,0-1,0 0,-1-1,1 1,0 0,0 0,-1-1,1 1,-1-1,1 0,-1 1,0-1,0 0,1 0,-1 0,0 0,-1 1,1-2,103-150,39-14,-142 166,0 0,0 0,0 0,0 0,0 0,0 0,0 0,0 1,0-1,0 0,0 1,1-1,-1 1,0 0,0-1,1 1,-1 0,0-1,1 1,-1 0,0 0,1 0,-1 0,0 1,0-1,1 0,-1 0,0 1,1-1,-1 1,0-1,0 1,0 0,0-1,0 1,1 0,-1 0,-1-1,1 1,0 0,0 0,0 0,0 0,-1 1,1-1,0 0,-1 0,1 0,-1 1,1-1,-1 0,0 0,1 1,-1-1,0 0,0 1,0-1,1 13,0 0,-1-1,0 1,-1 0,-1 0,0-1,-1 1,-3 10,-8 46,-7 26,20-82,4-6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8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1 255,'38'4,"28"3,6-6,-3-3,-9 0,-10-1,-9 1,-6 0,-9-4,-14-1,-9 1</inkml:trace>
  <inkml:trace contextRef="#ctx0" brushRef="#br0" timeOffset="5021.782">255 1,'1'1,"0"0,0 0,0 0,0 0,0 0,0 0,0 1,0-1,-1 0,1 1,0-1,-1 0,1 1,-1-1,1 1,-1-1,0 1,0-1,1 1,-1-1,0 1,0-1,-1 1,1-1,0 1,0-1,-1 1,1-1,-1 1,1-1,-1 1,0-1,0 1,-2 10,0 22,2 1,0-1,3 1,0-1,3 1,3 10,4 124,-13-165,1 0,-1 0,0 0,0-1,0 1,-1 0,1-1,-1 1,0-1,0 1,0-1,-1 0,1 0,-1 0,0 0,0 0,-1 0,-13 11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5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21,'8'39,"-2"1,-2 1,-2-1,-2 1,-1-1,-2 0,-2 0,-2 4,-23 91,73-281,-26 89,2 0,2 1,25-44,-42 92,-1 0,1 0,1 0,-1 1,1-1,0 1,1 1,0-1,0 1,0 0,1 0,0 1,0-1,8-3,-11 10,1 0,-1 1,0-1,0 1,0 0,0 0,0 0,0 1,0-1,-1 1,1 0,-1 0,1 0,-1 0,-1 1,1-1,0 1,-1 0,1 0,-1 0,0 0,-1 0,1 0,-1 1,0-1,0 0,0 1,0-1,-1 3,1-5,23 111,-24-114,0 1,0 0,1 0,-1-1,0 1,0 0,1-1,-1 1,0 0,1 0,-1 0,0-1,1 1,-1 0,0 0,1 0,-1 0,1 0,-1 0,0-1,1 1,-1 0,0 0,1 0,-1 0,1 0,-1 1,0-1,1 0,-1 0,0 0,1 0,-1 0,1 0,-1 1,0-1,1 0,-1 0,0 1,0-1,1 0,-1 0,0 1,0-1,1 0,-1 1,0-1,0 0,0 1,1-1,-1 0,0 1,0-1,0 0,0 1,0 0,3-16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0 148,'314'0,"-252"7,-82-21,-149-82,117 64,40 20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7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0,'38'5,"32"1,14 0,-3-1,-5-2,-11 4,-12 1,-5-1,-6-2,-10-2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459 2,'-25'-1,"1"0,-1 2,1 2,-1 0,1 1,0 1,0 2,1 0,-1 1,2 2,-1 0,-10 8,21-11,0 1,1 0,0 0,0 1,1 1,0 0,1 0,0 1,0 0,-5 11,11-18,1 0,-1 0,1 1,0-1,0 1,1-1,-1 1,1 0,0 0,1-1,-1 1,1 0,0 0,0 0,0 0,0 0,1-1,0 1,0 0,1 0,-1-1,1 1,0-1,0 1,0-1,1 0,-1 0,1 0,0 0,1 0,2 2,3-1,0 0,1-1,-1 0,1-1,0 0,0 0,0-1,0-1,0 1,0-2,0 1,1-2,-1 1,0-1,0-1,0 0,0 0,0-1,0 0,-1-1,1 0,-1 0,0-1,0-1,-1 1,1-1,2-4,18-12,-1-2,-1-1,-2-1,0-1,3-6,-2 1,-25 31,-1 0,0 0,0 0,1 1,-1-1,1 0,-1 0,1 0,-1 0,1 0,-1 1,1-1,0 0,-1 1,1-1,0 0,0 1,0-1,-1 1,1-1,0 1,0-1,0 1,0 0,0-1,0 1,0 0,0 0,0 0,0 0,0 0,0 0,0 0,0 0,0 0,0 0,0 0,0 1,0-1,0 0,-1 1,1-1,0 1,0-1,0 1,0-1,-1 1,1 0,0-1,0 1,-1 0,1 0,-1-1,1 1,-1 0,1 0,-1 0,1 1,10 101,22 4,-32-104,1 0,0 0,0-1,0 1,0 0,1-1,-1 1,1-1,0 0,-1 0,1 0,0 0,0 0,0-1,1 0,-1 1,0-1,0 0,1 0,-1-1,0 1,1-1,-1 0,1 1,-1-1,1-1,-1 1,1-1,-1 1,0-1,1 0,1 0,-1-1,1 0,0 0,-1 0,1-1,-1 1,0-1,0 0,0 0,0-1,0 1,-1-1,0 0,1 0,-1 0,-1 0,2-3,8-13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0 180,'121'15,"-1"-5,1-5,20-7,-166-16,20 16,-113-61,113 60,1 0,-1-1,1 0,-1 0,1 0,0 0,0-1,1 1,0-1,-1 0,2 0,-1 0,0 0,1-1,0 1,0-1,1 0,0 1,0-1,0 0,0-1,3-11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1,'24'10,"22"2,13 1,6-4,-3 3,-3-1,-6-2,-8-3,-11-3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0,'-28'44,"-20"28,-6 6,1-4,10-11,7-10,5-11,3-6,2-11,5-3,5-7</inkml:trace>
  <inkml:trace contextRef="#ctx0" brushRef="#br0" timeOffset="270.727">46 0,'19'15,"17"18,5 10,2 1,-2-1,-3-9,-8-5,-5-2,-1-2,-5 1,-1-5,2-1,-4 1,2 1,-3 3,0-4,-1-5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53.52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432 731,'-8'15,"1"1,1 0,0 1,2 0,0 0,0 0,2 0,0 0,1 11,-2-2,-7 188,9-1,24 179,-17-305,11 211,-16 107,-39 94,-94 444,96-693,26-149,11-100,0 0,0 1,0-1,0 0,1 0,-1 1,0-1,1 0,-1 0,1 0,-1-1,1 1,-1 0,1-1,-1 1,1-1,0 1,-1-1,1 0,0 1,-1-1,1 0,0 0,-1 0,1 0,0-1,0 1,-1 0,1-1,-1 1,2-1,4 0,231-24,107 2,374-5,21 0,850-68,122-15,713 0,-612 100,-1132 13,215-13,196-24,-839 24,817-17,-499 29,-569-1,1 1,0-1,0 0,0 0,0 0,0 0,0 0,0-1,0 1,0-1,0 0,0 0,-1 0,1 0,0 0,-1-1,1 1,-1-1,1 0,-1 1,0-1,1 0,-1-1,0 1,-1 0,1-1,0 1,-1-1,1 1,-1-1,0 0,1 1,-1-1,-1 0,1 0,0-1,-1-171,-7 86,-5 1,-3 1,-26-83,12 52,-7-34,-23-103,-14-158,47 129,9-224,19 407,-4 0,-5 0,-4 1,-5 0,-4 1,-4 1,-6-5,-3 18,-3 2,-3 2,-7-4,-105-179,149 261,0 0,0 0,0 0,-1 1,1-1,-1 1,0 0,1 0,-1 0,0 0,0 0,0 1,0-1,-1 1,1 0,0 0,-1 0,1 0,0 1,-1-1,1 1,-1 0,1 0,-1 0,1 0,-1 1,1-1,0 1,-1 0,1 0,0 0,0 1,-1-1,-324 62,-134-41,-722-7,335-42,-1004 26,146 68,440 36,568-41,-1111 65,540-63,603-37,-380 50,629-66,324-29,213 77,-96-51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1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59,'-39'39,"1"2,2 1,3 2,1 2,2 0,-8 21,35-63,0 0,0 1,0 0,0-1,1 1,0 0,0 0,0 0,1 1,0-1,0 0,0 1,0-1,1 0,0 1,0-1,0 0,1 1,0-1,0 0,0 1,1-1,0 0,0 0,0 0,0 0,1-1,0 1,0-1,0 1,1-1,-1 0,1 0,0 0,2-1,1 0,0-1,-1 0,1 0,0 0,0 0,0-1,0 0,0-1,0 0,0 0,0 0,1-1,-1 0,0-1,-1 1,1-1,0 0,0-1,-1 0,1 0,-1 0,0-1,0 0,0 0,3-4,6-4,-1-1,0 0,-1-1,-1-1,0 0,-1 0,-1-1,0-1,3-8,-5 7,-1 0,0 0,-2-1,0 1,-1-1,-1-1,-1 1,0-11,-1 21,-1-1,-1 1,1 0,-1 0,-1 0,0 1,0-1,-1 0,0 1,0-1,-1 1,0 0,0 0,-1 0,0 1,-1 0,0 0,0 0,-1-1,3 5,0 0,0 0,0 0,0 0,0 1,-1-1,1 1,-1 1,1-1,-1 0,0 1,0 0,1 0,-1 1,0-1,0 1,0 0,0 0,0 1,0-1,0 1,1 0,-1 1,0-1,0 1,1 0,-1 0,1 0,0 0,0 1,0 0,0 0,0 0,0 1,1-1,-1 1,1-1,0 1,0 0,1 1,-1-1,1 0,0 1,0-1,-1 4,-10 80,13-63</inkml:trace>
  <inkml:trace contextRef="#ctx0" brushRef="#br0" timeOffset="270.094">698 453,'-4'1,"0"-1,-1 0,1-1,-1 1,1-1,-1 0,1 0,0 0,-1-1,1 1,0-1,0 0,0 0,0-1,0 1,1-1,-1 0,1 0,0 0,0 0,0 0,0-1,0 0,1 1,-1-1,1 0,0 0,1 0,-1-1,1 1,-1 0,1-1,0 1,1 0,-1-1,1 1,0-1,0 1,0-1,1 1,0-4,3-13,1 1,0-1,1 1,2 1,0-1,1 1,1 1,0 0,1 0,2 1,-1 0,2 1,14-12,-25 24,0 0,1 0,0 1,0-1,0 1,0 0,0 0,1 0,0 1,-1 0,1 0,0 0,0 0,0 1,0-1,0 1,0 1,1-1,-1 1,0 0,14 3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141 390,'20'-2,"0"-2,-1 0,0-1,0-1,0-1,-1-1,0 0,0-2,-1 0,0 0,-1-2,0 0,0-1,21-14,13-9,-2-2,-2-3,28-32,-23 10,-57 113,-30 124,8 2,8 1,7 0,8 58,5-128,-15 474,3-203,1-291,10-85,1 1,-1-1,0 0,0 0,0 1,0-1,0 0,0 0,-1 0,1 0,0 0,-1-1,0 1,1 0,-1-1,0 1,0-1,0 0,0 1,0-1,0 0,0 0,-1-1,1 1,0 0,0-1,-1 1,1-1,0 0,-1 1,1-1,-1 0,1-1,-1 1,-89-45,58 24,-162-79,196 99,0 0,-1 1,1-1,-1 0,1 1,-1-1,0 0,1 1,-1-1,0 1,1-1,-1 1,0 0,0-1,1 1,-1 0,0-1,0 1,0 0,1 0,-1 0,0 0,0 0,0 0,0 0,1 0,-1 0,0 0,0 0,0 0,0 1,1-1,-1 0,0 1,0-1,1 0,-1 1,0-1,1 1,-1-1,0 1,1 0,-1-1,1 1,-1-1,1 1,-1 0,1 0,-1-1,1 1,0 0,-1 0,1-1,0 1,0 0,0 0,-1 0,1 0,0 0,8 8</inkml:trace>
  <inkml:trace contextRef="#ctx0" brushRef="#br0" timeOffset="596.934">1 1322,'508'-217,"-271"112,-236 104,1 1,0-1,0 1,0-1,-1 1,1 0,0 0,0 0,0 0,0 0,0 0,-1 1,1-1,0 1,0-1,-1 1,1 0,0-1,-1 1,1 0,0 0,-1 0,1 0,-1 1,0-1,1 0,-1 1,0-1,0 0,0 1,0 0,0-1,0 1,0-1,0 1,-1 0,1 0,-1 0,1-1,13 80,-14-74,31 226,-26-65,1-144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1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4,'0'0,"0"-1,-1 1,1 0,-1-1,1 1,-1 0,1-1,-1 1,1 0,-1 0,1 0,-1 0,0-1,1 1,-1 0,1 0,-1 0,1 0,-1 0,1 0,-1 0,0 1,1-1,-1 0,1 0,-1 0,1 0,-1 1,1-1,-1 0,1 1,-1-1,1 0,-1 1,1-1,0 0,-1 1,1-1,0 1,-1-1,1 1,0-1,-1 1,1-1,0 1,0-1,0 1,0-1,-1 1,1 0,0-1,0 1,0-1,0 1,0-1,0 1,0 0,1-1,-1 1,-6 39,6-39,21 169,6 22,-11-97,-5 0,0 68,10 31,-6-160,-13-34,-4-8</inkml:trace>
  <inkml:trace contextRef="#ctx0" brushRef="#br0" timeOffset="299.429">0 625,'39'-10,"16"-3,5 1,-3 2,-7 3,-7 3,-6-3,-5 0,-2 1,-2 1,-6-2,-1-1,0 1,-4 2</inkml:trace>
  <inkml:trace contextRef="#ctx0" brushRef="#br0" timeOffset="851.439">592 33,'30'171,"-20"-130,60 251,-20-82,-45-180,-5-24,1 0,0-1,0 1,0 0,1 0,-1-1,1 1,1-1,-1 1,1-1,0 0,0 0,4 4,-4-8,0-1,0 0,0 0,0 0,1 0,-1 0,0 0,0-1,0 0,0 1,0-1,0 0,0-1,0 1,-1 0,1-1,0 0,-1 1,1-1,-1 0,0 0,1-1,-1 1,0 0,0-1,-1 1,1-1,0 0,-1 1,0-1,0 0,1-2,3-1,18-26,-15 19,0 0,1 1,1 0,0 0,1 1,0 1,0 0,1 0,0 1,10-5,-20 13,-1 0,1 0,0 0,-1 0,1 1,0-1,0 0,0 1,0-1,0 1,0 0,0 0,-1 0,1 0,0 0,0 0,0 0,0 0,0 1,0-1,0 1,0 0,-1-1,1 1,0 0,0 0,-1 0,1 0,-1 0,1 1,-1-1,1 0,-1 1,0-1,0 1,1 1,18 69,-15-45,-1-3,-4-19,0 0,1-1,0 1,0 0,0 0,0 0,1-1,-1 1,1-1,0 1,1-1,-1 0,1 0,0 0,0 0,2 2,8-1</inkml:trace>
  <inkml:trace contextRef="#ctx0" brushRef="#br0" timeOffset="1123.017">1412 681,'0'24,"4"4,3-9,-1-7</inkml:trace>
  <inkml:trace contextRef="#ctx0" brushRef="#br0" timeOffset="1361.463">1242 343,'0'0</inkml:trace>
  <inkml:trace contextRef="#ctx0" brushRef="#br0" timeOffset="1567.463">1778 513,'-1'-1,"0"1,0-1,-1 1,1-1,0 1,-1-1,1 1,-1 0,1 0,0 0,-1 0,1 0,-1 0,1 0,0 0,-1 0,1 1,-1-1,1 1,0-1,-1 1,1-1,0 1,0 0,0 0,-1 0,1-1,0 1,0 0,0 0,0 1,1-1,-1 0,0 0,0 0,1 0,-1 1,0-1,1 0,-1 1,1-1,0 0,-1 1,1-1,0 1,0-1,0 0,0 1,0-1,0 1,1-1,-1 1,0-1,1 0,-1 1,1-1,-1 0,51 41,-44-39,0 0,-1 1,1 0,-1 1,0-1,0 1,0 0,0 1,-1-1,0 1,0 0,-1 0,1 1,-1 0,-1-1,1 1,-1 0,-1 1,1-1,-1 0,0 1,-1 0,0-1,0 1,0 0,-1-1,-1 1,1 0,-2 4,-2-5,0 0,-1-1,0 0,-1 0,1 0,-1 0,0-1,0 0,-1 0,0-1,1 0,-2 0,1 0,0-1,-1 0,1-1,-1 0,0 0,0 0,0-1,0 0,0-1,0 0,0 0,0 0,-6-2,-26-16,26 6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365 141,'-1'-2,"0"0,-1 0,1 1,-1-1,0 0,1 1,-1-1,0 1,0-1,0 1,0 0,0 0,0 0,-1 0,1 0,0 0,0 1,-1-1,1 1,0 0,-1-1,1 1,-1 0,1 0,-1 1,0-2,-12 3,0 0,0 0,0 2,0 0,0 0,1 2,0-1,0 2,1 0,0 1,0 0,0 1,1 0,0 1,1 0,0 1,1 0,-5 7,11-14,-1 0,0 1,1-1,0 1,0 0,1 0,-1 0,1 1,0-1,1 1,-1-1,1 1,0 0,0 0,1 0,0 0,0 0,0 1,1-1,0 0,0 0,1 0,-1 1,1-1,1 0,-1 0,1 0,0 0,1-1,-1 1,1 0,0-1,0 0,1 1,4 1,-1 0,1-1,1 0,-1 0,1-1,0 0,0-1,0 1,1-2,0 0,0 0,-1 0,2-1,-1-1,0 0,0 0,0-1,6 0,7-1,1-2,0 0,-1-1,0-1,0-1,0-1,10-6,-4-1,-6 0</inkml:trace>
  <inkml:trace contextRef="#ctx0" brushRef="#br0" timeOffset="896.195">986 85,'-58'49,"-158"158,167-133,48-72,0 0,0-1,1 1,-1 0,1 0,-1 0,1 0,-1-1,1 1,0 0,0 0,0 0,0 0,0 0,0 0,1 0,-1 0,1-1,-1 1,1 0,0 0,-1 0,1-1,0 1,0 0,0-1,1 1,-1-1,0 1,1-1,-1 0,1 1,-1-1,1 0,-1 0,1 0,0 0,-1-1,1 1,0 0,0-1,1 1,5 1,1 0,0-1,-1 0,1 0,0-1,0 0,-1-1,1 0,0 0,-1-1,1 0,-1-1,1 0,-1 0,0 0,0-1,3-3,124-89,-130 92,172-179,-177 183,0 0,0 1,0-1,0 1,0-1,0 1,0-1,1 0,-1 1,0-1,0 0,0 1,1-1,-1 1,0-1,1 0,-1 0,0 1,0-1,1 0,-1 0,1 1,-1-1,0 0,1 0,-1 0,1 1,-1-1,0 0,1 0,-1 0,1 0,-1 0,1 0,-1 0,0 0,1 0,-1 0,1 0,-1 0,0-1,1 1,-1 0,1 0,-1 0,0 0,1-1,-1 1,0 0,1 0,-1-1,0 1,1 0,-1-1,0 1,-7 39,7-39,-1 5,-1 0,1 0,0 1,1-1,-1 0,1 0,0 1,0-1,0 0,1 0,0 1,0-1,0 0,1 0,0 0,0 0,0-1,0 1,1 0,0-1,0 0,0 1,0-1,1 0,0-1,-1 1,1-1,1 0,-1 1,0-2,5 3,-1-1,0 0,0-1,0 0,0-1,0 0,1 0,-1 0,1-1,-1-1,1 1,-1-2,1 1,-1-1,1 0,-1-1,0 0,1 0,-1 0,0-1,0-1,-1 0,2 0,160-114,-143 97,119-71,-142 91,-1-1,1 1,0 0,0 0,0 0,0 0,0 0,0 1,0-1,0 1,0 0,0 0,0 0,0 1,0-1,0 1,0-1,0 1,0 0,0 0,-1 0,1 0,0 1,0-1,-1 1,1 0,-1 0,0 0,1 0,-1 0,0 0,0 1,0-1,-1 0,1 1,0 1,2 2,-1 0,0 1,0 0,0-1,-1 1,0 0,0 0,-1 0,0 0,0 1,0-1,-1 0,0 0,-1 1,0 1,-1 0,0 0,-1 0,0 0,0 0,-1 0,0-1,-1 1,0-1,0 0,0-1,-1 1,-1-1,1-1,-1 1,0-1,0 0,-1 0,0-1,0 0,0-1,-6 3,-24 0,38-7,-1-1,0 1,1 0,-1 0,1-1,-1 1,1 0,-1-1,1 1,0 0,-1-1,1 1,-1-1,1 1,0-1,-1 1,1-1,0 1,0-1,-1 1,1-1,0 1,0-1,0 1,0-1,0 0,0 1,0-1,0 1,0-1,0 1,0-1,0 0,0 1,0-1,0 1,1-1,-1 1,0-1,0 1,1-1,-1 1,0-1,1 1,-1-1,0 1,1-1,-1 1,1 0,-1-1,1 1,-1 0,1-1,-1 1,1 0,-1 0,1-1,-1 1,1 0,-1 0,1 0,0 0,9-9,1 0,1 1,0 0,0 1,0 1,1-1,0 2,0 0,0 1,0 0,1 1,0 0,0 1,0 1,0 0,0 1,0 0,0 2,0-1,-1 2,1-1,6 4,-10-4,1 1,0-2,-1 1,1-2,0 1,0-1,0-1,0 0,-1-1,1 0,-1 0,1-1,-1-1,0 1,0-2,0 1,8-7,12-6,0-1,-1-1,-2-2,0-1,-1-1,-1-2,-1 0,6-11,-28 34,1 0,-1 0,0 0,0-1,0 1,0-1,0 1,-1-1,1 0,-1 1,0-1,0 0,0 0,0 0,0 0,0 0,-1 0,0 0,1 0,-1 0,0 0,-1 0,1-1,0 1,-1 0,0 0,0 0,0 1,0-1,0 0,0 0,-1 0,0 1,1-1,-1 1,0-1,0 1,0 0,-1-1,-8 1,-1 1,1 1,0-1,-1 2,1 0,0 0,0 1,-1 0,2 1,-1 0,0 1,0 0,1 1,0 0,0 1,1 0,-1 0,1 1,0 0,1 1,0 0,0 0,1 1,-3 4,0-1,0 0,1 0,0 1,2 0,-1 0,1 1,1 0,1 1,-1 1,4-10,1 0,-1 1,1-1,0 0,1 1,-1-1,1 1,0-1,1 1,0-1,0 0,0 1,1-1,0 0,0 0,0 0,1 0,0 0,0-1,0 1,1-1,3 4,9 3,0 0,1-2,1 0,0 0,0-2,1 0,0-2,0 0,0 0,1-2,0-1,0 0,0-1,0-2,0 0,0-1,0-1,1 0,67-11,-64 7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1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1305 0,'-90'19,"-292"72,352-85,-7 0,0 2,1 1,0 3,1 0,-5 5,39-17,0 0,0 1,0-1,0 0,1 1,-1-1,0 0,0 1,1-1,-1 1,0-1,0 1,1-1,-1 1,1 0,-1-1,0 1,1 0,-1 0,1-1,0 1,-1 0,1 0,0 0,-1 0,1-1,0 1,0 0,0 0,0 0,0 0,0 0,0 0,0 0,0-1,0 1,0 0,1 0,-1 0,0 0,0-1,1 1,-1 0,1 0,-1 0,1-1,-1 1,1 0,-1-1,1 1,0 0,-1-1,1 1,0-1,0 1,-1-1,47 25,157 17,-62-4,-140-37,0 0,1-1,-1 1,0 0,0 0,0 0,0 1,0-1,0 1,0-1,0 1,0-1,-1 1,1 0,-1 0,1 0,-1 0,0 0,1 0,-1 0,0 0,-1 1,1-1,0 0,-1 0,1 1,-1-1,1 1,-1-1,0 0,0 1,-1-1,1 1,0-1,-1 0,1 1,-1-1,0 0,0 1,0-1,0 0,0 0,0 0,0 0,-1 0,1 0,-1 0,0 0,-11 12,0-1,-1 0,-1-1,0 0,0-1,-1-1,0-1,-1 0,-12 4,-34 21,-67 41,-73 43,-166 129,304-184,65-61,1 0,0 0,0 0,0 0,0-1,1 1,-1 0,0-1,1 1,0 0,-1-1,1 0,0 1,-1-1,1 0,0 0,0 0,0 0,0 0,0 0,0-1,0 1,0-1,0 0,1 1,-1-1,0 0,0 0,0 0,0 0,1-1,1 1,-2 0,227-14,-159 6,450-79,-456 82,-40 4</inkml:trace>
  <inkml:trace contextRef="#ctx0" brushRef="#br0" timeOffset="736.628">1334 1045,'27'-68,"18"-8,3 3,4 2,2 2,3 2,3 4,4 1,146-126,-171 166,-39 22,1-1,-1 1,1 0,0 0,-1-1,1 1,0 0,-1 0,1 0,0 0,-1 0,1 0,0 0,-1 0,1 0,0 0,-1 1,1-1,0 0,-1 0,1 1,0-1,-1 0,1 1,-1-1,1 0,-1 1,1-1,-1 1,1-1,-1 1,1-1,-1 1,0 0,1-1,-1 1,0-1,1 1,-1 0,0-1,0 1,0 0,1-1,-1 1,0 0,0-1,0 1,0 0,0-1,0 1,-1 0,1-1,0 1,0 0,0-1,-1 1,1 0,-59 175,55-160,-8 14,2 2,2-1,1 1,1 1,2-1,1 1,1-1,2 8,0-38,0 0,0 0,0 0,0-1,1 1,-1 0,0 0,1 0,0-1,-1 1,1 0,0-1,0 1,0-1,0 1,0 0,0-1,0 0,0 1,1-1,-1 0,0 0,1 0,-1 0,1 0,-1 0,1 0,0 0,0-1,-1 1,1 0,0-1,0 0,-1 1,1-1,0 0,0 0,0 0,0 0,-1 0,1 0,0-1,0 1,-1-1,1 1,1-2,78-41,-43 9,-2-1,-1-1,-2-2,-1-1,-3-2,-1-1,17-36,79-108,-74 131,-50 54,1 1,-1-1,1 1,-1 0,1-1,-1 1,1 0,0-1,-1 1,1 0,-1 0,1 0,0 0,-1-1,1 1,0 0,-1 0,1 0,-1 0,1 0,0 1,-1-1,1 0,0 0,-1 0,1 0,-1 1,1-1,-1 0,1 1,-1-1,1 0,-1 1,1-1,-1 0,1 1,-1-1,1 1,-1-1,0 1,1-1,-1 1,0 0,1-1,-1 1,0-1,0 1,0 0,0-1,1 1,-1-1,0 1,0 0,0-1,0 1,0 0,0-1,-1 1,1-1,0 1,0 0,-4 45,3-44,-44 185,30-138,2 1,3 0,2 0,1 1,3 7,17 70,-7-111</inkml:trace>
  <inkml:trace contextRef="#ctx0" brushRef="#br0" timeOffset="1152.315">2744 933,'-6'14,"-93"191,81-183,18-22,-1 0,0-1,1 1,-1 0,1-1,-1 1,0-1,1 1,-1-1,1 1,0-1,-1 1,1-1,-1 0,1 1,0-1,0 1,-1-1,1 0,0 0,0 1,0-1,-1 0,1 1,0-1,0 0,0 1,0-1,1 0,-1 0,0 1,0-1,0 0,0 1,1-1,-1 0,0 1,1-1,-1 1,0-1,1 0,-1 1,1-1,-1 1,1-1,-1 1,1-1,0 1,-1 0,1-1,0 1,21-42,3 1,1 1,2 2,1 0,2 2,24-20,-26 25,1 2,1 0,2 2,23-14,-54 38,0 1,0 0,1 0,-1 0,1 0,-1 0,1 1,0-1,-1 1,1 0,0 0,0 0,0 0,0 0,0 1,0-1,0 1,0 0,0 0,1 0,-1 0,0 0,0 1,0-1,0 1,0 0,0 0,0 0,-1 0,1 1,0-1,-1 1,1 0,-1-1,1 1,-1 0,0 1,1-1,-1 0,-1 0,1 1,0 0,0-1,-1 1,0 0,1 0,-1-1,0 1,0 0,-1 0,1 1,-2 4,0 0,0 0,-1 0,0 0,0 0,-1 0,0 0,0-1,-1 0,0 0,0 0,-1 0,0 0,0-1,-1 0,1 0,-1-1,-1 1,1-1,-1 0,0-1,0 0,0 0,0 0,-1-1,1 0,-1-1,0 0,0 0,0 0,0-1,0 0,-1-1,-6 0,10 1,-1 0,1 0,0 0,0-1,0 0,-1 0,1 0,0-1,0 1,-1-1,1-1,0 1,0-1,0 0,1 0,-1 0,0 0,1-1,-1 0,1 0,0 0,0-1,0 1,0-1,1 0,0 0,0 0,0-1,-3-3,0-18,3 3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2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0 216,'74'22,"-30"-19,0-2,0-2,0-2,0-2,-1-2,1-2,72-9,-18 4,187-13,-243 27,-171-44,-45-33,122 43,53 31,4 5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31,'109'-10,"-48"0,0 4,1 2,-1 3,12 4,5-2,-78-1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0,'48'5,"30"1,12 0,-5-1,-13-2,-12-1,-13 0,-9-2,-6 0,-9 0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1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59,'-2'1,"0"0,0 1,1-1,-1 1,0 0,1-1,-1 1,1 0,-1 0,1 0,0 0,0 0,0 0,0 1,0-1,1 0,-1 0,1 1,-1-1,1 0,0 1,0-1,0 0,0 1,0-1,0 2,-2 28,1 1,1 0,2 0,2 0,7 31,-5-22,-1 1,-2 0,-2 0,-5 41,-22 55,6-83,21-82,4 3,0 0</inkml:trace>
  <inkml:trace contextRef="#ctx0" brushRef="#br0" timeOffset="453.534">1 86,'8'-2,"27"-11,1 2,0 1,0 2,1 2,35-2,50 9,114-11,-62-8,-150 18</inkml:trace>
  <inkml:trace contextRef="#ctx0" brushRef="#br0" timeOffset="914.108">85 849,'129'22,"-98"-18,0-2,0 0,-1-2,1-2,0 0,25-7,141-27,-67 14,-35 7,-72 14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3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1,'29'0,"19"0,11 0,0 0,0 0,-6 0,-6 0,-2 0,-4 4,-4 3,-4-1,-2-1,-2-2,-1-1,-1-1,-4 0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1,'1'0,"0"1,0 0,0-1,0 1,-1 0,1-1,0 1,0 0,-1 0,1 0,-1 0,1 0,-1 0,1 0,-1 0,0 0,1 0,-1 0,0 0,0 0,0 0,1 0,-1 0,0 0,-1 0,1 0,0 0,0 0,0 0,-1 0,1 0,0 0,-1 0,1 0,-1 0,1 0,-1 0,1 0,-1-1,0 1,0 0,1 0,-1-1,0 1,0 0,0-1,0 1,0 0,-3 4,-136 201,126-190,0-1,-1 0,0-1,-1-1,0 0,-1-1,-1-1,-15 7,31-17,-1 0,1 0,-1 0,0 0,0-1,0 1,1-1,-1 0,0 0,0 0,0 0,0 0,1-1,-1 1,0-1,0 0,1 1,-1-1,0-1,1 1,-1 0,1-1,-1 1,1-1,0 0,0 1,0-1,0 0,0-1,0 1,0 0,1 0,-1-1,1 1,-1-1,1 1,0-1,0 0,0 1,1-1,-1 0,1 0,-1 0,1 1,0-1,0 0,0 0,1-1,4-112,-5 112,1 1,0-1,0 0,0 1,0-1,0 1,1 0,0-1,0 1,0 0,0 0,0 0,0 0,1 0,-1 1,1-1,0 1,0 0,0-1,0 1,0 1,0-1,1 0,-1 1,1 0,-1-1,1 1,-1 1,4-1,-1 2,1 0,-1 1,0 0,0 0,0 1,0 0,0 0,-1 0,1 0,-1 1,0 0,0 0,0 1,0-1,-1 1,2 3,21 17,-6-10,0-1,1-1,1-1,0-1,1 0,0-2,0-1,17 3,26 11,-48-17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0 213,'18'-9,"-1"1,1 1,1 1,-1 0,1 1,0 1,0 1,0 1,1 1,-1 0,1 1,-1 1,0 1,0 1,1 1,-2 0,5 3,38 6,-85-60,-60-66,80 94,4 4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4.7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 36,'18'57,"-15"-31,-1 1,0 0,-3 0,0 0,-1 0,-2-1,-1 1,-1-1,-1 0,-6 13,4-4,-6-1,16-64,4 7,1 0,2 0,0 0,2 1,0 1,1 0,6-7,9-20,-20 33,1 1,1 0,0 0,1 1,1 0,0 0,0 1,1 0,1 1,0 1,0 0,1 0,1 1,-1 1,5-2,-16 9,0 0,0 0,0 1,0-1,1 0,-1 1,0 0,0-1,0 1,0 0,1 0,-1 0,0 1,0-1,0 0,1 1,-1-1,0 1,0 0,0 0,0 0,0 0,0 0,0 0,-1 1,1-1,0 0,-1 1,1-1,-1 1,1 0,-1 0,0-1,1 1,-1 0,0 0,-1 0,1 0,0 0,0 1,-1-1,1 0,-1 0,0 0,0 0,0 1,0 256,0-214,3-46,-1 1,0-1,0 0,0 0,0 1,0-1,0 0,-1-1,1 1,0 0,0 0,-1-1,1 1,-1-1,1 0,-1 1,0-1,0 0,1 0,-1 0,0 0,-1 1,1-2,103-150,39-14,-142 166,0 0,0 0,0 0,0 0,0 0,0 0,0 0,0 1,0-1,0 0,0 1,1-1,-1 1,0 0,0-1,1 1,-1 0,0-1,1 1,-1 0,0 0,1 0,-1 0,0 1,0-1,1 0,-1 0,0 1,1-1,-1 1,0-1,0 1,0 0,0-1,0 1,1 0,-1 0,-1-1,1 1,0 0,0 0,0 0,0 0,-1 1,1-1,0 0,-1 0,1 0,-1 1,1-1,-1 0,0 0,1 1,-1-1,0 0,0 1,0-1,1 13,0 0,-1-1,0 1,-1 0,-1 0,0-1,-1 1,-3 10,-8 46,-7 26,20-82,4-6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8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1 255,'38'4,"28"3,6-6,-3-3,-9 0,-10-1,-9 1,-6 0,-9-4,-14-1,-9 1</inkml:trace>
  <inkml:trace contextRef="#ctx0" brushRef="#br0" timeOffset="5021.782">255 1,'1'1,"0"0,0 0,0 0,0 0,0 0,0 0,0 1,0-1,-1 0,1 1,0-1,-1 0,1 1,-1-1,1 1,-1-1,0 1,0-1,1 1,-1-1,0 1,0-1,-1 1,1-1,0 1,0-1,-1 1,1-1,-1 1,1-1,-1 1,0-1,0 1,-2 10,0 22,2 1,0-1,3 1,0-1,3 1,3 10,4 124,-13-165,1 0,-1 0,0 0,0-1,0 1,-1 0,1-1,-1 1,0-1,0 1,0-1,-1 0,1 0,-1 0,0 0,0 0,-1 0,-13 11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5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21,'8'39,"-2"1,-2 1,-2-1,-2 1,-1-1,-2 0,-2 0,-2 4,-23 91,73-281,-26 89,2 0,2 1,25-44,-42 92,-1 0,1 0,1 0,-1 1,1-1,0 1,1 1,0-1,0 1,0 0,1 0,0 1,0-1,8-3,-11 10,1 0,-1 1,0-1,0 1,0 0,0 0,0 0,0 1,0-1,-1 1,1 0,-1 0,1 0,-1 0,-1 1,1-1,0 1,-1 0,1 0,-1 0,0 0,-1 0,1 0,-1 1,0-1,0 0,0 1,0-1,-1 3,1-5,23 111,-24-114,0 1,0 0,1 0,-1-1,0 1,0 0,1-1,-1 1,0 0,1 0,-1 0,0-1,1 1,-1 0,0 0,1 0,-1 0,1 0,-1 0,0-1,1 1,-1 0,0 0,1 0,-1 0,1 0,-1 1,0-1,1 0,-1 0,0 0,1 0,-1 0,1 0,-1 1,0-1,1 0,-1 0,0 1,0-1,1 0,-1 0,0 1,0-1,1 0,-1 1,0-1,0 0,0 1,1-1,-1 0,0 1,0-1,0 0,0 1,0 0,3-16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0 148,'314'0,"-252"7,-82-21,-149-82,117 64,40 20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7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0,'38'5,"32"1,14 0,-3-1,-5-2,-11 4,-12 1,-5-1,-6-2,-10-2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459 2,'-25'-1,"1"0,-1 2,1 2,-1 0,1 1,0 1,0 2,1 0,-1 1,2 2,-1 0,-10 8,21-11,0 1,1 0,0 0,0 1,1 1,0 0,1 0,0 1,0 0,-5 11,11-18,1 0,-1 0,1 1,0-1,0 1,1-1,-1 1,1 0,0 0,1-1,-1 1,1 0,0 0,0 0,0 0,0 0,1-1,0 1,0 0,1 0,-1-1,1 1,0-1,0 1,0-1,1 0,-1 0,1 0,0 0,1 0,2 2,3-1,0 0,1-1,-1 0,1-1,0 0,0 0,0-1,0-1,0 1,0-2,0 1,1-2,-1 1,0-1,0-1,0 0,0 0,0-1,0 0,-1-1,1 0,-1 0,0-1,0-1,-1 1,1-1,2-4,18-12,-1-2,-1-1,-2-1,0-1,3-6,-2 1,-25 31,-1 0,0 0,0 0,1 1,-1-1,1 0,-1 0,1 0,-1 0,1 0,-1 1,1-1,0 0,-1 1,1-1,0 0,0 1,0-1,-1 1,1-1,0 1,0-1,0 1,0 0,0-1,0 1,0 0,0 0,0 0,0 0,0 0,0 0,0 0,0 0,0 0,0 0,0 0,0 1,0-1,0 0,-1 1,1-1,0 1,0-1,0 1,0-1,-1 1,1 0,0-1,0 1,-1 0,1 0,-1-1,1 1,-1 0,1 0,-1 0,1 1,10 101,22 4,-32-104,1 0,0 0,0-1,0 1,0 0,1-1,-1 1,1-1,0 0,-1 0,1 0,0 0,0 0,0-1,1 0,-1 1,0-1,0 0,1 0,-1-1,0 1,1-1,-1 0,1 1,-1-1,1-1,-1 1,1-1,-1 1,0-1,1 0,1 0,-1-1,1 0,0 0,-1 0,1-1,-1 1,0-1,0 0,0 0,0-1,0 1,-1-1,0 0,1 0,-1 0,-1 0,2-3,8-13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0 180,'121'15,"-1"-5,1-5,20-7,-166-16,20 16,-113-61,113 60,1 0,-1-1,1 0,-1 0,1 0,0 0,0-1,1 1,0-1,-1 0,2 0,-1 0,0 0,1-1,0 1,0-1,1 0,0 1,0-1,0 0,0-1,3-11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1,'24'10,"22"2,13 1,6-4,-3 3,-3-1,-6-2,-8-3,-11-3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0,'-28'44,"-20"28,-6 6,1-4,10-11,7-10,5-11,3-6,2-11,5-3,5-7</inkml:trace>
  <inkml:trace contextRef="#ctx0" brushRef="#br0" timeOffset="270.727">46 0,'19'15,"17"18,5 10,2 1,-2-1,-3-9,-8-5,-5-2,-1-2,-5 1,-1-5,2-1,-4 1,2 1,-3 3,0-4,-1-5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53.52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432 731,'-8'15,"1"1,1 0,0 1,2 0,0 0,0 0,2 0,0 0,1 11,-2-2,-7 188,9-1,24 179,-17-305,11 211,-16 107,-39 94,-94 444,96-693,26-149,11-100,0 0,0 1,0-1,0 0,1 0,-1 1,0-1,1 0,-1 0,1 0,-1-1,1 1,-1 0,1-1,-1 1,1-1,0 1,-1-1,1 0,0 1,-1-1,1 0,0 0,-1 0,1 0,0-1,0 1,-1 0,1-1,-1 1,2-1,4 0,231-24,107 2,374-5,21 0,850-68,122-15,713 0,-612 100,-1132 13,215-13,196-24,-839 24,817-17,-499 29,-569-1,1 1,0-1,0 0,0 0,0 0,0 0,0 0,0-1,0 1,0-1,0 0,0 0,-1 0,1 0,0 0,-1-1,1 1,-1-1,1 0,-1 1,0-1,1 0,-1-1,0 1,-1 0,1-1,0 1,-1-1,1 1,-1-1,0 0,1 1,-1-1,-1 0,1 0,0-1,-1-171,-7 86,-5 1,-3 1,-26-83,12 52,-7-34,-23-103,-14-158,47 129,9-224,19 407,-4 0,-5 0,-4 1,-5 0,-4 1,-4 1,-6-5,-3 18,-3 2,-3 2,-7-4,-105-179,149 261,0 0,0 0,0 0,-1 1,1-1,-1 1,0 0,1 0,-1 0,0 0,0 0,0 1,0-1,-1 1,1 0,0 0,-1 0,1 0,0 1,-1-1,1 1,-1 0,1 0,-1 0,1 0,-1 1,1-1,0 1,-1 0,1 0,0 0,0 1,-1-1,-324 62,-134-41,-722-7,335-42,-1004 26,146 68,440 36,568-41,-1111 65,540-63,603-37,-380 50,629-66,324-29,213 77,-96-51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1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59,'-39'39,"1"2,2 1,3 2,1 2,2 0,-8 21,35-63,0 0,0 1,0 0,0-1,1 1,0 0,0 0,0 0,1 1,0-1,0 0,0 1,0-1,1 0,0 1,0-1,0 0,1 1,0-1,0 0,0 1,1-1,0 0,0 0,0 0,0 0,1-1,0 1,0-1,0 1,1-1,-1 0,1 0,0 0,2-1,1 0,0-1,-1 0,1 0,0 0,0 0,0-1,0 0,0-1,0 0,0 0,0 0,1-1,-1 0,0-1,-1 1,1-1,0 0,0-1,-1 0,1 0,-1 0,0-1,0 0,0 0,3-4,6-4,-1-1,0 0,-1-1,-1-1,0 0,-1 0,-1-1,0-1,3-8,-5 7,-1 0,0 0,-2-1,0 1,-1-1,-1-1,-1 1,0-11,-1 21,-1-1,-1 1,1 0,-1 0,-1 0,0 1,0-1,-1 0,0 1,0-1,-1 1,0 0,0 0,-1 0,0 1,-1 0,0 0,0 0,-1-1,3 5,0 0,0 0,0 0,0 0,0 1,-1-1,1 1,-1 1,1-1,-1 0,0 1,0 0,1 0,-1 1,0-1,0 1,0 0,0 0,0 1,0-1,0 1,1 0,-1 1,0-1,0 1,1 0,-1 0,1 0,0 0,0 1,0 0,0 0,0 0,0 1,1-1,-1 1,1-1,0 1,0 0,1 1,-1-1,1 0,0 1,0-1,-1 4,-10 80,13-63</inkml:trace>
  <inkml:trace contextRef="#ctx0" brushRef="#br0" timeOffset="270.094">698 453,'-4'1,"0"-1,-1 0,1-1,-1 1,1-1,-1 0,1 0,0 0,-1-1,1 1,0-1,0 0,0 0,0-1,0 1,1-1,-1 0,1 0,0 0,0 0,0 0,0-1,0 0,1 1,-1-1,1 0,0 0,1 0,-1-1,1 1,-1 0,1-1,0 1,1 0,-1-1,1 1,0-1,0 1,0-1,1 1,0-4,3-13,1 1,0-1,1 1,2 1,0-1,1 1,1 1,0 0,1 0,2 1,-1 0,2 1,14-12,-25 24,0 0,1 0,0 1,0-1,0 1,0 0,0 0,1 0,0 1,-1 0,1 0,0 0,0 0,0 1,0-1,0 1,0 1,1-1,-1 1,0 0,14 3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141 390,'20'-2,"0"-2,-1 0,0-1,0-1,0-1,-1-1,0 0,0-2,-1 0,0 0,-1-2,0 0,0-1,21-14,13-9,-2-2,-2-3,28-32,-23 10,-57 113,-30 124,8 2,8 1,7 0,8 58,5-128,-15 474,3-203,1-291,10-85,1 1,-1-1,0 0,0 0,0 1,0-1,0 0,0 0,-1 0,1 0,0 0,-1-1,0 1,1 0,-1-1,0 1,0-1,0 0,0 1,0-1,0 0,0 0,-1-1,1 1,0 0,0-1,-1 1,1-1,0 0,-1 1,1-1,-1 0,1-1,-1 1,-89-45,58 24,-162-79,196 99,0 0,-1 1,1-1,-1 0,1 1,-1-1,0 0,1 1,-1-1,0 1,1-1,-1 1,0 0,0-1,1 1,-1 0,0-1,0 1,0 0,1 0,-1 0,0 0,0 0,0 0,0 0,1 0,-1 0,0 0,0 0,0 0,0 1,1-1,-1 0,0 1,0-1,1 0,-1 1,0-1,1 1,-1-1,0 1,1 0,-1-1,1 1,-1-1,1 1,-1 0,1 0,-1-1,1 1,0 0,-1 0,1-1,0 1,0 0,0 0,-1 0,1 0,0 0,8 8</inkml:trace>
  <inkml:trace contextRef="#ctx0" brushRef="#br0" timeOffset="596.934">1 1322,'508'-217,"-271"112,-236 104,1 1,0-1,0 1,0-1,-1 1,1 0,0 0,0 0,0 0,0 0,0 0,-1 1,1-1,0 1,0-1,-1 1,1 0,0-1,-1 1,1 0,0 0,-1 0,1 0,-1 1,0-1,1 0,-1 1,0-1,0 0,0 1,0 0,0-1,0 1,0-1,0 1,-1 0,1 0,-1 0,1-1,13 80,-14-74,31 226,-26-65,1-144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1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4,'0'0,"0"-1,-1 1,1 0,-1-1,1 1,-1 0,1-1,-1 1,1 0,-1 0,1 0,-1 0,0-1,1 1,-1 0,1 0,-1 0,1 0,-1 0,1 0,-1 0,0 1,1-1,-1 0,1 0,-1 0,1 0,-1 1,1-1,-1 0,1 1,-1-1,1 0,-1 1,1-1,0 0,-1 1,1-1,0 1,-1-1,1 1,0-1,-1 1,1-1,0 1,0-1,0 1,0-1,-1 1,1 0,0-1,0 1,0-1,0 1,0-1,0 1,0 0,1-1,-1 1,-6 39,6-39,21 169,6 22,-11-97,-5 0,0 68,10 31,-6-160,-13-34,-4-8</inkml:trace>
  <inkml:trace contextRef="#ctx0" brushRef="#br0" timeOffset="299.429">0 625,'39'-10,"16"-3,5 1,-3 2,-7 3,-7 3,-6-3,-5 0,-2 1,-2 1,-6-2,-1-1,0 1,-4 2</inkml:trace>
  <inkml:trace contextRef="#ctx0" brushRef="#br0" timeOffset="851.439">592 33,'30'171,"-20"-130,60 251,-20-82,-45-180,-5-24,1 0,0-1,0 1,0 0,1 0,-1-1,1 1,1-1,-1 1,1-1,0 0,0 0,4 4,-4-8,0-1,0 0,0 0,0 0,1 0,-1 0,0 0,0-1,0 0,0 1,0-1,0 0,0-1,0 1,-1 0,1-1,0 0,-1 1,1-1,-1 0,0 0,1-1,-1 1,0 0,0-1,-1 1,1-1,0 0,-1 1,0-1,0 0,1-2,3-1,18-26,-15 19,0 0,1 1,1 0,0 0,1 1,0 1,0 0,1 0,0 1,10-5,-20 13,-1 0,1 0,0 0,-1 0,1 1,0-1,0 0,0 1,0-1,0 1,0 0,0 0,-1 0,1 0,0 0,0 0,0 0,0 0,0 1,0-1,0 1,0 0,-1-1,1 1,0 0,0 0,-1 0,1 0,-1 0,1 1,-1-1,1 0,-1 1,0-1,0 1,1 1,18 69,-15-45,-1-3,-4-19,0 0,1-1,0 1,0 0,0 0,0 0,1-1,-1 1,1-1,0 1,1-1,-1 0,1 0,0 0,0 0,2 2,8-1</inkml:trace>
  <inkml:trace contextRef="#ctx0" brushRef="#br0" timeOffset="1123.017">1412 681,'0'24,"4"4,3-9,-1-7</inkml:trace>
  <inkml:trace contextRef="#ctx0" brushRef="#br0" timeOffset="1361.463">1242 343,'0'0</inkml:trace>
  <inkml:trace contextRef="#ctx0" brushRef="#br0" timeOffset="1567.463">1778 513,'-1'-1,"0"1,0-1,-1 1,1-1,0 1,-1-1,1 1,-1 0,1 0,0 0,-1 0,1 0,-1 0,1 0,0 0,-1 0,1 1,-1-1,1 1,0-1,-1 1,1-1,0 1,0 0,0 0,-1 0,1-1,0 1,0 0,0 0,0 1,1-1,-1 0,0 0,0 0,1 0,-1 1,0-1,1 0,-1 1,1-1,0 0,-1 1,1-1,0 1,0-1,0 0,0 1,0-1,0 1,1-1,-1 1,0-1,1 0,-1 1,1-1,-1 0,51 41,-44-39,0 0,-1 1,1 0,-1 1,0-1,0 1,0 0,0 1,-1-1,0 1,0 0,-1 0,1 1,-1 0,-1-1,1 1,-1 0,-1 1,1-1,-1 0,0 1,-1 0,0-1,0 1,0 0,-1-1,-1 1,1 0,-2 4,-2-5,0 0,-1-1,0 0,-1 0,1 0,-1 0,0-1,0 0,-1 0,0-1,1 0,-2 0,1 0,0-1,-1 0,1-1,-1 0,0 0,0 0,0-1,0 0,0-1,0 0,0 0,0 0,-6-2,-26-16,26 6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365 141,'-1'-2,"0"0,-1 0,1 1,-1-1,0 0,1 1,-1-1,0 1,0-1,0 1,0 0,0 0,0 0,-1 0,1 0,0 0,0 1,-1-1,1 1,0 0,-1-1,1 1,-1 0,1 0,-1 1,0-2,-12 3,0 0,0 0,0 2,0 0,0 0,1 2,0-1,0 2,1 0,0 1,0 0,0 1,1 0,0 1,1 0,0 1,1 0,-5 7,11-14,-1 0,0 1,1-1,0 1,0 0,1 0,-1 0,1 1,0-1,1 1,-1-1,1 1,0 0,0 0,1 0,0 0,0 0,0 1,1-1,0 0,0 0,1 0,-1 1,1-1,1 0,-1 0,1 0,0 0,1-1,-1 1,1 0,0-1,0 0,1 1,4 1,-1 0,1-1,1 0,-1 0,1-1,0 0,0-1,0 1,1-2,0 0,0 0,-1 0,2-1,-1-1,0 0,0 0,0-1,6 0,7-1,1-2,0 0,-1-1,0-1,0-1,0-1,10-6,-4-1,-6 0</inkml:trace>
  <inkml:trace contextRef="#ctx0" brushRef="#br0" timeOffset="896.195">986 85,'-58'49,"-158"158,167-133,48-72,0 0,0-1,1 1,-1 0,1 0,-1 0,1 0,-1-1,1 1,0 0,0 0,0 0,0 0,0 0,0 0,1 0,-1 0,1-1,-1 1,1 0,0 0,-1 0,1-1,0 1,0 0,0-1,1 1,-1-1,0 1,1-1,-1 0,1 1,-1-1,1 0,-1 0,1 0,0 0,-1-1,1 1,0 0,0-1,1 1,5 1,1 0,0-1,-1 0,1 0,0-1,0 0,-1-1,1 0,0 0,-1-1,1 0,-1-1,1 0,-1 0,0 0,0-1,3-3,124-89,-130 92,172-179,-177 183,0 0,0 1,0-1,0 1,0-1,0 1,0-1,1 0,-1 1,0-1,0 0,0 1,1-1,-1 1,0-1,1 0,-1 0,0 1,0-1,1 0,-1 0,1 1,-1-1,0 0,1 0,-1 0,1 1,-1-1,0 0,1 0,-1 0,1 0,-1 0,1 0,-1 0,0 0,1 0,-1 0,1 0,-1 0,0-1,1 1,-1 0,1 0,-1 0,0 0,1-1,-1 1,0 0,1 0,-1-1,0 1,1 0,-1-1,0 1,-7 39,7-39,-1 5,-1 0,1 0,0 1,1-1,-1 0,1 0,0 1,0-1,0 0,1 0,0 1,0-1,0 0,1 0,0 0,0 0,0-1,0 1,1 0,0-1,0 0,0 1,0-1,1 0,0-1,-1 1,1-1,1 0,-1 1,0-2,5 3,-1-1,0 0,0-1,0 0,0-1,0 0,1 0,-1 0,1-1,-1-1,1 1,-1-2,1 1,-1-1,1 0,-1-1,0 0,1 0,-1 0,0-1,0-1,-1 0,2 0,160-114,-143 97,119-71,-142 91,-1-1,1 1,0 0,0 0,0 0,0 0,0 0,0 1,0-1,0 1,0 0,0 0,0 0,0 1,0-1,0 1,0-1,0 1,0 0,0 0,-1 0,1 0,0 1,0-1,-1 1,1 0,-1 0,0 0,1 0,-1 0,0 0,0 1,0-1,-1 0,1 1,0 1,2 2,-1 0,0 1,0 0,0-1,-1 1,0 0,0 0,-1 0,0 0,0 1,0-1,-1 0,0 0,-1 1,0 1,-1 0,0 0,-1 0,0 0,0 0,-1 0,0-1,-1 1,0-1,0 0,0-1,-1 1,-1-1,1-1,-1 1,0-1,0 0,-1 0,0-1,0 0,0-1,-6 3,-24 0,38-7,-1-1,0 1,1 0,-1 0,1-1,-1 1,1 0,-1-1,1 1,0 0,-1-1,1 1,-1-1,1 1,0-1,-1 1,1-1,0 1,0-1,-1 1,1-1,0 1,0-1,0 1,0-1,0 0,0 1,0-1,0 1,0-1,0 1,0-1,0 0,0 1,0-1,0 1,1-1,-1 1,0-1,0 1,1-1,-1 1,0-1,1 1,-1-1,0 1,1-1,-1 1,1 0,-1-1,1 1,-1 0,1-1,-1 1,1 0,-1 0,1-1,-1 1,1 0,-1 0,1 0,0 0,9-9,1 0,1 1,0 0,0 1,0 1,1-1,0 2,0 0,0 1,0 0,1 1,0 0,0 1,0 1,0 0,0 1,0 0,0 2,0-1,-1 2,1-1,6 4,-10-4,1 1,0-2,-1 1,1-2,0 1,0-1,0-1,0 0,-1-1,1 0,-1 0,1-1,-1-1,0 1,0-2,0 1,8-7,12-6,0-1,-1-1,-2-2,0-1,-1-1,-1-2,-1 0,6-11,-28 34,1 0,-1 0,0 0,0-1,0 1,0-1,0 1,-1-1,1 0,-1 1,0-1,0 0,0 0,0 0,0 0,0 0,-1 0,0 0,1 0,-1 0,0 0,-1 0,1-1,0 1,-1 0,0 0,0 0,0 1,0-1,0 0,0 0,-1 0,0 1,1-1,-1 1,0-1,0 1,0 0,-1-1,-8 1,-1 1,1 1,0-1,-1 2,1 0,0 0,0 1,-1 0,2 1,-1 0,0 1,0 0,1 1,0 0,0 1,1 0,-1 0,1 1,0 0,1 1,0 0,0 0,1 1,-3 4,0-1,0 0,1 0,0 1,2 0,-1 0,1 1,1 0,1 1,-1 1,4-10,1 0,-1 1,1-1,0 0,1 1,-1-1,1 1,0-1,1 1,0-1,0 0,0 1,1-1,0 0,0 0,0 0,1 0,0 0,0-1,0 1,1-1,3 4,9 3,0 0,1-2,1 0,0 0,0-2,1 0,0-2,0 0,0 0,1-2,0-1,0 0,0-1,0-2,0 0,0-1,0-1,1 0,67-11,-64 7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33,'-10'1,"1"-1,-1 1,0 1,0-1,1 2,-1-1,1 1,0 1,0 0,0 0,0 1,1 0,0 0,0 1,0 0,0 0,1 1,0 0,1 0,0 1,0 0,0 0,1 0,0 1,1 0,0 0,0 0,1 0,0 0,1 1,0 0,0 2,0 148,2-155,1-1,-1 1,1-1,0 0,1 1,-1-1,1 0,-1 0,1 0,0 0,1 0,-1 0,1-1,0 1,0-1,0 0,0 0,0 0,1 0,-1 0,1-1,0 1,0-1,0 0,0-1,0 1,0 0,1-1,-1 0,0 0,1-1,-1 1,4-1,5 1,-1-1,1-1,0 0,-1-1,0 0,1-1,-1 0,0-1,0-1,-1 0,7-4,-4 3,-1-2,0 0,0 0,-1-1,0-1,0 0,-1 0,-1-2,0 1,0-1,-1 0,-1-1,0 0,-1 0,0-1,-1 0,0 0,-1-1,-1 1,-1-1,0 0,0 0,-2 0,0-1,0 1,-2 0,-1-12,0 21,0 1,-1-1,0 1,0 0,0-1,-1 1,1 1,-1-1,0 1,-1-1,1 1,-1 0,0 1,1-1,-2 1,1 0,0 0,-1 0,1 1,-1 0,0 0,0 1,0-1,0 1,0 0,0 1,0 0,0 0,0 0,0 0,0 1,0 0,0 1,0-1,0 1,1 0,-1 0,1 1,-1 0,1 0,0 0,0 1,0-1,-1 3,-58 59,51-46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0 534,'194'-345,"-183"327,-2 0,0 1,2 0,0 1,1 0,1 1,0 0,1 1,1 0,8-5,-22 18,0 0,0 0,0 0,0 0,0 1,1-1,-1 0,0 1,0-1,1 1,-1 0,1-1,-1 1,0 0,1 0,-1 0,1 0,-1 0,0 0,1 0,-1 0,1 0,-1 1,0-1,1 1,-1-1,0 1,1-1,-1 1,0 0,0 0,0-1,0 1,0 0,0 0,0 0,0 0,0 0,0 1,0-1,0 0,-1 0,1 1,-1-1,1 0,-1 0,1 1,-1-1,1 2,7 73,-8-51,6 63,-5-86,0 0,0 0,0 0,0 0,0 0,0 0,0 0,1 0,-1-1,1 1,-1 0,1-1,0 1,-1-1,1 0,0 0,0 0,0 0,0 0,0 0,0 0,0 0,1-1,-1 1,0-1,0 0,0 1,1-1,-1 0,0 0,0-1,1 1,-1 0,0-1,0 1,1-1,8-3,-1 1,0-2,-1 1,1-1,-1-1,0 0,0 0,0-1,-1 0,0 0,5-6,22-19,152-97,-186 128,0 1,0-1,0 1,0-1,0 1,0 0,0-1,0 1,0 0,0 0,0-1,0 1,0 0,0 0,0 0,0 0,1 1,-1-1,0 0,0 0,0 1,0-1,0 0,0 1,0-1,0 1,0-1,-1 1,1 0,0-1,0 1,0 0,-1 0,1 0,0-1,-1 1,1 0,0 0,-1 0,0 0,1 0,-1 0,1 0,-1 0,0 0,0 0,1 1,2 58,-3-52,-3 140,18-107,-3-29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4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43 537,'-9'23,"1"1,2 0,0 1,1 0,1 0,2 0,0 0,2 0,1 0,2 16,-3-38,0 0,0 0,0 0,0 1,1-1,-1 0,1 0,0 0,0 0,0 0,0 0,1 0,-1 0,1 0,0-1,0 1,0-1,0 1,0-1,0 0,1 1,-1-1,1-1,-1 1,1 0,0 0,0-1,0 0,0 0,0 0,0 0,0 0,0 0,0-1,0 1,1-1,-1 0,0 0,0 0,0-1,1 1,-1-1,0 0,5-1,-1-1,1-1,-1 0,0 0,-1 0,1-1,-1 0,0 0,0 0,0-1,-1 0,0 0,0-1,0 1,-1-1,0 0,0 0,-1-1,2-5,2-6,-1 0,0-1,-2 0,0 0,-1 0,-1 0,-1-6,0 21,-1 0,1-1,-1 1,0 0,-1 0,1-1,-1 1,0 0,0 0,-1 0,0 0,1 0,-2 0,1 1,0-1,-1 1,0-1,0 1,0 0,-1 0,0 0,1 1,-1-1,0 1,-1 0,1 0,0 0,-5-1,-28 20,20 0</inkml:trace>
  <inkml:trace contextRef="#ctx0" brushRef="#br0" timeOffset="471.556">410 904,'3'-7,"13"-39,2 1,2 0,2 2,20-30,8 26,-49 46,0 0,0 0,0 1,0-1,1 1,-1-1,0 1,0-1,1 1,-1-1,0 1,1 0,-1 0,1 0,-1 0,0 0,1 0,-1 0,0 0,1 1,-1-1,0 0,1 1,-1-1,0 1,0 0,1-1,-1 1,0 0,0 0,0 0,0-1,0 1,0 0,0 0,0 1,-1-1,1 0,0 0,0 0,-1 0,1 1,-1-1,1 0,-1 2,14 134,-14-136,1 1,-1-1,1 0,0 0,0 0,-1 1,1-1,0 0,0 0,0 0,0 0,0 0,0 0,1-1,-1 1,0 0,0 0,1-1,-1 1,0-1,1 1,-1-1,0 0,1 1,-1-1,1 0,-1 0,1 0,-1 0,0 0,1 0,-1-1,1 1,-1 0,0-1,1 1,-1-1,0 1,1-1,-1 0,0 0,0 1,1-2,53-36,157-162,-205 193,-6 6,-1 0,0-1,1 1,-1 0,1-1,0 1,-1 0,1 0,0 0,0 0,0 0,-1 0,1 0,0 0,1 0,-1 0,0 0,0 0,0 1,0-1,1 1,-1-1,0 1,0-1,1 1,-1 0,0-1,1 1,-1 0,1 0,-1 0,0 0,1 0,-1 0,0 1,1-1,-1 0,0 1,1-1,-1 1,0-1,0 1,1 0,-1-1,0 1,0 0,0 0,0 0,0 0,0 0,0 0,0 0,-1 0,1 0,1 9,-1-1,0 1,-1-1,0 1,-1 0,0-1,0 1,-1-1,0 1,0-1,-2 1,-8 92,17-83</inkml:trace>
  <inkml:trace contextRef="#ctx0" brushRef="#br0" timeOffset="783.153">1228 706,'16'-7,"-2"-1,1 0,-1-1,-1-1,0 0,0-1,-1 0,0-1,-1-1,0 0,-1 0,-1-1,0 0,3-7,-12 19,0 0,0-1,0 1,0 0,0 0,-1 0,1-1,0 1,-1 0,0 0,1 0,-1 0,0 0,0 0,0 0,-1 0,1 0,0 1,-1-1,1 0,-1 1,1-1,-1 1,0 0,0-1,0 1,0 0,0 0,0 0,0 0,0 0,0 1,0-1,0 1,0-1,-1 1,1 0,0 0,0 0,0 0,-1 0,1 1,0-1,0 0,0 1,0 0,-1-1,1 1,0 0,0 0,1 0,-1 1,0-1,0 0,0 1,0 0,-8 3,-1 2,1-1,0 1,1 1,-1-1,2 2,-1-1,1 1,0 0,1 1,0 0,1 0,0 1,0 0,1 0,1 0,0 0,0 1,1-1,0 1,0 10,3-17,1 1,-1-1,1 0,0 0,1 0,-1 0,1 0,0 0,0-1,0 1,1 0,0-1,0 0,0 1,0-1,0-1,1 1,0 0,0-1,0 0,0 0,1 0,-1 0,1-1,-1 0,1 0,0 0,0 0,0-1,0 0,0 0,0 0,0 0,1-1,-1 0,0 0,0-1,1 1,51-1,-32 0</inkml:trace>
  <inkml:trace contextRef="#ctx0" brushRef="#br0" timeOffset="1148.668">1595 791,'143'-184,"-143"183,0-1,1 1,-1 0,0 0,1-1,-1 1,1 0,0 0,-1 0,1 0,0 0,0 0,0 0,0 0,0 0,0 0,0 0,0 1,0-1,0 0,0 1,0-1,1 1,-1-1,0 1,0 0,1-1,-1 1,0 0,0 0,1 0,-1 0,0 0,1 0,-1 0,0 1,0-1,1 0,-1 1,0-1,0 1,0-1,1 1,-1-1,0 1,0 0,0 0,0-1,0 1,0 0,0 0,-1 0,1 0,5 21,-6-18,0 1,1-1,-1 1,1-1,0 1,0-1,0 0,1 0,-1 1,1-1,0 0,0 0,0 0,1-1,0 1,-1-1,1 1,0-1,1 0,-1 0,1 0,-1 0,1-1,0 0,0 1,0-2,0 1,0 0,0-1,1 1,-1-1,0 0,1-1,-1 1,1-1,2 0,3-2,0 0,-1-1,1-1,-1 1,0-1,0-1,-1 0,1 0,-1-1,0 0,-1 0,1-1,-1 1,-1-2,1 1,-1-1,1-2,81-153,-69 123,-8 16</inkml:trace>
  <inkml:trace contextRef="#ctx0" brushRef="#br0" timeOffset="1405.397">2554 0,'-9'43,"-9"34,0 8,2-5,4-12,4-12,9-11,3-9,2-5,-1-3,0-2,-2-5</inkml:trace>
  <inkml:trace contextRef="#ctx0" brushRef="#br0" timeOffset="1552.705">2187 311,'34'-10,"40"-3,11 1,-2 2,-8 3,-10 3,-12 2,-15 1</inkml:trace>
  <inkml:trace contextRef="#ctx0" brushRef="#br0" timeOffset="1804.519">3120 254,'-14'9,"1"-2,0 2,1-1,0 1,1 1,-1 0,2 1,-1 0,2 1,-6 8,14-17,0-1,0 1,0-1,1 1,-1 0,1-1,-1 1,1 0,0-1,0 1,1 0,-1-1,0 1,1 0,0-1,-1 1,1-1,0 1,0-1,1 1,-1-1,0 0,1 0,0 1,-1-1,1 0,0 0,0-1,0 1,0 0,0-1,1 1,-1-1,0 0,1 0,-1 1,1-2,-1 1,1 0,-1 0,1-1,0 0,-1 1,1-1,1 0,39 23,-42-22,1 0,-1 1,0-1,0 1,-1-1,1 1,0-1,0 1,-1-1,1 1,-1 0,0-1,1 1,-1 0,0-1,0 1,0 0,0 0,0-1,0 1,-1 0,1-1,0 1,-1 0,1-1,-1 1,0 0,0-1,0 1,1-1,-1 0,-1 1,1-1,0 0,0 1,0-1,-1 0,-52 42,-48-15,83-29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56,'-6'15,"0"1,0-1,2 1,0 0,0 1,2-1,0 0,1 1,0 0,2-1,0 1,1-1,0 1,1-1,1 0,1 0,0 0,7 13,-9-25,0 0,0 0,0-1,0 1,1-1,0 0,0 0,0 0,0 0,0-1,0 1,0-1,1 0,-1-1,1 1,0-1,0 0,-1 0,1 0,0-1,0 1,0-1,0 0,-1-1,1 1,0-1,0 0,0 0,-1-1,1 1,-1-1,4-2,4-1,0-1,-1 0,1-1,-1 0,-1-1,0 0,0-1,0 0,-1 0,0-1,6-9,-6 5,-1 0,0-1,0 0,-2-1,0 1,0-1,-2 0,0-1,-1 1,0-1,-1 1,-1-1,-1-6,-1-2</inkml:trace>
  <inkml:trace contextRef="#ctx0" brushRef="#br0" timeOffset="365.608">601 423,'2'7,"-2"-3,0-1,1 0,-1 1,1-1,0 0,0 0,1 0,-1 0,1 0,-1 0,1 0,0 0,0 0,0-1,0 1,1-1,-1 0,1 0,0 1,-1-4,0 0,0 0,-1-1,1 1,0-1,-1 1,1-1,-1 0,1 1,-1-1,0 0,0 0,0 0,0 0,0 0,0 0,0 0,-1 0,1-1,-1 1,1 0,-1 0,0 0,0-1,0 0,2-6,16-61,-14 47,1 0,2 1,0 0,1 0,2 1,0 0,11-18,-9 23,-1 1,2 1,0 0,1 0,0 1,1 1,1 0,0 1,0 1,1 1,13-6,-29 14,1 0,0-1,0 1,0 0,0 0,0 0,0 1,0-1,0 0,0 1,0-1,1 1,-1 0,0 0,0 0,0 0,1 0,-1 0,0 1,0-1,0 1,0-1,0 1,0 0,0 0,0 0,0 0,0 0,0 0,0 1,-1-1,1 1,-1-1,1 1,-1-1,1 1,-1 0,0 0,0 0,0 0,0 0,0 0,0 0,0 0,-1 0,1 0,-1 0,0 2,-3 15,-2 0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43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87,'-5'-4,"0"0,0 1,-1-1,1 1,-1 0,0 0,0 1,0 0,0 0,0 0,0 1,0 0,-1 0,1 1,-1 0,1 0,0 0,-1 1,1-1,0 2,-1-1,1 1,0 0,0 0,0 0,0 1,1 0,-1 0,1 1,0 0,0 0,0 0,0 0,-1 2,-5 9,1 1,1 0,0 1,1 0,1 0,0 0,1 1,1 0,1 0,1 1,-1 12,-4 11,-37 284,18-69,-2 48,29-294,-1-9,0 1,0-1,1 0,-1 1,0-1,1 1,0-1,0 1,-1-1,1 1,1-1,-1 1,0-1,1 1,-1-1,1 1,0-1,-1 1,1-1,0 0,1 0,-1 1,0-1,1 0,-1 0,1 0,0 0,-1-1,1 1,0 0,0-1,0 1,0-1,1 0,-1 0,0 1,1-2,-1 1,0 0,1 0,-1-1,1 1,-1-1,1 0,-1 0,1 0,0 0,225-68,-172 65,-32 3</inkml:trace>
  <inkml:trace contextRef="#ctx0" brushRef="#br0" timeOffset="370.659">853 398,'-14'38,"-5"32,1 9,3-4,5-5,3-10,4-6,2-6,0-8,2-5,0-4,0-2,-1-2,1 0,-1 0,0 0,0 0,0-4</inkml:trace>
  <inkml:trace contextRef="#ctx0" brushRef="#br0" timeOffset="586.127">486 793,'39'5,"36"1,11 0,-1-1,-4-1,-11-2,-14-1,-10-1,-9 0,-6 0,-3 0,-2 0,-5-1</inkml:trace>
  <inkml:trace contextRef="#ctx0" brushRef="#br0" timeOffset="885.648">1306 765,'-13'19,"2"1,0 0,2 1,0 0,1 1,1 0,1 0,1 0,1 1,1 0,1 0,1 17,1-36,0 1,1-1,-1 1,1-1,0 0,0 0,0 1,1-1,-1 0,1 0,0 0,0 0,1-1,-1 1,1-1,0 1,-1-1,2 0,-1 0,0 0,1 0,-1-1,1 1,0-1,-1 0,1 0,0-1,1 1,-1-1,0 1,0-1,1-1,-1 1,0-1,1 1,-1-1,1-1,-1 1,0 0,1-1,-1 0,0 0,0 0,3-2,3-2,0 0,0-1,0-1,-1 1,0-1,0-1,-1 0,0 0,-1-1,1 1,-2-2,1 1,-1-1,-1 0,0 0,0 0,-1-1,3-8,-5 13,0 0,0 0,-1-1,1 1,-1 0,0 0,-1-1,0 1,0 0,0-1,-1 1,1 0,-2-1,1 1,-1 0,0 0,0 0,0 0,-1 0,0 1,0-1,-1 1,0 0,1 0,-2 0,-3-4,4 7,1-1,-1 1,0-1,0 1,0 0,0 1,-1-1,1 1,0 0,-1 0,1 0,-1 0,1 1,-1 0,1 0,-1 0,1 1,-1-1,1 1,-1 0,1 0,-1 1,1-1,0 1,0 0,0 0,0 0,-1 2,-14 11</inkml:trace>
  <inkml:trace contextRef="#ctx0" brushRef="#br0" timeOffset="1151.649">1644 1160,'0'-24,"9"-32,9-11,5 1,0 7,-1 8,2 14,-3 7,-1 10,-4 2,1 6,-3 3</inkml:trace>
  <inkml:trace contextRef="#ctx0" brushRef="#br0" timeOffset="1984.165">2350 793,'-38'10,"1"1,1 2,0 1,0 2,2 1,0 2,-13 10,-7 29,53-56,0-1,0 1,1-1,-1 1,1 0,-1-1,1 1,0 0,-1-1,1 1,0 0,0 0,0-1,1 1,-1 0,0-1,1 1,-1 0,1-1,-1 1,1 0,0-1,-1 1,1-1,0 1,0-1,0 0,0 1,1-1,-1 0,0 0,0 0,1 0,-1 0,1 0,-1 0,1 0,-1-1,1 1,0 0,-1-1,1 1,0-1,7 3,0-1,0 0,0 0,0-1,0 0,0-1,0 0,1 0,-1-1,0 0,0-1,0 0,0 0,-1-1,1 0,-1-1,1 0,-1 0,0-1,0 0,17-11,-1 0,0-2,-2-1,0-1,13-16,61-68,-97 105,1-1,0 1,0-1,0 1,0-1,0 1,-1-1,1 0,0 1,0-1,0 1,0-1,1 1,-1-1,0 1,0-1,0 1,0-1,0 0,1 1,-1-1,0 1,0-1,0 0,1 1,-1-1,0 1,1-1,-1 0,0 0,1 1,-1-1,0 0,1 0,-1 1,1-1,-1 0,1 0,-1 0,0 1,1-1,-1 0,1 0,-1 0,1 0,-1 0,1 0,-1 0,1 0,-1 0,1 0,-1-1,0 1,1 0,-1 0,1 0,-1 0,1-1,-1 1,0 0,-16 44,15-41,-92 180,77-150,-2 1,0 1,3 1,1 1,2 0,1 1,2 0,2 0,-2 27,8-41,1 0,1 0,2 0,0-1,1 1,1-1,1 0,2 0,2 5,-4-11,-6-15,-1-1,1 0,0 1,0-1,0 1,0-1,1 1,-1-1,0 0,0 1,1-1,-1 1,1-1,-1 0,1 1,0-1,-1 0,1 0,0 0,0 1,0-1,0 0,0 0,0 0,0 0,0-1,1 1,-1 0,0 0,0-1,1 1,-1-1,0 1,1-1,-1 1,1-1,-1 0,1 0,-1 0,0 0,1 0,-1 0,1 0,-1 0,1-1,-1 1,0 0,2-1,101-109,-101 107,-1 1,0 0,1-1,-1 0,0 1,0-1,0 0,-1 0,1 0,-1 0,0 0,1-1,-1 1,-1 0,1 0,0-1,-1 1,0-1,0 1,0 0,0-1,0 1,-1-1,1 1,-1 0,0-1,0 1,0 0,-1 0,1 0,-1 0,1 0,-1 0,0 0,0 1,-1-1,1 0,0 1,-1 0,0 0,1 0,-1 0,0 0,0 0,0 1,-1-1,-13-5,0 1,0 1,-1 0,0 1,1 1,-1 1,-1 1,1 0,0 1,-11 2,-45-3,34-8,69-15,191-20,-63 38,-133 6</inkml:trace>
  <inkml:trace contextRef="#ctx0" brushRef="#br0" timeOffset="2315.935">2660 934,'4'11,"0"0,1 0,0 0,1-1,0 1,0-1,1-1,0 1,1-2,0 1,1-1,-1 0,2 0,-1-1,1 0,0-1,0 0,1-1,0 0,-1-1,2 0,-1 0,0-1,1-1,1 0,-4-4,-1-1,1 0,-1-1,0 0,0 0,0-1,-1 0,0 0,1 0,-2-1,1 0,-1-1,0 0,0 0,-1 0,0 0,0-1,-1 0,0 0,0 0,-1 0,1-4,36-56,19-12,-50 62</inkml:trace>
  <inkml:trace contextRef="#ctx0" brushRef="#br0" timeOffset="2719.939">3252 1104,'35'-19,"-2"-1,0-2,-2-1,0-1,-2-2,18-19,-45 43,0 1,0-1,0 1,-1-1,1 0,0 1,-1-1,1 0,-1 0,1 0,-1-1,0 1,0 0,0 0,0-1,-1 1,1 0,0-1,-1 1,0-1,0 1,1-1,-1 1,-1-1,1 1,0-1,-1 1,1 0,-1-1,0 1,1 0,-1-1,-1 1,1 0,0 0,0 0,-1 0,1 0,-1 0,0 0,1 0,-1 1,0-1,0 1,-2-2,-6 1,0 0,0 1,0 1,0-1,0 1,0 1,0 0,-1 1,2-1,-1 2,0 0,0 0,1 0,0 1,-1 1,2 0,-1 0,0 0,1 1,-2 3,-6 2,0 2,1 0,1 0,0 1,1 1,1 1,-8 12,16-23,0 1,1-1,-1 1,2 0,-1 0,0 0,1 1,0-1,1 0,0 1,0-1,0 1,0 0,1-1,0 1,1 0,-1-1,1 1,1-1,-1 1,1-1,0 0,1 1,1 2,2-2,1 0,0-1,0 0,0 0,1-1,-1 0,1 0,1 0,-1-1,1-1,-1 0,1 0,0 0,0-1,1 0,-1-1,0 0,0-1,1 1,-1-2,0 0,1 0,-1 0,0-1,0 0,0-1,5-2,16-5,-1-1,-1-1,0-2,0-1,-1-1,-1-1,4-5,27-21,-33 25</inkml:trace>
  <inkml:trace contextRef="#ctx0" brushRef="#br0" timeOffset="2986.567">3958 821,'-18'9,"1"2,-1 0,2 0,-1 2,2 0,-1 1,2 0,0 1,1 1,0 0,-4 9,16-23,0-1,0 0,0 1,1-1,-1 0,0 1,1-1,-1 1,1-1,0 1,-1-1,1 1,0 0,0-1,0 1,0-1,0 1,0-1,0 1,1-1,-1 1,1 0,-1-1,1 0,-1 1,1-1,0 1,0-1,0 0,0 1,0-1,0 0,0 0,0 0,0 0,0 0,1 0,58 18,-34-14,-22-5,0 0,0 1,0 0,0-1,0 2,0-1,-1 0,1 1,0-1,-1 1,1 0,-1 0,1 1,-1-1,0 1,0 0,0 0,0 0,-1 0,1 0,-1 0,0 1,0-1,0 1,0-1,0 1,-1 0,0 0,0 0,0 0,0 0,-1 0,1 0,-1 0,0 0,0 0,-1 0,1 0,-1 0,0 0,0 1,-3 3,0 0,0-1,-1 0,0 1,0-1,-1-1,0 1,0-1,-1 0,1-1,-1 1,-1-1,1-1,-1 1,1-1,-1-1,0 1,-1-1,1-1,-1 0,1 0,-1 0,1-1,-1 0,0-1,0 0,-16 1</inkml:trace>
  <inkml:trace contextRef="#ctx0" brushRef="#br0" timeOffset="3690.853">4015 144,'32'-19,"-4"1,0 1,2 1,0 2,1 1,0 1,1 1,0 2,32-4,-62 12,0 1,1 0,-1 0,1 0,-1 0,0 0,1 1,-1-1,0 1,0-1,1 1,-1 0,0 0,0 0,0 0,0 0,0 1,0-1,0 1,0-1,0 1,-1-1,1 1,-1 0,1 0,-1 0,0 0,0 0,0 0,0 0,0 1,0-1,0 0,-1 0,1 1,-1-1,0 94,-2-70,-2 690,3-320,-24-235,24-156,0-1,0 0,-1 0,1 1,-1-1,0 0,0-1,-1 1,1 0,-1-1,0 1,0-1,0 0,0 0,0 0,-1 0,1 0,-1-1,0 0,0 0,0 0,0 0,0 0,0-1,0 0,-1 0,-1 1,-128 2,97-6,12 2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1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1305 0,'-90'19,"-292"72,352-85,-7 0,0 2,1 1,0 3,1 0,-5 5,39-17,0 0,0 1,0-1,0 0,1 1,-1-1,0 0,0 1,1-1,-1 1,0-1,0 1,1-1,-1 1,1 0,-1-1,0 1,1 0,-1 0,1-1,0 1,-1 0,1 0,0 0,-1 0,1-1,0 1,0 0,0 0,0 0,0 0,0 0,0 0,0 0,0-1,0 1,0 0,1 0,-1 0,0 0,0-1,1 1,-1 0,1 0,-1 0,1-1,-1 1,1 0,-1-1,1 1,0 0,-1-1,1 1,0-1,0 1,-1-1,47 25,157 17,-62-4,-140-37,0 0,1-1,-1 1,0 0,0 0,0 0,0 1,0-1,0 1,0-1,0 1,0-1,-1 1,1 0,-1 0,1 0,-1 0,0 0,1 0,-1 0,0 0,-1 1,1-1,0 0,-1 0,1 1,-1-1,1 1,-1-1,0 0,0 1,-1-1,1 1,0-1,-1 0,1 1,-1-1,0 0,0 1,0-1,0 0,0 0,0 0,0 0,-1 0,1 0,-1 0,0 0,-11 12,0-1,-1 0,-1-1,0 0,0-1,-1-1,0-1,-1 0,-12 4,-34 21,-67 41,-73 43,-166 129,304-184,65-61,1 0,0 0,0 0,0 0,0-1,1 1,-1 0,0-1,1 1,0 0,-1-1,1 0,0 1,-1-1,1 0,0 0,0 0,0 0,0 0,0 0,0-1,0 1,0-1,0 0,1 1,-1-1,0 0,0 0,0 0,0 0,1-1,1 1,-2 0,227-14,-159 6,450-79,-456 82,-40 4</inkml:trace>
  <inkml:trace contextRef="#ctx0" brushRef="#br0" timeOffset="736.628">1334 1045,'27'-68,"18"-8,3 3,4 2,2 2,3 2,3 4,4 1,146-126,-171 166,-39 22,1-1,-1 1,1 0,0 0,-1-1,1 1,0 0,-1 0,1 0,0 0,-1 0,1 0,0 0,-1 0,1 0,0 0,-1 1,1-1,0 0,-1 0,1 1,0-1,-1 0,1 1,-1-1,1 0,-1 1,1-1,-1 1,1-1,-1 1,1-1,-1 1,0 0,1-1,-1 1,0-1,1 1,-1 0,0-1,0 1,0 0,1-1,-1 1,0 0,0-1,0 1,0 0,0-1,0 1,-1 0,1-1,0 1,0 0,0-1,-1 1,1 0,-59 175,55-160,-8 14,2 2,2-1,1 1,1 1,2-1,1 1,1-1,2 8,0-38,0 0,0 0,0 0,0-1,1 1,-1 0,0 0,1 0,0-1,-1 1,1 0,0-1,0 1,0-1,0 1,0 0,0-1,0 0,0 1,1-1,-1 0,0 0,1 0,-1 0,1 0,-1 0,1 0,0 0,0-1,-1 1,1 0,0-1,0 0,-1 1,1-1,0 0,0 0,0 0,0 0,-1 0,1 0,0-1,0 1,-1-1,1 1,1-2,78-41,-43 9,-2-1,-1-1,-2-2,-1-1,-3-2,-1-1,17-36,79-108,-74 131,-50 54,1 1,-1-1,1 1,-1 0,1-1,-1 1,1 0,0-1,-1 1,1 0,-1 0,1 0,0 0,-1-1,1 1,0 0,-1 0,1 0,-1 0,1 0,0 1,-1-1,1 0,0 0,-1 0,1 0,-1 1,1-1,-1 0,1 1,-1-1,1 0,-1 1,1-1,-1 0,1 1,-1-1,1 1,-1-1,0 1,1-1,-1 1,0 0,1-1,-1 1,0-1,0 1,0 0,0-1,1 1,-1-1,0 1,0 0,0-1,0 1,0 0,0-1,-1 1,1-1,0 1,0 0,-4 45,3-44,-44 185,30-138,2 1,3 0,2 0,1 1,3 7,17 70,-7-111</inkml:trace>
  <inkml:trace contextRef="#ctx0" brushRef="#br0" timeOffset="1152.315">2744 933,'-6'14,"-93"191,81-183,18-22,-1 0,0-1,1 1,-1 0,1-1,-1 1,0-1,1 1,-1-1,1 1,0-1,-1 1,1-1,-1 0,1 1,0-1,0 1,-1-1,1 0,0 0,0 1,0-1,-1 0,1 1,0-1,0 0,0 1,0-1,1 0,-1 0,0 1,0-1,0 0,0 1,1-1,-1 0,0 1,1-1,-1 1,0-1,1 0,-1 1,1-1,-1 1,1-1,-1 1,1-1,0 1,-1 0,1-1,0 1,21-42,3 1,1 1,2 2,1 0,2 2,24-20,-26 25,1 2,1 0,2 2,23-14,-54 38,0 1,0 0,1 0,-1 0,1 0,-1 0,1 1,0-1,-1 1,1 0,0 0,0 0,0 0,0 0,0 1,0-1,0 1,0 0,0 0,1 0,-1 0,0 0,0 1,0-1,0 1,0 0,0 0,0 0,-1 0,1 1,0-1,-1 1,1 0,-1-1,1 1,-1 0,0 1,1-1,-1 0,-1 0,1 1,0 0,0-1,-1 1,0 0,1 0,-1-1,0 1,0 0,-1 0,1 1,-2 4,0 0,0 0,-1 0,0 0,0 0,-1 0,0 0,0-1,-1 0,0 0,0 0,-1 0,0 0,0-1,-1 0,1 0,-1-1,-1 1,1-1,-1 0,0-1,0 0,0 0,0 0,-1-1,1 0,-1-1,0 0,0 0,0 0,0-1,0 0,-1-1,-6 0,10 1,-1 0,1 0,0 0,0-1,0 0,-1 0,1 0,0-1,0 1,-1-1,1-1,0 1,0-1,0 0,1 0,-1 0,0 0,1-1,-1 0,1 0,0 0,0-1,0 1,0-1,1 0,0 0,0 0,0-1,-3-3,0-18,3 3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2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0 216,'74'22,"-30"-19,0-2,0-2,0-2,0-2,-1-2,1-2,72-9,-18 4,187-13,-243 27,-171-44,-45-33,122 43,53 31,4 5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31,'109'-10,"-48"0,0 4,1 2,-1 3,12 4,5-2,-78-1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0,'48'5,"30"1,12 0,-5-1,-13-2,-12-1,-13 0,-9-2,-6 0,-9 0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1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59,'-2'1,"0"0,0 1,1-1,-1 1,0 0,1-1,-1 1,1 0,-1 0,1 0,0 0,0 0,0 0,0 1,0-1,1 0,-1 0,1 1,-1-1,1 0,0 1,0-1,0 0,0 1,0-1,0 2,-2 28,1 1,1 0,2 0,2 0,7 31,-5-22,-1 1,-2 0,-2 0,-5 41,-22 55,6-83,21-82,4 3,0 0</inkml:trace>
  <inkml:trace contextRef="#ctx0" brushRef="#br0" timeOffset="453.534">1 86,'8'-2,"27"-11,1 2,0 1,0 2,1 2,35-2,50 9,114-11,-62-8,-150 18</inkml:trace>
  <inkml:trace contextRef="#ctx0" brushRef="#br0" timeOffset="914.108">85 849,'129'22,"-98"-18,0-2,0 0,-1-2,1-2,0 0,25-7,141-27,-67 14,-35 7,-72 14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3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1,'29'0,"19"0,11 0,0 0,0 0,-6 0,-6 0,-2 0,-4 4,-4 3,-4-1,-2-1,-2-2,-1-1,-1-1,-4 0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1,'1'0,"0"1,0 0,0-1,0 1,-1 0,1-1,0 1,0 0,-1 0,1 0,-1 0,1 0,-1 0,1 0,-1 0,0 0,1 0,-1 0,0 0,0 0,0 0,1 0,-1 0,0 0,-1 0,1 0,0 0,0 0,0 0,-1 0,1 0,0 0,-1 0,1 0,-1 0,1 0,-1 0,1 0,-1-1,0 1,0 0,1 0,-1-1,0 1,0 0,0-1,0 1,0 0,-3 4,-136 201,126-190,0-1,-1 0,0-1,-1-1,0 0,-1-1,-1-1,-15 7,31-17,-1 0,1 0,-1 0,0 0,0-1,0 1,1-1,-1 0,0 0,0 0,0 0,0 0,1-1,-1 1,0-1,0 0,1 1,-1-1,0-1,1 1,-1 0,1-1,-1 1,1-1,0 0,0 1,0-1,0 0,0-1,0 1,0 0,1 0,-1-1,1 1,-1-1,1 1,0-1,0 0,0 1,1-1,-1 0,1 0,-1 0,1 1,0-1,0 0,0 0,1-1,4-112,-5 112,1 1,0-1,0 0,0 1,0-1,0 1,1 0,0-1,0 1,0 0,0 0,0 0,0 0,1 0,-1 1,1-1,0 1,0 0,0-1,0 1,0 1,0-1,1 0,-1 1,1 0,-1-1,1 1,-1 1,4-1,-1 2,1 0,-1 1,0 0,0 0,0 1,0 0,0 0,-1 0,1 0,-1 1,0 0,0 0,0 1,0-1,-1 1,2 3,21 17,-6-10,0-1,1-1,1-1,0-1,1 0,0-2,0-1,17 3,26 11,-48-17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0 213,'18'-9,"-1"1,1 1,1 1,-1 0,1 1,0 1,0 1,0 1,1 1,-1 0,1 1,-1 1,0 1,0 1,1 1,-2 0,5 3,38 6,-85-60,-60-66,80 94,4 4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4.7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 36,'18'57,"-15"-31,-1 1,0 0,-3 0,0 0,-1 0,-2-1,-1 1,-1-1,-1 0,-6 13,4-4,-6-1,16-64,4 7,1 0,2 0,0 0,2 1,0 1,1 0,6-7,9-20,-20 33,1 1,1 0,0 0,1 1,1 0,0 0,0 1,1 0,1 1,0 1,0 0,1 0,1 1,-1 1,5-2,-16 9,0 0,0 0,0 1,0-1,1 0,-1 1,0 0,0-1,0 1,0 0,1 0,-1 0,0 1,0-1,0 0,1 1,-1-1,0 1,0 0,0 0,0 0,0 0,0 0,0 0,-1 1,1-1,0 0,-1 1,1-1,-1 1,1 0,-1 0,0-1,1 1,-1 0,0 0,-1 0,1 0,0 0,0 1,-1-1,1 0,-1 0,0 0,0 0,0 1,0 256,0-214,3-46,-1 1,0-1,0 0,0 0,0 1,0-1,0 0,-1-1,1 1,0 0,0 0,-1-1,1 1,-1-1,1 0,-1 1,0-1,0 0,1 0,-1 0,0 0,-1 1,1-2,103-150,39-14,-142 166,0 0,0 0,0 0,0 0,0 0,0 0,0 0,0 1,0-1,0 0,0 1,1-1,-1 1,0 0,0-1,1 1,-1 0,0-1,1 1,-1 0,0 0,1 0,-1 0,0 1,0-1,1 0,-1 0,0 1,1-1,-1 1,0-1,0 1,0 0,0-1,0 1,1 0,-1 0,-1-1,1 1,0 0,0 0,0 0,0 0,-1 1,1-1,0 0,-1 0,1 0,-1 1,1-1,-1 0,0 0,1 1,-1-1,0 0,0 1,0-1,1 13,0 0,-1-1,0 1,-1 0,-1 0,0-1,-1 1,-3 10,-8 46,-7 26,20-82,4-6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8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1 255,'38'4,"28"3,6-6,-3-3,-9 0,-10-1,-9 1,-6 0,-9-4,-14-1,-9 1</inkml:trace>
  <inkml:trace contextRef="#ctx0" brushRef="#br0" timeOffset="5021.782">255 1,'1'1,"0"0,0 0,0 0,0 0,0 0,0 0,0 1,0-1,-1 0,1 1,0-1,-1 0,1 1,-1-1,1 1,-1-1,0 1,0-1,1 1,-1-1,0 1,0-1,-1 1,1-1,0 1,0-1,-1 1,1-1,-1 1,1-1,-1 1,0-1,0 1,-2 10,0 22,2 1,0-1,3 1,0-1,3 1,3 10,4 124,-13-165,1 0,-1 0,0 0,0-1,0 1,-1 0,1-1,-1 1,0-1,0 1,0-1,-1 0,1 0,-1 0,0 0,0 0,-1 0,-13 11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5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21,'8'39,"-2"1,-2 1,-2-1,-2 1,-1-1,-2 0,-2 0,-2 4,-23 91,73-281,-26 89,2 0,2 1,25-44,-42 92,-1 0,1 0,1 0,-1 1,1-1,0 1,1 1,0-1,0 1,0 0,1 0,0 1,0-1,8-3,-11 10,1 0,-1 1,0-1,0 1,0 0,0 0,0 0,0 1,0-1,-1 1,1 0,-1 0,1 0,-1 0,-1 1,1-1,0 1,-1 0,1 0,-1 0,0 0,-1 0,1 0,-1 1,0-1,0 0,0 1,0-1,-1 3,1-5,23 111,-24-114,0 1,0 0,1 0,-1-1,0 1,0 0,1-1,-1 1,0 0,1 0,-1 0,0-1,1 1,-1 0,0 0,1 0,-1 0,1 0,-1 0,0-1,1 1,-1 0,0 0,1 0,-1 0,1 0,-1 1,0-1,1 0,-1 0,0 0,1 0,-1 0,1 0,-1 1,0-1,1 0,-1 0,0 1,0-1,1 0,-1 0,0 1,0-1,1 0,-1 1,0-1,0 0,0 1,1-1,-1 0,0 1,0-1,0 0,0 1,0 0,3-16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0 148,'314'0,"-252"7,-82-21,-149-82,117 64,40 20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7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0,'38'5,"32"1,14 0,-3-1,-5-2,-11 4,-12 1,-5-1,-6-2,-10-2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459 2,'-25'-1,"1"0,-1 2,1 2,-1 0,1 1,0 1,0 2,1 0,-1 1,2 2,-1 0,-10 8,21-11,0 1,1 0,0 0,0 1,1 1,0 0,1 0,0 1,0 0,-5 11,11-18,1 0,-1 0,1 1,0-1,0 1,1-1,-1 1,1 0,0 0,1-1,-1 1,1 0,0 0,0 0,0 0,0 0,1-1,0 1,0 0,1 0,-1-1,1 1,0-1,0 1,0-1,1 0,-1 0,1 0,0 0,1 0,2 2,3-1,0 0,1-1,-1 0,1-1,0 0,0 0,0-1,0-1,0 1,0-2,0 1,1-2,-1 1,0-1,0-1,0 0,0 0,0-1,0 0,-1-1,1 0,-1 0,0-1,0-1,-1 1,1-1,2-4,18-12,-1-2,-1-1,-2-1,0-1,3-6,-2 1,-25 31,-1 0,0 0,0 0,1 1,-1-1,1 0,-1 0,1 0,-1 0,1 0,-1 1,1-1,0 0,-1 1,1-1,0 0,0 1,0-1,-1 1,1-1,0 1,0-1,0 1,0 0,0-1,0 1,0 0,0 0,0 0,0 0,0 0,0 0,0 0,0 0,0 0,0 0,0 0,0 1,0-1,0 0,-1 1,1-1,0 1,0-1,0 1,0-1,-1 1,1 0,0-1,0 1,-1 0,1 0,-1-1,1 1,-1 0,1 0,-1 0,1 1,10 101,22 4,-32-104,1 0,0 0,0-1,0 1,0 0,1-1,-1 1,1-1,0 0,-1 0,1 0,0 0,0 0,0-1,1 0,-1 1,0-1,0 0,1 0,-1-1,0 1,1-1,-1 0,1 1,-1-1,1-1,-1 1,1-1,-1 1,0-1,1 0,1 0,-1-1,1 0,0 0,-1 0,1-1,-1 1,0-1,0 0,0 0,0-1,0 1,-1-1,0 0,1 0,-1 0,-1 0,2-3,8-13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0 180,'121'15,"-1"-5,1-5,20-7,-166-16,20 16,-113-61,113 60,1 0,-1-1,1 0,-1 0,1 0,0 0,0-1,1 1,0-1,-1 0,2 0,-1 0,0 0,1-1,0 1,0-1,1 0,0 1,0-1,0 0,0-1,3-11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1,'24'10,"22"2,13 1,6-4,-3 3,-3-1,-6-2,-8-3,-11-3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0,'-28'44,"-20"28,-6 6,1-4,10-11,7-10,5-11,3-6,2-11,5-3,5-7</inkml:trace>
  <inkml:trace contextRef="#ctx0" brushRef="#br0" timeOffset="270.727">46 0,'19'15,"17"18,5 10,2 1,-2-1,-3-9,-8-5,-5-2,-1-2,-5 1,-1-5,2-1,-4 1,2 1,-3 3,0-4,-1-5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53.52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432 731,'-8'15,"1"1,1 0,0 1,2 0,0 0,0 0,2 0,0 0,1 11,-2-2,-7 188,9-1,24 179,-17-305,11 211,-16 107,-39 94,-94 444,96-693,26-149,11-100,0 0,0 1,0-1,0 0,1 0,-1 1,0-1,1 0,-1 0,1 0,-1-1,1 1,-1 0,1-1,-1 1,1-1,0 1,-1-1,1 0,0 1,-1-1,1 0,0 0,-1 0,1 0,0-1,0 1,-1 0,1-1,-1 1,2-1,4 0,231-24,107 2,374-5,21 0,850-68,122-15,713 0,-612 100,-1132 13,215-13,196-24,-839 24,817-17,-499 29,-569-1,1 1,0-1,0 0,0 0,0 0,0 0,0 0,0-1,0 1,0-1,0 0,0 0,-1 0,1 0,0 0,-1-1,1 1,-1-1,1 0,-1 1,0-1,1 0,-1-1,0 1,-1 0,1-1,0 1,-1-1,1 1,-1-1,0 0,1 1,-1-1,-1 0,1 0,0-1,-1-171,-7 86,-5 1,-3 1,-26-83,12 52,-7-34,-23-103,-14-158,47 129,9-224,19 407,-4 0,-5 0,-4 1,-5 0,-4 1,-4 1,-6-5,-3 18,-3 2,-3 2,-7-4,-105-179,149 261,0 0,0 0,0 0,-1 1,1-1,-1 1,0 0,1 0,-1 0,0 0,0 0,0 1,0-1,-1 1,1 0,0 0,-1 0,1 0,0 1,-1-1,1 1,-1 0,1 0,-1 0,1 0,-1 1,1-1,0 1,-1 0,1 0,0 0,0 1,-1-1,-324 62,-134-41,-722-7,335-42,-1004 26,146 68,440 36,568-41,-1111 65,540-63,603-37,-380 50,629-66,324-29,213 77,-96-51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1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59,'-39'39,"1"2,2 1,3 2,1 2,2 0,-8 21,35-63,0 0,0 1,0 0,0-1,1 1,0 0,0 0,0 0,1 1,0-1,0 0,0 1,0-1,1 0,0 1,0-1,0 0,1 1,0-1,0 0,0 1,1-1,0 0,0 0,0 0,0 0,1-1,0 1,0-1,0 1,1-1,-1 0,1 0,0 0,2-1,1 0,0-1,-1 0,1 0,0 0,0 0,0-1,0 0,0-1,0 0,0 0,0 0,1-1,-1 0,0-1,-1 1,1-1,0 0,0-1,-1 0,1 0,-1 0,0-1,0 0,0 0,3-4,6-4,-1-1,0 0,-1-1,-1-1,0 0,-1 0,-1-1,0-1,3-8,-5 7,-1 0,0 0,-2-1,0 1,-1-1,-1-1,-1 1,0-11,-1 21,-1-1,-1 1,1 0,-1 0,-1 0,0 1,0-1,-1 0,0 1,0-1,-1 1,0 0,0 0,-1 0,0 1,-1 0,0 0,0 0,-1-1,3 5,0 0,0 0,0 0,0 0,0 1,-1-1,1 1,-1 1,1-1,-1 0,0 1,0 0,1 0,-1 1,0-1,0 1,0 0,0 0,0 1,0-1,0 1,1 0,-1 1,0-1,0 1,1 0,-1 0,1 0,0 0,0 1,0 0,0 0,0 0,0 1,1-1,-1 1,1-1,0 1,0 0,1 1,-1-1,1 0,0 1,0-1,-1 4,-10 80,13-63</inkml:trace>
  <inkml:trace contextRef="#ctx0" brushRef="#br0" timeOffset="270.094">698 453,'-4'1,"0"-1,-1 0,1-1,-1 1,1-1,-1 0,1 0,0 0,-1-1,1 1,0-1,0 0,0 0,0-1,0 1,1-1,-1 0,1 0,0 0,0 0,0 0,0-1,0 0,1 1,-1-1,1 0,0 0,1 0,-1-1,1 1,-1 0,1-1,0 1,1 0,-1-1,1 1,0-1,0 1,0-1,1 1,0-4,3-13,1 1,0-1,1 1,2 1,0-1,1 1,1 1,0 0,1 0,2 1,-1 0,2 1,14-12,-25 24,0 0,1 0,0 1,0-1,0 1,0 0,0 0,1 0,0 1,-1 0,1 0,0 0,0 0,0 1,0-1,0 1,0 1,1-1,-1 1,0 0,14 3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141 390,'20'-2,"0"-2,-1 0,0-1,0-1,0-1,-1-1,0 0,0-2,-1 0,0 0,-1-2,0 0,0-1,21-14,13-9,-2-2,-2-3,28-32,-23 10,-57 113,-30 124,8 2,8 1,7 0,8 58,5-128,-15 474,3-203,1-291,10-85,1 1,-1-1,0 0,0 0,0 1,0-1,0 0,0 0,-1 0,1 0,0 0,-1-1,0 1,1 0,-1-1,0 1,0-1,0 0,0 1,0-1,0 0,0 0,-1-1,1 1,0 0,0-1,-1 1,1-1,0 0,-1 1,1-1,-1 0,1-1,-1 1,-89-45,58 24,-162-79,196 99,0 0,-1 1,1-1,-1 0,1 1,-1-1,0 0,1 1,-1-1,0 1,1-1,-1 1,0 0,0-1,1 1,-1 0,0-1,0 1,0 0,1 0,-1 0,0 0,0 0,0 0,0 0,1 0,-1 0,0 0,0 0,0 0,0 1,1-1,-1 0,0 1,0-1,1 0,-1 1,0-1,1 1,-1-1,0 1,1 0,-1-1,1 1,-1-1,1 1,-1 0,1 0,-1-1,1 1,0 0,-1 0,1-1,0 1,0 0,0 0,-1 0,1 0,0 0,8 8</inkml:trace>
  <inkml:trace contextRef="#ctx0" brushRef="#br0" timeOffset="596.934">1 1322,'508'-217,"-271"112,-236 104,1 1,0-1,0 1,0-1,-1 1,1 0,0 0,0 0,0 0,0 0,0 0,-1 1,1-1,0 1,0-1,-1 1,1 0,0-1,-1 1,1 0,0 0,-1 0,1 0,-1 1,0-1,1 0,-1 1,0-1,0 0,0 1,0 0,0-1,0 1,0-1,0 1,-1 0,1 0,-1 0,1-1,13 80,-14-74,31 226,-26-65,1-144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1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4,'0'0,"0"-1,-1 1,1 0,-1-1,1 1,-1 0,1-1,-1 1,1 0,-1 0,1 0,-1 0,0-1,1 1,-1 0,1 0,-1 0,1 0,-1 0,1 0,-1 0,0 1,1-1,-1 0,1 0,-1 0,1 0,-1 1,1-1,-1 0,1 1,-1-1,1 0,-1 1,1-1,0 0,-1 1,1-1,0 1,-1-1,1 1,0-1,-1 1,1-1,0 1,0-1,0 1,0-1,-1 1,1 0,0-1,0 1,0-1,0 1,0-1,0 1,0 0,1-1,-1 1,-6 39,6-39,21 169,6 22,-11-97,-5 0,0 68,10 31,-6-160,-13-34,-4-8</inkml:trace>
  <inkml:trace contextRef="#ctx0" brushRef="#br0" timeOffset="299.429">0 625,'39'-10,"16"-3,5 1,-3 2,-7 3,-7 3,-6-3,-5 0,-2 1,-2 1,-6-2,-1-1,0 1,-4 2</inkml:trace>
  <inkml:trace contextRef="#ctx0" brushRef="#br0" timeOffset="851.439">592 33,'30'171,"-20"-130,60 251,-20-82,-45-180,-5-24,1 0,0-1,0 1,0 0,1 0,-1-1,1 1,1-1,-1 1,1-1,0 0,0 0,4 4,-4-8,0-1,0 0,0 0,0 0,1 0,-1 0,0 0,0-1,0 0,0 1,0-1,0 0,0-1,0 1,-1 0,1-1,0 0,-1 1,1-1,-1 0,0 0,1-1,-1 1,0 0,0-1,-1 1,1-1,0 0,-1 1,0-1,0 0,1-2,3-1,18-26,-15 19,0 0,1 1,1 0,0 0,1 1,0 1,0 0,1 0,0 1,10-5,-20 13,-1 0,1 0,0 0,-1 0,1 1,0-1,0 0,0 1,0-1,0 1,0 0,0 0,-1 0,1 0,0 0,0 0,0 0,0 0,0 1,0-1,0 1,0 0,-1-1,1 1,0 0,0 0,-1 0,1 0,-1 0,1 1,-1-1,1 0,-1 1,0-1,0 1,1 1,18 69,-15-45,-1-3,-4-19,0 0,1-1,0 1,0 0,0 0,0 0,1-1,-1 1,1-1,0 1,1-1,-1 0,1 0,0 0,0 0,2 2,8-1</inkml:trace>
  <inkml:trace contextRef="#ctx0" brushRef="#br0" timeOffset="1123.017">1412 681,'0'24,"4"4,3-9,-1-7</inkml:trace>
  <inkml:trace contextRef="#ctx0" brushRef="#br0" timeOffset="1361.463">1242 343,'0'0</inkml:trace>
  <inkml:trace contextRef="#ctx0" brushRef="#br0" timeOffset="1567.463">1778 513,'-1'-1,"0"1,0-1,-1 1,1-1,0 1,-1-1,1 1,-1 0,1 0,0 0,-1 0,1 0,-1 0,1 0,0 0,-1 0,1 1,-1-1,1 1,0-1,-1 1,1-1,0 1,0 0,0 0,-1 0,1-1,0 1,0 0,0 0,0 1,1-1,-1 0,0 0,0 0,1 0,-1 1,0-1,1 0,-1 1,1-1,0 0,-1 1,1-1,0 1,0-1,0 0,0 1,0-1,0 1,1-1,-1 1,0-1,1 0,-1 1,1-1,-1 0,51 41,-44-39,0 0,-1 1,1 0,-1 1,0-1,0 1,0 0,0 1,-1-1,0 1,0 0,-1 0,1 1,-1 0,-1-1,1 1,-1 0,-1 1,1-1,-1 0,0 1,-1 0,0-1,0 1,0 0,-1-1,-1 1,1 0,-2 4,-2-5,0 0,-1-1,0 0,-1 0,1 0,-1 0,0-1,0 0,-1 0,0-1,1 0,-2 0,1 0,0-1,-1 0,1-1,-1 0,0 0,0 0,0-1,0 0,0-1,0 0,0 0,0 0,-6-2,-26-16,26 6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365 141,'-1'-2,"0"0,-1 0,1 1,-1-1,0 0,1 1,-1-1,0 1,0-1,0 1,0 0,0 0,0 0,-1 0,1 0,0 0,0 1,-1-1,1 1,0 0,-1-1,1 1,-1 0,1 0,-1 1,0-2,-12 3,0 0,0 0,0 2,0 0,0 0,1 2,0-1,0 2,1 0,0 1,0 0,0 1,1 0,0 1,1 0,0 1,1 0,-5 7,11-14,-1 0,0 1,1-1,0 1,0 0,1 0,-1 0,1 1,0-1,1 1,-1-1,1 1,0 0,0 0,1 0,0 0,0 0,0 1,1-1,0 0,0 0,1 0,-1 1,1-1,1 0,-1 0,1 0,0 0,1-1,-1 1,1 0,0-1,0 0,1 1,4 1,-1 0,1-1,1 0,-1 0,1-1,0 0,0-1,0 1,1-2,0 0,0 0,-1 0,2-1,-1-1,0 0,0 0,0-1,6 0,7-1,1-2,0 0,-1-1,0-1,0-1,0-1,10-6,-4-1,-6 0</inkml:trace>
  <inkml:trace contextRef="#ctx0" brushRef="#br0" timeOffset="896.195">986 85,'-58'49,"-158"158,167-133,48-72,0 0,0-1,1 1,-1 0,1 0,-1 0,1 0,-1-1,1 1,0 0,0 0,0 0,0 0,0 0,0 0,1 0,-1 0,1-1,-1 1,1 0,0 0,-1 0,1-1,0 1,0 0,0-1,1 1,-1-1,0 1,1-1,-1 0,1 1,-1-1,1 0,-1 0,1 0,0 0,-1-1,1 1,0 0,0-1,1 1,5 1,1 0,0-1,-1 0,1 0,0-1,0 0,-1-1,1 0,0 0,-1-1,1 0,-1-1,1 0,-1 0,0 0,0-1,3-3,124-89,-130 92,172-179,-177 183,0 0,0 1,0-1,0 1,0-1,0 1,0-1,1 0,-1 1,0-1,0 0,0 1,1-1,-1 1,0-1,1 0,-1 0,0 1,0-1,1 0,-1 0,1 1,-1-1,0 0,1 0,-1 0,1 1,-1-1,0 0,1 0,-1 0,1 0,-1 0,1 0,-1 0,0 0,1 0,-1 0,1 0,-1 0,0-1,1 1,-1 0,1 0,-1 0,0 0,1-1,-1 1,0 0,1 0,-1-1,0 1,1 0,-1-1,0 1,-7 39,7-39,-1 5,-1 0,1 0,0 1,1-1,-1 0,1 0,0 1,0-1,0 0,1 0,0 1,0-1,0 0,1 0,0 0,0 0,0-1,0 1,1 0,0-1,0 0,0 1,0-1,1 0,0-1,-1 1,1-1,1 0,-1 1,0-2,5 3,-1-1,0 0,0-1,0 0,0-1,0 0,1 0,-1 0,1-1,-1-1,1 1,-1-2,1 1,-1-1,1 0,-1-1,0 0,1 0,-1 0,0-1,0-1,-1 0,2 0,160-114,-143 97,119-71,-142 91,-1-1,1 1,0 0,0 0,0 0,0 0,0 0,0 1,0-1,0 1,0 0,0 0,0 0,0 1,0-1,0 1,0-1,0 1,0 0,0 0,-1 0,1 0,0 1,0-1,-1 1,1 0,-1 0,0 0,1 0,-1 0,0 0,0 1,0-1,-1 0,1 1,0 1,2 2,-1 0,0 1,0 0,0-1,-1 1,0 0,0 0,-1 0,0 0,0 1,0-1,-1 0,0 0,-1 1,0 1,-1 0,0 0,-1 0,0 0,0 0,-1 0,0-1,-1 1,0-1,0 0,0-1,-1 1,-1-1,1-1,-1 1,0-1,0 0,-1 0,0-1,0 0,0-1,-6 3,-24 0,38-7,-1-1,0 1,1 0,-1 0,1-1,-1 1,1 0,-1-1,1 1,0 0,-1-1,1 1,-1-1,1 1,0-1,-1 1,1-1,0 1,0-1,-1 1,1-1,0 1,0-1,0 1,0-1,0 0,0 1,0-1,0 1,0-1,0 1,0-1,0 0,0 1,0-1,0 1,1-1,-1 1,0-1,0 1,1-1,-1 1,0-1,1 1,-1-1,0 1,1-1,-1 1,1 0,-1-1,1 1,-1 0,1-1,-1 1,1 0,-1 0,1-1,-1 1,1 0,-1 0,1 0,0 0,9-9,1 0,1 1,0 0,0 1,0 1,1-1,0 2,0 0,0 1,0 0,1 1,0 0,0 1,0 1,0 0,0 1,0 0,0 2,0-1,-1 2,1-1,6 4,-10-4,1 1,0-2,-1 1,1-2,0 1,0-1,0-1,0 0,-1-1,1 0,-1 0,1-1,-1-1,0 1,0-2,0 1,8-7,12-6,0-1,-1-1,-2-2,0-1,-1-1,-1-2,-1 0,6-11,-28 34,1 0,-1 0,0 0,0-1,0 1,0-1,0 1,-1-1,1 0,-1 1,0-1,0 0,0 0,0 0,0 0,0 0,-1 0,0 0,1 0,-1 0,0 0,-1 0,1-1,0 1,-1 0,0 0,0 0,0 1,0-1,0 0,0 0,-1 0,0 1,1-1,-1 1,0-1,0 1,0 0,-1-1,-8 1,-1 1,1 1,0-1,-1 2,1 0,0 0,0 1,-1 0,2 1,-1 0,0 1,0 0,1 1,0 0,0 1,1 0,-1 0,1 1,0 0,1 1,0 0,0 0,1 1,-3 4,0-1,0 0,1 0,0 1,2 0,-1 0,1 1,1 0,1 1,-1 1,4-10,1 0,-1 1,1-1,0 0,1 1,-1-1,1 1,0-1,1 1,0-1,0 0,0 1,1-1,0 0,0 0,0 0,1 0,0 0,0-1,0 1,1-1,3 4,9 3,0 0,1-2,1 0,0 0,0-2,1 0,0-2,0 0,0 0,1-2,0-1,0 0,0-1,0-2,0 0,0-1,0-1,1 0,67-11,-64 7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33,'-10'1,"1"-1,-1 1,0 1,0-1,1 2,-1-1,1 1,0 1,0 0,0 0,0 1,1 0,0 0,0 1,0 0,0 0,1 1,0 0,1 0,0 1,0 0,0 0,1 0,0 1,1 0,0 0,0 0,1 0,0 0,1 1,0 0,0 2,0 148,2-155,1-1,-1 1,1-1,0 0,1 1,-1-1,1 0,-1 0,1 0,0 0,1 0,-1 0,1-1,0 1,0-1,0 0,0 0,0 0,1 0,-1 0,1-1,0 1,0-1,0 0,0-1,0 1,0 0,1-1,-1 0,0 0,1-1,-1 1,4-1,5 1,-1-1,1-1,0 0,-1-1,0 0,1-1,-1 0,0-1,0-1,-1 0,7-4,-4 3,-1-2,0 0,0 0,-1-1,0-1,0 0,-1 0,-1-2,0 1,0-1,-1 0,-1-1,0 0,-1 0,0-1,-1 0,0 0,-1-1,-1 1,-1-1,0 0,0 0,-2 0,0-1,0 1,-2 0,-1-12,0 21,0 1,-1-1,0 1,0 0,0-1,-1 1,1 1,-1-1,0 1,-1-1,1 1,-1 0,0 1,1-1,-2 1,1 0,0 0,-1 0,1 1,-1 0,0 0,0 1,0-1,0 1,0 0,0 1,0 0,0 0,0 0,0 0,0 1,0 0,0 1,0-1,0 1,1 0,-1 0,1 1,-1 0,1 0,0 0,0 1,0-1,-1 3,-58 59,51-46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0 534,'194'-345,"-183"327,-2 0,0 1,2 0,0 1,1 0,1 1,0 0,1 1,1 0,8-5,-22 18,0 0,0 0,0 0,0 0,0 1,1-1,-1 0,0 1,0-1,1 1,-1 0,1-1,-1 1,0 0,1 0,-1 0,1 0,-1 0,0 0,1 0,-1 0,1 0,-1 1,0-1,1 1,-1-1,0 1,1-1,-1 1,0 0,0 0,0-1,0 1,0 0,0 0,0 0,0 0,0 0,0 1,0-1,0 0,-1 0,1 1,-1-1,1 0,-1 0,1 1,-1-1,1 2,7 73,-8-51,6 63,-5-86,0 0,0 0,0 0,0 0,0 0,0 0,0 0,1 0,-1-1,1 1,-1 0,1-1,0 1,-1-1,1 0,0 0,0 0,0 0,0 0,0 0,0 0,0 0,1-1,-1 1,0-1,0 0,0 1,1-1,-1 0,0 0,0-1,1 1,-1 0,0-1,0 1,1-1,8-3,-1 1,0-2,-1 1,1-1,-1-1,0 0,0 0,0-1,-1 0,0 0,5-6,22-19,152-97,-186 128,0 1,0-1,0 1,0-1,0 1,0 0,0-1,0 1,0 0,0 0,0-1,0 1,0 0,0 0,0 0,0 0,1 1,-1-1,0 0,0 0,0 1,0-1,0 0,0 1,0-1,0 1,0-1,-1 1,1 0,0-1,0 1,0 0,-1 0,1 0,0-1,-1 1,1 0,0 0,-1 0,0 0,1 0,-1 0,1 0,-1 0,0 0,0 0,1 1,2 58,-3-52,-3 140,18-107,-3-29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4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43 537,'-9'23,"1"1,2 0,0 1,1 0,1 0,2 0,0 0,2 0,1 0,2 16,-3-38,0 0,0 0,0 0,0 1,1-1,-1 0,1 0,0 0,0 0,0 0,0 0,1 0,-1 0,1 0,0-1,0 1,0-1,0 1,0-1,0 0,1 1,-1-1,1-1,-1 1,1 0,0 0,0-1,0 0,0 0,0 0,0 0,0 0,0 0,0-1,0 1,1-1,-1 0,0 0,0 0,0-1,1 1,-1-1,0 0,5-1,-1-1,1-1,-1 0,0 0,-1 0,1-1,-1 0,0 0,0 0,0-1,-1 0,0 0,0-1,0 1,-1-1,0 0,0 0,-1-1,2-5,2-6,-1 0,0-1,-2 0,0 0,-1 0,-1 0,-1-6,0 21,-1 0,1-1,-1 1,0 0,-1 0,1-1,-1 1,0 0,0 0,-1 0,0 0,1 0,-2 0,1 1,0-1,-1 1,0-1,0 1,0 0,-1 0,0 0,1 1,-1-1,0 1,-1 0,1 0,0 0,-5-1,-28 20,20 0</inkml:trace>
  <inkml:trace contextRef="#ctx0" brushRef="#br0" timeOffset="471.556">410 904,'3'-7,"13"-39,2 1,2 0,2 2,20-30,8 26,-49 46,0 0,0 0,0 1,0-1,1 1,-1-1,0 1,0-1,1 1,-1-1,0 1,1 0,-1 0,1 0,-1 0,0 0,1 0,-1 0,0 0,1 1,-1-1,0 0,1 1,-1-1,0 1,0 0,1-1,-1 1,0 0,0 0,0 0,0-1,0 1,0 0,0 0,0 1,-1-1,1 0,0 0,0 0,-1 0,1 1,-1-1,1 0,-1 2,14 134,-14-136,1 1,-1-1,1 0,0 0,0 0,-1 1,1-1,0 0,0 0,0 0,0 0,0 0,0 0,1-1,-1 1,0 0,0 0,1-1,-1 1,0-1,1 1,-1-1,0 0,1 1,-1-1,1 0,-1 0,1 0,-1 0,0 0,1 0,-1-1,1 1,-1 0,0-1,1 1,-1-1,0 1,1-1,-1 0,0 0,0 1,1-2,53-36,157-162,-205 193,-6 6,-1 0,0-1,1 1,-1 0,1-1,0 1,-1 0,1 0,0 0,0 0,0 0,-1 0,1 0,0 0,1 0,-1 0,0 0,0 0,0 1,0-1,1 1,-1-1,0 1,0-1,1 1,-1 0,0-1,1 1,-1 0,1 0,-1 0,0 0,1 0,-1 0,0 1,1-1,-1 0,0 1,1-1,-1 1,0-1,0 1,1 0,-1-1,0 1,0 0,0 0,0 0,0 0,0 0,0 0,0 0,-1 0,1 0,1 9,-1-1,0 1,-1-1,0 1,-1 0,0-1,0 1,-1-1,0 1,0-1,-2 1,-8 92,17-83</inkml:trace>
  <inkml:trace contextRef="#ctx0" brushRef="#br0" timeOffset="783.153">1228 706,'16'-7,"-2"-1,1 0,-1-1,-1-1,0 0,0-1,-1 0,0-1,-1-1,0 0,-1 0,-1-1,0 0,3-7,-12 19,0 0,0-1,0 1,0 0,0 0,-1 0,1-1,0 1,-1 0,0 0,1 0,-1 0,0 0,0 0,0 0,-1 0,1 0,0 1,-1-1,1 0,-1 1,1-1,-1 1,0 0,0-1,0 1,0 0,0 0,0 0,0 0,0 0,0 1,0-1,0 1,0-1,-1 1,1 0,0 0,0 0,0 0,-1 0,1 1,0-1,0 0,0 1,0 0,-1-1,1 1,0 0,0 0,1 0,-1 1,0-1,0 0,0 1,0 0,-8 3,-1 2,1-1,0 1,1 1,-1-1,2 2,-1-1,1 1,0 0,1 1,0 0,1 0,0 1,0 0,1 0,1 0,0 0,0 1,1-1,0 1,0 10,3-17,1 1,-1-1,1 0,0 0,1 0,-1 0,1 0,0 0,0-1,0 1,1 0,0-1,0 0,0 1,0-1,0-1,1 1,0 0,0-1,0 0,0 0,1 0,-1 0,1-1,-1 0,1 0,0 0,0 0,0-1,0 0,0 0,0 0,0 0,1-1,-1 0,0 0,0-1,1 1,51-1,-32 0</inkml:trace>
  <inkml:trace contextRef="#ctx0" brushRef="#br0" timeOffset="1148.668">1595 791,'143'-184,"-143"183,0-1,1 1,-1 0,0 0,1-1,-1 1,1 0,0 0,-1 0,1 0,0 0,0 0,0 0,0 0,0 0,0 0,0 0,0 1,0-1,0 0,0 1,0-1,1 1,-1-1,0 1,0 0,1-1,-1 1,0 0,0 0,1 0,-1 0,0 0,1 0,-1 0,0 1,0-1,1 0,-1 1,0-1,0 1,0-1,1 1,-1-1,0 1,0 0,0 0,0-1,0 1,0 0,0 0,-1 0,1 0,5 21,-6-18,0 1,1-1,-1 1,1-1,0 1,0-1,0 0,1 0,-1 1,1-1,0 0,0 0,0 0,1-1,0 1,-1-1,1 1,0-1,1 0,-1 0,1 0,-1 0,1-1,0 0,0 1,0-2,0 1,0 0,0-1,1 1,-1-1,0 0,1-1,-1 1,1-1,2 0,3-2,0 0,-1-1,1-1,-1 1,0-1,0-1,-1 0,1 0,-1-1,0 0,-1 0,1-1,-1 1,-1-2,1 1,-1-1,1-2,81-153,-69 123,-8 16</inkml:trace>
  <inkml:trace contextRef="#ctx0" brushRef="#br0" timeOffset="1405.397">2554 0,'-9'43,"-9"34,0 8,2-5,4-12,4-12,9-11,3-9,2-5,-1-3,0-2,-2-5</inkml:trace>
  <inkml:trace contextRef="#ctx0" brushRef="#br0" timeOffset="1552.705">2187 311,'34'-10,"40"-3,11 1,-2 2,-8 3,-10 3,-12 2,-15 1</inkml:trace>
  <inkml:trace contextRef="#ctx0" brushRef="#br0" timeOffset="1804.519">3120 254,'-14'9,"1"-2,0 2,1-1,0 1,1 1,-1 0,2 1,-1 0,2 1,-6 8,14-17,0-1,0 1,0-1,1 1,-1 0,1-1,-1 1,1 0,0-1,0 1,1 0,-1-1,0 1,1 0,0-1,-1 1,1-1,0 1,0-1,1 1,-1-1,0 0,1 0,0 1,-1-1,1 0,0 0,0-1,0 1,0 0,0-1,1 1,-1-1,0 0,1 0,-1 1,1-2,-1 1,1 0,-1 0,1-1,0 0,-1 1,1-1,1 0,39 23,-42-22,1 0,-1 1,0-1,0 1,-1-1,1 1,0-1,0 1,-1-1,1 1,-1 0,0-1,1 1,-1 0,0-1,0 1,0 0,0 0,0-1,0 1,-1 0,1-1,0 1,-1 0,1-1,-1 1,0 0,0-1,0 1,1-1,-1 0,-1 1,1-1,0 0,0 1,0-1,-1 0,-52 42,-48-15,83-29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56,'-6'15,"0"1,0-1,2 1,0 0,0 1,2-1,0 0,1 1,0 0,2-1,0 1,1-1,0 1,1-1,1 0,1 0,0 0,7 13,-9-25,0 0,0 0,0-1,0 1,1-1,0 0,0 0,0 0,0 0,0-1,0 1,0-1,1 0,-1-1,1 1,0-1,0 0,-1 0,1 0,0-1,0 1,0-1,0 0,-1-1,1 1,0-1,0 0,0 0,-1-1,1 1,-1-1,4-2,4-1,0-1,-1 0,1-1,-1 0,-1-1,0 0,0-1,0 0,-1 0,0-1,6-9,-6 5,-1 0,0-1,0 0,-2-1,0 1,0-1,-2 0,0-1,-1 1,0-1,-1 1,-1-1,-1-6,-1-2</inkml:trace>
  <inkml:trace contextRef="#ctx0" brushRef="#br0" timeOffset="365.608">601 423,'2'7,"-2"-3,0-1,1 0,-1 1,1-1,0 0,0 0,1 0,-1 0,1 0,-1 0,1 0,0 0,0 0,0-1,0 1,1-1,-1 0,1 0,0 1,-1-4,0 0,0 0,-1-1,1 1,0-1,-1 1,1-1,-1 0,1 1,-1-1,0 0,0 0,0 0,0 0,0 0,0 0,0 0,-1 0,1-1,-1 1,1 0,-1 0,0 0,0-1,0 0,2-6,16-61,-14 47,1 0,2 1,0 0,1 0,2 1,0 0,11-18,-9 23,-1 1,2 1,0 0,1 0,0 1,1 1,1 0,0 1,0 1,1 1,13-6,-29 14,1 0,0-1,0 1,0 0,0 0,0 0,0 1,0-1,0 0,0 1,0-1,1 1,-1 0,0 0,0 0,0 0,1 0,-1 0,0 1,0-1,0 1,0-1,0 1,0 0,0 0,0 0,0 0,0 0,0 0,0 1,-1-1,1 1,-1-1,1 1,-1-1,1 1,-1 0,0 0,0 0,0 0,0 0,0 0,0 0,0 0,-1 0,1 0,-1 0,0 2,-3 15,-2 0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43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87,'-5'-4,"0"0,0 1,-1-1,1 1,-1 0,0 0,0 1,0 0,0 0,0 0,0 1,0 0,-1 0,1 1,-1 0,1 0,0 0,-1 1,1-1,0 2,-1-1,1 1,0 0,0 0,0 0,0 1,1 0,-1 0,1 1,0 0,0 0,0 0,0 0,-1 2,-5 9,1 1,1 0,0 1,1 0,1 0,0 0,1 1,1 0,1 0,1 1,-1 12,-4 11,-37 284,18-69,-2 48,29-294,-1-9,0 1,0-1,1 0,-1 1,0-1,1 1,0-1,0 1,-1-1,1 1,1-1,-1 1,0-1,1 1,-1-1,1 1,0-1,-1 1,1-1,0 0,1 0,-1 1,0-1,1 0,-1 0,1 0,0 0,-1-1,1 1,0 0,0-1,0 1,0-1,1 0,-1 0,0 1,1-2,-1 1,0 0,1 0,-1-1,1 1,-1-1,1 0,-1 0,1 0,0 0,225-68,-172 65,-32 3</inkml:trace>
  <inkml:trace contextRef="#ctx0" brushRef="#br0" timeOffset="370.659">853 398,'-14'38,"-5"32,1 9,3-4,5-5,3-10,4-6,2-6,0-8,2-5,0-4,0-2,-1-2,1 0,-1 0,0 0,0 0,0-4</inkml:trace>
  <inkml:trace contextRef="#ctx0" brushRef="#br0" timeOffset="586.127">486 793,'39'5,"36"1,11 0,-1-1,-4-1,-11-2,-14-1,-10-1,-9 0,-6 0,-3 0,-2 0,-5-1</inkml:trace>
  <inkml:trace contextRef="#ctx0" brushRef="#br0" timeOffset="885.648">1306 765,'-13'19,"2"1,0 0,2 1,0 0,1 1,1 0,1 0,1 0,1 1,1 0,1 0,1 17,1-36,0 1,1-1,-1 1,1-1,0 0,0 0,0 1,1-1,-1 0,1 0,0 0,0 0,1-1,-1 1,1-1,0 1,-1-1,2 0,-1 0,0 0,1 0,-1-1,1 1,0-1,-1 0,1 0,0-1,1 1,-1-1,0 1,0-1,1-1,-1 1,0-1,1 1,-1-1,1-1,-1 1,0 0,1-1,-1 0,0 0,0 0,3-2,3-2,0 0,0-1,0-1,-1 1,0-1,0-1,-1 0,0 0,-1-1,1 1,-2-2,1 1,-1-1,-1 0,0 0,0 0,-1-1,3-8,-5 13,0 0,0 0,-1-1,1 1,-1 0,0 0,-1-1,0 1,0 0,0-1,-1 1,1 0,-2-1,1 1,-1 0,0 0,0 0,0 0,-1 0,0 1,0-1,-1 1,0 0,1 0,-2 0,-3-4,4 7,1-1,-1 1,0-1,0 1,0 0,0 1,-1-1,1 1,0 0,-1 0,1 0,-1 0,1 1,-1 0,1 0,-1 0,1 1,-1-1,1 1,-1 0,1 0,-1 1,1-1,0 1,0 0,0 0,0 0,-1 2,-14 11</inkml:trace>
  <inkml:trace contextRef="#ctx0" brushRef="#br0" timeOffset="1151.649">1644 1160,'0'-24,"9"-32,9-11,5 1,0 7,-1 8,2 14,-3 7,-1 10,-4 2,1 6,-3 3</inkml:trace>
  <inkml:trace contextRef="#ctx0" brushRef="#br0" timeOffset="1984.165">2350 793,'-38'10,"1"1,1 2,0 1,0 2,2 1,0 2,-13 10,-7 29,53-56,0-1,0 1,1-1,-1 1,1 0,-1-1,1 1,0 0,-1-1,1 1,0 0,0 0,0-1,1 1,-1 0,0-1,1 1,-1 0,1-1,-1 1,1 0,0-1,-1 1,1-1,0 1,0-1,0 0,0 1,1-1,-1 0,0 0,0 0,1 0,-1 0,1 0,-1 0,1 0,-1-1,1 1,0 0,-1-1,1 1,0-1,7 3,0-1,0 0,0 0,0-1,0 0,0-1,0 0,1 0,-1-1,0 0,0-1,0 0,0 0,-1-1,1 0,-1-1,1 0,-1 0,0-1,0 0,17-11,-1 0,0-2,-2-1,0-1,13-16,61-68,-97 105,1-1,0 1,0-1,0 1,0-1,0 1,-1-1,1 0,0 1,0-1,0 1,0-1,1 1,-1-1,0 1,0-1,0 1,0-1,0 0,1 1,-1-1,0 1,0-1,0 0,1 1,-1-1,0 1,1-1,-1 0,0 0,1 1,-1-1,0 0,1 0,-1 1,1-1,-1 0,1 0,-1 0,0 1,1-1,-1 0,1 0,-1 0,1 0,-1 0,1 0,-1 0,1 0,-1 0,1 0,-1-1,0 1,1 0,-1 0,1 0,-1 0,1-1,-1 1,0 0,-16 44,15-41,-92 180,77-150,-2 1,0 1,3 1,1 1,2 0,1 1,2 0,2 0,-2 27,8-41,1 0,1 0,2 0,0-1,1 1,1-1,1 0,2 0,2 5,-4-11,-6-15,-1-1,1 0,0 1,0-1,0 1,0-1,1 1,-1-1,0 0,0 1,1-1,-1 1,1-1,-1 0,1 1,0-1,-1 0,1 0,0 0,0 1,0-1,0 0,0 0,0 0,0 0,0-1,1 1,-1 0,0 0,0-1,1 1,-1-1,0 1,1-1,-1 1,1-1,-1 0,1 0,-1 0,0 0,1 0,-1 0,1 0,-1 0,1-1,-1 1,0 0,2-1,101-109,-101 107,-1 1,0 0,1-1,-1 0,0 1,0-1,0 0,-1 0,1 0,-1 0,0 0,1-1,-1 1,-1 0,1 0,0-1,-1 1,0-1,0 1,0 0,0-1,0 1,-1-1,1 1,-1 0,0-1,0 1,0 0,-1 0,1 0,-1 0,1 0,-1 0,0 0,0 1,-1-1,1 0,0 1,-1 0,0 0,1 0,-1 0,0 0,0 0,0 1,-1-1,-13-5,0 1,0 1,-1 0,0 1,1 1,-1 1,-1 1,1 0,0 1,-11 2,-45-3,34-8,69-15,191-20,-63 38,-133 6</inkml:trace>
  <inkml:trace contextRef="#ctx0" brushRef="#br0" timeOffset="2315.935">2660 934,'4'11,"0"0,1 0,0 0,1-1,0 1,0-1,1-1,0 1,1-2,0 1,1-1,-1 0,2 0,-1-1,1 0,0-1,0 0,1-1,0 0,-1-1,2 0,-1 0,0-1,1-1,1 0,-4-4,-1-1,1 0,-1-1,0 0,0 0,0-1,-1 0,0 0,1 0,-2-1,1 0,-1-1,0 0,0 0,-1 0,0 0,0-1,-1 0,0 0,0 0,-1 0,1-4,36-56,19-12,-50 62</inkml:trace>
  <inkml:trace contextRef="#ctx0" brushRef="#br0" timeOffset="2719.939">3252 1104,'35'-19,"-2"-1,0-2,-2-1,0-1,-2-2,18-19,-45 43,0 1,0-1,0 1,-1-1,1 0,0 1,-1-1,1 0,-1 0,1 0,-1-1,0 1,0 0,0 0,0-1,-1 1,1 0,0-1,-1 1,0-1,0 1,1-1,-1 1,-1-1,1 1,0-1,-1 1,1 0,-1-1,0 1,1 0,-1-1,-1 1,1 0,0 0,0 0,-1 0,1 0,-1 0,0 0,1 0,-1 1,0-1,0 1,-2-2,-6 1,0 0,0 1,0 1,0-1,0 1,0 1,0 0,-1 1,2-1,-1 2,0 0,0 0,1 0,0 1,-1 1,2 0,-1 0,0 0,1 1,-2 3,-6 2,0 2,1 0,1 0,0 1,1 1,1 1,-8 12,16-23,0 1,1-1,-1 1,2 0,-1 0,0 0,1 1,0-1,1 0,0 1,0-1,0 1,0 0,1-1,0 1,1 0,-1-1,1 1,1-1,-1 1,1-1,0 0,1 1,1 2,2-2,1 0,0-1,0 0,0 0,1-1,-1 0,1 0,1 0,-1-1,1-1,-1 0,1 0,0 0,0-1,1 0,-1-1,0 0,0-1,1 1,-1-2,0 0,1 0,-1 0,0-1,0 0,0-1,5-2,16-5,-1-1,-1-1,0-2,0-1,-1-1,-1-1,4-5,27-21,-33 25</inkml:trace>
  <inkml:trace contextRef="#ctx0" brushRef="#br0" timeOffset="2986.567">3958 821,'-18'9,"1"2,-1 0,2 0,-1 2,2 0,-1 1,2 0,0 1,1 1,0 0,-4 9,16-23,0-1,0 0,0 1,1-1,-1 0,0 1,1-1,-1 1,1-1,0 1,-1-1,1 1,0 0,0-1,0 1,0-1,0 1,0-1,0 1,1-1,-1 1,1 0,-1-1,1 0,-1 1,1-1,0 1,0-1,0 0,0 1,0-1,0 0,0 0,0 0,0 0,0 0,1 0,58 18,-34-14,-22-5,0 0,0 1,0 0,0-1,0 2,0-1,-1 0,1 1,0-1,-1 1,1 0,-1 0,1 1,-1-1,0 1,0 0,0 0,0 0,-1 0,1 0,-1 0,0 1,0-1,0 1,0-1,0 1,-1 0,0 0,0 0,0 0,0 0,-1 0,1 0,-1 0,0 0,0 0,-1 0,1 0,-1 0,0 0,0 1,-3 3,0 0,0-1,-1 0,0 1,0-1,-1-1,0 1,0-1,-1 0,1-1,-1 1,-1-1,1-1,-1 1,1-1,-1-1,0 1,-1-1,1-1,-1 0,1 0,-1 0,1-1,-1 0,0-1,0 0,-16 1</inkml:trace>
  <inkml:trace contextRef="#ctx0" brushRef="#br0" timeOffset="3690.853">4015 144,'32'-19,"-4"1,0 1,2 1,0 2,1 1,0 1,1 1,0 2,32-4,-62 12,0 1,1 0,-1 0,1 0,-1 0,0 0,1 1,-1-1,0 1,0-1,1 1,-1 0,0 0,0 0,0 0,0 0,0 1,0-1,0 1,0-1,0 1,-1-1,1 1,-1 0,1 0,-1 0,0 0,0 0,0 0,0 0,0 1,0-1,0 0,-1 0,1 1,-1-1,0 94,-2-70,-2 690,3-320,-24-235,24-156,0-1,0 0,-1 0,1 1,-1-1,0 0,0-1,-1 1,1 0,-1-1,0 1,0-1,0 0,0 0,0 0,-1 0,1 0,-1-1,0 0,0 0,0 0,0 0,0 0,0-1,0 0,-1 0,-1 1,-128 2,97-6,12 2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50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291 138,'-24'11,"1"1,0 2,1 0,0 1,2 2,0 0,0 1,2 0,0 2,2 0,0 1,1 1,0 2,12-20,1 1,0-1,0 1,0-1,0 1,1 0,0 0,0 0,0 0,0 0,1 0,0 0,0 0,0 0,1 0,-1 0,1 0,1 0,-1 0,1 0,-1-1,1 1,1-1,-1 1,1-1,-1 0,1 0,1 0,-1 0,0 0,1-1,0 1,0-1,0 0,0 0,0-1,1 1,-1-1,4 1,10 5,1-2,0 0,1-1,-1-1,1-1,0 0,-1-2,1 0,0-1,0-2,0 1,0-2,-1-1,16-5,49-12,-49 13</inkml:trace>
  <inkml:trace contextRef="#ctx0" brushRef="#br0" timeOffset="1418.086">940 251,'-33'9,"1"2,0 1,0 2,1 1,1 1,1 2,-6 4,27-16,1 1,-1-1,1 1,0 0,0 0,1 1,0 0,0 0,1 1,0 0,1 0,2-6,1 1,-1-1,1 1,0-1,1 1,-1-1,1 1,-1-1,1 1,0-1,0 1,0 0,1-1,-1 1,1-1,0 1,0-1,0 1,1-1,-1 0,1 0,0 0,0 1,0-2,0 1,0 0,1 0,-1-1,1 1,0-1,0 1,4 1,-1-1,1 1,0-1,0 0,0-1,1 0,-1 0,0 0,1-1,0 0,-1-1,1 1,-1-2,1 1,0-1,-1 0,1 0,-1-1,0 0,1-1,-1 1,0-2,0 1,-1-1,1 1,-1-2,0 1,0-1,0 0,4-5,24-15,-2-2,-1 0,-1-3,-2 0,0-2,-3-1,13-21,15-30,-62 134,3 109,7-153,0 1,0-1,0 0,1 0,0 1,1-1,-1 0,1-1,1 1,-1-1,1 1,-1-1,1 0,1 0,-1 0,1-1,0 0,0 0,0 0,1 0,-1-1,1 0,2 1,1-1,0-1,1 0,-1-1,0 0,1 0,-1-1,1 0,-1-1,0 0,1 0,-1-1,0 0,0-1,0 0,0 0,0-1,-1 0,0 0,0-1,0 0,0-1,-1 0,0 0,0-1,0 1,-1-1,4-6,90-125,-74 104,-22 63,-5-22,-1 0,1 0,1 0,-1 0,1 0,1 0,-1 0,1 0,0-1,1 1,-1 0,1 0,1-1,-1 1,1-1,0 0,1 0,-1 0,1 0,0 0,1-1,0 0,-1 0,2 0,-1-1,0 1,1-1,0-1,0 1,0-1,0 0,1 0,-1-1,1 1,-1-1,1-1,0 0,0 0,0 0,7-1,-4-1,-1-2,1 1,0-2,-1 1,0-1,0-1,0 1,0-1,0-1,-1 0,0 0,-1-1,1 0,-1 0,-1 0,1-1,3-6,4-6,0-2,-2 0,0 0,-2-1,0 0,2-13,-12 36,-1 0,1 0,-1 0,1 0,-1 0,1 0,-1 0,1 0,-1 0,1 0,-1 0,1 0,-1 0,1-1,-1 1,1 0,0 0,-1-1,1 1,-1 0,1 0,-1-1,1 1,0 0,-1-1,1 1,0-1,-1 1,1 0,0-1,0 1,-1-1,1 1,0-1,0 0,-4 11,0-1,0 0,2 1,-1 0,1 0,0-1,1 1,0 0,1 0,0 1,0-1,1 0,1-1,-1 1,2 0,-1 0,1-1,2 4,-3-8,0 1,0-1,1 0,0 0,-1 0,2 0,-1-1,0 1,1-1,0 0,0 0,1 0,-1 0,1-1,-1 0,1 0,0 0,0 0,0-1,1 0,-1 0,1 0,-1-1,1 0,-1 0,1 0,0-1,-1 0,1 0,0 0,0-1,2 0,10-4,-1-1,0-1,0 0,-1-1,0-1,0-1,-1 0,0-1,-1 0,0-1,-1-1,0 0,-1-1,-1 0,0-1,-1 0,-1-1,1-2,82-101,-90 117,-1 1,1-1,0 0,0 1,-1 0,1-1,0 1,0 0,1 0,-1 0,0 0,0 0,0 1,1-1,-1 1,0-1,1 1,-1 0,0 0,1 0,-1 0,0 1,1-1,-1 0,0 1,1 0,-1-1,0 1,0 0,0 0,0 0,0 1,0-1,0 0,0 1,0-1,-1 1,1 0,0-1,-1 1,0 0,1 0,-1 0,0 0,0 0,5 8,-1-1,0 1,0-1,-1 1,-1 1,0-1,0 0,-1 1,0 0,-1-1,0 1,0 0,-2 0,1-1,-1 1,-1 0,0-1,0 1,-1-1,-3 9,2-14,1 0,-1 0,0-1,0 1,-1-1,1 0,-1 0,0-1,0 1,0-1,0 0,-1-1,1 1,-1-1,-5 2,-3 1,57-1,230-7,-250 0,-1-2,1 0,-1-2,0 0,-1-2,0 0,0-1,-1-1,0-1,-1-1,12-11,-8 3,-1 0,-1-2,0-1,-2 0,-1-1,-1-1,-2-1,11-23,-24 47,0 1,0-1,-1 1,1-1,-1 0,1 1,-1-1,0 0,0 0,0 0,-1 0,1 0,-1 0,1 0,-1-1,0 1,0 0,-1 0,1 0,-1 0,1 0,-1 0,0 0,0 0,0 0,-1 0,1 1,0-1,-1 0,0 1,0-1,0 1,0 0,0-1,0 1,-1 0,1 0,-1 1,1-1,-1 0,0 1,0 0,1-1,-1 1,0 0,0 1,0-1,0 0,-1 1,1 0,0-1,0 1,0 1,-2-1,-12 6,0 0,1 1,-1 0,2 2,-1 0,1 1,0 0,1 1,0 1,1 0,1 1,-1 0,2 1,0 0,1 1,-3 7,7-15,0 1,1 0,0 0,1 0,0 1,0 0,1-1,0 1,1 1,0-1,0 0,1 0,0 1,1-1,0 1,0-1,1 1,0-1,1 0,0 0,0 1,1-1,0-1,1 1,0 0,0-1,1 0,3 5,7-2,1-1,0 0,0-1,1-1,1-1,-1 0,1-1,0-1,1-1,-1 0,1-2,0 0,-1-1,3 0,56 8,-63-6,0-1,1-1,-1 0,0 0,1-2,-1 0,0 0,1-2,-1 1,0-2,0 0,-1-1,9-4,-4 1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49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11,'-19'-4,"1"1,-1 1,0 1,0 0,0 2,1 0,-1 1,0 1,1 1,-1 0,1 2,0 0,1 1,0 0,0 2,0 0,1 1,0 0,0 2,11-5,0 0,0 0,0 1,1 0,1-1,-1 1,1 1,0-1,1 0,0 1,0-1,1 1,0 0,1-1,0 1,0 0,1-1,0 1,0 0,1-1,0 0,1 1,0-1,0 0,0 0,1 0,1-1,-1 1,1-1,0 0,1 0,0-1,0 0,0 0,1 0,0-1,5 4,0-1,1 0,0 0,1-1,0-1,0-1,0 0,1 0,-1-1,1-1,0-1,0 0,0-1,1-1,-1 0,0-1,0 0,0-1,5-2,56-16,-45 12</inkml:trace>
  <inkml:trace contextRef="#ctx0" brushRef="#br0" timeOffset="369.274">1110 39,'-58'38,"3"3,1 2,-48 49,37 5,64-93,-1 0,1-1,1 1,-1 0,0 0,1 0,0 0,0 0,0 0,0 0,1 0,0 0,-1 0,2 0,-1 0,0 0,1 0,-1-1,1 1,0-1,0 1,1-1,-1 0,1 0,0 0,-1 0,3 1,-1 0,0-1,1 1,-1-1,1 0,0-1,-1 1,1-1,0 0,0 0,1 0,-1-1,0 0,1 0,-1 0,0-1,1 0,-1 0,1 0,-1 0,1-1,-1 0,0 0,1-1,-1 1,0-1,0 0,2-2,8-4,0 0,-1-1,0-1,0 0,-1-1,0-1,-1 0,2-3,93-101,-105 113,0 0,-1 0,1 1,0-1,1 1,-1-1,0 1,1 0,-1 0,1 0,0 0,0 1,0-1,0 1,0-1,0 1,0 0,0 0,0 1,0-1,1 1,-1-1,0 1,0 0,1 0,-1 0,0 1,0-1,1 1,-1 0,0 0,0 0,0 0,0 0,0 1,0 0,0-1,1 3,29 64,-33-62,2-1,-1 1,1-1,0 0,0 0,0 0,1 0,0 0,0 0,0-1,0 1,1-1,0 0,0 0,0 0,0-1,0 1,1-1,0 0,0 0,3 1,12 1</inkml:trace>
  <inkml:trace contextRef="#ctx0" brushRef="#br0" timeOffset="735.889">1645 406,'111'-181,"-72"143,-38 37,0 1,1 0,-1 0,0 0,0-1,1 1,-1 0,0 1,0-1,0 0,1 0,-1 0,0 1,0-1,0 1,0-1,1 1,-1-1,0 1,0-1,0 1,0 0,0 0,-1 0,1-1,0 1,0 0,0 0,-1 0,1 0,0 0,-1 1,1-1,-1 0,0 0,1 0,-1 0,0 1,1-1,-1 0,0 0,1 5,0 1,0-1,0-1,1 1,0 0,1 0,-1-1,1 1,0-1,0 0,1 1,-1-2,1 1,0 0,1-1,-1 0,1 0,0 0,0 0,0-1,0 0,1 0,-1 0,1-1,0 0,-1 0,1 0,0-1,0 0,1 0,-1 0,0-1,0 0,5-1,5-6,0-1,-1-1,0-1,0 0,-1-1,0-1,-1 0,0-1,-1 0,-1-1,0 0,4-9,-3 8,1-1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3 154,'0'414,"0"-446,-1 12,0 0,1-1,1 1,1 0,1 0,1 0,1 0,0 0,2 1,7-18,6 1,1 0,2 1,1 2,2 0,1 2,1 0,6-2,-29 29,-4 2,-1 1,1 0,-1-1,1 1,-1 0,1-1,0 1,-1 0,1 0,0 0,0 0,0 0,0 0,0 0,0 0,0 0,1 0,-1 0,0 1,0-1,1 0,-1 1,0-1,1 1,-1 0,0-1,1 1,-1 0,1 0,-1 0,1 0,-1 0,0 0,1 0,-1 0,1 1,-1-1,0 1,1-1,-1 1,0-1,1 1,-1 0,0-1,0 1,0 0,1 0,-1 0,0 0,0 0,-1 0,1 0,1 1,-8 54,5-52,-1-1,1 1,0 0,0-1,0 1,1 0,-1-1,1 1,0 0,0 0,1 0,-1-1,1 1,-1 0,1-1,0 1,1 0,-1-1,0 1,1-1,0 0,0 1,0-1,0 0,1 0,-1 0,2 0,11 6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0,'-7'33,"0"-1,3 1,0 1,3-1,0 0,2 1,5 26,-6-57,-1-1,1 1,0 0,0 0,0-1,0 1,1 0,-1 0,1-1,-1 1,1 0,0-1,0 1,0-1,1 1,-1-1,1 0,-1 1,1-1,0 0,0 0,0 0,0 0,0 0,0-1,0 1,1-1,-1 1,0-1,1 0,0 0,-1 0,1 0,-1 0,1-1,0 1,0-1,-1 0,1 0,0 0,0 0,-1 0,1 0,0-1,0 0,-1 1,1-1,0 0,2-5,0 0,0 0,-1 0,0 0,0-1,-1 0,0 0,0 0,-1 0,1 0,-1 0,-1-1,0 1,0-1,0 1,-1-1,0 1,0-1,-1 1,0-1,-1 1,1 0,-1-1,-1 1,1 0,-1 0,0 1,-1-1,0 0,0 1,0 0,-2-1,-15-18,1 3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0,'-18'205,"8"186,11-370,0-1,2 0,0 1,1-1,1-1,1 1,1 1,2-3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56,'38'0,"28"-5,11-1,-2-1,-4 2,-10-3,-5 0,-7 0,-8 3,-10 2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196 494,'-23'18,"1"0,1 2,1 0,1 2,0 0,2 1,1 1,0 0,1 3,14-25,0 0,0 0,0-1,0 1,1 0,-1 0,1 0,-1 0,1 0,0 0,-1 0,1 0,0 0,0 0,1 0,-1 0,0 0,1 0,-1 0,1 0,0 0,-1 0,1 0,0 0,0-1,0 1,1 0,-1-1,0 1,1-1,-1 1,1-1,-1 0,1 1,-1-1,1 0,0 0,0 0,0 0,-1-1,1 1,0 0,0-1,0 1,0-1,0 0,0 0,0 0,0 0,0 0,0 0,0 0,0-1,0 1,0-1,0 1,0-1,1 0,21-6,-1 0,0-1,-1-1,0-1,-1-2,0 0,0-1,-2 0,6-6,-25 18,1 0,-1 0,1 0,0 0,-1 0,1 0,0 0,-1 0,1 0,0 1,0-1,0 0,0 1,0-1,0 0,0 1,0-1,0 1,0 0,0-1,0 1,0 0,0 0,0-1,0 1,0 0,1 0,-1 0,0 0,0 1,0-1,0 0,0 0,0 1,0-1,0 1,0-1,0 1,0-1,0 1,0-1,0 1,0 0,0 0,-1-1,1 1,0 0,0 0,-1 0,1 0,-1 0,1 1,7 51,-9-49,0-1,0 1,0-1,1 1,0 0,0-1,0 1,0-1,0 1,1-1,0 1,-1-1,1 1,1-1,-1 1,0-1,1 0,0 0,-1 0,1 0,1 0,-1 0,0 0,1-1,-1 1,1-1,0 1,0-1,0 0,0 0,0-1,0 1,0-1,1 1,-1-1,0 0,1 0,-1-1,1 1,0-1,-1 1,1-1,15-4,-1-1,0 0,0-1,0-1,-1-1,0 0,0-2,-1 1,0-2,-1 0,0-1,-1-1,0 0,6-8,37-45,-2-3,33-56,-73 101,0 0,-1-1,-2 0,-1-1,-1 0,-1-1,-1 0,-1-1,-2 0,-1 0,0-10,-4 32,-1 1,1-1,-1 0,-1 0,1 1,-1-1,0 1,0-1,0 1,-1 0,0 0,0 0,0 0,-2-1,4 4,-1 0,1 1,-1 0,1-1,-1 1,0 0,1 0,-1-1,0 1,0 1,0-1,0 0,0 0,0 1,0-1,0 1,0 0,0-1,0 1,0 0,0 0,0 0,0 1,0-1,0 0,0 1,0 0,0-1,0 1,0 0,0 0,0 0,0 0,1 0,-1 0,0 1,1-1,-1 1,1-1,-1 2,-10 11,1 2,0-1,2 2,0-1,1 1,0 1,1-1,2 1,-1 0,2 1,0-1,2 1,0 0,1 0,0-1,2 1,2 17,-1-16,2 0,0 1,0-1,2-1,1 1,0-1,1 0,1-1,1 0,1 0,0-1,1 0,1-1,1-1,0 0,1-1,0 0,1-1,1-1,0 0,13 5,10-3,-26-16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0,'38'10,"32"3,9-1,-4-2,-10-3,-11 2,-11 0,-7-2,-5-2,-8-2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1,'9'19,"4"7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8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3 160,'-1'3,"0"0,1 0,-1 0,1 0,0 0,0-1,0 1,1 0,-1 0,0 0,1 0,0 0,0 0,0 0,0-1,0 1,1 0,-1-1,1 1,-1-1,1 0,0 1,0-1,0 0,0 0,1 0,-1 0,1-1,-1 1,1-1,-1 1,1-1,0 0,-1 0,1 0,0 0,0-1,0 1,0-1,0 0,0 0,0 0,0 0,0 0,0 0,0-1,-1 0,1 1,0-1,0 0,0 0,1-2,7-2,0 0,0-2,0 1,-1-1,0-1,0 0,-1 0,0-1,-1 0,1-1,-2 1,1-2,-2 1,5-9,-9 17,-1-1,1 1,-1-1,1 1,-1-1,0 0,0 0,0 1,0-1,-1 0,1 0,-1 0,0 0,0 0,0 0,0 0,0 0,-1 0,1 1,-1-1,0 0,0 0,0 0,0 1,0-1,-1 0,1 1,-1-1,1 1,-1 0,0-1,0 1,0 0,0 0,-1 0,1 1,-1-1,1 1,-1-1,1 1,-1 0,0 0,-2-1,-3 1,0 1,0 0,0 1,0 0,0 0,0 1,0 0,0 0,1 1,-1 0,1 0,-3 2,-9 5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0 209,'4'-25,"0"0,2 0,0 0,2 1,1 0,5-9,-14 31,0 1,0 0,0 0,0 0,0 0,0 0,0 0,1 0,-1 0,0 0,1 0,-1 0,1 0,-1 0,1 0,-1 1,1-1,0 0,-1 0,1 0,0 1,0-1,0 0,0 1,-1-1,1 1,0-1,0 1,0-1,0 1,0 0,0-1,0 1,0 0,0 0,1 0,-1 0,0 0,0 0,0 0,0 0,0 0,0 0,0 1,0-1,0 0,0 1,0-1,0 1,0-1,0 1,0-1,-1 1,1 0,0 0,0-1,-1 1,1 0,0 0,-1 0,1 0,-1-1,1 1,0 1,11 23,-11-19,0 0,1-1,0 1,0-1,0 0,1 1,0-1,0 0,0 0,0-1,1 1,0-1,0 1,0-1,0-1,1 1,0 0,-1-1,1 0,1 0,-1-1,0 1,0-1,1 0,0-1,-1 1,1-1,0 0,0-1,-1 1,1-1,2 0,-2-2,1 0,0-1,-1 0,1 0,-1 0,0-1,0 0,0 0,-1 0,1-1,-1 0,0 0,-1 0,1-1,-1 1,0-1,0 0,-1 0,1-1,-2 1,1-1,-1 1,1-2,1-13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245 382,'-30'18,"0"1,1 2,1 1,1 1,1 2,1 0,-10 15,34-39,0 0,-1 0,1 0,0 1,0-1,0 0,0 1,0-1,0 0,1 1,-1-1,0 1,1-1,-1 1,1 0,0-1,-1 1,1-1,0 1,0 0,0-1,0 1,0 0,1-1,-1 1,0 0,1-1,-1 1,1-1,-1 1,1-1,0 1,0-1,0 0,0 1,0-1,0 0,0 1,0-1,0 0,0 0,1 0,-1 0,1 0,-1-1,0 1,1 0,-1-1,1 1,0-1,-1 1,1-1,-1 0,1 1,0-1,-1 0,1 0,0 0,-1 0,1-1,1 1,21 1,0-1,0-1,-1-1,1-1,0-1,-1-1,0-1,0-1,-1-1,0-1,0-1,13-8,-30 15,-3 1,-1 0,1 1,0-1,-1 1,1-1,0 1,0 0,0-1,0 1,1 0,-1 0,0 1,0-1,1 0,-1 1,0-1,0 1,1 0,-1 0,1 0,-1 0,0 0,1 1,-1-1,0 1,1-1,-1 1,0 0,0 0,0 0,0 0,0 0,0 0,0 1,0-1,0 1,0-1,-1 1,1 0,-1-1,1 1,0 1,1 4,-1-2,1 0,-1 0,1 0,-1 0,1 0,1 0,-1-1,1 1,0-1,0 0,0 0,0-1,1 1,-1-1,1 0,0 0,0-1,0 1,1-1,-1 0,0 0,1-1,2 1,8-1,0 0,0-2,0 1,0-2,0 0,0-1,0-1,-1 0,0-1,1-1,-2 0,1-1,-1 0,0-2,-1 1,1-2,10-10,-1 0,0-1,-2-2,0 0,-2-1,-1-1,0-1,-2 0,12-27,-21 36,0 0,-1 0,-1-1,0 1,-2-1,0 0,-1 0,0 0,-2-1,1 12,-1 0,-1 0,1 1,-1-1,0 0,-1 1,1-1,-1 0,-1 1,1 0,-1-1,0 1,-1 1,1-1,-1 0,-1 1,1-1,0 1,-1 1,0-1,-1 1,1-1,-1 1,1 1,-3-1,0 2,-1 0,0 1,0 0,-1 1,1 0,0 0,0 1,0 0,0 1,0 0,0 0,1 1,-1 0,1 1,0-1,-1 2,2-1,-1 1,0 0,1 1,0 0,1 0,-1 0,1 1,0 0,1 0,-1 1,-1 4,-3 3,2 1,0-1,1 2,0-1,2 1,0-1,0 1,2 1,0-1,1 1,1-1,0 1,2-1,0 1,0-1,2 1,0-1,1 0,1 0,1 0,0-1,1 0,1 0,0 0,1-1,1 0,7 8,-3-7,0-1,1 0,1-1,0 0,1-1,0-1,1-1,0 0,1-2,19 8,-13-7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0 464,'40'-73,"3"1,3 2,3 2,3 2,38-35,-90 100,0 0,1 1,-1-1,1 0,-1 0,1 0,-1 1,1-1,0 0,-1 1,1-1,0 0,-1 1,1-1,0 1,0-1,0 1,0 0,-1-1,1 1,0 0,0 0,0-1,0 1,0 0,0 0,0 0,0 0,0 0,0 0,0 0,-1 1,1-1,0 0,0 0,0 1,0-1,0 1,0-1,-1 0,1 1,0 0,0-1,-1 1,1-1,0 1,-1 0,1 0,-1-1,1 1,-1 0,1 0,-1 0,1-1,-1 1,0 0,1 0,-1 0,0 0,0 0,0 0,0 0,0 0,8 64,-8-64,0 3,-1 1,0-1,1 1,0-1,0 1,0-1,1 1,0-1,0 1,0-1,0 1,0-1,1 0,0 0,0 0,0 0,0 0,1 0,0 0,-1-1,1 0,1 1,-1-1,0 0,1 0,-1-1,1 1,0-1,0 0,0 0,0 0,1 0,-1-1,0 1,1-1,7-2,0-1,0 0,0-1,-1 0,1-1,-1 0,0-1,0 0,0-1,-1 0,1-1,-2 0,1 0,-1-1,0 0,1-2,38-28,17 7,-63 30,0 1,-1 0,1 0,0 0,-1 0,1 0,0 0,-1 0,1 1,0-1,-1 1,1-1,-1 1,1-1,0 1,-1 0,0 0,1 0,-1 0,1 0,-1 0,0 0,0 1,0-1,0 0,0 1,0-1,0 0,0 1,0-1,-1 1,1 0,-1-1,1 1,-1-1,1 1,-1 0,0 0,0-1,0 1,6 136,-1-118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28,'-10'19,"2"1,0 0,2 1,0 0,1 0,1 0,1 1,1-1,1 1,1 0,0-1,2 1,3 17,-3-35,-1 0,1 0,0 0,0 0,1-1,-1 1,1-1,-1 1,1-1,0 0,0 0,1 0,-1 0,1 0,-1-1,1 0,0 0,0 0,0 0,0 0,0-1,0 0,0 0,1 0,-1 0,0-1,1 0,-1 1,1-2,-1 1,0 0,1-1,-1 0,0 0,0 0,1-1,-1 1,0-1,0 0,-1 0,1 0,2-2,3 0,0 0,-1 0,1 0,-1-1,0 0,-1-1,1 0,-1 0,0-1,0 0,-1 0,0 0,0-1,-1 0,0 0,-1 0,1 0,-1-1,-1 0,0 0,0 0,-1 0,0-1,0 1,-1 0,-1-1,1 1,-2-1,1 1,-1-1,-1 1,1-1,-2 1,-2-9,2 11,-1 0,0 0,0 0,-1 1,0-1,0 1,-1 0,1 0,-1 1,0 0,-1 0,1 0,-1 1,0 0,0 0,-1 1,1 0,-1 0,1 0,-3 1,-14-4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8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0,'-32'92,"4"0,-14 82,39-155,1 1,0-1,2 0,0 0,1 1,1-1,0 0,2 0,0 0,1-1,7 15,30 112,-40-103,-6-26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1,'38'5,"32"6,14 1,-2-1,-11-2,-13-4,-11-1,-9-3,-6 0,-8-6,-4-2,-1 0,2 2,-2 1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0,'0'39,"5"12,1-3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42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339 503,'-28'14,"1"1,1 1,0 2,1 0,1 2,1 1,-11 13,27-28,-2 1,-1 0,1 1,1 0,-1 0,2 1,-1 0,1 0,0 1,1-1,0 2,1-1,0 1,1-1,0 1,0 1,1-1,1 0,0 1,0 0,1-1,1 1,0 5,2-14,0 1,0-1,0 0,1 0,-1 0,1 0,0 0,0 0,0-1,0 1,1-1,-1 0,0 0,1 0,0-1,-1 1,1-1,0 0,0 0,0 0,0 0,0-1,-1 1,1-1,0 0,0 0,0-1,0 1,0-1,0 0,0 0,0 0,0-1,-1 1,1-1,-1 0,1 0,-1 0,0 0,1-1,-1 1,-1-1,1 0,0 0,-1 0,1 0,-1-1,1-1,142-169,-77 82,-63 122,-8-18,1-1,1 1,0 0,1 0,0 0,1 0,0 0,1-1,0 1,1 0,0-1,1 1,0-1,1 0,0-1,1 1,0-1,0 0,1 0,1-1,-1 0,2 0,5 5,-6-10,0 0,0-1,0 0,0 0,1-1,-1 0,0 0,1-1,0 0,-1-1,1 1,0-2,-1 1,1-1,0-1,-1 1,0-2,1 1,-1-1,0 0,0-1,0 0,-1 0,1 0,-1-1,0 0,0-1,-1 0,1-1,32-27,-2-2,-1-2,-2-2,-2-1,15-26,-25 30,-2-1,-2-1,-1-1,-2-1,-2 0,-2 0,-2-1,-1-1,-2 1,-3-1,0-41,-20 1,17 81,-1 1,-1-1,1 0,0 0,0 1,-1-1,1 0,-1 1,1-1,-1 1,1 0,-1 0,0-1,0 1,0 0,0 1,0-1,0 0,0 0,0 1,0-1,0 1,0 0,0 0,0 0,0 0,0 0,-1 0,1 0,0 1,0-1,0 1,0-1,0 1,0 0,0 0,-1 0,-11 10,-1-1,1 2,1 0,0 1,1 0,1 1,0 0,0 0,2 1,0 1,0 0,2 0,0 1,0-1,2 1,0 1,1-1,1 1,0 9,-4 5,1 0,2 0,2 0,0 0,2 0,2 1,1-1,1 0,2 0,1-1,2 0,9 24,-14-45,0 0,0 0,1 0,0-1,1 1,0-1,0 0,1-1,0 0,1 0,0 0,0-1,1 0,-1-1,1 0,1 0,-1-1,1 0,0-1,0 0,1-1,-1 0,1 0,-1-1,1 0,0-1,0 0,0-1,0 0,-1-1,1 0,0-1,0 0,7-3,-3-1,0-1,-1 0,0-1,0-1,-1 0,0 0,-1-2,0 1,-1-2,0 1,0-2,-1 1,-1-1,0-1,-1 0,-1 0,0 0,-1-1,0 0,-1 0,1-7,-6 16,1 0,-1 0,0 0,-1 0,1 0,-1 0,-1-1,1 2,-1-1,0 0,0 0,0 1,-1-1,0 1,0-1,-1 1,1 0,-1 1,0-1,0 1,-1-1,1 1,-1 0,0 1,0-1,-1 1,-4-2,-4-3,-1 1,0 1,-1 0,1 1,-1 0,0 2,0 0,0 0,-1 2,1 0,-10 2,0 1,0 1,1 1,-1 2,1 0,-19 8,-15 7</inkml:trace>
  <inkml:trace contextRef="#ctx0" brushRef="#br0" timeOffset="562.19">1552 531,'-3'0,"0"0,0 0,0 1,0-1,1 0,-1 1,0 0,0 0,0 0,1 0,-1 0,1 0,-1 1,1-1,-1 1,1-1,0 1,-1 0,1 1,0-2,-9 8,1 0,1 0,0 1,0 0,1 0,0 1,1 0,0 1,0-1,2 1,-1 1,1-1,1 1,1 0,0 0,0 2,1-8,1 0,0 1,0-1,1 0,0 1,0-1,1 0,0 1,0-1,1 0,0 0,0 0,1 0,-1 0,2 0,-1-1,1 1,0-1,0 0,0 0,1-1,0 1,0-1,1 0,-1 0,1-1,0 0,1 0,4 3,-2-4,0-1,0 1,1-1,-1-1,1 0,-1 0,0-1,1 0,-1-1,1 0,-1 0,0-1,1 0,-1-1,0 0,0 0,-1-1,1 0,-1-1,0 0,0 0,0 0,-1-1,0 0,0-1,0 0,-1 0,0 0,0-1,-1 0,0 0,-1 0,1-1,-1 1,-1-1,0 0,2-8,35-138,-40 150,1 0,-1 0,0 0,-1 0,1-1,-1 1,0 0,0 0,-1 0,0 0,1 0,-1 1,-1-1,1 0,-1 1,0 0,0 0,0-1,-1 2,1-1,-1 0,0 1,0 0,0-1,0 2,-1-1,1 0,-1 1,-1 0,1-1,-1 1,0 1,0-1,-1 1,1 0,0 0,0 0,-1 1,1 0,0 1,-1-1,1 1,0 0,0 1,0 0,0-1,0 2,0-1,1 1,-1 0,1 0,-1 1,1-1,0 1,0 0,1 1,-1-1,1 1,0 0,0 0,1 0,0 0,0 1,0-1,0 1,1 0,0 0,0 0,0 0,0 4,-2 19,2-4</inkml:trace>
  <inkml:trace contextRef="#ctx0" brushRef="#br0" timeOffset="1402.041">2004 447,'-7'19,"0"0,1 0,1 1,1 0,0 0,2 0,0 0,1 0,2 1,0-1,1 0,0 0,2 0,1 0,5 15,-7-30,-1-1,1 1,0-1,0 0,1 0,-1-1,1 1,0-1,0 1,0-1,0 0,1-1,-1 1,1-1,-1 0,1 0,0 0,0-1,0 1,0-1,0-1,0 1,0-1,0 1,1-2,-1 1,0 0,0-1,0 0,0 0,1-1,7-1,-1-1,0-1,0 0,0-1,0 0,-1 0,0-1,-1-1,1 0,-1 0,-1-1,1-1,142-196,-167 266,12-49,-1 1,2 0,-1 0,2 0,-1 0,2 0,0 0,0 0,1 0,2 12,-1-21,0 0,-1 0,1-1,0 1,1 0,-1-1,0 0,1 0,-1 1,1-1,-1-1,1 1,0 0,0-1,0 1,0-1,0 0,0 0,1 0,-1-1,0 1,0-1,1 1,-1-1,3-1,84-7,-59-2,-1-1,0-2,-1-1,-1-1,0-1,22-18,-18 14,-3 1,-1-1,0-1,-2-1,-1-1,0-2,-2 0,17-24,-27 32,1-1,-2 0,0-1,-2 0,0 0,-1-1,-1 0,0-1,-2 0,0 0,1-16,-5 30,-1-1,1 1,-1-1,0 1,-1-1,0 0,0 1,-1-1,0 0,0 1,0-1,-1 1,-1 0,1-1,-1 1,0 0,-1 0,1 1,-1-1,-1 1,1 0,-1 0,0 0,-1 1,1 0,-1 0,-2-2,3 8,1 0,-1 0,1 0,-1 0,1 1,0-1,-1 1,1 0,0 1,0-1,0 1,1-1,-1 1,1 0,-1 1,1-1,0 0,0 1,1 0,-1 0,1 0,-1 0,1 0,1 0,-1 0,0 1,1-1,0 1,0-1,1 1,-1 0,-5 25,1 0,2 0,1 1,2 0,0-1,2 1,2 1,-1-6,2 1,1-1,1 0,1-1,1 0,1 0,2-1,0 0,1-1,2 0,0-1,1-1,2-1,0 0,11 9,11 13,-27-27,0 0,1-1,0-1,1 0,1-1,0-1,6 3,-22-14,0-1,-1 1,1-1,0 1,0 0,0-1,-1 1,1-1,0 1,0-1,0 1,0-1,0 0,0 1,0-1,0 1,0-1,0 1,0-1,0 1,1-1,-1 1,0-1,0 1,0 0,1-1,-1 1,0-1,1 1,-1-1,0 1,1 0,-1-1,0 1,1 0,-1-1,1 1,-1 0,1 0,-1-1,1 1,-1 0,1 0,-1 0,1 0,-1 0,1-1,-1 1,1 0,-1 0,1 0,-1 0,1 1,-1-1,1 0,-1 0,1 0,-1 0,1 0,-1 1,1-1,-1 0,-22-40,4 19,-1 1</inkml:trace>
  <inkml:trace contextRef="#ctx0" brushRef="#br0" timeOffset="1648.101">2596 249,'48'-5,"45"-1,16 0,4 1,-8 2,-7 0,-11 2,-10 1,-10 0,-5 0,-9 0,-14 0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41 243,'-6'12,"0"0,0 1,2 0,-1 0,2 0,0 0,0 0,1 1,1-1,0 1,1 0,0-1,2 11,-1-23,-1 0,1 1,-1-1,1 0,-1 0,1 0,0 0,0 0,-1 0,1 0,0 0,0 0,0 0,0 0,0 0,1 0,-1-1,0 1,0-1,0 1,1-1,-1 1,0-1,0 0,1 1,-1-1,0 0,1 0,-1 0,0 0,1 0,-1 0,0 0,1-1,-1 1,0 0,1-1,-1 1,0-1,0 1,0-1,1 0,54-34,-49 30,0 0,0 0,0-1,0 0,-1 0,0 0,0-1,0 1,-1-1,0-1,-1 1,1-1,-1 0,-1 0,0 0,0 0,0-1,-1 1,0-1,-1 0,0 1,0-1,-1 0,0 0,-1 1,0-1,0 0,-1-2,-1 7,-1 0,1 0,-1 1,0-1,0 1,0 0,-1 0,1 1,-1-1,1 1,-1 0,0 0,0 1,0-1,0 1,0 0,0 0,0 1,0 0,0 0,0 0,-1 0,1 1,0 0,0 0,0 0,0 0,0 1,1 0,-4 1,-11 5</inkml:trace>
  <inkml:trace contextRef="#ctx0" brushRef="#br0" timeOffset="7816.728">634 73,'-3'2,"1"0,-1 1,0-1,1 1,-1-1,1 1,0 0,0-1,0 1,0 0,1 1,-1-1,1 0,-1 0,1 1,0-1,0 2,0-2,-66 282,51-179,16-106,0-1,0 1,0 0,-1-1,1 1,0 0,0-1,-1 1,1 0,0-1,0 1,-1 0,1 0,0-1,-1 1,1 0,-1 0,1 0,0 0,-1 0,1-1,0 1,-1 0,1 0,-1 0,1 0,0 0,-1 0,1 0,-1 0,1 0,0 0,-1 0,1 1,0-1,-1 0,1 0,-1 0,1 0,0 1,-1-1,1 0,0 0,0 1,-1-1,1 0,0 0,-1 1,-4-42,6 14,2 0,0 0,2 0,1 0,1 1,2 0,0 1,2-1,1 0,52-88,-67 120,1 0,0 0,0 0,0 0,1 0,0 0,0 0,1 0,-1 1,1-1,1 0,-1 0,1 1,0-1,0 0,1 0,0 0,0 0,1 0,-1-1,2 3,4 8,1-1,0 1,1-1,0-1,2 0,-1-1,8 6,-17-17,9 10,0-1,1 0,1 0,0-1,0-1,1-1,0 1,0-2,1 0,1-1,-11-7,1 0,-1 0,0 0,1-1,-1 0,0 0,0-1,0 1,0-1,-1 0,1 0,-1-1,1 1,-1-1,0 0,-1 0,1-1,-1 1,0-1,0 0,0 1,0-1,-1 0,0-1,0 1,0 0,-1-1,0 1,0-2,7-10,7-19,-1 0,-1-1,-2-1,-2 0,0-9,-15-43,6 82,2 6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48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1,'15'250,"-7"-176,-3 0,-4 1,-3-1,-6 38,-29 126,33-226</inkml:trace>
  <inkml:trace contextRef="#ctx0" brushRef="#br0" timeOffset="252.36">0 509,'39'5,"26"-4,8-6,-4-2,-9-6,-10-4,-9-5,-6-3,-4-2,-3 3,-2 2,0-1,-4-2,-2 0,-3-2,-6 5</inkml:trace>
  <inkml:trace contextRef="#ctx0" brushRef="#br0" timeOffset="820.319">707 1,'-31'70,"4"1,3 2,3 0,3 1,2 12,13-68,1 1,1 0,1 0,1 0,1 0,0-1,4 16,-5-28,1 0,-1 0,1 0,0 0,1 0,-1-1,1 1,0-1,1 0,-1 1,1-2,0 1,0 0,1-1,-1 0,1 0,0 0,0-1,0 1,1-1,-1 0,1-1,0 1,0-1,1 0,3-2,-1 0,1 0,-1-1,1 0,-1-1,1 0,-1-1,0 0,0 0,0-1,-1 0,1 0,-1-1,0 0,0-1,0 0,-1 0,0 0,0-2,30-19,-36 26,1-1,-1 1,1 0,-1 0,1 0,0 0,-1 0,1 0,0 1,0-1,0 0,-1 1,1-1,0 1,0 0,0 0,0 0,0 0,0 0,0 0,0 0,0 1,-1-1,1 1,0-1,0 1,0 0,-1 0,1 0,0 0,-1 0,1 0,-1 0,1 0,-1 0,1 1,-1-1,0 1,0-1,0 1,0 0,0-1,0 1,0 0,0 0,-1-1,1 1,-1 0,1 0,-1 0,0 0,0 0,0 0,0 0,0-1,0 1,0 0,-1 0,1 0,-1 2,1-1,-1 1,1 0,0 0,0-1,0 1,0 0,1 0,-1-1,1 1,0 0,0-1,1 1,-1-1,1 1,-1-1,1 0,0 0,0 0,1 0,-1 0,1 0,-1 0,1-1,0 1,0-1,0 0,0 0,0 0,1 0,-1-1,1 1,-1-1,1 0,-1 0,1 0,0-1,0 1,1-1,10-4,0-1,-1 0,0-1,0-1,0 0,-1-1,0 0,0-2,8-3,-3 3,-1-1,-1-1,0-1,-1 0,0-1,0 0,-2-1,0-1,3-6,-14 21,-1-1,1 1,-1-1,0 1,0-1,0 0,0 0,0 0,0 1,0-1,0 0,-1 0,1 0,-1 0,1 0,-1 0,0 0,0 0,0 0,0-1,0 1,-1 0,1 0,-1 0,1 0,-1 0,1 0,-1 1,0-1,0 0,0 0,0 0,0 1,-1-1,1 1,0-1,-1 1,0-1,1 1,-1 0,1 0,-1-1,0 1,0 1,0-1,0 0,0 0,0 1,0-1,0 1,0-1,0 1,0 0,0 0,0 0,-1 0,-9 4,1 0,-1 0,1 1,0 1,0 0,1 0,-1 1,2 0,-1 1,1 0,0 0,0 1,1 1,1-1,-1 1,2 1,-1-1,1 1,1 0,0 0,1 1,0-1,0 1,1 0,1 0,0 0,1 1,0-1,1 6,0-12,1 0,0 0,0 0,1 0,-1 0,1 0,1-1,-1 1,1-1,0 0,0 1,0-1,1-1,0 1,0 0,0-1,0 0,1 0,-1 0,1-1,0 1,1-1,-1 0,0-1,1 1,-1-1,1 0,0-1,2 1,13 3,1 0,-1-2,1-1,0 0,0-2,0 0,10-3,71-16,-76 13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50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318 395,'-6'-2,"-1"0,1 0,0 0,0 1,-1 0,1 0,-1 0,1 1,-1 0,1 1,-1-1,1 1,-1 0,1 1,0 0,-1 0,1 0,0 1,0-1,1 1,-1 1,1-1,-1 1,1 0,0 0,0 1,1 0,-10 5,0 1,1 1,0 0,1 1,0 0,2 1,-1 0,1 1,1 0,1 0,4-8,1 0,0 1,0-1,0 1,1-1,0 1,1 0,0 0,0 0,1 0,0 0,0 0,1 0,-1-1,2 1,-1 0,1 0,1-1,-1 1,1-1,1 0,-1 1,2 0,3-1,-1 0,1 0,1-1,-1 0,1-1,0 0,1 0,-1-1,1 0,0-1,0 0,0 0,0-1,0 0,0-1,1 0,-1-1,0 0,1-1,-1 0,0 0,9-3,13 2,-23 2,-1 0,0-1,1-1,-1 1,0-1,0-1,0 1,0-1,0-1,0 0,-1 0,0 0,1-1,6-5</inkml:trace>
  <inkml:trace contextRef="#ctx0" brushRef="#br0" timeOffset="829.613">656 678,'25'-20,"-1"-1,-1-1,-1-1,-1-1,-1-1,-1-1,-1 0,5-13,-22 38,1-1,-1 0,1 1,-1-1,0 0,0 0,0 0,0 0,0 1,0-1,-1-1,1 1,-1 0,1 0,-1 0,0 0,0 0,0 0,0-1,0 1,0 0,0 0,-1 0,1 0,-1 0,0 0,0 0,1 0,-1 0,0 0,-1 0,1 0,0 1,0-1,-1 1,1-1,-1 0,0 1,1 0,-1 0,0-1,0 1,0 0,1 0,-1 0,-2 0,-8 3,0 1,1 0,-1 1,1 0,0 1,0 0,1 1,-1 0,1 1,1 0,-1 0,1 1,0 0,1 1,0 0,-3 4,3-4,-1 0,2 0,-1 0,1 1,1 0,-1 0,2 1,0 0,0 0,1 0,0 1,1-1,0 1,1 0,0 0,1-1,0 1,1 1,1-1,0-1,0 1,1 0,0 0,1 0,2 2,-2-9,1-1,0 1,0-1,1 1,-1-1,1-1,0 1,0-1,0 1,0-2,1 1,-1 0,1-1,-1 0,1 0,0-1,0 0,0 0,0 0,3-1,123-3,-70-9,-38 5</inkml:trace>
  <inkml:trace contextRef="#ctx0" brushRef="#br0" timeOffset="1210.841">910 875,'27'-30,"37"-41,-3-2,34-58,-56 74,-32 93,-9-30,0 1,1-1,0 1,0-1,0 1,1-1,0 1,0-1,1 1,0-1,0 1,0-1,1 1,0-1,0 0,1 0,-1 0,1 0,1 0,-1-1,1 1,0-1,0 0,1 0,-1 0,1-1,0 0,0 0,1 0,-1 0,1-1,2-1,0 0,-1 0,1-1,0 0,0-1,0 0,0 0,0 0,0-1,0 0,0-1,-1 0,1 0,-1-1,1 0,-1 0,0 0,0-1,0 0,0-1,-1 1,0-1,3-3,14-14,-1 0,0-1,-2-1,-1-1,4-9,-7 10</inkml:trace>
  <inkml:trace contextRef="#ctx0" brushRef="#br0" timeOffset="1443.621">1983 1,'-19'48,"-12"39,0 16,5-6,3-10,4-14,6-15,5-13,5-9,1-6,2-3,1-2,0-5</inkml:trace>
  <inkml:trace contextRef="#ctx0" brushRef="#br0" timeOffset="2049.261">1587 508,'379'18,"-324"-11,-1-3,0-2,55-4,-102 1,-1 0,0 0,1-1,-1 0,0 0,0 0,0-1,0 0,0 0,0-1,-1 1,0-1,0 0,0-1,0 1,0-1,-1 0,0 0,0 0,-1-1,1 1,-1-1,0 0,-1 0,1 0,-1 0,0-1,-1 1,0-1,0 1,0-1,-1 1,1-1,-2-5,0 10,1 1,-1 0,1-1,-1 1,0 0,0-1,1 1,-1 0,0 0,0 0,0 0,0 0,-1 0,1 0,0 0,0 1,0-1,-1 0,1 1,0-1,-1 1,1-1,-1 1,1 0,-1 0,1-1,0 1,-1 0,1 0,-1 0,1 1,-1-1,1 0,0 0,-1 1,1-1,-1 1,1-1,0 1,-1 0,1 0,-54 33,43-24,0 0,0 0,1 2,0-1,1 1,0 0,1 1,0 1,1-1,1 1,0 0,1 1,1 0,0 0,1 0,0 0,1 1,1-1,1 1,0 6,1-18,1 0,0 1,0-1,1 0,-1-1,1 1,0 0,0 0,0-1,0 1,1-1,0 1,-1-1,1 0,0 0,1-1,-1 1,0 0,1-1,-1 0,1 0,0 0,0 0,0-1,0 1,0-1,0 0,0 0,0-1,3 1,130-3,-105-5,-1-1,-1-2,0-1,0-1,-1-1,-1-2,0-1,15-12,-28 18,-2 0,0-1,0-1,-1 0,0-1,-1 0,-1-1,0 0,-1 0,0-1,-2 0,1-1,-2 0,0 0,-1 0,0-1,1-13,-6 27,1 1,0-1,-1 0,0 0,1 1,-1-1,-1 0,1 0,0 0,0 1,-1-1,0 0,1 1,-1-1,0 0,0 1,-1-1,1 1,-1-1,1 1,-1 0,0 0,1 0,-1 0,0 0,0 0,-1 0,1 0,0 1,-1-1,1 1,-1 0,1 0,-1 0,1 0,-1 0,0 0,1 1,-1-1,0 1,0 0,0 0,1 0,-1 0,0 1,0-1,0 1,-6 1,0 2,1-1,0 1,0 0,0 1,0-1,1 2,-1-1,1 1,1 0,-1 1,1-1,0 1,1 0,-1 1,1 0,1-1,0 2,0-1,0 0,1 1,0-1,1 1,0 0,0 0,1 0,0 0,1 0,0 8,2-11,0 1,1 0,-1-1,2 0,-1 0,1 0,-1 0,2 0,-1-1,0 1,1-1,0 0,1-1,-1 1,1-1,-1 0,1-1,1 1,-1-1,0 0,1-1,3 2,51 32,-7 39,-46-50</inkml:trace>
  <inkml:trace contextRef="#ctx0" brushRef="#br0" timeOffset="2967.402">3027 650,'10'-5,"7"-1,6-1,4 2,2 2,1 1,0 1,0 0,-5 1</inkml:trace>
  <inkml:trace contextRef="#ctx0" brushRef="#br0" timeOffset="3663.45">3535 537,'-8'18,"0"0,2 1,0-1,2 1,0 0,0 1,2-1,1 1,0-1,2 14,-1-30,1 0,-1 0,1 0,0 0,0 0,0 0,0-1,1 1,-1 0,1 0,-1-1,1 1,0-1,0 0,0 1,1-1,-1 0,0 0,1-1,-1 1,1 0,0-1,-1 1,1-1,0 0,0 0,0 0,0-1,0 1,0 0,0-1,0 0,0 0,0 0,0 0,0 0,0-1,0 0,0 1,0-1,0 0,0 0,0 0,0-1,-1 1,1-1,0 0,-1 1,0-1,1-1,7-4,-1 0,0-1,0 0,-1 0,0-1,-1 0,0 0,0-1,-1 0,-1 0,1-1,-1 1,-1-1,0 0,-1-1,0 1,-1 0,0-1,0 0,-1 1,-1-1,0 0,-1 0,0 1,-1-3,0 9,0 0,0 1,0-1,-1 0,1 1,-1 0,0 0,-1 0,1 0,-1 0,1 0,-1 1,0 0,-1 0,1 0,0 0,-1 1,0 0,1 0,-1 0,0 0,0 1,0-1,0 1,0 1,-1-1,1 1,0 0,-3 0,-3 11,36-1,-13-9,1-1,-1 0,1-1,-1-1,0 0,1 0,-1-1,0-1,-1 0,1-1,-1 0,1-1,-1 0,-1 0,1-1,-1-1,-1 0,1 0,-2-1,1 0,-1 0,4-7,2-1,-1 0,-1-2,-1 0,0 0,-1-1,-1 0,-1 0,-1-1,-1 0,-1 0,-1-1,0 0,0-21,-5 44,0 0,1 0,-1 0,1 0,-1-1,0 1,0 0,1 0,-1-1,0 1,0-1,0 1,0-1,0 1,0-1,0 1,0-1,0 0,0 0,0 1,0-1,0 0,0 0,0 0,0 0,0 0,0 0,0-1,0 1,0 0,0 0,0-1,0 1,0-1,0 1,0-1,0 1,0-1,0 1,1-1,-1 0,0 1,0-1,1 0,-1 0,0 0,1 0,-1 1,1-1,-1 0,1 0,0 0,-1 0,1 0,0 0,0 0,-1 0,1 0,0-1,0 1,0 0,0 0,1 0,-1 0,0 0,0 0,1 0,-1-1,-34 157,25-31,5 0,6 31,0-20,-1 277,-24-259,22-152,1-1,-1 0,0 0,0 0,0 0,0 0,1 0,-1 0,0 0,0 0,0 0,0-1,1 1,-1 0,0-1,0 1,0 0,1-1,-1 1,0-1,1 1,-1-1,0 1,1-1,-1 0,0 1,1-1,-1 0,1 1,0-1,-1 0,1 0,-1 1,1-1,0 0,0 0,0 0,-1 1,1-1,0 0,0 0,0 0,0 0,0 0,0 1,0-1,1 0,-1 0,-12-180,13 139,22-179,-20 191</inkml:trace>
  <inkml:trace contextRef="#ctx0" brushRef="#br0" timeOffset="3949.913">4127 678,'38'-5,"23"-6,1-2</inkml:trace>
  <inkml:trace contextRef="#ctx0" brushRef="#br0" timeOffset="4432.582">4409 847,'23'-46,"-1"1,1 0,2 1,2 2,11-11,17 4,-54 49,0-1,0 0,0 1,1-1,-1 1,0 0,0-1,0 1,1 0,-1-1,0 1,0 0,1 0,-1 0,0 0,1 1,-1-1,0 0,0 0,0 1,1-1,-1 1,0-1,0 1,0-1,0 1,0 0,0 0,0-1,0 1,0 0,0 0,0 0,0 0,-1 0,1 0,0 0,-1 0,1 1,-1-1,1 0,-1 0,1 0,-1 1,0-1,0 0,0 0,0 1,0-1,0 0,0 0,0 1,6 112,-4-112,0-1,0 1,0-1,0 1,0-1,0 0,1 0,-1 0,0 0,0-1,1 1,-1-1,1 1,-1-1,0 0,1 0,-1 0,1 0,-1 0,0 0,1-1,-1 1,1-1,-1 0,0 1,0-1,1 0,-1-1,0 1,0 0,0-1,0 1,0-1,-1 1,1-1,0 0,-1 0,1 0,-1 0,0 0,1 1,66-53,-51 38,1 1,1 1,0 1,1 1,0 0,12-4,-30 15,0 0,0 0,0 1,0-1,0 1,1-1,-1 1,0-1,0 1,1 0,-1 0,0 0,0 1,0-1,1 0,-1 1,0-1,0 1,0 0,0 0,0 0,0 0,0 0,0 0,0 0,0 1,-1-1,1 1,0-1,-1 1,1 0,-1 0,0-1,0 1,0 0,0 0,0 0,0 1,16 83,-16-60</inkml:trace>
  <inkml:trace contextRef="#ctx0" brushRef="#br0" timeOffset="4832.313">5426 508,'-183'122,"181"-121,-1 0,1 0,0 0,0 1,0-1,0 1,0-1,0 1,0 0,0 0,0 0,1 0,-1 0,1 0,0 0,-1 1,1-1,0 0,0 1,1-1,-1 1,0-1,1 1,-1-1,1 1,0-1,0 1,0 0,0-1,1 1,-1-1,1 1,-1-1,1 1,0-1,0 1,0-1,0 0,0 1,1-1,-1 0,1 0,-1 0,1 0,0 0,1 0,8-1,1 0,-1-1,1-1,-1 0,0 0,1-1,-1 0,0-1,0-1,0 1,0-2,-1 0,0 0,0 0,0-2,-1 1,7-6,104-83,-119 94,-1 0,0 0,1 0,-1 0,0 0,1 0,-1 0,1 0,0 1,-1-1,1 0,0 0,-1 0,1 1,0-1,0 0,0 1,0-1,-1 1,1-1,0 1,0-1,0 1,0 0,0 0,0-1,0 1,0 0,1 0,-1 0,0 0,0 0,0 0,0 0,0 0,0 1,0-1,0 0,0 1,0-1,0 0,0 1,0-1,-1 1,1 0,0-1,0 1,0 0,-1-1,1 1,0 0,-1 0,1 0,0 0,-1-1,1 2,-8 63,5-62,0 1,0-1,1 0,-1 1,1-1,0 1,0 0,1 0,-1-1,1 1,-1 0,1 0,1-1,-1 1,0 0,1 0,0-1,0 1,0 0,0-1,0 1,1-1,0 0,-1 1,1-1,1 0,-1 0,0 0,1 0,-1-1,1 1,0-1,0 1,0-1,0 0,0 0,1 0,2 1,17 1,0-2</inkml:trace>
  <inkml:trace contextRef="#ctx0" brushRef="#br0" timeOffset="5113.723">6159 395,'-9'5,"-50"28,2 2,0 3,-32 31,45-13,45-54,0 0,0 1,1-1,-1-1,1 1,0 0,-1 0,1-1,0 1,0 0,0-1,0 0,0 0,1 1,-1-1,0-1,0 1,1 0,-1 0,1-1,-1 1,1-1,-1 0,0 0,1 0,-1 0,1 0,-1-1,1 1,-1-1,0 1,2-2,1 2,-2 0,56 5,-57-5,-1 0,0 1,0-1,0 0,1 1,-1-1,0 1,0-1,0 1,0 0,0-1,0 1,0 0,0 0,0 0,-1 0,1-1,0 1,0 0,-1 1,1-1,-1 0,1 0,-1 0,1 0,-1 0,1 0,-1 1,0-1,0 0,0 0,0 1,0-1,0 0,0 0,0 0,0 1,-1-1,1 0,0 0,-1 0,1 1,-1-1,0 1,-2 4,-1-1,0 1,0-1,-1 1,0-1,0-1,0 1,0-1,-1 0,0 0,1 0,-1-1,-1 0,1 0,-6 2,-14 4</inkml:trace>
  <inkml:trace contextRef="#ctx0" brushRef="#br0" timeOffset="5448.183">6441 367,'-24'39,"-12"22,-1 5,11-8,10-10,13-12,6-8,3-4,-4-6,-3-1,-5-4,-8 1,-5-2,-5-3,-2-3,2-2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9,'-2'-1,"1"0,0 0,-1 0,1 0,-1 1,1-1,-1 0,1 1,-1-1,1 1,-1 0,0-1,1 1,-1 0,0 0,1 0,-1 0,1 0,-1 1,0-1,1 0,-1 1,1-1,-1 1,1 0,-1-1,1 1,-1 0,1 0,0 0,-1 0,1 0,0 0,0 0,0 1,0-1,0 0,0 1,-24 14,2 2,0 0,1 2,1 1,0 0,2 1,1 2,0-1,2 2,-12 24,15-20,0 0,2 1,1 0,2 1,-5 31,13-54,0 0,1 1,0-1,0 1,1-1,0 0,1 0,0 0,0 0,0-1,1 1,0-1,1 0,0 0,0 0,0 0,1-1,0 0,0-1,0 1,1-1,0 0,0 0,0-1,1 0,-1-1,1 1,0-1,0-1,0 0,0 0,1 0,-1-1,0 0,5-1,15 1,0-1,0-1,0-1,0-2,0-1,-1-1,0-1,0-1,-1-2,0-1,11-6,-33 16,0 0,-1-1,1 1,0-1,-1 1,1-1,-1 0,0 0,1-1,-1 1,0-1,0 0,-1 1,1-1,0-1,-1 1,0 0,0 0,0-1,0 1,-1-1,1 0,-1 0,0 1,0-1,0 0,0 0,-1 0,0 0,1 0,-2 0,1 0,0 0,-1 0,0 0,1 1,-2-1,1 0,0 0,-1 1,0-1,1 1,-2-1,1 1,-1-2,-7-3,0 1,0 0,-1 0,0 1,0 0,0 1,-1 0,0 1,0 0,0 1,0 1,-1 0,1 0,0 1,-1 1,0 0,1 0,-1 2,1-1,0 2,0 0,-11 3,24-6,0 1,0-1,-1 0,1 0,0 0,0 1,0-1,-1 1,1-1,0 0,0 1,-1 0,1-1,0 1,-1-1,1 1,-1 0,1-1,-1 1,1 0,-1-1,1 1,-1 0,0 0,1 0,-1-1,0 1,0 0,1 0,-1 0,0 0,0 0,0-1,0 1,0 0,0 0,-1 0,1 0,0 0,0-1,0 1,-1 0,1 0,-1 0,1-1,0 1,-1 0,1 0,-1-1,0 1,1-1,-1 1,0 0,1-1,-1 1,0-1,1 1,-1-1,0 0,0 1,0-1,1 0,-1 0,0 1,0-1,0 0,0 0,0 0,21 4,0 0,1-2,0 0,0-2,-1 0,1-1,5-2,203-50,-205 50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5:34.3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367 528,'440'-206,"-19"49,-407 152,57-9,-72 41,-39 53,5 2,2 1,5 2,3 0,4 2,-1 32,16-50,4 0,2 0,4 0,9 49,-13-115,5 21,-2-1,0 1,-2 0,-1 0,0 0,-2 0,-1 0,0-1,-6 15,8-35,0 0,-1 0,0 0,0 0,0 0,0 0,0-1,0 1,-1-1,1 1,-1-1,0 0,0 0,0 0,0-1,0 1,0-1,0 1,0-1,0 0,-1 0,1-1,0 1,-1-1,1 0,-1 1,-2-2,-95-11,-412-155,495 162,0 0,-1 1,1 1,-1 1,0 0,0 1,1 2,-1 0,0 0,0 2,1 0,-1 2,1 0,0 1,1 0,-1 2,1 0,1 1,-7 4,19-10,0 0,0 0,1 0,-1 0,1 0,0 1,0 0,0-1,1 1,-1 0,1 0,0 1,0-1,0 0,1 1,-1-1,1 1,0-1,1 1,-1 0,1-1,0 3,4 11</inkml:trace>
  <inkml:trace contextRef="#ctx0" brushRef="#br0" timeOffset="253.76">621 951,'48'-10,"59"-7,21-6,-2 0,-17 6,-23-1,-21 4,-17 3,-11 5,-8 2,-8 2</inkml:trace>
  <inkml:trace contextRef="#ctx0" brushRef="#br0" timeOffset="547.718">1609 1036,'-51'269,"46"-254,3-24,2-23,4-2,2 1,1-1,2 2,1-1,2 1,1 1,1 0,2 1,7-9,-19 32,1 0,0 1,0 0,0-1,1 2,0-1,0 1,1 0,-1 0,1 1,0-1,1 2,1-2,13-3</inkml:trace>
  <inkml:trace contextRef="#ctx0" brushRef="#br0" timeOffset="835.954">2202 895,'-19'14,"1"0,1 1,0 1,1 0,1 2,1-1,0 2,1 0,1 1,1 0,-7 16,18-34,-1 0,0 0,1-1,-1 1,1 0,0 0,-1 0,1 0,0 0,0 0,0 0,0 0,1-1,-1 1,0 0,1 0,0 0,-1 0,1-1,0 1,0 0,0-1,0 1,0 0,0-1,0 1,0-1,1 0,-1 1,1-1,-1 0,1 0,-1 0,1 0,0 0,0 0,-1-1,1 1,0 0,0-1,0 0,1 1,81-14,-73 6,0 0,0 0,-1-1,0-1,-1 1,0-2,0 1,-1-1,0-1,0 1,-1-1,-1-1,0 1,0-1,-2 0,1 0,-1-1,-1 1,0-1,-1 0,0 1,-1-1,-1 0,0-7,-17-21,4 30</inkml:trace>
  <inkml:trace contextRef="#ctx0" brushRef="#br0" timeOffset="1218.925">2512 1233,'15'-38,"0"1,3 1,1 0,1 1,3 2,21-27,3 16,-46 43,0 0,-1 0,2 0,-1 0,0 0,0 1,0-1,0 0,0 1,1-1,-1 0,0 1,0 0,1-1,-1 1,0 0,1 0,-1 0,1 0,-1 0,0 0,1 0,-1 0,0 0,1 1,-1-1,0 0,0 1,1-1,-1 1,0 0,0-1,0 1,1 0,-1 0,0 0,0 0,0 0,-1 0,1 0,0 0,0 0,14 37,-15-35,0 0,1 0,-1-1,1 1,0 0,-1 0,1 0,0 0,1-1,-1 1,0 0,1-1,0 1,-1-1,1 0,0 0,0 1,0-1,1 0,-1-1,0 1,1 0,-1-1,1 1,0-1,-1 0,1 0,0 0,0 0,0 0,0-1,0 1,0-1,0 0,-1 0,1 0,0 0,0 0,2-1,132-73,-135 74,0-1,0 1,0 0,1-1,-1 1,0 0,0 0,0 1,0-1,0 0,1 1,-1-1,0 1,0 0,0 0,0-1,0 1,-1 1,1-1,0 0,0 0,-1 1,1-1,-1 1,1-1,-1 1,1 0,-1-1,0 1,0 0,0 0,0 0,0 0,0 0,-1 0,1 0,-1 0,1 0,-1 0,0 1,0-1,0 0,0 0,0 2,9 22,3 0</inkml:trace>
  <inkml:trace contextRef="#ctx0" brushRef="#br0" timeOffset="2366.902">4064 923,'0'104,"-4"0,-5 0,-15 56,23-151,0-2,0 0,0 0,0 0,-1 0,0 0,-1-1,0 1,1-1,-2 1,1-1,-1 0,0 0,0-1,-3 3,5-8,0 1,0-1,0-1,0 1,0 0,0 0,0-1,0 1,0-1,0 0,0 0,0 1,1-1,-1 0,0 0,1-1,-1 1,0 0,1-1,0 1,-1 0,1-1,0 0,0 1,0-1,0 0,0 0,0 1,0-1,0 0,1 0,-1 0,1 0,0 0,-1 0,1 0,0 0,0 0,0 0,0 0,1 0,-1 0,0 0,2-2,3-31,2 0,2 0,1 0,2 2,1-1,2 1,1 1,1 1,2 0,1 1,1 2,2 0,23-23,-18 18,0 2,3 0,0 2,2 2,1 1,16-9,-48 33,0 0,0 0,0 0,0 1,1-1,-1 0,0 1,1 0,-1-1,1 1,0 0,-1 1,1-1,0 0,0 1,-1-1,1 1,0 0,0 0,0 0,-1 0,1 0,0 1,0 0,-1-1,1 1,0 0,-1 0,1 0,-1 1,1-1,-1 0,0 1,1 0,-1-1,0 1,0 0,0 0,0 1,-1-1,1 0,0 0,-1 1,0-1,1 2,-2 8,-1-1,0 0,-1 0,-1 0,0 0,0-1,-1 1,0-1,0 1,-2-1,1-1,-1 1,0-1,-1 0,0 0,-1-1,0 0,0-1,0 1,-3 0,-4 8,-1 0,-1-2,0 0,0-1,-1 0,-1-2,0 0,-1-1,0-1,-4 1,-6-8,24-7</inkml:trace>
  <inkml:trace contextRef="#ctx0" brushRef="#br0" timeOffset="2868.868">4515 979,'24'5,"0"-2,0-1,0-1,0-1,0-1,0-1,0-1,0-1,-1-1,1-1,-1-1,-1-1,21-10,-31 7,-1-1,0 0,-1 0,0-1,0 0,-2-1,0 0,0-1,-1 1,-1-1,-1 0,0-1,-1 0,0-3,-6-57,2 74,-1 1,1-1,-1 0,0 1,1-1,-1 1,0 0,0-1,0 1,0 0,0-1,0 1,0 0,-1 0,1 0,0 0,-1 0,1 0,0 0,-1 1,1-1,-1 0,0 1,1-1,-1 1,1 0,-1-1,0 1,1 0,-1 0,0 0,1 0,-1 0,0 1,1-1,-1 0,1 1,-1-1,0 1,1-1,-1 1,1 0,-2 1,-11 5,1 1,0 0,0 1,0 0,1 1,1 1,-1 0,2 1,0-1,0 2,1 0,0 0,-1 5,9-16,-1 0,1 1,0-1,0 0,0 1,0-1,1 1,-1-1,1 1,-1-1,1 1,0-1,0 1,0-1,0 1,1-1,-1 1,1-1,-1 1,1-1,0 0,0 1,0-1,0 0,0 1,1-1,-1 0,1 0,-1 0,1 0,0-1,0 1,-1 0,1-1,1 1,-1-1,0 0,0 1,0-1,1 0,-1 0,1-1,-1 1,0 0,1-1,-1 0,1 1,0-1,-1 0,1 0,-1 0,1-1,37 3,0-2,-1-1,1-3,-1-1,24-6,-61 9,-1 1,1 0,0 1,0-1,0 0,-1 0,1 1,0-1,0 1,0-1,0 1,0 0,0 0,0 0,0 0,0 0,0 1,0-1,0 0,0 1,0 0,0-1,0 1,0 0,-1 0,1 0,0 0,-1 0,1 1,0-1,-1 0,0 1,1-1,-1 1,0-1,0 1,0 0,0-1,0 1,0 0,0 0,0 0,-1 0,1 0,-1 0,0 0,1 0,-1 0,0 0,0 0,0 0,-1 0,-87 168,88-169,-1 1,0-1,1 1,-1-1,1 1,-1-1,1 1,0-1,-1 1,1-1,0 1,0-1,0 1,0 0,0-1,1 1,-1-1,0 1,1-1,-1 1,1-1,0 0,-1 1,1-1,0 1,0-1,0 0,0 0,0 0,0 1,0-1,0 0,0 0,1-1,-1 1,0 0,1 0,-1-1,1 1,-1 0,1-1,-1 1,1-1,-1 0,1 0,-1 1,1-1,-1 0,14-3</inkml:trace>
  <inkml:trace contextRef="#ctx0" brushRef="#br0" timeOffset="3286.191">5419 839,'-15'101,"15"-99,0 0,0 0,0 0,0 1,1-1,-1 0,1 0,0 0,-1 0,1 0,0 1,0-2,0 1,1 0,-1 0,0 0,1 0,-1-1,1 1,0-1,-1 1,1-1,0 0,0 1,0-1,0 0,0 0,0-1,0 1,0 0,0-1,1 1,-1-1,0 0,0 1,0-1,1 0,-1 0,0-1,0 1,1 0,-1-1,0 0,12-3,0-2,-1 0,0-1,0 0,-1 0,0-2,0 0,-1 0,0-1,-1 0,0-1,0 0,-1 0,-1-1,0 0,0-1,-1 0,-1 0,0 0,0-3,-5 13,1 0,-1 1,1-1,-1 0,0 0,0-1,0 1,-1 0,1 0,-1 0,0-1,1 1,-2 0,1 0,0 0,-1-1,1 1,-1 0,0 0,0 0,0 0,0 0,-1 0,1 0,-1 0,0 1,1-1,-1 0,-1 1,1 0,0-1,-1 1,1 0,-1 0,1 0,-1 1,0-1,0 1,0-1,0 1,0 0,0 0,0 0,0 1,0-1,-1 1,-1-1,-3 1,-1 1,0 0,0 0,0 1,1 0,-1 0,1 1,-1 0,1 1,0-1,0 2,1-1,-1 1,1 0,0 1,0 0,1 0,0 0,0 1,0-1,1 2,0-1,-3 4,0 0,1 1,1-1,0 2,1-1,0 0,1 1,0 0,1 0,0 0,1 1,1-1,0 0,1 6,0-14,1 0,-1 0,1-1,1 1,-1 0,1-1,-1 1,1-1,1 0,-1 1,1-1,-1 0,1 0,0 0,1-1,-1 1,0-1,1 0,0 0,0 0,0 0,0-1,1 0,-1 0,0 0,1 0,0 0,-1-1,1 0,0 0,1 0,9 1,0 0,0-1,0-1,0 0,0-1,0 0,0-2,0 0,8-2,64-30,-62 22</inkml:trace>
  <inkml:trace contextRef="#ctx0" brushRef="#br0" timeOffset="3638.095">5954 697,'89'276,"-68"-234,-21-41,1-1,-1 1,1-1,-1 1,1-1,-1 1,1-1,0 1,-1-1,1 1,0-1,-1 0,1 1,0-1,0 0,-1 0,1 0,0 1,0-1,-1 0,1 0,0 0,0 0,0 0,-1-1,1 1,0 0,0 0,-1 0,1-1,0 1,0 0,-1-1,1 1,0 0,-1-1,1 1,-1-1,1 1,0-1,-1 0,1 1,-1-1,1 1,-1-1,0 0,1 0,-1 1,0-1,1 0,-1 1,0-1,0 0,0 0,57-166,-10 22,-42 138</inkml:trace>
  <inkml:trace contextRef="#ctx0" brushRef="#br0" timeOffset="3883.624">6463 839,'0'0</inkml:trace>
  <inkml:trace contextRef="#ctx0" brushRef="#br0" timeOffset="4134.787">6463 472,'0'0</inkml:trace>
  <inkml:trace contextRef="#ctx0" brushRef="#br0" timeOffset="4405.066">6745 612,'-6'10,"1"0,1 0,0 1,0-1,1 1,0 0,1-1,1 1,-1 0,2 1,-1-1,1 0,1 0,0 0,1 0,0 0,1 0,3 8,-5-17,-1 0,1 0,1 0,-1-1,0 1,0 0,1-1,-1 1,1-1,-1 1,1-1,-1 0,1 0,0 1,0-1,0 0,0-1,0 1,0 0,0-1,0 1,0-1,0 1,0-1,0 0,0 0,0 0,0 0,0 0,0-1,0 1,1 0,-1-1,0 0,-1 1,1-1,0 0,2-1,58-55,-57 47,0 0,0 0,-1 0,-1 0,0-1,0 1,-1-1,0 0,0 1,-2-1,1 0,-1-6,0 13,0 0,-1 0,1 1,-1-1,1 0,-1 0,0 0,-1 0,1 1,0-1,-1 0,0 1,0 0,0-1,-1 1,1 0,-1 0,1 0,-1 0,0 1,0-1,0 1,-1 0,1 0,0 0,-1 0,1 0,-1 1,0-1,0 1,1 0,-1 1,0-1,0 0,0 1,-2 0,0 1,1-1,-1 1,1 0,-1 1,1-1,0 1,0 0,0 1,0-1,0 1,0 0,0 0,1 0,0 1,-1 0,-2 3,-7 9</inkml:trace>
  <inkml:trace contextRef="#ctx0" brushRef="#br0" timeOffset="4567.464">7141 697,'8'10,"0"-1,1 0,0 0,1 0,0-2,0 1,1-1,0 0,0-1,12 4,-18-7,1-1,-1 0,1 0,0-1,-1 1,1-1,0 0,0-1,0 0,0 0,0 0,0 0,0-1,0 0,0 0,-1-1,1 0,0 0,-1 0,0-1,1 1,-1-1,0 0,0-1,5-5,0-1,-1 0,-1-1,0 0,0 0,-1 0,0-1,-1 0,-1-1,0 1,0-1,-1 0,-1 0,0-1,-1-28,-7 26</inkml:trace>
  <inkml:trace contextRef="#ctx0" brushRef="#br0" timeOffset="7873.13">7761 753,'12'-1,"1"-2,-1 1,-1-2,1 1,-1-2,1 0,-1 0,0-1,-1 0,1 0,-1-1,-1-1,1 0,-2 0,1-1,-1 0,0-1,-1 1,1-2,50-50,-44 49,-9 5,1 0,0 1,0 0,1 0,0 0,0 1,0 0,1 1,0 0,-1 0,1 0,1 1,-1 0,0 1,1 0,0 0,-1 1,2 0,-6 4,-1 0,1 0,-1 0,0 1,0 0,0 0,0 0,-1 0,1 0,-1 0,0 1,-1-1,1 1,-1-1,0 1,0 0,0-1,-1 1,1 0,-1 0,0 0,-1-1,1 1,-1 0,0 0,0-1,0 1,-1-1,-1 3,0 5,0-1,-2 1,1-1,-2 0,1 0,-1-1,-1 1,0-2,-1 1,1-1,-2 0,0 0,6-5,0-1,0 0,-1 0,0 0,1 0,-1-1,0 1,0-1,-1 0,1 0,0-1,-1 1,1-1,-1 0,1 0,-1 0,0-1,1 0,-1 0,0 0,1 0,-1-1,0 1,1-1,-1-1,1 1,0 0,-1-1,1 0,0 0,0-1,-1 0,-24-34,22 17</inkml:trace>
  <inkml:trace contextRef="#ctx0" brushRef="#br0" timeOffset="16438.565">9313 810,'39'-2,"-1"-2,0-1,-1-2,1-1,-1-2,-1-2,0-1,-1-2,0-1,-1-2,16-13,55-71,-51 41,-53 59,1 0,-1 0,0 1,1-1,-1 1,1-1,-1 1,1-1,0 1,0 0,0 0,-1 0,1 0,0 0,0 1,0-1,0 1,1-1,-1 1,0-1,0 1,0 0,0 0,0 0,0 1,1-1,-1 0,0 1,0-1,0 1,0 0,0-1,0 1,0 0,0 0,-1 1,1-1,0 0,-1 1,1-1,-1 1,1-1,-1 1,1-1,-1 1,0 0,0 0,0 0,0 0,0 0,-1 0,1 0,-1 0,1 0,0 2,2 7,0 0,-1 0,0 0,0 0,-1 1,-1-1,0 0,0 1,-2-1,1 0,-1 0,-1 0,1 0,-2 0,0 0,0-1,-1 0,0 0,-1 0,0 0,-1-1,1 0,-6 5,4-6,0 1,0-1,-1-1,0 1,0-2,-1 1,1-1,-2-1,1 1,0-2,-1 1,0-2,0 1,0-2,-1 1,1-2,0 1,-1-2,1 1,-10-2,19 1,0 0,0 0,0-1,0 1,0 0,0-1,0 0,1 1,-1-1,0 0,0 0,0 0,1 0,-1 0,1 0,-1-1,1 1,-1 0,1-1,0 1,0-1,-1 0,1 1,0-1,1 0,-1 0,0 1,0-1,1 0,-1 0,1 0,-1 0,1 0,0 0,0 0,0 0,0 0,0 0,1 0,-1 0,0 0,1 0,0 1,-1-1,1 0,0 0,0 0,0 1,0-1,0 0,0 1,1-1,-1 1,0-1,1 1,-1 0,1 0,0 0,0-1,10-5,1 1,0 0,1 1,-1 0,1 1,0 0,0 2,0-1,1 2,-1 0,5 0,62-9,-25 3,1 1,0 3,37 4,-76-1,1-3,-1-1,0-1,-1 0,1-1,-1-1,0-1,-1 0,1-2,-2 0,0 0,0-1,0-1,-2-1,0 0,0 0,-1-1,2-5,2 3,-2-2,0 0,-1 0,-1-1,-1 0,-1-1,0-1,-2 1,0-1,-1-1,-2 0,0 1,-1-2,-1 1,-1-5,0 17,-1 1,0-1,-1 0,0 1,0-1,-1 0,0 1,-1-1,0 1,-1 0,0-1,0 1,-1 0,0 1,-1-1,0 1,0 0,-1 0,1 0,-2 1,1 0,-1 0,0 0,-6-3,9 9,0-1,1 1,-1 0,0 1,1-1,-1 1,0 0,0-1,1 2,-1-1,0 0,0 1,1 0,-1 0,1 0,-1 0,0 0,1 1,0-1,-1 1,1 0,0 0,0 1,0-1,0 0,1 1,-1 0,0 0,1 0,-1 1,-54 101,48-81,1 1,2-1,0 1,2 0,1 1,0-1,2 1,1-1,2 1,0-1,1 1,3 3,1 1,5 12,-3 1,-1 0,-2 1,0 34,-7-60,0-13,0-1,1 1,0-1,0 1,0-1,0 1,1 0,0-1,0 1,0-1,0 0,1 1,-1-1,1 0,1 2,8-1,0-4</inkml:trace>
  <inkml:trace contextRef="#ctx0" brushRef="#br0" timeOffset="16685.455">11007 528,'-19'38,"-7"18,7-1,5-9</inkml:trace>
  <inkml:trace contextRef="#ctx0" brushRef="#br0" timeOffset="16856.31">10922 218,'0'0</inkml:trace>
  <inkml:trace contextRef="#ctx0" brushRef="#br0" timeOffset="17502.026">11402 499,'-13'10,"1"0,1 1,0 0,0 1,1 0,0 1,1 0,1 0,0 1,1 0,0 0,1 1,1 0,0 0,-1 12,5-24,1-1,0 1,0 0,0-1,1 1,-1-1,0 1,1-1,0 1,0 0,-1-1,2 0,-1 1,0-1,0 0,1 0,-1 1,1-1,0 0,-1 0,1-1,0 1,0 0,0-1,0 1,1-1,-1 0,0 1,1-1,-1 0,1 0,-1-1,1 1,-1 0,1-1,-1 0,1 0,0 1,0-2,104-20,-77 5,1-3,-2 0,-1-2,0-1,-1-1,-2-2,-1 0,0-1,-2-2,-1 0,-2-2,0 0,-2-1,-2 0,0-2,-3 1,3-10,-12 33,0 1,0-1,0 0,-1 0,0 0,-1-1,0 1,-1 0,1 0,-2-1,1 1,-1 0,-1 0,0 0,0 0,-1 0,0 0,0 1,-1-1,0 1,-1 0,0 0,0 0,-1 1,1 0,-2 0,-5-5,9 10,-1 0,0 0,0 0,0 1,0-1,0 1,0 0,0 0,0 1,-1-1,1 1,0 0,0 0,-1 0,1 1,0-1,0 1,0 0,0 0,0 1,0-1,0 1,0 0,0 0,1 0,-4 3,-89 75,92-76,-6 5,1 0,0 0,0 0,1 1,0 0,1 1,0 0,1 0,0 0,1 1,0 0,1 0,0 0,1 0,0 1,1 0,1-1,0 1,0 0,1 0,1-1,0 1,1 0,0-1,1 1,1-1,0 0,0 0,1 0,1-1,0 1,0-1,1-1,1 1,-1-1,5 3,7 3,0-1,1 0,1-2,0 0,1-1,0-2,1 0,0-1,1-1,0-2,0 0,0-2,1 0,0-2,-1 0,21-3,-25 0,-1 0,1-2,-1-1,0 0,0-1,0-1,0-1,-1-1,-1 0,1-2,-1 0,-1 0,0-2,0 0,-1-1,-1 0,0-1,-1-1,0 0,6-11,-12 16,0 0,-1 0,0-1,0 1,-1-1,-1 0,0-1,0 1,-1-1,-1 0,0 0,-1 0,0 1,0-6,-1 15,-1-1,1 1,-1-1,1 1,-1-1,0 1,0-1,0 1,0 0,0 0,0-1,-1 1,1 0,-1 0,1 0,-1 1,0-1,0 0,0 1,0-1,0 1,0-1,0 1,0 0,-1 0,1 0,-1 0,1 1,0-1,-1 0,1 1,-1 0,1 0,-1 0,1 0,-1 0,1 0,-1 0,1 1,-2 0,-100 31,88-22,0 1,1 0,1 1,0 1,0 0,2 1,-1 0,2 1,0 0,0 1,2 0,-2 5,6-11,0 0,1 1,0-1,0 1,1 0,1 0,0 0,0 0,1 0,1 0,0 0,0 1,1-1,0 0,1 0,0 0,1 0,1-1,-1 1,2-1,0 1,4 0,1-2,0 1,0-1,1-1,0 0,1 0,-1-1,1-1,1 0,0-1,-1 0,1-1,1 0,-1-1,1 0,-1-2,1 1,9-1,-4 2,1-1,-1-1,1 0,-1-1,0-1,1-1,-1-1,0-1,0 0,0-2,17-6,-19 1</inkml:trace>
  <inkml:trace contextRef="#ctx0" brushRef="#br0" timeOffset="19190.038">141 1713,'445'-16,"43"-24,-381 30,555-22,690-22,-160-19,1088-123,-818 90,410 22,177 74,-1658-7,-299 12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1 210,'51'-5,"135"-20,86-3,-255 23,-41-6,10 6,-221-104,200 88,65 20,-6 5,0-1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8.8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54,'19'-4,"21"-3,9 1,0 1,-3 2,-5 1,-4 1,-4 0,-2 1,-3-4,0-3,-1 1,1 2,-6 0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9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1,'48'5,"30"1,12 0,0-6,-11-3,-9-1,-6 1,-10 0,-4 0,-11 2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16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192 0,'-114'779,"42"-483,66-269,10-28</inkml:trace>
  <inkml:trace contextRef="#ctx0" brushRef="#br0" timeOffset="354.599">559 85,'-27'108,"6"2,4 1,1 64,13-129,1-1,2 1,2-1,3 0,4 21,23 61,-43-168,-13-16,-3 1,-2 1,-21-28,44 75,1 1,-2-1,1 1,-1 0,0 0,-1 1,1 0,-1 0,0 1,-1 0,1 1,-1-1,0 2,0-1,-1 1,1 1,0 0,-1 0,0 0,1 2,-1-1,0 1,0 0,1 1,-1 0,-2 1,6 0,0 1,1-1,-1 1,1 0,0 0,-1 0,1 1,1 0,-1 0,1 0,-1 0,1 1,0 0,1-1,-1 2,1-1,0 0,0 1,1-1,-1 1,1 0,1 0,-2 4,-2 15</inkml:trace>
  <inkml:trace contextRef="#ctx0" brushRef="#br0" timeOffset="887.119">841 734,'-1'252,"1"-251,1 3,-1 0,0 0,0 0,0 0,-1 1,1-1,-1 0,0 0,0 0,-1 0,1 0,-1-1,0 1,0 0,0-1,0 1,-1-1,1 0,-1 0,0 1,1-5,1 0,-1 1,1-1,-1 0,1 0,0 0,-1 0,1 0,0 0,0-1,0 1,0 0,0 0,0-1,0 1,0-1,0 1,1-1,-1 1,1-1,-1 0,1 1,-1-1,1 1,0-1,0 0,0 1,0-1,0 0,0-1,0 2,0-24,1 0,1 1,1-1,1 1,1 0,1 0,1 0,2 1,0 0,1 1,1 0,1 0,1 2,1-1,16-17,-18 20,1 1,0 0,1 1,0 1,2 0,0 0,0 2,1 0,1 1,5-2,-20 13,0-1,0 1,0 0,0 0,0 1,0-1,0 0,0 1,0 0,0 0,0 0,0 0,0 0,0 1,0-1,0 1,0 0,0 0,0 0,0 0,-1 1,1-1,0 1,-1-1,1 1,-1 0,1 0,-1 0,0 0,0 1,0-1,0 1,0-1,-1 1,1-1,-1 1,0 0,0 0,0 0,2 4,0 0,-1 0,0 0,-1 0,1 1,-1-1,-1 1,0-1,0 0,0 1,-1-1,0 1,0-1,-1 0,0 1,0-1,-3 3,0 0,0 0,-1 0,0-1,-1 0,0 0,-1 0,0-1,0 0,0-1,-1 0,0 0,-1-1,1 0,-1-1,-1 0,1 0,0-1,-1-1,0 1,-5-1,12-4,-1 0,1 0,0 0,0-1,-1 1,1-1,1 0,-1-1,0 1,0-1,1 1,-1-1,1 0,0 0,0-1,0 1,0-1,1 1,0-1,-1 0,1 0,1 0,-1 0,0 0,1-1,0 1,0 0,0-1,1 1,-1-1,1 1,0-4,-3-18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0 549,'9'-70,"3"1,3 1,3 0,2 1,10-13,-27 69,2 0,-1 1,1 0,1 0,-1 1,2-1,-1 1,2 0,-1 1,1 0,0 0,8-5,-14 13,0 0,-1 1,1-1,0 1,0-1,0 1,-1 0,1 0,0-1,-1 1,1 1,-1-1,1 0,-1 0,1 0,-1 1,0-1,0 1,0-1,0 1,0-1,0 1,0 0,0-1,0 1,-1 0,1 0,-1 0,0 0,1-1,-1 1,0 0,0 0,0 0,0 0,0 0,-1 0,1-1,0 1,-1 0,0 0,0 0,1 1,0 16,-1-15,1-1,-1 1,1 0,-1-1,1 1,0 0,0-1,1 1,-1 0,1 0,0-1,0 1,0-1,0 1,1-1,-1 1,1-1,0 0,0 0,0 0,1 0,-1 0,1 0,-1-1,2 2,1-5,0 1,-1-1,1 0,-1-1,0 1,1-1,-1 1,0-2,0 1,0 0,0-1,0 1,-1-1,1 0,-1-1,0 1,1 0,-2-1,3-2,-2 2,-1 2,8-9,0 0,0 1,1 0,0 0,1 1,0 1,1 0,0 1,7-3,-17 9,0 0,0 0,-1 1,1 0,0-1,0 1,0 0,0 1,0-1,0 0,0 1,-1-1,1 1,0 0,0 0,-1 0,1 1,-1-1,1 0,-1 1,1 0,-1 0,0-1,0 1,0 0,0 1,0-1,0 0,0 1,-1-1,0 1,1-1,23 91,-27 51,1-120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2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17,'5'-4,"15"-3,10 1,5 6,5 3,1 1,-2 0,-2-1,-3-1,-3-1,-1 0,-6-1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3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1,'17'107,"-17"-85,1-1,1 0,1 1,1-1,1 0,0 0,2-1,0 0,2 0,0 0,1-1,1-1,1 0,0 0,2-1,0-1,14 14,-26-28,0 0,0-1,0 1,0 0,0-1,1 1,-1-1,0 0,1 0,-1 0,1 0,-1 0,1 0,-1-1,1 1,0-1,-1 0,1 0,0 0,-1 0,1 0,0-1,-1 1,1-1,0 1,-1-1,1 0,-1 0,1 0,-1-1,0 1,1 0,-1-1,0 0,0 1,0-1,0 0,-1 0,1 0,0 0,-1-1,1 1,-1 0,0-1,0 1,0 0,1-3,19-131,-19 120,1 1,1 0,0-1,1 1,1 1,0-1,1 1,0 0,2 1,-1-1,2 2,-1-1,2 1,0 1,0 0,7-5,2 5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1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0 107,'6'3,"0"0,0 0,1 0,-1-1,1 1,-1-2,1 1,0-1,-1 0,1 0,0-1,5 0,2 2,297 0,-333-19,11 15,0 0,-1-1,1 1,0-2,0 1,0-2,0 1,1-2,0 1,0-1,0-1,1 0,0 0,0-1,1 0,-6-7,1-7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4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0,'38'5,"22"2,7-1,0-1,-1-2,-7 0,-4-2,-6-1,-8 0,-9 0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1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142 368,'-2'395,"-13"-330,5-96,12 7,1 1,0 0,2 0,1 0,1 1,1 0,1 0,0 0,2 2,1-1,0 1,1 1,14-15,-18 21,0 0,0 1,2 1,-1 0,1 0,1 1,0 0,0 1,1 1,4-3,-15 10,-1 0,1 0,0 0,-1 0,1 1,0-1,0 0,0 1,-1 0,1-1,0 1,0 0,0 0,0 0,0 0,0 0,0 0,0 0,-1 1,1-1,0 1,0 0,0-1,-1 1,1 0,0 0,-1 0,1 0,0 0,-1 0,0 1,1-1,-1 0,1 2,21 63,-13-30,-9-34,-1-1,1 1,0-1,-1 0,1 1,0-1,0 0,0 0,0 0,0 0,0 1,0-1,1-1,-1 1,0 0,0 0,1 0,-1-1,1 1,-1 0,0-1,1 0,-1 1,1-1,-1 0,1 0,-1 1,1-1,0 0,-1-1,1 1,-1 0,1 0,-1-1,1 1,-1-1,1 0,19-7</inkml:trace>
  <inkml:trace contextRef="#ctx0" brushRef="#br0" timeOffset="430.01">1 114,'272'16,"-62"-4,-211-13,0 1,1-1,-1 1,1 0,-1-1,1 1,0-1,-1 1,1-1,-1 0,1 1,0-1,-1 1,1-1,0 0,0 1,0-1,-1 0,1 1,0-1,0 0,0 1,0-1,0 0,0 1,0-1,1 0,-1 1,0-1,0 0,0 1,1-1,-1 1,0-1,0 0,1 1,-1-1,1 1,-1-1,1 1,-1-1,0 1,1-1,0 1,-1 0,1-1,-1 1,1 0,-1-1,1 1,0 0,-1 0,1-1,0 1,-1 0,1 0,0 0,-1 0,1 0,0 0,-1 0,1 0,0 0,-1 0,1 1,0-1,-1 0,1 0,0 1,-44-29,-72-42,99 53</inkml:trace>
  <inkml:trace contextRef="#ctx0" brushRef="#br0" timeOffset="1047.372">1102 198,'-10'33,"-17"36,-5 11,-1-5,5-8,3-13,0-9,0-8,4-6,1-7,-1-4,3-5</inkml:trace>
  <inkml:trace contextRef="#ctx0" brushRef="#br0" timeOffset="1302.076">763 254,'28'39,"25"26,3 8,-4-9,-5-11,-6-9,-5-12,-9-7,-9-8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5.3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1,'-5'33,"-6"27,-2 6,2-2,3-3,2-7,-2-12,0-9,1-5,2-3,2 0,-3-1,-1 2,-4-4,0-6</inkml:trace>
  <inkml:trace contextRef="#ctx0" brushRef="#br0" timeOffset="237.841">1 255,'38'14,"42"6,12-2,-1-3,-5-5,-13-3,-9-4,-11-1,-9-2,-8-1,-10 0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8.2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1 141,'769'0,"-709"-11,-93-14,-112-7,-55-3,158 12,30 8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26.6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1,'-23'134,"5"1,4 50,-6 50,-7-7,24-220,11-33,4-4,-1 0</inkml:trace>
  <inkml:trace contextRef="#ctx0" brushRef="#br0" timeOffset="351.051">510 57,'-39'260,"18"-134,5 0,5 24,11-52,0-98,-1 1,0-1,0 0,0 0,0 0,0 1,0-1,0 0,0 0,0 0,0-1,1 1,-1 0,0 0,0 0,0-1,0 1,0 0,0-1,1 1,-1-1,0 1,0-1,0 1,1-1,-1 1,0-1,1 0,-1 1,1-1,-1 0,1 0,-1 0,1 1,-1-1,1 0,0 0,-1 0,1 0,0 0,0 0,0 0,0 1,0-1,0 0,0 0,-2-2,-28-43,20 26,-1 2,-1 0,-1 0,-1 1,0 1,-1 0,-1 1,0 0,-1 2,-6-4,11 10,5 1,0 1,-1 0,1 1,-1-1,0 2,-1-1,1 1,-1 0,1 1,-1 0,0 0,0 1,0 0,0 0,0 1,0 1,-4 0,-13 26,19-9</inkml:trace>
  <inkml:trace contextRef="#ctx0" brushRef="#br0" timeOffset="818.232">962 481,'-20'18,"0"1,2 1,0 1,1 0,1 2,1 0,1 0,1 1,2 1,-4 10,13-29,-1 0,1 0,0 0,1 0,-1 0,1 1,1-1,-1 1,1-1,0 0,0 1,1-1,0 1,0-1,1 0,-1 0,1 1,1-1,-1 0,1-1,0 1,0 0,1-1,0 0,0 0,0 0,0 0,1-1,0 1,0-1,0-1,4 3,-4-2,0 0,0-1,0 0,1 0,0-1,-1 1,1-1,0 0,0-1,0 1,0-1,0-1,0 1,0-1,1 0,-1 0,0-1,0 0,0 0,0 0,0-1,0 0,0 0,-1 0,1-1,-1 0,5-3,-3 2,0-1,-1 0,0 0,0-1,-1 0,1 0,-1 0,0-1,-1 1,0-1,0 0,0 0,-1-1,0 1,0-1,-1 0,0 0,-1 0,1 1,-1-1,-1-1,0 1,0 0,0 0,-2-3,2 9,-1 0,1 0,-1 0,0 0,0 1,0-1,0 0,-1 0,1 0,0 1,-1-1,1 1,-1-1,1 1,-1 0,0-1,1 1,-1 0,0 0,0 0,0 0,0 1,0-1,0 0,0 1,0 0,0-1,-1 1,1 0,0 0,0 0,0 0,0 0,0 1,0-1,0 1,0-1,0 1,0 0,0 0,0 0,0 0,0 0,0 0,1 0,-1 1,0-1,1 1,-1-1,1 1,-2 1,4 0,-1 0,1 0,0-1,0 1,-1 0,2-1,-1 1,0-1,0 1,1-1,0 1,-1-1,1 0,0 0,0 0,0 0,0 0,1 0,-1-1,0 1,1-1,-1 0,1 1,-1-1,1 0,0 0,-1-1,1 1,0-1,0 1,0-1,-1 0,1 0,0 0,0 0,0-1,0 1,-1-1,1 1,0-1,-1 0,1 0,0-1,114-36,-92 24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3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0 423,'45'-16,"-1"-2,-2-2,0-1,-1-3,-1-1,-1-2,-2-1,0-2,11-15,-21 22,154-99,-180 120,1 0,1 0,-1 0,0 0,0 1,1-1,-1 1,1-1,-1 1,1 0,-1 0,1 0,0 0,0 0,-1 1,1-1,0 1,0 0,0 0,0 0,0 0,-1 0,1 1,0-1,0 1,0 0,-1-1,1 2,0-1,-1 0,1 0,-1 1,1-1,-1 1,0 0,0 0,0 0,0 0,0 0,0 0,0 0,-1 1,1-1,-1 1,0-1,1 1,-1 0,0-1,-1 1,1 0,-1 13,0 0,-2-1,0 1,0-1,-2 0,0 0,0 0,-2 0,0-1,0 1,-1-2,-1 1,-1-1,1 0,-2-1,0 0,-4 4,5-6,1 0,-2-1,0 0,0-1,0 1,-1-2,0 0,-1 0,1-1,-1 0,-1-1,1-1,-1 0,1 0,-1-1,0-1,0 0,-1-1,1 0,0-1,0-1,0 0,-11-2,22 2,-1 1,1-1,-1 0,0 1,1-1,-1 0,1 0,0-1,-1 1,1 0,0-1,0 0,0 1,0-1,0 0,0 0,0 0,1 0,-1 0,1-1,-1 1,1 0,0-1,0 1,0-1,0 1,1-1,-1-2,2-9</inkml:trace>
  <inkml:trace contextRef="#ctx0" brushRef="#br0" timeOffset="318.87">1186 56,'-6'6,"-34"32,2 1,2 2,2 2,-29 46,61-87,0 1,0 0,0 0,0 0,0 0,0 0,1 0,0 0,-1 0,1 1,1-1,-1 1,0-1,1 1,-1-1,1 0,0 1,1-1,-1 1,0-1,1 1,0-1,0 1,0-1,0 0,0 0,1 1,-1-1,1 0,0 0,0 0,0-1,0 1,1 0,-1-1,3 2,6 0,-1-2,0 1,1-1,-1-1,1 0,-1-1,1 0,-1 0,1-1,-1 0,1-1,-1 0,0-1,1 0,-2-1,1 0,0 0,-1-1,3-2,7-2,0-2,-1 0,0-1,0-1,-2-1,0 0,0-1,-1-1,-1 0,-1-1,0-1,-1 0,-1 0,7-17,-16 32,0 1,-1-1,1 0,-1 0,0 1,0-1,0 0,0 0,0 0,-1 0,1-1,-1 1,0 0,0 0,0 0,0 0,0 0,-1 0,0 0,1 0,-1 0,0 0,0 0,-1 0,1 0,-1 1,1-1,-1 0,0 1,0-1,0 1,0 0,-1 0,1 0,0 0,-1 0,0 0,1 1,-1-1,0 1,-1-1,-50-6,28 7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2.7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1 187,'71'-13,"1"4,0 3,1 3,57 5,-38-1,-41-8,-50 6,0 1,0-1,0 1,-1-1,1 1,0-1,0 0,-1 1,1-1,0 0,-1 1,1-1,-1 0,1 0,-1 0,1 0,-1 0,1 1,-1-1,0 0,0 0,0 0,1 0,-1 0,0 0,0 0,0 0,0 0,0 0,-1 0,1 0,0 0,0 0,-1 0,1 0,0 0,-1 1,1-1,-1 0,1 0,-1 0,0 1,1-1,-1 0,0 0,1 1,-1-1,0 1,0-1,0 0,-115-72,64 46,29 17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4.2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 0,'-4'2,"0"-1,0 1,0-1,0 1,0 1,0-1,1 0,-1 1,1 0,0 0,0 0,0 0,0 0,0 1,1-1,0 1,-1-1,1 1,-1 4,4-7,0 0,0 1,0-1,-1 0,2 1,-1-1,0 0,0 0,0 0,1 0,-1 0,0 0,1 0,-1-1,1 1,-1 0,1-1,-1 1,1-1,-1 1,1-1,0 0,-1 0,1 0,-1 0,1 0,0 0,-1 0,1 0,-1-1,1 1,0-1,-1 1,1-1,-1 0,0 1,1-1,-1 0,1 0,-1 0,0 0,0 0,0 0,1 0,-1-1,0 2,0-1,0 1,-1 0,1 0,0-1,0 1,-1 0,1-1,0 1,0 0,-1-1,1 1,0-1,-1 0,1 1,-1-1,1 1,-1-1,1 0,-1 1,1-1,-1 0,0 0,1 1,-1-1,0 0,0 0,1 0,-1 1,0-1,0 0,0 0,0 0,0 0,0 1,0-1,0 0,-1 0,1 0,0 1,0-1,-1 0,1 0,0 1,-1-1,1 0,-1 0,1 1,-1-1,1 1,-1-1,0 0,1 1,-1-1,1 1,-1-1,0 1,0 0,1-1,-1 1,0 0,0-1,0 1,1 0,-1 0,0 0,0 0,-1 0,-1 1,1 0,1 0,-1 1,0-1,0 0,0 0,0 1,1-1,-1 1,1 0,-1-1,1 1,0 0,0 0,0 0,0 0,0 0,0 0,0 0,1 0,-1 0,1 1,-1-1,1 0,0 0,0 0,0 1,0-1,0 0,0 0,1 1,-1-1,1 0,0 0,-1 0,1 0,0 0,0 0,1 0,-1 0,0 0,0-1,1 1,-1 0,1-1,0 1,-1-1,1 0,0 1,0-1,1 1,-2-2,1 0,-1 0,1 1,-1-1,1 0,-1 0,1 0,-1 0,0-1,1 1,-1 0,1-1,-1 1,0-1,1 1,-1-1,0 0,1 1,-1-1,0 0,0 0,0 0,0 0,0 0,0 0,0 0,0 0,0 0,0-1,0 1,-1 0,1-1,-1 1,1 0,-1-1,1 1,-1-1,0 1,0-1,1 1,-1 0,0-1,-1 1,1-1,0 1,0-1,0 1,-1-1,1 1,-1 0,1-1,-1 1,0-1,14-15,-14 17,0-1,0 1,0-1,0 1,0 0,0 0,0-1,0 1,0 0,0 0,0 0,0 0,0 0,-1 0,1 1,0-1,0 0,0 0,0 1,0-1,0 1,1-1,-1 1,0-1,0 1,0 0,0-1,0 1,1 0,-1-1,0 1,1 0,-1 1,-1-2,1 1,0-1,0 1,-1 0,1 0,0 0,0 0,0 0,0 0,0 0,0 0,0 0,1 0,-1 0,0 0,1 1,-1-1,1 0,-1 1,1-1,-1 0,1 1,0-1,0 1,0-1,0 0,0 1,0-1,0 1,0-1,0 0,1 1,-1-1,0 0,1 1,-1-1,1 0,0 0,-1 1,1-1,0 0,0 0,0 0,0 0,0 0,0 0,0 0,0 0,0 0,0-1,1 1,-1 0,0-1,1 1,-1-1,0 1,1-1,-1 0,0 0,1 1,-1-1,1 0,-1 0,0 0,1-1,1 1,1-1,1 1,0-2,0 1,-1 0,1-1,-1 0,1 0,-1 0,0 0,0-1,0 0,0 0,0 0,0 0,-1-1,0 1,1-1,-1 0,-1 0,1 0,0 0,-1 0,0-1,0 1,-1-1,1 0,0-1,-4 4,1-1,-1 1,1 0,-1 0,0 0,0 0,0 0,0 0,0 0,0 1,0-1,-1 0,1 1,0 0,-1 0,0 0,1 0,-1 0,1 0,-1 1,0-1,0 1,1 0,-1 0,0 0,0 0,1 0,-1 1,0-1,1 1,-1-1,0 1,1 0,-1 0,1 1,-1-1,1 0,0 1,-1-1,1 1,0 0,0 0,0 0,0 0,1 0,-1 0,0 0,0 2,1-1,1 0,-1 0,1 0,-1 0,1 0,0 0,0 0,1 0,-1 0,0 0,1 0,0 0,0 0,0 0,0 0,0 0,0-1,1 1,0 0,0-1,8 17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1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1,'-12'282,"-5"-142,3-18,-6 0,-12 30,2-19,29-120,4-18</inkml:trace>
  <inkml:trace contextRef="#ctx0" brushRef="#br0" timeOffset="390.553">464 57,'-20'249,"12"217,8-442,-4 21,4-44,0-1,0 1,0 0,0 0,0-1,0 1,-1 0,1 0,0-1,0 1,-1 0,1-1,0 1,-1 0,1-1,-1 1,1 0,0-1,-1 1,0-1,1 1,-1-1,1 1,-1-1,0 1,1-1,-1 0,0 1,1-1,-1 0,0 0,1 1,-1-1,0 0,0 0,1 0,-1 0,0 0,0 0,0 0,1 0,-1 0,0 0,0-1,1 1,-1 0,0 0,1-1,-1 1,0 0,1-1,-1 1,0-1,1 1,-1-1,-10-9,0-1,1 0,0 0,1-1,1-1,-1 1,2-1,-4-8,-44-65,51 80,0 0,0 0,-1 0,0 1,0 0,0 0,-1 0,0 0,0 1,0 0,0 0,-1 1,1 0,-1 0,0 0,0 1,0 0,0 0,0 1,-1 0,1 0,0 1,-1-1,1 2,-1-1,1 1,0 0,0 1,-2 0,-19 14,4 2</inkml:trace>
  <inkml:trace contextRef="#ctx0" brushRef="#br0" timeOffset="887.071">690 678,'-28'333,"50"-492,-9 129,1 0,1 1,1 0,2 2,1 0,20-22,-31 38,1 1,0 0,1 0,-1 1,2 1,-1-1,1 2,1-1,-1 2,1-1,0 2,1-1,0 2,-1 0,8-2,-17 6,-1-1,1 1,0 0,-1 0,1 0,-1 0,1 0,-1 1,1-1,-1 1,1 0,-1-1,0 1,1 0,-1 0,0 1,1-1,-1 0,0 1,0 0,0-1,-1 1,1 0,0 0,0 0,-1 0,0 0,1 0,-1 0,0 1,0-1,0 0,0 1,0-1,-1 1,1-1,-1 1,0-1,1 1,-1-1,0 1,-1 1,1 5,0-1,-1 0,0 1,-1-1,0 0,0 0,-1 0,0 0,0 0,-1-1,0 1,-3 4,4-7,0 0,0 0,0-1,-1 1,0-1,0 1,0-1,0 0,-1-1,1 1,-1-1,0 0,0 0,0-1,-1 1,1-1,-1 0,1 0,-1-1,0 0,1 0,-1 0,0-1,0 0,0 0,0 0,1-1,-1 0,0 0,0 0,1-1,-1 1,1-2,0 1,-1 0,1-1,0 0,0 0,1-1,-1 1,1-1,-1 0,-1-3,-7-15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1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187 343,'-8'2,"1"0,-1 1,1 0,0 0,0 0,0 1,0 0,0 1,1-1,0 1,0 0,1 1,-1 0,1-1,-1 3,-2 1,0 0,0 0,1 0,0 1,1 0,1 1,-1-1,1 1,1 0,0 0,1 1,0-1,0 1,2-1,-1 1,1 0,1 0,1 11,-1-20,1-1,-1 1,1-1,0 1,-1-1,1 1,0-1,1 0,-1 1,0-1,1 0,-1 0,1 0,0 0,0 0,-1 0,1-1,0 1,1-1,-1 1,0-1,0 0,1 0,-1 0,0 0,1 0,-1 0,1-1,-1 1,1-1,0 0,-1 0,1 0,-1 0,1 0,-1 0,1-1,-1 1,1-1,-1 0,1 0,0 0,98-57,-56 9,-1-2,-3-2,29-49,-60 88,0-1,-1 0,0 0,-1 0,-1-1,0-1,-2 1,0-1,0 0,-2 0,0 0,-1-1,0 1,-2-1,0 1,-3-18,3 31,-1 1,0 0,0-1,-1 1,1 0,-1 0,0 0,0 0,0 0,0 0,0 1,0-1,-1 1,1-1,-1 1,0 0,0 0,0 0,0 0,0 1,0-1,0 1,-1 0,1 0,0 0,-1 0,1 0,-1 1,1 0,-1-1,1 1,-1 1,1-1,-1 0,1 1,-1 0,1 0,0 0,-1 0,1 0,0 1,0-1,0 1,0 0,0 0,-11 7,1 1,1 0,0 1,0 0,1 1,1 0,0 1,0 0,1 0,1 1,0 1,1-1,1 1,0 0,1 0,0 1,2 0,0 0,0 0,2 0,0 0,0 0,2 0,1 5,0-12,0 1,1-2,1 1,-1 0,2-1,-1 0,1 1,0-2,1 1,-1-1,2 0,-1 0,1 0,0-1,0 0,1-1,-1 1,2-1,155 67,-33-42,-113-24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9.4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 0,'39'0,"36"0,15 0,-3 0,-11 0,-14 0,-13 0,-9 0,-12 0</inkml:trace>
  <inkml:trace contextRef="#ctx0" brushRef="#br0" timeOffset="467.194">104 254,'-18'34,"2"1,1 1,2 0,1 1,2 0,-3 24,12-58,0-1,0 1,0 0,0-1,1 1,-1 0,1 0,-1 0,1 0,0 0,0 0,1-1,-1 1,1 0,-1 0,1 0,0-1,0 1,0 0,0-1,1 1,-1 0,1-1,-1 0,1 1,0-1,0 0,0 0,0 0,0 0,0 0,1-1,-1 1,1-1,-1 1,1-1,0 0,-1 0,1 0,0-1,0 1,0 0,-1-1,1 0,0 0,2 0,15-5,-1-2,-1 0,1-1,-1-1,-1-1,0 0,0-1,-1-1,0-1,-1 0,-1-1,0 0,1-4,4-3,-2-2,-1 0,-1-1,-1-1,-1 0,9-24,-17 36,0 0,-1 0,-1 0,0-1,-1 0,-1 1,0-1,0 0,-2-4,2 14,-2 0,1 0,0 1,-1-1,0 0,0 0,0 1,0-1,0 1,-1-1,0 1,1-1,-1 1,0 0,-1 0,1 0,-1 0,1 0,-1 1,0-1,0 1,0 0,0 0,0 0,-1 0,1 0,-1 1,1-1,-1 1,0 0,1 0,-1 0,0 1,-3-1,3 1,-1 0,1 1,-1-1,1 1,0 0,-1 0,1 0,0 0,0 1,-1 0,1 0,0 0,1 0,-1 1,0-1,1 1,-1 0,1 0,0 0,0 1,0-1,1 1,-1 0,1-1,-1 3,-38 107,39-105,1 1,1 0,-1 0,1 0,1 0,0-1,0 1,1 0,0-1,0 1,1-1,0 1,1-1,0 0,0 0,0-1,1 1,0-1,1 0,3 4,7 5,0 0,1-1,0-1,1-1,1 0,0-1,13 5,39 3,-49-18</inkml:trace>
  <inkml:trace contextRef="#ctx0" brushRef="#br0" timeOffset="769.571">838 84,'-29'59,"2"2,4 0,2 1,2 1,2 10,15-69,0 0,1-1,-1 1,1 0,0 0,0 0,1 0,-1 0,1 0,0 0,0 0,0 0,0 0,1 1,-1-1,1 0,0-1,1 1,-1 0,1 0,-1 0,1-1,0 1,0-1,1 1,-1-1,1 0,0 0,0 0,0 0,0-1,0 1,0-1,1 0,-1 0,1 0,0 0,2 0,5 0,1-1,-1 0,0-1,1 0,-1-1,0 0,1-1,-1 0,0-1,0 0,0-1,-1 0,0-1,1 0,-1-1,-1 1,1-2,-1 0,0 0,-1-1,4-14,-6 0</inkml:trace>
  <inkml:trace contextRef="#ctx0" brushRef="#br0" timeOffset="1021.985">612 311,'43'-5,"33"-7,10 0,-7 1,-15 3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47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56,'29'-5,"19"-1,6-1,-2 2,-8-3,-8 0,-6 0,-2 3,-6 2</inkml:trace>
  <inkml:trace contextRef="#ctx0" brushRef="#br0" timeOffset="211.959">30 253,'38'0,"27"0,8-4,-5-3,-8 1,-15 2</inkml:trace>
  <inkml:trace contextRef="#ctx0" brushRef="#br0" timeOffset="783.599">481 536,'39'-84,"4"1,3 3,3 1,21-19,-64 89,0 0,1 0,0 1,0 0,1 0,0 1,1 0,0 1,0-1,0 2,1-1,-1 1,1 1,0 0,1 0,9-2,-18 6,0 0,0 1,0-1,0 0,0 1,0-1,0 1,0-1,0 1,0 0,0 0,-1 0,1 0,0 0,0 1,-1-1,1 0,-1 1,1-1,-1 1,0-1,0 1,1 0,-1 0,0 0,0-1,-1 1,1 0,0 0,-1 0,1 0,-1 0,0 0,1 1,3 78,-4-70,9 50,-8-60,-1 0,1 1,0-1,0 0,-1 0,1 0,0 0,0 0,0 0,0 0,1 0,-1 0,0-1,0 1,0 0,1-1,-1 1,0-1,0 1,1-1,-1 0,1 0,-1 1,0-1,1 0,-1 0,0 0,1 0,-1-1,1 1,-1 0,0-1,1 1,-1-1,0 1,0-1,1 1,-1-1,0 0,0 0,0 1,0-1,1-1,216-128,-217 130,1-1,-1 0,1 0,-1 1,1-1,0 1,-1 0,1-1,0 1,-1 0,1 0,0 0,0 0,-1 0,1 1,0-1,-1 1,1-1,0 1,-1-1,1 1,-1 0,1-1,-1 1,1 0,-1 0,0 0,1 1,-1-1,0 0,0 0,0 1,0-1,0 0,0 1,0-1,0 1,-1-1,1 1,0 0,-1-1,0 1,1 0,-1 0,-2 78,-5-59,5-16,0 0,0 0,0-1,1 1,0 0,0 0,0 0,0 0,1 0,0 1,0-1,0 0,1 0,0 0,0 0,0 0,0 0,1 0,0-1,2 5,6 4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8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0 149,'512'30,"-346"-32,-165 3,0-1,1 0,-1 0,0 0,0 0,1 0,-1 0,0 0,1 0,-1 0,0 0,0-1,1 1,-1-1,0 1,0-1,0 1,0-1,0 1,0-1,0 0,0 0,0 0,0 0,0 1,0-1,0 0,0 0,-1-1,1 1,-1 0,1 0,-1 0,1 0,-1-1,1 1,-1 0,0 0,0-1,0 1,1 0,-1 0,-1-1,1 1,0 0,0 0,0-1,-1 1,1 0,0 0,-1-1,1 1,-1 0,0 0,1 0,-1 0,0 0,0 0,0 0,1 0,-1 0,0 0,0 1,0-1,-1 0,-131-109,117 97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9.4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0,'-2'1,"0"0,-1-1,1 1,0 0,0 0,0 0,-1 1,1-1,0 0,0 1,1 0,-1-1,0 1,1 0,-1 0,1 0,-1 0,1 0,0 0,0 0,0 0,0 0,0 1,0-1,1 0,-1 1,1-1,-1 1,1-1,0 1,0-1,0 0,1 1,-1-1,0 1,1-1,0 0,-1 1,1-1,0 0,0 0,0 1,1-1,-1 0,0 0,1 0,-1-1,1 1,0 0,0 0,0-1,0 1,0-1,0 0,0 0,0 1,0-1,0-1,1 1,-1 0,0 0,1-1,-1 0,1 1,-1-1,1 0,-1 0,2 0,-1-1,0 1,0 0,0-1,0 0,-1 0,1 0,0 0,-1 0,1 0,0-1,-1 0,0 1,1-1,-1 0,0 0,0 0,0 0,0 0,0-1,-1 1,1-1,0 1,-1-1,0 1,0-1,0 0,0 0,0 1,-1-1,1 0,-1 0,1 0,-1-2,-1 5,-1-1,1 1,0 0,0 0,-1 0,1 0,0 0,0 1,0-1,-1 0,1 0,0 1,0-1,0 1,0-1,0 1,0-1,0 1,0 0,0 0,0-1,0 1,0 0,0 0,1 0,-1 0,0 0,1 0,-1 0,0 0,1 0,-1 0,1 1,0-1,-1 0,1 0,0 0,0 1,0-1,0 0,0 0,0 2,1-1,0 0,0 0,0 0,0 0,1 0,-1 0,0 0,1 0,0 0,-1-1,1 1,0-1,0 1,0-1,0 0,0 1,0-1,0 0,1-1,-1 1,0 0,1 0,-1-1,0 0,1 1,-1-1,0 0,1 0,-1 0,1-1,-1 1,0 0,1-1,-1 0,0 1,0-1,1 0,-1 0,0 0,0-1,1 0,-1 2,1-1,-1 1,1-1,-1 0,0 0,1-1,-1 1,0 0,0-1,0 1,0-1,0 0,0 1,-1-1,1 0,0 0,-1 0,0 0,1-1,-1 1,0 0,0-1,0 1,-1 0,1-1,0 1,-1-1,0 1,1-2,-3 4,0-1,0 1,0-1,0 1,0 0,0 0,0 0,0 0,0 0,0 0,0 1,0-1,0 1,0-1,0 1,1 0,-1 0,0 0,0 0,1 0,-1 0,0 0,1 0,-1 1,1-1,0 0,-1 1,-15 14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05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0 424,'20'0,"15"0,7 0,0 0,-1 0,-3 0,-3 0,-3-4,-2-3,-2 1,-4 1</inkml:trace>
  <inkml:trace contextRef="#ctx0" brushRef="#br0" timeOffset="239.728">226 198,'-5'39,"-1"31,0 9,1-4,1-10,2-12,1-9,1-8,0-5,0-8</inkml:trace>
  <inkml:trace contextRef="#ctx0" brushRef="#br0" timeOffset="986.433">762 1,'-16'40,"2"1,1 1,3 0,1 0,2 1,0 25,-20 261,23-297,-30 104,34-136,0-1,0 1,0-1,-1 1,1 0,0-1,0 1,-1 0,1-1,0 1,0 0,-1 0,1-1,0 1,-1 0,1 0,0-1,-1 1,1 0,-1 0,1 0,0 0,-1 0,1-1,-1 1,1 0,0 0,-1 0,1 0,-1 0,1 0,-1 1,1-1,0 0,-1 0,1 0,0 0,-1 0,1 0,-1 1,1-1,0 0,-1 0,1 1,0-1,-1 0,1 0,0 1,0-1,-1 0,1 1,0-1,0 1,0-1,-1 0,1 1,0-1,0 1,2-16</inkml:trace>
  <inkml:trace contextRef="#ctx0" brushRef="#br0" timeOffset="1421.131">1045 30,'6'50,"-1"1,-3 0,-2 0,-7 48,0 55,8 95,-5-224,-10-31,-28-79,35 68,0-1,-2 1,1 0,-2 1,0 0,-1 1,-1 0,0 0,-1 2,-1-1,-13-9,22 18,-1 1,0 0,0 0,0 1,0-1,0 1,-1 1,1-1,-1 1,0 1,0-1,1 1,-1 0,0 0,0 1,0 0,0 0,0 1,0 0,0 0,0 1,0 0,1 0,-1 0,1 1,-1 0,1 0,0 1,0-1,0 1,1 1,-1-1,-2 4,-20 43,21-26</inkml:trace>
  <inkml:trace contextRef="#ctx0" brushRef="#br0" timeOffset="1984.268">1468 452,'-14'5,"0"0,1 1,-1 1,1 0,1 1,-1 0,1 1,1 0,0 1,0 0,1 1,0 0,0 1,2 0,-1 0,2 1,0 0,0 0,1 1,1 0,0 0,1 0,-1 4,6-10,0 0,1 0,0 0,0 0,1 0,0-1,0 1,1-1,0 0,0 0,0 0,1-1,0 0,1 0,-1 0,1 0,0-1,0 0,1 0,0 0,0-1,0 0,0-1,0 0,1 0,0 0,-1-1,1 0,0 0,0-1,7 0,-9-1,0-1,1 0,-1 0,0-1,0 0,0 0,0 0,0-1,0 0,-1 0,1 0,-1-1,0 0,0 0,0 0,-1-1,1 1,-1-1,0 0,0 0,-1-1,0 1,0-1,0 0,0 0,-1 0,0 0,-1 0,1 0,-1 0,0-1,0 1,-1 0,0-1,0 1,-1-2,0 4,0 1,0 0,-1 0,0 0,1 0,-1 0,0 0,0 0,-1 1,1-1,-1 1,1-1,-1 1,0 0,1 0,-1 0,0 1,-1-1,1 1,0-1,0 1,-1 0,1 0,0 0,-1 1,1-1,-1 1,1 0,-1 0,1 0,0 1,-1-1,1 1,-1 0,1 0,0 0,-1 0,26 11,8-9,-1-2,1-1,-1-1,1-2,-1-1,22-5,-26 4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6:51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230 89,'-12'2,"1"1,-1 0,1 1,-1 0,1 1,1 0,-1 0,1 2,0-1,0 1,0 1,1-1,1 2,-1-1,1 1,1 1,-1-1,2 1,-1 0,1 1,1 0,0-1,1 2,0-1,0 0,1 1,1 0,0 0,0 10,5 298,26 93,-51-161,15-24,7-225,0-1,1 1,-1-1,0 1,1-1,-1 0,1 1,0-1,0 0,0 0,0 1,0-1,1 0,-1 0,1 0,-1 0,1-1,-1 1,1 0,0-1,0 1,0-1,0 1,0-1,0 0,1 0,-1 0,0 0,1-1,-1 1,0 0,1-1,-1 0,3 1,86-16,-62 8,106-25,-110 29</inkml:trace>
  <inkml:trace contextRef="#ctx0" brushRef="#br0" timeOffset="3163.591">540 709,'3'2,"0"0,0 1,0-1,-1 1,0-1,1 1,-1 0,0-1,0 1,0 0,-1 1,1-1,-1 0,0 0,0 1,0-1,0 2,1-2,5 25,-1 0,-1 1,-1-1,-1 1,-2-1,-1 1,-3 24,1 7,0 82,2-143,-1 1,1 0,0-1,-1 1,1-1,-1 1,1 0,-1-1,1 1,-1 0,1 0,-1-1,1 1,-1 0,1 0,-1 0,1 0,-1 0,1 0,-1 0,0 0,1 0,-1 0,1 0,-1 0,1 0,-1 0,1 0,-1 1,1-1,-1 0,0 0,1 1,0-1,-1 0,1 0,-1 1,1-1,-1 1,1-1,0 0,-1 1,1-1,0 1,-4-20,2-1,1 0,0 1,1-1,1 0,1 1,1-1,1 1,0 0,1 0,1 0,1 1,1 0,1 0,4-7,7-8,-9 12,1 1,1 0,0 1,2 0,0 1,1 1,1 0,12-8,-28 24,1-1,0 1,0 0,0 0,1 0,-1 0,0 0,0 1,0-1,1 1,-1-1,0 1,1 0,-1 0,0 0,1 0,-1 0,0 1,1-1,-1 1,0-1,0 1,0 0,1 0,-1 0,0 0,0 0,0 0,0 1,-1-1,1 1,0-1,-1 1,1 0,0 1,37 75,-36-59,-2-14,-1 1,1-1,0 0,0 0,0 0,0 0,1 0,0 0,0 0,1 0,-1 0,1-1,0 0,0 1,1-1,-1 0,1 0,0-1,23-5,-18-9</inkml:trace>
  <inkml:trace contextRef="#ctx0" brushRef="#br0" timeOffset="3614.968">540 399,'61'-1,"-33"-1,-1 0,1 2,-1 1,1 2,-1 0,0 2,0 1,0 1,-1 1,0 1,17 10,4 0,-60-41,0 10,-1 0,0 1,-1 1,-1 1,1 0,-2 0,1 2,-1 0,-1 1,-4-2</inkml:trace>
  <inkml:trace contextRef="#ctx0" brushRef="#br0" timeOffset="3949.856">625 32,'5'0,"15"5,15 1,6 1,1-2,2-2,-1 4,-3 1,-3-2,-4-1,-2-2,-2-1,-1-1,0-1,-1 5,-4 1</inkml:trace>
  <inkml:trace contextRef="#ctx0" brushRef="#br0" timeOffset="5063.465">1556 822,'0'5,"-5"6,-6 7,-1 4,-4 3,-4 3,2 1,-1 1,-2-1,-2 1,2-1,1-1,-2 1,3-1,1-5,2-1,0-5,2-4</inkml:trace>
  <inkml:trace contextRef="#ctx0" brushRef="#br0" timeOffset="5448.132">1246 794,'153'245,"-113"-169,42 61,-69-121,-2-1</inkml:trace>
  <inkml:trace contextRef="#ctx0" brushRef="#br0" timeOffset="6249.839">1839 738,'23'58,"0"-6,-3 1,-2 1,-2 1,0 15,10 114,-9-206,78-287,-57 208,-30 83</inkml:trace>
  <inkml:trace contextRef="#ctx0" brushRef="#br0" timeOffset="7181.932">1754 483,'38'-9,"1"1,0 2,-1 2,2 1,-1 3,20 2,-38-2,148 28,-64-32,-105 4,1 0,-1 0,1 0,0-1,-1 1,1 0,-1-1,1 1,-1 0,1-1,-1 1,1 0,-1-1,1 1,-1-1,1 1,-1-1,0 1,1-1,-1 0,0 1,1-1,-1 1,0-1,0 0,0 1,0-1,0 1,1-1,-1 0,0 1,0-1,0 0,-1 1,1-1,0 1,0-1,0 0,0 1,-1-1,1 0,0 1,0-1,-1 1,1-1,-1 1,1-1,0 1,-1-1,1 1,-1-1,1 1,-1 0,1-1,-1 1,1 0,-1-1,0 1,1 0,-1 0,1 0,-1-1,0 1,1 0,-44-27,40 25,-50-25,29 16</inkml:trace>
  <inkml:trace contextRef="#ctx0" brushRef="#br0" timeOffset="7897.472">1782 32,'29'0,"28"0,15 0,0 0,-9 0,-4 0,-8 0,-7 0,-7 0,-5 0,-3 0,-6 0</inkml:trace>
  <inkml:trace contextRef="#ctx0" brushRef="#br0" timeOffset="13699.265">2629 4,'5'0,"0"-1,0 0,0 0,0 1,0 0,0-1,0 2,0-1,0 1,0-1,0 1,0 1,-1-1,1 1,0-1,-1 1,1 1,-1-1,1 1,-1-1,0 1,0 1,-1-1,1 0,0 1,-1 0,0 0,0 0,0 0,-1 0,1 1,4 144,-9-97,-31 219,13-146,-12 103,1 49,22-138,-3-45,-17 55,27-148,1 1,-1-1,0 1,0-1,0 0,0 0,0 0,0 0,0 0,0 0,-1 0,1-1,0 1,0-1,-1 0,1 0,0 0,-1 0,1 0,0 0,-1 0,1-1,0 1,0-1,-1 0,1 1,0-1,0 0,0-1,0 1,0 0,-1-2,-13-2,-5-1,-1 2,1 0,-1 1,0 2,0 0,1 1,-1 1,0 1,0 1,-6 2,15-3,6-2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58,'227'-27,"0"-3,-143 30,-60 0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14.8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31,'43'-5,"24"-2,6 1,-6 1,-8 1,-11 2,-8 1,-5 0,-5 1,-3 1,-5-1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6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1,'-37'187,"-49"106,76-277,15-47,-3 25,13-57,3 0,3 1,2 1,8-9,-28 62,1 0,-1 1,1 0,0-1,1 1,0 1,0-1,0 1,1 0,0 0,0 0,1 1,-1 0,1 0,3 0,-8 4,-1 1,1-1,0 1,0 0,0 0,0 0,0 0,0 0,0 1,0-1,0 0,0 1,-1-1,1 1,0 0,0 0,0-1,-1 1,1 1,-1-1,1 0,-1 0,1 0,-1 1,1-1,-1 1,0-1,0 1,0-1,0 1,0 0,0 0,0-1,-1 2,19 65,-18-44,0-1,-2 1,-1-1,-1 1,-1-1,-4 13,-4 37,49-116,129-176,-165 217,0 0,0-1,1 1,-1 0,1 0,-1 0,1 0,0 1,0-1,-1 0,1 1,1-1,-1 1,0 0,0-1,0 1,1 0,-1 1,1-1,-1 0,0 1,1-1,-1 1,1 0,0-1,-1 1,1 1,-1-1,1 0,-1 0,1 1,-1 0,0-1,1 1,-1 0,0 0,1 1,-1-1,0 0,0 1,0-1,0 1,0-1,0 1,-1 0,1 0,0 0,-1 0,2 11,-2-1,1 1,-2 0,0-1,0 1,-1-1,-1 1,0-1,0 1,-2-1,1 0,-2 0,1 0,-6 8,-2 12,-17 52,22-59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8.0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0 119,'127'-24,"-103"22,9 3,1 1,-1 1,0 2,0 1,0 1,9 5,-36-10,60 18,-90-58,-76-58,85 80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29.0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1,'34'0,"25"4,7 2,3 0,-6-1,-10-1,-7-2,-9-1,-4-1,-4 0,-1 5,-2 1,1 0,-1-1,2-1,-6-2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6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1,'14'80,"3"-1,4-1,23 57,-42-128,2 3,-1 0,1 0,0 0,1-1,0 0,1 0,0 0,0 0,1-1,0 0,2 0,-8-7,1 0,-1 0,1 0,0-1,-1 1,1-1,-1 1,1-1,0 0,0 1,-1-1,1 0,0 0,-1 0,1-1,0 1,-1 0,1-1,0 1,-1-1,1 1,-1-1,1 0,-1 0,1 1,-1-1,1 0,-1 0,0-1,1 1,-1 0,0 0,0-1,0 1,0 0,0-1,0 1,0-1,31-63,-30 60,30-77,-14 32,2 0,2 1,3 1,9-12,-26 50,-2 5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0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0 120,'534'0,"-602"-38,-10-29,66 52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2.4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18,'38'-5,"32"-1,14 0,-3 5,-10 4,-13 1,-11 0,-8-1,-7-1,-9-1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1.0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1,'-19'33,"-12"26,-4 3,3-4,2-8,7-7,2-6,4-5,1-3,-2-1,-3-1,-2-5,-2-6,2-6</inkml:trace>
  <inkml:trace contextRef="#ctx0" brushRef="#br0" timeOffset="237.445">1 1,'14'33,"15"26,7 8,2-8,-1-9,-6-8,-4-12,-1-10,-1-4,0-5,1-4,-4-3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4.2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0 283,'14'0,"15"5,7 1,2 0,-1-1,-1-1,-3-2,-1-1,-2-1,-1 0,-1 0,0 0,0-5,-5-7,-7 0</inkml:trace>
  <inkml:trace contextRef="#ctx0" brushRef="#br0" timeOffset="303.192">197 1,'-9'19,"-4"21,1 8,2 1,3-3,3-4,1-6,2-2,1-4,1-1,-1-1,1-1,-1 0,1 1,-1-5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5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1 465,'193'-343,"-115"238,-78 104,1-1,0 1,-1 0,1 0,0 0,0 0,0 0,0 1,0-1,0 0,0 0,0 0,0 1,0-1,0 1,1-1,-1 1,0-1,0 1,1 0,-1 0,0-1,0 1,1 0,-1 0,0 0,1 0,-1 1,0-1,0 0,1 0,-1 1,0-1,0 1,1-1,-1 1,0 0,0-1,0 1,0 0,0 0,0 0,0-1,0 1,0 0,-1 0,2 1,15 59,-15 2,-2-47,0 0,1 0,0-1,1 1,1 0,0-1,2 0,-1 0,2 0,3 7,-8-20,1 0,-1-1,1 1,-1 0,1 0,0-1,-1 1,1-1,0 1,0-1,0 0,0 0,0 1,1-2,-1 1,0 0,0 0,1-1,-1 1,0-1,1 0,-1 0,1 0,-1 0,0 0,1 0,-1 0,0-1,1 0,-1 1,0-1,0 0,1 0,-1 0,0 0,0 0,2-2,73-55,90-104,-167 163,0 0,0-1,0 1,-1 0,1 0,0 0,0 0,0 0,1-1,-1 1,0 0,0 0,0 0,1 0,-1-1,0 1,1 0,-1 0,0-1,1 1,-1 0,1 0,0-1,-1 1,1-1,-1 1,1 0,0-1,-1 0,1 1,0-1,0 1,0-1,-1 0,1 1,0-1,0 0,0 0,-1 0,1 1,0-1,0 0,0 0,0 0,0-1,-1 1,1 0,0 0,0 0,0-1,0 1,-1 0,1-1,0 1,0 0,-1-1,1 1,0-1,-1 0,1 1,0-1,-1 1,1-1,-1 0,1 0,-1 1,1-1,-1 0,1 0,1 106,3-84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6.6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59 138,'-16'56,"4"1,1 0,3 1,2 21,0-19,35-168,-17 67,2-1,2 1,1 1,2 1,7-9,-14 31,0 0,0 0,2 1,0 1,1 0,0 1,9-5,-22 17,1 0,-1 1,1-1,-1 1,1-1,-1 1,1 0,0 0,0 0,-1 1,1-1,0 1,0-1,0 1,0 0,0 0,-1 0,1 1,0-1,0 1,0-1,0 1,-1 0,1 0,0 0,-1 0,1 1,-1-1,1 1,-1-1,0 1,1 0,-1 0,0 0,0 0,-1 1,1-1,0 0,-1 1,1-1,-1 1,0 0,0-1,0 1,0 0,41 113,-42-115,1 0,-1-1,1 1,-1 0,1 0,-1-1,1 1,0 0,-1-1,1 1,0 0,-1-1,1 1,0-1,0 1,0-1,-1 0,1 1,0-1,0 0,0 1,0-1,0 0,0 0,0 0,0 0,0 0,-1 0,1 0,0 0,0 0,0-1,0 1,0 0,0-1,0 1,-1 0,1-1,0 1,0-1,0 1,9-9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7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1,'29'5,"33"1,11 0,-2-1,-3-1,-9-2,-10-1,-8 0,-11-1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8.2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373 1,'-29'43,"-19"34,-6 8,6-5,6-12,6-12,8-12,5-12,7-8,0-7,-1-2,1-4</inkml:trace>
  <inkml:trace contextRef="#ctx0" brushRef="#br0" timeOffset="245.706">34 57,'9'44,"14"23,6 5,0-4,-2-10,1-9,-1-14,-4-7,-2-9,1-2,-3-5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2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1 109,'431'0,"-391"-5,-40 4,1 1,-1 0,1-1,-1 1,1 0,-1-1,1 1,-1-1,1 1,-1-1,1 1,-1-1,0 1,1-1,-1 0,0 1,0-1,1 1,-1-1,0 0,0 1,0-1,0 0,0 1,0-1,0 0,0 1,0-1,0 0,0 1,0-1,-1 0,1 1,0-1,0 1,-1-1,1 0,0 1,-1-1,1 1,0-1,-1 1,1-1,-1 1,1 0,-1-1,1 1,-1-1,0 1,1 0,-1-1,1 1,-1 0,0 0,1 0,-1-1,0 1,-105-67,85 59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43.3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1,'29'0,"19"0,6 0,3 0,-2 4,-7 3,-6-1,-6-2,-4 0,-2-2,-2-1,-1 0,0-1,-5 4,-1 2,0 0,3-1,-5-1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37.1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0 198,'61'-16,"1"2,1 2,0 4,27 0,-81 8,-1 0,1 0,0 1,0-1,0 2,-1 0,1 0,0 0,-1 1,0 0,0 1,1 0,-34-8,-74-45,79 38</inkml:trace>
  <inkml:trace contextRef="#ctx0" brushRef="#br0" timeOffset="4199.902">395 85,'5'0,"1"-4,-5-3,-7 1,-3-3,-4-1,-1-3,-2 1,-4-3,3 6,3 10,9 4,5 2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6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87,'4'2,"0"0,1 0,-1 0,0 1,0 0,0-1,-1 1,1 1,-1-1,0 0,0 1,0 0,0 0,0 0,-1 0,2 4,-2-6,10 19,0 1,-2 0,0 0,-2 1,0 0,-2 1,4 21,17 82,-27-126,0 0,0-1,0 1,0-1,0 1,0-1,1 1,-1-1,0 1,0-1,1 1,-1-1,0 1,0-1,1 1,-1-1,0 0,1 1,-1-1,1 1,-1-1,1 0,-1 1,1-1,-1 0,1 0,-1 1,1-1,-1 0,1 0,-1 0,1 0,-1 0,1 0,-1 0,1 0,-1 0,1 0,0 0,-1 0,1 0,-1 0,1 0,-1 0,1-1,-1 1,1 0,-1 0,1-1,-1 1,1 0,-1-1,0 1,1-1,-1 1,0 0,1-1,-1 1,0-1,1 1,-1-1,0 1,13-39,-11 31,9-24,1 0,2 1,1 1,2 0,1 1,42-83,-16-14,-42 114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7:58.8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421 58,'-2'-4,"-1"0,0 0,0 1,0-1,0 0,0 1,-1 0,0 0,0 0,0 0,0 1,0-1,0 1,-1 0,1 1,-1-1,1 1,-1-1,0 1,1 1,-1-1,0 1,0 0,1 0,-3 0,-3-1,-1 0,1 1,0 0,-1 0,1 1,0 1,0 0,0 0,0 1,0 0,1 1,-1 0,1 0,0 1,0 1,0-1,1 1,0 1,-4 3,1-1,1 1,0 0,0 1,1 0,0 0,1 1,1 0,0 1,0 0,1 0,1 0,0 1,1-1,0 1,1 0,-1 13,4-23,0 0,0 0,0 0,0 0,0 0,1 0,0 0,0 0,0 0,0-1,1 1,-1 0,1-1,0 1,0-1,1 1,-1-1,0 0,1 0,0 0,0 0,0 0,0-1,0 1,1-1,-1 0,1 0,-1 0,1-1,0 1,0-1,0 0,0 0,-1 0,1 0,1-1,-1 0,0 0,0 0,0 0,0-1,1 1,20-10,-1-1,0-1,-1-1,0-1,-1-1,0-1,-2 0,0-2,-1-1,0 0,-2-1,10-14,12-12,-38 46,0 0,0-1,0 1,0 0,0 0,0 0,0 0,-1 0,1 0,0 1,0-1,0 0,0 0,0 1,-1-1,1 0,0 1,0-1,0 1,-1-1,1 1,0-1,-1 1,1 0,0-1,-1 1,1 0,-1-1,1 1,-1 0,1 0,-1 0,0-1,1 1,-1 0,0 0,0 0,0 0,0 0,1-1,-1 1,0 0,0 0,-1 0,1 0,0 0,0 0,0-1,-1 1,1 0,0 0,-1 0,1 0,0-1,-1 1,1 0,-1 0,0-1,1 1,0 3,-2 6,1 0,0 0,1 0,0 0,1 0,0 0,1 0,0 0,0 0,1-1,0 1,1-1,0 0,1 0,0 0,0 0,0-1,1 0,1 0,-1 0,1-1,1 0,-1-1,1 1,0-1,1-1,-1 0,1 0,0 0,1-1,-1-1,4 2,-3-4,0 0,1 0,-1-1,0 0,0-1,0 0,0-1,0 0,0 0,-1-1,1 0,-1-1,0 0,1-1,2-2,6-3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2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0 255,'312'0,"-227"-16,-79 15,-4 3</inkml:trace>
  <inkml:trace contextRef="#ctx0" brushRef="#br0" timeOffset="299.387">225 1,'-14'53,"-5"22,6 3,4-7,5-10,2-12,2-8,6-7,1-5,1-1,-2-7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6.2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0,'-17'9,"0"1,1 0,0 1,1 1,1 0,0 1,0 1,1 0,1 1,-2 4,8-11,1 0,0 0,0 1,1 0,0 0,1 0,-1 0,2 1,0-1,0 1,0-1,1 1,1 0,0 0,0-1,1 1,0 0,1-1,0 1,2 8,-1-12,-1 0,1 0,0 0,0-1,0 1,1-1,0 0,0 0,0 0,1-1,0 1,-1-1,1 0,1-1,-1 1,1-1,-1 0,1 0,0-1,0 1,0-1,1-1,-1 1,0-1,0 0,1-1,-1 1,1-1,-1 0,1-1,-1 0,0 0,1 0,-1-1,0 0,0 0,0 0,0-1,0 0,-1 0,1-1,1-1,1-1,-1 0,0 0,0-1,0 0,-1-1,0 1,0-1,-1 0,0-1,-1 1,1-1,-3 5,-1 1,0 0,1 0,-1-1,0 1,-1 0,1-1,0 1,-1-1,0 1,0-1,0 1,0-1,-1 1,1 0,-1-1,0 1,0-1,0 1,0 0,-1 0,1 0,-1 0,0 0,0 0,0 0,0 0,-1 1,1-1,-1 1,-2-2,-32-17,96-1,29-3,-62 19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4.4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76 28,'-11'292,"-24"-75,12-114,17-85</inkml:trace>
  <inkml:trace contextRef="#ctx0" brushRef="#br0" timeOffset="400.34">415 0,'0'569,"-8"-519,8-49,-1 0,1 0,-1-1,1 1,-1 0,0 0,1-1,-1 1,0 0,0-1,0 1,1-1,-1 1,0-1,0 1,0-1,0 0,0 1,0-1,0 0,0 0,0 0,0 0,0 0,0 0,0 0,0 0,0 0,0 0,0 0,1 0,-1-1,0 1,0 0,0-1,0 1,0-1,0 1,0-1,1 0,-1 1,0-1,1 0,-1 1,0-1,1 0,-1 0,0 0,-127-169,124 163,-1 1,0 0,0 0,-1 0,0 1,0 0,0 0,-1 0,1 1,-1 0,0 0,-1 1,1 0,0 0,-1 0,0 1,1 1,-1-1,0 1,0 0,0 1,-3 0,-6 6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07.5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0 132,'18'6,"1"0,-1-1,1-1,-1 0,1-2,0 0,0-2,13 0,-18 0,356 0,-210-26,-160 24,0 1,0-1,0 1,-1-1,1 1,0-1,-1 1,1 0,-1-1,0 1,1 0,-1-1,0 1,0 0,0 0,0 0,0-1,0 1,0 0,0 0,0 1,-1-1,1 0,0 0,0 1,-1-1,1 0,-1 1,1-1,-1 1,-3-4,-48-32,35 28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8:12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68 61,'-4'0,"1"1,0 0,-1-1,1 1,0 1,-1-1,1 0,0 1,0 0,0-1,0 1,0 0,1 1,-1-1,1 0,-1 1,1-1,0 1,0 0,-1 1,3-3,-1 0,0 0,1 0,-1 0,1 0,-1 0,1 1,-1-1,1 0,0 0,0 0,-1 1,1-1,0 0,0 0,0 0,1 1,-1-1,0 0,0 0,1 0,-1 0,0 1,1-1,-1 0,1 0,0 0,-1 0,1 0,0 0,0 0,-1 0,1 0,0-1,0 1,0 0,0 0,0-1,0 1,0-1,0 1,0-1,1 1,-1-1,0 0,0 1,0-1,1 0,-1 0,0 0,0 0,0 0,1 0,-1 0,1-1,1 2,-1-1,1 0,0 1,0-1,0-1,0 1,0 0,0-1,0 1,0-1,-1 0,1 0,0 0,0 0,-1-1,1 1,-1-1,1 0,-1 1,0-1,0 0,0 0,0 0,0-1,0 1,0 0,-1-1,1 1,-1-1,0 0,1 1,-1-1,0-2,-3 3,1 0,-1 0,0 0,1 0,-1 0,0 1,0-1,-1 0,1 1,0 0,0-1,-1 1,1 0,-1 0,1 1,-1-1,1 0,-1 1,1-1,-1 1,0 0,1 0,-1 0,0 0,1 1,-1-1,1 1,-1-1,1 1,-1 0,1 0,-1 0,1 0,0 0,-1 1,1-1,-2 2,3-2,0-1,-1 1,1-1,0 1,0-1,0 1,-1 0,1-1,0 1,0 0,0 0,0 0,0 0,0 0,1 0,-1 0,0 0,0 0,1 1,-1-1,1 0,-1 0,1 1,-1-1,1 0,0 1,0-1,0 0,-1 1,1-1,1 0,-1 1,0-1,0 0,0 1,1-1,-1 0,0 1,1-1,0 0,-1 0,1 0,0 1,-1-1,1 0,0 0,0 0,0 0,0 0,0 0,0-1,0 1,0 0,0 0,1-1,-1 1,0-1,0 1,1-1,-1 1,0-1,1 0,-1 0,0 0,1 1,-1-1,2-1,1 2,1 0,0 0,0-1,0 0,0 0,0-1,0 1,0-1,-1 0,1 0,0-1,0 1,-1-1,1 0,-1 0,0-1,1 1,-1-1,0 0,-1 0,1 0,0-1,-1 1,0-1,0 0,0 0,0 0,-1 0,1 0,-1-1,0 1,0-1,-1 0,1 1,-1-1,0-3,-2 6,0-1,-1 0,1 0,-1 1,0-1,0 1,0-1,0 1,0 0,0 0,0 0,-1 0,1 0,-1 1,0-1,1 1,-1-1,0 1,0 0,0 0,0 0,0 1,0-1,0 1,0 0,0-1,-1 1,-20-2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11.88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2795,'29'-51,"2"2,3 1,1 2,15-12,696-824,108 10,-516 576,-428 327,-217 67,303-97,2-1,-1 0,1 0,-1 0,1 1,0-1,-1 1,1-1,0 1,-1 0,1 0,0 0,0 0,-1 0,1 0,0 1,0-1,1 1,-1 0,0-1,0 1,1 0,-1 0,1 0,0 0,-1 0,1 0,0 0,0 1,0-1,1 0,-1 1,1-1,-1 0,1 1,0-1,-1 1,1-1,1 2,91 70,-68-60,4 5,1-1,0-1,2-2,0-1,0-1,2-2,-1-1,13 1,-42-10,0 0,0-1,-1 1,1-1,0 0,0 1,0-1,0-1,0 1,0 0,0-1,0 0,-1 1,1-1,0 0,0 0,-1-1,1 1,-1-1,1 1,-1-1,1 0,-1 0,0 0,0 0,0 0,0 0,0-1,-1 1,1-1,-1 1,0-1,1 1,-1-1,0 0,0 0,-1 0,1 1,-1-1,1 0,-1 0,0 0,0 0,0 0,0 0,-1-2,-2-13,0-1,-2 1,0 1,0-1,-2 0,0 1,-1 1,-7-11,-15-37,21 43,4 6,0 1,-1 0,-1 1,0-1,0 1,-2 1,0-1,0 2,-1-1,-9-8,11 15</inkml:trace>
  <inkml:trace contextRef="#ctx0" brushRef="#br0" timeOffset="366.419">2879 0,'-45'17,"0"2,1 2,1 1,1 3,1 1,-23 20,56-40,-1 1,1-1,0 1,1 1,-1-1,1 1,1 1,0-1,0 1,0 0,1 0,1 1,0 0,0-1,1 1,0 1,0-1,1 0,1 1,0-1,0 1,1-1,0 1,1-1,0 1,1-1,0 1,1-1,0 0,0 0,3 4,0-2,0 0,1-1,0 0,1-1,0 0,1 0,0-1,0 0,1 0,0-1,1 0,0-1,0 0,0-1,1 0,0-1,0 0,0-1,1 0,0-1,-1-1,1 0,2 0,8 1,0-1,1-1,-1-1,1-1,-1-1,1-1,-1-1,0-1,0-1,-1-1,0-1,0-1,-1-1,0-1,-1 0,0-2,0 0,-2-2,13-11,-16 11,0 0,0-2,-2 0,0 0,-1-1,-1 0,0-1,-2-1,5-10,-11 20,0 1,0-1,-1 0,0 0,-1 0,0-1,0 1,-1 0,-1 0,0 0,0-1,-1 1,0 0,-1 1,0-1,0 0,-1 1,0 0,-1 0,0 0,-1-1,-2 2,0-1,-1 2,0-1,-1 1,1 0,-1 1,-1 0,1 1,-1 0,0 1,0 0,0 0,-1 1,1 1,-1 0,1 0,-1 2,0-1,0 1,1 1,-1 0,0 1,-10 2,-19 3</inkml:trace>
  <inkml:trace contextRef="#ctx0" brushRef="#br0" timeOffset="797.209">2089 339,'56'-3,"313"6,-49-29,-60 1,-47 4,126 7,-238 4,-84 4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9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 5,'-4'0,"-7"0,-2 5,-3 1,6 1,5-7,-2-3,5-1,3-5,-3 4,-2 4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7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0 594,'25'2,"0"-1,0-1,0-2,0 0,-1-1,1-2,-1 0,0-2,0 0,-1-2,0-1,0 0,-1-2,-1-1,0 0,-1-2,0 0,-1-1,-1-1,0-1,-1 0,0-4,74-97,-56 70,2 2,3 1,37-35,-76 79,1 1,-1-1,0 1,0 0,0-1,1 1,-1 0,1 0,-1 0,1 0,-1 0,1 0,0 0,0 1,-1-1,1 0,0 1,0 0,-1-1,1 1,0 0,0 0,0 0,0 0,0 0,-1 0,1 1,0-1,0 1,0-1,-1 1,1 0,0-1,-1 1,1 0,0 0,-1 0,0 0,1 1,-1-1,1 0,-1 1,0-1,0 0,0 1,0 0,0-1,0 1,0-1,-1 1,1 0,0 0,-1 0,0-1,1 1,2 16,-1 0,-1 0,0 1,-1-1,-1 0,-1 0,0 0,-2 0,0-1,-1 1,0-1,-2 0,0 0,-1-1,-1 3,2-1,0-1,-1 0,-1 0,-1 0,0-1,-1 0,-1-1,0-1,-1 0,0 0,-2-1,1-1,-1-1,-1 0,-10 5,25-15,0 0,0 0,0-1,0 1,0 0,0-1,0 1,0-1,0 1,0-1,0 0,0 1,0-1,0 0,-1 0,1 0,0 0,0 0,0 0,0 0,0 0,-1 0,1-1,0 1,0 0,0-1,0 1,0-1,0 1,0-1,0 0,0 1,0-1,0 0,0 0,1 1,-1-1,0 0,0 0,1 0,-1 0,1 0,-1 0,1 0,-1 0,1 0,0 0,-1-1,1 1,0 0,0 0,0 0,0 0,0 0,0-1,0 1,0 0,0 0,0 0,1 0,-1 0,1 0,-1-1,1 1,-1 0,1 0,-1 0,1 1,0-1,0-1,8-7,1 1,0 0,0 0,1 1,0 0,0 1,0 0,1 0,0 2,0-1,1 2,-1 0,1 0,0 1,0 0,-1 1,1 1,0 0,2 1,156 29,-162-29,0 0,1-1,-1-1,0 0,0 0,0 0,0-1,0-1,0 1,0-1,0-1,-1 0,0 0,0-1,0 0,0 0,-1-1,5-3,1-3,15-10,-1-2,-2-1,0 0,-1-2,5-11,26-34,-55 73,0-1,-1 1,1-1,0 1,0-1,0 1,0-1,0 1,0-1,0 1,0-1,0 1,0-1,0 1,0-1,0 1,0-1,0 1,1-1,-1 1,0-1,0 1,1-1,-1 1,0-1,1 1,-1-1,0 0,1 1,-1-1,1 0,-1 1,0-1,1 0,-1 1,1-1,-1 0,1 0,-1 0,1 0,-1 1,1-1,-1 0,1 0,-1 0,1 0,-1 0,1 0,0 0,-1 0,1-1,-1 1,1 0,-1 0,1 0,-1 0,1-1,-1 1,0 0,1 0,-1-1,1 1,-1 0,0-1,1 1,-1-1,0 1,1 0,-1-1,-6 48,5-41,-1 3,-8 114,10-120,1 1,0 0,-1-1,1 1,1-1,-1 1,0-1,1 1,0-1,0 0,0 0,0 0,0 0,0 0,1 0,0-1,-1 1,1-1,0 0,0 0,0 0,1 0,-1 0,0-1,1 1,-1-1,1 0,-1 0,1 0,0-1,0 1,5 0,0-1,1 0,-1 0,0-1,0 0,0-1,0 0,0 0,0-1,-1 0,1 0,-1-1,0 0,0-1,0 0,0 0,1-2,118-113,-95 86,-14 15,1 1,1 0,1 2,0 0,1 2,15-8,-37 21,1 1,0-1,0 0,0 1,0-1,0 1,0 0,0-1,0 1,0 0,0 0,0-1,0 1,0 0,0 0,0 0,0 0,0 0,0 1,0-1,0 0,0 0,0 1,0-1,0 1,0-1,0 1,0-1,0 1,0-1,0 1,-1 0,1-1,0 1,0 0,-1 0,1 0,-1-1,1 1,-1 0,1 0,-1 0,1 0,-1 0,0 0,1 0,-1 0,0 0,0 0,0 0,0 0,0 0,0 0,0 1,0-1,-1 0,-6 62,6-60,-1 0,0 0,1 1,0-1,0 0,0 1,0-1,0 1,1-1,0 1,0-1,0 1,0-1,0 1,0-1,1 1,0-1,0 0,0 1,0-1,0 0,1 0,-1 1,1-1,0 0,0-1,0 1,0 0,1 0,-1-1,1 0,0 1,-1-1,1 0,0 0,0-1,0 1,1 0,-1-1,0 0,0 0,1 0,-1 0,1-1,0 1,13-3,0 0,0-2,0 0,-1-1,1 0,-1-1,-1-1,12-7,3 0,114-49,-142 61,-1 2,1-1,-1 0,1 0,0 0,-1 1,1-1,0 1,-1-1,1 1,0 0,0-1,0 1,-1 0,1 0,0 0,0 1,-1-1,1 0,0 1,0-1,-1 1,1 0,0-1,-1 1,1 0,-1 0,1 0,-1 0,1 0,-1 0,0 1,1-1,-1 0,0 1,0-1,0 1,0-1,0 1,-1-1,1 1,0 0,-1-1,1 1,-1 0,1 0,-1-1,0 1,0 0,0 0,0 1,1 8,-1-7,0 0,-1 1,1-1,1 0,-1 0,1 0,-1 0,1-1,0 1,1 0,-1 0,1 0,-1-1,1 1,0-1,1 1,-1-1,1 0,-1 0,1 0,0 0,0 0,0-1,0 1,1-1,-1 0,0 0,1 0,9-3</inkml:trace>
  <inkml:trace contextRef="#ctx0" brushRef="#br0" timeOffset="370.106">3104 30,'-21'15,"1"1,0 1,1 0,1 2,1 0,1 1,0 1,1 0,2 1,-6 12,17-31,0 0,1 1,-1-1,1 0,0 1,0-1,0 1,0-1,1 1,-1-1,1 1,0-1,0 1,0-1,0 1,1 0,0-1,-1 1,1-1,1 0,-1 1,0-1,1 0,0 0,-1 1,1-1,0-1,1 1,-1 0,0 0,1-1,0 0,-1 1,1-1,0 0,0 0,1 0,-1-1,0 1,0-1,2 0,16 6,0-1,0-1,1-1,0-1,0-1,0-1,0-1,0 0,6-3,11 2,77-23,-92 13</inkml:trace>
  <inkml:trace contextRef="#ctx0" brushRef="#br0" timeOffset="719.091">3500 255,'5'7,"1"0,-1-1,1 1,0-1,1-1,-1 1,1-1,1 0,-1 0,1-1,-1 0,1 0,0-1,0 0,1-1,-1 0,1 0,-1 0,1-1,-1-1,1 1,12 0,-1 0,1-1,-1-1,0-2,0 1,0-2,0-1,0 0,-1-2,0 0,0-1,0-1,-2-1,1 0,-1-1,0-1,-1-1,-1 0,0-1,-1-1,0 0,-1-1,-1 0,4-7,-14 20,0 0,-1 0,1 0,-1 0,1 0,-1 0,0 0,0 0,0 0,0-1,-1 1,1 0,-1-1,0 1,0 0,0-1,0 1,-1 0,0-1,1 1,-1 0,0 0,0 0,-1 0,1 0,-1 0,1 0,-1 0,0 0,0 1,0-1,-1 1,1-1,-1 1,1 0,-1 0,0 0,1 0,-1 1,0-1,0 1,0-1,-1 1,1 0,0 0,0 1,-1-1,1 1,0 0,-1-1,1 1,-1 1,-12 0,-1 1,1 1,0 0,0 1,1 1,-1 1,1 0,0 1,0 0,1 1,0 1,1 0,0 1,0 1,-10 11,9-10,2 2,-1 0,2 0,0 1,1 0,0 1,-6 15,13-25,0 1,1-1,0 1,0-1,0 1,1 0,0-1,0 1,1 0,0 0,0 0,0 0,1-1,0 1,0 0,1-1,0 1,0 0,1-1,0 0,0 0,2 3,7 5,1-1,1 0,0-1,1 0,0-2,0 1,1-2,1 0,0-1,0-1,0 0,1-1,0-1,0-1,1-1,-1 0,1-1,-1-1,1-1,-1-1,1 0,0-1,2-2,80-26,-74 18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35.9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618 508,'2'-1,"0"-1,0 1,0-1,0 0,-1 1,1-1,0 0,-1 0,1 0,-1-1,0 1,0 0,0 0,0-1,0 1,0-1,-1 1,1-1,-1 1,1-1,-1 1,0-1,0 1,0-1,0 1,-1-1,1 1,-1-1,0 1,1-1,-1 1,0 0,0-1,-1 1,1 0,0 0,-1 0,1 0,-1 0,0 0,0 0,0 0,0 1,0-1,0 1,0 0,0-1,-1 1,-11-2,-1 0,1 1,-1 1,0 0,1 1,-1 1,0 0,1 1,-1 1,1 0,0 1,0 0,0 1,1 1,-13 7,7-6,-179 102,196-109,1 1,-1-1,0 1,1 0,-1-1,1 1,-1 0,1 0,-1 0,1 0,-1 0,1 0,0 1,0-1,0 0,0 1,0-1,0 1,0-1,0 1,0-1,1 1,-1 0,1-1,-1 1,1 0,0 0,-1-1,1 1,0 0,0 0,0-1,1 1,-1 0,0-1,1 1,-1 0,1-1,-1 1,1 0,0-1,-1 1,1-1,0 1,0-1,0 1,1-1,-1 0,0 0,0 1,1-1,-1 0,1 0,99 29,-12-7,-88-23,1 1,-1-1,0 1,1 0,-1-1,0 1,1 0,-1 0,0 0,0 0,0 0,0 0,0 0,0 1,0-1,0 0,-1 0,1 1,0-1,-1 0,1 1,-1-1,1 1,-1-1,0 1,1-1,-1 1,0-1,0 1,0-1,0 1,-1-1,1 1,0-1,-1 1,1-1,-1 1,1-1,-1 0,1 1,-1-1,0 0,0 1,-51 50,40-42,-237 235,246-242,0 0,0 0,0 0,1 0,-1 1,1-1,-1 1,1 0,1 0,-1-1,0 1,1 0,0 0,0 1,0-1,0 0,1 0,0 0,-1 1,1-1,1 0,-1 0,1 0,0 1,0-1,0 0,0 0,1 0,-1 0,1-1,0 1,1 0,-1-1,0 1,1-1,1 1,5 4,1-1,0 0,0 0,1-1,0-1,0 0,0 0,1-1,-1 0,1-1,0-1,0 0,0 0,0-1,1-1,-1 0,0-1,0 0,0 0,0-2,0 1,0-2,6-2,-8 1,-1 0,-1-1,1 0,-1 0,0-1,-1 0,1 0,-1-1,-1 0,0 0,0-1,0 1,-1-2,0 1,-1 0,0-1,-1 0,3-8,2-7</inkml:trace>
  <inkml:trace contextRef="#ctx0" brushRef="#br0" timeOffset="273.279">420 1,'-20'113,"5"2,2 63,1-16,1-41,-5 0,-5-1,-33 102,46-199,0 1,2 0,1 1,1-1,1 1,1 0,1 13,17 11,-3-32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39:48.7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42,'2'-1,"-1"0,1 0,0 0,-1 0,1 1,0-1,0 0,-1 1,1-1,0 1,0 0,0-1,0 1,0 0,-1 0,1 0,0 0,0 1,0-1,0 0,0 1,-1 0,1-1,0 1,0 0,-1 0,1 0,-1 0,1 0,0 0,-1 0,0 0,1 1,-1-1,0 1,0-1,0 1,0-1,0 1,0 0,0-1,0 1,-1 0,1 0,-1-1,1 1,-1 0,0 0,0 0,0 0,0 0,0 0,0-1,0 1,0 0,-1 0,1 0,-1 0,0-1,1 1,-1 0,0-1,0 1,0 0,0-1,0 1,-2 0,6-3,-1 0,1-1,-1 1,0-1,0 0,1 0,-1 0,-1 0,1 0,0-1,0 1,-1 0,1-1,-1 1,0-1,0 0,0 1,0-1,0 0,-1 0,1 1,-1-1,0 0,1 0,-1 0,-1 0,1 1,0-1,-1 0,1 0,-1 0,0 1,0-1,0 0,0 1,-1-1,1 1,-1-1,-1-1,1 3,-1 0,1 0,0 0,-1 0,0 1,1-1,-1 1,1 0,-1-1,0 1,1 0,-1 1,1-1,-1 0,0 1,1-1,-1 1,1 0,-1 0,1 0,0 0,-1 0,1 1,0-1,0 1,0-1,0 1,0 0,0 0,0 0,1 0,-1 0,1 0,-1 0,1 1,0-1,0 1,0-1,0 0,0 1,1 0,-1-1,1 1,0-1,0 1,-1 0,2-1,-1 1,0-1,1 3,21 26,-8-19</inkml:trace>
  <inkml:trace contextRef="#ctx0" brushRef="#br0" timeOffset="-2488.109">57 607,'1'408,"14"-283,-10-106,-1 0,0 0,-2 1,0 0,-1-1,-2 1,1 0,-2-1,-1 1,0-1,-2 0,0 0,-1 0,-1-1,-4 8,-5-2</inkml:trace>
  <inkml:trace contextRef="#ctx0" brushRef="#br0" timeOffset="-2084.225">510 578,'-11'38,"2"0,1 0,2 1,2 0,1 0,3 0,1 1,1-1,5 15,71 223,-75-241,-3-36,0 1,1-1,-1 1,0-1,0 1,0-1,0 1,0-1,-1 1,1-1,0 1,0-1,0 1,0-1,0 1,-1-1,1 1,0-1,0 1,-1-1,1 0,0 1,-1-1,1 0,0 1,-1-1,1 0,-1 1,1-1,-1 0,1 0,0 1,-1-1,1 0,-1 0,1 0,-1 0,1 0,-1 0,1 0,-1 0,1 0,-1 0,1 0,-1 0,1 0,-1 0,1 0,-1 0,1 0,-1-1,1 1,-1 0,1 0,0-1,-1 1,1 0,-1-1,1 1,0 0,-1-1,1 1,0 0,0-1,-1 1,1-1,0 1,-256-233,247 227,0 1,0 0,0 0,-1 1,1 0,-1 1,0 0,0 1,0 0,0 0,-3 1,9 0,0 1,0 0,0 0,0 0,-1 1,1 0,0-1,0 1,0 1,0-1,1 1,-1-1,0 1,1 0,-1 0,1 1,-1-1,1 1,0-1,0 1,0 0,1 0,-1 1,1-1,-1 1,1-1,0 1,0 1,-7 17</inkml:trace>
  <inkml:trace contextRef="#ctx0" brushRef="#br0" timeOffset="-1572.09">1045 1030,'-17'13,"0"1,0 0,2 1,-1 0,2 2,0 0,2 0,-1 1,2 1,1 0,-8 18,14-30,1-1,0 1,1 0,0 0,0 1,0-1,1 0,0 0,0 1,1-1,0 1,0-1,1 1,0-1,0 0,1 1,0-1,0 0,1 0,-1 0,2-1,-1 1,1-1,0 1,0-1,1 0,-1-1,1 1,2 0,-1 1,0-1,1-1,0 1,0-1,1-1,-1 1,1-1,0 0,0-1,0 0,1 0,-1-1,1 0,-1 0,1-1,0 0,0-1,-1 0,1 0,0-1,0 0,-1 0,6-2,-6 1,0 0,-1 0,0-1,1 0,-1 0,0-1,-1 0,1 0,-1-1,1 1,-1-2,-1 1,1 0,-1-1,0 0,0 0,0-1,-1 1,0-1,-1 0,1 0,-1 0,-1-1,1 1,-1-1,-1 0,1 1,-1-1,-1 0,1 0,-1 0,-1 1,1-1,-1 0,-2-7,2 12,1 0,-1 0,0 0,0 1,0-1,0 0,-1 0,1 1,-1-1,1 1,-1-1,0 1,0 0,0-1,-1 1,1 0,0 0,-1 1,1-1,-1 0,1 1,-1 0,0-1,0 1,0 0,0 1,0-1,0 0,0 1,0 0,0-1,0 1,-2 1,5-1,0 0,0 0,0 1,1-1,-1 0,0 0,0 1,0-1,0 0,0 0,0 1,1-1,-1 0,0 0,0 1,0-1,0 0,0 1,0-1,0 0,0 1,0-1,0 0,0 0,-1 1,1-1,0 0,0 0,0 1,0-1,0 0,0 0,-1 1,1-1,0 0,0 0,0 1,-1-1,1 0,0 0,0 0,-1 0,1 1,0-1,0 0,-1 0,1 0,0 0,-1 0,1 0,0 0,0 0,-1 0,1 0,0 0,-1 0,1 0,0 0,0 0,-1 0,1 0,24 9,115-18,-78-1,-36 7</inkml:trace>
  <inkml:trace contextRef="#ctx0" brushRef="#br0" timeOffset="-639.181">1 437,'190'-26,"163"-5,-131 4,-204 16,-40-8,15 14,-9-9,2 1</inkml:trace>
  <inkml:trace contextRef="#ctx0" brushRef="#br0" timeOffset="1098.498">1554 607,'5'0,"6"0,6 0,5 0,-1 4,0 3,2-1,2-2,1 0,1-2,1-1,0 0,0-6,1-2,-5 1</inkml:trace>
  <inkml:trace contextRef="#ctx0" brushRef="#br0" timeOffset="1367.548">1611 861,'33'4,"21"-2,6-2,-2-2,-7 1,-11 0</inkml:trace>
  <inkml:trace contextRef="#ctx0" brushRef="#br0" timeOffset="2381.232">2513 381,'-5'24,"-1"22,0 8,1 0,2-4,1-7,0 0,2-3,0-4,0-2,0-3,1-2,-1-1,0 0,0 0,0-1,0-9,0-7</inkml:trace>
  <inkml:trace contextRef="#ctx0" brushRef="#br0" timeOffset="2680.384">2231 353,'39'0,"36"0,10 0,-4 0,-12 0,-12 0,-11 0,-9 0,-5 0,-5 0,0 0,-6 5,-6 1</inkml:trace>
  <inkml:trace contextRef="#ctx0" brushRef="#br0" timeOffset="2931.181">2175 1030,'38'5,"27"1,8 0,-4-1,-5-6,-7-3,-10-1,-7 0,-6 2,-4 1,-7 0</inkml:trace>
  <inkml:trace contextRef="#ctx0" brushRef="#br0" timeOffset="3494.211">2288 98,'43'-5,"24"-1,5 0,-4 1,-10 2,-9 1,-9 0,-6 2,-4 0,-7 0</inkml:trace>
  <inkml:trace contextRef="#ctx0" brushRef="#br0" timeOffset="4144.14">3303 494,'-36'125,"29"-108,-1 0,-1 0,0-1,-1 0,-1-1,0 0,-1-1,0 0,-2-1,1-1,-1 0,-1 0,0-2,-1 0,0 0,-8 2,18-9,0 1,1 0,-1-1,0 1,0-1,0-1,0 1,-1-1,1 0,-1 0,1-1,-1 0,0 0,0 0,1-1,-1 0,0-1,0 1,1-1,-1 0,1-1,-1 0,1 0,-1 0,1-1,-5-2,9 2,0 0,1 0,-1 1,0-1,1 0,0-1,0 1,0 0,0 0,0 0,0-1,1 1,0 0,0-1,0 1,0 0,0-1,1 1,-1 0,1-1,0 1,0 0,0 0,0 0,1-2,43-75,-43 77,1-1,0 1,0 0,0 0,0 0,0 1,0-1,1 1,0 0,-1 0,1 0,0 0,0 1,0-1,0 1,0 0,0 0,0 1,0-1,0 1,1 0,-1 0,0 0,0 1,0-1,0 1,0 0,1 0,-2 1,1-1,0 1,0 0,0 0,-1 0,1 0,-1 1,0-1,1 1,1 2,172 143,-108-128,-47-18</inkml:trace>
  <inkml:trace contextRef="#ctx0" brushRef="#br0" timeOffset="4700.634">3106 324,'19'-5,"12"-1,4 0,2 1,-1 2,-2 1,-1 1,-12 0,-14-4,-8-6,-9-1,-3-4,2-3,1-4,4-2,2-3,2 5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2.9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1,'-2'1,"0"0,0 1,0-1,0 1,1 0,-1-1,1 1,-1 0,1 0,-1 0,1 0,0 0,0 0,0 1,0-1,1 0,-1 0,1 1,-1-1,1 0,0 1,0-1,0 0,0 1,0 0,0 0,11 183,3-68,-30 149,-19-55,32-206,1-7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1 131,'43'-5,"29"-6,6-2,-4-3,-11 2,-11 2,-9 3,-8 4,-9-2,-5 0,0 1,-5-3,0 0,-2 1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3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0,'11'283,"-4"-240,-2 1,-2-1,-2 1,-1 0,-3 0,-4 16,-28 129,77-244,-15 13,-14 19,1 1,1 0,1 1,0 1,2 0,10-8,-27 26,0 1,1-1,-1 1,0-1,1 1,-1-1,1 1,0 0,0 0,-1 0,1 0,0 0,0 0,0 0,0 1,0-1,0 1,0-1,0 1,0 0,0 0,0 0,0 0,0 0,0 0,1 0,-1 1,0-1,0 1,0 0,-1-1,1 1,0 0,0 0,0 0,-1 0,1 1,0-1,-1 0,1 1,-1-1,1 1,12 135,3-30,-15-94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0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22 278,'16'3,"-1"-2,1 0,-1-1,1 0,-1-1,1-1,-1 0,0-1,0-1,1-1,-11 4,0-1,0 0,0 0,0-1,0 1,0-1,-1 0,1 0,-1-1,0 1,0-1,0 0,-1 0,1 0,-1-1,0 1,0-1,-1 0,1 0,-1 0,0 0,0 0,-1 0,0 0,0-1,0 1,0-1,-1 1,0-6,0 8,0-1,0 1,-1-1,1 1,-1-1,0 1,0-1,0 1,0 0,-1 0,1-1,-1 1,0 0,0 0,0 1,0-1,-1 0,1 1,-1-1,1 1,-1 0,0 0,0 0,0 0,0 0,0 1,-1-1,1 1,0 0,-1 0,1 0,-1 1,1-1,-1 1,1 0,-1 0,1 0,-1 0,1 0,-1 1,1 0,-1-1,1 2,0-1,-4 1,-5 5,0 1,0 0,1 1,0 0,0 1,1 0,1 1,-1 0,2 0,0 1,0 0,1 1,0-1,1 1,1 1,0-1,0 1,2 0,0 0,0 4,2-15,1 1,0-1,0 1,0-1,1 1,-1-1,1 1,0-1,0 1,0-1,0 0,0 1,1-1,0 0,-1 0,1 0,0 0,1-1,-1 1,0 0,1-1,0 0,-1 1,1-1,0 0,0 0,0-1,0 1,1-1,-1 1,0-1,1 0,-1 0,0-1,1 1,-1-1,1 1,0-1,-1 0,1-1,-1 1,1-1,-1 1,2-1,81-1,-61 1</inkml:trace>
  <inkml:trace contextRef="#ctx0" brushRef="#br0" timeOffset="410.743">502 306,'24'-23,"-2"-1,0 0,-2-2,-1-1,-1 0,-1-1,8-20,-4 4,-20 45,0-1,0 1,0-1,0 1,-1 0,1-1,0 1,0 0,0 0,0-1,-1 1,1 0,0 0,-1 0,1 0,-1 0,1 0,-1 0,0 0,1 0,-1 0,0 1,0-1,1 0,-1 0,0 0,0 0,0 0,-1 0,1 1,0-1,0 0,0 0,-1 0,1 0,-1 0,1 0,-1 1,1-2,-2 6,1 1,0-1,1 1,-1-1,1 1,0-1,1 1,0-1,0 1,0-1,1 0,0 1,0-1,0 0,1 0,0 0,0-1,0 1,1-1,0 1,0-1,0-1,1 1,0 0,0-1,0 0,0 0,1-1,-1 1,1-1,3 1,2-3,0 0,0-1,-1 0,1-1,0 0,0-1,-1 0,1-1,-1 0,0-1,0 0,0 0,0-1,-1 0,1-1,-1 0,-1 0,1-1,-1 0,0-1,-1 0,0 0,0-1,2 0,-1-1,0 0,-1-1,0 1,-1-1,0-1,-1 1,0-1,-1 0,2-6,0-6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6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1,'-1'0,"1"1,0-1,-1 1,1-1,0 0,0 1,0-1,0 1,-1-1,1 1,0-1,0 1,0-1,0 1,0-1,0 1,0-1,0 1,0-1,0 0,1 1,-1-1,0 1,0-1,0 1,0-1,1 1,-1-1,0 0,1 1,-1-1,0 0,1 1,-1-1,0 0,1 1,-1-1,0 0,1 0,-1 1,1-1,-1 0,1 0,-1 0,0 1,1-1,-1 0,1 0,-1 0,1 0,-1 0,1 0,-1 0,1 0,-1 0,1 0,-1-1,1 1,-1 0,1 0,21 5,1-1,-1-1,1 0,0-2,-1-1,1-1,4-1,29 0,46-9,-84 5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2.9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0,'38'0,"28"0,6 0,-3 0,-9 0,-10 0,-8 0,-8 0,-8 0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18.5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932 387,'-7'-5,"0"1,0 1,0-1,-1 1,1 1,-1-1,0 1,0 0,0 1,0 0,0 0,0 1,0 0,-8 1,1-1,-7 1,0 2,1 0,-1 1,1 1,-1 1,1 1,-13 7,-95 25,116-37,-73 19,85-20,-1-1,0 1,0 0,0 0,1 0,-1 0,1 0,-1 0,0 0,1 1,0-1,-1 1,1-1,0 1,0-1,0 1,0 0,0-1,0 1,0 0,1 0,-1 0,1 0,-1-1,1 1,0 0,-1 0,1 0,0 0,0 0,1 0,-1 0,0 0,1 0,-1 0,1 0,-1-1,1 1,1 1,3 4,1 0,0 0,1 0,-1-1,1 0,0-1,1 0,0 0,-1 0,1-1,1 0,-1-1,1 0,-1 0,1-1,0 0,0 0,6 0,217 29,-232-31,55 6,-54-6,0 0,0 0,0 0,0 0,0 1,0-1,0 0,0 0,0 1,0-1,-1 1,1-1,0 1,0-1,0 1,-1 0,1-1,0 1,-1 0,1-1,0 1,-1 0,1 0,-1 0,1 0,-1-1,0 1,1 0,-1 0,0 0,1 0,-1 0,0 0,0 0,0 0,0 0,0 0,0 0,0 0,-1 0,1 0,0 0,0 0,-1 0,1 0,0-1,-1 1,1 0,-1 0,0 0,1 0,-1 0,-10 10,0 0,-1 0,0-1,0 0,-1-1,0-1,-1 0,0 0,0-2,-14 5,11-3,-534 232,543-236,1 0,0 1,0 0,0 0,1 0,0 1,0 0,0 0,1 1,0-1,-3 6,6-9,1-1,0 1,0-1,0 1,0 0,0-1,1 1,-1 0,1 0,0 0,0-1,0 1,0 0,0 0,0 0,1-1,-1 1,1 0,0-1,0 1,0 0,0-1,1 1,-1-1,1 1,-1-1,1 0,0 0,0 0,0 0,0 0,0 0,0 0,0-1,1 1,1 0,10 5,0 0,1-1,0-1,0 0,1-1,-1 0,1-2,0 0,0 0,13 2,25 4,0-3,0-1,0-4,21-2,-14-9,-36 4</inkml:trace>
  <inkml:trace contextRef="#ctx0" brushRef="#br0" timeOffset="1931.61">1102 1374,'33'-104,"-1"16,4 1,3 1,5 2,3 2,51-66,-98 148,1 1,-1 0,0 0,0 0,0 0,1-1,-1 1,0 0,1 0,-1-1,1 1,-1 0,1-1,-1 1,1 0,0-1,-1 1,1-1,0 1,-1-1,1 1,0-1,0 0,-1 1,1-1,0 0,0 1,0-1,-1 0,1 0,0 0,0 0,0 0,0 0,-1 0,1 0,0 0,0 0,0 0,0-1,-1 1,1 0,0-1,0 1,-1 0,1-1,0 1,-1-1,1 1,0-1,-1 1,1-1,0 0,-1 1,1-1,-1 0,0 1,1-1,-1 0,1 0,-1 1,0-1,0 0,1 0,-1 0,0 0,0 1,0-1,2 25,-2 0,0 0,-2 0,0 0,-2 0,-3 9,-7 65,-16 140,30-236,0 0,0-1,0 1,0 0,0 0,0-1,0 1,1-1,-1 1,1 0,-1-1,1 1,-1-1,1 1,0-1,0 1,0-1,0 0,0 1,0-1,0 0,1 0,-1 0,0 0,0 0,1 0,-1 0,1 0,-1 0,1-1,-1 1,1-1,0 1,-1-1,1 1,0-1,-1 0,1 0,0 0,-1 0,1 0,0 0,-1-1,1 1,0 0,-1-1,1 1,-1-1,1 0,-1 0,1 1,-1-1,1 0,-1 0,0 0,1 0,-1-1,0 1,0 0,0 0,0-1,0 1,0-1,0 1,-1-1,1 1,117-179,73-115,-142 218,-49 77,-1 1,1-1,0 0,0 1,0-1,0 0,0 0,0 1,0-1,0 0,0 1,0-1,0 0,0 1,0-1,0 0,0 0,0 1,0-1,0 0,0 1,0-1,0 0,0 1,1-1,-1 0,0 0,0 1,0-1,0 0,1 0,-1 0,0 1,0-1,1 0,-1 0,0 0,0 1,1-1,-1 0,0 0,1 0,-1 0,0 0,0 0,1 0,-1 0,0 0,1 0,-1 0,0 0,1 0,-1 0,0 0,1 0,-1 0,0 0,0 0,1 0,-1-1,0 1,1 0,-1 0,0 0,0 0,-4 35,3-29,-31 191,20 56,8-230,-2-5</inkml:trace>
  <inkml:trace contextRef="#ctx0" brushRef="#br0" timeOffset="2378.868">2090 1176,'-80'334,"74"-331,5-21,6 0,0 0,2 0,0 0,0 0,2 1,0 1,1-1,1 2,0-1,1 1,0 1,2 0,8-6,-2-1,1 1,1 1,0 2,2 0,0 1,1 1,0 1,22-8,-45 21,0 0,0 0,0 0,0 0,0 0,0 0,0 1,0-1,0 1,0-1,0 1,1 0,-1 0,0 0,0 0,0 0,0 0,0 1,1-1,-1 1,0-1,0 1,0 0,0 0,0 0,0 0,-1 0,1 0,0 1,0-1,-1 1,1-1,-1 1,0-1,1 1,-1 0,0 0,0 0,0 0,0-1,0 1,0 1,-1-1,1 0,-1 0,1 0,-1 0,0 0,0 0,0 1,0-1,-3 7,-2 0,1 0,-1-1,0 0,-1 0,0 0,0 0,-1-1,0 0,0-1,0 0,-1 0,0 0,0-1,-1 0,1 0,-5 0,6-1,-1 0,0-1,0 0,0 0,0-1,-1 0,1 0,0-1,-1 0,1-1,-1 0,0 0,1-1,-1 0,1-1,0 1,-1-1,1-1,0 0,0 0,1-1,-4-1,-3-7</inkml:trace>
  <inkml:trace contextRef="#ctx0" brushRef="#br0" timeOffset="2914.861">1299 301,'189'-18,"1"9,6 8,-102 13,-93-12,-1 0,0-1,1 1,-1 0,0-1,0 1,1 0,-1-1,0 1,0 0,1-1,-1 1,0-1,0 1,0-1,0 1,0 0,0-1,0 1,0-1,0 1,0-1,0 1,0-1,0 1,0 0,0-1,0 1,0-1,-1 1,1 0,0-1,0 1,-1-1,1 1,0 0,0-1,-1 1,1 0,0-1,-1 1,1 0,0 0,-1-1,1 1,-1 0,1 0,0 0,-1 0,1-1,-1 1,1 0,-1 0,1 0,0 0,-1 0,-79-53,68 48,1-1,0-1,0 1,0-2,1 0,0 0,0-1,1 0,0-1,1 1,0-2,0 1,1-1,-4-10,10 19,0-1,0 0,0 0,1 0,-1 0,1 0,0 0,0 0,0 0,0 0,0 0,1 0,-1 0,1 0,0 0,0 0,0 1,0-1,0 0,2-1,7-10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1 217,'83'-12,"1"4,-1 3,2 4,124 27,-135-13,-73-13,-1 0,1 0,0-1,0 1,0 0,0-1,-1 1,1 0,0-1,0 1,-1-1,1 1,0-1,-1 1,1-1,-1 0,1 1,-1-1,1 0,-1 1,1-1,-1 0,1 0,-1 1,0-1,1 0,-1 0,0 0,0 0,0 1,0-1,0 0,0 0,0 0,0 0,0 0,0 1,0-1,0 0,-1 0,1 0,0 1,-1-1,1 0,-1 0,1 1,0-1,-1 0,0 0,1 1,-1-1,1 1,-1-1,0 0,-31-37,-185-106,198 133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5.2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1,'-5'3,"0"0,0 1,1 0,0 0,0 1,0-1,0 1,1 0,-1-1,1 2,0-1,1 0,-1 1,1-1,0 1,1-1,-1 1,1 0,0 0,1 0,0 0,-1 0,2 0,-1 0,1-1,0 2,0-5,1 0,0 0,0 0,0 0,0 0,0-1,0 1,0-1,0 1,1-1,-1 0,1 0,-1 0,1 0,-1 0,1 0,0-1,-1 1,1-1,0 0,-1 0,1 0,0 0,-1-1,1 1,0 0,-1-1,1 0,-1 0,1 0,-1 0,1 0,-1 0,0-1,1 1,-1-1,0 0,0 1,0-1,0 0,0 0,-1 0,1 0,-1-1,1 1,-1 0,0-1,0 1,0-1,0 1,0-1,-1 1,1-2,1 1,-1 0,1 0,-1 0,0 0,0 0,0 0,-1 0,1 0,-1-1,0 1,0 0,0 0,0 0,0-1,-1 1,1 0,-1 0,0 0,0 0,0 0,0 0,0 0,-1 0,0 0,1 1,-1-1,0 0,0 1,-1 0,1-1,0 1,-1 0,1 0,-3-1,3 3,0 1,-1-1,1 1,0-1,0 1,0 0,0 0,0-1,1 2,-1-1,0 0,0 0,1 0,-1 1,1-1,-1 1,1 0,-1-1,1 1,0 0,0 0,0-1,0 1,0 0,0 0,1 0,-1 0,1 0,-1 1,1-1,0 0,-1 0,1 0,1 0,-1 0,0 0,0 1,1-1,-1 0,1 0,0 0,-1 0,1 0,0 0,0-1,0 1,0 0,1 0,-1-1,1 1,-1-1,1 1,-1-1,2 2,0-2,0 0,0 0,0 0,0 0,0-1,0 1,0-1,0 0,0 0,0 0,0 0,0 0,0-1,0 1,0-1,0 0,0 0,0 0,0 0,-1 0,1-1,0 0,-1 1,1-1,-1 0,1 0,-1 0,0 0,0-1,0 1,0 0,-1-1,1 0,-1 1,1-1,-1 0,0 0,0 0,0 0,0 1,-1-2,1 1,-1 0,0 0,-1 0,0 1,0 0,0 1,0-1,0 0,-1 0,1 0,-1 1,1-1,-1 1,0-1,1 1,-1 0,0-1,0 1,0 0,0 0,0 0,0 1,-1-1,1 0,0 1,0 0,0-1,-1 1,1 0,0 0,0 0,-1 0,1 1,0-1,0 1,-1-1,1 1,0 0,0 0,0 0,0 0,0 0,0 0,0 0,1 1,-1-1,0 1,1-1,-1 1,1 0,-1 0,-17 15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1,'-98'627,"53"-345,39-233,0-32</inkml:trace>
  <inkml:trace contextRef="#ctx0" brushRef="#br0" timeOffset="382.224">465 57,'30'662,"-3"-445,-27-215,0-1,0 1,0-1,0 1,0-1,0 1,0-1,-1 1,1-1,-1 0,1 1,-1-1,1 0,-1 1,0-1,1 0,-1 1,0-1,0 0,0 0,0 0,0 0,0 0,0 0,-1 0,1 0,0-1,0 1,-1 0,1-1,0 1,-1-1,1 1,-1-1,1 0,-1 1,1-1,-1 0,1 0,-1 0,1 0,0 0,-1-1,1 1,-1 0,1-1,-1 1,1-1,0 1,-1-1,1 0,0 1,0-1,-1 0,1 0,0 0,0 0,0 0,0 0,0 0,0-1,0 1,0-1,-112-169,-32-25,139 189,1 1,-1-1,0 1,0 1,-1-1,0 1,0 0,0 0,-1 1,1 0,-1 1,0 0,-1-1,-9 2</inkml:trace>
  <inkml:trace contextRef="#ctx0" brushRef="#br0" timeOffset="2400.678">860 791,'-36'252,"14"-103,22-147,1-1,-1 0,0 0,0 1,0-1,0 1,0-1,0 0,0 1,0-1,0 0,-1 1,1-1,-1 0,1 0,-1 1,1-1,-1 0,0 0,1 0,-1 0,0 0,0 0,0 0,0 0,0 0,0 0,0 0,0 0,0-1,-1 1,1 0,0-1,0 1,-1-1,1 0,0 1,0-1,-1 0,1 0,-1 0,1 0,0 0,-1 0,1 0,0 0,-1 0,1-1,0 1,0-1,-1 1,1-1,0 1,0-1,0 0,-1 1,1-1,0 0,0 0,0 0,0 0,0 0,1 0,-1 0,0 0,0 0,1-1,-1 1,-2-9,1 0,0-1,0 1,1-1,0 0,1 1,0-1,1 1,0-1,1 0,0 1,1 0,0-1,0 1,1 0,0 1,1-1,0 1,1 0,5-8,4-8,1 0,1 1,2 1,0 0,1 2,22-19,-32 31,0 1,1 0,1 0,-1 1,1 1,1 0,-1 0,1 1,0 1,0 0,0 1,0 0,1 1,-1 1,1 0,3 1,-14 0,0 0,1 0,-1 1,0-1,1 1,-1 0,0 0,0 0,1 1,-1-1,0 1,-1-1,1 1,0 0,0 0,-1 0,1 0,-1 1,0-1,1 1,-1 0,0-1,-1 1,1 0,0 0,-1 0,0 0,0 0,0 1,0-1,0 0,0 1,-1-1,0 0,0 1,0-1,0 0,0 1,0-1,-1 0,0 1,0-1,0 0,0 0,0 0,-1 0,1 0,-1 0,0 0,0 0,0 0,-1 0,-6 7,-1 0,0-1,-1-1,0 0,0 0,-1-1,0 0,0-1,0 0,-1-1,0-1,0 0,-1 0,1-2,-1 1,1-2,-1 0,0 0,1-2,-2 0,12 2,0 0,1-1,-1 1,0-1,0 0,0 0,1 0,-1-1,0 1,1 0,-1-1,0 0,1 0,-1 0,0 0,1 0,-1 0,1 0,0-1,-1 0,1 1,0-1,0 0,0 0,0 0,1 0,-1 0,0 0,1-1,-1 1,1-1,0 1,0-1,0 1,0-1,1 0,-1 1,0-1,1 0,0 0,3-18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0:26.9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91 0,'14'48,"-1"0,-3 1,-2 0,-2 1,-2 0,-3 0,-3 39,-4 2,-4 0,-4-1,-3 0,-5-1,-27 70,23-71,26-88,1-1,-1 1,0-1,1 1,-1 0,1-1,-1 1,0 0,1-1,-1 1,1 0,-1 0,1-1,-1 1,1 0,0 0,-1 0,1 0,-1 0,1-1,-1 1,1 0,-1 0,1 1,0-1,-1 0,1 0,-1 0,1 0,-1 0,1 1,-1-1,1 0,-1 0,1 1,-1-1,1 0,-1 1,0-1,1 0,-1 1,1-1,-1 1,0-1,1 1,-1-1,0 1,0-1,1 1,-1-1,0 1,0-1,0 1,0-1,0 1,0-1,0 1,0-1,0 1,0 0,0-1,0 1,0-1,0 1,0-1,0 1,-1 0,51-32,-43 26,105-75,102-61,-189 128,-17 7,0 1,1 0,-1 1,1 0,1 0,-1 1,0 0,1 1,-1 0,1 0,0 1,0 0,4 1,-10 3,-1 0,1 0,-1 0,0 0,0 0,-1 1,1 0,-1-1,1 1,-1 0,0 0,-1 0,1 0,-1 1,1-1,-1 0,-1 1,1-1,-1 1,1-1,-1 0,-1 1,1-1,-1 1,1-1,-1 1,0-1,-1 0,1 0,-1 1,-4 13,-2 0,0 0,0-1,-2 0,0-1,-1 0,0-1,-1 0,-1 0,-1-1,0-1,0-1,-2 0,1-1,-1 0,-1-1,0-1,-6 2,19-8,-1-1,1 0,0 1,-1-1,1-1,-1 1,0-1,1 0,-1 0,0 0,0-1,0 1,0-1,0 0,1-1,-1 1,0-1,0 0,0 0,1-1,-1 1,0-1,1 0,0 0,-1-1,1 1,0-1,0 0,0 0,1 0,-1-1,1 1,0-1,0 0,0 0,0 0,1 0,-1 0,1-1,0 1,1-1,-1 1,1-1,0 0,0 1,0-1,0-3,15-37,-2 25</inkml:trace>
  <inkml:trace contextRef="#ctx0" brushRef="#br0" timeOffset="2738.399">881 1073,'0'0,"-1"-1,1 1,0-1,-1 1,1-1,0 1,-1-1,1 1,-1-1,1 1,-1-1,1 1,-1 0,1-1,-1 1,0 0,1 0,-1-1,1 1,-1 0,0 0,1 0,-1 0,0 0,1 0,-1 0,0 0,1 0,-1 0,0 0,1 0,-1 0,1 1,-1-1,0 0,1 0,-1 1,1-1,-1 0,1 1,-1-1,1 1,-1-1,1 1,-1-1,1 1,0-1,-1 1,1-1,0 1,-1-1,1 1,0 0,0-1,-1 1,1-1,0 1,0 0,0-1,0 1,0 0,0 0,6 2,0 0,0 0,1 0,-1-1,1 0,-1-1,1 1,0-1,0 0,0-1,-1 0,1 0,4 0,1 0,-1 0,0-1,0 0,0-1,0 0,-1-1,1 0,-1-1,1 0,-1 0,0-1,0-1,-5 4,-1 0,0-1,0 0,1 0,-2 0,1 0,0-1,-1 1,1-1,-1 0,0 0,0 0,-1 0,1-1,-1 1,0-1,0 0,-1 1,1-1,-1 0,0 0,0 0,-1 0,1 0,-1-2,-1 3,1 0,-1 1,0-1,0 0,0 0,0 0,-1 1,0-1,0 1,0-1,0 1,0 0,0-1,-1 1,0 0,0 1,0-1,0 0,0 1,0 0,0 0,-1 0,1 0,-1 0,0 1,1-1,-1 1,0 0,0 0,0 1,0-1,0 1,-7-2,0 2,-1-1,1 2,0-1,0 2,-1-1,1 1,0 1,1 0,-11 5,10-3,-1 1,1 1,0 0,1 0,0 1,0 0,1 1,0 0,0 1,1 0,0 0,1 0,0 1,1 0,0 1,1-1,0 1,1 0,0 1,1-1,0 1,1-1,1 1,0 0,0 0,1-1,1 5,0-12,0 0,0 0,1 0,-1 0,1 0,0-1,0 1,1 0,-1-1,1 0,0 1,1-1,-1 0,0-1,1 1,0 0,0-1,0 0,1 0,-1 0,1-1,-1 0,1 1,0-1,0-1,0 1,0-1,3 1,148 10,-142-12,-1-1,1-1,-1 0,0-1,1-1,-2 1,1-2,0 0,-1-1,0 0,0-1,0 0,5-7</inkml:trace>
  <inkml:trace contextRef="#ctx0" brushRef="#br0" timeOffset="3034.955">1699 932,'-27'4,"-1"3,1 0,1 1,0 2,0 1,1 1,0 1,1 1,0 1,-9 9,28-21,0-1,1 1,0 0,0 0,0 1,0-1,0 1,1 0,-1 0,1 0,0 0,0 0,1 1,-1-1,1 1,0 0,0 0,1 0,0 0,-1 0,2 0,-1 0,0 0,1 0,0 1,0-1,1 0,0 0,-1 0,2 0,-1 0,0 0,1 0,0 0,0 0,1-1,-1 1,3 2,5 1,0 0,1-1,-1-1,1 0,0 0,1-1,0-1,-1 1,1-2,0 0,1 0,-1-2,1 1,-1-1,0-1,1 0,-1-1,1 0,-1-1,1 0,3-3,15-1</inkml:trace>
  <inkml:trace contextRef="#ctx0" brushRef="#br0" timeOffset="3333.21">2037 904,'-21'17,"0"1,1 2,1 0,1 0,1 2,0 0,2 1,1 1,1 0,-9 22,21-43,-1 0,1 1,0-1,0 1,1-1,-1 1,1 0,-1-1,1 1,0 0,1-1,-1 1,1-1,-1 1,1 0,0-1,0 1,1-1,-1 0,1 1,-1-1,1 0,0 0,0 0,1 0,-1-1,1 1,-1 0,1-1,0 0,0 0,0 0,0 0,0 0,0 0,1-1,-1 1,1-1,-1 0,1 0,-1-1,1 1,-1-1,3 1,12-2,0 0,0-1,0-1,0 0,0-2,-1 0,0-1,0 0,0-2,-1 0,0 0,0-2,-1 0,-1-1,1 0,-2-1,0-1,0 0,-1 0,10-16,-17 21,0-1,0 0,-1 0,0 0,0-1,-1 1,0-1,-1 0,0 0,0-4,-2 11,1 0,-1-1,0 1,0 0,0 0,0 0,-1-1,1 1,-1 0,0 0,0 0,0 0,0 0,-1 0,1 1,-1-1,1 0,-1 1,0-1,0 1,0-1,-1 1,1 0,0 0,-1 0,1 0,-1 0,0 1,0-1,0 1,0 0,0 0,0 0,0 0,-51 7,28 5</inkml:trace>
  <inkml:trace contextRef="#ctx0" brushRef="#br0" timeOffset="3832.885">2404 1242,'7'-34,"2"0,1 1,1 0,2 1,1 0,2 1,1 1,12-16,-27 44,0-1,0 1,0 0,0 0,0 0,0 1,1-1,-1 0,1 1,-1-1,1 1,0 0,-1 0,1 0,0 0,0 1,-1-1,1 1,0-1,0 1,0 0,0 0,0 0,0 1,0-1,-1 1,1 0,0-1,0 1,-1 0,1 1,0-1,-1 0,1 1,-1-1,0 1,1 0,-1 0,0 0,0 0,0 0,-1 0,1 1,0-1,-1 1,1-1,-1 1,0 0,0-1,0 1,0 1,18 131,-18-134,-1 0,0 0,0 0,0 1,1-1,-1 0,1 0,-1 0,1 0,-1 0,1 0,0 0,-1 0,1 0,0 0,0 0,0-1,0 1,0 0,0 0,0-1,0 1,0-1,0 1,0-1,0 1,0-1,0 0,0 1,1-1,-1 0,0 0,0 0,0 0,0 0,1 0,-1 0,0 0,0-1,0 1,0 0,1-1,-1 1,0-1,0 1,0-1,0 1,0-1,0 0,50-46,-40 35,133-124,-144 135,0 0,1 0,0 0,-1 1,1-1,0 0,-1 0,1 0,0 1,0-1,0 0,-1 1,1-1,0 1,0-1,0 1,0 0,0-1,0 1,0 0,0-1,0 1,0 0,1 0,-1 0,0 0,0 0,0 0,0 0,0 1,0-1,0 0,0 1,0-1,0 0,0 1,0-1,0 1,-1-1,1 1,0 0,0-1,0 1,-1 0,1 0,0 0,-1-1,1 1,0 0,-1 0,1 0,-1 0,0 0,1 0,-1 0,0 0,0 0,1 0,-1 0,0 0,0 0,0 1,-12 76,8-64,1 0,1 0,0 0,1 1,0-1,2 0,-1 1,2-1,0 2,4 3</inkml:trace>
  <inkml:trace contextRef="#ctx0" brushRef="#br0" timeOffset="4187.386">3195 1101,'36'-5,"1"-2,-1-2,-1-1,0-1,0-3,32-16,-61 28,0 0,1-1,-1 0,0 0,0-1,-1 0,1 1,-1-2,1 1,-1-1,-1 0,1 0,-1 0,0 0,0-1,0 0,-1 0,0 0,0 0,0 0,-1-1,0 1,0-1,-1 0,0 1,0-1,-1 0,1 0,-1-2,-2 7,1-1,0 1,-1-1,1 1,-1 0,0 0,0 0,1 0,-2 0,1 0,0 0,0 0,0 1,-1-1,1 1,-1 0,1 0,-1 0,0 0,1 0,-1 0,0 1,0-1,1 1,-1 0,0 0,0 0,0 0,1 0,-1 1,0-1,-1 2,-87 30,74-22,1 1,0 0,1 1,0 0,1 2,0-1,1 2,1 0,1 0,0 1,0 0,-5 15,13-27,1 1,0-1,1 1,-1 0,1 0,-1 0,2 0,-1-1,0 1,1 0,0 0,0 0,1 0,-1 0,1 0,0 0,0 0,1 0,-1 0,1-1,0 1,1-1,-1 1,1-1,0 0,0 0,0 0,0 0,1-1,-1 1,1-1,0 0,0 0,0 0,1-1,-1 0,1 1,-1-1,1-1,0 1,-1-1,1 0,0 0,0 0,3 0,11-2,0-1,0-1,0 0,0-1,0-1,-1-1,0-1,0 0,1-2,4-1,140-76,-134 63</inkml:trace>
  <inkml:trace contextRef="#ctx0" brushRef="#br0" timeOffset="7098.552">4211 820,'0'-6,"-1"1,0 0,0 0,0 0,-1 1,1-1,-1 0,0 0,-1 1,1-1,-1 1,0 0,0 0,0 0,0 0,-1 1,0-1,0 1,0 0,0 0,0 0,-4-2,6 4,-1 0,1 0,-1-1,1 2,-1-1,0 0,1 0,-1 1,0-1,0 1,0 0,1 0,-1 0,0 0,0 1,1-1,-1 1,0-1,1 1,-1 0,0 0,1 0,-1 1,1-1,0 1,-1-1,1 1,0 0,0-1,0 1,0 0,0 1,1-1,-1 0,0 0,1 1,0-1,0 1,-1-1,1 1,0 0,-1 5,-1-1,1 0,0 1,1-1,0 1,0-1,0 1,1-1,0 1,1 0,0-1,0 1,0-1,1 1,0-1,1 0,-1 1,1-1,1-1,0 1,-1 0,2-1,-1 0,1 0,0 0,0-1,1 1,0-1,4 3,0 1,52 57,-60-64,-1 0,0 0,0 0,0 0,0 0,0 0,0 0,0 0,-1 1,1-1,-1 0,0 0,1 1,-1-1,0 0,0 0,-1 1,1-1,0 0,-1 0,0 1,1-1,-1 0,0 0,0 0,0 0,0 0,0 0,-1 0,1 0,-1-1,1 1,-1 0,0-1,-1 2,-2 1,0 0,0-1,0 0,-1 0,1 0,-1 0,0-1,0 0,1 0,-2 0,1-1,0 0,0 0,0-1,-1 1,1-1,0-1,0 1,0-1,-1 0,1-1,0 1,0-1,0-1,1 1,-1-1,1 0,-1 0,1 0,-4-4,-10-9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17.9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1305 0,'-90'19,"-292"72,352-85,-7 0,0 2,1 1,0 3,1 0,-5 5,39-17,0 0,0 1,0-1,0 0,1 1,-1-1,0 0,0 1,1-1,-1 1,0-1,0 1,1-1,-1 1,1 0,-1-1,0 1,1 0,-1 0,1-1,0 1,-1 0,1 0,0 0,-1 0,1-1,0 1,0 0,0 0,0 0,0 0,0 0,0 0,0 0,0-1,0 1,0 0,1 0,-1 0,0 0,0-1,1 1,-1 0,1 0,-1 0,1-1,-1 1,1 0,-1-1,1 1,0 0,-1-1,1 1,0-1,0 1,-1-1,47 25,157 17,-62-4,-140-37,0 0,1-1,-1 1,0 0,0 0,0 0,0 1,0-1,0 1,0-1,0 1,0-1,-1 1,1 0,-1 0,1 0,-1 0,0 0,1 0,-1 0,0 0,-1 1,1-1,0 0,-1 0,1 1,-1-1,1 1,-1-1,0 0,0 1,-1-1,1 1,0-1,-1 0,1 1,-1-1,0 0,0 1,0-1,0 0,0 0,0 0,0 0,-1 0,1 0,-1 0,0 0,-11 12,0-1,-1 0,-1-1,0 0,0-1,-1-1,0-1,-1 0,-12 4,-34 21,-67 41,-73 43,-166 129,304-184,65-61,1 0,0 0,0 0,0 0,0-1,1 1,-1 0,0-1,1 1,0 0,-1-1,1 0,0 1,-1-1,1 0,0 0,0 0,0 0,0 0,0 0,0-1,0 1,0-1,0 0,1 1,-1-1,0 0,0 0,0 0,0 0,1-1,1 1,-2 0,227-14,-159 6,450-79,-456 82,-40 4</inkml:trace>
  <inkml:trace contextRef="#ctx0" brushRef="#br0" timeOffset="736.628">1334 1045,'27'-68,"18"-8,3 3,4 2,2 2,3 2,3 4,4 1,146-126,-171 166,-39 22,1-1,-1 1,1 0,0 0,-1-1,1 1,0 0,-1 0,1 0,0 0,-1 0,1 0,0 0,-1 0,1 0,0 0,-1 1,1-1,0 0,-1 0,1 1,0-1,-1 0,1 1,-1-1,1 0,-1 1,1-1,-1 1,1-1,-1 1,1-1,-1 1,0 0,1-1,-1 1,0-1,1 1,-1 0,0-1,0 1,0 0,1-1,-1 1,0 0,0-1,0 1,0 0,0-1,0 1,-1 0,1-1,0 1,0 0,0-1,-1 1,1 0,-59 175,55-160,-8 14,2 2,2-1,1 1,1 1,2-1,1 1,1-1,2 8,0-38,0 0,0 0,0 0,0-1,1 1,-1 0,0 0,1 0,0-1,-1 1,1 0,0-1,0 1,0-1,0 1,0 0,0-1,0 0,0 1,1-1,-1 0,0 0,1 0,-1 0,1 0,-1 0,1 0,0 0,0-1,-1 1,1 0,0-1,0 0,-1 1,1-1,0 0,0 0,0 0,0 0,-1 0,1 0,0-1,0 1,-1-1,1 1,1-2,78-41,-43 9,-2-1,-1-1,-2-2,-1-1,-3-2,-1-1,17-36,79-108,-74 131,-50 54,1 1,-1-1,1 1,-1 0,1-1,-1 1,1 0,0-1,-1 1,1 0,-1 0,1 0,0 0,-1-1,1 1,0 0,-1 0,1 0,-1 0,1 0,0 1,-1-1,1 0,0 0,-1 0,1 0,-1 1,1-1,-1 0,1 1,-1-1,1 0,-1 1,1-1,-1 0,1 1,-1-1,1 1,-1-1,0 1,1-1,-1 1,0 0,1-1,-1 1,0-1,0 1,0 0,0-1,1 1,-1-1,0 1,0 0,0-1,0 1,0 0,0-1,-1 1,1-1,0 1,0 0,-4 45,3-44,-44 185,30-138,2 1,3 0,2 0,1 1,3 7,17 70,-7-111</inkml:trace>
  <inkml:trace contextRef="#ctx0" brushRef="#br0" timeOffset="1152.315">2744 933,'-6'14,"-93"191,81-183,18-22,-1 0,0-1,1 1,-1 0,1-1,-1 1,0-1,1 1,-1-1,1 1,0-1,-1 1,1-1,-1 0,1 1,0-1,0 1,-1-1,1 0,0 0,0 1,0-1,-1 0,1 1,0-1,0 0,0 1,0-1,1 0,-1 0,0 1,0-1,0 0,0 1,1-1,-1 0,0 1,1-1,-1 1,0-1,1 0,-1 1,1-1,-1 1,1-1,-1 1,1-1,0 1,-1 0,1-1,0 1,21-42,3 1,1 1,2 2,1 0,2 2,24-20,-26 25,1 2,1 0,2 2,23-14,-54 38,0 1,0 0,1 0,-1 0,1 0,-1 0,1 1,0-1,-1 1,1 0,0 0,0 0,0 0,0 0,0 1,0-1,0 1,0 0,0 0,1 0,-1 0,0 0,0 1,0-1,0 1,0 0,0 0,0 0,-1 0,1 1,0-1,-1 1,1 0,-1-1,1 1,-1 0,0 1,1-1,-1 0,-1 0,1 1,0 0,0-1,-1 1,0 0,1 0,-1-1,0 1,0 0,-1 0,1 1,-2 4,0 0,0 0,-1 0,0 0,0 0,-1 0,0 0,0-1,-1 0,0 0,0 0,-1 0,0 0,0-1,-1 0,1 0,-1-1,-1 1,1-1,-1 0,0-1,0 0,0 0,0 0,-1-1,1 0,-1-1,0 0,0 0,0 0,0-1,0 0,-1-1,-6 0,10 1,-1 0,1 0,0 0,0-1,0 0,-1 0,1 0,0-1,0 1,-1-1,1-1,0 1,0-1,0 0,1 0,-1 0,0 0,1-1,-1 0,1 0,0 0,0-1,0 1,0-1,1 0,0 0,0 0,0-1,-3-3,0-18,3 3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2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0 216,'74'22,"-30"-19,0-2,0-2,0-2,0-2,-1-2,1-2,72-9,-18 4,187-13,-243 27,-171-44,-45-33,122 43,53 31,4 5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31,'109'-10,"-48"0,0 4,1 2,-1 3,12 4,5-2,-78-1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23.3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0,'48'5,"30"1,12 0,-5-1,-13-2,-12-1,-13 0,-9-2,-6 0,-9 0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1.9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59,'-2'1,"0"0,0 1,1-1,-1 1,0 0,1-1,-1 1,1 0,-1 0,1 0,0 0,0 0,0 0,0 1,0-1,1 0,-1 0,1 1,-1-1,1 0,0 1,0-1,0 0,0 1,0-1,0 2,-2 28,1 1,1 0,2 0,2 0,7 31,-5-22,-1 1,-2 0,-2 0,-5 41,-22 55,6-83,21-82,4 3,0 0</inkml:trace>
  <inkml:trace contextRef="#ctx0" brushRef="#br0" timeOffset="453.534">1 86,'8'-2,"27"-11,1 2,0 1,0 2,1 2,35-2,50 9,114-11,-62-8,-150 18</inkml:trace>
  <inkml:trace contextRef="#ctx0" brushRef="#br0" timeOffset="914.108">85 849,'129'22,"-98"-18,0-2,0 0,-1-2,1-2,0 0,25-7,141-27,-67 14,-35 7,-72 14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3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1,'29'0,"19"0,11 0,0 0,0 0,-6 0,-6 0,-2 0,-4 4,-4 3,-4-1,-2-1,-2-2,-1-1,-1-1,-4 0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3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1,'1'0,"0"1,0 0,0-1,0 1,-1 0,1-1,0 1,0 0,-1 0,1 0,-1 0,1 0,-1 0,1 0,-1 0,0 0,1 0,-1 0,0 0,0 0,0 0,1 0,-1 0,0 0,-1 0,1 0,0 0,0 0,0 0,-1 0,1 0,0 0,-1 0,1 0,-1 0,1 0,-1 0,1 0,-1-1,0 1,0 0,1 0,-1-1,0 1,0 0,0-1,0 1,0 0,-3 4,-136 201,126-190,0-1,-1 0,0-1,-1-1,0 0,-1-1,-1-1,-15 7,31-17,-1 0,1 0,-1 0,0 0,0-1,0 1,1-1,-1 0,0 0,0 0,0 0,0 0,1-1,-1 1,0-1,0 0,1 1,-1-1,0-1,1 1,-1 0,1-1,-1 1,1-1,0 0,0 1,0-1,0 0,0-1,0 1,0 0,1 0,-1-1,1 1,-1-1,1 1,0-1,0 0,0 1,1-1,-1 0,1 0,-1 0,1 1,0-1,0 0,0 0,1-1,4-112,-5 112,1 1,0-1,0 0,0 1,0-1,0 1,1 0,0-1,0 1,0 0,0 0,0 0,0 0,1 0,-1 1,1-1,0 1,0 0,0-1,0 1,0 1,0-1,1 0,-1 1,1 0,-1-1,1 1,-1 1,4-1,-1 2,1 0,-1 1,0 0,0 0,0 1,0 0,0 0,-1 0,1 0,-1 1,0 0,0 0,0 1,0-1,-1 1,2 3,21 17,-6-10,0-1,1-1,1-1,0-1,1 0,0-2,0-1,17 3,26 11,-48-17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6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0 213,'18'-9,"-1"1,1 1,1 1,-1 0,1 1,0 1,0 1,0 1,1 1,-1 0,1 1,-1 1,0 1,0 1,1 1,-2 0,5 3,38 6,-85-60,-60-66,80 94,4 4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4.7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 36,'18'57,"-15"-31,-1 1,0 0,-3 0,0 0,-1 0,-2-1,-1 1,-1-1,-1 0,-6 13,4-4,-6-1,16-64,4 7,1 0,2 0,0 0,2 1,0 1,1 0,6-7,9-20,-20 33,1 1,1 0,0 0,1 1,1 0,0 0,0 1,1 0,1 1,0 1,0 0,1 0,1 1,-1 1,5-2,-16 9,0 0,0 0,0 1,0-1,1 0,-1 1,0 0,0-1,0 1,0 0,1 0,-1 0,0 1,0-1,0 0,1 1,-1-1,0 1,0 0,0 0,0 0,0 0,0 0,0 0,-1 1,1-1,0 0,-1 1,1-1,-1 1,1 0,-1 0,0-1,1 1,-1 0,0 0,-1 0,1 0,0 0,0 1,-1-1,1 0,-1 0,0 0,0 0,0 1,0 256,0-214,3-46,-1 1,0-1,0 0,0 0,0 1,0-1,0 0,-1-1,1 1,0 0,0 0,-1-1,1 1,-1-1,1 0,-1 1,0-1,0 0,1 0,-1 0,0 0,-1 1,1-2,103-150,39-14,-142 166,0 0,0 0,0 0,0 0,0 0,0 0,0 0,0 1,0-1,0 0,0 1,1-1,-1 1,0 0,0-1,1 1,-1 0,0-1,1 1,-1 0,0 0,1 0,-1 0,0 1,0-1,1 0,-1 0,0 1,1-1,-1 1,0-1,0 1,0 0,0-1,0 1,1 0,-1 0,-1-1,1 1,0 0,0 0,0 0,0 0,-1 1,1-1,0 0,-1 0,1 0,-1 1,1-1,-1 0,0 0,1 1,-1-1,0 0,0 1,0-1,1 13,0 0,-1-1,0 1,-1 0,-1 0,0-1,-1 1,-3 10,-8 46,-7 26,20-82,4-6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38.0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1 255,'38'4,"28"3,6-6,-3-3,-9 0,-10-1,-9 1,-6 0,-9-4,-14-1,-9 1</inkml:trace>
  <inkml:trace contextRef="#ctx0" brushRef="#br0" timeOffset="5021.782">255 1,'1'1,"0"0,0 0,0 0,0 0,0 0,0 0,0 1,0-1,-1 0,1 1,0-1,-1 0,1 1,-1-1,1 1,-1-1,0 1,0-1,1 1,-1-1,0 1,0-1,-1 1,1-1,0 1,0-1,-1 1,1-1,-1 1,1-1,-1 1,0-1,0 1,-2 10,0 22,2 1,0-1,3 1,0-1,3 1,3 10,4 124,-13-165,1 0,-1 0,0 0,0-1,0 1,-1 0,1-1,-1 1,0-1,0 1,0-1,-1 0,1 0,-1 0,0 0,0 0,-1 0,-13 11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5.9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 21,'8'39,"-2"1,-2 1,-2-1,-2 1,-1-1,-2 0,-2 0,-2 4,-23 91,73-281,-26 89,2 0,2 1,25-44,-42 92,-1 0,1 0,1 0,-1 1,1-1,0 1,1 1,0-1,0 1,0 0,1 0,0 1,0-1,8-3,-11 10,1 0,-1 1,0-1,0 1,0 0,0 0,0 0,0 1,0-1,-1 1,1 0,-1 0,1 0,-1 0,-1 1,1-1,0 1,-1 0,1 0,-1 0,0 0,-1 0,1 0,-1 1,0-1,0 0,0 1,0-1,-1 3,1-5,23 111,-24-114,0 1,0 0,1 0,-1-1,0 1,0 0,1-1,-1 1,0 0,1 0,-1 0,0-1,1 1,-1 0,0 0,1 0,-1 0,1 0,-1 0,0-1,1 1,-1 0,0 0,1 0,-1 0,1 0,-1 1,0-1,1 0,-1 0,0 0,1 0,-1 0,1 0,-1 1,0-1,1 0,-1 0,0 1,0-1,1 0,-1 0,0 1,0-1,1 0,-1 1,0-1,0 0,0 1,1-1,-1 0,0 1,0-1,0 0,0 1,0 0,3-16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0 148,'314'0,"-252"7,-82-21,-149-82,117 64,40 20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6.7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0,'38'5,"32"1,14 0,-3-1,-5-2,-11 4,-12 1,-5-1,-6-2,-10-2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2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459 2,'-25'-1,"1"0,-1 2,1 2,-1 0,1 1,0 1,0 2,1 0,-1 1,2 2,-1 0,-10 8,21-11,0 1,1 0,0 0,0 1,1 1,0 0,1 0,0 1,0 0,-5 11,11-18,1 0,-1 0,1 1,0-1,0 1,1-1,-1 1,1 0,0 0,1-1,-1 1,1 0,0 0,0 0,0 0,0 0,1-1,0 1,0 0,1 0,-1-1,1 1,0-1,0 1,0-1,1 0,-1 0,1 0,0 0,1 0,2 2,3-1,0 0,1-1,-1 0,1-1,0 0,0 0,0-1,0-1,0 1,0-2,0 1,1-2,-1 1,0-1,0-1,0 0,0 0,0-1,0 0,-1-1,1 0,-1 0,0-1,0-1,-1 1,1-1,2-4,18-12,-1-2,-1-1,-2-1,0-1,3-6,-2 1,-25 31,-1 0,0 0,0 0,1 1,-1-1,1 0,-1 0,1 0,-1 0,1 0,-1 1,1-1,0 0,-1 1,1-1,0 0,0 1,0-1,-1 1,1-1,0 1,0-1,0 1,0 0,0-1,0 1,0 0,0 0,0 0,0 0,0 0,0 0,0 0,0 0,0 0,0 0,0 0,0 1,0-1,0 0,-1 1,1-1,0 1,0-1,0 1,0-1,-1 1,1 0,0-1,0 1,-1 0,1 0,-1-1,1 1,-1 0,1 0,-1 0,1 1,10 101,22 4,-32-104,1 0,0 0,0-1,0 1,0 0,1-1,-1 1,1-1,0 0,-1 0,1 0,0 0,0 0,0-1,1 0,-1 1,0-1,0 0,1 0,-1-1,0 1,1-1,-1 0,1 1,-1-1,1-1,-1 1,1-1,-1 1,0-1,1 0,1 0,-1-1,1 0,0 0,-1 0,1-1,-1 1,0-1,0 0,0 0,0-1,0 1,-1-1,0 0,1 0,-1 0,-1 0,2-3,8-13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6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0 180,'121'15,"-1"-5,1-5,20-7,-166-16,20 16,-113-61,113 60,1 0,-1-1,1 0,-1 0,1 0,0 0,0-1,1 1,0-1,-1 0,2 0,-1 0,0 0,1-1,0 1,0-1,1 0,0 1,0-1,0 0,0-1,3-11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8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1,'24'10,"22"2,13 1,6-4,-3 3,-3-1,-6-2,-8-3,-11-3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4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384 0,'-28'44,"-20"28,-6 6,1-4,10-11,7-10,5-11,3-6,2-11,5-3,5-7</inkml:trace>
  <inkml:trace contextRef="#ctx0" brushRef="#br0" timeOffset="270.727">46 0,'19'15,"17"18,5 10,2 1,-2-1,-3-9,-8-5,-5-2,-1-2,-5 1,-1-5,2-1,-4 1,2 1,-3 3,0-4,-1-5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1:53.520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432 731,'-8'15,"1"1,1 0,0 1,2 0,0 0,0 0,2 0,0 0,1 11,-2-2,-7 188,9-1,24 179,-17-305,11 211,-16 107,-39 94,-94 444,96-693,26-149,11-100,0 0,0 1,0-1,0 0,1 0,-1 1,0-1,1 0,-1 0,1 0,-1-1,1 1,-1 0,1-1,-1 1,1-1,0 1,-1-1,1 0,0 1,-1-1,1 0,0 0,-1 0,1 0,0-1,0 1,-1 0,1-1,-1 1,2-1,4 0,231-24,107 2,374-5,21 0,850-68,122-15,713 0,-612 100,-1132 13,215-13,196-24,-839 24,817-17,-499 29,-569-1,1 1,0-1,0 0,0 0,0 0,0 0,0 0,0-1,0 1,0-1,0 0,0 0,-1 0,1 0,0 0,-1-1,1 1,-1-1,1 0,-1 1,0-1,1 0,-1-1,0 1,-1 0,1-1,0 1,-1-1,1 1,-1-1,0 0,1 1,-1-1,-1 0,1 0,0-1,-1-171,-7 86,-5 1,-3 1,-26-83,12 52,-7-34,-23-103,-14-158,47 129,9-224,19 407,-4 0,-5 0,-4 1,-5 0,-4 1,-4 1,-6-5,-3 18,-3 2,-3 2,-7-4,-105-179,149 261,0 0,0 0,0 0,-1 1,1-1,-1 1,0 0,1 0,-1 0,0 0,0 0,0 1,0-1,-1 1,1 0,0 0,-1 0,1 0,0 1,-1-1,1 1,-1 0,1 0,-1 0,1 0,-1 1,1-1,0 1,-1 0,1 0,0 0,0 1,-1-1,-324 62,-134-41,-722-7,335-42,-1004 26,146 68,440 36,568-41,-1111 65,540-63,603-37,-380 50,629-66,324-29,213 77,-96-51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1.7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59,'-39'39,"1"2,2 1,3 2,1 2,2 0,-8 21,35-63,0 0,0 1,0 0,0-1,1 1,0 0,0 0,0 0,1 1,0-1,0 0,0 1,0-1,1 0,0 1,0-1,0 0,1 1,0-1,0 0,0 1,1-1,0 0,0 0,0 0,0 0,1-1,0 1,0-1,0 1,1-1,-1 0,1 0,0 0,2-1,1 0,0-1,-1 0,1 0,0 0,0 0,0-1,0 0,0-1,0 0,0 0,0 0,1-1,-1 0,0-1,-1 1,1-1,0 0,0-1,-1 0,1 0,-1 0,0-1,0 0,0 0,3-4,6-4,-1-1,0 0,-1-1,-1-1,0 0,-1 0,-1-1,0-1,3-8,-5 7,-1 0,0 0,-2-1,0 1,-1-1,-1-1,-1 1,0-11,-1 21,-1-1,-1 1,1 0,-1 0,-1 0,0 1,0-1,-1 0,0 1,0-1,-1 1,0 0,0 0,-1 0,0 1,-1 0,0 0,0 0,-1-1,3 5,0 0,0 0,0 0,0 0,0 1,-1-1,1 1,-1 1,1-1,-1 0,0 1,0 0,1 0,-1 1,0-1,0 1,0 0,0 0,0 1,0-1,0 1,1 0,-1 1,0-1,0 1,1 0,-1 0,1 0,0 0,0 1,0 0,0 0,0 0,0 1,1-1,-1 1,1-1,0 1,0 0,1 1,-1-1,1 0,0 1,0-1,-1 4,-10 80,13-63</inkml:trace>
  <inkml:trace contextRef="#ctx0" brushRef="#br0" timeOffset="270.094">698 453,'-4'1,"0"-1,-1 0,1-1,-1 1,1-1,-1 0,1 0,0 0,-1-1,1 1,0-1,0 0,0 0,0-1,0 1,1-1,-1 0,1 0,0 0,0 0,0 0,0-1,0 0,1 1,-1-1,1 0,0 0,1 0,-1-1,1 1,-1 0,1-1,0 1,1 0,-1-1,1 1,0-1,0 1,0-1,1 1,0-4,3-13,1 1,0-1,1 1,2 1,0-1,1 1,1 1,0 0,1 0,2 1,-1 0,2 1,14-12,-25 24,0 0,1 0,0 1,0-1,0 1,0 0,0 0,1 0,0 1,-1 0,1 0,0 0,0 0,0 1,0-1,0 1,0 1,1-1,-1 1,0 0,14 3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10.8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141 390,'20'-2,"0"-2,-1 0,0-1,0-1,0-1,-1-1,0 0,0-2,-1 0,0 0,-1-2,0 0,0-1,21-14,13-9,-2-2,-2-3,28-32,-23 10,-57 113,-30 124,8 2,8 1,7 0,8 58,5-128,-15 474,3-203,1-291,10-85,1 1,-1-1,0 0,0 0,0 1,0-1,0 0,0 0,-1 0,1 0,0 0,-1-1,0 1,1 0,-1-1,0 1,0-1,0 0,0 1,0-1,0 0,0 0,-1-1,1 1,0 0,0-1,-1 1,1-1,0 0,-1 1,1-1,-1 0,1-1,-1 1,-89-45,58 24,-162-79,196 99,0 0,-1 1,1-1,-1 0,1 1,-1-1,0 0,1 1,-1-1,0 1,1-1,-1 1,0 0,0-1,1 1,-1 0,0-1,0 1,0 0,1 0,-1 0,0 0,0 0,0 0,0 0,1 0,-1 0,0 0,0 0,0 0,0 1,1-1,-1 0,0 1,0-1,1 0,-1 1,0-1,1 1,-1-1,0 1,1 0,-1-1,1 1,-1-1,1 1,-1 0,1 0,-1-1,1 1,0 0,-1 0,1-1,0 1,0 0,0 0,-1 0,1 0,0 0,8 8</inkml:trace>
  <inkml:trace contextRef="#ctx0" brushRef="#br0" timeOffset="596.934">1 1322,'508'-217,"-271"112,-236 104,1 1,0-1,0 1,0-1,-1 1,1 0,0 0,0 0,0 0,0 0,0 0,-1 1,1-1,0 1,0-1,-1 1,1 0,0-1,-1 1,1 0,0 0,-1 0,1 0,-1 1,0-1,1 0,-1 1,0-1,0 0,0 1,0 0,0-1,0 1,0-1,0 1,-1 0,1 0,-1 0,1-1,13 80,-14-74,31 226,-26-65,1-144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1.3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225 4,'0'0,"0"-1,-1 1,1 0,-1-1,1 1,-1 0,1-1,-1 1,1 0,-1 0,1 0,-1 0,0-1,1 1,-1 0,1 0,-1 0,1 0,-1 0,1 0,-1 0,0 1,1-1,-1 0,1 0,-1 0,1 0,-1 1,1-1,-1 0,1 1,-1-1,1 0,-1 1,1-1,0 0,-1 1,1-1,0 1,-1-1,1 1,0-1,-1 1,1-1,0 1,0-1,0 1,0-1,-1 1,1 0,0-1,0 1,0-1,0 1,0-1,0 1,0 0,1-1,-1 1,-6 39,6-39,21 169,6 22,-11-97,-5 0,0 68,10 31,-6-160,-13-34,-4-8</inkml:trace>
  <inkml:trace contextRef="#ctx0" brushRef="#br0" timeOffset="299.429">0 625,'39'-10,"16"-3,5 1,-3 2,-7 3,-7 3,-6-3,-5 0,-2 1,-2 1,-6-2,-1-1,0 1,-4 2</inkml:trace>
  <inkml:trace contextRef="#ctx0" brushRef="#br0" timeOffset="851.439">592 33,'30'171,"-20"-130,60 251,-20-82,-45-180,-5-24,1 0,0-1,0 1,0 0,1 0,-1-1,1 1,1-1,-1 1,1-1,0 0,0 0,4 4,-4-8,0-1,0 0,0 0,0 0,1 0,-1 0,0 0,0-1,0 0,0 1,0-1,0 0,0-1,0 1,-1 0,1-1,0 0,-1 1,1-1,-1 0,0 0,1-1,-1 1,0 0,0-1,-1 1,1-1,0 0,-1 1,0-1,0 0,1-2,3-1,18-26,-15 19,0 0,1 1,1 0,0 0,1 1,0 1,0 0,1 0,0 1,10-5,-20 13,-1 0,1 0,0 0,-1 0,1 1,0-1,0 0,0 1,0-1,0 1,0 0,0 0,-1 0,1 0,0 0,0 0,0 0,0 0,0 1,0-1,0 1,0 0,-1-1,1 1,0 0,0 0,-1 0,1 0,-1 0,1 1,-1-1,1 0,-1 1,0-1,0 1,1 1,18 69,-15-45,-1-3,-4-19,0 0,1-1,0 1,0 0,0 0,0 0,1-1,-1 1,1-1,0 1,1-1,-1 0,1 0,0 0,0 0,2 2,8-1</inkml:trace>
  <inkml:trace contextRef="#ctx0" brushRef="#br0" timeOffset="1123.017">1412 681,'0'24,"4"4,3-9,-1-7</inkml:trace>
  <inkml:trace contextRef="#ctx0" brushRef="#br0" timeOffset="1361.463">1242 343,'0'0</inkml:trace>
  <inkml:trace contextRef="#ctx0" brushRef="#br0" timeOffset="1567.463">1778 513,'-1'-1,"0"1,0-1,-1 1,1-1,0 1,-1-1,1 1,-1 0,1 0,0 0,-1 0,1 0,-1 0,1 0,0 0,-1 0,1 1,-1-1,1 1,0-1,-1 1,1-1,0 1,0 0,0 0,-1 0,1-1,0 1,0 0,0 0,0 1,1-1,-1 0,0 0,0 0,1 0,-1 1,0-1,1 0,-1 1,1-1,0 0,-1 1,1-1,0 1,0-1,0 0,0 1,0-1,0 1,1-1,-1 1,0-1,1 0,-1 1,1-1,-1 0,51 41,-44-39,0 0,-1 1,1 0,-1 1,0-1,0 1,0 0,0 1,-1-1,0 1,0 0,-1 0,1 1,-1 0,-1-1,1 1,-1 0,-1 1,1-1,-1 0,0 1,-1 0,0-1,0 1,0 0,-1-1,-1 1,1 0,-2 4,-2-5,0 0,-1-1,0 0,-1 0,1 0,-1 0,0-1,0 0,-1 0,0-1,1 0,-2 0,1 0,0-1,-1 0,1-1,-1 0,0 0,0 0,0-1,0 0,0-1,0 0,0 0,0 0,-6-2,-26-16,26 6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365 141,'-1'-2,"0"0,-1 0,1 1,-1-1,0 0,1 1,-1-1,0 1,0-1,0 1,0 0,0 0,0 0,-1 0,1 0,0 0,0 1,-1-1,1 1,0 0,-1-1,1 1,-1 0,1 0,-1 1,0-2,-12 3,0 0,0 0,0 2,0 0,0 0,1 2,0-1,0 2,1 0,0 1,0 0,0 1,1 0,0 1,1 0,0 1,1 0,-5 7,11-14,-1 0,0 1,1-1,0 1,0 0,1 0,-1 0,1 1,0-1,1 1,-1-1,1 1,0 0,0 0,1 0,0 0,0 0,0 1,1-1,0 0,0 0,1 0,-1 1,1-1,1 0,-1 0,1 0,0 0,1-1,-1 1,1 0,0-1,0 0,1 1,4 1,-1 0,1-1,1 0,-1 0,1-1,0 0,0-1,0 1,1-2,0 0,0 0,-1 0,2-1,-1-1,0 0,0 0,0-1,6 0,7-1,1-2,0 0,-1-1,0-1,0-1,0-1,10-6,-4-1,-6 0</inkml:trace>
  <inkml:trace contextRef="#ctx0" brushRef="#br0" timeOffset="896.195">986 85,'-58'49,"-158"158,167-133,48-72,0 0,0-1,1 1,-1 0,1 0,-1 0,1 0,-1-1,1 1,0 0,0 0,0 0,0 0,0 0,0 0,1 0,-1 0,1-1,-1 1,1 0,0 0,-1 0,1-1,0 1,0 0,0-1,1 1,-1-1,0 1,1-1,-1 0,1 1,-1-1,1 0,-1 0,1 0,0 0,-1-1,1 1,0 0,0-1,1 1,5 1,1 0,0-1,-1 0,1 0,0-1,0 0,-1-1,1 0,0 0,-1-1,1 0,-1-1,1 0,-1 0,0 0,0-1,3-3,124-89,-130 92,172-179,-177 183,0 0,0 1,0-1,0 1,0-1,0 1,0-1,1 0,-1 1,0-1,0 0,0 1,1-1,-1 1,0-1,1 0,-1 0,0 1,0-1,1 0,-1 0,1 1,-1-1,0 0,1 0,-1 0,1 1,-1-1,0 0,1 0,-1 0,1 0,-1 0,1 0,-1 0,0 0,1 0,-1 0,1 0,-1 0,0-1,1 1,-1 0,1 0,-1 0,0 0,1-1,-1 1,0 0,1 0,-1-1,0 1,1 0,-1-1,0 1,-7 39,7-39,-1 5,-1 0,1 0,0 1,1-1,-1 0,1 0,0 1,0-1,0 0,1 0,0 1,0-1,0 0,1 0,0 0,0 0,0-1,0 1,1 0,0-1,0 0,0 1,0-1,1 0,0-1,-1 1,1-1,1 0,-1 1,0-2,5 3,-1-1,0 0,0-1,0 0,0-1,0 0,1 0,-1 0,1-1,-1-1,1 1,-1-2,1 1,-1-1,1 0,-1-1,0 0,1 0,-1 0,0-1,0-1,-1 0,2 0,160-114,-143 97,119-71,-142 91,-1-1,1 1,0 0,0 0,0 0,0 0,0 0,0 1,0-1,0 1,0 0,0 0,0 0,0 1,0-1,0 1,0-1,0 1,0 0,0 0,-1 0,1 0,0 1,0-1,-1 1,1 0,-1 0,0 0,1 0,-1 0,0 0,0 1,0-1,-1 0,1 1,0 1,2 2,-1 0,0 1,0 0,0-1,-1 1,0 0,0 0,-1 0,0 0,0 1,0-1,-1 0,0 0,-1 1,0 1,-1 0,0 0,-1 0,0 0,0 0,-1 0,0-1,-1 1,0-1,0 0,0-1,-1 1,-1-1,1-1,-1 1,0-1,0 0,-1 0,0-1,0 0,0-1,-6 3,-24 0,38-7,-1-1,0 1,1 0,-1 0,1-1,-1 1,1 0,-1-1,1 1,0 0,-1-1,1 1,-1-1,1 1,0-1,-1 1,1-1,0 1,0-1,-1 1,1-1,0 1,0-1,0 1,0-1,0 0,0 1,0-1,0 1,0-1,0 1,0-1,0 0,0 1,0-1,0 1,1-1,-1 1,0-1,0 1,1-1,-1 1,0-1,1 1,-1-1,0 1,1-1,-1 1,1 0,-1-1,1 1,-1 0,1-1,-1 1,1 0,-1 0,1-1,-1 1,1 0,-1 0,1 0,0 0,9-9,1 0,1 1,0 0,0 1,0 1,1-1,0 2,0 0,0 1,0 0,1 1,0 0,0 1,0 1,0 0,0 1,0 0,0 2,0-1,-1 2,1-1,6 4,-10-4,1 1,0-2,-1 1,1-2,0 1,0-1,0-1,0 0,-1-1,1 0,-1 0,1-1,-1-1,0 1,0-2,0 1,8-7,12-6,0-1,-1-1,-2-2,0-1,-1-1,-1-2,-1 0,6-11,-28 34,1 0,-1 0,0 0,0-1,0 1,0-1,0 1,-1-1,1 0,-1 1,0-1,0 0,0 0,0 0,0 0,0 0,-1 0,0 0,1 0,-1 0,0 0,-1 0,1-1,0 1,-1 0,0 0,0 0,0 1,0-1,0 0,0 0,-1 0,0 1,1-1,-1 1,0-1,0 1,0 0,-1-1,-8 1,-1 1,1 1,0-1,-1 2,1 0,0 0,0 1,-1 0,2 1,-1 0,0 1,0 0,1 1,0 0,0 1,1 0,-1 0,1 1,0 0,1 1,0 0,0 0,1 1,-3 4,0-1,0 0,1 0,0 1,2 0,-1 0,1 1,1 0,1 1,-1 1,4-10,1 0,-1 1,1-1,0 0,1 1,-1-1,1 1,0-1,1 1,0-1,0 0,0 1,1-1,0 0,0 0,0 0,1 0,0 0,0-1,0 1,1-1,3 4,9 3,0 0,1-2,1 0,0 0,0-2,1 0,0-2,0 0,0 0,1-2,0-1,0 0,0-1,0-2,0 0,0-1,0-1,1 0,67-11,-64 7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228 33,'-10'1,"1"-1,-1 1,0 1,0-1,1 2,-1-1,1 1,0 1,0 0,0 0,0 1,1 0,0 0,0 1,0 0,0 0,1 1,0 0,1 0,0 1,0 0,0 0,1 0,0 1,1 0,0 0,0 0,1 0,0 0,1 1,0 0,0 2,0 148,2-155,1-1,-1 1,1-1,0 0,1 1,-1-1,1 0,-1 0,1 0,0 0,1 0,-1 0,1-1,0 1,0-1,0 0,0 0,0 0,1 0,-1 0,1-1,0 1,0-1,0 0,0-1,0 1,0 0,1-1,-1 0,0 0,1-1,-1 1,4-1,5 1,-1-1,1-1,0 0,-1-1,0 0,1-1,-1 0,0-1,0-1,-1 0,7-4,-4 3,-1-2,0 0,0 0,-1-1,0-1,0 0,-1 0,-1-2,0 1,0-1,-1 0,-1-1,0 0,-1 0,0-1,-1 0,0 0,-1-1,-1 1,-1-1,0 0,0 0,-2 0,0-1,0 1,-2 0,-1-12,0 21,0 1,-1-1,0 1,0 0,0-1,-1 1,1 1,-1-1,0 1,-1-1,1 1,-1 0,0 1,1-1,-2 1,1 0,0 0,-1 0,1 1,-1 0,0 0,0 1,0-1,0 1,0 0,0 1,0 0,0 0,0 0,0 0,0 1,0 0,0 1,0-1,0 1,1 0,-1 0,1 1,-1 0,1 0,0 0,0 1,0-1,-1 3,-58 59,51-46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1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0 534,'194'-345,"-183"327,-2 0,0 1,2 0,0 1,1 0,1 1,0 0,1 1,1 0,8-5,-22 18,0 0,0 0,0 0,0 0,0 1,1-1,-1 0,0 1,0-1,1 1,-1 0,1-1,-1 1,0 0,1 0,-1 0,1 0,-1 0,0 0,1 0,-1 0,1 0,-1 1,0-1,1 1,-1-1,0 1,1-1,-1 1,0 0,0 0,0-1,0 1,0 0,0 0,0 0,0 0,0 0,0 1,0-1,0 0,-1 0,1 1,-1-1,1 0,-1 0,1 1,-1-1,1 2,7 73,-8-51,6 63,-5-86,0 0,0 0,0 0,0 0,0 0,0 0,0 0,1 0,-1-1,1 1,-1 0,1-1,0 1,-1-1,1 0,0 0,0 0,0 0,0 0,0 0,0 0,0 0,1-1,-1 1,0-1,0 0,0 1,1-1,-1 0,0 0,0-1,1 1,-1 0,0-1,0 1,1-1,8-3,-1 1,0-2,-1 1,1-1,-1-1,0 0,0 0,0-1,-1 0,0 0,5-6,22-19,152-97,-186 128,0 1,0-1,0 1,0-1,0 1,0 0,0-1,0 1,0 0,0 0,0-1,0 1,0 0,0 0,0 0,0 0,1 1,-1-1,0 0,0 0,0 1,0-1,0 0,0 1,0-1,0 1,0-1,-1 1,1 0,0-1,0 1,0 0,-1 0,1 0,0-1,-1 1,1 0,0 0,-1 0,0 0,1 0,-1 0,1 0,-1 0,0 0,0 0,1 1,2 58,-3-52,-3 140,18-107,-3-29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8.4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43 537,'-9'23,"1"1,2 0,0 1,1 0,1 0,2 0,0 0,2 0,1 0,2 16,-3-38,0 0,0 0,0 0,0 1,1-1,-1 0,1 0,0 0,0 0,0 0,0 0,1 0,-1 0,1 0,0-1,0 1,0-1,0 1,0-1,0 0,1 1,-1-1,1-1,-1 1,1 0,0 0,0-1,0 0,0 0,0 0,0 0,0 0,0 0,0-1,0 1,1-1,-1 0,0 0,0 0,0-1,1 1,-1-1,0 0,5-1,-1-1,1-1,-1 0,0 0,-1 0,1-1,-1 0,0 0,0 0,0-1,-1 0,0 0,0-1,0 1,-1-1,0 0,0 0,-1-1,2-5,2-6,-1 0,0-1,-2 0,0 0,-1 0,-1 0,-1-6,0 21,-1 0,1-1,-1 1,0 0,-1 0,1-1,-1 1,0 0,0 0,-1 0,0 0,1 0,-2 0,1 1,0-1,-1 1,0-1,0 1,0 0,-1 0,0 0,1 1,-1-1,0 1,-1 0,1 0,0 0,-5-1,-28 20,20 0</inkml:trace>
  <inkml:trace contextRef="#ctx0" brushRef="#br0" timeOffset="471.556">410 904,'3'-7,"13"-39,2 1,2 0,2 2,20-30,8 26,-49 46,0 0,0 0,0 1,0-1,1 1,-1-1,0 1,0-1,1 1,-1-1,0 1,1 0,-1 0,1 0,-1 0,0 0,1 0,-1 0,0 0,1 1,-1-1,0 0,1 1,-1-1,0 1,0 0,1-1,-1 1,0 0,0 0,0 0,0-1,0 1,0 0,0 0,0 1,-1-1,1 0,0 0,0 0,-1 0,1 1,-1-1,1 0,-1 2,14 134,-14-136,1 1,-1-1,1 0,0 0,0 0,-1 1,1-1,0 0,0 0,0 0,0 0,0 0,0 0,1-1,-1 1,0 0,0 0,1-1,-1 1,0-1,1 1,-1-1,0 0,1 1,-1-1,1 0,-1 0,1 0,-1 0,0 0,1 0,-1-1,1 1,-1 0,0-1,1 1,-1-1,0 1,1-1,-1 0,0 0,0 1,1-2,53-36,157-162,-205 193,-6 6,-1 0,0-1,1 1,-1 0,1-1,0 1,-1 0,1 0,0 0,0 0,0 0,-1 0,1 0,0 0,1 0,-1 0,0 0,0 0,0 1,0-1,1 1,-1-1,0 1,0-1,1 1,-1 0,0-1,1 1,-1 0,1 0,-1 0,0 0,1 0,-1 0,0 1,1-1,-1 0,0 1,1-1,-1 1,0-1,0 1,1 0,-1-1,0 1,0 0,0 0,0 0,0 0,0 0,0 0,0 0,-1 0,1 0,1 9,-1-1,0 1,-1-1,0 1,-1 0,0-1,0 1,-1-1,0 1,0-1,-2 1,-8 92,17-83</inkml:trace>
  <inkml:trace contextRef="#ctx0" brushRef="#br0" timeOffset="783.153">1228 706,'16'-7,"-2"-1,1 0,-1-1,-1-1,0 0,0-1,-1 0,0-1,-1-1,0 0,-1 0,-1-1,0 0,3-7,-12 19,0 0,0-1,0 1,0 0,0 0,-1 0,1-1,0 1,-1 0,0 0,1 0,-1 0,0 0,0 0,0 0,-1 0,1 0,0 1,-1-1,1 0,-1 1,1-1,-1 1,0 0,0-1,0 1,0 0,0 0,0 0,0 0,0 0,0 1,0-1,0 1,0-1,-1 1,1 0,0 0,0 0,0 0,-1 0,1 1,0-1,0 0,0 1,0 0,-1-1,1 1,0 0,0 0,1 0,-1 1,0-1,0 0,0 1,0 0,-8 3,-1 2,1-1,0 1,1 1,-1-1,2 2,-1-1,1 1,0 0,1 1,0 0,1 0,0 1,0 0,1 0,1 0,0 0,0 1,1-1,0 1,0 10,3-17,1 1,-1-1,1 0,0 0,1 0,-1 0,1 0,0 0,0-1,0 1,1 0,0-1,0 0,0 1,0-1,0-1,1 1,0 0,0-1,0 0,0 0,1 0,-1 0,1-1,-1 0,1 0,0 0,0 0,0-1,0 0,0 0,0 0,0 0,1-1,-1 0,0 0,0-1,1 1,51-1,-32 0</inkml:trace>
  <inkml:trace contextRef="#ctx0" brushRef="#br0" timeOffset="1148.668">1595 791,'143'-184,"-143"183,0-1,1 1,-1 0,0 0,1-1,-1 1,1 0,0 0,-1 0,1 0,0 0,0 0,0 0,0 0,0 0,0 0,0 0,0 1,0-1,0 0,0 1,0-1,1 1,-1-1,0 1,0 0,1-1,-1 1,0 0,0 0,1 0,-1 0,0 0,1 0,-1 0,0 1,0-1,1 0,-1 1,0-1,0 1,0-1,1 1,-1-1,0 1,0 0,0 0,0-1,0 1,0 0,0 0,-1 0,1 0,5 21,-6-18,0 1,1-1,-1 1,1-1,0 1,0-1,0 0,1 0,-1 1,1-1,0 0,0 0,0 0,1-1,0 1,-1-1,1 1,0-1,1 0,-1 0,1 0,-1 0,1-1,0 0,0 1,0-2,0 1,0 0,0-1,1 1,-1-1,0 0,1-1,-1 1,1-1,2 0,3-2,0 0,-1-1,1-1,-1 1,0-1,0-1,-1 0,1 0,-1-1,0 0,-1 0,1-1,-1 1,-1-2,1 1,-1-1,1-2,81-153,-69 123,-8 16</inkml:trace>
  <inkml:trace contextRef="#ctx0" brushRef="#br0" timeOffset="1405.397">2554 0,'-9'43,"-9"34,0 8,2-5,4-12,4-12,9-11,3-9,2-5,-1-3,0-2,-2-5</inkml:trace>
  <inkml:trace contextRef="#ctx0" brushRef="#br0" timeOffset="1552.705">2187 311,'34'-10,"40"-3,11 1,-2 2,-8 3,-10 3,-12 2,-15 1</inkml:trace>
  <inkml:trace contextRef="#ctx0" brushRef="#br0" timeOffset="1804.519">3120 254,'-14'9,"1"-2,0 2,1-1,0 1,1 1,-1 0,2 1,-1 0,2 1,-6 8,14-17,0-1,0 1,0-1,1 1,-1 0,1-1,-1 1,1 0,0-1,0 1,1 0,-1-1,0 1,1 0,0-1,-1 1,1-1,0 1,0-1,1 1,-1-1,0 0,1 0,0 1,-1-1,1 0,0 0,0-1,0 1,0 0,0-1,1 1,-1-1,0 0,1 0,-1 1,1-2,-1 1,1 0,-1 0,1-1,0 0,-1 1,1-1,1 0,39 23,-42-22,1 0,-1 1,0-1,0 1,-1-1,1 1,0-1,0 1,-1-1,1 1,-1 0,0-1,1 1,-1 0,0-1,0 1,0 0,0 0,0-1,0 1,-1 0,1-1,0 1,-1 0,1-1,-1 1,0 0,0-1,0 1,1-1,-1 0,-1 1,1-1,0 0,0 1,0-1,-1 0,-52 42,-48-15,83-29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3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56,'-6'15,"0"1,0-1,2 1,0 0,0 1,2-1,0 0,1 1,0 0,2-1,0 1,1-1,0 1,1-1,1 0,1 0,0 0,7 13,-9-25,0 0,0 0,0-1,0 1,1-1,0 0,0 0,0 0,0 0,0-1,0 1,0-1,1 0,-1-1,1 1,0-1,0 0,-1 0,1 0,0-1,0 1,0-1,0 0,-1-1,1 1,0-1,0 0,0 0,-1-1,1 1,-1-1,4-2,4-1,0-1,-1 0,1-1,-1 0,-1-1,0 0,0-1,0 0,-1 0,0-1,6-9,-6 5,-1 0,0-1,0 0,-2-1,0 1,0-1,-2 0,0-1,-1 1,0-1,-1 1,-1-1,-1-6,-1-2</inkml:trace>
  <inkml:trace contextRef="#ctx0" brushRef="#br0" timeOffset="365.608">601 423,'2'7,"-2"-3,0-1,1 0,-1 1,1-1,0 0,0 0,1 0,-1 0,1 0,-1 0,1 0,0 0,0 0,0-1,0 1,1-1,-1 0,1 0,0 1,-1-4,0 0,0 0,-1-1,1 1,0-1,-1 1,1-1,-1 0,1 1,-1-1,0 0,0 0,0 0,0 0,0 0,0 0,0 0,-1 0,1-1,-1 1,1 0,-1 0,0 0,0-1,0 0,2-6,16-61,-14 47,1 0,2 1,0 0,1 0,2 1,0 0,11-18,-9 23,-1 1,2 1,0 0,1 0,0 1,1 1,1 0,0 1,0 1,1 1,13-6,-29 14,1 0,0-1,0 1,0 0,0 0,0 0,0 1,0-1,0 0,0 1,0-1,1 1,-1 0,0 0,0 0,0 0,1 0,-1 0,0 1,0-1,0 1,0-1,0 1,0 0,0 0,0 0,0 0,0 0,0 0,0 1,-1-1,1 1,-1-1,1 1,-1-1,1 1,-1 0,0 0,0 0,0 0,0 0,0 0,0 0,0 0,-1 0,1 0,-1 0,0 2,-3 15,-2 0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43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402 87,'-5'-4,"0"0,0 1,-1-1,1 1,-1 0,0 0,0 1,0 0,0 0,0 0,0 1,0 0,-1 0,1 1,-1 0,1 0,0 0,-1 1,1-1,0 2,-1-1,1 1,0 0,0 0,0 0,0 1,1 0,-1 0,1 1,0 0,0 0,0 0,0 0,-1 2,-5 9,1 1,1 0,0 1,1 0,1 0,0 0,1 1,1 0,1 0,1 1,-1 12,-4 11,-37 284,18-69,-2 48,29-294,-1-9,0 1,0-1,1 0,-1 1,0-1,1 1,0-1,0 1,-1-1,1 1,1-1,-1 1,0-1,1 1,-1-1,1 1,0-1,-1 1,1-1,0 0,1 0,-1 1,0-1,1 0,-1 0,1 0,0 0,-1-1,1 1,0 0,0-1,0 1,0-1,1 0,-1 0,0 1,1-2,-1 1,0 0,1 0,-1-1,1 1,-1-1,1 0,-1 0,1 0,0 0,225-68,-172 65,-32 3</inkml:trace>
  <inkml:trace contextRef="#ctx0" brushRef="#br0" timeOffset="370.659">853 398,'-14'38,"-5"32,1 9,3-4,5-5,3-10,4-6,2-6,0-8,2-5,0-4,0-2,-1-2,1 0,-1 0,0 0,0 0,0-4</inkml:trace>
  <inkml:trace contextRef="#ctx0" brushRef="#br0" timeOffset="586.127">486 793,'39'5,"36"1,11 0,-1-1,-4-1,-11-2,-14-1,-10-1,-9 0,-6 0,-3 0,-2 0,-5-1</inkml:trace>
  <inkml:trace contextRef="#ctx0" brushRef="#br0" timeOffset="885.648">1306 765,'-13'19,"2"1,0 0,2 1,0 0,1 1,1 0,1 0,1 0,1 1,1 0,1 0,1 17,1-36,0 1,1-1,-1 1,1-1,0 0,0 0,0 1,1-1,-1 0,1 0,0 0,0 0,1-1,-1 1,1-1,0 1,-1-1,2 0,-1 0,0 0,1 0,-1-1,1 1,0-1,-1 0,1 0,0-1,1 1,-1-1,0 1,0-1,1-1,-1 1,0-1,1 1,-1-1,1-1,-1 1,0 0,1-1,-1 0,0 0,0 0,3-2,3-2,0 0,0-1,0-1,-1 1,0-1,0-1,-1 0,0 0,-1-1,1 1,-2-2,1 1,-1-1,-1 0,0 0,0 0,-1-1,3-8,-5 13,0 0,0 0,-1-1,1 1,-1 0,0 0,-1-1,0 1,0 0,0-1,-1 1,1 0,-2-1,1 1,-1 0,0 0,0 0,0 0,-1 0,0 1,0-1,-1 1,0 0,1 0,-2 0,-3-4,4 7,1-1,-1 1,0-1,0 1,0 0,0 1,-1-1,1 1,0 0,-1 0,1 0,-1 0,1 1,-1 0,1 0,-1 0,1 1,-1-1,1 1,-1 0,1 0,-1 1,1-1,0 1,0 0,0 0,0 0,-1 2,-14 11</inkml:trace>
  <inkml:trace contextRef="#ctx0" brushRef="#br0" timeOffset="1151.649">1644 1160,'0'-24,"9"-32,9-11,5 1,0 7,-1 8,2 14,-3 7,-1 10,-4 2,1 6,-3 3</inkml:trace>
  <inkml:trace contextRef="#ctx0" brushRef="#br0" timeOffset="1984.165">2350 793,'-38'10,"1"1,1 2,0 1,0 2,2 1,0 2,-13 10,-7 29,53-56,0-1,0 1,1-1,-1 1,1 0,-1-1,1 1,0 0,-1-1,1 1,0 0,0 0,0-1,1 1,-1 0,0-1,1 1,-1 0,1-1,-1 1,1 0,0-1,-1 1,1-1,0 1,0-1,0 0,0 1,1-1,-1 0,0 0,0 0,1 0,-1 0,1 0,-1 0,1 0,-1-1,1 1,0 0,-1-1,1 1,0-1,7 3,0-1,0 0,0 0,0-1,0 0,0-1,0 0,1 0,-1-1,0 0,0-1,0 0,0 0,-1-1,1 0,-1-1,1 0,-1 0,0-1,0 0,17-11,-1 0,0-2,-2-1,0-1,13-16,61-68,-97 105,1-1,0 1,0-1,0 1,0-1,0 1,-1-1,1 0,0 1,0-1,0 1,0-1,1 1,-1-1,0 1,0-1,0 1,0-1,0 0,1 1,-1-1,0 1,0-1,0 0,1 1,-1-1,0 1,1-1,-1 0,0 0,1 1,-1-1,0 0,1 0,-1 1,1-1,-1 0,1 0,-1 0,0 1,1-1,-1 0,1 0,-1 0,1 0,-1 0,1 0,-1 0,1 0,-1 0,1 0,-1-1,0 1,1 0,-1 0,1 0,-1 0,1-1,-1 1,0 0,-16 44,15-41,-92 180,77-150,-2 1,0 1,3 1,1 1,2 0,1 1,2 0,2 0,-2 27,8-41,1 0,1 0,2 0,0-1,1 1,1-1,1 0,2 0,2 5,-4-11,-6-15,-1-1,1 0,0 1,0-1,0 1,0-1,1 1,-1-1,0 0,0 1,1-1,-1 1,1-1,-1 0,1 1,0-1,-1 0,1 0,0 0,0 1,0-1,0 0,0 0,0 0,0 0,0-1,1 1,-1 0,0 0,0-1,1 1,-1-1,0 1,1-1,-1 1,1-1,-1 0,1 0,-1 0,0 0,1 0,-1 0,1 0,-1 0,1-1,-1 1,0 0,2-1,101-109,-101 107,-1 1,0 0,1-1,-1 0,0 1,0-1,0 0,-1 0,1 0,-1 0,0 0,1-1,-1 1,-1 0,1 0,0-1,-1 1,0-1,0 1,0 0,0-1,0 1,-1-1,1 1,-1 0,0-1,0 1,0 0,-1 0,1 0,-1 0,1 0,-1 0,0 0,0 1,-1-1,1 0,0 1,-1 0,0 0,1 0,-1 0,0 0,0 0,0 1,-1-1,-13-5,0 1,0 1,-1 0,0 1,1 1,-1 1,-1 1,1 0,0 1,-11 2,-45-3,34-8,69-15,191-20,-63 38,-133 6</inkml:trace>
  <inkml:trace contextRef="#ctx0" brushRef="#br0" timeOffset="2315.935">2660 934,'4'11,"0"0,1 0,0 0,1-1,0 1,0-1,1-1,0 1,1-2,0 1,1-1,-1 0,2 0,-1-1,1 0,0-1,0 0,1-1,0 0,-1-1,2 0,-1 0,0-1,1-1,1 0,-4-4,-1-1,1 0,-1-1,0 0,0 0,0-1,-1 0,0 0,1 0,-2-1,1 0,-1-1,0 0,0 0,-1 0,0 0,0-1,-1 0,0 0,0 0,-1 0,1-4,36-56,19-12,-50 62</inkml:trace>
  <inkml:trace contextRef="#ctx0" brushRef="#br0" timeOffset="2719.939">3252 1104,'35'-19,"-2"-1,0-2,-2-1,0-1,-2-2,18-19,-45 43,0 1,0-1,0 1,-1-1,1 0,0 1,-1-1,1 0,-1 0,1 0,-1-1,0 1,0 0,0 0,0-1,-1 1,1 0,0-1,-1 1,0-1,0 1,1-1,-1 1,-1-1,1 1,0-1,-1 1,1 0,-1-1,0 1,1 0,-1-1,-1 1,1 0,0 0,0 0,-1 0,1 0,-1 0,0 0,1 0,-1 1,0-1,0 1,-2-2,-6 1,0 0,0 1,0 1,0-1,0 1,0 1,0 0,-1 1,2-1,-1 2,0 0,0 0,1 0,0 1,-1 1,2 0,-1 0,0 0,1 1,-2 3,-6 2,0 2,1 0,1 0,0 1,1 1,1 1,-8 12,16-23,0 1,1-1,-1 1,2 0,-1 0,0 0,1 1,0-1,1 0,0 1,0-1,0 1,0 0,1-1,0 1,1 0,-1-1,1 1,1-1,-1 1,1-1,0 0,1 1,1 2,2-2,1 0,0-1,0 0,0 0,1-1,-1 0,1 0,1 0,-1-1,1-1,-1 0,1 0,0 0,0-1,1 0,-1-1,0 0,0-1,1 1,-1-2,0 0,1 0,-1 0,0-1,0 0,0-1,5-2,16-5,-1-1,-1-1,0-2,0-1,-1-1,-1-1,4-5,27-21,-33 25</inkml:trace>
  <inkml:trace contextRef="#ctx0" brushRef="#br0" timeOffset="2986.567">3958 821,'-18'9,"1"2,-1 0,2 0,-1 2,2 0,-1 1,2 0,0 1,1 1,0 0,-4 9,16-23,0-1,0 0,0 1,1-1,-1 0,0 1,1-1,-1 1,1-1,0 1,-1-1,1 1,0 0,0-1,0 1,0-1,0 1,0-1,0 1,1-1,-1 1,1 0,-1-1,1 0,-1 1,1-1,0 1,0-1,0 0,0 1,0-1,0 0,0 0,0 0,0 0,0 0,1 0,58 18,-34-14,-22-5,0 0,0 1,0 0,0-1,0 2,0-1,-1 0,1 1,0-1,-1 1,1 0,-1 0,1 1,-1-1,0 1,0 0,0 0,0 0,-1 0,1 0,-1 0,0 1,0-1,0 1,0-1,0 1,-1 0,0 0,0 0,0 0,0 0,-1 0,1 0,-1 0,0 0,0 0,-1 0,1 0,-1 0,0 0,0 1,-3 3,0 0,0-1,-1 0,0 1,0-1,-1-1,0 1,0-1,-1 0,1-1,-1 1,-1-1,1-1,-1 1,1-1,-1-1,0 1,-1-1,1-1,-1 0,1 0,-1 0,1-1,-1 0,0-1,0 0,-16 1</inkml:trace>
  <inkml:trace contextRef="#ctx0" brushRef="#br0" timeOffset="3690.853">4015 144,'32'-19,"-4"1,0 1,2 1,0 2,1 1,0 1,1 1,0 2,32-4,-62 12,0 1,1 0,-1 0,1 0,-1 0,0 0,1 1,-1-1,0 1,0-1,1 1,-1 0,0 0,0 0,0 0,0 0,0 1,0-1,0 1,0-1,0 1,-1-1,1 1,-1 0,1 0,-1 0,0 0,0 0,0 0,0 0,0 1,0-1,0 0,-1 0,1 1,-1-1,0 94,-2-70,-2 690,3-320,-24-235,24-156,0-1,0 0,-1 0,1 1,-1-1,0 0,0-1,-1 1,1 0,-1-1,0 1,0-1,0 0,0 0,0 0,-1 0,1 0,-1-1,0 0,0 0,0 0,0 0,0 0,0-1,0 0,-1 0,-1 1,-128 2,97-6,12 2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50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291 138,'-24'11,"1"1,0 2,1 0,0 1,2 2,0 0,0 1,2 0,0 2,2 0,0 1,1 1,0 2,12-20,1 1,0-1,0 1,0-1,0 1,1 0,0 0,0 0,0 0,0 0,1 0,0 0,0 0,0 0,1 0,-1 0,1 0,1 0,-1 0,1 0,-1-1,1 1,1-1,-1 1,1-1,-1 0,1 0,1 0,-1 0,0 0,1-1,0 1,0-1,0 0,0 0,0-1,1 1,-1-1,4 1,10 5,1-2,0 0,1-1,-1-1,1-1,0 0,-1-2,1 0,0-1,0-2,0 1,0-2,-1-1,16-5,49-12,-49 13</inkml:trace>
  <inkml:trace contextRef="#ctx0" brushRef="#br0" timeOffset="1418.086">940 251,'-33'9,"1"2,0 1,0 2,1 1,1 1,1 2,-6 4,27-16,1 1,-1-1,1 1,0 0,0 0,1 1,0 0,0 0,1 1,0 0,1 0,2-6,1 1,-1-1,1 1,0-1,1 1,-1-1,1 1,-1-1,1 1,0-1,0 1,0 0,1-1,-1 1,1-1,0 1,0-1,0 1,1-1,-1 0,1 0,0 0,0 1,0-2,0 1,0 0,1 0,-1-1,1 1,0-1,0 1,4 1,-1-1,1 1,0-1,0 0,0-1,1 0,-1 0,0 0,1-1,0 0,-1-1,1 1,-1-2,1 1,0-1,-1 0,1 0,-1-1,0 0,1-1,-1 1,0-2,0 1,-1-1,1 1,-1-2,0 1,0-1,0 0,4-5,24-15,-2-2,-1 0,-1-3,-2 0,0-2,-3-1,13-21,15-30,-62 134,3 109,7-153,0 1,0-1,0 0,1 0,0 1,1-1,-1 0,1-1,1 1,-1-1,1 1,-1-1,1 0,1 0,-1 0,1-1,0 0,0 0,0 0,1 0,-1-1,1 0,2 1,1-1,0-1,1 0,-1-1,0 0,1 0,-1-1,1 0,-1-1,0 0,1 0,-1-1,0 0,0-1,0 0,0 0,0-1,-1 0,0 0,0-1,0 0,0-1,-1 0,0 0,0-1,0 1,-1-1,4-6,90-125,-74 104,-22 63,-5-22,-1 0,1 0,1 0,-1 0,1 0,1 0,-1 0,1 0,0-1,1 1,-1 0,1 0,1-1,-1 1,1-1,0 0,1 0,-1 0,1 0,0 0,1-1,0 0,-1 0,2 0,-1-1,0 1,1-1,0-1,0 1,0-1,0 0,1 0,-1-1,1 1,-1-1,1-1,0 0,0 0,0 0,7-1,-4-1,-1-2,1 1,0-2,-1 1,0-1,0-1,0 1,0-1,0-1,-1 0,0 0,-1-1,1 0,-1 0,-1 0,1-1,3-6,4-6,0-2,-2 0,0 0,-2-1,0 0,2-13,-12 36,-1 0,1 0,-1 0,1 0,-1 0,1 0,-1 0,1 0,-1 0,1 0,-1 0,1 0,-1 0,1-1,-1 1,1 0,0 0,-1-1,1 1,-1 0,1 0,-1-1,1 1,0 0,-1-1,1 1,0-1,-1 1,1 0,0-1,0 1,-1-1,1 1,0-1,0 0,-4 11,0-1,0 0,2 1,-1 0,1 0,0-1,1 1,0 0,1 0,0 1,0-1,1 0,1-1,-1 1,2 0,-1 0,1-1,2 4,-3-8,0 1,0-1,1 0,0 0,-1 0,2 0,-1-1,0 1,1-1,0 0,0 0,1 0,-1 0,1-1,-1 0,1 0,0 0,0 0,0-1,1 0,-1 0,1 0,-1-1,1 0,-1 0,1 0,0-1,-1 0,1 0,0 0,0-1,2 0,10-4,-1-1,0-1,0 0,-1-1,0-1,0-1,-1 0,0-1,-1 0,0-1,-1-1,0 0,-1-1,-1 0,0-1,-1 0,-1-1,1-2,82-101,-90 117,-1 1,1-1,0 0,0 1,-1 0,1-1,0 1,0 0,1 0,-1 0,0 0,0 0,0 1,1-1,-1 1,0-1,1 1,-1 0,0 0,1 0,-1 0,0 1,1-1,-1 0,0 1,1 0,-1-1,0 1,0 0,0 0,0 0,0 1,0-1,0 0,0 1,0-1,-1 1,1 0,0-1,-1 1,0 0,1 0,-1 0,0 0,0 0,5 8,-1-1,0 1,0-1,-1 1,-1 1,0-1,0 0,-1 1,0 0,-1-1,0 1,0 0,-2 0,1-1,-1 1,-1 0,0-1,0 1,-1-1,-3 9,2-14,1 0,-1 0,0-1,0 1,-1-1,1 0,-1 0,0-1,0 1,0-1,0 0,-1-1,1 1,-1-1,-5 2,-3 1,57-1,230-7,-250 0,-1-2,1 0,-1-2,0 0,-1-2,0 0,0-1,-1-1,0-1,-1-1,12-11,-8 3,-1 0,-1-2,0-1,-2 0,-1-1,-1-1,-2-1,11-23,-24 47,0 1,0-1,-1 1,1-1,-1 0,1 1,-1-1,0 0,0 0,0 0,-1 0,1 0,-1 0,1 0,-1-1,0 1,0 0,-1 0,1 0,-1 0,1 0,-1 0,0 0,0 0,0 0,-1 0,1 1,0-1,-1 0,0 1,0-1,0 1,0 0,0-1,0 1,-1 0,1 0,-1 1,1-1,-1 0,0 1,0 0,1-1,-1 1,0 0,0 1,0-1,0 0,-1 1,1 0,0-1,0 1,0 1,-2-1,-12 6,0 0,1 1,-1 0,2 2,-1 0,1 1,0 0,1 1,0 1,1 0,1 1,-1 0,2 1,0 0,1 1,-3 7,7-15,0 1,1 0,0 0,1 0,0 1,0 0,1-1,0 1,1 1,0-1,0 0,1 0,0 1,1-1,0 1,0-1,1 1,0-1,1 0,0 0,0 1,1-1,0-1,1 1,0 0,0-1,1 0,3 5,7-2,1-1,0 0,0-1,1-1,1-1,-1 0,1-1,0-1,1-1,-1 0,1-2,0 0,-1-1,3 0,56 8,-63-6,0-1,1-1,-1 0,0 0,1-2,-1 0,0 0,1-2,-1 1,0-2,0 0,-1-1,9-4,-4 1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3:49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404 11,'-19'-4,"1"1,-1 1,0 1,0 0,0 2,1 0,-1 1,0 1,1 1,-1 0,1 2,0 0,1 1,0 0,0 2,0 0,1 1,0 0,0 2,11-5,0 0,0 0,0 1,1 0,1-1,-1 1,1 1,0-1,1 0,0 1,0-1,1 1,0 0,1-1,0 1,0 0,1-1,0 1,0 0,1-1,0 0,1 1,0-1,0 0,0 0,1 0,1-1,-1 1,1-1,0 0,1 0,0-1,0 0,0 0,1 0,0-1,5 4,0-1,1 0,0 0,1-1,0-1,0-1,0 0,1 0,-1-1,1-1,0-1,0 0,0-1,1-1,-1 0,0-1,0 0,0-1,5-2,56-16,-45 12</inkml:trace>
  <inkml:trace contextRef="#ctx0" brushRef="#br0" timeOffset="369.274">1110 39,'-58'38,"3"3,1 2,-48 49,37 5,64-93,-1 0,1-1,1 1,-1 0,0 0,1 0,0 0,0 0,0 0,0 0,1 0,0 0,-1 0,2 0,-1 0,0 0,1 0,-1-1,1 1,0-1,0 1,1-1,-1 0,1 0,0 0,-1 0,3 1,-1 0,0-1,1 1,-1-1,1 0,0-1,-1 1,1-1,0 0,0 0,1 0,-1-1,0 0,1 0,-1 0,0-1,1 0,-1 0,1 0,-1 0,1-1,-1 0,0 0,1-1,-1 1,0-1,0 0,2-2,8-4,0 0,-1-1,0-1,0 0,-1-1,0-1,-1 0,2-3,93-101,-105 113,0 0,-1 0,1 1,0-1,1 1,-1-1,0 1,1 0,-1 0,1 0,0 0,0 1,0-1,0 1,0-1,0 1,0 0,0 0,0 1,0-1,1 1,-1-1,0 1,0 0,1 0,-1 0,0 1,0-1,1 1,-1 0,0 0,0 0,0 0,0 0,0 1,0 0,0-1,1 3,29 64,-33-62,2-1,-1 1,1-1,0 0,0 0,0 0,1 0,0 0,0 0,0-1,0 1,1-1,0 0,0 0,0 0,0-1,0 1,1-1,0 0,0 0,3 1,12 1</inkml:trace>
  <inkml:trace contextRef="#ctx0" brushRef="#br0" timeOffset="735.889">1645 406,'111'-181,"-72"143,-38 37,0 1,1 0,-1 0,0 0,0-1,1 1,-1 0,0 1,0-1,0 0,1 0,-1 0,0 1,0-1,0 1,0-1,1 1,-1-1,0 1,0-1,0 1,0 0,0 0,-1 0,1-1,0 1,0 0,0 0,-1 0,1 0,0 0,-1 1,1-1,-1 0,0 0,1 0,-1 0,0 1,1-1,-1 0,0 0,1 5,0 1,0-1,0-1,1 1,0 0,1 0,-1-1,1 1,0-1,0 0,1 1,-1-2,1 1,0 0,1-1,-1 0,1 0,0 0,0 0,0-1,0 0,1 0,-1 0,1-1,0 0,-1 0,1 0,0-1,0 0,1 0,-1 0,0-1,0 0,5-1,5-6,0-1,-1-1,0-1,0 0,-1-1,0-1,-1 0,0-1,-1 0,-1-1,0 0,4-9,-3 8,1-1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7.7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3 154,'0'414,"0"-446,-1 12,0 0,1-1,1 1,1 0,1 0,1 0,1 0,0 0,2 1,7-18,6 1,1 0,2 1,1 2,2 0,1 2,1 0,6-2,-29 29,-4 2,-1 1,1 0,-1-1,1 1,-1 0,1-1,0 1,-1 0,1 0,0 0,0 0,0 0,0 0,0 0,0 0,0 0,1 0,-1 0,0 1,0-1,1 0,-1 1,0-1,1 1,-1 0,0-1,1 1,-1 0,1 0,-1 0,1 0,-1 0,0 0,1 0,-1 0,1 1,-1-1,0 1,1-1,-1 1,0-1,1 1,-1 0,0-1,0 1,0 0,1 0,-1 0,0 0,0 0,-1 0,1 0,1 1,-8 54,5-52,-1-1,1 1,0 0,0-1,0 1,1 0,-1-1,1 1,0 0,0 0,1 0,-1-1,1 1,-1 0,1-1,0 1,1 0,-1-1,0 1,1-1,0 0,0 1,0-1,0 0,1 0,-1 0,2 0,11 6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0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 0,'-7'33,"0"-1,3 1,0 1,3-1,0 0,2 1,5 26,-6-57,-1-1,1 1,0 0,0 0,0-1,0 1,1 0,-1 0,1-1,-1 1,1 0,0-1,0 1,0-1,1 1,-1-1,1 0,-1 1,1-1,0 0,0 0,0 0,0 0,0 0,0-1,0 1,1-1,-1 1,0-1,1 0,0 0,-1 0,1 0,-1 0,1-1,0 1,0-1,-1 0,1 0,0 0,0 0,-1 0,1 0,0-1,0 0,-1 1,1-1,0 0,2-5,0 0,0 0,-1 0,0 0,0-1,-1 0,0 0,0 0,-1 0,1 0,-1 0,-1-1,0 1,0-1,0 1,-1-1,0 1,0-1,-1 1,0-1,-1 1,1 0,-1-1,-1 1,1 0,-1 0,0 1,-1-1,0 0,0 1,0 0,-2-1,-15-18,1 3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3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0,'-18'205,"8"186,11-370,0-1,2 0,0 1,1-1,1-1,1 1,1 1,2-3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8.6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56,'38'0,"28"-5,11-1,-2-1,-4 2,-10-3,-5 0,-7 0,-8 3,-10 2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3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196 494,'-23'18,"1"0,1 2,1 0,1 2,0 0,2 1,1 1,0 0,1 3,14-25,0 0,0 0,0-1,0 1,1 0,-1 0,1 0,-1 0,1 0,0 0,-1 0,1 0,0 0,0 0,1 0,-1 0,0 0,1 0,-1 0,1 0,0 0,-1 0,1 0,0 0,0-1,0 1,1 0,-1-1,0 1,1-1,-1 1,1-1,-1 0,1 1,-1-1,1 0,0 0,0 0,0 0,-1-1,1 1,0 0,0-1,0 1,0-1,0 0,0 0,0 0,0 0,0 0,0 0,0 0,0-1,0 1,0-1,0 1,0-1,1 0,21-6,-1 0,0-1,-1-1,0-1,-1-2,0 0,0-1,-2 0,6-6,-25 18,1 0,-1 0,1 0,0 0,-1 0,1 0,0 0,-1 0,1 0,0 1,0-1,0 0,0 1,0-1,0 0,0 1,0-1,0 1,0 0,0-1,0 1,0 0,0 0,0-1,0 1,0 0,1 0,-1 0,0 0,0 1,0-1,0 0,0 0,0 1,0-1,0 1,0-1,0 1,0-1,0 1,0-1,0 1,0 0,0 0,-1-1,1 1,0 0,0 0,-1 0,1 0,-1 0,1 1,7 51,-9-49,0-1,0 1,0-1,1 1,0 0,0-1,0 1,0-1,0 1,1-1,0 1,-1-1,1 1,1-1,-1 1,0-1,1 0,0 0,-1 0,1 0,1 0,-1 0,0 0,1-1,-1 1,1-1,0 1,0-1,0 0,0 0,0-1,0 1,0-1,1 1,-1-1,0 0,1 0,-1-1,1 1,0-1,-1 1,1-1,15-4,-1-1,0 0,0-1,0-1,-1-1,0 0,0-2,-1 1,0-2,-1 0,0-1,-1-1,0 0,6-8,37-45,-2-3,33-56,-73 101,0 0,-1-1,-2 0,-1-1,-1 0,-1-1,-1 0,-1-1,-2 0,-1 0,0-10,-4 32,-1 1,1-1,-1 0,-1 0,1 1,-1-1,0 1,0-1,0 1,-1 0,0 0,0 0,0 0,-2-1,4 4,-1 0,1 1,-1 0,1-1,-1 1,0 0,1 0,-1-1,0 1,0 1,0-1,0 0,0 0,0 1,0-1,0 1,0 0,0-1,0 1,0 0,0 0,0 0,0 1,0-1,0 0,0 1,0 0,0-1,0 1,0 0,0 0,0 0,0 0,1 0,-1 0,0 1,1-1,-1 1,1-1,-1 2,-10 11,1 2,0-1,2 2,0-1,1 1,0 1,1-1,2 1,-1 0,2 1,0-1,2 1,0 0,1 0,0-1,2 1,2 17,-1-16,2 0,0 1,0-1,2-1,1 1,0-1,1 0,1-1,1 0,1 0,0-1,1 0,1-1,1-1,0 0,1-1,0 0,1-1,1-1,0 0,13 5,10-3,-26-16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5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0,'38'10,"32"3,9-1,-4-2,-10-3,-11 2,-11 0,-7-2,-5-2,-8-2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7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1,'9'19,"4"7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29.8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3 160,'-1'3,"0"0,1 0,-1 0,1 0,0 0,0-1,0 1,1 0,-1 0,0 0,1 0,0 0,0 0,0 0,0-1,0 1,1 0,-1-1,1 1,-1-1,1 0,0 1,0-1,0 0,0 0,1 0,-1 0,1-1,-1 1,1-1,-1 1,1-1,0 0,-1 0,1 0,0 0,0-1,0 1,0-1,0 0,0 0,0 0,0 0,0 0,0 0,0-1,-1 0,1 1,0-1,0 0,0 0,1-2,7-2,0 0,0-2,0 1,-1-1,0-1,0 0,-1 0,0-1,-1 0,1-1,-2 1,1-2,-2 1,5-9,-9 17,-1-1,1 1,-1-1,1 1,-1-1,0 0,0 0,0 1,0-1,-1 0,1 0,-1 0,0 0,0 0,0 0,0 0,0 0,-1 0,1 1,-1-1,0 0,0 0,0 0,0 1,0-1,-1 0,1 1,-1-1,1 1,-1 0,0-1,0 1,0 0,0 0,-1 0,1 1,-1-1,1 1,-1-1,1 1,-1 0,0 0,-2-1,-3 1,0 1,0 0,0 1,0 0,0 0,0 1,0 0,0 0,1 1,-1 0,1 0,-3 2,-9 5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0.5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0 209,'4'-25,"0"0,2 0,0 0,2 1,1 0,5-9,-14 31,0 1,0 0,0 0,0 0,0 0,0 0,0 0,1 0,-1 0,0 0,1 0,-1 0,1 0,-1 0,1 0,-1 1,1-1,0 0,-1 0,1 0,0 1,0-1,0 0,0 1,-1-1,1 1,0-1,0 1,0-1,0 1,0 0,0-1,0 1,0 0,0 0,1 0,-1 0,0 0,0 0,0 0,0 0,0 0,0 0,0 1,0-1,0 0,0 1,0-1,0 1,0-1,0 1,0-1,-1 1,1 0,0 0,0-1,-1 1,1 0,0 0,-1 0,1 0,-1-1,1 1,0 1,11 23,-11-19,0 0,1-1,0 1,0-1,0 0,1 1,0-1,0 0,0 0,0-1,1 1,0-1,0 1,0-1,0-1,1 1,0 0,-1-1,1 0,1 0,-1-1,0 1,0-1,1 0,0-1,-1 1,1-1,0 0,0-1,-1 1,1-1,2 0,-2-2,1 0,0-1,-1 0,1 0,-1 0,0-1,0 0,0 0,-1 0,1-1,-1 0,0 0,-1 0,1-1,-1 1,0-1,0 0,-1 0,1-1,-2 1,1-1,-1 1,1-2,1-13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1.3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245 382,'-30'18,"0"1,1 2,1 1,1 1,1 2,1 0,-10 15,34-39,0 0,-1 0,1 0,0 1,0-1,0 0,0 1,0-1,0 0,1 1,-1-1,0 1,1-1,-1 1,1 0,0-1,-1 1,1-1,0 1,0 0,0-1,0 1,0 0,1-1,-1 1,0 0,1-1,-1 1,1-1,-1 1,1-1,0 1,0-1,0 0,0 1,0-1,0 0,0 1,0-1,0 0,0 0,1 0,-1 0,1 0,-1-1,0 1,1 0,-1-1,1 1,0-1,-1 1,1-1,-1 0,1 1,0-1,-1 0,1 0,0 0,-1 0,1-1,1 1,21 1,0-1,0-1,-1-1,1-1,0-1,-1-1,0-1,0-1,-1-1,0-1,0-1,13-8,-30 15,-3 1,-1 0,1 1,0-1,-1 1,1-1,0 1,0 0,0-1,0 1,1 0,-1 0,0 1,0-1,1 0,-1 1,0-1,0 1,1 0,-1 0,1 0,-1 0,0 0,1 1,-1-1,0 1,1-1,-1 1,0 0,0 0,0 0,0 0,0 0,0 0,0 1,0-1,0 1,0-1,-1 1,1 0,-1-1,1 1,0 1,1 4,-1-2,1 0,-1 0,1 0,-1 0,1 0,1 0,-1-1,1 1,0-1,0 0,0 0,0-1,1 1,-1-1,1 0,0 0,0-1,0 1,1-1,-1 0,0 0,1-1,2 1,8-1,0 0,0-2,0 1,0-2,0 0,0-1,0-1,-1 0,0-1,1-1,-2 0,1-1,-1 0,0-2,-1 1,1-2,10-10,-1 0,0-1,-2-2,0 0,-2-1,-1-1,0-1,-2 0,12-27,-21 36,0 0,-1 0,-1-1,0 1,-2-1,0 0,-1 0,0 0,-2-1,1 12,-1 0,-1 0,1 1,-1-1,0 0,-1 1,1-1,-1 0,-1 1,1 0,-1-1,0 1,-1 1,1-1,-1 0,-1 1,1-1,0 1,-1 1,0-1,-1 1,1-1,-1 1,1 1,-3-1,0 2,-1 0,0 1,0 0,-1 1,1 0,0 0,0 1,0 0,0 1,0 0,0 0,1 1,-1 0,1 1,0-1,-1 2,2-1,-1 1,0 0,1 1,0 0,1 0,-1 0,1 1,0 0,1 0,-1 1,-1 4,-3 3,2 1,0-1,1 2,0-1,2 1,0-1,0 1,2 1,0-1,1 1,1-1,0 1,2-1,0 1,0-1,2 1,0-1,1 0,1 0,1 0,0-1,1 0,1 0,0 0,1-1,1 0,7 8,-3-7,0-1,1 0,1-1,0 0,1-1,0-1,1-1,0 0,1-2,19 8,-13-7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2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0 464,'40'-73,"3"1,3 2,3 2,3 2,38-35,-90 100,0 0,1 1,-1-1,1 0,-1 0,1 0,-1 1,1-1,0 0,-1 1,1-1,0 0,-1 1,1-1,0 1,0-1,0 1,0 0,-1-1,1 1,0 0,0 0,0-1,0 1,0 0,0 0,0 0,0 0,0 0,0 0,0 0,-1 1,1-1,0 0,0 0,0 1,0-1,0 1,0-1,-1 0,1 1,0 0,0-1,-1 1,1-1,0 1,-1 0,1 0,-1-1,1 1,-1 0,1 0,-1 0,1-1,-1 1,0 0,1 0,-1 0,0 0,0 0,0 0,0 0,0 0,8 64,-8-64,0 3,-1 1,0-1,1 1,0-1,0 1,0-1,1 1,0-1,0 1,0-1,0 1,0-1,1 0,0 0,0 0,0 0,0 0,1 0,0 0,-1-1,1 0,1 1,-1-1,0 0,1 0,-1-1,1 1,0-1,0 0,0 0,0 0,1 0,-1-1,0 1,1-1,7-2,0-1,0 0,0-1,-1 0,1-1,-1 0,0-1,0 0,0-1,-1 0,1-1,-2 0,1 0,-1-1,0 0,1-2,38-28,17 7,-63 30,0 1,-1 0,1 0,0 0,-1 0,1 0,0 0,-1 0,1 1,0-1,-1 1,1-1,-1 1,1-1,0 1,-1 0,0 0,1 0,-1 0,1 0,-1 0,0 0,0 1,0-1,0 0,0 1,0-1,0 0,0 1,0-1,-1 1,1 0,-1-1,1 1,-1-1,1 1,-1 0,0 0,0-1,0 1,6 136,-1-118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5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28,'-10'19,"2"1,0 0,2 1,0 0,1 0,1 0,1 1,1-1,1 1,1 0,0-1,2 1,3 17,-3-35,-1 0,1 0,0 0,0 0,1-1,-1 1,1-1,-1 1,1-1,0 0,0 0,1 0,-1 0,1 0,-1-1,1 0,0 0,0 0,0 0,0 0,0-1,0 0,0 0,1 0,-1 0,0-1,1 0,-1 1,1-2,-1 1,0 0,1-1,-1 0,0 0,0 0,1-1,-1 1,0-1,0 0,-1 0,1 0,2-2,3 0,0 0,-1 0,1 0,-1-1,0 0,-1-1,1 0,-1 0,0-1,0 0,-1 0,0 0,0-1,-1 0,0 0,-1 0,1 0,-1-1,-1 0,0 0,0 0,-1 0,0-1,0 1,-1 0,-1-1,1 1,-2-1,1 1,-1-1,-1 1,1-1,-2 1,-2-9,2 11,-1 0,0 0,0 0,-1 1,0-1,0 1,-1 0,1 0,-1 1,0 0,-1 0,1 0,-1 1,0 0,0 0,-1 1,1 0,-1 0,1 0,-3 1,-14-4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2.8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0,'-32'92,"4"0,-14 82,39-155,1 1,0-1,2 0,0 0,1 1,1-1,0 0,2 0,0 0,1-1,7 15,30 112,-40-103,-6-26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1,'38'5,"32"6,14 1,-2-1,-11-2,-13-4,-11-1,-9-3,-6 0,-8-6,-4-2,-1 0,2 2,-2 1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0,'0'39,"5"12,1-3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4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42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339 503,'-28'14,"1"1,1 1,0 2,1 0,1 2,1 1,-11 13,27-28,-2 1,-1 0,1 1,1 0,-1 0,2 1,-1 0,1 0,0 1,1-1,0 2,1-1,0 1,1-1,0 1,0 1,1-1,1 0,0 1,0 0,1-1,1 1,0 5,2-14,0 1,0-1,0 0,1 0,-1 0,1 0,0 0,0 0,0-1,0 1,1-1,-1 0,0 0,1 0,0-1,-1 1,1-1,0 0,0 0,0 0,0 0,0-1,-1 1,1-1,0 0,0 0,0-1,0 1,0-1,0 0,0 0,0 0,0-1,-1 1,1-1,-1 0,1 0,-1 0,0 0,1-1,-1 1,-1-1,1 0,0 0,-1 0,1 0,-1-1,1-1,142-169,-77 82,-63 122,-8-18,1-1,1 1,0 0,1 0,0 0,1 0,0 0,1-1,0 1,1 0,0-1,1 1,0-1,1 0,0-1,1 1,0-1,0 0,1 0,1-1,-1 0,2 0,5 5,-6-10,0 0,0-1,0 0,0 0,1-1,-1 0,0 0,1-1,0 0,-1-1,1 1,0-2,-1 1,1-1,0-1,-1 1,0-2,1 1,-1-1,0 0,0-1,0 0,-1 0,1 0,-1-1,0 0,0-1,-1 0,1-1,32-27,-2-2,-1-2,-2-2,-2-1,15-26,-25 30,-2-1,-2-1,-1-1,-2-1,-2 0,-2 0,-2-1,-1-1,-2 1,-3-1,0-41,-20 1,17 81,-1 1,-1-1,1 0,0 0,0 1,-1-1,1 0,-1 1,1-1,-1 1,1 0,-1 0,0-1,0 1,0 0,0 1,0-1,0 0,0 0,0 1,0-1,0 1,0 0,0 0,0 0,0 0,0 0,-1 0,1 0,0 1,0-1,0 1,0-1,0 1,0 0,0 0,-1 0,-11 10,-1-1,1 2,1 0,0 1,1 0,1 1,0 0,0 0,2 1,0 1,0 0,2 0,0 1,0-1,2 1,0 1,1-1,1 1,0 9,-4 5,1 0,2 0,2 0,0 0,2 0,2 1,1-1,1 0,2 0,1-1,2 0,9 24,-14-45,0 0,0 0,1 0,0-1,1 1,0-1,0 0,1-1,0 0,1 0,0 0,0-1,1 0,-1-1,1 0,1 0,-1-1,1 0,0-1,0 0,1-1,-1 0,1 0,-1-1,1 0,0-1,0 0,0-1,0 0,-1-1,1 0,0-1,0 0,7-3,-3-1,0-1,-1 0,0-1,0-1,-1 0,0 0,-1-2,0 1,-1-2,0 1,0-2,-1 1,-1-1,0-1,-1 0,-1 0,0 0,-1-1,0 0,-1 0,1-7,-6 16,1 0,-1 0,0 0,-1 0,1 0,-1 0,-1-1,1 2,-1-1,0 0,0 0,0 1,-1-1,0 1,0-1,-1 1,1 0,-1 1,0-1,0 1,-1-1,1 1,-1 0,0 1,0-1,-1 1,-4-2,-4-3,-1 1,0 1,-1 0,1 1,-1 0,0 2,0 0,0 0,-1 2,1 0,-10 2,0 1,0 1,1 1,-1 2,1 0,-19 8,-15 7</inkml:trace>
  <inkml:trace contextRef="#ctx0" brushRef="#br0" timeOffset="562.19">1552 531,'-3'0,"0"0,0 0,0 1,0-1,1 0,-1 1,0 0,0 0,0 0,1 0,-1 0,1 0,-1 1,1-1,-1 1,1-1,0 1,-1 0,1 1,0-2,-9 8,1 0,1 0,0 1,0 0,1 0,0 1,1 0,0 1,0-1,2 1,-1 1,1-1,1 1,1 0,0 0,0 2,1-8,1 0,0 1,0-1,1 0,0 1,0-1,1 0,0 1,0-1,1 0,0 0,0 0,1 0,-1 0,2 0,-1-1,1 1,0-1,0 0,0 0,1-1,0 1,0-1,1 0,-1 0,1-1,0 0,1 0,4 3,-2-4,0-1,0 1,1-1,-1-1,1 0,-1 0,0-1,1 0,-1-1,1 0,-1 0,0-1,1 0,-1-1,0 0,0 0,-1-1,1 0,-1-1,0 0,0 0,0 0,-1-1,0 0,0-1,0 0,-1 0,0 0,0-1,-1 0,0 0,-1 0,1-1,-1 1,-1-1,0 0,2-8,35-138,-40 150,1 0,-1 0,0 0,-1 0,1-1,-1 1,0 0,0 0,-1 0,0 0,1 0,-1 1,-1-1,1 0,-1 1,0 0,0 0,0-1,-1 2,1-1,-1 0,0 1,0 0,0-1,0 2,-1-1,1 0,-1 1,-1 0,1-1,-1 1,0 1,0-1,-1 1,1 0,0 0,0 0,-1 1,1 0,0 1,-1-1,1 1,0 0,0 1,0 0,0-1,0 2,0-1,1 1,-1 0,1 0,-1 1,1-1,0 1,0 0,1 1,-1-1,1 1,0 0,0 0,1 0,0 0,0 1,0-1,0 1,1 0,0 0,0 0,0 0,0 4,-2 19,2-4</inkml:trace>
  <inkml:trace contextRef="#ctx0" brushRef="#br0" timeOffset="1402.041">2004 447,'-7'19,"0"0,1 0,1 1,1 0,0 0,2 0,0 0,1 0,2 1,0-1,1 0,0 0,2 0,1 0,5 15,-7-30,-1-1,1 1,0-1,0 0,1 0,-1-1,1 1,0-1,0 1,0-1,0 0,1-1,-1 1,1-1,-1 0,1 0,0 0,0-1,0 1,0-1,0-1,0 1,0-1,0 1,1-2,-1 1,0 0,0-1,0 0,0 0,1-1,7-1,-1-1,0-1,0 0,0-1,0 0,-1 0,0-1,-1-1,1 0,-1 0,-1-1,1-1,142-196,-167 266,12-49,-1 1,2 0,-1 0,2 0,-1 0,2 0,0 0,0 0,1 0,2 12,-1-21,0 0,-1 0,1-1,0 1,1 0,-1-1,0 0,1 0,-1 1,1-1,-1-1,1 1,0 0,0-1,0 1,0-1,0 0,0 0,1 0,-1-1,0 1,0-1,1 1,-1-1,3-1,84-7,-59-2,-1-1,0-2,-1-1,-1-1,0-1,22-18,-18 14,-3 1,-1-1,0-1,-2-1,-1-1,0-2,-2 0,17-24,-27 32,1-1,-2 0,0-1,-2 0,0 0,-1-1,-1 0,0-1,-2 0,0 0,1-16,-5 30,-1-1,1 1,-1-1,0 1,-1-1,0 0,0 1,-1-1,0 0,0 1,0-1,-1 1,-1 0,1-1,-1 1,0 0,-1 0,1 1,-1-1,-1 1,1 0,-1 0,0 0,-1 1,1 0,-1 0,-2-2,3 8,1 0,-1 0,1 0,-1 0,1 1,0-1,-1 1,1 0,0 1,0-1,0 1,1-1,-1 1,1 0,-1 1,1-1,0 0,0 1,1 0,-1 0,1 0,-1 0,1 0,1 0,-1 0,0 1,1-1,0 1,0-1,1 1,-1 0,-5 25,1 0,2 0,1 1,2 0,0-1,2 1,2 1,-1-6,2 1,1-1,1 0,1-1,1 0,1 0,2-1,0 0,1-1,2 0,0-1,1-1,2-1,0 0,11 9,11 13,-27-27,0 0,1-1,0-1,1 0,1-1,0-1,6 3,-22-14,0-1,-1 1,1-1,0 1,0 0,0-1,-1 1,1-1,0 1,0-1,0 1,0-1,0 0,0 1,0-1,0 1,0-1,0 1,0-1,0 1,1-1,-1 1,0-1,0 1,0 0,1-1,-1 1,0-1,1 1,-1-1,0 1,1 0,-1-1,0 1,1 0,-1-1,1 1,-1 0,1 0,-1-1,1 1,-1 0,1 0,-1 0,1 0,-1 0,1-1,-1 1,1 0,-1 0,1 0,-1 0,1 1,-1-1,1 0,-1 0,1 0,-1 0,1 0,-1 1,1-1,-1 0,-22-40,4 19,-1 1</inkml:trace>
  <inkml:trace contextRef="#ctx0" brushRef="#br0" timeOffset="1648.101">2596 249,'48'-5,"45"-1,16 0,4 1,-8 2,-7 0,-11 2,-10 1,-10 0,-5 0,-9 0,-14 0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33.6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41 243,'-6'12,"0"0,0 1,2 0,-1 0,2 0,0 0,0 0,1 1,1-1,0 1,1 0,0-1,2 11,-1-23,-1 0,1 1,-1-1,1 0,-1 0,1 0,0 0,0 0,-1 0,1 0,0 0,0 0,0 0,0 0,0 0,1 0,-1-1,0 1,0-1,0 1,1-1,-1 1,0-1,0 0,1 1,-1-1,0 0,1 0,-1 0,0 0,1 0,-1 0,0 0,1-1,-1 1,0 0,1-1,-1 1,0-1,0 1,0-1,1 0,54-34,-49 30,0 0,0 0,0-1,0 0,-1 0,0 0,0-1,0 1,-1-1,0-1,-1 1,1-1,-1 0,-1 0,0 0,0 0,0-1,-1 1,0-1,-1 0,0 1,0-1,-1 0,0 0,-1 1,0-1,0 0,-1-2,-1 7,-1 0,1 0,-1 1,0-1,0 1,0 0,-1 0,1 1,-1-1,1 1,-1 0,0 0,0 1,0-1,0 1,0 0,0 0,0 1,0 0,0 0,0 0,-1 0,1 1,0 0,0 0,0 0,0 0,0 1,1 0,-4 1,-11 5</inkml:trace>
  <inkml:trace contextRef="#ctx0" brushRef="#br0" timeOffset="7816.728">634 73,'-3'2,"1"0,-1 1,0-1,1 1,-1-1,1 1,0 0,0-1,0 1,0 0,1 1,-1-1,1 0,-1 0,1 1,0-1,0 2,0-2,-66 282,51-179,16-106,0-1,0 1,0 0,-1-1,1 1,0 0,0-1,-1 1,1 0,0-1,0 1,-1 0,1 0,0-1,-1 1,1 0,-1 0,1 0,0 0,-1 0,1-1,0 1,-1 0,1 0,-1 0,1 0,0 0,-1 0,1 0,-1 0,1 0,0 0,-1 0,1 1,0-1,-1 0,1 0,-1 0,1 0,0 1,-1-1,1 0,0 0,0 1,-1-1,1 0,0 0,-1 1,-4-42,6 14,2 0,0 0,2 0,1 0,1 1,2 0,0 1,2-1,1 0,52-88,-67 120,1 0,0 0,0 0,0 0,1 0,0 0,0 0,1 0,-1 1,1-1,1 0,-1 0,1 1,0-1,0 0,1 0,0 0,0 0,1 0,-1-1,2 3,4 8,1-1,0 1,1-1,0-1,2 0,-1-1,8 6,-17-17,9 10,0-1,1 0,1 0,0-1,0-1,1-1,0 1,0-2,1 0,1-1,-11-7,1 0,-1 0,0 0,1-1,-1 0,0 0,0-1,0 1,0-1,-1 0,1 0,-1-1,1 1,-1-1,0 0,-1 0,1-1,-1 1,0-1,0 0,0 1,0-1,-1 0,0-1,0 1,0 0,-1-1,0 1,0-2,7-10,7-19,-1 0,-1-1,-2-1,-2 0,0-9,-15-43,6 82,2 6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48.5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1,'15'250,"-7"-176,-3 0,-4 1,-3-1,-6 38,-29 126,33-226</inkml:trace>
  <inkml:trace contextRef="#ctx0" brushRef="#br0" timeOffset="252.36">0 509,'39'5,"26"-4,8-6,-4-2,-9-6,-10-4,-9-5,-6-3,-4-2,-3 3,-2 2,0-1,-4-2,-2 0,-3-2,-6 5</inkml:trace>
  <inkml:trace contextRef="#ctx0" brushRef="#br0" timeOffset="820.319">707 1,'-31'70,"4"1,3 2,3 0,3 1,2 12,13-68,1 1,1 0,1 0,1 0,1 0,0-1,4 16,-5-28,1 0,-1 0,1 0,0 0,1 0,-1-1,1 1,0-1,1 0,-1 1,1-2,0 1,0 0,1-1,-1 0,1 0,0 0,0-1,0 1,1-1,-1 0,1-1,0 1,0-1,1 0,3-2,-1 0,1 0,-1-1,1 0,-1-1,1 0,-1-1,0 0,0 0,0-1,-1 0,1 0,-1-1,0 0,0-1,0 0,-1 0,0 0,0-2,30-19,-36 26,1-1,-1 1,1 0,-1 0,1 0,0 0,-1 0,1 0,0 1,0-1,0 0,-1 1,1-1,0 1,0 0,0 0,0 0,0 0,0 0,0 0,0 0,0 1,-1-1,1 1,0-1,0 1,0 0,-1 0,1 0,0 0,-1 0,1 0,-1 0,1 0,-1 0,1 1,-1-1,0 1,0-1,0 1,0 0,0-1,0 1,0 0,0 0,-1-1,1 1,-1 0,1 0,-1 0,0 0,0 0,0 0,0 0,0-1,0 1,0 0,-1 0,1 0,-1 2,1-1,-1 1,1 0,0 0,0-1,0 1,0 0,1 0,-1-1,1 1,0 0,0-1,1 1,-1-1,1 1,-1-1,1 0,0 0,0 0,1 0,-1 0,1 0,-1 0,1-1,0 1,0-1,0 0,0 0,0 0,1 0,-1-1,1 1,-1-1,1 0,-1 0,1 0,0-1,0 1,1-1,10-4,0-1,-1 0,0-1,0-1,0 0,-1-1,0 0,0-2,8-3,-3 3,-1-1,-1-1,0-1,-1 0,0-1,0 0,-2-1,0-1,3-6,-14 21,-1-1,1 1,-1-1,0 1,0-1,0 0,0 0,0 0,0 1,0-1,0 0,-1 0,1 0,-1 0,1 0,-1 0,0 0,0 0,0 0,0-1,0 1,-1 0,1 0,-1 0,1 0,-1 0,1 0,-1 1,0-1,0 0,0 0,0 0,0 1,-1-1,1 1,0-1,-1 1,0-1,1 1,-1 0,1 0,-1-1,0 1,0 1,0-1,0 0,0 0,0 1,0-1,0 1,0-1,0 1,0 0,0 0,0 0,-1 0,-9 4,1 0,-1 0,1 1,0 1,0 0,1 0,-1 1,2 0,-1 1,1 0,0 0,0 1,1 1,1-1,-1 1,2 1,-1-1,1 1,1 0,0 0,1 1,0-1,0 1,1 0,1 0,0 0,1 1,0-1,1 6,0-12,1 0,0 0,0 0,1 0,-1 0,1 0,1-1,-1 1,1-1,0 0,0 1,0-1,1-1,0 1,0 0,0-1,0 0,1 0,-1 0,1-1,0 1,1-1,-1 0,0-1,1 1,-1-1,1 0,0-1,2 1,13 3,1 0,-1-2,1-1,0 0,0-2,0 0,10-3,71-16,-76 13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50.7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318 395,'-6'-2,"-1"0,1 0,0 0,0 1,-1 0,1 0,-1 0,1 1,-1 0,1 1,-1-1,1 1,-1 0,1 1,0 0,-1 0,1 0,0 1,0-1,1 1,-1 1,1-1,-1 1,1 0,0 0,0 1,1 0,-10 5,0 1,1 1,0 0,1 1,0 0,2 1,-1 0,1 1,1 0,1 0,4-8,1 0,0 1,0-1,0 1,1-1,0 1,1 0,0 0,0 0,1 0,0 0,0 0,1 0,-1-1,2 1,-1 0,1 0,1-1,-1 1,1-1,1 0,-1 1,2 0,3-1,-1 0,1 0,1-1,-1 0,1-1,0 0,1 0,-1-1,1 0,0-1,0 0,0 0,0-1,0 0,0-1,1 0,-1-1,0 0,1-1,-1 0,0 0,9-3,13 2,-23 2,-1 0,0-1,1-1,-1 1,0-1,0-1,0 1,0-1,0-1,0 0,-1 0,0 0,1-1,6-5</inkml:trace>
  <inkml:trace contextRef="#ctx0" brushRef="#br0" timeOffset="829.613">656 678,'25'-20,"-1"-1,-1-1,-1-1,-1-1,-1-1,-1-1,-1 0,5-13,-22 38,1-1,-1 0,1 1,-1-1,0 0,0 0,0 0,0 0,0 1,0-1,-1-1,1 1,-1 0,1 0,-1 0,0 0,0 0,0 0,0-1,0 1,0 0,0 0,-1 0,1 0,-1 0,0 0,0 0,1 0,-1 0,0 0,-1 0,1 0,0 1,0-1,-1 1,1-1,-1 0,0 1,1 0,-1 0,0-1,0 1,0 0,1 0,-1 0,-2 0,-8 3,0 1,1 0,-1 1,1 0,0 1,0 0,1 1,-1 0,1 1,1 0,-1 0,1 1,0 0,1 1,0 0,-3 4,3-4,-1 0,2 0,-1 0,1 1,1 0,-1 0,2 1,0 0,0 0,1 0,0 1,1-1,0 1,1 0,0 0,1-1,0 1,1 1,1-1,0-1,0 1,1 0,0 0,1 0,2 2,-2-9,1-1,0 1,0-1,1 1,-1-1,1-1,0 1,0-1,0 1,0-2,1 1,-1 0,1-1,-1 0,1 0,0-1,0 0,0 0,0 0,3-1,123-3,-70-9,-38 5</inkml:trace>
  <inkml:trace contextRef="#ctx0" brushRef="#br0" timeOffset="1210.841">910 875,'27'-30,"37"-41,-3-2,34-58,-56 74,-32 93,-9-30,0 1,1-1,0 1,0-1,0 1,1-1,0 1,0-1,1 1,0-1,0 1,0-1,1 1,0-1,0 0,1 0,-1 0,1 0,1 0,-1-1,1 1,0-1,0 0,1 0,-1 0,1-1,0 0,0 0,1 0,-1 0,1-1,2-1,0 0,-1 0,1-1,0 0,0-1,0 0,0 0,0 0,0-1,0 0,0-1,-1 0,1 0,-1-1,1 0,-1 0,0 0,0-1,0 0,0-1,-1 1,0-1,3-3,14-14,-1 0,0-1,-2-1,-1-1,4-9,-7 10</inkml:trace>
  <inkml:trace contextRef="#ctx0" brushRef="#br0" timeOffset="1443.621">1983 1,'-19'48,"-12"39,0 16,5-6,3-10,4-14,6-15,5-13,5-9,1-6,2-3,1-2,0-5</inkml:trace>
  <inkml:trace contextRef="#ctx0" brushRef="#br0" timeOffset="2049.261">1587 508,'379'18,"-324"-11,-1-3,0-2,55-4,-102 1,-1 0,0 0,1-1,-1 0,0 0,0 0,0-1,0 0,0 0,0-1,-1 1,0-1,0 0,0-1,0 1,0-1,-1 0,0 0,0 0,-1-1,1 1,-1-1,0 0,-1 0,1 0,-1 0,0-1,-1 1,0-1,0 1,0-1,-1 1,1-1,-2-5,0 10,1 1,-1 0,1-1,-1 1,0 0,0-1,1 1,-1 0,0 0,0 0,0 0,0 0,-1 0,1 0,0 0,0 1,0-1,-1 0,1 1,0-1,-1 1,1-1,-1 1,1 0,-1 0,1-1,0 1,-1 0,1 0,-1 0,1 1,-1-1,1 0,0 0,-1 1,1-1,-1 1,1-1,0 1,-1 0,1 0,-54 33,43-24,0 0,0 0,1 2,0-1,1 1,0 0,1 1,0 1,1-1,1 1,0 0,1 1,1 0,0 0,1 0,0 0,1 1,1-1,1 1,0 6,1-18,1 0,0 1,0-1,1 0,-1-1,1 1,0 0,0 0,0-1,0 1,1-1,0 1,-1-1,1 0,0 0,1-1,-1 1,0 0,1-1,-1 0,1 0,0 0,0 0,0-1,0 1,0-1,0 0,0 0,0-1,3 1,130-3,-105-5,-1-1,-1-2,0-1,0-1,-1-1,-1-2,0-1,15-12,-28 18,-2 0,0-1,0-1,-1 0,0-1,-1 0,-1-1,0 0,-1 0,0-1,-2 0,1-1,-2 0,0 0,-1 0,0-1,1-13,-6 27,1 1,0-1,-1 0,0 0,1 1,-1-1,-1 0,1 0,0 0,0 1,-1-1,0 0,1 1,-1-1,0 0,0 1,-1-1,1 1,-1-1,1 1,-1 0,0 0,1 0,-1 0,0 0,0 0,-1 0,1 0,0 1,-1-1,1 1,-1 0,1 0,-1 0,1 0,-1 0,0 0,1 1,-1-1,0 1,0 0,0 0,1 0,-1 0,0 1,0-1,0 1,-6 1,0 2,1-1,0 1,0 0,0 1,0-1,1 2,-1-1,1 1,1 0,-1 1,1-1,0 1,1 0,-1 1,1 0,1-1,0 2,0-1,0 0,1 1,0-1,1 1,0 0,0 0,1 0,0 0,1 0,0 8,2-11,0 1,1 0,-1-1,2 0,-1 0,1 0,-1 0,2 0,-1-1,0 1,1-1,0 0,1-1,-1 1,1-1,-1 0,1-1,1 1,-1-1,0 0,1-1,3 2,51 32,-7 39,-46-50</inkml:trace>
  <inkml:trace contextRef="#ctx0" brushRef="#br0" timeOffset="2967.402">3027 650,'10'-5,"7"-1,6-1,4 2,2 2,1 1,0 1,0 0,-5 1</inkml:trace>
  <inkml:trace contextRef="#ctx0" brushRef="#br0" timeOffset="3663.45">3535 537,'-8'18,"0"0,2 1,0-1,2 1,0 0,0 1,2-1,1 1,0-1,2 14,-1-30,1 0,-1 0,1 0,0 0,0 0,0 0,0-1,1 1,-1 0,1 0,-1-1,1 1,0-1,0 0,0 1,1-1,-1 0,0 0,1-1,-1 1,1 0,0-1,-1 1,1-1,0 0,0 0,0 0,0-1,0 1,0 0,0-1,0 0,0 0,0 0,0 0,0 0,0-1,0 0,0 1,0-1,0 0,0 0,0 0,0-1,-1 1,1-1,0 0,-1 1,0-1,1-1,7-4,-1 0,0-1,0 0,-1 0,0-1,-1 0,0 0,0-1,-1 0,-1 0,1-1,-1 1,-1-1,0 0,-1-1,0 1,-1 0,0-1,0 0,-1 1,-1-1,0 0,-1 0,0 1,-1-3,0 9,0 0,0 1,0-1,-1 0,1 1,-1 0,0 0,-1 0,1 0,-1 0,1 0,-1 1,0 0,-1 0,1 0,0 0,-1 1,0 0,1 0,-1 0,0 0,0 1,0-1,0 1,0 1,-1-1,1 1,0 0,-3 0,-3 11,36-1,-13-9,1-1,-1 0,1-1,-1-1,0 0,1 0,-1-1,0-1,-1 0,1-1,-1 0,1-1,-1 0,-1 0,1-1,-1-1,-1 0,1 0,-2-1,1 0,-1 0,4-7,2-1,-1 0,-1-2,-1 0,0 0,-1-1,-1 0,-1 0,-1-1,-1 0,-1 0,-1-1,0 0,0-21,-5 44,0 0,1 0,-1 0,1 0,-1-1,0 1,0 0,1 0,-1-1,0 1,0-1,0 1,0-1,0 1,0-1,0 1,0-1,0 0,0 0,0 1,0-1,0 0,0 0,0 0,0 0,0 0,0 0,0-1,0 1,0 0,0 0,0-1,0 1,0-1,0 1,0-1,0 1,0-1,0 1,1-1,-1 0,0 1,0-1,1 0,-1 0,0 0,1 0,-1 1,1-1,-1 0,1 0,0 0,-1 0,1 0,0 0,0 0,-1 0,1 0,0-1,0 1,0 0,0 0,1 0,-1 0,0 0,0 0,1 0,-1-1,-34 157,25-31,5 0,6 31,0-20,-1 277,-24-259,22-152,1-1,-1 0,0 0,0 0,0 0,0 0,1 0,-1 0,0 0,0 0,0 0,0-1,1 1,-1 0,0-1,0 1,0 0,1-1,-1 1,0-1,1 1,-1-1,0 1,1-1,-1 0,0 1,1-1,-1 0,1 1,0-1,-1 0,1 0,-1 1,1-1,0 0,0 0,0 0,-1 1,1-1,0 0,0 0,0 0,0 0,0 0,0 1,0-1,1 0,-1 0,-12-180,13 139,22-179,-20 191</inkml:trace>
  <inkml:trace contextRef="#ctx0" brushRef="#br0" timeOffset="3949.913">4127 678,'38'-5,"23"-6,1-2</inkml:trace>
  <inkml:trace contextRef="#ctx0" brushRef="#br0" timeOffset="4432.582">4409 847,'23'-46,"-1"1,1 0,2 1,2 2,11-11,17 4,-54 49,0-1,0 0,0 1,1-1,-1 1,0 0,0-1,0 1,1 0,-1-1,0 1,0 0,1 0,-1 0,0 0,1 1,-1-1,0 0,0 0,0 1,1-1,-1 1,0-1,0 1,0-1,0 1,0 0,0 0,0-1,0 1,0 0,0 0,0 0,0 0,-1 0,1 0,0 0,-1 0,1 1,-1-1,1 0,-1 0,1 0,-1 1,0-1,0 0,0 0,0 1,0-1,0 0,0 0,0 1,6 112,-4-112,0-1,0 1,0-1,0 1,0-1,0 0,1 0,-1 0,0 0,0-1,1 1,-1-1,1 1,-1-1,0 0,1 0,-1 0,1 0,-1 0,0 0,1-1,-1 1,1-1,-1 0,0 1,0-1,1 0,-1-1,0 1,0 0,0-1,0 1,0-1,-1 1,1-1,0 0,-1 0,1 0,-1 0,0 0,1 1,66-53,-51 38,1 1,1 1,0 1,1 1,0 0,12-4,-30 15,0 0,0 0,0 1,0-1,0 1,1-1,-1 1,0-1,0 1,1 0,-1 0,0 0,0 1,0-1,1 0,-1 1,0-1,0 1,0 0,0 0,0 0,0 0,0 0,0 0,0 0,0 1,-1-1,1 1,0-1,-1 1,1 0,-1 0,0-1,0 1,0 0,0 0,0 0,0 1,16 83,-16-60</inkml:trace>
  <inkml:trace contextRef="#ctx0" brushRef="#br0" timeOffset="4832.313">5426 508,'-183'122,"181"-121,-1 0,1 0,0 0,0 1,0-1,0 1,0-1,0 1,0 0,0 0,0 0,1 0,-1 0,1 0,0 0,-1 1,1-1,0 0,0 1,1-1,-1 1,0-1,1 1,-1-1,1 1,0-1,0 1,0 0,0-1,1 1,-1-1,1 1,-1-1,1 1,0-1,0 1,0-1,0 0,0 1,1-1,-1 0,1 0,-1 0,1 0,0 0,1 0,8-1,1 0,-1-1,1-1,-1 0,0 0,1-1,-1 0,0-1,0-1,0 1,0-2,-1 0,0 0,0 0,0-2,-1 1,7-6,104-83,-119 94,-1 0,0 0,1 0,-1 0,0 0,1 0,-1 0,1 0,0 1,-1-1,1 0,0 0,-1 0,1 1,0-1,0 0,0 1,0-1,-1 1,1-1,0 1,0-1,0 1,0 0,0 0,0-1,0 1,0 0,1 0,-1 0,0 0,0 0,0 0,0 0,0 0,0 1,0-1,0 0,0 1,0-1,0 0,0 1,0-1,-1 1,1 0,0-1,0 1,0 0,-1-1,1 1,0 0,-1 0,1 0,0 0,-1-1,1 2,-8 63,5-62,0 1,0-1,1 0,-1 1,1-1,0 1,0 0,1 0,-1-1,1 1,-1 0,1 0,1-1,-1 1,0 0,1 0,0-1,0 1,0 0,0-1,0 1,1-1,0 0,-1 1,1-1,1 0,-1 0,0 0,1 0,-1-1,1 1,0-1,0 1,0-1,0 0,0 0,1 0,2 1,17 1,0-2</inkml:trace>
  <inkml:trace contextRef="#ctx0" brushRef="#br0" timeOffset="5113.723">6159 395,'-9'5,"-50"28,2 2,0 3,-32 31,45-13,45-54,0 0,0 1,1-1,-1-1,1 1,0 0,-1 0,1-1,0 1,0 0,0-1,0 0,0 0,1 1,-1-1,0-1,0 1,1 0,-1 0,1-1,-1 1,1-1,-1 0,0 0,1 0,-1 0,1 0,-1-1,1 1,-1-1,0 1,2-2,1 2,-2 0,56 5,-57-5,-1 0,0 1,0-1,0 0,1 1,-1-1,0 1,0-1,0 1,0 0,0-1,0 1,0 0,0 0,0 0,-1 0,1-1,0 1,0 0,-1 1,1-1,-1 0,1 0,-1 0,1 0,-1 0,1 0,-1 1,0-1,0 0,0 0,0 1,0-1,0 0,0 0,0 0,0 1,-1-1,1 0,0 0,-1 0,1 1,-1-1,0 1,-2 4,-1-1,0 1,0-1,-1 1,0-1,0-1,0 1,0-1,-1 0,0 0,1 0,-1-1,-1 0,1 0,-6 2,-14 4</inkml:trace>
  <inkml:trace contextRef="#ctx0" brushRef="#br0" timeOffset="5448.183">6441 367,'-24'39,"-12"22,-1 5,11-8,10-10,13-12,6-8,3-4,-4-6,-3-1,-5-4,-8 1,-5-2,-5-3,-2-3,2-2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4:59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358 9,'-2'-1,"1"0,0 0,-1 0,1 0,-1 1,1-1,-1 0,1 1,-1-1,1 1,-1 0,0-1,1 1,-1 0,0 0,1 0,-1 0,1 0,-1 1,0-1,1 0,-1 1,1-1,-1 1,1 0,-1-1,1 1,-1 0,1 0,0 0,-1 0,1 0,0 0,0 0,0 1,0-1,0 0,0 1,-24 14,2 2,0 0,1 2,1 1,0 0,2 1,1 2,0-1,2 2,-12 24,15-20,0 0,2 1,1 0,2 1,-5 31,13-54,0 0,1 1,0-1,0 1,1-1,0 0,1 0,0 0,0 0,0-1,1 1,0-1,1 0,0 0,0 0,0 0,1-1,0 0,0-1,0 1,1-1,0 0,0 0,0-1,1 0,-1-1,1 1,0-1,0-1,0 0,0 0,1 0,-1-1,0 0,5-1,15 1,0-1,0-1,0-1,0-2,0-1,-1-1,0-1,0-1,-1-2,0-1,11-6,-33 16,0 0,-1-1,1 1,0-1,-1 1,1-1,-1 0,0 0,1-1,-1 1,0-1,0 0,-1 1,1-1,0-1,-1 1,0 0,0 0,0-1,0 1,-1-1,1 0,-1 0,0 1,0-1,0 0,0 0,-1 0,0 0,1 0,-2 0,1 0,0 0,-1 0,0 0,1 1,-2-1,1 0,0 0,-1 1,0-1,1 1,-2-1,1 1,-1-2,-7-3,0 1,0 0,-1 0,0 1,0 0,0 1,-1 0,0 1,0 0,0 1,0 1,-1 0,1 0,0 1,-1 1,0 0,1 0,-1 2,1-1,0 2,0 0,-11 3,24-6,0 1,0-1,-1 0,1 0,0 0,0 1,0-1,-1 1,1-1,0 0,0 1,-1 0,1-1,0 1,-1-1,1 1,-1 0,1-1,-1 1,1 0,-1-1,1 1,-1 0,0 0,1 0,-1-1,0 1,0 0,1 0,-1 0,0 0,0 0,0-1,0 1,0 0,0 0,-1 0,1 0,0 0,0-1,0 1,-1 0,1 0,-1 0,1-1,0 1,-1 0,1 0,-1-1,0 1,1-1,-1 1,0 0,1-1,-1 1,0-1,1 1,-1-1,0 0,0 1,0-1,1 0,-1 0,0 1,0-1,0 0,0 0,0 0,21 4,0 0,1-2,0 0,0-2,-1 0,1-1,5-2,203-50,-205 50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06.5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396 338,'-1'-2,"-1"-1,1 1,-1-1,1 1,-1 0,0-1,0 1,0 0,0 0,-1 0,1 1,0-1,-1 0,1 1,-1 0,0 0,1-1,-1 1,0 1,0-1,1 0,-1 1,0-1,0 1,0 0,0 0,0 0,0 1,0-1,0 1,1-1,-2 1,-92 42,76-31,-19 7,-71 51,109-68,0 0,-1 0,1 1,0-1,0 0,1 1,-1-1,0 1,1-1,0 1,-1-1,1 1,0-1,0 1,0-1,1 0,-1 1,1-1,-1 1,1-1,0 1,0-1,0 0,0 0,0 1,0-1,1 0,-1 0,1 0,-1 0,1-1,0 1,0 0,0-1,0 1,0-1,0 0,0 1,1-1,-1 0,0 0,1-1,-1 1,0 0,1-1,-1 1,1-1,-1 0,1 0,-1 0,1 0,1-1,23 3,-23-2,0-1,0 1,0 0,0 0,0 1,0-1,-1 1,1 0,0 0,0 0,0 1,-1-1,1 1,-1 0,1 0,-1 0,1 1,-4 0,0-1,0 1,0-1,0 0,0 1,-1-1,0 1,1-1,-1 0,0 1,0-1,0 0,0 0,-1 0,1 0,0 0,-1 0,0 0,1 0,-1-1,0 1,0 0,0-1,0 0,0 1,0-1,-2 1,-16 12,10-9,-1 1,1 0,1 1,-1 0,1 0,1 1,-1 0,1 1,1 0,-1 0,1 1,1-1,0 2,1-1,0 1,0-1,1 1,0 1,1-1,0 4,4-10,0-1,1 1,0 0,0 0,0 0,0-1,1 0,-1 1,1-1,1 0,-1 0,0 0,1-1,0 1,0-1,0 0,0 0,0 0,1-1,-1 1,1-1,0 0,0 0,-1-1,1 0,0 0,0 0,1 0,-1-1,0 1,0-1,0-1,0 1,0-1,0 0,0 0,0 0,0-1,3-1,10-8,-5-2</inkml:trace>
  <inkml:trace contextRef="#ctx0" brushRef="#br0" timeOffset="365.409">170 0,'27'448,"-24"-361,-4 0,-3 0,-5-1,-15 69,15-121,2 0,2 1,1-1,1 1,2 0,2-1,1 1,2 0,2 4,1-15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15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1,'-17'9,"0"0,1 2,0 0,1 1,0 0,1 2,0-1,1 2,1-1,0 2,1 0,1 0,-6 13,14-26,0-1,0 0,0 1,0-1,1 1,-1 0,1 0,0-1,-1 1,2 0,-1 0,0 0,0 0,1 0,0 0,-1 1,1-1,0 0,1 0,-1 0,1 0,-1 0,1 0,0 0,0 0,0 0,0 0,1-1,-1 1,1 0,0-1,-1 1,1-1,0 0,1 1,-1-1,0 0,1 0,-1-1,1 1,-1 0,1-1,0 0,0 1,11-2,-1 0,0-1,0-1,0 0,0-1,0 0,0-1,-1 0,0-1,0-1,0 0,0 0,-1-1,0-1,-1 1,1-2,2-3,121-126,-133 138,0-1,-1 1,1-1,-1 1,1-1,0 1,0 0,-1-1,1 1,0 0,0-1,-1 1,1 0,0 0,0 0,-1 0,1 0,0 0,0 0,0 0,-1 0,1 0,0 0,0 0,-1 1,1-1,0 0,0 1,-1-1,1 0,0 1,-1-1,1 1,0-1,-1 1,1-1,-1 1,1 0,-1-1,1 1,-1 0,1-1,-1 1,0 0,1-1,-1 1,0 0,0 0,0-1,1 1,-1 0,0 0,0 0,0-1,0 1,0 0,0 0,-1 0,1 0,11 53,-9-2,-3-46,0-1,0 1,1 0,0 0,0 0,0 0,0 0,1-1,0 1,1 0,-1 0,1-1,0 1,0-1,1 0,-1 1,1-1,1 0,-1-1,1 1,-1 0,1-1,1 0,-1 0,1 0,-1-1,2 1,46 8,-27-11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12.4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1046,'27'-8,"-1"-2,0-1,-1 0,0-2,-1-1,0-2,17-13,29-25,-3-3,-2-3,47-56,139-178,-235 272,0 0,-1-1,-1-1,-1 0,-1-1,-1 0,6-24,-16 45,0-1,0 0,-1 1,1-1,-1 0,0 0,0 1,-1-1,1 0,-1 0,0 1,0-1,-1 1,1-1,-1 1,0 0,-1-1,1 1,0 0,-1 0,0 1,0-1,0 0,-1 1,1 0,-1 0,0 0,0 0,0 1,0-1,0 1,0 0,-1 0,1 1,-1-1,1 1,-1 0,0 0,1 1,-1-1,0 1,0 0,1 0,-1 1,0-1,1 1,-2 0,-9 5,1 0,-1 0,1 1,0 1,1 0,-1 1,2 1,-1 0,1 0,1 1,0 1,1 0,0 0,1 1,0 1,1-1,0 1,1 1,1-1,0 1,1 0,1 0,0 1,0 7,2-13,1 0,1 1,-1-1,1 0,1 1,0-1,1 0,0 0,0 0,1 0,0 0,1 0,0-1,0 0,1 0,1 0,-1 0,1-1,1 0,0 0,0-1,1 1,182 243,-174-232,-3-7</inkml:trace>
  <inkml:trace contextRef="#ctx0" brushRef="#br0" timeOffset="232.112">1157 538,'-4'34,"-7"25,-2 8,2-4,3-6,7-10,4-11</inkml:trace>
  <inkml:trace contextRef="#ctx0" brushRef="#br0" timeOffset="382.145">1157 144,'0'0</inkml:trace>
  <inkml:trace contextRef="#ctx0" brushRef="#br0" timeOffset="885.679">1327 1075,'172'-398,"-153"364,-10 65,-9-4,14 102,-12-124,0-1,-1 1,1-1,1 0,-1 0,1 0,-1 0,1 0,0 0,1-1,-1 0,0 1,1-1,0 0,0-1,0 1,0-1,0 0,1 0,-1 0,0 0,1-1,0 0,-1 1,5-1,1-2,0 0,-1 0,1-1,-1 0,1 0,-1-1,0-1,0 0,-1 0,1 0,-1-1,0-1,0 1,0-1,-1 0,0-1,0 0,-1 0,1-1,-2 1,1-1,-1 0,4-9,63-121,-62 118</inkml:trace>
  <inkml:trace contextRef="#ctx0" brushRef="#br0" timeOffset="1499.208">2174 821,'17'-4,"0"-2,-1 1,0-2,0 0,0-1,-1-1,0 0,0-1,-1-1,-1 0,0-1,0 0,3-6,-15 16,1 1,0-1,0 0,-1 0,1 0,-1 0,0 0,1-1,-1 1,0 0,0 0,-1-1,1 1,0-1,-1 1,0 0,1-1,-1 1,0-1,0 1,0-1,-1 1,1-1,0 1,-1-1,0 1,0 0,0-1,0 1,0 0,0 0,0-1,-1 1,1 0,-1 0,1 1,-1-1,0 0,0 0,0 1,0-1,-1 0,-5 0,-1 0,0 0,0 1,1 0,-1 1,0 0,0 0,0 1,0 0,1 0,-1 1,0 1,1-1,-1 1,1 1,0-1,0 1,1 1,-1-1,1 2,0-1,0 1,0-1,1 2,0-1,0 1,1 0,0 0,0 1,0-1,1 1,0 0,1 0,-2 8,0-10,2 1,-1 0,1 0,0 0,0 0,0 1,1-1,1 1,-1 0,1-1,1 1,-1 0,1 0,0-1,1 1,0 0,0-1,1 1,0-1,0 1,1-1,0 0,0 0,1 0,-1 0,1 0,1-1,0 0,0 0,0 0,0 0,1-1,0 0,6 4,-2-4,0 0,1-1,0 0,0 0,0-1,0 0,1-1,-1-1,1 0,-1 0,1-1,-1-1,1 0,-1 0,1-1,-1 0,0-1,0-1,0 0,0 0,67-33,-55 27</inkml:trace>
  <inkml:trace contextRef="#ctx0" brushRef="#br0" timeOffset="2102.263">2963 652,'-27'6,"1"2,-1 1,1 2,1 0,0 2,1 0,0 2,1 0,1 2,0 1,-7 8,26-24,0 0,0 1,0 0,0-1,1 1,-1 0,1 1,0-1,0 0,0 1,0-1,0 1,1-1,-1 1,1 0,0 0,1 0,-1-1,0 1,1 0,0 0,0 0,0 0,1 0,-1 0,1 0,0 0,0 0,0-1,0 1,1 0,0-1,0 1,0-1,0 0,0 1,1-1,-1 0,1 0,0-1,0 1,0-1,0 1,0-1,0 0,2 1,6-1,-1-1,0 0,1 0,-1-1,1 0,-1-1,1-1,-1 1,0-1,0-1,0 0,0-1,0 0,-1 0,1-1,-1 0,0 0,-1-1,1-1,0 0,102-103,-45 34,-65 77,1 0,-1 0,0 0,0 0,1 0,-1 0,0 0,0 0,0 1,0-1,-1 0,1 1,0-1,0 0,-1 1,1-1,-1 1,1-1,-1 1,0 0,1-1,-1 1,0-1,0 1,0-1,0 1,-1 0,1-1,0 1,-1-1,1 1,-1-1,1 1,-1-1,0 1,1-1,-1 0,0 1,0 0,-1 9,0-9,1 1,-1 0,1 0,0 1,0-1,0 0,0 0,1 0,-1 1,1-1,0 0,0 1,0-1,0 0,1 1,-1-1,1 0,0 0,0 0,0 1,0-1,0 0,1 0,0-1,-1 1,1 0,0 0,0-1,1 1,-1-1,0 0,1 0,-1 0,1 0,0 0,0 0,0-1,0 1,1 0,9-3,0 1,0-1,1-1,-1 0,0-1,-1-1,1 0,-1 0,1-1,-1-1,-1 0,1-1,-1 0,0-1,-1 0,0 0,0-1,6-7,-13 13,27-20,0-3,-2 0,-1-2,-1-1,-1-1,-1-1,-2-1,-2-1,1-3,-9-14,-12 50,0-1,0 0,0 0,0 0,0 0,0 0,0 0,0 0,-1 0,1 0,0 0,-1 0,1 0,0 0,-1 0,1 0,-1 1,1-1,-1 0,0 0,1 1,-1-1,0 0,0 1,1-1,-1 1,0-1,0 1,0-1,0 1,0-1,1 1,-1 0,0 0,0-1,0 1,0 0,0 0,0 0,0 0,0 0,0 0,0 0,0 0,0 1,0-1,0 0,0 1,0-1,-8 5,0-1,1 1,0 0,0 1,0 0,1 0,0 1,0-1,1 2,0-1,0 1,0 0,1 0,1 0,-1 1,1 0,1-1,-1 2,2-1,-1 0,1 1,1-1,-1 8,1-9,0-1,0 1,1 0,0 0,1 0,0-1,0 1,0 0,1-1,0 1,1-1,0 1,0-1,0 0,1 0,0-1,1 1,-1-1,1 0,0 0,1 0,0-1,37 33,-33-30,0 0,0 0,-1 1,0 0,-1 1,0 0,0 0,-1 1,0 0,4 10,-2-2,-1-2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15.6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342 491,'-40'21,"1"1,1 2,1 2,1 1,2 2,-23 24,52-49,-1 1,1 0,0 1,0 0,1-1,0 1,0 1,0-1,1 1,0-1,0 1,0 0,1 0,0 0,-1 7,5-11,1 0,-1 0,0 0,1 0,-1 0,1 0,0-1,0 1,0-1,0 0,1 0,-1 0,1-1,-1 1,1-1,-1 1,1-1,0-1,-1 1,1 0,0-1,0 0,0 0,-1 0,1 0,0 0,0-1,0 0,-1 0,1 0,0 0,20-3,0-1,0-1,-1-1,0 0,-1-2,18-9,-16 5</inkml:trace>
  <inkml:trace contextRef="#ctx0" brushRef="#br0" timeOffset="246.951">737 434,'-47'40,"-1"1,1 2,2 2,-32 42,43-20,33-66,1 1,-1 0,1-1,0 1,0 0,0-1,0 1,0 0,0-1,1 1,-1-1,1 1,-1 0,1-1,-1 1,1-1,0 1,0-1,-1 1,1-1,0 0,0 1,1-1,-1 0,0 0,0 0,1 0,-1 0,0 0,1 0,-1 0,1-1,-1 1,1 0,0-1,-1 1,1-1,-1 0,1 0,0 1,0-1,30 3,1-1,-1-2,0-1,0-1,12-4,-32 5,0-2,0 1,-1-2,1 0,-1 0,0-1,0 0,0-1,-1 0,4-3,4-4</inkml:trace>
  <inkml:trace contextRef="#ctx0" brushRef="#br0" timeOffset="863.444">906 745,'26'-1,"-1"-2,0 0,0-2,0 0,0-2,-1-1,0 0,-1-2,0-1,0-1,-1-1,2-3,-18 13,0 0,-1-1,1 1,-1-1,0-1,-1 1,1-1,-1 0,0 0,0 0,0 0,-1-1,1 1,-1-1,-1 0,1 0,-1 0,0 0,-1-1,1 1,-1 0,0-1,-1 1,0-1,0 1,0-5,-3 8,0 1,1-1,-1 0,0 1,0-1,-1 1,1 0,0 0,-1 0,1 0,-1 1,0 0,0-1,1 1,-1 0,0 1,0-1,0 1,0 0,0 0,0 0,0 0,0 1,0 0,1-1,-1 1,0 1,0-1,1 1,-1-1,1 1,-1 0,1 0,0 0,-1 1,1-1,1 1,-3 2,-14 10,1 2,0 0,1 1,1 1,1 0,0 1,2 1,0 1,9-18,1 0,0 0,0 0,0 1,0 0,1-1,0 1,-1 0,2 0,-1 0,1 1,0-1,0 0,0 0,1 1,-1-1,1 1,1-1,-1 0,1 1,0-1,0 0,0 0,1 0,0 0,0 0,0 0,1 0,0 0,-1-1,2 1,-1-1,0 0,1 0,0 0,0-1,0 1,0-1,4 2,9-1,0 0,0-1,1-1,0 0,-1-1,1-2,0 1,0-2,-1 0,1-2,-1 1,1-3,14-3,-1-3,0 0,-1-2,0-2,-1 0,-1-2,-1-1,-1-1,0-1,-2-2,0 0,-1-2,-2 0,-1-1,5-9,27-37,-32 49,-1-1,-1 0,-1-2,-2 0,0 0,-2-2,0 1,-2-2,-2 0,0 0,-2 0,0-7,-7 31,0 1,0 0,-1-1,1 1,-1 0,0 0,0 0,-1-1,1 1,-1 0,0 1,0-1,0 0,0 0,-1 1,0-1,1 1,-1 0,0 0,-1 0,1 0,-1 1,1-1,-1 1,0 0,1 0,-1 0,0 1,0-1,-1 1,1 0,0 0,0 0,-1 1,1 0,0-1,-1 2,1-1,0 0,-1 1,1 0,0 0,0 0,0 0,0 1,-1 0,-7 2,0 0,1 1,0 1,0 0,0 0,0 1,1 1,0 0,1 0,0 1,0 0,1 0,0 1,1 0,0 0,0 1,1 0,-2 6,-2 6,0 0,2 1,1 0,1 0,1 1,1-1,1 1,0 22,2-26,1 0,1 1,1-1,1 0,1 0,1 0,0-1,2 0,0 0,1 0,2-1,-1 0,2 0,1-2,0 1,1-1,5 4,81 85,-85-89</inkml:trace>
  <inkml:trace contextRef="#ctx0" brushRef="#br0" timeOffset="4453.269">2063 773,'7'5,"0"0,-1 0,2 0,-1-1,0 0,1-1,0 0,0 0,0 0,0-1,0 0,0-1,1 1,-1-2,0 1,1-1,-1-1,0 1,1-1,-1-1,0 0,0 0,1 0,6-4,-9 4,0 0,0-1,0 1,0-1,-1 0,1-1,-1 1,0-1,0 0,0 0,-1-1,0 1,1-1,-1 0,-1 0,1-1,-1 1,0-1,0 0,-1 1,1-1,-1 0,-1-1,1 1,-1 0,0 0,-1-1,1 1,-1 0,0-1,-1 1,0-5,0 7,0 1,1 0,-1 0,0-1,-1 1,1 0,-1 0,1 0,-1 0,0 1,0-1,0 0,0 1,0-1,-1 1,1 0,-1 0,0 0,0 0,1 0,-1 1,0-1,0 1,-1 0,1 0,0 0,0 0,-1 0,1 1,0-1,-1 1,1 0,0 0,-1 1,1-1,0 0,0 1,-3 1,-9 1,1 1,0 0,0 1,0 1,1 0,0 1,0 1,-2 1,8-6,0 1,0-1,1 1,0 0,0 1,0-1,0 1,1 1,-1-1,2 1,-1 0,0 0,1 0,0 0,1 1,-1 0,1 0,0 0,1 0,0 0,0 0,1 1,0-1,0 1,0-1,1 1,0-1,1 1,-1-1,2 1,-1-1,1 0,0 0,3 6,3-4,1 0,0-1,1 0,0-1,0 0,1 0,0-1,0-1,0 0,0 0,1-1,0-1,0 0,0 0,0-1,1-1,-1 0,0 0,1-2,1 0,3 1,0-1,1-1,-1-1,-1 0,1-1,0-1,-1 0,0-1,0-1,-1-1,0 0,0-1,-1-1,0 0,0-1,-2 0,1-1,-1 0,-1-1,0-1,-1 1,0-2,-1 1,-1-1,1-3,28-66,-38 84,1 0,-1 1,1-1,0 0,-1 0,1 0,-1 0,1 0,0 0,-1-1,1 1,-1 0,1 0,0 0,-1 0,1 0,0 0,-1-1,1 1,0 0,-1 0,1-1,0 1,-1 0,1 0,0-1,0 1,-1 0,1-1,0 1,0 0,0-1,-1 1,1 0,0-1,0 1,0-1,0 1,0 0,0-1,0 1,0-1,0 1,0 0,0-1,0 1,0-1,0 1,0 0,0-1,0 1,1 0,-1-1,0 1,0 0,0-1,1 1,-1 0,0-1,-27 24,26-21,0 0,0 0,0 0,0 0,0 0,0 0,1 1,-1-1,1 0,0 1,0-1,0 0,0 1,0-1,0 0,0 0,1 1,-1-1,1 0,0 0,0 1,0-1,0 0,0 0,0 0,0 0,1 0,-1 0,1-1,-1 1,1 0,0-1,-1 1,1-1,0 0,0 0,0 1,0-1,0 0,1-1,-1 1,0 0,0-1,1 1,-1-1,0 0,1 1,-1-1,0 0,1-1,-1 1,0 0,2-1,6 2,-6-1,1-1,-1 1,1 0,-1 1,1-1,-1 1,1 0,-1 0,0 0,0 0,1 1,-1 0,0 0,0 0,-1 0,1 0,0 1,-1 0,1 0,-1 0,0 0,0 0,0 1,-1-1,1 1,-1 0,2 3,-2 2,-1 0,-1 1,0-1,0 0,0 1,-1-1,-1 0,1 0,-2 0,1 0,-1 0,0 0,-1 0,0-1,-1 0,-3 6,7-13,0 0,0 0,0 0,0 1,0-1,1 0,-1 1,0-1,1 0,-1 1,1-1,-1 1,1-1,0 1,0-1,0 1,0 0,0-1,0 1,0-1,0 1,1-1,-1 1,0-1,1 1,-1-1,1 0,0 1,0-1,-1 0,1 1,0-1,0 0,0 0,0 0,0 0,0 0,1 0,0 1,8-2</inkml:trace>
  <inkml:trace contextRef="#ctx0" brushRef="#br0" timeOffset="5366.463">3277 688,'-32'19,"1"1,0 1,2 2,0 1,2 1,1 1,-16 21,41-46,-1 0,0 0,1 0,-1 1,1-1,-1 0,1 1,0-1,0 1,-1 0,1-1,0 1,1 0,-1 0,0 0,0 0,1 0,-1 0,1-1,0 1,-1 0,1 0,0 0,0 0,0 0,0 0,1 0,-1 0,1 0,-1 0,1 0,0 0,-1 0,1 0,0 0,0-1,0 1,0 0,1-1,-1 1,0-1,1 1,-1-1,1 0,0 0,-1 0,1 1,0-2,-1 1,1 0,2 0,6 0,0-1,0-1,1 0,-1-1,0 0,0 0,0-1,-1 0,1-1,-1 0,1 0,-1-1,-1-1,1 1,-1-1,0-1,0 1,4-6,52-33,-60 72,-4-24,-2 0,1 0,0 1,0-1,0 0,1 1,-1-1,1 1,-1-1,1 1,0-1,0 1,1-1,-1 1,1-1,0 0,0 1,0-1,0 0,1 1,-1-1,1 0,-1 0,1 0,0-1,1 1,-1 0,0-1,1 1,-1-1,1 0,0 0,0 0,0 0,0 0,0-1,0 1,1-1,2 0,0 0,1-1,-1 1,0-1,1-1,-1 0,0 1,1-2,-1 1,0-1,0 0,0 0,0-1,-1 0,1 0,-1 0,1 0,-1-1,0 0,-1 0,1-1,1 0,82-117,-60 71,-6 13,0-1,-3-1,-1-1,-2 0,-2-2,-2 1,-1-2,1-27,-11 69,1 0,-2 0,1 0,0 0,0 0,-1 0,1 0,-1 0,0-1,1 1,-1 0,0 0,-1 0,1-1,0 1,0 0,-1 0,1 0,-1 0,0 0,0 0,0 0,0 0,0 0,0 0,0 0,-1 0,1 1,-1-1,1 0,-1 1,1 0,-1-1,0 1,0 0,0 0,0 0,0 0,0 0,0 0,0 1,0-1,0 1,-1-1,1 1,0 0,0 0,0 0,-1 0,1 0,0 0,-1 1,-3 2,0 1,0 0,1 0,-1 0,1 1,0 0,0 0,1 0,-1 0,1 1,1 0,-1 0,1 0,0 0,0 1,1-1,-1 1,1-1,1 1,-1 6,-5 145,8-136,12 147,22 10,-35-180,1 1,-1-1,0 1,0 0,1-1,-1 1,0 0,1-1,-1 1,0 0,1-1,-1 1,1 0,-1 0,0-1,1 1,-1 0,1 0,-1 0,1 0,-1 0,1 0,-1-1,1 1,-1 0,1 0,-1 1,0-1,1 0,-1 0,1 0,-1 0,1 0,-1 0,1 1,-1-1,0 0,1 0,-1 1,1-1,-1 0,0 0,1 1,-1-1,0 0,1 1,-1-1,0 1,0-1,1 0,-1 1,0-1,0 1,0-1,0 1,1-1,-1 1,0-1,0 1,0-1,0 1,0-1,0 1,12-40,-12 23,0-1,-2 1,0-1,-1 1,0 0,-1 0,-1 0,-1 1,0-1,-1 2,-1-1,0 1,-1 0,0 0,-5-4,-24-14,58 38,0-1,0 0,0-2,0 0,1-1,-1-2,1 0,6-1,-2 1,49-12,-55 5</inkml:trace>
  <inkml:trace contextRef="#ctx0" brushRef="#br0" timeOffset="5619.346">3898 801,'5'20,"1"5</inkml:trace>
  <inkml:trace contextRef="#ctx0" brushRef="#br0" timeOffset="5768.314">4011 519,'0'0</inkml:trace>
  <inkml:trace contextRef="#ctx0" brushRef="#br0" timeOffset="5953.742">4039 886,'34'5,"15"-9,5-7,-7-7,-12-6,-11-3,-15-2,-14 4,-6 2,-6 4,-4 6,-5 10,4 5</inkml:trace>
  <inkml:trace contextRef="#ctx0" brushRef="#br0" timeOffset="6286.576">4434 971,'13'-27,"-8"13,2 1,-1 0,2 0,0 1,0 0,1 1,0-1,6-4,-13 15,-1 0,1 1,-1-1,1 0,-1 0,1 1,0-1,-1 1,1-1,0 1,0 0,-1 0,1 0,0 0,0 0,-1 0,1 0,0 0,-1 1,1-1,0 1,-1-1,1 1,0 0,-1-1,1 1,-1 0,1 0,-1 0,0 0,1 1,-1-1,0 0,0 1,0-1,0 0,0 1,0-1,0 1,0 1,29 22,-24-23,0 0,0 0,0-1,0 0,0-1,0 1,0-1,1 0,-1-1,0 0,0 1,0-2,0 1,0-1,0 0,-1 0,1-1,0 1,-1-1,0-1,0 1,0-1,0 0,0 0,-1 0,0-1,1 1,-2-1,1 0,-1 0,1-1,-1 1,-1 0,1-1,-1 0,0 0,0 0,-1 0,0 0,0 0,0-6,1-14,-2 2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27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276 579,'-5'-2,"-1"0,1 0,0 1,-1-1,1 1,-1 1,1-1,-1 1,1 0,-1 0,0 0,1 1,-1 0,1 0,-1 0,1 1,0 0,0 0,0 0,0 0,0 1,0 0,-2 2,-5 3,0 1,0 1,0 0,2 1,-1 0,1 0,1 1,-1 3,-35 79,44-92,1 1,-1-1,1 1,0-1,-1 1,1-1,0 1,0-1,1 1,-1-1,0 1,1-1,-1 1,1-1,0 0,0 1,0-1,0 0,1 0,-1 1,0-1,1 0,-1 0,1-1,0 1,0 0,0-1,0 1,0-1,0 1,0-1,0 0,1 0,-1 0,0 0,1 0,-1 0,1-1,0 1,13 2,0-1,0 0,0-1,0-1,0-1,0 0,0-1,0 0,5-2,-16 2,0 1,0-1,0 0,-1 0,1 0,0-1,-1 1,1-1,-1 0,0 0,0-1,0 0,-1 1,1-1,-1 0,0 0,0-1,0 1,-1-1,0 1,0-1,0 0,0 0,0 0,-1 0,0 0,0 0,-1-1,1 1,-1 0,0 0,-1-5,-1-3,1-1,-2 1,0 1,-1-1,0 0,0 1,-1 0,-1 0,0 0,-1 1,0 0,-6-6,-21-29,70 41,-33 6,18 3,0 0,0-1,1-1,-1-1,0-1,1-1,-1-1,0-1,0 0,0-2,0 0,-1-2,18-7,-19 3,-2 0,1 0,-1-2,-1 0,-1-1,0-1,0 0,-2-1,0 0,0-1,-2-1,6-11,-10 15,4-4,-1 0,0 0,-2-1,0 0,-1 0,-1-1,-1 0,-1 0,0 0,0-20,-4 39,1-1,-1 1,0 0,0 0,1-1,-1 1,0 0,0 0,0-1,0 1,-1 0,1-1,0 1,0 0,-1 0,1-1,-1 1,1 0,-1 0,1 0,-1 0,0 0,0 0,1 0,-1 0,0 0,0 0,0 0,0 0,0 0,0 1,0-1,-1 0,1 1,0-1,0 1,0 0,-1-1,1 1,0 0,0 0,-1-1,1 1,0 0,-1 0,1 1,0-1,-1 0,1 0,0 0,0 1,0-1,-1 1,1-1,0 1,0 0,0-1,0 1,0 0,0 0,0-1,0 1,0 0,0 0,0 0,1 0,-2 2,-6 13,0 1,0 0,2 1,0-1,1 1,1 0,1 1,-1 11,-5 59,4 1,4 0,4 11,0 26,-4 287,-24-316,24-96,0 0,-1 1,1-1,0 0,-1 0,0-1,1 1,-1 0,0 0,0-1,0 1,0-1,0 0,0 0,0 1,0-1,-1-1,1 1,0 0,-1 0,1-1,-1 0,1 1,0-1,-1 0,1 0,-1 0,1 0,-1-1,1 1,-1-1,1 1,0-1,0 0,-1 0,1 0,0 0,0-1,-1 1,-4-6,1 1,0-1,0-1,1 1,0-1,0 0,1 0,-1 0,2 0,-1-1,2 0,-1 0,1 0,0 0,1 0,0 0,0 0,1 0,0 0,1-1,0 1,0 0,1 0,0 0,1 0,0 1,0-1,2-3,8-11,1 1,1 0,1 0,1 2,0 0,2 1,0 0,1 2,19-13,-1-2,-19 15,1 2,1 0,1 0,0 2,0 1,11-3,-9 6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34.4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0,'0'534,"0"-522,12 52,-11-64,1 1,0-1,-1 0,1 0,0 0,-1 0,1 0,0 0,0 0,-1 0,1-1,0 1,-1-1,1 1,-1-1,1 0,-1 1,1-1,-1 0,1 0,-1 0,0 0,1 0,-1-1,0 1,1-1,3-2,10-9,0 1,1 1,1 1,-1 0,2 1,-1 1,1 1,0 0,1 1,-1 1,1 1,0 0,0 2,1 0,-1 1,0 1,6 1,-20 1,0-1,0 1,0-1,0 2,0-1,0 0,-1 1,1 0,-1 0,0 0,0 1,0-1,0 1,-1 0,1 0,-1 0,0 1,0-1,-1 1,1-1,-1 1,0 0,0 0,-1 0,1 0,-1 0,0 1,0-1,-1 0,0 1,0-1,0 0,-1 0,1 1,-1-1,0 0,-1 0,1 0,-1 0,0 0,-1 0,1 0,-1-1,-1 3,-7 6,-1 0,0-1,-1 0,0-1,0-1,-1 0,-1 0,0-2,0 0,0-1,-1 0,-1-1,1-1,0 0,-1-1,0-1,0-1,-9 0,19-1,1 0,-1-1,0 0,1 0,-1 0,1-1,-1 0,1 0,-1-1,1 0,0 0,-1 0,1-1,0 0,1 0,-1-1,0 1,1-1,-5-5,-2-7</inkml:trace>
  <inkml:trace contextRef="#ctx0" brushRef="#br0" timeOffset="317.551">876 537,'-15'22,"1"1,0 1,2 0,2 0,0 2,1-1,1 1,2 0,1 1,-2 23,6-47,1 1,0-1,0 0,0 0,1 0,-1 0,1 1,0-1,0 0,0 0,0 0,0 0,1-1,-1 1,1 0,0 0,0-1,0 1,0-1,0 0,0 0,1 0,-1 0,1 0,0 0,-1 0,1-1,0 0,0 1,0-1,0 0,0 0,0-1,0 1,0-1,1 1,-1-1,0 0,1 0,8-1,-1-1,1 0,-1 0,1-1,-1-1,0 0,0 0,0-1,-1-1,0 0,0 0,0-1,-1 0,0-1,0 0,-1 0,0-1,0 0,-1 0,3-6,-6 9,-1 0,1-1,-2 0,1 1,-1-1,0 0,0 0,-1 0,0-1,0 1,-1 0,0 0,0-1,0 1,-1 0,0 0,-1 0,0 0,0 0,0 0,-1 0,0 1,0-1,-1 1,1 0,-2 0,1 0,0 0,-1 1,0 0,-1 0,1 0,-1 0,0 1,0 0,0 0,0 1,-1 0,0 0,1 0,-1 1,0 0,0 1,-4-1,-72 17,64-3</inkml:trace>
  <inkml:trace contextRef="#ctx0" brushRef="#br0" timeOffset="815.909">1525 677,'-24'6,"-1"0,1 1,0 2,1 0,0 2,1 0,0 1,0 2,2 0,-19 17,36-30,1 1,0 0,0-1,0 1,1 0,-1 0,0 1,1-1,-1 0,1 1,0-1,0 0,-1 1,2 0,-1-1,0 1,1-1,-1 1,1 0,0-1,-1 1,1 0,1 0,-1-1,0 1,1 0,-1-1,1 1,0 0,0-1,0 1,0-1,0 0,1 1,-1-1,1 0,-1 0,1 0,0 0,0 0,0 0,0 0,0 0,1-1,9 4,0-1,1-1,0 0,-1-1,1 0,0-1,0 0,0-1,0 0,0-2,0 1,0-1,0-1,-1 0,1-1,-1-1,0 0,0 0,-1-1,0 0,0-1,0-1,0 0,21-17,-2-1,0-2,-2 0,-1-2,17-25,-25 31,-4 7,-2 0,0-1,0-1,-2 0,0-1,-2 0,0-1,-1 1,-1-2,-1 1,-1-1,-1 0,-1 0,0 0,-2 0,-1-1,0 1,-2 0,-1 0,-2-7,5 24,-1 0,0 0,-1 1,1-1,-1 1,0-1,0 1,0 0,0 0,-1 0,0 0,0 0,0 0,0 1,0-1,-1 1,0 0,0 0,0 1,0-1,0 1,0-1,0 1,-1 1,1-1,-1 1,0-1,1 1,-1 1,0-1,0 1,1 0,-1 0,0 0,0 0,1 1,-1 0,0 0,0 0,1 1,-1-1,1 1,-2 1,-9 8,0 0,0 1,1 1,1 1,0-1,1 2,1 0,0 0,1 1,0 0,1 1,1 0,1 1,1-1,0 1,1 1,1-1,1 1,0-1,1 14,1-19,0 0,0 0,2 0,0 0,0 0,1-1,1 1,0 0,0-1,2 1,-1-1,2 0,-1-1,2 1,-1-1,2 0,-1-1,2 0,-1 0,1-1,1 0,-1 0,1-1,1 0,0-1,0 0,7 2,1 0,-1-1,2-1,-1-1,1-1,0-1,0 0,0-1,0-2,1 0,-1-1,0-1,1 0,-1-2,12-3,-4-1,-3 1</inkml:trace>
  <inkml:trace contextRef="#ctx0" brushRef="#br0" timeOffset="1352.101">2316 480,'-16'20,"1"1,0 1,2 0,1 1,1 1,1-1,-7 26,15-47,1 1,0-1,0 0,0 1,1-1,-1 1,1-1,-1 1,1-1,0 1,0-1,0 1,0 0,0-1,1 1,-1-1,1 1,0-1,0 0,0 1,0-1,0 0,0 1,0-1,1 0,-1 0,1 0,0 0,-1 0,1 0,0-1,0 1,0-1,1 1,-1-1,0 0,0 0,1 0,-1 0,0 0,1 0,-1-1,2 1,9-3,0 0,0-1,-1-1,1 0,-1-1,0 0,0-1,-1 0,1 0,-1-2,-1 1,0-1,0-1,0 0,-1 0,0-1,0-2,2 2,129-159,-139 168,-1 0,0-1,0 1,1 0,-1-1,1 1,-1 0,1 0,-1 0,1-1,0 1,-1 0,1 0,0 0,0 0,0 0,0 0,0 1,0-1,0 0,0 0,0 1,1-1,-1 1,0-1,0 1,0-1,1 1,-1 0,0-1,1 1,-1 0,0 0,1 0,-1 0,0 0,1 0,-1 1,0-1,0 0,1 1,-1-1,0 1,0-1,1 1,-1 0,0-1,0 1,0 0,66 152,-52-126,72 157,-86-179,3 3,0 0,0 0,-1 1,-1 0,1-1,-1 1,-1 0,0 0,0 0,-1 0,0 0,0 0,-1 0,0 0,-1 0,0 0,0 0,-1-1,0 1,0-1,-1 0,-1 0,1 0,-1 0,0-1,-1 0,-1 2,4-6,-1 1,0-1,0 0,0 1,0-2,0 1,-1 0,1-1,-1 0,1 0,-1 0,0-1,0 0,0 0,0 0,0 0,0-1,0 0,0 0,0 0,0 0,0-1,0 0,0 0,0-1,0 1,0-1,0 0,1 0,-1-1,1 1,0-1,0 0,0 0,0 0,0-1,1 1,-1-1,1 0,0 0,0 0,0-1,1 1,0-1,-1 1,2-1,-2-2,3 1,0 0,0 0,0 0,0 0,1 1,0-1,1 0,-1 0,1 0,0 1,1-1,-1 1,1 0,0 0,0 0,1 0,-1 0,1 1,0-1,0 1,1 0,-1 0,1 1,121-75,260-95,-346 160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45:32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29,'-10'367,"-8"-81,7-215,5-53</inkml:trace>
  <inkml:trace contextRef="#ctx0" brushRef="#br0" timeOffset="253.57">0 509,'43'0,"39"-5,14-2,-4-3,-8-2,-13 3,-15 2,-11-3,-9 1,-6 2,-7-3,-4 0,-4 2</inkml:trace>
  <inkml:trace contextRef="#ctx0" brushRef="#br0" timeOffset="616.895">875 0,'-36'156,"7"0,7 10,13-115,6-44,1 1,0-1,0 1,0-1,1 1,0-1,1 1,0 0,0 0,0-1,1 1,0 0,1-1,0 1,0-1,0 0,1 1,0-1,1 0,-1-1,1 1,3 3,0-8,-1-1,1 1,-1-1,1 0,0-1,0 0,-1 0,1 0,0-1,-1 0,1 0,0-1,-1 0,0 0,1 0,-1-1,0 0,0 0,0-1,-1 1,1-1,-1 0,0-1,1 0,-4 4,20-15,-16 11,0 1,0-1,0 1,0 0,1 1,0 0,0 0,0 0,0 1,0 0,0 0,1 1,-5 2,-1 0,1 1,-1-1,1 1,-1 0,0 0,0 0,0 0,0 0,-1 0,1 0,0 1,-1-1,0 1,1-1,-1 1,0-1,0 1,-1 0,1-1,0 1,-1 0,0 0,1 0,-1-1,0 1,-1 0,1 0,0 0,-1-1,0 1,1 0,-1-1,0 1,0 0,-1-1,-1 3,-1 12,2-12,1 0,-1 0,1 0,0 0,0 0,0 1,1-1,0 0,0 0,0 0,1 1,0-1,0 0,1 4,21-7,-7-10</inkml:trace>
  <inkml:trace contextRef="#ctx0" brushRef="#br0" timeOffset="967.165">1468 677,'36'-13,"0"-1,-1-2,0-2,-2-1,28-22,-58 41,-2-1,1 0,0 1,0-1,0 0,0-1,0 1,-1 0,1 0,0-1,-1 1,0-1,1 1,-1-1,0 0,1 1,-1-1,0 0,0 0,-1 0,1 0,0 0,-1 0,1 0,-1 0,0 0,1 0,-1 0,0 0,0-1,0 1,-1 0,1 0,0 0,-1 0,0 0,1 0,-1 0,0 0,0 0,0 0,0 1,0-1,0 0,-1 1,1-1,-1 1,1-1,-1 1,1-1,-1 1,0 0,0 0,-6 0,0 0,0 1,0-1,0 2,0-1,0 1,0 1,0-1,0 1,0 1,1-1,-1 1,1 1,-1-1,1 1,1 1,-1-1,-4 5,-3-1,0 1,1 0,0 1,1 1,0 0,0 1,1 0,1 1,0 0,1 0,0 1,1 0,1 1,0 0,1 0,-1 6,6-17,0 1,1-1,-1 1,1 0,0-1,0 1,1 0,0-1,-1 1,2-1,-1 1,0-1,1 0,0 1,0-1,0 0,0 0,1 0,-1 0,1-1,0 1,1-1,-1 0,0 0,1 0,0 0,-1 0,1-1,0 1,1-1,-1 0,1 0,10 4,-1-1,1 0,0-1,1-1,-1 0,0-1,1-1,0 0,1-2,108-15,-93 10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326 1,'-22'4,"0"1,0 1,1 1,0 1,0 1,0 1,1 1,1 1,0 0,1 1,-17 16,29-23,0 1,0 0,0 0,1 1,0-1,0 1,1 1,0-1,0 0,1 1,0 0,-1 6,3-11,1 0,-1 0,0 1,1-1,0 0,0 0,0 0,1 1,-1-1,1 0,0 0,0 0,1 0,-1 0,1 0,0-1,0 1,0 0,0-1,1 1,-1-1,1 0,0 0,0 0,0 0,0 0,1-1,0 1,2 0,0 0,1 0,-1 0,1-1,0 0,-1 0,1 0,0-1,0 0,0-1,0 0,0 0,0 0,0-1,0 0,0 0,0-1,0 0,0 0,-1 0,1-1,-1 0,0 0,1-1,-2 0,5-3,16-12,-1-2,0-1,-2-1,0-1,0-2,-20 22,-3 5,0 0,0 0,0 0,0-1,0 1,0 0,0 0,0-1,0 1,1 0,-1 0,0-1,1 1,-1 0,1 0,-1-1,0 1,1 0,0-1,-1 1,1-1,-1 1,1-1,0 1,-1-1,1 1,0-1,-1 0,1 1,0-1,0 0,-1 0,1 0,0 1,0-1,0 0,-1 0,1 0,0 0,0 0,0 0,-1 0,1-1,0 1,0 0,-1 0,1-1,0 1,0 0,-1-1,1 1,0-1,-1 1,1-1,0 1,-1-1,1 1,-1-1,1 0,-1 1,1-1,-1 0,0 1,1-1,-1 0,0 0,1 1,-1-1,2 25,-3-18,1 0,0 0,0 0,0 0,0 0,1 0,0 0,0 0,1 0,0 0,0-1,0 1,1 0,0-1,0 0,0 0,0 0,1 0,0 0,0 0,0-1,1 0,-1 0,1 0,0-1,0 0,1 0,3 2,17-1,-3-3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3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1 762,'9'67,"-2"1,-4 0,-2 0,-5 28,-1-68,5-29,0 1,0 0,0 0,-1 0,1 0,0 0,0 0,0 0,-1 0,1 0,0 0,0 0,0 0,-1 0,1 0,0 0,0 0,0 0,-1 0,1 0,0 0,0 0,0 0,-1 0,1 0,0 0,0 1,0-1,0 0,-1 0,1 0,0 0,0 0,0 1,0-1,0 0,0 0,-1 0,1 1,-2-24,5 2,1 0,1 0,1 0,0 0,2 1,1 0,0 0,1 1,1 1,1-1,0 2,5-4,19-24,1 2,3 1,1 3,3 1,42-30,-67 55,1 0,0 2,0 0,1 1,0 1,1 1,19-5,-39 12,0 1,1-1,-1 1,0-1,0 1,0-1,1 1,-1 0,0 0,0 0,1 1,-1-1,0 0,0 1,0-1,0 1,1 0,-1 0,0 0,0 0,0 0,-1 0,1 1,0-1,0 0,-1 1,1 0,-1-1,1 1,-1 0,0 0,1 0,-1-1,0 1,0 1,0-1,-1 0,1 0,-1 0,1 0,-1 0,1 1,-1 0,-2 9,0 1,-1-1,-1 1,0-1,0 0,-1 0,-1-1,0 1,0-1,-1-1,-1 1,0-1,0 0,-1-1,0 0,0 0,-9 5,-7 6,-2-1,0-1,0-1,-2-1,0-2,-1-1,0-1,-1-1,-29 5,10-13,49-3,0 0,0 0,0 0,1 1,-1-2,0 1,0 0,0 0,1 0,-1 0,0 0,0-1,1 1,-1 0,0-1,0 1,1 0,-1-1,0 1,1-1,-1 1,1-1,-1 1,1-1,-1 0,1 1,-1-1,1 0,-1 1,1-1,0 0,-1 0,1 1,0-1,0 0,-1 0,1 1,0-1,0 0,0 0,0 0,0 1,0-1,0 0,1 0,-1 0,0 1,0-1,1 0,-1 0,0 1,1-1,-1 0,0 1,1-1,-1 0,1 1,0-1,-1 1,1-1,13-13,2 1</inkml:trace>
  <inkml:trace contextRef="#ctx0" brushRef="#br0" timeOffset="301.08">1102 508,'-57'50,"3"1,2 4,3 1,-20 32,26-4,42-82,0 0,1 0,-1 0,0 1,1-1,0 0,-1 0,1 0,0 1,0-1,0 0,0 0,1 0,-1 1,0-1,1 0,0 0,-1 0,1 0,0 0,0 0,0 0,1 0,-1 0,0-1,1 1,-1 0,1-1,-1 1,1-1,0 1,0-1,-1 0,1 0,0 0,0 0,0 0,2 0,12 2,-1-1,1-1,-1 0,1-1,-1-1,1 0,-1-1,1-1,-1 0,12-5,-11 4,0-1,-1-1,0 0,0-1,0-1,-1 0,0-1,-1-1,0 0,0 0,0-2,-8 6,0 1,0 0,-1-1,0 0,0 0,0 0,0 0,-1-1,0 0,-1 1,1-1,-1 0,-1 0,1-1,-1 1,-1 0,1 0,-1 0,0-1,-1 1,0 0,0 0,0 0,-1 0,-2-6,1 6,-1 0,0 0,0 0,-1 1,0-1,0 1,0 1,-1-1,1 1,-1 0,-1 0,1 0,-1 1,0 0,0 1,0-1,0 1,-1 0,1 1,-1 0,1 0,-1 1,0 0,0 0,0 1,0 0,0 0,1 1,-1 0,0 1,0-1,0 1,-17 10</inkml:trace>
  <inkml:trace contextRef="#ctx0" brushRef="#br0" timeOffset="556.365">1524 621,'-19'38,"-11"18,-1 4,5-8</inkml:trace>
  <inkml:trace contextRef="#ctx0" brushRef="#br0" timeOffset="710.628">1524 254,'0'0</inkml:trace>
  <inkml:trace contextRef="#ctx0" brushRef="#br0" timeOffset="970.158">1750 791,'35'-57,"-14"19,2 1,2 1,1 2,1 0,4 0,-30 33,0 0,0 0,-1 0,1 0,0 0,0 0,0 1,0-1,0 0,0 0,0 1,1-1,-1 1,0-1,0 1,0-1,1 1,-1 0,0 0,0 0,1-1,-1 1,0 0,0 1,1-1,-1 0,0 0,0 0,1 1,-1-1,0 1,0-1,0 1,0-1,0 1,1 0,-1-1,0 1,0 0,-1 0,1 0,0 0,0 0,0 0,-1 0,1 0,0 0,-1 0,1 0,-1 0,1 1,-1-1,0 0,1 0,-1 1,0-1,0 0,0 0,0 1,0-1,0 0,0 0,-1 1,1-1,0 0,-1 1,8 34,-7-29,1 0,-1 0,1 0,0 0,1 0,0-1,0 1,1 0,-1-1,1 1,1-1,-1 0,1 0,0 0,0-1,1 0,0 1,0-1,0-1,0 1,1-1,0 0,0 0,5 2,-2-3,1-1,0 0,0 0,0-1,0 0,0-1,0 0,1-1,-1 0,0-1,0 0,-1 0,1-1,0 0,-1-1,0 0,0 0,0-1,0 0,-1-1,0 0,0 0,0-1,-1 0,0 0,6-8,94-123,-91 121</inkml:trace>
  <inkml:trace contextRef="#ctx0" brushRef="#br0" timeOffset="1226.091">2992 0,'-15'43,"-13"39,-3 14,4-4,2-8,5-13,6-10,5-10,5-9,7-7,3-4,6-3,6-6,-1-7</inkml:trace>
  <inkml:trace contextRef="#ctx0" brushRef="#br0" timeOffset="1388.718">2568 395,'48'-5,"35"-1,9 5,-3 2,-6 2,-8-1,-12 6,-11 0,-11-1,-11-1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8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1,'-10'30,"2"0,2 0,0 1,2 0,1 21,0-13,-5 60,5 1,5 0,4 0,4-1,12 43,17 26,-39-166,0 0,0 0,1-1,-1 1,0 0,1-1,-1 1,1 0,-1-1,1 1,0 0,0-1,0 1,0-1,0 0,0 1,0-1,0 0,0 0,1 1,-1-1,1 0,-1 0,1-1,-1 1,1 0,-1 0,1-1,0 1,-1-1,1 1,0-1,-1 0,1 0,0 1,0-1,-1 0,1-1,0 1,0 0,-1 0,1-1,0 1,-1-1,1 0,0 1,-1-1,1 0,-1 0,1 0,0-1,10-7,-1-1,0 0,0-1,-1 0,0-1,-1 0,-1-1,0 1,5-12,22-31,-5 18,2 1,2 1,0 2,13-7,-44 37,-2 1,1 0,-1 0,0 0,1 0,-1 0,1 0,0 1,-1-1,1 0,0 1,0 0,0-1,0 1,0 0,1 0,-1 0,0 0,0 0,1 1,-1-1,0 1,1-1,-1 1,1 0,-1 0,0 0,1 0,-1 1,1-1,-1 0,0 1,1 0,-1 0,0-1,0 1,1 1,-1-1,0 0,0 0,0 1,-1-1,1 1,1 1,1 11,-1-1,-1 1,-1-1,0 1,0 0,-1 0,-1-1,-1 8,-1 16,-15 78,18-112,0-1,0 0,0 1,0-1,1 0,-1 1,1-1,-1 0,1 0,0 1,0-1,0 0,0 0,0 0,0 0,1 0,-1 0,1-1,-1 1,1 0,0-1,0 1,-1-1,1 1,0-1,0 0,0 0,1 0,-1 0,0 0,0-1,1 1,-1-1,0 1,0-1,1 0,-1 0,0 0,1 0,-1 0,1 0,-1-1,0 1,0-1,1 0,-1 1,0-1,0 0,0-1,0 1,0 0,17-6</inkml:trace>
  <inkml:trace contextRef="#ctx0" brushRef="#br0" timeOffset="714.07">1180 735,'-48'24,"0"2,2 3,1 1,2 2,-4 6,-12 44,58-80,-1 1,1-1,0 1,1-1,-1 1,0-1,1 1,-1 0,1-1,0 1,0 0,0-1,0 1,1 0,-1-1,1 1,-1-1,1 1,0-1,0 1,0-1,1 1,-1-1,0 0,1 0,-1 1,1-1,0 0,0 0,0-1,0 1,0 0,0-1,0 1,2 0,4 0,0 0,1-1,-1 0,0 0,0-1,1 0,-1 0,0-1,1 0,-1-1,0 0,0 0,0 0,0-1,0 0,-1-1,0 0,1 0,-1-1,-1 1,1-2,-1 1,1-1,-2 0,2-1,215-210,-222 218,-1 0,1-1,0 1,0 0,0 0,0 0,0 0,0-1,0 1,0 0,0 0,0 0,0-1,1 1,-1 0,0 0,1 0,-1-1,0 1,1 0,-1-1,1 1,-1 0,1-1,-1 1,1 0,0-1,-1 1,1-1,0 1,-1-1,1 0,0 1,0-1,-1 0,1 1,0-1,0 0,0 0,-1 0,1 0,0 0,0 1,0-2,-1 1,1 0,0 0,0 0,0 0,-1 0,1-1,0 1,0 0,0-1,-1 1,1 0,0-1,-1 1,1-1,0 1,-1-1,1 0,-1 1,1-1,-1 0,1 1,-1-1,1 0,-1 0,-14 84,1 35,13-114,1-1,-1 1,1 0,0 0,0-1,0 1,0 0,1-1,-1 1,1-1,0 1,0-1,0 0,1 0,-1 0,1 0,-1-1,1 1,0-1,0 1,0-1,1 0,-1 0,0 0,1-1,-1 1,1-1,0 0,-1 0,1 0,0 0,0-1,0 0,0 1,-1-1,1-1,0 1,4-1,6-4,-1-1,1 0,-1-1,0 0,-1-1,0 0,0-1,-1-1,0 1,0-2,-1 0,-1 0,1-1,-2 0,0 0,0-1,1-5,26-32,39-59,-74 110,0 0,0 0,-1-1,1 1,0 0,0 0,0-1,0 1,0 0,0 0,0 0,1-1,-1 1,0 0,0 0,0-1,1 1,-1 0,0-1,1 1,-1 0,1-1,-1 1,1-1,-1 1,1 0,-1-1,1 1,0-1,-1 0,1 1,0-1,-1 1,1-1,0 0,0 0,-1 1,1-1,0 0,0 0,-1 0,1 0,0 0,0 0,-1 0,1 0,0 0,0 0,-1 0,1-1,0 1,0 0,-1 0,1-1,0 1,-1-1,1 1,0 0,-1-1,1 1,-1-1,1 0,-10 52,6-41,0 0,1 0,0 0,0 0,1 1,1-1,-1 0,2 1,-1-1,2 0,-1 1,1-1,1 0,0 0,0 0,3 3,-4-10,0-1,0 1,0 0,0-1,1 0,-1 1,1-1,-1 0,1 0,0-1,0 1,0 0,0-1,0 0,0 0,0 0,1 0,-1 0,0-1,0 1,1-1,-1 0,1 0,-1 0,0 0,1-1,-1 1,0-1,0 0,1 0,-1 0,0-1,0 1,0-1,92-70,-73 45,-2-1,-1 0,-1-1,-2-1,-1-1,-1 0,1-9,-11 30,-5 9,-3 10,-2 4</inkml:trace>
  <inkml:trace contextRef="#ctx0" brushRef="#br0" timeOffset="1054.489">2309 989,'47'-31,"-2"-2,-1-2,-2-2,-1-1,9-15,-43 47,-1 0,0 0,0-1,0 0,-1 0,0 0,0 0,-1-1,0 0,-1 0,1 0,-1 0,-1-1,0 1,0-1,-1 0,1-3,-5 8,-1 1,1 0,-1 0,1 0,-1 0,0 0,0 1,0 0,0 0,-1 0,1 0,-1 0,1 1,-1 0,1 0,-1 0,0 1,0 0,1 0,-1 0,0 0,1 1,-1-1,0 1,1 0,-1 1,1-1,-4 2,-7 2,-1 0,1 1,0 0,1 1,-1 1,2 0,-1 1,1 1,0 0,1 1,0 0,1 1,0 0,1 0,0 1,1 1,1 0,0 0,1 1,0-1,1 1,1 1,0-1,1 1,1 0,0 2,3-9,1 0,0 0,0 0,1 0,0 0,0-1,1 1,0-1,0 1,1-1,0 0,1 0,0-1,0 0,1 1,-1-2,2 1,-1-1,1 0,0 0,0 0,0-1,3 1,14 8,0-1,1-1,1-1,-1-1,1-2,1 0,1-2,-1 1,0-2,1-1,-1-1,1-1,-1-2,1 0,0-2,-1-1,1-2,-1 0,6-3,-1-4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87,'-5'17,"0"-1,1 1,1 0,1 1,0-1,1 0,1 1,0-1,2 1,0-1,1 0,0 0,2 0,0 0,3 5,-5-17,0-1,0 1,0-1,1 0,0 0,0 0,0-1,0 1,0-1,1 0,-1 0,1-1,0 1,0-1,0 0,0 0,1-1,-1 1,0-1,1 0,-1-1,1 1,-1-1,1 0,-1-1,0 1,1-1,-1 0,1 0,-1-1,0 0,0 0,0 0,0 0,0-1,-1 0,1 0,-1 0,3-3,9-8,-1-1,-1-1,-1 0,0 0,-1-2,6-10,4-6,-2 27,-10 38,-6-17,-3-9,1 1,0 0,0 0,0-1,1 1,0-1,0 0,0 0,1 0,0 0,0-1,0 1,0-1,1 0,-1 0,1-1,0 1,0-1,1 0,-1-1,1 1,-1-1,1 0,0 0,-1-1,1 0,0 0,0 0,0 0,0-1,0 0,0-1,0 1,0-1,0 0,0-1,6-1,3-6,-1 0,0-1,0-1,-1 0,0 0,-1-1,0-1,-1 0,0-1,-1 0,-1-1,0 0,-1 0,-1-1,0 0,-1 0,-1 0,2-13,14-56,-29 78,4 14</inkml:trace>
  <inkml:trace contextRef="#ctx0" brushRef="#br0" timeOffset="338.866">1096 284,'26'-6,"0"-2,-1-1,0-1,0-1,-1-1,-1-1,0-1,-1-1,17-15,-36 28,0 0,0 0,0 0,0 0,0-1,-1 1,0-1,1 1,-1-1,0 0,0 0,0 0,-1 0,1 0,-1 0,1 0,-1-1,0 1,-1-1,1 1,0 0,-1-1,0 1,0-1,0 1,0-1,0 1,-1-1,0 1,0-1,0 1,0 0,0-1,0 1,-1 0,0 0,0 0,0 0,0 0,0 1,0-1,-1 0,1 1,-1 0,0-1,-1 0,-8-1,0 1,0 0,0 1,0 0,0 1,-1 0,1 1,0 0,0 1,-1 1,1 0,0 0,0 1,1 1,-1 0,1 0,-1 1,1 1,1 0,-1 0,1 1,0 0,1 1,-1 0,2 1,-1 0,1 0,1 1,-1 0,2 0,-1 1,1-1,1 2,0-1,1 0,-1 5,1-6,0 0,1 0,0 1,0-1,1 1,1 0,0 0,0 0,1 0,0-1,1 1,1 0,-1 0,2 0,0-1,0 1,0-1,1 0,1 0,0 0,0-1,1 0,0 0,1 0,0-1,0 0,1 0,0 0,0-1,1-1,0 1,4 1,4 0,2-1,-1-1,1-1,0 0,0-2,0 0,0-1,1-1,-1-1,1 0,-1-2,0 0,0-1,0-1,0-1,0 0,-1-1,0-2,0 0,-1 0,16-11,-8 4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1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4 198,'0'551,"-1"-545,0-1,0 1,1-1,0 1,0 0,0-1,0 1,1-1,0 1,0-1,1 1,-1-1,1 0,0 0,1 0,-1 0,1 0,0 0,0-1,0 1,1-1,0 0,0 0,0 0,0 0,1-1,-1 0,1 0,0 0,0 0,0-1,0 0,0 0,0 0,1-1,-1 0,5 1,3-5,-1-1,0 0,0 0,-1-1,1-1,-1 0,0-1,-1 0,1 0,-2-1,1-1,-1 0,0 0,-1 0,0-1,0-1,-1 1,2-5,1 1,-8 8,1 1,0 0,0 1,0-1,0 0,1 1,0 0,0 0,0 0,0 0,1 1,0-1,-1 1,1 0,0 1,0-1,1 1,-1 0,0 0,1 1,-1-1,1 1,2 0,-4 4,0 0,0 0,-1 1,1-1,-1 1,0 0,0 0,0 0,-1 0,1 0,-1 1,0-1,0 1,-1-1,1 1,-1 0,0-1,0 1,0 4,-1-7,5 21,36 99,-39-118,1 1,0-1,0 0,0-1,1 1,-1 0,1-1,0 0,0 0,0 0,0 0,0-1,1 1,0-1,-1 0,1-1,0 1,0-1,0 0,0 0,0 0,0-1,0 0,2 0,3 0,1-2,-1 1,0-1,0-1,-1 0,1 0,0-1,-1 0,0 0,0-1,0-1,-1 1,1-1,-1-1,-1 1,1-2,5-6,5-7,-1-1,0-1,-2-1,0 0,10-24,-12 14,-1 0,-2-1,-1 0,-2 0,-1-1,-1-19,-1-6,-3 36</inkml:trace>
  <inkml:trace contextRef="#ctx0" brushRef="#br0" timeOffset="470.941">1218 1,'0'98,"-1"50,6 1,8 5,0 62,-14-215,1 0,0 0,0 1,0-1,0 0,0 0,0 0,0 1,0-1,0 0,1 0,-1 0,1 1,-1-1,0 0,1 0,0 0,-1 0,1 0,0 0,-1 0,1 0,0 0,0 0,0 0,0-1,0 1,0 0,0-1,0 1,0 0,0-1,1 0,-1 1,0-1,0 0,0 1,0-1,1 0,-1 0,0 0,0 0,1 0,-1 0,0 0,0-1,0 1,1 0,-1-1,0 1,0-1,0 1,0-1,0 1,0-1,0 0,0 0,0 1,0-1,0 0,0 0,0 0,-1 0,1 0,0 0,-1 0,1-1,71-81,54-47,-125 129,0-1,0 1,0 0,0 0,0 0,0 1,0-1,0 0,1 0,-1 0,0 1,0-1,1 1,-1-1,0 1,1 0,-1-1,0 1,1 0,-1 0,1 0,-1 0,1 0,-1 0,0 0,1 0,-1 1,0-1,1 1,-1-1,0 1,1-1,-1 1,0 0,0-1,1 1,-1 0,0 0,0 0,0 0,0 0,0 0,-1 0,1 1,0-1,0 0,-1 0,1 1,-1-1,1 0,-1 1,1-1,-1 0,0 1,0 0,1 172,-2-172,1-1,0 1,-1-1,1 1,0 0,0-1,0 1,1-1,-1 1,0 0,1-1,-1 1,0-1,1 1,0-1,-1 1,1-1,0 1,0-1,0 0,0 1,0-1,0 0,0 0,0 0,1 0,-1 0,0 0,1 0,-1 0,1-1,-1 1,1 0,-1-1,1 1,-1-1,1 0,-1 1,1-1,0 0,-1 0,1 0,0 0,-1 0,1-1,-1 1,1 0,-1-1,1 1,0-1,-1 1,1-1,-1 0,1 0,10-10</inkml:trace>
  <inkml:trace contextRef="#ctx0" brushRef="#br0" timeOffset="3952.963">1810 706,'11'4,"1"0,-1 0,1-1,-1-1,1 0,0 0,0-1,0-1,0 0,0 0,0-2,0 1,0-1,-1-1,1 0,-1-1,0 0,0-1,0 0,0-1,-1 0,0 0,0-1,0 0,-1-1,6-7,-13 13,0 1,0-1,0 0,0 0,-1 1,1-1,-1 0,1-1,-1 1,0 0,0 0,0 0,0-1,0 1,-1-1,1 1,-1-1,1 1,-1 0,0-1,0 0,0 1,0 0,0-1,-1 1,1-1,-1 1,0-1,1 1,-1 0,0-1,-1 1,1 0,0 0,-1 0,1 0,-1 0,1 0,-1 0,0 0,0 1,0-1,0 1,0-1,0 1,0 0,0 0,-1 0,1 0,0 0,-1 1,1-1,-2 0,-7 1,0 0,-1 0,1 1,0 1,-1 0,1 1,0-1,0 2,1 0,-1 0,1 1,0 0,0 1,0 0,1 1,0 0,0 0,1 1,0 0,-4 5,3-5,-50 62,57-67,0 0,1-1,-1 1,1 0,-1 0,1 0,0 0,0 0,1 0,-1 1,0-1,1 0,0 0,0 0,0 1,0-1,1 0,-1 0,1 0,-1 1,1-1,0 0,1 0,-1 0,0 0,2 1,4 2,0-1,1-1,0 1,0-1,0-1,0 1,0-1,1-1,0 0,-1 0,1 0,7-1,-12 0,20 1,1-1,0-1,-1-1,1-1,-1-1,1-1,-1-1,0-1,15-7,-14 5</inkml:trace>
  <inkml:trace contextRef="#ctx0" brushRef="#br0" timeOffset="4500.387">2601 480,'-61'73,"4"2,4 3,-10 24,42-60,39-51,80-117,20-14,-118 139,0 0,1 0,-1 0,0 0,1 0,-1 0,1 0,-1 1,1-1,-1 0,1 0,0 0,-1 0,1 1,0-1,0 0,0 0,0 1,-1-1,1 1,0-1,0 1,0-1,0 1,0 0,0-1,0 1,0 0,1 0,-1 0,0 0,0 0,0 0,0 0,0 0,0 0,0 0,0 1,0-1,0 0,0 1,0-1,0 1,0-1,0 1,0 0,0-1,-1 1,1 0,0-1,0 1,-1 0,1 0,0 0,-1 0,1 0,-1 0,17 131,-16-127,1 0,-1 0,1 0,0 0,0-1,0 1,1-1,-1 0,1 1,0-1,1 0,-1-1,1 1,-1-1,1 1,0-1,0 0,1-1,-1 1,1-1,-1 1,1-1,0-1,-1 1,1-1,0 0,0 0,0 0,0-1,0 1,0-1,1-1,-1 1,0-1,0 1,0-1,0-1,1 0,8-5,-1-1,0 0,-1-1,0 0,-1-1,0 0,0-1,-1 0,0-1,-1 0,0 0,-1-1,-1 0,0-1,-1 1,0-1,-1-1,2-9,13-61,-18 61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117 669,'-12'11,"0"0,1 2,0-1,1 2,0-1,1 1,0 1,2 0,0 0,0 0,0 4,6-17,1-1,-1 1,1 0,-1-1,1 1,-1-1,1 1,0 0,0-1,0 1,0 0,0-1,0 1,1 0,-1-1,0 1,1 0,-1-1,1 1,0-1,-1 1,1-1,0 1,0-1,0 0,0 1,0-1,0 0,1 0,-1 0,0 0,1 0,-1 0,0 0,1 0,-1 0,1-1,0 1,-1-1,1 1,-1-1,1 0,1 1,71-14,-61 9,-1-1,-1 0,1-1,-1 0,0-1,0 0,0-1,-1 0,-1-1,1 0,-1 0,-1-1,0 0,0-1,-1 1,0-1,-1-1,0 1,-1-1,-1 0,0-1,0 1,-1-1,0 0,-2 1,1-9,-3 14,-1 0,0 0,0 0,-1 0,0 0,0 1,-1-1,1 1,-2 0,1 0,-1 0,1 1,-1-1,-1 1,1 0,-1 1,0-1,0 1,0 0,-1 1,1 0,-1 0,0 0,0 1,-1-1,-15 5,32 7,10-7,-1-1,1 0,0-2,0 0,-1-1,1-1,-1-1,1 0,-1-1,-1-1,1-1,-1-1,0 0,-1-1,1-1,-2 0,0-1,0-1,-1-1,0 0,-1 0,6-10,1-1,-2-1,0-1,-2-1,0 0,-2-1,-2-1,0 0,-2-1,3-15,1 4,-9 86,4 300,3-172,-8 1,-7-1,-8 0,-11 28,16-156,-3 0,-1-1,-2 0,-2-1,-2 0,-3 0,15-33,-1 1,0-1,-1-1,0 1,-1-1,0 0,0-1,-1 1,0-2,-1 1,0-1,0 0,0-1,-1 0,0 0,0-1,0-1,-9 4,16-8,0 1,1-1,-1 0,0 0,1 0,-1 0,0 0,1-1,-1 1,0-1,1 0,-1 1,1-1,-1 0,1-1,-1 1,1 0,0-1,-1 1,1-1,0 0,0 0,0 0,1 0,-1 0,0 0,1 0,-1 0,1-1,0 1,0-1,0 1,0-1,0 1,0-2,-2-96,15 57,2 1,3 0,1 1,1 1,3 0,18-24,-11 21,2 2,2 1,1 2,10-7,-9 11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7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0 887,'62'-41,"-1"-3,-3-2,-2-3,-1-2,-4-3,-1-2,-3-2,29-48,-66 92,0-1,-1 0,-1-1,0 0,-1 0,-1 0,-1-1,0 0,-1-1,-1 1,1-9,-4 24,0 0,0 0,0 0,0 0,0 0,0-1,-1 1,1 0,-1 0,0 0,1 0,-1 0,0 0,0 0,0 1,0-1,-1 0,1 0,0 1,-1-1,1 1,-1-1,0 1,1 0,-1-1,0 1,0 0,0 0,0 0,0 1,0-1,0 0,0 1,0-1,0 1,0 0,0 0,-1-1,1 1,-1 1,-82 29,74-20,0 1,0 1,1 0,1 0,0 1,1 0,0 0,1 1,0 0,1 0,1 1,0 0,-1 10,4-19,1 0,0-1,1 1,0 0,0 0,0 0,0 0,1 0,0 0,0 0,1-1,-1 1,1 0,0-1,1 0,0 1,-1-1,2 0,-1 0,1 0,-1-1,1 1,0-1,1 0,-1 0,1-1,0 1,0-1,0 0,4 2,8 3,1-1,0 0,0-1,0-1,0-1,1 0,0-2,-1 0,4-1,-13 0,90 12,-96-13,0 1,-1 0,1-1,-1 1,0 0,1 0,-1 1,0-1,1 0,-1 1,0-1,0 1,0 0,-1 0,1 0,0 0,-1 0,1 0,-1 0,1 0,-1 1,0-1,0 0,0 1,-1-1,1 1,0-1,-1 1,0 0,1-1,-1 1,0-1,0 1,-1 2,-2 4,0-1,-1 0,0 0,0 0,0 0,-1 0,-1-1,1 0,-1 0,0-1,-1 1,0-1,0-1,0 1,-3 1,-45 43,50-31,13-18</inkml:trace>
  <inkml:trace contextRef="#ctx0" brushRef="#br0" timeOffset="272.989">1157 407,'-12'18,"1"0,0 1,1 0,1 0,1 1,1 0,1 1,0 0,2 0,0 0,2 0,0 0,1 1,1 7,1-25,-1 1,1-1,0 1,0-1,0 1,0-1,1 0,0 0,0 0,0 0,0 0,1 0,0 0,-1-1,1 1,0-1,1 0,-1 0,1 0,-1 0,1-1,0 1,0-1,0 0,0 0,0-1,0 1,1-1,-1 0,1 0,-1 0,1-1,-1 1,1-1,-1 0,1-1,-1 1,1-1,-1 0,1 0,-1 0,0 0,2-2,2 1,0-1,0-1,0 1,0-1,-1-1,0 1,0-1,0-1,0 1,-1-1,0 0,0-1,-1 1,1-1,-1 0,-1 0,0-1,0 1,0-1,-1 0,0 0,0-1,-1 1,0 0,-1-1,0 1,0-1,-1 0,0 1,0-1,-1 1,0-1,-1 1,0-1,0 1,-1 0,0 0,0 0,-1 0,0 0,-2-2,-4 0,-1 1,0 1,0 0,0 0,-1 1,0 1,-1 0,0 1,1 0,-2 0,-11-1,20 4,-20-6</inkml:trace>
  <inkml:trace contextRef="#ctx0" brushRef="#br0" timeOffset="600.145">2004 12,'-28'63,"2"2,3 1,3 0,-2 22,11-22,3 0,3 0,2 1,6 52,-1-13,-2-100,0-7</inkml:trace>
  <inkml:trace contextRef="#ctx0" brushRef="#br0" timeOffset="804.187">1609 464,'38'0,"32"0,14 0,3 0,-10 0,-8 0,-11 0,-5 0,-3-5,-4-2,-11 1</inkml:trace>
  <inkml:trace contextRef="#ctx0" brushRef="#br0" timeOffset="1406.292">2512 464,'-12'7,"-54"33,2 2,2 3,1 3,-10 15,66-59,0 0,0 1,0-1,0 2,1-1,0 0,0 1,0-1,1 1,0 0,0 0,0 1,1-1,0 1,0-1,1 1,0-1,0 1,0 6,3-10,1 0,-1-1,1 1,0-1,0 1,-1-1,2 0,-1 0,0-1,0 1,1-1,-1 1,1-1,-1 0,1 0,-1 0,1-1,0 1,-1-1,1 0,0 0,-1 0,1-1,0 1,-1-1,1 0,-1 0,1 0,-1-1,1 1,-1-1,0 0,0 1,0-2,30-13,-1-2,0-2,-2 0,-1-3,5-5,-1 2,55-52,-87 78,0 0,0 1,0-1,-1 1,1-1,0 1,0-1,-1 1,1-1,-1 1,1-1,0 1,-1 0,1 0,-1-1,1 1,-1 0,0 0,1-1,-1 1,0 0,1 0,-1 0,0 0,0-1,0 1,0 0,0 0,0 0,0 0,0 0,0 0,0-1,0 1,-1 0,1 0,0 0,-1-1,1 1,-1 0,1 0,0 0,-1-1,0 1,1 0,-1 4,-1 15,0-16,1 0,0 0,0 0,0 0,0 0,0 0,1 0,0 0,0 0,0 0,0 1,1-1,-1 0,1 0,0 0,0 0,1 0,-1 0,1 0,0-1,0 1,0-1,0 1,1-1,0 0,-1 0,1 0,0 0,1 0,-1 0,0-1,1 0,-1 0,1 0,3 1,14-2,1-1,0-2,-1 0,1-1,-1-1,0-1,0-1,-1-1,0-1,0-1,0 0,-1-1,-1-2,0 1,0-2,-1-1,-1 0,0-1,8-11,34-27,-31 31,-1-2,-1-1,-2-1,0-1,4-8,-11 12,0-1,-1 0,-2 0,-1-2,0 1,-2-2,-1 1,-1-1,-2-1,0 1,1-25,-26-18,18 69,0-1,0 1,0 0,0-1,0 1,-1 0,1 0,0 0,-1 0,1 0,-1 0,1 1,-1-1,1 0,-1 1,0-1,1 1,-1 0,0-1,0 1,1 0,-1 0,0 0,1 0,-1 0,0 1,1-1,-1 0,0 1,1-1,-1 1,0 0,1-1,-1 1,1 0,0 0,-1 0,1 0,0 0,-2 1,-7 10,-1-1,2 1,-1 1,2 0,-1 0,2 1,0-1,1 2,0-1,1 1,0 0,2 0,-1 0,1 11,-3-3,1 0,2 0,0 1,1-1,2 1,0-1,1 0,2 1,0-1,2 0,0 0,2-1,0 1,2-1,0-1,12 19,-14-28,1 0,0-1,1 0,0-1,1 0,0 0,0-1,1 0,1-1,-1 0,1-1,12 6,-4-7</inkml:trace>
  <inkml:trace contextRef="#ctx0" brushRef="#br0" timeOffset="1655.158">2850 351,'44'9,"32"9,14 0,-4-2,-6-4,-13-4,-13-4,-10-2,-9-1,-5-2,-2 1,-2-6,-5-1</inkml:trace>
  <inkml:trace contextRef="#ctx0" brushRef="#br0" timeOffset="1908.177">3754 548,'-5'38,"3"18,8-1,1-9</inkml:trace>
  <inkml:trace contextRef="#ctx0" brushRef="#br0" timeOffset="2067.265">3783 322,'0'0</inkml:trace>
  <inkml:trace contextRef="#ctx0" brushRef="#br0" timeOffset="2255.731">4093 577,'7'10,"0"0,1-1,0 0,1 0,0-1,0 0,1 0,0-1,0 0,1-1,0-1,5 3,-12-6,0-1,1 1,-1-1,1 0,0 0,-1 0,1-1,0 1,0-1,-1 0,1-1,0 1,-1-1,1 0,0 0,-1 0,1-1,-1 0,0 0,1 0,-1 0,0-1,0 1,0-1,-1 0,1 0,-1 0,0-1,1 1,-2-1,1 0,2-4,0 3,-1 0,0-1,0 0,0 0,-1 0,0 0,0-1,-1 1,1-1,-1 1,-1-1,1 0,-1 0,-1 0,1 0,-1 0,0 0,-1 0,1 0,-2 1,1-1,-1 0,0 0,0 1,0-1,-1 1,0 0,-1-1,1 2,-4-6,2 6,-1 1,1-1,-1 1,0 0,0 0,-1 0,1 1,-1 0,1 0,-1 1,0 0,0 0,0 1,0-1,-1 2,1-1,0 1,0 0,0 0,-1 1,1 0,0 0,0 1,0 0,0 0,0 1,1 0,-1 0,1 0,-1 2,-12 5</inkml:trace>
  <inkml:trace contextRef="#ctx0" brushRef="#br0" timeOffset="2623.616">4544 661,'15'-25,"75"-104,-89 128,-1 1,1-1,0 0,0 0,0 0,0 0,0 1,0-1,0 0,0 1,0-1,0 1,0-1,0 1,0-1,0 1,1 0,-1 0,0 0,0-1,0 1,1 0,-1 1,0-1,0 0,0 0,1 0,-1 1,0-1,0 0,0 1,0-1,0 1,0 0,0-1,0 1,0 0,0 0,0-1,0 1,0 0,-1 0,1 0,0 0,25 56,-19-39,-2-8,1-1,1 0,-1-1,1 0,1 0,0 0,0-1,0 0,1 0,0-1,0 0,0-1,1 0,0 0,0-1,0-1,1 1,-1-2,1 1,-1-2,1 1,0-1,0-1,0 0,0-1,0 0,-1 0,1-1,0-1,9-3,-7 3,-1 0,0-1,0 0,0-1,0-1,-1 0,0 0,0-1,0-1,-1 0,-1 0,1-1,-1 0,-1-1,1 0,-2 0,1 0,-1-1,-1 0,0-1,1-4,-4-7,-5 5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3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310 529,'-8'-3,"0"0,-1 1,1 0,-1 0,1 1,-1 0,0 0,0 1,1 1,-1-1,0 1,1 1,-1-1,1 1,-1 1,1 0,0 0,0 1,0 0,0 0,1 0,0 1,0 0,0 1,1 0,-1 0,1 0,1 1,-1 0,1 0,0 0,-2 0,1 1,0-1,0 1,1 0,0 1,0-1,1 1,0 0,1 0,0 0,0 1,1-1,0 1,0-1,1 1,1 0,0-1,0 1,1 0,0-1,0 1,1 0,1-1,0 2,-1-8,0-1,0 0,0 0,0 0,1 0,-1 0,1 0,-1-1,1 1,-1-1,1 1,0-1,0 0,0 0,0-1,0 1,0-1,0 1,0-1,0 0,0 0,0 0,0 0,0-1,0 1,0-1,0 0,0 0,-1 0,2 0,84-42,-54 20,-1-2,-1-1,-2-1,0-2,23-30,54-67,-96 98,-30 28,12 4,0 1,1 0,0 1,0-1,0 1,0 1,1-1,0 1,0 0,1 0,0 0,0 0,1 1,0 0,0-1,1 1,0 0,0 1,1-1,0 0,0 0,1 1,0-1,0 0,1 0,0 1,1-1,0 0,0 0,1 0,0 0,0-1,3 5,1-4,1 0,1 0,-1-1,1 0,0-1,1 0,0 0,-1-1,2 0,-1-1,1 0,-1 0,1-1,0-1,0 0,0 0,1-1,-1-1,0 0,0 0,1-1,-1-1,0 0,0 0,0-1,-1 0,1-1,-1 0,1-1,-1 0,6-5,28-19,-1-1,-2-2,-1-2,-1-2,-2-1,-2-2,19-28,-35 44,0 0,-2-1,0-1,-2 0,0-2,-2 1,-1-2,-2 1,0-2,-2 1,-1-1,-1 0,-2-1,1-15,-5 43,0 0,0 1,0-1,0 0,0 0,0 1,0-1,-1 0,1 0,-1 1,1-1,-1 0,0 1,1-1,-1 1,0-1,0 1,0-1,0 1,0 0,0-1,-1 1,1 0,0 0,-1 0,1 0,-1 0,1 0,-1 0,1 1,-1-1,0 1,1-1,-1 1,0-1,0 1,1 0,-1 0,0 0,0 0,1 0,-1 0,0 0,1 1,-1-1,0 1,0-1,1 1,-1-1,0 1,-11 8,0 1,1 0,0 0,1 1,0 1,0 0,1 0,1 1,0 0,1 1,1 0,0 0,0 1,-2 9,-10 14,2 1,2 1,1 0,2 1,2 1,2 0,1 0,0 42,7-74,0-1,1 1,0-1,1 0,0 0,0 0,1 0,0 0,1 0,0 0,0-1,1 0,0 0,0 0,1-1,0 0,0 0,0 0,1 0,0-1,1-1,0 1,-1-1,2 0,-1-1,2 1,2-2,0-1,-1-1,1 1,0-2,0 0,0 0,0-1,0-1,0 0,0 0,-1-1,1-1,-1 0,0 0,0-1,-1-1,1 0,-1 0,0-1,1-1,5-5,0-1,-1 0,-1-1,0-1,-1 0,-1-1,0 0,-2-1,0 0,0-1,0-6,-8 18,0 0,0 0,-1 0,0 0,-1 0,1 0,-2 0,1-1,-1 1,0 0,0 0,-1 0,0 0,0 0,0 1,-1-1,0 1,-1-1,1 1,-1 0,0 0,-1 0,1 1,-1 0,-1 0,1 0,0 0,-1 1,0 0,0 0,0 1,-1-1,1 1,-1 1,0-1,0 1,0 0,0 1,-3-1,-8 1,0 0,1 1,-1 0,0 2,0 0,1 1,0 1,-1 0,1 2,1 0,-1 0,-12 9,-11 5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277 684,'-25'9,"0"2,1 1,1 0,0 2,0 1,2 1,0 0,1 2,-12 13,29-29,-1 1,1 0,0 1,0-1,0 0,1 1,-1 0,1-1,0 1,0 0,0 0,1 0,-1 1,1-1,0 0,0 1,0-1,1 0,0 1,-1-1,2 1,-1-1,0 0,1 1,0-1,0 0,0 1,1-1,-1 0,1 0,0 0,0 0,0 0,1-1,-1 1,1-1,0 1,0-1,0 0,1 0,-1 0,3 1,1-1,0 0,0 0,0-1,0 1,1-1,-1-1,1 0,-1 0,1 0,-1-1,1 0,0-1,-1 1,1-2,-1 1,1-1,-1 0,0 0,0-1,0 0,0 0,0-1,4-3,1 0,0-1,-1-1,0 1,-1-2,0 1,0-1,-1-1,0 0,-1 0,-1-1,1 0,3-10,-6 15,-1-1,0 0,0 1,-1-1,0-1,0 1,-1 0,0-1,-1 1,0-1,0 1,-1-1,0 1,0-1,-1 0,0 1,-1-1,0 1,0-1,-1 1,0 0,0 0,-1 0,0 1,0-1,-1 1,-4-6,5 10,0 1,1-1,-1 1,0 0,0 0,-1 1,1-1,0 1,-1 0,1 0,0 0,-1 1,1-1,-1 1,1 0,-1 1,1-1,-1 1,1 0,-1 0,1 0,0 0,0 1,-1 0,1 0,0 0,0 0,-1 2,-7 3,0 1,0 1,1-1,1 2,0 0,0 0,0 0,-3 8,7-9,0 0,1 1,0-1,1 1,0 0,1 0,0 1,0-1,1 1,1-1,-1 1,2-7,0 0,-1 0,1 0,0 0,1 0,-1 0,1 0,0 0,0 0,0 0,0 0,1-1,0 1,-1-1,1 1,1-1,-1 1,0-1,1 0,0 0,-1 0,1-1,0 1,1-1,-1 1,0-1,1 0,-1 0,1-1,1 2,11-1,0 0,0-2,0 1,0-2,0 0,0-1,-1 0,1-2,0 1,-1-2,0 0,0-1,-1-1,1 0,-2-1,1 0,-1-1,0-1,-1 0,4-4,63-54,-79 67,0 1,1-1,-1 1,0-1,1 1,-1-1,0 1,1 0,-1-1,0 1,1-1,-1 1,1 0,-1 0,1-1,-1 1,1 0,-1 0,1-1,-1 1,1 0,-1 0,1 0,-1 0,1 0,-1 0,1 0,-1 0,1 0,0 0,-1 0,1 0,-1 0,1 1,-1-1,1 0,-1 0,1 0,-1 1,1-1,-1 0,0 1,1-1,-1 0,1 1,-1-1,0 1,1-1,-1 1,0-1,0 0,1 1,-1-1,0 1,0-1,0 1,1-1,-1 1,0 0,0-1,0 1,0-1,0 1,0-1,0 1,-5 40,4-34,-1-2,1-1,0 1,0 0,0 0,1-1,-1 1,1 0,0 0,1 0,-1 0,1-1,0 1,0 0,1 0,-1-1,1 1,0-1,0 0,1 1,-1-1,1 0,0 0,0 0,0-1,0 1,1-1,0 0,-1 0,1 0,0 0,1-1,-1 1,0-1,1 0,-1-1,1 1,0-1,-1 0,1 0,0 0,1 0,10-4,0 0,0-1,-1-1,1 0,-1-1,-1-1,1 0,-1-1,0-1,-1 0,0-1,10-9,-11 10,1-1,-1 0,-1 0,0-1,-1-1,0 0,0 0,-1-1,-1 0,0-1,-1 1,-1-2,4-10,-10 25,0 0,0 1,-1-1,1 0,0 0,0 0,0 1,-1-1,1 0,0 0,0 0,-1 0,1 0,0 1,0-1,-1 0,1 0,0 0,0 0,-1 0,1 0,0 0,-1 0,1 0,0 0,0 0,-1 0,1 0,0 0,-1 0,1-1,0 1,0 0,-1 0,1 0,0 0,0 0,-1-1,1 1,0 0,0 0,0 0,-1-1,-3 16,0 0,1 0,0 0,2 1,-1-1,2 1,0-1,1 1,0-1,4 14,-4-25,1 0,-1-1,1 1,0 0,0-1,0 0,0 1,0-1,1 0,0 0,-1 0,1 0,0-1,0 1,1-1,-1 0,1 0,-1 0,1 0,-1-1,1 1,0-1,0 0,0 0,0 0,0-1,0 1,0-1,0 0,0 0,0 0,0-1,0 0,-1 1,1-1,0-1,0 1,0 0,-1-1,3-1,125-75,-84 43,117-100,-143 112,0-1,-2-1,-1-1,-1 0,-1-1,-2-1,0 0,-2-1,-1-1,-2 0,0 0,-2-1,-2 1,-1-2,-1 1,-1 0,-2-1,-2-5,-24-58,25 93,0-1,-1 1,1 0,-1-1,0 1,0 0,0 0,0 0,0 0,0 1,0-1,-1 0,1 1,-1 0,1-1,-1 1,1 0,-1 0,0 1,1-1,-1 0,0 1,0 0,0 0,1 0,-1 0,0 0,0 0,0 1,1-1,-1 1,0 0,-1 0,-3 4,1 0,-1 0,1 0,0 1,0 0,0 0,1 0,0 1,0 0,1 0,0 0,0 0,1 1,0 0,0-1,0 1,1 0,0 3,1-8,-11 45,2 2,3-1,1 1,3 0,2 0,5 44,-3-27,32 166,-20-166,11 62,-24-129,-1 0,1-1,-1 1,1 0,-1 0,1 0,-1 0,1 0,-1 0,1 0,-1 0,1 0,-1 0,1 1,-1-1,1 0,-1 0,1 0,0 1,-1-1,1 0,-1 0,1 1,0-1,-1 0,1 1,-1-1,1 0,0 1,0-1,-1 1,1-1,0 1,0-1,-1 0,1 1,0-1,0 1,0-1,0 1,0-1,0 1,0-1,0 1,0-1,0 1,0-1,0 1,0-1,0 1,0-1,1 1,-1-1,0 1,0-1,0 0,1 1,-1-1,-30-34,27 31,-15-20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0,'38'5,"37"2,16-1,-4 3,-6 1,-8-2,-7-2,-9-2,-5-1,-7 2,-6 2,-4-1,-9-1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0 437,'46'-18,"0"-2,-2-2,-1-2,-1-2,0-2,-3-1,0-2,-2-2,-1-1,9-14,-38 40,7-8,0 1,1 1,1 0,0 0,1 2,1 0,6-2,-23 13,1 0,-1 1,0-1,1 1,-1-1,0 1,1 0,-1-1,1 1,-1 0,0 0,1 0,-1 0,1 0,-1 1,1-1,-1 0,0 0,1 1,-1-1,0 1,1 0,-1-1,0 1,0 0,1 0,-1 0,0-1,0 1,0 0,0 1,0-1,0 0,-1 0,1 0,0 0,0 1,-1-1,1 0,-1 1,1-1,-1 0,0 1,1-1,-1 1,0-1,0 1,4 77,-4-70,0 8,0-1,-2 1,0-1,0 0,-2 0,0 0,0 0,-2-1,0 0,-1 0,0 0,-1-1,-1 0,0 0,-1-1,0 0,-1-1,-1-1,1 1,-2-2,0 1,-9 4,-47 1,68-16,0 0,-1 1,1-1,0 0,-1 0,1 0,0 0,-1-1,1 1,0 0,0 0,-1-1,1 1,0-1,0 1,-1-1,1 0,0 1,0-1,0 0,0 0,0 0,0 1,0-1,0 0,0 0,1-1,-1 1,0 0,1 0,-1 0,0 0,1-1,0 1,-1 0,1-1,0 1,-1 0,1-1,0 1,0 0,0-1,0 1,1 0,-1 0,0-1,0 1,1 0,-1-1,5-6,0 1,1-1,-1 1,1 0,1 0,-1 1,1 0,0 0,1 1,-1 0,1 0,0 0,0 1,1 1,-1-1,1 1,0 1,0 0,0 0,0 0,0 1,6 0,21-7,-11 1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29,'-19'13,"1"2,0 0,1 1,1 0,1 2,0 0,1 0,1 1,1 1,-8 16,18-32,0 0,0 0,0 0,0-1,1 1,0 1,0-1,0 0,0 0,1 0,-1 1,1-1,0 0,1 0,-1 1,1-1,-1 0,1 0,0 0,1 0,-1 0,1 0,0 0,0 0,0-1,0 1,1-1,0 1,-1-1,1 0,0 0,0 0,1 0,-1-1,1 1,3 1,2-1,0 0,0-1,0 0,0-1,0 0,1 0,-1-1,0 0,0 0,1-1,-1-1,0 0,0 0,0 0,0-1,0 0,-1-1,1 0,-1-1,0 1,0-2,-1 1,0-1,1 0,-2 0,1-1,-1 0,0 0,-1-1,1 1,-1-1,-1 0,3-8,-2 10,-1 0,0 0,0-1,0 0,-1 0,0 0,-1 0,1 0,-1-1,-1 1,1-1,-1 1,-1-1,1 1,-2-1,1 0,-1 1,0-1,0 1,-1-1,0 1,0 0,-1-1,1 1,-2 1,1-1,-1 0,0 1,-1-1,0 1,0 1,0 1,-1 1,1-1,-1 1,0 0,0 0,0 1,0-1,0 1,-1 1,1-1,-1 1,1 0,-1 1,1 0,-1 0,1 0,-1 1,-2 0,-16 5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33 199,'-32'109,"60"-128,-1-20,1 1,3 2,0 1,2 1,2 2,27-20,-60 50,-1 1,0-1,1 1,0-1,-1 1,1-1,0 1,0 0,-1 0,1 0,0 0,0 0,0 0,0 1,0-1,1 1,-1-1,0 1,0 0,0 0,0 0,0 0,1 0,-1 0,0 1,0-1,0 1,0-1,0 1,0 0,0 0,0 0,0 0,0 0,-1 0,1 1,0-1,-1 1,1-1,-1 1,1-1,-1 1,0 0,0 0,1 0,-1 1,-3 43,4 34,-1-78,-1 0,1 0,0 1,0-1,0-1,0 1,0 0,0 0,1 0,-1-1,1 1,-1 0,1-1,0 1,-1-1,1 0,0 0,0 0,0 1,0-2,0 1,0 0,0 0,0-1,0 1,1-1,-1 0,0 1,0-1,0 0,1 0,-1-1,0 1,8-2,-1-1,0 0,0 0,0-1,0 0,-1 0,0-1,0 0,0-1,0 0,-1 0,0 0,0-1,-1 0,0 0,0-1,0 0,-1 0,-1 0,1-1,-1 0,1-4,19-26,-7 23,-13 20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1,'5'4,"6"12,6 3,0 3,-2 3,-5 1,2-3,-2-1,-2 0,-3 2,-2-3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8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0 201,'38'3,"0"-2,0-2,0-2,0-1,-1-1,1-3,15-5,33-29,-84 41,-1-1,1 1,0 0,0-1,0 0,-1 1,1-1,-1 0,1 0,-1 1,0-1,0 0,0 0,0-1,0 1,0 0,0 0,-1 0,1-1,-1 1,0 0,0 0,1-1,-1 1,-1 0,1-1,0 1,-1 0,1 0,-1-1,1 1,-1 0,0 0,0 0,0 0,0 0,-1 0,1 0,0 0,-3-2,0-1,-1 1,1 0,-1 1,0-1,0 1,0 0,0 0,0 0,-1 1,0 0,1 0,-1 0,0 1,0 0,1 0,-1 0,0 1,0 0,0 0,0 0,0 1,-3 1,-3-1,0 2,1 0,-1 0,1 1,0 0,0 1,1 0,-1 1,1 0,1 0,-6 5,4-1,0 1,0-1,1 2,1-1,0 1,0 1,2-1,-1 2,2-1,0 1,0 0,1 0,1 0,0 1,1-1,1 2,3-5,0-1,1 0,0 1,1-1,0 0,1 0,0 0,0-1,1 0,1 1,-1-2,1 1,1-1,0 0,0 0,0 0,1-1,0-1,1 1,-1-1,1-1,0 1,1-2,-1 1,1-1,0-1,0 1,0-2,1 0,6 1,163 9,-153-13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143 450,'8'1,"1"0,-1-1,1 0,-1 0,0-1,1 0,-1 0,1-1,-1 0,0-1,0 0,0 0,-1 0,1-1,-1 0,1-1,-1 0,-1 0,1 0,-1-1,0 0,0 0,1-2,-6 7,23-21,-2 0,-1-2,0 0,-2-1,-1-1,-1-1,-1 0,-2-2,6-14,2-60,-23 102,1 1,-1-1,0 1,0-1,1 1,-1 0,0-1,0 1,0 0,0-1,1 1,-1 0,0 0,0 0,0 0,0 0,0 0,0 0,0 0,1 0,-1 0,0 0,0 0,0 1,0-1,0 0,1 1,-1-1,0 1,0-1,1 1,-1-1,0 1,1-1,-1 1,0 0,1 0,-1-1,1 1,-1 0,1 0,-1-1,1 1,0 0,-1 0,1 0,0 0,0-1,0 1,0 0,-1 0,1 0,0 0,1 0,-1 0,-15 33,2 0,1 0,2 1,-4 29,3-19,-6 52,5 1,4 0,4 1,8 85,-2-56,-2-92,3 56,-5 1,-4-1,-3 0,-14 50,19-123,-2 0,0 0,-1 0,0-1,-2-1,0 1,-1-1,-1-1,0 0,-1 0,-9 8,16-19,1-1,-1 0,0 0,-1-1,1 0,0 0,-1 0,0 0,0-1,0 0,0 0,0 0,0-1,0 0,0 0,0-1,-1 0,1 0,0 0,-1-1,1 0,0 0,0 0,0-1,0 0,0 0,0-1,1 1,-1-1,1-1,-1 1,1-1,0 0,1 0,-1 0,1-1,-1 1,1-1,1 0,-1 0,1-1,0 1,-3-7,3 1,1-1,0 0,0 0,1 0,0 0,1 0,1 0,0 0,0 0,2 0,-1 0,1 1,1-1,0 1,1 0,0 0,0 0,1 1,1-1,1 0,19-27,2 2,2 0,1 2,20-15,261-200,-285 225</inkml:trace>
  <inkml:trace contextRef="#ctx0" brushRef="#br0" timeOffset="256.483">933 760,'0'38,"0"33,0 8,0-5,0-9,0-21,0-18</inkml:trace>
  <inkml:trace contextRef="#ctx0" brushRef="#br0" timeOffset="486.234">820 563,'10'0,"2"0</inkml:trace>
  <inkml:trace contextRef="#ctx0" brushRef="#br0" timeOffset="637.395">1639 704,'-48'48,"-20"20,0 4,8-6,14-9,10-9,11-9,5-5,1-9,4-14,4-8</inkml:trace>
  <inkml:trace contextRef="#ctx0" brushRef="#br0" timeOffset="806.516">1159 788,'43'9,"24"14,6 2,-6 2,-8 1,-11-4,-7-2,-7-4,-4 0,-2 1,-2-3,1 1,-1-2,-4-4</inkml:trace>
  <inkml:trace contextRef="#ctx0" brushRef="#br0" timeOffset="1118.787">2034 873,'13'3,"0"-1,0-1,0 0,0 0,0-1,0-1,0-1,0 1,0-2,0 0,9-4,-14 5,1 0,-1-1,0 0,-1-1,1 0,0 0,-1 0,0-1,0 0,-1-1,1 1,-1-1,0-1,-1 1,1-1,-1 0,-1 0,1 0,-1-1,0 0,-1 0,1-3,-3 9,-1 0,1 1,-1-1,0 0,1 0,-1 1,0-1,0 0,0 0,0 1,-1-1,1 0,0 0,-1 1,1-1,-1 0,0 1,1-1,-1 0,0 1,0-1,0 1,0-1,0 1,-1 0,1 0,0-1,0 1,-1 0,1 0,-1 0,1 0,-1 0,0 1,1-1,-1 0,0 1,1-1,-1 1,-1 0,-72 6,54 3,0 0,1 1,0 1,1 1,0 1,1 1,0 0,1 1,1 1,0 0,2 1,-1 1,2 1,1 0,0 0,1 1,1 1,8-17,1 0,-1 0,1 0,-1 0,1 0,0 0,1 0,-1 1,1-1,0 0,0 1,0-1,0 0,1 1,0-1,0 0,0 0,0 1,1-1,-1 0,1 0,0-1,0 1,1 0,-1-1,1 1,0-1,0 0,0 0,0 0,0 0,1 0,-1-1,1 0,0 1,0-2,0 1,0 0,1 0,11 3,0 0,1-1,0 0,-1-2,1 0,0-1,0 0,0-2,0 0,0 0,-1-2,1 0,0-1,-1-1,0 0,0-1,-1-1,5-3,7-3</inkml:trace>
  <inkml:trace contextRef="#ctx0" brushRef="#br0" timeOffset="1621.841">2797 844,'-16'2,"0"0,1 1,0 1,0 0,0 1,0 0,1 2,0-1,0 2,0 0,1 0,-9 9,-35 37,55-52,0 0,0-1,1 2,-1-1,1 0,-1 0,1 0,0 1,0-1,0 0,0 1,1-1,-1 1,1-1,-1 1,1-1,0 1,0 0,0-1,0 1,1-1,-1 1,1-1,-1 1,1-1,0 1,0-1,1 3,4-1,0-1,0 1,0-1,0 0,1 0,0-1,-1 0,1 0,0 0,0-1,0 0,0-1,0 0,0 0,0 0,0-1,0 0,4-1,13-2,0-2,0 0,0-2,-1 0,0-2,-1 0,0-2,-1 0,0-2,-1 0,-1-1,0-1,-1-1,0 0,-2-2,4-5,8-9,-2-2,-1 0,-2-2,-2 0,-1-2,-2 0,-2-1,-1 0,-2-2,2-18,-12-68,-3 124,-1 1,1-1,-1 0,0 1,0-1,-1 1,1-1,-1 1,1 0,-1-1,0 1,-1 0,1 0,0 0,-1 1,0-1,1 1,-1-1,0 1,0 0,0 0,-1 0,1 0,0 1,-1-1,1 1,-1 0,0 0,1 0,-1 1,0-1,0 1,-4 0,-1 0,1 1,0 0,0 1,0 0,1 0,-1 1,0-1,1 2,0-1,-1 1,1 0,1 1,-1-1,1 1,-1 1,1-1,1 1,-5 5,-3 5,1 0,1 1,0 0,1 0,1 1,1 1,-3 9,3-9,0 0,1 0,1 1,1 0,1 0,0 1,2-1,0 1,2-1,0 1,1 0,1-1,1 0,1 1,0-1,2 0,0-1,2 1,0-1,1-1,0 0,2 0,0-1,1 0,1 0,0-2,5 3,2-5,1-1,0-1,1-1,0-1,0-1,1-1,0-1,1-1,-1-1,20 1,-6 0</inkml:trace>
  <inkml:trace contextRef="#ctx0" brushRef="#br0" timeOffset="46000.12">1132 2228,'-4'1,"1"1,-1-1,1 1,0 0,0 0,0 1,0-1,0 1,1-1,-1 1,1 0,0 0,0 0,0 0,0 0,0 1,0-1,1 0,0 1,0-1,0 1,0 0,0-1,1 1,-1 0,1 2,-1-3,-30 202,29-144,-3 0,-3 0,-2 0,-3 1,-26 28,38-89,1-1,-1 1,1-1,-1 1,1-1,-1 1,1-1,-1 1,1-1,-1 0,0 1,1-1,-1 0,1 0,-1 1,0-1,1 0,-1 0,0 0,1 0,-1 0,0 0,0 0,1 0,-1 0,0 0,1 0,-1 0,0 0,1-1,-1 1,0 0,1-1,-1 1,1 0,-1-1,1 1,-1 0,0-1,1 1,-1-1,1 1,0-1,-1 0,1 1,-1-1,1 1,0-1,0 0,-1 1,1-1,0 0,0 1,0-1,0 0,-1 1,1-1,0 0,0 1,0-1,1 0,-1 1,0-1,0 0,-2-47,14-9,2 0,2 2,3 0,2 1,3 1,26-44,-40 76,2 1,-1 0,2 0,1 2,0-1,2 2,0 0,0 1,2 0,0 2,1 0,0 1,1 1,0 1,9-4,-26 14,-1-1,1 1,0-1,0 1,0 0,0 0,0 0,0 0,0 1,0-1,0 1,1 0,-1 0,0 0,0 0,0 0,0 1,0 0,1-1,-1 1,0 0,-1 1,1-1,0 0,0 1,0-1,-1 1,1 0,-1 0,1 0,-1 0,0 1,0-1,0 1,0-1,0 1,-1 0,1-1,-1 1,0 0,0 0,0 1,0 8,0 1,-1 0,-1-1,0 1,-1 0,0-1,-1 1,-1-1,0 0,0 0,-1 0,0-1,-1 1,-1-1,0-1,0 1,-1-1,0-1,-1 1,0-1,-1 0,3-2,-1 1,1-1,-1 0,-1 0,1-1,-1 0,0-1,0 1,-1-2,1 0,-1 0,0 0,-1-1,1-1,0 0,-1 0,1-1,-1-1,1 1,-7-2,-2-5</inkml:trace>
  <inkml:trace contextRef="#ctx0" brushRef="#br0" timeOffset="46366.01">1921 2199,'-17'11,"0"0,0 1,2 1,0 1,0 0,1 1,1 0,0 1,1 1,1 0,1 0,0 1,-5 15,13-30,1 0,-1 0,1 0,0 1,0-1,0 1,0-1,0 0,1 1,0-1,-1 1,1 0,1-1,-1 1,0-1,1 1,0-1,0 0,0 1,0-1,0 0,1 1,-1-1,1 0,0 0,0 0,0-1,0 1,1 0,-1-1,1 1,-1-1,1 0,0 0,0 0,0 0,0-1,1 1,-1-1,0 0,0 1,1-2,-1 1,1 0,-1-1,1 1,-1-1,1 0,0 0,7-2,1 0,-1-1,0 0,0-1,0 0,0 0,-1-1,1-1,-1 0,-1 0,1-1,-1 0,0-1,-1 0,0 0,0-1,0 0,-2 0,1-1,-1 0,0 0,-1 0,1-4,-4 10,1-1,-1 0,-1 0,1-1,-1 1,0 0,0 0,0-1,-1 1,1-1,-2 1,1 0,0-1,-1 1,0 0,0 0,-1-1,0 1,1 0,-2 0,1 0,0 1,-1-1,0 0,0 1,-1 0,1 0,-1 0,0 0,0 1,0-1,0 1,-1 0,1 0,-1 0,0 1,0 0,0 0,0 0,0 0,0 1,-5-1,-18-2,3 2</inkml:trace>
  <inkml:trace contextRef="#ctx0" brushRef="#br0" timeOffset="46630.974">2401 2228,'-19'33,"-12"22,1 5,4-3,7-10</inkml:trace>
  <inkml:trace contextRef="#ctx0" brushRef="#br0" timeOffset="46866.953">2317 1804,'0'0</inkml:trace>
  <inkml:trace contextRef="#ctx0" brushRef="#br0" timeOffset="47134.248">2570 2482,'37'-79,"61"-101,-98 181,0 0,0 0,-1 0,1 0,0 0,0 0,0 0,0 0,0 0,1 0,-1 0,0 0,0 0,1 0,-1 0,0 0,1 0,-1 0,1 0,0 0,-1 0,1 0,-1-1,1 1,0 0,0 0,0-1,-1 1,1 0,0-1,0 1,0-1,0 1,0-1,0 0,0 1,0-1,0 0,0 0,0 0,0 0,0 0,0 0,0 0,0 0,0 0,1 0,-1 0,0-1,0 1,0 0,0-1,-1 1,1-1,0 1,0-1,0 0,0 1,0-1,-1 0,1 1,0-1,-1 0,1 0,0 0,-1 0,1 0,-1 0,8 32,-8-24,1 0,-1 0,1-1,1 1,-1 0,1-1,0 1,1-1,-1 0,1 0,1 0,-1 0,1-1,0 1,0-1,1 0,-1 0,1 0,0-1,1 1,-1-1,1-1,0 1,-1-1,2 0,-1 0,2 0,2-3,0 0,1-1,-1 0,0-1,0 0,0-1,0 0,0 0,0-1,-1 0,0-1,0 0,0-1,0 1,-1-2,0 1,0-1,-1 0,0-1,0 0,-1 0,0 0,0-1,-1 0,0 0,0 0,0-5,57-136,-56 126</inkml:trace>
  <inkml:trace contextRef="#ctx0" brushRef="#br0" timeOffset="47384.659">3445 1664,'5'38,"2"37,-1 10,-6 1,-3-10,-1-13,0-13,1-9,1-3,0-2,2-3,-1-3,1 0,1-2,-1-5</inkml:trace>
  <inkml:trace contextRef="#ctx0" brushRef="#br0" timeOffset="47586.305">3191 1974,'39'14,"31"5,9-1,0-3,-7-4,-13-5,-15-3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40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170 121,'-17'79,"5"293,12-328,-25 106,23-141</inkml:trace>
  <inkml:trace contextRef="#ctx0" brushRef="#br0" timeOffset="290.317">1 121,'30'-17,"1"0,1 2,1 1,0 2,0 1,2 2,-1 1,1 2,16 0,-45 4,1 1,0 0,0 0,0 1,0 0,0 0,0 1,0 0,0 0,0 0,-1 1,1 0,0 0,-1 1,0 0,0 0,1 1,-2-1,1 1,0 1,-1-1,0 1,0 0,0 0,-1 0,1 1,-1-1,-1 1,1 0,-1 0,0 1,0-1,-1 0,2 6,-3-1,1 1,-1 0,-1 0,-1 0,1 0,-2-1,1 1,-2 0,0-1,0 1,-1-1,0 0,-1 0,0-1,-1 1,0-1,-1 0,0-1,0 0,-1 0,0 0,-1-1,0 0,0-1,-1 0,1 0,-2-1,1 0,-1-1,-1 0,-9 4,0-1,0-2,-1 0,0-1,-1-1,1-1,0-1,-10 0,6-2</inkml:trace>
  <inkml:trace contextRef="#ctx0" brushRef="#br0" timeOffset="6688.6">848 770,'-29'29,"-24"23,-8 4,7-8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326 1,'-22'4,"0"1,0 1,1 1,0 1,0 1,0 1,1 1,1 1,0 0,1 1,-17 16,29-23,0 1,0 0,0 0,1 1,0-1,0 1,1 1,0-1,0 0,1 1,0 0,-1 6,3-11,1 0,-1 0,0 1,1-1,0 0,0 0,0 0,1 1,-1-1,1 0,0 0,0 0,1 0,-1 0,1 0,0-1,0 1,0 0,0-1,1 1,-1-1,1 0,0 0,0 0,0 0,0 0,1-1,0 1,2 0,0 0,1 0,-1 0,1-1,0 0,-1 0,1 0,0-1,0 0,0-1,0 0,0 0,0 0,0-1,0 0,0 0,0-1,0 0,0 0,-1 0,1-1,-1 0,0 0,1-1,-2 0,5-3,16-12,-1-2,0-1,-2-1,0-1,0-2,-20 22,-3 5,0 0,0 0,0 0,0-1,0 1,0 0,0 0,0-1,0 1,1 0,-1 0,0-1,1 1,-1 0,1 0,-1-1,0 1,1 0,0-1,-1 1,1-1,-1 1,1-1,0 1,-1-1,1 1,0-1,-1 0,1 1,0-1,0 0,-1 0,1 0,0 1,0-1,0 0,-1 0,1 0,0 0,0 0,0 0,-1 0,1-1,0 1,0 0,-1 0,1-1,0 1,0 0,-1-1,1 1,0-1,-1 1,1-1,0 1,-1-1,1 1,-1-1,1 0,-1 1,1-1,-1 0,0 1,1-1,-1 0,0 0,1 1,-1-1,2 25,-3-18,1 0,0 0,0 0,0 0,0 0,1 0,0 0,0 0,1 0,0 0,0-1,0 1,1 0,0-1,0 0,0 0,0 0,1 0,0 0,0 0,0-1,1 0,-1 0,1 0,0-1,0 0,1 0,3 2,17-1,-3-3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3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1 762,'9'67,"-2"1,-4 0,-2 0,-5 28,-1-68,5-29,0 1,0 0,0 0,-1 0,1 0,0 0,0 0,0 0,-1 0,1 0,0 0,0 0,0 0,-1 0,1 0,0 0,0 0,0 0,-1 0,1 0,0 0,0 0,0 0,-1 0,1 0,0 0,0 1,0-1,0 0,-1 0,1 0,0 0,0 0,0 1,0-1,0 0,0 0,-1 0,1 1,-2-24,5 2,1 0,1 0,1 0,0 0,2 1,1 0,0 0,1 1,1 1,1-1,0 2,5-4,19-24,1 2,3 1,1 3,3 1,42-30,-67 55,1 0,0 2,0 0,1 1,0 1,1 1,19-5,-39 12,0 1,1-1,-1 1,0-1,0 1,0-1,1 1,-1 0,0 0,0 0,1 1,-1-1,0 0,0 1,0-1,0 1,1 0,-1 0,0 0,0 0,0 0,-1 0,1 1,0-1,0 0,-1 1,1 0,-1-1,1 1,-1 0,0 0,1 0,-1-1,0 1,0 1,0-1,-1 0,1 0,-1 0,1 0,-1 0,1 1,-1 0,-2 9,0 1,-1-1,-1 1,0-1,0 0,-1 0,-1-1,0 1,0-1,-1-1,-1 1,0-1,0 0,-1-1,0 0,0 0,-9 5,-7 6,-2-1,0-1,0-1,-2-1,0-2,-1-1,0-1,-1-1,-29 5,10-13,49-3,0 0,0 0,0 0,1 1,-1-2,0 1,0 0,0 0,1 0,-1 0,0 0,0-1,1 1,-1 0,0-1,0 1,1 0,-1-1,0 1,1-1,-1 1,1-1,-1 1,1-1,-1 0,1 1,-1-1,1 0,-1 1,1-1,0 0,-1 0,1 1,0-1,0 0,-1 0,1 1,0-1,0 0,0 0,0 0,0 1,0-1,0 0,1 0,-1 0,0 1,0-1,1 0,-1 0,0 1,1-1,-1 0,0 1,1-1,-1 0,1 1,0-1,-1 1,1-1,13-13,2 1</inkml:trace>
  <inkml:trace contextRef="#ctx0" brushRef="#br0" timeOffset="301.08">1102 508,'-57'50,"3"1,2 4,3 1,-20 32,26-4,42-82,0 0,1 0,-1 0,0 1,1-1,0 0,-1 0,1 0,0 1,0-1,0 0,0 0,1 0,-1 1,0-1,1 0,0 0,-1 0,1 0,0 0,0 0,0 0,1 0,-1 0,0-1,1 1,-1 0,1-1,-1 1,1-1,0 1,0-1,-1 0,1 0,0 0,0 0,0 0,2 0,12 2,-1-1,1-1,-1 0,1-1,-1-1,1 0,-1-1,1-1,-1 0,12-5,-11 4,0-1,-1-1,0 0,0-1,0-1,-1 0,0-1,-1-1,0 0,0 0,0-2,-8 6,0 1,0 0,-1-1,0 0,0 0,0 0,0 0,-1-1,0 0,-1 1,1-1,-1 0,-1 0,1-1,-1 1,-1 0,1 0,-1 0,0-1,-1 1,0 0,0 0,0 0,-1 0,-2-6,1 6,-1 0,0 0,0 0,-1 1,0-1,0 1,0 1,-1-1,1 1,-1 0,-1 0,1 0,-1 1,0 0,0 1,0-1,0 1,-1 0,1 1,-1 0,1 0,-1 1,0 0,0 0,0 1,0 0,0 0,1 1,-1 0,0 1,0-1,0 1,-17 10</inkml:trace>
  <inkml:trace contextRef="#ctx0" brushRef="#br0" timeOffset="556.365">1524 621,'-19'38,"-11"18,-1 4,5-8</inkml:trace>
  <inkml:trace contextRef="#ctx0" brushRef="#br0" timeOffset="710.628">1524 254,'0'0</inkml:trace>
  <inkml:trace contextRef="#ctx0" brushRef="#br0" timeOffset="970.158">1750 791,'35'-57,"-14"19,2 1,2 1,1 2,1 0,4 0,-30 33,0 0,0 0,-1 0,1 0,0 0,0 0,0 1,0-1,0 0,0 0,0 1,1-1,-1 1,0-1,0 1,0-1,1 1,-1 0,0 0,0 0,1-1,-1 1,0 0,0 1,1-1,-1 0,0 0,0 0,1 1,-1-1,0 1,0-1,0 1,0-1,0 1,1 0,-1-1,0 1,0 0,-1 0,1 0,0 0,0 0,0 0,-1 0,1 0,0 0,-1 0,1 0,-1 0,1 1,-1-1,0 0,1 0,-1 1,0-1,0 0,0 0,0 1,0-1,0 0,0 0,-1 1,1-1,0 0,-1 1,8 34,-7-29,1 0,-1 0,1 0,0 0,1 0,0-1,0 1,1 0,-1-1,1 1,1-1,-1 0,1 0,0 0,0-1,1 0,0 1,0-1,0-1,0 1,1-1,0 0,0 0,5 2,-2-3,1-1,0 0,0 0,0-1,0 0,0-1,0 0,1-1,-1 0,0-1,0 0,-1 0,1-1,0 0,-1-1,0 0,0 0,0-1,0 0,-1-1,0 0,0 0,0-1,-1 0,0 0,6-8,94-123,-91 121</inkml:trace>
  <inkml:trace contextRef="#ctx0" brushRef="#br0" timeOffset="1226.091">2992 0,'-15'43,"-13"39,-3 14,4-4,2-8,5-13,6-10,5-10,5-9,7-7,3-4,6-3,6-6,-1-7</inkml:trace>
  <inkml:trace contextRef="#ctx0" brushRef="#br0" timeOffset="1388.718">2568 395,'48'-5,"35"-1,9 5,-3 2,-6 2,-8-1,-12 6,-11 0,-11-1,-11-1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8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1,'-10'30,"2"0,2 0,0 1,2 0,1 21,0-13,-5 60,5 1,5 0,4 0,4-1,12 43,17 26,-39-166,0 0,0 0,1-1,-1 1,0 0,1-1,-1 1,1 0,-1-1,1 1,0 0,0-1,0 1,0-1,0 0,0 1,0-1,0 0,0 0,1 1,-1-1,1 0,-1 0,1-1,-1 1,1 0,-1 0,1-1,0 1,-1-1,1 1,0-1,-1 0,1 0,0 1,0-1,-1 0,1-1,0 1,0 0,-1 0,1-1,0 1,-1-1,1 0,0 1,-1-1,1 0,-1 0,1 0,0-1,10-7,-1-1,0 0,0-1,-1 0,0-1,-1 0,-1-1,0 1,5-12,22-31,-5 18,2 1,2 1,0 2,13-7,-44 37,-2 1,1 0,-1 0,0 0,1 0,-1 0,1 0,0 1,-1-1,1 0,0 1,0 0,0-1,0 1,0 0,1 0,-1 0,0 0,0 0,1 1,-1-1,0 1,1-1,-1 1,1 0,-1 0,0 0,1 0,-1 1,1-1,-1 0,0 1,1 0,-1 0,0-1,0 1,1 1,-1-1,0 0,0 0,0 1,-1-1,1 1,1 1,1 11,-1-1,-1 1,-1-1,0 1,0 0,-1 0,-1-1,-1 8,-1 16,-15 78,18-112,0-1,0 0,0 1,0-1,1 0,-1 1,1-1,-1 0,1 0,0 1,0-1,0 0,0 0,0 0,0 0,1 0,-1 0,1-1,-1 1,1 0,0-1,0 1,-1-1,1 1,0-1,0 0,0 0,1 0,-1 0,0 0,0-1,1 1,-1-1,0 1,0-1,1 0,-1 0,0 0,1 0,-1 0,1 0,-1-1,0 1,0-1,1 0,-1 1,0-1,0 0,0-1,0 1,0 0,17-6</inkml:trace>
  <inkml:trace contextRef="#ctx0" brushRef="#br0" timeOffset="714.07">1180 735,'-48'24,"0"2,2 3,1 1,2 2,-4 6,-12 44,58-80,-1 1,1-1,0 1,1-1,-1 1,0-1,1 1,-1 0,1-1,0 1,0 0,0-1,0 1,1 0,-1-1,1 1,-1-1,1 1,0-1,0 1,0-1,1 1,-1-1,0 0,1 0,-1 1,1-1,0 0,0 0,0-1,0 1,0 0,0-1,0 1,2 0,4 0,0 0,1-1,-1 0,0 0,0-1,1 0,-1 0,0-1,1 0,-1-1,0 0,0 0,0 0,0-1,0 0,-1-1,0 0,1 0,-1-1,-1 1,1-2,-1 1,1-1,-2 0,2-1,215-210,-222 218,-1 0,1-1,0 1,0 0,0 0,0 0,0 0,0-1,0 1,0 0,0 0,0 0,0-1,1 1,-1 0,0 0,1 0,-1-1,0 1,1 0,-1-1,1 1,-1 0,1-1,-1 1,1 0,0-1,-1 1,1-1,0 1,-1-1,1 0,0 1,0-1,-1 0,1 1,0-1,0 0,0 0,-1 0,1 0,0 0,0 1,0-2,-1 1,1 0,0 0,0 0,0 0,-1 0,1-1,0 1,0 0,0-1,-1 1,1 0,0-1,-1 1,1-1,0 1,-1-1,1 0,-1 1,1-1,-1 0,1 1,-1-1,1 0,-1 0,-14 84,1 35,13-114,1-1,-1 1,1 0,0 0,0-1,0 1,0 0,1-1,-1 1,1-1,0 1,0-1,0 0,1 0,-1 0,1 0,-1-1,1 1,0-1,0 1,0-1,1 0,-1 0,0 0,1-1,-1 1,1-1,0 0,-1 0,1 0,0 0,0-1,0 0,0 1,-1-1,1-1,0 1,4-1,6-4,-1-1,1 0,-1-1,0 0,-1-1,0 0,0-1,-1-1,0 1,0-2,-1 0,-1 0,1-1,-2 0,0 0,0-1,1-5,26-32,39-59,-74 110,0 0,0 0,-1-1,1 1,0 0,0 0,0-1,0 1,0 0,0 0,0 0,1-1,-1 1,0 0,0 0,0-1,1 1,-1 0,0-1,1 1,-1 0,1-1,-1 1,1-1,-1 1,1 0,-1-1,1 1,0-1,-1 0,1 1,0-1,-1 1,1-1,0 0,0 0,-1 1,1-1,0 0,0 0,-1 0,1 0,0 0,0 0,-1 0,1 0,0 0,0 0,-1 0,1-1,0 1,0 0,-1 0,1-1,0 1,-1-1,1 1,0 0,-1-1,1 1,-1-1,1 0,-10 52,6-41,0 0,1 0,0 0,0 0,1 1,1-1,-1 0,2 1,-1-1,2 0,-1 1,1-1,1 0,0 0,0 0,3 3,-4-10,0-1,0 1,0 0,0-1,1 0,-1 1,1-1,-1 0,1 0,0-1,0 1,0 0,0-1,0 0,0 0,0 0,1 0,-1 0,0-1,0 1,1-1,-1 0,1 0,-1 0,0 0,1-1,-1 1,0-1,0 0,1 0,-1 0,0-1,0 1,0-1,92-70,-73 45,-2-1,-1 0,-1-1,-2-1,-1-1,-1 0,1-9,-11 30,-5 9,-3 10,-2 4</inkml:trace>
  <inkml:trace contextRef="#ctx0" brushRef="#br0" timeOffset="1054.489">2309 989,'47'-31,"-2"-2,-1-2,-2-2,-1-1,9-15,-43 47,-1 0,0 0,0-1,0 0,-1 0,0 0,0 0,-1-1,0 0,-1 0,1 0,-1 0,-1-1,0 1,0-1,-1 0,1-3,-5 8,-1 1,1 0,-1 0,1 0,-1 0,0 0,0 1,0 0,0 0,-1 0,1 0,-1 0,1 1,-1 0,1 0,-1 0,0 1,0 0,1 0,-1 0,0 0,1 1,-1-1,0 1,1 0,-1 1,1-1,-4 2,-7 2,-1 0,1 1,0 0,1 1,-1 1,2 0,-1 1,1 1,0 0,1 1,0 0,1 1,0 0,1 0,0 1,1 1,1 0,0 0,1 1,0-1,1 1,1 1,0-1,1 1,1 0,0 2,3-9,1 0,0 0,0 0,1 0,0 0,0-1,1 1,0-1,0 1,1-1,0 0,1 0,0-1,0 0,1 1,-1-2,2 1,-1-1,1 0,0 0,0 0,0-1,3 1,14 8,0-1,1-1,1-1,-1-1,1-2,1 0,1-2,-1 1,0-2,1-1,-1-1,1-1,-1-2,1 0,0-2,-1-1,1-2,-1 0,6-3,-1-4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87,'-5'17,"0"-1,1 1,1 0,1 1,0-1,1 0,1 1,0-1,2 1,0-1,1 0,0 0,2 0,0 0,3 5,-5-17,0-1,0 1,0-1,1 0,0 0,0 0,0-1,0 1,0-1,1 0,-1 0,1-1,0 1,0-1,0 0,0 0,1-1,-1 1,0-1,1 0,-1-1,1 1,-1-1,1 0,-1-1,0 1,1-1,-1 0,1 0,-1-1,0 0,0 0,0 0,0 0,0-1,-1 0,1 0,-1 0,3-3,9-8,-1-1,-1-1,-1 0,0 0,-1-2,6-10,4-6,-2 27,-10 38,-6-17,-3-9,1 1,0 0,0 0,0-1,1 1,0-1,0 0,0 0,1 0,0 0,0-1,0 1,0-1,1 0,-1 0,1-1,0 1,0-1,1 0,-1-1,1 1,-1-1,1 0,0 0,-1-1,1 0,0 0,0 0,0 0,0-1,0 0,0-1,0 1,0-1,0 0,0-1,6-1,3-6,-1 0,0-1,0-1,-1 0,0 0,-1-1,0-1,-1 0,0-1,-1 0,-1-1,0 0,-1 0,-1-1,0 0,-1 0,-1 0,2-13,14-56,-29 78,4 14</inkml:trace>
  <inkml:trace contextRef="#ctx0" brushRef="#br0" timeOffset="338.866">1096 284,'26'-6,"0"-2,-1-1,0-1,0-1,-1-1,-1-1,0-1,-1-1,17-15,-36 28,0 0,0 0,0 0,0 0,0-1,-1 1,0-1,1 1,-1-1,0 0,0 0,0 0,-1 0,1 0,-1 0,1 0,-1-1,0 1,-1-1,1 1,0 0,-1-1,0 1,0-1,0 1,0-1,0 1,-1-1,0 1,0-1,0 1,0 0,0-1,0 1,-1 0,0 0,0 0,0 0,0 0,0 1,0-1,-1 0,1 1,-1 0,0-1,-1 0,-8-1,0 1,0 0,0 1,0 0,0 1,-1 0,1 1,0 0,0 1,-1 1,1 0,0 0,0 1,1 1,-1 0,1 0,-1 1,1 1,1 0,-1 0,1 1,0 0,1 1,-1 0,2 1,-1 0,1 0,1 1,-1 0,2 0,-1 1,1-1,1 2,0-1,1 0,-1 5,1-6,0 0,1 0,0 1,0-1,1 1,1 0,0 0,0 0,1 0,0-1,1 1,1 0,-1 0,2 0,0-1,0 1,0-1,1 0,1 0,0 0,0-1,1 0,0 0,1 0,0-1,0 0,1 0,0 0,0-1,1-1,0 1,4 1,4 0,2-1,-1-1,1-1,0 0,0-2,0 0,0-1,1-1,-1-1,1 0,-1-2,0 0,0-1,0-1,0-1,0 0,-1-1,0-2,0 0,-1 0,16-11,-8 4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1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4 198,'0'551,"-1"-545,0-1,0 1,1-1,0 1,0 0,0-1,0 1,1-1,0 1,0-1,1 1,-1-1,1 0,0 0,1 0,-1 0,1 0,0 0,0-1,0 1,1-1,0 0,0 0,0 0,0 0,1-1,-1 0,1 0,0 0,0 0,0-1,0 0,0 0,0 0,1-1,-1 0,5 1,3-5,-1-1,0 0,0 0,-1-1,1-1,-1 0,0-1,-1 0,1 0,-2-1,1-1,-1 0,0 0,-1 0,0-1,0-1,-1 1,2-5,1 1,-8 8,1 1,0 0,0 1,0-1,0 0,1 1,0 0,0 0,0 0,0 0,1 1,0-1,-1 1,1 0,0 1,0-1,1 1,-1 0,0 0,1 1,-1-1,1 1,2 0,-4 4,0 0,0 0,-1 1,1-1,-1 1,0 0,0 0,0 0,-1 0,1 0,-1 1,0-1,0 1,-1-1,1 1,-1 0,0-1,0 1,0 4,-1-7,5 21,36 99,-39-118,1 1,0-1,0 0,0-1,1 1,-1 0,1-1,0 0,0 0,0 0,0 0,0-1,1 1,0-1,-1 0,1-1,0 1,0-1,0 0,0 0,0 0,0-1,0 0,2 0,3 0,1-2,-1 1,0-1,0-1,-1 0,1 0,0-1,-1 0,0 0,0-1,0-1,-1 1,1-1,-1-1,-1 1,1-2,5-6,5-7,-1-1,0-1,-2-1,0 0,10-24,-12 14,-1 0,-2-1,-1 0,-2 0,-1-1,-1-19,-1-6,-3 36</inkml:trace>
  <inkml:trace contextRef="#ctx0" brushRef="#br0" timeOffset="470.941">1218 1,'0'98,"-1"50,6 1,8 5,0 62,-14-215,1 0,0 0,0 1,0-1,0 0,0 0,0 0,0 1,0-1,0 0,1 0,-1 0,1 1,-1-1,0 0,1 0,0 0,-1 0,1 0,0 0,-1 0,1 0,0 0,0 0,0 0,0-1,0 1,0 0,0-1,0 1,0 0,0-1,1 0,-1 1,0-1,0 0,0 1,0-1,1 0,-1 0,0 0,0 0,1 0,-1 0,0 0,0-1,0 1,1 0,-1-1,0 1,0-1,0 1,0-1,0 1,0-1,0 0,0 0,0 1,0-1,0 0,0 0,0 0,-1 0,1 0,0 0,-1 0,1-1,71-81,54-47,-125 129,0-1,0 1,0 0,0 0,0 0,0 1,0-1,0 0,1 0,-1 0,0 1,0-1,1 1,-1-1,0 1,1 0,-1-1,0 1,1 0,-1 0,1 0,-1 0,1 0,-1 0,0 0,1 0,-1 1,0-1,1 1,-1-1,0 1,1-1,-1 1,0 0,0-1,1 1,-1 0,0 0,0 0,0 0,0 0,0 0,-1 0,1 1,0-1,0 0,-1 0,1 1,-1-1,1 0,-1 1,1-1,-1 0,0 1,0 0,1 172,-2-172,1-1,0 1,-1-1,1 1,0 0,0-1,0 1,1-1,-1 1,0 0,1-1,-1 1,0-1,1 1,0-1,-1 1,1-1,0 1,0-1,0 0,0 1,0-1,0 0,0 0,0 0,1 0,-1 0,0 0,1 0,-1 0,1-1,-1 1,1 0,-1-1,1 1,-1-1,1 0,-1 1,1-1,0 0,-1 0,1 0,0 0,-1 0,1-1,-1 1,1 0,-1-1,1 1,0-1,-1 1,1-1,-1 0,1 0,10-10</inkml:trace>
  <inkml:trace contextRef="#ctx0" brushRef="#br0" timeOffset="3952.963">1810 706,'11'4,"1"0,-1 0,1-1,-1-1,1 0,0 0,0-1,0-1,0 0,0 0,0-2,0 1,0-1,-1-1,1 0,-1-1,0 0,0-1,0 0,0-1,-1 0,0 0,0-1,0 0,-1-1,6-7,-13 13,0 1,0-1,0 0,0 0,-1 1,1-1,-1 0,1-1,-1 1,0 0,0 0,0 0,0-1,0 1,-1-1,1 1,-1-1,1 1,-1 0,0-1,0 0,0 1,0 0,0-1,-1 1,1-1,-1 1,0-1,1 1,-1 0,0-1,-1 1,1 0,0 0,-1 0,1 0,-1 0,1 0,-1 0,0 0,0 1,0-1,0 1,0-1,0 1,0 0,0 0,-1 0,1 0,0 0,-1 1,1-1,-2 0,-7 1,0 0,-1 0,1 1,0 1,-1 0,1 1,0-1,0 2,1 0,-1 0,1 1,0 0,0 1,0 0,1 1,0 0,0 0,1 1,0 0,-4 5,3-5,-50 62,57-67,0 0,1-1,-1 1,1 0,-1 0,1 0,0 0,0 0,1 0,-1 1,0-1,1 0,0 0,0 0,0 1,0-1,1 0,-1 0,1 0,-1 1,1-1,0 0,1 0,-1 0,0 0,2 1,4 2,0-1,1-1,0 1,0-1,0-1,0 1,0-1,1-1,0 0,-1 0,1 0,7-1,-12 0,20 1,1-1,0-1,-1-1,1-1,-1-1,1-1,-1-1,0-1,15-7,-14 5</inkml:trace>
  <inkml:trace contextRef="#ctx0" brushRef="#br0" timeOffset="4500.387">2601 480,'-61'73,"4"2,4 3,-10 24,42-60,39-51,80-117,20-14,-118 139,0 0,1 0,-1 0,0 0,1 0,-1 0,1 0,-1 1,1-1,-1 0,1 0,0 0,-1 0,1 1,0-1,0 0,0 0,0 1,-1-1,1 1,0-1,0 1,0-1,0 1,0 0,0-1,0 1,0 0,1 0,-1 0,0 0,0 0,0 0,0 0,0 0,0 0,0 0,0 1,0-1,0 0,0 1,0-1,0 1,0-1,0 1,0 0,0-1,-1 1,1 0,0-1,0 1,-1 0,1 0,0 0,-1 0,1 0,-1 0,17 131,-16-127,1 0,-1 0,1 0,0 0,0-1,0 1,1-1,-1 0,1 1,0-1,1 0,-1-1,1 1,-1-1,1 1,0-1,0 0,1-1,-1 1,1-1,-1 1,1-1,0-1,-1 1,1-1,0 0,0 0,0 0,0-1,0 1,0-1,1-1,-1 1,0-1,0 1,0-1,0-1,1 0,8-5,-1-1,0 0,-1-1,0 0,-1-1,0 0,0-1,-1 0,0-1,-1 0,0 0,-1-1,-1 0,0-1,-1 1,0-1,-1-1,2-9,13-61,-18 61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117 669,'-12'11,"0"0,1 2,0-1,1 2,0-1,1 1,0 1,2 0,0 0,0 0,0 4,6-17,1-1,-1 1,1 0,-1-1,1 1,-1-1,1 1,0 0,0-1,0 1,0 0,0-1,0 1,1 0,-1-1,0 1,1 0,-1-1,1 1,0-1,-1 1,1-1,0 1,0-1,0 0,0 1,0-1,0 0,1 0,-1 0,0 0,1 0,-1 0,0 0,1 0,-1 0,1-1,0 1,-1-1,1 1,-1-1,1 0,1 1,71-14,-61 9,-1-1,-1 0,1-1,-1 0,0-1,0 0,0-1,-1 0,-1-1,1 0,-1 0,-1-1,0 0,0-1,-1 1,0-1,-1-1,0 1,-1-1,-1 0,0-1,0 1,-1-1,0 0,-2 1,1-9,-3 14,-1 0,0 0,0 0,-1 0,0 0,0 1,-1-1,1 1,-2 0,1 0,-1 0,1 1,-1-1,-1 1,1 0,-1 1,0-1,0 1,0 0,-1 1,1 0,-1 0,0 0,0 1,-1-1,-15 5,32 7,10-7,-1-1,1 0,0-2,0 0,-1-1,1-1,-1-1,1 0,-1-1,-1-1,1-1,-1-1,0 0,-1-1,1-1,-2 0,0-1,0-1,-1-1,0 0,-1 0,6-10,1-1,-2-1,0-1,-2-1,0 0,-2-1,-2-1,0 0,-2-1,3-15,1 4,-9 86,4 300,3-172,-8 1,-7-1,-8 0,-11 28,16-156,-3 0,-1-1,-2 0,-2-1,-2 0,-3 0,15-33,-1 1,0-1,-1-1,0 1,-1-1,0 0,0-1,-1 1,0-2,-1 1,0-1,0 0,0-1,-1 0,0 0,0-1,0-1,-9 4,16-8,0 1,1-1,-1 0,0 0,1 0,-1 0,0 0,1-1,-1 1,0-1,1 0,-1 1,1-1,-1 0,1-1,-1 1,1 0,0-1,-1 1,1-1,0 0,0 0,0 0,1 0,-1 0,0 0,1 0,-1 0,1-1,0 1,0-1,0 1,0-1,0 1,0-2,-2-96,15 57,2 1,3 0,1 1,1 1,3 0,18-24,-11 21,2 2,2 1,1 2,10-7,-9 11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7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0 887,'62'-41,"-1"-3,-3-2,-2-3,-1-2,-4-3,-1-2,-3-2,29-48,-66 92,0-1,-1 0,-1-1,0 0,-1 0,-1 0,-1-1,0 0,-1-1,-1 1,1-9,-4 24,0 0,0 0,0 0,0 0,0 0,0-1,-1 1,1 0,-1 0,0 0,1 0,-1 0,0 0,0 0,0 1,0-1,-1 0,1 0,0 1,-1-1,1 1,-1-1,0 1,1 0,-1-1,0 1,0 0,0 0,0 0,0 1,0-1,0 0,0 1,0-1,0 1,0 0,0 0,-1-1,1 1,-1 1,-82 29,74-20,0 1,0 1,1 0,1 0,0 1,1 0,0 0,1 1,0 0,1 0,1 1,0 0,-1 10,4-19,1 0,0-1,1 1,0 0,0 0,0 0,0 0,1 0,0 0,0 0,1-1,-1 1,1 0,0-1,1 0,0 1,-1-1,2 0,-1 0,1 0,-1-1,1 1,0-1,1 0,-1 0,1-1,0 1,0-1,0 0,4 2,8 3,1-1,0 0,0-1,0-1,0-1,1 0,0-2,-1 0,4-1,-13 0,90 12,-96-13,0 1,-1 0,1-1,-1 1,0 0,1 0,-1 1,0-1,1 0,-1 1,0-1,0 1,0 0,-1 0,1 0,0 0,-1 0,1 0,-1 0,1 0,-1 1,0-1,0 0,0 1,-1-1,1 1,0-1,-1 1,0 0,1-1,-1 1,0-1,0 1,-1 2,-2 4,0-1,-1 0,0 0,0 0,0 0,-1 0,-1-1,1 0,-1 0,0-1,-1 1,0-1,0-1,0 1,-3 1,-45 43,50-31,13-18</inkml:trace>
  <inkml:trace contextRef="#ctx0" brushRef="#br0" timeOffset="272.989">1157 407,'-12'18,"1"0,0 1,1 0,1 0,1 1,1 0,1 1,0 0,2 0,0 0,2 0,0 0,1 1,1 7,1-25,-1 1,1-1,0 1,0-1,0 1,0-1,1 0,0 0,0 0,0 0,0 0,1 0,0 0,-1-1,1 1,0-1,1 0,-1 0,1 0,-1 0,1-1,0 1,0-1,0 0,0 0,0-1,0 1,1-1,-1 0,1 0,-1 0,1-1,-1 1,1-1,-1 0,1-1,-1 1,1-1,-1 0,1 0,-1 0,0 0,2-2,2 1,0-1,0-1,0 1,0-1,-1-1,0 1,0-1,0-1,0 1,-1-1,0 0,0-1,-1 1,1-1,-1 0,-1 0,0-1,0 1,0-1,-1 0,0 0,0-1,-1 1,0 0,-1-1,0 1,0-1,-1 0,0 1,0-1,-1 1,0-1,-1 1,0-1,0 1,-1 0,0 0,0 0,-1 0,0 0,-2-2,-4 0,-1 1,0 1,0 0,0 0,-1 1,0 1,-1 0,0 1,1 0,-2 0,-11-1,20 4,-20-6</inkml:trace>
  <inkml:trace contextRef="#ctx0" brushRef="#br0" timeOffset="600.145">2004 12,'-28'63,"2"2,3 1,3 0,-2 22,11-22,3 0,3 0,2 1,6 52,-1-13,-2-100,0-7</inkml:trace>
  <inkml:trace contextRef="#ctx0" brushRef="#br0" timeOffset="804.187">1609 464,'38'0,"32"0,14 0,3 0,-10 0,-8 0,-11 0,-5 0,-3-5,-4-2,-11 1</inkml:trace>
  <inkml:trace contextRef="#ctx0" brushRef="#br0" timeOffset="1406.292">2512 464,'-12'7,"-54"33,2 2,2 3,1 3,-10 15,66-59,0 0,0 1,0-1,0 2,1-1,0 0,0 1,0-1,1 1,0 0,0 0,0 1,1-1,0 1,0-1,1 1,0-1,0 1,0 6,3-10,1 0,-1-1,1 1,0-1,0 1,-1-1,2 0,-1 0,0-1,0 1,1-1,-1 1,1-1,-1 0,1 0,-1 0,1-1,0 1,-1-1,1 0,0 0,-1 0,1-1,0 1,-1-1,1 0,-1 0,1 0,-1-1,1 1,-1-1,0 0,0 1,0-2,30-13,-1-2,0-2,-2 0,-1-3,5-5,-1 2,55-52,-87 78,0 0,0 1,0-1,-1 1,1-1,0 1,0-1,-1 1,1-1,-1 1,1-1,0 1,-1 0,1 0,-1-1,1 1,-1 0,0 0,1-1,-1 1,0 0,1 0,-1 0,0 0,0-1,0 1,0 0,0 0,0 0,0 0,0 0,0 0,0-1,0 1,-1 0,1 0,0 0,-1-1,1 1,-1 0,1 0,0 0,-1-1,0 1,1 0,-1 4,-1 15,0-16,1 0,0 0,0 0,0 0,0 0,0 0,1 0,0 0,0 0,0 0,0 1,1-1,-1 0,1 0,0 0,0 0,1 0,-1 0,1 0,0-1,0 1,0-1,0 1,1-1,0 0,-1 0,1 0,0 0,1 0,-1 0,0-1,1 0,-1 0,1 0,3 1,14-2,1-1,0-2,-1 0,1-1,-1-1,0-1,0-1,-1-1,0-1,0-1,0 0,-1-1,-1-2,0 1,0-2,-1-1,-1 0,0-1,8-11,34-27,-31 31,-1-2,-1-1,-2-1,0-1,4-8,-11 12,0-1,-1 0,-2 0,-1-2,0 1,-2-2,-1 1,-1-1,-2-1,0 1,1-25,-26-18,18 69,0-1,0 1,0 0,0-1,0 1,-1 0,1 0,0 0,-1 0,1 0,-1 0,1 1,-1-1,1 0,-1 1,0-1,1 1,-1 0,0-1,0 1,1 0,-1 0,0 0,1 0,-1 0,0 1,1-1,-1 0,0 1,1-1,-1 1,0 0,1-1,-1 1,1 0,0 0,-1 0,1 0,0 0,-2 1,-7 10,-1-1,2 1,-1 1,2 0,-1 0,2 1,0-1,1 2,0-1,1 1,0 0,2 0,-1 0,1 11,-3-3,1 0,2 0,0 1,1-1,2 1,0-1,1 0,2 1,0-1,2 0,0 0,2-1,0 1,2-1,0-1,12 19,-14-28,1 0,0-1,1 0,0-1,1 0,0 0,0-1,1 0,1-1,-1 0,1-1,12 6,-4-7</inkml:trace>
  <inkml:trace contextRef="#ctx0" brushRef="#br0" timeOffset="1655.158">2850 351,'44'9,"32"9,14 0,-4-2,-6-4,-13-4,-13-4,-10-2,-9-1,-5-2,-2 1,-2-6,-5-1</inkml:trace>
  <inkml:trace contextRef="#ctx0" brushRef="#br0" timeOffset="1908.177">3754 548,'-5'38,"3"18,8-1,1-9</inkml:trace>
  <inkml:trace contextRef="#ctx0" brushRef="#br0" timeOffset="2067.265">3783 322,'0'0</inkml:trace>
  <inkml:trace contextRef="#ctx0" brushRef="#br0" timeOffset="2255.731">4093 577,'7'10,"0"0,1-1,0 0,1 0,0-1,0 0,1 0,0-1,0 0,1-1,0-1,5 3,-12-6,0-1,1 1,-1-1,1 0,0 0,-1 0,1-1,0 1,0-1,-1 0,1-1,0 1,-1-1,1 0,0 0,-1 0,1-1,-1 0,0 0,1 0,-1 0,0-1,0 1,0-1,-1 0,1 0,-1 0,0-1,1 1,-2-1,1 0,2-4,0 3,-1 0,0-1,0 0,0 0,-1 0,0 0,0-1,-1 1,1-1,-1 1,-1-1,1 0,-1 0,-1 0,1 0,-1 0,0 0,-1 0,1 0,-2 1,1-1,-1 0,0 0,0 1,0-1,-1 1,0 0,-1-1,1 2,-4-6,2 6,-1 1,1-1,-1 1,0 0,0 0,-1 0,1 1,-1 0,1 0,-1 1,0 0,0 0,0 1,0-1,-1 2,1-1,0 1,0 0,0 0,-1 1,1 0,0 0,0 1,0 0,0 0,0 1,1 0,-1 0,1 0,-1 2,-12 5</inkml:trace>
  <inkml:trace contextRef="#ctx0" brushRef="#br0" timeOffset="2623.616">4544 661,'15'-25,"75"-104,-89 128,-1 1,1-1,0 0,0 0,0 0,0 0,0 1,0-1,0 0,0 1,0-1,0 1,0-1,0 1,0-1,0 1,1 0,-1 0,0 0,0-1,0 1,1 0,-1 1,0-1,0 0,0 0,1 0,-1 1,0-1,0 0,0 1,0-1,0 1,0 0,0-1,0 1,0 0,0 0,0-1,0 1,0 0,-1 0,1 0,0 0,25 56,-19-39,-2-8,1-1,1 0,-1-1,1 0,1 0,0 0,0-1,0 0,1 0,0-1,0 0,0-1,1 0,0 0,0-1,0-1,1 1,-1-2,1 1,-1-2,1 1,0-1,0-1,0 0,0-1,0 0,-1 0,1-1,0-1,9-3,-7 3,-1 0,0-1,0 0,0-1,0-1,-1 0,0 0,0-1,0-1,-1 0,-1 0,1-1,-1 0,-1-1,1 0,-2 0,1 0,-1-1,-1 0,0-1,1-4,-4-7,-5 5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3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310 529,'-8'-3,"0"0,-1 1,1 0,-1 0,1 1,-1 0,0 0,0 1,1 1,-1-1,0 1,1 1,-1-1,1 1,-1 1,1 0,0 0,0 1,0 0,0 0,1 0,0 1,0 0,0 1,1 0,-1 0,1 0,1 1,-1 0,1 0,0 0,-2 0,1 1,0-1,0 1,1 0,0 1,0-1,1 1,0 0,1 0,0 0,0 1,1-1,0 1,0-1,1 1,1 0,0-1,0 1,1 0,0-1,0 1,1 0,1-1,0 2,-1-8,0-1,0 0,0 0,0 0,1 0,-1 0,1 0,-1-1,1 1,-1-1,1 1,0-1,0 0,0 0,0-1,0 1,0-1,0 1,0-1,0 0,0 0,0 0,0 0,0-1,0 1,0-1,0 0,0 0,-1 0,2 0,84-42,-54 20,-1-2,-1-1,-2-1,0-2,23-30,54-67,-96 98,-30 28,12 4,0 1,1 0,0 1,0-1,0 1,0 1,1-1,0 1,0 0,1 0,0 0,0 0,1 1,0 0,0-1,1 1,0 0,0 1,1-1,0 0,0 0,1 1,0-1,0 0,1 0,0 1,1-1,0 0,0 0,1 0,0 0,0-1,3 5,1-4,1 0,1 0,-1-1,1 0,0-1,1 0,0 0,-1-1,2 0,-1-1,1 0,-1 0,1-1,0-1,0 0,0 0,1-1,-1-1,0 0,0 0,1-1,-1-1,0 0,0 0,0-1,-1 0,1-1,-1 0,1-1,-1 0,6-5,28-19,-1-1,-2-2,-1-2,-1-2,-2-1,-2-2,19-28,-35 44,0 0,-2-1,0-1,-2 0,0-2,-2 1,-1-2,-2 1,0-2,-2 1,-1-1,-1 0,-2-1,1-15,-5 43,0 0,0 1,0-1,0 0,0 0,0 1,0-1,-1 0,1 0,-1 1,1-1,-1 0,0 1,1-1,-1 1,0-1,0 1,0-1,0 1,0 0,0-1,-1 1,1 0,0 0,-1 0,1 0,-1 0,1 0,-1 0,1 1,-1-1,0 1,1-1,-1 1,0-1,0 1,1 0,-1 0,0 0,0 0,1 0,-1 0,0 0,1 1,-1-1,0 1,0-1,1 1,-1-1,0 1,-11 8,0 1,1 0,0 0,1 1,0 1,0 0,1 0,1 1,0 0,1 1,1 0,0 0,0 1,-2 9,-10 14,2 1,2 1,1 0,2 1,2 1,2 0,1 0,0 42,7-74,0-1,1 1,0-1,1 0,0 0,0 0,1 0,0 0,1 0,0 0,0-1,1 0,0 0,0 0,1-1,0 0,0 0,0 0,1 0,0-1,1-1,0 1,-1-1,2 0,-1-1,2 1,2-2,0-1,-1-1,1 1,0-2,0 0,0 0,0-1,0-1,0 0,0 0,-1-1,1-1,-1 0,0 0,0-1,-1-1,1 0,-1 0,0-1,1-1,5-5,0-1,-1 0,-1-1,0-1,-1 0,-1-1,0 0,-2-1,0 0,0-1,0-6,-8 18,0 0,0 0,-1 0,0 0,-1 0,1 0,-2 0,1-1,-1 1,0 0,0 0,-1 0,0 0,0 0,0 1,-1-1,0 1,-1-1,1 1,-1 0,0 0,-1 0,1 1,-1 0,-1 0,1 0,0 0,-1 1,0 0,0 0,0 1,-1-1,1 1,-1 1,0-1,0 1,0 0,0 1,-3-1,-8 1,0 0,1 1,-1 0,0 2,0 0,1 1,0 1,-1 0,1 2,1 0,-1 0,-12 9,-11 5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277 684,'-25'9,"0"2,1 1,1 0,0 2,0 1,2 1,0 0,1 2,-12 13,29-29,-1 1,1 0,0 1,0-1,0 0,1 1,-1 0,1-1,0 1,0 0,0 0,1 0,-1 1,1-1,0 0,0 1,0-1,1 0,0 1,-1-1,2 1,-1-1,0 0,1 1,0-1,0 0,0 1,1-1,-1 0,1 0,0 0,0 0,0 0,1-1,-1 1,1-1,0 1,0-1,0 0,1 0,-1 0,3 1,1-1,0 0,0 0,0-1,0 1,1-1,-1-1,1 0,-1 0,1 0,-1-1,1 0,0-1,-1 1,1-2,-1 1,1-1,-1 0,0 0,0-1,0 0,0 0,0-1,4-3,1 0,0-1,-1-1,0 1,-1-2,0 1,0-1,-1-1,0 0,-1 0,-1-1,1 0,3-10,-6 15,-1-1,0 0,0 1,-1-1,0-1,0 1,-1 0,0-1,-1 1,0-1,0 1,-1-1,0 1,0-1,-1 0,0 1,-1-1,0 1,0-1,-1 1,0 0,0 0,-1 0,0 1,0-1,-1 1,-4-6,5 10,0 1,1-1,-1 1,0 0,0 0,-1 1,1-1,0 1,-1 0,1 0,0 0,-1 1,1-1,-1 1,1 0,-1 1,1-1,-1 1,1 0,-1 0,1 0,0 0,0 1,-1 0,1 0,0 0,0 0,-1 2,-7 3,0 1,0 1,1-1,1 2,0 0,0 0,0 0,-3 8,7-9,0 0,1 1,0-1,1 1,0 0,1 0,0 1,0-1,1 1,1-1,-1 1,2-7,0 0,-1 0,1 0,0 0,1 0,-1 0,1 0,0 0,0 0,0 0,0 0,1-1,0 1,-1-1,1 1,1-1,-1 1,0-1,1 0,0 0,-1 0,1-1,0 1,1-1,-1 1,0-1,1 0,-1 0,1-1,1 2,11-1,0 0,0-2,0 1,0-2,0 0,0-1,-1 0,1-2,0 1,-1-2,0 0,0-1,-1-1,1 0,-2-1,1 0,-1-1,0-1,-1 0,4-4,63-54,-79 67,0 1,1-1,-1 1,0-1,1 1,-1-1,0 1,1 0,-1-1,0 1,1-1,-1 1,1 0,-1 0,1-1,-1 1,1 0,-1 0,1-1,-1 1,1 0,-1 0,1 0,-1 0,1 0,-1 0,1 0,-1 0,1 0,0 0,-1 0,1 0,-1 0,1 1,-1-1,1 0,-1 0,1 0,-1 1,1-1,-1 0,0 1,1-1,-1 0,1 1,-1-1,0 1,1-1,-1 1,0-1,0 0,1 1,-1-1,0 1,0-1,0 1,1-1,-1 1,0 0,0-1,0 1,0-1,0 1,0-1,0 1,-5 40,4-34,-1-2,1-1,0 1,0 0,0 0,1-1,-1 1,1 0,0 0,1 0,-1 0,1-1,0 1,0 0,1 0,-1-1,1 1,0-1,0 0,1 1,-1-1,1 0,0 0,0 0,0-1,0 1,1-1,0 0,-1 0,1 0,0 0,1-1,-1 1,0-1,1 0,-1-1,1 1,0-1,-1 0,1 0,0 0,1 0,10-4,0 0,0-1,-1-1,1 0,-1-1,-1-1,1 0,-1-1,0-1,-1 0,0-1,10-9,-11 10,1-1,-1 0,-1 0,0-1,-1-1,0 0,0 0,-1-1,-1 0,0-1,-1 1,-1-2,4-10,-10 25,0 0,0 1,-1-1,1 0,0 0,0 0,0 1,-1-1,1 0,0 0,0 0,-1 0,1 0,0 1,0-1,-1 0,1 0,0 0,0 0,-1 0,1 0,0 0,-1 0,1 0,0 0,0 0,-1 0,1 0,0 0,-1 0,1-1,0 1,0 0,-1 0,1 0,0 0,0 0,-1-1,1 1,0 0,0 0,0 0,-1-1,-3 16,0 0,1 0,0 0,2 1,-1-1,2 1,0-1,1 1,0-1,4 14,-4-25,1 0,-1-1,1 1,0 0,0-1,0 0,0 1,0-1,1 0,0 0,-1 0,1 0,0-1,0 1,1-1,-1 0,1 0,-1 0,1 0,-1-1,1 1,0-1,0 0,0 0,0 0,0-1,0 1,0-1,0 0,0 0,0 0,0-1,0 0,-1 1,1-1,0-1,0 1,0 0,-1-1,3-1,125-75,-84 43,117-100,-143 112,0-1,-2-1,-1-1,-1 0,-1-1,-2-1,0 0,-2-1,-1-1,-2 0,0 0,-2-1,-2 1,-1-2,-1 1,-1 0,-2-1,-2-5,-24-58,25 93,0-1,-1 1,1 0,-1-1,0 1,0 0,0 0,0 0,0 0,0 1,0-1,-1 0,1 1,-1 0,1-1,-1 1,1 0,-1 0,0 1,1-1,-1 0,0 1,0 0,0 0,1 0,-1 0,0 0,0 0,0 1,1-1,-1 1,0 0,-1 0,-3 4,1 0,-1 0,1 0,0 1,0 0,0 0,1 0,0 1,0 0,1 0,0 0,0 0,1 1,0 0,0-1,0 1,1 0,0 3,1-8,-11 45,2 2,3-1,1 1,3 0,2 0,5 44,-3-27,32 166,-20-166,11 62,-24-129,-1 0,1-1,-1 1,1 0,-1 0,1 0,-1 0,1 0,-1 0,1 0,-1 0,1 0,-1 0,1 1,-1-1,1 0,-1 0,1 0,0 1,-1-1,1 0,-1 0,1 1,0-1,-1 0,1 1,-1-1,1 0,0 1,0-1,-1 1,1-1,0 1,0-1,-1 0,1 1,0-1,0 1,0-1,0 1,0-1,0 1,0-1,0 1,0-1,0 1,0-1,0 1,0-1,0 1,0-1,1 1,-1-1,0 1,0-1,0 0,1 1,-1-1,-30-34,27 31,-15-20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0,'38'5,"37"2,16-1,-4 3,-6 1,-8-2,-7-2,-9-2,-5-1,-7 2,-6 2,-4-1,-9-1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0 437,'46'-18,"0"-2,-2-2,-1-2,-1-2,0-2,-3-1,0-2,-2-2,-1-1,9-14,-38 40,7-8,0 1,1 1,1 0,0 0,1 2,1 0,6-2,-23 13,1 0,-1 1,0-1,1 1,-1-1,0 1,1 0,-1-1,1 1,-1 0,0 0,1 0,-1 0,1 0,-1 1,1-1,-1 0,0 0,1 1,-1-1,0 1,1 0,-1-1,0 1,0 0,1 0,-1 0,0-1,0 1,0 0,0 1,0-1,0 0,-1 0,1 0,0 0,0 1,-1-1,1 0,-1 1,1-1,-1 0,0 1,1-1,-1 1,0-1,0 1,4 77,-4-70,0 8,0-1,-2 1,0-1,0 0,-2 0,0 0,0 0,-2-1,0 0,-1 0,0 0,-1-1,-1 0,0 0,-1-1,0 0,-1-1,-1-1,1 1,-2-2,0 1,-9 4,-47 1,68-16,0 0,-1 1,1-1,0 0,-1 0,1 0,0 0,-1-1,1 1,0 0,0 0,-1-1,1 1,0-1,0 1,-1-1,1 0,0 1,0-1,0 0,0 0,0 0,0 1,0-1,0 0,0 0,1-1,-1 1,0 0,1 0,-1 0,0 0,1-1,0 1,-1 0,1-1,0 1,-1 0,1-1,0 1,0 0,0-1,0 1,1 0,-1 0,0-1,0 1,1 0,-1-1,5-6,0 1,1-1,-1 1,1 0,1 0,-1 1,1 0,0 0,1 1,-1 0,1 0,0 0,0 1,1 1,-1-1,1 1,0 1,0 0,0 0,0 0,0 1,6 0,21-7,-11 1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29,'-19'13,"1"2,0 0,1 1,1 0,1 2,0 0,1 0,1 1,1 1,-8 16,18-32,0 0,0 0,0 0,0-1,1 1,0 1,0-1,0 0,0 0,1 0,-1 1,1-1,0 0,1 0,-1 1,1-1,-1 0,1 0,0 0,1 0,-1 0,1 0,0 0,0 0,0-1,0 1,1-1,0 1,-1-1,1 0,0 0,0 0,1 0,-1-1,1 1,3 1,2-1,0 0,0-1,0 0,0-1,0 0,1 0,-1-1,0 0,0 0,1-1,-1-1,0 0,0 0,0 0,0-1,0 0,-1-1,1 0,-1-1,0 1,0-2,-1 1,0-1,1 0,-2 0,1-1,-1 0,0 0,-1-1,1 1,-1-1,-1 0,3-8,-2 10,-1 0,0 0,0-1,0 0,-1 0,0 0,-1 0,1 0,-1-1,-1 1,1-1,-1 1,-1-1,1 1,-2-1,1 0,-1 1,0-1,0 1,-1-1,0 1,0 0,-1-1,1 1,-2 1,1-1,-1 0,0 1,-1-1,0 1,0 1,0 1,-1 1,1-1,-1 1,0 0,0 0,0 1,0-1,0 1,-1 1,1-1,-1 1,1 0,-1 1,1 0,-1 0,1 0,-1 1,-2 0,-16 5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33 199,'-32'109,"60"-128,-1-20,1 1,3 2,0 1,2 1,2 2,27-20,-60 50,-1 1,0-1,1 1,0-1,-1 1,1-1,0 1,0 0,-1 0,1 0,0 0,0 0,0 0,0 1,0-1,1 1,-1-1,0 1,0 0,0 0,0 0,0 0,1 0,-1 0,0 1,0-1,0 1,0-1,0 1,0 0,0 0,0 0,0 0,0 0,-1 0,1 1,0-1,-1 1,1-1,-1 1,1-1,-1 1,0 0,0 0,1 0,-1 1,-3 43,4 34,-1-78,-1 0,1 0,0 1,0-1,0-1,0 1,0 0,0 0,1 0,-1-1,1 1,-1 0,1-1,0 1,-1-1,1 0,0 0,0 0,0 1,0-2,0 1,0 0,0 0,0-1,0 1,1-1,-1 0,0 1,0-1,0 0,1 0,-1-1,0 1,8-2,-1-1,0 0,0 0,0-1,0 0,-1 0,0-1,0 0,0-1,0 0,-1 0,0 0,0-1,-1 0,0 0,0-1,0 0,-1 0,-1 0,1-1,-1 0,1-4,19-26,-7 23,-13 20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1,'5'4,"6"12,6 3,0 3,-2 3,-5 1,2-3,-2-1,-2 0,-3 2,-2-3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8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0 201,'38'3,"0"-2,0-2,0-2,0-1,-1-1,1-3,15-5,33-29,-84 41,-1-1,1 1,0 0,0-1,0 0,-1 1,1-1,-1 0,1 0,-1 1,0-1,0 0,0 0,0-1,0 1,0 0,0 0,-1 0,1-1,-1 1,0 0,0 0,1-1,-1 1,-1 0,1-1,0 1,-1 0,1 0,-1-1,1 1,-1 0,0 0,0 0,0 0,0 0,-1 0,1 0,0 0,-3-2,0-1,-1 1,1 0,-1 1,0-1,0 1,0 0,0 0,0 0,-1 1,0 0,1 0,-1 0,0 1,0 0,1 0,-1 0,0 1,0 0,0 0,0 0,0 1,-3 1,-3-1,0 2,1 0,-1 0,1 1,0 0,0 1,1 0,-1 1,1 0,1 0,-6 5,4-1,0 1,0-1,1 2,1-1,0 1,0 1,2-1,-1 2,2-1,0 1,0 0,1 0,1 0,0 1,1-1,1 2,3-5,0-1,1 0,0 1,1-1,0 0,1 0,0 0,0-1,1 0,1 1,-1-2,1 1,1-1,0 0,0 0,0 0,1-1,0-1,1 1,-1-1,1-1,0 1,1-2,-1 1,1-1,0-1,0 1,0-2,1 0,6 1,163 9,-153-13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143 450,'8'1,"1"0,-1-1,1 0,-1 0,0-1,1 0,-1 0,1-1,-1 0,0-1,0 0,0 0,-1 0,1-1,-1 0,1-1,-1 0,-1 0,1 0,-1-1,0 0,0 0,1-2,-6 7,23-21,-2 0,-1-2,0 0,-2-1,-1-1,-1-1,-1 0,-2-2,6-14,2-60,-23 102,1 1,-1-1,0 1,0-1,1 1,-1 0,0-1,0 1,0 0,0-1,1 1,-1 0,0 0,0 0,0 0,0 0,0 0,0 0,0 0,1 0,-1 0,0 0,0 0,0 1,0-1,0 0,1 1,-1-1,0 1,0-1,1 1,-1-1,0 1,1-1,-1 1,0 0,1 0,-1-1,1 1,-1 0,1 0,-1-1,1 1,0 0,-1 0,1 0,0 0,0-1,0 1,0 0,-1 0,1 0,0 0,1 0,-1 0,-15 33,2 0,1 0,2 1,-4 29,3-19,-6 52,5 1,4 0,4 1,8 85,-2-56,-2-92,3 56,-5 1,-4-1,-3 0,-14 50,19-123,-2 0,0 0,-1 0,0-1,-2-1,0 1,-1-1,-1-1,0 0,-1 0,-9 8,16-19,1-1,-1 0,0 0,-1-1,1 0,0 0,-1 0,0 0,0-1,0 0,0 0,0 0,0-1,0 0,0 0,0-1,-1 0,1 0,0 0,-1-1,1 0,0 0,0 0,0-1,0 0,0 0,0-1,1 1,-1-1,1-1,-1 1,1-1,0 0,1 0,-1 0,1-1,-1 1,1-1,1 0,-1 0,1-1,0 1,-3-7,3 1,1-1,0 0,0 0,1 0,0 0,1 0,1 0,0 0,0 0,2 0,-1 0,1 1,1-1,0 1,1 0,0 0,0 0,1 1,1-1,1 0,19-27,2 2,2 0,1 2,20-15,261-200,-285 225</inkml:trace>
  <inkml:trace contextRef="#ctx0" brushRef="#br0" timeOffset="256.483">933 760,'0'38,"0"33,0 8,0-5,0-9,0-21,0-18</inkml:trace>
  <inkml:trace contextRef="#ctx0" brushRef="#br0" timeOffset="486.234">820 563,'10'0,"2"0</inkml:trace>
  <inkml:trace contextRef="#ctx0" brushRef="#br0" timeOffset="637.395">1639 704,'-48'48,"-20"20,0 4,8-6,14-9,10-9,11-9,5-5,1-9,4-14,4-8</inkml:trace>
  <inkml:trace contextRef="#ctx0" brushRef="#br0" timeOffset="806.516">1159 788,'43'9,"24"14,6 2,-6 2,-8 1,-11-4,-7-2,-7-4,-4 0,-2 1,-2-3,1 1,-1-2,-4-4</inkml:trace>
  <inkml:trace contextRef="#ctx0" brushRef="#br0" timeOffset="1118.787">2034 873,'13'3,"0"-1,0-1,0 0,0 0,0-1,0-1,0-1,0 1,0-2,0 0,9-4,-14 5,1 0,-1-1,0 0,-1-1,1 0,0 0,-1 0,0-1,0 0,-1-1,1 1,-1-1,0-1,-1 1,1-1,-1 0,-1 0,1 0,-1-1,0 0,-1 0,1-3,-3 9,-1 0,1 1,-1-1,0 0,1 0,-1 1,0-1,0 0,0 0,0 1,-1-1,1 0,0 0,-1 1,1-1,-1 0,0 1,1-1,-1 0,0 1,0-1,0 1,0-1,0 1,-1 0,1 0,0-1,0 1,-1 0,1 0,-1 0,1 0,-1 0,0 1,1-1,-1 0,0 1,1-1,-1 1,-1 0,-72 6,54 3,0 0,1 1,0 1,1 1,0 1,1 1,0 0,1 1,1 1,0 0,2 1,-1 1,2 1,1 0,0 0,1 1,1 1,8-17,1 0,-1 0,1 0,-1 0,1 0,0 0,1 0,-1 1,1-1,0 0,0 1,0-1,0 0,1 1,0-1,0 0,0 0,0 1,1-1,-1 0,1 0,0-1,0 1,1 0,-1-1,1 1,0-1,0 0,0 0,0 0,0 0,1 0,-1-1,1 0,0 1,0-2,0 1,0 0,1 0,11 3,0 0,1-1,0 0,-1-2,1 0,0-1,0 0,0-2,0 0,0 0,-1-2,1 0,0-1,-1-1,0 0,0-1,-1-1,5-3,7-3</inkml:trace>
  <inkml:trace contextRef="#ctx0" brushRef="#br0" timeOffset="1621.841">2797 844,'-16'2,"0"0,1 1,0 1,0 0,0 1,0 0,1 2,0-1,0 2,0 0,1 0,-9 9,-35 37,55-52,0 0,0-1,1 2,-1-1,1 0,-1 0,1 0,0 1,0-1,0 0,0 1,1-1,-1 1,1-1,-1 1,1-1,0 1,0 0,0-1,0 1,1-1,-1 1,1-1,-1 1,1-1,0 1,0-1,1 3,4-1,0-1,0 1,0-1,0 0,1 0,0-1,-1 0,1 0,0 0,0-1,0 0,0-1,0 0,0 0,0 0,0-1,0 0,4-1,13-2,0-2,0 0,0-2,-1 0,0-2,-1 0,0-2,-1 0,0-2,-1 0,-1-1,0-1,-1-1,0 0,-2-2,4-5,8-9,-2-2,-1 0,-2-2,-2 0,-1-2,-2 0,-2-1,-1 0,-2-2,2-18,-12-68,-3 124,-1 1,1-1,-1 0,0 1,0-1,-1 1,1-1,-1 1,1 0,-1-1,0 1,-1 0,1 0,0 0,-1 1,0-1,1 1,-1-1,0 1,0 0,0 0,-1 0,1 0,0 1,-1-1,1 1,-1 0,0 0,1 0,-1 1,0-1,0 1,-4 0,-1 0,1 1,0 0,0 1,0 0,1 0,-1 1,0-1,1 2,0-1,-1 1,1 0,1 1,-1-1,1 1,-1 1,1-1,1 1,-5 5,-3 5,1 0,1 1,0 0,1 0,1 1,1 1,-3 9,3-9,0 0,1 0,1 1,1 0,1 0,0 1,2-1,0 1,2-1,0 1,1 0,1-1,1 0,1 1,0-1,2 0,0-1,2 1,0-1,1-1,0 0,2 0,0-1,1 0,1 0,0-2,5 3,2-5,1-1,0-1,1-1,0-1,0-1,1-1,0-1,1-1,-1-1,20 1,-6 0</inkml:trace>
  <inkml:trace contextRef="#ctx0" brushRef="#br0" timeOffset="46000.12">1132 2228,'-4'1,"1"1,-1-1,1 1,0 0,0 0,0 1,0-1,0 1,1-1,-1 1,1 0,0 0,0 0,0 0,0 0,0 1,0-1,1 0,0 1,0-1,0 1,0 0,0-1,1 1,-1 0,1 2,-1-3,-30 202,29-144,-3 0,-3 0,-2 0,-3 1,-26 28,38-89,1-1,-1 1,1-1,-1 1,1-1,-1 1,1-1,-1 1,1-1,-1 0,0 1,1-1,-1 0,1 0,-1 1,0-1,1 0,-1 0,0 0,1 0,-1 0,0 0,0 0,1 0,-1 0,0 0,1 0,-1 0,0 0,1-1,-1 1,0 0,1-1,-1 1,1 0,-1-1,1 1,-1 0,0-1,1 1,-1-1,1 1,0-1,-1 0,1 1,-1-1,1 1,0-1,0 0,-1 1,1-1,0 0,0 1,0-1,0 0,-1 1,1-1,0 0,0 1,0-1,1 0,-1 1,0-1,0 0,-2-47,14-9,2 0,2 2,3 0,2 1,3 1,26-44,-40 76,2 1,-1 0,2 0,1 2,0-1,2 2,0 0,0 1,2 0,0 2,1 0,0 1,1 1,0 1,9-4,-26 14,-1-1,1 1,0-1,0 1,0 0,0 0,0 0,0 0,0 1,0-1,0 1,1 0,-1 0,0 0,0 0,0 0,0 1,0 0,1-1,-1 1,0 0,-1 1,1-1,0 0,0 1,0-1,-1 1,1 0,-1 0,1 0,-1 0,0 1,0-1,0 1,0-1,0 1,-1 0,1-1,-1 1,0 0,0 0,0 1,0 8,0 1,-1 0,-1-1,0 1,-1 0,0-1,-1 1,-1-1,0 0,0 0,-1 0,0-1,-1 1,-1-1,0-1,0 1,-1-1,0-1,-1 1,0-1,-1 0,3-2,-1 1,1-1,-1 0,-1 0,1-1,-1 0,0-1,0 1,-1-2,1 0,-1 0,0 0,-1-1,1-1,0 0,-1 0,1-1,-1-1,1 1,-7-2,-2-5</inkml:trace>
  <inkml:trace contextRef="#ctx0" brushRef="#br0" timeOffset="46366.01">1921 2199,'-17'11,"0"0,0 1,2 1,0 1,0 0,1 1,1 0,0 1,1 1,1 0,1 0,0 1,-5 15,13-30,1 0,-1 0,1 0,0 1,0-1,0 1,0-1,0 0,1 1,0-1,-1 1,1 0,1-1,-1 1,0-1,1 1,0-1,0 0,0 1,0-1,0 0,1 1,-1-1,1 0,0 0,0 0,0-1,0 1,1 0,-1-1,1 1,-1-1,1 0,0 0,0 0,0 0,0-1,1 1,-1-1,0 0,0 1,1-2,-1 1,1 0,-1-1,1 1,-1-1,1 0,0 0,7-2,1 0,-1-1,0 0,0-1,0 0,0 0,-1-1,1-1,-1 0,-1 0,1-1,-1 0,0-1,-1 0,0 0,0-1,0 0,-2 0,1-1,-1 0,0 0,-1 0,1-4,-4 10,1-1,-1 0,-1 0,1-1,-1 1,0 0,0 0,0-1,-1 1,1-1,-2 1,1 0,0-1,-1 1,0 0,0 0,-1-1,0 1,1 0,-2 0,1 0,0 1,-1-1,0 0,0 1,-1 0,1 0,-1 0,0 0,0 1,0-1,0 1,-1 0,1 0,-1 0,0 1,0 0,0 0,0 0,0 0,0 1,-5-1,-18-2,3 2</inkml:trace>
  <inkml:trace contextRef="#ctx0" brushRef="#br0" timeOffset="46630.974">2401 2228,'-19'33,"-12"22,1 5,4-3,7-10</inkml:trace>
  <inkml:trace contextRef="#ctx0" brushRef="#br0" timeOffset="46866.953">2317 1804,'0'0</inkml:trace>
  <inkml:trace contextRef="#ctx0" brushRef="#br0" timeOffset="47134.248">2570 2482,'37'-79,"61"-101,-98 181,0 0,0 0,-1 0,1 0,0 0,0 0,0 0,0 0,0 0,1 0,-1 0,0 0,0 0,1 0,-1 0,0 0,1 0,-1 0,1 0,0 0,-1 0,1 0,-1-1,1 1,0 0,0 0,0-1,-1 1,1 0,0-1,0 1,0-1,0 1,0-1,0 0,0 1,0-1,0 0,0 0,0 0,0 0,0 0,0 0,0 0,0 0,0 0,1 0,-1 0,0-1,0 1,0 0,0-1,-1 1,1-1,0 1,0-1,0 0,0 1,0-1,-1 0,1 1,0-1,-1 0,1 0,0 0,-1 0,1 0,-1 0,8 32,-8-24,1 0,-1 0,1-1,1 1,-1 0,1-1,0 1,1-1,-1 0,1 0,1 0,-1 0,1-1,0 1,0-1,1 0,-1 0,1 0,0-1,1 1,-1-1,1-1,0 1,-1-1,2 0,-1 0,2 0,2-3,0 0,1-1,-1 0,0-1,0 0,0-1,0 0,0 0,0-1,-1 0,0-1,0 0,0-1,0 1,-1-2,0 1,0-1,-1 0,0-1,0 0,-1 0,0 0,0-1,-1 0,0 0,0 0,0-5,57-136,-56 126</inkml:trace>
  <inkml:trace contextRef="#ctx0" brushRef="#br0" timeOffset="47384.659">3445 1664,'5'38,"2"37,-1 10,-6 1,-3-10,-1-13,0-13,1-9,1-3,0-2,2-3,-1-3,1 0,1-2,-1-5</inkml:trace>
  <inkml:trace contextRef="#ctx0" brushRef="#br0" timeOffset="47586.305">3191 1974,'39'14,"31"5,9-1,0-3,-7-4,-13-5,-15-3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40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170 121,'-17'79,"5"293,12-328,-25 106,23-141</inkml:trace>
  <inkml:trace contextRef="#ctx0" brushRef="#br0" timeOffset="290.317">1 121,'30'-17,"1"0,1 2,1 1,0 2,0 1,2 2,-1 1,1 2,16 0,-45 4,1 1,0 0,0 0,0 1,0 0,0 0,0 1,0 0,0 0,0 0,-1 1,1 0,0 0,-1 1,0 0,0 0,1 1,-2-1,1 1,0 1,-1-1,0 1,0 0,0 0,-1 0,1 1,-1-1,-1 1,1 0,-1 0,0 1,0-1,-1 0,2 6,-3-1,1 1,-1 0,-1 0,-1 0,1 0,-2-1,1 1,-2 0,0-1,0 1,-1-1,0 0,-1 0,0-1,-1 1,0-1,-1 0,0-1,0 0,-1 0,0 0,-1-1,0 0,0-1,-1 0,1 0,-2-1,1 0,-1-1,-1 0,-9 4,0-1,0-2,-1 0,0-1,-1-1,1-1,0-1,-10 0,6-2</inkml:trace>
  <inkml:trace contextRef="#ctx0" brushRef="#br0" timeOffset="6688.6">848 770,'-29'29,"-24"23,-8 4,7-8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4:5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0 932,'24'0,"224"-1,186-26,730-77,-743 82,295-12,-201-4,-7-14,-228 24,-138 23,-154 27,0-11</inkml:trace>
  <inkml:trace contextRef="#ctx0" brushRef="#br0" timeOffset="670.443">1242 198,'-87'50,"-69"101,-165 99,19-34,299-214,2-2,-1 1,0-1,1 1,-1 0,1-1,-1 1,1 0,0 0,-1 0,1 0,0 0,-1 0,1 1,0-1,0 0,0 1,0-1,0 1,1-1,-1 1,0-1,1 1,-1-1,1 1,-1 0,1-1,0 1,-1 0,1 0,11 2</inkml:trace>
  <inkml:trace contextRef="#ctx0" brushRef="#br0" timeOffset="918.509">2936 0,'-615'344,"434"-245,-303 179,385-205,98-73,0 0,0 1,0-1,0 0,0 1,0-1,0 1,0 0,0-1,0 1,0 0,0 0,0-1,1 1,-1 0,0 0,0 0,1 0,-1 0,1 0,-1 0,1 0,-1 0,1 0,0 1,-1-1,1 0,0 0,0 0,0 0,0 1,0-1,0 0,0 0,1 0,-1 0,0 0,1 0,-1 1,0-1,1 0,-1 0,1 0,0 0,-1 0,1 0,0-1,0 1,-1 0,1 0,0 0,0-1,0 1,0 0,0-1,0 1,0-1,0 1,0-1,0 0,1 1,-1-1,0 0,0 0,0 0,81-8,-41-5</inkml:trace>
  <inkml:trace contextRef="#ctx0" brushRef="#br0" timeOffset="1176.658">3528 198,'-888'524,"808"-467,79-57,0 1,1 0,-1-1,1 1,-1 0,1 0,-1-1,1 1,0 0,-1 0,1 0,0 0,0 0,-1 0,1-1,0 1,0 0,0 0,0 0,0 0,0 0,1 0,-1 0,0 0,0-1,1 1,-1 0,0 0,1 0,-1 0,1-1,-1 1,1 0,-1 0,1-1,0 1,-1-1,1 1,0 0,0-1,-1 1,1-1,0 0,0 1,0-1,0 1,-1-1,1 0,0 0,0 0,0 0,0 1,0-1,0 0,0 0,0-1,0 1,-1 0,1 0,0 0,0-1,0 1,0 0,0-1,-1 1,2-1,193-47,-147 33,32-10,-8 4</inkml:trace>
  <inkml:trace contextRef="#ctx0" brushRef="#br0" timeOffset="1338.498">4826 114,'-87'52,"-47"28,-20 14,2 1,12-2,15-6,20-14,18-10,18-10,17-10,17-7,15-5,10-3,7-6</inkml:trace>
  <inkml:trace contextRef="#ctx0" brushRef="#br0" timeOffset="3034.04">1806 875,'-22'87,"16"195,31-138,-23-125,1 1,1-1,0 0,2 0,0-1,1 1,1-1,0-1,2 1,0-1,1-1,0 0,8 7,1-2,-15-14,1 0,0 0,1 0,0-1,0 0,0 0,0-1,1 0,0 0,0-1,1 0,-1-1,1 1,0-1,-1-1,3 0,215-2,-213-1,1-1,-1-1,1 0,-1-1,0 0,0-1,0 0,-1-1,0 0,0-1,0-1,-1 0,0 0,-1-1,0-1,0 1,-1-2,0 1,-1-1,0-1,-1 1,0-1,-1-1,0 1,1-7,21-36,-18 37,0 0,-2 0,0-1,-1 0,-1 0,-1 0,0-1,1-18,-6-63,10-82,19-2,-23 167</inkml:trace>
  <inkml:trace contextRef="#ctx0" brushRef="#br0" timeOffset="8235.13">1749 1326,'-28'0,"12"-1,1 1,-1 0,0 1,0 1,0 0,1 1,-1 1,1 0,-7 4,-14 10,23-11,0 0,-1-1,0-1,0 0,0 0,0-1,-1-1,1-1,-1 0,8-2,1 0,-1 0,1 1,-1 0,1 0,0 0,-1 1,1 0,0 0,0 1,0-1,0 1,1 1,-1-1,1 1,0 0,0 0,0 0,1 1,-1 0,1 0,-2 3,-3 10,1 0,0 1,2 0,0 0,1 1,1-1,-1 14,1-10,-7 232,-15-112,24-64,2-52,-1 1,-1-1,-1 1,-1-1,-2 0,-4 11,-3-3,-3-1,0-1,-2 0,-1-2,-2 0,-1-1,-2-1,-25 24,26-30,0 1,1 1,2 1,1 1,1 1,1 0,1 2,2-1,-4 14,-18 98,8 30,-2 54,31 57,2-256,1-1,1 0,2-1,0 1,2-1,0-1,2 0,0 0,2-1,0 0,2-1,16 17,125 121,-122-136,0-1,1-2,2-2,0-1,1-2,0-1,38 8,-52-18,0-1,0-1,0-1,0-1,0-1,0-1,0-2,0 0,18-6,-24 6,326-73,-33 73,-292 6,0 0,0 2,0 0,-1 2,0 0,0 1,0 0,-1 2,0 0,-1 0,0 2,0 0,6 7,68 41,-71-49,1-1,0 0,0-1,1-2,0 0,1-1,-1-1,1-1,0-1,3-1,98 14,-99-10,-1-1,1-1,0-2,0 0,0-1,0-1,14-4,27-8,215-61,24-53,-249 103,0-2,-2-3,-2-2,0-2,42-38,-51 39,-8 8,-20 15,0 0,0 0,-1-2,-1 1,0-2,0 0,-1 0,0-1,-1 0,-1-1,0 0,6-15,16-107,-5-62,4-28,-29 196,0 1,-2-1,-1 1,-2 0,-1 0,-1 0,-1 0,-9-19,7 24,-2 0,0 1,-2 1,-1 0,0 1,-1 0,-6-3,-210-241,108 180,76 59,-186-99,229 120,-1 0,1 0,1-1,-1 1,1-1,-1 0,2 0,-1-1,1 1,0 0,0-1,1 1,-1-1,2 0,-1 1,1-1,0 0,0 0,1 1,0-1,0 0,0 1,1-1,0 1,0-1,1 1,0 0,0 0,0 0,4-4,12-43,-6 7,-7 32,-1 0,-1 0,0-1,-1 0,-1 0,0 0,-1 0,-1 0,0 0,-1 0,-1-2,-9-42,8 34,-2 1,0-1,-2 1,0 0,-2 0,-7-14,8 29,0 1,0 0,-1 0,0 1,0 0,-1 0,0 1,0 0,-1 1,1 0,-1 1,0 0,-7-1,1-2,-206-77,215 80,1 1,0-2,0 1,0-1,0 0,1 0,-1-1,1 0,1 0,-1-1,1 1,0-1,1 0,-1 0,1-1,1 1,0-1,0 0,0 0,1 0,-1-7,3 10,-1 0,0 0,0 0,0 0,0 1,-1-1,1 0,-1 1,-1-1,1 1,-1 0,1 0,-1 0,0 0,0 0,-1 0,1 1,-1 0,0 0,0 0,0 0,0 0,-1 1,1 0,-1 0,1 0,-1 0,0 1,-2-1,-188-28,59 35,117 1</inkml:trace>
  <inkml:trace contextRef="#ctx0" brushRef="#br0" timeOffset="12452.949">2653 2964,'-17'30,"16"-29,0 0,0 1,0-1,1 0,-1 1,0-1,0 1,1-1,-1 0,1 1,0 0,-1-1,1 1,0-1,0 1,0-1,0 1,0-1,0 1,0 0,1-1,-1 1,0-1,1 1,0-1,-1 1,1-1,0 0,-1 1,1-1,0 0,0 0,0 1,0-1,1 0,-1 0,0 0,0 0,1 0,-1-1,0 1,1 0,-1 0,1-1,-1 1,1-1,-1 0,1 1,-1-1,1 0,-1 0,1 0,-1 0,1 0,0 0,-1 0,1-1,-1 1,1 0,-1-1,1 0,43-53,-44 53,0 0,0 0,0-1,-1 1,1 0,0-1,-1 1,1-1,-1 1,0 0,1-1,-1 1,0-1,0 1,0-1,0 1,0-1,0 1,0-1,-1 1,1 0,0-1,-1 1,1-1,-1 1,0 0,1-1,-1 1,0 0,0 0,0-1,0 1,0 0,0 0,0 0,0 0,0 1,-1-1,1 0,0 0,0 1,-1-1,1 0,-1 1,-5 0,0 0,1 0,-1 1,1 0,-1 0,1 1,-1 0,1 0,0 0,0 1,0 0,0 0,1 0,-1 1,1 0,0 0,0 0,0 1,-4 4,7-7,0-1,0 1,0-1,0 1,0-1,1 1,-1 0,0 0,1 0,0 0,-1 0,1 0,0 1,0-1,0 0,0 1,1-1,-1 0,1 1,-1-1,1 1,0-1,0 1,0-1,0 1,0-1,0 1,1-1,0 1,-1-1,1 0,0 1,0-1,0 0,0 0,1 1,-1-1,0 0,1 0,0-1,-1 1,1 0,0 0,0-1,0 1,0-1,0 0,0 1,1-1,-1 0,0 0,1 0,1-1,0 0,0 0,0 0,0 0,0-1,0 1,0-1,0 0,0-1,0 1,0 0,0-1,-1 0,1 0,-1 0,1 0,-1-1,0 0,0 1,0-1,0 0,-1 0,1 0,-1-1,0 1,0-1,0 1,0-1,0 0,-1 1,1-4,-2 5,0 0,-1 1,1-1,-1 1,1-1,-1 1,0-1,0 1,1-1,-1 1,0-1,0 1,-1 0,1 0,0 0,0-1,0 1,-1 0,1 0,-1 1,1-1,-1 0,1 0,-1 1,1-1,-1 1,1-1,-1 1,0 0,1 0,-1 0,0-1,1 2,-1-1,0 0,1 0,-1 0,0 1,1-1,-1 1,1-1,-1 1,1 0,-1 0,1-1,-1 1,1 0,0 0,0 0,-1 1,1-1,0 0,0 0,-1 2,-5 8</inkml:trace>
  <inkml:trace contextRef="#ctx0" brushRef="#br0" timeOffset="13709.228">3358 3133,'-3'-2,"0"-1,-1 0,1 1,-1 0,1 0,-1 0,0 1,0-1,0 1,0 0,0 0,0 0,0 0,0 1,0 0,0-1,0 2,0-1,-1 0,1 1,0 0,0 0,0 0,0 0,0 1,1-1,-1 1,0 0,1 0,-3 2,-98 81,84-62,1 0,1 2,1 0,2 0,0 2,-7 19,18-37,0 0,1 1,0 0,0-1,1 1,1 0,0 0,0 0,1 0,0 0,0 1,1-1,1 0,0 0,0-1,1 1,0 0,1-1,0 0,0 0,1 0,0 0,1-1,-1 1,2-1,-1-1,1 0,1 1,6 4,-1-5,0 0,1-1,0-1,0 0,0-1,0 0,1-1,0 0,-1-2,1 0,0 0,0-1,0-1,0-1,-1 0,1-1,-1 0,15-6,-21 6,0 0,1-1,-1-1,0 1,-1-1,1 0,-1-1,0 0,0 0,-1-1,0 1,0-2,-1 1,1 0,-2-1,1 0,-1 0,0 0,-1-1,0 0,0 1,-1-1,0 0,0 0,0-8,-3 12,0 0,-1 1,1-1,-1 1,0-1,0 1,0 0,-1 0,1 0,-1 0,0 0,0 0,-1 1,1-1,-1 1,1 0,-1 0,0 1,0-1,-1 1,1 0,0 0,-1 0,1 0,-1 1,0 0,1 0,-1 0,0 1,0-1,1 1,-1 0,0 0,-3 1,117-8,-7-9,-78 14</inkml:trace>
  <inkml:trace contextRef="#ctx0" brushRef="#br0" timeOffset="17953.318">2229 1412,'-4'0,"-7"9,-2 9,2 5,8-1,8-9,4-11,5-7,1-6,-3-7,-3-5,-8 2,-10 3,-7 11,-1 11,7 5,0 0,3-1</inkml:trace>
  <inkml:trace contextRef="#ctx0" brushRef="#br0" timeOffset="18575.588">2766 1637,'0'5,"0"11,5 3,1 3,0 2,-1 3,-2 0,-1 2,0-1,-2 1,0 0,0-1,-1 1,1-1,0 1,5-1,1-5</inkml:trace>
  <inkml:trace contextRef="#ctx0" brushRef="#br0" timeOffset="18922.741">2737 1609,'26'-13,"0"1,1 1,0 1,1 1,0 2,0 0,0 3,1 0,6 1,-31 3,0-1,0 1,0 0,1 1,-1-1,0 1,0 0,0 0,0 0,0 0,0 1,0-1,-1 1,1 0,0 0,-1 1,0-1,1 1,-1 0,0 0,0 0,-1 0,1 0,-1 0,1 1,-1-1,0 1,0 0,-1 0,1 0,-1 0,0 0,0 0,0 0,0 0,-1 0,0 0,1 0,-2 5,-1 2,-1 1,0-1,-1 1,0-1,-1 0,0 0,-1-1,0 1,-1-1,0-1,0 1,-1-1,0-1,-1 1,0-1,0-1,-1 0,0 0,0-1,0 0,-1-1,0 0,0 0,0-1,-1-1,1 0,-1-1,0 0,-2 0,-11 2</inkml:trace>
  <inkml:trace contextRef="#ctx0" brushRef="#br0" timeOffset="22909.035">1496 2032,'-11'-77,"16"123,2-28,1-1,1 0,1 0,0-1,2 0,-1 0,2-2,0 1,1-2,0 0,1 0,0-2,5 3,-8-3,2 0,-1 0,2-2,-1 0,1 0,0-1,1-1,0-1,0 0,1-1,-1 0,1-2,0 0,0-1,-6-1,3 1,0-1,0 0,0 0,0-2,0 0,0 0,0-1,0-1,0 0,-1-1,0-1,1 0,-2-1,1 0,3-3,3-19,-20 18</inkml:trace>
  <inkml:trace contextRef="#ctx0" brushRef="#br0" timeOffset="25239.902">2089 2286,'-9'-2,"0"0,0-1,1 0,0-1,-1 0,1 0,1-1,-1 0,1 0,-1-1,2 0,-1 0,1 0,0-1,-3-5,-3 1,-2-5,-41-29,53 46,1 0,-1 0,1 0,-1 1,1-1,-1 0,1 1,0-1,0 1,0 0,0-1,0 1,0 0,0 0,0-1,1 1,-1 0,1 0,-1 0,1 0,0 0,0 0,0 0,0 0,0-1,0 1,1 0,-1 0,0 0,1 0,0 0,0 0,26 208,-28-108,23-123,103-140,-114 146</inkml:trace>
  <inkml:trace contextRef="#ctx0" brushRef="#br0" timeOffset="26311.585">1383 2823,'-104'361,"187"-582,2 62,-84 158,-1-1,1 1,0-1,0 1,0 0,0-1,0 1,0 0,0 0,0 0,0 0,1 0,-1 0,0 0,1 0,-1 0,1 1,-1-1,1 1,-1-1,1 1,-1-1,1 1,0 0,-1 0,1 0,-1 0,1 0,0 0,-1 0,1 0,-1 1,1-1,0 1,-1-1,1 1,-1 0,0-1,1 1,-1 0,0 0,1 0,-1 0,0 0,0 0,0 0,0 1,0-1,0 0,1 2,4 7,-1 0,0 0,-1 0,0 0,0 1,-1 0,-1 0,1 0,-2 0,0 0,0 0,-1 1,0-1,2 29,9 10,-10-49,-1 0,0 0,1-1,-1 1,1 0,-1 0,1-1,-1 1,1-1,0 1,-1 0,1-1,0 1,-1-1,1 1,0-1,0 0,-1 1,1-1,0 0,0 0,0 1,0-1,-1 0,1 0,0 0,0 0,0 0,0 0,-1 0,1 0,0-1,0 1,0 0,0 0,-1-1,1 1,0 0,0-1,-1 1,1-1,0 1,-1-1,1 1,0-1,-1 0,1 1,-1-1,1 0,-1 1,1-1,-1 0,0 0,1 0,155-183,-156 183,0 0,1 0,-1 0,1 0,-1 0,1 0,-1 0,1 0,-1 1,1-1,0 0,-1 1,1-1,0 0,0 1,0-1,-1 1,1-1,0 1,0-1,0 1,0 0,0-1,0 1,0 0,0 0,0 0,0-1,0 1,0 0,0 1,0-1,0 0,0 0,0 0,0 0,0 1,0-1,0 1,0-1,-1 0,1 1,0 0,0-1,0 1,-1-1,1 1,0 0,0 0,-1-1,1 1,-1 0,1 0,-1 0,1 0,-1 0,1 0,-1 0,16 121,2-53,-9-52</inkml:trace>
  <inkml:trace contextRef="#ctx0" brushRef="#br0" timeOffset="27007.128">1383 2568,'56'17,"74"7,-73-15,-55-9,-1 0,0 0,0 0,0 0,0 0,0 0,1 0,-1-1,0 1,0 0,0-1,0 1,0 0,0-1,0 0,0 1,0-1,0 1,0-1,-1 0,1 0,0 0,0 1,0-1,-1 0,1 0,-1 0,1 0,-1 0,1 0,-1 0,1 0,-1 0,0 0,0-1,1 1,-1 0,0 0,0 0,0 0,0 0,0 0,-1-1,1 1,0 0,-1 0,1 0,-1-1,-91-163,86 146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326 1,'-22'4,"0"1,0 1,1 1,0 1,0 1,0 1,1 1,1 1,0 0,1 1,-17 16,29-23,0 1,0 0,0 0,1 1,0-1,0 1,1 1,0-1,0 0,1 1,0 0,-1 6,3-11,1 0,-1 0,0 1,1-1,0 0,0 0,0 0,1 1,-1-1,1 0,0 0,0 0,1 0,-1 0,1 0,0-1,0 1,0 0,0-1,1 1,-1-1,1 0,0 0,0 0,0 0,0 0,1-1,0 1,2 0,0 0,1 0,-1 0,1-1,0 0,-1 0,1 0,0-1,0 0,0-1,0 0,0 0,0 0,0-1,0 0,0 0,0-1,0 0,0 0,-1 0,1-1,-1 0,0 0,1-1,-2 0,5-3,16-12,-1-2,0-1,-2-1,0-1,0-2,-20 22,-3 5,0 0,0 0,0 0,0-1,0 1,0 0,0 0,0-1,0 1,1 0,-1 0,0-1,1 1,-1 0,1 0,-1-1,0 1,1 0,0-1,-1 1,1-1,-1 1,1-1,0 1,-1-1,1 1,0-1,-1 0,1 1,0-1,0 0,-1 0,1 0,0 1,0-1,0 0,-1 0,1 0,0 0,0 0,0 0,-1 0,1-1,0 1,0 0,-1 0,1-1,0 1,0 0,-1-1,1 1,0-1,-1 1,1-1,0 1,-1-1,1 1,-1-1,1 0,-1 1,1-1,-1 0,0 1,1-1,-1 0,0 0,1 1,-1-1,2 25,-3-18,1 0,0 0,0 0,0 0,0 0,1 0,0 0,0 0,1 0,0 0,0-1,0 1,1 0,0-1,0 0,0 0,0 0,1 0,0 0,0 0,0-1,1 0,-1 0,1 0,0-1,0 0,1 0,3 2,17-1,-3-3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3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1 762,'9'67,"-2"1,-4 0,-2 0,-5 28,-1-68,5-29,0 1,0 0,0 0,-1 0,1 0,0 0,0 0,0 0,-1 0,1 0,0 0,0 0,0 0,-1 0,1 0,0 0,0 0,0 0,-1 0,1 0,0 0,0 0,0 0,-1 0,1 0,0 0,0 1,0-1,0 0,-1 0,1 0,0 0,0 0,0 1,0-1,0 0,0 0,-1 0,1 1,-2-24,5 2,1 0,1 0,1 0,0 0,2 1,1 0,0 0,1 1,1 1,1-1,0 2,5-4,19-24,1 2,3 1,1 3,3 1,42-30,-67 55,1 0,0 2,0 0,1 1,0 1,1 1,19-5,-39 12,0 1,1-1,-1 1,0-1,0 1,0-1,1 1,-1 0,0 0,0 0,1 1,-1-1,0 0,0 1,0-1,0 1,1 0,-1 0,0 0,0 0,0 0,-1 0,1 1,0-1,0 0,-1 1,1 0,-1-1,1 1,-1 0,0 0,1 0,-1-1,0 1,0 1,0-1,-1 0,1 0,-1 0,1 0,-1 0,1 1,-1 0,-2 9,0 1,-1-1,-1 1,0-1,0 0,-1 0,-1-1,0 1,0-1,-1-1,-1 1,0-1,0 0,-1-1,0 0,0 0,-9 5,-7 6,-2-1,0-1,0-1,-2-1,0-2,-1-1,0-1,-1-1,-29 5,10-13,49-3,0 0,0 0,0 0,1 1,-1-2,0 1,0 0,0 0,1 0,-1 0,0 0,0-1,1 1,-1 0,0-1,0 1,1 0,-1-1,0 1,1-1,-1 1,1-1,-1 1,1-1,-1 0,1 1,-1-1,1 0,-1 1,1-1,0 0,-1 0,1 1,0-1,0 0,-1 0,1 1,0-1,0 0,0 0,0 0,0 1,0-1,0 0,1 0,-1 0,0 1,0-1,1 0,-1 0,0 1,1-1,-1 0,0 1,1-1,-1 0,1 1,0-1,-1 1,1-1,13-13,2 1</inkml:trace>
  <inkml:trace contextRef="#ctx0" brushRef="#br0" timeOffset="301.08">1102 508,'-57'50,"3"1,2 4,3 1,-20 32,26-4,42-82,0 0,1 0,-1 0,0 1,1-1,0 0,-1 0,1 0,0 1,0-1,0 0,0 0,1 0,-1 1,0-1,1 0,0 0,-1 0,1 0,0 0,0 0,0 0,1 0,-1 0,0-1,1 1,-1 0,1-1,-1 1,1-1,0 1,0-1,-1 0,1 0,0 0,0 0,0 0,2 0,12 2,-1-1,1-1,-1 0,1-1,-1-1,1 0,-1-1,1-1,-1 0,12-5,-11 4,0-1,-1-1,0 0,0-1,0-1,-1 0,0-1,-1-1,0 0,0 0,0-2,-8 6,0 1,0 0,-1-1,0 0,0 0,0 0,0 0,-1-1,0 0,-1 1,1-1,-1 0,-1 0,1-1,-1 1,-1 0,1 0,-1 0,0-1,-1 1,0 0,0 0,0 0,-1 0,-2-6,1 6,-1 0,0 0,0 0,-1 1,0-1,0 1,0 1,-1-1,1 1,-1 0,-1 0,1 0,-1 1,0 0,0 1,0-1,0 1,-1 0,1 1,-1 0,1 0,-1 1,0 0,0 0,0 1,0 0,0 0,1 1,-1 0,0 1,0-1,0 1,-17 10</inkml:trace>
  <inkml:trace contextRef="#ctx0" brushRef="#br0" timeOffset="556.365">1524 621,'-19'38,"-11"18,-1 4,5-8</inkml:trace>
  <inkml:trace contextRef="#ctx0" brushRef="#br0" timeOffset="710.628">1524 254,'0'0</inkml:trace>
  <inkml:trace contextRef="#ctx0" brushRef="#br0" timeOffset="970.158">1750 791,'35'-57,"-14"19,2 1,2 1,1 2,1 0,4 0,-30 33,0 0,0 0,-1 0,1 0,0 0,0 0,0 1,0-1,0 0,0 0,0 1,1-1,-1 1,0-1,0 1,0-1,1 1,-1 0,0 0,0 0,1-1,-1 1,0 0,0 1,1-1,-1 0,0 0,0 0,1 1,-1-1,0 1,0-1,0 1,0-1,0 1,1 0,-1-1,0 1,0 0,-1 0,1 0,0 0,0 0,0 0,-1 0,1 0,0 0,-1 0,1 0,-1 0,1 1,-1-1,0 0,1 0,-1 1,0-1,0 0,0 0,0 1,0-1,0 0,0 0,-1 1,1-1,0 0,-1 1,8 34,-7-29,1 0,-1 0,1 0,0 0,1 0,0-1,0 1,1 0,-1-1,1 1,1-1,-1 0,1 0,0 0,0-1,1 0,0 1,0-1,0-1,0 1,1-1,0 0,0 0,5 2,-2-3,1-1,0 0,0 0,0-1,0 0,0-1,0 0,1-1,-1 0,0-1,0 0,-1 0,1-1,0 0,-1-1,0 0,0 0,0-1,0 0,-1-1,0 0,0 0,0-1,-1 0,0 0,6-8,94-123,-91 121</inkml:trace>
  <inkml:trace contextRef="#ctx0" brushRef="#br0" timeOffset="1226.091">2992 0,'-15'43,"-13"39,-3 14,4-4,2-8,5-13,6-10,5-10,5-9,7-7,3-4,6-3,6-6,-1-7</inkml:trace>
  <inkml:trace contextRef="#ctx0" brushRef="#br0" timeOffset="1388.718">2568 395,'48'-5,"35"-1,9 5,-3 2,-6 2,-8-1,-12 6,-11 0,-11-1,-11-1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8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1,'-10'30,"2"0,2 0,0 1,2 0,1 21,0-13,-5 60,5 1,5 0,4 0,4-1,12 43,17 26,-39-166,0 0,0 0,1-1,-1 1,0 0,1-1,-1 1,1 0,-1-1,1 1,0 0,0-1,0 1,0-1,0 0,0 1,0-1,0 0,0 0,1 1,-1-1,1 0,-1 0,1-1,-1 1,1 0,-1 0,1-1,0 1,-1-1,1 1,0-1,-1 0,1 0,0 1,0-1,-1 0,1-1,0 1,0 0,-1 0,1-1,0 1,-1-1,1 0,0 1,-1-1,1 0,-1 0,1 0,0-1,10-7,-1-1,0 0,0-1,-1 0,0-1,-1 0,-1-1,0 1,5-12,22-31,-5 18,2 1,2 1,0 2,13-7,-44 37,-2 1,1 0,-1 0,0 0,1 0,-1 0,1 0,0 1,-1-1,1 0,0 1,0 0,0-1,0 1,0 0,1 0,-1 0,0 0,0 0,1 1,-1-1,0 1,1-1,-1 1,1 0,-1 0,0 0,1 0,-1 1,1-1,-1 0,0 1,1 0,-1 0,0-1,0 1,1 1,-1-1,0 0,0 0,0 1,-1-1,1 1,1 1,1 11,-1-1,-1 1,-1-1,0 1,0 0,-1 0,-1-1,-1 8,-1 16,-15 78,18-112,0-1,0 0,0 1,0-1,1 0,-1 1,1-1,-1 0,1 0,0 1,0-1,0 0,0 0,0 0,0 0,1 0,-1 0,1-1,-1 1,1 0,0-1,0 1,-1-1,1 1,0-1,0 0,0 0,1 0,-1 0,0 0,0-1,1 1,-1-1,0 1,0-1,1 0,-1 0,0 0,1 0,-1 0,1 0,-1-1,0 1,0-1,1 0,-1 1,0-1,0 0,0-1,0 1,0 0,17-6</inkml:trace>
  <inkml:trace contextRef="#ctx0" brushRef="#br0" timeOffset="714.07">1180 735,'-48'24,"0"2,2 3,1 1,2 2,-4 6,-12 44,58-80,-1 1,1-1,0 1,1-1,-1 1,0-1,1 1,-1 0,1-1,0 1,0 0,0-1,0 1,1 0,-1-1,1 1,-1-1,1 1,0-1,0 1,0-1,1 1,-1-1,0 0,1 0,-1 1,1-1,0 0,0 0,0-1,0 1,0 0,0-1,0 1,2 0,4 0,0 0,1-1,-1 0,0 0,0-1,1 0,-1 0,0-1,1 0,-1-1,0 0,0 0,0 0,0-1,0 0,-1-1,0 0,1 0,-1-1,-1 1,1-2,-1 1,1-1,-2 0,2-1,215-210,-222 218,-1 0,1-1,0 1,0 0,0 0,0 0,0 0,0-1,0 1,0 0,0 0,0 0,0-1,1 1,-1 0,0 0,1 0,-1-1,0 1,1 0,-1-1,1 1,-1 0,1-1,-1 1,1 0,0-1,-1 1,1-1,0 1,-1-1,1 0,0 1,0-1,-1 0,1 1,0-1,0 0,0 0,-1 0,1 0,0 0,0 1,0-2,-1 1,1 0,0 0,0 0,0 0,-1 0,1-1,0 1,0 0,0-1,-1 1,1 0,0-1,-1 1,1-1,0 1,-1-1,1 0,-1 1,1-1,-1 0,1 1,-1-1,1 0,-1 0,-14 84,1 35,13-114,1-1,-1 1,1 0,0 0,0-1,0 1,0 0,1-1,-1 1,1-1,0 1,0-1,0 0,1 0,-1 0,1 0,-1-1,1 1,0-1,0 1,0-1,1 0,-1 0,0 0,1-1,-1 1,1-1,0 0,-1 0,1 0,0 0,0-1,0 0,0 1,-1-1,1-1,0 1,4-1,6-4,-1-1,1 0,-1-1,0 0,-1-1,0 0,0-1,-1-1,0 1,0-2,-1 0,-1 0,1-1,-2 0,0 0,0-1,1-5,26-32,39-59,-74 110,0 0,0 0,-1-1,1 1,0 0,0 0,0-1,0 1,0 0,0 0,0 0,1-1,-1 1,0 0,0 0,0-1,1 1,-1 0,0-1,1 1,-1 0,1-1,-1 1,1-1,-1 1,1 0,-1-1,1 1,0-1,-1 0,1 1,0-1,-1 1,1-1,0 0,0 0,-1 1,1-1,0 0,0 0,-1 0,1 0,0 0,0 0,-1 0,1 0,0 0,0 0,-1 0,1-1,0 1,0 0,-1 0,1-1,0 1,-1-1,1 1,0 0,-1-1,1 1,-1-1,1 0,-10 52,6-41,0 0,1 0,0 0,0 0,1 1,1-1,-1 0,2 1,-1-1,2 0,-1 1,1-1,1 0,0 0,0 0,3 3,-4-10,0-1,0 1,0 0,0-1,1 0,-1 1,1-1,-1 0,1 0,0-1,0 1,0 0,0-1,0 0,0 0,0 0,1 0,-1 0,0-1,0 1,1-1,-1 0,1 0,-1 0,0 0,1-1,-1 1,0-1,0 0,1 0,-1 0,0-1,0 1,0-1,92-70,-73 45,-2-1,-1 0,-1-1,-2-1,-1-1,-1 0,1-9,-11 30,-5 9,-3 10,-2 4</inkml:trace>
  <inkml:trace contextRef="#ctx0" brushRef="#br0" timeOffset="1054.489">2309 989,'47'-31,"-2"-2,-1-2,-2-2,-1-1,9-15,-43 47,-1 0,0 0,0-1,0 0,-1 0,0 0,0 0,-1-1,0 0,-1 0,1 0,-1 0,-1-1,0 1,0-1,-1 0,1-3,-5 8,-1 1,1 0,-1 0,1 0,-1 0,0 0,0 1,0 0,0 0,-1 0,1 0,-1 0,1 1,-1 0,1 0,-1 0,0 1,0 0,1 0,-1 0,0 0,1 1,-1-1,0 1,1 0,-1 1,1-1,-4 2,-7 2,-1 0,1 1,0 0,1 1,-1 1,2 0,-1 1,1 1,0 0,1 1,0 0,1 1,0 0,1 0,0 1,1 1,1 0,0 0,1 1,0-1,1 1,1 1,0-1,1 1,1 0,0 2,3-9,1 0,0 0,0 0,1 0,0 0,0-1,1 1,0-1,0 1,1-1,0 0,1 0,0-1,0 0,1 1,-1-2,2 1,-1-1,1 0,0 0,0 0,0-1,3 1,14 8,0-1,1-1,1-1,-1-1,1-2,1 0,1-2,-1 1,0-2,1-1,-1-1,1-1,-1-2,1 0,0-2,-1-1,1-2,-1 0,6-3,-1-4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87,'-5'17,"0"-1,1 1,1 0,1 1,0-1,1 0,1 1,0-1,2 1,0-1,1 0,0 0,2 0,0 0,3 5,-5-17,0-1,0 1,0-1,1 0,0 0,0 0,0-1,0 1,0-1,1 0,-1 0,1-1,0 1,0-1,0 0,0 0,1-1,-1 1,0-1,1 0,-1-1,1 1,-1-1,1 0,-1-1,0 1,1-1,-1 0,1 0,-1-1,0 0,0 0,0 0,0 0,0-1,-1 0,1 0,-1 0,3-3,9-8,-1-1,-1-1,-1 0,0 0,-1-2,6-10,4-6,-2 27,-10 38,-6-17,-3-9,1 1,0 0,0 0,0-1,1 1,0-1,0 0,0 0,1 0,0 0,0-1,0 1,0-1,1 0,-1 0,1-1,0 1,0-1,1 0,-1-1,1 1,-1-1,1 0,0 0,-1-1,1 0,0 0,0 0,0 0,0-1,0 0,0-1,0 1,0-1,0 0,0-1,6-1,3-6,-1 0,0-1,0-1,-1 0,0 0,-1-1,0-1,-1 0,0-1,-1 0,-1-1,0 0,-1 0,-1-1,0 0,-1 0,-1 0,2-13,14-56,-29 78,4 14</inkml:trace>
  <inkml:trace contextRef="#ctx0" brushRef="#br0" timeOffset="338.866">1096 284,'26'-6,"0"-2,-1-1,0-1,0-1,-1-1,-1-1,0-1,-1-1,17-15,-36 28,0 0,0 0,0 0,0 0,0-1,-1 1,0-1,1 1,-1-1,0 0,0 0,0 0,-1 0,1 0,-1 0,1 0,-1-1,0 1,-1-1,1 1,0 0,-1-1,0 1,0-1,0 1,0-1,0 1,-1-1,0 1,0-1,0 1,0 0,0-1,0 1,-1 0,0 0,0 0,0 0,0 0,0 1,0-1,-1 0,1 1,-1 0,0-1,-1 0,-8-1,0 1,0 0,0 1,0 0,0 1,-1 0,1 1,0 0,0 1,-1 1,1 0,0 0,0 1,1 1,-1 0,1 0,-1 1,1 1,1 0,-1 0,1 1,0 0,1 1,-1 0,2 1,-1 0,1 0,1 1,-1 0,2 0,-1 1,1-1,1 2,0-1,1 0,-1 5,1-6,0 0,1 0,0 1,0-1,1 1,1 0,0 0,0 0,1 0,0-1,1 1,1 0,-1 0,2 0,0-1,0 1,0-1,1 0,1 0,0 0,0-1,1 0,0 0,1 0,0-1,0 0,1 0,0 0,0-1,1-1,0 1,4 1,4 0,2-1,-1-1,1-1,0 0,0-2,0 0,0-1,1-1,-1-1,1 0,-1-2,0 0,0-1,0-1,0-1,0 0,-1-1,0-2,0 0,-1 0,16-11,-8 4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1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4 198,'0'551,"-1"-545,0-1,0 1,1-1,0 1,0 0,0-1,0 1,1-1,0 1,0-1,1 1,-1-1,1 0,0 0,1 0,-1 0,1 0,0 0,0-1,0 1,1-1,0 0,0 0,0 0,0 0,1-1,-1 0,1 0,0 0,0 0,0-1,0 0,0 0,0 0,1-1,-1 0,5 1,3-5,-1-1,0 0,0 0,-1-1,1-1,-1 0,0-1,-1 0,1 0,-2-1,1-1,-1 0,0 0,-1 0,0-1,0-1,-1 1,2-5,1 1,-8 8,1 1,0 0,0 1,0-1,0 0,1 1,0 0,0 0,0 0,0 0,1 1,0-1,-1 1,1 0,0 1,0-1,1 1,-1 0,0 0,1 1,-1-1,1 1,2 0,-4 4,0 0,0 0,-1 1,1-1,-1 1,0 0,0 0,0 0,-1 0,1 0,-1 1,0-1,0 1,-1-1,1 1,-1 0,0-1,0 1,0 4,-1-7,5 21,36 99,-39-118,1 1,0-1,0 0,0-1,1 1,-1 0,1-1,0 0,0 0,0 0,0 0,0-1,1 1,0-1,-1 0,1-1,0 1,0-1,0 0,0 0,0 0,0-1,0 0,2 0,3 0,1-2,-1 1,0-1,0-1,-1 0,1 0,0-1,-1 0,0 0,0-1,0-1,-1 1,1-1,-1-1,-1 1,1-2,5-6,5-7,-1-1,0-1,-2-1,0 0,10-24,-12 14,-1 0,-2-1,-1 0,-2 0,-1-1,-1-19,-1-6,-3 36</inkml:trace>
  <inkml:trace contextRef="#ctx0" brushRef="#br0" timeOffset="470.941">1218 1,'0'98,"-1"50,6 1,8 5,0 62,-14-215,1 0,0 0,0 1,0-1,0 0,0 0,0 0,0 1,0-1,0 0,1 0,-1 0,1 1,-1-1,0 0,1 0,0 0,-1 0,1 0,0 0,-1 0,1 0,0 0,0 0,0 0,0-1,0 1,0 0,0-1,0 1,0 0,0-1,1 0,-1 1,0-1,0 0,0 1,0-1,1 0,-1 0,0 0,0 0,1 0,-1 0,0 0,0-1,0 1,1 0,-1-1,0 1,0-1,0 1,0-1,0 1,0-1,0 0,0 0,0 1,0-1,0 0,0 0,0 0,-1 0,1 0,0 0,-1 0,1-1,71-81,54-47,-125 129,0-1,0 1,0 0,0 0,0 0,0 1,0-1,0 0,1 0,-1 0,0 1,0-1,1 1,-1-1,0 1,1 0,-1-1,0 1,1 0,-1 0,1 0,-1 0,1 0,-1 0,0 0,1 0,-1 1,0-1,1 1,-1-1,0 1,1-1,-1 1,0 0,0-1,1 1,-1 0,0 0,0 0,0 0,0 0,0 0,-1 0,1 1,0-1,0 0,-1 0,1 1,-1-1,1 0,-1 1,1-1,-1 0,0 1,0 0,1 172,-2-172,1-1,0 1,-1-1,1 1,0 0,0-1,0 1,1-1,-1 1,0 0,1-1,-1 1,0-1,1 1,0-1,-1 1,1-1,0 1,0-1,0 0,0 1,0-1,0 0,0 0,0 0,1 0,-1 0,0 0,1 0,-1 0,1-1,-1 1,1 0,-1-1,1 1,-1-1,1 0,-1 1,1-1,0 0,-1 0,1 0,0 0,-1 0,1-1,-1 1,1 0,-1-1,1 1,0-1,-1 1,1-1,-1 0,1 0,10-10</inkml:trace>
  <inkml:trace contextRef="#ctx0" brushRef="#br0" timeOffset="3952.963">1810 706,'11'4,"1"0,-1 0,1-1,-1-1,1 0,0 0,0-1,0-1,0 0,0 0,0-2,0 1,0-1,-1-1,1 0,-1-1,0 0,0-1,0 0,0-1,-1 0,0 0,0-1,0 0,-1-1,6-7,-13 13,0 1,0-1,0 0,0 0,-1 1,1-1,-1 0,1-1,-1 1,0 0,0 0,0 0,0-1,0 1,-1-1,1 1,-1-1,1 1,-1 0,0-1,0 0,0 1,0 0,0-1,-1 1,1-1,-1 1,0-1,1 1,-1 0,0-1,-1 1,1 0,0 0,-1 0,1 0,-1 0,1 0,-1 0,0 0,0 1,0-1,0 1,0-1,0 1,0 0,0 0,-1 0,1 0,0 0,-1 1,1-1,-2 0,-7 1,0 0,-1 0,1 1,0 1,-1 0,1 1,0-1,0 2,1 0,-1 0,1 1,0 0,0 1,0 0,1 1,0 0,0 0,1 1,0 0,-4 5,3-5,-50 62,57-67,0 0,1-1,-1 1,1 0,-1 0,1 0,0 0,0 0,1 0,-1 1,0-1,1 0,0 0,0 0,0 1,0-1,1 0,-1 0,1 0,-1 1,1-1,0 0,1 0,-1 0,0 0,2 1,4 2,0-1,1-1,0 1,0-1,0-1,0 1,0-1,1-1,0 0,-1 0,1 0,7-1,-12 0,20 1,1-1,0-1,-1-1,1-1,-1-1,1-1,-1-1,0-1,15-7,-14 5</inkml:trace>
  <inkml:trace contextRef="#ctx0" brushRef="#br0" timeOffset="4500.387">2601 480,'-61'73,"4"2,4 3,-10 24,42-60,39-51,80-117,20-14,-118 139,0 0,1 0,-1 0,0 0,1 0,-1 0,1 0,-1 1,1-1,-1 0,1 0,0 0,-1 0,1 1,0-1,0 0,0 0,0 1,-1-1,1 1,0-1,0 1,0-1,0 1,0 0,0-1,0 1,0 0,1 0,-1 0,0 0,0 0,0 0,0 0,0 0,0 0,0 0,0 1,0-1,0 0,0 1,0-1,0 1,0-1,0 1,0 0,0-1,-1 1,1 0,0-1,0 1,-1 0,1 0,0 0,-1 0,1 0,-1 0,17 131,-16-127,1 0,-1 0,1 0,0 0,0-1,0 1,1-1,-1 0,1 1,0-1,1 0,-1-1,1 1,-1-1,1 1,0-1,0 0,1-1,-1 1,1-1,-1 1,1-1,0-1,-1 1,1-1,0 0,0 0,0 0,0-1,0 1,0-1,1-1,-1 1,0-1,0 1,0-1,0-1,1 0,8-5,-1-1,0 0,-1-1,0 0,-1-1,0 0,0-1,-1 0,0-1,-1 0,0 0,-1-1,-1 0,0-1,-1 1,0-1,-1-1,2-9,13-61,-18 61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117 669,'-12'11,"0"0,1 2,0-1,1 2,0-1,1 1,0 1,2 0,0 0,0 0,0 4,6-17,1-1,-1 1,1 0,-1-1,1 1,-1-1,1 1,0 0,0-1,0 1,0 0,0-1,0 1,1 0,-1-1,0 1,1 0,-1-1,1 1,0-1,-1 1,1-1,0 1,0-1,0 0,0 1,0-1,0 0,1 0,-1 0,0 0,1 0,-1 0,0 0,1 0,-1 0,1-1,0 1,-1-1,1 1,-1-1,1 0,1 1,71-14,-61 9,-1-1,-1 0,1-1,-1 0,0-1,0 0,0-1,-1 0,-1-1,1 0,-1 0,-1-1,0 0,0-1,-1 1,0-1,-1-1,0 1,-1-1,-1 0,0-1,0 1,-1-1,0 0,-2 1,1-9,-3 14,-1 0,0 0,0 0,-1 0,0 0,0 1,-1-1,1 1,-2 0,1 0,-1 0,1 1,-1-1,-1 1,1 0,-1 1,0-1,0 1,0 0,-1 1,1 0,-1 0,0 0,0 1,-1-1,-15 5,32 7,10-7,-1-1,1 0,0-2,0 0,-1-1,1-1,-1-1,1 0,-1-1,-1-1,1-1,-1-1,0 0,-1-1,1-1,-2 0,0-1,0-1,-1-1,0 0,-1 0,6-10,1-1,-2-1,0-1,-2-1,0 0,-2-1,-2-1,0 0,-2-1,3-15,1 4,-9 86,4 300,3-172,-8 1,-7-1,-8 0,-11 28,16-156,-3 0,-1-1,-2 0,-2-1,-2 0,-3 0,15-33,-1 1,0-1,-1-1,0 1,-1-1,0 0,0-1,-1 1,0-2,-1 1,0-1,0 0,0-1,-1 0,0 0,0-1,0-1,-9 4,16-8,0 1,1-1,-1 0,0 0,1 0,-1 0,0 0,1-1,-1 1,0-1,1 0,-1 1,1-1,-1 0,1-1,-1 1,1 0,0-1,-1 1,1-1,0 0,0 0,0 0,1 0,-1 0,0 0,1 0,-1 0,1-1,0 1,0-1,0 1,0-1,0 1,0-2,-2-96,15 57,2 1,3 0,1 1,1 1,3 0,18-24,-11 21,2 2,2 1,1 2,10-7,-9 11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7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0 887,'62'-41,"-1"-3,-3-2,-2-3,-1-2,-4-3,-1-2,-3-2,29-48,-66 92,0-1,-1 0,-1-1,0 0,-1 0,-1 0,-1-1,0 0,-1-1,-1 1,1-9,-4 24,0 0,0 0,0 0,0 0,0 0,0-1,-1 1,1 0,-1 0,0 0,1 0,-1 0,0 0,0 0,0 1,0-1,-1 0,1 0,0 1,-1-1,1 1,-1-1,0 1,1 0,-1-1,0 1,0 0,0 0,0 0,0 1,0-1,0 0,0 1,0-1,0 1,0 0,0 0,-1-1,1 1,-1 1,-82 29,74-20,0 1,0 1,1 0,1 0,0 1,1 0,0 0,1 1,0 0,1 0,1 1,0 0,-1 10,4-19,1 0,0-1,1 1,0 0,0 0,0 0,0 0,1 0,0 0,0 0,1-1,-1 1,1 0,0-1,1 0,0 1,-1-1,2 0,-1 0,1 0,-1-1,1 1,0-1,1 0,-1 0,1-1,0 1,0-1,0 0,4 2,8 3,1-1,0 0,0-1,0-1,0-1,1 0,0-2,-1 0,4-1,-13 0,90 12,-96-13,0 1,-1 0,1-1,-1 1,0 0,1 0,-1 1,0-1,1 0,-1 1,0-1,0 1,0 0,-1 0,1 0,0 0,-1 0,1 0,-1 0,1 0,-1 1,0-1,0 0,0 1,-1-1,1 1,0-1,-1 1,0 0,1-1,-1 1,0-1,0 1,-1 2,-2 4,0-1,-1 0,0 0,0 0,0 0,-1 0,-1-1,1 0,-1 0,0-1,-1 1,0-1,0-1,0 1,-3 1,-45 43,50-31,13-18</inkml:trace>
  <inkml:trace contextRef="#ctx0" brushRef="#br0" timeOffset="272.989">1157 407,'-12'18,"1"0,0 1,1 0,1 0,1 1,1 0,1 1,0 0,2 0,0 0,2 0,0 0,1 1,1 7,1-25,-1 1,1-1,0 1,0-1,0 1,0-1,1 0,0 0,0 0,0 0,0 0,1 0,0 0,-1-1,1 1,0-1,1 0,-1 0,1 0,-1 0,1-1,0 1,0-1,0 0,0 0,0-1,0 1,1-1,-1 0,1 0,-1 0,1-1,-1 1,1-1,-1 0,1-1,-1 1,1-1,-1 0,1 0,-1 0,0 0,2-2,2 1,0-1,0-1,0 1,0-1,-1-1,0 1,0-1,0-1,0 1,-1-1,0 0,0-1,-1 1,1-1,-1 0,-1 0,0-1,0 1,0-1,-1 0,0 0,0-1,-1 1,0 0,-1-1,0 1,0-1,-1 0,0 1,0-1,-1 1,0-1,-1 1,0-1,0 1,-1 0,0 0,0 0,-1 0,0 0,-2-2,-4 0,-1 1,0 1,0 0,0 0,-1 1,0 1,-1 0,0 1,1 0,-2 0,-11-1,20 4,-20-6</inkml:trace>
  <inkml:trace contextRef="#ctx0" brushRef="#br0" timeOffset="600.145">2004 12,'-28'63,"2"2,3 1,3 0,-2 22,11-22,3 0,3 0,2 1,6 52,-1-13,-2-100,0-7</inkml:trace>
  <inkml:trace contextRef="#ctx0" brushRef="#br0" timeOffset="804.187">1609 464,'38'0,"32"0,14 0,3 0,-10 0,-8 0,-11 0,-5 0,-3-5,-4-2,-11 1</inkml:trace>
  <inkml:trace contextRef="#ctx0" brushRef="#br0" timeOffset="1406.292">2512 464,'-12'7,"-54"33,2 2,2 3,1 3,-10 15,66-59,0 0,0 1,0-1,0 2,1-1,0 0,0 1,0-1,1 1,0 0,0 0,0 1,1-1,0 1,0-1,1 1,0-1,0 1,0 6,3-10,1 0,-1-1,1 1,0-1,0 1,-1-1,2 0,-1 0,0-1,0 1,1-1,-1 1,1-1,-1 0,1 0,-1 0,1-1,0 1,-1-1,1 0,0 0,-1 0,1-1,0 1,-1-1,1 0,-1 0,1 0,-1-1,1 1,-1-1,0 0,0 1,0-2,30-13,-1-2,0-2,-2 0,-1-3,5-5,-1 2,55-52,-87 78,0 0,0 1,0-1,-1 1,1-1,0 1,0-1,-1 1,1-1,-1 1,1-1,0 1,-1 0,1 0,-1-1,1 1,-1 0,0 0,1-1,-1 1,0 0,1 0,-1 0,0 0,0-1,0 1,0 0,0 0,0 0,0 0,0 0,0 0,0-1,0 1,-1 0,1 0,0 0,-1-1,1 1,-1 0,1 0,0 0,-1-1,0 1,1 0,-1 4,-1 15,0-16,1 0,0 0,0 0,0 0,0 0,0 0,1 0,0 0,0 0,0 0,0 1,1-1,-1 0,1 0,0 0,0 0,1 0,-1 0,1 0,0-1,0 1,0-1,0 1,1-1,0 0,-1 0,1 0,0 0,1 0,-1 0,0-1,1 0,-1 0,1 0,3 1,14-2,1-1,0-2,-1 0,1-1,-1-1,0-1,0-1,-1-1,0-1,0-1,0 0,-1-1,-1-2,0 1,0-2,-1-1,-1 0,0-1,8-11,34-27,-31 31,-1-2,-1-1,-2-1,0-1,4-8,-11 12,0-1,-1 0,-2 0,-1-2,0 1,-2-2,-1 1,-1-1,-2-1,0 1,1-25,-26-18,18 69,0-1,0 1,0 0,0-1,0 1,-1 0,1 0,0 0,-1 0,1 0,-1 0,1 1,-1-1,1 0,-1 1,0-1,1 1,-1 0,0-1,0 1,1 0,-1 0,0 0,1 0,-1 0,0 1,1-1,-1 0,0 1,1-1,-1 1,0 0,1-1,-1 1,1 0,0 0,-1 0,1 0,0 0,-2 1,-7 10,-1-1,2 1,-1 1,2 0,-1 0,2 1,0-1,1 2,0-1,1 1,0 0,2 0,-1 0,1 11,-3-3,1 0,2 0,0 1,1-1,2 1,0-1,1 0,2 1,0-1,2 0,0 0,2-1,0 1,2-1,0-1,12 19,-14-28,1 0,0-1,1 0,0-1,1 0,0 0,0-1,1 0,1-1,-1 0,1-1,12 6,-4-7</inkml:trace>
  <inkml:trace contextRef="#ctx0" brushRef="#br0" timeOffset="1655.158">2850 351,'44'9,"32"9,14 0,-4-2,-6-4,-13-4,-13-4,-10-2,-9-1,-5-2,-2 1,-2-6,-5-1</inkml:trace>
  <inkml:trace contextRef="#ctx0" brushRef="#br0" timeOffset="1908.177">3754 548,'-5'38,"3"18,8-1,1-9</inkml:trace>
  <inkml:trace contextRef="#ctx0" brushRef="#br0" timeOffset="2067.265">3783 322,'0'0</inkml:trace>
  <inkml:trace contextRef="#ctx0" brushRef="#br0" timeOffset="2255.731">4093 577,'7'10,"0"0,1-1,0 0,1 0,0-1,0 0,1 0,0-1,0 0,1-1,0-1,5 3,-12-6,0-1,1 1,-1-1,1 0,0 0,-1 0,1-1,0 1,0-1,-1 0,1-1,0 1,-1-1,1 0,0 0,-1 0,1-1,-1 0,0 0,1 0,-1 0,0-1,0 1,0-1,-1 0,1 0,-1 0,0-1,1 1,-2-1,1 0,2-4,0 3,-1 0,0-1,0 0,0 0,-1 0,0 0,0-1,-1 1,1-1,-1 1,-1-1,1 0,-1 0,-1 0,1 0,-1 0,0 0,-1 0,1 0,-2 1,1-1,-1 0,0 0,0 1,0-1,-1 1,0 0,-1-1,1 2,-4-6,2 6,-1 1,1-1,-1 1,0 0,0 0,-1 0,1 1,-1 0,1 0,-1 1,0 0,0 0,0 1,0-1,-1 2,1-1,0 1,0 0,0 0,-1 1,1 0,0 0,0 1,0 0,0 0,0 1,1 0,-1 0,1 0,-1 2,-12 5</inkml:trace>
  <inkml:trace contextRef="#ctx0" brushRef="#br0" timeOffset="2623.616">4544 661,'15'-25,"75"-104,-89 128,-1 1,1-1,0 0,0 0,0 0,0 0,0 1,0-1,0 0,0 1,0-1,0 1,0-1,0 1,0-1,0 1,1 0,-1 0,0 0,0-1,0 1,1 0,-1 1,0-1,0 0,0 0,1 0,-1 1,0-1,0 0,0 1,0-1,0 1,0 0,0-1,0 1,0 0,0 0,0-1,0 1,0 0,-1 0,1 0,0 0,25 56,-19-39,-2-8,1-1,1 0,-1-1,1 0,1 0,0 0,0-1,0 0,1 0,0-1,0 0,0-1,1 0,0 0,0-1,0-1,1 1,-1-2,1 1,-1-2,1 1,0-1,0-1,0 0,0-1,0 0,-1 0,1-1,0-1,9-3,-7 3,-1 0,0-1,0 0,0-1,0-1,-1 0,0 0,0-1,0-1,-1 0,-1 0,1-1,-1 0,-1-1,1 0,-2 0,1 0,-1-1,-1 0,0-1,1-4,-4-7,-5 5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3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310 529,'-8'-3,"0"0,-1 1,1 0,-1 0,1 1,-1 0,0 0,0 1,1 1,-1-1,0 1,1 1,-1-1,1 1,-1 1,1 0,0 0,0 1,0 0,0 0,1 0,0 1,0 0,0 1,1 0,-1 0,1 0,1 1,-1 0,1 0,0 0,-2 0,1 1,0-1,0 1,1 0,0 1,0-1,1 1,0 0,1 0,0 0,0 1,1-1,0 1,0-1,1 1,1 0,0-1,0 1,1 0,0-1,0 1,1 0,1-1,0 2,-1-8,0-1,0 0,0 0,0 0,1 0,-1 0,1 0,-1-1,1 1,-1-1,1 1,0-1,0 0,0 0,0-1,0 1,0-1,0 1,0-1,0 0,0 0,0 0,0 0,0-1,0 1,0-1,0 0,0 0,-1 0,2 0,84-42,-54 20,-1-2,-1-1,-2-1,0-2,23-30,54-67,-96 98,-30 28,12 4,0 1,1 0,0 1,0-1,0 1,0 1,1-1,0 1,0 0,1 0,0 0,0 0,1 1,0 0,0-1,1 1,0 0,0 1,1-1,0 0,0 0,1 1,0-1,0 0,1 0,0 1,1-1,0 0,0 0,1 0,0 0,0-1,3 5,1-4,1 0,1 0,-1-1,1 0,0-1,1 0,0 0,-1-1,2 0,-1-1,1 0,-1 0,1-1,0-1,0 0,0 0,1-1,-1-1,0 0,0 0,1-1,-1-1,0 0,0 0,0-1,-1 0,1-1,-1 0,1-1,-1 0,6-5,28-19,-1-1,-2-2,-1-2,-1-2,-2-1,-2-2,19-28,-35 44,0 0,-2-1,0-1,-2 0,0-2,-2 1,-1-2,-2 1,0-2,-2 1,-1-1,-1 0,-2-1,1-15,-5 43,0 0,0 1,0-1,0 0,0 0,0 1,0-1,-1 0,1 0,-1 1,1-1,-1 0,0 1,1-1,-1 1,0-1,0 1,0-1,0 1,0 0,0-1,-1 1,1 0,0 0,-1 0,1 0,-1 0,1 0,-1 0,1 1,-1-1,0 1,1-1,-1 1,0-1,0 1,1 0,-1 0,0 0,0 0,1 0,-1 0,0 0,1 1,-1-1,0 1,0-1,1 1,-1-1,0 1,-11 8,0 1,1 0,0 0,1 1,0 1,0 0,1 0,1 1,0 0,1 1,1 0,0 0,0 1,-2 9,-10 14,2 1,2 1,1 0,2 1,2 1,2 0,1 0,0 42,7-74,0-1,1 1,0-1,1 0,0 0,0 0,1 0,0 0,1 0,0 0,0-1,1 0,0 0,0 0,1-1,0 0,0 0,0 0,1 0,0-1,1-1,0 1,-1-1,2 0,-1-1,2 1,2-2,0-1,-1-1,1 1,0-2,0 0,0 0,0-1,0-1,0 0,0 0,-1-1,1-1,-1 0,0 0,0-1,-1-1,1 0,-1 0,0-1,1-1,5-5,0-1,-1 0,-1-1,0-1,-1 0,-1-1,0 0,-2-1,0 0,0-1,0-6,-8 18,0 0,0 0,-1 0,0 0,-1 0,1 0,-2 0,1-1,-1 1,0 0,0 0,-1 0,0 0,0 0,0 1,-1-1,0 1,-1-1,1 1,-1 0,0 0,-1 0,1 1,-1 0,-1 0,1 0,0 0,-1 1,0 0,0 0,0 1,-1-1,1 1,-1 1,0-1,0 1,0 0,0 1,-3-1,-8 1,0 0,1 1,-1 0,0 2,0 0,1 1,0 1,-1 0,1 2,1 0,-1 0,-12 9,-11 5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277 684,'-25'9,"0"2,1 1,1 0,0 2,0 1,2 1,0 0,1 2,-12 13,29-29,-1 1,1 0,0 1,0-1,0 0,1 1,-1 0,1-1,0 1,0 0,0 0,1 0,-1 1,1-1,0 0,0 1,0-1,1 0,0 1,-1-1,2 1,-1-1,0 0,1 1,0-1,0 0,0 1,1-1,-1 0,1 0,0 0,0 0,0 0,1-1,-1 1,1-1,0 1,0-1,0 0,1 0,-1 0,3 1,1-1,0 0,0 0,0-1,0 1,1-1,-1-1,1 0,-1 0,1 0,-1-1,1 0,0-1,-1 1,1-2,-1 1,1-1,-1 0,0 0,0-1,0 0,0 0,0-1,4-3,1 0,0-1,-1-1,0 1,-1-2,0 1,0-1,-1-1,0 0,-1 0,-1-1,1 0,3-10,-6 15,-1-1,0 0,0 1,-1-1,0-1,0 1,-1 0,0-1,-1 1,0-1,0 1,-1-1,0 1,0-1,-1 0,0 1,-1-1,0 1,0-1,-1 1,0 0,0 0,-1 0,0 1,0-1,-1 1,-4-6,5 10,0 1,1-1,-1 1,0 0,0 0,-1 1,1-1,0 1,-1 0,1 0,0 0,-1 1,1-1,-1 1,1 0,-1 1,1-1,-1 1,1 0,-1 0,1 0,0 0,0 1,-1 0,1 0,0 0,0 0,-1 2,-7 3,0 1,0 1,1-1,1 2,0 0,0 0,0 0,-3 8,7-9,0 0,1 1,0-1,1 1,0 0,1 0,0 1,0-1,1 1,1-1,-1 1,2-7,0 0,-1 0,1 0,0 0,1 0,-1 0,1 0,0 0,0 0,0 0,0 0,1-1,0 1,-1-1,1 1,1-1,-1 1,0-1,1 0,0 0,-1 0,1-1,0 1,1-1,-1 1,0-1,1 0,-1 0,1-1,1 2,11-1,0 0,0-2,0 1,0-2,0 0,0-1,-1 0,1-2,0 1,-1-2,0 0,0-1,-1-1,1 0,-2-1,1 0,-1-1,0-1,-1 0,4-4,63-54,-79 67,0 1,1-1,-1 1,0-1,1 1,-1-1,0 1,1 0,-1-1,0 1,1-1,-1 1,1 0,-1 0,1-1,-1 1,1 0,-1 0,1-1,-1 1,1 0,-1 0,1 0,-1 0,1 0,-1 0,1 0,-1 0,1 0,0 0,-1 0,1 0,-1 0,1 1,-1-1,1 0,-1 0,1 0,-1 1,1-1,-1 0,0 1,1-1,-1 0,1 1,-1-1,0 1,1-1,-1 1,0-1,0 0,1 1,-1-1,0 1,0-1,0 1,1-1,-1 1,0 0,0-1,0 1,0-1,0 1,0-1,0 1,-5 40,4-34,-1-2,1-1,0 1,0 0,0 0,1-1,-1 1,1 0,0 0,1 0,-1 0,1-1,0 1,0 0,1 0,-1-1,1 1,0-1,0 0,1 1,-1-1,1 0,0 0,0 0,0-1,0 1,1-1,0 0,-1 0,1 0,0 0,1-1,-1 1,0-1,1 0,-1-1,1 1,0-1,-1 0,1 0,0 0,1 0,10-4,0 0,0-1,-1-1,1 0,-1-1,-1-1,1 0,-1-1,0-1,-1 0,0-1,10-9,-11 10,1-1,-1 0,-1 0,0-1,-1-1,0 0,0 0,-1-1,-1 0,0-1,-1 1,-1-2,4-10,-10 25,0 0,0 1,-1-1,1 0,0 0,0 0,0 1,-1-1,1 0,0 0,0 0,-1 0,1 0,0 1,0-1,-1 0,1 0,0 0,0 0,-1 0,1 0,0 0,-1 0,1 0,0 0,0 0,-1 0,1 0,0 0,-1 0,1-1,0 1,0 0,-1 0,1 0,0 0,0 0,-1-1,1 1,0 0,0 0,0 0,-1-1,-3 16,0 0,1 0,0 0,2 1,-1-1,2 1,0-1,1 1,0-1,4 14,-4-25,1 0,-1-1,1 1,0 0,0-1,0 0,0 1,0-1,1 0,0 0,-1 0,1 0,0-1,0 1,1-1,-1 0,1 0,-1 0,1 0,-1-1,1 1,0-1,0 0,0 0,0 0,0-1,0 1,0-1,0 0,0 0,0 0,0-1,0 0,-1 1,1-1,0-1,0 1,0 0,-1-1,3-1,125-75,-84 43,117-100,-143 112,0-1,-2-1,-1-1,-1 0,-1-1,-2-1,0 0,-2-1,-1-1,-2 0,0 0,-2-1,-2 1,-1-2,-1 1,-1 0,-2-1,-2-5,-24-58,25 93,0-1,-1 1,1 0,-1-1,0 1,0 0,0 0,0 0,0 0,0 1,0-1,-1 0,1 1,-1 0,1-1,-1 1,1 0,-1 0,0 1,1-1,-1 0,0 1,0 0,0 0,1 0,-1 0,0 0,0 0,0 1,1-1,-1 1,0 0,-1 0,-3 4,1 0,-1 0,1 0,0 1,0 0,0 0,1 0,0 1,0 0,1 0,0 0,0 0,1 1,0 0,0-1,0 1,1 0,0 3,1-8,-11 45,2 2,3-1,1 1,3 0,2 0,5 44,-3-27,32 166,-20-166,11 62,-24-129,-1 0,1-1,-1 1,1 0,-1 0,1 0,-1 0,1 0,-1 0,1 0,-1 0,1 0,-1 0,1 1,-1-1,1 0,-1 0,1 0,0 1,-1-1,1 0,-1 0,1 1,0-1,-1 0,1 1,-1-1,1 0,0 1,0-1,-1 1,1-1,0 1,0-1,-1 0,1 1,0-1,0 1,0-1,0 1,0-1,0 1,0-1,0 1,0-1,0 1,0-1,0 1,0-1,0 1,0-1,1 1,-1-1,0 1,0-1,0 0,1 1,-1-1,-30-34,27 31,-15-20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0,'38'5,"37"2,16-1,-4 3,-6 1,-8-2,-7-2,-9-2,-5-1,-7 2,-6 2,-4-1,-9-1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0 437,'46'-18,"0"-2,-2-2,-1-2,-1-2,0-2,-3-1,0-2,-2-2,-1-1,9-14,-38 40,7-8,0 1,1 1,1 0,0 0,1 2,1 0,6-2,-23 13,1 0,-1 1,0-1,1 1,-1-1,0 1,1 0,-1-1,1 1,-1 0,0 0,1 0,-1 0,1 0,-1 1,1-1,-1 0,0 0,1 1,-1-1,0 1,1 0,-1-1,0 1,0 0,1 0,-1 0,0-1,0 1,0 0,0 1,0-1,0 0,-1 0,1 0,0 0,0 1,-1-1,1 0,-1 1,1-1,-1 0,0 1,1-1,-1 1,0-1,0 1,4 77,-4-70,0 8,0-1,-2 1,0-1,0 0,-2 0,0 0,0 0,-2-1,0 0,-1 0,0 0,-1-1,-1 0,0 0,-1-1,0 0,-1-1,-1-1,1 1,-2-2,0 1,-9 4,-47 1,68-16,0 0,-1 1,1-1,0 0,-1 0,1 0,0 0,-1-1,1 1,0 0,0 0,-1-1,1 1,0-1,0 1,-1-1,1 0,0 1,0-1,0 0,0 0,0 0,0 1,0-1,0 0,0 0,1-1,-1 1,0 0,1 0,-1 0,0 0,1-1,0 1,-1 0,1-1,0 1,-1 0,1-1,0 1,0 0,0-1,0 1,1 0,-1 0,0-1,0 1,1 0,-1-1,5-6,0 1,1-1,-1 1,1 0,1 0,-1 1,1 0,0 0,1 1,-1 0,1 0,0 0,0 1,1 1,-1-1,1 1,0 1,0 0,0 0,0 0,0 1,6 0,21-7,-11 1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29,'-19'13,"1"2,0 0,1 1,1 0,1 2,0 0,1 0,1 1,1 1,-8 16,18-32,0 0,0 0,0 0,0-1,1 1,0 1,0-1,0 0,0 0,1 0,-1 1,1-1,0 0,1 0,-1 1,1-1,-1 0,1 0,0 0,1 0,-1 0,1 0,0 0,0 0,0-1,0 1,1-1,0 1,-1-1,1 0,0 0,0 0,1 0,-1-1,1 1,3 1,2-1,0 0,0-1,0 0,0-1,0 0,1 0,-1-1,0 0,0 0,1-1,-1-1,0 0,0 0,0 0,0-1,0 0,-1-1,1 0,-1-1,0 1,0-2,-1 1,0-1,1 0,-2 0,1-1,-1 0,0 0,-1-1,1 1,-1-1,-1 0,3-8,-2 10,-1 0,0 0,0-1,0 0,-1 0,0 0,-1 0,1 0,-1-1,-1 1,1-1,-1 1,-1-1,1 1,-2-1,1 0,-1 1,0-1,0 1,-1-1,0 1,0 0,-1-1,1 1,-2 1,1-1,-1 0,0 1,-1-1,0 1,0 1,0 1,-1 1,1-1,-1 1,0 0,0 0,0 1,0-1,0 1,-1 1,1-1,-1 1,1 0,-1 1,1 0,-1 0,1 0,-1 1,-2 0,-16 5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33 199,'-32'109,"60"-128,-1-20,1 1,3 2,0 1,2 1,2 2,27-20,-60 50,-1 1,0-1,1 1,0-1,-1 1,1-1,0 1,0 0,-1 0,1 0,0 0,0 0,0 0,0 1,0-1,1 1,-1-1,0 1,0 0,0 0,0 0,0 0,1 0,-1 0,0 1,0-1,0 1,0-1,0 1,0 0,0 0,0 0,0 0,0 0,-1 0,1 1,0-1,-1 1,1-1,-1 1,1-1,-1 1,0 0,0 0,1 0,-1 1,-3 43,4 34,-1-78,-1 0,1 0,0 1,0-1,0-1,0 1,0 0,0 0,1 0,-1-1,1 1,-1 0,1-1,0 1,-1-1,1 0,0 0,0 0,0 1,0-2,0 1,0 0,0 0,0-1,0 1,1-1,-1 0,0 1,0-1,0 0,1 0,-1-1,0 1,8-2,-1-1,0 0,0 0,0-1,0 0,-1 0,0-1,0 0,0-1,0 0,-1 0,0 0,0-1,-1 0,0 0,0-1,0 0,-1 0,-1 0,1-1,-1 0,1-4,19-26,-7 23,-13 20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1,'5'4,"6"12,6 3,0 3,-2 3,-5 1,2-3,-2-1,-2 0,-3 2,-2-3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8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0 201,'38'3,"0"-2,0-2,0-2,0-1,-1-1,1-3,15-5,33-29,-84 41,-1-1,1 1,0 0,0-1,0 0,-1 1,1-1,-1 0,1 0,-1 1,0-1,0 0,0 0,0-1,0 1,0 0,0 0,-1 0,1-1,-1 1,0 0,0 0,1-1,-1 1,-1 0,1-1,0 1,-1 0,1 0,-1-1,1 1,-1 0,0 0,0 0,0 0,0 0,-1 0,1 0,0 0,-3-2,0-1,-1 1,1 0,-1 1,0-1,0 1,0 0,0 0,0 0,-1 1,0 0,1 0,-1 0,0 1,0 0,1 0,-1 0,0 1,0 0,0 0,0 0,0 1,-3 1,-3-1,0 2,1 0,-1 0,1 1,0 0,0 1,1 0,-1 1,1 0,1 0,-6 5,4-1,0 1,0-1,1 2,1-1,0 1,0 1,2-1,-1 2,2-1,0 1,0 0,1 0,1 0,0 1,1-1,1 2,3-5,0-1,1 0,0 1,1-1,0 0,1 0,0 0,0-1,1 0,1 1,-1-2,1 1,1-1,0 0,0 0,0 0,1-1,0-1,1 1,-1-1,1-1,0 1,1-2,-1 1,1-1,0-1,0 1,0-2,1 0,6 1,163 9,-153-13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143 450,'8'1,"1"0,-1-1,1 0,-1 0,0-1,1 0,-1 0,1-1,-1 0,0-1,0 0,0 0,-1 0,1-1,-1 0,1-1,-1 0,-1 0,1 0,-1-1,0 0,0 0,1-2,-6 7,23-21,-2 0,-1-2,0 0,-2-1,-1-1,-1-1,-1 0,-2-2,6-14,2-60,-23 102,1 1,-1-1,0 1,0-1,1 1,-1 0,0-1,0 1,0 0,0-1,1 1,-1 0,0 0,0 0,0 0,0 0,0 0,0 0,0 0,1 0,-1 0,0 0,0 0,0 1,0-1,0 0,1 1,-1-1,0 1,0-1,1 1,-1-1,0 1,1-1,-1 1,0 0,1 0,-1-1,1 1,-1 0,1 0,-1-1,1 1,0 0,-1 0,1 0,0 0,0-1,0 1,0 0,-1 0,1 0,0 0,1 0,-1 0,-15 33,2 0,1 0,2 1,-4 29,3-19,-6 52,5 1,4 0,4 1,8 85,-2-56,-2-92,3 56,-5 1,-4-1,-3 0,-14 50,19-123,-2 0,0 0,-1 0,0-1,-2-1,0 1,-1-1,-1-1,0 0,-1 0,-9 8,16-19,1-1,-1 0,0 0,-1-1,1 0,0 0,-1 0,0 0,0-1,0 0,0 0,0 0,0-1,0 0,0 0,0-1,-1 0,1 0,0 0,-1-1,1 0,0 0,0 0,0-1,0 0,0 0,0-1,1 1,-1-1,1-1,-1 1,1-1,0 0,1 0,-1 0,1-1,-1 1,1-1,1 0,-1 0,1-1,0 1,-3-7,3 1,1-1,0 0,0 0,1 0,0 0,1 0,1 0,0 0,0 0,2 0,-1 0,1 1,1-1,0 1,1 0,0 0,0 0,1 1,1-1,1 0,19-27,2 2,2 0,1 2,20-15,261-200,-285 225</inkml:trace>
  <inkml:trace contextRef="#ctx0" brushRef="#br0" timeOffset="256.483">933 760,'0'38,"0"33,0 8,0-5,0-9,0-21,0-18</inkml:trace>
  <inkml:trace contextRef="#ctx0" brushRef="#br0" timeOffset="486.234">820 563,'10'0,"2"0</inkml:trace>
  <inkml:trace contextRef="#ctx0" brushRef="#br0" timeOffset="637.395">1639 704,'-48'48,"-20"20,0 4,8-6,14-9,10-9,11-9,5-5,1-9,4-14,4-8</inkml:trace>
  <inkml:trace contextRef="#ctx0" brushRef="#br0" timeOffset="806.516">1159 788,'43'9,"24"14,6 2,-6 2,-8 1,-11-4,-7-2,-7-4,-4 0,-2 1,-2-3,1 1,-1-2,-4-4</inkml:trace>
  <inkml:trace contextRef="#ctx0" brushRef="#br0" timeOffset="1118.787">2034 873,'13'3,"0"-1,0-1,0 0,0 0,0-1,0-1,0-1,0 1,0-2,0 0,9-4,-14 5,1 0,-1-1,0 0,-1-1,1 0,0 0,-1 0,0-1,0 0,-1-1,1 1,-1-1,0-1,-1 1,1-1,-1 0,-1 0,1 0,-1-1,0 0,-1 0,1-3,-3 9,-1 0,1 1,-1-1,0 0,1 0,-1 1,0-1,0 0,0 0,0 1,-1-1,1 0,0 0,-1 1,1-1,-1 0,0 1,1-1,-1 0,0 1,0-1,0 1,0-1,0 1,-1 0,1 0,0-1,0 1,-1 0,1 0,-1 0,1 0,-1 0,0 1,1-1,-1 0,0 1,1-1,-1 1,-1 0,-72 6,54 3,0 0,1 1,0 1,1 1,0 1,1 1,0 0,1 1,1 1,0 0,2 1,-1 1,2 1,1 0,0 0,1 1,1 1,8-17,1 0,-1 0,1 0,-1 0,1 0,0 0,1 0,-1 1,1-1,0 0,0 1,0-1,0 0,1 1,0-1,0 0,0 0,0 1,1-1,-1 0,1 0,0-1,0 1,1 0,-1-1,1 1,0-1,0 0,0 0,0 0,0 0,1 0,-1-1,1 0,0 1,0-2,0 1,0 0,1 0,11 3,0 0,1-1,0 0,-1-2,1 0,0-1,0 0,0-2,0 0,0 0,-1-2,1 0,0-1,-1-1,0 0,0-1,-1-1,5-3,7-3</inkml:trace>
  <inkml:trace contextRef="#ctx0" brushRef="#br0" timeOffset="1621.841">2797 844,'-16'2,"0"0,1 1,0 1,0 0,0 1,0 0,1 2,0-1,0 2,0 0,1 0,-9 9,-35 37,55-52,0 0,0-1,1 2,-1-1,1 0,-1 0,1 0,0 1,0-1,0 0,0 1,1-1,-1 1,1-1,-1 1,1-1,0 1,0 0,0-1,0 1,1-1,-1 1,1-1,-1 1,1-1,0 1,0-1,1 3,4-1,0-1,0 1,0-1,0 0,1 0,0-1,-1 0,1 0,0 0,0-1,0 0,0-1,0 0,0 0,0 0,0-1,0 0,4-1,13-2,0-2,0 0,0-2,-1 0,0-2,-1 0,0-2,-1 0,0-2,-1 0,-1-1,0-1,-1-1,0 0,-2-2,4-5,8-9,-2-2,-1 0,-2-2,-2 0,-1-2,-2 0,-2-1,-1 0,-2-2,2-18,-12-68,-3 124,-1 1,1-1,-1 0,0 1,0-1,-1 1,1-1,-1 1,1 0,-1-1,0 1,-1 0,1 0,0 0,-1 1,0-1,1 1,-1-1,0 1,0 0,0 0,-1 0,1 0,0 1,-1-1,1 1,-1 0,0 0,1 0,-1 1,0-1,0 1,-4 0,-1 0,1 1,0 0,0 1,0 0,1 0,-1 1,0-1,1 2,0-1,-1 1,1 0,1 1,-1-1,1 1,-1 1,1-1,1 1,-5 5,-3 5,1 0,1 1,0 0,1 0,1 1,1 1,-3 9,3-9,0 0,1 0,1 1,1 0,1 0,0 1,2-1,0 1,2-1,0 1,1 0,1-1,1 0,1 1,0-1,2 0,0-1,2 1,0-1,1-1,0 0,2 0,0-1,1 0,1 0,0-2,5 3,2-5,1-1,0-1,1-1,0-1,0-1,1-1,0-1,1-1,-1-1,20 1,-6 0</inkml:trace>
  <inkml:trace contextRef="#ctx0" brushRef="#br0" timeOffset="46000.12">1132 2228,'-4'1,"1"1,-1-1,1 1,0 0,0 0,0 1,0-1,0 1,1-1,-1 1,1 0,0 0,0 0,0 0,0 0,0 1,0-1,1 0,0 1,0-1,0 1,0 0,0-1,1 1,-1 0,1 2,-1-3,-30 202,29-144,-3 0,-3 0,-2 0,-3 1,-26 28,38-89,1-1,-1 1,1-1,-1 1,1-1,-1 1,1-1,-1 1,1-1,-1 0,0 1,1-1,-1 0,1 0,-1 1,0-1,1 0,-1 0,0 0,1 0,-1 0,0 0,0 0,1 0,-1 0,0 0,1 0,-1 0,0 0,1-1,-1 1,0 0,1-1,-1 1,1 0,-1-1,1 1,-1 0,0-1,1 1,-1-1,1 1,0-1,-1 0,1 1,-1-1,1 1,0-1,0 0,-1 1,1-1,0 0,0 1,0-1,0 0,-1 1,1-1,0 0,0 1,0-1,1 0,-1 1,0-1,0 0,-2-47,14-9,2 0,2 2,3 0,2 1,3 1,26-44,-40 76,2 1,-1 0,2 0,1 2,0-1,2 2,0 0,0 1,2 0,0 2,1 0,0 1,1 1,0 1,9-4,-26 14,-1-1,1 1,0-1,0 1,0 0,0 0,0 0,0 0,0 1,0-1,0 1,1 0,-1 0,0 0,0 0,0 0,0 1,0 0,1-1,-1 1,0 0,-1 1,1-1,0 0,0 1,0-1,-1 1,1 0,-1 0,1 0,-1 0,0 1,0-1,0 1,0-1,0 1,-1 0,1-1,-1 1,0 0,0 0,0 1,0 8,0 1,-1 0,-1-1,0 1,-1 0,0-1,-1 1,-1-1,0 0,0 0,-1 0,0-1,-1 1,-1-1,0-1,0 1,-1-1,0-1,-1 1,0-1,-1 0,3-2,-1 1,1-1,-1 0,-1 0,1-1,-1 0,0-1,0 1,-1-2,1 0,-1 0,0 0,-1-1,1-1,0 0,-1 0,1-1,-1-1,1 1,-7-2,-2-5</inkml:trace>
  <inkml:trace contextRef="#ctx0" brushRef="#br0" timeOffset="46366.01">1921 2199,'-17'11,"0"0,0 1,2 1,0 1,0 0,1 1,1 0,0 1,1 1,1 0,1 0,0 1,-5 15,13-30,1 0,-1 0,1 0,0 1,0-1,0 1,0-1,0 0,1 1,0-1,-1 1,1 0,1-1,-1 1,0-1,1 1,0-1,0 0,0 1,0-1,0 0,1 1,-1-1,1 0,0 0,0 0,0-1,0 1,1 0,-1-1,1 1,-1-1,1 0,0 0,0 0,0 0,0-1,1 1,-1-1,0 0,0 1,1-2,-1 1,1 0,-1-1,1 1,-1-1,1 0,0 0,7-2,1 0,-1-1,0 0,0-1,0 0,0 0,-1-1,1-1,-1 0,-1 0,1-1,-1 0,0-1,-1 0,0 0,0-1,0 0,-2 0,1-1,-1 0,0 0,-1 0,1-4,-4 10,1-1,-1 0,-1 0,1-1,-1 1,0 0,0 0,0-1,-1 1,1-1,-2 1,1 0,0-1,-1 1,0 0,0 0,-1-1,0 1,1 0,-2 0,1 0,0 1,-1-1,0 0,0 1,-1 0,1 0,-1 0,0 0,0 1,0-1,0 1,-1 0,1 0,-1 0,0 1,0 0,0 0,0 0,0 0,0 1,-5-1,-18-2,3 2</inkml:trace>
  <inkml:trace contextRef="#ctx0" brushRef="#br0" timeOffset="46630.974">2401 2228,'-19'33,"-12"22,1 5,4-3,7-10</inkml:trace>
  <inkml:trace contextRef="#ctx0" brushRef="#br0" timeOffset="46866.953">2317 1804,'0'0</inkml:trace>
  <inkml:trace contextRef="#ctx0" brushRef="#br0" timeOffset="47134.248">2570 2482,'37'-79,"61"-101,-98 181,0 0,0 0,-1 0,1 0,0 0,0 0,0 0,0 0,0 0,1 0,-1 0,0 0,0 0,1 0,-1 0,0 0,1 0,-1 0,1 0,0 0,-1 0,1 0,-1-1,1 1,0 0,0 0,0-1,-1 1,1 0,0-1,0 1,0-1,0 1,0-1,0 0,0 1,0-1,0 0,0 0,0 0,0 0,0 0,0 0,0 0,0 0,0 0,1 0,-1 0,0-1,0 1,0 0,0-1,-1 1,1-1,0 1,0-1,0 0,0 1,0-1,-1 0,1 1,0-1,-1 0,1 0,0 0,-1 0,1 0,-1 0,8 32,-8-24,1 0,-1 0,1-1,1 1,-1 0,1-1,0 1,1-1,-1 0,1 0,1 0,-1 0,1-1,0 1,0-1,1 0,-1 0,1 0,0-1,1 1,-1-1,1-1,0 1,-1-1,2 0,-1 0,2 0,2-3,0 0,1-1,-1 0,0-1,0 0,0-1,0 0,0 0,0-1,-1 0,0-1,0 0,0-1,0 1,-1-2,0 1,0-1,-1 0,0-1,0 0,-1 0,0 0,0-1,-1 0,0 0,0 0,0-5,57-136,-56 126</inkml:trace>
  <inkml:trace contextRef="#ctx0" brushRef="#br0" timeOffset="47384.659">3445 1664,'5'38,"2"37,-1 10,-6 1,-3-10,-1-13,0-13,1-9,1-3,0-2,2-3,-1-3,1 0,1-2,-1-5</inkml:trace>
  <inkml:trace contextRef="#ctx0" brushRef="#br0" timeOffset="47586.305">3191 1974,'39'14,"31"5,9-1,0-3,-7-4,-13-5,-15-3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40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170 121,'-17'79,"5"293,12-328,-25 106,23-141</inkml:trace>
  <inkml:trace contextRef="#ctx0" brushRef="#br0" timeOffset="290.317">1 121,'30'-17,"1"0,1 2,1 1,0 2,0 1,2 2,-1 1,1 2,16 0,-45 4,1 1,0 0,0 0,0 1,0 0,0 0,0 1,0 0,0 0,0 0,-1 1,1 0,0 0,-1 1,0 0,0 0,1 1,-2-1,1 1,0 1,-1-1,0 1,0 0,0 0,-1 0,1 1,-1-1,-1 1,1 0,-1 0,0 1,0-1,-1 0,2 6,-3-1,1 1,-1 0,-1 0,-1 0,1 0,-2-1,1 1,-2 0,0-1,0 1,-1-1,0 0,-1 0,0-1,-1 1,0-1,-1 0,0-1,0 0,-1 0,0 0,-1-1,0 0,0-1,-1 0,1 0,-2-1,1 0,-1-1,-1 0,-9 4,0-1,0-2,-1 0,0-1,-1-1,1-1,0-1,-10 0,6-2</inkml:trace>
  <inkml:trace contextRef="#ctx0" brushRef="#br0" timeOffset="6688.6">848 770,'-29'29,"-24"23,-8 4,7-8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4:5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0 932,'24'0,"224"-1,186-26,730-77,-743 82,295-12,-201-4,-7-14,-228 24,-138 23,-154 27,0-11</inkml:trace>
  <inkml:trace contextRef="#ctx0" brushRef="#br0" timeOffset="670.443">1242 198,'-87'50,"-69"101,-165 99,19-34,299-214,2-2,-1 1,0-1,1 1,-1 0,1-1,-1 1,1 0,0 0,-1 0,1 0,0 0,-1 0,1 1,0-1,0 0,0 1,0-1,0 1,1-1,-1 1,0-1,1 1,-1-1,1 1,-1 0,1-1,0 1,-1 0,1 0,11 2</inkml:trace>
  <inkml:trace contextRef="#ctx0" brushRef="#br0" timeOffset="918.509">2936 0,'-615'344,"434"-245,-303 179,385-205,98-73,0 0,0 1,0-1,0 0,0 1,0-1,0 1,0 0,0-1,0 1,0 0,0 0,0-1,1 1,-1 0,0 0,0 0,1 0,-1 0,1 0,-1 0,1 0,-1 0,1 0,0 1,-1-1,1 0,0 0,0 0,0 0,0 1,0-1,0 0,0 0,1 0,-1 0,0 0,1 0,-1 1,0-1,1 0,-1 0,1 0,0 0,-1 0,1 0,0-1,0 1,-1 0,1 0,0 0,0-1,0 1,0 0,0-1,0 1,0-1,0 1,0-1,0 0,1 1,-1-1,0 0,0 0,0 0,81-8,-41-5</inkml:trace>
  <inkml:trace contextRef="#ctx0" brushRef="#br0" timeOffset="1176.658">3528 198,'-888'524,"808"-467,79-57,0 1,1 0,-1-1,1 1,-1 0,1 0,-1-1,1 1,0 0,-1 0,1 0,0 0,0 0,-1 0,1-1,0 1,0 0,0 0,0 0,0 0,0 0,1 0,-1 0,0 0,0-1,1 1,-1 0,0 0,1 0,-1 0,1-1,-1 1,1 0,-1 0,1-1,0 1,-1-1,1 1,0 0,0-1,-1 1,1-1,0 0,0 1,0-1,0 1,-1-1,1 0,0 0,0 0,0 0,0 1,0-1,0 0,0 0,0-1,0 1,-1 0,1 0,0 0,0-1,0 1,0 0,0-1,-1 1,2-1,193-47,-147 33,32-10,-8 4</inkml:trace>
  <inkml:trace contextRef="#ctx0" brushRef="#br0" timeOffset="1338.498">4826 114,'-87'52,"-47"28,-20 14,2 1,12-2,15-6,20-14,18-10,18-10,17-10,17-7,15-5,10-3,7-6</inkml:trace>
  <inkml:trace contextRef="#ctx0" brushRef="#br0" timeOffset="3034.04">1806 875,'-22'87,"16"195,31-138,-23-125,1 1,1-1,0 0,2 0,0-1,1 1,1-1,0-1,2 1,0-1,1-1,0 0,8 7,1-2,-15-14,1 0,0 0,1 0,0-1,0 0,0 0,0-1,1 0,0 0,0-1,1 0,-1-1,1 1,0-1,-1-1,3 0,215-2,-213-1,1-1,-1-1,1 0,-1-1,0 0,0-1,0 0,-1-1,0 0,0-1,0-1,-1 0,0 0,-1-1,0-1,0 1,-1-2,0 1,-1-1,0-1,-1 1,0-1,-1-1,0 1,1-7,21-36,-18 37,0 0,-2 0,0-1,-1 0,-1 0,-1 0,0-1,1-18,-6-63,10-82,19-2,-23 167</inkml:trace>
  <inkml:trace contextRef="#ctx0" brushRef="#br0" timeOffset="8235.13">1749 1326,'-28'0,"12"-1,1 1,-1 0,0 1,0 1,0 0,1 1,-1 1,1 0,-7 4,-14 10,23-11,0 0,-1-1,0-1,0 0,0 0,0-1,-1-1,1-1,-1 0,8-2,1 0,-1 0,1 1,-1 0,1 0,0 0,-1 1,1 0,0 0,0 1,0-1,0 1,1 1,-1-1,1 1,0 0,0 0,0 0,1 1,-1 0,1 0,-2 3,-3 10,1 0,0 1,2 0,0 0,1 1,1-1,-1 14,1-10,-7 232,-15-112,24-64,2-52,-1 1,-1-1,-1 1,-1-1,-2 0,-4 11,-3-3,-3-1,0-1,-2 0,-1-2,-2 0,-1-1,-2-1,-25 24,26-30,0 1,1 1,2 1,1 1,1 1,1 0,1 2,2-1,-4 14,-18 98,8 30,-2 54,31 57,2-256,1-1,1 0,2-1,0 1,2-1,0-1,2 0,0 0,2-1,0 0,2-1,16 17,125 121,-122-136,0-1,1-2,2-2,0-1,1-2,0-1,38 8,-52-18,0-1,0-1,0-1,0-1,0-1,0-1,0-2,0 0,18-6,-24 6,326-73,-33 73,-292 6,0 0,0 2,0 0,-1 2,0 0,0 1,0 0,-1 2,0 0,-1 0,0 2,0 0,6 7,68 41,-71-49,1-1,0 0,0-1,1-2,0 0,1-1,-1-1,1-1,0-1,3-1,98 14,-99-10,-1-1,1-1,0-2,0 0,0-1,0-1,14-4,27-8,215-61,24-53,-249 103,0-2,-2-3,-2-2,0-2,42-38,-51 39,-8 8,-20 15,0 0,0 0,-1-2,-1 1,0-2,0 0,-1 0,0-1,-1 0,-1-1,0 0,6-15,16-107,-5-62,4-28,-29 196,0 1,-2-1,-1 1,-2 0,-1 0,-1 0,-1 0,-9-19,7 24,-2 0,0 1,-2 1,-1 0,0 1,-1 0,-6-3,-210-241,108 180,76 59,-186-99,229 120,-1 0,1 0,1-1,-1 1,1-1,-1 0,2 0,-1-1,1 1,0 0,0-1,1 1,-1-1,2 0,-1 1,1-1,0 0,0 0,1 1,0-1,0 0,0 1,1-1,0 1,0-1,1 1,0 0,0 0,0 0,4-4,12-43,-6 7,-7 32,-1 0,-1 0,0-1,-1 0,-1 0,0 0,-1 0,-1 0,0 0,-1 0,-1-2,-9-42,8 34,-2 1,0-1,-2 1,0 0,-2 0,-7-14,8 29,0 1,0 0,-1 0,0 1,0 0,-1 0,0 1,0 0,-1 1,1 0,-1 1,0 0,-7-1,1-2,-206-77,215 80,1 1,0-2,0 1,0-1,0 0,1 0,-1-1,1 0,1 0,-1-1,1 1,0-1,1 0,-1 0,1-1,1 1,0-1,0 0,0 0,1 0,-1-7,3 10,-1 0,0 0,0 0,0 0,0 1,-1-1,1 0,-1 1,-1-1,1 1,-1 0,1 0,-1 0,0 0,0 0,-1 0,1 1,-1 0,0 0,0 0,0 0,0 0,-1 1,1 0,-1 0,1 0,-1 0,0 1,-2-1,-188-28,59 35,117 1</inkml:trace>
  <inkml:trace contextRef="#ctx0" brushRef="#br0" timeOffset="12452.949">2653 2964,'-17'30,"16"-29,0 0,0 1,0-1,1 0,-1 1,0-1,0 1,1-1,-1 0,1 1,0 0,-1-1,1 1,0-1,0 1,0-1,0 1,0-1,0 1,0 0,1-1,-1 1,0-1,1 1,0-1,-1 1,1-1,0 0,-1 1,1-1,0 0,0 0,0 1,0-1,1 0,-1 0,0 0,0 0,1 0,-1-1,0 1,1 0,-1 0,1-1,-1 1,1-1,-1 0,1 1,-1-1,1 0,-1 0,1 0,-1 0,1 0,0 0,-1 0,1-1,-1 1,1 0,-1-1,1 0,43-53,-44 53,0 0,0 0,0-1,-1 1,1 0,0-1,-1 1,1-1,-1 1,0 0,1-1,-1 1,0-1,0 1,0-1,0 1,0-1,0 1,0-1,-1 1,1 0,0-1,-1 1,1-1,-1 1,0 0,1-1,-1 1,0 0,0 0,0-1,0 1,0 0,0 0,0 0,0 0,0 1,-1-1,1 0,0 0,0 1,-1-1,1 0,-1 1,-5 0,0 0,1 0,-1 1,1 0,-1 0,1 1,-1 0,1 0,0 0,0 1,0 0,0 0,1 0,-1 1,1 0,0 0,0 0,0 1,-4 4,7-7,0-1,0 1,0-1,0 1,0-1,1 1,-1 0,0 0,1 0,0 0,-1 0,1 0,0 1,0-1,0 0,0 1,1-1,-1 0,1 1,-1-1,1 1,0-1,0 1,0-1,0 1,0-1,0 1,1-1,0 1,-1-1,1 0,0 1,0-1,0 0,0 0,1 1,-1-1,0 0,1 0,0-1,-1 1,1 0,0 0,0-1,0 1,0-1,0 0,0 1,1-1,-1 0,0 0,1 0,1-1,0 0,0 0,0 0,0 0,0-1,0 1,0-1,0 0,0-1,0 1,0 0,0-1,-1 0,1 0,-1 0,1 0,-1-1,0 0,0 1,0-1,0 0,-1 0,1 0,-1-1,0 1,0-1,0 1,0-1,0 0,-1 1,1-4,-2 5,0 0,-1 1,1-1,-1 1,1-1,-1 1,0-1,0 1,1-1,-1 1,0-1,0 1,-1 0,1 0,0 0,0-1,0 1,-1 0,1 0,-1 1,1-1,-1 0,1 0,-1 1,1-1,-1 1,1-1,-1 1,0 0,1 0,-1 0,0-1,1 2,-1-1,0 0,1 0,-1 0,0 1,1-1,-1 1,1-1,-1 1,1 0,-1 0,1-1,-1 1,1 0,0 0,0 0,-1 1,1-1,0 0,0 0,-1 2,-5 8</inkml:trace>
  <inkml:trace contextRef="#ctx0" brushRef="#br0" timeOffset="13709.228">3358 3133,'-3'-2,"0"-1,-1 0,1 1,-1 0,1 0,-1 0,0 1,0-1,0 1,0 0,0 0,0 0,0 0,0 1,0 0,0-1,0 2,0-1,-1 0,1 1,0 0,0 0,0 0,0 0,0 1,1-1,-1 1,0 0,1 0,-3 2,-98 81,84-62,1 0,1 2,1 0,2 0,0 2,-7 19,18-37,0 0,1 1,0 0,0-1,1 1,1 0,0 0,0 0,1 0,0 0,0 1,1-1,1 0,0 0,0-1,1 1,0 0,1-1,0 0,0 0,1 0,0 0,1-1,-1 1,2-1,-1-1,1 0,1 1,6 4,-1-5,0 0,1-1,0-1,0 0,0-1,0 0,1-1,0 0,-1-2,1 0,0 0,0-1,0-1,0-1,-1 0,1-1,-1 0,15-6,-21 6,0 0,1-1,-1-1,0 1,-1-1,1 0,-1-1,0 0,0 0,-1-1,0 1,0-2,-1 1,1 0,-2-1,1 0,-1 0,0 0,-1-1,0 0,0 1,-1-1,0 0,0 0,0-8,-3 12,0 0,-1 1,1-1,-1 1,0-1,0 1,0 0,-1 0,1 0,-1 0,0 0,0 0,-1 1,1-1,-1 1,1 0,-1 0,0 1,0-1,-1 1,1 0,0 0,-1 0,1 0,-1 1,0 0,1 0,-1 0,0 1,0-1,1 1,-1 0,0 0,-3 1,117-8,-7-9,-78 14</inkml:trace>
  <inkml:trace contextRef="#ctx0" brushRef="#br0" timeOffset="17953.318">2229 1412,'-4'0,"-7"9,-2 9,2 5,8-1,8-9,4-11,5-7,1-6,-3-7,-3-5,-8 2,-10 3,-7 11,-1 11,7 5,0 0,3-1</inkml:trace>
  <inkml:trace contextRef="#ctx0" brushRef="#br0" timeOffset="18575.588">2766 1637,'0'5,"0"11,5 3,1 3,0 2,-1 3,-2 0,-1 2,0-1,-2 1,0 0,0-1,-1 1,1-1,0 1,5-1,1-5</inkml:trace>
  <inkml:trace contextRef="#ctx0" brushRef="#br0" timeOffset="18922.741">2737 1609,'26'-13,"0"1,1 1,0 1,1 1,0 2,0 0,0 3,1 0,6 1,-31 3,0-1,0 1,0 0,1 1,-1-1,0 1,0 0,0 0,0 0,0 0,0 1,0-1,-1 1,1 0,0 0,-1 1,0-1,1 1,-1 0,0 0,0 0,-1 0,1 0,-1 0,1 1,-1-1,0 1,0 0,-1 0,1 0,-1 0,0 0,0 0,0 0,0 0,-1 0,0 0,1 0,-2 5,-1 2,-1 1,0-1,-1 1,0-1,-1 0,0 0,-1-1,0 1,-1-1,0-1,0 1,-1-1,0-1,-1 1,0-1,0-1,-1 0,0 0,0-1,0 0,-1-1,0 0,0 0,0-1,-1-1,1 0,-1-1,0 0,-2 0,-11 2</inkml:trace>
  <inkml:trace contextRef="#ctx0" brushRef="#br0" timeOffset="22909.035">1496 2032,'-11'-77,"16"123,2-28,1-1,1 0,1 0,0-1,2 0,-1 0,2-2,0 1,1-2,0 0,1 0,0-2,5 3,-8-3,2 0,-1 0,2-2,-1 0,1 0,0-1,1-1,0-1,0 0,1-1,-1 0,1-2,0 0,0-1,-6-1,3 1,0-1,0 0,0 0,0-2,0 0,0 0,0-1,0-1,0 0,-1-1,0-1,1 0,-2-1,1 0,3-3,3-19,-20 18</inkml:trace>
  <inkml:trace contextRef="#ctx0" brushRef="#br0" timeOffset="25239.902">2089 2286,'-9'-2,"0"0,0-1,1 0,0-1,-1 0,1 0,1-1,-1 0,1 0,-1-1,2 0,-1 0,1 0,0-1,-3-5,-3 1,-2-5,-41-29,53 46,1 0,-1 0,1 0,-1 1,1-1,-1 0,1 1,0-1,0 1,0 0,0-1,0 1,0 0,0 0,0-1,1 1,-1 0,1 0,-1 0,1 0,0 0,0 0,0 0,0 0,0-1,0 1,1 0,-1 0,0 0,1 0,0 0,0 0,26 208,-28-108,23-123,103-140,-114 146</inkml:trace>
  <inkml:trace contextRef="#ctx0" brushRef="#br0" timeOffset="26311.585">1383 2823,'-104'361,"187"-582,2 62,-84 158,-1-1,1 1,0-1,0 1,0 0,0-1,0 1,0 0,0 0,0 0,0 0,1 0,-1 0,0 0,1 0,-1 0,1 1,-1-1,1 1,-1-1,1 1,-1-1,1 1,0 0,-1 0,1 0,-1 0,1 0,0 0,-1 0,1 0,-1 1,1-1,0 1,-1-1,1 1,-1 0,0-1,1 1,-1 0,0 0,1 0,-1 0,0 0,0 0,0 0,0 1,0-1,0 0,1 2,4 7,-1 0,0 0,-1 0,0 0,0 1,-1 0,-1 0,1 0,-2 0,0 0,0 0,-1 1,0-1,2 29,9 10,-10-49,-1 0,0 0,1-1,-1 1,1 0,-1 0,1-1,-1 1,1-1,0 1,-1 0,1-1,0 1,-1-1,1 1,0-1,0 0,-1 1,1-1,0 0,0 0,0 1,0-1,-1 0,1 0,0 0,0 0,0 0,0 0,-1 0,1 0,0-1,0 1,0 0,0 0,-1-1,1 1,0 0,0-1,-1 1,1-1,0 1,-1-1,1 1,0-1,-1 0,1 1,-1-1,1 0,-1 1,1-1,-1 0,0 0,1 0,155-183,-156 183,0 0,1 0,-1 0,1 0,-1 0,1 0,-1 0,1 0,-1 1,1-1,0 0,-1 1,1-1,0 0,0 1,0-1,-1 1,1-1,0 1,0-1,0 1,0 0,0-1,0 1,0 0,0 0,0 0,0-1,0 1,0 0,0 1,0-1,0 0,0 0,0 0,0 0,0 1,0-1,0 1,0-1,-1 0,1 1,0 0,0-1,0 1,-1-1,1 1,0 0,0 0,-1-1,1 1,-1 0,1 0,-1 0,1 0,-1 0,1 0,-1 0,16 121,2-53,-9-52</inkml:trace>
  <inkml:trace contextRef="#ctx0" brushRef="#br0" timeOffset="27007.128">1383 2568,'56'17,"74"7,-73-15,-55-9,-1 0,0 0,0 0,0 0,0 0,0 0,1 0,-1-1,0 1,0 0,0-1,0 1,0 0,0-1,0 0,0 1,0-1,0 1,0-1,-1 0,1 0,0 0,0 1,0-1,-1 0,1 0,-1 0,1 0,-1 0,1 0,-1 0,1 0,-1 0,0 0,0-1,1 1,-1 0,0 0,0 0,0 0,0 0,0 0,-1-1,1 1,0 0,-1 0,1 0,-1-1,-91-163,86 146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05.4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1,'11'167,"-3"-119,-7-36,0-1,0 0,1 0,1 1,0-2,0 1,1 0,0-1,1 1,0-1,1-1,0 1,1-1,1 2,-6-10,0 1,0 0,1 0,-1-1,1 0,-1 1,1-1,-1 0,1 0,0 0,0-1,-1 1,1-1,0 1,0-1,0 0,0 0,-1 0,1-1,0 1,0 0,0-1,-1 0,1 0,0 0,-1 0,1 0,-1-1,1 1,-1-1,1 1,-1-1,0 0,0 0,1-1,65-80,-7-32,-61 115,0 1,1-1,-1 1,0 0,1-1,-1 1,1-1,-1 1,1-1,-1 1,1-1,0 1,-1-1,1 0,-1 1,1-1,0 0,-1 1,1-1,0 0,-1 0,1 0,0 0,0 0,-1 0,1 0,0 0,-1 0,1 0,0 0,0 0,-1 0,1 0,0-1,-1 1,1 0,-1-1,1 1,0 0,-1-1,1 1,-1-1,1 1,-1-1,1 1,-1-1,1 1,-1-1,1 1,-1-1,0 0,1 1,-1-1,0 0,0 1,1-1,-1 0,0 0,17 82,-15-63,1 0,1 0,1 0,0-1,1 0,1 0,1 0,6 9,-13-24,0 0,0 0,1 0,-1 0,1 0,0 0,0 0,0 0,-1-1,2 1,-1-1,0 1,0-1,0 0,1 0,-1 0,0 0,1 0,-1-1,1 1,-1-1,1 1,-1-1,1 0,-1 0,1 0,-1 0,1-1,-1 1,1-1,-1 0,1 1,-1-1,0 0,1 0,-1 0,0-1,0 1,0-1,2-1,75-77,-75 75,15-19,-1 0,-2-1,0-1,-2 0,0-1,-2 0,8-28,-3-6,-18 60,0 1,0 0,1 0,-1 0,0 0,0 0,0 0,1 0,-1 1,0-1,0 0,0 0,1 1,-1-1,0 0,0 1,1-1,-1 1,0-1,1 1,-1-1,0 1,1-1,-1 1,1-1,-1 1,1 0,-1 0,1-1,0 1,-1 0,1-1,0 1,0 0,-1 0,1 0,0-1,0 1,0 0,0 0,0 0,0 0,0-1,0 1,0 0,1 0,-1 0,3 13,4-2</inkml:trace>
  <inkml:trace contextRef="#ctx0" brushRef="#br0" timeOffset="431.937">932 227,'21'0,"1"-1,-1-1,1-1,-1 0,0-2,13-5,-28 9,-1-1,0 0,0 0,0 0,0-1,0 1,0-1,-1-1,1 1,-1-1,0 1,0-1,0 0,-1 0,0-1,1 1,-1-1,-1 0,1 0,-1 0,0 0,0 0,0 0,-1-1,1 1,-1-1,0-4,-1 6,0 1,1 0,-1 0,-1-1,1 1,0 0,-1 0,0-1,1 1,-1 0,-1 0,1 0,0 0,-1 0,1 0,-1 1,0-1,0 0,0 1,0-1,-1 1,1 0,0 0,-1 0,0 0,1 0,-1 0,0 1,0 0,0-1,0 1,0 0,-1 0,1 1,0-1,0 1,-2-1,-3 1,0 0,0 0,0 1,0 0,0 0,0 1,1 0,-1 0,0 1,1 0,0 0,0 0,0 1,-6 5,1-1,0 0,0 1,1 0,1 1,0 0,0 1,1 0,0 0,1 1,0 0,1 1,0 0,1 0,1 0,0 1,1 0,0 0,1 0,-1 11,4-17,0 0,0 0,1 0,0 0,0 0,1 0,0 0,1 0,-1-1,1 1,1-1,0 0,0 0,0 0,1 0,0-1,0 0,0 0,1 0,0-1,0 1,0-1,1-1,3 3,11 5,0 0,1-1,0-2,0 0,1-1,0-1,17 2,-31-7,-1 0,0-1,0 0,1 0,-1-1,0 0,1-1,-1 0,0 0,1 0,-1-1,0-1,0 1,0-1,5-3,4-6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14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279 109,'-2'-2,"1"0,0 0,-1 0,0 0,1 1,-1-1,0 1,0-1,0 1,0-1,0 1,0 0,0 0,0 0,-1 1,1-1,0 0,-1 1,1-1,0 1,-1 0,1 0,0 0,-1 0,1 0,-1 1,-7 0,-1 0,1 1,-1 1,1 0,0 0,0 1,1 0,-1 0,1 2,0-1,0 1,0 0,1 1,0 0,0 0,1 0,0 1,0 1,0-1,2 1,-1 0,1 0,0 1,1-1,0 1,0 0,1 0,1 1,-1-1,2 1,-1 1,2-6,0-1,0 0,1 1,0-1,0 0,0 1,0-1,1 0,0 0,0 0,0 0,1 0,0 0,0-1,0 0,0 1,0-1,1 0,0 0,0-1,0 1,0-1,1 0,0 0,-1 0,1-1,0 0,0 0,0 0,0 0,5 0,10 3,-1-1,1 0,0-2,-1 0,1-1,0-1,0-1,3-2,4-2,-2-1</inkml:trace>
  <inkml:trace contextRef="#ctx0" brushRef="#br0" timeOffset="604.607">928 80,'-9'-3,"-1"1,0 1,0 0,0 0,0 1,0 0,0 0,0 1,0 1,0 0,0 0,0 1,1 0,-1 0,1 1,0 1,0-1,1 2,-1-1,1 1,0 0,-5 6,1-1,1 1,0 1,1 0,0 0,1 1,0 0,1 1,1-1,0 2,1-1,1 1,0 0,1 1,4-14,-1 0,1 0,0 0,0 1,0-1,1 0,-1 0,1 0,0 0,0 0,0 0,0 0,0 0,1 0,-1 0,1-1,0 1,0 0,0-1,0 0,0 1,0-1,1 0,-1 0,1 0,-1 0,1-1,0 1,0-1,0 0,0 0,0 0,0 0,0 0,0 0,0-1,0 0,0 1,1-1,-1 0,0-1,0 1,0-1,0 1,1-1,-1 0,0 0,0 0,2-2,19-6,-1-1,-1-1,0-2,0 0,-1-1,-1-1,0-1,4-5,77-74,-100 95,0 1,0-1,0 0,0 1,0 0,0-1,0 1,0 0,0-1,0 1,-1 0,1 0,0 0,-1 0,1 0,0 0,-1 0,1 0,-1 0,1 0,-1 0,0 0,0 0,1 0,-1 0,0 0,0 0,0 0,0 1,0-1,0 0,0 0,-1 0,1 0,0 0,-1 0,1 0,0 0,-1 0,0 0,1 0,-1 0,1 0,-1 0,0 0,0 0,0 4,-1 0,1 0,0 0,0 0,1 0,-1 0,1 0,0 1,0-1,1 0,0 0,-1 0,2 0,-1 0,1 0,-1 0,1-1,1 1,-1-1,1 1,-1-1,1 0,1 0,-1 0,0 0,1 0,0-1,0 0,0 0,0 0,1 0,-1 0,1-1,85 20,-76-24</inkml:trace>
  <inkml:trace contextRef="#ctx0" brushRef="#br0" timeOffset="1251.928">1239 390,'4'-1,"0"-1,0 0,0 0,0 0,0 0,0-1,-1 1,1-1,-1 0,0 0,0-1,0 1,0-1,-1 1,1-1,0-1,2-2,126-152,-130 158,0 0,-1 0,1 0,0 0,0 0,0 0,0 0,0 0,0 0,0 0,0 1,1-1,-1 0,0 1,0-1,1 1,-1 0,0-1,0 1,1 0,-1 0,1-1,-1 1,0 0,1 0,-1 1,0-1,1 0,-1 0,0 1,1-1,-1 1,0-1,0 1,0-1,1 1,-1 0,0 0,0-1,0 1,0 0,0 0,0 0,0 0,0 0,-1 0,1 1,0-1,-1 0,1 0,-1 0,1 1,-1-1,1 0,-1 1,0-1,0 0,0 1,0-1,0 1,48 109,-45-108,-1 1,0-1,1 0,-1 0,1 0,0 0,0-1,0 1,0-1,1 1,-1-1,1 0,-1 0,1-1,0 1,-1-1,1 0,0 0,0 0,0 0,0-1,0 0,0 1,0-2,0 1,0 0,0-1,3 0,1-3,0 1,0-1,-1 0,0-1,0 0,0 0,0-1,-1 0,0 0,0 0,1-3,12-10,-1 2,-1 0,0-1,-1 0,-1-1,-1-1,-1-1,9-17,-20 35,-1-1,1 1,-1 0,0-1,0 1,0-1,0 1,-1-1,1 1,-1-1,0 0,0 1,0-1,-1 1,1-1,-1 1,0-1,0 1,0-1,0 1,0 0,-1-1,-2-2,-8-6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111 128,'-18'28,"-73"223,90-275,12-17,2 1,1 0,3 1,16-28,68-59,-99 124,-1-1,1 1,0 0,1 0,-1 0,0 0,0 0,1 0,0 1,-1-1,1 1,0 0,-1 0,1 0,0 0,0 0,0 0,0 1,0 0,0-1,0 1,0 0,0 1,0-1,0 0,0 1,0 0,-1-1,1 1,0 0,0 1,-1-1,1 0,0 1,-1-1,1 1,-1 0,0 0,0 0,0 0,0 0,0 1,0-1,0 1,-1-1,2 3,10 18,-1 0,-1 1,-1 1,-1-1,-1 1,-2 1,1 7,5 126,-12-158,1-1,-1 1,1-1,0 1,-1-1,1 0,0 1,-1-1,1 1,0-1,-1 0,1 0,0 1,0-1,-1 0,1 0,0 0,0 0,0 0,-1 0,1 0,0 0,0 0,0-1,-1 1,1 0,0 0,-1-1,1 1,0 0,0-1,-1 1,1-1,-1 1,1-1,0 1,-1-1,1 1,-1-1,1 0,-1 1,1-1,-1 0,0 1,1-1,-1 0,0 1,0-1,1 0,-1 0,0 1,0-1,0 0,0 0,0 0,0 1,0-1,0 0,0 0,0 0,-1 1,5-8,13-29,2 1,1 1,1 1,24-28,-30 44,-2 1,1 0,0 2,2 0,-1 0,2 1,0 1,3-1,-18 13,0 0,0 0,0 0,0 0,1 0,-1 0,0 0,0 1,1-1,-1 1,0 0,1 0,-1 0,1 0,-1 0,0 0,1 1,-1-1,0 1,1-1,-1 1,0 0,0 0,0 0,0 0,0 0,0 1,0-1,0 1,0-1,0 1,-1 0,1-1,-1 1,1 0,-1 0,0 0,0 0,0 1,35 92,-21 46,-10-123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3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83 605,'-1'-1,"0"0,1 1,-1-1,0 0,0 1,0-1,1 0,-1 1,0-1,0 1,0-1,0 1,0 0,0-1,0 1,0 0,0 0,-1 0,1 0,0 0,0 0,0 0,0 0,0 0,0 0,0 1,0-1,0 0,0 1,0-1,0 1,0-1,0 1,0-1,0 1,1 0,-1-1,0 1,0 0,1 0,-1 0,0-1,1 1,-1 0,1 0,-1 0,1 0,-1 0,1 0,0 0,0 0,-1 1,-3 4,-1 1,1 0,0 0,0 0,1 0,0 1,1-1,-1 1,1 0,1 0,0 0,0 0,0 0,1 0,0 0,1 0,-1 0,2 0,-1 0,1 0,0-1,1 1,0 0,1 1,-1-6,-1-1,1 1,0-1,0 0,0 0,0 0,0 0,1 0,-1-1,0 0,1 1,-1-1,1-1,0 1,-1 0,1-1,0 0,-1 0,1 0,0 0,-1 0,1-1,0 0,-1 1,1-2,-1 1,1 0,-1-1,0 1,1-1,0-1,4-1,0-1,0 0,0-1,-1 0,0 0,0-1,-1 1,0-1,0-1,0 1,-1-1,0 0,32-110,-36 114,-1 1,1 0,-1-1,0 1,0-1,0 1,0 0,0-1,-1 1,0-1,1 1,-1 0,0 0,-1 0,1-1,-1 1,1 0,-1 1,0-1,0 0,0 0,-1 1,1-1,0 1,-1 0,0 0,1 0,-1 0,0 0,0 1,0-1,0 1,-1-1,0 1,-5 1,0 1,0 0,0 0,0 1,0 0,1 0,-1 1,1 0,-1 1,1 0,0 0,0 1,1 0,0 0,-1 1,2 0,-1 0,-5 6,11-10,-18 14</inkml:trace>
  <inkml:trace contextRef="#ctx0" brushRef="#br0" timeOffset="629.618">563 577,'-13'19,"2"0,0 1,1 0,1 0,1 1,1 0,0 1,2-1,0 1,2 0,1 1,0 7,1-27,1 0,1-1,-1 1,0 0,0-1,1 1,0 0,-1-1,1 1,0-1,0 1,0-1,1 1,-1-1,1 0,-1 0,1 0,0 0,0 0,0 0,0 0,0 0,0-1,0 1,0-1,1 0,-1 0,1 0,-1 0,1 0,-1 0,1 0,-1-1,1 1,0-1,-1 0,1 0,0 0,0 0,0-1,6 1,0-2,0 1,0-1,-1-1,1 1,0-1,-1-1,0 0,0 0,0-1,4-2,13-15,-1-1,0-1,-2-1,-1-2,-1 0,-1 0,-2-2,0 0,-2-1,1-7,-9 23,-1-1,0 0,-1 0,-1-1,0 1,-1-1,-1 0,0 0,-1 0,-1 0,0 0,-1 0,-1 1,-1-1,0 0,-1 1,-3-8,6 19,-1 0,0 0,0 0,0 0,-1 0,0 1,1-1,-1 1,0 0,-1 0,1 0,0 0,-1 1,0-1,0 1,0 0,0 0,0 0,0 0,0 1,0 0,-1 0,1 0,0 0,-1 1,1 0,-1-1,1 2,-1-1,1 0,0 1,-1 0,1 0,0 0,0 1,-1-1,1 1,0 0,1 0,-1 1,0-1,0 1,1 0,0 0,-1 0,1 0,1 0,-1 1,0-1,-1 4,-3 3,0 1,1-1,1 2,-1-1,2 0,0 1,0 0,1 0,0 0,1 0,1 1,0-1,0 0,2 1,-1-1,1 1,1-1,0 0,1 0,0 0,1 0,1-1,0 1,0-1,1 0,0 0,1-1,0 0,1 0,0-1,5 6,4 2,1-1,1-1,0 0,1-1,1-1,0-1,1-1,0-1,22 7,-20-15,-6-4</inkml:trace>
  <inkml:trace contextRef="#ctx0" brushRef="#br0" timeOffset="880.43">1211 605,'-4'29,"2"9,2-1</inkml:trace>
  <inkml:trace contextRef="#ctx0" brushRef="#br0" timeOffset="1129.484">1240 238</inkml:trace>
  <inkml:trace contextRef="#ctx0" brushRef="#br0" timeOffset="1653.337">1465 351,'50'-41,"-2"-3,-2-1,-2-3,25-35,-66 79,0 0,0 0,0 0,-1 0,1-1,-1 1,0-1,-1 1,1-1,-1 0,0 0,0 0,0 0,0 0,-1 0,0-2,0 7,0-1,0 1,0-1,-1 1,1-1,0 1,0 0,0-1,-1 1,1-1,0 1,-1-1,1 1,0 0,-1-1,1 1,0 0,-1-1,1 1,-1 0,1-1,-1 1,1 0,0 0,-1 0,1 0,-1-1,1 1,-1 0,1 0,-1 0,1 0,-1 0,1 0,-1 0,0 0,1 0,-1 0,1 1,0-1,-1 0,1 0,-1 0,1 1,-1-1,1 0,-1 0,1 1,0-1,-1 0,1 1,0-1,-1 0,1 1,0-1,-1 1,1-1,0 1,0-1,-1 1,1-1,0 1,0-1,0 1,0-1,0 1,-22 31,16-9,1 0,2 0,0 0,1 1,1-1,2 1,0-1,2 0,0 1,6 20,-3-12,23 118,-17-105,-3 1,-1 1,-2-1,-3 1,-2 0,-1 7,-2-40,-1 0,0 0,-1 0,0-1,-1 0,0 0,-1 0,-1 0,0-1,-4 6,7-13,1 0,-1 0,0 0,0-1,0 1,-1-1,1 0,-1 0,0-1,-1 1,1-1,0 0,-1 0,0-1,0 0,1 0,-1 0,0-1,-1 0,1 0,0 0,0-1,0 0,-5 0,6-1,1 0,-1-1,1 1,0-1,-1 0,1 0,0 0,0-1,0 1,1-1,-1 0,1 0,-1 0,1-1,0 1,0-1,1 0,-1 0,1 0,-1 0,1 0,1 0,-1 0,0-1,1 1,0-1,0-1,-1-6,0 1,0 0,2 0,-1-1,1 1,1 0,0-1,1 1,0 0,3-10,2 5,1 0,0 0,1 0,1 1,1 1,0 0,0 0,2 1,0 0,0 1,1 1,0 0,1 1,0 1,1 0,0 1,0 1,9-3,89-12,-90 21</inkml:trace>
  <inkml:trace contextRef="#ctx0" brushRef="#br0" timeOffset="2396.745">2171 521,'-49'162,"47"-157,0 1,1-1,-1 1,1-1,1 1,-1-1,1 1,0 0,0-1,1 1,-1-1,1 1,1 0,-1-1,1 0,0 1,0-1,0 0,1 0,0 0,0 0,0-1,0 1,2 0,-1-4,0 0,0-1,0 0,0 0,0 0,0 0,0-1,0 1,0-1,0 0,0 0,0 0,-1-1,1 0,0 1,-1-1,0 0,1-1,-1 1,0-1,0 1,0-1,0 0,-1 0,1 0,-1-1,2-2,139-217,-143 222,1-1,-1 1,1 0,-1-1,1 1,0 0,-1-1,1 1,0 0,0 0,0 0,0-1,0 1,0 0,0 0,0 0,0 1,1-1,-1 0,0 0,0 1,1-1,-1 1,1-1,-1 1,0-1,1 1,-1 0,1 0,-1 0,1 0,-1 0,1 0,-1 0,1 0,-1 1,1-1,-1 0,0 1,1-1,-1 1,0 0,1-1,-1 1,0 0,1 0,6 17,-1-1,-1 1,0 0,-2 1,0 0,-1-1,0 1,-2 0,0 2,7 58,2 9,-4 1,-5 84,-2-111,0-29,-1-1,-2 1,-1-1,-2 0,-5 12,-43 66,53-106,0-1,-1 0,0 1,0-1,0-1,0 1,-1 0,1-1,-1 1,1-1,-1 0,0 0,0-1,0 1,0-1,0 0,0 0,0 0,0 0,0-1,-1 0,1 0,0 0,0 0,0-1,-1 1,-1-2,2 1,0-1,1 1,-1-1,0 0,1-1,0 1,-1-1,1 1,0-1,0 0,0 0,1 0,-1-1,1 1,0-1,0 1,0-1,0 0,1 1,-1-1,1 0,0 0,0 0,0 0,1-1,0 1,-1-4,1-3,0-1,0 1,1 0,1-1,0 1,0 0,1 0,0 0,4-7,3 0,1 0,1 1,0 0,1 1,1 1,1 0,0 0,2-2,1 0,1 1,0 1,1 1,1 1,0 1,8-3,-7 6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286 341,'-8'-3,"-1"0,0 0,0 0,-1 2,1-1,0 1,-1 0,1 1,0 0,-1 1,1-1,0 2,-1 0,1 0,0 0,0 1,0 1,1-1,-1 1,1 1,0 0,0 0,0 0,1 1,0 0,0 1,-1 1,4-3,-1 0,1 0,0 1,1-1,-1 1,1 0,0 1,1-1,-1 0,1 1,1-1,-1 1,1 0,0-1,1 1,-1 0,1 0,1-1,-1 1,1 0,0-1,1 1,0 0,0-1,0 0,1 1,0-1,0 0,0 0,1-1,0 1,0-1,0 0,1 0,0 0,0 0,0-1,0 0,1 0,-1 0,1-1,0 0,1 0,-1 0,0-1,2 0,2 0,-1 0,1-1,0 0,-1-1,1 0,0 0,-1-1,1-1,-1 1,1-2,-1 1,0-1,1-1,-2 0,1 0,0 0,-1-1,0-1,0 1,0-1,-1 0,0-1,0 0,-1 0,1-1,4-6,0-1,0 0,-2 0,0-1,-1 0,0 0,-2-1,0 0,0-4,4-8,-7 23,0 0,-1-1,1 1,-2-1,1 0,-1 0,0 1,0-1,-1 0,0 0,0 0,-1 0,0-1,-1 5,-1 0,0 0,-1 1,1 0,0-1,-1 1,1 0,-1 0,0 1,0-1,1 1,-1 0,0 0,0 0,0 0,0 1,0 0,0 0,-1 0,1 0,0 0,0 1,0 0,0 0,0 0,1 0,-1 1,0-1,0 1,1 0,-1 0,1 0,-1 2,-19 8,3-1</inkml:trace>
  <inkml:trace contextRef="#ctx0" brushRef="#br0" timeOffset="933.814">682 313,'-5'9,"0"1,1-1,0 0,0 1,1 0,1 0,0 0,0 0,1 0,0 1,0-1,1 0,1 1,0-1,0 0,1 0,0 0,1 0,0 2,-1-10,0 0,0 0,0 0,0 0,0 0,1 0,-1-1,1 1,-1-1,1 1,-1-1,1 0,0 0,-1 0,1-1,0 1,0-1,0 1,0-1,-1 0,1 0,0 0,0 0,0-1,0 1,-1-1,1 0,0 0,0 0,78-37,-50 14,-2-1,0-1,-2-2,18-23,-27 31,-5 16,-19 34,2-16,3-9,0 0,0 0,1 0,-1 0,1 1,0-1,1 0,-1 0,1 0,0 0,0 0,1 0,0-1,-1 1,2 0,-1-1,0 1,1-1,0 0,0 1,0-2,1 1,-1 0,1-1,0 1,0-1,0 0,0 0,0-1,1 1,-1-1,1 0,0 0,0-1,0 1,0-1,0 0,1 0,11-1,-1 0,1-2,0 0,-1 0,1-2,-1 0,0-1,0 0,-1-1,0-1,0-1,0 0,-1-1,0 0,-1-1,0-1,0 0,-1-1,9-6,0 0,-2-2,0-1,-2 0,0-1,-1 0,-2-2,0 0,-1 0,-2-2,0 1,4-18,-15 40,1 0,-1 0,0 0,1 0,-1 0,-1 0,1 0,0 0,-1 0,1 0,-1 0,0 0,0 0,0 1,0-1,-1 0,1 1,-1-1,0 1,0-1,1 1,-1 0,-1-1,1 1,0 0,0 1,-1-1,1 0,-1 1,0-1,1 1,-1 0,0 0,0 0,0 0,0 1,0-1,0 1,0-1,0 1,0 0,0 0,0 1,0-1,0 0,0 1,0 0,1 0,-1 0,0 0,0 0,1 1,-1-1,0 1,0 0,-7 5,0-1,1 1,-1 1,2-1,-1 1,1 1,1 0,-1 0,1 1,1-1,0 1,0 1,1-1,1 1,0 0,0 0,1 0,-2 11,5-18,0 0,0 0,0 0,0 0,1 0,-1 0,1-1,0 1,1 0,-1 0,1 0,-1-1,1 1,0-1,0 0,1 1,-1-1,1 0,-1 0,1 0,0-1,0 1,0-1,1 0,-1 1,1-1,-1-1,1 1,1 0,119 27,-89-24,71 27,-102-30,-1 0,0 0,0 1,1 0,-1-1,-1 1,1 0,0 1,-1-1,0 0,1 1,-1-1,-1 1,1 0,0-1,-1 1,0 0,0 0,0 0,0 0,-1 0,1 0,-1 0,0 1,-1 2,-41 153,46-111,5-39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3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1 258,'39'13,"0"-1,1-2,1-2,-1-2,32 1,-66-6,0 0,0-1,0 0,0 0,0 0,0 0,0-1,0 0,0 0,0-1,0 0,0 0,-1 0,1-1,-1 1,0-1,1-1,-1 1,-1-1,1 0,0 0,-1 0,0-1,0 1,2-5,0 1,-1-1,-1 1,1-1,-2 0,1-1,-1 1,0-1,-1 1,0-1,-1 0,0 0,-1 0,0 0,0-3,0 9,-1-1,1 0,-1 0,0 1,0-1,0 1,-1-1,0 1,0-1,0 1,0 0,-1 0,1 0,-1 0,0 0,-1 1,1 0,0-1,-1 1,0 0,0 0,0 1,0-1,0 1,0 0,-1 0,1 1,-1-1,1 1,-3-1,2 1,-1-1,1 1,-1 1,0-1,1 1,-1 0,0 0,1 0,-1 1,0 0,1 0,-1 0,1 1,-1 0,1 0,0 0,0 1,0 0,0 0,0 0,1 0,-1 1,1 0,0-1,0 2,0-1,1 0,-1 1,1 0,0 0,1 0,-1 0,1 0,-2 6,2-1,0 0,0 1,1-1,1 1,-1-1,2 1,0-1,0 1,1-1,0 1,0-1,1 0,1 0,0 0,0-1,1 1,0-1,1 0,-1-1,2 1,-1-1,1 0,1 0,0-1,0 0,141 89,-142-93,-1 0,1-1,-1 1,1-2,0 1,-1-1,1 0,0 0,0-1,0 1,0-2,0 1,0-1,0 0,0-1,-1 1,1-1,0-1,-1 1,0-1,1 0,-1 0,4-4,17-10,-2 1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0,'-29'48,"-14"25,0 6,7-7,6-15,7-13,7-8,3-11,2-10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1,'24'29,"22"19,9 6,-1-1,-5-5,-5-6,-6-6,-5-3,-2-3,-3-6,-5-8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2 197,'0'500,"0"-520,-1-11,1 0,2 0,1 0,1 0,2 1,2-6,0 7,0-1,2 2,1-1,2 2,0-1,2 2,1 0,1 1,1 0,1 1,1 2,1 0,1 1,1 1,1 1,18-11,-39 27,1 0,0 1,-1 0,1-1,0 1,0 1,0-1,0 0,0 1,1 0,-1 0,0 0,1 1,-1-1,0 1,1 0,-1 1,1-1,-1 1,0-1,1 1,-1 0,0 1,0-1,0 1,0 0,0 0,0 0,-1 1,1-1,-1 1,1 0,-1 0,0 0,0 0,0 0,0 1,-1 0,2 2,-3 5,0 0,-1 0,0 0,-1 0,0 1,-1-1,0-1,-1 1,0 0,0 0,-1-1,-1 0,0 0,0 0,-1-1,0 1,-1-1,0-1,0 1,-7 5,3-4,0-1,-1 0,1 0,-2-1,1-1,-1 0,0-1,-1 0,0-1,1-1,-2 0,1-1,0 0,-1-1,1-1,-5 0,-5-4,6-2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1 450,'53'-20,"-1"-2,-1-2,-1-3,-1-1,-1-3,1-5,-40 29,0-1,-1 0,0 0,0-1,-1 0,0 0,-1-1,0 0,-1 0,0 0,0-1,-1 0,0 1,-1-2,0 1,-1 0,-1 0,1-1,-2-8,1 18,-1 0,-1 0,1-1,0 1,0 0,-1 0,1 0,-1-1,0 1,0 0,0 0,0 0,0 0,0 0,0 0,-1 1,1-1,-1 0,1 1,-1-1,0 1,0-1,1 1,-1 0,0 0,0 0,0 0,0 0,-1 0,1 0,0 1,0-1,0 1,-1 0,1-1,0 1,0 0,-1 0,1 1,0-1,0 0,0 1,-1-1,1 1,0 0,-6 1,0 0,0 1,0 0,1 0,-1 1,1 0,0 0,0 1,0-1,0 2,-5 5,9-9,0 1,0 0,0 0,1 0,-1 0,1 1,0-1,0 1,0-1,0 1,0 0,1 0,0 0,0 0,0 0,0 0,1 0,-1 0,1 0,0 0,0 0,0 0,1 1,0-1,0 0,0 0,0-1,0 1,1 0,0 0,0 0,0-1,0 1,0-1,1 0,-1 0,3 3,89 27,-85-32,-1 0,0 1,1 0,-1 1,0-1,0 2,0-1,0 1,-1 0,1 1,-1 0,0 0,0 1,-3-1,-1 0,0 1,0-1,-1 0,0 1,0-1,0 1,-1 0,0 0,0 0,0-1,-1 1,1 0,-1 0,-1 0,1 0,-1 0,0 0,-1 0,1-1,-1 1,-1 1,-6 58,11-47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8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1 368,'82'12,"-74"-9,-1-1,0 1,1-2,-1 1,1-1,-1 0,1 0,-1-1,1 0,0-1,-1 1,1-2,-1 1,1-1,-1 0,0 0,0-1,1 0,-2 0,1-1,0 0,-1 0,1-1,-4 4,-1-1,1 0,-1 0,1 1,-1-2,0 1,1 0,-1 0,0-1,-1 1,1-1,0 1,-1-1,1 0,-1 0,0 0,0 0,0 0,0 0,-1 0,1 0,-1 0,0 0,0 0,0 0,0 0,0 0,-1 0,1 0,-1 0,0 0,0 0,0 0,0 0,-1 0,1 0,-1 1,1-1,-1 1,0-1,0 1,0 0,-1-1,1 1,0 0,-1 1,1-1,-1 0,0 1,0-1,-4 0,0 0,0 0,0 1,0 0,0 0,0 1,-1 0,1 0,0 1,0 0,0 0,0 0,0 1,0 0,0 1,0-1,1 1,-1 1,1-1,0 1,0 0,0 1,1-1,-1 1,1 0,0 0,1 1,-4 4,1 3,1 1,0 0,1 0,1 0,0 1,1-1,0 1,1 0,1 0,1 0,0 0,1-1,2 15,-1-21,0 0,0 0,1 0,0-1,0 1,1-1,0 0,0 0,1-1,0 1,0-1,0 0,1 0,0 0,0-1,1 0,-1 0,1-1,0 0,0 0,1 0,-1-1,1 0,0-1,-1 0,1 0,0 0,0-1,1-1,-1 1,0-1,0 0,0-1,0 0,0 0,0-1,0 0,0-1,0 1,10-5</inkml:trace>
  <inkml:trace contextRef="#ctx0" brushRef="#br0" timeOffset="468.507">762 255,'0'-1,"0"0,0-1,0 1,0 0,-1 0,1 0,0 0,-1 0,1 0,-1 0,1 0,-1 0,0 0,1 0,-1 0,0 0,0 1,0-1,0 0,1 0,-1 1,0-1,0 1,0-1,0 1,0-1,-1 1,1-1,0 1,0 0,0 0,0 0,0 0,0-1,-1 1,1 1,0-1,0 0,0 0,0 0,0 1,0-1,-1 0,1 1,0-1,0 1,0-1,0 1,-55 24,-31 37,84-60,1 1,-1-1,0 1,1 0,-1 0,1 0,0 0,0 1,0-1,0 1,1-1,-1 1,1-1,0 1,0 0,0-1,1 1,-1 0,1 0,0 0,0 0,0-1,1 1,-1 0,1 0,0 0,56 47,-14-21,-42-29,1 1,0 0,-1-1,0 1,1 0,-1 0,0-1,0 1,0 0,0 0,0 0,-1 1,1-1,-1 0,1 0,-1 0,0 0,1 1,-1-1,-1 0,1 0,0 0,0 0,-1 1,1-1,-1 0,0 0,1 0,-1 0,0 0,0 0,-1 0,1 0,0-1,0 1,-1 0,1-1,-1 1,0-1,1 1,-1-1,0 0,-2 1,-90 39,68-37</inkml:trace>
  <inkml:trace contextRef="#ctx0" brushRef="#br0" timeOffset="918.624">1242 171,'-263'116,"260"-115,0 1,0 0,1-1,-1 1,0 0,1 1,-1-1,1 0,0 1,0-1,0 1,0 0,0 0,0 0,1-1,-1 2,1-1,0 0,0 0,0 0,1 0,-1 1,1-1,0 0,-1 1,1-1,1 0,-1 1,0-1,1 0,0 1,0-1,0 0,0 0,0 0,1 0,1 3,22 40,17 48,-42-92,1 1,-1 0,0 0,0 0,0 0,-1 0,1-1,-1 1,0 0,1 0,-1-1,0 1,-1 0,1-1,0 1,-1-1,1 1,-1-1,0 0,0 0,0 0,0 0,0 0,0 0,-1 0,1-1,-1 1,1-1,-1 0,1 0,-1 0,0 0,-1 0,-79 14,57-15</inkml:trace>
  <inkml:trace contextRef="#ctx0" brushRef="#br0" timeOffset="1184.822">1440 311,'-10'29,"-3"19,-3 2,-1-4,4-9</inkml:trace>
  <inkml:trace contextRef="#ctx0" brushRef="#br0" timeOffset="1438.233">1581 1,'0'0</inkml:trace>
  <inkml:trace contextRef="#ctx0" brushRef="#br0" timeOffset="1666.158">1779 283,'-7'15,"0"1,1 1,0-1,2 1,0 0,1 0,0 0,2 1,0-1,1 0,0 1,2-1,0 3,0-17,-1 1,0-1,1 0,-1 0,1 0,0 0,0 0,0 0,1-1,-1 1,1-1,-1 1,1-1,0 0,0 0,0 0,0 0,0-1,0 1,1-1,-1 0,0 0,1 0,-1-1,1 1,-1-1,1 1,-1-1,1 0,-1-1,1 1,0-1,111-29,-105 27,0-1,-1 0,1 0,-1-1,0 0,0-1,-1 0,1 0,-1-1,0 0,-1 0,0-1,0 0,-1 0,0-1,0 0,-1 0,0 0,-1 0,0-1,0 0,-1 0,0 0,-1 0,0 0,0-4,-3 10,0 0,0 1,0-1,0 0,0 1,-1-1,1 1,-1-1,0 1,0 0,-1 0,1 0,0 0,-1 0,0 0,0 1,0-1,0 1,0 0,0 0,-1 0,1 0,0 1,-1-1,0 1,1 0,-1 0,-1 0,-109-10,48 21,38-3</inkml:trace>
  <inkml:trace contextRef="#ctx0" brushRef="#br0" timeOffset="2219.907">2230 481,'144'-132,"-75"87,-67 46,-1 0,1 0,-1 0,1 1,-1-1,0 0,0 1,0-1,0 1,0-1,0 1,0 0,0-1,0 1,-1 0,1-1,-1 1,1 0,-1 0,0 0,0 0,0-1,0 1,0 0,0 0,2 10,-1-5,-1 0,2 0,-1-1,1 1,-1-1,2 1,-1-1,1 0,0 0,0 0,1 0,0-1,0 1,0-1,0 0,1 0,0 0,0-1,1 0,-1 0,1 0,-1 0,1-1,1 0,-1-1,0 1,1-1,-1 0,1-1,-1 1,1-1,0-1,3 1,7-7,-1 0,1-1,-2 0,1-2,-1 0,0 0,-1-1,0-1,0-1,-2 0,1 0,-1-1,-1-1,-1 0,2-3,-1 3,2-1,0 0,-2-1,0-1,0 1,-2-2,0 1,-1-2,-1 1,-1-1,0 0,-1-1,-2-4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0,'-2'2,"0"-1,0 0,1 1,-1-1,0 1,0 0,1 0,-1-1,1 1,0 0,0 0,-1 0,1 0,0 1,1-1,-1 0,0 0,1 1,-1-1,1 0,0 1,-1-1,-2 9,-4 14,1-1,2 1,0 0,1 0,1 24,-1 6,-23 143,27-68,-1-118</inkml:trace>
  <inkml:trace contextRef="#ctx0" brushRef="#br0" timeOffset="253.101">1 339,'43'4,"24"3,5-1,-4-1,-10-1,-9-2,-13-6,-9-2,-3 0,-1 1,-5 1</inkml:trace>
  <inkml:trace contextRef="#ctx0" brushRef="#br0" timeOffset="585.691">762 311,'-50'127,"48"-121,1 1,-1-1,2 0,-1 1,1-1,0 1,0-1,0 0,1 1,0-1,1 0,-1 1,1-1,0 0,1 0,-1 0,1-1,0 1,1-1,-1 1,0-4,0 1,1 0,-1-1,0 0,0 0,1 0,0 0,-1 0,1-1,0 1,0-1,0 0,0 0,0-1,0 1,0-1,0 0,0 0,0 0,0 0,0-1,0 0,0 0,-1 0,1 0,2-1,96-49,-97 47,1 1,0-1,-1 0,0-1,0 1,0-1,0 0,-1 0,0 0,0-1,0 0,-1 0,0 0,0 0,0 0,-1 0,0-1,0 1,-1-1,0 0,0 1,0-1,-1 0,0 0,0 1,-1-1,0 0,0 1,0-1,-1 0,0 1,0 0,-1-1,0 1,0 0,0 0,-1 1,0-1,0 1,0 0,-1 0,0 0,-3-2,3 3,-1 1,0 0,0 0,0 0,0 1,-1 0,1 0,-1 1,1 0,-1 0,1 0,-1 1,0 0,1 0,-1 0,0 1,1 0,-1 1,-2 0,-10 5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6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53 422,'-17'73,"-17"155,32-267,4 33,56-195,-54 189,2 1,-1-1,2 1,-1 1,2-1,-1 1,1 0,1 0,0 1,0 1,1-1,0 2,0-1,1 1,3-1,-11 6,1 0,0 1,0-1,0 1,0 0,0 0,0 1,1-1,-1 1,0 0,0 0,0 0,1 0,-1 1,0 0,0 0,0 0,0 0,0 1,0-1,0 1,-1 0,1 0,-1 0,1 1,2 2,13 13</inkml:trace>
  <inkml:trace contextRef="#ctx0" brushRef="#br0" timeOffset="419.325">476 563,'57'-18,"-38"14,1-1,-1-1,0-1,0 0,-1-1,1-2,-2 0,0 0,0-2,-1 0,0-1,3-4,-18 16,1-1,0 1,-1 0,1-1,-1 1,0-1,1 0,-1 0,0 1,0-1,0 0,0 0,0 0,-1 0,1 0,-1 0,1 0,-1 0,0 0,0 0,0 0,0 0,0-1,0 1,0 0,-1 0,1 0,-1 0,1 0,-1 0,0 0,0 0,0 0,0 1,0-1,0 0,-1 1,1-1,-1 0,1 1,-1 0,1-1,-1 1,0 0,0-1,-9 1,1-1,-1 1,0 1,1 0,-1 1,0 0,1 0,-1 1,1 0,0 1,-1 0,1 1,1 0,-1 1,0 0,1 0,0 1,1 0,-1 1,1 0,0 0,1 0,0 1,0 1,0-1,1 1,1 0,-1 0,1 2,1-6,1 1,0-1,1 1,-1 0,1 0,1 0,-1 0,1 1,0-1,0 0,0 1,1-1,0 0,1 1,-1-1,1 0,0 0,1 1,-1-1,1 0,1 0,-1 0,1-1,0 1,0-1,1 1,-1-1,1 0,0 0,1-1,-1 1,1-1,0 0,0 0,0 0,1-1,-1 0,4 1,9 1,1 0,-1-2,1 0,-1-1,1-1,0-1,-1 0,1-2,0 0,-1-1,1-1,15-5,-9 3</inkml:trace>
  <inkml:trace contextRef="#ctx0" brushRef="#br0" timeOffset="918.93">1182 394,'-12'1,"0"1,0 0,0 1,0 1,0-1,1 2,-1 0,1 0,1 1,-1 0,1 1,0 0,0 1,1 0,0 0,0 1,1 0,0 1,1 0,0 0,0 0,1 1,1 0,0 0,0 1,1-1,1 1,-2 8,5-17,0 1,1 0,0 0,-1-1,1 1,0-1,1 1,-1-1,1 1,-1-1,1 0,0 1,0-1,1 0,-1-1,1 1,-1 0,1-1,0 1,0-1,0 0,0 0,0 0,0 0,1 0,-1-1,1 0,-1 0,1 0,0 0,-1 0,1-1,0 1,-1-1,1 0,0 0,0 0,-1-1,1 0,0 1,-1-1,1 0,-1-1,1 1,-1-1,1 1,-1-1,0 0,1-1,12-6,-1-1,-1 0,1-1,-2-1,0 0,0-1,-1 0,-1-1,0 0,-2 4,13-23,-20 29,-1 0,1 0,0 0,1 0,-1 1,1-1,-1 1,1-1,0 1,1 0,-1 0,0 0,1 1,-1-1,1 1,0 0,0 0,0 0,0 0,0 1,1-1,-1 1,0 0,1 1,1-1,-2 3,0 0,-1 0,1 1,0-1,-1 1,1 0,-1 0,0 0,0 1,0-1,-1 1,1-1,-1 1,0 0,0 0,0 0,0 0,-1 1,0-1,1 0,-2 0,1 1,0-1,-1 1,2 4,-1-7,-1 2,0-1,0 0,0 1,1-1,-1 0,1 0,0 1,0-1,0 0,0 0,1 0,-1 0,1 0,0 0,0-1,0 1,0-1,0 1,0-1,1 0,-1 1,1-1,0-1,0 1,-1 0,1-1,0 1,0-1,1 0,-1 0,0 0,0 0,1-1,-1 1,3-1,14-4,-2-1</inkml:trace>
  <inkml:trace contextRef="#ctx0" brushRef="#br0" timeOffset="1485.238">1774 394,'-22'11,"-1"0,2 2,0 1,0 0,1 1,1 2,0 0,2 0,0 2,1 0,-1 4,14-20,1 0,0 0,1 1,-1-1,0 1,1 0,0-1,0 1,0 0,0 0,1 0,-1-1,1 1,0 0,0 0,1 0,-1 0,1 0,0 0,0-1,0 1,0 0,0-1,1 1,0-1,0 1,0-1,0 0,0 0,1 1,0-2,-1 1,1 0,0-1,0 1,0-1,1 0,-1 0,1 0,-1 0,1-1,-1 0,1 1,0-1,1 0,4 1,-1 0,1-1,-1 0,1-1,0 1,-1-2,1 1,0-1,-1-1,1 1,-1-1,1-1,-1 0,0 0,0 0,0-1,-1 0,3-2,123-100,-115 90,0-1,-1-1,-1 0,0-1,-2 0,0-2,-1 1,-1-2,-1 1,-1-2,-1 1,-1-1,-1-1,-1 0,1-13,-4 29,-1-1,-1 0,0 0,0 0,-1 0,0 0,0 0,-1 0,0 0,0 0,-1 1,-1-1,1 0,-1 1,-1 0,0 0,0 0,0 0,-1 0,0 1,-1 0,1 0,-1 0,-1 1,1 0,-1 0,0 1,-1-1,1 2,-1-1,-5-1,3 4,0 0,0 2,0-1,-1 1,1 0,0 1,0 1,0-1,0 2,0-1,0 1,0 1,1 0,0 0,-1 1,2 0,-1 0,1 1,-1 0,1 1,1 0,0 0,0 1,0-1,1 1,0 1,0-1,1 1,1 0,-1 1,1-1,1 1,0 0,0-1,0 6,0 2,0 0,2 1,0-1,1 1,0-1,2 0,0 1,1-1,1 0,0 0,1-1,1 1,0-1,2 0,0-1,0 0,2 0,4 5,21 27,2-2,2-1,2-2,39 30,-69-62,0-1,1 0,0-1,0 0,1 0,0-2,0 1,13 3,-7-9,-5-4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326 1,'-22'4,"0"1,0 1,1 1,0 1,0 1,0 1,1 1,1 1,0 0,1 1,-17 16,29-23,0 1,0 0,0 0,1 1,0-1,0 1,1 1,0-1,0 0,1 1,0 0,-1 6,3-11,1 0,-1 0,0 1,1-1,0 0,0 0,0 0,1 1,-1-1,1 0,0 0,0 0,1 0,-1 0,1 0,0-1,0 1,0 0,0-1,1 1,-1-1,1 0,0 0,0 0,0 0,0 0,1-1,0 1,2 0,0 0,1 0,-1 0,1-1,0 0,-1 0,1 0,0-1,0 0,0-1,0 0,0 0,0 0,0-1,0 0,0 0,0-1,0 0,0 0,-1 0,1-1,-1 0,0 0,1-1,-2 0,5-3,16-12,-1-2,0-1,-2-1,0-1,0-2,-20 22,-3 5,0 0,0 0,0 0,0-1,0 1,0 0,0 0,0-1,0 1,1 0,-1 0,0-1,1 1,-1 0,1 0,-1-1,0 1,1 0,0-1,-1 1,1-1,-1 1,1-1,0 1,-1-1,1 1,0-1,-1 0,1 1,0-1,0 0,-1 0,1 0,0 1,0-1,0 0,-1 0,1 0,0 0,0 0,0 0,-1 0,1-1,0 1,0 0,-1 0,1-1,0 1,0 0,-1-1,1 1,0-1,-1 1,1-1,0 1,-1-1,1 1,-1-1,1 0,-1 1,1-1,-1 0,0 1,1-1,-1 0,0 0,1 1,-1-1,2 25,-3-18,1 0,0 0,0 0,0 0,0 0,1 0,0 0,0 0,1 0,0 0,0-1,0 1,1 0,0-1,0 0,0 0,0 0,1 0,0 0,0 0,0-1,1 0,-1 0,1 0,0-1,0 0,1 0,3 2,17-1,-3-3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3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1 762,'9'67,"-2"1,-4 0,-2 0,-5 28,-1-68,5-29,0 1,0 0,0 0,-1 0,1 0,0 0,0 0,0 0,-1 0,1 0,0 0,0 0,0 0,-1 0,1 0,0 0,0 0,0 0,-1 0,1 0,0 0,0 0,0 0,-1 0,1 0,0 0,0 1,0-1,0 0,-1 0,1 0,0 0,0 0,0 1,0-1,0 0,0 0,-1 0,1 1,-2-24,5 2,1 0,1 0,1 0,0 0,2 1,1 0,0 0,1 1,1 1,1-1,0 2,5-4,19-24,1 2,3 1,1 3,3 1,42-30,-67 55,1 0,0 2,0 0,1 1,0 1,1 1,19-5,-39 12,0 1,1-1,-1 1,0-1,0 1,0-1,1 1,-1 0,0 0,0 0,1 1,-1-1,0 0,0 1,0-1,0 1,1 0,-1 0,0 0,0 0,0 0,-1 0,1 1,0-1,0 0,-1 1,1 0,-1-1,1 1,-1 0,0 0,1 0,-1-1,0 1,0 1,0-1,-1 0,1 0,-1 0,1 0,-1 0,1 1,-1 0,-2 9,0 1,-1-1,-1 1,0-1,0 0,-1 0,-1-1,0 1,0-1,-1-1,-1 1,0-1,0 0,-1-1,0 0,0 0,-9 5,-7 6,-2-1,0-1,0-1,-2-1,0-2,-1-1,0-1,-1-1,-29 5,10-13,49-3,0 0,0 0,0 0,1 1,-1-2,0 1,0 0,0 0,1 0,-1 0,0 0,0-1,1 1,-1 0,0-1,0 1,1 0,-1-1,0 1,1-1,-1 1,1-1,-1 1,1-1,-1 0,1 1,-1-1,1 0,-1 1,1-1,0 0,-1 0,1 1,0-1,0 0,-1 0,1 1,0-1,0 0,0 0,0 0,0 1,0-1,0 0,1 0,-1 0,0 1,0-1,1 0,-1 0,0 1,1-1,-1 0,0 1,1-1,-1 0,1 1,0-1,-1 1,1-1,13-13,2 1</inkml:trace>
  <inkml:trace contextRef="#ctx0" brushRef="#br0" timeOffset="301.08">1102 508,'-57'50,"3"1,2 4,3 1,-20 32,26-4,42-82,0 0,1 0,-1 0,0 1,1-1,0 0,-1 0,1 0,0 1,0-1,0 0,0 0,1 0,-1 1,0-1,1 0,0 0,-1 0,1 0,0 0,0 0,0 0,1 0,-1 0,0-1,1 1,-1 0,1-1,-1 1,1-1,0 1,0-1,-1 0,1 0,0 0,0 0,0 0,2 0,12 2,-1-1,1-1,-1 0,1-1,-1-1,1 0,-1-1,1-1,-1 0,12-5,-11 4,0-1,-1-1,0 0,0-1,0-1,-1 0,0-1,-1-1,0 0,0 0,0-2,-8 6,0 1,0 0,-1-1,0 0,0 0,0 0,0 0,-1-1,0 0,-1 1,1-1,-1 0,-1 0,1-1,-1 1,-1 0,1 0,-1 0,0-1,-1 1,0 0,0 0,0 0,-1 0,-2-6,1 6,-1 0,0 0,0 0,-1 1,0-1,0 1,0 1,-1-1,1 1,-1 0,-1 0,1 0,-1 1,0 0,0 1,0-1,0 1,-1 0,1 1,-1 0,1 0,-1 1,0 0,0 0,0 1,0 0,0 0,1 1,-1 0,0 1,0-1,0 1,-17 10</inkml:trace>
  <inkml:trace contextRef="#ctx0" brushRef="#br0" timeOffset="556.365">1524 621,'-19'38,"-11"18,-1 4,5-8</inkml:trace>
  <inkml:trace contextRef="#ctx0" brushRef="#br0" timeOffset="710.628">1524 254,'0'0</inkml:trace>
  <inkml:trace contextRef="#ctx0" brushRef="#br0" timeOffset="970.158">1750 791,'35'-57,"-14"19,2 1,2 1,1 2,1 0,4 0,-30 33,0 0,0 0,-1 0,1 0,0 0,0 0,0 1,0-1,0 0,0 0,0 1,1-1,-1 1,0-1,0 1,0-1,1 1,-1 0,0 0,0 0,1-1,-1 1,0 0,0 1,1-1,-1 0,0 0,0 0,1 1,-1-1,0 1,0-1,0 1,0-1,0 1,1 0,-1-1,0 1,0 0,-1 0,1 0,0 0,0 0,0 0,-1 0,1 0,0 0,-1 0,1 0,-1 0,1 1,-1-1,0 0,1 0,-1 1,0-1,0 0,0 0,0 1,0-1,0 0,0 0,-1 1,1-1,0 0,-1 1,8 34,-7-29,1 0,-1 0,1 0,0 0,1 0,0-1,0 1,1 0,-1-1,1 1,1-1,-1 0,1 0,0 0,0-1,1 0,0 1,0-1,0-1,0 1,1-1,0 0,0 0,5 2,-2-3,1-1,0 0,0 0,0-1,0 0,0-1,0 0,1-1,-1 0,0-1,0 0,-1 0,1-1,0 0,-1-1,0 0,0 0,0-1,0 0,-1-1,0 0,0 0,0-1,-1 0,0 0,6-8,94-123,-91 121</inkml:trace>
  <inkml:trace contextRef="#ctx0" brushRef="#br0" timeOffset="1226.091">2992 0,'-15'43,"-13"39,-3 14,4-4,2-8,5-13,6-10,5-10,5-9,7-7,3-4,6-3,6-6,-1-7</inkml:trace>
  <inkml:trace contextRef="#ctx0" brushRef="#br0" timeOffset="1388.718">2568 395,'48'-5,"35"-1,9 5,-3 2,-6 2,-8-1,-12 6,-11 0,-11-1,-11-1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8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1,'-10'30,"2"0,2 0,0 1,2 0,1 21,0-13,-5 60,5 1,5 0,4 0,4-1,12 43,17 26,-39-166,0 0,0 0,1-1,-1 1,0 0,1-1,-1 1,1 0,-1-1,1 1,0 0,0-1,0 1,0-1,0 0,0 1,0-1,0 0,0 0,1 1,-1-1,1 0,-1 0,1-1,-1 1,1 0,-1 0,1-1,0 1,-1-1,1 1,0-1,-1 0,1 0,0 1,0-1,-1 0,1-1,0 1,0 0,-1 0,1-1,0 1,-1-1,1 0,0 1,-1-1,1 0,-1 0,1 0,0-1,10-7,-1-1,0 0,0-1,-1 0,0-1,-1 0,-1-1,0 1,5-12,22-31,-5 18,2 1,2 1,0 2,13-7,-44 37,-2 1,1 0,-1 0,0 0,1 0,-1 0,1 0,0 1,-1-1,1 0,0 1,0 0,0-1,0 1,0 0,1 0,-1 0,0 0,0 0,1 1,-1-1,0 1,1-1,-1 1,1 0,-1 0,0 0,1 0,-1 1,1-1,-1 0,0 1,1 0,-1 0,0-1,0 1,1 1,-1-1,0 0,0 0,0 1,-1-1,1 1,1 1,1 11,-1-1,-1 1,-1-1,0 1,0 0,-1 0,-1-1,-1 8,-1 16,-15 78,18-112,0-1,0 0,0 1,0-1,1 0,-1 1,1-1,-1 0,1 0,0 1,0-1,0 0,0 0,0 0,0 0,1 0,-1 0,1-1,-1 1,1 0,0-1,0 1,-1-1,1 1,0-1,0 0,0 0,1 0,-1 0,0 0,0-1,1 1,-1-1,0 1,0-1,1 0,-1 0,0 0,1 0,-1 0,1 0,-1-1,0 1,0-1,1 0,-1 1,0-1,0 0,0-1,0 1,0 0,17-6</inkml:trace>
  <inkml:trace contextRef="#ctx0" brushRef="#br0" timeOffset="714.07">1180 735,'-48'24,"0"2,2 3,1 1,2 2,-4 6,-12 44,58-80,-1 1,1-1,0 1,1-1,-1 1,0-1,1 1,-1 0,1-1,0 1,0 0,0-1,0 1,1 0,-1-1,1 1,-1-1,1 1,0-1,0 1,0-1,1 1,-1-1,0 0,1 0,-1 1,1-1,0 0,0 0,0-1,0 1,0 0,0-1,0 1,2 0,4 0,0 0,1-1,-1 0,0 0,0-1,1 0,-1 0,0-1,1 0,-1-1,0 0,0 0,0 0,0-1,0 0,-1-1,0 0,1 0,-1-1,-1 1,1-2,-1 1,1-1,-2 0,2-1,215-210,-222 218,-1 0,1-1,0 1,0 0,0 0,0 0,0 0,0-1,0 1,0 0,0 0,0 0,0-1,1 1,-1 0,0 0,1 0,-1-1,0 1,1 0,-1-1,1 1,-1 0,1-1,-1 1,1 0,0-1,-1 1,1-1,0 1,-1-1,1 0,0 1,0-1,-1 0,1 1,0-1,0 0,0 0,-1 0,1 0,0 0,0 1,0-2,-1 1,1 0,0 0,0 0,0 0,-1 0,1-1,0 1,0 0,0-1,-1 1,1 0,0-1,-1 1,1-1,0 1,-1-1,1 0,-1 1,1-1,-1 0,1 1,-1-1,1 0,-1 0,-14 84,1 35,13-114,1-1,-1 1,1 0,0 0,0-1,0 1,0 0,1-1,-1 1,1-1,0 1,0-1,0 0,1 0,-1 0,1 0,-1-1,1 1,0-1,0 1,0-1,1 0,-1 0,0 0,1-1,-1 1,1-1,0 0,-1 0,1 0,0 0,0-1,0 0,0 1,-1-1,1-1,0 1,4-1,6-4,-1-1,1 0,-1-1,0 0,-1-1,0 0,0-1,-1-1,0 1,0-2,-1 0,-1 0,1-1,-2 0,0 0,0-1,1-5,26-32,39-59,-74 110,0 0,0 0,-1-1,1 1,0 0,0 0,0-1,0 1,0 0,0 0,0 0,1-1,-1 1,0 0,0 0,0-1,1 1,-1 0,0-1,1 1,-1 0,1-1,-1 1,1-1,-1 1,1 0,-1-1,1 1,0-1,-1 0,1 1,0-1,-1 1,1-1,0 0,0 0,-1 1,1-1,0 0,0 0,-1 0,1 0,0 0,0 0,-1 0,1 0,0 0,0 0,-1 0,1-1,0 1,0 0,-1 0,1-1,0 1,-1-1,1 1,0 0,-1-1,1 1,-1-1,1 0,-10 52,6-41,0 0,1 0,0 0,0 0,1 1,1-1,-1 0,2 1,-1-1,2 0,-1 1,1-1,1 0,0 0,0 0,3 3,-4-10,0-1,0 1,0 0,0-1,1 0,-1 1,1-1,-1 0,1 0,0-1,0 1,0 0,0-1,0 0,0 0,0 0,1 0,-1 0,0-1,0 1,1-1,-1 0,1 0,-1 0,0 0,1-1,-1 1,0-1,0 0,1 0,-1 0,0-1,0 1,0-1,92-70,-73 45,-2-1,-1 0,-1-1,-2-1,-1-1,-1 0,1-9,-11 30,-5 9,-3 10,-2 4</inkml:trace>
  <inkml:trace contextRef="#ctx0" brushRef="#br0" timeOffset="1054.489">2309 989,'47'-31,"-2"-2,-1-2,-2-2,-1-1,9-15,-43 47,-1 0,0 0,0-1,0 0,-1 0,0 0,0 0,-1-1,0 0,-1 0,1 0,-1 0,-1-1,0 1,0-1,-1 0,1-3,-5 8,-1 1,1 0,-1 0,1 0,-1 0,0 0,0 1,0 0,0 0,-1 0,1 0,-1 0,1 1,-1 0,1 0,-1 0,0 1,0 0,1 0,-1 0,0 0,1 1,-1-1,0 1,1 0,-1 1,1-1,-4 2,-7 2,-1 0,1 1,0 0,1 1,-1 1,2 0,-1 1,1 1,0 0,1 1,0 0,1 1,0 0,1 0,0 1,1 1,1 0,0 0,1 1,0-1,1 1,1 1,0-1,1 1,1 0,0 2,3-9,1 0,0 0,0 0,1 0,0 0,0-1,1 1,0-1,0 1,1-1,0 0,1 0,0-1,0 0,1 1,-1-2,2 1,-1-1,1 0,0 0,0 0,0-1,3 1,14 8,0-1,1-1,1-1,-1-1,1-2,1 0,1-2,-1 1,0-2,1-1,-1-1,1-1,-1-2,1 0,0-2,-1-1,1-2,-1 0,6-3,-1-4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87,'-5'17,"0"-1,1 1,1 0,1 1,0-1,1 0,1 1,0-1,2 1,0-1,1 0,0 0,2 0,0 0,3 5,-5-17,0-1,0 1,0-1,1 0,0 0,0 0,0-1,0 1,0-1,1 0,-1 0,1-1,0 1,0-1,0 0,0 0,1-1,-1 1,0-1,1 0,-1-1,1 1,-1-1,1 0,-1-1,0 1,1-1,-1 0,1 0,-1-1,0 0,0 0,0 0,0 0,0-1,-1 0,1 0,-1 0,3-3,9-8,-1-1,-1-1,-1 0,0 0,-1-2,6-10,4-6,-2 27,-10 38,-6-17,-3-9,1 1,0 0,0 0,0-1,1 1,0-1,0 0,0 0,1 0,0 0,0-1,0 1,0-1,1 0,-1 0,1-1,0 1,0-1,1 0,-1-1,1 1,-1-1,1 0,0 0,-1-1,1 0,0 0,0 0,0 0,0-1,0 0,0-1,0 1,0-1,0 0,0-1,6-1,3-6,-1 0,0-1,0-1,-1 0,0 0,-1-1,0-1,-1 0,0-1,-1 0,-1-1,0 0,-1 0,-1-1,0 0,-1 0,-1 0,2-13,14-56,-29 78,4 14</inkml:trace>
  <inkml:trace contextRef="#ctx0" brushRef="#br0" timeOffset="338.866">1096 284,'26'-6,"0"-2,-1-1,0-1,0-1,-1-1,-1-1,0-1,-1-1,17-15,-36 28,0 0,0 0,0 0,0 0,0-1,-1 1,0-1,1 1,-1-1,0 0,0 0,0 0,-1 0,1 0,-1 0,1 0,-1-1,0 1,-1-1,1 1,0 0,-1-1,0 1,0-1,0 1,0-1,0 1,-1-1,0 1,0-1,0 1,0 0,0-1,0 1,-1 0,0 0,0 0,0 0,0 0,0 1,0-1,-1 0,1 1,-1 0,0-1,-1 0,-8-1,0 1,0 0,0 1,0 0,0 1,-1 0,1 1,0 0,0 1,-1 1,1 0,0 0,0 1,1 1,-1 0,1 0,-1 1,1 1,1 0,-1 0,1 1,0 0,1 1,-1 0,2 1,-1 0,1 0,1 1,-1 0,2 0,-1 1,1-1,1 2,0-1,1 0,-1 5,1-6,0 0,1 0,0 1,0-1,1 1,1 0,0 0,0 0,1 0,0-1,1 1,1 0,-1 0,2 0,0-1,0 1,0-1,1 0,1 0,0 0,0-1,1 0,0 0,1 0,0-1,0 0,1 0,0 0,0-1,1-1,0 1,4 1,4 0,2-1,-1-1,1-1,0 0,0-2,0 0,0-1,1-1,-1-1,1 0,-1-2,0 0,0-1,0-1,0-1,0 0,-1-1,0-2,0 0,-1 0,16-11,-8 4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1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4 198,'0'551,"-1"-545,0-1,0 1,1-1,0 1,0 0,0-1,0 1,1-1,0 1,0-1,1 1,-1-1,1 0,0 0,1 0,-1 0,1 0,0 0,0-1,0 1,1-1,0 0,0 0,0 0,0 0,1-1,-1 0,1 0,0 0,0 0,0-1,0 0,0 0,0 0,1-1,-1 0,5 1,3-5,-1-1,0 0,0 0,-1-1,1-1,-1 0,0-1,-1 0,1 0,-2-1,1-1,-1 0,0 0,-1 0,0-1,0-1,-1 1,2-5,1 1,-8 8,1 1,0 0,0 1,0-1,0 0,1 1,0 0,0 0,0 0,0 0,1 1,0-1,-1 1,1 0,0 1,0-1,1 1,-1 0,0 0,1 1,-1-1,1 1,2 0,-4 4,0 0,0 0,-1 1,1-1,-1 1,0 0,0 0,0 0,-1 0,1 0,-1 1,0-1,0 1,-1-1,1 1,-1 0,0-1,0 1,0 4,-1-7,5 21,36 99,-39-118,1 1,0-1,0 0,0-1,1 1,-1 0,1-1,0 0,0 0,0 0,0 0,0-1,1 1,0-1,-1 0,1-1,0 1,0-1,0 0,0 0,0 0,0-1,0 0,2 0,3 0,1-2,-1 1,0-1,0-1,-1 0,1 0,0-1,-1 0,0 0,0-1,0-1,-1 1,1-1,-1-1,-1 1,1-2,5-6,5-7,-1-1,0-1,-2-1,0 0,10-24,-12 14,-1 0,-2-1,-1 0,-2 0,-1-1,-1-19,-1-6,-3 36</inkml:trace>
  <inkml:trace contextRef="#ctx0" brushRef="#br0" timeOffset="470.941">1218 1,'0'98,"-1"50,6 1,8 5,0 62,-14-215,1 0,0 0,0 1,0-1,0 0,0 0,0 0,0 1,0-1,0 0,1 0,-1 0,1 1,-1-1,0 0,1 0,0 0,-1 0,1 0,0 0,-1 0,1 0,0 0,0 0,0 0,0-1,0 1,0 0,0-1,0 1,0 0,0-1,1 0,-1 1,0-1,0 0,0 1,0-1,1 0,-1 0,0 0,0 0,1 0,-1 0,0 0,0-1,0 1,1 0,-1-1,0 1,0-1,0 1,0-1,0 1,0-1,0 0,0 0,0 1,0-1,0 0,0 0,0 0,-1 0,1 0,0 0,-1 0,1-1,71-81,54-47,-125 129,0-1,0 1,0 0,0 0,0 0,0 1,0-1,0 0,1 0,-1 0,0 1,0-1,1 1,-1-1,0 1,1 0,-1-1,0 1,1 0,-1 0,1 0,-1 0,1 0,-1 0,0 0,1 0,-1 1,0-1,1 1,-1-1,0 1,1-1,-1 1,0 0,0-1,1 1,-1 0,0 0,0 0,0 0,0 0,0 0,-1 0,1 1,0-1,0 0,-1 0,1 1,-1-1,1 0,-1 1,1-1,-1 0,0 1,0 0,1 172,-2-172,1-1,0 1,-1-1,1 1,0 0,0-1,0 1,1-1,-1 1,0 0,1-1,-1 1,0-1,1 1,0-1,-1 1,1-1,0 1,0-1,0 0,0 1,0-1,0 0,0 0,0 0,1 0,-1 0,0 0,1 0,-1 0,1-1,-1 1,1 0,-1-1,1 1,-1-1,1 0,-1 1,1-1,0 0,-1 0,1 0,0 0,-1 0,1-1,-1 1,1 0,-1-1,1 1,0-1,-1 1,1-1,-1 0,1 0,10-10</inkml:trace>
  <inkml:trace contextRef="#ctx0" brushRef="#br0" timeOffset="3952.963">1810 706,'11'4,"1"0,-1 0,1-1,-1-1,1 0,0 0,0-1,0-1,0 0,0 0,0-2,0 1,0-1,-1-1,1 0,-1-1,0 0,0-1,0 0,0-1,-1 0,0 0,0-1,0 0,-1-1,6-7,-13 13,0 1,0-1,0 0,0 0,-1 1,1-1,-1 0,1-1,-1 1,0 0,0 0,0 0,0-1,0 1,-1-1,1 1,-1-1,1 1,-1 0,0-1,0 0,0 1,0 0,0-1,-1 1,1-1,-1 1,0-1,1 1,-1 0,0-1,-1 1,1 0,0 0,-1 0,1 0,-1 0,1 0,-1 0,0 0,0 1,0-1,0 1,0-1,0 1,0 0,0 0,-1 0,1 0,0 0,-1 1,1-1,-2 0,-7 1,0 0,-1 0,1 1,0 1,-1 0,1 1,0-1,0 2,1 0,-1 0,1 1,0 0,0 1,0 0,1 1,0 0,0 0,1 1,0 0,-4 5,3-5,-50 62,57-67,0 0,1-1,-1 1,1 0,-1 0,1 0,0 0,0 0,1 0,-1 1,0-1,1 0,0 0,0 0,0 1,0-1,1 0,-1 0,1 0,-1 1,1-1,0 0,1 0,-1 0,0 0,2 1,4 2,0-1,1-1,0 1,0-1,0-1,0 1,0-1,1-1,0 0,-1 0,1 0,7-1,-12 0,20 1,1-1,0-1,-1-1,1-1,-1-1,1-1,-1-1,0-1,15-7,-14 5</inkml:trace>
  <inkml:trace contextRef="#ctx0" brushRef="#br0" timeOffset="4500.387">2601 480,'-61'73,"4"2,4 3,-10 24,42-60,39-51,80-117,20-14,-118 139,0 0,1 0,-1 0,0 0,1 0,-1 0,1 0,-1 1,1-1,-1 0,1 0,0 0,-1 0,1 1,0-1,0 0,0 0,0 1,-1-1,1 1,0-1,0 1,0-1,0 1,0 0,0-1,0 1,0 0,1 0,-1 0,0 0,0 0,0 0,0 0,0 0,0 0,0 0,0 1,0-1,0 0,0 1,0-1,0 1,0-1,0 1,0 0,0-1,-1 1,1 0,0-1,0 1,-1 0,1 0,0 0,-1 0,1 0,-1 0,17 131,-16-127,1 0,-1 0,1 0,0 0,0-1,0 1,1-1,-1 0,1 1,0-1,1 0,-1-1,1 1,-1-1,1 1,0-1,0 0,1-1,-1 1,1-1,-1 1,1-1,0-1,-1 1,1-1,0 0,0 0,0 0,0-1,0 1,0-1,1-1,-1 1,0-1,0 1,0-1,0-1,1 0,8-5,-1-1,0 0,-1-1,0 0,-1-1,0 0,0-1,-1 0,0-1,-1 0,0 0,-1-1,-1 0,0-1,-1 1,0-1,-1-1,2-9,13-61,-18 61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117 669,'-12'11,"0"0,1 2,0-1,1 2,0-1,1 1,0 1,2 0,0 0,0 0,0 4,6-17,1-1,-1 1,1 0,-1-1,1 1,-1-1,1 1,0 0,0-1,0 1,0 0,0-1,0 1,1 0,-1-1,0 1,1 0,-1-1,1 1,0-1,-1 1,1-1,0 1,0-1,0 0,0 1,0-1,0 0,1 0,-1 0,0 0,1 0,-1 0,0 0,1 0,-1 0,1-1,0 1,-1-1,1 1,-1-1,1 0,1 1,71-14,-61 9,-1-1,-1 0,1-1,-1 0,0-1,0 0,0-1,-1 0,-1-1,1 0,-1 0,-1-1,0 0,0-1,-1 1,0-1,-1-1,0 1,-1-1,-1 0,0-1,0 1,-1-1,0 0,-2 1,1-9,-3 14,-1 0,0 0,0 0,-1 0,0 0,0 1,-1-1,1 1,-2 0,1 0,-1 0,1 1,-1-1,-1 1,1 0,-1 1,0-1,0 1,0 0,-1 1,1 0,-1 0,0 0,0 1,-1-1,-15 5,32 7,10-7,-1-1,1 0,0-2,0 0,-1-1,1-1,-1-1,1 0,-1-1,-1-1,1-1,-1-1,0 0,-1-1,1-1,-2 0,0-1,0-1,-1-1,0 0,-1 0,6-10,1-1,-2-1,0-1,-2-1,0 0,-2-1,-2-1,0 0,-2-1,3-15,1 4,-9 86,4 300,3-172,-8 1,-7-1,-8 0,-11 28,16-156,-3 0,-1-1,-2 0,-2-1,-2 0,-3 0,15-33,-1 1,0-1,-1-1,0 1,-1-1,0 0,0-1,-1 1,0-2,-1 1,0-1,0 0,0-1,-1 0,0 0,0-1,0-1,-9 4,16-8,0 1,1-1,-1 0,0 0,1 0,-1 0,0 0,1-1,-1 1,0-1,1 0,-1 1,1-1,-1 0,1-1,-1 1,1 0,0-1,-1 1,1-1,0 0,0 0,0 0,1 0,-1 0,0 0,1 0,-1 0,1-1,0 1,0-1,0 1,0-1,0 1,0-2,-2-96,15 57,2 1,3 0,1 1,1 1,3 0,18-24,-11 21,2 2,2 1,1 2,10-7,-9 11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7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0 887,'62'-41,"-1"-3,-3-2,-2-3,-1-2,-4-3,-1-2,-3-2,29-48,-66 92,0-1,-1 0,-1-1,0 0,-1 0,-1 0,-1-1,0 0,-1-1,-1 1,1-9,-4 24,0 0,0 0,0 0,0 0,0 0,0-1,-1 1,1 0,-1 0,0 0,1 0,-1 0,0 0,0 0,0 1,0-1,-1 0,1 0,0 1,-1-1,1 1,-1-1,0 1,1 0,-1-1,0 1,0 0,0 0,0 0,0 1,0-1,0 0,0 1,0-1,0 1,0 0,0 0,-1-1,1 1,-1 1,-82 29,74-20,0 1,0 1,1 0,1 0,0 1,1 0,0 0,1 1,0 0,1 0,1 1,0 0,-1 10,4-19,1 0,0-1,1 1,0 0,0 0,0 0,0 0,1 0,0 0,0 0,1-1,-1 1,1 0,0-1,1 0,0 1,-1-1,2 0,-1 0,1 0,-1-1,1 1,0-1,1 0,-1 0,1-1,0 1,0-1,0 0,4 2,8 3,1-1,0 0,0-1,0-1,0-1,1 0,0-2,-1 0,4-1,-13 0,90 12,-96-13,0 1,-1 0,1-1,-1 1,0 0,1 0,-1 1,0-1,1 0,-1 1,0-1,0 1,0 0,-1 0,1 0,0 0,-1 0,1 0,-1 0,1 0,-1 1,0-1,0 0,0 1,-1-1,1 1,0-1,-1 1,0 0,1-1,-1 1,0-1,0 1,-1 2,-2 4,0-1,-1 0,0 0,0 0,0 0,-1 0,-1-1,1 0,-1 0,0-1,-1 1,0-1,0-1,0 1,-3 1,-45 43,50-31,13-18</inkml:trace>
  <inkml:trace contextRef="#ctx0" brushRef="#br0" timeOffset="272.989">1157 407,'-12'18,"1"0,0 1,1 0,1 0,1 1,1 0,1 1,0 0,2 0,0 0,2 0,0 0,1 1,1 7,1-25,-1 1,1-1,0 1,0-1,0 1,0-1,1 0,0 0,0 0,0 0,0 0,1 0,0 0,-1-1,1 1,0-1,1 0,-1 0,1 0,-1 0,1-1,0 1,0-1,0 0,0 0,0-1,0 1,1-1,-1 0,1 0,-1 0,1-1,-1 1,1-1,-1 0,1-1,-1 1,1-1,-1 0,1 0,-1 0,0 0,2-2,2 1,0-1,0-1,0 1,0-1,-1-1,0 1,0-1,0-1,0 1,-1-1,0 0,0-1,-1 1,1-1,-1 0,-1 0,0-1,0 1,0-1,-1 0,0 0,0-1,-1 1,0 0,-1-1,0 1,0-1,-1 0,0 1,0-1,-1 1,0-1,-1 1,0-1,0 1,-1 0,0 0,0 0,-1 0,0 0,-2-2,-4 0,-1 1,0 1,0 0,0 0,-1 1,0 1,-1 0,0 1,1 0,-2 0,-11-1,20 4,-20-6</inkml:trace>
  <inkml:trace contextRef="#ctx0" brushRef="#br0" timeOffset="600.145">2004 12,'-28'63,"2"2,3 1,3 0,-2 22,11-22,3 0,3 0,2 1,6 52,-1-13,-2-100,0-7</inkml:trace>
  <inkml:trace contextRef="#ctx0" brushRef="#br0" timeOffset="804.187">1609 464,'38'0,"32"0,14 0,3 0,-10 0,-8 0,-11 0,-5 0,-3-5,-4-2,-11 1</inkml:trace>
  <inkml:trace contextRef="#ctx0" brushRef="#br0" timeOffset="1406.292">2512 464,'-12'7,"-54"33,2 2,2 3,1 3,-10 15,66-59,0 0,0 1,0-1,0 2,1-1,0 0,0 1,0-1,1 1,0 0,0 0,0 1,1-1,0 1,0-1,1 1,0-1,0 1,0 6,3-10,1 0,-1-1,1 1,0-1,0 1,-1-1,2 0,-1 0,0-1,0 1,1-1,-1 1,1-1,-1 0,1 0,-1 0,1-1,0 1,-1-1,1 0,0 0,-1 0,1-1,0 1,-1-1,1 0,-1 0,1 0,-1-1,1 1,-1-1,0 0,0 1,0-2,30-13,-1-2,0-2,-2 0,-1-3,5-5,-1 2,55-52,-87 78,0 0,0 1,0-1,-1 1,1-1,0 1,0-1,-1 1,1-1,-1 1,1-1,0 1,-1 0,1 0,-1-1,1 1,-1 0,0 0,1-1,-1 1,0 0,1 0,-1 0,0 0,0-1,0 1,0 0,0 0,0 0,0 0,0 0,0 0,0-1,0 1,-1 0,1 0,0 0,-1-1,1 1,-1 0,1 0,0 0,-1-1,0 1,1 0,-1 4,-1 15,0-16,1 0,0 0,0 0,0 0,0 0,0 0,1 0,0 0,0 0,0 0,0 1,1-1,-1 0,1 0,0 0,0 0,1 0,-1 0,1 0,0-1,0 1,0-1,0 1,1-1,0 0,-1 0,1 0,0 0,1 0,-1 0,0-1,1 0,-1 0,1 0,3 1,14-2,1-1,0-2,-1 0,1-1,-1-1,0-1,0-1,-1-1,0-1,0-1,0 0,-1-1,-1-2,0 1,0-2,-1-1,-1 0,0-1,8-11,34-27,-31 31,-1-2,-1-1,-2-1,0-1,4-8,-11 12,0-1,-1 0,-2 0,-1-2,0 1,-2-2,-1 1,-1-1,-2-1,0 1,1-25,-26-18,18 69,0-1,0 1,0 0,0-1,0 1,-1 0,1 0,0 0,-1 0,1 0,-1 0,1 1,-1-1,1 0,-1 1,0-1,1 1,-1 0,0-1,0 1,1 0,-1 0,0 0,1 0,-1 0,0 1,1-1,-1 0,0 1,1-1,-1 1,0 0,1-1,-1 1,1 0,0 0,-1 0,1 0,0 0,-2 1,-7 10,-1-1,2 1,-1 1,2 0,-1 0,2 1,0-1,1 2,0-1,1 1,0 0,2 0,-1 0,1 11,-3-3,1 0,2 0,0 1,1-1,2 1,0-1,1 0,2 1,0-1,2 0,0 0,2-1,0 1,2-1,0-1,12 19,-14-28,1 0,0-1,1 0,0-1,1 0,0 0,0-1,1 0,1-1,-1 0,1-1,12 6,-4-7</inkml:trace>
  <inkml:trace contextRef="#ctx0" brushRef="#br0" timeOffset="1655.158">2850 351,'44'9,"32"9,14 0,-4-2,-6-4,-13-4,-13-4,-10-2,-9-1,-5-2,-2 1,-2-6,-5-1</inkml:trace>
  <inkml:trace contextRef="#ctx0" brushRef="#br0" timeOffset="1908.177">3754 548,'-5'38,"3"18,8-1,1-9</inkml:trace>
  <inkml:trace contextRef="#ctx0" brushRef="#br0" timeOffset="2067.265">3783 322,'0'0</inkml:trace>
  <inkml:trace contextRef="#ctx0" brushRef="#br0" timeOffset="2255.731">4093 577,'7'10,"0"0,1-1,0 0,1 0,0-1,0 0,1 0,0-1,0 0,1-1,0-1,5 3,-12-6,0-1,1 1,-1-1,1 0,0 0,-1 0,1-1,0 1,0-1,-1 0,1-1,0 1,-1-1,1 0,0 0,-1 0,1-1,-1 0,0 0,1 0,-1 0,0-1,0 1,0-1,-1 0,1 0,-1 0,0-1,1 1,-2-1,1 0,2-4,0 3,-1 0,0-1,0 0,0 0,-1 0,0 0,0-1,-1 1,1-1,-1 1,-1-1,1 0,-1 0,-1 0,1 0,-1 0,0 0,-1 0,1 0,-2 1,1-1,-1 0,0 0,0 1,0-1,-1 1,0 0,-1-1,1 2,-4-6,2 6,-1 1,1-1,-1 1,0 0,0 0,-1 0,1 1,-1 0,1 0,-1 1,0 0,0 0,0 1,0-1,-1 2,1-1,0 1,0 0,0 0,-1 1,1 0,0 0,0 1,0 0,0 0,0 1,1 0,-1 0,1 0,-1 2,-12 5</inkml:trace>
  <inkml:trace contextRef="#ctx0" brushRef="#br0" timeOffset="2623.616">4544 661,'15'-25,"75"-104,-89 128,-1 1,1-1,0 0,0 0,0 0,0 0,0 1,0-1,0 0,0 1,0-1,0 1,0-1,0 1,0-1,0 1,1 0,-1 0,0 0,0-1,0 1,1 0,-1 1,0-1,0 0,0 0,1 0,-1 1,0-1,0 0,0 1,0-1,0 1,0 0,0-1,0 1,0 0,0 0,0-1,0 1,0 0,-1 0,1 0,0 0,25 56,-19-39,-2-8,1-1,1 0,-1-1,1 0,1 0,0 0,0-1,0 0,1 0,0-1,0 0,0-1,1 0,0 0,0-1,0-1,1 1,-1-2,1 1,-1-2,1 1,0-1,0-1,0 0,0-1,0 0,-1 0,1-1,0-1,9-3,-7 3,-1 0,0-1,0 0,0-1,0-1,-1 0,0 0,0-1,0-1,-1 0,-1 0,1-1,-1 0,-1-1,1 0,-2 0,1 0,-1-1,-1 0,0-1,1-4,-4-7,-5 5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3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310 529,'-8'-3,"0"0,-1 1,1 0,-1 0,1 1,-1 0,0 0,0 1,1 1,-1-1,0 1,1 1,-1-1,1 1,-1 1,1 0,0 0,0 1,0 0,0 0,1 0,0 1,0 0,0 1,1 0,-1 0,1 0,1 1,-1 0,1 0,0 0,-2 0,1 1,0-1,0 1,1 0,0 1,0-1,1 1,0 0,1 0,0 0,0 1,1-1,0 1,0-1,1 1,1 0,0-1,0 1,1 0,0-1,0 1,1 0,1-1,0 2,-1-8,0-1,0 0,0 0,0 0,1 0,-1 0,1 0,-1-1,1 1,-1-1,1 1,0-1,0 0,0 0,0-1,0 1,0-1,0 1,0-1,0 0,0 0,0 0,0 0,0-1,0 1,0-1,0 0,0 0,-1 0,2 0,84-42,-54 20,-1-2,-1-1,-2-1,0-2,23-30,54-67,-96 98,-30 28,12 4,0 1,1 0,0 1,0-1,0 1,0 1,1-1,0 1,0 0,1 0,0 0,0 0,1 1,0 0,0-1,1 1,0 0,0 1,1-1,0 0,0 0,1 1,0-1,0 0,1 0,0 1,1-1,0 0,0 0,1 0,0 0,0-1,3 5,1-4,1 0,1 0,-1-1,1 0,0-1,1 0,0 0,-1-1,2 0,-1-1,1 0,-1 0,1-1,0-1,0 0,0 0,1-1,-1-1,0 0,0 0,1-1,-1-1,0 0,0 0,0-1,-1 0,1-1,-1 0,1-1,-1 0,6-5,28-19,-1-1,-2-2,-1-2,-1-2,-2-1,-2-2,19-28,-35 44,0 0,-2-1,0-1,-2 0,0-2,-2 1,-1-2,-2 1,0-2,-2 1,-1-1,-1 0,-2-1,1-15,-5 43,0 0,0 1,0-1,0 0,0 0,0 1,0-1,-1 0,1 0,-1 1,1-1,-1 0,0 1,1-1,-1 1,0-1,0 1,0-1,0 1,0 0,0-1,-1 1,1 0,0 0,-1 0,1 0,-1 0,1 0,-1 0,1 1,-1-1,0 1,1-1,-1 1,0-1,0 1,1 0,-1 0,0 0,0 0,1 0,-1 0,0 0,1 1,-1-1,0 1,0-1,1 1,-1-1,0 1,-11 8,0 1,1 0,0 0,1 1,0 1,0 0,1 0,1 1,0 0,1 1,1 0,0 0,0 1,-2 9,-10 14,2 1,2 1,1 0,2 1,2 1,2 0,1 0,0 42,7-74,0-1,1 1,0-1,1 0,0 0,0 0,1 0,0 0,1 0,0 0,0-1,1 0,0 0,0 0,1-1,0 0,0 0,0 0,1 0,0-1,1-1,0 1,-1-1,2 0,-1-1,2 1,2-2,0-1,-1-1,1 1,0-2,0 0,0 0,0-1,0-1,0 0,0 0,-1-1,1-1,-1 0,0 0,0-1,-1-1,1 0,-1 0,0-1,1-1,5-5,0-1,-1 0,-1-1,0-1,-1 0,-1-1,0 0,-2-1,0 0,0-1,0-6,-8 18,0 0,0 0,-1 0,0 0,-1 0,1 0,-2 0,1-1,-1 1,0 0,0 0,-1 0,0 0,0 0,0 1,-1-1,0 1,-1-1,1 1,-1 0,0 0,-1 0,1 1,-1 0,-1 0,1 0,0 0,-1 1,0 0,0 0,0 1,-1-1,1 1,-1 1,0-1,0 1,0 0,0 1,-3-1,-8 1,0 0,1 1,-1 0,0 2,0 0,1 1,0 1,-1 0,1 2,1 0,-1 0,-12 9,-11 5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277 684,'-25'9,"0"2,1 1,1 0,0 2,0 1,2 1,0 0,1 2,-12 13,29-29,-1 1,1 0,0 1,0-1,0 0,1 1,-1 0,1-1,0 1,0 0,0 0,1 0,-1 1,1-1,0 0,0 1,0-1,1 0,0 1,-1-1,2 1,-1-1,0 0,1 1,0-1,0 0,0 1,1-1,-1 0,1 0,0 0,0 0,0 0,1-1,-1 1,1-1,0 1,0-1,0 0,1 0,-1 0,3 1,1-1,0 0,0 0,0-1,0 1,1-1,-1-1,1 0,-1 0,1 0,-1-1,1 0,0-1,-1 1,1-2,-1 1,1-1,-1 0,0 0,0-1,0 0,0 0,0-1,4-3,1 0,0-1,-1-1,0 1,-1-2,0 1,0-1,-1-1,0 0,-1 0,-1-1,1 0,3-10,-6 15,-1-1,0 0,0 1,-1-1,0-1,0 1,-1 0,0-1,-1 1,0-1,0 1,-1-1,0 1,0-1,-1 0,0 1,-1-1,0 1,0-1,-1 1,0 0,0 0,-1 0,0 1,0-1,-1 1,-4-6,5 10,0 1,1-1,-1 1,0 0,0 0,-1 1,1-1,0 1,-1 0,1 0,0 0,-1 1,1-1,-1 1,1 0,-1 1,1-1,-1 1,1 0,-1 0,1 0,0 0,0 1,-1 0,1 0,0 0,0 0,-1 2,-7 3,0 1,0 1,1-1,1 2,0 0,0 0,0 0,-3 8,7-9,0 0,1 1,0-1,1 1,0 0,1 0,0 1,0-1,1 1,1-1,-1 1,2-7,0 0,-1 0,1 0,0 0,1 0,-1 0,1 0,0 0,0 0,0 0,0 0,1-1,0 1,-1-1,1 1,1-1,-1 1,0-1,1 0,0 0,-1 0,1-1,0 1,1-1,-1 1,0-1,1 0,-1 0,1-1,1 2,11-1,0 0,0-2,0 1,0-2,0 0,0-1,-1 0,1-2,0 1,-1-2,0 0,0-1,-1-1,1 0,-2-1,1 0,-1-1,0-1,-1 0,4-4,63-54,-79 67,0 1,1-1,-1 1,0-1,1 1,-1-1,0 1,1 0,-1-1,0 1,1-1,-1 1,1 0,-1 0,1-1,-1 1,1 0,-1 0,1-1,-1 1,1 0,-1 0,1 0,-1 0,1 0,-1 0,1 0,-1 0,1 0,0 0,-1 0,1 0,-1 0,1 1,-1-1,1 0,-1 0,1 0,-1 1,1-1,-1 0,0 1,1-1,-1 0,1 1,-1-1,0 1,1-1,-1 1,0-1,0 0,1 1,-1-1,0 1,0-1,0 1,1-1,-1 1,0 0,0-1,0 1,0-1,0 1,0-1,0 1,-5 40,4-34,-1-2,1-1,0 1,0 0,0 0,1-1,-1 1,1 0,0 0,1 0,-1 0,1-1,0 1,0 0,1 0,-1-1,1 1,0-1,0 0,1 1,-1-1,1 0,0 0,0 0,0-1,0 1,1-1,0 0,-1 0,1 0,0 0,1-1,-1 1,0-1,1 0,-1-1,1 1,0-1,-1 0,1 0,0 0,1 0,10-4,0 0,0-1,-1-1,1 0,-1-1,-1-1,1 0,-1-1,0-1,-1 0,0-1,10-9,-11 10,1-1,-1 0,-1 0,0-1,-1-1,0 0,0 0,-1-1,-1 0,0-1,-1 1,-1-2,4-10,-10 25,0 0,0 1,-1-1,1 0,0 0,0 0,0 1,-1-1,1 0,0 0,0 0,-1 0,1 0,0 1,0-1,-1 0,1 0,0 0,0 0,-1 0,1 0,0 0,-1 0,1 0,0 0,0 0,-1 0,1 0,0 0,-1 0,1-1,0 1,0 0,-1 0,1 0,0 0,0 0,-1-1,1 1,0 0,0 0,0 0,-1-1,-3 16,0 0,1 0,0 0,2 1,-1-1,2 1,0-1,1 1,0-1,4 14,-4-25,1 0,-1-1,1 1,0 0,0-1,0 0,0 1,0-1,1 0,0 0,-1 0,1 0,0-1,0 1,1-1,-1 0,1 0,-1 0,1 0,-1-1,1 1,0-1,0 0,0 0,0 0,0-1,0 1,0-1,0 0,0 0,0 0,0-1,0 0,-1 1,1-1,0-1,0 1,0 0,-1-1,3-1,125-75,-84 43,117-100,-143 112,0-1,-2-1,-1-1,-1 0,-1-1,-2-1,0 0,-2-1,-1-1,-2 0,0 0,-2-1,-2 1,-1-2,-1 1,-1 0,-2-1,-2-5,-24-58,25 93,0-1,-1 1,1 0,-1-1,0 1,0 0,0 0,0 0,0 0,0 1,0-1,-1 0,1 1,-1 0,1-1,-1 1,1 0,-1 0,0 1,1-1,-1 0,0 1,0 0,0 0,1 0,-1 0,0 0,0 0,0 1,1-1,-1 1,0 0,-1 0,-3 4,1 0,-1 0,1 0,0 1,0 0,0 0,1 0,0 1,0 0,1 0,0 0,0 0,1 1,0 0,0-1,0 1,1 0,0 3,1-8,-11 45,2 2,3-1,1 1,3 0,2 0,5 44,-3-27,32 166,-20-166,11 62,-24-129,-1 0,1-1,-1 1,1 0,-1 0,1 0,-1 0,1 0,-1 0,1 0,-1 0,1 0,-1 0,1 1,-1-1,1 0,-1 0,1 0,0 1,-1-1,1 0,-1 0,1 1,0-1,-1 0,1 1,-1-1,1 0,0 1,0-1,-1 1,1-1,0 1,0-1,-1 0,1 1,0-1,0 1,0-1,0 1,0-1,0 1,0-1,0 1,0-1,0 1,0-1,0 1,0-1,0 1,0-1,1 1,-1-1,0 1,0-1,0 0,1 1,-1-1,-30-34,27 31,-15-20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0,'38'5,"37"2,16-1,-4 3,-6 1,-8-2,-7-2,-9-2,-5-1,-7 2,-6 2,-4-1,-9-1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0 437,'46'-18,"0"-2,-2-2,-1-2,-1-2,0-2,-3-1,0-2,-2-2,-1-1,9-14,-38 40,7-8,0 1,1 1,1 0,0 0,1 2,1 0,6-2,-23 13,1 0,-1 1,0-1,1 1,-1-1,0 1,1 0,-1-1,1 1,-1 0,0 0,1 0,-1 0,1 0,-1 1,1-1,-1 0,0 0,1 1,-1-1,0 1,1 0,-1-1,0 1,0 0,1 0,-1 0,0-1,0 1,0 0,0 1,0-1,0 0,-1 0,1 0,0 0,0 1,-1-1,1 0,-1 1,1-1,-1 0,0 1,1-1,-1 1,0-1,0 1,4 77,-4-70,0 8,0-1,-2 1,0-1,0 0,-2 0,0 0,0 0,-2-1,0 0,-1 0,0 0,-1-1,-1 0,0 0,-1-1,0 0,-1-1,-1-1,1 1,-2-2,0 1,-9 4,-47 1,68-16,0 0,-1 1,1-1,0 0,-1 0,1 0,0 0,-1-1,1 1,0 0,0 0,-1-1,1 1,0-1,0 1,-1-1,1 0,0 1,0-1,0 0,0 0,0 0,0 1,0-1,0 0,0 0,1-1,-1 1,0 0,1 0,-1 0,0 0,1-1,0 1,-1 0,1-1,0 1,-1 0,1-1,0 1,0 0,0-1,0 1,1 0,-1 0,0-1,0 1,1 0,-1-1,5-6,0 1,1-1,-1 1,1 0,1 0,-1 1,1 0,0 0,1 1,-1 0,1 0,0 0,0 1,1 1,-1-1,1 1,0 1,0 0,0 0,0 0,0 1,6 0,21-7,-11 1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29,'-19'13,"1"2,0 0,1 1,1 0,1 2,0 0,1 0,1 1,1 1,-8 16,18-32,0 0,0 0,0 0,0-1,1 1,0 1,0-1,0 0,0 0,1 0,-1 1,1-1,0 0,1 0,-1 1,1-1,-1 0,1 0,0 0,1 0,-1 0,1 0,0 0,0 0,0-1,0 1,1-1,0 1,-1-1,1 0,0 0,0 0,1 0,-1-1,1 1,3 1,2-1,0 0,0-1,0 0,0-1,0 0,1 0,-1-1,0 0,0 0,1-1,-1-1,0 0,0 0,0 0,0-1,0 0,-1-1,1 0,-1-1,0 1,0-2,-1 1,0-1,1 0,-2 0,1-1,-1 0,0 0,-1-1,1 1,-1-1,-1 0,3-8,-2 10,-1 0,0 0,0-1,0 0,-1 0,0 0,-1 0,1 0,-1-1,-1 1,1-1,-1 1,-1-1,1 1,-2-1,1 0,-1 1,0-1,0 1,-1-1,0 1,0 0,-1-1,1 1,-2 1,1-1,-1 0,0 1,-1-1,0 1,0 1,0 1,-1 1,1-1,-1 1,0 0,0 0,0 1,0-1,0 1,-1 1,1-1,-1 1,1 0,-1 1,1 0,-1 0,1 0,-1 1,-2 0,-16 5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33 199,'-32'109,"60"-128,-1-20,1 1,3 2,0 1,2 1,2 2,27-20,-60 50,-1 1,0-1,1 1,0-1,-1 1,1-1,0 1,0 0,-1 0,1 0,0 0,0 0,0 0,0 1,0-1,1 1,-1-1,0 1,0 0,0 0,0 0,0 0,1 0,-1 0,0 1,0-1,0 1,0-1,0 1,0 0,0 0,0 0,0 0,0 0,-1 0,1 1,0-1,-1 1,1-1,-1 1,1-1,-1 1,0 0,0 0,1 0,-1 1,-3 43,4 34,-1-78,-1 0,1 0,0 1,0-1,0-1,0 1,0 0,0 0,1 0,-1-1,1 1,-1 0,1-1,0 1,-1-1,1 0,0 0,0 0,0 1,0-2,0 1,0 0,0 0,0-1,0 1,1-1,-1 0,0 1,0-1,0 0,1 0,-1-1,0 1,8-2,-1-1,0 0,0 0,0-1,0 0,-1 0,0-1,0 0,0-1,0 0,-1 0,0 0,0-1,-1 0,0 0,0-1,0 0,-1 0,-1 0,1-1,-1 0,1-4,19-26,-7 23,-13 20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1,'5'4,"6"12,6 3,0 3,-2 3,-5 1,2-3,-2-1,-2 0,-3 2,-2-3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8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0 201,'38'3,"0"-2,0-2,0-2,0-1,-1-1,1-3,15-5,33-29,-84 41,-1-1,1 1,0 0,0-1,0 0,-1 1,1-1,-1 0,1 0,-1 1,0-1,0 0,0 0,0-1,0 1,0 0,0 0,-1 0,1-1,-1 1,0 0,0 0,1-1,-1 1,-1 0,1-1,0 1,-1 0,1 0,-1-1,1 1,-1 0,0 0,0 0,0 0,0 0,-1 0,1 0,0 0,-3-2,0-1,-1 1,1 0,-1 1,0-1,0 1,0 0,0 0,0 0,-1 1,0 0,1 0,-1 0,0 1,0 0,1 0,-1 0,0 1,0 0,0 0,0 0,0 1,-3 1,-3-1,0 2,1 0,-1 0,1 1,0 0,0 1,1 0,-1 1,1 0,1 0,-6 5,4-1,0 1,0-1,1 2,1-1,0 1,0 1,2-1,-1 2,2-1,0 1,0 0,1 0,1 0,0 1,1-1,1 2,3-5,0-1,1 0,0 1,1-1,0 0,1 0,0 0,0-1,1 0,1 1,-1-2,1 1,1-1,0 0,0 0,0 0,1-1,0-1,1 1,-1-1,1-1,0 1,1-2,-1 1,1-1,0-1,0 1,0-2,1 0,6 1,163 9,-153-13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143 450,'8'1,"1"0,-1-1,1 0,-1 0,0-1,1 0,-1 0,1-1,-1 0,0-1,0 0,0 0,-1 0,1-1,-1 0,1-1,-1 0,-1 0,1 0,-1-1,0 0,0 0,1-2,-6 7,23-21,-2 0,-1-2,0 0,-2-1,-1-1,-1-1,-1 0,-2-2,6-14,2-60,-23 102,1 1,-1-1,0 1,0-1,1 1,-1 0,0-1,0 1,0 0,0-1,1 1,-1 0,0 0,0 0,0 0,0 0,0 0,0 0,0 0,1 0,-1 0,0 0,0 0,0 1,0-1,0 0,1 1,-1-1,0 1,0-1,1 1,-1-1,0 1,1-1,-1 1,0 0,1 0,-1-1,1 1,-1 0,1 0,-1-1,1 1,0 0,-1 0,1 0,0 0,0-1,0 1,0 0,-1 0,1 0,0 0,1 0,-1 0,-15 33,2 0,1 0,2 1,-4 29,3-19,-6 52,5 1,4 0,4 1,8 85,-2-56,-2-92,3 56,-5 1,-4-1,-3 0,-14 50,19-123,-2 0,0 0,-1 0,0-1,-2-1,0 1,-1-1,-1-1,0 0,-1 0,-9 8,16-19,1-1,-1 0,0 0,-1-1,1 0,0 0,-1 0,0 0,0-1,0 0,0 0,0 0,0-1,0 0,0 0,0-1,-1 0,1 0,0 0,-1-1,1 0,0 0,0 0,0-1,0 0,0 0,0-1,1 1,-1-1,1-1,-1 1,1-1,0 0,1 0,-1 0,1-1,-1 1,1-1,1 0,-1 0,1-1,0 1,-3-7,3 1,1-1,0 0,0 0,1 0,0 0,1 0,1 0,0 0,0 0,2 0,-1 0,1 1,1-1,0 1,1 0,0 0,0 0,1 1,1-1,1 0,19-27,2 2,2 0,1 2,20-15,261-200,-285 225</inkml:trace>
  <inkml:trace contextRef="#ctx0" brushRef="#br0" timeOffset="256.483">933 760,'0'38,"0"33,0 8,0-5,0-9,0-21,0-18</inkml:trace>
  <inkml:trace contextRef="#ctx0" brushRef="#br0" timeOffset="486.234">820 563,'10'0,"2"0</inkml:trace>
  <inkml:trace contextRef="#ctx0" brushRef="#br0" timeOffset="637.395">1639 704,'-48'48,"-20"20,0 4,8-6,14-9,10-9,11-9,5-5,1-9,4-14,4-8</inkml:trace>
  <inkml:trace contextRef="#ctx0" brushRef="#br0" timeOffset="806.516">1159 788,'43'9,"24"14,6 2,-6 2,-8 1,-11-4,-7-2,-7-4,-4 0,-2 1,-2-3,1 1,-1-2,-4-4</inkml:trace>
  <inkml:trace contextRef="#ctx0" brushRef="#br0" timeOffset="1118.787">2034 873,'13'3,"0"-1,0-1,0 0,0 0,0-1,0-1,0-1,0 1,0-2,0 0,9-4,-14 5,1 0,-1-1,0 0,-1-1,1 0,0 0,-1 0,0-1,0 0,-1-1,1 1,-1-1,0-1,-1 1,1-1,-1 0,-1 0,1 0,-1-1,0 0,-1 0,1-3,-3 9,-1 0,1 1,-1-1,0 0,1 0,-1 1,0-1,0 0,0 0,0 1,-1-1,1 0,0 0,-1 1,1-1,-1 0,0 1,1-1,-1 0,0 1,0-1,0 1,0-1,0 1,-1 0,1 0,0-1,0 1,-1 0,1 0,-1 0,1 0,-1 0,0 1,1-1,-1 0,0 1,1-1,-1 1,-1 0,-72 6,54 3,0 0,1 1,0 1,1 1,0 1,1 1,0 0,1 1,1 1,0 0,2 1,-1 1,2 1,1 0,0 0,1 1,1 1,8-17,1 0,-1 0,1 0,-1 0,1 0,0 0,1 0,-1 1,1-1,0 0,0 1,0-1,0 0,1 1,0-1,0 0,0 0,0 1,1-1,-1 0,1 0,0-1,0 1,1 0,-1-1,1 1,0-1,0 0,0 0,0 0,0 0,1 0,-1-1,1 0,0 1,0-2,0 1,0 0,1 0,11 3,0 0,1-1,0 0,-1-2,1 0,0-1,0 0,0-2,0 0,0 0,-1-2,1 0,0-1,-1-1,0 0,0-1,-1-1,5-3,7-3</inkml:trace>
  <inkml:trace contextRef="#ctx0" brushRef="#br0" timeOffset="1621.841">2797 844,'-16'2,"0"0,1 1,0 1,0 0,0 1,0 0,1 2,0-1,0 2,0 0,1 0,-9 9,-35 37,55-52,0 0,0-1,1 2,-1-1,1 0,-1 0,1 0,0 1,0-1,0 0,0 1,1-1,-1 1,1-1,-1 1,1-1,0 1,0 0,0-1,0 1,1-1,-1 1,1-1,-1 1,1-1,0 1,0-1,1 3,4-1,0-1,0 1,0-1,0 0,1 0,0-1,-1 0,1 0,0 0,0-1,0 0,0-1,0 0,0 0,0 0,0-1,0 0,4-1,13-2,0-2,0 0,0-2,-1 0,0-2,-1 0,0-2,-1 0,0-2,-1 0,-1-1,0-1,-1-1,0 0,-2-2,4-5,8-9,-2-2,-1 0,-2-2,-2 0,-1-2,-2 0,-2-1,-1 0,-2-2,2-18,-12-68,-3 124,-1 1,1-1,-1 0,0 1,0-1,-1 1,1-1,-1 1,1 0,-1-1,0 1,-1 0,1 0,0 0,-1 1,0-1,1 1,-1-1,0 1,0 0,0 0,-1 0,1 0,0 1,-1-1,1 1,-1 0,0 0,1 0,-1 1,0-1,0 1,-4 0,-1 0,1 1,0 0,0 1,0 0,1 0,-1 1,0-1,1 2,0-1,-1 1,1 0,1 1,-1-1,1 1,-1 1,1-1,1 1,-5 5,-3 5,1 0,1 1,0 0,1 0,1 1,1 1,-3 9,3-9,0 0,1 0,1 1,1 0,1 0,0 1,2-1,0 1,2-1,0 1,1 0,1-1,1 0,1 1,0-1,2 0,0-1,2 1,0-1,1-1,0 0,2 0,0-1,1 0,1 0,0-2,5 3,2-5,1-1,0-1,1-1,0-1,0-1,1-1,0-1,1-1,-1-1,20 1,-6 0</inkml:trace>
  <inkml:trace contextRef="#ctx0" brushRef="#br0" timeOffset="46000.12">1132 2228,'-4'1,"1"1,-1-1,1 1,0 0,0 0,0 1,0-1,0 1,1-1,-1 1,1 0,0 0,0 0,0 0,0 0,0 1,0-1,1 0,0 1,0-1,0 1,0 0,0-1,1 1,-1 0,1 2,-1-3,-30 202,29-144,-3 0,-3 0,-2 0,-3 1,-26 28,38-89,1-1,-1 1,1-1,-1 1,1-1,-1 1,1-1,-1 1,1-1,-1 0,0 1,1-1,-1 0,1 0,-1 1,0-1,1 0,-1 0,0 0,1 0,-1 0,0 0,0 0,1 0,-1 0,0 0,1 0,-1 0,0 0,1-1,-1 1,0 0,1-1,-1 1,1 0,-1-1,1 1,-1 0,0-1,1 1,-1-1,1 1,0-1,-1 0,1 1,-1-1,1 1,0-1,0 0,-1 1,1-1,0 0,0 1,0-1,0 0,-1 1,1-1,0 0,0 1,0-1,1 0,-1 1,0-1,0 0,-2-47,14-9,2 0,2 2,3 0,2 1,3 1,26-44,-40 76,2 1,-1 0,2 0,1 2,0-1,2 2,0 0,0 1,2 0,0 2,1 0,0 1,1 1,0 1,9-4,-26 14,-1-1,1 1,0-1,0 1,0 0,0 0,0 0,0 0,0 1,0-1,0 1,1 0,-1 0,0 0,0 0,0 0,0 1,0 0,1-1,-1 1,0 0,-1 1,1-1,0 0,0 1,0-1,-1 1,1 0,-1 0,1 0,-1 0,0 1,0-1,0 1,0-1,0 1,-1 0,1-1,-1 1,0 0,0 0,0 1,0 8,0 1,-1 0,-1-1,0 1,-1 0,0-1,-1 1,-1-1,0 0,0 0,-1 0,0-1,-1 1,-1-1,0-1,0 1,-1-1,0-1,-1 1,0-1,-1 0,3-2,-1 1,1-1,-1 0,-1 0,1-1,-1 0,0-1,0 1,-1-2,1 0,-1 0,0 0,-1-1,1-1,0 0,-1 0,1-1,-1-1,1 1,-7-2,-2-5</inkml:trace>
  <inkml:trace contextRef="#ctx0" brushRef="#br0" timeOffset="46366.01">1921 2199,'-17'11,"0"0,0 1,2 1,0 1,0 0,1 1,1 0,0 1,1 1,1 0,1 0,0 1,-5 15,13-30,1 0,-1 0,1 0,0 1,0-1,0 1,0-1,0 0,1 1,0-1,-1 1,1 0,1-1,-1 1,0-1,1 1,0-1,0 0,0 1,0-1,0 0,1 1,-1-1,1 0,0 0,0 0,0-1,0 1,1 0,-1-1,1 1,-1-1,1 0,0 0,0 0,0 0,0-1,1 1,-1-1,0 0,0 1,1-2,-1 1,1 0,-1-1,1 1,-1-1,1 0,0 0,7-2,1 0,-1-1,0 0,0-1,0 0,0 0,-1-1,1-1,-1 0,-1 0,1-1,-1 0,0-1,-1 0,0 0,0-1,0 0,-2 0,1-1,-1 0,0 0,-1 0,1-4,-4 10,1-1,-1 0,-1 0,1-1,-1 1,0 0,0 0,0-1,-1 1,1-1,-2 1,1 0,0-1,-1 1,0 0,0 0,-1-1,0 1,1 0,-2 0,1 0,0 1,-1-1,0 0,0 1,-1 0,1 0,-1 0,0 0,0 1,0-1,0 1,-1 0,1 0,-1 0,0 1,0 0,0 0,0 0,0 0,0 1,-5-1,-18-2,3 2</inkml:trace>
  <inkml:trace contextRef="#ctx0" brushRef="#br0" timeOffset="46630.974">2401 2228,'-19'33,"-12"22,1 5,4-3,7-10</inkml:trace>
  <inkml:trace contextRef="#ctx0" brushRef="#br0" timeOffset="46866.953">2317 1804,'0'0</inkml:trace>
  <inkml:trace contextRef="#ctx0" brushRef="#br0" timeOffset="47134.248">2570 2482,'37'-79,"61"-101,-98 181,0 0,0 0,-1 0,1 0,0 0,0 0,0 0,0 0,0 0,1 0,-1 0,0 0,0 0,1 0,-1 0,0 0,1 0,-1 0,1 0,0 0,-1 0,1 0,-1-1,1 1,0 0,0 0,0-1,-1 1,1 0,0-1,0 1,0-1,0 1,0-1,0 0,0 1,0-1,0 0,0 0,0 0,0 0,0 0,0 0,0 0,0 0,0 0,1 0,-1 0,0-1,0 1,0 0,0-1,-1 1,1-1,0 1,0-1,0 0,0 1,0-1,-1 0,1 1,0-1,-1 0,1 0,0 0,-1 0,1 0,-1 0,8 32,-8-24,1 0,-1 0,1-1,1 1,-1 0,1-1,0 1,1-1,-1 0,1 0,1 0,-1 0,1-1,0 1,0-1,1 0,-1 0,1 0,0-1,1 1,-1-1,1-1,0 1,-1-1,2 0,-1 0,2 0,2-3,0 0,1-1,-1 0,0-1,0 0,0-1,0 0,0 0,0-1,-1 0,0-1,0 0,0-1,0 1,-1-2,0 1,0-1,-1 0,0-1,0 0,-1 0,0 0,0-1,-1 0,0 0,0 0,0-5,57-136,-56 126</inkml:trace>
  <inkml:trace contextRef="#ctx0" brushRef="#br0" timeOffset="47384.659">3445 1664,'5'38,"2"37,-1 10,-6 1,-3-10,-1-13,0-13,1-9,1-3,0-2,2-3,-1-3,1 0,1-2,-1-5</inkml:trace>
  <inkml:trace contextRef="#ctx0" brushRef="#br0" timeOffset="47586.305">3191 1974,'39'14,"31"5,9-1,0-3,-7-4,-13-5,-15-3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40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170 121,'-17'79,"5"293,12-328,-25 106,23-141</inkml:trace>
  <inkml:trace contextRef="#ctx0" brushRef="#br0" timeOffset="290.317">1 121,'30'-17,"1"0,1 2,1 1,0 2,0 1,2 2,-1 1,1 2,16 0,-45 4,1 1,0 0,0 0,0 1,0 0,0 0,0 1,0 0,0 0,0 0,-1 1,1 0,0 0,-1 1,0 0,0 0,1 1,-2-1,1 1,0 1,-1-1,0 1,0 0,0 0,-1 0,1 1,-1-1,-1 1,1 0,-1 0,0 1,0-1,-1 0,2 6,-3-1,1 1,-1 0,-1 0,-1 0,1 0,-2-1,1 1,-2 0,0-1,0 1,-1-1,0 0,-1 0,0-1,-1 1,0-1,-1 0,0-1,0 0,-1 0,0 0,-1-1,0 0,0-1,-1 0,1 0,-2-1,1 0,-1-1,-1 0,-9 4,0-1,0-2,-1 0,0-1,-1-1,1-1,0-1,-10 0,6-2</inkml:trace>
  <inkml:trace contextRef="#ctx0" brushRef="#br0" timeOffset="6688.6">848 770,'-29'29,"-24"23,-8 4,7-8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4:5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0 932,'24'0,"224"-1,186-26,730-77,-743 82,295-12,-201-4,-7-14,-228 24,-138 23,-154 27,0-11</inkml:trace>
  <inkml:trace contextRef="#ctx0" brushRef="#br0" timeOffset="670.443">1242 198,'-87'50,"-69"101,-165 99,19-34,299-214,2-2,-1 1,0-1,1 1,-1 0,1-1,-1 1,1 0,0 0,-1 0,1 0,0 0,-1 0,1 1,0-1,0 0,0 1,0-1,0 1,1-1,-1 1,0-1,1 1,-1-1,1 1,-1 0,1-1,0 1,-1 0,1 0,11 2</inkml:trace>
  <inkml:trace contextRef="#ctx0" brushRef="#br0" timeOffset="918.509">2936 0,'-615'344,"434"-245,-303 179,385-205,98-73,0 0,0 1,0-1,0 0,0 1,0-1,0 1,0 0,0-1,0 1,0 0,0 0,0-1,1 1,-1 0,0 0,0 0,1 0,-1 0,1 0,-1 0,1 0,-1 0,1 0,0 1,-1-1,1 0,0 0,0 0,0 0,0 1,0-1,0 0,0 0,1 0,-1 0,0 0,1 0,-1 1,0-1,1 0,-1 0,1 0,0 0,-1 0,1 0,0-1,0 1,-1 0,1 0,0 0,0-1,0 1,0 0,0-1,0 1,0-1,0 1,0-1,0 0,1 1,-1-1,0 0,0 0,0 0,81-8,-41-5</inkml:trace>
  <inkml:trace contextRef="#ctx0" brushRef="#br0" timeOffset="1176.658">3528 198,'-888'524,"808"-467,79-57,0 1,1 0,-1-1,1 1,-1 0,1 0,-1-1,1 1,0 0,-1 0,1 0,0 0,0 0,-1 0,1-1,0 1,0 0,0 0,0 0,0 0,0 0,1 0,-1 0,0 0,0-1,1 1,-1 0,0 0,1 0,-1 0,1-1,-1 1,1 0,-1 0,1-1,0 1,-1-1,1 1,0 0,0-1,-1 1,1-1,0 0,0 1,0-1,0 1,-1-1,1 0,0 0,0 0,0 0,0 1,0-1,0 0,0 0,0-1,0 1,-1 0,1 0,0 0,0-1,0 1,0 0,0-1,-1 1,2-1,193-47,-147 33,32-10,-8 4</inkml:trace>
  <inkml:trace contextRef="#ctx0" brushRef="#br0" timeOffset="1338.498">4826 114,'-87'52,"-47"28,-20 14,2 1,12-2,15-6,20-14,18-10,18-10,17-10,17-7,15-5,10-3,7-6</inkml:trace>
  <inkml:trace contextRef="#ctx0" brushRef="#br0" timeOffset="3034.04">1806 875,'-22'87,"16"195,31-138,-23-125,1 1,1-1,0 0,2 0,0-1,1 1,1-1,0-1,2 1,0-1,1-1,0 0,8 7,1-2,-15-14,1 0,0 0,1 0,0-1,0 0,0 0,0-1,1 0,0 0,0-1,1 0,-1-1,1 1,0-1,-1-1,3 0,215-2,-213-1,1-1,-1-1,1 0,-1-1,0 0,0-1,0 0,-1-1,0 0,0-1,0-1,-1 0,0 0,-1-1,0-1,0 1,-1-2,0 1,-1-1,0-1,-1 1,0-1,-1-1,0 1,1-7,21-36,-18 37,0 0,-2 0,0-1,-1 0,-1 0,-1 0,0-1,1-18,-6-63,10-82,19-2,-23 167</inkml:trace>
  <inkml:trace contextRef="#ctx0" brushRef="#br0" timeOffset="8235.13">1749 1326,'-28'0,"12"-1,1 1,-1 0,0 1,0 1,0 0,1 1,-1 1,1 0,-7 4,-14 10,23-11,0 0,-1-1,0-1,0 0,0 0,0-1,-1-1,1-1,-1 0,8-2,1 0,-1 0,1 1,-1 0,1 0,0 0,-1 1,1 0,0 0,0 1,0-1,0 1,1 1,-1-1,1 1,0 0,0 0,0 0,1 1,-1 0,1 0,-2 3,-3 10,1 0,0 1,2 0,0 0,1 1,1-1,-1 14,1-10,-7 232,-15-112,24-64,2-52,-1 1,-1-1,-1 1,-1-1,-2 0,-4 11,-3-3,-3-1,0-1,-2 0,-1-2,-2 0,-1-1,-2-1,-25 24,26-30,0 1,1 1,2 1,1 1,1 1,1 0,1 2,2-1,-4 14,-18 98,8 30,-2 54,31 57,2-256,1-1,1 0,2-1,0 1,2-1,0-1,2 0,0 0,2-1,0 0,2-1,16 17,125 121,-122-136,0-1,1-2,2-2,0-1,1-2,0-1,38 8,-52-18,0-1,0-1,0-1,0-1,0-1,0-1,0-2,0 0,18-6,-24 6,326-73,-33 73,-292 6,0 0,0 2,0 0,-1 2,0 0,0 1,0 0,-1 2,0 0,-1 0,0 2,0 0,6 7,68 41,-71-49,1-1,0 0,0-1,1-2,0 0,1-1,-1-1,1-1,0-1,3-1,98 14,-99-10,-1-1,1-1,0-2,0 0,0-1,0-1,14-4,27-8,215-61,24-53,-249 103,0-2,-2-3,-2-2,0-2,42-38,-51 39,-8 8,-20 15,0 0,0 0,-1-2,-1 1,0-2,0 0,-1 0,0-1,-1 0,-1-1,0 0,6-15,16-107,-5-62,4-28,-29 196,0 1,-2-1,-1 1,-2 0,-1 0,-1 0,-1 0,-9-19,7 24,-2 0,0 1,-2 1,-1 0,0 1,-1 0,-6-3,-210-241,108 180,76 59,-186-99,229 120,-1 0,1 0,1-1,-1 1,1-1,-1 0,2 0,-1-1,1 1,0 0,0-1,1 1,-1-1,2 0,-1 1,1-1,0 0,0 0,1 1,0-1,0 0,0 1,1-1,0 1,0-1,1 1,0 0,0 0,0 0,4-4,12-43,-6 7,-7 32,-1 0,-1 0,0-1,-1 0,-1 0,0 0,-1 0,-1 0,0 0,-1 0,-1-2,-9-42,8 34,-2 1,0-1,-2 1,0 0,-2 0,-7-14,8 29,0 1,0 0,-1 0,0 1,0 0,-1 0,0 1,0 0,-1 1,1 0,-1 1,0 0,-7-1,1-2,-206-77,215 80,1 1,0-2,0 1,0-1,0 0,1 0,-1-1,1 0,1 0,-1-1,1 1,0-1,1 0,-1 0,1-1,1 1,0-1,0 0,0 0,1 0,-1-7,3 10,-1 0,0 0,0 0,0 0,0 1,-1-1,1 0,-1 1,-1-1,1 1,-1 0,1 0,-1 0,0 0,0 0,-1 0,1 1,-1 0,0 0,0 0,0 0,0 0,-1 1,1 0,-1 0,1 0,-1 0,0 1,-2-1,-188-28,59 35,117 1</inkml:trace>
  <inkml:trace contextRef="#ctx0" brushRef="#br0" timeOffset="12452.949">2653 2964,'-17'30,"16"-29,0 0,0 1,0-1,1 0,-1 1,0-1,0 1,1-1,-1 0,1 1,0 0,-1-1,1 1,0-1,0 1,0-1,0 1,0-1,0 1,0 0,1-1,-1 1,0-1,1 1,0-1,-1 1,1-1,0 0,-1 1,1-1,0 0,0 0,0 1,0-1,1 0,-1 0,0 0,0 0,1 0,-1-1,0 1,1 0,-1 0,1-1,-1 1,1-1,-1 0,1 1,-1-1,1 0,-1 0,1 0,-1 0,1 0,0 0,-1 0,1-1,-1 1,1 0,-1-1,1 0,43-53,-44 53,0 0,0 0,0-1,-1 1,1 0,0-1,-1 1,1-1,-1 1,0 0,1-1,-1 1,0-1,0 1,0-1,0 1,0-1,0 1,0-1,-1 1,1 0,0-1,-1 1,1-1,-1 1,0 0,1-1,-1 1,0 0,0 0,0-1,0 1,0 0,0 0,0 0,0 0,0 1,-1-1,1 0,0 0,0 1,-1-1,1 0,-1 1,-5 0,0 0,1 0,-1 1,1 0,-1 0,1 1,-1 0,1 0,0 0,0 1,0 0,0 0,1 0,-1 1,1 0,0 0,0 0,0 1,-4 4,7-7,0-1,0 1,0-1,0 1,0-1,1 1,-1 0,0 0,1 0,0 0,-1 0,1 0,0 1,0-1,0 0,0 1,1-1,-1 0,1 1,-1-1,1 1,0-1,0 1,0-1,0 1,0-1,0 1,1-1,0 1,-1-1,1 0,0 1,0-1,0 0,0 0,1 1,-1-1,0 0,1 0,0-1,-1 1,1 0,0 0,0-1,0 1,0-1,0 0,0 1,1-1,-1 0,0 0,1 0,1-1,0 0,0 0,0 0,0 0,0-1,0 1,0-1,0 0,0-1,0 1,0 0,0-1,-1 0,1 0,-1 0,1 0,-1-1,0 0,0 1,0-1,0 0,-1 0,1 0,-1-1,0 1,0-1,0 1,0-1,0 0,-1 1,1-4,-2 5,0 0,-1 1,1-1,-1 1,1-1,-1 1,0-1,0 1,1-1,-1 1,0-1,0 1,-1 0,1 0,0 0,0-1,0 1,-1 0,1 0,-1 1,1-1,-1 0,1 0,-1 1,1-1,-1 1,1-1,-1 1,0 0,1 0,-1 0,0-1,1 2,-1-1,0 0,1 0,-1 0,0 1,1-1,-1 1,1-1,-1 1,1 0,-1 0,1-1,-1 1,1 0,0 0,0 0,-1 1,1-1,0 0,0 0,-1 2,-5 8</inkml:trace>
  <inkml:trace contextRef="#ctx0" brushRef="#br0" timeOffset="13709.228">3358 3133,'-3'-2,"0"-1,-1 0,1 1,-1 0,1 0,-1 0,0 1,0-1,0 1,0 0,0 0,0 0,0 0,0 1,0 0,0-1,0 2,0-1,-1 0,1 1,0 0,0 0,0 0,0 0,0 1,1-1,-1 1,0 0,1 0,-3 2,-98 81,84-62,1 0,1 2,1 0,2 0,0 2,-7 19,18-37,0 0,1 1,0 0,0-1,1 1,1 0,0 0,0 0,1 0,0 0,0 1,1-1,1 0,0 0,0-1,1 1,0 0,1-1,0 0,0 0,1 0,0 0,1-1,-1 1,2-1,-1-1,1 0,1 1,6 4,-1-5,0 0,1-1,0-1,0 0,0-1,0 0,1-1,0 0,-1-2,1 0,0 0,0-1,0-1,0-1,-1 0,1-1,-1 0,15-6,-21 6,0 0,1-1,-1-1,0 1,-1-1,1 0,-1-1,0 0,0 0,-1-1,0 1,0-2,-1 1,1 0,-2-1,1 0,-1 0,0 0,-1-1,0 0,0 1,-1-1,0 0,0 0,0-8,-3 12,0 0,-1 1,1-1,-1 1,0-1,0 1,0 0,-1 0,1 0,-1 0,0 0,0 0,-1 1,1-1,-1 1,1 0,-1 0,0 1,0-1,-1 1,1 0,0 0,-1 0,1 0,-1 1,0 0,1 0,-1 0,0 1,0-1,1 1,-1 0,0 0,-3 1,117-8,-7-9,-78 14</inkml:trace>
  <inkml:trace contextRef="#ctx0" brushRef="#br0" timeOffset="17953.318">2229 1412,'-4'0,"-7"9,-2 9,2 5,8-1,8-9,4-11,5-7,1-6,-3-7,-3-5,-8 2,-10 3,-7 11,-1 11,7 5,0 0,3-1</inkml:trace>
  <inkml:trace contextRef="#ctx0" brushRef="#br0" timeOffset="18575.588">2766 1637,'0'5,"0"11,5 3,1 3,0 2,-1 3,-2 0,-1 2,0-1,-2 1,0 0,0-1,-1 1,1-1,0 1,5-1,1-5</inkml:trace>
  <inkml:trace contextRef="#ctx0" brushRef="#br0" timeOffset="18922.741">2737 1609,'26'-13,"0"1,1 1,0 1,1 1,0 2,0 0,0 3,1 0,6 1,-31 3,0-1,0 1,0 0,1 1,-1-1,0 1,0 0,0 0,0 0,0 0,0 1,0-1,-1 1,1 0,0 0,-1 1,0-1,1 1,-1 0,0 0,0 0,-1 0,1 0,-1 0,1 1,-1-1,0 1,0 0,-1 0,1 0,-1 0,0 0,0 0,0 0,0 0,-1 0,0 0,1 0,-2 5,-1 2,-1 1,0-1,-1 1,0-1,-1 0,0 0,-1-1,0 1,-1-1,0-1,0 1,-1-1,0-1,-1 1,0-1,0-1,-1 0,0 0,0-1,0 0,-1-1,0 0,0 0,0-1,-1-1,1 0,-1-1,0 0,-2 0,-11 2</inkml:trace>
  <inkml:trace contextRef="#ctx0" brushRef="#br0" timeOffset="22909.035">1496 2032,'-11'-77,"16"123,2-28,1-1,1 0,1 0,0-1,2 0,-1 0,2-2,0 1,1-2,0 0,1 0,0-2,5 3,-8-3,2 0,-1 0,2-2,-1 0,1 0,0-1,1-1,0-1,0 0,1-1,-1 0,1-2,0 0,0-1,-6-1,3 1,0-1,0 0,0 0,0-2,0 0,0 0,0-1,0-1,0 0,-1-1,0-1,1 0,-2-1,1 0,3-3,3-19,-20 18</inkml:trace>
  <inkml:trace contextRef="#ctx0" brushRef="#br0" timeOffset="25239.902">2089 2286,'-9'-2,"0"0,0-1,1 0,0-1,-1 0,1 0,1-1,-1 0,1 0,-1-1,2 0,-1 0,1 0,0-1,-3-5,-3 1,-2-5,-41-29,53 46,1 0,-1 0,1 0,-1 1,1-1,-1 0,1 1,0-1,0 1,0 0,0-1,0 1,0 0,0 0,0-1,1 1,-1 0,1 0,-1 0,1 0,0 0,0 0,0 0,0 0,0-1,0 1,1 0,-1 0,0 0,1 0,0 0,0 0,26 208,-28-108,23-123,103-140,-114 146</inkml:trace>
  <inkml:trace contextRef="#ctx0" brushRef="#br0" timeOffset="26311.585">1383 2823,'-104'361,"187"-582,2 62,-84 158,-1-1,1 1,0-1,0 1,0 0,0-1,0 1,0 0,0 0,0 0,0 0,1 0,-1 0,0 0,1 0,-1 0,1 1,-1-1,1 1,-1-1,1 1,-1-1,1 1,0 0,-1 0,1 0,-1 0,1 0,0 0,-1 0,1 0,-1 1,1-1,0 1,-1-1,1 1,-1 0,0-1,1 1,-1 0,0 0,1 0,-1 0,0 0,0 0,0 0,0 1,0-1,0 0,1 2,4 7,-1 0,0 0,-1 0,0 0,0 1,-1 0,-1 0,1 0,-2 0,0 0,0 0,-1 1,0-1,2 29,9 10,-10-49,-1 0,0 0,1-1,-1 1,1 0,-1 0,1-1,-1 1,1-1,0 1,-1 0,1-1,0 1,-1-1,1 1,0-1,0 0,-1 1,1-1,0 0,0 0,0 1,0-1,-1 0,1 0,0 0,0 0,0 0,0 0,-1 0,1 0,0-1,0 1,0 0,0 0,-1-1,1 1,0 0,0-1,-1 1,1-1,0 1,-1-1,1 1,0-1,-1 0,1 1,-1-1,1 0,-1 1,1-1,-1 0,0 0,1 0,155-183,-156 183,0 0,1 0,-1 0,1 0,-1 0,1 0,-1 0,1 0,-1 1,1-1,0 0,-1 1,1-1,0 0,0 1,0-1,-1 1,1-1,0 1,0-1,0 1,0 0,0-1,0 1,0 0,0 0,0 0,0-1,0 1,0 0,0 1,0-1,0 0,0 0,0 0,0 0,0 1,0-1,0 1,0-1,-1 0,1 1,0 0,0-1,0 1,-1-1,1 1,0 0,0 0,-1-1,1 1,-1 0,1 0,-1 0,1 0,-1 0,1 0,-1 0,16 121,2-53,-9-52</inkml:trace>
  <inkml:trace contextRef="#ctx0" brushRef="#br0" timeOffset="27007.128">1383 2568,'56'17,"74"7,-73-15,-55-9,-1 0,0 0,0 0,0 0,0 0,0 0,1 0,-1-1,0 1,0 0,0-1,0 1,0 0,0-1,0 0,0 1,0-1,0 1,0-1,-1 0,1 0,0 0,0 1,0-1,-1 0,1 0,-1 0,1 0,-1 0,1 0,-1 0,1 0,-1 0,0 0,0-1,1 1,-1 0,0 0,0 0,0 0,0 0,0 0,-1-1,1 1,0 0,-1 0,1 0,-1-1,-91-163,86 146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05.4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1,'11'167,"-3"-119,-7-36,0-1,0 0,1 0,1 1,0-2,0 1,1 0,0-1,1 1,0-1,1-1,0 1,1-1,1 2,-6-10,0 1,0 0,1 0,-1-1,1 0,-1 1,1-1,-1 0,1 0,0 0,0-1,-1 1,1-1,0 1,0-1,0 0,0 0,-1 0,1-1,0 1,0 0,0-1,-1 0,1 0,0 0,-1 0,1 0,-1-1,1 1,-1-1,1 1,-1-1,0 0,0 0,1-1,65-80,-7-32,-61 115,0 1,1-1,-1 1,0 0,1-1,-1 1,1-1,-1 1,1-1,-1 1,1-1,0 1,-1-1,1 0,-1 1,1-1,0 0,-1 1,1-1,0 0,-1 0,1 0,0 0,0 0,-1 0,1 0,0 0,-1 0,1 0,0 0,0 0,-1 0,1 0,0-1,-1 1,1 0,-1-1,1 1,0 0,-1-1,1 1,-1-1,1 1,-1-1,1 1,-1-1,1 1,-1-1,1 1,-1-1,0 0,1 1,-1-1,0 0,0 1,1-1,-1 0,0 0,17 82,-15-63,1 0,1 0,1 0,0-1,1 0,1 0,1 0,6 9,-13-24,0 0,0 0,1 0,-1 0,1 0,0 0,0 0,0 0,-1-1,2 1,-1-1,0 1,0-1,0 0,1 0,-1 0,0 0,1 0,-1-1,1 1,-1-1,1 1,-1-1,1 0,-1 0,1 0,-1 0,1-1,-1 1,1-1,-1 0,1 1,-1-1,0 0,1 0,-1 0,0-1,0 1,0-1,2-1,75-77,-75 75,15-19,-1 0,-2-1,0-1,-2 0,0-1,-2 0,8-28,-3-6,-18 60,0 1,0 0,1 0,-1 0,0 0,0 0,0 0,1 0,-1 1,0-1,0 0,0 0,1 1,-1-1,0 0,0 1,1-1,-1 1,0-1,1 1,-1-1,0 1,1-1,-1 1,1-1,-1 1,1 0,-1 0,1-1,0 1,-1 0,1-1,0 1,0 0,-1 0,1 0,0-1,0 1,0 0,0 0,0 0,0 0,0-1,0 1,0 0,1 0,-1 0,3 13,4-2</inkml:trace>
  <inkml:trace contextRef="#ctx0" brushRef="#br0" timeOffset="431.937">932 227,'21'0,"1"-1,-1-1,1-1,-1 0,0-2,13-5,-28 9,-1-1,0 0,0 0,0 0,0-1,0 1,0-1,-1-1,1 1,-1-1,0 1,0-1,0 0,-1 0,0-1,1 1,-1-1,-1 0,1 0,-1 0,0 0,0 0,0 0,-1-1,1 1,-1-1,0-4,-1 6,0 1,1 0,-1 0,-1-1,1 1,0 0,-1 0,0-1,1 1,-1 0,-1 0,1 0,0 0,-1 0,1 0,-1 1,0-1,0 0,0 1,0-1,-1 1,1 0,0 0,-1 0,0 0,1 0,-1 0,0 1,0 0,0-1,0 1,0 0,-1 0,1 1,0-1,0 1,-2-1,-3 1,0 0,0 0,0 1,0 0,0 0,0 1,1 0,-1 0,0 1,1 0,0 0,0 0,0 1,-6 5,1-1,0 0,0 1,1 0,1 1,0 0,0 1,1 0,0 0,1 1,0 0,1 1,0 0,1 0,1 0,0 1,1 0,0 0,1 0,-1 11,4-17,0 0,0 0,1 0,0 0,0 0,1 0,0 0,1 0,-1-1,1 1,1-1,0 0,0 0,0 0,1 0,0-1,0 0,0 0,1 0,0-1,0 1,0-1,1-1,3 3,11 5,0 0,1-1,0-2,0 0,1-1,0-1,17 2,-31-7,-1 0,0-1,0 0,1 0,-1-1,0 0,1-1,-1 0,0 0,1 0,-1-1,0-1,0 1,0-1,5-3,4-6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14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279 109,'-2'-2,"1"0,0 0,-1 0,0 0,1 1,-1-1,0 1,0-1,0 1,0-1,0 1,0 0,0 0,0 0,-1 1,1-1,0 0,-1 1,1-1,0 1,-1 0,1 0,0 0,-1 0,1 0,-1 1,-7 0,-1 0,1 1,-1 1,1 0,0 0,0 1,1 0,-1 0,1 2,0-1,0 1,0 0,1 1,0 0,0 0,1 0,0 1,0 1,0-1,2 1,-1 0,1 0,0 1,1-1,0 1,0 0,1 0,1 1,-1-1,2 1,-1 1,2-6,0-1,0 0,1 1,0-1,0 0,0 1,0-1,1 0,0 0,0 0,0 0,1 0,0 0,0-1,0 0,0 1,0-1,1 0,0 0,0-1,0 1,0-1,1 0,0 0,-1 0,1-1,0 0,0 0,0 0,0 0,5 0,10 3,-1-1,1 0,0-2,-1 0,1-1,0-1,0-1,3-2,4-2,-2-1</inkml:trace>
  <inkml:trace contextRef="#ctx0" brushRef="#br0" timeOffset="604.607">928 80,'-9'-3,"-1"1,0 1,0 0,0 0,0 1,0 0,0 0,0 1,0 1,0 0,0 0,0 1,1 0,-1 0,1 1,0 1,0-1,1 2,-1-1,1 1,0 0,-5 6,1-1,1 1,0 1,1 0,0 0,1 1,0 0,1 1,1-1,0 2,1-1,1 1,0 0,1 1,4-14,-1 0,1 0,0 0,0 1,0-1,1 0,-1 0,1 0,0 0,0 0,0 0,0 0,0 0,1 0,-1 0,1-1,0 1,0 0,0-1,0 0,0 1,0-1,1 0,-1 0,1 0,-1 0,1-1,0 1,0-1,0 0,0 0,0 0,0 0,0 0,0 0,0-1,0 0,0 1,1-1,-1 0,0-1,0 1,0-1,0 1,1-1,-1 0,0 0,0 0,2-2,19-6,-1-1,-1-1,0-2,0 0,-1-1,-1-1,0-1,4-5,77-74,-100 95,0 1,0-1,0 0,0 1,0 0,0-1,0 1,0 0,0-1,0 1,-1 0,1 0,0 0,-1 0,1 0,0 0,-1 0,1 0,-1 0,1 0,-1 0,0 0,0 0,1 0,-1 0,0 0,0 0,0 0,0 1,0-1,0 0,0 0,-1 0,1 0,0 0,-1 0,1 0,0 0,-1 0,0 0,1 0,-1 0,1 0,-1 0,0 0,0 0,0 4,-1 0,1 0,0 0,0 0,1 0,-1 0,1 0,0 1,0-1,1 0,0 0,-1 0,2 0,-1 0,1 0,-1 0,1-1,1 1,-1-1,1 1,-1-1,1 0,1 0,-1 0,0 0,1 0,0-1,0 0,0 0,0 0,1 0,-1 0,1-1,85 20,-76-24</inkml:trace>
  <inkml:trace contextRef="#ctx0" brushRef="#br0" timeOffset="1251.928">1239 390,'4'-1,"0"-1,0 0,0 0,0 0,0 0,0-1,-1 1,1-1,-1 0,0 0,0-1,0 1,0-1,-1 1,1-1,0-1,2-2,126-152,-130 158,0 0,-1 0,1 0,0 0,0 0,0 0,0 0,0 0,0 0,0 0,0 1,1-1,-1 0,0 1,0-1,1 1,-1 0,0-1,0 1,1 0,-1 0,1-1,-1 1,0 0,1 0,-1 1,0-1,1 0,-1 0,0 1,1-1,-1 1,0-1,0 1,0-1,1 1,-1 0,0 0,0-1,0 1,0 0,0 0,0 0,0 0,0 0,-1 0,1 1,0-1,-1 0,1 0,-1 0,1 1,-1-1,1 0,-1 1,0-1,0 0,0 1,0-1,0 1,48 109,-45-108,-1 1,0-1,1 0,-1 0,1 0,0 0,0-1,0 1,0-1,1 1,-1-1,1 0,-1 0,1-1,0 1,-1-1,1 0,0 0,0 0,0 0,0-1,0 0,0 1,0-2,0 1,0 0,0-1,3 0,1-3,0 1,0-1,-1 0,0-1,0 0,0 0,0-1,-1 0,0 0,0 0,1-3,12-10,-1 2,-1 0,0-1,-1 0,-1-1,-1-1,-1-1,9-17,-20 35,-1-1,1 1,-1 0,0-1,0 1,0-1,0 1,-1-1,1 1,-1-1,0 0,0 1,0-1,-1 1,1-1,-1 1,0-1,0 1,0-1,0 1,0 0,-1-1,-2-2,-8-6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111 128,'-18'28,"-73"223,90-275,12-17,2 1,1 0,3 1,16-28,68-59,-99 124,-1-1,1 1,0 0,1 0,-1 0,0 0,0 0,1 0,0 1,-1-1,1 1,0 0,-1 0,1 0,0 0,0 0,0 0,0 1,0 0,0-1,0 1,0 0,0 1,0-1,0 0,0 1,0 0,-1-1,1 1,0 0,0 1,-1-1,1 0,0 1,-1-1,1 1,-1 0,0 0,0 0,0 0,0 0,0 1,0-1,0 1,-1-1,2 3,10 18,-1 0,-1 1,-1 1,-1-1,-1 1,-2 1,1 7,5 126,-12-158,1-1,-1 1,1-1,0 1,-1-1,1 0,0 1,-1-1,1 1,0-1,-1 0,1 0,0 1,0-1,-1 0,1 0,0 0,0 0,0 0,-1 0,1 0,0 0,0 0,0-1,-1 1,1 0,0 0,-1-1,1 1,0 0,0-1,-1 1,1-1,-1 1,1-1,0 1,-1-1,1 1,-1-1,1 0,-1 1,1-1,-1 0,0 1,1-1,-1 0,0 1,0-1,1 0,-1 0,0 1,0-1,0 0,0 0,0 0,0 1,0-1,0 0,0 0,0 0,-1 1,5-8,13-29,2 1,1 1,1 1,24-28,-30 44,-2 1,1 0,0 2,2 0,-1 0,2 1,0 1,3-1,-18 13,0 0,0 0,0 0,0 0,1 0,-1 0,0 0,0 1,1-1,-1 1,0 0,1 0,-1 0,1 0,-1 0,0 0,1 1,-1-1,0 1,1-1,-1 1,0 0,0 0,0 0,0 0,0 0,0 1,0-1,0 1,0-1,0 1,-1 0,1-1,-1 1,1 0,-1 0,0 0,0 0,0 1,35 92,-21 46,-10-123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3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83 605,'-1'-1,"0"0,1 1,-1-1,0 0,0 1,0-1,1 0,-1 1,0-1,0 1,0-1,0 1,0 0,0-1,0 1,0 0,0 0,-1 0,1 0,0 0,0 0,0 0,0 0,0 0,0 0,0 1,0-1,0 0,0 1,0-1,0 1,0-1,0 1,0-1,0 1,1 0,-1-1,0 1,0 0,1 0,-1 0,0-1,1 1,-1 0,1 0,-1 0,1 0,-1 0,1 0,0 0,0 0,-1 1,-3 4,-1 1,1 0,0 0,0 0,1 0,0 1,1-1,-1 1,1 0,1 0,0 0,0 0,0 0,1 0,0 0,1 0,-1 0,2 0,-1 0,1 0,0-1,1 1,0 0,1 1,-1-6,-1-1,1 1,0-1,0 0,0 0,0 0,0 0,1 0,-1-1,0 0,1 1,-1-1,1-1,0 1,-1 0,1-1,0 0,-1 0,1 0,0 0,-1 0,1-1,0 0,-1 1,1-2,-1 1,1 0,-1-1,0 1,1-1,0-1,4-1,0-1,0 0,0-1,-1 0,0 0,0-1,-1 1,0-1,0-1,0 1,-1-1,0 0,32-110,-36 114,-1 1,1 0,-1-1,0 1,0-1,0 1,0 0,0-1,-1 1,0-1,1 1,-1 0,0 0,-1 0,1-1,-1 1,1 0,-1 1,0-1,0 0,0 0,-1 1,1-1,0 1,-1 0,0 0,1 0,-1 0,0 0,0 1,0-1,0 1,-1-1,0 1,-5 1,0 1,0 0,0 0,0 1,0 0,1 0,-1 1,1 0,-1 1,1 0,0 0,0 1,1 0,0 0,-1 1,2 0,-1 0,-5 6,11-10,-18 14</inkml:trace>
  <inkml:trace contextRef="#ctx0" brushRef="#br0" timeOffset="629.618">563 577,'-13'19,"2"0,0 1,1 0,1 0,1 1,1 0,0 1,2-1,0 1,2 0,1 1,0 7,1-27,1 0,1-1,-1 1,0 0,0-1,1 1,0 0,-1-1,1 1,0-1,0 1,0-1,1 1,-1-1,1 0,-1 0,1 0,0 0,0 0,0 0,0 0,0 0,0-1,0 1,0-1,1 0,-1 0,1 0,-1 0,1 0,-1 0,1 0,-1-1,1 1,0-1,-1 0,1 0,0 0,0 0,0-1,6 1,0-2,0 1,0-1,-1-1,1 1,0-1,-1-1,0 0,0 0,0-1,4-2,13-15,-1-1,0-1,-2-1,-1-2,-1 0,-1 0,-2-2,0 0,-2-1,1-7,-9 23,-1-1,0 0,-1 0,-1-1,0 1,-1-1,-1 0,0 0,-1 0,-1 0,0 0,-1 0,-1 1,-1-1,0 0,-1 1,-3-8,6 19,-1 0,0 0,0 0,0 0,-1 0,0 1,1-1,-1 1,0 0,-1 0,1 0,0 0,-1 1,0-1,0 1,0 0,0 0,0 0,0 0,0 1,0 0,-1 0,1 0,0 0,-1 1,1 0,-1-1,1 2,-1-1,1 0,0 1,-1 0,1 0,0 0,0 1,-1-1,1 1,0 0,1 0,-1 1,0-1,0 1,1 0,0 0,-1 0,1 0,1 0,-1 1,0-1,-1 4,-3 3,0 1,1-1,1 2,-1-1,2 0,0 1,0 0,1 0,0 0,1 0,1 1,0-1,0 0,2 1,-1-1,1 1,1-1,0 0,1 0,0 0,1 0,1-1,0 1,0-1,1 0,0 0,1-1,0 0,1 0,0-1,5 6,4 2,1-1,1-1,0 0,1-1,1-1,0-1,1-1,0-1,22 7,-20-15,-6-4</inkml:trace>
  <inkml:trace contextRef="#ctx0" brushRef="#br0" timeOffset="880.43">1211 605,'-4'29,"2"9,2-1</inkml:trace>
  <inkml:trace contextRef="#ctx0" brushRef="#br0" timeOffset="1129.484">1240 238</inkml:trace>
  <inkml:trace contextRef="#ctx0" brushRef="#br0" timeOffset="1653.337">1465 351,'50'-41,"-2"-3,-2-1,-2-3,25-35,-66 79,0 0,0 0,0 0,-1 0,1-1,-1 1,0-1,-1 1,1-1,-1 0,0 0,0 0,0 0,0 0,-1 0,0-2,0 7,0-1,0 1,0-1,-1 1,1-1,0 1,0 0,0-1,-1 1,1-1,0 1,-1-1,1 1,0 0,-1-1,1 1,0 0,-1-1,1 1,-1 0,1-1,-1 1,1 0,0 0,-1 0,1 0,-1-1,1 1,-1 0,1 0,-1 0,1 0,-1 0,1 0,-1 0,0 0,1 0,-1 0,1 1,0-1,-1 0,1 0,-1 0,1 1,-1-1,1 0,-1 0,1 1,0-1,-1 0,1 1,0-1,-1 0,1 1,0-1,-1 1,1-1,0 1,0-1,-1 1,1-1,0 1,0-1,0 1,0-1,0 1,-22 31,16-9,1 0,2 0,0 0,1 1,1-1,2 1,0-1,2 0,0 1,6 20,-3-12,23 118,-17-105,-3 1,-1 1,-2-1,-3 1,-2 0,-1 7,-2-40,-1 0,0 0,-1 0,0-1,-1 0,0 0,-1 0,-1 0,0-1,-4 6,7-13,1 0,-1 0,0 0,0-1,0 1,-1-1,1 0,-1 0,0-1,-1 1,1-1,0 0,-1 0,0-1,0 0,1 0,-1 0,0-1,-1 0,1 0,0 0,0-1,0 0,-5 0,6-1,1 0,-1-1,1 1,0-1,-1 0,1 0,0 0,0-1,0 1,1-1,-1 0,1 0,-1 0,1-1,0 1,0-1,1 0,-1 0,1 0,-1 0,1 0,1 0,-1 0,0-1,1 1,0-1,0-1,-1-6,0 1,0 0,2 0,-1-1,1 1,1 0,0-1,1 1,0 0,3-10,2 5,1 0,0 0,1 0,1 1,1 1,0 0,0 0,2 1,0 0,0 1,1 1,0 0,1 1,0 1,1 0,0 1,0 1,9-3,89-12,-90 21</inkml:trace>
  <inkml:trace contextRef="#ctx0" brushRef="#br0" timeOffset="2396.745">2171 521,'-49'162,"47"-157,0 1,1-1,-1 1,1-1,1 1,-1-1,1 1,0 0,0-1,1 1,-1-1,1 1,1 0,-1-1,1 0,0 1,0-1,0 0,1 0,0 0,0 0,0-1,0 1,2 0,-1-4,0 0,0-1,0 0,0 0,0 0,0 0,0-1,0 1,0-1,0 0,0 0,0 0,-1-1,1 0,0 1,-1-1,0 0,1-1,-1 1,0-1,0 1,0-1,0 0,-1 0,1 0,-1-1,2-2,139-217,-143 222,1-1,-1 1,1 0,-1-1,1 1,0 0,-1-1,1 1,0 0,0 0,0 0,0-1,0 1,0 0,0 0,0 0,0 1,1-1,-1 0,0 0,0 1,1-1,-1 1,1-1,-1 1,0-1,1 1,-1 0,1 0,-1 0,1 0,-1 0,1 0,-1 0,1 0,-1 1,1-1,-1 0,0 1,1-1,-1 1,0 0,1-1,-1 1,0 0,1 0,6 17,-1-1,-1 1,0 0,-2 1,0 0,-1-1,0 1,-2 0,0 2,7 58,2 9,-4 1,-5 84,-2-111,0-29,-1-1,-2 1,-1-1,-2 0,-5 12,-43 66,53-106,0-1,-1 0,0 1,0-1,0-1,0 1,-1 0,1-1,-1 1,1-1,-1 0,0 0,0-1,0 1,0-1,0 0,0 0,0 0,0 0,0-1,-1 0,1 0,0 0,0 0,0-1,-1 1,-1-2,2 1,0-1,1 1,-1-1,0 0,1-1,0 1,-1-1,1 1,0-1,0 0,0 0,1 0,-1-1,1 1,0-1,0 1,0-1,0 0,1 1,-1-1,1 0,0 0,0 0,0 0,1-1,0 1,-1-4,1-3,0-1,0 1,1 0,1-1,0 1,0 0,1 0,0 0,4-7,3 0,1 0,1 1,0 0,1 1,1 1,1 0,0 0,2-2,1 0,1 1,0 1,1 1,1 1,0 1,8-3,-7 6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286 341,'-8'-3,"-1"0,0 0,0 0,-1 2,1-1,0 1,-1 0,1 1,0 0,-1 1,1-1,0 2,-1 0,1 0,0 0,0 1,0 1,1-1,-1 1,1 1,0 0,0 0,0 0,1 1,0 0,0 1,-1 1,4-3,-1 0,1 0,0 1,1-1,-1 1,1 0,0 1,1-1,-1 0,1 1,1-1,-1 1,1 0,0-1,1 1,-1 0,1 0,1-1,-1 1,1 0,0-1,1 1,0 0,0-1,0 0,1 1,0-1,0 0,0 0,1-1,0 1,0-1,0 0,1 0,0 0,0 0,0-1,0 0,1 0,-1 0,1-1,0 0,1 0,-1 0,0-1,2 0,2 0,-1 0,1-1,0 0,-1-1,1 0,0 0,-1-1,1-1,-1 1,1-2,-1 1,0-1,1-1,-2 0,1 0,0 0,-1-1,0-1,0 1,0-1,-1 0,0-1,0 0,-1 0,1-1,4-6,0-1,0 0,-2 0,0-1,-1 0,0 0,-2-1,0 0,0-4,4-8,-7 23,0 0,-1-1,1 1,-2-1,1 0,-1 0,0 1,0-1,-1 0,0 0,0 0,-1 0,0-1,-1 5,-1 0,0 0,-1 1,1 0,0-1,-1 1,1 0,-1 0,0 1,0-1,1 1,-1 0,0 0,0 0,0 0,0 1,0 0,0 0,-1 0,1 0,0 0,0 1,0 0,0 0,0 0,1 0,-1 1,0-1,0 1,1 0,-1 0,1 0,-1 2,-19 8,3-1</inkml:trace>
  <inkml:trace contextRef="#ctx0" brushRef="#br0" timeOffset="933.814">682 313,'-5'9,"0"1,1-1,0 0,0 1,1 0,1 0,0 0,0 0,1 0,0 1,0-1,1 0,1 1,0-1,0 0,1 0,0 0,1 0,0 2,-1-10,0 0,0 0,0 0,0 0,0 0,1 0,-1-1,1 1,-1-1,1 1,-1-1,1 0,0 0,-1 0,1-1,0 1,0-1,0 1,0-1,-1 0,1 0,0 0,0 0,0-1,0 1,-1-1,1 0,0 0,0 0,78-37,-50 14,-2-1,0-1,-2-2,18-23,-27 31,-5 16,-19 34,2-16,3-9,0 0,0 0,1 0,-1 0,1 1,0-1,1 0,-1 0,1 0,0 0,0 0,1 0,0-1,-1 1,2 0,-1-1,0 1,1-1,0 0,0 1,0-2,1 1,-1 0,1-1,0 1,0-1,0 0,0 0,0-1,1 1,-1-1,1 0,0 0,0-1,0 1,0-1,0 0,1 0,11-1,-1 0,1-2,0 0,-1 0,1-2,-1 0,0-1,0 0,-1-1,0-1,0-1,0 0,-1-1,0 0,-1-1,0-1,0 0,-1-1,9-6,0 0,-2-2,0-1,-2 0,0-1,-1 0,-2-2,0 0,-1 0,-2-2,0 1,4-18,-15 40,1 0,-1 0,0 0,1 0,-1 0,-1 0,1 0,0 0,-1 0,1 0,-1 0,0 0,0 0,0 1,0-1,-1 0,1 1,-1-1,0 1,0-1,1 1,-1 0,-1-1,1 1,0 0,0 1,-1-1,1 0,-1 1,0-1,1 1,-1 0,0 0,0 0,0 0,0 1,0-1,0 1,0-1,0 1,0 0,0 0,0 1,0-1,0 0,0 1,0 0,1 0,-1 0,0 0,0 0,1 1,-1-1,0 1,0 0,-7 5,0-1,1 1,-1 1,2-1,-1 1,1 1,1 0,-1 0,1 1,1-1,0 1,0 1,1-1,1 1,0 0,0 0,1 0,-2 11,5-18,0 0,0 0,0 0,0 0,1 0,-1 0,1-1,0 1,1 0,-1 0,1 0,-1-1,1 1,0-1,0 0,1 1,-1-1,1 0,-1 0,1 0,0-1,0 1,0-1,1 0,-1 1,1-1,-1-1,1 1,1 0,119 27,-89-24,71 27,-102-30,-1 0,0 0,0 1,1 0,-1-1,-1 1,1 0,0 1,-1-1,0 0,1 1,-1-1,-1 1,1 0,0-1,-1 1,0 0,0 0,0 0,0 0,-1 0,1 0,-1 0,0 1,-1 2,-41 153,46-111,5-39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3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1 258,'39'13,"0"-1,1-2,1-2,-1-2,32 1,-66-6,0 0,0-1,0 0,0 0,0 0,0 0,0-1,0 0,0 0,0-1,0 0,0 0,-1 0,1-1,-1 1,0-1,1-1,-1 1,-1-1,1 0,0 0,-1 0,0-1,0 1,2-5,0 1,-1-1,-1 1,1-1,-2 0,1-1,-1 1,0-1,-1 1,0-1,-1 0,0 0,-1 0,0 0,0-3,0 9,-1-1,1 0,-1 0,0 1,0-1,0 1,-1-1,0 1,0-1,0 1,0 0,-1 0,1 0,-1 0,0 0,-1 1,1 0,0-1,-1 1,0 0,0 0,0 1,0-1,0 1,0 0,-1 0,1 1,-1-1,1 1,-3-1,2 1,-1-1,1 1,-1 1,0-1,1 1,-1 0,0 0,1 0,-1 1,0 0,1 0,-1 0,1 1,-1 0,1 0,0 0,0 1,0 0,0 0,0 0,1 0,-1 1,1 0,0-1,0 2,0-1,1 0,-1 1,1 0,0 0,1 0,-1 0,1 0,-2 6,2-1,0 0,0 1,1-1,1 1,-1-1,2 1,0-1,0 1,1-1,0 1,0-1,1 0,1 0,0 0,0-1,1 1,0-1,1 0,-1-1,2 1,-1-1,1 0,1 0,0-1,0 0,141 89,-142-93,-1 0,1-1,-1 1,1-2,0 1,-1-1,1 0,0 0,0-1,0 1,0-2,0 1,0-1,0 0,0-1,-1 1,1-1,0-1,-1 1,0-1,1 0,-1 0,4-4,17-10,-2 1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0,'-29'48,"-14"25,0 6,7-7,6-15,7-13,7-8,3-11,2-10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1,'24'29,"22"19,9 6,-1-1,-5-5,-5-6,-6-6,-5-3,-2-3,-3-6,-5-8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2 197,'0'500,"0"-520,-1-11,1 0,2 0,1 0,1 0,2 1,2-6,0 7,0-1,2 2,1-1,2 2,0-1,2 2,1 0,1 1,1 0,1 1,1 2,1 0,1 1,1 1,1 1,18-11,-39 27,1 0,0 1,-1 0,1-1,0 1,0 1,0-1,0 0,0 1,1 0,-1 0,0 0,1 1,-1-1,0 1,1 0,-1 1,1-1,-1 1,0-1,1 1,-1 0,0 1,0-1,0 1,0 0,0 0,0 0,-1 1,1-1,-1 1,1 0,-1 0,0 0,0 0,0 0,0 1,-1 0,2 2,-3 5,0 0,-1 0,0 0,-1 0,0 1,-1-1,0-1,-1 1,0 0,0 0,-1-1,-1 0,0 0,0 0,-1-1,0 1,-1-1,0-1,0 1,-7 5,3-4,0-1,-1 0,1 0,-2-1,1-1,-1 0,0-1,-1 0,0-1,1-1,-2 0,1-1,0 0,-1-1,1-1,-5 0,-5-4,6-2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1 450,'53'-20,"-1"-2,-1-2,-1-3,-1-1,-1-3,1-5,-40 29,0-1,-1 0,0 0,0-1,-1 0,0 0,-1-1,0 0,-1 0,0 0,0-1,-1 0,0 1,-1-2,0 1,-1 0,-1 0,1-1,-2-8,1 18,-1 0,-1 0,1-1,0 1,0 0,-1 0,1 0,-1-1,0 1,0 0,0 0,0 0,0 0,0 0,0 0,-1 1,1-1,-1 0,1 1,-1-1,0 1,0-1,1 1,-1 0,0 0,0 0,0 0,0 0,-1 0,1 0,0 1,0-1,0 1,-1 0,1-1,0 1,0 0,-1 0,1 1,0-1,0 0,0 1,-1-1,1 1,0 0,-6 1,0 0,0 1,0 0,1 0,-1 1,1 0,0 0,0 1,0-1,0 2,-5 5,9-9,0 1,0 0,0 0,1 0,-1 0,1 1,0-1,0 1,0-1,0 1,0 0,1 0,0 0,0 0,0 0,0 0,1 0,-1 0,1 0,0 0,0 0,0 0,1 1,0-1,0 0,0 0,0-1,0 1,1 0,0 0,0 0,0-1,0 1,0-1,1 0,-1 0,3 3,89 27,-85-32,-1 0,0 1,1 0,-1 1,0-1,0 2,0-1,0 1,-1 0,1 1,-1 0,0 0,0 1,-3-1,-1 0,0 1,0-1,-1 0,0 1,0-1,0 1,-1 0,0 0,0 0,0-1,-1 1,1 0,-1 0,-1 0,1 0,-1 0,0 0,-1 0,1-1,-1 1,-1 1,-6 58,11-47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8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1 368,'82'12,"-74"-9,-1-1,0 1,1-2,-1 1,1-1,-1 0,1 0,-1-1,1 0,0-1,-1 1,1-2,-1 1,1-1,-1 0,0 0,0-1,1 0,-2 0,1-1,0 0,-1 0,1-1,-4 4,-1-1,1 0,-1 0,1 1,-1-2,0 1,1 0,-1 0,0-1,-1 1,1-1,0 1,-1-1,1 0,-1 0,0 0,0 0,0 0,0 0,-1 0,1 0,-1 0,0 0,0 0,0 0,0 0,0 0,-1 0,1 0,-1 0,0 0,0 0,0 0,0 0,-1 0,1 0,-1 1,1-1,-1 1,0-1,0 1,0 0,-1-1,1 1,0 0,-1 1,1-1,-1 0,0 1,0-1,-4 0,0 0,0 0,0 1,0 0,0 0,0 1,-1 0,1 0,0 1,0 0,0 0,0 0,0 1,0 0,0 1,0-1,1 1,-1 1,1-1,0 1,0 0,0 1,1-1,-1 1,1 0,0 0,1 1,-4 4,1 3,1 1,0 0,1 0,1 0,0 1,1-1,0 1,1 0,1 0,1 0,0 0,1-1,2 15,-1-21,0 0,0 0,1 0,0-1,0 1,1-1,0 0,0 0,1-1,0 1,0-1,0 0,1 0,0 0,0-1,1 0,-1 0,1-1,0 0,0 0,1 0,-1-1,1 0,0-1,-1 0,1 0,0 0,0-1,1-1,-1 1,0-1,0 0,0-1,0 0,0 0,0-1,0 0,0-1,0 1,10-5</inkml:trace>
  <inkml:trace contextRef="#ctx0" brushRef="#br0" timeOffset="468.507">762 255,'0'-1,"0"0,0-1,0 1,0 0,-1 0,1 0,0 0,-1 0,1 0,-1 0,1 0,-1 0,0 0,1 0,-1 0,0 0,0 1,0-1,0 0,1 0,-1 1,0-1,0 1,0-1,0 1,0-1,-1 1,1-1,0 1,0 0,0 0,0 0,0 0,0-1,-1 1,1 1,0-1,0 0,0 0,0 0,0 1,0-1,-1 0,1 1,0-1,0 1,0-1,0 1,-55 24,-31 37,84-60,1 1,-1-1,0 1,1 0,-1 0,1 0,0 0,0 1,0-1,0 1,1-1,-1 1,1-1,0 1,0 0,0-1,1 1,-1 0,1 0,0 0,0 0,0-1,1 1,-1 0,1 0,0 0,56 47,-14-21,-42-29,1 1,0 0,-1-1,0 1,1 0,-1 0,0-1,0 1,0 0,0 0,0 0,-1 1,1-1,-1 0,1 0,-1 0,0 0,1 1,-1-1,-1 0,1 0,0 0,0 0,-1 1,1-1,-1 0,0 0,1 0,-1 0,0 0,0 0,-1 0,1 0,0-1,0 1,-1 0,1-1,-1 1,0-1,1 1,-1-1,0 0,-2 1,-90 39,68-37</inkml:trace>
  <inkml:trace contextRef="#ctx0" brushRef="#br0" timeOffset="918.624">1242 171,'-263'116,"260"-115,0 1,0 0,1-1,-1 1,0 0,1 1,-1-1,1 0,0 1,0-1,0 1,0 0,0 0,0 0,1-1,-1 2,1-1,0 0,0 0,0 0,1 0,-1 1,1-1,0 0,-1 1,1-1,1 0,-1 1,0-1,1 0,0 1,0-1,0 0,0 0,0 0,1 0,1 3,22 40,17 48,-42-92,1 1,-1 0,0 0,0 0,0 0,-1 0,1-1,-1 1,0 0,1 0,-1-1,0 1,-1 0,1-1,0 1,-1-1,1 1,-1-1,0 0,0 0,0 0,0 0,0 0,0 0,-1 0,1-1,-1 1,1-1,-1 0,1 0,-1 0,0 0,-1 0,-79 14,57-15</inkml:trace>
  <inkml:trace contextRef="#ctx0" brushRef="#br0" timeOffset="1184.822">1440 311,'-10'29,"-3"19,-3 2,-1-4,4-9</inkml:trace>
  <inkml:trace contextRef="#ctx0" brushRef="#br0" timeOffset="1438.233">1581 1,'0'0</inkml:trace>
  <inkml:trace contextRef="#ctx0" brushRef="#br0" timeOffset="1666.158">1779 283,'-7'15,"0"1,1 1,0-1,2 1,0 0,1 0,0 0,2 1,0-1,1 0,0 1,2-1,0 3,0-17,-1 1,0-1,1 0,-1 0,1 0,0 0,0 0,0 0,1-1,-1 1,1-1,-1 1,1-1,0 0,0 0,0 0,0 0,0-1,0 1,1-1,-1 0,0 0,1 0,-1-1,1 1,-1-1,1 1,-1-1,1 0,-1-1,1 1,0-1,111-29,-105 27,0-1,-1 0,1 0,-1-1,0 0,0-1,-1 0,1 0,-1-1,0 0,-1 0,0-1,0 0,-1 0,0-1,0 0,-1 0,0 0,-1 0,0-1,0 0,-1 0,0 0,-1 0,0 0,0-4,-3 10,0 0,0 1,0-1,0 0,0 1,-1-1,1 1,-1-1,0 1,0 0,-1 0,1 0,0 0,-1 0,0 0,0 1,0-1,0 1,0 0,0 0,-1 0,1 0,0 1,-1-1,0 1,1 0,-1 0,-1 0,-109-10,48 21,38-3</inkml:trace>
  <inkml:trace contextRef="#ctx0" brushRef="#br0" timeOffset="2219.907">2230 481,'144'-132,"-75"87,-67 46,-1 0,1 0,-1 0,1 1,-1-1,0 0,0 1,0-1,0 1,0-1,0 1,0 0,0-1,0 1,-1 0,1-1,-1 1,1 0,-1 0,0 0,0 0,0-1,0 1,0 0,0 0,2 10,-1-5,-1 0,2 0,-1-1,1 1,-1-1,2 1,-1-1,1 0,0 0,0 0,1 0,0-1,0 1,0-1,0 0,1 0,0 0,0-1,1 0,-1 0,1 0,-1 0,1-1,1 0,-1-1,0 1,1-1,-1 0,1-1,-1 1,1-1,0-1,3 1,7-7,-1 0,1-1,-2 0,1-2,-1 0,0 0,-1-1,0-1,0-1,-2 0,1 0,-1-1,-1-1,-1 0,2-3,-1 3,2-1,0 0,-2-1,0-1,0 1,-2-2,0 1,-1-2,-1 1,-1-1,0 0,-1-1,-2-4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0,'-2'2,"0"-1,0 0,1 1,-1-1,0 1,0 0,1 0,-1-1,1 1,0 0,0 0,-1 0,1 0,0 1,1-1,-1 0,0 0,1 1,-1-1,1 0,0 1,-1-1,-2 9,-4 14,1-1,2 1,0 0,1 0,1 24,-1 6,-23 143,27-68,-1-118</inkml:trace>
  <inkml:trace contextRef="#ctx0" brushRef="#br0" timeOffset="253.101">1 339,'43'4,"24"3,5-1,-4-1,-10-1,-9-2,-13-6,-9-2,-3 0,-1 1,-5 1</inkml:trace>
  <inkml:trace contextRef="#ctx0" brushRef="#br0" timeOffset="585.691">762 311,'-50'127,"48"-121,1 1,-1-1,2 0,-1 1,1-1,0 1,0-1,0 0,1 1,0-1,1 0,-1 1,1-1,0 0,1 0,-1 0,1-1,0 1,1-1,-1 1,0-4,0 1,1 0,-1-1,0 0,0 0,1 0,0 0,-1 0,1-1,0 1,0-1,0 0,0 0,0-1,0 1,0-1,0 0,0 0,0 0,0 0,0-1,0 0,0 0,-1 0,1 0,2-1,96-49,-97 47,1 1,0-1,-1 0,0-1,0 1,0-1,0 0,-1 0,0 0,0-1,0 0,-1 0,0 0,0 0,0 0,-1 0,0-1,0 1,-1-1,0 0,0 1,0-1,-1 0,0 0,0 1,-1-1,0 0,0 1,0-1,-1 0,0 1,0 0,-1-1,0 1,0 0,0 0,-1 1,0-1,0 1,0 0,-1 0,0 0,-3-2,3 3,-1 1,0 0,0 0,0 0,0 1,-1 0,1 0,-1 1,1 0,-1 0,1 0,-1 1,0 0,1 0,-1 0,0 1,1 0,-1 1,-2 0,-10 5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6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53 422,'-17'73,"-17"155,32-267,4 33,56-195,-54 189,2 1,-1-1,2 1,-1 1,2-1,-1 1,1 0,1 0,0 1,0 1,1-1,0 2,0-1,1 1,3-1,-11 6,1 0,0 1,0-1,0 1,0 0,0 0,0 1,1-1,-1 1,0 0,0 0,0 0,1 0,-1 1,0 0,0 0,0 0,0 0,0 1,0-1,0 1,-1 0,1 0,-1 0,1 1,2 2,13 13</inkml:trace>
  <inkml:trace contextRef="#ctx0" brushRef="#br0" timeOffset="419.325">476 563,'57'-18,"-38"14,1-1,-1-1,0-1,0 0,-1-1,1-2,-2 0,0 0,0-2,-1 0,0-1,3-4,-18 16,1-1,0 1,-1 0,1-1,-1 1,0-1,1 0,-1 0,0 1,0-1,0 0,0 0,0 0,-1 0,1 0,-1 0,1 0,-1 0,0 0,0 0,0 0,0 0,0-1,0 1,0 0,-1 0,1 0,-1 0,1 0,-1 0,0 0,0 0,0 0,0 1,0-1,0 0,-1 1,1-1,-1 0,1 1,-1 0,1-1,-1 1,0 0,0-1,-9 1,1-1,-1 1,0 1,1 0,-1 1,0 0,1 0,-1 1,1 0,0 1,-1 0,1 1,1 0,-1 1,0 0,1 0,0 1,1 0,-1 1,1 0,0 0,1 0,0 1,0 1,0-1,1 1,1 0,-1 0,1 2,1-6,1 1,0-1,1 1,-1 0,1 0,1 0,-1 0,1 1,0-1,0 0,0 1,1-1,0 0,1 1,-1-1,1 0,0 0,1 1,-1-1,1 0,1 0,-1 0,1-1,0 1,0-1,1 1,-1-1,1 0,0 0,1-1,-1 1,1-1,0 0,0 0,0 0,1-1,-1 0,4 1,9 1,1 0,-1-2,1 0,-1-1,1-1,0-1,-1 0,1-2,0 0,-1-1,1-1,15-5,-9 3</inkml:trace>
  <inkml:trace contextRef="#ctx0" brushRef="#br0" timeOffset="918.93">1182 394,'-12'1,"0"1,0 0,0 1,0 1,0-1,1 2,-1 0,1 0,1 1,-1 0,1 1,0 0,0 1,1 0,0 0,0 1,1 0,0 1,1 0,0 0,0 0,1 1,1 0,0 0,0 1,1-1,1 1,-2 8,5-17,0 1,1 0,0 0,-1-1,1 1,0-1,1 1,-1-1,1 1,-1-1,1 0,0 1,0-1,1 0,-1-1,1 1,-1 0,1-1,0 1,0-1,0 0,0 0,0 0,0 0,1 0,-1-1,1 0,-1 0,1 0,0 0,-1 0,1-1,0 1,-1-1,1 0,0 0,0 0,-1-1,1 0,0 1,-1-1,1 0,-1-1,1 1,-1-1,1 1,-1-1,0 0,1-1,12-6,-1-1,-1 0,1-1,-2-1,0 0,0-1,-1 0,-1-1,0 0,-2 4,13-23,-20 29,-1 0,1 0,0 0,1 0,-1 1,1-1,-1 1,1-1,0 1,1 0,-1 0,0 0,1 1,-1-1,1 1,0 0,0 0,0 0,0 0,0 1,1-1,-1 1,0 0,1 1,1-1,-2 3,0 0,-1 0,1 1,0-1,-1 1,1 0,-1 0,0 0,0 1,0-1,-1 1,1-1,-1 1,0 0,0 0,0 0,0 0,-1 1,0-1,1 0,-2 0,1 1,0-1,-1 1,2 4,-1-7,-1 2,0-1,0 0,0 1,1-1,-1 0,1 0,0 1,0-1,0 0,0 0,1 0,-1 0,1 0,0 0,0-1,0 1,0-1,0 1,0-1,1 0,-1 1,1-1,0-1,0 1,-1 0,1-1,0 1,0-1,1 0,-1 0,0 0,0 0,1-1,-1 1,3-1,14-4,-2-1</inkml:trace>
  <inkml:trace contextRef="#ctx0" brushRef="#br0" timeOffset="1485.238">1774 394,'-22'11,"-1"0,2 2,0 1,0 0,1 1,1 2,0 0,2 0,0 2,1 0,-1 4,14-20,1 0,0 0,1 1,-1-1,0 1,1 0,0-1,0 1,0 0,0 0,1 0,-1-1,1 1,0 0,0 0,1 0,-1 0,1 0,0 0,0-1,0 1,0 0,0-1,1 1,0-1,0 1,0-1,0 0,0 0,1 1,0-2,-1 1,1 0,0-1,0 1,0-1,1 0,-1 0,1 0,-1 0,1-1,-1 0,1 1,0-1,1 0,4 1,-1 0,1-1,-1 0,1-1,0 1,-1-2,1 1,0-1,-1-1,1 1,-1-1,1-1,-1 0,0 0,0 0,0-1,-1 0,3-2,123-100,-115 90,0-1,-1-1,-1 0,0-1,-2 0,0-2,-1 1,-1-2,-1 1,-1-2,-1 1,-1-1,-1-1,-1 0,1-13,-4 29,-1-1,-1 0,0 0,0 0,-1 0,0 0,0 0,-1 0,0 0,0 0,-1 1,-1-1,1 0,-1 1,-1 0,0 0,0 0,0 0,-1 0,0 1,-1 0,1 0,-1 0,-1 1,1 0,-1 0,0 1,-1-1,1 2,-1-1,-5-1,3 4,0 0,0 2,0-1,-1 1,1 0,0 1,0 1,0-1,0 2,0-1,0 1,0 1,1 0,0 0,-1 1,2 0,-1 0,1 1,-1 0,1 1,1 0,0 0,0 1,0-1,1 1,0 1,0-1,1 1,1 0,-1 1,1-1,1 1,0 0,0-1,0 6,0 2,0 0,2 1,0-1,1 1,0-1,2 0,0 1,1-1,1 0,0 0,1-1,1 1,0-1,2 0,0-1,0 0,2 0,4 5,21 27,2-2,2-1,2-2,39 30,-69-62,0-1,1 0,0-1,0 0,1 0,0-2,0 1,13 3,-7-9,-5-4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18.6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868 223,'78'18,"-78"-17,0 0,-1 0,1 0,0 0,0 0,-1 0,1 0,-1-1,1 1,-1 0,1 0,-1 0,1 0,-1 0,0-1,1 1,-1 0,0-1,0 1,1 0,-1-1,0 1,0-1,0 1,0-1,0 0,0 1,0-1,0 0,0 0,0 0,0 1,0-1,-1 0,1 0,-414 148,220-64,195-82,1-1,-1 1,0-1,1 0,-1 1,1-1,-1 0,1 1,-1-1,1 0,0 1,0-1,0 0,0 0,0 0,0 0,0 0,0 0,0 0,0 0,0 0,1-1,-1 1,0 0,1-1,-1 1,0-1,1 0,-1 1,1-1,-1 0,1 0,-1 0,1 0,-1 0,0 0,1 0,0 0,321 13,-321-13,0-1,0 1,0 0,0 0,0 0,0 0,0 0,0 0,0 1,0-1,0 1,0-1,0 1,0 0,0 0,0 0,-1 0,1 0,0 0,0 1,-1-1,1 0,-1 1,0-1,1 1,-1 0,0-1,0 1,0 0,0 0,0 0,0 0,0 0,-1 0,1 0,-1 0,0 0,1 0,-1 0,0 0,0 0,0 0,0 0,-1 0,1 0,-1 0,1 0,-1 0,0 0,1 0,-1 0,0 0,0-1,-1 2,-11 10,-1 0,-1-1,0 0,-1-1,0-1,0 0,-1-2,-1 0,1 0,-8 1,-74 37,-155 101,206-122,34-18,0-1,1 2,0 0,0 0,0 1,1 1,1 0,0 1,-4 4,14-14,0 0,1 0,-1 0,0 0,0 0,0 0,0 0,1 0,-1 0,1 1,-1-1,1 0,-1 0,1 1,0-1,-1 0,1 1,0-1,0 0,0 1,0-1,0 0,0 1,1-1,-1 0,0 0,1 1,-1-1,1 0,-1 0,1 1,-1-1,1 0,0 0,0 0,-1 0,1 0,0 0,0 0,0 0,0-1,0 1,1 0,-1 0,0-1,0 1,0-1,1 1,-1-1,0 1,2-1,71 10,27-13,0-4,-1-5,52-14,-120 20,-5 3</inkml:trace>
  <inkml:trace contextRef="#ctx0" brushRef="#br0" timeOffset="2269.855">1009 1211,'1'0,"0"0,1 0,-1 0,0 0,1 0,-1 0,0-1,1 1,-1 0,0-1,1 1,-1-1,0 1,0-1,0 0,1 0,-1 1,0-1,0 0,0 0,0 0,0 0,-1 0,1 0,0 0,0-1,-1 1,1 0,-1 0,1 0,111-176,-2 4,37-52,-118 191,-24 70,-46 214,42-46,-1-202,0 0,0 0,1 0,-1 0,0-1,1 1,-1 0,1 0,0 0,0-1,0 1,0 0,0-1,0 1,0-1,0 1,1-1,-1 1,1-1,-1 0,1 0,-1 0,1 0,0 0,-1 0,1 0,0 0,0-1,0 1,-1-1,1 1,0-1,0 0,0 0,0 0,0 0,0 0,0 0,0 0,0-1,0 1,-1-1,1 1,0-1,0 0,0 0,-1 0,1 0,-1 0,1 0,0 0,-1 0,0-1,1 1,-1 0,0-1,0 0,23-18,-1-1,-1-1,-2-2,0 0,-1-1,-2 0,8-17,-21 37,41-63,-4-1,-2-2,-4-1,21-63,-50 118,-24 71,5-21,1 2,2-1,1 2,1-1,2 1,2 0,2 0,1 19,23 34,-18-68</inkml:trace>
  <inkml:trace contextRef="#ctx0" brushRef="#br0" timeOffset="5037.165">2025 1042,'5'19,"1"21,0 8,-1 2,-2-5,0-3,-2-5,-1-4,0-3,-5-2,-1 0,-1 0,2-11,2-7</inkml:trace>
  <inkml:trace contextRef="#ctx0" brushRef="#br0" timeOffset="5306.365">2082 1014,'15'-4,"1"0,0 2,0 0,0 0,0 2,0 0,1 1,-1 0,0 2,0 0,-1 0,1 2,-1 0,0 0,0 2,2 1,-14-7,-1 0,1 1,-1 0,0-1,1 1,-1 0,0 0,0 0,0 0,0 1,0-1,-1 0,1 1,-1-1,1 1,-1 0,0 0,0-1,0 1,-1 0,1 0,-1 0,1 0,-1 0,0-1,0 1,0 0,-1 0,1 0,-1 0,1 0,-1 0,0-1,0 1,0 0,0-1,-1 1,1 0,-1-1,0 0,0 1,1-1,-1 0,-1 0,0 1,-6 4,1-1,0 0,-1 0,0-1,-1 0,1-1,-1 0,0 0,0-1,0 0,0-1,-1 0,1-1,0 0,-1 0,1-2,-1 1,1-1,-1 0,1-1,0-1,-2 0,-12-3</inkml:trace>
  <inkml:trace contextRef="#ctx0" brushRef="#br0" timeOffset="6139.986">1348 252,'35'-9,"0"2,1 1,0 2,0 2,33 1,-40 1,231 0,-260 0,-1-1,1 1,0 0,0-1,-1 1,1-1,0 1,0-1,0 1,0-1,0 1,0-1,0 1,0-1,0 1,0-1,0 1,0-1,0 1,0-1,0 1,0-1,1 1,-1-1,0 1,0-1,0 1,1 0,-1-1,0 1,1-1,-1 1,0 0,1-1,-1 1,1 0,-1-1,0 1,1 0,-1 0,1-1,-1 1,1 0,-1 0,1 0,-1 0,1 0,-1 0,1 0,-1 0,1 0,-1 0,1 0,-1 0,1 0,-1 0,1 0,-1 0,1 1,-1-1,1 0,-41-27,34 24,-8-5,1 0,0 0,0-2,0 1,1-2,1 0,0 0,0-1,1 0,1-1,-7-12,15-3,9 19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6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60,'23'-5,"19"-7,6 0,0 1,-4 3,-4 2,-4 3,-4 1,-2 2,-2 0,-5 0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7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31,'24'0,"22"-5,8-2,0 1,-4 1,-7 2,-5 0,-4 2,-9 1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340 136,'1'96,"-13"232,-5 39,21-342,9-31,-8-7</inkml:trace>
  <inkml:trace contextRef="#ctx0" brushRef="#br0" timeOffset="420.207">1 193,'38'6,"1"-1,-1-2,1-2,0-1,0-2,16-4,88-2,-31-7,-94 11,0 1,1 0,-1 1,1 1,-1 1,1 0,-1 2,1 0,5 4</inkml:trace>
  <inkml:trace contextRef="#ctx0" brushRef="#br0" timeOffset="836.314">30 982,'38'0,"32"0,9 0,-4 0,-10-5,-7-1,-8 0,-8 1,-6 2,-5-4,-2-1,-2 2,0 1,-1 2,1 1,-4 1</inkml:trace>
  <inkml:trace contextRef="#ctx0" brushRef="#br0" timeOffset="3963.602">933 954,'5'-5,"1"4,0 6,-6 7,-3 7,-1 4,1 4,0 2,1 0,0 1,2-1,-1 1,1-1,0-1,1 0,-1 1,0-1,0-5</inkml:trace>
  <inkml:trace contextRef="#ctx0" brushRef="#br0" timeOffset="4333.026">961 926,'36'-7,"-10"1,0 0,0 2,0 1,0 2,0 0,18 2,-40-1,-1 1,1-1,0 0,-1 1,1 0,-1 0,1 0,-1 0,0 0,0 1,1-1,-1 1,0 0,0 0,0 0,-1 1,1-1,0 1,-1-1,0 1,1 0,-1 0,0 0,-1 0,1 0,0 0,-1 1,0-1,0 0,0 1,0-1,0 1,-1-1,0 1,1 0,-1-1,0 1,-1-1,1 1,-1-1,0 1,0-1,0 1,0-1,0 1,-1-1,0 2,-6 4,0-1,0 0,-1 0,0 0,0-1,-1-1,0 1,0-2,-1 1,1-2,-1 1,0-1,0-1,-1 0,1 0,-1-2,0 1,-3-1,-66-1,63-7</inkml:trace>
  <inkml:trace contextRef="#ctx0" brushRef="#br0" timeOffset="7019.932">2062 390,'-2'7,"0"0,0 0,-1 0,0 0,0-1,-1 1,1-1,-1 0,-1 0,1 0,-6 5,7-7,-15 20,-1-1,0 0,-2-2,-1 0,0-2,-1 0,-1-1,-1-2,-1 0,0-2,-1-1,0-1,-1-1,0-1,-1-2,-19 3,45-10,0-1,0 1,0-1,0 0,0 0,-1 0,1 0,0 0,0-1,0 1,0-1,0 0,0 0,0 0,0 0,1-1,-1 1,0-1,1 1,-1-1,1 0,-1 0,1 0,0-1,0 1,0 0,0-1,0 1,1-1,-1 0,1 0,0 1,0-1,0 0,0 0,0 0,0 0,1 0,0-1,-1 1,1 0,0 0,1 0,-1-2,0-2,0 0,0 0,1 0,0 1,0-1,0 0,1 0,0 1,1-1,-1 1,1 0,0 0,1 0,0 0,-1 0,2 1,-1 0,1 0,0 0,0 0,0 1,0-1,1 1,0 1,0-1,0 1,0 0,1 1,-1-1,1 1,-1 0,1 1,0 0,-1 0,1 0,0 1,0 0,0 0,0 1,0 0,1 0,5 5,0 1,-1 1,1-1,-1 2,-1 0,0 0,0 1,0 0,-2 1,1 0,-1 1,4 8,-6-8,1-1,0 0,1 0,0-1,0 0,1 0,0-1,1 0,0-1,0-1,1 1,0-2,0 0,1 0,8 2,93 21,-78-8,-41-16</inkml:trace>
  <inkml:trace contextRef="#ctx0" brushRef="#br0" timeOffset="7731.536">1497 220,'6'-3,"0"0,0 0,0 0,0 0,1 1,-1 0,1 1,-1 0,1-1,0 2,-1-1,1 1,0 0,7-1,362-1,-351-2,-30-11,3 14,-8-4,1-1,0 0,0 0,0-1,1 0,0 0,0-1,0 0,1-1,1 1,-1-1,2-1,-1 1,1-1,0 0,1 0,0-3,-1-11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4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1,'-28'33,"-20"17,-2 3,9-6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6.0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49 0,'-18'184,"8"0,8 25,2-207,-1-1,1 1,-1-1,1 1,-1-1,1 1,0-1,0 1,0 0,0-1,0 1,0-1,0 1,0 0,0-1,1 1,-1-1,1 1,-1-1,1 1,-1-1,1 1,0-1,0 0,0 1,0-1,0 0,0 0,0 1,0-1,1 0,-1 0,0-1,1 1,-1 0,0 0,1-1,-1 1,1 0,-1-1,1 0,0 1,-1-1,1 0,-1 0,1 0,0 0,149-80,-128 68,-9 3,1 0,0 2,1 0,0 0,0 2,0 0,9-1,-23 6,0-1,0 1,0 0,1 0,-1 0,0 0,0 0,0 1,0-1,0 1,0-1,0 1,0 0,0 0,0 0,-1 0,1 0,0 0,0 0,-1 1,1-1,-1 0,1 1,-1 0,0-1,0 1,1 0,-1 0,0-1,-1 1,1 0,0 0,0 0,-1 0,1 0,-1 0,0 0,1 0,-1 2,-15 82,8-75,1 0,-2-1,1 0,-2 0,1 0,-1-1,-1-1,1 1,-1-1,-1-1,0 0,0 0,0-1,0-1,-1 0,0-1,-12 4,13-5,-10 3,0 0,0-2,0 0,0-1,-1-1,-11-1,31-1,0 0,0 0,0 0,0 0,1-1,-1 1,0 0,0-1,0 0,0 1,0-1,0 0,1 0,-1 0,0 0,1 0,-1-1,1 1,-1 0,1-1,-1 1,1-1,0 1,0-1,0 0,0 1,-1-3,2-7</inkml:trace>
  <inkml:trace contextRef="#ctx0" brushRef="#br0" timeOffset="597.513">471 564,'3'6,"1"0,-1-1,1 1,0-1,1 0,-1 0,1-1,0 1,0-1,0 0,0-1,1 1,0-1,-1 0,1 0,0-1,1 0,-1 0,0 0,1-1,-1 0,1 0,-1 0,1-1,-1 0,1-1,-1 1,1-1,-1 0,1-1,-1 0,0 0,0 0,1-1,-2 1,1-2,4-2,5-6,-1-1,0-1,-1 0,-1-1,0 0,-1-1,0-1,-2 1,0-2,0-1,-8 18,1 0,-1-1,1 0,-1 1,0-1,0 0,0 0,0 0,0 1,-1-1,1 0,0 0,-1 0,0 0,1 0,-1-1,0 1,0 0,0 0,0 0,0 0,-1 0,1 0,-1 0,1 0,-1 0,0 0,0 0,1 0,-1 1,-1-1,1 0,0 1,0-1,-1 0,1 1,-1-1,1 1,-1 0,1 0,-1 0,0-1,0 1,0 1,0-1,0 0,0 0,1 1,-2-1,1 1,0 0,0-1,-1 1,-8 4,0 1,-1 0,2 0,-1 1,1 1,-1-1,2 2,-1-1,1 2,0-1,1 1,-2 3,-3 0,2-1,-1 1,1-1,1 2,0-1,1 2,0-1,1 1,1 0,0 1,1 0,1 0,-2 6,6-17,1-1,0 1,0-1,0 1,1-1,-1 1,1-1,0 0,0 1,0-1,0 0,0 1,1-1,0 0,-1 0,1 0,0-1,0 1,1 0,-1-1,1 1,-1-1,1 0,0 0,0 0,-1 0,2 0,-1-1,0 1,0-1,0 0,1 0,2 1,7 1,-1 0,0-1,1-1,-1 1,1-2,0 0,-1-1,13-1,21-8,0-2,-1-2,0-2,-1-1,-1-3,36-22,-51 28,-1-2,0-1,-1-1,-1-1,-1-1,0-1,-2-1,0-1,15-22,-36 43,0 1,0 0,0-1,0 1,0-1,0 1,0-1,-1 1,1-1,0 1,-1-1,1 0,-1 1,0-1,0 0,1 1,-1-1,0 0,0 1,-1-1,1 0,0 0,-1 1,1-1,0 0,-1 1,0-1,1 1,-1-1,0 1,0-1,0 1,0 0,0-1,0 1,-1 0,1 0,0 0,-1 0,1 0,0 0,-1 0,1 0,-1 0,0 1,1-1,-1 1,0-1,1 1,-1-1,0 1,1 0,-1 0,0 0,1 0,-3 1,-7 0,0 2,0-1,0 2,0-1,1 2,-1-1,1 1,0 1,0 0,1 0,0 1,0 0,-2 3,-56 65,65-72,1-1,-1 1,1-1,0 1,0 0,0 0,0-1,1 1,-1 0,0 0,1 0,0 0,0 0,0 0,0 0,1 0,-1 0,1-1,-1 1,1 0,0 0,0 0,0-1,1 1,-1 0,1-1,-1 0,1 1,0-1,0 0,0 0,0 1,135 65,-104-54,-28-14,0 1,-1 0,1 0,0 0,0 0,-1 1,1 0,-1 0,1 0,-1 1,0-1,0 1,0 0,0 0,-1 0,1 1,-1-1,0 1,0 0,0 0,0 0,-1 0,0 1,0-1,0 1,0-1,-1 1,1-1,-1 1,0 0,-1 0,1 0,-1 0,0 0,0-1,-1 2,-5 12</inkml:trace>
  <inkml:trace contextRef="#ctx0" brushRef="#br0" timeOffset="846.324">1771 649,'-34'43,"-30"33,-9 10,3-7,13-10,17-18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00.0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198 194,'-31'353,"3"25,2-171,19-158,1-32</inkml:trace>
  <inkml:trace contextRef="#ctx0" brushRef="#br0" timeOffset="429.417">0 167,'21'-18,"0"1,1 1,0 1,1 1,1 1,1 1,-1 1,2 1,-1 1,1 2,1 0,-1 2,1 1,6 1,-25 1,0 1,0 0,0 0,0 1,0 0,0 0,0 1,0 0,0 1,0-1,0 2,0-1,-1 1,1 0,-1 1,0-1,0 2,0-1,-1 1,1 0,-1 0,0 0,0 1,-1 0,0 1,0-1,0 1,-1 0,0 0,0 0,-1 0,0 1,0-1,-1 1,0 0,0 0,0 7,-5 4,-1 0,-1 0,-1 0,0-1,-1 1,-2-2,1 1,-2-1,0-1,-1 0,-1 0,0-1,-1 0,-1-1,0-1,-9 6,-25 21,-2-2,-1-3,-2-2,-1-2,-34 13,85-43,1-1,1 0,-1 0,1 0,-1 0,1 0,-1 1,1-1,-1 0,1 1,-1-1,1 1,-1-1,1 1,0 0,-1-1,1 1,0 0,0 0,0 0,-1 0,1 0,0 0,0 0,0 1,1-1,-1 0,0 1,0-1,1 0,-1 1,1-1,-1 1,1-1,0 1,-1-1,1 1,0-1,0 1,0-1,0 1,0-1,0 1,1-1,-1 1,1-1,-1 1,1-1,-1 1,1-1,0 0,-1 1,1-1,0 0,0 0,0 0,0 1,1-1,192 87,-177-82,-1 0,0 2,0-1,-1 2,0 0,0 1,-1 1,0 0,-1 0,-1 2,0 0,0 0,-1 1,0 2,2 8</inkml:trace>
  <inkml:trace contextRef="#ctx0" brushRef="#br0" timeOffset="3429.987">592 957,'18'3,"1"0,-1-1,0-1,1-1,-1-1,0 0,0-1,1-1,10-4,-22 6,0-1,-1-1,1 1,-1-1,0 0,0-1,0 1,0-1,-1 0,1-1,-1 1,0-1,0 0,-1 0,1-1,-1 1,0-1,-1 0,0 0,0 0,0-1,0 1,-1-1,0 1,-1-1,2-6,-2 10,0-1,-1 0,1 1,-1-1,1 0,-1 0,0 0,-1 0,1 1,-1-1,1 0,-1 0,0 1,-1-1,1 1,-1-1,1 1,-1-1,0 1,0 0,-1 0,1 0,0 0,-1 0,0 1,0-1,0 1,0 0,0-1,0 2,-1-1,1 0,-1 0,1 1,-1 0,1 0,-1 0,0 0,0 1,1-1,-1 1,0 0,-1 0,-8 3,1 1,0 0,0 1,0 0,0 1,1 0,0 1,1 0,-1 1,1 0,1 1,-1 0,1 0,1 1,0 0,0 0,1 1,1 0,0 1,0-1,1 1,0 0,1 0,1 1,0-1,0 1,1 0,1 0,0 0,2-7,0 0,0 0,1 0,-1-1,1 1,0-1,1 1,-1-1,1 0,0 1,1-1,-1-1,1 1,0-1,0 1,1-1,-1 0,1 0,0-1,0 0,0 0,0 0,0 0,1-1,-1 0,1 0,0 0,0-1,-1 1,1-2,0 1,0-1,0 1,0-2,0 1,0-1,0 0,3 0,12-1,0 0,0-1,0-1,0 0,0-2,-1-1,0 0,4-4,-7 4</inkml:trace>
  <inkml:trace contextRef="#ctx0" brushRef="#br0" timeOffset="3899.936">1129 1069,'176'-218,"-176"216,1 1,-1-1,1 1,0-1,0 1,0-1,0 1,0-1,0 1,0 0,0-1,1 1,-1 0,1 0,-1 0,0 0,1 0,0 1,-1-1,1 0,-1 1,1-1,0 1,-1-1,1 1,0 0,0 0,-1 0,1 0,0 0,0 0,-1 0,1 0,0 1,-1-1,1 1,0-1,-1 1,1 0,0 0,-1 0,0 0,1 0,-1 0,1 0,-1 0,0 0,0 1,0-1,0 0,0 1,0-1,1 1,-7 130,5-131,0 1,0-1,0 0,-1 0,1 0,0 0,1 0,-1 0,0 0,0 0,0 1,1-1,-1 0,0 0,1 0,-1 0,1 0,-1 0,1 0,0-1,-1 1,1 0,0 0,0 0,0-1,-1 1,1 0,0-1,0 1,0-1,0 1,0-1,0 1,0-1,0 0,0 1,0-1,1 0,-1 0,0 0,0 0,0 0,0 0,0 0,0 0,0 0,0-1,1 1,-1 0,0-1,0 1,52-34,-47 29,133-111,-138 115,0-1,0 1,0 0,1 0,-1 0,0 0,1 0,-1 1,1-1,-1 0,1 1,-1-1,1 1,-1-1,1 1,0 0,-1-1,1 1,-1 0,1 0,0 0,-1 0,1 1,0-1,-1 0,1 1,-1-1,1 1,-1 0,1-1,-1 1,1 0,-1 0,0 0,1 0,-1 0,0 0,0 0,0 0,0 1,0-1,0 0,0 1,0-1,-1 1,1-1,0 1,-1-1,1 1,-1 0,3 36,-3-35,0 1,-1-1,1 0,0 1,1-1,-1 0,1 1,-1-1,1 0,0 1,0-1,0 0,1 0,-1 0,1 0,0 0,0 0,0 0,0-1,0 1,1-1,0 2,13 4</inkml:trace>
  <inkml:trace contextRef="#ctx0" brushRef="#br0" timeOffset="4628.175">1976 928,'13'3,"0"0,0-1,1-1,-1 0,1-1,-1 0,1-1,-1-1,0 0,1-1,-1 0,0-1,-1 0,1-1,-1-1,0 0,0 0,0-1,8-7,-18 11,-1 0,1 0,-1 0,1 0,-1 0,0 0,0 0,0 0,0-1,-1 1,0 0,1 0,-1-1,0 1,0 0,-1-1,1 1,-1 0,0 0,1-1,-1 1,-1 0,1 0,0 0,-1 0,0 0,1 1,-1-1,0 0,0 1,-1 0,1-1,-1 1,1 0,-1 0,1 0,-1 0,0 1,0-1,0 1,0 0,0-1,0 2,-1-1,1 0,0 0,0 1,-1 0,1 0,0 0,-1 0,1 0,0 1,0-1,-1 1,1 0,-3 1,-2 0,1-1,-1 2,0-1,1 1,0 0,0 0,0 1,0 0,0 0,1 1,0 0,0 0,0 1,0-1,1 1,0 0,0 1,1-1,0 1,0 0,0 0,1 0,0 0,0 1,1-1,0 1,1 0,-1 0,1 0,1-1,0 1,0 0,0 0,1 0,0 0,0 0,1-1,0 1,2 2,0-5,1-1,0 1,0-1,0 0,1 0,0-1,-1 0,1 0,0 0,0-1,1 0,-1 0,0 0,1-1,-1 0,1 0,-1-1,1 1,0-1,-1-1,1 0,-1 1,1-2,2 0,15 1,89-7,-81 2</inkml:trace>
  <inkml:trace contextRef="#ctx0" brushRef="#br0" timeOffset="5044.902">2483 1069,'20'-26,"0"0,2 2,0 0,2 2,1 0,0 2,1 1,7-3,-31 21,0 0,0 0,0 0,0 0,0 0,0 0,0 0,0 1,0-1,0 1,0 0,1 0,-1-1,0 1,0 1,0-1,0 0,1 0,-1 1,0 0,0-1,0 1,0 0,0 0,0 0,0 0,0 0,-1 0,1 1,0-1,-1 1,1-1,-1 1,1-1,-1 1,0 0,1 0,-1 0,0 0,0 1,3 1,0-1,0 1,0-1,0 0,1 0,-1 0,1 0,0-1,0 0,0 0,0 0,0 0,0-1,1 0,-1 0,0-1,1 1,-1-1,1 0,-1-1,0 1,1-1,-1 0,0-1,0 1,1-1,-1 0,-1 0,1 0,0-1,2-2,22-4,-27 8,-1 0,1 0,-1 1,1-1,-1 1,1 0,-1-1,1 1,-1 0,1 0,-1 0,1 0,0 0,-1 0,1 1,-1-1,1 0,-1 1,1-1,-1 1,1 0,-1-1,0 1,1 0,-1 0,0 0,1 0,-1 0,0 0,0 0,0 0,0 1,0-1,0 0,0 1,-1-1,1 0,0 2,7 67,-4-22,6-30,1-4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5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33 363,'-10'-10,"-2"-12,4-8,5-3,7-1,3 1,5 0,5 2,5 1,-1 1,0 5,1 8,-2 0,-1 4,2 3,-3 9,-4 4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4.0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253 244,'19'5,"1"-2,-1 0,0-1,1-1,-1-1,1-1,-1 0,1-2,-1 0,0-1,0-1,0-1,-1 0,0-2,0 0,-1-1,3-2,-13 7,-1-1,0 1,0-1,-1 0,1-1,-1 1,0-1,-1 0,0 0,1-1,-2 1,1-1,-1 0,0 0,-1 0,1 0,-1-1,-1 1,1-1,-1 1,-1-1,1 1,-1-1,-1 1,0-2,1 8,0-1,-1 1,1 0,0 0,-1 0,1 0,-1-1,0 1,1 0,-1 0,0 0,0 0,0 0,0 1,0-1,0 0,0 0,0 1,0-1,0 0,0 1,0-1,0 1,0-1,-1 1,1 0,0-1,0 1,-1 0,1 0,0 0,0 0,-1 0,1 0,0 0,0 1,-1-1,1 0,0 1,0-1,0 1,0-1,0 1,-1 0,1-1,0 1,0 0,0 0,1 0,-1-1,-46 50,36-28,0 1,2 1,1 0,1 0,1 1,1 0,1 0,-1 22,-3 297,11-235,-6 0,-8 41,7-117,-1 0,-1 0,-2-1,-2 0,0-1,-3 0,0 0,-2-2,-1 1,-1-2,-2 0,-13 14,22-29,0 0,-1-1,-1-1,0 0,0 0,-1-1,0-1,-1 0,0-1,0 0,-1-1,0-1,0 0,0-1,-1-1,0 0,-3-1,15-3,1 0,0 0,0 0,-1-1,1 1,0-1,0 0,-1 0,1 0,0 0,0 0,0-1,0 1,1-1,-1 0,0 0,1 0,-1 0,1-1,0 1,0-1,0 1,0-1,0 0,0 0,1 0,-1 0,1 0,0 0,0 0,0 0,0 0,1-1,-1 1,1 0,0 0,0-2,0-9,0 1,1-1,1 1,0-1,1 1,0 0,1 0,4-8,3-4,1 0,1 1,2 1,0 0,1 1,1 1,1 0,1 2,1 0,14-10,-4 3,-4 2,0 2,2 0,1 2,0 1,17-7,17-1,-44 21</inkml:trace>
  <inkml:trace contextRef="#ctx0" brushRef="#br0" timeOffset="320.96">931 611,'-15'13,"1"-1,0 2,1 0,1 1,0 0,1 0,0 1,2 1,0 0,0 0,2 1,0 0,1 0,1 1,1-1,1 1,-1 6,6-20,-1 0,0-1,1 1,0 0,0-1,1 1,-1-1,1 0,0 0,0 0,1 0,-1 0,1-1,-1 1,1-1,0 0,0 0,1-1,-1 1,1-1,-1 0,1 0,0 0,-1-1,1 0,0 0,0 0,0 0,0-1,0 0,0 0,0 0,0-1,0 1,0-1,0-1,0 1,0 0,-1-1,1 0,0 0,-1-1,0 1,1-1,-1 0,0 0,0-1,4-2,-1 0,0 0,0 0,-1-1,0 0,0 0,-1 0,0-1,0 0,0 0,-1 0,0-1,-1 1,0-1,-1 0,1 0,-2 0,1 0,-1-1,-1 1,1 0,-2 0,1-1,-1 1,-1 0,1 0,-2 0,1 0,-1 0,-1 1,-3-9,5 15,0-1,0 1,0 0,0 0,-1 0,1 0,0 0,-1 0,0 1,1-1,-1 1,0 0,1 0,-1 0,0 0,0 0,0 0,0 1,0 0,0-1,0 1,-3 1,-16 1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7.1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483 167,'-29'-3,"-1"2,1 1,0 1,-1 2,1 1,0 1,1 2,-1 0,-9 6,25-8,-1 0,1 1,0 1,0 0,1 1,0 1,0 0,1 0,0 1,-5 7,11-12,1 0,0 0,0 1,1-1,-1 1,1 0,0 0,1 0,0 0,0 1,0-1,1 1,-1-1,2 1,-1-1,1 1,0 0,0-1,1 1,0-1,0 1,0-1,1 1,0 0,0-3,0-1,0 1,0 0,0-1,1 1,-1-1,1 0,0 0,0 0,0 0,0 0,1-1,-1 1,1-1,-1 0,1 0,0 0,0-1,0 1,0-1,0 0,0 0,0-1,4 1,105-2,-11-30,-73 19</inkml:trace>
  <inkml:trace contextRef="#ctx0" brushRef="#br0" timeOffset="666.794">850 196,'-20'13,"0"0,0 2,2 1,0 0,1 1,0 1,2 1,0 0,1 1,1 0,1 1,-7 16,18-34,0-1,0 1,0 0,0-1,1 1,-1 0,1 0,0 0,-1-1,1 1,0 0,1 0,-1 0,0-1,1 1,0 0,0 0,-1-1,2 1,-1-1,0 1,0-1,1 1,-1-1,1 0,0 0,0 1,0-1,0 0,0-1,0 1,0 0,1-1,-1 1,1-1,-1 0,1 0,-1 0,1 0,0 0,-1 0,1-1,0 1,0-1,0 0,-1 0,1 0,0 0,1-1,11-4,-1 0,1-1,-1-1,0-1,-1 0,1 0,-1-1,-1-1,0 0,6-8,-4 6,175-182,-170 175,-15 32,-28 111,24-120,0 1,1-1,-1 0,1 0,0 1,0-1,1 0,-1 0,1 0,0 0,0-1,1 1,-1-1,1 1,-1-1,1 0,0 0,0 0,0 0,1 0,-1-1,1 1,0-1,-1 0,1 0,0-1,0 1,3 0,7 0,0-1,0-1,0 0,0-1,0-1,0 0,0 0,0-2,-1 0,1 0,-1-1,0-1,0 0,-1-1,0 0,8-7,10-2,-1-3,-1 0,0-1,-2-2,0-1,-2-1,0-1,-2-1,-1 0,5-12,-5-42,-21 78,0 0,0 0,0 0,0 1,0-1,-1 0,1 0,-1 0,1 1,-1-1,0 0,1 1,-1-1,0 1,0-1,0 1,0-1,-1 1,1 0,0-1,0 1,-1 0,1 0,-1 0,1 0,-1 0,0 0,1 1,-1-1,0 0,1 1,-1-1,0 1,0 0,1 0,-1 0,0 0,0 0,0 0,1 0,-1 0,0 0,-1 1,-9 2,1 1,0 0,0 0,1 1,-1 0,1 1,0 0,1 1,-1 0,1 0,1 1,-1 0,1 0,1 1,0 1,0-1,1 1,0 0,0 0,1 1,1-1,0 1,-2 9,6-13,1-1,0 1,1 0,-1 0,2 0,-1-1,1 1,-1-1,2 0,-1 1,1-1,0-1,0 1,1-1,-1 0,1 0,0 0,1 0,-1-1,1 0,0 0,0-1,0 1,0-1,1-1,0 1,-1-1,1 0,0-1,1 1,31 16,-30-14,-1 0,1 0,-1 1,0 0,0 1,-1 0,0 0,0 0,0 1,-1 0,0 0,0 1,-1 0,0 0,0 0,-1 0,0 1,0 2,10 31,-7-26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5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196 283,'-4'-2,"-1"1,1-1,0 1,-1 0,1 1,-1-1,1 1,-1 0,1 0,0 0,-1 1,1 0,-1 0,1 0,0 0,-1 0,1 1,0 0,0 0,0 0,0 0,1 1,-1-1,1 1,-1 0,1 0,-3 4,-2 2,-1 0,1 0,1 1,-1 1,2-1,0 1,0 0,1 0,-2 7,5-13,1-1,0 1,0 0,0-1,0 1,1 0,0-1,0 1,0 0,1 0,0-1,0 1,0 0,0-1,1 1,-1-1,1 1,0-1,1 0,-1 0,1 0,-1 0,1-1,1 1,-1 0,0-1,1 0,0 0,-1 0,1-1,0 1,1-1,-1 0,0 0,1 0,-1-1,1 1,-1-1,1 0,0 0,-1-1,1 0,0 0,0 0,-1 0,1 0,0-1,1 0,4-3,1-1,-1 0,0 0,0-1,0 0,-1-1,0 0,0-1,-1 1,0-2,0 1,-1-1,0 0,0-1,-1 1,-1-1,1-1,-2 1,1-1,-2 0,1 0,-1 0,-1 0,0 0,-1-4,-15-88,13 101,0 0,0-1,-1 1,1 0,0 0,-1 0,0 0,1 0,-1 0,0 0,0 1,0-1,0 0,0 1,0 0,0-1,-1 1,1 0,0 0,-1 1,1-1,-1 0,1 1,-1-1,1 1,-1 0,1 0,-1 0,1 0,-1 0,1 1,-1-1,1 1,-1 0,1-1,0 1,-1 0,1 1,-1-1,-32 21,19-11</inkml:trace>
  <inkml:trace contextRef="#ctx0" brushRef="#br0" timeOffset="729.406">590 255,'0'7,"1"0,0 0,0 0,0 1,1-1,-1-1,2 1,-1 0,1 0,0-1,1 1,-1-1,1 0,0 0,1-1,-1 1,1-1,0 0,1 0,-1-1,1 1,0-1,0 0,0-1,1 0,-1 0,1 0,0-1,0 0,0 0,0 0,0-1,0 0,0-1,0 1,1-2,-1 1,1-1,12-7,0-1,-1-1,0-1,-1-1,0 0,0-2,-2 0,0 0,9-12,-23 26,0-1,0 1,-1 0,1 0,0 0,0 0,-1 1,1-1,0 0,-1 1,1-1,0 1,-1 0,1-1,0 1,-1 0,1 0,-1 0,0 0,1 0,-1 0,0 1,0-1,1 0,-1 1,0-1,0 1,-1-1,1 1,0-1,0 1,-1 0,1-1,-1 1,1 0,-1-1,0 1,0 0,0 0,0 1,9 14,-3-9,1 0,0 0,0-1,1 0,0 0,0-1,0 0,1 0,0-1,0 0,1-1,-1 0,1 0,0-1,0 0,0-1,0 0,1-1,-1 0,0 0,1-1,-1-1,0 0,1 0,-1-1,0 0,0-1,7-2,3-6,-1-1,0 0,-1-2,0 0,-2-1,1 0,-2-2,0 1,-1-2,0 0,-2-1,0 0,5-15,24-69,-39 101,-1-1,0 0,0 1,0-1,-1 1,1-1,0 0,-1 0,0 1,0-1,0 0,0 0,0 0,0 1,-1-1,1 0,-1 0,0 1,0-1,0 1,0-1,0 1,-1-1,1 1,-1-1,0 1,1 0,-1 0,0 0,0 0,0 0,-1 1,1-1,0 1,-1-1,1 1,-1 0,1 0,-1 0,1 0,-1 0,0 0,0 1,1 0,-1-1,0 1,0 0,0 0,-2 1,-1 1,-1 1,0 0,1 0,-1 0,1 1,0 0,0 0,1 1,-1-1,1 1,0 1,0-1,1 1,-1 0,1 0,1 0,-2 2,4-6,-1 1,1-1,-1 1,1 0,0-1,0 1,0 0,0 0,0 0,1 0,0-1,-1 1,1 0,0 0,0 0,1 0,-1 0,1 0,-1 0,1 0,0 0,0 0,0-1,0 1,1 0,-1-1,1 1,-1-1,1 0,0 1,0-1,0 0,0 0,1 0,-1 0,0-1,1 1,0 0,-1-1,1 0,1 1,10 2,0 0,1-1,-1 0,1-1,-1-1,1 0,0-1,0-1,8-1,50 0,-70 2,-1 0,1 0,0 0,-1 1,1-1,-1 1,1 0,-1-1,0 1,1 0,-1 0,0 1,1-1,-1 0,0 1,0-1,0 1,0 0,0 0,-1 0,1 0,-1 0,1 0,-1 0,0 0,1 1,-1-1,0 0,0 3,4 78,-3-16,0-63,0 0,-1 0,1-1,0 1,1-1,-1 1,1-1,-1 0,1 0,0 0,0 0,1 0,-1-1,0 0,1 1,0-1,-1-1,1 1,0 0,0-1,0 0,0 0,0 0,0 0,0-1,0 1,0-1,1 0,1-1,19 2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28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84 565,'9'37,"-1"-1,-3 2,0-1,-3 0,-1 1,-2 0,2-3,-3 26,-2-1,-3 0,-3 0,-7 22,17-82,-2 9,1-1,-1 1,-1-1,1 0,-1 0,-1 0,0 0,0-1,0 1,-1-1,-2 2,6-9,0 1,0-1,0 0,0 0,0 0,0 0,0 1,0-1,0-1,0 1,0 0,0 0,0 0,0 0,0-1,0 1,0-1,0 1,0 0,0-1,0 0,0 1,1-1,-1 1,0-1,0 0,0 0,1 0,-1 1,1-1,-1 0,0 0,1 0,0 0,-1 0,1 0,-1 0,1 0,0 0,0 0,0 0,0 0,-1 0,1 0,1 0,-1 0,0 0,0 0,0 0,0-1,1 1,-1 0,1 1,-1-1,0 0,1 0,0 0,0-1,5-31,2-1,1 1,2 1,1 0,2 1,0 0,3 1,0 0,2 2,14-17,6-6,1 1,3 2,1 3,3 1,15-9,-54 45,1 0,1 1,-1-1,1 2,0 0,1 0,0 1,0 0,0 0,0 2,1-1,-1 1,1 1,0 0,7 0,-16 3,0-1,0 1,0-1,0 1,-1 0,1 0,0 0,-1 1,1-1,-1 1,1-1,-1 1,0 0,1 0,-1 0,0 0,0 0,-1 0,1 0,0 1,-1-1,1 1,-1-1,0 1,0 0,0 0,0-1,0 1,-1 0,1 0,-1 0,0 0,0 0,0 1,-20 99,12-86,-1-1,0 0,-2 0,0-1,-1-1,0 1,-1-2,0 0,-1-1,-1 0,0-1,-1 0,0-1,0-1,-1-1,0 0,0-2,-1 0,0 0,0-2,-10 1,-27-5,30-6</inkml:trace>
  <inkml:trace contextRef="#ctx0" brushRef="#br0" timeOffset="466.764">592 819,'31'2,"0"-1,1-2,-1-1,0-1,0-2,0-1,-1-1,0-2,0-1,-1-1,0-1,1-4,-14 8,0 0,-1-2,0 0,-1-1,0 0,-1-1,0 0,-1-1,-1-1,0 0,0 0,-2-1,1-1,-2 1,0-1,-1-1,-1 1,3-13,-8 26,0 0,0 0,0-1,0 1,0 0,-1 0,1-1,-1 1,0 0,0 0,0-1,-1 1,1 0,-1 0,0-1,0 1,0 0,0 0,0 0,-1 0,1 0,-1 0,0 1,0-1,0 0,0 1,0 0,-1-1,1 1,-1 0,1 0,-1 0,0 1,0-1,0 1,0-1,0 1,0 0,0 0,0 0,0 1,-1-1,1 1,0 0,-4 0,-2 2,1 1,-1 1,0 0,1 0,0 1,0 0,0 0,1 1,0 0,0 0,0 0,1 1,0 0,0 1,0 0,0 2,4-8,1 0,-1 0,1 0,-1 1,1-1,0 0,0 1,0-1,1 1,-1-1,1 1,-1 0,1-1,0 1,0 0,0-1,0 1,0-1,1 1,-1 0,1-1,0 1,-1-1,1 1,0-1,1 0,-1 1,0-1,1 0,-1 0,1 0,0 0,-1 0,1 0,0 0,0-1,0 1,1-1,-1 1,0-1,0 0,1 0,1 1,114 28,-64-29,54 11,-106-12,-1 1,1 0,-1 0,1 0,-1 0,0 0,1 0,-1 1,0-1,0 0,1 1,-1-1,0 1,-1-1,1 1,0-1,0 1,-1 0,1-1,-1 1,1 0,-1 0,0-1,1 1,-1 0,0 0,0 0,-1-1,1 1,0 0,0 0,-1-1,1 1,-1 0,0-1,1 1,-1 0,0-1,0 1,-39 63,-39 34,71-86</inkml:trace>
  <inkml:trace contextRef="#ctx0" brushRef="#br0" timeOffset="740.976">1608 678,'-4'12,"0"-1,1 1,1 0,-1 0,2 0,0 0,0 0,1 0,1 1,0-1,0 0,1 0,1 0,0-1,0 1,1-1,2 4,-4-13,0 0,0 1,1-1,-1 0,0 0,1 0,0 0,-1 0,1-1,0 1,0-1,0 0,0 0,0 0,0 0,0 0,0-1,0 1,0-1,0 0,0 0,1 0,-1-1,0 1,0-1,0 1,0-1,0 0,0 0,0 0,0-1,0 1,0-1,88-61,-85 57,0 1,0-1,-1-1,0 1,0-1,0 0,-1 0,0 0,-1-1,1 1,-1-1,-1 0,0 0,0 0,0 0,-1 0,0 0,-1-1,1 1,-2 0,1 0,-1-1,-1 1,1 0,-1 0,-1 0,-2-6,3 10,-1 0,0-1,0 1,0 0,-1 1,1-1,-1 1,0-1,0 1,0 0,-1 0,1 1,-1-1,1 1,-1 0,0 1,0-1,0 1,0 0,0 0,0 0,0 1,0-1,0 1,0 0,0 1,0 0,-3 0,-17 4</inkml:trace>
  <inkml:trace contextRef="#ctx0" brushRef="#br0" timeOffset="1485.201">2286 30,'-76'626,"66"-524,44-122,-7-7,2 0,0 2,2 2,1 0,0 2,18-7,-47 26,12-6,-1 0,1 1,0 0,1 2,0 0,0 0,0 1,0 1,5 1,-19 1,-1 1,1 0,-1 0,1 0,0 0,-1 0,1 0,0 1,-1-1,1 0,-1 1,1-1,-1 1,1 0,-1-1,1 1,-1 0,1 0,-1 0,0 0,0 0,1 0,-1 0,0 1,0-1,0 0,0 1,-1-1,1 0,0 1,0-1,-1 1,1-1,-1 1,1 0,-1-1,0 1,0 0,0-1,0 1,0-1,0 2,-25 65,16-54,-2-1,0 0,0-1,-1 0,0-1,-1 0,-1-1,0-1,0 0,-1 0,1-2,-2 0,1-1,-1 0,0-1,-9 1,-9 3,-140 23,132-45,29 1</inkml:trace>
  <inkml:trace contextRef="#ctx0" brushRef="#br0" timeOffset="1771.542">2934 1,'-31'85,"3"2,4 1,-1 24,9-40,-4 42,16-83,-1-1,-1 0,-1 0,-2 0,-12 26,14-39,7-18</inkml:trace>
  <inkml:trace contextRef="#ctx0" brushRef="#br0" timeOffset="2068.801">2991 678,'32'4,"1"-1,0-2,-1-1,1-2,-1-1,1-2,-1-1,0-1,-1-2,22-9,-47 15,0 1,0-1,0 0,0 0,-1-1,0 0,1 0,-1 0,-1-1,1 1,-1-1,0 0,0-1,0 1,-1-1,1 1,-1-1,-1 0,1 0,-1 0,0-1,-1 1,1 0,-1-1,-1 1,1-1,-1 1,0-1,0 1,-1-1,-1-5,1 10,-1-1,1 0,-1 0,0 1,0-1,0 1,0 0,0 0,0 0,-1 0,1 0,-1 0,1 0,-1 1,0-1,0 1,1 0,-1 0,0 0,0 0,0 0,0 1,0-1,-1 1,1 0,0 0,0 0,-1 1,-87 19,78-16,0 0,1 0,-1 1,1 1,1 0,-1 1,1 0,0 0,1 1,-1 1,2 0,-1 0,1 1,1 0,0 0,0 1,1 0,0 1,1-1,1 1,0 1,0-1,1 1,1-1,0 2,1 14,2-4</inkml:trace>
  <inkml:trace contextRef="#ctx0" brushRef="#br0" timeOffset="2534.42">3612 763,'29'-34,"1"2,2 2,2 0,0 3,2 0,12-4,-45 28,-1 1,0 0,1 0,-1 0,0 0,0 0,1 1,-1-1,1 0,0 1,-1 0,1 0,0 0,0 0,0 0,0 0,-1 1,1 0,0-1,0 1,0 0,0 0,0 1,0-1,0 1,0-1,0 1,0 0,0 0,-1 0,1 0,0 1,-1-1,2 2,-2 0,-1-1,1 1,-1-1,1 0,0 1,0-1,0 0,0 0,0 0,0 0,1-1,-1 1,1 0,-1-1,1 0,-1 0,1 1,0-2,0 1,0 0,-1 0,1-1,0 0,0 0,0 1,0-2,0 1,0 0,0 0,0-1,-1 0,1 0,1 0,119-49,-121 49,0 0,0 0,0 1,0-1,0 0,0 1,0-1,1 1,-1 0,0 0,0-1,0 1,0 1,0-1,0 0,1 0,-1 1,0 0,0-1,0 1,0 0,0 0,0 0,-1 0,1 0,0 0,0 1,-1-1,1 0,-1 1,1-1,-1 1,0 0,1 0,-1-1,0 1,0 0,0 0,-1 0,1 0,0 0,-1 0,1 0,-1 0,0 1,1 1,18 73,-8-57</inkml:trace>
  <inkml:trace contextRef="#ctx0" brushRef="#br0" timeOffset="3786.097">3104 651,'0'4,"5"7,1 7,5-1,1 2,2-2,-1 1,3-3,3-4,2-4,4-2,1-4,2 0,1-1,0-1,-5-5,-7-1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3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257 11,'-4'-2,"-1"0,1 1,-1-1,1 1,-1 0,1 1,-1-1,0 1,1 0,-1 0,0 0,1 1,-1-1,1 1,-1 0,1 0,-1 1,1 0,-1-1,1 1,0 1,0-1,0 1,1-1,-1 1,0 0,1 1,0-1,0 0,0 1,0 0,-8 9,1 1,0 0,1 1,1 0,0 0,1 1,-4 16,1-6,0 2,2-1,2 1,0 0,2 1,1-1,1 1,1 0,2-1,1 1,1-1,2 1,0-1,2 0,1-1,2 1,0-2,7 12,-3-14,1-1,1-1,0 0,2-1,1-1,0-1,1 0,3-1,23 0,-28-17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5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1,'-19'70,"3"1,3 1,-1 50,0-12,-13 96,26-199,-2 5,0 1,1 0,1 0,0 0,1 0,0 0,1 0,3 12,-4-24,0 0,0-1,0 1,0 0,1 0,-1-1,0 1,1 0,-1-1,0 1,1 0,-1-1,1 1,-1-1,1 1,-1 0,1-1,0 1,-1-1,1 0,-1 1,1-1,0 1,0-1,-1 0,1 0,0 1,-1-1,1 0,0 0,0 0,0 0,-1 0,1 0,0 0,0 0,-1 0,1 0,0 0,0-1,-1 1,1 0,0 0,0-1,-1 1,1-1,0 1,-1-1,10-7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4:36.2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147 258,'-17'21,"2"0,1 0,0 2,2 0,1 0,0 1,2 0,1 1,1 0,0 2,0 7,1 1,2 0,1 0,2 1,1-1,4 27,-4-56,0 0,0 0,0 0,1 0,-1 0,2 1,-1-1,1-1,-1 1,2 0,-1 0,1-1,0 1,0-1,0 0,1 0,-1 0,1 0,1-1,-1 1,1-1,-1 0,1-1,0 1,0-1,1 0,-1 0,1-1,0 1,-1-1,1 0,3 0,0-2,0 0,0 0,1-1,-1 0,0 0,0-1,-1 0,1-1,0 0,-1 0,1-1,-1 0,0-1,-1 1,1-2,-1 1,0-1,0 0,0 0,-1-1,0 0,-1 0,1 0,-1-1,-1 0,1 0,-1 0,-1-1,1 1,-2-1,1 0,-1 1,0-1,-1 0,0-8,-1 11,-1 1,0 0,0-1,0 1,-1-1,0 1,0 0,0 0,0 0,-1 0,0 0,0 1,-1-1,1 1,-1 0,0 0,0 0,0 1,0-1,-1 1,0 0,1 0,-1 1,0-1,0 1,0 0,-1 0,1 1,0 0,-1 0,1 0,-1 0,1 1,-1 0,0 0,1 1,-1-1,1 1,-1 0,1 1,0-1,0 1,-1 0,1 0,0 1,-1 1,-46 26,33-14</inkml:trace>
  <inkml:trace contextRef="#ctx0" brushRef="#br0" timeOffset="262.334">627 795,'-15'24,"1"8,7-7,4-7</inkml:trace>
  <inkml:trace contextRef="#ctx0" brushRef="#br0" timeOffset="764.759">853 315,'20'-8,"1"1,0 1,1 1,-1 1,1 1,0 0,0 2,0 1,0 0,9 3,-29-3,0 0,0 0,0 0,0 0,1 0,-1 0,0 1,0-1,0 1,0 0,0-1,0 1,-1 0,1 0,0 0,0 0,-1 1,1-1,0 0,-1 1,1-1,-1 1,0 0,0-1,1 1,-1 0,0 0,0 0,-1-1,1 1,0 0,-1 0,1 0,-1 0,1 1,-1-1,0 0,0 0,0 0,0 0,-1 0,1 0,0 0,-1 0,1 0,-1 0,0 0,0 0,0 0,0 0,0-1,0 1,0 0,-2 1,-42 38,-17 26,63-64,-1 0,0 1,1-1,0 0,0 0,0 0,0 0,0 0,1 0,-1 0,1 0,0 0,0-1,0 1,0 0,0-1,1 0,-1 0,1 0,-1 0,1 0,0 0,0-1,0 1,0-1,0 0,0 0,2 1,4 3,-2-3,0 1,0 0,0 1,-1 0,1 0,-1 0,0 1,0-1,0 1,-1 1,0-1,0 1,0 0,-1 0,0 1,0-1,-1 1,1 0,-1 0,-1 0,1 0,-1 0,-1 1,1-1,-1 1,-1-1,1 8,-4-7,1 0,-1 0,-1 0,0 0,0-1,0 1,-1-1,0 0,-1-1,1 1,-1-1,0 0,-1 0,0-1,0 0,0 0,0-1,-1 1,1-2,-1 1,0-1,0 0,-1-1,1 0,-1 0,1-1,-1 0,1 0,-1-1,1 0,-1-1,0 0,1 0,-48 0,31 0</inkml:trace>
  <inkml:trace contextRef="#ctx0" brushRef="#br0" timeOffset="1979.75">1417 4,'1'0,"1"-1,0 1,-1-1,1 1,-1-1,1 1,-1 0,1 0,0 0,-1 0,1 0,0 0,-1 0,1 1,-1-1,1 0,0 1,-1-1,1 1,-1 0,0 0,1-1,-1 1,1 0,-1 0,0 0,0 0,1 1,20 16,-1 1,-1 0,-1 2,0 0,-2 1,0 1,6 13,-18-29,6 10,-1 1,-1-1,0 1,-1 1,-1 0,-1 0,-1 0,-1 1,0 0,-1-1,-1 1,-2 0,0 13,1-10,-1 1,-2-1,0 0,-2 0,0 0,-1 0,-2 0,-2 5,2-13,-1 1,0-1,-1 0,-1-1,0 0,-1-1,-1 0,1-1,-2 0,0-1,0 0,-1-1,-1 0,0-1,0-1,-15 6,-66 29,70-33</inkml:trace>
  <inkml:trace contextRef="#ctx0" brushRef="#br0" timeOffset="112565.281">1952 795,'0'14,"-9"15,-4 7,-3-3,-5-2,-3-1,-3-6,-1-3,-1-4,0-5,5-5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27.4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988 1921,'5'5,"1"11,0 8,-1 4,-2 3,-1 0,0 0,-2 0,0-1,0-1,-1 0,1-1,0 0,0-4</inkml:trace>
  <inkml:trace contextRef="#ctx0" brushRef="#br0" timeOffset="470.727">818 1893,'13'-11,"0"-1,0 2,1-1,1 2,0 0,0 1,0 0,1 1,0 1,0 1,1 0,0 1,6-1,-19 5,0-1,0 1,1 0,-1 0,0 0,0 0,0 1,0 0,0-1,0 2,0-1,0 0,0 1,0 0,0 0,-1 0,1 0,-1 0,0 1,1 0,-1-1,0 1,0 0,-1 1,1-1,-1 0,0 1,0 0,0-1,0 1,0 0,-1 0,0 0,1 2,1 5,-1 1,-1-1,0 1,0-1,-1 1,0-1,-1 0,0 1,-1-1,-1 1,0-1,0 1,-4 4,6-15,0 1,0 0,0-1,0 1,0 0,0-1,0 1,1 0,-1 0,0 0,1 0,0 0,-1 0,1 0,0 0,0 0,0 0,0 0,1 0,-1-1,1 1,-1 0,1 0,-1 0,1 0,0 0,0-1,0 1,0 0,0-1,0 1,1-1,-1 1,0-1,1 1,90 28,-84-29,0 0,0 0,-1 1,1 0,0 0,-1 1,1 0,-1 0,0 1,0 0,0 0,0 1,-1 0,0 0,0 0,0 1,0 1,-4-4,-1 0,0-1,0 1,0 0,0-1,-1 1,1 0,-1 0,1 0,-1 0,0 0,0 0,-1-1,1 1,0 0,-1 0,0 0,0 0,1-1,-2 1,1 0,0-1,-1 1,1-1,-1 1,1-1,-1 0,0 0,0 0,0 0,-1 0,-73 58,63-50,0-1,-1-1,0 0,0-1,-1-1,0 0,0-1,-1 0,1-2,-1 1,0-2,0 0,0-1,0-1,-7-1,5-5</inkml:trace>
  <inkml:trace contextRef="#ctx0" brushRef="#br0" timeOffset="-16690.154">0 1554,'31'-7,"0"1,1 1,0 2,-1 1,1 2,0 0,0 3,-1 0,24 7,123 10,158 8,-119-13,201-12,-204-5,205 13,-345-3,0-2,0-5,1-2,21-6,412-29,-72 27,-98 7,8-26,876 28,-884 0,-169-25,-145 23</inkml:trace>
  <inkml:trace contextRef="#ctx0" brushRef="#br0" timeOffset="-15590.953">1355 1019,'-21'14,"0"2,1 1,1 0,1 1,0 1,2 1,0 0,1 1,1 1,1 0,1 1,1 0,1 1,1 0,0 4,7-23,0 0,0 0,0 1,1-1,-1 0,2 1,-1-1,0 1,1 0,0-1,0 1,1-1,0 1,0-1,0 1,0-1,1 0,0 1,0-1,0 0,1 0,0 0,0-1,0 1,0-1,1 0,0 1,-1-1,2-1,-1 1,0-1,1 0,0 0,-1 0,1 0,0-1,1 0,-1 0,17 0,1-1,-1-1,1-1,-1 0,0-2,0-1,0-1,0-1,0 0,-1-2,-1 0,1-2,-1 0,-1-1,0-1,0-1,1-3,2 0,0-2,-2 0,0-1,-1-1,-1-1,-1-1,-1 0,-1-1,-1-1,7-16,-17 34,-1-1,0 1,0-1,-1 0,0 0,0 0,-1 0,1-1,-2 1,1 0,-1-1,0 1,0 0,-1-1,0 1,-1 0,1 0,-1 0,-1 0,1 0,-1 0,0 0,-1 1,0 0,0-1,0 1,0 1,-1-1,0 1,-1 0,1 0,-1 0,0 1,0 0,0 0,-3-1,-4-2,1 1,-1 0,-1 1,1 1,-1 0,0 1,0 0,0 1,0 1,0 0,-1 1,1 0,0 1,0 1,0 0,0 1,0 1,0 0,1 1,0 0,0 1,-5 3,-91 56,65-34</inkml:trace>
  <inkml:trace contextRef="#ctx0" brushRef="#br0" timeOffset="-14707.406">4459 1075,'-7'-5,"0"0,0 0,-1 0,0 1,0 0,0 1,0 0,0 0,-1 1,1 0,-1 0,0 1,1 0,-1 0,0 1,0 1,0-1,1 1,-1 1,0-1,1 2,0-1,-1 1,1 0,0 1,-3 1,0 2,0-1,0 1,0 1,1 0,0 1,0 0,1 0,1 1,-1 0,2 0,-1 1,1 0,1 0,0 1,1 0,0 0,-2 9,4-15,1 1,0-1,0 0,1 1,-1-1,1 1,1 0,-1-1,1 1,0 0,1-1,0 1,0-1,0 1,1-1,0 1,0-1,0 0,1 0,0 0,0 0,1 0,0-1,0 1,0-1,0 0,1 0,0-1,0 0,0 1,0-1,5 2,7 3,0 0,0 0,1-2,1 0,-1-1,1-1,0-1,0 0,0-2,0 0,1-1,-1-1,1-1,-1 0,19-5,-8 0,-1-1,0-1,0-2,-1 0,-1-2,1-2,-2 0,0-2,22-17,-35 23,-1-1,0 0,0 0,-1-2,-1 1,0-1,-1-1,0 0,3-8,-9 17,-1 0,0 0,0 0,0 0,0 0,-1 0,0 0,0-1,0 1,-1 0,0-1,0 1,0 0,-1-1,0 1,0 0,0-1,0 1,-1 0,0 0,0 0,-1 0,1 1,-1-1,0 1,0-1,0 1,-1 0,1 0,-4-2,-8-3,0 1,0 0,-1 1,0 1,0 0,-1 2,0 0,1 0,-1 2,-1 0,1 1,0 0,0 2,-10 1,-31 1,10 4</inkml:trace>
  <inkml:trace contextRef="#ctx0" brushRef="#br0" timeOffset="-12215.945">451 1075,'39'-5,"31"-1,9 0,-4 1,-10 1,-17 7,-10 2,-9 1,-3-1,-1-1,-5 3,-2 1,-3-2</inkml:trace>
  <inkml:trace contextRef="#ctx0" brushRef="#br0" timeOffset="-8082.154">451 906,'-6'-16,"1"-1,0 1,1-1,1 0,0 1,1-2,1 1,1 0,0 0,1 0,1 0,1 0,0 0,1 0,1 1,1 0,6-14,35-114,-44 138,1 1,1 1,-1-1,1 1,0 0,0 0,0 0,1 0,-1 1,1 0,0 0,0 1,0 0,0 0,0 0,0 0,1 1,-1 0,0 1,1-1,-1 1,1 1,-1-1,1 1,-1 0,0 0,0 1,3 1,23-1,563 0,-592-1,0-1,0 0,0 1,0-1,0 0,0 0,0-1,0 1,0-1,0 1,0-1,0 0,0 0,0-1,0 1,-1 0,1-1,-1 0,1 1,-1-1,1 0,-1 0,0-1,0 1,0 0,0-1,0 1,-1-1,1 1,-1-1,0 0,0 0,0 0,0 0,0 0,0 0,11-98,8-53,-16 148,1 0,-1 1,1-1,0 1,1 0,-1 0,1 1,0-1,0 1,0 1,1-1,-1 1,1 0,0 0,0 1,0 0,0 0,0 1,0 0,1 0,-1 1,7 0,-2-2,255-7,-163 11,714-2,-620 28,282-27,-453-1,-18-2,0 1,-1 0,1 1,0 0,-1 0,1 1,0 0,-1 0,1 1,-1 0,1 1,-1 0,0 0,0 1,0 0,-1 0,1 1,-1 0,0 0,0 1,-1-1,0 2,3 2,0 3,32 50,2-2,4-2,44 42,55-11,-135-83,-1-1,1-1,0 0,0 0,0-1,0 0,1-1,-1 0,1-1,0 0,-1-1,1 0,0-1,-1-1,1 1,-1-2,1 0,-1 0,5-3,23-1,-1 2,1 2,0 1,0 2,13 3,31-1,142-1,-83 25,337-25,-338 0,-138-1,-1 1,1-1,0 1,0 0,0 0,0 0,-1 0,1 1,-1-1,1 1,-1 0,1-1,-1 1,0 0,0 0,0 1,0-1,0 0,0 1,-1-1,1 1,-1-1,0 1,0 0,0 0,0 0,0-1,0 1,-1 0,1 0,-1 2,-2 97,-30 99,37-66,-5-133,1 0,-1 1,0-1,0 0,0 0,-1 0,1 0,0 0,-1 0,0 0,1 0,-1 0,0 0,0 0,0 0,0 0,0-1,0 1,-1 0,1-1,0 1,-1-1,0 1,1-1,-1 0,0 1,1-1,-1 0,0 0,0 0,0-1,0 1,0 0,0-1,0 0,0 1,-1-1,-87 7,76-8,-408-1,398 2</inkml:trace>
  <inkml:trace contextRef="#ctx0" brushRef="#br0" timeOffset="-6936.153">3866 1160,'-1046'0,"821"-29,-113 29,195-27,-71 26,202 1</inkml:trace>
  <inkml:trace contextRef="#ctx0" brushRef="#br0" timeOffset="-4384.954">2794 426,'-2'-2,"1"0,-1 1,0-1,0 1,0 0,0-1,0 1,0 0,0 0,0 0,0 1,0-1,-1 0,1 1,0-1,-1 1,1 0,0 0,-1 0,1 0,0 0,-1 1,1-1,0 0,0 1,-1 0,1 0,0 0,0 0,0 0,0 0,0 0,0 0,0 1,0-1,1 1,-1 0,0-1,1 1,0 0,-2 1,1 0,0 0,-1 1,1-1,1 0,-1 1,0-1,1 1,-1 0,1-1,0 1,1 0,-1 0,0 0,1 0,0-1,0 1,0 0,1 0,-1 0,1 0,0 0,0-1,0 1,1 0,-1-1,3 1,-1-1,1 0,0 0,-1-1,2 1,-1-1,0 0,0 0,1 0,-1-1,1 0,-1 1,1-2,-1 1,1 0,0-1,-1 0,1 0,0 0,0-1,-1 1,1-1,-1-1,1 1,-1 0,1-1,-1 0,0 0,0 0,0-1,0 1,0-1,0 0,-1 0,1 0,-1-1,0 1,0-1,0 0,-1 0,1 0,-1 0,0 0,0 0,0-1,0-3,-1 6,-1 0,0 0,0 0,0-1,0 1,-1 0,1 0,-1 0,1 0,-1 0,0 0,0 0,0 0,0 0,0 1,0-1,0 0,0 1,-1-1,1 0,-1 1,1 0,-1-1,0 1,1 0,-1 0,0 0,0 0,0 0,0 0,0 0,0 1,0-1,0 1,0 0,0-1,0 1,0 0,-1 0,1 0,0 1,0-1,0 0,0 1,0-1,0 1,0 0,0 0,0 0,0 0,1 0,-1 0,0 0,0-1,0 0,0 1,0-1,0 0,0 1,0-1,0 1,0-1,0 1,1 0,-1 0,0 0,0 0,1 0,-1 0,1 1,-1-1,1 0,-1 1,1-1,0 1,0 0,0-1,0 1,0 0,0 0,0-1,0 1,1 0,-1 0,1 0,0 0,-1 0,1 0,0 0,0 0,0 0,0 0,0 0,1 0,-1 0,1 0,-1 0,1 0,0-1,0 1,0 0,0 0,0-1,0 1,0 0,0-1,1 1,-1-1,2 2,0-1,0 1,0-1,0 0,1 0,-1 0,1 0,0-1,-1 1,1-1,0 0,0 0,0 0,0-1,0 1,0-1,-1 0,1 0,0 0,0-1,0 1,0-1,0 0,0 0,0-1,-1 1,1-1,0 1,-1-1,0 0,1-1,-1 1,0-1,0 1,0-1,1-2,-7-28,-8 21</inkml:trace>
  <inkml:trace contextRef="#ctx0" brushRef="#br0" timeOffset="-3636.416">3358 228,'-9'-1,"0"-1,0 2,0-1,0 1,0 0,0 1,0 0,0 1,0 0,1 0,-1 0,0 1,1 1,0 0,0 0,0 0,0 1,1 0,-1 1,1-1,1 1,-1 1,1-1,0 1,1 0,-1 1,1-1,1 1,-2 3,0-3,-1 1,1 0,1 0,0 1,0 0,1 0,0 0,1 0,0 0,1 1,0 0,0-1,1 6,1-9,-2 0,1 1,0-1,1 0,0 1,0-1,0 1,1-1,0 1,1-1,-1 0,1 1,1-1,0 0,0-1,0 1,1 0,-1-1,2 0,-1 0,5 5,1-5,1 0,-1-1,1 0,0-1,0 0,1-1,-1 0,1-1,0 0,-1-1,1 0,0-1,0 0,0-1,0-1,-1 1,1-2,-1 0,1 0,-1-1,0 0,0-1,-1 0,1-1,-1 0,0-1,-1 0,4-4,-10 9,0-1,-1 1,1-1,-1 0,1 0,-1 0,0 0,0 0,-1-1,1 1,0 0,-1-1,0 1,0-1,0 0,-1 1,1-1,-1 0,0 1,1-1,-2 0,1 1,0-1,-1 0,0 1,0-1,0 0,0 1,0-1,-1 1,0 0,0 0,0-1,0 1,0 0,0 1,-1-1,1 0,-1 1,0-1,0 1,0 0,0 0,0 0,0 0,-4-1,-94-16,313 10,-126 0,-62 13</inkml:trace>
  <inkml:trace contextRef="#ctx0" brushRef="#br0" timeOffset="-669.992">1270 1499,'-3'0,"1"0,-1 1,1-1,0 1,-1-1,1 1,0 0,0 0,0 0,-1 0,1 1,0-1,1 0,-1 1,0 0,0-1,0 1,1 0,-1 0,1 0,0 0,-1 0,1 0,0 0,0 0,0 1,1-1,-1 0,1 1,-1-1,1 0,0 1,-1-1,1 1,0-1,1 0,-1 1,0-1,1 0,-1 1,1-1,0 0,0 1,0-1,0 0,0 0,0 0,1 0,-1 0,1 0,-1 0,1-1,0 1,0 0,-1-1,1 1,2 0,0-1,-1 0,1 0,0 0,0-1,0 0,-1 1,1-1,0-1,0 1,0 0,-1-1,1 0,0 0,-1 0,1 0,0-1,-1 1,1-1,-1 0,0 0,0 0,0-1,0 1,0-1,0 1,-1-1,1 0,-1 0,0 0,1-2,1 1,0-1,-1 0,0 1,0-2,0 1,-1 0,1 0,-1-1,-1 1,1-1,-1 0,0 1,0-1,0 0,-1 0,0 0,0 1,-1-1,0 0,0-1,1 5,-1 1,0-1,1 0,-1 0,0 1,0-1,0 1,0-1,0 1,-1-1,1 1,0 0,-1 0,1-1,-1 1,1 0,-1 0,1 1,-1-1,0 0,1 0,-1 1,0-1,0 1,0-1,1 1,-1 0,0 0,0 0,0 0,0 0,0 0,1 0,-1 1,0-1,0 1,0-1,0 2,-58 42,58-41,1 0,-1-1,0 1,1 0,0 0,0 0,0 1,0-1,0 0,0 0,1 1,0-1,-1 0,1 0,1 1,-1-1,0 0,1 1,0-1,-1 0,1 0,0 0,1 0,-1 0,1 0,-1 0,1 0,0 0,0-1,0 1,0-1,1 1,-1-1,0 0,1 0,0 0,0 0,-1-1,1 1,0-1,0 1,0-1,1 0,-1 0,0-1,0 1,1-1,-1 1,0-1,0 0,1 0,-1 0,0-1,1 1,-1-1,0 0,2-1,38-29,-43 30,1 1,0-1,-1 0,1 0,0 1,-1-1,1 0,-1 0,0 0,1 0,-1 0,1 0,-1 0,0 0,0 0,0 0,0 0,0 0,0 0,0 0,0 0,0 0,0 0,0 0,-1 0,1 0,0 0,-1 0,1 0,-1 1,1-1,-1 0,1 0,-1 0,0 0,1 1,-1-1,0 0,1 1,-1-1,0 1,0-1,0 0,0 1,0 0,0-1,0 1,0 0,0-1,-19-2,-1 4</inkml:trace>
  <inkml:trace contextRef="#ctx0" brushRef="#br0" timeOffset="1864.504">4515 1413,'-3'0,"-1"0,0 0,1 0,-1 0,0 0,0 1,1 0,-1 0,1 0,-1 0,1 0,-1 1,1-1,-1 1,1 0,0 0,0 0,0 1,0-1,1 1,-1-1,1 1,-1 0,1 0,0 0,-1 1,2-3,0-1,0 1,0-1,1 1,-1-1,0 1,0-1,0 1,0 0,1 0,-1-1,0 1,1 0,-1 0,0 0,1 0,-1 0,1 0,0 0,-1-1,1 2,0-1,-1 0,1 0,0 0,0 0,0 0,0 0,0 0,0 0,0 0,0 0,1 0,-1 0,0 0,0 0,1 0,-1 0,1 0,-1 0,1 0,0 0,-1-1,1 1,0 0,-1 0,1 0,0-1,0 1,0-1,-1 1,1 0,0-1,0 1,0-1,0 0,0 1,0-1,0 0,1 0,3-1,0 0,1 0,-1-1,0 0,0 0,0 0,0-1,-1 0,1 1,-1-2,1 1,-1 0,0-1,0 0,-1 0,1 0,-1-1,0 1,0-1,0 1,-1-1,1 0,-1 0,0 0,-1-1,1 1,-1 0,0 0,-1-3,0 6,-2 1,1-1,0 0,0 0,0 1,-1-1,1 1,-1-1,1 1,-1-1,0 1,1 0,-1 0,0 0,0 0,0 0,0 0,0 0,0 1,0-1,0 1,0 0,0-1,0 1,-1 0,1 0,0 0,0 1,0-1,0 0,0 1,0-1,0 1,0 0,0 0,0 0,0 0,0 0,0 0,1 0,-1 1,0-1,1 0,-1 1,1 0,0-1,-1 1,1 0,0-1,0 1,0 0,0 0,1 0,-1 0,0 0,1 0,-1 0,1 0,0 1,0-1,0 0,0 0,0 0,0 0,0 0,1 0,-1 0,1 1,0-1,0-1,-1 1,1 0,1 0,-1 0,0-1,0 1,1-1,-1 1,1-1,-1 1,1-1,0 0,-1 0,1 1,0-2,0 1,0 0,0 0,0 0,0-1,0 1,0-1,0 0,0 1,0-1,0 0,0 0,0 0,0-1,0 1,0 0,0-1,0 0,0 1,0-1,0 0,0 0,0 0,0 0,-1 0,1 0,0-1,-1 1,1 0,-1-1,0 0,1 1,-1-1,0 0,0 1,0-1,0 0,0 0,0 0,-1 0,1 0,0-2,-1 2,0 0,-1 0,1-1,0 1,-1 0,1 0,-1-1,0 1,0 0,0 0,0 0,0 0,0 0,0 0,-1 0,1 1,-1-1,1 0,-1 1,0-1,0 1,1-1,-1 1,0 0,0 0,0 0,0 0,-1 0,1 1,0-1,0 0,-1 1,1 0,0-1,0 1,-1 0,1 0,0 1,0-1,-1 0,1 1,0-1,0 1,-1 0,1 0,0 0,0 0,0 0,0 0,0 0,1 1,-1-1,0 1,0-1,1 1,-1 0,1-1,0 1,-1 0,1 1,-49 88,41-72</inkml:trace>
  <inkml:trace contextRef="#ctx0" brushRef="#br0" timeOffset="3468.095">4656 1696,'15'0,"14"0,6 0,3 0,0 0,-2 0,-3 0,-1 0,-2 0,-2 0,-9 0,-8 0</inkml:trace>
  <inkml:trace contextRef="#ctx0" brushRef="#br0" timeOffset="3137.349">4656 1809,'-16'193,"3"-17,12-169,1 0,-1 0,0 0,0-1,-1 1,0 0,0 0,-1-1,0 1,0-1,-1 0,1 0,-1 0,0 0,-1-1,1 0,-1 0,0 0,-2 1,7-26,8 4</inkml:trace>
  <inkml:trace contextRef="#ctx0" brushRef="#br0" timeOffset="3714.555">4629 1978,'23'9,"19"4,6-5,0-5,-4-2,-4-1,-4-1,-4-1,-6-4,-4-1,-6 0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0,'-4'3,"0"-1,0 1,1 0,-1 0,1 0,0 0,0 0,0 1,0-1,1 1,0 0,-1 0,1 0,1 0,-1 0,0 1,1-1,0 0,0 1,0-1,1 1,0-1,0 1,0-1,0 1,1 1,28 115,-28-115,0 0,1 0,-1-1,1 1,0-1,1 0,-1 1,1-1,0 0,1-1,-1 1,1 0,0-1,0 0,0 0,0 0,1-1,0 1,0-1,0 0,0 0,0-1,0 1,1-1,-1-1,1 1,-1-1,1 0,0 0,0 0,0-1,-1 0,1 0,0 0,5-2,-2-3,0-1,-1 0,0-1,0 0,0 0,-1-1,0 0,-1 0,0 0,0-1,-1 0,0 0,0-1,-1 1,0-1,-1 0,1-3,-3 12,-1 0,1 0,0 0,0 0,0 0,0 1,-1-1,2 0,-1 0,0 1,0-1,0 1,0-1,0 1,0-1,1 1,-1-1,0 1,0 0,0 0,1 0,-1 0,0 0,0 0,1 0,-1 0,0 0,0 1,1-1,-1 0,0 1,0-1,0 1,0-1,0 1,1 0,-1-1,0 1,0 0,-1 0,1 0,0 0,0 0,0 0,-1 0,1 0,0 0,-1 0,1 0,-1 0,1 1,-1-1,0 0,1 1,12 11,-7-6,1-1,0 0,1 0,0-1,-1 0,2 0,-1 0,0-1,1-1,0 1,0-1,0-1,0 0,0 0,1-1,-1 0,1-1,-1 0,0 0,1-1,-1 0,1 0,-1-1,9-4,-10 4,0-2,0 1,-1-1,1 0,-1-1,0 0,0 0,0 0,-1-1,0 0,0-1,-1 1,1-1,-1 0,-1 0,1 0,-1-1,-1 0,1 0,-1 0,-1 0,1 0,-1-1,-1 1,0-1,0 1,0-6,-1 12,-1 1,1-1,0 1,0-1,-1 1,1-1,-1 1,0 0,1-1,-1 1,0 0,0-1,0 1,1 0,-1 0,-1 0,1 0,0 0,0 0,0 0,0 0,-1 0,1 1,0-1,-1 0,1 1,-1-1,1 1,0 0,-1-1,1 1,-1 0,-7 5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2.8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0 300,'17'-5,"0"-1,0 0,-1-2,0 0,-1 0,0-2,0 0,-1 0,0-1,0-1,-2-1,1 1,-2-2,0 0,0 0,6-13,-15 25,-1 0,1-1,0 1,-1-1,1 1,-1-1,0 1,0-1,0 0,0 1,0-1,-1 0,1 0,-1 0,0 0,0 0,0 1,0-1,0 0,-1 0,1 0,-1 0,0 1,1-1,-1 0,-1 0,1 1,0-1,-1 1,1-1,-1 1,0 0,0 0,0 0,0 0,0 0,0 0,0 0,-1 0,1 1,-1 0,1-1,-1 1,0 0,1 0,-1 0,0 0,0 1,0-1,0 1,1 0,-9 4,0 1,1 1,0-1,0 2,0-1,1 1,0 1,1 0,-1 0,1 0,1 1,0 1,0-1,1 1,0 0,1 0,0 1,0 0,1 0,1 0,0 0,0 0,1 3,-1-8,1 0,0 0,1 0,-1 1,1-1,1 0,-1 1,1-1,0 1,0-1,1 0,0 1,0-1,1 0,-1 1,1-1,0 0,1 0,0-1,0 1,0 0,1-1,-1 0,1 0,0 0,1 0,-1-1,1 1,0-1,0 0,1-1,-1 1,1-1,5 2,13 1,0-2,0-1,1 0,-1-2,0-1,1-1,-1-1,7-2,0-1,-4-2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43.5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227 579,'-9'0,"0"-1,0 1,0 1,0-1,0 2,0-1,0 1,1 0,-1 1,1 0,-1 1,1 0,0 0,0 0,1 1,-1 0,1 1,0 0,1 0,-1 0,1 1,1 0,-1 0,1 0,0 1,1-1,-1 1,2 1,-1-1,1 0,0 1,1 0,0 2,1-4,1 0,0 0,0 0,1 0,0 1,0-1,1 0,0-1,0 1,0 0,1-1,0 1,1-1,-1 0,1 0,0 0,1 0,-1-1,1 0,0 0,1 0,-1 0,1-1,0 0,0 0,0-1,0 1,1-1,-1-1,1 1,0-1,0 0,0-1,0 0,0 0,0 0,0-1,0 0,0 0,0-1,1 0,0-1,127-34,-106 25</inkml:trace>
  <inkml:trace contextRef="#ctx0" brushRef="#br0" timeOffset="6068.918">763 495,'-10'4,"-1"1,1 0,0 0,1 1,-1 0,1 1,0 0,1 0,-1 1,2 0,-1 1,1 0,0 0,1 0,0 1,0 0,1 0,1 0,0 1,0-1,1 1,0 0,1 0,0 1,1-1,0 0,1 0,0 1,1-1,0 1,0-8,0-1,0 1,0-1,1 1,0-1,-1 0,1 0,0 0,1 0,-1 0,0 0,1-1,-1 1,1-1,0 1,0-1,0 0,0 0,0-1,1 1,-1 0,1-1,-1 0,1 0,-1 0,1 0,-1-1,1 0,0 1,-1-1,1 0,0-1,-1 1,1-1,1 0,9-1,-1-1,1-1,-1 0,0-1,0-1,0 0,-1-1,10-6,-9 4,-1 0,-1-1,1 0,-2 0,1-1,-2-1,1 0,-2 0,1-1,-2 0,4-7,-10 15,0 1,0 0,0 0,0-1,-1 1,0-1,0 1,0-1,0 1,-1 0,1-1,-1 1,0 0,-1 0,1-1,-1 1,0 0,0 0,0 0,0 1,-1-1,1 0,-1 1,0 0,0 0,0 0,-1 0,1 0,-1 0,1 1,-1 0,0 0,0 0,0 0,0 0,-1 1,1 0,0 0,0 0,-1 0,1 1,-4 0,-5-1,0 0,1 1,-1 0,0 1,1 1,-1 0,1 1,0 0,-11 5,-6 1</inkml:trace>
  <inkml:trace contextRef="#ctx0" brushRef="#br0" timeOffset="6900.708">1130 439,'-67'178,"65"-174,1-1,-1 1,1 0,0-1,1 1,-1 0,0 0,1 0,0 0,0-1,0 1,1 0,-1 0,1 0,0 0,0-1,0 1,0 0,1-1,-1 1,1-1,0 0,0 1,1-1,-1 0,0 0,1 0,0-1,0 1,0-1,0 1,0-1,0 0,1 0,-1 0,1-1,-1 1,1-1,-1 0,1 0,0 0,2 0,6-4,0 0,0-1,-1 0,1 0,-1-2,0 1,0-1,-1-1,0 0,0 0,0-1,-1 0,0-1,-1 0,0-1,0 1,-1-1,0-1,-1 1,5-12,-2-8,-12 36,1 0,-1 1,1-1,1 1,-1-1,1 1,0 0,0 0,1 0,0-1,1 1,-1 0,1 0,0 1,0-3,1 0,-1 0,1-1,0 1,0 0,0-1,0 1,1-1,0 0,0 0,0 0,1 0,-1 0,1-1,0 1,0-1,0 0,0 0,0-1,1 1,-1-1,1 0,0 0,0 0,-1-1,1 0,0 0,0 0,1-1,3 1,5 0,1-1,-1 0,1-1,-1 0,0-2,1 1,-1-2,0 0,-1 0,8-5,-6 1,0-1,-1 0,0-2,0 1,-1-2,-1 0,0 0,-1-1,0-1,-1 1,0-2,-1 0,-1 0,1-1,-8 12,28-54,-4-1,-1-2,2-20,-21 63,-1 8,0 0,0-1,-2 1,1-1,-1 0,-1 1,0-1,0 0,-1 0,-1 0,0 0,0 1,-1-1,0 0,-1 1,-2-4,4 12,0 1,0-1,0 0,0 1,0-1,0 1,0 0,-1-1,1 1,-1 0,1 0,-1 0,1 0,-1 0,0 0,0 1,1-1,-1 0,0 1,0-1,0 1,1 0,-1 0,0 0,0 0,0 0,0 0,0 0,1 0,-1 1,0-1,0 1,0-1,1 1,-1 0,0 0,1 0,-1 0,0 0,1 0,-2 1,-49 61,44-44,1 0,1 0,1 1,0-1,2 1,0 0,1 0,1 1,1-1,1 0,2 9,-2 15,1-8,2 0,1-1,1 0,2 1,2-2,1 0,1 0,6 6,-18-38,1 0,0 0,0 0,0 0,0 0,0 0,1-1,-1 1,0 0,1-1,0 1,-1-1,1 0,0 1,-1-1,1 0,0 0,0 0,0 0,0 0,0-1,0 1,0-1,0 1,1-1,-1 0,0 0,0 0,0 0,0 0,0 0,1 0,-1-1,0 1,0-1,0 0,0 1,0-1,0 0,0 0,1-1,15-9</inkml:trace>
  <inkml:trace contextRef="#ctx0" brushRef="#br0" timeOffset="7439.075">2315 439,'-9'8,"-26"20,1 2,2 1,1 1,2 2,-22 33,48-65,0 1,1-1,-1 1,1 0,0 0,0 0,0 0,0 0,1 1,-1-1,1 0,0 1,0-1,0 1,0-1,1 1,-1-1,1 1,0 0,0-1,0 1,1 0,-1-1,1 1,0-1,0 1,0-1,0 1,1-1,-1 0,1 0,0 0,0 1,0-2,1 1,-1 0,0 0,1-1,0 1,0-1,0 0,0 0,2 1,8 0,1-1,-1 0,1-1,0-1,0 0,-1-1,1 0,-1-1,1-1,-1 0,0 0,0-2,0 0,0 0,-1-1,0 0,0-1,0-1,-1 0,0 0,-1-1,3-4,11-10,-2 0,0-2,-2-1,0 0,-2-2,-1 0,-1-1,-2 0,4-13,-10 23,-2 0,0-1,-1 1,-1-1,-1 0,0 0,-2 0,0 0,-1-1,-1 1,-1 0,-1 0,-1 0,-1 0,-5-14,8 27,0 1,0 0,-1 1,1-1,-1 0,-1 1,1 0,-1-1,0 1,0 1,0-1,-1 1,1-1,-1 1,0 0,-1 1,1 0,-1-1,1 2,-1-1,0 1,0-1,0 2,0-1,0 1,-1 0,1 0,0 0,0 1,-1 0,1 1,0-1,-1 1,-4 2,3-1,-1 1,1 1,0 0,0 0,0 1,1-1,0 2,0-1,0 1,0 0,1 0,0 1,1 0,-1 0,1 0,0 1,1 0,0 0,0 0,1 0,0 0,0 1,1 0,0-1,1 1,0 0,0 0,1 7,0 14,1-1,1 1,2-1,1 0,2 0,0-1,2 1,1-2,1 1,1-2,2 1,1-2,0 0,2-1,1 0,1-2,1 0,11 9,85 87,-20-34,-74-70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3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171 616,'-4'-2,"0"0,1 1,-1 0,0-1,0 1,0 1,0-1,0 1,0-1,0 1,0 0,0 0,0 1,0-1,0 1,0 0,0 0,0 1,1-1,-1 1,0-1,1 1,-1 0,1 1,0-1,0 0,-1 1,2 0,-1 0,0 0,1 0,-1 0,1 0,0 1,0-1,0 1,0 0,1-1,-1 2,-4 6,1 0,0 1,0-1,1 1,1 0,0 0,0 0,1 0,1 0,0 0,1 1,0-1,1 0,0 1,1-1,0 0,2 3,-3-12,1 0,0 0,0-1,0 1,0-1,0 1,0-1,1 0,-1 1,1-1,0 0,0-1,-1 1,1-1,0 1,1-1,-1 0,0 0,0 0,0 0,1-1,-1 1,0-1,1 0,-1 0,0 0,1 0,-1-1,0 1,0-1,1 0,-1 0,102-42,-76 22,0-2,-2-1,-1-1,0-2,-2 0,-1-2,-2 0,18-32,-17 27,-1-2,-1-1,-2 0,-2-1,-2-1,4-19,-15 45,0-1,-1 1,0-1,-1 1,-1-1,0 0,-1 1,-1-1,-2-11,3 21,0 0,0-1,-1 1,0 0,1-1,-1 1,-1 0,1 0,0 1,-1-1,0 0,0 1,0 0,0 0,-1 0,1 0,-1 0,0 1,0-1,0 1,0 0,0 0,0 0,-1 1,1 0,0 0,-1 0,1 0,-1 1,-3-1,-4 3,0-1,0 2,1 0,-1 0,1 1,-1 0,1 1,1 1,-1 0,1 0,0 1,0 0,1 0,0 1,0 1,1-1,0 1,0 1,1-1,1 1,-1 1,2-1,-1 1,2 0,-1 0,1 1,1-1,0 1,1 0,0 0,1 0,0 0,1 0,0 0,1 0,0 0,1 0,1 0,0-1,0 1,1-1,0 0,4 7,8 1,1-1,0 0,1-1,1-1,0-1,1-1,1-1,0 0,1-1,1-2,-1 0,1-2,1 0,0-2,0 0,14 0,-23-1,0-1,1 0,-1-1,1-1,-1-1,1 0,0-1,0-1,0 0,-1-1,1-1,-1-1,0 0,0 0,0-2,0 0,-1 0,0-2,0 0,-1 0,0-1,0-1,0-1,-9 7,0 0,-1-1,0 0,0 1,0-1,0 0,-1-1,1 1,-1 0,-1-1,1 1,-1-1,0 0,0 1,0-1,-1 0,0 1,0-1,-1 0,0 0,1 1,-2-1,1 1,-1-1,0 1,0-1,0 1,-1 0,0 0,0 0,0 0,-1 1,1-1,-1 1,-1-1,1 1,0 1,-1 0,1 0,0 0,-1 1,0 0,1-1,-1 2,0-1,0 0,0 1,0 0,-1 0,1 1,0-1,0 1,0 0,-1 1,1-1,0 1,0 0,0 0,0 0,0 1,0 0,0 0,0 0,1 1,-1 0,1-1,0 2,0-1,0 0,0 1,0 0,1 0,-3 2,1 2,-1-1,2 1,-1 0,1 1,0-1,0 1,1 0,0-1,1 1,0 1,1-1,-1 0,2 0,-1 1,1-1,1 0,0 0,0 1,1-1,0 0,0 0,1 0,0 0,1-1,0 1,0-1,1 0,0 0,0-1,1 1,0-1,1 0,5 3,0 0,0-1,1-1,1 0,-1-1,1 0,1-1,-1-1,1 0,0-1,0 0,0-1,0-1,1-1,-1 0,1-1,-1 0,0-1,1-1,-1-1,15-4,3-2,0-2,-1-1,0-1,-1-2,0-2,-1 0,-1-2,-1-1,8-9,-3 2,-2-1,0-2,-3-1,0-2,-2 0,8-16,-23 33,-1-1,-1 0,-1-1,-1 0,0 0,-1 0,-1-1,-1 0,0 0,-2 0,0-1,-1 1,-1 0,-1-1,0-1,-1 12,0 0,0 0,0 1,-1-1,0 1,-1 0,0 0,0 0,-1 1,0-1,0 1,-6-5,9 9,-1 0,0 0,0 1,0 0,0-1,0 1,0 0,0 1,-1-1,1 1,-1-1,1 1,-1 0,0 0,0 1,1-1,-1 1,0 0,0 0,1 0,-1 0,0 0,0 1,1 0,-1 0,0 0,1 0,-1 1,1-1,-4 3,1 0,0 0,-1 1,1-1,1 2,-1-1,1 0,0 1,0 0,1 1,0-1,0 1,0-1,1 1,0 0,0 0,1 1,-1-1,2 1,-1 2,-8 149,15-105,3 0,2 0,2-1,3 0,2-1,3 0,-20-51,2 4,5 17,0 0,2 0,1 0,0-2,2 1,10 14,-21-34,0 0,-1 0,1 1,0-1,0 0,0 0,0 0,0 0,0 0,0 0,0 0,0-1,0 1,1 0,-1 0,0-1,1 1,-1-1,0 1,1-1,-1 0,0 0,1 1,-1-1,1 0,-1 0,0 0,1-1,-1 1,1 0,-1 0,0-1,1 1,-1-1,0 1,1-1,-1 1,0-1,0 0,0 0,1 0,-1 0,0 0,0 0,0 0,0 0,-1 0,1 0,0 0,0 0,-1-1,1 1,-1 0,1-1,-1 1,1 0,-1-1,0 1,0-1,0 1,0 0,0-1,0 1,0-1,0 0,3-23,-2 0</inkml:trace>
  <inkml:trace contextRef="#ctx0" brushRef="#br0" timeOffset="248.256">1271 305,'44'-4,"32"-3,9 1,0 2,-11 0,-7 2,-11 1,-10 1,-8 0,-6 0,-3 0,-2 0,-1 5,-4 2</inkml:trace>
  <inkml:trace contextRef="#ctx0" brushRef="#br0" timeOffset="905.193">1976 588,'22'2,"0"-1,0-2,0 0,0-1,0-1,-1-1,1-1,-1-1,0-1,0 0,11-8,-23 11,-1-1,0 0,0-1,0 0,-1 0,0-1,0 0,0 0,-1 0,2-5,-6 10,0 0,-1 0,1 0,-1 0,0 0,0 0,0-1,0 1,0 0,0-1,-1 1,1-1,-1 1,1-1,-1 1,0-1,0 1,0-1,-1 1,1-1,-1 1,1-1,-1 1,0-1,0 1,0 0,0-1,0 1,0 0,-1 0,1 0,-1 0,1 0,-1 0,0 0,0 1,0-1,0 1,0-1,-2 0,0 0,-1 0,0 0,0 0,0 1,0 0,0 0,0 0,0 0,0 1,0 0,0 0,-1 1,1-1,0 1,0 0,0 0,0 1,0-1,1 1,-1 0,0 1,1-1,-4 3,-92 80,93-76,0 1,0 0,1 0,0 0,1 1,0 0,0 0,1 0,1 1,-2 8,4-15,1-1,-1 1,1-1,0 1,0-1,0 0,1 1,-1-1,1 1,0-1,1 0,-1 0,1 1,0-1,0 0,0-1,0 1,1 0,-1-1,1 1,0-1,0 0,0 1,1-2,-1 1,1 0,-1-1,1 1,0-1,1 0,12 3,1 0,0-1,-1-1,2-1,-1 0,0-1,0-2,0 1,1-2,-1 0,0-2,-1 0,1 0,-1-2,1 0,0-2,14-5,0-1,0-2,-2-1,0-2,-1-1,-1-1,0-1,-2-1,-1-2,-1 0,5-9,-24 29,0-1,0 1,0-1,-1 1,0-1,0-1,-1 1,0 0,0-1,0 0,-1 0,0 0,0 0,0 0,-1 0,0 0,-1 0,0-1,0 1,0 0,-3 4,0 0,0 0,0 0,-1 0,1 1,-1-1,1 1,-1 0,0 0,0 0,0 1,0-1,0 1,0 0,0 0,0 1,-1-1,1 1,0 0,0 0,-1 0,1 0,0 1,0 0,-1 0,1 0,0 0,0 1,0 0,1 0,-1 0,0 0,1 0,-2 2,-2-1,0 2,0-1,1 1,0 0,0 0,0 0,1 1,-1 0,1 0,1 1,-1-1,-2 6,6-9,-1-1,1 1,0 0,0-1,0 1,0 0,0 0,1 0,-1-1,1 1,0 0,-1 0,2 0,-1 0,0 0,0 0,1 0,0 0,-1-1,1 1,0 0,1 0,-1-1,0 1,1-1,-1 1,1-1,0 0,0 1,0-1,0 0,0 0,0-1,1 1,1 1,87 32,12 8,-99-39,0-1,0 0,-1 1,1 0,-1-1,0 1,0 1,0-1,-1 0,0 1,0-1,0 1,0 0,0 0,-1-1,0 1,0 0,-1 0,1 0,-1 0,0 0,0 0,-1 1,1-1,-1-1,0 1,-1 0,1 0,-1 0,0-1,0 1,-2 2,-33 61,26-47</inkml:trace>
  <inkml:trace contextRef="#ctx0" brushRef="#br0" timeOffset="1973.007">3021 785,'27'-54,"66"-175,-9 72,-84 157,0 1,0-1,1 1,-1-1,0 1,0-1,0 1,1-1,-1 0,0 1,1-1,-1 0,0 1,0-1,1 0,-1 1,1-1,-1 0,0 0,1 1,-1-1,1 0,-1 0,1 0,-1 1,1-1,-1 0,0 0,1 0,-1 0,1 0,-1 0,1 0,-1 0,1 0,-1 0,1-1,-1 1,1 0,-1 0,0 0,1 0,-1-1,1 1,-1 0,1 0,-1-1,0 1,1 0,-1-1,0 1,0 0,1-1,-1 1,0-1,0 1,1-1,-1 1,0 0,0-1,0 1,0-1,1 1,-1-1,0 1,0-1,0 1,0-1,0 1,0-1,3 39,-3-34,-20 144,19-80,1-67,0 1,0-1,0 1,1-1,-1 0,1 1,-1-1,1 0,-1 1,1-1,0 0,-1 0,1 0,0 0,0 1,0-1,0 0,0 0,0-1,0 1,0 0,0 0,1 0,-1-1,0 1,0-1,1 1,-1-1,0 1,1-1,-1 0,0 0,1 0,-1 0,1 0,-1 0,0 0,1 0,-1 0,1 0,-1-1,0 1,1-1,-1 1,0-1,1 0,13-7,1-1,-2-1,1-1,-1 0,-1 0,0-2,-1 0,0 0,0-2,19-18,50-34,-80 67,0 0,0-1,0 1,0 0,0 0,0 0,0 0,0 0,0 0,1 0,-1 0,0 0,0 1,0-1,0 0,0 1,0-1,0 1,0-1,0 1,0-1,0 1,0 0,-1-1,1 1,0 0,0 0,-1-1,1 1,0 0,-1 0,1 0,-1 0,1 0,-1 0,1 0,-1 0,0 0,0 0,1 1,-1-1,0 1,4 51,-4-48,-3 38,2-36,-1 1,1-1,0 1,1-1,0 1,0-1,0 0,1 1,0-1,1 1,-1-1,2 0,-1 0,1 0,0 0,0 0,1-1,0 1,0-1,0 0,13 6</inkml:trace>
  <inkml:trace contextRef="#ctx0" brushRef="#br0" timeOffset="2218.007">3952 419,'-29'33,"-9"21,1 2</inkml:trace>
  <inkml:trace contextRef="#ctx0" brushRef="#br0" timeOffset="2484.14">3952 79,'0'0</inkml:trace>
  <inkml:trace contextRef="#ctx0" brushRef="#br0" timeOffset="2721.993">4093 672,'42'-80,"3"2,4 2,17-17,-66 93,0-1,-1 1,1-1,0 1,0-1,0 1,0-1,0 1,0-1,0 0,0 1,0-1,0 1,0-1,1 1,-1-1,0 1,0-1,0 1,1-1,-1 1,0-1,1 1,-1-1,0 1,1 0,-1-1,1 1,-1 0,0-1,1 1,-1 0,1-1,-1 1,1 0,-1 0,1 0,-1-1,1 1,0 0,-1 0,1 0,-1 0,1 0,-1 0,1 0,-1 0,1 0,-1 0,1 0,0 1,-1-1,1 0,-1 0,1 0,-1 1,0-1,1 0,-1 1,1-1,-1 0,1 1,-1-1,0 1,1-1,-1 0,0 1,1-1,-1 1,0 0,-8 34,-7 78,15-109,0 0,0 0,1 0,-1 0,1 1,0-1,0 0,1 0,-1-1,1 1,0 0,0 0,0-1,0 1,1-1,-1 0,1 0,0 0,0 0,0 0,1-1,-1 1,0-1,4 2,0-3,1 0,0 0,-1 0,1-1,0 0,-1-1,1 1,0-2,-1 1,1-1,-1 0,0-1,0 1,0-1,0-1,0 1,0-1,-1-1,0 1,0-1,0 0,0 0,-1-1,0 0,0 0,-1 0,1 0,-1-1,0 0,26-60,-26 46</inkml:trace>
  <inkml:trace contextRef="#ctx0" brushRef="#br0" timeOffset="3070.312">4799 559,'77'-40,"-2"-3,-1-4,10-13,-81 60,-1-1,0 0,0 0,1-1,-1 1,0 0,0-1,0 1,0-1,-1 1,1-1,0 0,-1 0,1 0,-1 0,1 0,-1 0,0 0,0-1,0 1,0 0,-1-1,1 1,0 0,-1-1,0 1,0-1,1 1,-1-1,-1 1,1-1,0 1,-1-1,1 1,-1 0,0-1,1 1,-1 0,-1-1,1 1,-1-2,-3 1,1 0,-1-1,0 2,0-1,0 0,0 1,0 0,-1 0,1 1,-1 0,1 0,-1 0,0 0,1 1,-1 0,0 0,1 0,-1 1,1 0,-3 1,-111 34,92-22,1 1,0 0,1 2,0 1,-14 15,34-30,1 1,0 0,0 0,0 0,0 1,0 0,1-1,0 1,0 0,0 1,1-1,0 0,0 1,0 0,0-1,1 1,0 0,0-1,1 1,0 0,0 0,0 0,1 0,-1 0,1-1,1 1,-1 0,1-1,0 1,0-1,1 0,-1 1,1-1,1 0,-1-1,1 1,2 3,13 9,1-1,0-1,1-1,0 0,1-2,1 0,0-1,0-2,1 0,0-2,1-1,0 0,0-2,0-1,0-1,0-1,1-1,-1-1,8-3,-7 3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7:58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28,'-6'126,"9"-86,0 419,-3-458,1 2,-1 0,1 0,-1-1,0 1,0 0,0 0,0 0,-1 0,1 0,-1-1,1 1,-1 0,0 0,0-1,-1 1,1 0,0-1,-1 1,1-1,-1 0,0 0,0 1,0-1,0 0,0-1,-1 1,0 1,-8-3</inkml:trace>
  <inkml:trace contextRef="#ctx0" brushRef="#br0" timeOffset="249.56">1 395,'38'0,"37"0,11 0,-6-4,-10-3,-13 1,-11-3,-9-1,-10-3,-6 1,-6-3,0 1,-4-1,-2 1</inkml:trace>
  <inkml:trace contextRef="#ctx0" brushRef="#br0" timeOffset="612.555">678 1,'-27'70,"3"1,3 2,3 0,-7 63,25-125,-1 1,1 0,1 0,0 0,1 0,0 0,1-1,0 1,4 7,-6-16,0 0,0 1,1-1,-1 0,1 0,0 0,0 0,0-1,0 1,0-1,0 1,1-1,0 1,-1-1,1 0,0 0,0-1,0 1,0-1,0 1,0-1,0 0,1 0,-1 0,0-1,1 1,-1-1,1 1,-1-1,0-1,1 1,-1 0,1-1,1 0,13-6,0 0,-1-1,1-1,-2-1,0 0,0-2,-1 1,0-2,-1 0,2-3,-16 15,1 0,-1 0,0 0,1 0,0 0,-1 0,1 0,-1 1,1-1,0 0,0 0,-1 0,1 1,0-1,0 0,0 1,0-1,0 1,0-1,0 1,0 0,0-1,0 1,0 0,0 0,0-1,1 1,-1 0,0 0,0 0,0 0,0 1,0-1,0 0,0 0,0 1,0-1,0 0,0 1,0-1,0 1,0 0,0-1,0 1,0 0,0-1,-1 1,1 0,0 0,-1 0,1 0,0-1,-1 1,1 1,7 56,-9-52,1-1,-1 0,1 1,0-1,1 0,-1 0,1 1,0-1,1 0,-1 0,1 0,0 0,0 0,1-1,-1 1,1 0,0-1,0 0,1 0,-1 0,1 0,0 0,0-1,0 0,0 0,5 3,26-6,-19-4</inkml:trace>
  <inkml:trace contextRef="#ctx0" brushRef="#br0" timeOffset="931.596">1214 508,'21'-4,"0"-1,-1-1,0-1,0-1,-1-1,0 0,0-1,-1-2,13-10,-28 21,0 0,-1 0,1-1,-1 1,1-1,-1 0,0 0,1 0,-1 0,0 0,0 0,-1 0,1-1,0 1,-1-1,1 1,-1-1,0 0,0 0,0 1,0-1,0 0,-1 0,1 0,-1 0,0 0,0 0,0 0,0 0,-1 1,1-1,-1 0,1 0,-1 0,0 0,0 1,-1-1,1 0,0 1,-1-1,0 1,1-1,-1 1,0 0,0 0,0 0,-1 0,1 0,0 0,-1 1,1-1,-1 1,0-1,1 1,-2 0,-6 1,-1 1,0 0,1 1,0 0,-1 0,1 1,0 1,0 0,1 0,-1 1,1 0,0 0,0 1,1 0,-1 1,2 0,-8 8,7-9,1 0,0 1,0 0,0 0,1 1,0 0,1 0,0 1,0-1,1 1,0 0,0 0,1 1,0-1,1 1,0-1,0 1,1 0,0 0,1-1,0 1,1 0,0 0,0 0,1-1,0 1,1-1,0 1,1-1,0 0,0 0,2-1,1-1,0 1,0-1,1 0,0-1,0 0,1 0,-1-1,1 0,0 0,1-1,-1 0,1-1,-1 0,1-1,0 0,0 0,0-1,1 0,-1-1,0 0,0-1,0 0,9-2,6 2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5.5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112 451,'-1'0,"0"-1,0 0,-1 1,1-1,-1 1,1 0,0-1,-1 1,1 0,-1 0,1 0,-1 0,1 0,-1 0,1 0,0 1,-1-1,1 0,-1 1,1-1,0 1,-1-1,1 1,0 0,0 0,-1 0,1-1,0 1,0 0,0 0,0 0,0 1,0-1,0 0,1 0,-1 1,0-1,1 0,-1 1,1-1,-1 0,1 1,0-1,-1 1,1-1,0 2,-8 74,8-74,2 90,0-59,-2 0,-1 0,-1 0,-2 0,-2 3,-13 148,12-157,7-28,0-1,0 1,0 0,0-1,0 1,-1 0,1 0,0-1,0 1,0 0,0-1,0 1,0 0,-1 0,1-1,0 1,0 0,-1 0,1-1,0 1,0 0,-1 0,1 0,0 0,0-1,-1 1,1 0,0 0,-1 0,1 0,0 0,0 0,-1 0,1 0,0 0,-1 0,1 0,0 0,-1 0,1 0,0 0,-1 0,1 0,0 0,-1 0,1 0,0 1,0-1,-1 0,1 0,0 0,0 0,-1 1,1-1,0 0,0 0,0 1,-3-25,1-1,2 1,0 0,2-1,0 1,2 0,1 0,0 0,2 1,9-20,-9 17,4-11,1 0,2 0,1 2,2 0,1 0,2 2,23-29,-22 33,-15 19,1 0,0 1,1 0,0 0,0 0,1 1,0 1,0-1,1 2,0-1,1 0,-9 6,0 1,0-1,0 0,0 1,-1-1,1 1,0 0,0 0,0 0,0 0,0 0,0 0,0 0,0 1,0-1,0 1,-1-1,1 1,0 0,0-1,0 1,-1 0,1 0,-1 0,1 1,-1-1,1 0,-1 1,1-1,-1 1,0-1,0 1,0-1,0 1,0 0,0 0,-1-1,1 1,0 0,-1 0,13 79,-16 111,3-186,-1 0,0 0,0 0,0 0,0 0,-1 0,0 0,-1-1,1 1,-1-1,0 1,0-1,-1 0,1 0,-1 0,0-1,0 1,-1-1,0 0,1-1,-1 1,0-1,-1 0,1 0,-1 0,1-1,-1 0,0 0,0 0,0-1,0 0,0 0,0 0,0-1,0 0,0 0,0 0,0-1,-2-1,-20-8,4-2</inkml:trace>
  <inkml:trace contextRef="#ctx0" brushRef="#br0" timeOffset="433.263">819 537,'-18'0,"0"0,0 2,0 0,0 1,0 1,1 1,-9 3,21-6,0 0,0 0,1 0,-1 0,1 1,0 0,-1 0,1 0,0 1,1-1,-1 1,1 0,0 0,-1 0,2 0,-1 0,0 1,1-1,0 1,0 0,0 0,1 0,0 0,0 0,0 0,0 0,1 0,0 1,0-1,0 0,0 0,1-1,0 1,0 0,0 0,1 0,0-1,-1 1,2-1,-1 1,0-1,1 0,0 0,0 0,0 0,1 0,-1-1,1 1,0-1,-1 0,2 0,-1-1,0 1,0-1,1 0,0 0,-1 0,1-1,0 0,2 1,2 0,0 0,0-1,0-1,0 1,0-1,0-1,0 1,0-2,0 1,0-1,0 0,-1-1,1 0,-1-1,0 0,0 0,0 0,-1 0,-1 1,-1-1,1 0,-1-1,1 1,-1-1,0 0,-1-1,1 1,-1-1,0 0,-1 0,1 0,-1 0,0 0,-1-1,1 0,-1 1,-1-1,1 0,-1 0,-1 0,1 0,-1 0,0 0,-1 0,1 0,-1 0,-1 0,1 1,-1-1,-1 0,1 1,-1-1,-3-5,2 7,0 0,0 0,-1 0,0 0,0 1,0 0,0 0,0 0,-1 1,0 0,1 0,-1 0,-1 1,1 0,-1-1,-15-1</inkml:trace>
  <inkml:trace contextRef="#ctx0" brushRef="#br0" timeOffset="694.483">1242 508,'-24'34,"-8"15,1 5,7-7</inkml:trace>
  <inkml:trace contextRef="#ctx0" brushRef="#br0" timeOffset="846.896">1242 141,'0'0</inkml:trace>
  <inkml:trace contextRef="#ctx0" brushRef="#br0" timeOffset="1166.645">1496 650,'6'-15,"71"-124,-77 138,1 0,-1 1,0-1,1 0,-1 1,1-1,-1 1,1-1,-1 1,1-1,-1 1,1-1,0 1,-1-1,1 1,0 0,-1-1,1 1,0 0,-1 0,1-1,0 1,0 0,-1 0,1 0,0 0,0 0,-1 0,1 0,0 0,0 0,-1 1,1-1,0 0,0 0,-1 1,1-1,0 0,-1 1,1-1,-1 1,1-1,0 1,-1-1,1 1,-1-1,1 1,-1-1,0 1,1 0,-1-1,1 1,-1 0,0-1,1 2,14 49,-11-35,-3-13,0 0,0 0,0 1,1-1,-1 0,1 0,0-1,-1 1,1 0,1-1,-1 1,0-1,1 1,-1-1,1 0,0 0,0 0,-1-1,1 1,0-1,1 1,-1-1,0 0,0 0,0 0,1-1,-1 1,0-1,1 0,-1 0,1 0,-1 0,0-1,2 0,4 0,-1-1,0 0,0-1,-1 1,1-2,0 1,-1-1,0 0,0-1,0 1,0-2,-1 1,4-4,0-4,1 0,-2 0,0-1,-1 0,0 0,-1-1,-1 0,0 0,-1-1,0 0,0-5,-2 0</inkml:trace>
  <inkml:trace contextRef="#ctx0" brushRef="#br0" timeOffset="1460.366">2314 0,'-5'34,"-1"25,0 12,1 0,2-9,1-9,1-10,0-6,1-5,0-4,1-1,-1-1,0 1,5-5,1-11,0-7</inkml:trace>
  <inkml:trace contextRef="#ctx0" brushRef="#br0" timeOffset="1644.413">2004 367,'43'0,"29"0,7 0,-6 0,-5 0,-9 0,-11 0,-7 5,-7 1,-4 0,-8-1</inkml:trace>
  <inkml:trace contextRef="#ctx0" brushRef="#br0" timeOffset="2001.879">2935 395,'-13'-3,"-1"1,1 0,-1 1,0 0,1 1,-1 1,0 0,1 0,0 2,-1 0,1 0,0 1,-4 3,15-7,0 1,0 0,1 0,-1 0,0 0,1 1,-1-1,0 0,1 1,0-1,-1 1,1-1,0 1,0 0,-1-1,1 1,1 0,-1 0,0 0,0 0,1 0,-1 0,1 0,0 0,-1 0,1 0,0 0,0 0,0 0,1 0,-1 0,0 0,1 0,-1 0,1 0,0 0,0 0,0 0,0 0,58 65,-43-51,-13-15,0 1,-1 0,1 0,-1 0,1 0,-1 0,0 0,0 1,0-1,0 1,0 0,-1-1,1 1,-1 0,0 0,0 0,0 0,0 0,0 0,-1 0,1 0,-1 0,0 1,0-1,0 0,0 0,0 0,-1 0,0 0,1 1,-1-1,0 0,-1-1,1 1,0 0,-1 0,0 0,0-1,1 1,-2-1,-6 4,0-1,0 0,-1-1,0 0,0-1,0 0,0 0,0-1,-1 0,1-1,-1 0,1-1,-1 0,-8-1,-6 0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29.8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29,'0'5,"0"16,-5 9,-1 4,0 1,1 0,1-1,2-3,1 0,-4-2,-2 0,1-1,2 0,0 0,2 0,1 0,6-5,1-6</inkml:trace>
  <inkml:trace contextRef="#ctx0" brushRef="#br0" timeOffset="532.238">1 1,'309'0,"-223"24,-84-23,0 0,0 0,0 1,0-1,0 1,0-1,0 1,-1 0,1 0,-1-1,0 1,1 1,-1-1,0 0,0 0,0 0,0 0,0 1,-1-1,1 0,-1 1,0-1,1 1,-1-1,0 0,0 1,-1-1,1 1,0-1,-1 0,0 1,1-1,-1 0,-1 2,-2 4,0-1,-1 0,0 0,0-1,0 1,-1-1,0 0,0-1,-1 1,0-1,1-1,-2 1,1-1,-61 55,66-57,1 0,0 0,0 0,0 0,0 0,0 0,0 1,0-1,1 0,-1 0,1 1,0-1,0 0,-1 1,2-1,-1 0,0 1,0-1,1 0,-1 1,1-1,0 0,-1 0,1 0,0 0,0 0,1 1,-1-2,0 1,1 0,-1 0,1 0,0-1,-1 1,1-1,1 1,81 47,-61-38,-19-10,1 0,-1 0,0 0,1 1,-1 0,0 0,0 0,0 1,0-1,0 1,-1 0,1 0,-1 0,0 0,0 1,0-1,0 1,-1 0,1 0,-1 0,0 0,0 0,0 0,-1 1,0-1,0 0,0 1,0 0,0-1,-1 1,0-1,0 1,0-1,-1 1,0 0,1-1,-2 1,1-1,0 0,-3 5,-5 1,-1-1,0 0,-1 0,0-1,0 0,-1 0,1-2,-2 0,1 0,-1-1,0 0,0-1,0-1,-1 0,1-1,-1 0,0-1,1 0,-1-1,0-1,1 0,-1-1,0-1,-26-14,28 4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3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116 216,'0'-2,"0"0,0 0,0 0,0 0,-1 0,1 0,-1 0,1 1,-1-1,0 0,0 0,0 0,0 1,0-1,0 0,-1 1,1-1,0 1,-1-1,1 1,-1 0,0 0,1 0,-1 0,0 0,0 0,1 0,-1 0,0 1,0-1,0 1,0-1,0 1,0 0,0 0,0 0,0 0,0 0,0 0,0 0,0 1,0-1,0 1,0 0,0-1,0 1,1 0,-1 0,0 0,1 0,-1 0,0 1,1-1,-1 1,1-1,0 1,0-1,-1 1,0 1,-2 4,0 0,1 0,-1 1,1-1,1 1,-1 0,1 0,1 0,-1 0,2 0,-1 0,1 0,0 0,0 0,1 1,0-1,1 0,0 0,0-1,1 1,0 0,0-1,1 1,-1-1,2 0,-1 0,1-1,0 0,2 2,-4-5,0 0,0-1,1 0,-1 1,0-1,1 0,0-1,0 1,-1-1,1 0,0 1,0-2,0 1,0 0,0-1,0 0,0 0,1 0,-1 0,0-1,0 1,0-1,0 0,-1-1,1 1,0-1,0 1,-1-1,1 0,-1 0,1-1,-1 1,0-1,1 0,6-6,0 0,-1-1,0 0,-1-1,0 1,-1-1,0-1,-1 1,0-1,0-1,-2 0,0 0,0 0,-1 0,0 0,-1-1,-1 1,0-1,-1 1,-1-4,1 13,0 1,0-1,0 1,-1-1,0 1,1-1,-1 1,-1 0,1-1,0 1,-1 0,0 0,1 0,-1 0,0 0,-1 0,1 1,0-1,-1 1,0-1,1 1,-1 0,0 0,0 0,0 0,0 1,-1-1,1 1,0 0,-1 0,1 0,-1 0,1 1,-1-1,1 1,-3 0,1 0,0 0,0 0,0 1,0-1,1 1,-1 1,0-1,1 0,-1 1,1 0,-1 0,1 1,0-1,0 1,0 0,0 0,0 0,1 0,-1 1,1-1,0 1,0 0,0 1,4-2,0-1,1 1,0-1,-1 0,1 1,0-1,0 0,1 0,-1 0,0 0,1 0,-1-1,1 1,-1-1,1 0,0 1,-1-1,1-1,0 1,0 0,0 0,0-1,1 0,-1 1,29 6,1-2,-1-1,1-1,-1-2,1-1,7-2,20 0,-43 3,0-2,0 0,0-1,-1-1,1 0,0-1,-1-1,0 0,0-2,2-1,-15 6,0 0,0-1,0 1,0-1,-1 0,1 1,-1-1,0-1,0 1,0 0,0 0,0-1,-1 1,1-1,-1 0,0 1,0-1,-1 0,1 1,-1-1,0 0,1 0,-2 0,1 1,0-1,-1 0,0 0,0 1,0-1,0 0,-1 1,1-1,-1 1,0 0,0-1,0 1,0 0,-1 0,1 0,-1 1,0-1,0 0,3 3,-1-1,0 0,0 0,1 1,-1-1,0 0,0 1,0-1,0 1,1-1,-1 1,0 0,0-1,0 1,0 0,0 0,0-1,0 1,0 0,0 0,0 0,0 0,0 0,0 1,0-1,0 0,0 0,0 1,0-1,0 0,0 1,0-1,0 1,0-1,0 1,1 0,-1-1,0 1,0 0,1 0,-1-1,1 1,-1 0,0 0,1 0,-1 0,1 0,0 0,-1 0,1 0,0 0,0 0,-1 0,3 55,37 57,-34 55,9-117,-2-33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9:35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59,'-26'195,"-29"64,13-156,34-88</inkml:trace>
  <inkml:trace contextRef="#ctx0" brushRef="#br0" timeOffset="333.53">57 31,'24'-5,"27"-1,10-1,-1 2,-1 2,-6 1,-6 0,-8 2,-4 0,-14 0,-15 0,-9 6,-8 0,-2 1</inkml:trace>
  <inkml:trace contextRef="#ctx0" brushRef="#br0" timeOffset="582.069">1 341,'38'5,"28"-3,6-3,-3 0,-9 0,-10-1,-14 1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0:58:12.1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12815 453,'-16'0,"0"1,0 1,1 0,-1 2,1-1,0 2,0 0,0 1,0 0,1 1,0 1,1 0,0 1,0 0,0 1,2 0,-1 1,1 1,1 0,0 0,0 1,2 0,-1 0,2 1,0 0,0 3,4-13,0 1,0 0,1 0,0 1,0-1,0 0,1 1,0-1,0 1,0 0,0-1,1 1,0 0,0-1,1 1,0 0,0-1,0 1,1-1,-1 1,1-1,0 0,1 0,0 0,-1 0,1 0,1-1,-1 1,1-1,0 0,0 0,0 0,0 0,1-1,-1 0,1 0,5 3,1-4,0 1,1-1,-1-1,1 0,0-1,-1 0,1-1,-1 0,1-1,-1 0,9-3,-6 2,16-3</inkml:trace>
  <inkml:trace contextRef="#ctx0" brushRef="#br0" timeOffset="618.323">13492 453,'-13'8,"-40"24,1 2,2 2,1 3,-15 17,12 14,50-68,1 0,0 0,0 1,1-1,-1 0,0 0,1 1,-1-1,1 0,0 1,-1-1,1 0,1 1,-1-1,0 0,0 1,1-1,-1 0,1 1,0-1,0 0,0 0,0 0,0 0,0 0,0 0,1 0,-1 0,1 0,0-1,-1 1,1 0,0-1,1 1,5 1,0-1,1 0,-1-1,1 1,-1-2,1 1,-1-1,1 0,-1-1,1 0,-1-1,1 1,-1-2,0 1,0-1,0 0,0-1,-1 0,1 0,-1-1,1 0,161-111,-91 56,30-32,-118 120,10-28,-59 120,58-117,0 1,0 0,0 1,0-1,1 0,-1 0,1 0,0 0,0 0,1 1,-1-1,1 0,0 0,0 0,0 0,1 0,-1 0,1-1,0 1,0 0,0-1,1 1,-1-1,1 0,0 0,-1 0,2 0,-1 0,0-1,3 2,2 0,1 0,-1 0,1-1,0 0,0-1,0 0,0-1,0 1,0-2,0 1,1-1,-1-1,0 0,0 0,0-1,0 0,0 0,3-2,153-71,-123 52,-1-2,-1-2,-1-2,-1-1,-2-2,-1-2,8-12,-33 34,-1 0,0 0,-1-1,-1-1,0 1,-1-1,0 0,-1-1,-1 1,0-1,1-8,-5 21,1 0,-1-1,0 1,0-1,0 1,0 0,-1-1,1 1,0 0,-1-1,0 1,0 0,1-1,-1 1,-1 0,1 0,0 0,0 0,-1 0,1 0,-1 0,0 1,1-1,-1 0,0 1,0 0,0-1,0 1,0 0,0 0,-1 0,1 0,0 0,0 1,-1-1,1 1,-1-1,1 1,0 0,-1 0,1 0,-101 20,94-16,1-1,0 2,0-1,0 1,0 0,1 0,-1 1,2 0,-1 0,1 1,0 0,0 0,0 0,1 1,1 0,-1 0,1 0,0 1,1-1,0 1,1 0,-1-1,2 1,-1 1,1-1,1 0,-1 0,2 0,-1 0,1 0,1 0,-1 0,2 0,0 4,5-3,0 0,1-1,0 0,1-1,0 0,0 0,0-1,1 0,0-1,1 0,-1-1,1 0,0 0,8 0,57 29,-72-32,0 0,0 0,0 1,0 0,0-1,0 2,-1-1,0 0,0 1,0 0,0 0,0 0,-1 1,1-1,-1 1,0-1,-1 1,1 0,-1 0,0 1,0-1,-1 0,0 1,0-1,0 1,0-1,-1 1,0-1,0 1,0-1,-1 1,-17 101,21-88</inkml:trace>
  <inkml:trace contextRef="#ctx0" brushRef="#br0" timeOffset="56517.075">12476 1638,'-5'-3,"-1"1,1 0,0 0,-1 0,1 1,-1 0,1 0,-1 0,0 1,1-1,-1 2,0-1,1 0,-1 1,0 0,1 0,-1 1,1 0,0 0,-1 0,1 0,0 1,0 0,0 0,1 0,-1 1,1 0,0 0,0 0,-2 2,-2 4,-1 1,1 0,1 0,0 1,1 0,0 0,1 1,0-1,-1 8,2-8,2-9,0 0,1 0,0 0,-1 0,1 0,0 0,0 0,1 0,-1 0,1 1,0-1,-1 0,1 0,1 1,-1-1,0 0,1 0,0 1,-1-1,1 0,1 0,-1 0,0 0,1 0,-1 0,1-1,0 1,0 0,0-1,0 1,1-1,-1 0,1 0,-1 0,1 0,0 0,-1-1,1 1,0-1,2 1,8-1,0-1,0-1,0 0,0-1,0 0,0-1,-1 0,0-1,1-1,-1 0,-1 0,1-1,-1-1,0 0,0 0,-1-1,0-1,-1 0,0 0,0 0,0-1,-2-1,1 1,2-7,48-109,-52 147,-21 65,3 28,12-109,1 0,-1 0,1-1,0 1,0 0,0-1,1 1,0-1,0 1,0-1,0 0,1 0,-1 0,1 0,0 0,1 0,-1-1,0 0,1 0,0 0,0 0,0 0,0-1,0 1,0-1,1 0,-1-1,1 1,-1-1,1 0,0 0,0 0,-1-1,4 1,8-5,-1-1,0-1,0 0,0-1,-1-1,0 0,-1-1,0 0,0-1,-1-1,0 0,0 0,-2-2,10-12,15-22,-2-2,-3-1,-2-2,-2-1,-1-3,51-169,-76 226,-1-1,0 1,0-1,1 1,-1-1,0 0,0 1,0-1,0 0,0 1,0-1,1 0,-1 0,0 0,0 0,0 0,0 0,0 0,0 0,0 0,0-1,0 1,0 0,1 0,-1-1,0 1,0-1,0 1,1-1,-1 1,0-1,0 1,1-1,-1 0,0 1,1-1,-1 0,1 1,-1-1,1 0,-1 0,1 0,0 0,-1 1,1-1,0 0,0 0,0 0,-1 0,1 0,0 0,0 0,0 0,0 0,1 1,-1-1,0 0,0 0,0 0,1 0,-1 0,1 0,-1 0,-13 18,0 0,1 1,1 0,1 0,1 1,0 1,2-1,0 1,1 1,1-1,1 1,-1 13,-1 1,2-1,2 1,1 0,2 0,2 11,-1-37,0 0,0-1,1 0,1 1,-1-1,2 0,-1-1,1 1,0-1,0 0,1 0,0 0,0-1,0 0,1 0,0-1,0 0,1 0,-1 0,1-1,0 0,1-1,-1 0,0 0,1-1,-1 0,8 1,-7-4,0 0,-1-1,1 0,-1 0,1-1,-1 0,0 0,0-1,0 0,-1 0,1-1,-1 0,0-1,0 1,-1-1,0-1,5-4,-8 6,0 0,0 0,0 0,-1 0,0 0,1 0,-2-1,1 1,-1-1,0 1,0-1,0 1,-1-1,0 0,0 1,0-1,-1 0,0 1,0-1,0 1,-1-1,0 1,0-1,0 1,-1 0,0 0,0 0,0 1,0-1,-1 1,0-1,1 1,-2 0,1 1,0-1,-1 1,0 0,0 0,0 0,0 1,-3-2,-1 1,0 1,0 0,0 1,0 0,0 0,0 1,0 0,0 1,0 0,0 0,0 1,0 0,0 0,1 1,-11 4</inkml:trace>
  <inkml:trace contextRef="#ctx0" brushRef="#br0" timeOffset="56932.068">13633 1638,'-11'7,"1"0,0 1,1 0,0 0,0 1,0 0,1 1,1 0,0 0,0 1,1 0,-2 4,6-11,0 0,0 0,1 0,0 1,-1-1,2 0,-1 0,0 1,1-1,0 1,0-1,0 0,0 1,1-1,0 0,0 1,0-1,0 0,1 0,-1 0,1 0,0 0,1 0,-1 0,1-1,-1 1,1-1,0 0,0 0,0 0,1 0,-1 0,1-1,0 0,-1 1,2-1,0 0,1 0,0 0,0 0,0-1,1 1,-1-2,0 1,0-1,1 0,-1 0,0 0,1-1,-1 0,0 0,0-1,0 0,0 0,0 0,0-1,-1 0,1 0,-1 0,0-1,0 0,0 0,0 0,-1 0,1-1,-1 0,-1 0,1 0,0 0,-1-1,0 1,-1-1,1 0,-1 1,1-3,0 3,0 0,0 0,-1 0,1-1,-1 1,0-1,0 1,-1-1,0 1,0-1,0 0,-1 0,1 1,-1-1,-1 0,1 0,-1 1,0-1,0 0,-1 1,0-1,0 1,0-1,0 1,-1 0,0 0,0 0,-1 0,1 1,-1-1,0 1,0 0,0 0,-1 0,1 1,-1 0,0 0,-4-2,-12 0</inkml:trace>
  <inkml:trace contextRef="#ctx0" brushRef="#br0" timeOffset="57655.073">13916 1666,'-4'7,"1"1,0-1,1 1,0 0,0 0,1 0,-1 0,2 0,-1 0,1 0,1 1,0-1,0 0,0 0,1 0,0 0,0-1,1 1,0 0,1-1,1 2,-1-7,1-1,-1 0,1 0,0 0,-1 0,1-1,0 0,0 0,-1 0,1 0,0-1,-1 0,1 0,0 0,-1-1,1 1,-1-1,0 0,1-1,-1 1,0-1,0 1,-1-1,1 0,-1-1,1 1,-1-1,0 1,1-2,7-7,-10 10,0 0,0 0,1 0,-1 0,0 0,1 0,0 0,-1 1,1-1,0 1,0-1,0 1,0-1,0 1,0 0,0 0,1 0,-1 0,0 0,1 1,-1-1,0 1,1 0,-1-1,0 1,1 0,-1 0,1 1,-1-1,1 0,-1 1,0-1,1 1,-1 0,0 0,18 23,31 19,-39-41,0 0,1-1,0-1,-1 0,1 0,-1-1,1-1,-1 0,1-1,-1 0,0-1,0-1,-1 1,1-2,-1 0,0 0,0-1,-1 0,0-1,1-1,10-7,0-1,-2-1,0 0,-1-1,15-21,-20 19,-1 0,-1-1,0 0,-2-1,-1 0,-1-1,-1 0,3-21,-9-86,0 127,-1 0,1 0,-1 0,-1-1,1 1,0 0,-1 0,0 1,0-1,0 0,-1 1,1-1,-1 1,1-1,-1 1,0 0,-1 0,1 1,0-1,-1 1,0 0,1-1,-1 2,0-1,0 0,0 1,0 0,-4-1,5 2,0-1,0 1,0 1,0-1,0 0,1 1,-1 0,0-1,0 1,0 0,0 1,1-1,-1 0,1 1,-1-1,1 1,-1 0,1 0,0 0,0 0,0 0,0 1,0-1,1 1,-1-1,1 1,-1-1,1 1,0 0,0 0,0-1,1 1,-1 0,0 1,-11 102,15-52,3-1,3-1,1 1,3-1,6 11,-7-19,6 86,-18-131,0 1,0 0,0 0,0-1,0 1,0 0,0 0,0-1,0 1,0 0,0 0,0-1,0 1,-1 0,1 0,0-1,0 1,0 0,0 0,-1 0,1-1,0 1,0 0,0 0,-1 0,1 0,0-1,0 1,-1 0,1 0,0 0,0 0,-1 0,1 0,0 0,0 0,-1 0,1 0,0 0,-1 0,1 0,0 0,0 0,-1 0,1 0,0 0,0 0,-1 1,1-1,0 0,0 0,-1 0,1 0,0 0,0 1,0-1,-1 0,1 0,0 0,0 1,0-1,-7-12</inkml:trace>
  <inkml:trace contextRef="#ctx0" brushRef="#br0" timeOffset="57899.63">14310 1441,'43'9,"29"4,12-1,-4-2,-10 2,-9-2,-8-1,-10-4,-11-1</inkml:trace>
  <inkml:trace contextRef="#ctx0" brushRef="#br0" timeOffset="-10720.897">623 621,'-22'-10,"0"0,0 1,-1 1,0 2,-1 0,1 1,-1 1,0 2,0 0,0 2,0 0,0 2,0 0,0 2,0 0,1 2,-4 2,21-6,-1 1,0 1,1-1,-1 1,1 0,0 0,0 1,1 0,-1 0,1 0,0 1,1-1,-1 1,1 0,0 1,0-1,1 1,0 0,0-1,1 1,0 1,0-1,1 0,-1 0,2 1,-1-1,1 0,0 1,0-1,1 1,0-1,1 0,-1 0,1 0,1 0,-1 0,1 0,0 0,1-1,0 1,1 1,0-4,0 0,0 0,1 0,-1-1,1 0,0 0,0 0,0-1,0 0,1 0,-1 0,0-1,1 0,-1 0,1-1,-1 0,1 0,-1 0,1-1,-1 0,1 0,-1-1,0 1,1-2,12-3,-1-1,0-1,-1-1,0 0,0-1,-1-1,7-6,127-129,-148 143,-1 2,-1 0,0-1,1 1,-1-1,1 1,-1-1,1 1,0 0,0 0,0-1,0 1,0 0,0 0,0 0,0 0,0 0,0 0,0 0,1 0,-1 1,0-1,1 0,-1 1,0-1,1 1,-1-1,1 1,-1 0,1 0,-1 0,1-1,-1 1,1 1,-1-1,1 0,-1 0,1 1,-1-1,1 0,-1 1,0-1,1 1,-1 0,0 0,2 0,6 102,-9-97,0-1,0 1,0 0,0 0,1-1,0 1,0-1,1 1,-1 0,1-1,1 0,-1 0,1 1,-1-1,2-1,-1 1,0 0,1-1,0 0,0 0,0 0,0 0,1 0,0-1,0 0,0 0,0-1,0 1,0-1,1 0,1 1,11-5</inkml:trace>
  <inkml:trace contextRef="#ctx0" brushRef="#br0" timeOffset="-10454.645">1384 509,'-24'1,"0"1,0 1,0 1,0 1,0 1,1 1,0 1,0 1,1 1,0 1,1 1,0 1,1 1,1 0,-4 5,20-15,0 1,0 0,1 0,-1 0,1 0,0 0,1 1,-1-1,1 0,0 1,1-1,-1 1,1 0,0-1,0 1,1-1,-1 1,1-1,1 1,-1-1,1 0,0 0,0 1,0-1,1 0,0-1,0 1,0 0,0-1,1 0,0 0,0 0,0 0,0-1,0 1,1-1,0 0,0 0,0-1,0 1,0-1,0 0,0-1,1 1,2-1,4 4,1-1,-1 0,1-1,0-1,0 0,0 0,1-2,-1 0,0 0,0-1,1 0,-1-2,0 1,-1-2,1 1,0-2,8-4,-3 0</inkml:trace>
  <inkml:trace contextRef="#ctx0" brushRef="#br0" timeOffset="-10173.142">1724 509,'-19'10,"0"1,2 0,-1 1,1 1,1 1,0 0,1 1,1 1,0 0,1 1,1 0,1 1,-8 15,17-30,1 1,-1-1,1 0,-1 0,1 1,0-1,0 0,1 1,-1-1,1 1,0-1,-1 1,2-1,-1 1,0-1,1 1,-1-1,1 1,0-1,0 0,1 1,-1-1,0 0,1 0,0 0,0 0,0 0,0 0,1-1,-1 1,0-1,1 1,0-1,0 0,0 0,0 0,0-1,0 1,0-1,0 1,1-1,1 0,11 2,1-1,-1 0,1-1,-1-1,1-1,-1 0,1-1,-1-1,0-1,0 0,0-1,-1-1,1 0,-1-1,0-1,-1 0,0-1,9-7,-5 0</inkml:trace>
  <inkml:trace contextRef="#ctx0" brushRef="#br0" timeOffset="-9552.704">2005 735,'40'-2,"0"-2,0-1,-1-2,0-2,0-1,-1-2,0-2,3-3,-31 13,0 0,-1-1,0 0,0 0,0-1,0 0,-1-1,0 0,-1 0,1-1,-1 1,-1-2,0 1,0-1,0 0,-1 0,0 0,-1-1,0 0,-1 0,3-9,-6 16,0 0,0 0,1 0,-2 0,1 0,0 0,-1 0,1 0,-1 1,0-1,0 0,0 0,0 1,0-1,-1 0,1 1,-1-1,0 1,1 0,-1 0,0-1,0 1,-1 1,1-1,0 0,-1 0,1 1,-1-1,0 1,1 0,-1 0,0 0,0 0,1 1,-1-1,0 1,-2-1,-5 0,-1 0,1 1,0 0,0 0,0 1,0 0,0 1,0 0,0 1,-4 2,2 0,0 0,1 1,-1 1,1 0,1 0,-1 1,1 1,0-1,1 2,0-1,1 1,0 1,0-1,1 1,1 1,-1-1,2 1,0 0,0 0,1 1,1 0,0-1,1 1,0 0,1 0,0 0,1 7,1-15,0 0,0 0,1-1,-1 1,1-1,0 1,0-1,1 0,-1 0,1 0,0 0,0 0,0 0,1-1,-1 0,1 0,0 0,0 0,0 0,0-1,0 1,1-1,-1 0,1-1,2 1,122 21,-85-24,-1-2,0-2,0-1,-1-3,0-2,0-1,-1-2,-1-2,0-2,-2-1,0-2,-1-2,23-18,-43 31,0 0,-1-1,0-1,-1-1,-1 0,0-1,0 0,-2-1,1 0,-2-1,0-1,-2 0,1 0,-2-1,0 0,-1 0,-1-2,-4 15,0-1,-1 1,0 0,0-1,0 1,-1 0,0-1,0 1,0-1,-1 1,1 0,-1-1,-1 1,1 0,-1 0,0-1,0 1,0 1,-1-1,0 0,1 1,-2-1,1 1,-1 0,1 0,-1 0,0 0,0 1,-1 0,1 0,-4-2,-1 3,0 1,0 0,0 1,0 0,-1 0,1 1,0 0,0 0,0 1,0 1,0-1,1 1,-1 1,1 0,0 0,-1 0,2 1,-1 0,1 1,0 0,0 0,0 0,1 1,0 0,0 0,1 1,0 0,0 0,1 0,0 1,-5 6,1 1,1 0,1 0,0 1,1 0,0 0,2 0,0 0,1 1,1-1,0 1,1-1,1 1,1-1,1 1,0-1,1 0,1 0,0 0,2-1,-1 0,2 0,0-1,1 1,1-2,0 0,1 0,1 0,0-2,2 2,-6-8,0-1,1 0,0 0,0-1,0 0,0-1,1 0,-1 0,1-1,0 0,0-1,0 0,0 0,0-1,0-1,0 0,0 0,7-2,8-2</inkml:trace>
  <inkml:trace contextRef="#ctx0" brushRef="#br0" timeOffset="-8886.312">3248 707,'39'4,"1"-1,0-2,-1-1,1-2,0-2,-1-2,0-2,23-7,-54 13,0 0,-1 0,1-1,-1 0,0 0,0-1,0 0,0 0,-1-1,1 1,-1-1,-1-1,1 1,-1-1,1 0,-2 0,1-1,-1 1,0-1,0 0,-1 0,0-1,0 1,-1-1,1 1,-2-1,1 0,-1 0,0-5,-2 10,0 0,0 0,0 0,0 0,0 0,-1 0,1 0,-1 0,0 1,0-1,0 1,0-1,-1 1,1 0,0 0,-1 0,0 0,1 0,-1 0,0 1,0-1,0 1,0 0,0 0,0 0,0 0,-1 1,1-1,0 1,0 0,-4 0,-101 16,94-9,1 0,0 1,0 0,0 1,1 0,0 1,1 0,0 1,1 1,0-1,-1 4,7-10,1 0,0 0,0 0,0 1,0-1,1 1,0-1,0 1,1 0,-1 0,1-1,0 1,1 0,0 0,0 0,0 0,0 0,1 0,0 0,0 0,1 0,0 0,0-1,0 1,1-1,-1 1,1-1,1 0,1 3,3-3,-1 1,1-1,1 0,-1-1,1 1,0-2,0 1,0-2,0 1,0-1,1 0,-1-1,1 0,-1-1,1 1,0-2,-1 0,1 0,6-2,16 2,0-2,0 0,0-2,0-2,-1 0,0-2,0-2,-1-1,0-1,-1-1,-1-2,13-9,-17 8,-1 0,0-1,-2-1,0-1,-1-1,8-11,4-46,-32 76,1 0,-1 1,0-1,0 0,0 0,0 1,-1-1,1 0,0 0,-1 1,1-1,-1 0,1 1,-1-1,0 0,0 1,0-1,0 1,0 0,0-1,0 1,0 0,-1-1,1 1,0 0,-1 0,1 0,-1 0,0 0,1 1,-1-1,1 0,-1 1,0-1,0 1,1 0,-1-1,0 1,0 0,1 0,-1 0,0 0,0 0,1 1,-1-1,-4 1,1-1,-1 1,1 0,-1 1,1-1,0 1,0 0,-1 0,1 1,1-1,-1 1,0 0,1 1,0-1,-1 1,1 0,1 0,-1 0,0 0,1 1,0 0,0-1,1 1,-1 0,1 0,0 1,0-1,1 0,-1 1,1-1,1 1,-1-1,1 1,0-1,0 1,0-1,1 1,0-1,0 1,0-1,1 0,0 1,0-1,0 0,3 5,131 129,-133-134,-1 0,1 1,-1-1,0 1,-1-1,1 1,-1 0,0-1,-1 1,1 0,-1 0,0 0,0-1,-1 1,0 0,0 0,0-1,-1 1,0-1,0 1,0-1,-1 0,0 0,0 0,0 0,-1 2,-7 14</inkml:trace>
  <inkml:trace contextRef="#ctx0" brushRef="#br0" timeOffset="-7816.721">4856 537,'-24'6,"0"0,1 2,0 0,0 2,0 0,1 2,1 0,0 2,1 0,-17 16,34-29,0 1,0-1,0 1,0 0,0 0,1 0,-1 1,1-1,-1 0,1 1,0 0,0 0,0-1,0 1,1 0,-1 1,1-1,-1 0,1 0,0 1,1-1,-1 0,0 1,1-1,0 1,0-1,0 1,0-1,1 0,-1 1,1-1,0 1,0-1,0 0,0 0,0 1,1-1,0 0,-1 0,1 0,0-1,1 1,-1 0,3 1,3-1,1 0,0-1,0 0,0-1,0 0,0 0,0-1,0 0,0 0,0-1,0-1,0 1,0-1,0-1,-1 0,1 0,-1-1,0 0,4-2,6-1,185-94,-201 99,0 0,1 1,0 0,-1-1,1 1,0 0,0 1,-1-1,1 0,0 1,0-1,0 1,0 0,0 0,0 0,0 1,0-1,0 1,-1-1,1 1,0 0,0 0,-1 0,1 1,0-1,-1 0,1 1,-1 0,0 0,1 0,-1 0,0 0,0 0,0 0,-1 0,1 1,-1-1,1 1,-1 0,0-1,0 1,0 0,0 0,3 7,0 0,0-1,1 1,0-1,1 0,-1-1,2 1,-1-1,1 0,1-1,-1 0,1 0,1 0,-1-1,1 0,0-1,0 0,1-1,-1 0,1 0,0-1,0 0,0 0,1-1,-1-1,0 0,1 0,-1-1,1-1,-1 1,9-3,9-8,0-1,-1-1,-1-1,0-1,-1-2,-1 0,-1-2,0-1,-1 0,-1-2,-1 0,-1-2,1-3,0 1,-1-1,0-1,-3-1,0-1,-2 0,-1-1,-1 0,-2-1,-1 0,-1-1,-2 0,-2 0,-1 0,-1-1,-2 1,-1-1,-2-3,3 35,0 1,0 0,0 0,0-1,0 1,0 0,0 0,0-1,0 1,-1 0,1 0,0-1,-1 1,1 0,-1 0,0 0,1 0,-1 0,0 0,1 0,-1 0,0 0,0 0,0 0,0 0,0 1,0-1,0 0,0 1,0-1,-1 1,1-1,0 1,0-1,0 1,-1 0,1 0,0 0,0 0,-1 0,1 0,0 0,0 0,-1 0,1 0,0 1,0-1,-1 0,1 1,0-1,0 1,0-1,0 1,0 0,0 0,0-1,0 1,0 0,0 0,0 0,0 1,-10 11,1 1,1 1,1 0,0 0,0 1,2-1,0 2,1-1,0 0,0 8,-2 20,2 1,2-1,2 0,4 38,-1-5,-2-51,2 0,1-1,1 1,1-1,1 0,1 0,2-1,0 0,12 21,-17-37,-4-3</inkml:trace>
  <inkml:trace contextRef="#ctx0" brushRef="#br0" timeOffset="-7605.029">5392 424,'43'0,"29"0,7 0,-6 0,-4 5,-11 2,-9-1,-4 3,-4 1,-6-2,-2 3,-3 0,-2-3,-5 3,-2-1,-5-2</inkml:trace>
  <inkml:trace contextRef="#ctx0" brushRef="#br0" timeOffset="-7450.153">6239 650,'0'0</inkml:trace>
  <inkml:trace contextRef="#ctx0" brushRef="#br0" timeOffset="-7287.674">6295 311,'0'0</inkml:trace>
  <inkml:trace contextRef="#ctx0" brushRef="#br0" timeOffset="-5832.209">6268 594,'0'4,"0"8,0 5,0 5,0 4,0 2,0 1,0-5</inkml:trace>
  <inkml:trace contextRef="#ctx0" brushRef="#br0" timeOffset="-7019.224">6635 678,'2'5,"0"1,1-1,0 0,0 0,0 0,1 0,-1-1,1 1,0-1,1 0,-1 0,1-1,0 1,0-1,0 0,0 0,0-1,0 1,1-1,0 0,-1-1,1 1,0-1,0-1,-1 1,1-1,0 0,0 0,0 0,0-1,0 0,-1 0,1-1,0 1,-1-1,1 0,-1-1,0 1,0-1,0 0,0-1,0 1,0-1,-1 0,0 0,0 0,0-1,2-2,-3 3,-1-1,1 1,-1 0,1-1,-1 0,-1 0,1 1,-1-1,0 0,0 0,0 0,0 0,-1 0,0-1,0 1,-1 0,1 0,-1 0,0 0,0 0,-1 0,0 1,0-1,0 0,0 1,0-1,-1 1,0 0,0 0,0 0,-1 0,1 0,-1 1,0 0,0-1,0 2,0-1,-1 0,1 1,-1 0,1 0,-1 0,0 0,0 1,0 0,0 0,0 0,0 1,0-1,-62 31,53-16</inkml:trace>
  <inkml:trace contextRef="#ctx0" brushRef="#br0" timeOffset="-6685.663">7057 791,'132'-154,"-130"153,0 0,0 0,0 0,0 0,0 0,0 0,0 1,0-1,0 1,1-1,-1 1,0 0,0 0,1 0,-1 0,0 0,0 1,1-1,-1 1,0-1,0 1,0 0,0 0,0 0,0 0,0 0,0 0,0 1,0-1,-1 1,1-1,0 1,-1-1,0 1,1 0,-1 0,0 0,0 0,0 0,0 0,0 0,0 0,-1 0,1 0,-1 1,1-1,-1 0,0 2,23 33,-18-33,0 0,0 0,0-1,1 1,-1-1,1-1,0 1,-1-1,1 0,0 0,1-1,-1 1,0-1,0-1,0 1,1-1,-1 0,0-1,1 0,-1 0,0 0,0 0,0-1,0 0,0 0,0-1,-1 0,1 0,-1 0,0-1,0 1,0-1,0 0,-1-1,1 1,3-6,-1 1,0 0,-1 0,1-1,-2 0,1 0,-2-1,1 1,-1-1,-1 0,0 0,1-11,-2-1</inkml:trace>
  <inkml:trace contextRef="#ctx0" brushRef="#br0" timeOffset="-2303.187">8694 650,'-1'-1,"-1"0,0 0,0 0,0 0,0 0,0 0,0 0,0 1,0-1,0 1,0-1,0 1,0 0,-1 0,1 0,0 0,0 0,0 1,0-1,0 0,0 1,0 0,0-1,0 1,0 0,0 0,0 0,0 1,0-1,1 0,-1 1,0-1,1 1,-1-1,-8 8,1 1,0 0,0 0,0 1,2 0,-1 0,1 1,1 0,0 0,1 1,0-1,1 1,0 0,1 0,1 1,0-1,1 0,0 1,1 0,1-1,1 9,-2-19,0 0,0-1,1 1,-1 0,1-1,0 1,0-1,0 1,0-1,0 1,0-1,1 0,-1 1,1-1,0 0,-1 0,1 0,0 0,0-1,1 1,-1 0,0-1,0 1,1-1,-1 0,1 0,-1 0,1 0,-1 0,1-1,0 1,-1-1,1 0,0 0,0 0,-1 0,3 0,3-1,1 0,-1 0,0-1,1 0,-1 0,0-1,0 0,-1-1,1 0,-1 0,5-4,4-3,-1-2,-1 0,0 0,-1-1,-1-1,0 0,-1-1,0 0,-1-1,-1 0,-1-1,1-5,-5 14,-1 0,0 0,-1 0,0-1,0 1,-1-1,0 1,-1-1,0 1,-1-1,0 0,0 1,-1-1,0 1,0 0,-1 0,-1 0,0 0,0 0,0 1,-1-1,0 1,-1 1,0-1,-3-2,2 3,0 0,-1 0,0 1,0 0,0 1,-1 0,0 0,0 1,-1 0,1 0,-1 1,0 0,1 1,-1 0,0 1,-4-1,61-13,-10 6,-1-1,-1-2,0-1,-1-2,0-1,-1-2,-1-1,-1-2,-1-1,2-2,-21 15,1-1,-1 0,-1 0,1-1,-2 0,0-1,0 0,-1 0,2-5,2 2,-11 40,-1-7,22 265,-21 176,-3-410,-1 0,-3-1,-2 1,-2-2,-1 1,-12 23,-11-15,33-55,0 1,0-1,0 0,0 0,0 0,0 0,0-1,0 1,0 0,-1 0,1-1,0 1,0 0,-1-1,1 0,0 1,-1-1,1 0,0 1,-1-1,1 0,-1 0,1 0,0 0,-1 0,1-1,-1 1,1 0,0-1,-1 1,1-1,0 1,0-1,-1 0,1 1,0-1,0 0,0 0,0 0,0 0,0 0,0 0,0 0,0 0,0 0,-2-7,-1 0,1 0,1 0,-1 0,1-1,1 1,0-1,0 1,0-1,1 1,0-1,1 0,0 1,0-1,1 1,2-7,-2 6,4-36,3 2,2-1,1 1,2 1,19-38,-19 57,-1 5</inkml:trace>
  <inkml:trace contextRef="#ctx0" brushRef="#br0" timeOffset="-1886.187">10275 1,'-6'18,"0"0,1 0,1 1,0 0,2 0,0 0,1 0,2 13,-1-18,-11 222,-24 3,24-15,11-212</inkml:trace>
  <inkml:trace contextRef="#ctx0" brushRef="#br0" timeOffset="-1631.771">9908 481,'38'-10,"37"-3,16-4,-4 1,-7 3,-7-1,-11 2,-12 3,-9-2,-7 1,-4 2,-3-2,-1-4,-5-5,-1-4,-4 2</inkml:trace>
  <inkml:trace contextRef="#ctx0" brushRef="#br0" timeOffset="-1050.527">10726 57,'-34'130,"12"-55,3 1,3 1,4 1,3 0,4 2,4-76,0 0,1 0,0 1,0-1,0 0,0 0,1 0,0 0,0 0,0 0,0 0,0 0,1 0,0 0,0-1,0 1,0-1,0 1,1-1,0 0,-1 0,1 0,0 0,0-1,1 1,-1-1,1 1,-1-1,1 0,0-1,0 1,-1-1,1 0,0 1,0-2,0 1,4 0,3-2,0 0,0 0,0-2,-1 1,1-1,0-1,-1 0,0 0,0-1,0 0,-1-1,1 0,-1 0,-1-1,5-5,-1 3,-1 1,1-1,0 2,0 0,1 0,0 1,1 1,8-3,-18 8,0 0,0 0,0 0,0 1,0 0,0-1,0 1,-1 0,1 1,0-1,-1 1,1-1,-1 1,1 0,-1 1,0-1,0 0,0 1,0 0,0 0,-1 0,1 0,-1 0,0 0,0 1,1 0,56 47,-39-47,1 0,1-2,-1 0,0-1,0-2,0 0,1-1,-1-1,-12 1,-1 0,1 0,-1-1,1 0,-1 0,0-1,0-1,0 1,-1-1,0 0,0-1,0 1,0-2,-1 1,0-1,0 1,-1-2,0 1,0 0,-1-1,0 0,0 0,-1-1,0 1,0-1,-1 1,1-7,-3 13,0 0,-1 0,1 0,0 0,-1 0,1 0,-1 0,0 0,0 0,1 1,-1-1,0 0,-1 1,1-1,0 1,0-1,-1 1,1-1,-1 1,1 0,-1 0,0 0,1 0,-1 0,0 0,0 0,1 0,-1 1,0-1,0 1,0-1,0 1,0 0,0 0,0 0,0 0,0 0,0 0,0 0,0 1,0-1,0 1,1 0,-1-1,0 1,0 0,0 0,1 0,-1 0,1 0,-1 1,1-1,-1 0,1 1,0-1,-1 1,1-1,0 1,0 0,-9 7,0-1,0 2,1-1,1 2,-1-1,2 1,-1 0,2 0,-1 1,2 0,0 0,0 1,1-1,0 1,1 0,1 0,0 0,1 1,0-1,1 7,1-14,-1-1,1 1,1 0,-1 0,1-1,0 1,0-1,1 0,-1 1,1-1,1 0,-1 0,0-1,1 1,0-1,0 0,1 0,-1 0,1-1,0 1,0-1,0 0,0 0,0-1,1 0,1 1,11 3,0-1,0-1,1-1,0 0,0-2,0 0,9-1,65-2,-68 2</inkml:trace>
  <inkml:trace contextRef="#ctx0" brushRef="#br0" timeOffset="14605.242">1441 1242,'-5'15,"-1"9,0 0</inkml:trace>
  <inkml:trace contextRef="#ctx0" brushRef="#br0" timeOffset="13591.108">86 1553,'0'-1,"-1"1,0-1,0 1,1-1,-1 1,0 0,0-1,0 1,1 0,-1 0,0-1,0 1,0 0,0 0,0 0,1 0,-1 0,0 0,0 0,0 1,0-1,0 0,1 0,-1 1,0-1,0 0,0 1,1-1,-1 1,0-1,1 1,-1-1,0 1,1 0,-1-1,1 1,-1 0,1-1,-1 1,1 0,-1 0,1 0,0-1,-1 1,1 0,0 0,0 0,-18 41,12-29,0 0,1 1,1-1,0 1,1 0,0 1,1-1,1 0,0 1,1-1,0 1,1-1,1 0,0 1,1-1,1 0,0-1,1 1,1-1,0 1,0-2,1 1,6 7,-10-16,0 0,0 0,0-1,0 1,0-1,1 0,0 0,0 0,-1 0,2-1,-1 1,0-1,0 0,1 0,-1-1,1 0,0 1,-1-1,1-1,0 1,-1-1,1 0,0 0,0 0,0 0,-1-1,1 0,0 0,-1 0,1-1,-1 0,2 0,18-13,-2-2,1 0,-2-2,-1 0,0-1,-1-1,-1-1,-1 0,-2-2,12-20,-11 22,-1 0,-2 0,0-2,-1 0,-1 0,-2-1,0 0,-2 0,2-13,-9 38,-1 1,1-1,-1 0,1 0,-1 0,1 0,-1 1,1-1,-1 0,1 0,-1 0,1 0,-1 0,1 0,-1 0,1-1,-1 1,1 0,-1 0,1 0,-1 0,1 0,-1-1,1 1,0 0,-1-1,1 1,-1 0,1-1,0 1,-1 0,1-1,0 1,-1 0,1-1,0 1,0-1,-1 1,1-1,0 1,0-1,0 1,0-1,-1 1,1-1,0 1,0-1,0 1,0-1,0 1,1-1,-1 1,0-1,0 1,0-1,0 1,0-1,-27 38,16 19,14-30</inkml:trace>
  <inkml:trace contextRef="#ctx0" brushRef="#br0" timeOffset="14087.949">1046 1497,'-10'-1,"-1"1,0 0,0 0,1 1,-1 1,0-1,1 2,-1 0,1 0,0 1,0 0,0 0,1 1,-1 1,1-1,0 2,1-1,0 1,0 0,-2 3,9-8,-1 1,1-1,-1 1,1-1,0 1,0 0,0-1,1 1,-1 0,1 0,-1 0,1 0,0 0,0-1,0 1,1 0,-1 0,1 0,-1 0,1-1,0 1,0 0,0-1,0 1,1 0,-1-1,1 0,0 1,-1-1,1 0,0 0,0 0,0 0,79 60,-77-61,1 1,-1 0,0 0,0 0,0 0,0 0,0 1,0 0,0 0,-1 0,0 0,1 1,-1-1,0 1,-1 0,1-1,-1 1,1 1,-1-1,-1 0,1 0,0 1,-1-1,0 1,0-1,-1 1,1 0,-1-1,0 1,0 0,0-1,-1 1,1 0,-1-1,-1 1,1 0,-5 3,0-1,0 0,0 0,-1 0,0-1,-1 0,1-1,-1 1,0-1,-1-1,1 0,-1 0,1-1,-1 1,0-2,-1 0,1 0,0 0,-1-1,1-1,-1 1,1-2,0 1,-6-2,-21-15,30 4</inkml:trace>
  <inkml:trace contextRef="#ctx0" brushRef="#br0" timeOffset="14358.872">1384 1638,'-14'43,"-10"24,-1 5,5-4,9-14,8-17</inkml:trace>
  <inkml:trace contextRef="#ctx0" brushRef="#br0" timeOffset="14923.568">1638 1892,'7'-49,"2"0,2 1,3 0,16-40,-28 81,1-1,0 1,0-1,1 1,0 0,0 0,0 1,1-1,0 1,1 0,-1 0,1 1,6-5,-10 10,-1 0,1 1,0-1,0 0,-1 1,1-1,0 1,-1 0,1 0,-1-1,1 1,0 0,-1 0,0 1,1-1,-1 0,0 0,0 1,1-1,-1 0,0 1,0-1,-1 1,1 0,0-1,0 1,-1 0,1-1,-1 1,0 0,1 0,-1-1,0 1,0 0,0 0,0 0,0-1,-1 1,1 0,0 0,-1-1,0 2,3 21,16 94,-17-114,0-1,1 1,-1-1,1 1,0-1,0 0,0 0,1 0,-1 0,1 0,0 0,-1-1,1 1,0-1,1 0,-1 0,0 0,1 0,-1-1,1 1,-1-1,1 0,0 0,-1 0,1-1,0 1,0-1,0 0,0 0,4-1,-1-1,1 0,-1 0,1-1,-1 0,0 0,0 0,-1-1,1 0,-1-1,0 1,0-1,0 0,0-1,-1 0,0 0,0 0,-1 0,0 0,0-1,0 0,-1 0,0-1,60-72,-46 67,-2 4</inkml:trace>
  <inkml:trace contextRef="#ctx0" brushRef="#br0" timeOffset="15506.324">2598 1497,'-19'6,"-1"1,2 1,-1 0,1 2,0 0,1 1,0 0,1 2,0 0,1 0,0 2,1 0,1 0,0 2,-5 9,-3 76,21-99,0 0,0 0,0-1,1 1,-1 0,1-1,-1 1,1 0,0-1,0 1,0-1,0 1,1-1,-1 1,1-1,-1 0,1 0,0 0,0 0,0 0,0 0,0 0,0-1,1 1,-1-1,0 1,1-1,-1 0,1 0,0 0,-1-1,1 1,0 0,-1-1,3 0,4-1,1-1,0 0,0-1,-1 0,0-1,0 0,0 0,0-1,0 0,-1-1,0 0,0 0,-1-1,1 0,-1 0,3-5,12-8,115-112,-136 131,1-1,-1 1,1 0,-1 0,1 0,0 0,-1 0,1 1,0-1,0 0,-1 1,1-1,0 1,0 0,0-1,0 1,0 0,-1 0,1 0,0 1,0-1,0 0,0 1,-1-1,1 1,0 0,0-1,-1 1,1 0,0 0,-1 0,1 0,-1 0,0 1,1-1,-1 0,0 1,1-1,-1 1,0-1,0 1,23 77,-27 308,4-366,-1-1,0 1,-2-1,0 1,-2-1,0 0,-1 0,-1 0,0-1,-2 1,-1-2,0 1,-1-1,-1-1,-3 4,10-16,-1 0,1-1,-1 0,0 0,0 0,0-1,-1 1,1-1,-1-1,0 1,0-1,0 0,0 0,0-1,0 0,0 0,-1 0,1-1,0 1,0-2,-1 1,1-1,0 0,0 0,-1-1,1 1,0-1,1-1,-1 1,0-1,1 0,-1 0,-3-4,7 0,0 1,1-1,0 1,1-1,-1 0,1 1,1-1,-1 0,1 1,0-1,1 0,-1 1,1 0,1-1,-1 1,1 0,0 0,0 0,1 1,0-1,0 1,0 0,4-4,11-13,2 0,0 1,1 2,1 0,0 1,2 1,13-6,64-27,-84 41</inkml:trace>
  <inkml:trace contextRef="#ctx0" brushRef="#br0" timeOffset="18141.752">4207 1497,'-59'-47,"46"45,0 2,0 0,0 0,1 1,-1 1,0 0,1 0,-1 2,1-1,0 1,0 1,0 1,1-1,0 2,0-1,0 2,1-1,0 2,1-1,-3 4,3-5,-51 51,59-56,0-1,0 1,0 0,0-1,0 1,0 0,1 0,-1 0,0-1,1 1,0 0,-1 0,1 0,0 0,0 0,0 0,0 0,0 0,1 0,-1 0,1 0,-1-1,1 1,-1 0,1 0,0 0,0-1,0 1,0 0,0-1,1 1,-1-1,0 1,1-1,-1 0,1 1,-1-1,1 0,188 80,-188-79,0-1,0 0,0 0,0 1,0-1,-1 1,1-1,0 1,-1 0,1-1,-1 1,1 0,-1 0,0 0,0 1,0-1,0 0,0 0,-1 0,1 1,-1-1,1 0,-1 1,0-1,0 0,0 1,0-1,0 0,-1 1,1-1,-1 0,1 1,-1-1,0 0,0 0,0 0,0 0,0 0,-66 64,53-58,-2 0,1-1,-1-1,0-1,0 0,0-1,-1 0,1-2,-18 1,9-11,25 1</inkml:trace>
  <inkml:trace contextRef="#ctx0" brushRef="#br0" timeOffset="18491.386">4461 1553,'-5'12,"0"1,1 0,1 0,0 1,1-1,0 1,1-1,1 1,0 0,1-1,0 1,1-1,2 8,-3-15,1 1,0-1,0 1,0-1,1 0,0 0,0 0,0 0,1-1,0 1,0-1,0 0,1 0,0-1,-1 1,2-1,-1 0,1 0,-1-1,1 1,0-1,0-1,0 1,1-1,-1 0,0 0,1-1,-1 0,1 0,0-1,-1 1,1-1,0-1,-1 0,1 1,0-2,9-8,-2-1,0 0,0-1,-1-1,0 0,-1 0,-1-1,0-1,-1 0,-1-1,0 1,-1-2,4-12,-11 28,5-11,0 0,-1-1,-1 0,0-1,0 1,-1 0,-1-1,-1 0,1-6,-3 20</inkml:trace>
  <inkml:trace contextRef="#ctx0" brushRef="#br0" timeOffset="23003.788">5223 1468,'-17'56,"-40"126,45-91,13-91,-1 0,1 0,0 0,0 1,-1-1,1 0,0 0,0 0,-1-1,1 1,0 0,0 0,-1 0,1 0,0-1,-1 1,1 0,0-1,-1 1,1-1,0 1,-1 0,1-1,-1 1,1-1,-1 0,1 1,-1-1,1 1,-1-1,0 0,1 1,-1-1,0 0,0 1,1-1,-1 0,0 0,0 1,0-1,0 0,156-302,-155 302,-1-1,1 1,0-1,-1 1,1-1,0 1,0-1,0 1,0 0,0-1,0 1,0 0,0 0,0 0,1 0,-1 0,1 0,-1 0,0 1,1-1,-1 0,1 1,0-1,-1 1,1-1,-1 1,1 0,0 0,-1 0,1 0,0 0,-1 0,1 0,-1 0,1 1,0-1,-1 1,1-1,-1 1,1 0,-1-1,1 1,-1 0,0 0,1 0,-1 0,0 0,0 0,0 1,1-1,-1 0,-1 0,1 1,1 0,9 126,-4-13,-6-108,-1-6,0 0,0 0,0 0,-1 1,1-1,0 0,0 0,1 0,-1 0,0 0,0 0,0 0,1 0,-1 0,0 0,1 0,-1 0,1 0,0 0,-1 0,1 0,-1-1,1 1,0 0,0 0,0-1,-1 1,1 0,0-1,0 1,0-1,0 1,0-1,0 1,0-1,0 0,0 0,0 1,0-1,0 0,0 0,0 0,1 0,-1 0,0 0,0-1,0 1,0 0,0 0,0-1,0 1,0-1,0 1,0-1,0 1,0-1,93-94,-51 51,-33 32,1 1,0 0,0 1,1 0,0 1,1 0,0 0,0 2,3-2,-14 9,-1-1,1 0,-1 1,1-1,0 1,-1 0,1-1,-1 1,1 0,0 0,-1 0,1 0,0 0,-1 1,1-1,0 0,-1 1,1-1,-1 1,1-1,-1 1,1 0,-1 0,1 0,-1 0,0 0,0 0,1 0,-1 0,0 0,0 1,0-1,0 0,0 1,-1-1,1 1,0-1,-1 1,1-1,-1 1,1 0,-1-1,0 1,1 0,4 79,-6-71,2 160,5-152</inkml:trace>
  <inkml:trace contextRef="#ctx0" brushRef="#br0" timeOffset="42430.193">6635 1581,'-4'-2,"0"0,0 0,0 0,0 0,0 1,-1 0,1 0,0 0,-1 0,1 1,-1-1,1 1,-1 0,1 0,0 1,-1-1,1 1,0 0,-1 1,1-1,0 0,0 1,0 0,0 0,0 1,0-1,1 1,-1-1,1 1,0 0,-1 1,2-1,-1 0,0 1,1 0,-1-1,1 1,0 0,0 0,-1 5,-1 1,0 0,1 0,0 1,0 0,1-1,1 1,0 0,0 0,1 0,0 0,1 0,0 0,1 0,2 5,-3-14,0 1,0-1,0 0,1 0,-1 0,1 0,-1 0,1 0,0 0,0 0,0-1,0 1,0-1,0 1,0-1,0 0,1 0,-1 0,0 0,1 0,-1 0,1-1,-1 1,1-1,-1 0,1 0,-1 0,1 0,-1 0,1 0,-1-1,1 1,-1-1,1 0,-1 0,3-1,78-48,-71 39,-1 0,-1-1,0 0,-1 0,0-1,-1-1,-1 0,0 0,-5 11,0-1,0 0,-1 0,0 0,1 1,-1-1,-1 0,1 0,-1-1,1 1,-1 0,0 0,-1 0,1 0,-1 0,1 0,-1 0,-1 0,1 0,0 0,-1 1,0-1,0 0,0 1,0 0,0-1,-1 1,0 0,0 0,0 0,0 0,-3-1,4 2,0 0,0 1,0 0,-1-1,1 1,-1 0,1 0,-1 0,0 0,1 0,-1 1,0-1,1 1,-1 0,0 0,1 0,-1 0,0 0,0 1,0-1,28 13,-9-15,-1 1,0-2,1 0,-1-1,-1 0,1-1,-1-1,0 0,0-1,2-2,-6 4,5-3,0-1,0-1,-1 0,0-1,-1 0,0-1,-1-1,0 0,-1 0,0-1,-1-1,-1 0,6-11,-11 17,-1 1,0 0,0-1,0 0,-1 0,0 0,-1 1,0-2,-1 1,0 0,0 0,-1 0,0 0,0 0,-2-5,3 15,0-1,-1 0,1 1,0-1,0 1,0-1,-1 0,1 1,0-1,-1 0,1 0,0 1,-1-1,1 0,0 1,-1-1,1 0,-1 0,1 0,0 0,-1 1,1-1,-1 0,1 0,0 0,-1 0,1 0,-1 0,1 0,-1 0,1 0,0 0,-1 0,1-1,-1 1,1 0,0 0,-1 0,1 0,-1-1,1 1,0 0,-1 0,1-1,0 1,-1 0,1-1,0 1,0 0,-1-1,1 1,0 0,0-1,-8 42,8-15,1 0,2 0,0 0,2 0,7 23,8 46,-14-55,30 312,-38-130,2-215,0 1,-1-1,0 1,-1-1,1 0,-1 0,-1 0,1 0,-1 0,-1 0,1-1,-1 1,0-1,0 0,-1 0,0-1,0 1,0-1,-1 0,0-1,0 1,0-1,0 0,-1 0,1-1,-6 2,10-5,0 1,0-1,0 0,0 1,0-1,0 0,0 0,0-1,0 1,0 0,0-1,0 1,0-1,0 0,0 1,0-1,0 0,0 0,1 0,-1-1,0 1,1 0,-1-1,1 1,-1-1,1 1,0-1,0 0,0 1,0-1,0 0,0 0,0 0,0 0,1 0,-1 0,1 0,-1 0,1 0,0 0,1-88,5 63,1-1,1 1,2 0,1 0,0 2,2-1,2 1,0 1,1 1,1 0,1 1,2 1,0 0,-3 7</inkml:trace>
  <inkml:trace contextRef="#ctx0" brushRef="#br0" timeOffset="44395.102">8101 1130,'-17'39,"10"18,1 0,4 0,1 1,4 9,-1 31,-2-82,1 60,-3 1,-4-1,-4 7,-19 62,36-155,-3-5</inkml:trace>
  <inkml:trace contextRef="#ctx0" brushRef="#br0" timeOffset="44649.168">7847 1581,'48'0,"36"-4,12-8,-5 0,-14 1,-14 2,-14 4,-9-3,-8 0,-9 1</inkml:trace>
  <inkml:trace contextRef="#ctx0" brushRef="#br0" timeOffset="44933.683">8468 1609,'-1'15,"0"0,0 0,2 0,0 0,1 0,0 0,1 0,1-1,0 1,1-1,0 0,1-1,1 1,0-1,1 0,1-1,0 0,2 3,-7-14,0 1,1-1,-1 0,0 0,1 0,-1-1,0 1,1-1,-1 0,1 0,-1-1,0 1,1-1,-1 0,0 0,1-1,-1 1,0-1,0 0,0 0,-1 0,1-1,0 1,-1-1,1 0,-1 0,0 0,0 0,0-1,-1 1,3-4,15-11,-11 12,0-1,0 0,-1-1,0 0,0 0,-1-1,0 0,-1 0,0-1,0 1,-1-1,0-1,-1 1,0-1,0 1,-1-1,-1 0,1-6,-3 14,0 0,0 0,0 0,0 0,0 0,-1 0,0 1,1-1,-1 0,0 0,0 0,-1 1,1-1,0 1,-1-1,0 1,1-1,-1 1,0 0,0 0,-1 0,1 0,0 0,-1 0,1 1,-1-1,1 1,-1 0,0 0,1 0,-1 0,0 0,0 0,0 1,0-1,0 1,-4 0,-1-1,1 1,0 1,-1-1,1 1,0 1,-1-1,1 1,0 1,0-1,1 1,-1 0,-6 5,-1 2,0 0,1 1,0 1,0 0,2 1,0 1,-5 6,-2 5</inkml:trace>
  <inkml:trace contextRef="#ctx0" brushRef="#br0" timeOffset="45412.314">9089 1779,'5'71,"-4"-71,1 0,-1-1,0 1,0-1,1 1,-1-1,0 1,0-1,0 0,0 1,0-1,0 0,0 0,0 0,0 0,0 0,-1 0,1 0,0 0,-1 0,1 0,0 0,-1-1,1 1,-1 0,0 0,0-1,1 1,-1 0,0 0,0-1,0 1,0 0,0-2,1-1,18-54,-13 34,1 1,1 0,1 0,1 1,1 0,1 1,1 0,1 1,6-6,-20 24,1 1,0 0,0-1,0 1,1 0,-1 0,0-1,0 1,1 0,-1 0,1 1,-1-1,1 0,-1 0,1 1,-1-1,1 1,0-1,-1 1,1 0,-1-1,1 1,0 0,0 0,-1 0,1 1,0-1,-1 0,1 1,-1-1,1 1,0-1,-1 1,1 0,-1-1,1 1,-1 0,0 0,1 0,-1 0,0 0,0 1,1-1,-1 0,0 1,0-1,-1 0,1 1,0-1,0 1,-1 0,1-1,-1 1,1-1,-1 2,9 16,-1 0</inkml:trace>
  <inkml:trace contextRef="#ctx0" brushRef="#br0" timeOffset="46416.206">9739 1553,'-4'-2,"1"1,0 0,-1 1,1-1,-1 1,1-1,-1 1,1 0,-1 0,1 1,-1-1,1 1,-1-1,1 1,0 0,-1 1,1-1,0 0,0 1,0 0,0 0,-2 1,2-1,-13 5,0 0,0 2,1 0,0 1,0 0,1 2,1-1,0 2,0-1,1 2,1 0,1 0,0 1,0 0,2 1,-4 8,11-22,0-1,1 1,-1-1,1 1,-1 0,1-1,0 1,0 0,0-1,0 1,0 0,0-1,0 1,0 0,1-1,-1 1,1 0,-1-1,1 1,0-1,-1 1,1-1,0 1,0-1,0 1,0-1,0 0,0 0,1 0,-1 1,0-1,1 0,-1-1,1 1,-1 0,1 0,-1-1,1 1,-1 0,1-1,0 0,-1 1,1-1,0 0,0 0,78-9,-46-6,0-1,-1-2,-1-1,0-2,-2-1,0-1,-2-2,0 0,-2-2,9-13,5 0,-40 41,0-1,0 0,0 1,0-1,0 0,0 1,0-1,0 0,0 1,0-1,0 0,0 1,0-1,0 0,0 1,0-1,0 0,1 0,-1 1,0-1,0 0,0 1,0-1,1 0,-1 0,0 1,0-1,0 0,1 0,-1 0,0 1,1-1,-1 0,0 0,0 0,1 0,-1 1,0-1,1 0,-1 0,0 0,1 0,-1 0,0 0,1 0,-1 0,0 0,1 0,-1 0,0 0,1 0,-1 0,0-1,1 1,-1 0,0 0,1 0,-13 30,-31 61,-50 135,34 31,48-209,7-38,1 0,1 1,0-1,0 1,1-1,0 1,1-1,0 1,2 9,-1-19,1 1,-1-1,1 0,-1 0,1 0,0 0,-1 0,1 0,0 0,0-1,0 1,-1-1,1 1,0-1,0 0,0 0,0 1,0-1,0-1,0 1,0 0,0 0,0-1,0 1,-1-1,1 0,0 1,0-1,-1 0,1 0,0 0,-1 0,1 0,-1-1,1 1,-1 0,0-1,1 1,-1-1,0 1,0-1,0 0,0 0,4-2,6-1,-1-1,-1-1,1 0,-1 0,0-1,-1 0,0-1,0 0,-1 0,0 0,0-1,-1 0,-1 0,0-1,0 1,-1-1,0-1,0-2,-7 7,0 0,0 1,-1-1,0 0,0 1,-1 0,1 0,-1 0,-1 1,1 0,-1 0,0 0,0 0,0 1,-1 0,1 1,-1-1,0 1,0 0,0 1,-1 0,1 0,-1 1,1 0,-1 0,-2 0,-95-5,143-9,168-48,-115 35,-70 25</inkml:trace>
  <inkml:trace contextRef="#ctx0" brushRef="#br0" timeOffset="46779.134">10133 1638,'0'12,"1"1,0-1,1 0,1 1,0-1,0 0,1-1,0 1,5 7,-7-15,0 0,0 1,1-1,0 0,0-1,0 1,0 0,0-1,1 0,-1 0,1 0,0 0,0 0,0-1,1 0,-1 0,0 0,1 0,-1-1,1 1,0-1,-1-1,1 1,0-1,0 1,1-1,4-4,0 1,0-1,0-1,-1 0,0 0,0-1,0 0,0 0,-1-1,0-1,-1 1,0-1,0 0,0-1,-1 1,0-1,-1-1,0 1,0-2,-3 7,4-4,-1 0,0 0,-1 0,0 0,0-1,-1 0,0 0,-1 0,0 0,0 0,-1 0,0 0,0-6,-5 3</inkml:trace>
  <inkml:trace contextRef="#ctx0" brushRef="#br0" timeOffset="51180.994">10699 1722,'41'2,"-31"-1,-1 1,1-1,-1 0,1-1,-1 0,1-1,0 0,-1 0,0-1,1-1,-1 1,0-1,0-1,0 0,-1 0,1 0,-1-1,0-1,0 1,3-5,-9 8,0-1,0 1,-1-1,1 1,-1-1,0 0,1 0,-1 0,-1 1,1-1,0 0,-1 0,1 0,-1 0,0 0,0 0,0 0,-1 0,1 0,-1 0,1 0,-1 0,0 0,0 0,-1 0,1 1,0-1,-1 0,0 1,1-1,-1 1,0 0,0 0,0-1,-1 1,1 1,0-1,-1 0,0 0,1 1,-1-1,-7-3,1-1,-1 1,1 0,-2 1,1 0,0 1,-1 0,1 1,-1 0,0 1,-2 0,5 1,1 1,-1 0,1 0,-1 1,1 0,0 0,0 1,0 0,0 0,0 1,1 0,0 0,-1 1,1-1,1 1,-1 1,1-1,0 1,0 0,0 0,1 0,0 0,0 1,1 0,0 0,0 0,1 0,0 0,-1 4,-2-2,0 0,1-1,0 2,0-1,1 0,1 1,0 0,0-1,0 1,1 0,1 0,0 0,0 0,1 0,0 0,1 0,0-1,0 1,1-1,1 1,-1-1,1 0,1 0,0 0,0-1,1 0,0 0,0 0,5 4,3-6,1 0,1 0,-1-2,1 0,-1 0,1-2,0 0,0 0,1-2,-1 0,0-1,0-1,0 0,0-1,-1 0,1-2,-1 0,0 0,0-2,2-1,-13 7,1-1,0 0,0 0,-1 0,1-1,-1 0,1 0,-1 0,0 0,-1-1,1 1,0-1,-1 0,2-3,0-6</inkml:trace>
  <inkml:trace contextRef="#ctx0" brushRef="#br0" timeOffset="51996.001">11517 1553,'-23'-1,"14"0,1 0,-1 0,1 1,-1 0,1 1,0 0,-1 0,1 0,0 1,-1 1,1-1,0 1,1 1,-1-1,0 2,1-1,0 1,-3 2,9-5,-1 0,1-1,0 1,0 0,1 0,-1 0,0 0,1 0,-1 0,1 0,0 0,-1 0,1 1,0-1,0 0,0 0,1 0,-1 0,0 0,1 0,0 0,-1 0,1 0,0 0,0 0,0 0,0-1,0 1,1 0,-1-1,0 1,1 0,-1-1,2 1,63 49,-54-43,-8-6,0 0,0 0,0 1,0-1,-1 1,1 0,-1 0,0 0,0 1,0-1,0 1,0 0,-1-1,0 1,0 0,0 1,0-1,-1 0,1 0,-1 1,0-1,-1 1,1-1,-1 1,1-1,-1 1,-1-1,1 1,-1-1,0 1,0-1,0 0,0 1,-1-1,-1 4,-3-1,0 1,-1-1,0 0,0-1,-1 0,0 0,0 0,0-1,0 0,-1-1,0 0,0 0,0-1,0 0,-1 0,1-1,-1-1,0 0,1 0,-1 0,-1-2,-11-2,5-2</inkml:trace>
  <inkml:trace contextRef="#ctx0" brushRef="#br0" timeOffset="87346.378">115 2880,'-1'5,"1"0,0 1,0-1,0 0,1 0,0 1,0-1,0 0,0 0,1 0,0 0,0 0,0 0,1 0,-1-1,1 1,0-1,1 0,-1 0,1 0,0 0,0-1,0 1,0-1,0 0,1 0,0-1,-1 1,1-1,0 0,0 0,0-1,0 1,1-1,-1 0,0-1,0 1,1-1,-1 0,0-1,4 0,94-57,-67 31,-34 26,1 1,0-1,-1 1,1 0,0 0,-1 0,1 0,0 0,-1 0,1 1,0-1,-1 1,1 0,0 0,-1 0,1 0,-1 0,0 0,1 1,-1-1,0 1,0 0,0 0,0 0,0 0,0 0,-1 0,1 0,-1 0,1 1,-1-1,0 0,0 1,0-1,0 1,0 0,-1-1,1 1,-1 1,18 25,-15-25,0 1,1-1,-1 0,1 1,0-2,1 1,-1 0,0-1,1 0,0 0,0 0,0-1,0 0,0 0,0 0,1 0,-1-1,1 0,-1 0,1-1,-1 1,1-1,-1 0,1-1,-1 1,1-1,-1 0,1 0,-1-1,0 0,1 0,-1 0,0 0,0-1,-1 0,1 0,-1 0,2-2,8-8,-1-1,0 0,-1-1,-1 0,0-1,-1 0,-1 0,0-1,-1-1,-1 1,-1-1,2-11,-7 25,19-24,-13 33</inkml:trace>
  <inkml:trace contextRef="#ctx0" brushRef="#br0" timeOffset="91708.177">1046 2485,'22'-88,"-15"114,-8 518,12-475,-11-67,0-1,1 0,-1 1,1-1,-1 0,1 1,-1-1,1 0,0 0,-1 1,1-1,0 0,0 0,0 0,0 0,0 0,0 0,0-1,0 1,1 0,-1 0,0-1,0 1,1-1,-1 1,0-1,1 0,-1 1,0-1,1 0,-1 0,1 0,-1 0,0 0,1 0,-1 0,1-1,-1 1,0 0,1-1,-1 1,0-1,0 1,1-1,-1 0,1 0,8-7,0 0,0-1,-1 0,0 0,-1-1,1 0,-2 0,0-1,3-6,44-55,-52 70,-1 1,1 0,-1 0,1 0,0 0,0 0,-1 0,1 0,0 0,0 1,0-1,0 1,0 0,0-1,0 1,0 0,0 0,0 0,0 0,0 1,0-1,0 1,0-1,0 1,0-1,0 1,0 0,-1 0,1 0,0 0,0 0,-1 1,1-1,-1 0,1 1,-1-1,0 1,0-1,1 1,-1 0,0-1,0 1,-1 0,1 0,0 0,-1 0,1 0,-1 0,1 0,-1 0,0 0,0 0,0 0,0 0,0 0,0 0,-1 0,1 0,24 143,-14-118,-3-27</inkml:trace>
  <inkml:trace contextRef="#ctx0" brushRef="#br0" timeOffset="91946.663">1638 2823,'-4'24,"2"3,2-3</inkml:trace>
  <inkml:trace contextRef="#ctx0" brushRef="#br0" timeOffset="92092.474">1582 2428,'0'0</inkml:trace>
  <inkml:trace contextRef="#ctx0" brushRef="#br0" timeOffset="92348.219">1893 2259,'21'105,"-5"1,-4 1,-5 1,-7 93,-21-65,20-135,1 0,0 0,0 1,-1-1,1 0,0 0,0 1,0-1,0 0,1 1,-1-1,0 0,0 0,1 1,-1-1,1 0,-1 0,1 0,-1 0,1 0,0 0,0 0,0 0,-1 0,1 0,0 0,0 0,0 0,0 0,0-1,0 1,1-1,-1 1,0-1,0 1,0-1,1 1,-1-1,0 0,0 0,1 0,-1 0,0 0,1 0,-1 0,0 0,0 0,1 0,-1-1,0 1,0 0,0-1,2 0,12-7</inkml:trace>
  <inkml:trace contextRef="#ctx0" brushRef="#br0" timeOffset="92674.684">2204 2964,'26'0,"0"-2,0-1,0 0,0-2,0-1,-1-1,0-2,0 0,13-8,-33 15,0-1,0 0,0 0,-1 0,1 0,-1-1,1 0,-1 0,0 0,-1 0,1 0,-1-1,0 0,0 0,0 0,-1 0,0 0,0 0,0-1,0 1,-1-1,0 1,0-1,-1 0,1 1,-1-1,-1 0,1 1,-1-1,0 0,0 1,0-1,-1 1,0 0,0-1,0 1,-1 0,0 0,0 0,-3-3,1 4,-1 0,0 1,-1 0,1 0,0 1,-1 0,1 0,-1 0,0 1,1 0,-1 0,0 1,0 0,0 0,0 0,1 1,-1 0,0 0,0 1,1 0,-1 0,1 1,0-1,-6 4,0 4,1 0,1 0,0 1,0 0,1 0,0 1,1 1,0-1,1 1,1 1,0-1,1 1,0 0,1 0,1 1,0-1,1 1,0 0,1-1,1 1,0 0,3 14,-1-19,0-1,0 0,1 0,0 0,1 0,0-1,0 1,1-1,0 0,0-1,1 1,0-1,1 0,-1 0,1-1,0 0,1 0,0-1,0 1,0-2,0 1,1-1,-1-1,1 1,0-2,0 1,0-1,1 0,-1-1,0 0,1-1,-1 0,7-1,144 1,-131-1</inkml:trace>
  <inkml:trace contextRef="#ctx0" brushRef="#br0" timeOffset="95795.925">3502 2372,'-3'1,"0"1,0 0,1 0,-1 0,1 0,-1 0,1 1,0-1,0 0,0 1,0 0,0 0,1-1,-1 1,1 0,0 0,0 0,0 1,0 0,-6 18,2 0,1 0,0 0,2 1,0-1,2 8,-7 61,-26 226,30-300,0-7,1 0,0 0,1 1,0-1,1 0,0 1,0-1,1 0,1 0,1 7,-2-16,-1 0,0-1,1 1,-1 0,0-1,1 1,-1 0,1-1,-1 1,1-1,0 1,-1-1,1 1,-1-1,1 1,0-1,-1 1,1-1,0 0,0 0,-1 1,1-1,0 0,0 0,-1 0,1 0,0 0,0 0,-1 0,1 0,0 0,0 0,0 0,-1 0,1-1,0 1,0 0,-1 0,1-1,0 1,-1-1,1 1,0-1,-1 1,1-1,-1 1,1-1,-1 1,1-1,-1 0,1 1,-1-1,0 0,1 0,8-14</inkml:trace>
  <inkml:trace contextRef="#ctx0" brushRef="#br0" timeOffset="96049.199">3163 2795,'43'-5,"38"-1,15 0,-3 1,-14 1,-15 2,-14 6,-5 2,-6 0,-5-1,-3-1,-2-2,-6-5,-2-3,-5 0</inkml:trace>
  <inkml:trace contextRef="#ctx0" brushRef="#br0" timeOffset="96699.886">3981 2767,'-26'23,"2"1,1 1,1 2,1 0,1 1,1 1,2 1,1 1,15-30,0 1,0-1,0 1,0-1,0 1,0-1,0 1,1 0,-1 0,1-1,-1 1,1 0,0 0,0 0,-1-1,1 1,0 0,1 0,-1 0,0-1,1 1,-1 0,1 0,-1-1,1 1,0 0,-1-1,1 1,0 0,0-1,0 1,1-1,-1 0,0 1,0-1,1 0,-1 0,1 0,-1 0,1 0,-1 0,1 0,0 0,0-1,-1 1,1-1,0 1,0-1,-1 0,1 0,0 0,0 0,19-4,-1-2,0-1,-1 0,1-1,-2-1,1-1,-1-1,-1 0,6-6,109-74,-132 90,0 0,1 0,-1 0,1 0,-1 0,1 0,-1 0,1 0,-1 1,1-1,0 0,0 0,-1 1,1-1,0 0,0 1,0-1,0 1,0-1,0 1,0-1,0 1,0 0,0 0,0-1,0 1,0 0,0 0,0 0,0 0,0 0,0 0,0 0,0 1,0-1,0 0,0 0,0 1,0-1,0 1,0-1,0 1,0-1,0 1,0 0,-1-1,1 1,0 0,0 0,-1-1,1 1,0 0,-1 0,1 0,-1 0,0 0,1 0,-1 0,0 0,1 0,-1 0,0 0,0 0,0 0,0 1,-4 25,2-24,0 0,1 0,0 0,-1 1,1-1,0 0,1 1,-1-1,0 0,1 1,0-1,0 1,0-1,0 1,1-1,-1 0,1 1,0-1,0 0,0 1,0-1,1 0,-1 0,1 0,0 0,0 0,0 0,0-1,0 1,0-1,1 1,0-1,-1 0,1 0,0 0,0 0,0-1,0 1,2 0,5-3,0 0,0-1,-1 0,1-1,0 0,-1 0,0-1,0 0,0-1,-1 0,1 0,-1-1,0 0,1-2,-4 4,32-23,0-2,-2-1,-1-2,-2-1,-1-2,-2-1,1-5,-16 22,-1-1,-1-1,-1 0,-1 0,-1-1,-1 0,-1-1,-1 0,-1 0,-1 0,-1 0,-1-1,0 1,-3-21,1 42,1 1,-1-1,0 1,0-1,0 1,1-1,-1 1,-1 0,1-1,0 1,0-1,0 1,-1-1,1 1,-1-1,1 1,-1 0,0-1,1 1,-1 0,0 0,0 0,0-1,0 1,0 0,0 0,0 0,0 0,-1 1,1-1,0 0,0 0,-1 1,1-1,0 1,-1-1,1 1,-1 0,1-1,-1 1,1 0,-1 0,1 0,-1 0,1 0,0 0,-1 1,1-1,-1 0,1 1,-1-1,1 1,0-1,-1 1,1 0,0 0,0 0,-1-1,1 1,0 0,0 0,0 1,0-1,0 0,0 1,-9 18,0 1,1-1,2 1,0 1,1 0,1 0,2 0,0 0,1 1,1-1,1 1,1-1,1 1,1-1,-1 46,27 160,-29-214,1-9,0-1,-1 1,1 0,-1 0,0-1,-1 1,1 0,-1-1,0 1,0 0,-1-1,1 1,-1-1,0 0,-2 4,3-8,1 1,-1-1,0 0,0 1,0-1,0 0,1 0,-1 0,0 1,0-1,0 0,0 0,0 0,0 0,0 0,1-1,-1 1,0 0,0 0,0 0,0-1,1 1,-1-1,0 1,0 0,0-1,1 1,-1-1,0 0,1 1,-1-1,1 0,-1 1,1-1,-1 0,1 1,-1-1,1 0,-1 0,1 0,0 0,-1 0,-6-14</inkml:trace>
  <inkml:trace contextRef="#ctx0" brushRef="#br0" timeOffset="97028.029">5025 2569,'-335'209,"296"-174,38-34,0-1,1 1,-1-1,0 1,1 0,-1-1,0 1,1 0,-1 0,1-1,-1 1,1 0,0 0,-1 0,1-1,0 1,-1 0,1 0,0 0,0 0,0 0,0 0,0-1,0 1,0 0,0 0,0 0,0 0,1 0,-1 0,0 0,0-1,1 1,-1 0,1 0,-1 0,1-1,-1 1,1 0,-1-1,1 1,0 0,-1-1,1 1,0-1,0 1,-1-1,1 1,0-1,0 0,0 1,99 6,-29-6,-64-1,0 1,-1 1,1-1,0 1,-1 0,1 0,-1 1,0 0,1 0,-1 0,-1 1,1 0,-1 0,1 0,-1 1,0 0,-1 0,1 0,-1 1,0-1,0 1,-1 0,1 0,-2 0,1 1,1 3,6 35,-4-27</inkml:trace>
  <inkml:trace contextRef="#ctx0" brushRef="#br0" timeOffset="97282.491">5308 2823,'-5'38,"3"14,7-8,3-16,4-18,1-10</inkml:trace>
  <inkml:trace contextRef="#ctx0" brushRef="#br0" timeOffset="97559.215">5392 2400</inkml:trace>
  <inkml:trace contextRef="#ctx0" brushRef="#br0" timeOffset="97748.231">5505 2964,'177'-163,"-176"162,-1-1,1 1,0-1,0 1,0-1,0 1,0 0,0-1,1 1,-1 0,0 0,1 0,-1 0,0 0,1 0,-1 0,1 0,0 1,-1-1,1 1,0-1,-1 1,1-1,0 1,0 0,-1 0,1 0,0 0,-1 0,1 0,0 1,0-1,-1 1,1-1,0 1,-1-1,1 1,-1 0,1 0,-1 0,1 0,-1 0,0 0,1 0,-1 0,0 1,0-1,0 0,0 1,0-1,0 1,7 49,-9-48,1 1,0-1,0 0,0 1,0-1,0 0,0 1,1-1,0 0,0 0,0 1,0-1,0 0,0 0,1 0,0 0,-1-1,1 1,0 0,1-1,-1 1,0-1,1 1,-1-1,1 0,0 0,-1-1,1 1,0 0,0-1,0 0,1 0,-1 1,7-2,0 0,1-1,-1 0,0-1,-1 0,1 0,0-1,-1-1,1 1,-1-1,0-1,0 0,0 0,-1-1,0 0,0 0,-1-1,1 0,4-6,31-51,-32 43</inkml:trace>
  <inkml:trace contextRef="#ctx0" brushRef="#br0" timeOffset="98257.065">6408 2767,'-21'4,"1"1,-1 2,1 0,0 1,0 1,1 0,0 2,1 0,-11 10,-19 45,47-64,0-1,1 1,-1 0,0-1,1 1,-1 0,1 0,0 0,0-1,-1 1,1 0,0 0,1 0,-1-1,0 1,0 0,1 0,-1 0,1-1,0 1,-1 0,1-1,0 1,0-1,0 1,0-1,0 1,0-1,1 0,-1 1,0-1,1 0,-1 0,1 0,-1 0,1 0,0 0,-1-1,1 1,0 0,-1-1,2 1,7-1,0-1,1 0,-1 0,0-1,0 0,0-1,0 0,0-1,0 0,-1 0,0-1,0 0,0-1,-1 0,0 0,0-1,0 0,-1 0,2-2,0 1,88-55,-95 62,1-1,0 1,0 0,-1 0,1 0,0 0,0 0,0 1,0-1,0 1,0 0,0 0,0 0,0 0,-1 1,1-1,0 1,0-1,0 1,0 0,0 0,-1 1,1-1,-1 0,1 1,-1 0,1 0,-1-1,0 1,0 0,0 1,0-1,0 0,0 1,0-1,0 2,1 7,0 0,0-1,-1 1,0 1,-1-1,0 0,-1 0,0 0,-1 1,0-1,-1 0,0 0,-2 1,1 8,-49 257,49-257,-2 0,0 0,-1 0,0-1,-2 0,0 0,-2-1,0 0,-1 0,0-1,-1-1,-1 0,-1-1,0 0,-1-1,-16 12,29-25,1 0,0 0,-1 0,1 0,-1 0,1 0,-1 0,1 0,-1-1,1 1,-1 0,0-1,0 0,1 1,-1-1,0 0,0 0,1 0,-1 0,0 0,0 0,1 0,-1-1,0 1,1-1,-1 1,0-1,1 0,-1 0,1 0,-1 1,1-1,-1-1,1 1,0 0,-1 0,1 0,0-1,0 1,0-1,0 1,0-1,0 1,0-1,1 1,-1-1,1 0,-1 1,1-1,0 0,-1 0,1 1,0-1,0 0,0-1,1-14,1-1,1 1,0 0,1 0,1 1,0-1,2 1,0 0,0 1,2-1,-1 2,2-1,0 1,1 1,0 0,1 0,13-9,126-113,-131 119</inkml:trace>
  <inkml:trace contextRef="#ctx0" brushRef="#br0" timeOffset="100364.983">8045 2767,'-58'80,"-11"0,-4-3,-39 29,105-99,0 0,0 0,-1-1,0 0,0 0,0-1,-1 0,1 0,-1-1,0 0,-1-1,1 0,-1-1,1 0,-1 0,0-1,0 0,-2 0,9-2,1 1,0-1,0 0,0 0,-1 0,1 0,0 0,0 0,0 0,1-1,-1 1,0 0,0-1,1 0,-1 1,1-1,0 0,-1 0,1 0,0 0,0 0,0 0,0 0,0-1,1 1,-1 0,1 0,-1-1,1 1,0 0,0 0,0-1,0 1,1 0,-1-1,0 1,1 0,0-2,33-89,-31 87,108-161,-110 165,0 0,-1 1,0 0,1-1,-1 1,1 0,-1 0,1 0,0-1,0 1,-1 0,1 0,0 0,0 0,0 0,0 0,0 0,0 1,1-1,-1 0,0 0,0 1,1-1,-1 1,0-1,0 1,1 0,-1-1,1 1,-1 0,0 0,1 0,-1 0,0 0,1 0,-1 1,0-1,1 0,-1 1,0-1,1 1,-1-1,0 1,0-1,1 1,-1 0,0 0,0 0,77 153,-70-142,1-1,0 0,1-1,0 0,0 0,1-1,1 0,-1-1,2 0,-1-1,1 0,0-1,0-1,1 0,3 0,68 22,-60-19</inkml:trace>
  <inkml:trace contextRef="#ctx0" brushRef="#br0" timeOffset="102629.964">8553 3247,'-5'-6,"-1"1,0 0,0 1,0 0,0 0,-1 0,0 1,0 0,0 0,0 0,0 1,-1 0,1 1,0 0,-1 0,0 0,1 1,-1 0,1 1,-1 0,1 0,-1 0,1 1,0 0,-1 0,1 1,0 0,1 0,-1 1,0 0,1 0,0 1,0-1,0 1,1 0,0 1,0 0,-3 4,4-4,1 1,-1 0,2 0,-1 0,1 1,0-1,0 1,1-1,0 1,1-1,-1 1,1 0,1-1,0 1,0-1,0 1,1-1,0 1,0-1,1 0,0 0,0 0,1 0,1 1,2-4,0 0,0 0,1 0,0-1,0 0,0-1,0 0,0 0,0 0,0-1,1-1,-1 1,0-1,1-1,-1 0,0 0,5-1,13 0,-1 1</inkml:trace>
  <inkml:trace contextRef="#ctx0" brushRef="#br0" timeOffset="103428.284">8807 3274,'-9'5,"0"0,0 0,0 1,0 1,1-1,0 1,0 1,1-1,0 1,1 0,-1 1,1 0,1 0,0 0,0 0,1 1,0 0,1 0,-1 2,4-10,0 0,0 0,0-1,1 1,-1 0,0 0,1-1,-1 1,1 0,0-1,0 1,-1-1,1 1,0-1,0 1,0-1,1 0,-1 1,0-1,0 0,1 0,-1 0,1 0,-1 0,1 0,-1 0,1-1,-1 1,1-1,0 1,-1-1,1 1,0-1,0 0,-1 0,1 0,0 0,0 0,-1 0,1 0,0-1,0 1,73-18,-63 13,0 0,-1 0,0-1,0-1,-1 1,0-2,0 0,0 0,-1-1,-1 0,1 0,-1-1,-1 0,0 0,0-1,-1 0,-1 0,5-12,-10 23,-1 1,1-1,0 0,0 1,0-1,-1 0,1 0,0 0,0 1,-1-1,1 0,0 0,-1 0,1 1,0-1,-1 0,1 0,0 0,-1 0,1 0,0 0,-1 0,1 0,0 0,-1 0,1 0,0 0,-1 0,1 0,0 0,-1 0,1 0,0 0,-1-1,1 1,0 0,-1 0,1 0,0-1,0 1,-1 0,1 0,0-1,0 1,-1 0,1 0,0-1,0 1,0 0,0-1,0 1,-1 0,1-1,0 1,0 0,0-1,0 1,0 0,0-1,0 1,0 0,0-1,0 1,0 0,0-1,0 1,0 0,-23 18,20-16,0 0,0 0,1 1,-1-1,1 1,-1-1,1 1,0 0,0 0,0 0,0 0,1 0,-1 0,1 1,0-1,0 1,0-1,0 0,1 1,-1 0,1-1,0 1,0-1,0 1,1-1,-1 1,1-1,0 1,0-1,0 0,0 1,1-1,-1 0,1 0,0 0,0 0,0 0,0 0,1 0,-1-1,1 1,-1-1,1 0,0 0,0 0,0 0,0 0,0-1,1 1,9 1,1-1,-1 0,1 0,-1-2,1 0,-1 0,1-1,-1-1,1 0,-1-1,0 0,0-1,0-1,0 0,-1-1,0 0,0-1,0 0,-1-1,0 0,-1 0,0-2,0 1,-1-1,0 0,-1-1,0 0,0-1,-1 1,1-5,-7 14,0-1,1 0,-1 0,0 0,-1 0,1 0,0 0,-1 0,0 0,1 0,-1 0,-1 0,1 0,0 0,-1 0,1 0,-1 0,0 0,0 0,0 0,-1 0,1 0,0 1,-1-1,0 1,0-1,0 1,0-1,0 1,0 0,-1 0,1 0,0 0,-1 1,0-1,1 1,-1 0,0-1,0 1,-1 0,3 1,-1 0,1 0,0 0,0 0,-1 0,1 1,0-1,-1 0,1 1,0-1,0 1,-1-1,1 1,0-1,0 1,0 0,0 0,0 0,0-1,0 1,0 0,0 0,1 0,-1 1,0-1,0 0,1 0,-1 0,1 0,-1 1,1-1,0 0,-1 1,1-1,0 0,0 0,0 1,0-1,0 0,0 1,0-1,0 0,1 1,-1-1,1 0,-1 0,1 1,-1-1,1 0,-1 0,1 0,0 0,0 0,0 0,-1 0,1 0,0 0,0 0,0 0,1 0,-1-1,0 1,0-1,0 1,0 0,1-1,-1 0,0 1,1-1,-1 0,57 19,-52-18,-1-1,1 1,-1 1,1-1,-1 1,0 0,0 0,0 0,0 1,0 0,0 0,-1 0,1 0,-1 1,0 0,0 0,0 0,-1 0,1 1,-1-1,0 1,0 0,-1 0,1 1,-4 79,-6-33,8-34</inkml:trace>
  <inkml:trace contextRef="#ctx0" brushRef="#br0" timeOffset="103867.866">9795 2852,'34'0,"34"-5,16-2,-1 1,-11 1,-12 2,-12 0,-9 2,-7 1,-3 0,-3 0,-5 5,-11 2,-7-1</inkml:trace>
  <inkml:trace contextRef="#ctx0" brushRef="#br0" timeOffset="104114.741">9852 3106,'38'-5,"37"-6,10-2,-4 2,-11 3,-13 2,-11 8,-9 2,-6 2,-3-1,-2-1,-5-6,-6-3</inkml:trace>
  <inkml:trace contextRef="#ctx0" brushRef="#br0" timeOffset="105936.128">11404 2682,'-21'11,"2"0,-1 1,2 2,0-1,0 2,1 1,1 0,-3 5,8-9,0 1,1 0,1 0,0 1,1 0,0 1,2 0,-1 0,2 0,0 1,0 3,3-12,1 0,-1 0,1-1,1 1,0 0,0 0,0 0,0 0,1 0,1 0,-1 0,1 0,0-1,0 1,1-1,0 1,0-1,1 0,0 0,0 0,0-1,0 1,1-1,0 0,0-1,0 1,2 0,5 1,0 0,0-1,1-1,-1 0,1-1,0 0,0-1,0 0,0-1,0 0,0-1,1-1,-1 0,0-1,0 0,0-1,-1-1,1 0,-1 0,0-1,0-1,1-1,8-5,0-1,-1-1,-1 0,0-2,-1 0,0-1,-2-1,0-1,4-7,-15 18,0 1,-1-1,0 0,0 0,-1-1,0 1,0-1,-1 0,0 0,-1 0,0 0,0 0,-1 0,0 0,-1 0,0 0,0 0,-1 0,0 1,0-1,-1 0,0 1,-1 0,0-1,0 2,-1-1,0 0,0 1,-1 0,0 0,0 0,-1 0,-13-6,1 2,-1 0,-1 0,0 2,0 1,-1 1,0 0,-16-2,3 2</inkml:trace>
  <inkml:trace contextRef="#ctx0" brushRef="#br0" timeOffset="106297.651">10980 2936,'198'27,"-45"-25,0-8,0-6,9-8,-31 7,0 6,34 6,-133 7,-27 0</inkml:trace>
  <inkml:trace contextRef="#ctx0" brushRef="#br0" timeOffset="115399.465">12364 3190,'4'0,"3"-5,-1 4,-6 1,-3 1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6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40,'65'-5,"-48"7,23 0,1-2,0-2,-1-1,28-7,39-14,-104 26,-1-1,1 0,-1 1,0-1,0 1,0 0,0 0,0 0,0 0,0 0,-1 0,1 0,-1 1,1-1,-1 0,0 1,0 0,0-1,0 1,0-1,-1 1,1 0,-1 0,0-1,0 1,0 0,0 0,0-1,-1 1,1 0,-1-1,0 1,1 0,-1-1,0 1,-1-1,0 2,1 2,-9 56,2 0,3 0,3 0,5 50,34 93,-37-170,-28-41,-4-19,20 15,0 0,0 1,0 0,-1 1,-1 1,1 0,-1 0,-1 1,1 1,-1 1,-14-3,14 5,1 1,-1 1,1 0,-1 1,1 0,-1 2,1-1,0 2,0 0,0 0,0 1,1 1,0 1,0-1,1 2,-9 6,-8 20,20-17</inkml:trace>
  <inkml:trace contextRef="#ctx0" brushRef="#br0" timeOffset="402.421">254 294,'476'-50,"-372"30,-103 21,0 0,-1 0,1 0,-1 0,1 0,-1 0,0 0,1 0,-1 0,0 0,0 0,0 0,0 0,0 0,0 1,0-1,0 0,0 0,0 0,-1 0,1 0,0 0,-1 0,1 0,-1 0,1 0,-1 0,1 0,-1 0,0 0,0 0,1-1,-1 1,0 0,0 0,0-1,0 1,0-1,0 1,0-1,0 1,0-1,0 1,-2 2,-5 7,2-1,-1 1,2 0,-1 1,1-1,1 1,0 0,0 0,1 1,1-1,-1 11,0 3</inkml:trace>
  <inkml:trace contextRef="#ctx0" brushRef="#br0" timeOffset="750.795">1128 435,'-47'105,"46"-102,0 0,0 0,1 0,-1 0,1 1,0-1,0 0,0 0,0 0,1 1,-1-1,1 0,0 0,0 0,0 0,0 0,1 0,-1 0,1 0,-1-1,1 1,0 0,0-1,0 0,1 1,-1-1,1 0,-1 0,1 0,-1-1,1 1,0 0,2 0,4-1,0 0,0-1,0 0,1 0,-1-1,0 0,0 0,-1-1,1-1,0 1,-1-2,1 1,-1-1,0 0,0 0,0-1,-1 0,0-1,0 0,0 0,-1 0,0-1,0 0,0 0,-1 0,0-2,-2 6,-1-1,1 1,-1-1,0 0,-1 0,1 0,-1 0,0-1,0 1,0 0,0 0,-1-1,1 1,-1 0,0-1,-1 1,1 0,-1-1,0 1,0 0,0 0,0 0,-1 0,0 0,0 0,0 0,0 0,0 1,-1-1,0 1,1 0,-1-1,-1 1,1 1,0-1,-1 0,1 1,-1 0,0 0,0 0,0 0,0 0,0 1,0 0,0 0,-1 0,1 0,0 1,-1-1,1 1,0 0,-1 1,-23 2,3 4</inkml:trace>
  <inkml:trace contextRef="#ctx0" brushRef="#br0" timeOffset="1085.565">1495 633,'35'-88,"-22"65,4-6,2 1,1 2,1 0,1 1,22-20,-28 29,-16 16,1-1,-1 0,1 0,0 0,0 0,-1 0,1 0,0 0,0 0,0 0,0 1,1-1,-1 0,0 1,0-1,0 0,0 1,1 0,-1-1,0 1,0 0,1-1,-1 1,0 0,1 0,-1 0,0 0,1 1,-1-1,0 0,0 0,1 1,-1-1,6 8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19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231 1,'-9'0,"0"0,-1 0,1 1,0 0,-1 0,1 1,0 1,0-1,0 1,0 1,1 0,-1 0,1 1,0 0,1 0,-1 1,1 0,0 0,0 0,1 1,0 0,0 1,0-1,-3 9,4-7,1 0,0 0,1 1,0-1,0 1,1 0,0 0,1-1,0 1,1 0,0 0,1 0,0 0,0 0,1 0,0 0,1-1,2 8,-3-14,0 0,0 0,0 0,0 0,0-1,1 1,-1-1,1 0,0 0,-1 0,1 0,0 0,0 0,0-1,1 0,-1 1,0-1,0 0,1-1,-1 1,1 0,-1-1,0 0,1 0,-1 0,1 0,-1-1,1 1,1-2,98-35,-78 25,0-2,0-1,-1-1,-1-1,-1-2,0 0,-1 0,-2-2,0-1,13-20,-8 26,-12 51,-11-26,1 0,0-1,1 1,0-1,0 1,1-1,0 0,1 0,-1-1,1 1,1-1,-1 0,1 0,1-1,6 6,-2-3,1 0,0-1,1-1,0 0,0 0,0-1,1-1,0 0,0-1,0-1,1 0,-1-1,8 0,1-1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0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533 3,'-29'-1,"13"0,0 1,0 0,0 1,0 1,1 0,-1 1,1 1,-1 0,-5 3,-20 9,-43 28,83-43,-1 1,1 0,0 0,-1 0,1 0,0 0,0 0,1 1,-1-1,0 0,1 0,-1 1,1-1,0 0,-1 1,1-1,0 0,1 1,-1-1,0 0,1 1,-1-1,1 0,0 0,0 0,0 1,0-1,0 0,0 0,0 0,1 0,0 1,56 58,-53-57,9 9,41 46,-54-57,0 0,0 1,0-1,-1 0,1 0,-1 0,1 0,-1 1,0-1,0 0,0 1,0-1,0 0,-1 0,1 0,-1 1,1-1,-1 0,0 0,0 0,0 0,0 0,0 0,0 0,-1 0,1 0,0-1,-1 1,0 0,1-1,-1 0,0 1,0-1,0 0,-159 85,35-41,86-36,49-32,3 14</inkml:trace>
  <inkml:trace contextRef="#ctx0" brushRef="#br0" timeOffset="370.119">703 116,'-5'7,"0"0,1 1,0 0,0 0,1 0,0 1,0-1,1 1,0 0,0-1,1 1,1 0,-1 0,2 0,-1 0,1 0,0-1,1 1,0 0,0-1,1 1,0-1,0 0,1 0,0 0,1 0,1 0,-3-5,1-1,-1 0,1 0,0 0,0 0,0-1,0 1,0-1,0 0,0-1,1 1,-1-1,0 1,0-1,1 0,-1-1,0 1,0-1,1 0,-1 0,0 0,0-1,0 1,2-3,90-54,-83 48,-1-1,0 0,-1 0,-1-1,1-1,-2 0,0 0,0-1,-1 0,-1 0,0-1,-1 0,-1 0,0 0,-1-2,-9-19,0 30</inkml:trace>
  <inkml:trace contextRef="#ctx0" brushRef="#br0" timeOffset="835.375">1239 397,'170'-266,"-129"229,-40 36,0 0,0 1,0-1,0 1,0 0,0-1,1 1,-1 0,0 0,0 0,0-1,0 1,0 0,0 0,0 1,0-1,1 0,-1 0,0 1,0-1,0 0,0 1,0-1,0 1,0-1,0 1,0 0,0-1,-1 1,1 0,0-1,0 1,-1 0,1 0,0 0,-1 0,1 0,-1 0,1 0,-1 0,1 0,-1 0,0 0,0 0,1 0,-1 1,5 62,-6-59,0 1,1 0,0 0,0-1,1 1,-1 0,1 0,0-1,1 1,0-1,0 1,0-1,0 1,1-1,0 0,0-3,1 0,0-1,0 1,0-1,0 0,0 0,0-1,0 1,0-1,0 0,0 0,0 0,0 0,0-1,0 1,0-1,0 0,0-1,0 1,0-1,-1 1,1-1,-1 0,1-1,-1 1,0 0,0-1,2-2,14-5,223-130,-186 118,-55 21,0 1,0 0,0 0,1 0,-1-1,0 1,0 0,0 1,0-1,0 0,0 0,0 0,1 1,-1-1,0 1,0-1,0 1,0-1,0 1,0-1,0 1,-1 0,1 0,0-1,0 1,0 0,-1 0,1 0,-1 0,1 0,0 0,-1 0,1 0,-1 0,0 0,1 0,-1 0,0 0,0 0,0 1,0-1,0 0,0 0,0 0,0 0,0 0,0 1,-1-1,1 0,0 0,-35 142,34-140,0 1,1-1,-1 0,1 0,0 0,0 1,0-1,0 0,0 0,0 0,1 1,0-1,0 0,0 0,0 0,0 0,0 0,1 0,0-1,-1 1,1 0,1 0,12 10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24.2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201 394,'-15'7,"1"0,0 2,0 0,1 0,1 1,-1 1,2 0,-1 0,2 2,-1-1,2 1,0 1,0-1,1 1,1 1,0 0,-4 14,11-25,-1-1,1 0,0 0,0 0,0 0,0 1,1-1,-1 0,1 0,0 0,0 0,0 0,0 0,1 0,-1-1,1 1,-1 0,1-1,0 1,0-1,0 1,1-1,-1 0,0 0,1 0,0 0,-1-1,1 1,0-1,0 1,0-1,0 0,0 0,0 0,0-1,0 1,0-1,0 1,0-1,1 0,-1 0,0-1,0 1,0-1,0 0,0 1,0-1,0 0,0-1,0 1,0 0,0-1,-1 0,3-1,5-7,1 0,-1-1,0 0,-1-1,-1 0,0-1,0 1,-1-1,-1-1,0 0,29-52,-34 66,0 0,0 0,-1 0,1 0,0 0,-1 0,1 0,0 1,0-1,-1 0,1 0,0 1,-1-1,1 0,0 1,-1-1,1 0,-1 1,1-1,-1 1,1-1,-1 1,1-1,-1 1,1 0,-1-1,1 1,-1 0,0-1,1 1,-1 0,0-1,0 1,0 0,0-1,1 1,-1 0,0 0,0-1,0 1,0 0,-1 0,1-1,0 1,0 0,0-1,0 1,-1 0,1-1,0 1,-1 0,1-1,-1 1,1-1,-1 1,1 0,-1-1,1 1,0 5,0 4,1-1,0 1,1-1,0 1,0-1,1 1,0-1,1 0,0-1,0 1,1-1,0 1,1-1,-1-1,1 1,1-1,0 0,0 0,0-1,1 0,-1-1,2 1,-1-1,0-1,1 0,2 1,0-6,0-1,0 0,0 0,0-1,0 0,-1-1,0-1,1 0,-2 0,1 0,-1-2,1 1,-2-1,1 0,-1-1,0 0,-1 0,4-5,-2 4,30-25,-3-2,0-1,-3-2,-1-1,-2-2,-1-1,-3-1,-2-1,9-25,-29 63,-1-1,0 1,0-1,-1 0,0 0,-1 0,0 0,0 0,0-1,-1 1,-1 0,1 0,-1 0,-1 0,1 0,-1 0,-1 0,1 0,-1 0,-3-4,4 11,1-1,-1 0,0 1,0 0,0-1,0 1,0 0,0 0,0 0,0 0,0 0,0 0,0 1,-1-1,1 1,0 0,-1 0,1-1,0 1,0 1,-1-1,1 0,0 0,-1 1,1 0,0-1,0 1,0 0,0 0,0 0,0 0,0 0,0 1,-57 52,41-31,2 0,1 1,1 1,1 1,1 0,1 0,2 1,-5 19,10-31,1 1,0-1,1 1,1 0,0-1,1 1,1 0,0 0,1-1,1 1,0-1,1 0,1 0,1 0,0 0,3 5,-3-11,1 1,0-1,0 0,1-1,0 0,1 0,0-1,0 0,0 0,1-1,0 0,0-1,1 0,-1-1,1 0,0-1,0 0,0 0,1-1,-1-1,1 0,-1 0,1-2,-1 1,1-1,-1-1,0 0,0 0,1-1,-1-1,-1 0,1 0,-1-1,0 0,0-1,0-1,8-6,-6 4,-1 0,0-2,0 1,-1-1,0-1,-1 0,0 0,-1-1,0 0,-1 0,-1-1,0 0,-1 0,-4 9,0 1,-1-1,1 0,-1 1,0-1,0 0,-1 1,1-1,-1 0,0 1,0-1,-1 1,0-1,1 1,-1 0,-1 0,1 0,0 0,-1 0,0 0,0 1,0-1,-1 1,1 0,-1 0,1 0,-1 0,0 1,0-1,-1 1,-7-5,-1 1,0 0,0 0,0 1,-1 1,1 0,-1 1,0 1,-7-1,-99 14,90-5</inkml:trace>
  <inkml:trace contextRef="#ctx0" brushRef="#br0" timeOffset="4544.905">1584 421,'-2'-1,"0"0,0 1,0-1,-1 0,1 1,0-1,0 1,-1 0,1 0,0 0,0 0,-1 0,1 0,0 0,-1 1,1 0,0-1,0 1,0 0,0 0,0 0,-1 0,-9 5,0 0,1 1,-1 1,1 0,1 0,-1 1,1 0,1 1,0 0,0 0,-1 4,6-7,1-1,0 1,0 0,0 1,1-1,0 0,1 1,-1-1,1 1,1-1,-1 1,1 0,1-1,-1 1,1-1,1 1,0-1,0 0,0 1,0-1,1 0,1 0,-1-1,1 1,2-3,1-1,-1 1,1-1,0-1,-1 1,1-1,1-1,-1 1,0-1,0 0,0-1,1 1,-1-2,0 1,0-1,0 0,1 0,-1-1,0 0,0 0,-1-1,1 0,-1 0,1-1,-1 1,0-1,2-2,4-1,-1-1,0 0,-1-1,0 0,0 0,-1-1,0-1,0 1,-1-1,-1-1,0 1,-1-1,0-1,0 1,-1-3,-4 9,-1 0,0 0,0 1,-1-1,0 0,0 1,0-1,-1 1,0-1,0 1,0 0,0 0,-1 0,0 0,0 0,-1 0,1 1,-1-1,0 1,0 0,0 1,0-1,-1 1,0-1,0 1,0 1,0-1,0 1,0 0,-1 0,1 0,-1 1,1-1,-1 2,0-1,1 1,-1-1,0 1,1 1,-4 0,9-2,-1 1,1 0,0-1,-1 1,1 0,-1-1,1 1,-1 0,1 0,-1-1,1 1,-1 0,1 0,-1 0,1 0,-1 0,1 0,-1 0,1 0,-1 0,1 0,-1 0,0 0,1 0,-1 0,1 0,-1 1,1-1,-1 0,1 0,0 0,-1 1,1-1,-1 0,1 1,-1-1,1 1,0-1,-1 0,1 1,0-1,-1 1,1-1,0 1,0-1,-1 1,1-1,0 1,0-1,0 1,0-1,0 1,0-1,0 1,0-1,0 1,0-1,0 1,0-1,0 1,0 0,0-1,1 1,-1-1,0 1,0-1,1 0,-1 1,0-1,1 1,33 21,-3-11,1-1,0-2,1 0,0-3,13 1,-41-5,-1-1,1 0,-1 0,1 0,-1 0,1-1,-1 0,1 1,-1-2,1 1,-1 0,0-1,0 0,0 0,0 0,0-1,0 1,-1-1,1 0,-1 0,0 0,1 0,-2-1,3-2,-37 55,30-42,0 0,0 0,1 1,0-1,0 1,1-1,-1 0,2 1,-1-1,1 1,0-1,1 0,0 1,1 2,-2-7,1 0,-1 0,0 0,1 0,0 0,-1 0,1-1,0 1,1 0,-1-1,0 0,1 0,-1 0,1 0,0 0,-1 0,1-1,0 1,0-1,0 0,0 1,0-2,1 1,-1 0,0-1,0 1,1-1,-1 0,0 0,1 0,-1-1,0 1,2-1,7-4,1 0,-1 0,0-2,-1 1,0-1,0-1,0 0,-1-1,0 0,-1 0,0-1,0 0,-1-1,1-2,0 2,6-10,-7 11,-9 30,0-15,0 0,1 0,-1 0,1 1,0-1,1 0,-1 0,1 0,0 0,0 0,1 0,-1 0,1 0,0-1,1 1,-1-1,1 1,0-1,0 0,0 0,0 0,1 0,0-1,-1 1,1-1,1 0,-1 0,0-1,1 1,-1-1,1 0,0 0,0 0,0-1,0 0,4 1,7 1,-1-1,1 0,0-1,0 0,0-2,-1 0,1 0,0-2,-1 0,1-1,-1 0,0-1,0-1,-1 0,1-1,-2-1,1 0,-1-1,0 0,-1-1,0-1,0 0,-1 0,-1-1,0 0,-1-1,5-8,4-12,-1 0,-2-2,-1 0,-1-1,-2 0,-2-1,1-13,-8 44,0 0,-1 0,0-1,0 1,0 0,0-1,-1 1,0-1,-1 1,1 0,-1-1,-1 1,1 0,-1 0,0 0,0 0,-1 0,0 0,0 0,0 1,0 0,-3-3,4 7,0 0,-1 0,1 0,0 1,-1-1,1 1,-1-1,1 1,-1 0,1 0,-1 0,1 0,-1 0,1 0,-1 1,1-1,0 1,-1 0,1 0,0 0,-1 0,1 0,0 0,0 1,0-1,0 1,0-1,0 1,0 0,1 0,-1 0,0 0,-44 70,40-50,2 0,1 0,0 0,2 1,1-1,0 1,2-1,0 0,2 0,0 0,5 12,4 36,14 71,-26-124,-1-28</inkml:trace>
  <inkml:trace contextRef="#ctx0" brushRef="#br0" timeOffset="4782.779">2318 224,'39'5,"31"1,13 0,-1-1,-12-2,-11-1,-17 4,-10 1,-6 0,-2-3,-6 0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31.0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141 221,'0'-67,"-16"85,-42 282,48-100,18-170,-8-30,0 0,0-1,0 1,0 0,0-1,0 1,0 0,0-1,1 1,-1 0,0-1,0 1,0 0,0 0,1-1,-1 1,0 0,0 0,1-1,-1 1,0 0,1 0,-1 0,0-1,0 1,1 0,-1 0,0 0,1 0,-1 0,0 0,1 0,-1 0,0 0,1 0,-1 0,0 0,1 0,-1 0,0 0,1 0,-1 0,0 0,1 0,-1 0,0 1,1-1,-1 0,0 0,1 0,-1 1,0-1,0 0,1 0,-1 1,0-1,0 0,8-102,-8 75</inkml:trace>
  <inkml:trace contextRef="#ctx0" brushRef="#br0" timeOffset="486.294">1 136,'13'-13,"0"-1,1 2,1 0,0 0,1 2,0 0,0 0,1 2,0 0,7-1,-15 5,0 1,1 0,-1 1,1 0,-1 1,1-1,-1 2,1 0,0 0,0 0,3 2,-9-2,-1 1,1 0,0 0,-1 0,1 0,-1 1,1-1,-1 1,0 0,0 0,0 0,0 0,0 0,0 1,0 0,-1-1,1 1,-1 0,0 0,0 0,0 1,0-1,-1 0,1 1,-1-1,0 1,0 0,0-1,0 4,-1 7,-1 0,-1-1,0 1,-1-1,0 0,-1 0,-1 0,0 0,0-1,-2 1,1-1,-1-1,-1 0,0 0,-1 0,0-1,-1 0,0-1,0 0,-1 0,0-2,-7 5,-52 52,69-62,-1-1,0 0,1 0,-1 0,1 1,0-1,-1 1,1-1,0 1,0-1,0 1,0 0,0-1,1 1,-1 0,0 0,1 0,-1 0,1 0,0-1,-1 1,1 0,0 0,0 0,1 0,-1 0,0 0,1 0,-1 0,1 0,-1-1,1 1,0 0,0 0,0-1,0 1,0 0,0-1,0 1,0-1,1 1,-1-1,1 1,216 86,-216-87,-1 0,1 0,-1 0,0 0,1 0,-1 0,0 0,0 1,0-1,0 0,0 1,0-1,0 1,0-1,-1 1,1 0,0-1,-1 1,1 0,-1-1,0 1,0 0,0-1,0 1,0 0,0 0,0-1,0 1,-1 0,1-1,0 1,-1 0,0-1,1 1,-1-1,0 1,0-1,0 1,0-1,0 1,-53 49,36-42,-2-1,1-1,-1 0,0-1,0-2,0 0,-1-1,1-1,-1 0,0-2,0-1,-18-2,27 2</inkml:trace>
  <inkml:trace contextRef="#ctx0" brushRef="#br0" timeOffset="998.545">734 616,'-9'20,"-14"15,-1 7,-3-4,-1-4,-1-2,0-7,5-8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46.6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29 141,'0'0,"-1"0,1-1,-1 1,1-1,-1 1,1 0,-1 0,1-1,-1 1,1 0,-1 0,1 0,-1 0,0-1,1 1,-1 0,1 0,-1 0,0 0,1 0,-1 1,1-1,-1 0,1 0,-1 0,1 0,-1 1,0-1,1 0,-1 0,1 1,0-1,-1 0,1 1,-1-1,1 1,-1-1,1 0,0 1,-1-1,1 1,0-1,0 1,-1-1,1 1,0 0,0-1,0 1,-1-1,1 1,0-1,0 1,0 0,0-1,0 1,0-1,0 1,1 0,-7 39,6-39,-1 8,1 0,1 1,-1-1,1 0,1 0,0 0,0 0,1-1,0 1,0-1,1 1,0-1,1 0,-3-4,0-1,1 0,-1 1,1-1,0 0,0-1,0 1,0 0,0-1,0 0,1 0,-1 0,1 0,0 0,0-1,-1 0,1 1,0-1,0-1,0 1,0-1,0 1,0-1,0 0,0-1,0 1,0-1,0 1,0-1,0-1,9-3,-1-2,-1 1,1-1,-1-1,-1 0,1-1,-1 0,-1-1,0 0,0 0,-1-1,0 0,5-10,5-4,66-71,-81 96,-1 0,1 0,-1 0,1 0,-1 0,1 1,-1-1,1 1,-1-1,1 1,-1 0,0 0,0 0,1 0,-1 1,0-1,0 1,0-1,0 1,0-1,-1 1,1 0,0 0,-1 0,0 0,1 0,-1 1,0-1,0 0,0 0,0 1,-1-1,1 1,0-1,-1 1,0 0,10 16,-8-15,1 0,-1 0,1 0,0 0,0-1,0 1,0-1,0 0,1 0,0 0,0 0,-1-1,1 0,1 1,-1-1,0-1,0 1,1-1,-1 1,1-1,0-1,-1 1,1-1,-1 1,1-1,0-1,-1 1,1-1,0 1,-1-1,1-1,-1 1,0-1,1 1,-1-1,0 0,0-1,0 1,1-1,83-100,-77 88</inkml:trace>
  <inkml:trace contextRef="#ctx0" brushRef="#br0" timeOffset="404.618">1073 282,'10'-5,"7"-3,0 0,-1-1,0-1,-1-1,0 0,0 0,-1-2,-1 0,0 0,-1-1,0-1,-1 0,-1-1,2-3,-11 16,0 0,0 0,-1 1,1-1,-1 0,1 0,-1 0,0 1,0-1,0 0,-1 0,1 0,-1 1,1-1,-1 0,0 0,0 1,0-1,0 1,-1-1,1 1,-1-1,0 1,1 0,-1 0,0 0,0 0,0 0,-1 0,1 0,0 1,-1-1,1 1,-1 0,1-1,-1 1,0 0,1 1,-1-1,0 0,0 1,0 0,1 0,-1-1,0 2,0-1,0 0,0 0,1 1,-1 0,0-1,1 1,-1 0,0 1,1-1,-1 0,0 1,-12 8,1 0,1 2,-1-1,2 1,0 1,0 0,1 1,1 0,0 1,1 0,0 2,3-8,1 1,0-1,0 1,1 0,1 0,-1 0,2 1,-1-1,1 1,1 0,0 0,1-1,0 1,0 0,1 0,0-1,1 1,1 0,-1-1,2 1,0-6,1-1,0 1,0-1,0 0,0-1,1 1,-1-1,1 0,0-1,0 1,0-1,0-1,0 1,0-1,0 0,1 0,-1 0,1-1,-1 0,0-1,1 1,-1-1,0 0,3-1,12 1,136-8,-138 2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78 590,'19'0,"0"-1,0-1,-1 0,1-2,0 0,-1-1,0-1,0-1,-1-1,0 0,0-1,10-8,-20 11,-1 0,0 0,0-1,-1 0,0 0,0-1,-1 1,0-1,0 0,-1 0,0-1,0 1,-1 0,2-8,-3 12,-1 0,1 1,0-1,-1 0,0 0,0 1,0-1,0 0,-1 0,1 1,-1-1,0 0,0 1,0-1,-1 1,1-1,-1 1,0-1,0 1,0 0,0 0,-1 0,1 0,-1 1,1-1,-1 1,0-1,0 1,-1 0,1 0,0 0,-1 1,1-1,-2 0,-7 2,1 0,0 0,0 2,0-1,0 1,0 1,0 0,1 0,-1 1,1 1,0 0,0 0,0 1,1 0,0 0,0 1,0 1,1-1,0 1,-4 2,0 1,0 0,1 0,1 1,-1 1,2-1,0 2,1-1,0 1,1 1,0-1,1 1,-2 12,7-23,1 1,-1 0,1-1,0 1,1 0,-1 0,1-1,0 1,0-1,0 1,1-1,0 1,0-1,0 0,0 1,1-1,-1-1,1 1,0 0,0-1,0 1,1-1,-1 0,1 0,0 0,0-1,0 1,0-1,0 0,1 0,3 1,145 38,-134-38,-1-1,0 0,0-1,1-1,-1-1,0-1,0 0,15-4,31-15,-49 13</inkml:trace>
  <inkml:trace contextRef="#ctx0" brushRef="#br0" timeOffset="716.367">896 280,'-175'268,"126"-169,43-83,16-24,18-23,53-73,74-109,-157 239,-3-4,1 0,1 1,1-1,1 1,1-1,1 0,1 2,-1-17,0-1,0 1,1-1,0 0,0 0,0 0,1 0,0 0,0 0,0-1,1 1,-1-1,1 0,1 0,-1-1,1 1,0-1,0 0,0 0,0 0,1-1,0 0,-1 0,1 0,0-1,4 1,-4-2,0 1,1-2,-1 1,1-1,-1 0,0 0,1-1,-1 1,0-2,1 1,-1-1,0 1,0-2,0 1,0-1,-1 0,1 0,-1 0,0-1,0 0,0 0,0 0,0-1,-1 0,0 1,0-1,0-2,10-11,-2-1,0 0,-1 0,-1-1,-1-1,-1 1,1-8,-7 25,0 0,-1 0,1 0,-1 0,0 0,0-1,0 1,0 0,-1-1,1 1,-1 0,0-1,0 1,0-1,-1 1,1-1,-1 1,0 0,1-1,-2 1,1 0,0 0,-1 0,1 0,-1 0,0 0,0 0,0 0,0 1,-2-2,-7 3</inkml:trace>
  <inkml:trace contextRef="#ctx0" brushRef="#br0" timeOffset="1498.239">1714 393,'-18'10,"2"1,-1 1,1 0,1 1,0 1,1 0,0 1,1 0,1 1,1 1,0 0,-3 7,12-22,1 1,-1 0,0 0,1 0,0 1,0-1,0 0,0 0,0 1,1-1,-1 0,1 1,0-1,0 1,0-1,0 0,1 1,-1-1,1 1,0-1,0 0,0 0,1 0,-1 0,1 0,0 0,-1 0,1 0,1 0,-1-1,0 1,1-1,-1 0,1 1,-1-1,1 0,0-1,0 1,0 0,0-1,1 0,-1 0,1 1,8-3,1 0,0 0,0-2,-1 1,1-1,-1-1,0 0,0-1,0-1,-1 1,0-2,0 1,0-2,-1 1,0-2,-1 1,1-1,-2 0,4-6,15-16,-2-1,-1-1,-2-1,-1-1,-2-1,-1-1,10-33,-21 53,-1 1,-1-1,-1-1,0 1,-2 0,0-1,0-10,-2 22,0 0,0 0,-1 1,0-1,0 0,-1 1,1-1,-1 1,0-1,-1 1,1 0,-1 0,0 0,0 0,-1 0,1 1,-1-1,0 1,-1 0,1 0,-1 1,1-1,-1 1,0 0,0 0,0 1,0 0,1 1,-1-1,0 1,0 0,0 0,0 1,0-1,0 1,0 0,0 1,0-1,0 1,1 0,-1 0,0 0,0 1,0 0,1 0,-1 0,1 0,0 1,0-1,-1 1,2 0,-1 1,0-1,1 1,-3 3,-7 7,1 0,1 1,0 0,1 1,1 0,0 1,-2 7,5-12,1 0,1 1,-1-1,2 1,0 0,1 0,0 0,0 0,2 1,0-1,0 0,1 0,1 1,0-1,1 0,0-1,1 1,1 0,0-1,0 0,1 0,1-1,0 0,0 0,1 0,1-1,5 6,2-2,0 1,0-2,2 0,0-1,0-1,1-1,0-1,1 0,15 4,50 10,-61-19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5.2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1 160,'0'6,"0"0,0 0,1 0,-1-1,1 1,0 0,1 0,0-1,-1 1,2-1,-1 0,1 1,-1-1,2 0,-1-1,0 1,1 0,0-1,0 0,0 0,1 0,-1-1,1 1,0-1,0 0,0 0,0-1,1 1,-1-1,0-1,1 1,0-1,-1 0,1 0,0 0,0-1,0 0,0 0,-1 0,1-1,0 0,4-1,7-5,0 0,0-1,-1 0,0-2,0 0,-1 0,0-2,-1 0,-1 0,0-1,0-1,-1 0,-1-1,-1 0,0-1,-1 0,0 0,2-10,-7 90,-4-64,-1 9,-1 0,1-1,1 1,0 0,0 0,0 0,1 0,1 0,-1-1,1 1,1 0,0-1,0 0,0 1,1-1,1-1,-1 1,1 0,0-1,1 0,0-1,2 3,-5-8,0 0,0 0,0 0,0 0,0-1,0 1,0-1,0 0,1 0,-1 0,0 0,0 0,0-1,0 0,0 1,0-1,0 0,0 0,0-1,0 1,0-1,-1 1,1-1,-1 0,1 0,-1 0,1 0,0-2,53-75,36-137,-92 217,0-1,0 0,0 1,0-1,1 1,-1-1,0 0,0 1,0-1,1 0,-1 1,0-1,0 0,1 0,-1 1,0-1,0 0,1 0,-1 1,0-1,1 0,-1 0,1 0,-1 0,0 0,1 1,-1-1,0 0,1 0,-1 0,1 0,-1 0,0 0,1 0,-1 0,0 0,1-1,-1 1,1 0,-1 0,0 0,1 0,-1 0,0-1,1 1,-1 0,0 0,1-1,-1 1,0 0,0 0,1-1,-1 1,0 0,0-1,0 1,1 0,-1-1,0 1,0 0,0-1,0 1,3 37,-3-34,27 293,-26-228,-3 0,-2 0,-9 33,8-68,2-14,0-1,0 1,-2-1,-1 0,0 0,-1 0,-5 7,12-24,0 0,0-1,0 1,0 0,0 0,-1 0,1 0,0 0,-1 0,1-1,0 1,-1 0,1 0,-1-1,0 1,1 0,-1 0,0-1,1 1,-1-1,0 1,1-1,-1 1,0-1,0 1,0-1,0 0,1 1,-1-1,0 0,0 0,0 0,0 0,0 0,0 0,0 0,0 0,0 0,1 0,-1 0,0 0,0-1,0 1,0 0,0-1,0 1,1 0,-1-1,0 1,0-1,1 0,-1 1,0-1,1 0,-1 1,1-1,-1 0,1 1,-1-1,1 0,-1 0,1 0,0 0,-4-16,1 0,1 0,1-1,0 1,2-1,0 1,0 0,4-13,2-8,2 1,1-1,2 2,1-1,2 2,2 0,1 1,2 1,1 0,1 2,2 0,1 2,1 0,2 2,1 1,13-8,-37 29,0 0,0 0,0 1,1-1,-1 1,1 0,0 1,0 0,1 0,-1 0,1 1,-1-1,1 2,0-1,0 1,0 0,0 0,0 1,0 0,-1 0,1 1,0 0,0 0,0 0,0 1,-1 0,1 0,0 1,-1 0,0 0,0 1,0-1,0 1,-1 0,1 1,2 2,-6-2,1 1,-1-1,0 1,0-1,-1 1,0 0,0-1,0 1,0 0,-1 0,0 0,0 0,-1-1,0 1,0 0,0 0,-1-1,1 1,-1-1,-1 1,1-1,-1 0,0 0,0 0,0 0,-1 0,0-1,0 0,0 0,0 0,-1 0,1 0,-1-1,0 0,0 0,-5 2,-3 4,0 1,0-2,-1 0,0-1,-1 0,0-1,0 0,0-1,0-1,-1-1,0 0,-11 0,21-2,0 0,0 0,0-1,0 0,0 0,0 0,0-1,0 0,0 0,0 0,0-1,1 0,-1 0,0 0,1-1,0 0,0 0,-1 0,2-1,-1 1,0-1,-2-4,-2-8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0:58.5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33 395,'-4'6,"1"0,0 0,0 0,0 1,1-1,0 0,0 1,1 0,0-1,0 1,1 0,0 0,0 0,-1 6,-1-9,1-1,0 1,0 0,1-1,-1 1,1 0,-1 0,1-1,1 1,-1 0,0 0,1 0,0-1,0 1,0 0,0-1,1 1,-1-1,1 1,0-1,0 0,0 0,0 0,1 0,-1 0,1 0,0 0,0-1,0 0,0 1,0-1,0 0,1-1,-1 1,0 0,1-1,0 0,-1 0,1 0,0 0,0-1,-1 1,3-1,9-5,0-1,-1-1,0 0,0-1,-1 0,0-1,0 0,-1-1,0-1,-1 0,0 0,0-1,-1-1,59-55,-67 66,0 0,1 1,-1-1,0 1,1 0,-1-1,1 1,-1 0,1 1,0-1,0 0,-1 1,1 0,0-1,-1 1,1 0,0 0,0 1,0-1,-1 0,1 1,0 0,-1 0,1 0,-1 0,1 0,-1 0,1 0,-1 1,0 0,0-1,1 1,-1 0,0 0,-1 0,1 0,0 0,-1 1,1-1,-1 0,1 1,-1-1,0 3,2 0,0 1,0-1,0 0,0 1,1-1,0-1,0 1,0-1,0 1,1-1,0 0,0-1,0 1,0-1,1 0,-1 0,1-1,0 0,-1 0,1 0,0 0,0-1,0 0,1-1,-1 1,0-1,0 0,0-1,6 0,0-4,0 0,-1 0,0-1,0-1,0 0,-1 0,0-1,-1 0,1-1,-2 0,1 0,-1-1,-1 0,0-1,0 0,17-51,-32 53,1 14</inkml:trace>
  <inkml:trace contextRef="#ctx0" brushRef="#br0" timeOffset="250.597">1076 367,'-5'34,"-1"15,0 5,1-12,2-13</inkml:trace>
  <inkml:trace contextRef="#ctx0" brushRef="#br0" timeOffset="400.457">1105 28,'0'0</inkml:trace>
  <inkml:trace contextRef="#ctx0" brushRef="#br0" timeOffset="719.363">1499 0,'-9'39,"-4"26,6 8,3-4,3-10,2-9,0-8,1-7,-1-5,0-2,-1-1,1-1,-1 1,-5-5,-2-6</inkml:trace>
  <inkml:trace contextRef="#ctx0" brushRef="#br0" timeOffset="998.016">1274 283,'38'0,"28"-5,6-1,-3-1,-9 2,-10 2,-13-4,-9 0,-8 0</inkml:trace>
  <inkml:trace contextRef="#ctx0" brushRef="#br0" timeOffset="1347.769">1810 28,'-20'85,"4"1,-4 72,19-153,-1 1,1-1,0 1,1 0,-1-1,1 1,0 0,1-1,-1 1,1 0,0-1,1 1,-1-1,1 1,0-1,1 0,-1 1,1-1,0-1,0 1,1 0,-1-1,1 1,0-1,0 0,0-1,1 1,-1-1,4 2,0-3,1-1,-1-1,1 1,-1-1,1-1,-1 1,1-1,-1-1,0 0,0 0,1-1,-1 1,-1-2,1 1,0-1,-1 0,0-1,3-2,87-34,-94 41,0 0,0 0,-1 1,1-1,0 1,0 0,-1 0,1 0,0 0,-1 0,1 1,-1-1,1 1,-1-1,0 1,0 0,0 0,0 0,0 0,0 1,0-1,-1 0,1 1,-1-1,1 1,-1-1,0 1,0 0,-1 0,1-1,0 1,-1 0,0 0,1 0,-1 0,0-1,-1 1,1 0,0 0,-1 0,0 0,1-1,-1 2,4 31,2-15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03.5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576 301,'-197'45,"-36"19,232-65,0 1,0 0,0 0,0 0,1 0,-1 0,0 0,0 0,0 0,0 0,0 1,0-1,0 0,0 0,1 1,-1-1,0 1,0-1,0 1,1-1,-1 1,0-1,1 1,-1 0,0-1,1 1,-1 0,1 0,-1-1,1 1,-1 0,1 0,0 0,-1 0,1-1,0 1,0 0,0 0,0 0,-1 0,1 0,0 0,1 0,-1 0,0 0,0-1,0 1,0 0,1 0,-1 0,0 0,1 0,-1-1,1 1,-1 0,1 0,-1-1,1 1,0 0,-1-1,1 1,0 0,-1-1,2 1,113 40,47-30,-161-11,0-1,-1 1,1-1,0 1,0 0,-1-1,1 1,0 0,0 0,0-1,0 1,0 0,-1 0,1 0,0 0,0 0,0 0,0 0,0 1,-1-1,1 0,0 0,0 1,0-1,0 1,-1-1,1 0,0 1,-1-1,1 1,0 0,-1-1,1 1,0 0,-1-1,1 1,-1 0,0-1,1 1,-1 0,1 0,-1 0,0-1,0 1,1 0,-1 0,0 0,0 0,0 0,0-1,0 1,0 0,0 0,0 0,-1 0,1 0,0-1,0 1,-1 0,1 0,0 0,-1-1,1 1,-1 0,1-1,-1 1,1 0,-1-1,0 1,0 0,-23 16,-2-2,0 0,0-1,-1-2,-1-1,-8 1,-22 11,-100 57,157-79,-1-1,1 1,-1 0,1 0,0 0,0 0,-1 0,1 0,0 1,0-1,0 0,0 1,0-1,1 0,-1 1,0-1,1 1,-1-1,1 1,-1-1,1 1,0 0,-1-1,1 1,0 0,0-1,0 1,1-1,-1 1,0 0,0-1,1 1,-1-1,1 1,0-1,-1 1,1-1,0 1,0-1,0 0,0 1,0-1,0 0,0 0,0 0,1 0,-1 0,0 0,1 0,-1 0,1-1,-1 1,1 0,-1-1,1 1,-1-1,1 0,-1 1,2-1,17 4,1-1,-1 0,0-2,1 0,-1-2,1 0,-1-1,0-1,0-1,3-2,69-8,-42 6,-32 1</inkml:trace>
  <inkml:trace contextRef="#ctx0" brushRef="#br0" timeOffset="3021.034">689 865,'62'-48,"-34"18,-2-2,-1-1,-1 0,18-36,38-54,-6 28,-74 94,0 1,0-1,1 0,-1 1,0-1,0 0,1 1,-1-1,0 0,1 1,-1-1,0 0,1 1,-1-1,1 1,-1-1,1 1,0-1,-1 1,1 0,-1-1,1 1,0 0,-1-1,1 1,0 0,-1 0,1-1,0 1,0 0,-1 0,1 0,0 0,-1 0,1 0,0 0,0 0,-1 0,1 1,0-1,-1 0,1 0,0 1,-1-1,1 0,0 1,-1-1,1 0,-1 1,1-1,0 1,-1-1,1 1,-1 0,0-1,1 1,-1-1,1 1,-1 0,0-1,0 1,1 0,-1-1,0 1,0 0,0 0,4 53,-4-48,-2 47,0-40,1 0,0 0,0 0,2 0,-1 0,2 0,0 0,0 0,1 0,1-1,0 1,5 9,-8-21,1 1,-1 0,1-1,-1 1,1-1,-1 0,1 1,0-1,-1 0,1 0,0 0,0 0,0 0,0-1,0 1,0 0,0-1,0 0,0 1,0-1,0 0,1 0,-1 0,0-1,0 1,0 0,0-1,0 1,0-1,0 0,0 1,0-1,0 0,-1 0,1-1,0 1,0 0,0-1,68-57,-65 53,144-194,-128 173,-21 27,0 0,-1 1,1-1,0 0,0 1,0-1,0 0,0 1,0-1,0 0,0 1,0-1,0 1,0-1,0 0,0 1,0-1,0 0,0 1,0-1,0 0,0 1,1-1,-1 0,0 1,0-1,0 0,1 1,-1-1,0 0,0 0,1 1,-1-1,0 0,1 0,-1 1,0-1,0 0,1 0,-1 0,1 0,-1 0,0 0,1 1,-1-1,0 0,1 0,-1 0,0 0,1 0,-1 0,1 0,-1-1,0 1,1 0,5 165,-3-140,-19 168,21-175</inkml:trace>
  <inkml:trace contextRef="#ctx0" brushRef="#br0" timeOffset="3350.67">1677 667,'-5'34,"-1"15,-5 0,0-4,1-4,3-5,2-13,3-11</inkml:trace>
  <inkml:trace contextRef="#ctx0" brushRef="#br0" timeOffset="3872.05">1648 639,'183'-20,"-182"21,1-1,-1 0,1 0,-1 1,1-1,-1 0,1 1,-1 0,1-1,-1 1,0 0,1 0,-1 0,0-1,0 1,0 1,0-1,0 0,0 0,0 0,0 1,0-1,0 0,0 1,-1-1,1 0,-1 1,1-1,-1 1,0-1,1 1,-1-1,0 1,0 0,0-1,0 1,0-1,0 1,-1-1,1 1,-1-1,1 1,-1-1,1 1,-1-1,0 0,1 1,-1-1,0 0,0 0,0 1,0-1,0 0,0 0,-1 0,1 0,-1 0,-10 13,10-12,-1 0,1 1,-1-1,1 1,0-1,0 1,0 0,0 0,0 0,1 0,0 0,-1 0,1 0,0 1,0-1,1 0,-1 1,1-1,0 0,-1 1,2-1,-1 1,0-1,1 1,-1-1,1 1,7 21,12 58,-20-81,0 1,0-1,-1 1,1-1,-1 0,1 1,-1-1,1 0,-1 1,0-1,0 0,-1 0,1 0,0 0,0 0,-1 0,0 0,1 0,-1-1,0 1,0-1,0 1,0-1,0 1,0-1,0 0,0 0,0 0,-1 0,1-1,0 1,-2 0,-9 1,-1 0,1 0,-1-1,1-1,-1 0,1-1,0-1,-1 0,-3-1,-8-4</inkml:trace>
  <inkml:trace contextRef="#ctx0" brushRef="#br0" timeOffset="5084.205">916 215,'554'0,"-576"-22,-83-32,80 40</inkml:trace>
  <inkml:trace contextRef="#ctx0" brushRef="#br0" timeOffset="5837.849">2157 441,'15'0,"9"-4,5-3,3 1,0 2,0 0,0 2,-2 1,0 0,-2 1,-9 1,-13-1,-8 0</inkml:trace>
  <inkml:trace contextRef="#ctx0" brushRef="#br0" timeOffset="6119.946">2128 639,'15'5,"14"1,7 0,2-1,-1-1,-1-2,-3-1,-1 0,-2-1,-1-1,-6 1</inkml:trace>
  <inkml:trace contextRef="#ctx0" brushRef="#br0" timeOffset="8223.049">2721 752,'3'-2,"-2"1,1 0,0-1,0 1,0-1,-1 0,1 1,-1-1,1 0,-1 0,0 0,0 0,0 0,0 0,0-1,0 1,0 0,-1 0,1-1,-1 1,0 0,0-1,4-8,6-14,1 0,1 1,2 0,0 1,2 1,0 1,1 0,11-10,-26 29,-1 0,0 0,1 0,0 0,0 0,-1 0,1 0,0 1,0-1,0 1,1-1,-1 1,0 0,1 0,-1 0,0 0,1 0,-1 1,1-1,-1 1,1-1,0 1,-1 0,1 0,-1 0,1 0,-1 1,1-1,-1 1,1-1,-1 1,1 0,-1 0,1 0,-1 0,0 1,0-1,0 1,0-1,0 1,0 0,0 0,0 0,8 17,-10-17,0 0,1 0,-1 0,1 0,0 0,-1 0,1 0,0 0,0 0,0 0,1 0,-1 0,0-1,1 1,-1 0,1-1,-1 0,1 1,0-1,-1 0,1 0,0 0,0 0,0 0,0 0,0 0,0-1,0 1,0-1,1 1,-1-1,0 0,0 0,0 0,2 0,122-109,-41 56,-83 54,0 0,0 0,0 0,-1 0,1 1,0-1,-1 1,1-1,-1 1,1 0,-1 0,0 0,0-1,0 1,0 0,0 0,0 1,-1-1,1 0,-1 0,1 0,-1 0,0 0,0 1,0-1,0 0,0 0,0 0,-1 1,1 0,0 1,-1 53,0-31</inkml:trace>
  <inkml:trace contextRef="#ctx0" brushRef="#br0" timeOffset="8774.069">3596 385,'0'312,"4"-291,5-25,12-32,-21 35,38-70,3 2,3 1,16-13,1 12,-61 69,1 0,-1-1,1 1,0-1,-1 1,1 0,0-1,-1 1,1 0,0-1,0 1,-1 0,1 0,0 0,0 0,-1 0,1 0,0 0,0 0,-1 0,1 0,0 0,0 1,-1-1,1 0,0 1,-1-1,1 0,0 1,-1-1,1 1,0-1,-1 0,1 1,-1 0,1-1,-1 1,1-1,-1 1,1 0,-1-1,0 1,1 0,-1-1,0 1,0 0,0 0,1-1,-1 1,0 0,0 0,6 43,-6-41,5 48,1-30</inkml:trace>
  <inkml:trace contextRef="#ctx0" brushRef="#br0" timeOffset="9221.882">3455 159,'380'0,"-329"-5,-72-17,-23 0,32 18,1-2,-1 1,1-2,1 1,-1-2,1 1,0-1,1-1,-2-1,4-18,12 17</inkml:trace>
  <inkml:trace contextRef="#ctx0" brushRef="#br0" timeOffset="13453.162">4076 639,'-11'1,"0"1,1 0,-1 0,0 1,1 1,0 0,0 0,0 1,0 1,1-1,0 1,0 1,0 0,1 0,0 1,1 0,-1 0,2 0,-1 1,1 0,0 1,1-1,0 1,1 0,-2 7,5-14,0 1,0 0,0-1,1 1,-1-1,1 1,0 0,0-1,1 1,-1-1,1 1,0 0,-1-1,2 1,-1-1,0 0,1 1,-1-1,1 0,0 0,0 0,0 0,1 0,-1-1,1 1,-1-1,1 1,0-1,0 0,0 0,0 0,0-1,1 1,-1-1,1 1,-1-1,0 0,1-1,0 1,-1 0,4-1,3 2,0 1,0-2,0 0,0 0,0-1,0 0,0 0,0-1,0-1,0 0,0 0,0-1,-1 0,1-1,-1 0,8-4,-15 5,0 0,0-1,0 1,-1 0,1-1,-1 1,0-1,0 0,0 1,0-1,0 0,-1 0,0 0,0 1,0-1,0 0,-1 0,1 1,-1-1,0 0,0 1,0-1,-1 0,1 1,-1 0,0-1,0 1,0 0,0 0,0 0,-1 0,0 0,1 1,-1-1,0 1,-3-2,6 3,-1 1,0-1,0 1,1-1,-1 0,1 1,-1-1,0 0,1 0,-1 1,1-1,0 0,-1 0,1 0,0 0,-1 1,1-1,0 0,0 0,0 0,0 0,0 0,0 0,0 0,0 0,0 0,0 1,1-1,-1 0,0 0,0 0,1 0,-1 0,1 1,-1-1,1 0,-1 0,1 1,-1-1,1 0,0 1,-1-1,1 1,0-1,0 0,-1 1,1 0,0-1,0 1,0-1,0 1,0 0,-1 0,1 0,0-1,1 1,52-10,-30 13,-4 3</inkml:trace>
  <inkml:trace contextRef="#ctx0" brushRef="#br0" timeOffset="13785.4">4443 639,'-14'28,"-15"20,-2 7,-1-3,6-4,1-10,6-8,1-3,-1-7,2-1,5-5</inkml:trace>
  <inkml:trace contextRef="#ctx0" brushRef="#br0" timeOffset="14072.651">4500 836,'0'29,"-5"9,-2 4,-4-6,0-9</inkml:trace>
  <inkml:trace contextRef="#ctx0" brushRef="#br0" timeOffset="14540.954">4527 724,'6'-1,"-1"1,1 0,0 0,-1 0,1 0,-1 1,1 0,-1 0,1 1,-1-1,0 1,0 1,0-1,0 1,0-1,0 1,-1 1,1-1,-1 1,0-1,0 1,0 0,2 5,-6-5,0 0,0 0,-1 0,1 0,-1 0,0 0,0 0,-1 0,1 0,-1-1,0 1,0 0,0-1,0 0,-1 1,1-1,-1 0,0 0,0 0,0-1,0 1,-16 20,18-21,1-1,-1 1,1 0,-1-1,1 1,0 0,0 0,0-1,0 1,0 0,0-1,0 1,1 0,-1-1,0 1,1 0,0-1,-1 1,1-1,0 1,0-1,0 1,0-1,0 1,0-1,0 0,0 0,1 1,-1-1,0 0,1 0,-1 0,1-1,-1 1,1 0,-1-1,1 1,0-1,-1 1,1-1,0 1,-1-1,1 0,0 0,0 0,-1 0,3-1,22 12,-24-10,0-1,0 1,1 0,-1 0,0 0,0 0,0 1,-1-1,1 0,0 1,0-1,-1 1,1 0,-1 0,1-1,-1 1,0 0,0 0,0 0,0 1,0-1,0 0,0 0,-1 0,1 1,-1-1,0 0,1 0,-1 1,0-1,-1 0,1 1,0-1,-1 0,1 1,-1-1,1 0,-1 0,0 0,0 0,0 0,0 0,-1 0,1 0,0 0,-1 0,0-1,1 1,-1 0,0-1,0 0,1 1,-1-1,0 0,-1 0,-7 4,0-1,0 0,0-1,0 0,-1-1,1 0,-1 0,0-1,1-1,-1 0,0 0,1-1,-1 0,-8-3,-1-3</inkml:trace>
  <inkml:trace contextRef="#ctx0" brushRef="#br0" timeOffset="15401.801">5177 357,'-19'24,"-21"22,-8 4,3-3,6-8,8-7,6-4,1-6,6-3,0-4,4 0,-1-2,-3 1,-3-2,3-3</inkml:trace>
  <inkml:trace contextRef="#ctx0" brushRef="#br0" timeOffset="15641.364">4894 328,'5'39,"11"21,8 7,4-5,3-11,-5-11,-1-12,-5-5,-7-3,1-4,-3 0,-4-3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389 1,'-20'1,"-1"2,1 0,1 1,-1 1,0 1,1 0,0 2,1 0,0 1,0 1,1 1,0 0,-4 5,8-6,1 1,0 0,1 1,0 0,1 0,0 1,1 1,1 0,0 0,-1 5,7-17,1 1,0 0,0 0,0 0,0 0,0 0,1 0,0 1,-1-1,1 0,0 0,1 0,-1 0,0 1,1-1,0 0,0 0,0 0,0 0,0 0,0-1,1 1,0 0,-1 0,1-1,0 1,0-1,0 0,1 0,-1 0,0 0,1 0,0 0,-1 0,1-1,1 1,3 2,1 0,-1-1,1 0,0-1,0 1,0-1,0-1,1 0,-1 0,0 0,1-1,-1-1,5 0,9-4,0-2,0-1,-1-1,0 0,-1-2,0 0,0-1,-2-1,1-1,-2-1,15-14,-19 16,-1 0,0-1,0 0,-2 0,0-1,0-1,-2 0,0 0,0 0,-2-1,1-4,-8 27,0 0,1-1,0 1,0 0,0 0,1 0,0 0,0-1,0 1,1 0,-1-1,1 1,1-1,-1 1,1-1,0 0,0 0,1 0,-1-1,1 1,0-1,0 0,0 0,1 0,0-1,0 1,0-1,0 0,0-1,0 1,1-1,-1 0,1 0,-1-1,1 0,0 0,0 0,0-1,1 1,12-6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1.9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0 114,'56'0,"26"-1,1 4,75 12,-140-12,92 1,-110-4,1 0,0 0,-1 0,1-1,0 1,0 0,-1-1,1 1,-1 0,1-1,0 1,-1-1,1 1,-1-1,1 1,-1-1,1 1,-1-1,1 0,-1 1,0-1,1 0,-1 1,0-1,0 0,1 0,-1 1,0-1,0 0,0 0,0 1,0-1,0 0,0 1,0-1,0 0,0 0,-1 1,1-1,0 0,0 0,-1 1,1-1,0 0,-1 1,1-1,-1 1,1-1,-1 0,1 1,-1-1,1 1,-1 0,1-1,-1 1,0-1,1 1,-1 0,0-1,0 1,-40-28,-12 10,45 17,1-1,0 0,0 0,0-1,0 0,0 0,0-1,1 0,-1 0,1 0,0-1,-2-2,-2-7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22.2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1,'33'0,"36"4,10 3,-3-1,-10-2,-11 0,-15-2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3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326 1,'-22'4,"0"1,0 1,1 1,0 1,0 1,0 1,1 1,1 1,0 0,1 1,-17 16,29-23,0 1,0 0,0 0,1 1,0-1,0 1,1 1,0-1,0 0,1 1,0 0,-1 6,3-11,1 0,-1 0,0 1,1-1,0 0,0 0,0 0,1 1,-1-1,1 0,0 0,0 0,1 0,-1 0,1 0,0-1,0 1,0 0,0-1,1 1,-1-1,1 0,0 0,0 0,0 0,0 0,1-1,0 1,2 0,0 0,1 0,-1 0,1-1,0 0,-1 0,1 0,0-1,0 0,0-1,0 0,0 0,0 0,0-1,0 0,0 0,0-1,0 0,0 0,-1 0,1-1,-1 0,0 0,1-1,-2 0,5-3,16-12,-1-2,0-1,-2-1,0-1,0-2,-20 22,-3 5,0 0,0 0,0 0,0-1,0 1,0 0,0 0,0-1,0 1,1 0,-1 0,0-1,1 1,-1 0,1 0,-1-1,0 1,1 0,0-1,-1 1,1-1,-1 1,1-1,0 1,-1-1,1 1,0-1,-1 0,1 1,0-1,0 0,-1 0,1 0,0 1,0-1,0 0,-1 0,1 0,0 0,0 0,0 0,-1 0,1-1,0 1,0 0,-1 0,1-1,0 1,0 0,-1-1,1 1,0-1,-1 1,1-1,0 1,-1-1,1 1,-1-1,1 0,-1 1,1-1,-1 0,0 1,1-1,-1 0,0 0,1 1,-1-1,2 25,-3-18,1 0,0 0,0 0,0 0,0 0,1 0,0 0,0 0,1 0,0 0,0-1,0 1,1 0,0-1,0 0,0 0,0 0,1 0,0 0,0 0,0-1,1 0,-1 0,1 0,0-1,0 0,1 0,3 2,17-1,-3-3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3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1 762,'9'67,"-2"1,-4 0,-2 0,-5 28,-1-68,5-29,0 1,0 0,0 0,-1 0,1 0,0 0,0 0,0 0,-1 0,1 0,0 0,0 0,0 0,-1 0,1 0,0 0,0 0,0 0,-1 0,1 0,0 0,0 0,0 0,-1 0,1 0,0 0,0 1,0-1,0 0,-1 0,1 0,0 0,0 0,0 1,0-1,0 0,0 0,-1 0,1 1,-2-24,5 2,1 0,1 0,1 0,0 0,2 1,1 0,0 0,1 1,1 1,1-1,0 2,5-4,19-24,1 2,3 1,1 3,3 1,42-30,-67 55,1 0,0 2,0 0,1 1,0 1,1 1,19-5,-39 12,0 1,1-1,-1 1,0-1,0 1,0-1,1 1,-1 0,0 0,0 0,1 1,-1-1,0 0,0 1,0-1,0 1,1 0,-1 0,0 0,0 0,0 0,-1 0,1 1,0-1,0 0,-1 1,1 0,-1-1,1 1,-1 0,0 0,1 0,-1-1,0 1,0 1,0-1,-1 0,1 0,-1 0,1 0,-1 0,1 1,-1 0,-2 9,0 1,-1-1,-1 1,0-1,0 0,-1 0,-1-1,0 1,0-1,-1-1,-1 1,0-1,0 0,-1-1,0 0,0 0,-9 5,-7 6,-2-1,0-1,0-1,-2-1,0-2,-1-1,0-1,-1-1,-29 5,10-13,49-3,0 0,0 0,0 0,1 1,-1-2,0 1,0 0,0 0,1 0,-1 0,0 0,0-1,1 1,-1 0,0-1,0 1,1 0,-1-1,0 1,1-1,-1 1,1-1,-1 1,1-1,-1 0,1 1,-1-1,1 0,-1 1,1-1,0 0,-1 0,1 1,0-1,0 0,-1 0,1 1,0-1,0 0,0 0,0 0,0 1,0-1,0 0,1 0,-1 0,0 1,0-1,1 0,-1 0,0 1,1-1,-1 0,0 1,1-1,-1 0,1 1,0-1,-1 1,1-1,13-13,2 1</inkml:trace>
  <inkml:trace contextRef="#ctx0" brushRef="#br0" timeOffset="301.08">1102 508,'-57'50,"3"1,2 4,3 1,-20 32,26-4,42-82,0 0,1 0,-1 0,0 1,1-1,0 0,-1 0,1 0,0 1,0-1,0 0,0 0,1 0,-1 1,0-1,1 0,0 0,-1 0,1 0,0 0,0 0,0 0,1 0,-1 0,0-1,1 1,-1 0,1-1,-1 1,1-1,0 1,0-1,-1 0,1 0,0 0,0 0,0 0,2 0,12 2,-1-1,1-1,-1 0,1-1,-1-1,1 0,-1-1,1-1,-1 0,12-5,-11 4,0-1,-1-1,0 0,0-1,0-1,-1 0,0-1,-1-1,0 0,0 0,0-2,-8 6,0 1,0 0,-1-1,0 0,0 0,0 0,0 0,-1-1,0 0,-1 1,1-1,-1 0,-1 0,1-1,-1 1,-1 0,1 0,-1 0,0-1,-1 1,0 0,0 0,0 0,-1 0,-2-6,1 6,-1 0,0 0,0 0,-1 1,0-1,0 1,0 1,-1-1,1 1,-1 0,-1 0,1 0,-1 1,0 0,0 1,0-1,0 1,-1 0,1 1,-1 0,1 0,-1 1,0 0,0 0,0 1,0 0,0 0,1 1,-1 0,0 1,0-1,0 1,-17 10</inkml:trace>
  <inkml:trace contextRef="#ctx0" brushRef="#br0" timeOffset="556.365">1524 621,'-19'38,"-11"18,-1 4,5-8</inkml:trace>
  <inkml:trace contextRef="#ctx0" brushRef="#br0" timeOffset="710.628">1524 254,'0'0</inkml:trace>
  <inkml:trace contextRef="#ctx0" brushRef="#br0" timeOffset="970.158">1750 791,'35'-57,"-14"19,2 1,2 1,1 2,1 0,4 0,-30 33,0 0,0 0,-1 0,1 0,0 0,0 0,0 1,0-1,0 0,0 0,0 1,1-1,-1 1,0-1,0 1,0-1,1 1,-1 0,0 0,0 0,1-1,-1 1,0 0,0 1,1-1,-1 0,0 0,0 0,1 1,-1-1,0 1,0-1,0 1,0-1,0 1,1 0,-1-1,0 1,0 0,-1 0,1 0,0 0,0 0,0 0,-1 0,1 0,0 0,-1 0,1 0,-1 0,1 1,-1-1,0 0,1 0,-1 1,0-1,0 0,0 0,0 1,0-1,0 0,0 0,-1 1,1-1,0 0,-1 1,8 34,-7-29,1 0,-1 0,1 0,0 0,1 0,0-1,0 1,1 0,-1-1,1 1,1-1,-1 0,1 0,0 0,0-1,1 0,0 1,0-1,0-1,0 1,1-1,0 0,0 0,5 2,-2-3,1-1,0 0,0 0,0-1,0 0,0-1,0 0,1-1,-1 0,0-1,0 0,-1 0,1-1,0 0,-1-1,0 0,0 0,0-1,0 0,-1-1,0 0,0 0,0-1,-1 0,0 0,6-8,94-123,-91 121</inkml:trace>
  <inkml:trace contextRef="#ctx0" brushRef="#br0" timeOffset="1226.091">2992 0,'-15'43,"-13"39,-3 14,4-4,2-8,5-13,6-10,5-10,5-9,7-7,3-4,6-3,6-6,-1-7</inkml:trace>
  <inkml:trace contextRef="#ctx0" brushRef="#br0" timeOffset="1388.718">2568 395,'48'-5,"35"-1,9 5,-3 2,-6 2,-8-1,-12 6,-11 0,-11-1,-11-1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8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1,'-10'30,"2"0,2 0,0 1,2 0,1 21,0-13,-5 60,5 1,5 0,4 0,4-1,12 43,17 26,-39-166,0 0,0 0,1-1,-1 1,0 0,1-1,-1 1,1 0,-1-1,1 1,0 0,0-1,0 1,0-1,0 0,0 1,0-1,0 0,0 0,1 1,-1-1,1 0,-1 0,1-1,-1 1,1 0,-1 0,1-1,0 1,-1-1,1 1,0-1,-1 0,1 0,0 1,0-1,-1 0,1-1,0 1,0 0,-1 0,1-1,0 1,-1-1,1 0,0 1,-1-1,1 0,-1 0,1 0,0-1,10-7,-1-1,0 0,0-1,-1 0,0-1,-1 0,-1-1,0 1,5-12,22-31,-5 18,2 1,2 1,0 2,13-7,-44 37,-2 1,1 0,-1 0,0 0,1 0,-1 0,1 0,0 1,-1-1,1 0,0 1,0 0,0-1,0 1,0 0,1 0,-1 0,0 0,0 0,1 1,-1-1,0 1,1-1,-1 1,1 0,-1 0,0 0,1 0,-1 1,1-1,-1 0,0 1,1 0,-1 0,0-1,0 1,1 1,-1-1,0 0,0 0,0 1,-1-1,1 1,1 1,1 11,-1-1,-1 1,-1-1,0 1,0 0,-1 0,-1-1,-1 8,-1 16,-15 78,18-112,0-1,0 0,0 1,0-1,1 0,-1 1,1-1,-1 0,1 0,0 1,0-1,0 0,0 0,0 0,0 0,1 0,-1 0,1-1,-1 1,1 0,0-1,0 1,-1-1,1 1,0-1,0 0,0 0,1 0,-1 0,0 0,0-1,1 1,-1-1,0 1,0-1,1 0,-1 0,0 0,1 0,-1 0,1 0,-1-1,0 1,0-1,1 0,-1 1,0-1,0 0,0-1,0 1,0 0,17-6</inkml:trace>
  <inkml:trace contextRef="#ctx0" brushRef="#br0" timeOffset="714.07">1180 735,'-48'24,"0"2,2 3,1 1,2 2,-4 6,-12 44,58-80,-1 1,1-1,0 1,1-1,-1 1,0-1,1 1,-1 0,1-1,0 1,0 0,0-1,0 1,1 0,-1-1,1 1,-1-1,1 1,0-1,0 1,0-1,1 1,-1-1,0 0,1 0,-1 1,1-1,0 0,0 0,0-1,0 1,0 0,0-1,0 1,2 0,4 0,0 0,1-1,-1 0,0 0,0-1,1 0,-1 0,0-1,1 0,-1-1,0 0,0 0,0 0,0-1,0 0,-1-1,0 0,1 0,-1-1,-1 1,1-2,-1 1,1-1,-2 0,2-1,215-210,-222 218,-1 0,1-1,0 1,0 0,0 0,0 0,0 0,0-1,0 1,0 0,0 0,0 0,0-1,1 1,-1 0,0 0,1 0,-1-1,0 1,1 0,-1-1,1 1,-1 0,1-1,-1 1,1 0,0-1,-1 1,1-1,0 1,-1-1,1 0,0 1,0-1,-1 0,1 1,0-1,0 0,0 0,-1 0,1 0,0 0,0 1,0-2,-1 1,1 0,0 0,0 0,0 0,-1 0,1-1,0 1,0 0,0-1,-1 1,1 0,0-1,-1 1,1-1,0 1,-1-1,1 0,-1 1,1-1,-1 0,1 1,-1-1,1 0,-1 0,-14 84,1 35,13-114,1-1,-1 1,1 0,0 0,0-1,0 1,0 0,1-1,-1 1,1-1,0 1,0-1,0 0,1 0,-1 0,1 0,-1-1,1 1,0-1,0 1,0-1,1 0,-1 0,0 0,1-1,-1 1,1-1,0 0,-1 0,1 0,0 0,0-1,0 0,0 1,-1-1,1-1,0 1,4-1,6-4,-1-1,1 0,-1-1,0 0,-1-1,0 0,0-1,-1-1,0 1,0-2,-1 0,-1 0,1-1,-2 0,0 0,0-1,1-5,26-32,39-59,-74 110,0 0,0 0,-1-1,1 1,0 0,0 0,0-1,0 1,0 0,0 0,0 0,1-1,-1 1,0 0,0 0,0-1,1 1,-1 0,0-1,1 1,-1 0,1-1,-1 1,1-1,-1 1,1 0,-1-1,1 1,0-1,-1 0,1 1,0-1,-1 1,1-1,0 0,0 0,-1 1,1-1,0 0,0 0,-1 0,1 0,0 0,0 0,-1 0,1 0,0 0,0 0,-1 0,1-1,0 1,0 0,-1 0,1-1,0 1,-1-1,1 1,0 0,-1-1,1 1,-1-1,1 0,-10 52,6-41,0 0,1 0,0 0,0 0,1 1,1-1,-1 0,2 1,-1-1,2 0,-1 1,1-1,1 0,0 0,0 0,3 3,-4-10,0-1,0 1,0 0,0-1,1 0,-1 1,1-1,-1 0,1 0,0-1,0 1,0 0,0-1,0 0,0 0,0 0,1 0,-1 0,0-1,0 1,1-1,-1 0,1 0,-1 0,0 0,1-1,-1 1,0-1,0 0,1 0,-1 0,0-1,0 1,0-1,92-70,-73 45,-2-1,-1 0,-1-1,-2-1,-1-1,-1 0,1-9,-11 30,-5 9,-3 10,-2 4</inkml:trace>
  <inkml:trace contextRef="#ctx0" brushRef="#br0" timeOffset="1054.489">2309 989,'47'-31,"-2"-2,-1-2,-2-2,-1-1,9-15,-43 47,-1 0,0 0,0-1,0 0,-1 0,0 0,0 0,-1-1,0 0,-1 0,1 0,-1 0,-1-1,0 1,0-1,-1 0,1-3,-5 8,-1 1,1 0,-1 0,1 0,-1 0,0 0,0 1,0 0,0 0,-1 0,1 0,-1 0,1 1,-1 0,1 0,-1 0,0 1,0 0,1 0,-1 0,0 0,1 1,-1-1,0 1,1 0,-1 1,1-1,-4 2,-7 2,-1 0,1 1,0 0,1 1,-1 1,2 0,-1 1,1 1,0 0,1 1,0 0,1 1,0 0,1 0,0 1,1 1,1 0,0 0,1 1,0-1,1 1,1 1,0-1,1 1,1 0,0 2,3-9,1 0,0 0,0 0,1 0,0 0,0-1,1 1,0-1,0 1,1-1,0 0,1 0,0-1,0 0,1 1,-1-2,2 1,-1-1,1 0,0 0,0 0,0-1,3 1,14 8,0-1,1-1,1-1,-1-1,1-2,1 0,1-2,-1 1,0-2,1-1,-1-1,1-1,-1-2,1 0,0-2,-1-1,1-2,-1 0,6-3,-1-4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7.2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87,'-5'17,"0"-1,1 1,1 0,1 1,0-1,1 0,1 1,0-1,2 1,0-1,1 0,0 0,2 0,0 0,3 5,-5-17,0-1,0 1,0-1,1 0,0 0,0 0,0-1,0 1,0-1,1 0,-1 0,1-1,0 1,0-1,0 0,0 0,1-1,-1 1,0-1,1 0,-1-1,1 1,-1-1,1 0,-1-1,0 1,1-1,-1 0,1 0,-1-1,0 0,0 0,0 0,0 0,0-1,-1 0,1 0,-1 0,3-3,9-8,-1-1,-1-1,-1 0,0 0,-1-2,6-10,4-6,-2 27,-10 38,-6-17,-3-9,1 1,0 0,0 0,0-1,1 1,0-1,0 0,0 0,1 0,0 0,0-1,0 1,0-1,1 0,-1 0,1-1,0 1,0-1,1 0,-1-1,1 1,-1-1,1 0,0 0,-1-1,1 0,0 0,0 0,0 0,0-1,0 0,0-1,0 1,0-1,0 0,0-1,6-1,3-6,-1 0,0-1,0-1,-1 0,0 0,-1-1,0-1,-1 0,0-1,-1 0,-1-1,0 0,-1 0,-1-1,0 0,-1 0,-1 0,2-13,14-56,-29 78,4 14</inkml:trace>
  <inkml:trace contextRef="#ctx0" brushRef="#br0" timeOffset="338.866">1096 284,'26'-6,"0"-2,-1-1,0-1,0-1,-1-1,-1-1,0-1,-1-1,17-15,-36 28,0 0,0 0,0 0,0 0,0-1,-1 1,0-1,1 1,-1-1,0 0,0 0,0 0,-1 0,1 0,-1 0,1 0,-1-1,0 1,-1-1,1 1,0 0,-1-1,0 1,0-1,0 1,0-1,0 1,-1-1,0 1,0-1,0 1,0 0,0-1,0 1,-1 0,0 0,0 0,0 0,0 0,0 1,0-1,-1 0,1 1,-1 0,0-1,-1 0,-8-1,0 1,0 0,0 1,0 0,0 1,-1 0,1 1,0 0,0 1,-1 1,1 0,0 0,0 1,1 1,-1 0,1 0,-1 1,1 1,1 0,-1 0,1 1,0 0,1 1,-1 0,2 1,-1 0,1 0,1 1,-1 0,2 0,-1 1,1-1,1 2,0-1,1 0,-1 5,1-6,0 0,1 0,0 1,0-1,1 1,1 0,0 0,0 0,1 0,0-1,1 1,1 0,-1 0,2 0,0-1,0 1,0-1,1 0,1 0,0 0,0-1,1 0,0 0,1 0,0-1,0 0,1 0,0 0,0-1,1-1,0 1,4 1,4 0,2-1,-1-1,1-1,0 0,0-2,0 0,0-1,1-1,-1-1,1 0,-1-2,0 0,0-1,0-1,0-1,0 0,-1-1,0-2,0 0,-1 0,16-11,-8 4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41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4 198,'0'551,"-1"-545,0-1,0 1,1-1,0 1,0 0,0-1,0 1,1-1,0 1,0-1,1 1,-1-1,1 0,0 0,1 0,-1 0,1 0,0 0,0-1,0 1,1-1,0 0,0 0,0 0,0 0,1-1,-1 0,1 0,0 0,0 0,0-1,0 0,0 0,0 0,1-1,-1 0,5 1,3-5,-1-1,0 0,0 0,-1-1,1-1,-1 0,0-1,-1 0,1 0,-2-1,1-1,-1 0,0 0,-1 0,0-1,0-1,-1 1,2-5,1 1,-8 8,1 1,0 0,0 1,0-1,0 0,1 1,0 0,0 0,0 0,0 0,1 1,0-1,-1 1,1 0,0 1,0-1,1 1,-1 0,0 0,1 1,-1-1,1 1,2 0,-4 4,0 0,0 0,-1 1,1-1,-1 1,0 0,0 0,0 0,-1 0,1 0,-1 1,0-1,0 1,-1-1,1 1,-1 0,0-1,0 1,0 4,-1-7,5 21,36 99,-39-118,1 1,0-1,0 0,0-1,1 1,-1 0,1-1,0 0,0 0,0 0,0 0,0-1,1 1,0-1,-1 0,1-1,0 1,0-1,0 0,0 0,0 0,0-1,0 0,2 0,3 0,1-2,-1 1,0-1,0-1,-1 0,1 0,0-1,-1 0,0 0,0-1,0-1,-1 1,1-1,-1-1,-1 1,1-2,5-6,5-7,-1-1,0-1,-2-1,0 0,10-24,-12 14,-1 0,-2-1,-1 0,-2 0,-1-1,-1-19,-1-6,-3 36</inkml:trace>
  <inkml:trace contextRef="#ctx0" brushRef="#br0" timeOffset="470.941">1218 1,'0'98,"-1"50,6 1,8 5,0 62,-14-215,1 0,0 0,0 1,0-1,0 0,0 0,0 0,0 1,0-1,0 0,1 0,-1 0,1 1,-1-1,0 0,1 0,0 0,-1 0,1 0,0 0,-1 0,1 0,0 0,0 0,0 0,0-1,0 1,0 0,0-1,0 1,0 0,0-1,1 0,-1 1,0-1,0 0,0 1,0-1,1 0,-1 0,0 0,0 0,1 0,-1 0,0 0,0-1,0 1,1 0,-1-1,0 1,0-1,0 1,0-1,0 1,0-1,0 0,0 0,0 1,0-1,0 0,0 0,0 0,-1 0,1 0,0 0,-1 0,1-1,71-81,54-47,-125 129,0-1,0 1,0 0,0 0,0 0,0 1,0-1,0 0,1 0,-1 0,0 1,0-1,1 1,-1-1,0 1,1 0,-1-1,0 1,1 0,-1 0,1 0,-1 0,1 0,-1 0,0 0,1 0,-1 1,0-1,1 1,-1-1,0 1,1-1,-1 1,0 0,0-1,1 1,-1 0,0 0,0 0,0 0,0 0,0 0,-1 0,1 1,0-1,0 0,-1 0,1 1,-1-1,1 0,-1 1,1-1,-1 0,0 1,0 0,1 172,-2-172,1-1,0 1,-1-1,1 1,0 0,0-1,0 1,1-1,-1 1,0 0,1-1,-1 1,0-1,1 1,0-1,-1 1,1-1,0 1,0-1,0 0,0 1,0-1,0 0,0 0,0 0,1 0,-1 0,0 0,1 0,-1 0,1-1,-1 1,1 0,-1-1,1 1,-1-1,1 0,-1 1,1-1,0 0,-1 0,1 0,0 0,-1 0,1-1,-1 1,1 0,-1-1,1 1,0-1,-1 1,1-1,-1 0,1 0,10-10</inkml:trace>
  <inkml:trace contextRef="#ctx0" brushRef="#br0" timeOffset="3952.963">1810 706,'11'4,"1"0,-1 0,1-1,-1-1,1 0,0 0,0-1,0-1,0 0,0 0,0-2,0 1,0-1,-1-1,1 0,-1-1,0 0,0-1,0 0,0-1,-1 0,0 0,0-1,0 0,-1-1,6-7,-13 13,0 1,0-1,0 0,0 0,-1 1,1-1,-1 0,1-1,-1 1,0 0,0 0,0 0,0-1,0 1,-1-1,1 1,-1-1,1 1,-1 0,0-1,0 0,0 1,0 0,0-1,-1 1,1-1,-1 1,0-1,1 1,-1 0,0-1,-1 1,1 0,0 0,-1 0,1 0,-1 0,1 0,-1 0,0 0,0 1,0-1,0 1,0-1,0 1,0 0,0 0,-1 0,1 0,0 0,-1 1,1-1,-2 0,-7 1,0 0,-1 0,1 1,0 1,-1 0,1 1,0-1,0 2,1 0,-1 0,1 1,0 0,0 1,0 0,1 1,0 0,0 0,1 1,0 0,-4 5,3-5,-50 62,57-67,0 0,1-1,-1 1,1 0,-1 0,1 0,0 0,0 0,1 0,-1 1,0-1,1 0,0 0,0 0,0 1,0-1,1 0,-1 0,1 0,-1 1,1-1,0 0,1 0,-1 0,0 0,2 1,4 2,0-1,1-1,0 1,0-1,0-1,0 1,0-1,1-1,0 0,-1 0,1 0,7-1,-12 0,20 1,1-1,0-1,-1-1,1-1,-1-1,1-1,-1-1,0-1,15-7,-14 5</inkml:trace>
  <inkml:trace contextRef="#ctx0" brushRef="#br0" timeOffset="4500.387">2601 480,'-61'73,"4"2,4 3,-10 24,42-60,39-51,80-117,20-14,-118 139,0 0,1 0,-1 0,0 0,1 0,-1 0,1 0,-1 1,1-1,-1 0,1 0,0 0,-1 0,1 1,0-1,0 0,0 0,0 1,-1-1,1 1,0-1,0 1,0-1,0 1,0 0,0-1,0 1,0 0,1 0,-1 0,0 0,0 0,0 0,0 0,0 0,0 0,0 0,0 1,0-1,0 0,0 1,0-1,0 1,0-1,0 1,0 0,0-1,-1 1,1 0,0-1,0 1,-1 0,1 0,0 0,-1 0,1 0,-1 0,17 131,-16-127,1 0,-1 0,1 0,0 0,0-1,0 1,1-1,-1 0,1 1,0-1,1 0,-1-1,1 1,-1-1,1 1,0-1,0 0,1-1,-1 1,1-1,-1 1,1-1,0-1,-1 1,1-1,0 0,0 0,0 0,0-1,0 1,0-1,1-1,-1 1,0-1,0 1,0-1,0-1,1 0,8-5,-1-1,0 0,-1-1,0 0,-1-1,0 0,0-1,-1 0,0-1,-1 0,0 0,-1-1,-1 0,0-1,-1 1,0-1,-1-1,2-9,13-61,-18 61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5.7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117 669,'-12'11,"0"0,1 2,0-1,1 2,0-1,1 1,0 1,2 0,0 0,0 0,0 4,6-17,1-1,-1 1,1 0,-1-1,1 1,-1-1,1 1,0 0,0-1,0 1,0 0,0-1,0 1,1 0,-1-1,0 1,1 0,-1-1,1 1,0-1,-1 1,1-1,0 1,0-1,0 0,0 1,0-1,0 0,1 0,-1 0,0 0,1 0,-1 0,0 0,1 0,-1 0,1-1,0 1,-1-1,1 1,-1-1,1 0,1 1,71-14,-61 9,-1-1,-1 0,1-1,-1 0,0-1,0 0,0-1,-1 0,-1-1,1 0,-1 0,-1-1,0 0,0-1,-1 1,0-1,-1-1,0 1,-1-1,-1 0,0-1,0 1,-1-1,0 0,-2 1,1-9,-3 14,-1 0,0 0,0 0,-1 0,0 0,0 1,-1-1,1 1,-2 0,1 0,-1 0,1 1,-1-1,-1 1,1 0,-1 1,0-1,0 1,0 0,-1 1,1 0,-1 0,0 0,0 1,-1-1,-15 5,32 7,10-7,-1-1,1 0,0-2,0 0,-1-1,1-1,-1-1,1 0,-1-1,-1-1,1-1,-1-1,0 0,-1-1,1-1,-2 0,0-1,0-1,-1-1,0 0,-1 0,6-10,1-1,-2-1,0-1,-2-1,0 0,-2-1,-2-1,0 0,-2-1,3-15,1 4,-9 86,4 300,3-172,-8 1,-7-1,-8 0,-11 28,16-156,-3 0,-1-1,-2 0,-2-1,-2 0,-3 0,15-33,-1 1,0-1,-1-1,0 1,-1-1,0 0,0-1,-1 1,0-2,-1 1,0-1,0 0,0-1,-1 0,0 0,0-1,0-1,-9 4,16-8,0 1,1-1,-1 0,0 0,1 0,-1 0,0 0,1-1,-1 1,0-1,1 0,-1 1,1-1,-1 0,1-1,-1 1,1 0,0-1,-1 1,1-1,0 0,0 0,0 0,1 0,-1 0,0 0,1 0,-1 0,1-1,0 1,0-1,0 1,0-1,0 1,0-2,-2-96,15 57,2 1,3 0,1 1,1 1,3 0,18-24,-11 21,2 2,2 1,1 2,10-7,-9 11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7.4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0 887,'62'-41,"-1"-3,-3-2,-2-3,-1-2,-4-3,-1-2,-3-2,29-48,-66 92,0-1,-1 0,-1-1,0 0,-1 0,-1 0,-1-1,0 0,-1-1,-1 1,1-9,-4 24,0 0,0 0,0 0,0 0,0 0,0-1,-1 1,1 0,-1 0,0 0,1 0,-1 0,0 0,0 0,0 1,0-1,-1 0,1 0,0 1,-1-1,1 1,-1-1,0 1,1 0,-1-1,0 1,0 0,0 0,0 0,0 1,0-1,0 0,0 1,0-1,0 1,0 0,0 0,-1-1,1 1,-1 1,-82 29,74-20,0 1,0 1,1 0,1 0,0 1,1 0,0 0,1 1,0 0,1 0,1 1,0 0,-1 10,4-19,1 0,0-1,1 1,0 0,0 0,0 0,0 0,1 0,0 0,0 0,1-1,-1 1,1 0,0-1,1 0,0 1,-1-1,2 0,-1 0,1 0,-1-1,1 1,0-1,1 0,-1 0,1-1,0 1,0-1,0 0,4 2,8 3,1-1,0 0,0-1,0-1,0-1,1 0,0-2,-1 0,4-1,-13 0,90 12,-96-13,0 1,-1 0,1-1,-1 1,0 0,1 0,-1 1,0-1,1 0,-1 1,0-1,0 1,0 0,-1 0,1 0,0 0,-1 0,1 0,-1 0,1 0,-1 1,0-1,0 0,0 1,-1-1,1 1,0-1,-1 1,0 0,1-1,-1 1,0-1,0 1,-1 2,-2 4,0-1,-1 0,0 0,0 0,0 0,-1 0,-1-1,1 0,-1 0,0-1,-1 1,0-1,0-1,0 1,-3 1,-45 43,50-31,13-18</inkml:trace>
  <inkml:trace contextRef="#ctx0" brushRef="#br0" timeOffset="272.989">1157 407,'-12'18,"1"0,0 1,1 0,1 0,1 1,1 0,1 1,0 0,2 0,0 0,2 0,0 0,1 1,1 7,1-25,-1 1,1-1,0 1,0-1,0 1,0-1,1 0,0 0,0 0,0 0,0 0,1 0,0 0,-1-1,1 1,0-1,1 0,-1 0,1 0,-1 0,1-1,0 1,0-1,0 0,0 0,0-1,0 1,1-1,-1 0,1 0,-1 0,1-1,-1 1,1-1,-1 0,1-1,-1 1,1-1,-1 0,1 0,-1 0,0 0,2-2,2 1,0-1,0-1,0 1,0-1,-1-1,0 1,0-1,0-1,0 1,-1-1,0 0,0-1,-1 1,1-1,-1 0,-1 0,0-1,0 1,0-1,-1 0,0 0,0-1,-1 1,0 0,-1-1,0 1,0-1,-1 0,0 1,0-1,-1 1,0-1,-1 1,0-1,0 1,-1 0,0 0,0 0,-1 0,0 0,-2-2,-4 0,-1 1,0 1,0 0,0 0,-1 1,0 1,-1 0,0 1,1 0,-2 0,-11-1,20 4,-20-6</inkml:trace>
  <inkml:trace contextRef="#ctx0" brushRef="#br0" timeOffset="600.145">2004 12,'-28'63,"2"2,3 1,3 0,-2 22,11-22,3 0,3 0,2 1,6 52,-1-13,-2-100,0-7</inkml:trace>
  <inkml:trace contextRef="#ctx0" brushRef="#br0" timeOffset="804.187">1609 464,'38'0,"32"0,14 0,3 0,-10 0,-8 0,-11 0,-5 0,-3-5,-4-2,-11 1</inkml:trace>
  <inkml:trace contextRef="#ctx0" brushRef="#br0" timeOffset="1406.292">2512 464,'-12'7,"-54"33,2 2,2 3,1 3,-10 15,66-59,0 0,0 1,0-1,0 2,1-1,0 0,0 1,0-1,1 1,0 0,0 0,0 1,1-1,0 1,0-1,1 1,0-1,0 1,0 6,3-10,1 0,-1-1,1 1,0-1,0 1,-1-1,2 0,-1 0,0-1,0 1,1-1,-1 1,1-1,-1 0,1 0,-1 0,1-1,0 1,-1-1,1 0,0 0,-1 0,1-1,0 1,-1-1,1 0,-1 0,1 0,-1-1,1 1,-1-1,0 0,0 1,0-2,30-13,-1-2,0-2,-2 0,-1-3,5-5,-1 2,55-52,-87 78,0 0,0 1,0-1,-1 1,1-1,0 1,0-1,-1 1,1-1,-1 1,1-1,0 1,-1 0,1 0,-1-1,1 1,-1 0,0 0,1-1,-1 1,0 0,1 0,-1 0,0 0,0-1,0 1,0 0,0 0,0 0,0 0,0 0,0 0,0-1,0 1,-1 0,1 0,0 0,-1-1,1 1,-1 0,1 0,0 0,-1-1,0 1,1 0,-1 4,-1 15,0-16,1 0,0 0,0 0,0 0,0 0,0 0,1 0,0 0,0 0,0 0,0 1,1-1,-1 0,1 0,0 0,0 0,1 0,-1 0,1 0,0-1,0 1,0-1,0 1,1-1,0 0,-1 0,1 0,0 0,1 0,-1 0,0-1,1 0,-1 0,1 0,3 1,14-2,1-1,0-2,-1 0,1-1,-1-1,0-1,0-1,-1-1,0-1,0-1,0 0,-1-1,-1-2,0 1,0-2,-1-1,-1 0,0-1,8-11,34-27,-31 31,-1-2,-1-1,-2-1,0-1,4-8,-11 12,0-1,-1 0,-2 0,-1-2,0 1,-2-2,-1 1,-1-1,-2-1,0 1,1-25,-26-18,18 69,0-1,0 1,0 0,0-1,0 1,-1 0,1 0,0 0,-1 0,1 0,-1 0,1 1,-1-1,1 0,-1 1,0-1,1 1,-1 0,0-1,0 1,1 0,-1 0,0 0,1 0,-1 0,0 1,1-1,-1 0,0 1,1-1,-1 1,0 0,1-1,-1 1,1 0,0 0,-1 0,1 0,0 0,-2 1,-7 10,-1-1,2 1,-1 1,2 0,-1 0,2 1,0-1,1 2,0-1,1 1,0 0,2 0,-1 0,1 11,-3-3,1 0,2 0,0 1,1-1,2 1,0-1,1 0,2 1,0-1,2 0,0 0,2-1,0 1,2-1,0-1,12 19,-14-28,1 0,0-1,1 0,0-1,1 0,0 0,0-1,1 0,1-1,-1 0,1-1,12 6,-4-7</inkml:trace>
  <inkml:trace contextRef="#ctx0" brushRef="#br0" timeOffset="1655.158">2850 351,'44'9,"32"9,14 0,-4-2,-6-4,-13-4,-13-4,-10-2,-9-1,-5-2,-2 1,-2-6,-5-1</inkml:trace>
  <inkml:trace contextRef="#ctx0" brushRef="#br0" timeOffset="1908.177">3754 548,'-5'38,"3"18,8-1,1-9</inkml:trace>
  <inkml:trace contextRef="#ctx0" brushRef="#br0" timeOffset="2067.265">3783 322,'0'0</inkml:trace>
  <inkml:trace contextRef="#ctx0" brushRef="#br0" timeOffset="2255.731">4093 577,'7'10,"0"0,1-1,0 0,1 0,0-1,0 0,1 0,0-1,0 0,1-1,0-1,5 3,-12-6,0-1,1 1,-1-1,1 0,0 0,-1 0,1-1,0 1,0-1,-1 0,1-1,0 1,-1-1,1 0,0 0,-1 0,1-1,-1 0,0 0,1 0,-1 0,0-1,0 1,0-1,-1 0,1 0,-1 0,0-1,1 1,-2-1,1 0,2-4,0 3,-1 0,0-1,0 0,0 0,-1 0,0 0,0-1,-1 1,1-1,-1 1,-1-1,1 0,-1 0,-1 0,1 0,-1 0,0 0,-1 0,1 0,-2 1,1-1,-1 0,0 0,0 1,0-1,-1 1,0 0,-1-1,1 2,-4-6,2 6,-1 1,1-1,-1 1,0 0,0 0,-1 0,1 1,-1 0,1 0,-1 1,0 0,0 0,0 1,0-1,-1 2,1-1,0 1,0 0,0 0,-1 1,1 0,0 0,0 1,0 0,0 0,0 1,1 0,-1 0,1 0,-1 2,-12 5</inkml:trace>
  <inkml:trace contextRef="#ctx0" brushRef="#br0" timeOffset="2623.616">4544 661,'15'-25,"75"-104,-89 128,-1 1,1-1,0 0,0 0,0 0,0 0,0 1,0-1,0 0,0 1,0-1,0 1,0-1,0 1,0-1,0 1,1 0,-1 0,0 0,0-1,0 1,1 0,-1 1,0-1,0 0,0 0,1 0,-1 1,0-1,0 0,0 1,0-1,0 1,0 0,0-1,0 1,0 0,0 0,0-1,0 1,0 0,-1 0,1 0,0 0,25 56,-19-39,-2-8,1-1,1 0,-1-1,1 0,1 0,0 0,0-1,0 0,1 0,0-1,0 0,0-1,1 0,0 0,0-1,0-1,1 1,-1-2,1 1,-1-2,1 1,0-1,0-1,0 0,0-1,0 0,-1 0,1-1,0-1,9-3,-7 3,-1 0,0-1,0 0,0-1,0-1,-1 0,0 0,0-1,0-1,-1 0,-1 0,1-1,-1 0,-1-1,1 0,-2 0,1 0,-1-1,-1 0,0-1,1-4,-4-7,-5 5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3.8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310 529,'-8'-3,"0"0,-1 1,1 0,-1 0,1 1,-1 0,0 0,0 1,1 1,-1-1,0 1,1 1,-1-1,1 1,-1 1,1 0,0 0,0 1,0 0,0 0,1 0,0 1,0 0,0 1,1 0,-1 0,1 0,1 1,-1 0,1 0,0 0,-2 0,1 1,0-1,0 1,1 0,0 1,0-1,1 1,0 0,1 0,0 0,0 1,1-1,0 1,0-1,1 1,1 0,0-1,0 1,1 0,0-1,0 1,1 0,1-1,0 2,-1-8,0-1,0 0,0 0,0 0,1 0,-1 0,1 0,-1-1,1 1,-1-1,1 1,0-1,0 0,0 0,0-1,0 1,0-1,0 1,0-1,0 0,0 0,0 0,0 0,0-1,0 1,0-1,0 0,0 0,-1 0,2 0,84-42,-54 20,-1-2,-1-1,-2-1,0-2,23-30,54-67,-96 98,-30 28,12 4,0 1,1 0,0 1,0-1,0 1,0 1,1-1,0 1,0 0,1 0,0 0,0 0,1 1,0 0,0-1,1 1,0 0,0 1,1-1,0 0,0 0,1 1,0-1,0 0,1 0,0 1,1-1,0 0,0 0,1 0,0 0,0-1,3 5,1-4,1 0,1 0,-1-1,1 0,0-1,1 0,0 0,-1-1,2 0,-1-1,1 0,-1 0,1-1,0-1,0 0,0 0,1-1,-1-1,0 0,0 0,1-1,-1-1,0 0,0 0,0-1,-1 0,1-1,-1 0,1-1,-1 0,6-5,28-19,-1-1,-2-2,-1-2,-1-2,-2-1,-2-2,19-28,-35 44,0 0,-2-1,0-1,-2 0,0-2,-2 1,-1-2,-2 1,0-2,-2 1,-1-1,-1 0,-2-1,1-15,-5 43,0 0,0 1,0-1,0 0,0 0,0 1,0-1,-1 0,1 0,-1 1,1-1,-1 0,0 1,1-1,-1 1,0-1,0 1,0-1,0 1,0 0,0-1,-1 1,1 0,0 0,-1 0,1 0,-1 0,1 0,-1 0,1 1,-1-1,0 1,1-1,-1 1,0-1,0 1,1 0,-1 0,0 0,0 0,1 0,-1 0,0 0,1 1,-1-1,0 1,0-1,1 1,-1-1,0 1,-11 8,0 1,1 0,0 0,1 1,0 1,0 0,1 0,1 1,0 0,1 1,1 0,0 0,0 1,-2 9,-10 14,2 1,2 1,1 0,2 1,2 1,2 0,1 0,0 42,7-74,0-1,1 1,0-1,1 0,0 0,0 0,1 0,0 0,1 0,0 0,0-1,1 0,0 0,0 0,1-1,0 0,0 0,0 0,1 0,0-1,1-1,0 1,-1-1,2 0,-1-1,2 1,2-2,0-1,-1-1,1 1,0-2,0 0,0 0,0-1,0-1,0 0,0 0,-1-1,1-1,-1 0,0 0,0-1,-1-1,1 0,-1 0,0-1,1-1,5-5,0-1,-1 0,-1-1,0-1,-1 0,-1-1,0 0,-2-1,0 0,0-1,0-6,-8 18,0 0,0 0,-1 0,0 0,-1 0,1 0,-2 0,1-1,-1 1,0 0,0 0,-1 0,0 0,0 0,0 1,-1-1,0 1,-1-1,1 1,-1 0,0 0,-1 0,1 1,-1 0,-1 0,1 0,0 0,-1 1,0 0,0 0,0 1,-1-1,1 1,-1 1,0-1,0 1,0 0,0 1,-3-1,-8 1,0 0,1 1,-1 0,0 2,0 0,1 1,0 1,-1 0,1 2,1 0,-1 0,-12 9,-11 5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277 684,'-25'9,"0"2,1 1,1 0,0 2,0 1,2 1,0 0,1 2,-12 13,29-29,-1 1,1 0,0 1,0-1,0 0,1 1,-1 0,1-1,0 1,0 0,0 0,1 0,-1 1,1-1,0 0,0 1,0-1,1 0,0 1,-1-1,2 1,-1-1,0 0,1 1,0-1,0 0,0 1,1-1,-1 0,1 0,0 0,0 0,0 0,1-1,-1 1,1-1,0 1,0-1,0 0,1 0,-1 0,3 1,1-1,0 0,0 0,0-1,0 1,1-1,-1-1,1 0,-1 0,1 0,-1-1,1 0,0-1,-1 1,1-2,-1 1,1-1,-1 0,0 0,0-1,0 0,0 0,0-1,4-3,1 0,0-1,-1-1,0 1,-1-2,0 1,0-1,-1-1,0 0,-1 0,-1-1,1 0,3-10,-6 15,-1-1,0 0,0 1,-1-1,0-1,0 1,-1 0,0-1,-1 1,0-1,0 1,-1-1,0 1,0-1,-1 0,0 1,-1-1,0 1,0-1,-1 1,0 0,0 0,-1 0,0 1,0-1,-1 1,-4-6,5 10,0 1,1-1,-1 1,0 0,0 0,-1 1,1-1,0 1,-1 0,1 0,0 0,-1 1,1-1,-1 1,1 0,-1 1,1-1,-1 1,1 0,-1 0,1 0,0 0,0 1,-1 0,1 0,0 0,0 0,-1 2,-7 3,0 1,0 1,1-1,1 2,0 0,0 0,0 0,-3 8,7-9,0 0,1 1,0-1,1 1,0 0,1 0,0 1,0-1,1 1,1-1,-1 1,2-7,0 0,-1 0,1 0,0 0,1 0,-1 0,1 0,0 0,0 0,0 0,0 0,1-1,0 1,-1-1,1 1,1-1,-1 1,0-1,1 0,0 0,-1 0,1-1,0 1,1-1,-1 1,0-1,1 0,-1 0,1-1,1 2,11-1,0 0,0-2,0 1,0-2,0 0,0-1,-1 0,1-2,0 1,-1-2,0 0,0-1,-1-1,1 0,-2-1,1 0,-1-1,0-1,-1 0,4-4,63-54,-79 67,0 1,1-1,-1 1,0-1,1 1,-1-1,0 1,1 0,-1-1,0 1,1-1,-1 1,1 0,-1 0,1-1,-1 1,1 0,-1 0,1-1,-1 1,1 0,-1 0,1 0,-1 0,1 0,-1 0,1 0,-1 0,1 0,0 0,-1 0,1 0,-1 0,1 1,-1-1,1 0,-1 0,1 0,-1 1,1-1,-1 0,0 1,1-1,-1 0,1 1,-1-1,0 1,1-1,-1 1,0-1,0 0,1 1,-1-1,0 1,0-1,0 1,1-1,-1 1,0 0,0-1,0 1,0-1,0 1,0-1,0 1,-5 40,4-34,-1-2,1-1,0 1,0 0,0 0,1-1,-1 1,1 0,0 0,1 0,-1 0,1-1,0 1,0 0,1 0,-1-1,1 1,0-1,0 0,1 1,-1-1,1 0,0 0,0 0,0-1,0 1,1-1,0 0,-1 0,1 0,0 0,1-1,-1 1,0-1,1 0,-1-1,1 1,0-1,-1 0,1 0,0 0,1 0,10-4,0 0,0-1,-1-1,1 0,-1-1,-1-1,1 0,-1-1,0-1,-1 0,0-1,10-9,-11 10,1-1,-1 0,-1 0,0-1,-1-1,0 0,0 0,-1-1,-1 0,0-1,-1 1,-1-2,4-10,-10 25,0 0,0 1,-1-1,1 0,0 0,0 0,0 1,-1-1,1 0,0 0,0 0,-1 0,1 0,0 1,0-1,-1 0,1 0,0 0,0 0,-1 0,1 0,0 0,-1 0,1 0,0 0,0 0,-1 0,1 0,0 0,-1 0,1-1,0 1,0 0,-1 0,1 0,0 0,0 0,-1-1,1 1,0 0,0 0,0 0,-1-1,-3 16,0 0,1 0,0 0,2 1,-1-1,2 1,0-1,1 1,0-1,4 14,-4-25,1 0,-1-1,1 1,0 0,0-1,0 0,0 1,0-1,1 0,0 0,-1 0,1 0,0-1,0 1,1-1,-1 0,1 0,-1 0,1 0,-1-1,1 1,0-1,0 0,0 0,0 0,0-1,0 1,0-1,0 0,0 0,0 0,0-1,0 0,-1 1,1-1,0-1,0 1,0 0,-1-1,3-1,125-75,-84 43,117-100,-143 112,0-1,-2-1,-1-1,-1 0,-1-1,-2-1,0 0,-2-1,-1-1,-2 0,0 0,-2-1,-2 1,-1-2,-1 1,-1 0,-2-1,-2-5,-24-58,25 93,0-1,-1 1,1 0,-1-1,0 1,0 0,0 0,0 0,0 0,0 1,0-1,-1 0,1 1,-1 0,1-1,-1 1,1 0,-1 0,0 1,1-1,-1 0,0 1,0 0,0 0,1 0,-1 0,0 0,0 0,0 1,1-1,-1 1,0 0,-1 0,-3 4,1 0,-1 0,1 0,0 1,0 0,0 0,1 0,0 1,0 0,1 0,0 0,0 0,1 1,0 0,0-1,0 1,1 0,0 3,1-8,-11 45,2 2,3-1,1 1,3 0,2 0,5 44,-3-27,32 166,-20-166,11 62,-24-129,-1 0,1-1,-1 1,1 0,-1 0,1 0,-1 0,1 0,-1 0,1 0,-1 0,1 0,-1 0,1 1,-1-1,1 0,-1 0,1 0,0 1,-1-1,1 0,-1 0,1 1,0-1,-1 0,1 1,-1-1,1 0,0 1,0-1,-1 1,1-1,0 1,0-1,-1 0,1 1,0-1,0 1,0-1,0 1,0-1,0 1,0-1,0 1,0-1,0 1,0-1,0 1,0-1,0 1,0-1,1 1,-1-1,0 1,0-1,0 0,1 1,-1-1,-30-34,27 31,-15-20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5.3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0,'38'5,"37"2,16-1,-4 3,-6 1,-8-2,-7-2,-9-2,-5-1,-7 2,-6 2,-4-1,-9-1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0 437,'46'-18,"0"-2,-2-2,-1-2,-1-2,0-2,-3-1,0-2,-2-2,-1-1,9-14,-38 40,7-8,0 1,1 1,1 0,0 0,1 2,1 0,6-2,-23 13,1 0,-1 1,0-1,1 1,-1-1,0 1,1 0,-1-1,1 1,-1 0,0 0,1 0,-1 0,1 0,-1 1,1-1,-1 0,0 0,1 1,-1-1,0 1,1 0,-1-1,0 1,0 0,1 0,-1 0,0-1,0 1,0 0,0 1,0-1,0 0,-1 0,1 0,0 0,0 1,-1-1,1 0,-1 1,1-1,-1 0,0 1,1-1,-1 1,0-1,0 1,4 77,-4-70,0 8,0-1,-2 1,0-1,0 0,-2 0,0 0,0 0,-2-1,0 0,-1 0,0 0,-1-1,-1 0,0 0,-1-1,0 0,-1-1,-1-1,1 1,-2-2,0 1,-9 4,-47 1,68-16,0 0,-1 1,1-1,0 0,-1 0,1 0,0 0,-1-1,1 1,0 0,0 0,-1-1,1 1,0-1,0 1,-1-1,1 0,0 1,0-1,0 0,0 0,0 0,0 1,0-1,0 0,0 0,1-1,-1 1,0 0,1 0,-1 0,0 0,1-1,0 1,-1 0,1-1,0 1,-1 0,1-1,0 1,0 0,0-1,0 1,1 0,-1 0,0-1,0 1,1 0,-1-1,5-6,0 1,1-1,-1 1,1 0,1 0,-1 1,1 0,0 0,1 1,-1 0,1 0,0 0,0 1,1 1,-1-1,1 1,0 1,0 0,0 0,0 0,0 1,6 0,21-7,-11 1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6.5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29,'-19'13,"1"2,0 0,1 1,1 0,1 2,0 0,1 0,1 1,1 1,-8 16,18-32,0 0,0 0,0 0,0-1,1 1,0 1,0-1,0 0,0 0,1 0,-1 1,1-1,0 0,1 0,-1 1,1-1,-1 0,1 0,0 0,1 0,-1 0,1 0,0 0,0 0,0-1,0 1,1-1,0 1,-1-1,1 0,0 0,0 0,1 0,-1-1,1 1,3 1,2-1,0 0,0-1,0 0,0-1,0 0,1 0,-1-1,0 0,0 0,1-1,-1-1,0 0,0 0,0 0,0-1,0 0,-1-1,1 0,-1-1,0 1,0-2,-1 1,0-1,1 0,-2 0,1-1,-1 0,0 0,-1-1,1 1,-1-1,-1 0,3-8,-2 10,-1 0,0 0,0-1,0 0,-1 0,0 0,-1 0,1 0,-1-1,-1 1,1-1,-1 1,-1-1,1 1,-2-1,1 0,-1 1,0-1,0 1,-1-1,0 1,0 0,-1-1,1 1,-2 1,1-1,-1 0,0 1,-1-1,0 1,0 1,0 1,-1 1,1-1,-1 1,0 0,0 0,0 1,0-1,0 1,-1 1,1-1,-1 1,1 0,-1 1,1 0,-1 0,1 0,-1 1,-2 0,-16 5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0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33 199,'-32'109,"60"-128,-1-20,1 1,3 2,0 1,2 1,2 2,27-20,-60 50,-1 1,0-1,1 1,0-1,-1 1,1-1,0 1,0 0,-1 0,1 0,0 0,0 0,0 0,0 1,0-1,1 1,-1-1,0 1,0 0,0 0,0 0,0 0,1 0,-1 0,0 1,0-1,0 1,0-1,0 1,0 0,0 0,0 0,0 0,0 0,-1 0,1 1,0-1,-1 1,1-1,-1 1,1-1,-1 1,0 0,0 0,1 0,-1 1,-3 43,4 34,-1-78,-1 0,1 0,0 1,0-1,0-1,0 1,0 0,0 0,1 0,-1-1,1 1,-1 0,1-1,0 1,-1-1,1 0,0 0,0 0,0 1,0-2,0 1,0 0,0 0,0-1,0 1,1-1,-1 0,0 1,0-1,0 0,1 0,-1-1,0 1,8-2,-1-1,0 0,0 0,0-1,0 0,-1 0,0-1,0 0,0-1,0 0,-1 0,0 0,0-1,-1 0,0 0,0-1,0 0,-1 0,-1 0,1-1,-1 0,1-4,19-26,-7 23,-13 20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7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1,'5'4,"6"12,6 3,0 3,-2 3,-5 1,2-3,-2-1,-2 0,-3 2,-2-3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08.0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0 201,'38'3,"0"-2,0-2,0-2,0-1,-1-1,1-3,15-5,33-29,-84 41,-1-1,1 1,0 0,0-1,0 0,-1 1,1-1,-1 0,1 0,-1 1,0-1,0 0,0 0,0-1,0 1,0 0,0 0,-1 0,1-1,-1 1,0 0,0 0,1-1,-1 1,-1 0,1-1,0 1,-1 0,1 0,-1-1,1 1,-1 0,0 0,0 0,0 0,0 0,-1 0,1 0,0 0,-3-2,0-1,-1 1,1 0,-1 1,0-1,0 1,0 0,0 0,0 0,-1 1,0 0,1 0,-1 0,0 1,0 0,1 0,-1 0,0 1,0 0,0 0,0 0,0 1,-3 1,-3-1,0 2,1 0,-1 0,1 1,0 0,0 1,1 0,-1 1,1 0,1 0,-6 5,4-1,0 1,0-1,1 2,1-1,0 1,0 1,2-1,-1 2,2-1,0 1,0 0,1 0,1 0,0 1,1-1,1 2,3-5,0-1,1 0,0 1,1-1,0 0,1 0,0 0,0-1,1 0,1 1,-1-2,1 1,1-1,0 0,0 0,0 0,1-1,0-1,1 1,-1-1,1-1,0 1,1-2,-1 1,1-1,0-1,0 1,0-2,1 0,6 1,163 9,-153-13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1:50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143 450,'8'1,"1"0,-1-1,1 0,-1 0,0-1,1 0,-1 0,1-1,-1 0,0-1,0 0,0 0,-1 0,1-1,-1 0,1-1,-1 0,-1 0,1 0,-1-1,0 0,0 0,1-2,-6 7,23-21,-2 0,-1-2,0 0,-2-1,-1-1,-1-1,-1 0,-2-2,6-14,2-60,-23 102,1 1,-1-1,0 1,0-1,1 1,-1 0,0-1,0 1,0 0,0-1,1 1,-1 0,0 0,0 0,0 0,0 0,0 0,0 0,0 0,1 0,-1 0,0 0,0 0,0 1,0-1,0 0,1 1,-1-1,0 1,0-1,1 1,-1-1,0 1,1-1,-1 1,0 0,1 0,-1-1,1 1,-1 0,1 0,-1-1,1 1,0 0,-1 0,1 0,0 0,0-1,0 1,0 0,-1 0,1 0,0 0,1 0,-1 0,-15 33,2 0,1 0,2 1,-4 29,3-19,-6 52,5 1,4 0,4 1,8 85,-2-56,-2-92,3 56,-5 1,-4-1,-3 0,-14 50,19-123,-2 0,0 0,-1 0,0-1,-2-1,0 1,-1-1,-1-1,0 0,-1 0,-9 8,16-19,1-1,-1 0,0 0,-1-1,1 0,0 0,-1 0,0 0,0-1,0 0,0 0,0 0,0-1,0 0,0 0,0-1,-1 0,1 0,0 0,-1-1,1 0,0 0,0 0,0-1,0 0,0 0,0-1,1 1,-1-1,1-1,-1 1,1-1,0 0,1 0,-1 0,1-1,-1 1,1-1,1 0,-1 0,1-1,0 1,-3-7,3 1,1-1,0 0,0 0,1 0,0 0,1 0,1 0,0 0,0 0,2 0,-1 0,1 1,1-1,0 1,1 0,0 0,0 0,1 1,1-1,1 0,19-27,2 2,2 0,1 2,20-15,261-200,-285 225</inkml:trace>
  <inkml:trace contextRef="#ctx0" brushRef="#br0" timeOffset="256.483">933 760,'0'38,"0"33,0 8,0-5,0-9,0-21,0-18</inkml:trace>
  <inkml:trace contextRef="#ctx0" brushRef="#br0" timeOffset="486.234">820 563,'10'0,"2"0</inkml:trace>
  <inkml:trace contextRef="#ctx0" brushRef="#br0" timeOffset="637.395">1639 704,'-48'48,"-20"20,0 4,8-6,14-9,10-9,11-9,5-5,1-9,4-14,4-8</inkml:trace>
  <inkml:trace contextRef="#ctx0" brushRef="#br0" timeOffset="806.516">1159 788,'43'9,"24"14,6 2,-6 2,-8 1,-11-4,-7-2,-7-4,-4 0,-2 1,-2-3,1 1,-1-2,-4-4</inkml:trace>
  <inkml:trace contextRef="#ctx0" brushRef="#br0" timeOffset="1118.787">2034 873,'13'3,"0"-1,0-1,0 0,0 0,0-1,0-1,0-1,0 1,0-2,0 0,9-4,-14 5,1 0,-1-1,0 0,-1-1,1 0,0 0,-1 0,0-1,0 0,-1-1,1 1,-1-1,0-1,-1 1,1-1,-1 0,-1 0,1 0,-1-1,0 0,-1 0,1-3,-3 9,-1 0,1 1,-1-1,0 0,1 0,-1 1,0-1,0 0,0 0,0 1,-1-1,1 0,0 0,-1 1,1-1,-1 0,0 1,1-1,-1 0,0 1,0-1,0 1,0-1,0 1,-1 0,1 0,0-1,0 1,-1 0,1 0,-1 0,1 0,-1 0,0 1,1-1,-1 0,0 1,1-1,-1 1,-1 0,-72 6,54 3,0 0,1 1,0 1,1 1,0 1,1 1,0 0,1 1,1 1,0 0,2 1,-1 1,2 1,1 0,0 0,1 1,1 1,8-17,1 0,-1 0,1 0,-1 0,1 0,0 0,1 0,-1 1,1-1,0 0,0 1,0-1,0 0,1 1,0-1,0 0,0 0,0 1,1-1,-1 0,1 0,0-1,0 1,1 0,-1-1,1 1,0-1,0 0,0 0,0 0,0 0,1 0,-1-1,1 0,0 1,0-2,0 1,0 0,1 0,11 3,0 0,1-1,0 0,-1-2,1 0,0-1,0 0,0-2,0 0,0 0,-1-2,1 0,0-1,-1-1,0 0,0-1,-1-1,5-3,7-3</inkml:trace>
  <inkml:trace contextRef="#ctx0" brushRef="#br0" timeOffset="1621.841">2797 844,'-16'2,"0"0,1 1,0 1,0 0,0 1,0 0,1 2,0-1,0 2,0 0,1 0,-9 9,-35 37,55-52,0 0,0-1,1 2,-1-1,1 0,-1 0,1 0,0 1,0-1,0 0,0 1,1-1,-1 1,1-1,-1 1,1-1,0 1,0 0,0-1,0 1,1-1,-1 1,1-1,-1 1,1-1,0 1,0-1,1 3,4-1,0-1,0 1,0-1,0 0,1 0,0-1,-1 0,1 0,0 0,0-1,0 0,0-1,0 0,0 0,0 0,0-1,0 0,4-1,13-2,0-2,0 0,0-2,-1 0,0-2,-1 0,0-2,-1 0,0-2,-1 0,-1-1,0-1,-1-1,0 0,-2-2,4-5,8-9,-2-2,-1 0,-2-2,-2 0,-1-2,-2 0,-2-1,-1 0,-2-2,2-18,-12-68,-3 124,-1 1,1-1,-1 0,0 1,0-1,-1 1,1-1,-1 1,1 0,-1-1,0 1,-1 0,1 0,0 0,-1 1,0-1,1 1,-1-1,0 1,0 0,0 0,-1 0,1 0,0 1,-1-1,1 1,-1 0,0 0,1 0,-1 1,0-1,0 1,-4 0,-1 0,1 1,0 0,0 1,0 0,1 0,-1 1,0-1,1 2,0-1,-1 1,1 0,1 1,-1-1,1 1,-1 1,1-1,1 1,-5 5,-3 5,1 0,1 1,0 0,1 0,1 1,1 1,-3 9,3-9,0 0,1 0,1 1,1 0,1 0,0 1,2-1,0 1,2-1,0 1,1 0,1-1,1 0,1 1,0-1,2 0,0-1,2 1,0-1,1-1,0 0,2 0,0-1,1 0,1 0,0-2,5 3,2-5,1-1,0-1,1-1,0-1,0-1,1-1,0-1,1-1,-1-1,20 1,-6 0</inkml:trace>
  <inkml:trace contextRef="#ctx0" brushRef="#br0" timeOffset="46000.12">1132 2228,'-4'1,"1"1,-1-1,1 1,0 0,0 0,0 1,0-1,0 1,1-1,-1 1,1 0,0 0,0 0,0 0,0 0,0 1,0-1,1 0,0 1,0-1,0 1,0 0,0-1,1 1,-1 0,1 2,-1-3,-30 202,29-144,-3 0,-3 0,-2 0,-3 1,-26 28,38-89,1-1,-1 1,1-1,-1 1,1-1,-1 1,1-1,-1 1,1-1,-1 0,0 1,1-1,-1 0,1 0,-1 1,0-1,1 0,-1 0,0 0,1 0,-1 0,0 0,0 0,1 0,-1 0,0 0,1 0,-1 0,0 0,1-1,-1 1,0 0,1-1,-1 1,1 0,-1-1,1 1,-1 0,0-1,1 1,-1-1,1 1,0-1,-1 0,1 1,-1-1,1 1,0-1,0 0,-1 1,1-1,0 0,0 1,0-1,0 0,-1 1,1-1,0 0,0 1,0-1,1 0,-1 1,0-1,0 0,-2-47,14-9,2 0,2 2,3 0,2 1,3 1,26-44,-40 76,2 1,-1 0,2 0,1 2,0-1,2 2,0 0,0 1,2 0,0 2,1 0,0 1,1 1,0 1,9-4,-26 14,-1-1,1 1,0-1,0 1,0 0,0 0,0 0,0 0,0 1,0-1,0 1,1 0,-1 0,0 0,0 0,0 0,0 1,0 0,1-1,-1 1,0 0,-1 1,1-1,0 0,0 1,0-1,-1 1,1 0,-1 0,1 0,-1 0,0 1,0-1,0 1,0-1,0 1,-1 0,1-1,-1 1,0 0,0 0,0 1,0 8,0 1,-1 0,-1-1,0 1,-1 0,0-1,-1 1,-1-1,0 0,0 0,-1 0,0-1,-1 1,-1-1,0-1,0 1,-1-1,0-1,-1 1,0-1,-1 0,3-2,-1 1,1-1,-1 0,-1 0,1-1,-1 0,0-1,0 1,-1-2,1 0,-1 0,0 0,-1-1,1-1,0 0,-1 0,1-1,-1-1,1 1,-7-2,-2-5</inkml:trace>
  <inkml:trace contextRef="#ctx0" brushRef="#br0" timeOffset="46366.01">1921 2199,'-17'11,"0"0,0 1,2 1,0 1,0 0,1 1,1 0,0 1,1 1,1 0,1 0,0 1,-5 15,13-30,1 0,-1 0,1 0,0 1,0-1,0 1,0-1,0 0,1 1,0-1,-1 1,1 0,1-1,-1 1,0-1,1 1,0-1,0 0,0 1,0-1,0 0,1 1,-1-1,1 0,0 0,0 0,0-1,0 1,1 0,-1-1,1 1,-1-1,1 0,0 0,0 0,0 0,0-1,1 1,-1-1,0 0,0 1,1-2,-1 1,1 0,-1-1,1 1,-1-1,1 0,0 0,7-2,1 0,-1-1,0 0,0-1,0 0,0 0,-1-1,1-1,-1 0,-1 0,1-1,-1 0,0-1,-1 0,0 0,0-1,0 0,-2 0,1-1,-1 0,0 0,-1 0,1-4,-4 10,1-1,-1 0,-1 0,1-1,-1 1,0 0,0 0,0-1,-1 1,1-1,-2 1,1 0,0-1,-1 1,0 0,0 0,-1-1,0 1,1 0,-2 0,1 0,0 1,-1-1,0 0,0 1,-1 0,1 0,-1 0,0 0,0 1,0-1,0 1,-1 0,1 0,-1 0,0 1,0 0,0 0,0 0,0 0,0 1,-5-1,-18-2,3 2</inkml:trace>
  <inkml:trace contextRef="#ctx0" brushRef="#br0" timeOffset="46630.974">2401 2228,'-19'33,"-12"22,1 5,4-3,7-10</inkml:trace>
  <inkml:trace contextRef="#ctx0" brushRef="#br0" timeOffset="46866.953">2317 1804,'0'0</inkml:trace>
  <inkml:trace contextRef="#ctx0" brushRef="#br0" timeOffset="47134.248">2570 2482,'37'-79,"61"-101,-98 181,0 0,0 0,-1 0,1 0,0 0,0 0,0 0,0 0,0 0,1 0,-1 0,0 0,0 0,1 0,-1 0,0 0,1 0,-1 0,1 0,0 0,-1 0,1 0,-1-1,1 1,0 0,0 0,0-1,-1 1,1 0,0-1,0 1,0-1,0 1,0-1,0 0,0 1,0-1,0 0,0 0,0 0,0 0,0 0,0 0,0 0,0 0,0 0,1 0,-1 0,0-1,0 1,0 0,0-1,-1 1,1-1,0 1,0-1,0 0,0 1,0-1,-1 0,1 1,0-1,-1 0,1 0,0 0,-1 0,1 0,-1 0,8 32,-8-24,1 0,-1 0,1-1,1 1,-1 0,1-1,0 1,1-1,-1 0,1 0,1 0,-1 0,1-1,0 1,0-1,1 0,-1 0,1 0,0-1,1 1,-1-1,1-1,0 1,-1-1,2 0,-1 0,2 0,2-3,0 0,1-1,-1 0,0-1,0 0,0-1,0 0,0 0,0-1,-1 0,0-1,0 0,0-1,0 1,-1-2,0 1,0-1,-1 0,0-1,0 0,-1 0,0 0,0-1,-1 0,0 0,0 0,0-5,57-136,-56 126</inkml:trace>
  <inkml:trace contextRef="#ctx0" brushRef="#br0" timeOffset="47384.659">3445 1664,'5'38,"2"37,-1 10,-6 1,-3-10,-1-13,0-13,1-9,1-3,0-2,2-3,-1-3,1 0,1-2,-1-5</inkml:trace>
  <inkml:trace contextRef="#ctx0" brushRef="#br0" timeOffset="47586.305">3191 1974,'39'14,"31"5,9-1,0-3,-7-4,-13-5,-15-3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2:40.7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170 121,'-17'79,"5"293,12-328,-25 106,23-141</inkml:trace>
  <inkml:trace contextRef="#ctx0" brushRef="#br0" timeOffset="290.317">1 121,'30'-17,"1"0,1 2,1 1,0 2,0 1,2 2,-1 1,1 2,16 0,-45 4,1 1,0 0,0 0,0 1,0 0,0 0,0 1,0 0,0 0,0 0,-1 1,1 0,0 0,-1 1,0 0,0 0,1 1,-2-1,1 1,0 1,-1-1,0 1,0 0,0 0,-1 0,1 1,-1-1,-1 1,1 0,-1 0,0 1,0-1,-1 0,2 6,-3-1,1 1,-1 0,-1 0,-1 0,1 0,-2-1,1 1,-2 0,0-1,0 1,-1-1,0 0,-1 0,0-1,-1 1,0-1,-1 0,0-1,0 0,-1 0,0 0,-1-1,0 0,0-1,-1 0,1 0,-2-1,1 0,-1-1,-1 0,-9 4,0-1,0-2,-1 0,0-1,-1-1,1-1,0-1,-10 0,6-2</inkml:trace>
  <inkml:trace contextRef="#ctx0" brushRef="#br0" timeOffset="6688.6">848 770,'-29'29,"-24"23,-8 4,7-8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4:5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0 932,'24'0,"224"-1,186-26,730-77,-743 82,295-12,-201-4,-7-14,-228 24,-138 23,-154 27,0-11</inkml:trace>
  <inkml:trace contextRef="#ctx0" brushRef="#br0" timeOffset="670.443">1242 198,'-87'50,"-69"101,-165 99,19-34,299-214,2-2,-1 1,0-1,1 1,-1 0,1-1,-1 1,1 0,0 0,-1 0,1 0,0 0,-1 0,1 1,0-1,0 0,0 1,0-1,0 1,1-1,-1 1,0-1,1 1,-1-1,1 1,-1 0,1-1,0 1,-1 0,1 0,11 2</inkml:trace>
  <inkml:trace contextRef="#ctx0" brushRef="#br0" timeOffset="918.509">2936 0,'-615'344,"434"-245,-303 179,385-205,98-73,0 0,0 1,0-1,0 0,0 1,0-1,0 1,0 0,0-1,0 1,0 0,0 0,0-1,1 1,-1 0,0 0,0 0,1 0,-1 0,1 0,-1 0,1 0,-1 0,1 0,0 1,-1-1,1 0,0 0,0 0,0 0,0 1,0-1,0 0,0 0,1 0,-1 0,0 0,1 0,-1 1,0-1,1 0,-1 0,1 0,0 0,-1 0,1 0,0-1,0 1,-1 0,1 0,0 0,0-1,0 1,0 0,0-1,0 1,0-1,0 1,0-1,0 0,1 1,-1-1,0 0,0 0,0 0,81-8,-41-5</inkml:trace>
  <inkml:trace contextRef="#ctx0" brushRef="#br0" timeOffset="1176.658">3528 198,'-888'524,"808"-467,79-57,0 1,1 0,-1-1,1 1,-1 0,1 0,-1-1,1 1,0 0,-1 0,1 0,0 0,0 0,-1 0,1-1,0 1,0 0,0 0,0 0,0 0,0 0,1 0,-1 0,0 0,0-1,1 1,-1 0,0 0,1 0,-1 0,1-1,-1 1,1 0,-1 0,1-1,0 1,-1-1,1 1,0 0,0-1,-1 1,1-1,0 0,0 1,0-1,0 1,-1-1,1 0,0 0,0 0,0 0,0 1,0-1,0 0,0 0,0-1,0 1,-1 0,1 0,0 0,0-1,0 1,0 0,0-1,-1 1,2-1,193-47,-147 33,32-10,-8 4</inkml:trace>
  <inkml:trace contextRef="#ctx0" brushRef="#br0" timeOffset="1338.498">4826 114,'-87'52,"-47"28,-20 14,2 1,12-2,15-6,20-14,18-10,18-10,17-10,17-7,15-5,10-3,7-6</inkml:trace>
  <inkml:trace contextRef="#ctx0" brushRef="#br0" timeOffset="3034.04">1806 875,'-22'87,"16"195,31-138,-23-125,1 1,1-1,0 0,2 0,0-1,1 1,1-1,0-1,2 1,0-1,1-1,0 0,8 7,1-2,-15-14,1 0,0 0,1 0,0-1,0 0,0 0,0-1,1 0,0 0,0-1,1 0,-1-1,1 1,0-1,-1-1,3 0,215-2,-213-1,1-1,-1-1,1 0,-1-1,0 0,0-1,0 0,-1-1,0 0,0-1,0-1,-1 0,0 0,-1-1,0-1,0 1,-1-2,0 1,-1-1,0-1,-1 1,0-1,-1-1,0 1,1-7,21-36,-18 37,0 0,-2 0,0-1,-1 0,-1 0,-1 0,0-1,1-18,-6-63,10-82,19-2,-23 167</inkml:trace>
  <inkml:trace contextRef="#ctx0" brushRef="#br0" timeOffset="8235.13">1749 1326,'-28'0,"12"-1,1 1,-1 0,0 1,0 1,0 0,1 1,-1 1,1 0,-7 4,-14 10,23-11,0 0,-1-1,0-1,0 0,0 0,0-1,-1-1,1-1,-1 0,8-2,1 0,-1 0,1 1,-1 0,1 0,0 0,-1 1,1 0,0 0,0 1,0-1,0 1,1 1,-1-1,1 1,0 0,0 0,0 0,1 1,-1 0,1 0,-2 3,-3 10,1 0,0 1,2 0,0 0,1 1,1-1,-1 14,1-10,-7 232,-15-112,24-64,2-52,-1 1,-1-1,-1 1,-1-1,-2 0,-4 11,-3-3,-3-1,0-1,-2 0,-1-2,-2 0,-1-1,-2-1,-25 24,26-30,0 1,1 1,2 1,1 1,1 1,1 0,1 2,2-1,-4 14,-18 98,8 30,-2 54,31 57,2-256,1-1,1 0,2-1,0 1,2-1,0-1,2 0,0 0,2-1,0 0,2-1,16 17,125 121,-122-136,0-1,1-2,2-2,0-1,1-2,0-1,38 8,-52-18,0-1,0-1,0-1,0-1,0-1,0-1,0-2,0 0,18-6,-24 6,326-73,-33 73,-292 6,0 0,0 2,0 0,-1 2,0 0,0 1,0 0,-1 2,0 0,-1 0,0 2,0 0,6 7,68 41,-71-49,1-1,0 0,0-1,1-2,0 0,1-1,-1-1,1-1,0-1,3-1,98 14,-99-10,-1-1,1-1,0-2,0 0,0-1,0-1,14-4,27-8,215-61,24-53,-249 103,0-2,-2-3,-2-2,0-2,42-38,-51 39,-8 8,-20 15,0 0,0 0,-1-2,-1 1,0-2,0 0,-1 0,0-1,-1 0,-1-1,0 0,6-15,16-107,-5-62,4-28,-29 196,0 1,-2-1,-1 1,-2 0,-1 0,-1 0,-1 0,-9-19,7 24,-2 0,0 1,-2 1,-1 0,0 1,-1 0,-6-3,-210-241,108 180,76 59,-186-99,229 120,-1 0,1 0,1-1,-1 1,1-1,-1 0,2 0,-1-1,1 1,0 0,0-1,1 1,-1-1,2 0,-1 1,1-1,0 0,0 0,1 1,0-1,0 0,0 1,1-1,0 1,0-1,1 1,0 0,0 0,0 0,4-4,12-43,-6 7,-7 32,-1 0,-1 0,0-1,-1 0,-1 0,0 0,-1 0,-1 0,0 0,-1 0,-1-2,-9-42,8 34,-2 1,0-1,-2 1,0 0,-2 0,-7-14,8 29,0 1,0 0,-1 0,0 1,0 0,-1 0,0 1,0 0,-1 1,1 0,-1 1,0 0,-7-1,1-2,-206-77,215 80,1 1,0-2,0 1,0-1,0 0,1 0,-1-1,1 0,1 0,-1-1,1 1,0-1,1 0,-1 0,1-1,1 1,0-1,0 0,0 0,1 0,-1-7,3 10,-1 0,0 0,0 0,0 0,0 1,-1-1,1 0,-1 1,-1-1,1 1,-1 0,1 0,-1 0,0 0,0 0,-1 0,1 1,-1 0,0 0,0 0,0 0,0 0,-1 1,1 0,-1 0,1 0,-1 0,0 1,-2-1,-188-28,59 35,117 1</inkml:trace>
  <inkml:trace contextRef="#ctx0" brushRef="#br0" timeOffset="12452.949">2653 2964,'-17'30,"16"-29,0 0,0 1,0-1,1 0,-1 1,0-1,0 1,1-1,-1 0,1 1,0 0,-1-1,1 1,0-1,0 1,0-1,0 1,0-1,0 1,0 0,1-1,-1 1,0-1,1 1,0-1,-1 1,1-1,0 0,-1 1,1-1,0 0,0 0,0 1,0-1,1 0,-1 0,0 0,0 0,1 0,-1-1,0 1,1 0,-1 0,1-1,-1 1,1-1,-1 0,1 1,-1-1,1 0,-1 0,1 0,-1 0,1 0,0 0,-1 0,1-1,-1 1,1 0,-1-1,1 0,43-53,-44 53,0 0,0 0,0-1,-1 1,1 0,0-1,-1 1,1-1,-1 1,0 0,1-1,-1 1,0-1,0 1,0-1,0 1,0-1,0 1,0-1,-1 1,1 0,0-1,-1 1,1-1,-1 1,0 0,1-1,-1 1,0 0,0 0,0-1,0 1,0 0,0 0,0 0,0 0,0 1,-1-1,1 0,0 0,0 1,-1-1,1 0,-1 1,-5 0,0 0,1 0,-1 1,1 0,-1 0,1 1,-1 0,1 0,0 0,0 1,0 0,0 0,1 0,-1 1,1 0,0 0,0 0,0 1,-4 4,7-7,0-1,0 1,0-1,0 1,0-1,1 1,-1 0,0 0,1 0,0 0,-1 0,1 0,0 1,0-1,0 0,0 1,1-1,-1 0,1 1,-1-1,1 1,0-1,0 1,0-1,0 1,0-1,0 1,1-1,0 1,-1-1,1 0,0 1,0-1,0 0,0 0,1 1,-1-1,0 0,1 0,0-1,-1 1,1 0,0 0,0-1,0 1,0-1,0 0,0 1,1-1,-1 0,0 0,1 0,1-1,0 0,0 0,0 0,0 0,0-1,0 1,0-1,0 0,0-1,0 1,0 0,0-1,-1 0,1 0,-1 0,1 0,-1-1,0 0,0 1,0-1,0 0,-1 0,1 0,-1-1,0 1,0-1,0 1,0-1,0 0,-1 1,1-4,-2 5,0 0,-1 1,1-1,-1 1,1-1,-1 1,0-1,0 1,1-1,-1 1,0-1,0 1,-1 0,1 0,0 0,0-1,0 1,-1 0,1 0,-1 1,1-1,-1 0,1 0,-1 1,1-1,-1 1,1-1,-1 1,0 0,1 0,-1 0,0-1,1 2,-1-1,0 0,1 0,-1 0,0 1,1-1,-1 1,1-1,-1 1,1 0,-1 0,1-1,-1 1,1 0,0 0,0 0,-1 1,1-1,0 0,0 0,-1 2,-5 8</inkml:trace>
  <inkml:trace contextRef="#ctx0" brushRef="#br0" timeOffset="13709.228">3358 3133,'-3'-2,"0"-1,-1 0,1 1,-1 0,1 0,-1 0,0 1,0-1,0 1,0 0,0 0,0 0,0 0,0 1,0 0,0-1,0 2,0-1,-1 0,1 1,0 0,0 0,0 0,0 0,0 1,1-1,-1 1,0 0,1 0,-3 2,-98 81,84-62,1 0,1 2,1 0,2 0,0 2,-7 19,18-37,0 0,1 1,0 0,0-1,1 1,1 0,0 0,0 0,1 0,0 0,0 1,1-1,1 0,0 0,0-1,1 1,0 0,1-1,0 0,0 0,1 0,0 0,1-1,-1 1,2-1,-1-1,1 0,1 1,6 4,-1-5,0 0,1-1,0-1,0 0,0-1,0 0,1-1,0 0,-1-2,1 0,0 0,0-1,0-1,0-1,-1 0,1-1,-1 0,15-6,-21 6,0 0,1-1,-1-1,0 1,-1-1,1 0,-1-1,0 0,0 0,-1-1,0 1,0-2,-1 1,1 0,-2-1,1 0,-1 0,0 0,-1-1,0 0,0 1,-1-1,0 0,0 0,0-8,-3 12,0 0,-1 1,1-1,-1 1,0-1,0 1,0 0,-1 0,1 0,-1 0,0 0,0 0,-1 1,1-1,-1 1,1 0,-1 0,0 1,0-1,-1 1,1 0,0 0,-1 0,1 0,-1 1,0 0,1 0,-1 0,0 1,0-1,1 1,-1 0,0 0,-3 1,117-8,-7-9,-78 14</inkml:trace>
  <inkml:trace contextRef="#ctx0" brushRef="#br0" timeOffset="17953.318">2229 1412,'-4'0,"-7"9,-2 9,2 5,8-1,8-9,4-11,5-7,1-6,-3-7,-3-5,-8 2,-10 3,-7 11,-1 11,7 5,0 0,3-1</inkml:trace>
  <inkml:trace contextRef="#ctx0" brushRef="#br0" timeOffset="18575.588">2766 1637,'0'5,"0"11,5 3,1 3,0 2,-1 3,-2 0,-1 2,0-1,-2 1,0 0,0-1,-1 1,1-1,0 1,5-1,1-5</inkml:trace>
  <inkml:trace contextRef="#ctx0" brushRef="#br0" timeOffset="18922.741">2737 1609,'26'-13,"0"1,1 1,0 1,1 1,0 2,0 0,0 3,1 0,6 1,-31 3,0-1,0 1,0 0,1 1,-1-1,0 1,0 0,0 0,0 0,0 0,0 1,0-1,-1 1,1 0,0 0,-1 1,0-1,1 1,-1 0,0 0,0 0,-1 0,1 0,-1 0,1 1,-1-1,0 1,0 0,-1 0,1 0,-1 0,0 0,0 0,0 0,0 0,-1 0,0 0,1 0,-2 5,-1 2,-1 1,0-1,-1 1,0-1,-1 0,0 0,-1-1,0 1,-1-1,0-1,0 1,-1-1,0-1,-1 1,0-1,0-1,-1 0,0 0,0-1,0 0,-1-1,0 0,0 0,0-1,-1-1,1 0,-1-1,0 0,-2 0,-11 2</inkml:trace>
  <inkml:trace contextRef="#ctx0" brushRef="#br0" timeOffset="22909.035">1496 2032,'-11'-77,"16"123,2-28,1-1,1 0,1 0,0-1,2 0,-1 0,2-2,0 1,1-2,0 0,1 0,0-2,5 3,-8-3,2 0,-1 0,2-2,-1 0,1 0,0-1,1-1,0-1,0 0,1-1,-1 0,1-2,0 0,0-1,-6-1,3 1,0-1,0 0,0 0,0-2,0 0,0 0,0-1,0-1,0 0,-1-1,0-1,1 0,-2-1,1 0,3-3,3-19,-20 18</inkml:trace>
  <inkml:trace contextRef="#ctx0" brushRef="#br0" timeOffset="25239.902">2089 2286,'-9'-2,"0"0,0-1,1 0,0-1,-1 0,1 0,1-1,-1 0,1 0,-1-1,2 0,-1 0,1 0,0-1,-3-5,-3 1,-2-5,-41-29,53 46,1 0,-1 0,1 0,-1 1,1-1,-1 0,1 1,0-1,0 1,0 0,0-1,0 1,0 0,0 0,0-1,1 1,-1 0,1 0,-1 0,1 0,0 0,0 0,0 0,0 0,0-1,0 1,1 0,-1 0,0 0,1 0,0 0,0 0,26 208,-28-108,23-123,103-140,-114 146</inkml:trace>
  <inkml:trace contextRef="#ctx0" brushRef="#br0" timeOffset="26311.585">1383 2823,'-104'361,"187"-582,2 62,-84 158,-1-1,1 1,0-1,0 1,0 0,0-1,0 1,0 0,0 0,0 0,0 0,1 0,-1 0,0 0,1 0,-1 0,1 1,-1-1,1 1,-1-1,1 1,-1-1,1 1,0 0,-1 0,1 0,-1 0,1 0,0 0,-1 0,1 0,-1 1,1-1,0 1,-1-1,1 1,-1 0,0-1,1 1,-1 0,0 0,1 0,-1 0,0 0,0 0,0 0,0 1,0-1,0 0,1 2,4 7,-1 0,0 0,-1 0,0 0,0 1,-1 0,-1 0,1 0,-2 0,0 0,0 0,-1 1,0-1,2 29,9 10,-10-49,-1 0,0 0,1-1,-1 1,1 0,-1 0,1-1,-1 1,1-1,0 1,-1 0,1-1,0 1,-1-1,1 1,0-1,0 0,-1 1,1-1,0 0,0 0,0 1,0-1,-1 0,1 0,0 0,0 0,0 0,0 0,-1 0,1 0,0-1,0 1,0 0,0 0,-1-1,1 1,0 0,0-1,-1 1,1-1,0 1,-1-1,1 1,0-1,-1 0,1 1,-1-1,1 0,-1 1,1-1,-1 0,0 0,1 0,155-183,-156 183,0 0,1 0,-1 0,1 0,-1 0,1 0,-1 0,1 0,-1 1,1-1,0 0,-1 1,1-1,0 0,0 1,0-1,-1 1,1-1,0 1,0-1,0 1,0 0,0-1,0 1,0 0,0 0,0 0,0-1,0 1,0 0,0 1,0-1,0 0,0 0,0 0,0 0,0 1,0-1,0 1,0-1,-1 0,1 1,0 0,0-1,0 1,-1-1,1 1,0 0,0 0,-1-1,1 1,-1 0,1 0,-1 0,1 0,-1 0,1 0,-1 0,16 121,2-53,-9-52</inkml:trace>
  <inkml:trace contextRef="#ctx0" brushRef="#br0" timeOffset="27007.128">1383 2568,'56'17,"74"7,-73-15,-55-9,-1 0,0 0,0 0,0 0,0 0,0 0,1 0,-1-1,0 1,0 0,0-1,0 1,0 0,0-1,0 0,0 1,0-1,0 1,0-1,-1 0,1 0,0 0,0 1,0-1,-1 0,1 0,-1 0,1 0,-1 0,1 0,-1 0,1 0,-1 0,0 0,0-1,1 1,-1 0,0 0,0 0,0 0,0 0,0 0,-1-1,1 1,0 0,-1 0,1 0,-1-1,-91-163,86 146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05.4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1,'11'167,"-3"-119,-7-36,0-1,0 0,1 0,1 1,0-2,0 1,1 0,0-1,1 1,0-1,1-1,0 1,1-1,1 2,-6-10,0 1,0 0,1 0,-1-1,1 0,-1 1,1-1,-1 0,1 0,0 0,0-1,-1 1,1-1,0 1,0-1,0 0,0 0,-1 0,1-1,0 1,0 0,0-1,-1 0,1 0,0 0,-1 0,1 0,-1-1,1 1,-1-1,1 1,-1-1,0 0,0 0,1-1,65-80,-7-32,-61 115,0 1,1-1,-1 1,0 0,1-1,-1 1,1-1,-1 1,1-1,-1 1,1-1,0 1,-1-1,1 0,-1 1,1-1,0 0,-1 1,1-1,0 0,-1 0,1 0,0 0,0 0,-1 0,1 0,0 0,-1 0,1 0,0 0,0 0,-1 0,1 0,0-1,-1 1,1 0,-1-1,1 1,0 0,-1-1,1 1,-1-1,1 1,-1-1,1 1,-1-1,1 1,-1-1,1 1,-1-1,0 0,1 1,-1-1,0 0,0 1,1-1,-1 0,0 0,17 82,-15-63,1 0,1 0,1 0,0-1,1 0,1 0,1 0,6 9,-13-24,0 0,0 0,1 0,-1 0,1 0,0 0,0 0,0 0,-1-1,2 1,-1-1,0 1,0-1,0 0,1 0,-1 0,0 0,1 0,-1-1,1 1,-1-1,1 1,-1-1,1 0,-1 0,1 0,-1 0,1-1,-1 1,1-1,-1 0,1 1,-1-1,0 0,1 0,-1 0,0-1,0 1,0-1,2-1,75-77,-75 75,15-19,-1 0,-2-1,0-1,-2 0,0-1,-2 0,8-28,-3-6,-18 60,0 1,0 0,1 0,-1 0,0 0,0 0,0 0,1 0,-1 1,0-1,0 0,0 0,1 1,-1-1,0 0,0 1,1-1,-1 1,0-1,1 1,-1-1,0 1,1-1,-1 1,1-1,-1 1,1 0,-1 0,1-1,0 1,-1 0,1-1,0 1,0 0,-1 0,1 0,0-1,0 1,0 0,0 0,0 0,0 0,0-1,0 1,0 0,1 0,-1 0,3 13,4-2</inkml:trace>
  <inkml:trace contextRef="#ctx0" brushRef="#br0" timeOffset="431.937">932 227,'21'0,"1"-1,-1-1,1-1,-1 0,0-2,13-5,-28 9,-1-1,0 0,0 0,0 0,0-1,0 1,0-1,-1-1,1 1,-1-1,0 1,0-1,0 0,-1 0,0-1,1 1,-1-1,-1 0,1 0,-1 0,0 0,0 0,0 0,-1-1,1 1,-1-1,0-4,-1 6,0 1,1 0,-1 0,-1-1,1 1,0 0,-1 0,0-1,1 1,-1 0,-1 0,1 0,0 0,-1 0,1 0,-1 1,0-1,0 0,0 1,0-1,-1 1,1 0,0 0,-1 0,0 0,1 0,-1 0,0 1,0 0,0-1,0 1,0 0,-1 0,1 1,0-1,0 1,-2-1,-3 1,0 0,0 0,0 1,0 0,0 0,0 1,1 0,-1 0,0 1,1 0,0 0,0 0,0 1,-6 5,1-1,0 0,0 1,1 0,1 1,0 0,0 1,1 0,0 0,1 1,0 0,1 1,0 0,1 0,1 0,0 1,1 0,0 0,1 0,-1 11,4-17,0 0,0 0,1 0,0 0,0 0,1 0,0 0,1 0,-1-1,1 1,1-1,0 0,0 0,0 0,1 0,0-1,0 0,0 0,1 0,0-1,0 1,0-1,1-1,3 3,11 5,0 0,1-1,0-2,0 0,1-1,0-1,17 2,-31-7,-1 0,0-1,0 0,1 0,-1-1,0 0,1-1,-1 0,0 0,1 0,-1-1,0-1,0 1,0-1,5-3,4-6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14.1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279 109,'-2'-2,"1"0,0 0,-1 0,0 0,1 1,-1-1,0 1,0-1,0 1,0-1,0 1,0 0,0 0,0 0,-1 1,1-1,0 0,-1 1,1-1,0 1,-1 0,1 0,0 0,-1 0,1 0,-1 1,-7 0,-1 0,1 1,-1 1,1 0,0 0,0 1,1 0,-1 0,1 2,0-1,0 1,0 0,1 1,0 0,0 0,1 0,0 1,0 1,0-1,2 1,-1 0,1 0,0 1,1-1,0 1,0 0,1 0,1 1,-1-1,2 1,-1 1,2-6,0-1,0 0,1 1,0-1,0 0,0 1,0-1,1 0,0 0,0 0,0 0,1 0,0 0,0-1,0 0,0 1,0-1,1 0,0 0,0-1,0 1,0-1,1 0,0 0,-1 0,1-1,0 0,0 0,0 0,0 0,5 0,10 3,-1-1,1 0,0-2,-1 0,1-1,0-1,0-1,3-2,4-2,-2-1</inkml:trace>
  <inkml:trace contextRef="#ctx0" brushRef="#br0" timeOffset="604.607">928 80,'-9'-3,"-1"1,0 1,0 0,0 0,0 1,0 0,0 0,0 1,0 1,0 0,0 0,0 1,1 0,-1 0,1 1,0 1,0-1,1 2,-1-1,1 1,0 0,-5 6,1-1,1 1,0 1,1 0,0 0,1 1,0 0,1 1,1-1,0 2,1-1,1 1,0 0,1 1,4-14,-1 0,1 0,0 0,0 1,0-1,1 0,-1 0,1 0,0 0,0 0,0 0,0 0,0 0,1 0,-1 0,1-1,0 1,0 0,0-1,0 0,0 1,0-1,1 0,-1 0,1 0,-1 0,1-1,0 1,0-1,0 0,0 0,0 0,0 0,0 0,0 0,0-1,0 0,0 1,1-1,-1 0,0-1,0 1,0-1,0 1,1-1,-1 0,0 0,0 0,2-2,19-6,-1-1,-1-1,0-2,0 0,-1-1,-1-1,0-1,4-5,77-74,-100 95,0 1,0-1,0 0,0 1,0 0,0-1,0 1,0 0,0-1,0 1,-1 0,1 0,0 0,-1 0,1 0,0 0,-1 0,1 0,-1 0,1 0,-1 0,0 0,0 0,1 0,-1 0,0 0,0 0,0 0,0 1,0-1,0 0,0 0,-1 0,1 0,0 0,-1 0,1 0,0 0,-1 0,0 0,1 0,-1 0,1 0,-1 0,0 0,0 0,0 4,-1 0,1 0,0 0,0 0,1 0,-1 0,1 0,0 1,0-1,1 0,0 0,-1 0,2 0,-1 0,1 0,-1 0,1-1,1 1,-1-1,1 1,-1-1,1 0,1 0,-1 0,0 0,1 0,0-1,0 0,0 0,0 0,1 0,-1 0,1-1,85 20,-76-24</inkml:trace>
  <inkml:trace contextRef="#ctx0" brushRef="#br0" timeOffset="1251.928">1239 390,'4'-1,"0"-1,0 0,0 0,0 0,0 0,0-1,-1 1,1-1,-1 0,0 0,0-1,0 1,0-1,-1 1,1-1,0-1,2-2,126-152,-130 158,0 0,-1 0,1 0,0 0,0 0,0 0,0 0,0 0,0 0,0 0,0 1,1-1,-1 0,0 1,0-1,1 1,-1 0,0-1,0 1,1 0,-1 0,1-1,-1 1,0 0,1 0,-1 1,0-1,1 0,-1 0,0 1,1-1,-1 1,0-1,0 1,0-1,1 1,-1 0,0 0,0-1,0 1,0 0,0 0,0 0,0 0,0 0,-1 0,1 1,0-1,-1 0,1 0,-1 0,1 1,-1-1,1 0,-1 1,0-1,0 0,0 1,0-1,0 1,48 109,-45-108,-1 1,0-1,1 0,-1 0,1 0,0 0,0-1,0 1,0-1,1 1,-1-1,1 0,-1 0,1-1,0 1,-1-1,1 0,0 0,0 0,0 0,0-1,0 0,0 1,0-2,0 1,0 0,0-1,3 0,1-3,0 1,0-1,-1 0,0-1,0 0,0 0,0-1,-1 0,0 0,0 0,1-3,12-10,-1 2,-1 0,0-1,-1 0,-1-1,-1-1,-1-1,9-17,-20 35,-1-1,1 1,-1 0,0-1,0 1,0-1,0 1,-1-1,1 1,-1-1,0 0,0 1,0-1,-1 1,1-1,-1 1,0-1,0 1,0-1,0 1,0 0,-1-1,-2-2,-8-6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0.9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111 128,'-18'28,"-73"223,90-275,12-17,2 1,1 0,3 1,16-28,68-59,-99 124,-1-1,1 1,0 0,1 0,-1 0,0 0,0 0,1 0,0 1,-1-1,1 1,0 0,-1 0,1 0,0 0,0 0,0 0,0 1,0 0,0-1,0 1,0 0,0 1,0-1,0 0,0 1,0 0,-1-1,1 1,0 0,0 1,-1-1,1 0,0 1,-1-1,1 1,-1 0,0 0,0 0,0 0,0 0,0 1,0-1,0 1,-1-1,2 3,10 18,-1 0,-1 1,-1 1,-1-1,-1 1,-2 1,1 7,5 126,-12-158,1-1,-1 1,1-1,0 1,-1-1,1 0,0 1,-1-1,1 1,0-1,-1 0,1 0,0 1,0-1,-1 0,1 0,0 0,0 0,0 0,-1 0,1 0,0 0,0 0,0-1,-1 1,1 0,0 0,-1-1,1 1,0 0,0-1,-1 1,1-1,-1 1,1-1,0 1,-1-1,1 1,-1-1,1 0,-1 1,1-1,-1 0,0 1,1-1,-1 0,0 1,0-1,1 0,-1 0,0 1,0-1,0 0,0 0,0 0,0 1,0-1,0 0,0 0,0 0,-1 1,5-8,13-29,2 1,1 1,1 1,24-28,-30 44,-2 1,1 0,0 2,2 0,-1 0,2 1,0 1,3-1,-18 13,0 0,0 0,0 0,0 0,1 0,-1 0,0 0,0 1,1-1,-1 1,0 0,1 0,-1 0,1 0,-1 0,0 0,1 1,-1-1,0 1,1-1,-1 1,0 0,0 0,0 0,0 0,0 0,0 1,0-1,0 1,0-1,0 1,-1 0,1-1,-1 1,1 0,-1 0,0 0,0 0,0 1,35 92,-21 46,-10-123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3.7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83 605,'-1'-1,"0"0,1 1,-1-1,0 0,0 1,0-1,1 0,-1 1,0-1,0 1,0-1,0 1,0 0,0-1,0 1,0 0,0 0,-1 0,1 0,0 0,0 0,0 0,0 0,0 0,0 0,0 1,0-1,0 0,0 1,0-1,0 1,0-1,0 1,0-1,0 1,1 0,-1-1,0 1,0 0,1 0,-1 0,0-1,1 1,-1 0,1 0,-1 0,1 0,-1 0,1 0,0 0,0 0,-1 1,-3 4,-1 1,1 0,0 0,0 0,1 0,0 1,1-1,-1 1,1 0,1 0,0 0,0 0,0 0,1 0,0 0,1 0,-1 0,2 0,-1 0,1 0,0-1,1 1,0 0,1 1,-1-6,-1-1,1 1,0-1,0 0,0 0,0 0,0 0,1 0,-1-1,0 0,1 1,-1-1,1-1,0 1,-1 0,1-1,0 0,-1 0,1 0,0 0,-1 0,1-1,0 0,-1 1,1-2,-1 1,1 0,-1-1,0 1,1-1,0-1,4-1,0-1,0 0,0-1,-1 0,0 0,0-1,-1 1,0-1,0-1,0 1,-1-1,0 0,32-110,-36 114,-1 1,1 0,-1-1,0 1,0-1,0 1,0 0,0-1,-1 1,0-1,1 1,-1 0,0 0,-1 0,1-1,-1 1,1 0,-1 1,0-1,0 0,0 0,-1 1,1-1,0 1,-1 0,0 0,1 0,-1 0,0 0,0 1,0-1,0 1,-1-1,0 1,-5 1,0 1,0 0,0 0,0 1,0 0,1 0,-1 1,1 0,-1 1,1 0,0 0,0 1,1 0,0 0,-1 1,2 0,-1 0,-5 6,11-10,-18 14</inkml:trace>
  <inkml:trace contextRef="#ctx0" brushRef="#br0" timeOffset="629.618">563 577,'-13'19,"2"0,0 1,1 0,1 0,1 1,1 0,0 1,2-1,0 1,2 0,1 1,0 7,1-27,1 0,1-1,-1 1,0 0,0-1,1 1,0 0,-1-1,1 1,0-1,0 1,0-1,1 1,-1-1,1 0,-1 0,1 0,0 0,0 0,0 0,0 0,0 0,0-1,0 1,0-1,1 0,-1 0,1 0,-1 0,1 0,-1 0,1 0,-1-1,1 1,0-1,-1 0,1 0,0 0,0 0,0-1,6 1,0-2,0 1,0-1,-1-1,1 1,0-1,-1-1,0 0,0 0,0-1,4-2,13-15,-1-1,0-1,-2-1,-1-2,-1 0,-1 0,-2-2,0 0,-2-1,1-7,-9 23,-1-1,0 0,-1 0,-1-1,0 1,-1-1,-1 0,0 0,-1 0,-1 0,0 0,-1 0,-1 1,-1-1,0 0,-1 1,-3-8,6 19,-1 0,0 0,0 0,0 0,-1 0,0 1,1-1,-1 1,0 0,-1 0,1 0,0 0,-1 1,0-1,0 1,0 0,0 0,0 0,0 0,0 1,0 0,-1 0,1 0,0 0,-1 1,1 0,-1-1,1 2,-1-1,1 0,0 1,-1 0,1 0,0 0,0 1,-1-1,1 1,0 0,1 0,-1 1,0-1,0 1,1 0,0 0,-1 0,1 0,1 0,-1 1,0-1,-1 4,-3 3,0 1,1-1,1 2,-1-1,2 0,0 1,0 0,1 0,0 0,1 0,1 1,0-1,0 0,2 1,-1-1,1 1,1-1,0 0,1 0,0 0,1 0,1-1,0 1,0-1,1 0,0 0,1-1,0 0,1 0,0-1,5 6,4 2,1-1,1-1,0 0,1-1,1-1,0-1,1-1,0-1,22 7,-20-15,-6-4</inkml:trace>
  <inkml:trace contextRef="#ctx0" brushRef="#br0" timeOffset="880.43">1211 605,'-4'29,"2"9,2-1</inkml:trace>
  <inkml:trace contextRef="#ctx0" brushRef="#br0" timeOffset="1129.484">1240 238</inkml:trace>
  <inkml:trace contextRef="#ctx0" brushRef="#br0" timeOffset="1653.337">1465 351,'50'-41,"-2"-3,-2-1,-2-3,25-35,-66 79,0 0,0 0,0 0,-1 0,1-1,-1 1,0-1,-1 1,1-1,-1 0,0 0,0 0,0 0,0 0,-1 0,0-2,0 7,0-1,0 1,0-1,-1 1,1-1,0 1,0 0,0-1,-1 1,1-1,0 1,-1-1,1 1,0 0,-1-1,1 1,0 0,-1-1,1 1,-1 0,1-1,-1 1,1 0,0 0,-1 0,1 0,-1-1,1 1,-1 0,1 0,-1 0,1 0,-1 0,1 0,-1 0,0 0,1 0,-1 0,1 1,0-1,-1 0,1 0,-1 0,1 1,-1-1,1 0,-1 0,1 1,0-1,-1 0,1 1,0-1,-1 0,1 1,0-1,-1 1,1-1,0 1,0-1,-1 1,1-1,0 1,0-1,0 1,0-1,0 1,-22 31,16-9,1 0,2 0,0 0,1 1,1-1,2 1,0-1,2 0,0 1,6 20,-3-12,23 118,-17-105,-3 1,-1 1,-2-1,-3 1,-2 0,-1 7,-2-40,-1 0,0 0,-1 0,0-1,-1 0,0 0,-1 0,-1 0,0-1,-4 6,7-13,1 0,-1 0,0 0,0-1,0 1,-1-1,1 0,-1 0,0-1,-1 1,1-1,0 0,-1 0,0-1,0 0,1 0,-1 0,0-1,-1 0,1 0,0 0,0-1,0 0,-5 0,6-1,1 0,-1-1,1 1,0-1,-1 0,1 0,0 0,0-1,0 1,1-1,-1 0,1 0,-1 0,1-1,0 1,0-1,1 0,-1 0,1 0,-1 0,1 0,1 0,-1 0,0-1,1 1,0-1,0-1,-1-6,0 1,0 0,2 0,-1-1,1 1,1 0,0-1,1 1,0 0,3-10,2 5,1 0,0 0,1 0,1 1,1 1,0 0,0 0,2 1,0 0,0 1,1 1,0 0,1 1,0 1,1 0,0 1,0 1,9-3,89-12,-90 21</inkml:trace>
  <inkml:trace contextRef="#ctx0" brushRef="#br0" timeOffset="2396.745">2171 521,'-49'162,"47"-157,0 1,1-1,-1 1,1-1,1 1,-1-1,1 1,0 0,0-1,1 1,-1-1,1 1,1 0,-1-1,1 0,0 1,0-1,0 0,1 0,0 0,0 0,0-1,0 1,2 0,-1-4,0 0,0-1,0 0,0 0,0 0,0 0,0-1,0 1,0-1,0 0,0 0,0 0,-1-1,1 0,0 1,-1-1,0 0,1-1,-1 1,0-1,0 1,0-1,0 0,-1 0,1 0,-1-1,2-2,139-217,-143 222,1-1,-1 1,1 0,-1-1,1 1,0 0,-1-1,1 1,0 0,0 0,0 0,0-1,0 1,0 0,0 0,0 0,0 1,1-1,-1 0,0 0,0 1,1-1,-1 1,1-1,-1 1,0-1,1 1,-1 0,1 0,-1 0,1 0,-1 0,1 0,-1 0,1 0,-1 1,1-1,-1 0,0 1,1-1,-1 1,0 0,1-1,-1 1,0 0,1 0,6 17,-1-1,-1 1,0 0,-2 1,0 0,-1-1,0 1,-2 0,0 2,7 58,2 9,-4 1,-5 84,-2-111,0-29,-1-1,-2 1,-1-1,-2 0,-5 12,-43 66,53-106,0-1,-1 0,0 1,0-1,0-1,0 1,-1 0,1-1,-1 1,1-1,-1 0,0 0,0-1,0 1,0-1,0 0,0 0,0 0,0 0,0-1,-1 0,1 0,0 0,0 0,0-1,-1 1,-1-2,2 1,0-1,1 1,-1-1,0 0,1-1,0 1,-1-1,1 1,0-1,0 0,0 0,1 0,-1-1,1 1,0-1,0 1,0-1,0 0,1 1,-1-1,1 0,0 0,0 0,0 0,1-1,0 1,-1-4,1-3,0-1,0 1,1 0,1-1,0 1,0 0,1 0,0 0,4-7,3 0,1 0,1 1,0 0,1 1,1 1,1 0,0 0,2-2,1 0,1 1,0 1,1 1,1 1,0 1,8-3,-7 6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2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286 341,'-8'-3,"-1"0,0 0,0 0,-1 2,1-1,0 1,-1 0,1 1,0 0,-1 1,1-1,0 2,-1 0,1 0,0 0,0 1,0 1,1-1,-1 1,1 1,0 0,0 0,0 0,1 1,0 0,0 1,-1 1,4-3,-1 0,1 0,0 1,1-1,-1 1,1 0,0 1,1-1,-1 0,1 1,1-1,-1 1,1 0,0-1,1 1,-1 0,1 0,1-1,-1 1,1 0,0-1,1 1,0 0,0-1,0 0,1 1,0-1,0 0,0 0,1-1,0 1,0-1,0 0,1 0,0 0,0 0,0-1,0 0,1 0,-1 0,1-1,0 0,1 0,-1 0,0-1,2 0,2 0,-1 0,1-1,0 0,-1-1,1 0,0 0,-1-1,1-1,-1 1,1-2,-1 1,0-1,1-1,-2 0,1 0,0 0,-1-1,0-1,0 1,0-1,-1 0,0-1,0 0,-1 0,1-1,4-6,0-1,0 0,-2 0,0-1,-1 0,0 0,-2-1,0 0,0-4,4-8,-7 23,0 0,-1-1,1 1,-2-1,1 0,-1 0,0 1,0-1,-1 0,0 0,0 0,-1 0,0-1,-1 5,-1 0,0 0,-1 1,1 0,0-1,-1 1,1 0,-1 0,0 1,0-1,1 1,-1 0,0 0,0 0,0 0,0 1,0 0,0 0,-1 0,1 0,0 0,0 1,0 0,0 0,0 0,1 0,-1 1,0-1,0 1,1 0,-1 0,1 0,-1 2,-19 8,3-1</inkml:trace>
  <inkml:trace contextRef="#ctx0" brushRef="#br0" timeOffset="933.814">682 313,'-5'9,"0"1,1-1,0 0,0 1,1 0,1 0,0 0,0 0,1 0,0 1,0-1,1 0,1 1,0-1,0 0,1 0,0 0,1 0,0 2,-1-10,0 0,0 0,0 0,0 0,0 0,1 0,-1-1,1 1,-1-1,1 1,-1-1,1 0,0 0,-1 0,1-1,0 1,0-1,0 1,0-1,-1 0,1 0,0 0,0 0,0-1,0 1,-1-1,1 0,0 0,0 0,78-37,-50 14,-2-1,0-1,-2-2,18-23,-27 31,-5 16,-19 34,2-16,3-9,0 0,0 0,1 0,-1 0,1 1,0-1,1 0,-1 0,1 0,0 0,0 0,1 0,0-1,-1 1,2 0,-1-1,0 1,1-1,0 0,0 1,0-2,1 1,-1 0,1-1,0 1,0-1,0 0,0 0,0-1,1 1,-1-1,1 0,0 0,0-1,0 1,0-1,0 0,1 0,11-1,-1 0,1-2,0 0,-1 0,1-2,-1 0,0-1,0 0,-1-1,0-1,0-1,0 0,-1-1,0 0,-1-1,0-1,0 0,-1-1,9-6,0 0,-2-2,0-1,-2 0,0-1,-1 0,-2-2,0 0,-1 0,-2-2,0 1,4-18,-15 40,1 0,-1 0,0 0,1 0,-1 0,-1 0,1 0,0 0,-1 0,1 0,-1 0,0 0,0 0,0 1,0-1,-1 0,1 1,-1-1,0 1,0-1,1 1,-1 0,-1-1,1 1,0 0,0 1,-1-1,1 0,-1 1,0-1,1 1,-1 0,0 0,0 0,0 0,0 1,0-1,0 1,0-1,0 1,0 0,0 0,0 1,0-1,0 0,0 1,0 0,1 0,-1 0,0 0,0 0,1 1,-1-1,0 1,0 0,-7 5,0-1,1 1,-1 1,2-1,-1 1,1 1,1 0,-1 0,1 1,1-1,0 1,0 1,1-1,1 1,0 0,0 0,1 0,-2 11,5-18,0 0,0 0,0 0,0 0,1 0,-1 0,1-1,0 1,1 0,-1 0,1 0,-1-1,1 1,0-1,0 0,1 1,-1-1,1 0,-1 0,1 0,0-1,0 1,0-1,1 0,-1 1,1-1,-1-1,1 1,1 0,119 27,-89-24,71 27,-102-30,-1 0,0 0,0 1,1 0,-1-1,-1 1,1 0,0 1,-1-1,0 0,1 1,-1-1,-1 1,1 0,0-1,-1 1,0 0,0 0,0 0,0 0,-1 0,1 0,-1 0,0 1,-1 2,-41 153,46-111,5-39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3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1 258,'39'13,"0"-1,1-2,1-2,-1-2,32 1,-66-6,0 0,0-1,0 0,0 0,0 0,0 0,0-1,0 0,0 0,0-1,0 0,0 0,-1 0,1-1,-1 1,0-1,1-1,-1 1,-1-1,1 0,0 0,-1 0,0-1,0 1,2-5,0 1,-1-1,-1 1,1-1,-2 0,1-1,-1 1,0-1,-1 1,0-1,-1 0,0 0,-1 0,0 0,0-3,0 9,-1-1,1 0,-1 0,0 1,0-1,0 1,-1-1,0 1,0-1,0 1,0 0,-1 0,1 0,-1 0,0 0,-1 1,1 0,0-1,-1 1,0 0,0 0,0 1,0-1,0 1,0 0,-1 0,1 1,-1-1,1 1,-3-1,2 1,-1-1,1 1,-1 1,0-1,1 1,-1 0,0 0,1 0,-1 1,0 0,1 0,-1 0,1 1,-1 0,1 0,0 0,0 1,0 0,0 0,0 0,1 0,-1 1,1 0,0-1,0 2,0-1,1 0,-1 1,1 0,0 0,1 0,-1 0,1 0,-2 6,2-1,0 0,0 1,1-1,1 1,-1-1,2 1,0-1,0 1,1-1,0 1,0-1,1 0,1 0,0 0,0-1,1 1,0-1,1 0,-1-1,2 1,-1-1,1 0,1 0,0-1,0 0,141 89,-142-93,-1 0,1-1,-1 1,1-2,0 1,-1-1,1 0,0 0,0-1,0 1,0-2,0 1,0-1,0 0,0-1,-1 1,1-1,0-1,-1 1,0-1,1 0,-1 0,4-4,17-10,-2 1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5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0,'-29'48,"-14"25,0 6,7-7,6-15,7-13,7-8,3-11,2-10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1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1,'24'29,"22"19,9 6,-1-1,-5-5,-5-6,-6-6,-5-3,-2-3,-3-6,-5-8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2 197,'0'500,"0"-520,-1-11,1 0,2 0,1 0,1 0,2 1,2-6,0 7,0-1,2 2,1-1,2 2,0-1,2 2,1 0,1 1,1 0,1 1,1 2,1 0,1 1,1 1,1 1,18-11,-39 27,1 0,0 1,-1 0,1-1,0 1,0 1,0-1,0 0,0 1,1 0,-1 0,0 0,1 1,-1-1,0 1,1 0,-1 1,1-1,-1 1,0-1,1 1,-1 0,0 1,0-1,0 1,0 0,0 0,0 0,-1 1,1-1,-1 1,1 0,-1 0,0 0,0 0,0 0,0 1,-1 0,2 2,-3 5,0 0,-1 0,0 0,-1 0,0 1,-1-1,0-1,-1 1,0 0,0 0,-1-1,-1 0,0 0,0 0,-1-1,0 1,-1-1,0-1,0 1,-7 5,3-4,0-1,-1 0,1 0,-2-1,1-1,-1 0,0-1,-1 0,0-1,1-1,-2 0,1-1,0 0,-1-1,1-1,-5 0,-5-4,6-2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2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1 450,'53'-20,"-1"-2,-1-2,-1-3,-1-1,-1-3,1-5,-40 29,0-1,-1 0,0 0,0-1,-1 0,0 0,-1-1,0 0,-1 0,0 0,0-1,-1 0,0 1,-1-2,0 1,-1 0,-1 0,1-1,-2-8,1 18,-1 0,-1 0,1-1,0 1,0 0,-1 0,1 0,-1-1,0 1,0 0,0 0,0 0,0 0,0 0,0 0,-1 1,1-1,-1 0,1 1,-1-1,0 1,0-1,1 1,-1 0,0 0,0 0,0 0,0 0,-1 0,1 0,0 1,0-1,0 1,-1 0,1-1,0 1,0 0,-1 0,1 1,0-1,0 0,0 1,-1-1,1 1,0 0,-6 1,0 0,0 1,0 0,1 0,-1 1,1 0,0 0,0 1,0-1,0 2,-5 5,9-9,0 1,0 0,0 0,1 0,-1 0,1 1,0-1,0 1,0-1,0 1,0 0,1 0,0 0,0 0,0 0,0 0,1 0,-1 0,1 0,0 0,0 0,0 0,1 1,0-1,0 0,0 0,0-1,0 1,1 0,0 0,0 0,0-1,0 1,0-1,1 0,-1 0,3 3,89 27,-85-32,-1 0,0 1,1 0,-1 1,0-1,0 2,0-1,0 1,-1 0,1 1,-1 0,0 0,0 1,-3-1,-1 0,0 1,0-1,-1 0,0 1,0-1,0 1,-1 0,0 0,0 0,0-1,-1 1,1 0,-1 0,-1 0,1 0,-1 0,0 0,-1 0,1-1,-1 1,-1 1,-6 58,11-47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38.1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1 368,'82'12,"-74"-9,-1-1,0 1,1-2,-1 1,1-1,-1 0,1 0,-1-1,1 0,0-1,-1 1,1-2,-1 1,1-1,-1 0,0 0,0-1,1 0,-2 0,1-1,0 0,-1 0,1-1,-4 4,-1-1,1 0,-1 0,1 1,-1-2,0 1,1 0,-1 0,0-1,-1 1,1-1,0 1,-1-1,1 0,-1 0,0 0,0 0,0 0,0 0,-1 0,1 0,-1 0,0 0,0 0,0 0,0 0,0 0,-1 0,1 0,-1 0,0 0,0 0,0 0,0 0,-1 0,1 0,-1 1,1-1,-1 1,0-1,0 1,0 0,-1-1,1 1,0 0,-1 1,1-1,-1 0,0 1,0-1,-4 0,0 0,0 0,0 1,0 0,0 0,0 1,-1 0,1 0,0 1,0 0,0 0,0 0,0 1,0 0,0 1,0-1,1 1,-1 1,1-1,0 1,0 0,0 1,1-1,-1 1,1 0,0 0,1 1,-4 4,1 3,1 1,0 0,1 0,1 0,0 1,1-1,0 1,1 0,1 0,1 0,0 0,1-1,2 15,-1-21,0 0,0 0,1 0,0-1,0 1,1-1,0 0,0 0,1-1,0 1,0-1,0 0,1 0,0 0,0-1,1 0,-1 0,1-1,0 0,0 0,1 0,-1-1,1 0,0-1,-1 0,1 0,0 0,0-1,1-1,-1 1,0-1,0 0,0-1,0 0,0 0,0-1,0 0,0-1,0 1,10-5</inkml:trace>
  <inkml:trace contextRef="#ctx0" brushRef="#br0" timeOffset="468.507">762 255,'0'-1,"0"0,0-1,0 1,0 0,-1 0,1 0,0 0,-1 0,1 0,-1 0,1 0,-1 0,0 0,1 0,-1 0,0 0,0 1,0-1,0 0,1 0,-1 1,0-1,0 1,0-1,0 1,0-1,-1 1,1-1,0 1,0 0,0 0,0 0,0 0,0-1,-1 1,1 1,0-1,0 0,0 0,0 0,0 1,0-1,-1 0,1 1,0-1,0 1,0-1,0 1,-55 24,-31 37,84-60,1 1,-1-1,0 1,1 0,-1 0,1 0,0 0,0 1,0-1,0 1,1-1,-1 1,1-1,0 1,0 0,0-1,1 1,-1 0,1 0,0 0,0 0,0-1,1 1,-1 0,1 0,0 0,56 47,-14-21,-42-29,1 1,0 0,-1-1,0 1,1 0,-1 0,0-1,0 1,0 0,0 0,0 0,-1 1,1-1,-1 0,1 0,-1 0,0 0,1 1,-1-1,-1 0,1 0,0 0,0 0,-1 1,1-1,-1 0,0 0,1 0,-1 0,0 0,0 0,-1 0,1 0,0-1,0 1,-1 0,1-1,-1 1,0-1,1 1,-1-1,0 0,-2 1,-90 39,68-37</inkml:trace>
  <inkml:trace contextRef="#ctx0" brushRef="#br0" timeOffset="918.624">1242 171,'-263'116,"260"-115,0 1,0 0,1-1,-1 1,0 0,1 1,-1-1,1 0,0 1,0-1,0 1,0 0,0 0,0 0,1-1,-1 2,1-1,0 0,0 0,0 0,1 0,-1 1,1-1,0 0,-1 1,1-1,1 0,-1 1,0-1,1 0,0 1,0-1,0 0,0 0,0 0,1 0,1 3,22 40,17 48,-42-92,1 1,-1 0,0 0,0 0,0 0,-1 0,1-1,-1 1,0 0,1 0,-1-1,0 1,-1 0,1-1,0 1,-1-1,1 1,-1-1,0 0,0 0,0 0,0 0,0 0,0 0,-1 0,1-1,-1 1,1-1,-1 0,1 0,-1 0,0 0,-1 0,-79 14,57-15</inkml:trace>
  <inkml:trace contextRef="#ctx0" brushRef="#br0" timeOffset="1184.822">1440 311,'-10'29,"-3"19,-3 2,-1-4,4-9</inkml:trace>
  <inkml:trace contextRef="#ctx0" brushRef="#br0" timeOffset="1438.233">1581 1,'0'0</inkml:trace>
  <inkml:trace contextRef="#ctx0" brushRef="#br0" timeOffset="1666.158">1779 283,'-7'15,"0"1,1 1,0-1,2 1,0 0,1 0,0 0,2 1,0-1,1 0,0 1,2-1,0 3,0-17,-1 1,0-1,1 0,-1 0,1 0,0 0,0 0,0 0,1-1,-1 1,1-1,-1 1,1-1,0 0,0 0,0 0,0 0,0-1,0 1,1-1,-1 0,0 0,1 0,-1-1,1 1,-1-1,1 1,-1-1,1 0,-1-1,1 1,0-1,111-29,-105 27,0-1,-1 0,1 0,-1-1,0 0,0-1,-1 0,1 0,-1-1,0 0,-1 0,0-1,0 0,-1 0,0-1,0 0,-1 0,0 0,-1 0,0-1,0 0,-1 0,0 0,-1 0,0 0,0-4,-3 10,0 0,0 1,0-1,0 0,0 1,-1-1,1 1,-1-1,0 1,0 0,-1 0,1 0,0 0,-1 0,0 0,0 1,0-1,0 1,0 0,0 0,-1 0,1 0,0 1,-1-1,0 1,1 0,-1 0,-1 0,-109-10,48 21,38-3</inkml:trace>
  <inkml:trace contextRef="#ctx0" brushRef="#br0" timeOffset="2219.907">2230 481,'144'-132,"-75"87,-67 46,-1 0,1 0,-1 0,1 1,-1-1,0 0,0 1,0-1,0 1,0-1,0 1,0 0,0-1,0 1,-1 0,1-1,-1 1,1 0,-1 0,0 0,0 0,0-1,0 1,0 0,0 0,2 10,-1-5,-1 0,2 0,-1-1,1 1,-1-1,2 1,-1-1,1 0,0 0,0 0,1 0,0-1,0 1,0-1,0 0,1 0,0 0,0-1,1 0,-1 0,1 0,-1 0,1-1,1 0,-1-1,0 1,1-1,-1 0,1-1,-1 1,1-1,0-1,3 1,7-7,-1 0,1-1,-2 0,1-2,-1 0,0 0,-1-1,0-1,0-1,-2 0,1 0,-1-1,-1-1,-1 0,2-3,-1 3,2-1,0 0,-2-1,0-1,0 1,-2-2,0 1,-1-2,-1 1,-1-1,0 0,-1-1,-2-4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2.9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0,'-2'2,"0"-1,0 0,1 1,-1-1,0 1,0 0,1 0,-1-1,1 1,0 0,0 0,-1 0,1 0,0 1,1-1,-1 0,0 0,1 1,-1-1,1 0,0 1,-1-1,-2 9,-4 14,1-1,2 1,0 0,1 0,1 24,-1 6,-23 143,27-68,-1-118</inkml:trace>
  <inkml:trace contextRef="#ctx0" brushRef="#br0" timeOffset="253.101">1 339,'43'4,"24"3,5-1,-4-1,-10-1,-9-2,-13-6,-9-2,-3 0,-1 1,-5 1</inkml:trace>
  <inkml:trace contextRef="#ctx0" brushRef="#br0" timeOffset="585.691">762 311,'-50'127,"48"-121,1 1,-1-1,2 0,-1 1,1-1,0 1,0-1,0 0,1 1,0-1,1 0,-1 1,1-1,0 0,1 0,-1 0,1-1,0 1,1-1,-1 1,0-4,0 1,1 0,-1-1,0 0,0 0,1 0,0 0,-1 0,1-1,0 1,0-1,0 0,0 0,0-1,0 1,0-1,0 0,0 0,0 0,0 0,0-1,0 0,0 0,-1 0,1 0,2-1,96-49,-97 47,1 1,0-1,-1 0,0-1,0 1,0-1,0 0,-1 0,0 0,0-1,0 0,-1 0,0 0,0 0,0 0,-1 0,0-1,0 1,-1-1,0 0,0 1,0-1,-1 0,0 0,0 1,-1-1,0 0,0 1,0-1,-1 0,0 1,0 0,-1-1,0 1,0 0,0 0,-1 1,0-1,0 1,0 0,-1 0,0 0,-3-2,3 3,-1 1,0 0,0 0,0 0,0 1,-1 0,1 0,-1 1,1 0,-1 0,1 0,-1 1,0 0,1 0,-1 0,0 1,1 0,-1 1,-2 0,-10 5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8:46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53 422,'-17'73,"-17"155,32-267,4 33,56-195,-54 189,2 1,-1-1,2 1,-1 1,2-1,-1 1,1 0,1 0,0 1,0 1,1-1,0 2,0-1,1 1,3-1,-11 6,1 0,0 1,0-1,0 1,0 0,0 0,0 1,1-1,-1 1,0 0,0 0,0 0,1 0,-1 1,0 0,0 0,0 0,0 0,0 1,0-1,0 1,-1 0,1 0,-1 0,1 1,2 2,13 13</inkml:trace>
  <inkml:trace contextRef="#ctx0" brushRef="#br0" timeOffset="419.325">476 563,'57'-18,"-38"14,1-1,-1-1,0-1,0 0,-1-1,1-2,-2 0,0 0,0-2,-1 0,0-1,3-4,-18 16,1-1,0 1,-1 0,1-1,-1 1,0-1,1 0,-1 0,0 1,0-1,0 0,0 0,0 0,-1 0,1 0,-1 0,1 0,-1 0,0 0,0 0,0 0,0 0,0-1,0 1,0 0,-1 0,1 0,-1 0,1 0,-1 0,0 0,0 0,0 0,0 1,0-1,0 0,-1 1,1-1,-1 0,1 1,-1 0,1-1,-1 1,0 0,0-1,-9 1,1-1,-1 1,0 1,1 0,-1 1,0 0,1 0,-1 1,1 0,0 1,-1 0,1 1,1 0,-1 1,0 0,1 0,0 1,1 0,-1 1,1 0,0 0,1 0,0 1,0 1,0-1,1 1,1 0,-1 0,1 2,1-6,1 1,0-1,1 1,-1 0,1 0,1 0,-1 0,1 1,0-1,0 0,0 1,1-1,0 0,1 1,-1-1,1 0,0 0,1 1,-1-1,1 0,1 0,-1 0,1-1,0 1,0-1,1 1,-1-1,1 0,0 0,1-1,-1 1,1-1,0 0,0 0,0 0,1-1,-1 0,4 1,9 1,1 0,-1-2,1 0,-1-1,1-1,0-1,-1 0,1-2,0 0,-1-1,1-1,15-5,-9 3</inkml:trace>
  <inkml:trace contextRef="#ctx0" brushRef="#br0" timeOffset="918.93">1182 394,'-12'1,"0"1,0 0,0 1,0 1,0-1,1 2,-1 0,1 0,1 1,-1 0,1 1,0 0,0 1,1 0,0 0,0 1,1 0,0 1,1 0,0 0,0 0,1 1,1 0,0 0,0 1,1-1,1 1,-2 8,5-17,0 1,1 0,0 0,-1-1,1 1,0-1,1 1,-1-1,1 1,-1-1,1 0,0 1,0-1,1 0,-1-1,1 1,-1 0,1-1,0 1,0-1,0 0,0 0,0 0,0 0,1 0,-1-1,1 0,-1 0,1 0,0 0,-1 0,1-1,0 1,-1-1,1 0,0 0,0 0,-1-1,1 0,0 1,-1-1,1 0,-1-1,1 1,-1-1,1 1,-1-1,0 0,1-1,12-6,-1-1,-1 0,1-1,-2-1,0 0,0-1,-1 0,-1-1,0 0,-2 4,13-23,-20 29,-1 0,1 0,0 0,1 0,-1 1,1-1,-1 1,1-1,0 1,1 0,-1 0,0 0,1 1,-1-1,1 1,0 0,0 0,0 0,0 0,0 1,1-1,-1 1,0 0,1 1,1-1,-2 3,0 0,-1 0,1 1,0-1,-1 1,1 0,-1 0,0 0,0 1,0-1,-1 1,1-1,-1 1,0 0,0 0,0 0,0 0,-1 1,0-1,1 0,-2 0,1 1,0-1,-1 1,2 4,-1-7,-1 2,0-1,0 0,0 1,1-1,-1 0,1 0,0 1,0-1,0 0,0 0,1 0,-1 0,1 0,0 0,0-1,0 1,0-1,0 1,0-1,1 0,-1 1,1-1,0-1,0 1,-1 0,1-1,0 1,0-1,1 0,-1 0,0 0,0 0,1-1,-1 1,3-1,14-4,-2-1</inkml:trace>
  <inkml:trace contextRef="#ctx0" brushRef="#br0" timeOffset="1485.238">1774 394,'-22'11,"-1"0,2 2,0 1,0 0,1 1,1 2,0 0,2 0,0 2,1 0,-1 4,14-20,1 0,0 0,1 1,-1-1,0 1,1 0,0-1,0 1,0 0,0 0,1 0,-1-1,1 1,0 0,0 0,1 0,-1 0,1 0,0 0,0-1,0 1,0 0,0-1,1 1,0-1,0 1,0-1,0 0,0 0,1 1,0-2,-1 1,1 0,0-1,0 1,0-1,1 0,-1 0,1 0,-1 0,1-1,-1 0,1 1,0-1,1 0,4 1,-1 0,1-1,-1 0,1-1,0 1,-1-2,1 1,0-1,-1-1,1 1,-1-1,1-1,-1 0,0 0,0 0,0-1,-1 0,3-2,123-100,-115 90,0-1,-1-1,-1 0,0-1,-2 0,0-2,-1 1,-1-2,-1 1,-1-2,-1 1,-1-1,-1-1,-1 0,1-13,-4 29,-1-1,-1 0,0 0,0 0,-1 0,0 0,0 0,-1 0,0 0,0 0,-1 1,-1-1,1 0,-1 1,-1 0,0 0,0 0,0 0,-1 0,0 1,-1 0,1 0,-1 0,-1 1,1 0,-1 0,0 1,-1-1,1 2,-1-1,-5-1,3 4,0 0,0 2,0-1,-1 1,1 0,0 1,0 1,0-1,0 2,0-1,0 1,0 1,1 0,0 0,-1 1,2 0,-1 0,1 1,-1 0,1 1,1 0,0 0,0 1,0-1,1 1,0 1,0-1,1 1,1 0,-1 1,1-1,1 1,0 0,0-1,0 6,0 2,0 0,2 1,0-1,1 1,0-1,2 0,0 1,1-1,1 0,0 0,1-1,1 1,0-1,2 0,0-1,0 0,2 0,4 5,21 27,2-2,2-1,2-2,39 30,-69-62,0-1,1 0,0-1,0 0,1 0,0-2,0 1,13 3,-7-9,-5-4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18.6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868 223,'78'18,"-78"-17,0 0,-1 0,1 0,0 0,0 0,-1 0,1 0,-1-1,1 1,-1 0,1 0,-1 0,1 0,-1 0,0-1,1 1,-1 0,0-1,0 1,1 0,-1-1,0 1,0-1,0 1,0-1,0 0,0 1,0-1,0 0,0 0,0 0,0 1,0-1,-1 0,1 0,-414 148,220-64,195-82,1-1,-1 1,0-1,1 0,-1 1,1-1,-1 0,1 1,-1-1,1 0,0 1,0-1,0 0,0 0,0 0,0 0,0 0,0 0,0 0,0 0,0 0,1-1,-1 1,0 0,1-1,-1 1,0-1,1 0,-1 1,1-1,-1 0,1 0,-1 0,1 0,-1 0,0 0,1 0,0 0,321 13,-321-13,0-1,0 1,0 0,0 0,0 0,0 0,0 0,0 0,0 1,0-1,0 1,0-1,0 1,0 0,0 0,0 0,-1 0,1 0,0 0,0 1,-1-1,1 0,-1 1,0-1,1 1,-1 0,0-1,0 1,0 0,0 0,0 0,0 0,0 0,-1 0,1 0,-1 0,0 0,1 0,-1 0,0 0,0 0,0 0,0 0,-1 0,1 0,-1 0,1 0,-1 0,0 0,1 0,-1 0,0 0,0-1,-1 2,-11 10,-1 0,-1-1,0 0,-1-1,0-1,0 0,-1-2,-1 0,1 0,-8 1,-74 37,-155 101,206-122,34-18,0-1,1 2,0 0,0 0,0 1,1 1,1 0,0 1,-4 4,14-14,0 0,1 0,-1 0,0 0,0 0,0 0,0 0,1 0,-1 0,1 1,-1-1,1 0,-1 0,1 1,0-1,-1 0,1 1,0-1,0 0,0 1,0-1,0 0,0 1,1-1,-1 0,0 0,1 1,-1-1,1 0,-1 0,1 1,-1-1,1 0,0 0,0 0,-1 0,1 0,0 0,0 0,0 0,0-1,0 1,1 0,-1 0,0-1,0 1,0-1,1 1,-1-1,0 1,2-1,71 10,27-13,0-4,-1-5,52-14,-120 20,-5 3</inkml:trace>
  <inkml:trace contextRef="#ctx0" brushRef="#br0" timeOffset="2269.855">1009 1211,'1'0,"0"0,1 0,-1 0,0 0,1 0,-1 0,0-1,1 1,-1 0,0-1,1 1,-1-1,0 1,0-1,0 0,1 0,-1 1,0-1,0 0,0 0,0 0,0 0,-1 0,1 0,0 0,0-1,-1 1,1 0,-1 0,1 0,111-176,-2 4,37-52,-118 191,-24 70,-46 214,42-46,-1-202,0 0,0 0,1 0,-1 0,0-1,1 1,-1 0,1 0,0 0,0-1,0 1,0 0,0-1,0 1,0-1,0 1,1-1,-1 1,1-1,-1 0,1 0,-1 0,1 0,0 0,-1 0,1 0,0 0,0-1,0 1,-1-1,1 1,0-1,0 0,0 0,0 0,0 0,0 0,0 0,0 0,0-1,0 1,-1-1,1 1,0-1,0 0,0 0,-1 0,1 0,-1 0,1 0,0 0,-1 0,0-1,1 1,-1 0,0-1,0 0,23-18,-1-1,-1-1,-2-2,0 0,-1-1,-2 0,8-17,-21 37,41-63,-4-1,-2-2,-4-1,21-63,-50 118,-24 71,5-21,1 2,2-1,1 2,1-1,2 1,2 0,2 0,1 19,23 34,-18-68</inkml:trace>
  <inkml:trace contextRef="#ctx0" brushRef="#br0" timeOffset="5037.165">2025 1042,'5'19,"1"21,0 8,-1 2,-2-5,0-3,-2-5,-1-4,0-3,-5-2,-1 0,-1 0,2-11,2-7</inkml:trace>
  <inkml:trace contextRef="#ctx0" brushRef="#br0" timeOffset="5306.365">2082 1014,'15'-4,"1"0,0 2,0 0,0 0,0 2,0 0,1 1,-1 0,0 2,0 0,-1 0,1 2,-1 0,0 0,0 2,2 1,-14-7,-1 0,1 1,-1 0,0-1,1 1,-1 0,0 0,0 0,0 0,0 1,0-1,-1 0,1 1,-1-1,1 1,-1 0,0 0,0-1,0 1,-1 0,1 0,-1 0,1 0,-1 0,0-1,0 1,0 0,-1 0,1 0,-1 0,1 0,-1 0,0-1,0 1,0 0,0-1,-1 1,1 0,-1-1,0 0,0 1,1-1,-1 0,-1 0,0 1,-6 4,1-1,0 0,-1 0,0-1,-1 0,1-1,-1 0,0 0,0-1,0 0,0-1,-1 0,1-1,0 0,-1 0,1-2,-1 1,1-1,-1 0,1-1,0-1,-2 0,-12-3</inkml:trace>
  <inkml:trace contextRef="#ctx0" brushRef="#br0" timeOffset="6139.986">1348 252,'35'-9,"0"2,1 1,0 2,0 2,33 1,-40 1,231 0,-260 0,-1-1,1 1,0 0,0-1,-1 1,1-1,0 1,0-1,0 1,0-1,0 1,0-1,0 1,0-1,0 1,0-1,0 1,0-1,0 1,0-1,0 1,0-1,1 1,-1-1,0 1,0-1,0 1,1 0,-1-1,0 1,1-1,-1 1,0 0,1-1,-1 1,1 0,-1-1,0 1,1 0,-1 0,1-1,-1 1,1 0,-1 0,1 0,-1 0,1 0,-1 0,1 0,-1 0,1 0,-1 0,1 0,-1 0,1 0,-1 0,1 0,-1 0,1 1,-1-1,1 0,-41-27,34 24,-8-5,1 0,0 0,0-2,0 1,1-2,1 0,0 0,0-1,1 0,1-1,-7-12,15-3,9 19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6.8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60,'23'-5,"19"-7,6 0,0 1,-4 3,-4 2,-4 3,-4 1,-2 2,-2 0,-5 0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7.2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31,'24'0,"22"-5,8-2,0 1,-4 1,-7 2,-5 0,-4 2,-9 1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29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340 136,'1'96,"-13"232,-5 39,21-342,9-31,-8-7</inkml:trace>
  <inkml:trace contextRef="#ctx0" brushRef="#br0" timeOffset="420.207">1 193,'38'6,"1"-1,-1-2,1-2,0-1,0-2,16-4,88-2,-31-7,-94 11,0 1,1 0,-1 1,1 1,-1 1,1 0,-1 2,1 0,5 4</inkml:trace>
  <inkml:trace contextRef="#ctx0" brushRef="#br0" timeOffset="836.314">30 982,'38'0,"32"0,9 0,-4 0,-10-5,-7-1,-8 0,-8 1,-6 2,-5-4,-2-1,-2 2,0 1,-1 2,1 1,-4 1</inkml:trace>
  <inkml:trace contextRef="#ctx0" brushRef="#br0" timeOffset="3963.602">933 954,'5'-5,"1"4,0 6,-6 7,-3 7,-1 4,1 4,0 2,1 0,0 1,2-1,-1 1,1-1,0-1,1 0,-1 1,0-1,0-5</inkml:trace>
  <inkml:trace contextRef="#ctx0" brushRef="#br0" timeOffset="4333.026">961 926,'36'-7,"-10"1,0 0,0 2,0 1,0 2,0 0,18 2,-40-1,-1 1,1-1,0 0,-1 1,1 0,-1 0,1 0,-1 0,0 0,0 1,1-1,-1 1,0 0,0 0,0 0,-1 1,1-1,0 1,-1-1,0 1,1 0,-1 0,0 0,-1 0,1 0,0 0,-1 1,0-1,0 0,0 1,0-1,0 1,-1-1,0 1,1 0,-1-1,0 1,-1-1,1 1,-1-1,0 1,0-1,0 1,0-1,0 1,-1-1,0 2,-6 4,0-1,0 0,-1 0,0 0,0-1,-1-1,0 1,0-2,-1 1,1-2,-1 1,0-1,0-1,-1 0,1 0,-1-2,0 1,-3-1,-66-1,63-7</inkml:trace>
  <inkml:trace contextRef="#ctx0" brushRef="#br0" timeOffset="7019.932">2062 390,'-2'7,"0"0,0 0,-1 0,0 0,0-1,-1 1,1-1,-1 0,-1 0,1 0,-6 5,7-7,-15 20,-1-1,0 0,-2-2,-1 0,0-2,-1 0,-1-1,-1-2,-1 0,0-2,-1-1,0-1,-1-1,0-1,-1-2,-19 3,45-10,0-1,0 1,0-1,0 0,0 0,-1 0,1 0,0 0,0-1,0 1,0-1,0 0,0 0,0 0,0 0,1-1,-1 1,0-1,1 1,-1-1,1 0,-1 0,1 0,0-1,0 1,0 0,0-1,0 1,1-1,-1 0,1 0,0 1,0-1,0 0,0 0,0 0,0 0,1 0,0-1,-1 1,1 0,0 0,1 0,-1-2,0-2,0 0,0 0,1 0,0 1,0-1,0 0,1 0,0 1,1-1,-1 1,1 0,0 0,1 0,0 0,-1 0,2 1,-1 0,1 0,0 0,0 0,0 1,0-1,1 1,0 1,0-1,0 1,0 0,1 1,-1-1,1 1,-1 0,1 1,0 0,-1 0,1 0,0 1,0 0,0 0,0 1,0 0,1 0,5 5,0 1,-1 1,1-1,-1 2,-1 0,0 0,0 1,0 0,-2 1,1 0,-1 1,4 8,-6-8,1-1,0 0,1 0,0-1,0 0,1 0,0-1,1 0,0-1,0-1,1 1,0-2,0 0,1 0,8 2,93 21,-78-8,-41-16</inkml:trace>
  <inkml:trace contextRef="#ctx0" brushRef="#br0" timeOffset="7731.536">1497 220,'6'-3,"0"0,0 0,0 0,0 0,1 1,-1 0,1 1,-1 0,1-1,0 2,-1-1,1 1,0 0,7-1,362-1,-351-2,-30-11,3 14,-8-4,1-1,0 0,0 0,0-1,1 0,0 0,0-1,0 0,1-1,1 1,-1-1,2-1,-1 1,1-1,0 0,1 0,0-3,-1-11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40.1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168 1,'-28'33,"-20"17,-2 3,9-6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44.8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1 343,'36'-4,"-1"-2,1-2,-1-1,-1-2,1-1,-2-2,0-1,-1-1,0-2,-2-1,10-9,21-57,-60 83,0 0,0 0,0-1,0 1,0-1,-1 1,1-1,-1 1,0-1,0 1,0-1,0 0,0 1,0-1,0 1,-1-1,0 1,1-1,-1 1,0 0,0-1,0 1,-1 0,1-1,0 1,-1 0,1 0,-1 0,0 1,0-1,0 0,0 0,0 1,0 0,0-1,0 1,-1 0,1 0,-7-2,-1 0,1 0,0 1,-1 1,1-1,-1 2,0-1,1 1,-1 1,1 0,-1 0,0 1,1 0,0 1,0 0,0 0,0 1,0 0,1 0,-1 1,1 0,-6 6,-3 1,1 1,0 1,1 1,1 0,0 1,1 1,1 0,1 0,0 1,0 3,5-12,1-1,1 1,-1 0,2 0,-1 1,1-1,0 1,1-1,1 1,-1 0,1 0,1 0,0 0,0 0,1 0,0 0,1 0,0-1,1 1,0 0,0-1,1 0,4 7,4-1,1 0,1-1,0-1,0-1,2 0,0-1,0 0,0-1,2-1,-1-1,1 0,0-1,0-1,1-1,0-1,0 0,0-2,0 0,1-1,15-1,-2 0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09:43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0 594,'1'0,"-1"1,0-1,0 1,1-1,-1 1,0-1,1 1,-1-1,0 0,1 1,-1-1,1 1,-1-1,0 0,1 0,-1 1,1-1,-1 0,1 0,-1 1,1-1,-1 0,1 0,-1 0,1 0,0 0,-1 0,1 0,-1 0,1 0,-1 0,1 0,-1 0,1-1,-1 1,1 0,-1 0,1 0,-1-1,1 1,-1 0,1-1,-1 1,0 0,1-1,-1 1,1 0,-1-1,0 1,1-1,-1 1,0-1,0 1,1-1,-1 0,5 53,-5-52,-1 15,1-1,0 1,1-1,1 1,0-1,1 0,0 1,1-1,1-1,1 1,-1-1,2 0,0 0,1 0,0-1,8 9,-14-19,0 1,0 0,0-1,0 0,0 1,1-1,-1 0,1 0,-1 0,1-1,0 1,0-1,0 1,0-1,0 0,0 0,0 0,0-1,0 1,0-1,1 1,-1-1,0 0,0 0,1-1,-1 1,0-1,0 0,0 1,0-1,0-1,0 1,0 0,0-1,0 1,-1-1,1 0,0 0,1-2,148-160,-151 163,-1 0,1-1,-1 1,1 0,0 0,-1 0,1 0,0 0,0 0,0 0,0 0,0 0,0 0,0 0,0 0,0 1,0-1,0 0,0 1,1-1,-1 1,0-1,0 1,1 0,-1 0,0-1,1 1,-1 0,0 0,1 0,-1 0,0 1,1-1,-1 0,0 0,1 1,-1-1,0 1,0-1,0 1,1 0,-1-1,0 1,0 0,0 0,0 0,0 0,0 0,0 0,-1 0,1 0,0 0,0 0,-1 1,15 28,-13-23,1 0,0 0,0 0,0-1,0 0,1 1,0-1,1 0,0-1,-1 1,2-1,-1 0,0 0,1-1,0 0,0 0,1 0,-1 0,6 1,-3-3,-1-1,0 0,1-1,-1 0,1 0,-1-1,1 0,-1 0,0-1,0 0,1 0,-1-1,-1 0,1-1,0 1,-1-2,0 1,0-1,0 0,0 0,-1-1,14-13,0 0,-2-1,-1-1,0-1,13-23,-25 37,0 1,-1-1,0 0,0-1,-1 1,0 0,0-1,-1 0,0 0,-1 0,0 0,0 0,-1 0,0 0,-1-5,-4-11</inkml:trace>
  <inkml:trace contextRef="#ctx0" brushRef="#br0" timeOffset="584.39">1072 1,'1'346,"27"-70,-29-266,1 0,0 0,0 0,1-1,1 1,0 0,0-1,1 1,0-1,0 0,1 0,1 0,-1-1,1 1,3 3,-5-11,0-1,-1 1,1-1,-1 0,1 0,0 0,-1 0,1 0,0-1,-1 1,1-1,-1 0,1 1,-1-1,1 0,-1-1,0 1,1 0,-1-1,0 1,0-1,0 0,0 1,0-1,-1 0,1 0,0 0,-1-1,2-1,2-2,143-136,-148 141,0 0,1 0,-1 0,1 0,-1 0,1 1,-1-1,1 0,0 0,-1 1,1-1,0 0,0 1,-1-1,1 1,0-1,0 1,0-1,0 1,0-1,0 1,0 0,0 0,0-1,0 1,0 0,0 0,0 0,0 0,0 0,0 0,0 1,0-1,0 0,0 0,0 1,-1-1,1 0,0 1,0-1,0 1,0-1,0 1,-1 0,1-1,0 1,-1 0,1 0,0-1,-1 1,1 0,-1 0,1 0,-1 0,1 0,-1 0,0 0,7 69,-8-64,0 0,1 0,-1 0,1 1,1-1,-1 0,1 0,0 0,1 0,-1 0,1-1,0 1,1 0,-1-1,1 1,0-1,1 0,-1 0,1 0,0 0,0-1,3 3,-4-6,-1-1,1 1,0-1,-1 1,1-1,-1 0,1 0,0 0,-1 0,1 0,-1-1,1 1,-1-1,1 0,-1 0,1 0,-1 0,0 0,1 0,-1-1,0 1,0-1,0 1,0-1,0 0,0 0,-1 0,2-1,9-11</inkml:trace>
  <inkml:trace contextRef="#ctx0" brushRef="#br0" timeOffset="1369.339">1637 735,'31'-3,"0"0,-1-2,1-2,-1-1,0-1,-1-1,0-1,-1-2,0-1,17-12,6-41,-50 65,0 0,-1 0,1-1,0 1,-1 0,0 0,1 0,-1 0,0-1,0 1,0 0,-1 0,1 0,0-1,-1 1,1 0,-1 0,0 0,0 0,0 0,0 0,0 0,0 0,-1 1,1-1,0 0,-1 1,1-1,-1 1,0-1,0 1,1 0,-1 0,0 0,0 0,-2-1,-5 1,-1 0,1 1,-1 0,1 1,-1 0,1 0,0 1,0 0,-1 1,1 0,1 0,-1 1,0 0,1 0,0 1,0 0,0 1,1 0,0 0,0 1,0-1,0 3,-5 1,2 0,-1 1,1 0,1 0,0 1,1 0,0 1,0 0,-4 13,11-24,0 1,0-1,0 1,0-1,0 1,1-1,-1 1,1-1,0 1,0 0,0-1,0 1,0-1,1 1,-1 0,1-1,-1 1,1-1,0 1,0-1,0 0,0 1,1-1,-1 0,1 0,-1 0,1 0,0 0,0 0,0 0,0-1,0 1,0-1,0 1,0-1,2 1,95 16,-61-20,0-2,0-2,0-1,-1-2,0-1,0-2,-1-2,-1-1,0-2,-1-1,-1-2,-1-1,9-9,-32 25,-1-1,1-1,-1 1,-1-1,1-1,-1 1,0-1,-1 0,0-1,0 0,-1 0,0 0,-1 0,0-1,0 0,-1 0,0 0,-1-1,-1 9,-1 1,0-1,1 0,-1 1,0-1,0 0,0 0,0 1,-1-1,1 0,0 0,-1 1,1-1,-1 0,0 1,1-1,-1 0,0 1,0-1,0 1,0 0,0-1,0 1,0 0,-1 0,1-1,0 1,-1 0,1 0,-1 0,1 1,-1-1,0 0,1 1,-1-1,0 1,1-1,-1 1,0 0,0-1,1 1,-3 0,-70 24,67-20,1 1,0 0,0 0,0 0,0 1,1 0,0 0,0 0,1 1,0-1,0 1,0 0,1 0,-1 3,3-7,0 0,0 0,0 0,1 0,-1 0,1 0,0 0,0 0,0 0,0 0,0 0,1 0,-1 0,1 0,0 0,0 0,0 0,0 0,1 0,-1-1,1 1,-1 0,1-1,0 1,0-1,0 0,0 0,1 0,-1 0,1 0,-1 0,1-1,-1 1,1-1,0 0,0 1,0-1,63 16,-60-17,0 1,0-1,0 1,0 1,0-1,0 1,0 0,0 0,0 1,-1 0,1 0,-1 0,0 0,0 1,0 0,0 0,-1 0,0 1,0-1,0 1,0 0,-1 1,1-1,-1 1,-1 1,0 0,0 1,-1-1,0 0,0 1,-1-1,0 0,-1 1,1-1,-1 0,0 1,-2 3,6 20,5-22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10:0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734 31,'22'234,"-21"-202,-2-1,-1 0,-1 0,-2 0,-1 0,-1-1,-9 22,-19 95,7-27,29-118,-1 0,0 0,0 0,1 0,-1 0,1 0,-1 0,1 0,0 0,0 0,0-1,0 1,0 0,0-1,1 1,-1-1,0 1,1-1,-1 0,1 1,0-1,-1 0,1 0,0 0,0 0,0-1,-1 1,1 0,0-1,0 1,0-1,0 0,0 0,0 1,0-1,0 0,0-1,0 1,0 0,0-1,0 1,0-1,0 1,0-1,0 0,-1 0,1 0,0 0,-1 0,1 0,0-1,-1 1,2-2,10-8</inkml:trace>
  <inkml:trace contextRef="#ctx0" brushRef="#br0" timeOffset="416.658">198 60,'201'-28,"2"8,60 9,148 13,-408-2,-1-1,0 1,-1-1,1 1,0 0,0-1,0 1,0 0,0 0,0 0,0 0,0 1,0-1,0 0,0 1,-1 0,1-1,0 1,0 0,0 0,-1 0,1 0,-1 0,1 0,-1 0,1 1,-1-1,1 0,-1 1,0-1,0 1,0 0,1 1,-8 8</inkml:trace>
  <inkml:trace contextRef="#ctx0" brushRef="#br0" timeOffset="699.92">0 878,'39'14,"55"0,27-7,6-9,-3-5,-9-6,-14 0,-15 1,-12-2,-9 2,-11 3,-10 3,-7 2,-6 2,-3-3,-6-1</inkml:trace>
  <inkml:trace contextRef="#ctx0" brushRef="#br0" timeOffset="1564.435">1468 765,'0'352,"-5"-303,4-49,0 0,0-1,0 1,1 0,-1-1,0 1,0-1,0 1,1-1,-1 1,0-1,0 1,1-1,-1 0,1 1,-1-1,0 0,1 0,0 1,-1-1,1 0,-1 0,1 0,0 0,0 0,-1 0,1 1,0-1,0 0,0 0,0 0,0 0,0 0,0 0,0 0,1 0,1-21,2 1,0-1,2 1,0 0,1 0,1 1,1 0,1 0,1 1,1 0,0 1,1 1,1 0,1 0,0 2,14-11,-14 8,2 0,0 1,1 1,0 1,1 0,1 2,0 0,1 1,0 2,1 0,0 1,18-5,-37 13,0 0,-1 1,1-1,0 1,-1-1,1 1,0 0,-1 0,1 0,0 1,0-1,-1 0,1 1,0 0,-1 0,1 0,-1 0,1 0,-1 0,0 1,1-1,-1 1,0-1,0 1,0 0,0 0,0 0,-1 0,1 0,0 0,-1 1,0-1,1 1,-1-1,0 1,0-1,-1 1,1-1,0 1,-1 0,0-1,1 1,-1 0,0 0,0-1,-1 1,1 0,-1-1,1 1,-1 0,0 0,-3 9,-1 0,0-1,-1 1,0-1,-1 0,0 0,-1-1,0 0,-1 0,0-1,0 0,-1-1,0 0,0 0,-1-1,0 0,-1-1,1-1,-1 0,0 0,0-1,-1 0,1-1,-1-1,0 0,1-1,-14 0,-25-16,33 1</inkml:trace>
  <inkml:trace contextRef="#ctx0" brushRef="#br0" timeOffset="2283.352">2343 228,'7'4,"0"0,0 0,0-1,1 0,-1 0,1 0,0-1,0-1,0 1,0-1,0-1,0 0,0 0,8-1,-1 2,289-2,-292 1</inkml:trace>
  <inkml:trace contextRef="#ctx0" brushRef="#br0" timeOffset="2533.401">2371 595,'38'5,"32"-3,14-3,-2 0,-12 0,-11-1,-12 1,-9 1,-6-1,-3-4,-3-1,-5 0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10:08.0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1,'29'0,"24"0,12 0,0 0,-1 0,-7 0,-8 0,-3 0,-5 0,-3 0,-5 5,2 1,0 0,-1-1,-2 4,-1-1,-1-1,-6-1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10:06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5,'1'-1,"-1"1,1 0,-1-1,1 1,-1 0,1-1,-1 1,1 0,-1 0,1-1,-1 1,1 0,-1 0,1 0,0 0,-1 0,1 0,-1 0,1 0,-1 0,1 0,0 0,-1 0,1 0,-1 1,1-1,-1 0,1 0,-1 0,1 1,-1-1,1 0,-1 1,1-1,-1 1,1-1,-1 0,0 1,1-1,-1 1,0-1,1 1,-1-1,0 1,0-1,0 1,1 0,-1-1,0 1,0-1,0 1,0-1,0 1,0 0,0-1,0 1,0-1,0 1,5 40,-4-40,28 330,-31-93,-10-176,3 39,19-89,-5-17</inkml:trace>
  <inkml:trace contextRef="#ctx0" brushRef="#br0" timeOffset="412.412">0 5,'755'0,"-741"-1,0 1,0 1,0 1,0 0,0 0,-1 2,1-1,-1 2,10 4,-11 1,-7-2</inkml:trace>
  <inkml:trace contextRef="#ctx0" brushRef="#br0" timeOffset="765.848">0 795,'39'5,"31"2,9-1,-4-1,-5-2,-10 0,-11-2,-8-1,-7 0,-4 0,-2 0,-1-1,-1 1,0 0,1 0,0 0,1-5,-5-2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10:09.9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1 239,'14'0,"24"-4,11-3,1 1,-2 1,-6 2,-4 1,-4 1,-4 0,-1 1,-1 1,0-1,-1 0,-4 0</inkml:trace>
  <inkml:trace contextRef="#ctx0" brushRef="#br0" timeOffset="278.141">227 70,'5'38,"1"23,0 5,-1-3,-2-8,-1-9,-1-6,0-12</inkml:trace>
  <inkml:trace contextRef="#ctx0" brushRef="#br0" timeOffset="918.138">678 550,'241'-304,"-97"141,-143 161,-1 1,1 0,0-1,0 1,0 0,0-1,0 1,0 0,0 0,0 0,0 0,1 0,-1 0,0 0,1 0,-1 1,1-1,-1 0,1 1,-1-1,1 1,-1 0,1-1,-1 1,1 0,0 0,-1 0,1 0,-1 0,1 0,0 1,-1-1,1 0,-1 1,1 0,-1-1,1 1,-1 0,0-1,1 1,-1 0,0 0,0 0,1 0,-1 0,0 1,3 11,-2 0,1-1,-2 1,0 0,0 0,-1 0,-1 0,-2 11,1 13,10 57,-8-92,0 0,1 0,0 0,-1 0,1 0,0-1,0 1,0 0,0-1,0 1,0-1,0 1,1-1,-1 1,0-1,1 0,0 0,-1 1,1-1,-1 0,1-1,0 1,0 0,0 0,-1-1,1 1,0-1,0 0,0 1,0-1,0 0,0 0,0 0,0 0,0-1,0 1,0 0,-1-1,1 1,0-1,0 0,0 0,-1 0,1 0,0 0,150-108,134-125,-286 233,0 0,1 0,-1 0,0 1,1-1,-1 0,0 0,1 0,-1 1,1-1,-1 0,1 0,0 1,-1-1,1 1,0-1,-1 1,1-1,0 1,0-1,-1 1,1-1,0 1,0 0,0-1,0 1,0 0,0 0,-1 0,1 0,0 0,0 0,0 0,0 0,0 0,0 0,0 0,-1 1,1-1,0 0,0 1,0-1,0 0,-1 1,1-1,0 1,0-1,-1 1,1 0,-1-1,1 1,0 0,-1-1,1 1,-1 0,1 0,-1 0,0-1,1 1,-1 0,0 0,0 0,1 0,-21 162,20-161,-2 9,0 0,2 1,-1-1,1 1,1-1,0 0,1 1,0-1,1 0,0 0,1 0,0-1,0 1,1-1,1 0,0 1,11 7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10:11.4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2 502,'14'101,"-4"1,-4 97,-29-74,15-165,11 2,1-1,2 1,2 0,1 1,2-1,2 2,2-1,1-9,-8 21,1-1,1 2,1-1,2 1,0 1,1 0,2 1,0 1,1 0,1 1,7-5,-24 24,0-1,1 0,-1 0,1 1,-1-1,1 1,0 0,-1-1,1 1,0 0,0 0,0 0,0 0,0 1,0-1,0 0,0 1,0-1,1 1,-1 0,0 0,0 0,0 0,0 0,1 0,-1 1,0-1,0 1,0-1,0 1,0 0,0 0,0 0,0 0,0 0,0 0,-1 0,1 1,0-1,-1 1,1-1,0 2,1 8,-1 0,1 1,-2 0,0-1,0 1,-1 0,0 0,-1-1,-1 1,0 0,0-1,-1 1,-3 5,-1 9</inkml:trace>
  <inkml:trace contextRef="#ctx0" brushRef="#br0" timeOffset="778.043">679 756,'-19'8,"-1"1,1 1,0 1,1 0,1 2,0 0,0 1,1 0,1 1,1 1,0 1,0 1,9-10,-1 1,2 0,-1 0,1 1,1-1,-1 1,2 0,-1 0,2 0,-1 0,1 0,1 0,-1 0,2 1,0-1,0 0,0 0,2 0,-1 0,1 0,1 1,1-6,1 0,-1-1,1 0,0 0,0 0,1-1,-1 0,0 0,1-1,0 0,0 0,0 0,0-1,0 0,0 0,0-1,0 0,0 0,0 0,0-1,0 0,0-1,0 0,0 0,0 0,-1-1,3-1,-3 3,0 0,0 0,-1-1,1 0,-1 0,1 0,-1-1,0 0,0 0,0 0,0-1,0 1,-1-1,0 0,1-1,-2 1,1-1,0 1,-1-1,0 0,0-1,-1 1,1 0,-1-1,0 1,0-1,-1 0,0 0,0 1,0-1,-1-3,-1 4,0-1,-1 1,0-1,0 1,0 0,0 0,-1 0,0 0,0 0,0 0,-1 1,0 0,0 0,0 0,0 0,0 0,-1 1,0 0,0 0,0 0,0 0,0 1,0 0,-1 0,1 1,0-1,-1 1,0 0,1 0,-1 1,0 0,-1 0,7 0,0 1,1-1,-1 0,0 0,0 1,0-1,1 0,-1 1,0-1,0 0,0 1,0-1,0 0,0 1,0-1,1 0,-1 1,0-1,0 0,0 1,0-1,-1 0,1 1,0-1,0 0,0 1,0-1,0 0,0 1,0-1,-1 0,1 1,0-1,0 0,0 1,-1-1,1 0,0 0,0 1,-1-1,1 0,0 0,-1 0,1 0,0 1,-1-1,1 0,0 0,-1 0,1 0,0 0,-1 0,1 0,0 0,-1 0,1 0,0 0,-1 0,1 0,0 0,-1 0,1 0,0 0,-1 0,1-1,0 1,-1 0,1 0,-1 0,25 15,-4-9,0 0,0-1,1-2,-1 0,1-1,-1-1,1-1,12-1,-26 1,18-1</inkml:trace>
  <inkml:trace contextRef="#ctx0" brushRef="#br0" timeOffset="1032.071">1187 812,'-24'43,"-22"29,-3 7,1-5,9-11,7-11,4-9,6-8,3-5,4-2,5-6</inkml:trace>
  <inkml:trace contextRef="#ctx0" brushRef="#br0" timeOffset="1680.067">1272 1207,'-106'306,"86"-261,19-45,0-1,0 1,0-1,0 1,0-1,0 0,0 1,0-1,0 0,1 0,-1 0,0 0,1 1,-1-1,1 0,-1 0,1 0,-1 0,1 0,0-1,-1 1,1 0,0 0,0 0,0 0,0 0,0 0,0 0,0 0,0-1,0 1,1-1,-1-11,0 0,2-1,-1 1,1 0,1 0,1 0,0 0,0 0,1 1,1 0,0 0,1 0,0 1,3-4,126-142,-127 146,2 1,-1 0,1 1,0 0,1 1,0 0,1 0,-1 2,1 0,1 0,-1 1,1 1,0 0,0 1,3 0,-14 3,0 0,1 0,-1 0,0 1,0-1,0 1,0 0,0 0,0 0,0 0,0 1,0-1,-1 1,1-1,-1 1,1 0,-1 0,1 0,-1 1,0-1,0 1,0-1,-1 1,1-1,0 1,-1 0,0 0,1 0,-1 0,-1 0,1 0,0 0,-1 0,1 0,-1 0,0 1,0-1,0 0,-1 0,1 0,-1 0,1 0,-1 0,0 0,0 0,-1 0,1 0,0 0,-1-1,0 1,0 0,0-1,0 0,-1 2,-4 4,0 1,-1-1,0 0,-1-1,0 0,0 0,0-1,-1 0,0-1,0 0,-1 0,1-1,-1-1,0 0,0 0,-6 0,-8 1</inkml:trace>
  <inkml:trace contextRef="#ctx0" brushRef="#br0" timeOffset="4700.066">539 22,'72'-22,"93"35,-118-5,-46-8,1-1,0 1,0 0,-1 0,1-1,0 1,0 0,-1 1,1-1,0 0,0 0,-1 1,1-1,0 1,-1-1,1 1,-1 0,1 0,-1-1,1 1,-1 0,1 1,-1-1,0 0,1 0,-1 0,0 1,0-1,0 1,0-1,0 1,-1-1,1 1,0-1,-1 1,1 0,-1-1,1 1,-1 0,0 0,0-1,0 1,0 0,0 0,0-1,0 1,-1 0,1 0,0-1,-1 1,0 0,1-1,-1 1,0-1,0 2,-153 137,152-139,1 1,0-1,0 0,0 1,0-1,0 1,0-1,0 1,0 0,1-1,-1 1,1 0,-1-1,1 1,-1 0,1 0,0-1,0 1,0 0,0 0,0 0,1-1,-1 1,0 0,1 0,-1-1,1 1,0 0,-1-1,1 1,0-1,0 1,0-1,0 1,0-1,1 0,-1 1,0-1,1 0,-1 0,1 0,-1 0,1 0,-1 0,1 0,84 16,129-50,-107 11,-83 18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8:40.9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133 14,'-2'-2,"1"1,-1 0,0-1,0 1,0 0,0 0,0 0,0 1,0-1,0 0,0 1,0-1,-1 1,1 0,0-1,0 1,-1 0,1 1,0-1,0 0,0 1,0-1,-1 1,1-1,0 1,0 0,0 0,0 0,0 0,0 1,1-1,-1 0,0 1,1-1,-1 1,1 0,-2 1,-1 1,0 0,0 0,0 1,1 0,0 0,-1 0,2 0,-1 0,1 1,0-1,0 1,0-1,0 6,2-9,0 0,0 0,1 0,-1 1,1-1,0 0,-1 0,1-1,0 1,0 0,0 0,1 0,-1-1,0 1,1 0,-1-1,1 1,-1-1,1 0,0 0,-1 1,1-1,0 0,0 0,0-1,0 1,0 0,0-1,0 1,0-1,0 1,0-1,1 0,-1 0,0 0,0 0,0-1,0 1,0 0,0-1,0 1,0-1,0 0,0 0,0 0,0 0,0 0,-1 0,1 0,0-1,-1 1,1-1,-1 1,1-1,-1 1,0-1,0 0,0 0,0 0,0 0,1-1,-1 2,1-1,0 0,-1 1,1-1,-1 0,1 0,-1 0,0 0,0 0,0 0,0-1,0 1,-1 0,1 0,-1-1,1 1,-1 0,0-1,0 1,0-1,0 1,0 0,-1-1,1 1,-1 0,1-1,-1 1,0 0,0 0,0 0,0 0,0-1,0 2,-1-1,1 0,-1 0,0 0,1 1,-1-1,0 0,0 1,0 0,0 0,0-1,0 1,0 0,0 0,-1 1,1-1,0 0,0 1,-1 0,-1 0,0 0,1 0,-1 1,1-1,0 1,-1 0,1 0,0 1,-1-1,1 1,0-1,0 1,0 0,0 0,1 0,-1 1,0-1,1 1,0-1,-1 1,1 0,0 0,0 0,1 0,-1 0,1 1,-1-1,1 0,0 1,1-1,-1 0,0 1,1-1,0 2,1-3,0 0,1 0,-1 0,1-1,0 1,0 0,-1-1,1 1,0-1,0 0,1 1,-1-1,0 0,0 0,0-1,1 1,-1 0,0-1,1 1,-1-1,1 0,-1 0,1 0,-1 0,0 0,1 0,-1-1,1 1,-1-1,0 0,0 0,1 0,-1 0,0 0,0 0,0 0,0-1,0 1,0-1,0 1,-1-1,1 0,0 0,-1 0,1 1,0 0,-1 0,1 0,-1-1,1 1,-1 0,1-1,-1 1,0-1,0 1,0-1,0 0,0 1,0-1,0 0,0 0,-1 0,1 1,-1-1,1 0,-1 0,0 0,0 0,0 0,0 0,0 0,0 0,-1 0,1 0,0 0,-1 1,0-1,1 0,-1 0,0 0,0 1,0-1,0 0,0 1,0-1,-1 1,1-1,-1 2,0-1,0 1,0 0,0-1,0 1,0 0,1 0,-1 1,0-1,0 0,0 0,0 1,0-1,1 1,-1 0,0 0,0-1,1 1,-1 0,1 0,-1 1,1-1,-1 0,0 1,0-1,-12 10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2228.504">904 6806,'47'-63,"125"-239,-63 135,26-52,39-13,-59 57,47-69,71-73,-93 116,159-224,-267 384,134-198,5-3,-42 70,85-121,-65 95,168-197,-168 226,62-81,-173 202,-7 10,-1-2,-3-1,-1-1,1-7,-26 49,-1 0,0-1,1 1,-1-1,0 1,1-1,-1 0,0 1,0-1,0 1,1-1,-1 1,0-1,0 0,0 1,0-1,0 1,0-1,0 0,0 1,0-1,0 1,-1-1,1 1,0-1,0 0,0 1,-1-1,1 1,0-1,-1 1,1-1,0 1,-1-1,1 1,-1 0,1-1,-1 1,1-1,-1 1,1 0,-1 0,1-1,-1 1,1 0,-1 0,1 0,-1-1,0 1,1 0,-1 0,1 0,-1 0,0 0,1 0,-1 0,1 0,-1 1,0-1,0 0,-48 10,33-6,-131 7,145-10,0-1,0 0,-1 1,1-1,0 1,0 0,-1-1,1 1,0 0,0 1,0-1,0 0,0 0,1 1,-1-1,0 1,1 0,-1-1,1 1,-1 0,1 0,0 0,0 0,0 0,0 0,0 0,0 1,0-1,1 0,-1 0,1 1,0-1,0 0,0 1,0-1,0 0,0 0,1 1,-1-1,1 0,-1 0,1 1,0-1,0 0,0 0,0 0,0 0,0 0,1 0,53 147,38 152,-81-272,-12-30,0 1,0-1,0 1,0 0,0-1,0 1,0 0,0-1,0 1,0 0,0-1,0 1,0 0,1-1,-1 1,0 0,0-1,0 1,1 0,-1-1,0 1,0 0,1 0,-1-1,0 1,0 0,1 0,-1 0,0-1,1 1,-1 0,0 0,1 0,-1 0,0 0,1 0,-1 0,1 0,-1 0,0 0,1 0,-1 0,0 0,1 0,-1 0,0 0,1 0,-1 0,1 0,-1 0,0 1,1-1,-1 0,0 0,0 0,1 1,-1-1,0 0,0 0,1 1,-1-1,0 0,0 1,1-1,-1 0,0 1,11-135,40-155,-29 177,-19 88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2" timeOffset="34895.859">2089 3476,'27'73,"37"131,-3-12,-52-179,-8-21,-8-30,6 32,-30-171,28 153,0-1,1 1,2-1,0 0,2 1,0-1,2 1,1 0,1 0,1 0,1 1,0 0,2 0,1 1,1 1,1 0,15-19,-28 39,0-1,1 1,-1 0,1 0,0 0,-1 0,1 0,0 0,0 0,0 0,-1 0,1 0,0 0,0 1,0-1,0 0,1 1,-1-1,0 0,0 1,0 0,0-1,1 1,-1 0,0-1,0 1,1 0,-1 0,0 0,0 0,1 0,-1 0,0 1,0-1,1 0,-1 1,0-1,0 1,0-1,0 1,1-1,-1 1,0 0,0 0,0-1,-1 1,1 0,0 0,0 0,0 0,0 0,-1 0,26 64,-25-60,1 1,-1 0,1 0,0-1,0 1,0-1,1 0,0 1,0-1,0 0,1-1,0 1,0-1,0 1,0-1,1-1,-1 1,5 2,11 2</inkml:trace>
  <inkml:trace contextRef="#ctx0" brushRef="#br2" timeOffset="35545.112">1892 3109,'43'-24,"24"-13,5 0,-4 2,-10 6,-9 8,-18 4,-20 4,-10-1,-11 2,-9-1,-6-3,2-5,0-2,3-3,6 3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2228.504">904 6806,'47'-63,"125"-239,-63 135,26-52,39-13,-59 57,47-69,71-73,-93 116,159-224,-267 384,134-198,5-3,-42 70,85-121,-65 95,168-197,-168 226,62-81,-173 202,-7 10,-1-2,-3-1,-1-1,1-7,-26 49,-1 0,0-1,1 1,-1-1,0 1,1-1,-1 0,0 1,0-1,0 1,1-1,-1 1,0-1,0 0,0 1,0-1,0 1,0-1,0 0,0 1,0-1,0 1,-1-1,1 1,0-1,0 0,0 1,-1-1,1 1,0-1,-1 1,1-1,0 1,-1-1,1 1,-1 0,1-1,-1 1,1-1,-1 1,1 0,-1 0,1-1,-1 1,1 0,-1 0,1 0,-1-1,0 1,1 0,-1 0,1 0,-1 0,0 0,1 0,-1 0,1 0,-1 1,0-1,0 0,-48 10,33-6,-131 7,145-10,0-1,0 0,-1 1,1-1,0 1,0 0,-1-1,1 1,0 0,0 1,0-1,0 0,0 0,1 1,-1-1,0 1,1 0,-1-1,1 1,-1 0,1 0,0 0,0 0,0 0,0 0,0 0,0 1,0-1,1 0,-1 0,1 1,0-1,0 0,0 1,0-1,0 0,0 0,1 1,-1-1,1 0,-1 0,1 1,0-1,0 0,0 0,0 0,0 0,0 0,1 0,53 147,38 152,-81-272,-12-30,0 1,0-1,0 1,0 0,0-1,0 1,0 0,0-1,0 1,0 0,0-1,0 1,0 0,1-1,-1 1,0 0,0-1,0 1,1 0,-1-1,0 1,0 0,1 0,-1-1,0 1,0 0,1 0,-1 0,0-1,1 1,-1 0,0 0,1 0,-1 0,0 0,1 0,-1 0,1 0,-1 0,0 0,1 0,-1 0,0 0,1 0,-1 0,0 0,1 0,-1 0,1 0,-1 0,0 1,1-1,-1 0,0 0,0 0,1 1,-1-1,0 0,0 0,1 1,-1-1,0 0,0 1,1-1,-1 0,0 1,11-135,40-155,-29 177,-19 88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2" timeOffset="34895.859">2089 3476,'27'73,"37"131,-3-12,-52-179,-8-21,-8-30,6 32,-30-171,28 153,0-1,1 1,2-1,0 0,2 1,0-1,2 1,1 0,1 0,1 0,1 1,0 0,2 0,1 1,1 1,1 0,15-19,-28 39,0-1,1 1,-1 0,1 0,0 0,-1 0,1 0,0 0,0 0,0 0,-1 0,1 0,0 0,0 1,0-1,0 0,1 1,-1-1,0 0,0 1,0 0,0-1,1 1,-1 0,0-1,0 1,1 0,-1 0,0 0,0 0,1 0,-1 0,0 1,0-1,1 0,-1 1,0-1,0 1,0-1,0 1,1-1,-1 1,0 0,0 0,0-1,-1 1,1 0,0 0,0 0,0 0,0 0,-1 0,26 64,-25-60,1 1,-1 0,1 0,0-1,0 1,0-1,1 0,0 1,0-1,0 0,1-1,0 1,0-1,0 1,0-1,1-1,-1 1,5 2,11 2</inkml:trace>
  <inkml:trace contextRef="#ctx0" brushRef="#br2" timeOffset="35545.112">1892 3109,'43'-24,"24"-13,5 0,-4 2,-10 6,-9 8,-18 4,-20 4,-10-1,-11 2,-9-1,-6-3,2-5,0-2,3-3,6 3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2" timeOffset="54899.255">4346 2290,'-23'-35,"23"35,0-1,-1 1,1-1,0 1,0-1,0 1,0-1,-1 1,1-1,0 0,0 1,0-1,0 1,0-1,0 1,0-1,0 0,1 1,-1-1,0 1,0-1,0 1,1-1,-1 1,0-1,1 1,-1-1,0 1,1-1,-1 1,0-1,1 1,-1 0,1-1,-1 1,1 0,-1-1,1 1,-1 0,1 0,-1 0,1-1,-1 1,1 0,0 0,-1 0,1 0,-1 0,1 0,-1 0,1 0,0 0,-1 0,1 0,-1 0,1 1,-1-1,1 0,-1 0,1 1,-1-1,1 0,-1 1,1-1,0 1,161 72,-150-66,112 122,23-21,-28-13,55 14,-141-95,-1 2,0 1,-1 2,-1 1,-1 1,17 16,76 34,-26-21,-37 16,-54-55</inkml:trace>
  <inkml:trace contextRef="#ctx0" brushRef="#br2" timeOffset="56705.248">4403 2262,'0'-1,"1"0,-1 0,0 0,0 0,0 1,0-1,1 0,-1 0,0 0,-1 0,1 0,0 0,0 0,0 0,-1 0,1 0,0 0,-1 0,1 0,-1 0,1 0,-1 1,1-1,-1 0,0 0,1 1,-1-1,0 0,0 1,1-1,-1 1,0-1,0 1,0-1,0 1,0-1,0 1,0 0,0 0,6 80,7 209,-8-264,10-30,103-196,32 29,-93 113,-57 57,0 1,0 0,0 0,0 0,0 0,0 0,0 0,-1 0,1 0,0 1,-1-1,1 0,-1 1,1-1,-1 1,1 0,0-1,-1 1,0 0,1 0,-1 0,1 0,-1 0,1 0,-1 0,1 1,-1-1,1 0,-1 1,1 0,0-1,-1 1,1 0,-26 7,0-2,-1 0,1-2,-1-1,0-1,1-2,-1 0,0-2,0-1,-19-5,23 1</inkml:trace>
  <inkml:trace contextRef="#ctx0" brushRef="#br2" timeOffset="60155.179">5701 2487,'41'186,"-13"-15,-14-112,-11-127,-3 64,-2-14,1-1,1 0,1 1,0-1,1 1,1 0,1-1,0 1,2 0,0 1,0 0,2 0,0 0,7-8,-13 22,1 1,0-1,0 1,-1-1,2 1,-1 0,0 1,0-1,1 0,-1 1,1 0,-1-1,1 2,-1-1,1 0,0 1,-1-1,1 1,0 0,0 0,-1 1,1-1,0 1,-1 0,1 0,-1 0,1 0,-1 1,1-1,-1 1,0 0,0 0,0 0,0 0,0 1,0-1,0 1,0 1,15 11</inkml:trace>
  <inkml:trace contextRef="#ctx0" brushRef="#br2" timeOffset="60819.208">5533 2432,'21'-15,"0"1,1 1,1 1,0 1,1 0,0 2,0 1,1 2,0 0,1 1,-1 1,1 2,-1 1,13 1,22-9,-87-9,-72-52,85 53</inkml:trace>
  <inkml:trace contextRef="#ctx0" brushRef="#br2" timeOffset="61438.487">6294 2093,'-9'9,"-9"14,-5 6,0 5,1-5,3-2,5-6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3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317 142,'1'285,"25"-70,-25 121,-1-351,0-3</inkml:trace>
  <inkml:trace contextRef="#ctx0" brushRef="#br0" timeOffset="838.703">6 226,'0'0,"0"0,1-1,-1 1,0 0,1 0,-1 0,0-1,1 1,-1 0,0 0,0-1,1 1,-1 0,0-1,0 1,1 0,-1-1,0 1,0 0,0-1,0 1,0 0,0-1,0 1,0 0,1-1,-1 1,0-1,0 1,-1 0,1-1,0 1,0 0,0-1,0 1,0-1,0 1,0 0,-1-1,1 1,0 0,0 0,0-1,-1 1,1 0,0-1,0 1,-1 0,1 0,0-1,-1 1,1 0,0 0,-1 0,1 0,0-1,-1 1,1 0,-1 0,1 0,0 0,-1 0,1 0,0 0,-1 0,1 0,-1 0,1 0,0 0,-1 0,24-20,17 2,0 1,0 1,2 3,13-2,-33 8,231-49,-53 19,-144 29,-32 6</inkml:trace>
  <inkml:trace contextRef="#ctx0" brushRef="#br0" timeOffset="1500.095">938 536,'-5'0,"4"0,6 0,7 0,7 0,4 0,4 0,1 0,1-4,1-3,0 1,-1 1,0 2,0 1,-1 1,-4-4,-12-2,-8 2</inkml:trace>
  <inkml:trace contextRef="#ctx0" brushRef="#br0" timeOffset="1769.101">966 706,'9'9,"14"4,6-1,5-6,0-6,-1-1,0-2,-2 1,-6-5,-2-1,-6 0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0,'-14'24,"-5"13,0 0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6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0 424,'36'1,"0"-1,0-2,0-2,-1-1,1-2,-1-1,-1-2,0-1,0-2,-1-1,-1-1,11-9,-30 15,-1 0,0-1,-1-1,0 0,-1-1,0 0,0 0,-2-1,1 0,2-8,-9 19,-1 0,0 0,0 0,0 0,0-1,-1 1,1 0,-1 0,1 0,-1-1,0 1,1 0,-1 0,-1-1,1 1,0 0,0 0,-1 0,1-1,-1 1,0 0,0 0,0 0,0 0,0 0,0 0,0 0,0 0,-1 1,1-1,-1 0,0 1,1-1,-1 1,0-1,0 1,0 0,0 0,0 0,0 0,0 0,0 1,0-1,-1 0,1 1,0 0,0 0,-1-1,1 1,0 0,0 1,-1-1,1 0,0 1,0-1,0 1,0 0,-1 0,1-1,0 1,-1 1,-5 6,0 1,1 0,0 0,0 0,1 1,0 0,1 0,0 1,1-1,0 1,0 0,1 0,1 0,-1 7,-4 7,-29 115,-50 149,73-252,-2 0,-2-1,-1 0,-2-2,-2 0,0-2,-3 0,-16 16,42-49,-1 0,0 0,1 0,-1 0,0 0,0 0,0-1,0 1,0 0,0 0,-1 0,1 0,0 0,0 0,-1 0,1 0,-1 0,1 0,0 0,-1 0,0 1,1-1,-1 0,0 0,1 0,-1 1,0-1,0 0,0 1,0-1,1 1,-1-1,0 1,0-1,0 1,0-1,0 1,0 0,0 0,0 0,0 0,-1-1,1 1,0 0,0 1,0-1,0 0,0 0,0 0,0 1,0-1,0 0,0 1,0-1,0 1,0-1,1 1,-1 0,0-1,0 1,0 0,1-1,-1 1,0 0,1 0,-1 0,1 0,-1 0,1 0,-1 0,5-12,1 0,1 0,0 1,0 0,1 0,0 0,0 1,1 0,1 1,-1-1,1 2,1-1,0 1,0 1,0 0,0 0,11-4,66-23,-81 32,0-1,0 2,0-1,0 1,0-1,0 2,0-1,0 1,0 0,0 0,0 0,0 1,0 0,-1 0,1 1,0 0,-1 0,0 0,0 0,0 1,0 0,-1 0,1 0,-1 0,3 5,22 15,-19-19,-1-1,0 0,1 0,0-1,0-1,0 1,0-2,0 1,1-1,-1-1,0 0,0-1,1 0,-1 0,0-1,0 0,0-1,0 0,-1 0,5-3,-4 0,0 0,0-1,-1 0,0 0,0-1,0 0,-1-1,0 0,-1 0,0-1,1-3,34-39,-49 100,6 33,2-79,-1 0,0-1,1 1,-1 0,1 0,0-1,-1 1,1-1,0 1,0-1,0 1,0-1,1 1,-1-1,0 0,0 1,1-1,-1 0,1 0,-1 0,1 0,-1-1,1 1,0 0,-1-1,1 1,0-1,0 1,-1-1,1 0,0 0,0 1,0-2,-1 1,1 0,0 0,0 0,0-1,-1 1,1-1,0 1,-1-1,2-1,7-2,-1 0,1-1,-1 0,0-1,0 0,-1 0,0-1,0 0,-1-1,1 0,-2 0,1 0,1-4,29-32,56-30,-92 73,0 0,-1 0,1 1,0-1,0 0,0 1,0-1,0 1,0-1,0 1,0-1,0 1,0 0,0 0,0-1,0 1,0 0,0 0,0 0,0 0,0 0,1 0,-1 0,0 1,0-1,0 0,0 1,0-1,0 0,0 1,0-1,0 1,0 0,-1-1,1 1,0 0,0-1,0 1,-1 0,1 0,0 0,-1 0,1 0,-1 0,1 0,-1 0,1 0,12 59,-9-33,-3-26,-1 1,2-1,-1 0,0 0,0 0,0 1,1-1,-1 0,0 0,1-1,-1 1,1 0,-1 0,1-1,-1 1,1-1,-1 1,1-1,0 0,-1 0,1 0,0 0,-1 0,1 0,0 0,-1 0,1-1,0 1,-1 0,1-1,-1 0,1 1,-1-1,1 0,-1 0,1 0,-1 0,0 0,0 0,1 0,-1 0,0 0,0-1,0 1,0 0,0-1,-1 1,1-1,0 0,12-7,-4 3,-3 1,0 1,0 0,0 0,0 0,1 1,0 0,0 1,0-1,0 1,0 0,0 1,6-1,-11 3,-1-1,1 1,-1-1,1 1,-1 0,1 0,-1 0,0 0,0 0,1 0,-1 0,0 1,0-1,0 0,0 0,0 1,0-1,-1 1,1-1,0 1,-1-1,1 1,-1 0,0-1,1 1,-1-1,0 1,0 1,0-1,0 0,0 0,1 0,-1 0,0-1,1 1,-1 0,1 0,0-1,0 1,0 0,-1-1,2 1,-1-1,0 1,0-1,0 1,1-1,-1 0,0 0,1 0,-1 0,1 0,0 0,-1 0,1 0,0 0,-1-1,1 1,6-2,0 0,0-1,0 0,0 0,-1-1,1 0,-1 0,0-1,0 0,0 0,5-4,10-6,122-60,-143 73,0 1,0-1,0 0,0 1,0-1,1 1,-1-1,0 1,0-1,0 1,1 0,-1 0,0-1,1 1,-1 0,0 0,0 0,1 0,-1 1,0-1,0 0,1 1,-1-1,0 0,0 1,0 0,1-1,-1 1,0 0,0-1,0 1,0 0,0 0,0 0,-1 0,1 0,0 0,0 0,-1 0,1 0,0 0,-1 0,1 1,-1-1,0 0,1 0,-1 1,0-1,0 0,0 0,0 1,0-1,0 0,0 0,0 1,0-1,-1 0,1 0,0 1,-1-1,1 0,-1 0,1 0,-1 1,-4 16</inkml:trace>
  <inkml:trace contextRef="#ctx0" brushRef="#br0" timeOffset="251.45">1101 255,'-5'4,"-2"3</inkml:trace>
  <inkml:trace contextRef="#ctx0" brushRef="#br0" timeOffset="3235.157">508 1327,'-272'191,"224"-148,48-42,1 1,-1-1,1 1,-1-1,1 0,0 1,-1-1,1 1,0-1,0 0,0 0,0 0,0 1,0-1,0 0,1 0,-1 0,0-1,1 1,-1 0,0 0,1-1,-1 1,1-1,-1 1,1-1,-1 0,1 1,-1-1,1 0,-1 0,1 0,0 0,-1-1,1 1,-1 0,1 0,-1-1,1 1,-1-1,2 0,0 1,180 23,-122-11,-53-9,-1 0,1-1,0 0,0-1,0 0,0 0,0-1,0 0,0 0,1-1,5-1,-13 1,1 1,-1-1,1 0,-1 1,0-1,1 0,-1 0,0 0,0 0,0 0,1-1,-1 1,0 0,-1 0,1-1,0 1,0-1,-1 1,1-1,0 1,-1-1,0 1,1-1,-1 1,0-1,0 1,0-1,0 0,0 1,0-1,0 1,0-1,-1 0,1 1,-1-1,1 1,-1-1,0 1,-30-57,-79-43,107 101,1-1,0-1,0 1,0 0,0 0,0-1,0 1,0-1,0 0,1 1,-1-1,1 0,-1 0,1 0,0 0,0 0,-1-1,2 1,-1 0,0 0,0-1,1 1,-1 0,1-1,0 1,-1-1,1 1,1-1,-1 1,0 0,0-1,1 1,-1-1,1 1,0 0,0 0,0-1,10-8</inkml:trace>
  <inkml:trace contextRef="#ctx0" brushRef="#br0" timeOffset="3516.769">988 1270,'-24'39,"-13"21,0 7,7-5,2-11,8-16</inkml:trace>
  <inkml:trace contextRef="#ctx0" brushRef="#br0" timeOffset="3820.679">734 1242,'14'29,"15"14,2 5,1-6,-6-5,-1-5,-6-2,-1-6,1-8,-2-2,0-3,-2-3</inkml:trace>
  <inkml:trace contextRef="#ctx0" brushRef="#br0" timeOffset="4500.376">1214 1412,'219'-29,"-219"30,1-1,0 1,0-1,0 1,0-1,0 0,0 1,1-1,-1 0,0 0,0 0,0 0,0 0,0 0,0 0,0 0,0 0,0 0,0-1,0 1,0 0,0-1,0 1,0-1,0 1,0-1,0 1,0-1,0 0,0 1,-1-1,1 0,0 0,0 0,-1 0,1 1,-1-1,1 0,-1 0,1 0,-1 0,0 0,1 0,-1-1,0 1,0 0,0 0,0 0,0 0,0 0,0 0,0 0,0 0,0 0,0 0,-1 0,1 0,-1 0,1 0,-1 0,1 0,-1 0,-103-70,104 71,-1-1,1 0,0 1,-1-1,1 0,-1 1,1-1,-1 1,1-1,-1 1,1-1,-1 1,0-1,1 1,-1-1,0 1,1 0,-1-1,0 1,0 0,1 0,-1 0,0 0,1-1,-1 1,0 0,0 0,0 0,1 0,-1 1,0-1,0 0,1 0,-1 0,0 1,1-1,-1 0,0 1,1-1,-1 0,0 1,1-1,-1 1,1-1,-1 1,1-1,-1 1,1 0,-1-1,1 1,-1 0,1-1,0 1,0 0,-1-1,1 1,0 0,0 0,0-1,0 1,-1 0,12 53,-6-36,-1 1,-2 1,0 0,0 0,-2 0,-1 0,0 0,-2 0,-1 7,4-27,0-1,1 0,-1 1,1-1,-1 1,1-1,-1 1,1-1,0 1,-1 0,1-1,0 1,-1 0,1-1,0 1,-1 0,1 0,0 0,0-1,-1 1,1 0,0 0,-1 0,1 0,0 0,0 1,-1-1,1 0,0 0,-1 0,1 1,0-1,-1 0,1 1,0-1,-1 0,1 1,0-1,-1 1,1-1,-1 1,1-1,-1 1,1-1,-1 1,0 0,1-1,-1 1,0 0,1-1,-1 1,0 0,0-1,0 1,0 0,1 0,-1-1,0 1,0 0,0 0,-1-1,1 1,0 0,0-1,0 1,0 0,-1-1,1 2,48-39,105-114,-140 134</inkml:trace>
  <inkml:trace contextRef="#ctx0" brushRef="#br0" timeOffset="4831.828">1806 1214,'-2'17,"1"1,1-1,0 1,1-1,1 1,1-1,0 0,1 0,1 0,1 0,0-1,9 15,-13-28,1 1,0-1,0 1,0-1,0 0,1 0,-1-1,1 1,0-1,-1 1,1-1,0 0,0-1,1 1,-1-1,0 0,1 0,-1 0,0 0,1-1,-1 0,1 0,-1 0,1 0,-1-1,0 0,1 0,-1 0,0 0,0-1,1 1,-1-1,0 0,-1 0,1-1,0 1,-1-1,1 0,-1 0,0 0,0 0,0-1,0 0,7-2,-1 0,0 0,0-1,-1 0,0-1,0 0,0 0,-1 0,-1-1,1 0,-2-1,1 1,-1-1,-1 0,1-1,-2 1,0-1,0 1,0-1,-2 0,1 0,-1 0,-1 0,-1-11,-28-19,11 29</inkml:trace>
  <inkml:trace contextRef="#ctx0" brushRef="#br0" timeOffset="5087.354">1694 1327,'43'0,"38"0,11 0,-7 0,-12-5,-13-1,-9 0,-7 1,-6 2,-10 0</inkml:trace>
  <inkml:trace contextRef="#ctx0" brushRef="#br0" timeOffset="6270.896">537 1976,'-233'248,"206"-206,26-41,1 0,0 0,0 0,0 0,-1 0,1 0,0-1,0 1,0 0,0 0,0 0,1 0,-1 0,0 0,0 0,1 0,-1 0,0-1,1 1,-1 0,1 0,-1 0,1-1,-1 1,1 0,0-1,-1 1,1 0,0-1,0 1,-1-1,1 1,0-1,0 1,0-1,0 0,0 1,-1-1,1 0,0 0,0 0,0 0,0 0,0 0,0 0,0 0,0 0,178-7,-177 7,0 1,0-1,1 1,-1-1,1 1,-1-1,1 0,-1 0,0 0,1 0,-1 0,1-1,-1 1,1-1,-1 0,0 1,0-1,1 0,-1 0,0-1,0 1,0 0,0-1,0 1,0-1,0 0,-1 1,1-1,-1 0,1 0,-1 0,0 0,1-1,-1 1,0 0,0 0,-1-1,1 1,0 0,-1-1,0 0,-86-169,58 116,20 40</inkml:trace>
  <inkml:trace contextRef="#ctx0" brushRef="#br0" timeOffset="6933.006">790 1948,'2'17,"0"0,1 0,0 0,1-1,1 1,1-1,0 0,1 0,1-1,2 3,-8-16,-1 0,1 0,-1 0,1-1,-1 1,1 0,0-1,0 1,0-1,0 0,0 1,0-1,0 0,1 0,-1 0,0-1,0 1,1-1,-1 1,1-1,-1 0,0 0,1 0,-1 0,1 0,-1 0,0-1,1 1,-1-1,0 0,1 1,-1-1,0 0,0 0,0-1,0 1,0 0,0-1,0 1,0-1,-1 0,1 1,0-1,-1 0,2-2,135-175,-137 178,0 0,0 0,0 0,0 0,0 1,0-1,0 0,1 1,-1-1,0 1,0-1,0 1,1-1,-1 1,0 0,0 0,1 0,-1 0,0 0,1 0,-1 0,0 0,1 0,-1 1,0-1,0 0,0 1,1-1,-1 1,0-1,0 1,0 0,0-1,0 1,0 0,0 0,0 0,0 0,0 0,0 0,-1 0,1 0,0 0,-1 0,1 0,-1 1,1-1,19 62,-17-36,-1 0,-1 0,-1 1,-2-1,-1 0,-1-1,-1 1,-1-1,-1 0,-2 0,-1 0,7-12,-1-1,-1 0,-1 0,1 0,-2-1,0 0,0 0,-1-1,-1 1,0-2,0 1,-1-2,-11 10,20-18,0-1,-1 1,1 0,-1 0,1 0,-1-1,0 1,1-1,-1 1,1-1,-1 0,0 0,1 0,-1 0,0 0,0 0,1 0,-1 0,0 0,1-1,-1 1,1-1,-1 1,1-1,-1 0,1 0,-1 0,1 0,-1 0,1 0,0 0,0 0,-1 0,1 0,0-1,0 1,0 0,0-1,1 1,-1-1,0 1,1-1,-1 0,1 1,-1-1,1 0,0 0,-11-84,46-33,-24 94</inkml:trace>
  <inkml:trace contextRef="#ctx0" brushRef="#br0" timeOffset="7588.708">1327 2004,'302'-48,"-249"31,-52 16,0 0,0 1,-1-1,1 0,0 0,-1 0,1 1,-1-1,1 0,-1 0,1 0,-1 0,1 0,-1 0,0 0,0 0,0 0,1 0,-1 0,0 0,0 0,0 0,-1 0,1 0,0 0,0 0,0 0,-1 0,1 0,0 0,-1 0,1 1,-1-1,1 0,-1 0,0 0,1 0,-1 1,0-1,1 0,-1 1,0-1,0 1,0-1,0 1,0-1,1 1,-1-1,0 1,-6-6,0 1,1 0,-1 0,-1 1,1 0,-1 0,0 1,0 0,0 0,0 1,-8-2,13 6,1 0,-1 1,1-1,-1 0,1 1,0-1,0 1,0-1,0 1,1 0,-1 0,1 0,0 0,0 0,0 0,0 1,0-1,1 0,-1 0,1 1,0-1,0 0,0 1,0-1,1 0,-1 0,2 3,-2 2,-7 167,5-168,3-7,-1 0,0 0,1 0,-1 0,1 0,-1 0,1 0,-1 0,1 0,-1 0,1 0,-1 1,0-1,1 0,-1 0,1 0,-1 1,0-1,1 0,-1 0,0 1,1-1,-1 0,0 1,1-1,-1 0,0 1,0-1,1 1,-1-1,0 1,0-1,0 0,0 1,0-1,0 1,1-1,-1 1,0-1,0 1,0-1,0 0,-1 1,1-1,0 1,0-1,0 1,0-1,0 1,-1-1,1 0,0 1,0-1,0 1,-1-1,1 0,0 1,-1-1,1 0,18-16,0 0,-2-2,1 0,-2-1,-1 0,1-3,40-50,-42 55,-2 2</inkml:trace>
  <inkml:trace contextRef="#ctx0" brushRef="#br0" timeOffset="7939.655">2032 1807,'-6'14,"1"1,0 0,1 0,1 1,0-1,2 1,-1 0,2-1,0 1,1 0,0-1,1 1,1-1,4 13,-6-25,1 0,0 1,0-1,0 0,0 0,0 0,1 0,-1-1,1 1,0-1,-1 1,1-1,1 0,-1 0,0 0,0-1,1 1,-1-1,1 0,-1 1,1-2,-1 1,1 0,0-1,-1 0,1 1,0-1,0-1,-1 1,1-1,0 1,-1-1,3-1,113-53,-111 51,-1-1,0 0,0 0,0-1,-1 0,0 0,0-1,0 1,-1-1,0 0,0-1,-1 0,0 1,0-1,0 0,-1-1,-1 1,0-1,0 1,0-1,-1 1,0-1,-1-7,1 12,-1-1,0 1,0-1,0 1,0-1,-1 1,1-1,-1 1,0 0,-1-1,1 1,-1 0,0 0,0 0,0 0,0 0,-1 1,1-1,-1 0,0 1,0 0,0 0,-1 0,1 0,-1 1,0-1,0 1,-3-2,-19-7,3 2</inkml:trace>
  <inkml:trace contextRef="#ctx0" brushRef="#br0" timeOffset="8185.236">1948 1948,'38'-5,"37"-6,10-2,1 2,-10 3,-13-3,-12 2,-11 1,-6 3,-10 1</inkml:trace>
  <inkml:trace contextRef="#ctx0" brushRef="#br0" timeOffset="11203.401">2794 85,'11'138,"-2"-79,-2 0,-3 0,-3 0,-3 21,1-6,0-62</inkml:trace>
  <inkml:trace contextRef="#ctx0" brushRef="#br0" timeOffset="11503.224">2512 649,'39'0,"26"0,12 0,-2 0,-9-4,-11-3,-10 1,-8 2,-5 0,-4 2,-1 1,-11 5,-7 2</inkml:trace>
  <inkml:trace contextRef="#ctx0" brushRef="#br0" timeOffset="11974.411">2625 932,'31'-10,"164"-40,-131 59,-63-9,0 1,1-1,-1 1,0 0,0-1,0 1,0 0,0 0,0 0,0 0,0 0,0 0,-1 0,1 0,0 0,-1 0,1 0,-1 1,1-1,-1 0,1 0,-1 1,0-1,0 0,1 1,-1-1,0 0,0 0,0 1,-1-1,1 0,0 1,0-1,-1 0,1 0,-1 1,1-1,-1 0,1 0,-1 0,0 0,0 1,1-1,-1 0,0 0,-121 171,116-160,4-10,0 1,-1-1,1 1,0 0,0 0,1 0,-1 0,1 0,-1 0,1 0,0 0,0 1,1-1,-1 1,0-1,1 0,0 1,0-1,0 1,0-1,1 0,-1 1,1-1,0 1,0-1,0 0,1 0,-1 0,1 0,-1 0,1 0,0 0,0 0,0-1,1 1,-1-1,2 2,7 0,-1-1,0 0,1-1,-1 0,1-1,0 0,0 0,0-2,-1 1,1-1,0 0,-1-1,7-2,2-3</inkml:trace>
  <inkml:trace contextRef="#ctx0" brushRef="#br0" timeOffset="12785.449">3387 791,'306'-367,"-267"309,-37 59,0 0,-1 0,1 0,-1 0,0 0,1 0,-1 0,0 1,1-1,-1 0,0 1,0-1,0 1,0-1,-1 1,1-1,0 1,-1 0,1 0,-1-1,1 1,-1 0,0-1,0 1,0 0,0 0,0 0,0-1,0 1,0 0,-1 0,1 0,0-1,1 40,-2-32,0 1,1 0,0-1,0 1,1 0,1-1,0 1,0-1,1 1,0-1,0 0,1 0,0 0,1-1,0 1,0-1,6 6,-9-12,0-1,0 1,0-1,1 0,-1 0,0 0,1 0,-1 0,1-1,-1 1,0-1,1 1,-1-1,1 0,0 0,-1 0,1 0,-1-1,1 1,-1 0,1-1,-1 0,0 0,1 0,-1 0,0 0,0 0,1-1,-1 1,0-1,0 1,0-1,59-61,84-133,-145 195,0 0,0 1,0-1,0 0,1 0,-1 0,0 0,1 0,-1 1,0-1,1 0,-1 0,1 1,-1-1,1 0,-1 1,1-1,0 0,-1 1,1-1,0 1,0-1,-1 1,1-1,0 1,0 0,0-1,0 1,-1 0,1 0,0-1,0 1,0 0,0 0,0 0,0 0,-1 0,1 1,0-1,0 0,0 0,0 0,0 1,-1-1,1 0,0 1,0-1,0 1,-1-1,1 1,0-1,-1 1,1 0,0-1,-1 1,1 0,-1-1,1 1,-1 0,1 0,-1 0,0 0,8 11,-4-2,1 0,1 0,-1-1,2 0,-1 0,1-1,1 1,-1-2,1 1,1-1,-1 0,1-1,0 0,1 0,0-1,3 2,9-2</inkml:trace>
  <inkml:trace contextRef="#ctx0" brushRef="#br0" timeOffset="13089.311">3359 932,'43'-5,"48"-11,23-3,1-2,-4 1,-11 0,-14 3,-11 5,-9 4,-11-1,-5 0,-6 3,-7 1,-8 2</inkml:trace>
  <inkml:trace contextRef="#ctx0" brushRef="#br0" timeOffset="13757.162">4008 960,'-327'363,"296"-318,32-44,0-1,0 1,0-1,0 0,0 1,0-1,0 0,0 0,1 0,-1 0,0 0,0 0,0 0,0 0,0-1,0 1,0 0,0-1,0 1,0 0,0-1,0 0,0 1,0-1,0 1,0-1,-1 0,1 0,0 1,0-1,-1 0,1 0,0 0,-1 0,1 0,-1 0,215-255,-54 126,-159 128,-1 0,0 1,0-1,1 0,-1 1,1 0,0-1,-1 1,1 0,0 0,0 0,0 0,0 0,0 0,0 1,0-1,0 0,0 1,0 0,0-1,0 1,0 0,0 0,0 0,0 1,0-1,0 0,1 1,-1 0,0-1,0 1,-1 0,1 0,0 0,0 0,0 0,-1 0,1 1,0-1,-1 0,1 1,-1 0,1 0,56 159,-56-158,25 81,-27-82,0 0,1 0,-1 0,0 1,-1-1,1 0,0 0,-1 0,1 0,-1 0,1 0,-1 0,0 0,0 0,0 0,0 0,-1 0,1-1,0 1,-1 0,1-1,-1 1,1-1,-1 1,0-1,1 0,-1 0,0 0,0 0,0 0,0 0,0-1,0 1,0-1,-1 1,1-1,0 0,0 1,-15-2,-1 1,1-2,0 0,0-2,0 1,0-2,0 0,1-1,0-1,0-1,1 0,0 0,-2-4,8 8,-43-32,40 24</inkml:trace>
  <inkml:trace contextRef="#ctx0" brushRef="#br0" timeOffset="14138.209">4347 142,'23'10,"0"2,0 1,-2 0,1 2,-2 0,0 2,-1 0,-1 1,0 1,-1 1,-1 0,-2 1,0 0,0 2,-2-1,-1 2,-1-1,-1 1,2 13,-6 1,-2-1,-2 0,-1 1,-2-1,-2 0,-1 1,-2-2,-1 1,-2-1,-1 0,-3-1,-8 17,9-27,-1 0,-1-1,-2 0,0-2,-1 0,-1 0,-1-2,-1-1,0 0,-2-2,0 0,-18 8,17-11</inkml:trace>
  <inkml:trace contextRef="#ctx0" brushRef="#br0" timeOffset="14622.257">3697 1,'-48'57,"1"1,4 3,2 2,3 1,3 2,2 1,2 7,17-32,1 0,2 1,2 1,2-1,2 1,2 1,2-1,1 0,3 1,7 40,-7-67,0-1,2 1,0-1,0 1,2-1,0-1,1 1,0-1,2-1,0 0,0 0,1-1,1 0,1-1,0 0,0-1,1-1,1 0,0-1,0 0,1-1,0-1,1-1,13 5,-5-5</inkml:trace>
  <inkml:trace contextRef="#ctx0" brushRef="#br0" timeOffset="18803.144">5475 29,'-53'34,"-88"27,-62 36,201-96,1-1,-1 1,0-1,1 1,-1 0,0 0,1 0,-1 0,1 0,0 0,-1 0,1 0,0 1,0-1,-1 0,1 1,0-1,0 1,1-1,-1 1,0 0,0-1,1 1,-1 0,1 0,0-1,-1 1,1 0,0 0,0 0,0-1,0 1,1 0,-1 0,0-1,1 1,-1 0,1 0,-1-1,1 1,0-1,0 1,0 0,0-1,1 2,11 5,0-1,0 0,1 0,0-1,0-1,1-1,0 0,-1 0,1-2,0 0,1 0,-1-2,0 0,0 0,0-2,11-1,82 2,-107 0,1 1,-1 0,1 0,0-1,-1 1,1 0,0 0,-1 1,1-1,0 0,-1 0,1 1,-1-1,1 1,-1-1,1 1,-1 0,1 0,-1-1,1 1,-1 0,0 0,0 1,1-1,-1 0,0 0,0 0,0 1,0-1,-1 1,1-1,0 0,0 1,-1 0,1-1,-1 1,0-1,1 1,-1 0,0-1,0 1,0-1,0 1,0 0,0-1,0 1,-1 0,1-1,-1 1,1-1,-1 1,1-1,-1 1,0-1,0 1,0 0,-13 13,0 0,0 0,-1-2,-1 0,-1 0,1-2,-4 2,-37 27,-144 131,177-152,0 2,2 1,0 0,1 2,1 0,2 2,0 0,2 0,-2 7,17-31,-1 0,1 0,0-1,-1 1,1 0,0 0,0 1,1-1,-1 0,0 0,1 0,-1 0,1 1,0-1,0 0,0 0,0 1,0-1,0 0,1 0,-1 1,1-1,-1 0,1 0,0 0,0 0,0 0,0 0,0 0,0 0,1 0,-1 0,1-1,-1 1,1-1,0 1,-1-1,1 1,0-1,0 0,0 0,0 0,0 0,0 0,0-1,1 1,-1 0,2-1,169-1,-30-27,-52 3,-85 22</inkml:trace>
  <inkml:trace contextRef="#ctx0" brushRef="#br0" timeOffset="22153.864">5729 481,'13'-1,"-1"-1,0 0,1 0,-1-1,0-1,0 0,-1-1,1 0,-1-1,0 0,-1 0,1-1,-1-1,-8 6,0 1,0-1,0 1,0-1,0 1,0 0,0 0,0-1,1 2,-1-1,0 0,1 0,-1 1,1-1,-1 1,0 0,1 0,-1 0,1 0,-1 0,1 0,-1 1,1-1,-1 1,0-1,1 1,-1 0,0 0,0 0,0 0,1 1,-1-1,-1 1,1-1,0 1,0 0,0-1,-1 1,1 0,-1 0,1 0,-1 0,0 1,0-1,0 0,0 0,0 1,-1-1,1 2,61 226,-53-208,0 0,2-1,0 0,1-1,1 0,1-1,3 2,-16-20,0 0,0-1,0 1,0-1,0 1,1-1,-1 0,0 0,0 1,0-1,0 0,1 0,-1 0,0 0,0 0,0 0,0 0,1-1,-1 1,0 0,0-1,0 1,0-1,0 1,0-1,0 1,0-1,0 0,0 0,0 1,0-1,0 0,-1 0,1 0,0 0,0 0,-1 0,1 0,-1 0,1 0,-1 0,0 0,1-1,-1 1,0 0,0 0,1 0,-1 0,0-1,0 1,-1 0,1 0,0 0,0-1,0 1,-1 0,1 0,-1 0,1 0,-1 0,4-10,25-115,-19 77,2 1,2 1,2 0,7-11,48-74,-65 111,-18 24,4 6</inkml:trace>
  <inkml:trace contextRef="#ctx0" brushRef="#br0" timeOffset="22556.153">6406 819,'0'29,"0"14,0 5,0-11,0-12</inkml:trace>
  <inkml:trace contextRef="#ctx0" brushRef="#br0" timeOffset="22809.057">6520 565,'-5'5,"-2"1</inkml:trace>
  <inkml:trace contextRef="#ctx0" brushRef="#br0" timeOffset="23409.245">6547 85,'7'-4,"-1"1,1-1,-1 1,1 1,0-1,0 1,1 0,-1 1,0 0,1 0,-1 0,0 1,1 0,2 1,-7-1,-1 0,1 0,-1 1,1-1,-1 1,1 0,-1-1,0 1,1 0,-1 1,0-1,1 0,-1 1,0-1,0 1,0-1,-1 1,1 0,0 0,-1 0,1 0,-1 0,1 0,-1 1,0-1,0 0,0 1,0-1,-1 1,1-1,0 1,-1-1,0 1,0-1,0 1,0-1,0 1,0 0,-1-1,1 1,-1-1,0 1,1-1,-1 0,0 1,-1-1,0 2,1-2,0 0,1 0,-1 0,0 1,1-1,-1 0,1 0,-1 1,1-1,0 0,0 1,0-1,1 0,-1 1,0-1,1 0,0 0,-1 1,1-1,0 0,0 0,0 0,1 0,-1 0,0 0,1 0,-1-1,1 1,-1 0,1-1,0 1,0-1,0 0,0 1,0-1,0 0,0 0,0 0,0-1,1 1,-1 0,2-1,76 4,-54-5</inkml:trace>
  <inkml:trace contextRef="#ctx0" brushRef="#br0" timeOffset="26338.838">7113 481,'-76'134,"60"-102,-1 0,-1-1,-2-1,-1 0,-3-1,22-28,0 1,0-1,1 0,-1 1,0-1,1 1,-1 0,1-1,0 1,-1 0,1 0,0 0,0 0,0 0,0 0,0 0,1 0,-1 0,1 0,-1 1,1-1,0 0,0 0,0 0,0 1,0-1,1 0,-1 0,1 0,-1 1,1-1,0 0,-1 0,1 0,0 0,1 0,-1 0,0-1,1 1,-1 0,0 0,1-1,0 1,-1-1,1 0,0 1,0-1,0 0,0 0,0 0,0 0,0-1,0 1,0 0,1-1,-1 0,2 1,194-21,-177 20,-1-2,0 0,0-1,0-1,0-1,0-1,3-2,-22 8,0-1,0 0,-1 1,1-1,0 1,0-1,0 0,-1 0,1 0,0 1,-1-1,1 0,-1 0,1 0,-1 0,1 0,-1 0,0 0,1 0,-1 0,0 0,0 0,0 0,0 0,0 0,0 0,0 0,0-1,0 1,-1 0,1 0,0 0,-1 0,1 0,0 0,-1 1,1-1,-1 0,0 0,1 0,-1 0,0 0,1 1,-1-1,-37-41,33 37,-3-5,-1-1,1 0,1-1,0 0,0 0,1 0,1-1,0 0,1 0,1 0,-1-1,-7-22,-27-66,27 90</inkml:trace>
  <inkml:trace contextRef="#ctx0" brushRef="#br0" timeOffset="26988.855">7845 424,'-9'19,"-8"16,-2 7,-1 1,1-2,1-8,2-5,-1-2,-1-1,1 1,-1-5,3-1,-1 1,2 2,-1-4,2 1,-2-4,2-4</inkml:trace>
  <inkml:trace contextRef="#ctx0" brushRef="#br0" timeOffset="27291.929">7592 424,'14'29,"10"14,6 5,2-7,-4-4,-3-4,1-3,-1-2,-4-1,-1-4,-3-3,-6 2,-3 0,-4-2</inkml:trace>
  <inkml:trace contextRef="#ctx0" brushRef="#br0" timeOffset="29641.025">8044 903,'-10'24,"2"13,2 5,2-10,2-10</inkml:trace>
  <inkml:trace contextRef="#ctx0" brushRef="#br0" timeOffset="29895.152">8128 565,'0'0</inkml:trace>
  <inkml:trace contextRef="#ctx0" brushRef="#br0" timeOffset="30443.858">8636 424,'-118'205,"-42"1,158-205,1 0,-1 1,1-1,0 1,-1 0,1 0,0-1,0 1,0 0,0 0,0 0,0 0,1 0,-1 0,1 0,-1 1,1-1,0 0,0 0,0 0,0 0,0 0,0 1,1-1,-1 0,1 0,-1 0,1 0,0 0,0 0,0 0,0 0,0 0,0-1,1 1,-1 0,0-1,1 1,0-1,-1 1,1-1,0 0,-1 0,1 0,0 0,0 0,0 0,0 0,0 0,2-1,168-16,-29 13,-141 3,0 0,0 0,1-1,-1 1,0 0,0-1,0 0,0 1,0-1,0 0,0 0,0 0,0 0,0 0,0-1,-1 1,1-1,0 1,-1-1,0 1,1-1,-1 0,0 0,0 0,1 0,-2 0,1 0,0 0,0 0,-1 0,1 0,-1 0,1 0,-1-1,0 1,0 0,0 0,0 0,0-1,-1 1,1 0,-1 0,1 0,-1 0,0 0,0 0,0 0,0 0,0 0,0 0,-1 0,1 1,-1-1,-11-18,-66-127,46 5,32 118</inkml:trace>
  <inkml:trace contextRef="#ctx0" brushRef="#br0" timeOffset="31359.948">8918 396,'-3'26,"1"1,1 0,1 0,1 0,1 0,2 0,0 0,2-1,3 5,-9-28,0 0,1 0,-1-1,1 1,0 0,-1 0,2 0,-1-1,0 1,0-1,1 1,-1-1,1 1,0-1,0 0,0 0,0 0,0 0,0 0,1 0,-1-1,1 1,-1-1,1 1,-1-1,1 0,0 0,0 0,0-1,-1 1,1 0,0-1,0 0,0 0,0 0,0 0,0 0,0-1,-1 1,1-1,0 0,0 0,0 0,2-1,8-9,0-1,-1-1,0 1,-1-2,-1 0,0 0,3-6,0 0,104-170,-119 225,-5-15,1 0,1 0,1 0,1 0,0 1,2 0,0-1,2 1,0 0,1-1,1 1,2 1,2 15,-1 1,-2-1,-1 1,-2-1,-2 1,-2-1,-1 1,-1-1,-2 0,-7 14,13-43,-1 0,0-1,-1 1,0-1,0 0,0 0,-1 0,0 0,-1-1,1 0,-1 1,0-2,-1 1,0 0,1-1,-2 0,1-1,-1 1,5-5,0 1,0-1,1 0,-1 1,0-1,0 0,0 0,1-1,-1 1,0 0,0-1,0 1,1-1,-1 1,0-1,1 0,-1 1,1-1,-1 0,1 0,-1 0,1-1,-1 1,1 0,0 0,0-1,0 1,0-1,0 1,0-1,0 1,0-1,0 0,1 0,-1 1,1-1,-1 0,1 0,0 1,0-3,-7-76,46-66,-30 121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2228.504">904 6806,'47'-63,"125"-239,-63 135,26-52,39-13,-59 57,47-69,71-73,-93 116,159-224,-267 384,134-198,5-3,-42 70,85-121,-65 95,168-197,-168 226,62-81,-173 202,-7 10,-1-2,-3-1,-1-1,1-7,-26 49,-1 0,0-1,1 1,-1-1,0 1,1-1,-1 0,0 1,0-1,0 1,1-1,-1 1,0-1,0 0,0 1,0-1,0 1,0-1,0 0,0 1,0-1,0 1,-1-1,1 1,0-1,0 0,0 1,-1-1,1 1,0-1,-1 1,1-1,0 1,-1-1,1 1,-1 0,1-1,-1 1,1-1,-1 1,1 0,-1 0,1-1,-1 1,1 0,-1 0,1 0,-1-1,0 1,1 0,-1 0,1 0,-1 0,0 0,1 0,-1 0,1 0,-1 1,0-1,0 0,-48 10,33-6,-131 7,145-10,0-1,0 0,-1 1,1-1,0 1,0 0,-1-1,1 1,0 0,0 1,0-1,0 0,0 0,1 1,-1-1,0 1,1 0,-1-1,1 1,-1 0,1 0,0 0,0 0,0 0,0 0,0 0,0 1,0-1,1 0,-1 0,1 1,0-1,0 0,0 1,0-1,0 0,0 0,1 1,-1-1,1 0,-1 0,1 1,0-1,0 0,0 0,0 0,0 0,0 0,1 0,53 147,38 152,-81-272,-12-30,0 1,0-1,0 1,0 0,0-1,0 1,0 0,0-1,0 1,0 0,0-1,0 1,0 0,1-1,-1 1,0 0,0-1,0 1,1 0,-1-1,0 1,0 0,1 0,-1-1,0 1,0 0,1 0,-1 0,0-1,1 1,-1 0,0 0,1 0,-1 0,0 0,1 0,-1 0,1 0,-1 0,0 0,1 0,-1 0,0 0,1 0,-1 0,0 0,1 0,-1 0,1 0,-1 0,0 1,1-1,-1 0,0 0,0 0,1 1,-1-1,0 0,0 0,1 1,-1-1,0 0,0 1,1-1,-1 0,0 1,11-135,40-155,-29 177,-19 88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2" timeOffset="34895.859">2089 3476,'27'73,"37"131,-3-12,-52-179,-8-21,-8-30,6 32,-30-171,28 153,0-1,1 1,2-1,0 0,2 1,0-1,2 1,1 0,1 0,1 0,1 1,0 0,2 0,1 1,1 1,1 0,15-19,-28 39,0-1,1 1,-1 0,1 0,0 0,-1 0,1 0,0 0,0 0,0 0,-1 0,1 0,0 0,0 1,0-1,0 0,1 1,-1-1,0 0,0 1,0 0,0-1,1 1,-1 0,0-1,0 1,1 0,-1 0,0 0,0 0,1 0,-1 0,0 1,0-1,1 0,-1 1,0-1,0 1,0-1,0 1,1-1,-1 1,0 0,0 0,0-1,-1 1,1 0,0 0,0 0,0 0,0 0,-1 0,26 64,-25-60,1 1,-1 0,1 0,0-1,0 1,0-1,1 0,0 1,0-1,0 0,1-1,0 1,0-1,0 1,0-1,1-1,-1 1,5 2,11 2</inkml:trace>
  <inkml:trace contextRef="#ctx0" brushRef="#br2" timeOffset="35545.112">1892 3109,'43'-24,"24"-13,5 0,-4 2,-10 6,-9 8,-18 4,-20 4,-10-1,-11 2,-9-1,-6-3,2-5,0-2,3-3,6 3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2" timeOffset="54899.255">4346 2290,'-23'-35,"23"35,0-1,-1 1,1-1,0 1,0-1,0 1,0-1,-1 1,1-1,0 0,0 1,0-1,0 1,0-1,0 1,0-1,0 0,1 1,-1-1,0 1,0-1,0 1,1-1,-1 1,0-1,1 1,-1-1,0 1,1-1,-1 1,0-1,1 1,-1 0,1-1,-1 1,1 0,-1-1,1 1,-1 0,1 0,-1 0,1-1,-1 1,1 0,0 0,-1 0,1 0,-1 0,1 0,-1 0,1 0,0 0,-1 0,1 0,-1 0,1 1,-1-1,1 0,-1 0,1 1,-1-1,1 0,-1 1,1-1,0 1,161 72,-150-66,112 122,23-21,-28-13,55 14,-141-95,-1 2,0 1,-1 2,-1 1,-1 1,17 16,76 34,-26-21,-37 16,-54-55</inkml:trace>
  <inkml:trace contextRef="#ctx0" brushRef="#br2" timeOffset="56705.248">4403 2262,'0'-1,"1"0,-1 0,0 0,0 0,0 1,0-1,1 0,-1 0,0 0,-1 0,1 0,0 0,0 0,0 0,-1 0,1 0,0 0,-1 0,1 0,-1 0,1 0,-1 1,1-1,-1 0,0 0,1 1,-1-1,0 0,0 1,1-1,-1 1,0-1,0 1,0-1,0 1,0-1,0 1,0 0,0 0,6 80,7 209,-8-264,10-30,103-196,32 29,-93 113,-57 57,0 1,0 0,0 0,0 0,0 0,0 0,0 0,-1 0,1 0,0 1,-1-1,1 0,-1 1,1-1,-1 1,1 0,0-1,-1 1,0 0,1 0,-1 0,1 0,-1 0,1 0,-1 0,1 1,-1-1,1 0,-1 1,1 0,0-1,-1 1,1 0,-26 7,0-2,-1 0,1-2,-1-1,0-1,1-2,-1 0,0-2,0-1,-19-5,23 1</inkml:trace>
  <inkml:trace contextRef="#ctx0" brushRef="#br2" timeOffset="60155.179">5701 2487,'41'186,"-13"-15,-14-112,-11-127,-3 64,-2-14,1-1,1 0,1 1,0-1,1 1,1 0,1-1,0 1,2 0,0 1,0 0,2 0,0 0,7-8,-13 22,1 1,0-1,0 1,-1-1,2 1,-1 0,0 1,0-1,1 0,-1 1,1 0,-1-1,1 2,-1-1,1 0,0 1,-1-1,1 1,0 0,0 0,-1 1,1-1,0 1,-1 0,1 0,-1 0,1 0,-1 1,1-1,-1 1,0 0,0 0,0 0,0 0,0 1,0-1,0 1,0 1,15 11</inkml:trace>
  <inkml:trace contextRef="#ctx0" brushRef="#br2" timeOffset="60819.208">5533 2432,'21'-15,"0"1,1 1,1 1,0 1,1 0,0 2,0 1,1 2,0 0,1 1,-1 1,1 2,-1 1,13 1,22-9,-87-9,-72-52,85 53</inkml:trace>
  <inkml:trace contextRef="#ctx0" brushRef="#br2" timeOffset="61438.487">6294 2093,'-9'9,"-9"14,-5 6,0 5,1-5,3-2,5-6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3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317 142,'1'285,"25"-70,-25 121,-1-351,0-3</inkml:trace>
  <inkml:trace contextRef="#ctx0" brushRef="#br0" timeOffset="838.703">6 226,'0'0,"0"0,1-1,-1 1,0 0,1 0,-1 0,0-1,1 1,-1 0,0 0,0-1,1 1,-1 0,0-1,0 1,1 0,-1-1,0 1,0 0,0-1,0 1,0 0,0-1,0 1,0 0,1-1,-1 1,0-1,0 1,-1 0,1-1,0 1,0 0,0-1,0 1,0-1,0 1,0 0,-1-1,1 1,0 0,0 0,0-1,-1 1,1 0,0-1,0 1,-1 0,1 0,0-1,-1 1,1 0,0 0,-1 0,1 0,0-1,-1 1,1 0,-1 0,1 0,0 0,-1 0,1 0,0 0,-1 0,1 0,-1 0,1 0,0 0,-1 0,24-20,17 2,0 1,0 1,2 3,13-2,-33 8,231-49,-53 19,-144 29,-32 6</inkml:trace>
  <inkml:trace contextRef="#ctx0" brushRef="#br0" timeOffset="1500.095">938 536,'-5'0,"4"0,6 0,7 0,7 0,4 0,4 0,1 0,1-4,1-3,0 1,-1 1,0 2,0 1,-1 1,-4-4,-12-2,-8 2</inkml:trace>
  <inkml:trace contextRef="#ctx0" brushRef="#br0" timeOffset="1769.101">966 706,'9'9,"14"4,6-1,5-6,0-6,-1-1,0-2,-2 1,-6-5,-2-1,-6 0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0,'-14'24,"-5"13,0 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6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0 424,'36'1,"0"-1,0-2,0-2,-1-1,1-2,-1-1,-1-2,0-1,0-2,-1-1,-1-1,11-9,-30 15,-1 0,0-1,-1-1,0 0,-1-1,0 0,0 0,-2-1,1 0,2-8,-9 19,-1 0,0 0,0 0,0 0,0-1,-1 1,1 0,-1 0,1 0,-1-1,0 1,1 0,-1 0,-1-1,1 1,0 0,0 0,-1 0,1-1,-1 1,0 0,0 0,0 0,0 0,0 0,0 0,0 0,0 0,-1 1,1-1,-1 0,0 1,1-1,-1 1,0-1,0 1,0 0,0 0,0 0,0 0,0 0,0 1,0-1,-1 0,1 1,0 0,0 0,-1-1,1 1,0 0,0 1,-1-1,1 0,0 1,0-1,0 1,0 0,-1 0,1-1,0 1,-1 1,-5 6,0 1,1 0,0 0,0 0,1 1,0 0,1 0,0 1,1-1,0 1,0 0,1 0,1 0,-1 7,-4 7,-29 115,-50 149,73-252,-2 0,-2-1,-1 0,-2-2,-2 0,0-2,-3 0,-16 16,42-49,-1 0,0 0,1 0,-1 0,0 0,0 0,0-1,0 1,0 0,0 0,-1 0,1 0,0 0,0 0,-1 0,1 0,-1 0,1 0,0 0,-1 0,0 1,1-1,-1 0,0 0,1 0,-1 1,0-1,0 0,0 1,0-1,1 1,-1-1,0 1,0-1,0 1,0-1,0 1,0 0,0 0,0 0,0 0,-1-1,1 1,0 0,0 1,0-1,0 0,0 0,0 0,0 1,0-1,0 0,0 1,0-1,0 1,0-1,1 1,-1 0,0-1,0 1,0 0,1-1,-1 1,0 0,1 0,-1 0,1 0,-1 0,1 0,-1 0,5-12,1 0,1 0,0 1,0 0,1 0,0 0,0 1,1 0,1 1,-1-1,1 2,1-1,0 1,0 1,0 0,0 0,11-4,66-23,-81 32,0-1,0 2,0-1,0 1,0-1,0 2,0-1,0 1,0 0,0 0,0 0,0 1,0 0,-1 0,1 1,0 0,-1 0,0 0,0 0,0 1,0 0,-1 0,1 0,-1 0,3 5,22 15,-19-19,-1-1,0 0,1 0,0-1,0-1,0 1,0-2,0 1,1-1,-1-1,0 0,0-1,1 0,-1 0,0-1,0 0,0-1,0 0,-1 0,5-3,-4 0,0 0,0-1,-1 0,0 0,0-1,0 0,-1-1,0 0,-1 0,0-1,1-3,34-39,-49 100,6 33,2-79,-1 0,0-1,1 1,-1 0,1 0,0-1,-1 1,1-1,0 1,0-1,0 1,0-1,1 1,-1-1,0 0,0 1,1-1,-1 0,1 0,-1 0,1 0,-1-1,1 1,0 0,-1-1,1 1,0-1,0 1,-1-1,1 0,0 0,0 1,0-2,-1 1,1 0,0 0,0 0,0-1,-1 1,1-1,0 1,-1-1,2-1,7-2,-1 0,1-1,-1 0,0-1,0 0,-1 0,0-1,0 0,-1-1,1 0,-2 0,1 0,1-4,29-32,56-30,-92 73,0 0,-1 0,1 1,0-1,0 0,0 1,0-1,0 1,0-1,0 1,0-1,0 1,0 0,0 0,0-1,0 1,0 0,0 0,0 0,0 0,0 0,1 0,-1 0,0 1,0-1,0 0,0 1,0-1,0 0,0 1,0-1,0 1,0 0,-1-1,1 1,0 0,0-1,0 1,-1 0,1 0,0 0,-1 0,1 0,-1 0,1 0,-1 0,1 0,12 59,-9-33,-3-26,-1 1,2-1,-1 0,0 0,0 0,0 1,1-1,-1 0,0 0,1-1,-1 1,1 0,-1 0,1-1,-1 1,1-1,-1 1,1-1,0 0,-1 0,1 0,0 0,-1 0,1 0,0 0,-1 0,1-1,0 1,-1 0,1-1,-1 0,1 1,-1-1,1 0,-1 0,1 0,-1 0,0 0,0 0,1 0,-1 0,0 0,0-1,0 1,0 0,0-1,-1 1,1-1,0 0,12-7,-4 3,-3 1,0 1,0 0,0 0,0 0,1 1,0 0,0 1,0-1,0 1,0 0,0 1,6-1,-11 3,-1-1,1 1,-1-1,1 1,-1 0,1 0,-1 0,0 0,0 0,1 0,-1 0,0 1,0-1,0 0,0 0,0 1,0-1,-1 1,1-1,0 1,-1-1,1 1,-1 0,0-1,1 1,-1-1,0 1,0 1,0-1,0 0,0 0,1 0,-1 0,0-1,1 1,-1 0,1 0,0-1,0 1,0 0,-1-1,2 1,-1-1,0 1,0-1,0 1,1-1,-1 0,0 0,1 0,-1 0,1 0,0 0,-1 0,1 0,0 0,-1-1,1 1,6-2,0 0,0-1,0 0,0 0,-1-1,1 0,-1 0,0-1,0 0,0 0,5-4,10-6,122-60,-143 73,0 1,0-1,0 0,0 1,0-1,1 1,-1-1,0 1,0-1,0 1,1 0,-1 0,0-1,1 1,-1 0,0 0,0 0,1 0,-1 1,0-1,0 0,1 1,-1-1,0 0,0 1,0 0,1-1,-1 1,0 0,0-1,0 1,0 0,0 0,0 0,-1 0,1 0,0 0,0 0,-1 0,1 0,0 0,-1 0,1 1,-1-1,0 0,1 0,-1 1,0-1,0 0,0 0,0 1,0-1,0 0,0 0,0 1,0-1,-1 0,1 0,0 1,-1-1,1 0,-1 0,1 0,-1 1,-4 16</inkml:trace>
  <inkml:trace contextRef="#ctx0" brushRef="#br0" timeOffset="251.45">1101 255,'-5'4,"-2"3</inkml:trace>
  <inkml:trace contextRef="#ctx0" brushRef="#br0" timeOffset="3235.157">508 1327,'-272'191,"224"-148,48-42,1 1,-1-1,1 1,-1-1,1 0,0 1,-1-1,1 1,0-1,0 0,0 0,0 0,0 1,0-1,0 0,1 0,-1 0,0-1,1 1,-1 0,0 0,1-1,-1 1,1-1,-1 1,1-1,-1 0,1 1,-1-1,1 0,-1 0,1 0,0 0,-1-1,1 1,-1 0,1 0,-1-1,1 1,-1-1,2 0,0 1,180 23,-122-11,-53-9,-1 0,1-1,0 0,0-1,0 0,0 0,0-1,0 0,0 0,1-1,5-1,-13 1,1 1,-1-1,1 0,-1 1,0-1,1 0,-1 0,0 0,0 0,0 0,1-1,-1 1,0 0,-1 0,1-1,0 1,0-1,-1 1,1-1,0 1,-1-1,0 1,1-1,-1 1,0-1,0 1,0-1,0 0,0 1,0-1,0 1,0-1,-1 0,1 1,-1-1,1 1,-1-1,0 1,-30-57,-79-43,107 101,1-1,0-1,0 1,0 0,0 0,0-1,0 1,0-1,0 0,1 1,-1-1,1 0,-1 0,1 0,0 0,0 0,-1-1,2 1,-1 0,0 0,0-1,1 1,-1 0,1-1,0 1,-1-1,1 1,1-1,-1 1,0 0,0-1,1 1,-1-1,1 1,0 0,0 0,0-1,10-8</inkml:trace>
  <inkml:trace contextRef="#ctx0" brushRef="#br0" timeOffset="3516.769">988 1270,'-24'39,"-13"21,0 7,7-5,2-11,8-16</inkml:trace>
  <inkml:trace contextRef="#ctx0" brushRef="#br0" timeOffset="3820.679">734 1242,'14'29,"15"14,2 5,1-6,-6-5,-1-5,-6-2,-1-6,1-8,-2-2,0-3,-2-3</inkml:trace>
  <inkml:trace contextRef="#ctx0" brushRef="#br0" timeOffset="4500.376">1214 1412,'219'-29,"-219"30,1-1,0 1,0-1,0 1,0-1,0 0,0 1,1-1,-1 0,0 0,0 0,0 0,0 0,0 0,0 0,0 0,0 0,0 0,0-1,0 1,0 0,0-1,0 1,0-1,0 1,0-1,0 1,0-1,0 0,0 1,-1-1,1 0,0 0,0 0,-1 0,1 1,-1-1,1 0,-1 0,1 0,-1 0,0 0,1 0,-1-1,0 1,0 0,0 0,0 0,0 0,0 0,0 0,0 0,0 0,0 0,0 0,-1 0,1 0,-1 0,1 0,-1 0,1 0,-1 0,-103-70,104 71,-1-1,1 0,0 1,-1-1,1 0,-1 1,1-1,-1 1,1-1,-1 1,1-1,-1 1,0-1,1 1,-1-1,0 1,1 0,-1-1,0 1,0 0,1 0,-1 0,0 0,1-1,-1 1,0 0,0 0,0 0,1 0,-1 1,0-1,0 0,1 0,-1 0,0 1,1-1,-1 0,0 1,1-1,-1 0,0 1,1-1,-1 1,1-1,-1 1,1-1,-1 1,1 0,-1-1,1 1,-1 0,1-1,0 1,0 0,-1-1,1 1,0 0,0 0,0-1,0 1,-1 0,12 53,-6-36,-1 1,-2 1,0 0,0 0,-2 0,-1 0,0 0,-2 0,-1 7,4-27,0-1,1 0,-1 1,1-1,-1 1,1-1,-1 1,1-1,0 1,-1 0,1-1,0 1,-1 0,1-1,0 1,-1 0,1 0,0 0,0-1,-1 1,1 0,0 0,-1 0,1 0,0 0,0 1,-1-1,1 0,0 0,-1 0,1 1,0-1,-1 0,1 1,0-1,-1 0,1 1,0-1,-1 1,1-1,-1 1,1-1,-1 1,1-1,-1 1,0 0,1-1,-1 1,0 0,1-1,-1 1,0 0,0-1,0 1,0 0,1 0,-1-1,0 1,0 0,0 0,-1-1,1 1,0 0,0-1,0 1,0 0,-1-1,1 2,48-39,105-114,-140 134</inkml:trace>
  <inkml:trace contextRef="#ctx0" brushRef="#br0" timeOffset="4831.828">1806 1214,'-2'17,"1"1,1-1,0 1,1-1,1 1,1-1,0 0,1 0,1 0,1 0,0-1,9 15,-13-28,1 1,0-1,0 1,0-1,0 0,1 0,-1-1,1 1,0-1,-1 1,1-1,0 0,0-1,1 1,-1-1,0 0,1 0,-1 0,0 0,1-1,-1 0,1 0,-1 0,1 0,-1-1,0 0,1 0,-1 0,0 0,0-1,1 1,-1-1,0 0,-1 0,1-1,0 1,-1-1,1 0,-1 0,0 0,0 0,0-1,0 0,7-2,-1 0,0 0,0-1,-1 0,0-1,0 0,0 0,-1 0,-1-1,1 0,-2-1,1 1,-1-1,-1 0,1-1,-2 1,0-1,0 1,0-1,-2 0,1 0,-1 0,-1 0,-1-11,-28-19,11 29</inkml:trace>
  <inkml:trace contextRef="#ctx0" brushRef="#br0" timeOffset="5087.354">1694 1327,'43'0,"38"0,11 0,-7 0,-12-5,-13-1,-9 0,-7 1,-6 2,-10 0</inkml:trace>
  <inkml:trace contextRef="#ctx0" brushRef="#br0" timeOffset="6270.896">537 1976,'-233'248,"206"-206,26-41,1 0,0 0,0 0,0 0,-1 0,1 0,0-1,0 1,0 0,0 0,0 0,1 0,-1 0,0 0,0 0,1 0,-1 0,0-1,1 1,-1 0,1 0,-1 0,1-1,-1 1,1 0,0-1,-1 1,1 0,0-1,0 1,-1-1,1 1,0-1,0 1,0-1,0 0,0 1,-1-1,1 0,0 0,0 0,0 0,0 0,0 0,0 0,0 0,0 0,178-7,-177 7,0 1,0-1,1 1,-1-1,1 1,-1-1,1 0,-1 0,0 0,1 0,-1 0,1-1,-1 1,1-1,-1 0,0 1,0-1,1 0,-1 0,0-1,0 1,0 0,0-1,0 1,0-1,0 0,-1 1,1-1,-1 0,1 0,-1 0,0 0,1-1,-1 1,0 0,0 0,-1-1,1 1,0 0,-1-1,0 0,-86-169,58 116,20 40</inkml:trace>
  <inkml:trace contextRef="#ctx0" brushRef="#br0" timeOffset="6933.006">790 1948,'2'17,"0"0,1 0,0 0,1-1,1 1,1-1,0 0,1 0,1-1,2 3,-8-16,-1 0,1 0,-1 0,1-1,-1 1,1 0,0-1,0 1,0-1,0 0,0 1,0-1,0 0,1 0,-1 0,0-1,0 1,1-1,-1 1,1-1,-1 0,0 0,1 0,-1 0,1 0,-1 0,0-1,1 1,-1-1,0 0,1 1,-1-1,0 0,0 0,0-1,0 1,0 0,0-1,0 1,0-1,-1 0,1 1,0-1,-1 0,2-2,135-175,-137 178,0 0,0 0,0 0,0 0,0 1,0-1,0 0,1 1,-1-1,0 1,0-1,0 1,1-1,-1 1,0 0,0 0,1 0,-1 0,0 0,1 0,-1 0,0 0,1 0,-1 1,0-1,0 0,0 1,1-1,-1 1,0-1,0 1,0 0,0-1,0 1,0 0,0 0,0 0,0 0,0 0,0 0,-1 0,1 0,0 0,-1 0,1 0,-1 1,1-1,19 62,-17-36,-1 0,-1 0,-1 1,-2-1,-1 0,-1-1,-1 1,-1-1,-1 0,-2 0,-1 0,7-12,-1-1,-1 0,-1 0,1 0,-2-1,0 0,0 0,-1-1,-1 1,0-2,0 1,-1-2,-11 10,20-18,0-1,-1 1,1 0,-1 0,1 0,-1-1,0 1,1-1,-1 1,1-1,-1 0,0 0,1 0,-1 0,0 0,0 0,1 0,-1 0,0 0,1-1,-1 1,1-1,-1 1,1-1,-1 0,1 0,-1 0,1 0,-1 0,1 0,0 0,0 0,-1 0,1 0,0-1,0 1,0 0,0-1,1 1,-1-1,0 1,1-1,-1 0,1 1,-1-1,1 0,0 0,-11-84,46-33,-24 94</inkml:trace>
  <inkml:trace contextRef="#ctx0" brushRef="#br0" timeOffset="7588.708">1327 2004,'302'-48,"-249"31,-52 16,0 0,0 1,-1-1,1 0,0 0,-1 0,1 1,-1-1,1 0,-1 0,1 0,-1 0,1 0,-1 0,0 0,0 0,0 0,1 0,-1 0,0 0,0 0,0 0,-1 0,1 0,0 0,0 0,0 0,-1 0,1 0,0 0,-1 0,1 1,-1-1,1 0,-1 0,0 0,1 0,-1 1,0-1,1 0,-1 1,0-1,0 1,0-1,0 1,0-1,1 1,-1-1,0 1,-6-6,0 1,1 0,-1 0,-1 1,1 0,-1 0,0 1,0 0,0 0,0 1,-8-2,13 6,1 0,-1 1,1-1,-1 0,1 1,0-1,0 1,0-1,0 1,1 0,-1 0,1 0,0 0,0 0,0 0,0 1,0-1,1 0,-1 0,1 1,0-1,0 0,0 1,0-1,1 0,-1 0,2 3,-2 2,-7 167,5-168,3-7,-1 0,0 0,1 0,-1 0,1 0,-1 0,1 0,-1 0,1 0,-1 0,1 0,-1 1,0-1,1 0,-1 0,1 0,-1 1,0-1,1 0,-1 0,0 1,1-1,-1 0,0 1,1-1,-1 0,0 1,0-1,1 1,-1-1,0 1,0-1,0 0,0 1,0-1,0 1,1-1,-1 1,0-1,0 1,0-1,0 0,-1 1,1-1,0 1,0-1,0 1,0-1,0 1,-1-1,1 0,0 1,0-1,0 1,-1-1,1 0,0 1,-1-1,1 0,18-16,0 0,-2-2,1 0,-2-1,-1 0,1-3,40-50,-42 55,-2 2</inkml:trace>
  <inkml:trace contextRef="#ctx0" brushRef="#br0" timeOffset="7939.655">2032 1807,'-6'14,"1"1,0 0,1 0,1 1,0-1,2 1,-1 0,2-1,0 1,1 0,0-1,1 1,1-1,4 13,-6-25,1 0,0 1,0-1,0 0,0 0,0 0,1 0,-1-1,1 1,0-1,-1 1,1-1,1 0,-1 0,0 0,0-1,1 1,-1-1,1 0,-1 1,1-2,-1 1,1 0,0-1,-1 0,1 1,0-1,0-1,-1 1,1-1,0 1,-1-1,3-1,113-53,-111 51,-1-1,0 0,0 0,0-1,-1 0,0 0,0-1,0 1,-1-1,0 0,0-1,-1 0,0 1,0-1,0 0,-1-1,-1 1,0-1,0 1,0-1,-1 1,0-1,-1-7,1 12,-1-1,0 1,0-1,0 1,0-1,-1 1,1-1,-1 1,0 0,-1-1,1 1,-1 0,0 0,0 0,0 0,0 0,-1 1,1-1,-1 0,0 1,0 0,0 0,-1 0,1 0,-1 1,0-1,0 1,-3-2,-19-7,3 2</inkml:trace>
  <inkml:trace contextRef="#ctx0" brushRef="#br0" timeOffset="8185.236">1948 1948,'38'-5,"37"-6,10-2,1 2,-10 3,-13-3,-12 2,-11 1,-6 3,-10 1</inkml:trace>
  <inkml:trace contextRef="#ctx0" brushRef="#br0" timeOffset="11203.401">2794 85,'11'138,"-2"-79,-2 0,-3 0,-3 0,-3 21,1-6,0-62</inkml:trace>
  <inkml:trace contextRef="#ctx0" brushRef="#br0" timeOffset="11503.224">2512 649,'39'0,"26"0,12 0,-2 0,-9-4,-11-3,-10 1,-8 2,-5 0,-4 2,-1 1,-11 5,-7 2</inkml:trace>
  <inkml:trace contextRef="#ctx0" brushRef="#br0" timeOffset="11974.411">2625 932,'31'-10,"164"-40,-131 59,-63-9,0 1,1-1,-1 1,0 0,0-1,0 1,0 0,0 0,0 0,0 0,0 0,0 0,-1 0,1 0,0 0,-1 0,1 0,-1 1,1-1,-1 0,1 0,-1 1,0-1,0 0,1 1,-1-1,0 0,0 0,0 1,-1-1,1 0,0 1,0-1,-1 0,1 0,-1 1,1-1,-1 0,1 0,-1 0,0 0,0 1,1-1,-1 0,0 0,-121 171,116-160,4-10,0 1,-1-1,1 1,0 0,0 0,1 0,-1 0,1 0,-1 0,1 0,0 0,0 1,1-1,-1 1,0-1,1 0,0 1,0-1,0 1,0-1,1 0,-1 1,1-1,0 1,0-1,0 0,1 0,-1 0,1 0,-1 0,1 0,0 0,0 0,0-1,1 1,-1-1,2 2,7 0,-1-1,0 0,1-1,-1 0,1-1,0 0,0 0,0-2,-1 1,1-1,0 0,-1-1,7-2,2-3</inkml:trace>
  <inkml:trace contextRef="#ctx0" brushRef="#br0" timeOffset="12785.449">3387 791,'306'-367,"-267"309,-37 59,0 0,-1 0,1 0,-1 0,0 0,1 0,-1 0,0 1,1-1,-1 0,0 1,0-1,0 1,0-1,-1 1,1-1,0 1,-1 0,1 0,-1-1,1 1,-1 0,0-1,0 1,0 0,0 0,0 0,0-1,0 1,0 0,-1 0,1 0,0-1,1 40,-2-32,0 1,1 0,0-1,0 1,1 0,1-1,0 1,0-1,1 1,0-1,0 0,1 0,0 0,1-1,0 1,0-1,6 6,-9-12,0-1,0 1,0-1,1 0,-1 0,0 0,1 0,-1 0,1-1,-1 1,0-1,1 1,-1-1,1 0,0 0,-1 0,1 0,-1-1,1 1,-1 0,1-1,-1 0,0 0,1 0,-1 0,0 0,0 0,1-1,-1 1,0-1,0 1,0-1,59-61,84-133,-145 195,0 0,0 1,0-1,0 0,1 0,-1 0,0 0,1 0,-1 1,0-1,1 0,-1 0,1 1,-1-1,1 0,-1 1,1-1,0 0,-1 1,1-1,0 1,0-1,-1 1,1-1,0 1,0 0,0-1,0 1,-1 0,1 0,0-1,0 1,0 0,0 0,0 0,0 0,-1 0,1 1,0-1,0 0,0 0,0 0,0 1,-1-1,1 0,0 1,0-1,0 1,-1-1,1 1,0-1,-1 1,1 0,0-1,-1 1,1 0,-1-1,1 1,-1 0,1 0,-1 0,0 0,8 11,-4-2,1 0,1 0,-1-1,2 0,-1 0,1-1,1 1,-1-2,1 1,1-1,-1 0,1-1,0 0,1 0,0-1,3 2,9-2</inkml:trace>
  <inkml:trace contextRef="#ctx0" brushRef="#br0" timeOffset="13089.311">3359 932,'43'-5,"48"-11,23-3,1-2,-4 1,-11 0,-14 3,-11 5,-9 4,-11-1,-5 0,-6 3,-7 1,-8 2</inkml:trace>
  <inkml:trace contextRef="#ctx0" brushRef="#br0" timeOffset="13757.162">4008 960,'-327'363,"296"-318,32-44,0-1,0 1,0-1,0 0,0 1,0-1,0 0,0 0,1 0,-1 0,0 0,0 0,0 0,0 0,0-1,0 1,0 0,0-1,0 1,0 0,0-1,0 0,0 1,0-1,0 1,0-1,-1 0,1 0,0 1,0-1,-1 0,1 0,0 0,-1 0,1 0,-1 0,215-255,-54 126,-159 128,-1 0,0 1,0-1,1 0,-1 1,1 0,0-1,-1 1,1 0,0 0,0 0,0 0,0 0,0 0,0 1,0-1,0 0,0 1,0 0,0-1,0 1,0 0,0 0,0 0,0 1,0-1,0 0,1 1,-1 0,0-1,0 1,-1 0,1 0,0 0,0 0,0 0,-1 0,1 1,0-1,-1 0,1 1,-1 0,1 0,56 159,-56-158,25 81,-27-82,0 0,1 0,-1 0,0 1,-1-1,1 0,0 0,-1 0,1 0,-1 0,1 0,-1 0,0 0,0 0,0 0,0 0,-1 0,1-1,0 1,-1 0,1-1,-1 1,1-1,-1 1,0-1,1 0,-1 0,0 0,0 0,0 0,0 0,0-1,0 1,0-1,-1 1,1-1,0 0,0 1,-15-2,-1 1,1-2,0 0,0-2,0 1,0-2,0 0,1-1,0-1,0-1,1 0,0 0,-2-4,8 8,-43-32,40 24</inkml:trace>
  <inkml:trace contextRef="#ctx0" brushRef="#br0" timeOffset="14138.209">4347 142,'23'10,"0"2,0 1,-2 0,1 2,-2 0,0 2,-1 0,-1 1,0 1,-1 1,-1 0,-2 1,0 0,0 2,-2-1,-1 2,-1-1,-1 1,2 13,-6 1,-2-1,-2 0,-1 1,-2-1,-2 0,-1 1,-2-2,-1 1,-2-1,-1 0,-3-1,-8 17,9-27,-1 0,-1-1,-2 0,0-2,-1 0,-1 0,-1-2,-1-1,0 0,-2-2,0 0,-18 8,17-11</inkml:trace>
  <inkml:trace contextRef="#ctx0" brushRef="#br0" timeOffset="14622.257">3697 1,'-48'57,"1"1,4 3,2 2,3 1,3 2,2 1,2 7,17-32,1 0,2 1,2 1,2-1,2 1,2 1,2-1,1 0,3 1,7 40,-7-67,0-1,2 1,0-1,0 1,2-1,0-1,1 1,0-1,2-1,0 0,0 0,1-1,1 0,1-1,0 0,0-1,1-1,1 0,0-1,0 0,1-1,0-1,1-1,13 5,-5-5</inkml:trace>
  <inkml:trace contextRef="#ctx0" brushRef="#br0" timeOffset="18803.144">5475 29,'-53'34,"-88"27,-62 36,201-96,1-1,-1 1,0-1,1 1,-1 0,0 0,1 0,-1 0,1 0,0 0,-1 0,1 0,0 1,0-1,-1 0,1 1,0-1,0 1,1-1,-1 1,0 0,0-1,1 1,-1 0,1 0,0-1,-1 1,1 0,0 0,0 0,0-1,0 1,1 0,-1 0,0-1,1 1,-1 0,1 0,-1-1,1 1,0-1,0 1,0 0,0-1,1 2,11 5,0-1,0 0,1 0,0-1,0-1,1-1,0 0,-1 0,1-2,0 0,1 0,-1-2,0 0,0 0,0-2,11-1,82 2,-107 0,1 1,-1 0,1 0,0-1,-1 1,1 0,0 0,-1 1,1-1,0 0,-1 0,1 1,-1-1,1 1,-1-1,1 1,-1 0,1 0,-1-1,1 1,-1 0,0 0,0 1,1-1,-1 0,0 0,0 0,0 1,0-1,-1 1,1-1,0 0,0 1,-1 0,1-1,-1 1,0-1,1 1,-1 0,0-1,0 1,0-1,0 1,0 0,0-1,0 1,-1 0,1-1,-1 1,1-1,-1 1,1-1,-1 1,0-1,0 1,0 0,-13 13,0 0,0 0,-1-2,-1 0,-1 0,1-2,-4 2,-37 27,-144 131,177-152,0 2,2 1,0 0,1 2,1 0,2 2,0 0,2 0,-2 7,17-31,-1 0,1 0,0-1,-1 1,1 0,0 0,0 1,1-1,-1 0,0 0,1 0,-1 0,1 1,0-1,0 0,0 0,0 1,0-1,0 0,1 0,-1 1,1-1,-1 0,1 0,0 0,0 0,0 0,0 0,0 0,0 0,1 0,-1 0,1-1,-1 1,1-1,0 1,-1-1,1 1,0-1,0 0,0 0,0 0,0 0,0 0,0-1,1 1,-1 0,2-1,169-1,-30-27,-52 3,-85 22</inkml:trace>
  <inkml:trace contextRef="#ctx0" brushRef="#br0" timeOffset="22153.864">5729 481,'13'-1,"-1"-1,0 0,1 0,-1-1,0-1,0 0,-1-1,1 0,-1-1,0 0,-1 0,1-1,-1-1,-8 6,0 1,0-1,0 1,0-1,0 1,0 0,0 0,0-1,1 2,-1-1,0 0,1 0,-1 1,1-1,-1 1,0 0,1 0,-1 0,1 0,-1 0,1 0,-1 1,1-1,-1 1,0-1,1 1,-1 0,0 0,0 0,0 0,1 1,-1-1,-1 1,1-1,0 1,0 0,0-1,-1 1,1 0,-1 0,1 0,-1 0,0 1,0-1,0 0,0 0,0 1,-1-1,1 2,61 226,-53-208,0 0,2-1,0 0,1-1,1 0,1-1,3 2,-16-20,0 0,0-1,0 1,0-1,0 1,1-1,-1 0,0 0,0 1,0-1,0 0,1 0,-1 0,0 0,0 0,0 0,0 0,1-1,-1 1,0 0,0-1,0 1,0-1,0 1,0-1,0 1,0-1,0 0,0 0,0 1,0-1,0 0,-1 0,1 0,0 0,0 0,-1 0,1 0,-1 0,1 0,-1 0,0 0,1-1,-1 1,0 0,0 0,1 0,-1 0,0-1,0 1,-1 0,1 0,0 0,0-1,0 1,-1 0,1 0,-1 0,1 0,-1 0,4-10,25-115,-19 77,2 1,2 1,2 0,7-11,48-74,-65 111,-18 24,4 6</inkml:trace>
  <inkml:trace contextRef="#ctx0" brushRef="#br0" timeOffset="22556.153">6406 819,'0'29,"0"14,0 5,0-11,0-12</inkml:trace>
  <inkml:trace contextRef="#ctx0" brushRef="#br0" timeOffset="22809.057">6520 565,'-5'5,"-2"1</inkml:trace>
  <inkml:trace contextRef="#ctx0" brushRef="#br0" timeOffset="23409.245">6547 85,'7'-4,"-1"1,1-1,-1 1,1 1,0-1,0 1,1 0,-1 1,0 0,1 0,-1 0,0 1,1 0,2 1,-7-1,-1 0,1 0,-1 1,1-1,-1 1,1 0,-1-1,0 1,1 0,-1 1,0-1,1 0,-1 1,0-1,0 1,0-1,-1 1,1 0,0 0,-1 0,1 0,-1 0,1 0,-1 1,0-1,0 0,0 1,0-1,-1 1,1-1,0 1,-1-1,0 1,0-1,0 1,0-1,0 1,0 0,-1-1,1 1,-1-1,0 1,1-1,-1 0,0 1,-1-1,0 2,1-2,0 0,1 0,-1 0,0 1,1-1,-1 0,1 0,-1 1,1-1,0 0,0 1,0-1,1 0,-1 1,0-1,1 0,0 0,-1 1,1-1,0 0,0 0,0 0,1 0,-1 0,0 0,1 0,-1-1,1 1,-1 0,1-1,0 1,0-1,0 0,0 1,0-1,0 0,0 0,0 0,0-1,1 1,-1 0,2-1,76 4,-54-5</inkml:trace>
  <inkml:trace contextRef="#ctx0" brushRef="#br0" timeOffset="26338.838">7113 481,'-76'134,"60"-102,-1 0,-1-1,-2-1,-1 0,-3-1,22-28,0 1,0-1,1 0,-1 1,0-1,1 1,-1 0,1-1,0 1,-1 0,1 0,0 0,0 0,0 0,0 0,0 0,1 0,-1 0,1 0,-1 1,1-1,0 0,0 0,0 0,0 1,0-1,1 0,-1 0,1 0,-1 1,1-1,0 0,-1 0,1 0,0 0,1 0,-1 0,0-1,1 1,-1 0,0 0,1-1,0 1,-1-1,1 0,0 1,0-1,0 0,0 0,0 0,0 0,0-1,0 1,0 0,1-1,-1 0,2 1,194-21,-177 20,-1-2,0 0,0-1,0-1,0-1,0-1,3-2,-22 8,0-1,0 0,-1 1,1-1,0 1,0-1,0 0,-1 0,1 0,0 1,-1-1,1 0,-1 0,1 0,-1 0,1 0,-1 0,0 0,1 0,-1 0,0 0,0 0,0 0,0 0,0 0,0 0,0 0,0-1,0 1,-1 0,1 0,0 0,-1 0,1 0,0 0,-1 1,1-1,-1 0,0 0,1 0,-1 0,0 0,1 1,-1-1,-37-41,33 37,-3-5,-1-1,1 0,1-1,0 0,0 0,1 0,1-1,0 0,1 0,1 0,-1-1,-7-22,-27-66,27 90</inkml:trace>
  <inkml:trace contextRef="#ctx0" brushRef="#br0" timeOffset="26988.855">7845 424,'-9'19,"-8"16,-2 7,-1 1,1-2,1-8,2-5,-1-2,-1-1,1 1,-1-5,3-1,-1 1,2 2,-1-4,2 1,-2-4,2-4</inkml:trace>
  <inkml:trace contextRef="#ctx0" brushRef="#br0" timeOffset="27291.929">7592 424,'14'29,"10"14,6 5,2-7,-4-4,-3-4,1-3,-1-2,-4-1,-1-4,-3-3,-6 2,-3 0,-4-2</inkml:trace>
  <inkml:trace contextRef="#ctx0" brushRef="#br0" timeOffset="29641.025">8044 903,'-10'24,"2"13,2 5,2-10,2-10</inkml:trace>
  <inkml:trace contextRef="#ctx0" brushRef="#br0" timeOffset="29895.152">8128 565,'0'0</inkml:trace>
  <inkml:trace contextRef="#ctx0" brushRef="#br0" timeOffset="30443.858">8636 424,'-118'205,"-42"1,158-205,1 0,-1 1,1-1,0 1,-1 0,1 0,0-1,0 1,0 0,0 0,0 0,0 0,1 0,-1 0,1 0,-1 1,1-1,0 0,0 0,0 0,0 0,0 0,0 1,1-1,-1 0,1 0,-1 0,1 0,0 0,0 0,0 0,0 0,0 0,0-1,1 1,-1 0,0-1,1 1,0-1,-1 1,1-1,0 0,-1 0,1 0,0 0,0 0,0 0,0 0,0 0,2-1,168-16,-29 13,-141 3,0 0,0 0,1-1,-1 1,0 0,0-1,0 0,0 1,0-1,0 0,0 0,0 0,0 0,0 0,0-1,-1 1,1-1,0 1,-1-1,0 1,1-1,-1 0,0 0,0 0,1 0,-2 0,1 0,0 0,0 0,-1 0,1 0,-1 0,1 0,-1-1,0 1,0 0,0 0,0 0,0-1,-1 1,1 0,-1 0,1 0,-1 0,0 0,0 0,0 0,0 0,0 0,0 0,-1 0,1 1,-1-1,-11-18,-66-127,46 5,32 118</inkml:trace>
  <inkml:trace contextRef="#ctx0" brushRef="#br0" timeOffset="31359.948">8918 396,'-3'26,"1"1,1 0,1 0,1 0,1 0,2 0,0 0,2-1,3 5,-9-28,0 0,1 0,-1-1,1 1,0 0,-1 0,2 0,-1-1,0 1,0-1,1 1,-1-1,1 1,0-1,0 0,0 0,0 0,0 0,0 0,1 0,-1-1,1 1,-1-1,1 1,-1-1,1 0,0 0,0 0,0-1,-1 1,1 0,0-1,0 0,0 0,0 0,0 0,0 0,0-1,-1 1,1-1,0 0,0 0,0 0,2-1,8-9,0-1,-1-1,0 1,-1-2,-1 0,0 0,3-6,0 0,104-170,-119 225,-5-15,1 0,1 0,1 0,1 0,0 1,2 0,0-1,2 1,0 0,1-1,1 1,2 1,2 15,-1 1,-2-1,-1 1,-2-1,-2 1,-2-1,-1 1,-1-1,-2 0,-7 14,13-43,-1 0,0-1,-1 1,0-1,0 0,0 0,-1 0,0 0,-1-1,1 0,-1 1,0-2,-1 1,0 0,1-1,-2 0,1-1,-1 1,5-5,0 1,0-1,1 0,-1 1,0-1,0 0,0 0,1-1,-1 1,0 0,0-1,0 1,1-1,-1 1,0-1,1 0,-1 1,1-1,-1 0,1 0,-1 0,1-1,-1 1,1 0,0 0,0-1,0 1,0-1,0 1,0-1,0 1,0-1,0 0,1 0,-1 1,1-1,-1 0,1 0,0 1,0-3,-7-76,46-66,-30 121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1,'2'3,"0"-1,0 1,0 0,1-1,-1 0,1 1,-1-1,1 0,0 0,0 0,0-1,0 1,0-1,0 0,0 1,0-1,1-1,0 1,-1 1,9 1,1-1,-1 0,1-1,-1 0,1-1,-1 0,1-1,-1 0,0-1,6-2,39-3,87-22,-122 27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29,'9'0,"9"0,5 0,4 0,3 0,0 0,0-5,0-1,-1 0,0 1,0 2,-1 1,1 1,-6 0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6.9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16,'0'-1,"-1"-1,0 1,0 0,0 0,0 0,0 0,0 1,0-1,0 0,0 0,0 1,0-1,-1 0,1 1,0-1,0 1,-1 0,1-1,0 1,-1 0,1 0,0 0,-1 0,1 0,0 0,-1 0,1 0,0 1,-1-1,1 1,0-1,0 0,-1 1,1 0,0-1,0 1,0 0,0 0,0 0,0-1,0 1,0 0,0 0,0 0,0 1,1-1,-1 0,0 0,1 0,-1 1,1-1,0 0,-1 0,1 1,0-1,-1 0,1 1,0-1,0 0,0 1,1-1,-1 0,0 1,0-1,1 2,-2 283,1-202,0-60</inkml:trace>
  <inkml:trace contextRef="#ctx0" brushRef="#br0" timeOffset="282.274">0 580,'44'-5,"32"-6,9-2,-5 2,-12 3,-12 2,-11 3,-9 1,-5 2,-8 5,-8 2</inkml:trace>
  <inkml:trace contextRef="#ctx0" brushRef="#br0" timeOffset="747.679">198 750,'13'-4,"3"-1,0 0,1 2,0 0,0 0,0 2,0 0,0 1,1 0,3 2,-19-1,0-1,0 1,0-1,0 1,0 0,0-1,-1 1,1 0,0 0,-1 1,1-1,-1 0,1 0,-1 1,1-1,-1 1,0-1,0 1,0 0,0-1,0 1,0 0,0 0,0 0,-1 0,1 0,-1-1,0 1,1 0,-1 0,0 0,0 0,0 0,0 0,-1 0,1 0,0 0,-1 0,0 0,1 0,-1 0,0 0,-1 1,-45 78,-98 104,144-183,0-1,0 1,-1-1,1 1,0-1,0 1,1-1,-1 1,0 0,0 0,1-1,-1 1,1 0,0 0,-1 0,1 0,0-1,0 1,0 0,0 0,1 0,-1 0,0 0,1-1,-1 1,1 0,0 0,-1-1,1 1,0 0,0-1,0 1,0-1,1 1,-1-1,0 0,1 1,-1-1,0 0,1 0,0 0,-1 0,1 0,0 0,-1-1,1 1,0 0,0-1,-1 1,1-1,0 0,0 0,0 0,0 0,0 0,-1 0,1 0,0 0,0-1,0 1,1-1,95-43,-83 33</inkml:trace>
  <inkml:trace contextRef="#ctx0" brushRef="#br0" timeOffset="5131.527">1412 156,'-16'19,"1"1,0 0,2 0,1 1,0 1,2 1,-17 28,-30 57,76-149,1 0,2 1,2 2,1 0,3 1,5-4,-22 27,-8 9,0 1,0-1,0 1,0 0,0 0,1 0,0 0,0 1,0-1,0 1,0 0,1 1,-1-1,1 1,0-1,0 1,0 1,0-1,0 1,-2 2,-1 1,0-1,0 1,0-1,0 1,-1 0,1 0,0 0,-1 0,1 0,-1 0,0 1,0-1,0 0,0 1,0-1,0 0,-1 1,1-1,-1 1,0 0,1-1,-1 1,0-1,-1 1,1 0,1 9,1 5,-1-9,-1 0,1 0,0 0,0 0,1 0,0-1,1 1,0 0,0-1,0 0,1 0,0 0,1 0,0 0,-1-6,0 0,0-1,0 1,0-1,0 0,0 0,0 0,0-1,0 1,0-1,0 0,-1 0,1-1,0 1,0-1,-1 1,1-1,-1-1,0 1,1 0,-1-1,0 1,0-1,-1 0,1 0,-1 0,1 0,-1-1,1-1,6-3,125-142,-133 149,-1 1,0 0,1-1,-1 1,1 0,-1-1,1 1,-1 0,1-1,-1 1,1 0,-1 0,1 0,-1-1,1 1,-1 0,1 0,-1 0,1 0,0 0,-1 0,1 0,-1 0,1 0,-1 0,1 1,-1-1,1 0,-1 0,1 0,-1 1,1-1,-1 0,1 0,-1 1,1-1,-1 1,1-1,-1 0,0 1,1-1,-1 1,0-1,1 1,-1-1,0 1,0-1,1 1,-1-1,0 1,0-1,0 1,0-1,0 1,0 0,0-1,0 1,0-1,0 1,0-1,0 1,0-1,0 1,-1 0,1-1,0 1,0-1,1 53,-1-47,-1 16,0-14,0 1,0-1,1 0,0 1,0-1,1 0,0 1,0-1,1 0,1 0,-1 0,1 0,0 0,1-1,0 1,0-1,0 0,1 0,0-1,1 1,8 4</inkml:trace>
  <inkml:trace contextRef="#ctx0" brushRef="#br0" timeOffset="5454.594">1017 580,'67'-5,"32"-1,8-1,-3 2,-11-3,-12 0,-13 0,-11 3,-8 2,-9 1,-7 1,-3 1,-2 0,-2-5,1-1,-6 0</inkml:trace>
  <inkml:trace contextRef="#ctx0" brushRef="#br0" timeOffset="6250.145">1581 693,'-301'422,"382"-549,-5 24,5 3,46-41,-126 139,0 1,-1-1,1 1,0-1,0 1,0-1,0 1,0 0,0-1,1 1,-1 0,0 0,1 0,-1 0,1 0,-1 0,1 1,-1-1,1 0,-1 1,1-1,0 1,-1 0,1-1,0 1,-1 0,1 0,0 0,-1 0,1 0,0 1,0-1,-1 0,1 1,-1-1,1 1,0 0,-1-1,1 1,-1 0,0 0,1 0,-1 0,0 0,1 0,-1 1,0-1,0 0,0 1,0-1,1 2,16 181,43-49,-61-133,1 0,0 0,-1 1,0-1,1 0,-1 0,0 0,0 0,0 0,0 0,-1 1,1-1,0 0,-1 0,0 0,1 0,-1 0,0 0,0 0,0 0,0 0,-1-1,1 1,0 0,-1-1,1 1,-1-1,0 1,1-1,-1 0,0 0,0 0,0 0,0 0,0 0,0 0,0-1,0 1,-2 0,-84-8,-11-50,-32-10,107 62</inkml:trace>
  <inkml:trace contextRef="#ctx0" brushRef="#br0" timeOffset="6782.55">2089 16,'-1'2,"0"0,0 0,0 0,1 0,-1 1,1-1,0 0,-1 0,1 1,0-1,0 0,0 0,1 1,-1-1,1 0,-1 0,1 1,-1-1,1 0,0 0,0 0,1 0,69 119,-62-96,0 0,-2 1,-1 1,-1-1,-1 1,-2-1,0 1,-2 0,-2 16,1-11,-2 0,0 0,-3 0,0-1,-2 0,-1 0,-2-1,-10 20,-17 30,-3-1,-42 57,24-69,38-49</inkml:trace>
  <inkml:trace contextRef="#ctx0" brushRef="#br0" timeOffset="7420.619">932 100,'-15'16,"2"0,0 1,1 1,0 0,2 1,0 0,1 0,1 1,1 0,1 1,0-1,2 1,-1 8,-3 45,2 0,4 0,4 14,-1-54,-2 5,2-1,2 1,2-1,1 0,2 0,1-1,2 0,2-1,1 0,2-1,7 9,-17-35,0 0,1 0,0 0,1-1,0 0,0-1,1 0,0 0,0-1,0 0,1 0,3 1,3 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1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55,'1'0,"0"-1,0 1,0 0,-1-1,1 1,0-1,0 1,0-1,0 1,-1-1,1 0,0 1,-1-1,1 0,-1 0,1 1,0-1,-1 0,0 0,1 0,-1 0,1 0,-1 0,0 0,0 1,0-1,1 0,-1 0,0 0,0 0,0 0,0 0,-1 0,1 0,0 0,0 0,-1 0,1 0,0 0,-1 0,1 1,-1-1,1 0,-1 0,1 0,-1 1,0-1,1 0,-1 1,0-1,-1-1,0 1,0-1,0 1,0-1,0 1,0 0,0 0,0 0,-1 0,1 0,0 1,-1-1,1 1,0-1,-1 1,1 0,-1 0,1 0,-1 0,1 1,-1-1,1 1,0-1,-1 1,1 0,0 0,0 0,-1 0,1 0,0 0,0 1,0-1,0 1,1-1,-1 1,0 0,1 0,-2 1,-46 83,44-62,0-1,1 1,2-1,0 1,2 0,0 0,2 0,1-1,0 1,2-1,1 3,43 160,8-7,-20-54,-32-101,-1 0,-1 0,-2 1,0-1,-2 0,-2 16,1-34,1 1,-1-1,-1 0,1 0,-1 0,0 0,0-1,-1 1,0-1,0 0,0 0,-1 0,1 0,-1-1,0 0,0 0,-1 0,1 0,-1-1,0 0,0-1,0 1,0-1,-1 0,1 0,0-1,-1 0,1 0,-1-1,1 1,-1-1,0-1,1 1,-1-1,1-1,0 1,-1-1,1 0,0 0,-5-3,9 4,0 0,0 0,0 0,0 0,1 0,-1 0,0-1,0 1,1-1,-1 1,1-1,-1 0,1 1,0-1,0 0,0 0,0 0,0 0,0 0,0 0,1 0,-1 0,1-1,0 1,-1 0,1 0,0 0,0-1,0 1,1 0,-1 0,0 0,1 0,-1 0,1-1,0 1,0 0,0 0,0 0,0 1,0-1,1 0,9-11</inkml:trace>
  <inkml:trace contextRef="#ctx0" brushRef="#br0" timeOffset="1451.649">754 84,'-14'-17,"12"14,1 0,-1 1,1-1,-1 0,0 1,0-1,0 1,0-1,0 1,-1 0,1 0,-1 0,1 0,-1 1,0-1,1 1,-1-1,0 1,0 0,0 0,0 0,-1 1,1-1,0 1,0-1,0 1,0 0,-1 1,1-1,0 0,0 1,0 0,0-1,0 1,0 1,0-1,0 0,0 1,0 0,-4 5,2 1,-1 0,1 0,0 1,1-1,-1 1,2 0,-1 0,2 1,-1-1,1 0,0 1,1 0,0-1,1 1,0 0,0 0,1-1,1 1,0 2,-1 15,26 118,33 134,-49-148,-6-117,-1 0,0 0,-1 1,-1-1,0 1,-1 0,-1-1,0 1,-1 0,-1 0,0-1,-1 1,0-1,-2 0,1 0,-2 0,0-1,0 1,-1-1,-2 2,-68 49,75-63,0 0,-1 0,1 0,0 0,-1 0,1-1,-1 1,1-1,-1 0,1 0,-1 0,1 0,-1 0,1 0,0 0,-1-1,1 0,-1 1,1-1,0 0,-1 0,1 0,0 0,0-1,0 1,0-1,0 1,0-1,0 0,0 1,1-1,-1 0,1 0,-1 0,1 0,0-1,0 1,-1-1,-3-29,8 16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 1,'-19'33,"-7"17,2-1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26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2541 734,'-14'0,"0"-1,1 2,-1 0,0 1,1 0,0 1,-1 0,1 2,0-1,1 1,-1 1,1 0,0 1,1 0,-1 1,1 0,1 1,-4 4,3 0,1 1,0 0,0 0,2 1,0 0,1 0,-5 16,10-28,1 1,0-1,0 1,0-1,1 1,-1-1,1 1,0 0,0-1,0 1,0 0,1-1,-1 1,1-1,0 1,0-1,1 1,-1-1,1 0,-1 0,1 1,0-1,0 0,0-1,1 1,-1 0,1-1,-1 1,1-1,0 0,0 0,0 0,0 0,1 0,-1-1,0 1,1-1,-1 0,2 0,4 2,0-1,0 0,0-1,1 0,-1-1,0 0,1 0,-1-1,0 0,0 0,0-1,0-1,0 1,0-1,0-1,-1 0,0 0,1-1,-2 1,1-2,-1 1,1-1,-1 0,5-7,6-6,-2 0,0 0,-1-2,-1 0,-1-1,-1 0,-1 0,6-19,-10 15,-1-1,-1 0,-1 0,-1 0,-1 0,-2 0,-3-27,2 14,2 32,0-1,-1 1,0 0,0-1,0 1,-2 0,1 0,-1-1,0 1,0 0,-1 0,0 1,-1-1,1 1,-1 0,-1-1,0 2,0-1,0 1,-1-1,1 1,-1 1,-1-1,1 1,-1 0,0 1,0 0,-1 0,-4-2,5 4,0 1,0 0,-1 1,1-1,0 1,0 0,0 1,0 0,0 0,0 1,0 0,0 0,1 0,-1 1,0 0,1 0,0 1,0-1,0 2,0-1,1 0,0 1,0 0,0 0,0 1,1 0,0-1,-2 5,-1 1,2-1,-1 1,1 0,1 0,0 1,1-1,0 1,1 0,0 0,1 0,0 0,1 0,0 0,1 0,0 0,3 9,2 3,1 1,1-2,1 1,1-1,1 0,1-1,1-1,1 0,1 0,1-2,0 0,1 0,2-2,0 0,0-1,1-2,1 0,1 0,0-2,16 6,31-13,-51-10</inkml:trace>
  <inkml:trace contextRef="#ctx0" brushRef="#br0" timeOffset="582.211">2964 621,'-9'19,"1"1,0 0,2 0,0 0,1 1,1 0,1 0,1 0,1 0,1 0,1 0,0 0,4 14,-4-32,0 1,0 0,0-1,1 1,0-1,-1 0,1 0,0 1,0-1,1 0,-1-1,1 1,0 0,-1-1,1 1,0-1,0 0,1 0,-1 0,0 0,1-1,-1 0,1 1,-1-1,1 0,0-1,-1 1,1-1,0 1,0-1,-1 0,1 0,0-1,0 1,-1-1,1 0,0 0,-1 0,1 0,-1-1,1 0,-1 0,14-7,0-2,-2 0,1 0,-1-2,-1 0,0 0,-1-2,-1 1,0-2,-1 1,4-10,71-81,-19 48,-66 58,1 1,-1-1,0 0,1 1,-1-1,0 1,0 0,1-1,-1 1,0 0,0 0,0 0,0 0,0 0,0 0,0 0,0 0,-1 0,1 0,0 0,-1 1,1-1,-1 0,1 0,-1 1,1-1,-1 0,0 1,0-1,0 1,0-1,0 0,0 1,0-1,0 0,0 1,-1-1,1 0,0 1,-1-1,1 0,-1 1,1 2,-3 88,1-58,1 0,2 0,1 0,1 0,2 0,6 20,5-5,-2 1,-2 0,-3 1,-2 0,0 30,-7-58,-8 96,7-115,0 1,-1-1,1 0,-1 0,0 0,0-1,0 1,0 0,-1-1,1 1,-1-1,0 0,0 0,-1 0,1 0,0-1,-1 1,0-1,1 0,-1 0,0 0,0-1,0 1,0-1,-4 1,2-2,0 1,0-2,0 1,0-1,0 1,0-2,1 1,-1-1,0 1,1-2,-1 1,1-1,-1 1,1-2,0 1,0 0,1-1,-1 0,1 0,0 0,0-1,0 0,0 1,1-1,0 0,0-1,0 1,1 0,0-1,0 0,0 1,1-1,-1 0,1 0,1 0,-1 0,1 0,0 0,1 0,-1 0,1 0,1-3,2-14,0 1,1 0,2 0,0 1,1-1,1 2,1-1,1 1,0 1,2 0,0 1,2 0,-1 1,2 0,0 2,1 0,1 0,0 2,1 0,0 1,1 1,1 1,-1 1,10-2,-6 1</inkml:trace>
  <inkml:trace contextRef="#ctx0" brushRef="#br0" timeOffset="-4903.454">1 650,'38'32,"-12"8,-1 1,-2 1,-1 1,13 41,15 31,6-26,-55-89,-1 1,1 0,-1-1,1 1,-1-1,1 1,-1-1,1 0,0 1,-1-1,1 0,0 1,-1-1,1 0,0 0,-1 1,1-1,0 0,0 0,-1 0,1 0,0 0,-1 0,1 0,0 0,0 0,-1-1,1 1,0 0,-1 0,1-1,0 1,-1 0,1-1,0 1,-1 0,1-1,-1 1,1-1,-1 1,1-1,-1 0,1 1,-1-1,1 1,-1-1,0 0,1 1,-1-1,0 0,0 0,0 1,1-1,-1 0,0 1,0-2,6-43,-6 45,16-207,-2 160,2 0,2 0,2 2,2 1,17-25,-28 51</inkml:trace>
  <inkml:trace contextRef="#ctx0" brushRef="#br0" timeOffset="-2302.752">678 367,'0'0,"-1"0,1-1,0 1,-1-1,1 1,0-1,0 1,-1-1,1 1,0-1,0 1,0-1,-1 1,1-1,0 1,0-1,0 0,0 1,0-1,0 1,0-1,0 1,0-1,1 1,-1-1,0 0,0 1,0-1,1 1,-1-1,0 1,0 0,1-1,-1 1,1-1,-1 1,0-1,1 1,-1 0,1-1,-1 1,1 0,-1 0,1-1,-1 1,1 0,-1 0,1 0,-1-1,1 1,-1 0,1 0,-1 0,1 0,0 0,-1 0,1 0,-1 0,1 0,0 1,39-7,-40 6,11-1,-6 0,0 1,1-1,-1 1,0 0,0 0,0 0,0 1,0-1,0 1,0 1,0-1,0 1,0 0,0 0,0 0,-4 1,-1-1,0 0,0 1,0-1,0 1,0-1,0 1,-1-1,1 0,-1 1,1-1,-1 0,0 0,0 1,0-1,0 0,0 0,-1 0,1 0,-1 0,1 0,-1-1,0 1,1 0,-1-1,0 1,0-1,0 0,0 0,-1 0,-1 1,1 1,-10 7,6-6,1 1,0 0,-1 0,2 0,-1 0,0 1,1 0,0 0,1 1,0-1,-1 1,2 0,-1 0,1 1,-2 6,7-11,-1 0,1-1,-1 1,1 0,0-1,0 1,1-1,-1 0,0 0,1 0,-1 0,1 0,0 0,0-1,0 1,-1-1,1 0,0 0,1 0,-1 0,0 0,0-1,0 1,0-1,1 0,-1 0,0 0,0 0,0-1,1 1,-1-1,0 0,0 0,26-4,-2-2</inkml:trace>
  <inkml:trace contextRef="#ctx0" brushRef="#br0" timeOffset="-1286.387">1129 791,'-10'3,"0"1,1 0,-1 0,1 1,0 0,0 1,0 0,1 1,0-1,0 2,1-1,-1 1,2 0,-1 0,1 1,1 0,-1 0,1 1,1-1,0 1,0 0,1 0,1 0,-1 0,1 1,1-1,0 1,1-1,0 1,0-1,1 1,1-1,0 5,0-11,-1 0,1 0,0 0,0 0,0 0,0 0,1 0,0-1,0 1,0-1,0 0,0 0,1 0,-1 0,1 0,0-1,-1 0,1 0,0 0,1 0,-1 0,0-1,0 0,1 0,-1 0,1 0,-1-1,1 0,-1 0,1 0,-1 0,1-1,-1 0,0 0,1 0,-1 0,0-1,0 1,1-1,-1 0,-1 0,1-1,0 1,2-3,14-12,-1-1,0-1,-2-1,0 0,-1-1,-1 0,-2-1,0-1,-1-1,-1 1,3-12,-4 16,-1 0,0 0,-1-1,-1-1,-2 1,1-1,-2 0,-1 0,-1-1,0 1,-2-1,-1 1,0 0,-1-1,-2 1,0 0,-1 0,-1 1,-1-1,-4-6,9 23,-1 0,0 0,1 1,-1-1,0 1,-1-1,1 1,-1 0,1 0,-1 1,0-1,0 1,0 0,0 0,0 0,-1 1,1-1,-1 1,1 0,-1 0,1 0,-1 1,1 0,-1 0,0 0,1 0,-1 1,1 0,-1 0,1 0,-1 0,1 1,0 0,0 0,-1 0,1 0,1 1,-1-1,0 1,1 0,-1 0,1 0,0 1,0-1,0 1,0 0,-1 3,-4 8,0 0,2 1,0 0,0 0,2 0,0 1,1 0,0-1,1 1,2 0,-1 0,2 0,0 0,1 0,1 0,3 11,1 0,2-1,0 1,2-2,1 1,1-2,2 0,0 0,1-2,11 12,-22-28,1 0,1 0,-1 0,1-1,0 0,0 0,1-1,0 0,0 0,0-1,0 0,1 0,0-1,0 0,8 1,1-4</inkml:trace>
  <inkml:trace contextRef="#ctx0" brushRef="#br0" timeOffset="-1002.439">1863 678,'-14'29,"-15"23,-2 9,-1-7,5-8,8-6,1-6,5-3,4-3,4-1,2 0,-3-5,0-6</inkml:trace>
  <inkml:trace contextRef="#ctx0" brushRef="#br0" timeOffset="-686.051">1524 650,'19'29,"16"19,3 6,-2-1,-1-6,-2-9,-2-8,-1-8,-6-3,-2-1,0-2,-4 0,0-2,2-4,-3 1,-4 0</inkml:trace>
  <inkml:trace contextRef="#ctx0" brushRef="#br0" timeOffset="4477.454">2117 0,'-9'34,"-4"16,1 3,-3-6,2-12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2228.504">904 6806,'47'-63,"125"-239,-63 135,26-52,39-13,-59 57,47-69,71-73,-93 116,159-224,-267 384,134-198,5-3,-42 70,85-121,-65 95,168-197,-168 226,62-81,-173 202,-7 10,-1-2,-3-1,-1-1,1-7,-26 49,-1 0,0-1,1 1,-1-1,0 1,1-1,-1 0,0 1,0-1,0 1,1-1,-1 1,0-1,0 0,0 1,0-1,0 1,0-1,0 0,0 1,0-1,0 1,-1-1,1 1,0-1,0 0,0 1,-1-1,1 1,0-1,-1 1,1-1,0 1,-1-1,1 1,-1 0,1-1,-1 1,1-1,-1 1,1 0,-1 0,1-1,-1 1,1 0,-1 0,1 0,-1-1,0 1,1 0,-1 0,1 0,-1 0,0 0,1 0,-1 0,1 0,-1 1,0-1,0 0,-48 10,33-6,-131 7,145-10,0-1,0 0,-1 1,1-1,0 1,0 0,-1-1,1 1,0 0,0 1,0-1,0 0,0 0,1 1,-1-1,0 1,1 0,-1-1,1 1,-1 0,1 0,0 0,0 0,0 0,0 0,0 0,0 1,0-1,1 0,-1 0,1 1,0-1,0 0,0 1,0-1,0 0,0 0,1 1,-1-1,1 0,-1 0,1 1,0-1,0 0,0 0,0 0,0 0,0 0,1 0,53 147,38 152,-81-272,-12-30,0 1,0-1,0 1,0 0,0-1,0 1,0 0,0-1,0 1,0 0,0-1,0 1,0 0,1-1,-1 1,0 0,0-1,0 1,1 0,-1-1,0 1,0 0,1 0,-1-1,0 1,0 0,1 0,-1 0,0-1,1 1,-1 0,0 0,1 0,-1 0,0 0,1 0,-1 0,1 0,-1 0,0 0,1 0,-1 0,0 0,1 0,-1 0,0 0,1 0,-1 0,1 0,-1 0,0 1,1-1,-1 0,0 0,0 0,1 1,-1-1,0 0,0 0,1 1,-1-1,0 0,0 1,1-1,-1 0,0 1,11-135,40-155,-29 177,-19 88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2" timeOffset="34895.859">2089 3476,'27'73,"37"131,-3-12,-52-179,-8-21,-8-30,6 32,-30-171,28 153,0-1,1 1,2-1,0 0,2 1,0-1,2 1,1 0,1 0,1 0,1 1,0 0,2 0,1 1,1 1,1 0,15-19,-28 39,0-1,1 1,-1 0,1 0,0 0,-1 0,1 0,0 0,0 0,0 0,-1 0,1 0,0 0,0 1,0-1,0 0,1 1,-1-1,0 0,0 1,0 0,0-1,1 1,-1 0,0-1,0 1,1 0,-1 0,0 0,0 0,1 0,-1 0,0 1,0-1,1 0,-1 1,0-1,0 1,0-1,0 1,1-1,-1 1,0 0,0 0,0-1,-1 1,1 0,0 0,0 0,0 0,0 0,-1 0,26 64,-25-60,1 1,-1 0,1 0,0-1,0 1,0-1,1 0,0 1,0-1,0 0,1-1,0 1,0-1,0 1,0-1,1-1,-1 1,5 2,11 2</inkml:trace>
  <inkml:trace contextRef="#ctx0" brushRef="#br2" timeOffset="35545.112">1892 3109,'43'-24,"24"-13,5 0,-4 2,-10 6,-9 8,-18 4,-20 4,-10-1,-11 2,-9-1,-6-3,2-5,0-2,3-3,6 3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2" timeOffset="54899.255">4346 2290,'-23'-35,"23"35,0-1,-1 1,1-1,0 1,0-1,0 1,0-1,-1 1,1-1,0 0,0 1,0-1,0 1,0-1,0 1,0-1,0 0,1 1,-1-1,0 1,0-1,0 1,1-1,-1 1,0-1,1 1,-1-1,0 1,1-1,-1 1,0-1,1 1,-1 0,1-1,-1 1,1 0,-1-1,1 1,-1 0,1 0,-1 0,1-1,-1 1,1 0,0 0,-1 0,1 0,-1 0,1 0,-1 0,1 0,0 0,-1 0,1 0,-1 0,1 1,-1-1,1 0,-1 0,1 1,-1-1,1 0,-1 1,1-1,0 1,161 72,-150-66,112 122,23-21,-28-13,55 14,-141-95,-1 2,0 1,-1 2,-1 1,-1 1,17 16,76 34,-26-21,-37 16,-54-55</inkml:trace>
  <inkml:trace contextRef="#ctx0" brushRef="#br2" timeOffset="56705.248">4403 2262,'0'-1,"1"0,-1 0,0 0,0 0,0 1,0-1,1 0,-1 0,0 0,-1 0,1 0,0 0,0 0,0 0,-1 0,1 0,0 0,-1 0,1 0,-1 0,1 0,-1 1,1-1,-1 0,0 0,1 1,-1-1,0 0,0 1,1-1,-1 1,0-1,0 1,0-1,0 1,0-1,0 1,0 0,0 0,6 80,7 209,-8-264,10-30,103-196,32 29,-93 113,-57 57,0 1,0 0,0 0,0 0,0 0,0 0,0 0,-1 0,1 0,0 1,-1-1,1 0,-1 1,1-1,-1 1,1 0,0-1,-1 1,0 0,1 0,-1 0,1 0,-1 0,1 0,-1 0,1 1,-1-1,1 0,-1 1,1 0,0-1,-1 1,1 0,-26 7,0-2,-1 0,1-2,-1-1,0-1,1-2,-1 0,0-2,0-1,-19-5,23 1</inkml:trace>
  <inkml:trace contextRef="#ctx0" brushRef="#br2" timeOffset="60155.179">5701 2487,'41'186,"-13"-15,-14-112,-11-127,-3 64,-2-14,1-1,1 0,1 1,0-1,1 1,1 0,1-1,0 1,2 0,0 1,0 0,2 0,0 0,7-8,-13 22,1 1,0-1,0 1,-1-1,2 1,-1 0,0 1,0-1,1 0,-1 1,1 0,-1-1,1 2,-1-1,1 0,0 1,-1-1,1 1,0 0,0 0,-1 1,1-1,0 1,-1 0,1 0,-1 0,1 0,-1 1,1-1,-1 1,0 0,0 0,0 0,0 0,0 1,0-1,0 1,0 1,15 11</inkml:trace>
  <inkml:trace contextRef="#ctx0" brushRef="#br2" timeOffset="60819.208">5533 2432,'21'-15,"0"1,1 1,1 1,0 1,1 0,0 2,0 1,1 2,0 0,1 1,-1 1,1 2,-1 1,13 1,22-9,-87-9,-72-52,85 53</inkml:trace>
  <inkml:trace contextRef="#ctx0" brushRef="#br2" timeOffset="61438.487">6294 2093,'-9'9,"-9"14,-5 6,0 5,1-5,3-2,5-6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3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317 142,'1'285,"25"-70,-25 121,-1-351,0-3</inkml:trace>
  <inkml:trace contextRef="#ctx0" brushRef="#br0" timeOffset="838.703">6 226,'0'0,"0"0,1-1,-1 1,0 0,1 0,-1 0,0-1,1 1,-1 0,0 0,0-1,1 1,-1 0,0-1,0 1,1 0,-1-1,0 1,0 0,0-1,0 1,0 0,0-1,0 1,0 0,1-1,-1 1,0-1,0 1,-1 0,1-1,0 1,0 0,0-1,0 1,0-1,0 1,0 0,-1-1,1 1,0 0,0 0,0-1,-1 1,1 0,0-1,0 1,-1 0,1 0,0-1,-1 1,1 0,0 0,-1 0,1 0,0-1,-1 1,1 0,-1 0,1 0,0 0,-1 0,1 0,0 0,-1 0,1 0,-1 0,1 0,0 0,-1 0,24-20,17 2,0 1,0 1,2 3,13-2,-33 8,231-49,-53 19,-144 29,-32 6</inkml:trace>
  <inkml:trace contextRef="#ctx0" brushRef="#br0" timeOffset="1500.095">938 536,'-5'0,"4"0,6 0,7 0,7 0,4 0,4 0,1 0,1-4,1-3,0 1,-1 1,0 2,0 1,-1 1,-4-4,-12-2,-8 2</inkml:trace>
  <inkml:trace contextRef="#ctx0" brushRef="#br0" timeOffset="1769.101">966 706,'9'9,"14"4,6-1,5-6,0-6,-1-1,0-2,-2 1,-6-5,-2-1,-6 0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0,'-14'24,"-5"13,0 0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6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0 424,'36'1,"0"-1,0-2,0-2,-1-1,1-2,-1-1,-1-2,0-1,0-2,-1-1,-1-1,11-9,-30 15,-1 0,0-1,-1-1,0 0,-1-1,0 0,0 0,-2-1,1 0,2-8,-9 19,-1 0,0 0,0 0,0 0,0-1,-1 1,1 0,-1 0,1 0,-1-1,0 1,1 0,-1 0,-1-1,1 1,0 0,0 0,-1 0,1-1,-1 1,0 0,0 0,0 0,0 0,0 0,0 0,0 0,0 0,-1 1,1-1,-1 0,0 1,1-1,-1 1,0-1,0 1,0 0,0 0,0 0,0 0,0 0,0 1,0-1,-1 0,1 1,0 0,0 0,-1-1,1 1,0 0,0 1,-1-1,1 0,0 1,0-1,0 1,0 0,-1 0,1-1,0 1,-1 1,-5 6,0 1,1 0,0 0,0 0,1 1,0 0,1 0,0 1,1-1,0 1,0 0,1 0,1 0,-1 7,-4 7,-29 115,-50 149,73-252,-2 0,-2-1,-1 0,-2-2,-2 0,0-2,-3 0,-16 16,42-49,-1 0,0 0,1 0,-1 0,0 0,0 0,0-1,0 1,0 0,0 0,-1 0,1 0,0 0,0 0,-1 0,1 0,-1 0,1 0,0 0,-1 0,0 1,1-1,-1 0,0 0,1 0,-1 1,0-1,0 0,0 1,0-1,1 1,-1-1,0 1,0-1,0 1,0-1,0 1,0 0,0 0,0 0,0 0,-1-1,1 1,0 0,0 1,0-1,0 0,0 0,0 0,0 1,0-1,0 0,0 1,0-1,0 1,0-1,1 1,-1 0,0-1,0 1,0 0,1-1,-1 1,0 0,1 0,-1 0,1 0,-1 0,1 0,-1 0,5-12,1 0,1 0,0 1,0 0,1 0,0 0,0 1,1 0,1 1,-1-1,1 2,1-1,0 1,0 1,0 0,0 0,11-4,66-23,-81 32,0-1,0 2,0-1,0 1,0-1,0 2,0-1,0 1,0 0,0 0,0 0,0 1,0 0,-1 0,1 1,0 0,-1 0,0 0,0 0,0 1,0 0,-1 0,1 0,-1 0,3 5,22 15,-19-19,-1-1,0 0,1 0,0-1,0-1,0 1,0-2,0 1,1-1,-1-1,0 0,0-1,1 0,-1 0,0-1,0 0,0-1,0 0,-1 0,5-3,-4 0,0 0,0-1,-1 0,0 0,0-1,0 0,-1-1,0 0,-1 0,0-1,1-3,34-39,-49 100,6 33,2-79,-1 0,0-1,1 1,-1 0,1 0,0-1,-1 1,1-1,0 1,0-1,0 1,0-1,1 1,-1-1,0 0,0 1,1-1,-1 0,1 0,-1 0,1 0,-1-1,1 1,0 0,-1-1,1 1,0-1,0 1,-1-1,1 0,0 0,0 1,0-2,-1 1,1 0,0 0,0 0,0-1,-1 1,1-1,0 1,-1-1,2-1,7-2,-1 0,1-1,-1 0,0-1,0 0,-1 0,0-1,0 0,-1-1,1 0,-2 0,1 0,1-4,29-32,56-30,-92 73,0 0,-1 0,1 1,0-1,0 0,0 1,0-1,0 1,0-1,0 1,0-1,0 1,0 0,0 0,0-1,0 1,0 0,0 0,0 0,0 0,0 0,1 0,-1 0,0 1,0-1,0 0,0 1,0-1,0 0,0 1,0-1,0 1,0 0,-1-1,1 1,0 0,0-1,0 1,-1 0,1 0,0 0,-1 0,1 0,-1 0,1 0,-1 0,1 0,12 59,-9-33,-3-26,-1 1,2-1,-1 0,0 0,0 0,0 1,1-1,-1 0,0 0,1-1,-1 1,1 0,-1 0,1-1,-1 1,1-1,-1 1,1-1,0 0,-1 0,1 0,0 0,-1 0,1 0,0 0,-1 0,1-1,0 1,-1 0,1-1,-1 0,1 1,-1-1,1 0,-1 0,1 0,-1 0,0 0,0 0,1 0,-1 0,0 0,0-1,0 1,0 0,0-1,-1 1,1-1,0 0,12-7,-4 3,-3 1,0 1,0 0,0 0,0 0,1 1,0 0,0 1,0-1,0 1,0 0,0 1,6-1,-11 3,-1-1,1 1,-1-1,1 1,-1 0,1 0,-1 0,0 0,0 0,1 0,-1 0,0 1,0-1,0 0,0 0,0 1,0-1,-1 1,1-1,0 1,-1-1,1 1,-1 0,0-1,1 1,-1-1,0 1,0 1,0-1,0 0,0 0,1 0,-1 0,0-1,1 1,-1 0,1 0,0-1,0 1,0 0,-1-1,2 1,-1-1,0 1,0-1,0 1,1-1,-1 0,0 0,1 0,-1 0,1 0,0 0,-1 0,1 0,0 0,-1-1,1 1,6-2,0 0,0-1,0 0,0 0,-1-1,1 0,-1 0,0-1,0 0,0 0,5-4,10-6,122-60,-143 73,0 1,0-1,0 0,0 1,0-1,1 1,-1-1,0 1,0-1,0 1,1 0,-1 0,0-1,1 1,-1 0,0 0,0 0,1 0,-1 1,0-1,0 0,1 1,-1-1,0 0,0 1,0 0,1-1,-1 1,0 0,0-1,0 1,0 0,0 0,0 0,-1 0,1 0,0 0,0 0,-1 0,1 0,0 0,-1 0,1 1,-1-1,0 0,1 0,-1 1,0-1,0 0,0 0,0 1,0-1,0 0,0 0,0 1,0-1,-1 0,1 0,0 1,-1-1,1 0,-1 0,1 0,-1 1,-4 16</inkml:trace>
  <inkml:trace contextRef="#ctx0" brushRef="#br0" timeOffset="251.45">1101 255,'-5'4,"-2"3</inkml:trace>
  <inkml:trace contextRef="#ctx0" brushRef="#br0" timeOffset="3235.157">508 1327,'-272'191,"224"-148,48-42,1 1,-1-1,1 1,-1-1,1 0,0 1,-1-1,1 1,0-1,0 0,0 0,0 0,0 1,0-1,0 0,1 0,-1 0,0-1,1 1,-1 0,0 0,1-1,-1 1,1-1,-1 1,1-1,-1 0,1 1,-1-1,1 0,-1 0,1 0,0 0,-1-1,1 1,-1 0,1 0,-1-1,1 1,-1-1,2 0,0 1,180 23,-122-11,-53-9,-1 0,1-1,0 0,0-1,0 0,0 0,0-1,0 0,0 0,1-1,5-1,-13 1,1 1,-1-1,1 0,-1 1,0-1,1 0,-1 0,0 0,0 0,0 0,1-1,-1 1,0 0,-1 0,1-1,0 1,0-1,-1 1,1-1,0 1,-1-1,0 1,1-1,-1 1,0-1,0 1,0-1,0 0,0 1,0-1,0 1,0-1,-1 0,1 1,-1-1,1 1,-1-1,0 1,-30-57,-79-43,107 101,1-1,0-1,0 1,0 0,0 0,0-1,0 1,0-1,0 0,1 1,-1-1,1 0,-1 0,1 0,0 0,0 0,-1-1,2 1,-1 0,0 0,0-1,1 1,-1 0,1-1,0 1,-1-1,1 1,1-1,-1 1,0 0,0-1,1 1,-1-1,1 1,0 0,0 0,0-1,10-8</inkml:trace>
  <inkml:trace contextRef="#ctx0" brushRef="#br0" timeOffset="3516.769">988 1270,'-24'39,"-13"21,0 7,7-5,2-11,8-16</inkml:trace>
  <inkml:trace contextRef="#ctx0" brushRef="#br0" timeOffset="3820.679">734 1242,'14'29,"15"14,2 5,1-6,-6-5,-1-5,-6-2,-1-6,1-8,-2-2,0-3,-2-3</inkml:trace>
  <inkml:trace contextRef="#ctx0" brushRef="#br0" timeOffset="4500.376">1214 1412,'219'-29,"-219"30,1-1,0 1,0-1,0 1,0-1,0 0,0 1,1-1,-1 0,0 0,0 0,0 0,0 0,0 0,0 0,0 0,0 0,0 0,0-1,0 1,0 0,0-1,0 1,0-1,0 1,0-1,0 1,0-1,0 0,0 1,-1-1,1 0,0 0,0 0,-1 0,1 1,-1-1,1 0,-1 0,1 0,-1 0,0 0,1 0,-1-1,0 1,0 0,0 0,0 0,0 0,0 0,0 0,0 0,0 0,0 0,0 0,-1 0,1 0,-1 0,1 0,-1 0,1 0,-1 0,-103-70,104 71,-1-1,1 0,0 1,-1-1,1 0,-1 1,1-1,-1 1,1-1,-1 1,1-1,-1 1,0-1,1 1,-1-1,0 1,1 0,-1-1,0 1,0 0,1 0,-1 0,0 0,1-1,-1 1,0 0,0 0,0 0,1 0,-1 1,0-1,0 0,1 0,-1 0,0 1,1-1,-1 0,0 1,1-1,-1 0,0 1,1-1,-1 1,1-1,-1 1,1-1,-1 1,1 0,-1-1,1 1,-1 0,1-1,0 1,0 0,-1-1,1 1,0 0,0 0,0-1,0 1,-1 0,12 53,-6-36,-1 1,-2 1,0 0,0 0,-2 0,-1 0,0 0,-2 0,-1 7,4-27,0-1,1 0,-1 1,1-1,-1 1,1-1,-1 1,1-1,0 1,-1 0,1-1,0 1,-1 0,1-1,0 1,-1 0,1 0,0 0,0-1,-1 1,1 0,0 0,-1 0,1 0,0 0,0 1,-1-1,1 0,0 0,-1 0,1 1,0-1,-1 0,1 1,0-1,-1 0,1 1,0-1,-1 1,1-1,-1 1,1-1,-1 1,1-1,-1 1,0 0,1-1,-1 1,0 0,1-1,-1 1,0 0,0-1,0 1,0 0,1 0,-1-1,0 1,0 0,0 0,-1-1,1 1,0 0,0-1,0 1,0 0,-1-1,1 2,48-39,105-114,-140 134</inkml:trace>
  <inkml:trace contextRef="#ctx0" brushRef="#br0" timeOffset="4831.828">1806 1214,'-2'17,"1"1,1-1,0 1,1-1,1 1,1-1,0 0,1 0,1 0,1 0,0-1,9 15,-13-28,1 1,0-1,0 1,0-1,0 0,1 0,-1-1,1 1,0-1,-1 1,1-1,0 0,0-1,1 1,-1-1,0 0,1 0,-1 0,0 0,1-1,-1 0,1 0,-1 0,1 0,-1-1,0 0,1 0,-1 0,0 0,0-1,1 1,-1-1,0 0,-1 0,1-1,0 1,-1-1,1 0,-1 0,0 0,0 0,0-1,0 0,7-2,-1 0,0 0,0-1,-1 0,0-1,0 0,0 0,-1 0,-1-1,1 0,-2-1,1 1,-1-1,-1 0,1-1,-2 1,0-1,0 1,0-1,-2 0,1 0,-1 0,-1 0,-1-11,-28-19,11 29</inkml:trace>
  <inkml:trace contextRef="#ctx0" brushRef="#br0" timeOffset="5087.354">1694 1327,'43'0,"38"0,11 0,-7 0,-12-5,-13-1,-9 0,-7 1,-6 2,-10 0</inkml:trace>
  <inkml:trace contextRef="#ctx0" brushRef="#br0" timeOffset="6270.896">537 1976,'-233'248,"206"-206,26-41,1 0,0 0,0 0,0 0,-1 0,1 0,0-1,0 1,0 0,0 0,0 0,1 0,-1 0,0 0,0 0,1 0,-1 0,0-1,1 1,-1 0,1 0,-1 0,1-1,-1 1,1 0,0-1,-1 1,1 0,0-1,0 1,-1-1,1 1,0-1,0 1,0-1,0 0,0 1,-1-1,1 0,0 0,0 0,0 0,0 0,0 0,0 0,0 0,0 0,178-7,-177 7,0 1,0-1,1 1,-1-1,1 1,-1-1,1 0,-1 0,0 0,1 0,-1 0,1-1,-1 1,1-1,-1 0,0 1,0-1,1 0,-1 0,0-1,0 1,0 0,0-1,0 1,0-1,0 0,-1 1,1-1,-1 0,1 0,-1 0,0 0,1-1,-1 1,0 0,0 0,-1-1,1 1,0 0,-1-1,0 0,-86-169,58 116,20 40</inkml:trace>
  <inkml:trace contextRef="#ctx0" brushRef="#br0" timeOffset="6933.006">790 1948,'2'17,"0"0,1 0,0 0,1-1,1 1,1-1,0 0,1 0,1-1,2 3,-8-16,-1 0,1 0,-1 0,1-1,-1 1,1 0,0-1,0 1,0-1,0 0,0 1,0-1,0 0,1 0,-1 0,0-1,0 1,1-1,-1 1,1-1,-1 0,0 0,1 0,-1 0,1 0,-1 0,0-1,1 1,-1-1,0 0,1 1,-1-1,0 0,0 0,0-1,0 1,0 0,0-1,0 1,0-1,-1 0,1 1,0-1,-1 0,2-2,135-175,-137 178,0 0,0 0,0 0,0 0,0 1,0-1,0 0,1 1,-1-1,0 1,0-1,0 1,1-1,-1 1,0 0,0 0,1 0,-1 0,0 0,1 0,-1 0,0 0,1 0,-1 1,0-1,0 0,0 1,1-1,-1 1,0-1,0 1,0 0,0-1,0 1,0 0,0 0,0 0,0 0,0 0,0 0,-1 0,1 0,0 0,-1 0,1 0,-1 1,1-1,19 62,-17-36,-1 0,-1 0,-1 1,-2-1,-1 0,-1-1,-1 1,-1-1,-1 0,-2 0,-1 0,7-12,-1-1,-1 0,-1 0,1 0,-2-1,0 0,0 0,-1-1,-1 1,0-2,0 1,-1-2,-11 10,20-18,0-1,-1 1,1 0,-1 0,1 0,-1-1,0 1,1-1,-1 1,1-1,-1 0,0 0,1 0,-1 0,0 0,0 0,1 0,-1 0,0 0,1-1,-1 1,1-1,-1 1,1-1,-1 0,1 0,-1 0,1 0,-1 0,1 0,0 0,0 0,-1 0,1 0,0-1,0 1,0 0,0-1,1 1,-1-1,0 1,1-1,-1 0,1 1,-1-1,1 0,0 0,-11-84,46-33,-24 94</inkml:trace>
  <inkml:trace contextRef="#ctx0" brushRef="#br0" timeOffset="7588.708">1327 2004,'302'-48,"-249"31,-52 16,0 0,0 1,-1-1,1 0,0 0,-1 0,1 1,-1-1,1 0,-1 0,1 0,-1 0,1 0,-1 0,0 0,0 0,0 0,1 0,-1 0,0 0,0 0,0 0,-1 0,1 0,0 0,0 0,0 0,-1 0,1 0,0 0,-1 0,1 1,-1-1,1 0,-1 0,0 0,1 0,-1 1,0-1,1 0,-1 1,0-1,0 1,0-1,0 1,0-1,1 1,-1-1,0 1,-6-6,0 1,1 0,-1 0,-1 1,1 0,-1 0,0 1,0 0,0 0,0 1,-8-2,13 6,1 0,-1 1,1-1,-1 0,1 1,0-1,0 1,0-1,0 1,1 0,-1 0,1 0,0 0,0 0,0 0,0 1,0-1,1 0,-1 0,1 1,0-1,0 0,0 1,0-1,1 0,-1 0,2 3,-2 2,-7 167,5-168,3-7,-1 0,0 0,1 0,-1 0,1 0,-1 0,1 0,-1 0,1 0,-1 0,1 0,-1 1,0-1,1 0,-1 0,1 0,-1 1,0-1,1 0,-1 0,0 1,1-1,-1 0,0 1,1-1,-1 0,0 1,0-1,1 1,-1-1,0 1,0-1,0 0,0 1,0-1,0 1,1-1,-1 1,0-1,0 1,0-1,0 0,-1 1,1-1,0 1,0-1,0 1,0-1,0 1,-1-1,1 0,0 1,0-1,0 1,-1-1,1 0,0 1,-1-1,1 0,18-16,0 0,-2-2,1 0,-2-1,-1 0,1-3,40-50,-42 55,-2 2</inkml:trace>
  <inkml:trace contextRef="#ctx0" brushRef="#br0" timeOffset="7939.655">2032 1807,'-6'14,"1"1,0 0,1 0,1 1,0-1,2 1,-1 0,2-1,0 1,1 0,0-1,1 1,1-1,4 13,-6-25,1 0,0 1,0-1,0 0,0 0,0 0,1 0,-1-1,1 1,0-1,-1 1,1-1,1 0,-1 0,0 0,0-1,1 1,-1-1,1 0,-1 1,1-2,-1 1,1 0,0-1,-1 0,1 1,0-1,0-1,-1 1,1-1,0 1,-1-1,3-1,113-53,-111 51,-1-1,0 0,0 0,0-1,-1 0,0 0,0-1,0 1,-1-1,0 0,0-1,-1 0,0 1,0-1,0 0,-1-1,-1 1,0-1,0 1,0-1,-1 1,0-1,-1-7,1 12,-1-1,0 1,0-1,0 1,0-1,-1 1,1-1,-1 1,0 0,-1-1,1 1,-1 0,0 0,0 0,0 0,0 0,-1 1,1-1,-1 0,0 1,0 0,0 0,-1 0,1 0,-1 1,0-1,0 1,-3-2,-19-7,3 2</inkml:trace>
  <inkml:trace contextRef="#ctx0" brushRef="#br0" timeOffset="8185.236">1948 1948,'38'-5,"37"-6,10-2,1 2,-10 3,-13-3,-12 2,-11 1,-6 3,-10 1</inkml:trace>
  <inkml:trace contextRef="#ctx0" brushRef="#br0" timeOffset="11203.401">2794 85,'11'138,"-2"-79,-2 0,-3 0,-3 0,-3 21,1-6,0-62</inkml:trace>
  <inkml:trace contextRef="#ctx0" brushRef="#br0" timeOffset="11503.224">2512 649,'39'0,"26"0,12 0,-2 0,-9-4,-11-3,-10 1,-8 2,-5 0,-4 2,-1 1,-11 5,-7 2</inkml:trace>
  <inkml:trace contextRef="#ctx0" brushRef="#br0" timeOffset="11974.411">2625 932,'31'-10,"164"-40,-131 59,-63-9,0 1,1-1,-1 1,0 0,0-1,0 1,0 0,0 0,0 0,0 0,0 0,0 0,-1 0,1 0,0 0,-1 0,1 0,-1 1,1-1,-1 0,1 0,-1 1,0-1,0 0,1 1,-1-1,0 0,0 0,0 1,-1-1,1 0,0 1,0-1,-1 0,1 0,-1 1,1-1,-1 0,1 0,-1 0,0 0,0 1,1-1,-1 0,0 0,-121 171,116-160,4-10,0 1,-1-1,1 1,0 0,0 0,1 0,-1 0,1 0,-1 0,1 0,0 0,0 1,1-1,-1 1,0-1,1 0,0 1,0-1,0 1,0-1,1 0,-1 1,1-1,0 1,0-1,0 0,1 0,-1 0,1 0,-1 0,1 0,0 0,0 0,0-1,1 1,-1-1,2 2,7 0,-1-1,0 0,1-1,-1 0,1-1,0 0,0 0,0-2,-1 1,1-1,0 0,-1-1,7-2,2-3</inkml:trace>
  <inkml:trace contextRef="#ctx0" brushRef="#br0" timeOffset="12785.449">3387 791,'306'-367,"-267"309,-37 59,0 0,-1 0,1 0,-1 0,0 0,1 0,-1 0,0 1,1-1,-1 0,0 1,0-1,0 1,0-1,-1 1,1-1,0 1,-1 0,1 0,-1-1,1 1,-1 0,0-1,0 1,0 0,0 0,0 0,0-1,0 1,0 0,-1 0,1 0,0-1,1 40,-2-32,0 1,1 0,0-1,0 1,1 0,1-1,0 1,0-1,1 1,0-1,0 0,1 0,0 0,1-1,0 1,0-1,6 6,-9-12,0-1,0 1,0-1,1 0,-1 0,0 0,1 0,-1 0,1-1,-1 1,0-1,1 1,-1-1,1 0,0 0,-1 0,1 0,-1-1,1 1,-1 0,1-1,-1 0,0 0,1 0,-1 0,0 0,0 0,1-1,-1 1,0-1,0 1,0-1,59-61,84-133,-145 195,0 0,0 1,0-1,0 0,1 0,-1 0,0 0,1 0,-1 1,0-1,1 0,-1 0,1 1,-1-1,1 0,-1 1,1-1,0 0,-1 1,1-1,0 1,0-1,-1 1,1-1,0 1,0 0,0-1,0 1,-1 0,1 0,0-1,0 1,0 0,0 0,0 0,0 0,-1 0,1 1,0-1,0 0,0 0,0 0,0 1,-1-1,1 0,0 1,0-1,0 1,-1-1,1 1,0-1,-1 1,1 0,0-1,-1 1,1 0,-1-1,1 1,-1 0,1 0,-1 0,0 0,8 11,-4-2,1 0,1 0,-1-1,2 0,-1 0,1-1,1 1,-1-2,1 1,1-1,-1 0,1-1,0 0,1 0,0-1,3 2,9-2</inkml:trace>
  <inkml:trace contextRef="#ctx0" brushRef="#br0" timeOffset="13089.311">3359 932,'43'-5,"48"-11,23-3,1-2,-4 1,-11 0,-14 3,-11 5,-9 4,-11-1,-5 0,-6 3,-7 1,-8 2</inkml:trace>
  <inkml:trace contextRef="#ctx0" brushRef="#br0" timeOffset="13757.162">4008 960,'-327'363,"296"-318,32-44,0-1,0 1,0-1,0 0,0 1,0-1,0 0,0 0,1 0,-1 0,0 0,0 0,0 0,0 0,0-1,0 1,0 0,0-1,0 1,0 0,0-1,0 0,0 1,0-1,0 1,0-1,-1 0,1 0,0 1,0-1,-1 0,1 0,0 0,-1 0,1 0,-1 0,215-255,-54 126,-159 128,-1 0,0 1,0-1,1 0,-1 1,1 0,0-1,-1 1,1 0,0 0,0 0,0 0,0 0,0 0,0 1,0-1,0 0,0 1,0 0,0-1,0 1,0 0,0 0,0 0,0 1,0-1,0 0,1 1,-1 0,0-1,0 1,-1 0,1 0,0 0,0 0,0 0,-1 0,1 1,0-1,-1 0,1 1,-1 0,1 0,56 159,-56-158,25 81,-27-82,0 0,1 0,-1 0,0 1,-1-1,1 0,0 0,-1 0,1 0,-1 0,1 0,-1 0,0 0,0 0,0 0,0 0,-1 0,1-1,0 1,-1 0,1-1,-1 1,1-1,-1 1,0-1,1 0,-1 0,0 0,0 0,0 0,0 0,0-1,0 1,0-1,-1 1,1-1,0 0,0 1,-15-2,-1 1,1-2,0 0,0-2,0 1,0-2,0 0,1-1,0-1,0-1,1 0,0 0,-2-4,8 8,-43-32,40 24</inkml:trace>
  <inkml:trace contextRef="#ctx0" brushRef="#br0" timeOffset="14138.209">4347 142,'23'10,"0"2,0 1,-2 0,1 2,-2 0,0 2,-1 0,-1 1,0 1,-1 1,-1 0,-2 1,0 0,0 2,-2-1,-1 2,-1-1,-1 1,2 13,-6 1,-2-1,-2 0,-1 1,-2-1,-2 0,-1 1,-2-2,-1 1,-2-1,-1 0,-3-1,-8 17,9-27,-1 0,-1-1,-2 0,0-2,-1 0,-1 0,-1-2,-1-1,0 0,-2-2,0 0,-18 8,17-11</inkml:trace>
  <inkml:trace contextRef="#ctx0" brushRef="#br0" timeOffset="14622.257">3697 1,'-48'57,"1"1,4 3,2 2,3 1,3 2,2 1,2 7,17-32,1 0,2 1,2 1,2-1,2 1,2 1,2-1,1 0,3 1,7 40,-7-67,0-1,2 1,0-1,0 1,2-1,0-1,1 1,0-1,2-1,0 0,0 0,1-1,1 0,1-1,0 0,0-1,1-1,1 0,0-1,0 0,1-1,0-1,1-1,13 5,-5-5</inkml:trace>
  <inkml:trace contextRef="#ctx0" brushRef="#br0" timeOffset="18803.144">5475 29,'-53'34,"-88"27,-62 36,201-96,1-1,-1 1,0-1,1 1,-1 0,0 0,1 0,-1 0,1 0,0 0,-1 0,1 0,0 1,0-1,-1 0,1 1,0-1,0 1,1-1,-1 1,0 0,0-1,1 1,-1 0,1 0,0-1,-1 1,1 0,0 0,0 0,0-1,0 1,1 0,-1 0,0-1,1 1,-1 0,1 0,-1-1,1 1,0-1,0 1,0 0,0-1,1 2,11 5,0-1,0 0,1 0,0-1,0-1,1-1,0 0,-1 0,1-2,0 0,1 0,-1-2,0 0,0 0,0-2,11-1,82 2,-107 0,1 1,-1 0,1 0,0-1,-1 1,1 0,0 0,-1 1,1-1,0 0,-1 0,1 1,-1-1,1 1,-1-1,1 1,-1 0,1 0,-1-1,1 1,-1 0,0 0,0 1,1-1,-1 0,0 0,0 0,0 1,0-1,-1 1,1-1,0 0,0 1,-1 0,1-1,-1 1,0-1,1 1,-1 0,0-1,0 1,0-1,0 1,0 0,0-1,0 1,-1 0,1-1,-1 1,1-1,-1 1,1-1,-1 1,0-1,0 1,0 0,-13 13,0 0,0 0,-1-2,-1 0,-1 0,1-2,-4 2,-37 27,-144 131,177-152,0 2,2 1,0 0,1 2,1 0,2 2,0 0,2 0,-2 7,17-31,-1 0,1 0,0-1,-1 1,1 0,0 0,0 1,1-1,-1 0,0 0,1 0,-1 0,1 1,0-1,0 0,0 0,0 1,0-1,0 0,1 0,-1 1,1-1,-1 0,1 0,0 0,0 0,0 0,0 0,0 0,0 0,1 0,-1 0,1-1,-1 1,1-1,0 1,-1-1,1 1,0-1,0 0,0 0,0 0,0 0,0 0,0-1,1 1,-1 0,2-1,169-1,-30-27,-52 3,-85 22</inkml:trace>
  <inkml:trace contextRef="#ctx0" brushRef="#br0" timeOffset="22153.864">5729 481,'13'-1,"-1"-1,0 0,1 0,-1-1,0-1,0 0,-1-1,1 0,-1-1,0 0,-1 0,1-1,-1-1,-8 6,0 1,0-1,0 1,0-1,0 1,0 0,0 0,0-1,1 2,-1-1,0 0,1 0,-1 1,1-1,-1 1,0 0,1 0,-1 0,1 0,-1 0,1 0,-1 1,1-1,-1 1,0-1,1 1,-1 0,0 0,0 0,0 0,1 1,-1-1,-1 1,1-1,0 1,0 0,0-1,-1 1,1 0,-1 0,1 0,-1 0,0 1,0-1,0 0,0 0,0 1,-1-1,1 2,61 226,-53-208,0 0,2-1,0 0,1-1,1 0,1-1,3 2,-16-20,0 0,0-1,0 1,0-1,0 1,1-1,-1 0,0 0,0 1,0-1,0 0,1 0,-1 0,0 0,0 0,0 0,0 0,1-1,-1 1,0 0,0-1,0 1,0-1,0 1,0-1,0 1,0-1,0 0,0 0,0 1,0-1,0 0,-1 0,1 0,0 0,0 0,-1 0,1 0,-1 0,1 0,-1 0,0 0,1-1,-1 1,0 0,0 0,1 0,-1 0,0-1,0 1,-1 0,1 0,0 0,0-1,0 1,-1 0,1 0,-1 0,1 0,-1 0,4-10,25-115,-19 77,2 1,2 1,2 0,7-11,48-74,-65 111,-18 24,4 6</inkml:trace>
  <inkml:trace contextRef="#ctx0" brushRef="#br0" timeOffset="22556.153">6406 819,'0'29,"0"14,0 5,0-11,0-12</inkml:trace>
  <inkml:trace contextRef="#ctx0" brushRef="#br0" timeOffset="22809.057">6520 565,'-5'5,"-2"1</inkml:trace>
  <inkml:trace contextRef="#ctx0" brushRef="#br0" timeOffset="23409.245">6547 85,'7'-4,"-1"1,1-1,-1 1,1 1,0-1,0 1,1 0,-1 1,0 0,1 0,-1 0,0 1,1 0,2 1,-7-1,-1 0,1 0,-1 1,1-1,-1 1,1 0,-1-1,0 1,1 0,-1 1,0-1,1 0,-1 1,0-1,0 1,0-1,-1 1,1 0,0 0,-1 0,1 0,-1 0,1 0,-1 1,0-1,0 0,0 1,0-1,-1 1,1-1,0 1,-1-1,0 1,0-1,0 1,0-1,0 1,0 0,-1-1,1 1,-1-1,0 1,1-1,-1 0,0 1,-1-1,0 2,1-2,0 0,1 0,-1 0,0 1,1-1,-1 0,1 0,-1 1,1-1,0 0,0 1,0-1,1 0,-1 1,0-1,1 0,0 0,-1 1,1-1,0 0,0 0,0 0,1 0,-1 0,0 0,1 0,-1-1,1 1,-1 0,1-1,0 1,0-1,0 0,0 1,0-1,0 0,0 0,0 0,0-1,1 1,-1 0,2-1,76 4,-54-5</inkml:trace>
  <inkml:trace contextRef="#ctx0" brushRef="#br0" timeOffset="26338.838">7113 481,'-76'134,"60"-102,-1 0,-1-1,-2-1,-1 0,-3-1,22-28,0 1,0-1,1 0,-1 1,0-1,1 1,-1 0,1-1,0 1,-1 0,1 0,0 0,0 0,0 0,0 0,0 0,1 0,-1 0,1 0,-1 1,1-1,0 0,0 0,0 0,0 1,0-1,1 0,-1 0,1 0,-1 1,1-1,0 0,-1 0,1 0,0 0,1 0,-1 0,0-1,1 1,-1 0,0 0,1-1,0 1,-1-1,1 0,0 1,0-1,0 0,0 0,0 0,0 0,0-1,0 1,0 0,1-1,-1 0,2 1,194-21,-177 20,-1-2,0 0,0-1,0-1,0-1,0-1,3-2,-22 8,0-1,0 0,-1 1,1-1,0 1,0-1,0 0,-1 0,1 0,0 1,-1-1,1 0,-1 0,1 0,-1 0,1 0,-1 0,0 0,1 0,-1 0,0 0,0 0,0 0,0 0,0 0,0 0,0 0,0-1,0 1,-1 0,1 0,0 0,-1 0,1 0,0 0,-1 1,1-1,-1 0,0 0,1 0,-1 0,0 0,1 1,-1-1,-37-41,33 37,-3-5,-1-1,1 0,1-1,0 0,0 0,1 0,1-1,0 0,1 0,1 0,-1-1,-7-22,-27-66,27 90</inkml:trace>
  <inkml:trace contextRef="#ctx0" brushRef="#br0" timeOffset="26988.855">7845 424,'-9'19,"-8"16,-2 7,-1 1,1-2,1-8,2-5,-1-2,-1-1,1 1,-1-5,3-1,-1 1,2 2,-1-4,2 1,-2-4,2-4</inkml:trace>
  <inkml:trace contextRef="#ctx0" brushRef="#br0" timeOffset="27291.929">7592 424,'14'29,"10"14,6 5,2-7,-4-4,-3-4,1-3,-1-2,-4-1,-1-4,-3-3,-6 2,-3 0,-4-2</inkml:trace>
  <inkml:trace contextRef="#ctx0" brushRef="#br0" timeOffset="29641.025">8044 903,'-10'24,"2"13,2 5,2-10,2-10</inkml:trace>
  <inkml:trace contextRef="#ctx0" brushRef="#br0" timeOffset="29895.152">8128 565,'0'0</inkml:trace>
  <inkml:trace contextRef="#ctx0" brushRef="#br0" timeOffset="30443.858">8636 424,'-118'205,"-42"1,158-205,1 0,-1 1,1-1,0 1,-1 0,1 0,0-1,0 1,0 0,0 0,0 0,0 0,1 0,-1 0,1 0,-1 1,1-1,0 0,0 0,0 0,0 0,0 0,0 1,1-1,-1 0,1 0,-1 0,1 0,0 0,0 0,0 0,0 0,0 0,0-1,1 1,-1 0,0-1,1 1,0-1,-1 1,1-1,0 0,-1 0,1 0,0 0,0 0,0 0,0 0,0 0,2-1,168-16,-29 13,-141 3,0 0,0 0,1-1,-1 1,0 0,0-1,0 0,0 1,0-1,0 0,0 0,0 0,0 0,0 0,0-1,-1 1,1-1,0 1,-1-1,0 1,1-1,-1 0,0 0,0 0,1 0,-2 0,1 0,0 0,0 0,-1 0,1 0,-1 0,1 0,-1-1,0 1,0 0,0 0,0 0,0-1,-1 1,1 0,-1 0,1 0,-1 0,0 0,0 0,0 0,0 0,0 0,0 0,-1 0,1 1,-1-1,-11-18,-66-127,46 5,32 118</inkml:trace>
  <inkml:trace contextRef="#ctx0" brushRef="#br0" timeOffset="31359.948">8918 396,'-3'26,"1"1,1 0,1 0,1 0,1 0,2 0,0 0,2-1,3 5,-9-28,0 0,1 0,-1-1,1 1,0 0,-1 0,2 0,-1-1,0 1,0-1,1 1,-1-1,1 1,0-1,0 0,0 0,0 0,0 0,0 0,1 0,-1-1,1 1,-1-1,1 1,-1-1,1 0,0 0,0 0,0-1,-1 1,1 0,0-1,0 0,0 0,0 0,0 0,0 0,0-1,-1 1,1-1,0 0,0 0,0 0,2-1,8-9,0-1,-1-1,0 1,-1-2,-1 0,0 0,3-6,0 0,104-170,-119 225,-5-15,1 0,1 0,1 0,1 0,0 1,2 0,0-1,2 1,0 0,1-1,1 1,2 1,2 15,-1 1,-2-1,-1 1,-2-1,-2 1,-2-1,-1 1,-1-1,-2 0,-7 14,13-43,-1 0,0-1,-1 1,0-1,0 0,0 0,-1 0,0 0,-1-1,1 0,-1 1,0-2,-1 1,0 0,1-1,-2 0,1-1,-1 1,5-5,0 1,0-1,1 0,-1 1,0-1,0 0,0 0,1-1,-1 1,0 0,0-1,0 1,1-1,-1 1,0-1,1 0,-1 1,1-1,-1 0,1 0,-1 0,1-1,-1 1,1 0,0 0,0-1,0 1,0-1,0 1,0-1,0 1,0-1,0 0,1 0,-1 1,1-1,-1 0,1 0,0 1,0-3,-7-76,46-66,-30 121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1,'2'3,"0"-1,0 1,0 0,1-1,-1 0,1 1,-1-1,1 0,0 0,0 0,0-1,0 1,0-1,0 0,0 1,0-1,1-1,0 1,-1 1,9 1,1-1,-1 0,1-1,-1 0,1-1,-1 0,1-1,-1 0,0-1,6-2,39-3,87-22,-122 27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29,'9'0,"9"0,5 0,4 0,3 0,0 0,0-5,0-1,-1 0,0 1,0 2,-1 1,1 1,-6 0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6.9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16,'0'-1,"-1"-1,0 1,0 0,0 0,0 0,0 0,0 1,0-1,0 0,0 0,0 1,0-1,-1 0,1 1,0-1,0 1,-1 0,1-1,0 1,-1 0,1 0,0 0,-1 0,1 0,0 0,-1 0,1 0,0 1,-1-1,1 1,0-1,0 0,-1 1,1 0,0-1,0 1,0 0,0 0,0 0,0-1,0 1,0 0,0 0,0 0,0 1,1-1,-1 0,0 0,1 0,-1 1,1-1,0 0,-1 0,1 1,0-1,-1 0,1 1,0-1,0 0,0 1,1-1,-1 0,0 1,0-1,1 2,-2 283,1-202,0-60</inkml:trace>
  <inkml:trace contextRef="#ctx0" brushRef="#br0" timeOffset="282.274">0 580,'44'-5,"32"-6,9-2,-5 2,-12 3,-12 2,-11 3,-9 1,-5 2,-8 5,-8 2</inkml:trace>
  <inkml:trace contextRef="#ctx0" brushRef="#br0" timeOffset="747.679">198 750,'13'-4,"3"-1,0 0,1 2,0 0,0 0,0 2,0 0,0 1,1 0,3 2,-19-1,0-1,0 1,0-1,0 1,0 0,0-1,-1 1,1 0,0 0,-1 1,1-1,-1 0,1 0,-1 1,1-1,-1 1,0-1,0 1,0 0,0-1,0 1,0 0,0 0,0 0,-1 0,1 0,-1-1,0 1,1 0,-1 0,0 0,0 0,0 0,0 0,-1 0,1 0,0 0,-1 0,0 0,1 0,-1 0,0 0,-1 1,-45 78,-98 104,144-183,0-1,0 1,-1-1,1 1,0-1,0 1,1-1,-1 1,0 0,0 0,1-1,-1 1,1 0,0 0,-1 0,1 0,0-1,0 1,0 0,0 0,1 0,-1 0,0 0,1-1,-1 1,1 0,0 0,-1-1,1 1,0 0,0-1,0 1,0-1,1 1,-1-1,0 0,1 1,-1-1,0 0,1 0,0 0,-1 0,1 0,0 0,-1-1,1 1,0 0,0-1,-1 1,1-1,0 0,0 0,0 0,0 0,0 0,-1 0,1 0,0 0,0-1,0 1,1-1,95-43,-83 33</inkml:trace>
  <inkml:trace contextRef="#ctx0" brushRef="#br0" timeOffset="5131.527">1412 156,'-16'19,"1"1,0 0,2 0,1 1,0 1,2 1,-17 28,-30 57,76-149,1 0,2 1,2 2,1 0,3 1,5-4,-22 27,-8 9,0 1,0-1,0 1,0 0,0 0,1 0,0 0,0 1,0-1,0 1,0 0,1 1,-1-1,1 1,0-1,0 1,0 1,0-1,0 1,-2 2,-1 1,0-1,0 1,0-1,0 1,-1 0,1 0,0 0,-1 0,1 0,-1 0,0 1,0-1,0 0,0 1,0-1,0 0,-1 1,1-1,-1 1,0 0,1-1,-1 1,0-1,-1 1,1 0,1 9,1 5,-1-9,-1 0,1 0,0 0,0 0,1 0,0-1,1 1,0 0,0-1,0 0,1 0,0 0,1 0,0 0,-1-6,0 0,0-1,0 1,0-1,0 0,0 0,0 0,0-1,0 1,0-1,0 0,-1 0,1-1,0 1,0-1,-1 1,1-1,-1-1,0 1,1 0,-1-1,0 1,0-1,-1 0,1 0,-1 0,1 0,-1-1,1-1,6-3,125-142,-133 149,-1 1,0 0,1-1,-1 1,1 0,-1-1,1 1,-1 0,1-1,-1 1,1 0,-1 0,1 0,-1-1,1 1,-1 0,1 0,-1 0,1 0,0 0,-1 0,1 0,-1 0,1 0,-1 0,1 1,-1-1,1 0,-1 0,1 0,-1 1,1-1,-1 0,1 0,-1 1,1-1,-1 1,1-1,-1 0,0 1,1-1,-1 1,0-1,1 1,-1-1,0 1,0-1,1 1,-1-1,0 1,0-1,0 1,0-1,0 1,0 0,0-1,0 1,0-1,0 1,0-1,0 1,0-1,0 1,-1 0,1-1,0 1,0-1,1 53,-1-47,-1 16,0-14,0 1,0-1,1 0,0 1,0-1,1 0,0 1,0-1,1 0,1 0,-1 0,1 0,0 0,1-1,0 1,0-1,0 0,1 0,0-1,1 1,8 4</inkml:trace>
  <inkml:trace contextRef="#ctx0" brushRef="#br0" timeOffset="5454.594">1017 580,'67'-5,"32"-1,8-1,-3 2,-11-3,-12 0,-13 0,-11 3,-8 2,-9 1,-7 1,-3 1,-2 0,-2-5,1-1,-6 0</inkml:trace>
  <inkml:trace contextRef="#ctx0" brushRef="#br0" timeOffset="6250.145">1581 693,'-301'422,"382"-549,-5 24,5 3,46-41,-126 139,0 1,-1-1,1 1,0-1,0 1,0-1,0 1,0 0,0-1,1 1,-1 0,0 0,1 0,-1 0,1 0,-1 0,1 1,-1-1,1 0,-1 1,1-1,0 1,-1 0,1-1,0 1,-1 0,1 0,0 0,-1 0,1 0,0 1,0-1,-1 0,1 1,-1-1,1 1,0 0,-1-1,1 1,-1 0,0 0,1 0,-1 0,0 0,1 0,-1 1,0-1,0 0,0 1,0-1,1 2,16 181,43-49,-61-133,1 0,0 0,-1 1,0-1,1 0,-1 0,0 0,0 0,0 0,0 0,-1 1,1-1,0 0,-1 0,0 0,1 0,-1 0,0 0,0 0,0 0,0 0,-1-1,1 1,0 0,-1-1,1 1,-1-1,0 1,1-1,-1 0,0 0,0 0,0 0,0 0,0 0,0 0,0-1,0 1,-2 0,-84-8,-11-50,-32-10,107 62</inkml:trace>
  <inkml:trace contextRef="#ctx0" brushRef="#br0" timeOffset="6782.55">2089 16,'-1'2,"0"0,0 0,0 0,1 0,-1 1,1-1,0 0,-1 0,1 1,0-1,0 0,0 0,1 1,-1-1,1 0,-1 0,1 1,-1-1,1 0,0 0,0 0,1 0,69 119,-62-96,0 0,-2 1,-1 1,-1-1,-1 1,-2-1,0 1,-2 0,-2 16,1-11,-2 0,0 0,-3 0,0-1,-2 0,-1 0,-2-1,-10 20,-17 30,-3-1,-42 57,24-69,38-49</inkml:trace>
  <inkml:trace contextRef="#ctx0" brushRef="#br0" timeOffset="7420.619">932 100,'-15'16,"2"0,0 1,1 1,0 0,2 1,0 0,1 0,1 1,1 0,1 1,0-1,2 1,-1 8,-3 45,2 0,4 0,4 14,-1-54,-2 5,2-1,2 1,2-1,1 0,2 0,1-1,2 0,2-1,1 0,2-1,7 9,-17-35,0 0,1 0,0 0,1-1,0 0,0-1,1 0,0 0,0-1,0 0,1 0,3 1,3 0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1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55,'1'0,"0"-1,0 1,0 0,-1-1,1 1,0-1,0 1,0-1,0 1,-1-1,1 0,0 1,-1-1,1 0,-1 0,1 1,0-1,-1 0,0 0,1 0,-1 0,1 0,-1 0,0 0,0 1,0-1,1 0,-1 0,0 0,0 0,0 0,0 0,-1 0,1 0,0 0,0 0,-1 0,1 0,0 0,-1 0,1 1,-1-1,1 0,-1 0,1 0,-1 1,0-1,1 0,-1 1,0-1,-1-1,0 1,0-1,0 1,0-1,0 1,0 0,0 0,0 0,-1 0,1 0,0 1,-1-1,1 1,0-1,-1 1,1 0,-1 0,1 0,-1 0,1 1,-1-1,1 1,0-1,-1 1,1 0,0 0,0 0,-1 0,1 0,0 0,0 1,0-1,0 1,1-1,-1 1,0 0,1 0,-2 1,-46 83,44-62,0-1,1 1,2-1,0 1,2 0,0 0,2 0,1-1,0 1,2-1,1 3,43 160,8-7,-20-54,-32-101,-1 0,-1 0,-2 1,0-1,-2 0,-2 16,1-34,1 1,-1-1,-1 0,1 0,-1 0,0 0,0-1,-1 1,0-1,0 0,0 0,-1 0,1 0,-1-1,0 0,0 0,-1 0,1 0,-1-1,0 0,0-1,0 1,0-1,-1 0,1 0,0-1,-1 0,1 0,-1-1,1 1,-1-1,0-1,1 1,-1-1,1-1,0 1,-1-1,1 0,0 0,-5-3,9 4,0 0,0 0,0 0,0 0,1 0,-1 0,0-1,0 1,1-1,-1 1,1-1,-1 0,1 1,0-1,0 0,0 0,0 0,0 0,0 0,0 0,1 0,-1 0,1-1,0 1,-1 0,1 0,0 0,0-1,0 1,1 0,-1 0,0 0,1 0,-1 0,1-1,0 1,0 0,0 0,0 0,0 1,0-1,1 0,9-11</inkml:trace>
  <inkml:trace contextRef="#ctx0" brushRef="#br0" timeOffset="1451.649">754 84,'-14'-17,"12"14,1 0,-1 1,1-1,-1 0,0 1,0-1,0 1,0-1,0 1,-1 0,1 0,-1 0,1 0,-1 1,0-1,1 1,-1-1,0 1,0 0,0 0,0 0,-1 1,1-1,0 1,0-1,0 1,0 0,-1 1,1-1,0 0,0 1,0 0,0-1,0 1,0 1,0-1,0 0,0 1,0 0,-4 5,2 1,-1 0,1 0,0 1,1-1,-1 1,2 0,-1 0,2 1,-1-1,1 0,0 1,1 0,0-1,1 1,0 0,0 0,1-1,1 1,0 2,-1 15,26 118,33 134,-49-148,-6-117,-1 0,0 0,-1 1,-1-1,0 1,-1 0,-1-1,0 1,-1 0,-1 0,0-1,-1 1,0-1,-2 0,1 0,-2 0,0-1,0 1,-1-1,-2 2,-68 49,75-63,0 0,-1 0,1 0,0 0,-1 0,1-1,-1 1,1-1,-1 0,1 0,-1 0,1 0,-1 0,1 0,0 0,-1-1,1 0,-1 1,1-1,0 0,-1 0,1 0,0 0,0-1,0 1,0-1,0 1,0-1,0 0,0 1,1-1,-1 0,1 0,-1 0,1 0,0-1,0 1,-1-1,-3-29,8 16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 1,'-19'33,"-7"17,2-1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26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2541 734,'-14'0,"0"-1,1 2,-1 0,0 1,1 0,0 1,-1 0,1 2,0-1,1 1,-1 1,1 0,0 1,1 0,-1 1,1 0,1 1,-4 4,3 0,1 1,0 0,0 0,2 1,0 0,1 0,-5 16,10-28,1 1,0-1,0 1,0-1,1 1,-1-1,1 1,0 0,0-1,0 1,0 0,1-1,-1 1,1-1,0 1,0-1,1 1,-1-1,1 0,-1 0,1 1,0-1,0 0,0-1,1 1,-1 0,1-1,-1 1,1-1,0 0,0 0,0 0,0 0,1 0,-1-1,0 1,1-1,-1 0,2 0,4 2,0-1,0 0,0-1,1 0,-1-1,0 0,1 0,-1-1,0 0,0 0,0-1,0-1,0 1,0-1,0-1,-1 0,0 0,1-1,-2 1,1-2,-1 1,1-1,-1 0,5-7,6-6,-2 0,0 0,-1-2,-1 0,-1-1,-1 0,-1 0,6-19,-10 15,-1-1,-1 0,-1 0,-1 0,-1 0,-2 0,-3-27,2 14,2 32,0-1,-1 1,0 0,0-1,0 1,-2 0,1 0,-1-1,0 1,0 0,-1 0,0 1,-1-1,1 1,-1 0,-1-1,0 2,0-1,0 1,-1-1,1 1,-1 1,-1-1,1 1,-1 0,0 1,0 0,-1 0,-4-2,5 4,0 1,0 0,-1 1,1-1,0 1,0 0,0 1,0 0,0 0,0 1,0 0,0 0,1 0,-1 1,0 0,1 0,0 1,0-1,0 2,0-1,1 0,0 1,0 0,0 0,0 1,1 0,0-1,-2 5,-1 1,2-1,-1 1,1 0,1 0,0 1,1-1,0 1,1 0,0 0,1 0,0 0,1 0,0 0,1 0,0 0,3 9,2 3,1 1,1-2,1 1,1-1,1 0,1-1,1-1,1 0,1 0,1-2,0 0,1 0,2-2,0 0,0-1,1-2,1 0,1 0,0-2,16 6,31-13,-51-10</inkml:trace>
  <inkml:trace contextRef="#ctx0" brushRef="#br0" timeOffset="582.211">2964 621,'-9'19,"1"1,0 0,2 0,0 0,1 1,1 0,1 0,1 0,1 0,1 0,1 0,0 0,4 14,-4-32,0 1,0 0,0-1,1 1,0-1,-1 0,1 0,0 1,0-1,1 0,-1-1,1 1,0 0,-1-1,1 1,0-1,0 0,1 0,-1 0,0 0,1-1,-1 0,1 1,-1-1,1 0,0-1,-1 1,1-1,0 1,0-1,-1 0,1 0,0-1,0 1,-1-1,1 0,0 0,-1 0,1 0,-1-1,1 0,-1 0,14-7,0-2,-2 0,1 0,-1-2,-1 0,0 0,-1-2,-1 1,0-2,-1 1,4-10,71-81,-19 48,-66 58,1 1,-1-1,0 0,1 1,-1-1,0 1,0 0,1-1,-1 1,0 0,0 0,0 0,0 0,0 0,0 0,0 0,0 0,-1 0,1 0,0 0,-1 1,1-1,-1 0,1 0,-1 1,1-1,-1 0,0 1,0-1,0 1,0-1,0 0,0 1,0-1,0 0,0 1,-1-1,1 0,0 1,-1-1,1 0,-1 1,1 2,-3 88,1-58,1 0,2 0,1 0,1 0,2 0,6 20,5-5,-2 1,-2 0,-3 1,-2 0,0 30,-7-58,-8 96,7-115,0 1,-1-1,1 0,-1 0,0 0,0-1,0 1,0 0,-1-1,1 1,-1-1,0 0,0 0,-1 0,1 0,0-1,-1 1,0-1,1 0,-1 0,0 0,0-1,0 1,0-1,-4 1,2-2,0 1,0-2,0 1,0-1,0 1,0-2,1 1,-1-1,0 1,1-2,-1 1,1-1,-1 1,1-2,0 1,0 0,1-1,-1 0,1 0,0 0,0-1,0 0,0 1,1-1,0 0,0-1,0 1,1 0,0-1,0 0,0 1,1-1,-1 0,1 0,1 0,-1 0,1 0,0 0,1 0,-1 0,1 0,1-3,2-14,0 1,1 0,2 0,0 1,1-1,1 2,1-1,1 1,0 1,2 0,0 1,2 0,-1 1,2 0,0 2,1 0,1 0,0 2,1 0,0 1,1 1,1 1,-1 1,10-2,-6 1</inkml:trace>
  <inkml:trace contextRef="#ctx0" brushRef="#br0" timeOffset="-4903.454">1 650,'38'32,"-12"8,-1 1,-2 1,-1 1,13 41,15 31,6-26,-55-89,-1 1,1 0,-1-1,1 1,-1-1,1 1,-1-1,1 0,0 1,-1-1,1 0,0 1,-1-1,1 0,0 0,-1 1,1-1,0 0,0 0,-1 0,1 0,0 0,-1 0,1 0,0 0,0 0,-1-1,1 1,0 0,-1 0,1-1,0 1,-1 0,1-1,0 1,-1 0,1-1,-1 1,1-1,-1 1,1-1,-1 0,1 1,-1-1,1 1,-1-1,0 0,1 1,-1-1,0 0,0 0,0 1,1-1,-1 0,0 1,0-2,6-43,-6 45,16-207,-2 160,2 0,2 0,2 2,2 1,17-25,-28 51</inkml:trace>
  <inkml:trace contextRef="#ctx0" brushRef="#br0" timeOffset="-2302.752">678 367,'0'0,"-1"0,1-1,0 1,-1-1,1 1,0-1,0 1,-1-1,1 1,0-1,0 1,0-1,-1 1,1-1,0 1,0-1,0 0,0 1,0-1,0 1,0-1,0 1,0-1,1 1,-1-1,0 0,0 1,0-1,1 1,-1-1,0 1,0 0,1-1,-1 1,1-1,-1 1,0-1,1 1,-1 0,1-1,-1 1,1 0,-1 0,1-1,-1 1,1 0,-1 0,1 0,-1-1,1 1,-1 0,1 0,-1 0,1 0,0 0,-1 0,1 0,-1 0,1 0,0 1,39-7,-40 6,11-1,-6 0,0 1,1-1,-1 1,0 0,0 0,0 0,0 1,0-1,0 1,0 1,0-1,0 1,0 0,0 0,0 0,-4 1,-1-1,0 0,0 1,0-1,0 1,0-1,0 1,-1-1,1 0,-1 1,1-1,-1 0,0 0,0 1,0-1,0 0,0 0,-1 0,1 0,-1 0,1 0,-1-1,0 1,1 0,-1-1,0 1,0-1,0 0,0 0,-1 0,-1 1,1 1,-10 7,6-6,1 1,0 0,-1 0,2 0,-1 0,0 1,1 0,0 0,1 1,0-1,-1 1,2 0,-1 0,1 1,-2 6,7-11,-1 0,1-1,-1 1,1 0,0-1,0 1,1-1,-1 0,0 0,1 0,-1 0,1 0,0 0,0-1,0 1,-1-1,1 0,0 0,1 0,-1 0,0 0,0-1,0 1,0-1,1 0,-1 0,0 0,0 0,0-1,1 1,-1-1,0 0,0 0,26-4,-2-2</inkml:trace>
  <inkml:trace contextRef="#ctx0" brushRef="#br0" timeOffset="-1286.387">1129 791,'-10'3,"0"1,1 0,-1 0,1 1,0 0,0 1,0 0,1 1,0-1,0 2,1-1,-1 1,2 0,-1 0,1 1,1 0,-1 0,1 1,1-1,0 1,0 0,1 0,1 0,-1 0,1 1,1-1,0 1,1-1,0 1,0-1,1 1,1-1,0 5,0-11,-1 0,1 0,0 0,0 0,0 0,0 0,1 0,0-1,0 1,0-1,0 0,0 0,1 0,-1 0,1 0,0-1,-1 0,1 0,0 0,1 0,-1 0,0-1,0 0,1 0,-1 0,1 0,-1-1,1 0,-1 0,1 0,-1 0,1-1,-1 0,0 0,1 0,-1 0,0-1,0 1,1-1,-1 0,-1 0,1-1,0 1,2-3,14-12,-1-1,0-1,-2-1,0 0,-1-1,-1 0,-2-1,0-1,-1-1,-1 1,3-12,-4 16,-1 0,0 0,-1-1,-1-1,-2 1,1-1,-2 0,-1 0,-1-1,0 1,-2-1,-1 1,0 0,-1-1,-2 1,0 0,-1 0,-1 1,-1-1,-4-6,9 23,-1 0,0 0,1 1,-1-1,0 1,-1-1,1 1,-1 0,1 0,-1 1,0-1,0 1,0 0,0 0,0 0,-1 1,1-1,-1 1,1 0,-1 0,1 0,-1 1,1 0,-1 0,0 0,1 0,-1 1,1 0,-1 0,1 0,-1 0,1 1,0 0,0 0,-1 0,1 0,1 1,-1-1,0 1,1 0,-1 0,1 0,0 1,0-1,0 1,0 0,-1 3,-4 8,0 0,2 1,0 0,0 0,2 0,0 1,1 0,0-1,1 1,2 0,-1 0,2 0,0 0,1 0,1 0,3 11,1 0,2-1,0 1,2-2,1 1,1-2,2 0,0 0,1-2,11 12,-22-28,1 0,1 0,-1 0,1-1,0 0,0 0,1-1,0 0,0 0,0-1,0 0,1 0,0-1,0 0,8 1,1-4</inkml:trace>
  <inkml:trace contextRef="#ctx0" brushRef="#br0" timeOffset="-1002.439">1863 678,'-14'29,"-15"23,-2 9,-1-7,5-8,8-6,1-6,5-3,4-3,4-1,2 0,-3-5,0-6</inkml:trace>
  <inkml:trace contextRef="#ctx0" brushRef="#br0" timeOffset="-686.051">1524 650,'19'29,"16"19,3 6,-2-1,-1-6,-2-9,-2-8,-1-8,-6-3,-2-1,0-2,-4 0,0-2,2-4,-3 1,-4 0</inkml:trace>
  <inkml:trace contextRef="#ctx0" brushRef="#br0" timeOffset="4477.454">2117 0,'-9'34,"-4"16,1 3,-3-6,2-12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5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1,'-10'4,"3"3,6-1,3-6,2-3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6.0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0,'-15'19,"-4"12,6 0,5-6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6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1 241,'0'392,"2"-424,1-1,1 1,2 0,2 0,1 0,1 1,1 1,2 0,1 0,1 1,2 1,10-12,3-7,-22 31,1 0,1 1,0 0,1 1,0 0,2 1,-1 0,2 1,-1 0,2 1,-1 1,7-3,-19 13,0 0,1 0,-1 0,0 0,0 1,1-1,-1 1,0-1,0 1,0 0,0 0,1 0,-1 0,-1 1,1-1,0 0,0 1,0-1,-1 1,1 0,-1-1,1 1,-1 0,0 0,0 0,0 0,0 0,0 0,0 1,0-1,-1 0,1 0,-1 0,1 2,6 12,29 35,-17-31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7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0 273,'110'-15,"0"5,1 5,15 5,-107-2,-24-5,-30-8,31 14,-6-3,-4 0,0 0,0-1,0-1,0 0,1-1,0 0,1-1,-1 0,1-1,1-1,0 0,0 0,1-1,0 0,1-1,-2-3,10 13,0-1,0 1,1-1,-1 1,0-1,1 0,-1 1,1-1,0 1,0-1,0 0,0 1,1-1,-1 0,1 1,-1-1,1 1,0-1,0 1,0-1,1 0,8-10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3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650 29,'-43'77,"3"1,3 3,5 0,2 2,-12 68,29-97,-3 0,-1-1,-3-1,-2 0,-3-2,-1-1,-14 17,40-66,0-1,0 1,-1-1,1 1,0-1,0 1,0 0,-1-1,1 1,0-1,0 1,-1 0,1-1,0 1,-1 0,1-1,-1 1,1 0,0-1,-1 1,1 0,-1 0,1 0,0-1,-1 1,1 0,-1 0,1 0,-1 0,1 0,-1 0,1 0,-1 0,1 0,-1 0,1 0,-1 0,1 0,-1 1,1-1,0 0,-1 0,1 0,-1 1,1-1,0 0,-1 0,1 1,-1-1,1 0,0 1,0-1,-1 0,1 1,0-1,-1 1,1-1,0 1,0-1,0 0,0 1,3-42,65-111,191-333,-201 375,-58 110,1 1,0-1,-1 1,1-1,0 1,-1-1,1 1,-1 0,1-1,-1 1,1 0,-1-1,1 1,-1 0,0 0,1-1,-1 1,0 0,0 0,1 0,-1-1,0 1,0 0,0 0,0 0,0 0,0-1,0 1,-1 0,1 0,0 0,0-1,-1 1,1 0,0 0,-1-1,1 1,-1 0,1 0,-9 36,1 1,2 0,2 1,1-1,3 1,0 0,3-1,1 1,2-1,2 0,8 24,-14-55,-1-1,2 0,-1 0,1 0,0 0,0-1,0 1,1-1,0 0,0 0,0 0,1 0,0-1,0 1,0-1,0-1,0 1,1-1,0 0,0 0,0 0,0-1,0 0,0 0,0-1,1 0,-1 0,1 0,-1-1,1 0,-1 0,1-1,-1 1,1-1,-1-1,0 1,0-1,0 0,6-3,5-10,0 0,-1-2,-1 1,-1-2,0 0,-1-1,-1 0,9-20,-7 16,9-14,-3-1,0-1,-3 0,-1-1,-2-1,-2-1,5-28,-16 68,0-1,0 1,0-1,-1 1,1-1,-1 0,1 1,-1-1,0 0,0 1,0-1,0 0,0 0,-1 1,1-1,-1 1,0-1,0 0,0 1,0-1,0 1,0 0,-1-1,1 1,-1 0,0 0,0 0,1 0,-1 0,0 0,-1 1,1-1,0 1,0-1,-1 1,1 0,-1 0,1 0,-1 0,1 0,-1 1,-1-1,-27 21,17-8</inkml:trace>
  <inkml:trace contextRef="#ctx0" brushRef="#br0" timeOffset="303.135">1468 396,'-31'64,"2"1,4 2,-17 69,39-132,1 1,0-1,0 0,1 1,-1 0,1-1,0 1,0 0,1 0,-1 0,1 0,0-1,0 1,1 0,-1 0,1 0,0 0,1-1,-1 1,1-1,0 1,0-1,0 1,0-1,1 0,0 0,0 0,0 0,0-1,1 1,-1-1,1 0,0 0,3 2,1-4,0 0,1 0,-1-1,0 0,1 0,-1-1,0 0,1 0,-1-1,0 0,0-1,0 0,0 0,-1 0,1-1,-1 0,0-1,0 0,-1 0,1 0,-1-1,0 0,0 0,-1 0,0-1,0 0,-1 0,1 0,-2 0,1-1,-1 0,0 0,0 0,-1-1,3 0,-1-1,0 1,-1-1,0 1,0-1,-1 0,-1 0,1 0,-2 0,1 0,-1-1,-1 1,0 0,0 0,-1 0,0 0,-1 1,0-1,-1 0,0 1,0 0,-1 0,0 0,-1 1,-3-5,1 4,-1 0,0 0,0 1,-1 0,0 0,0 1,0 1,-1 0,0 0,-8-2,-3 3</inkml:trace>
  <inkml:trace contextRef="#ctx0" brushRef="#br0" timeOffset="588.164">2004 0,'-4'44,"-8"37,0 11,1-2,3-10,2-10,7-12,4-11,1-4,-1-4,-1-4,-1-4,-1-1,3-7,2-2,-1 1,-2 0,-1-2</inkml:trace>
  <inkml:trace contextRef="#ctx0" brushRef="#br0" timeOffset="1085.287">1694 424,'377'49,"-209"-39,-73 26,-52-13,-39-22,0 0,0 0,1 0,-1-1,0 1,0-1,0 0,0 0,0-1,1 1,-1-1,0 0,0 0,0 0,0 0,-1-1,1 0,0 1,0-1,-1-1,1 1,-1-1,0 1,0-1,2-1,62-85,-44 0,-23 87,0 0,0-1,0 1,0 0,0 0,-1-1,1 1,-1 0,0 0,0-1,0 1,0 0,0 0,0 0,0 0,-1 0,1 0,-1 1,1-1,-1 0,0 1,1-1,-1 1,0 0,0-1,0 1,0 0,-1 0,1 1,0-1,0 0,0 1,-1-1,1 1,0-1,-1 1,0 0,-8 2,0-1,0 2,0-1,0 2,0-1,1 1,0 1,-1 0,2 1,-1 0,1 0,0 1,0 0,0 0,-4 6,-3 3,0 0,1 1,0 1,2 0,0 1,1 0,1 1,-1 3,8-14,0 0,0 0,1 0,0 1,1-1,0 1,0-1,1 1,0 0,1 0,0 0,0 0,1-1,1 1,0 0,0 0,0-1,2 0,2 9,4-7,1-1,-1 1,2-2,-1 0,1 0,1-1,0 0,0-1,0-1,1 0,-1-1,2 0,-1-1,0 0,1-2,0 0,-1 0,1-1,13-1,-1 1,1-1,0-1,-1-1,0-1,0-2,0-1,0-1,17-7,-24 6</inkml:trace>
  <inkml:trace contextRef="#ctx0" brushRef="#br0" timeOffset="1447.745">0 1130,'298'32,"-94"-8,1-8,39-9,352-43,145-45,-414 43,-273 32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12,'39'0,"31"0,9 0,-4 0,-10 0,-11 0,-11 0,-7 0,-5 0,-3 0,-7-5,-6-1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1,'43'4,"39"-2,14-2,-4-1,-8-1,-13 1,-19 0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49,'-18'200,"6"136,-7-202,38-176,13-56,-3 8,4 1,3 1,7-2,-31 67,1 1,1 1,1 1,0-1,2 2,0 1,2 0,-1 1,11-6,-27 21,0 0,0 0,0 1,0-1,1 1,-1-1,1 1,-1 0,1 0,0 0,-1 0,1 0,0 0,0 1,-1-1,1 1,0 0,0 0,0 0,0 0,-1 1,1-1,0 1,0 0,-1-1,1 1,0 0,-1 1,1-1,-1 0,1 1,-1 0,0-1,1 1,-1 0,0 0,0 0,-1 0,1 0,0 1,-1-1,1 1,-1-1,0 1,1 1,5 29,12 31,-18-62,0-1,0 0,0 1,0-1,0 0,0 0,0 0,1 0,-1 0,0 0,0-1,1 1,-1 0,1-1,-1 1,1 0,-1-1,1 0,-1 1,1-1,-1 0,1 0,0 0,-1 0,1 0,-1 0,1-1,-1 1,1 0,-1-1,1 1,-1-1,1 0,-1 1,0-1,1 0,-1 0,1-1,15-8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0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0 195,'560'0,"-439"21,-151-40,-192-61,187 67,-56-33,91 45,-1 1,1-1,-1 0,1 0,-1 1,1-1,-1 0,1 0,0 0,0 0,-1 1,1-1,0 0,0 0,0 0,0 0,0 0,0 0,0 0,0 1,0-1,0 0,1 0,-1 0,0 0,1 0,-1 1,0-1,1 0,-1 0,1 1,-1-1,1 0,0 1,-1-1,1 0,0 1,-1-1,1 1,0-1,0 1,-1-1,1 1,0 0,0-1,0 1,0 0,0 0,43-17,-20 11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0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27,'28'0,"30"0,14 0,4 0,-1 0,-3-5,-5-2,-9 1,-5 1,-11 1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2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0 199,'178'-18,"1"7,82 10,-394-28,124 27,1 0,0 0,-1-1,1 0,0-1,0 1,1-1,-1-1,1 0,0 0,0 0,1-1,-1 0,1 0,0 0,1-1,0 0,-4-6,9 12,-1-1,1 1,0 0,0-1,0 1,0 0,0-1,0 1,0 0,0-1,0 1,1 0,-1-1,0 1,1 0,-1 0,1-1,0 1,-1 0,1 0,0 0,0 0,0 0,0 0,0 0,0 0,0 0,0 0,0 1,0-1,0 0,0 1,0-1,1 1,-1-1,0 1,17-7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2.7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1,'-24'29,"-13"19,1 1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0 278,'43'-5,"34"-6,8-2,-1 2,-9 3,-13 2,-12 3,-10-4,-7 1,-4 0,-3 1,-5 3</inkml:trace>
  <inkml:trace contextRef="#ctx0" brushRef="#br0" timeOffset="246.892">338 24,'-4'43,"-12"38,-3 11,2-6,4-8,4-13,3-12,3-10,7-13,3-11</inkml:trace>
  <inkml:trace contextRef="#ctx0" brushRef="#br0" timeOffset="681.734">791 391,'-9'36,"-3"13,3 0,1 1,0 44,16-59,14-54,83-265,-78 229,1 2,3 1,2 1,2 2,32-33,-62 76,48-40,-51 45,-1 0,1 0,-1 1,1-1,0 1,-1-1,1 1,-1-1,1 1,0 0,-1 0,1 0,0 0,-1 0,1 0,0 0,-1 1,1-1,0 1,-1-1,1 1,-1-1,1 1,-1 0,1 0,-1 0,1 0,-1 0,0 0,0 0,1 0,-1 1,0-1,0 0,0 1,-1-1,1 1,0 0,79 248,-78-247,0 0,0 0,0 0,0 0,0-1,1 1,0-1,-1 0,1 0,0 0,0 0,0 0,0-1,0 1,0-1,1 0,-1 0,0 0,1 0,0 0,18 1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8:55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2527 30,'-20'236,"10"200,10-407,0 40,1 8,-3-1,-12 73,6-100,20-77,35-181,-37 167</inkml:trace>
  <inkml:trace contextRef="#ctx0" brushRef="#br0" timeOffset="287.774">2865 284,'-170'217,"56"-81,74-66,39-68,1 0,-1 0,1-1,-1 1,1 0,0 0,-1-1,1 1,0 0,0 0,0-1,1 1,-1 0,0 0,1-1,-1 1,1 0,0 0,-1-1,1 1,0-1,0 1,0-1,0 1,0-1,0 0,1 1,-1-1,0 0,1 0,-1 0,1 0,-1 0,1 0,-1 0,1 0,0-1,-1 1,1-1,0 1,1-1,193 28,-185-24,0 1,0 1,0 0,-1 0,0 1,0 0,-1 1,0 0,0 0,0 1,-1 0,-1 1,0-1,0 2,-1-1,0 1,-1 0,0 0,0 0,-2 1,2 5,18 22,-9-27</inkml:trace>
  <inkml:trace contextRef="#ctx0" brushRef="#br0" timeOffset="-1151.817">15 1,'-3'9,"0"0,1 0,0 1,0-1,1 1,0-1,1 1,0-1,0 1,1-1,2 6,-1 13,45 381,-32-307,3-1,23 66,6-72,-45-93,0 1,0-1,0 0,0 0,1-1,-1 1,1 0,-1-1,1 1,-1-1,1 0,0 0,0 0,0 0,0-1,-1 1,1-1,0 0,0 0,0 0,0 0,0 0,0 0,0-1,0 0,0 1,0-1,-1 0,1 0,0-1,-1 1,1-1,1 0,9-8,-2 0,1 0,-2-1,1-1,-1 0,-1 0,0-1,-1 0,0 0,-1-3,3-1,103-236,-90 193,-18 105,-7-30,1-1,1 0,0 1,1-1,0 0,1 0,1 0,0 0,1 0,1 0,0-1,0 0,2 0,-1 0,2-1,0 0,0 0,1-1,0 0,1-1,7 6,-10-10,1 0,0-1,0 0,1 0,-1-1,1 0,0-1,0 0,0 0,1-1,-1 0,0-1,1 0,0 0,-1-1,1 0,-1-1,1 0,-1-1,1 1,-1-2,0 0,0 0,0 0,0-1,0 0,-1-1,21-16,-1-2,-2-1,0 0,-1-2,-2-1,-1-1,-1-1,-1-1,-2 0,-1-2,-1 0,-2-1,-1 0,-2-1,3-18,21-171,-33 202,-1-1,0 1,-2-1,0 1,-2 0,0-1,-2 1,-1-5,6 25,0 1,0-1,0 1,0-1,0 1,0 0,0-1,0 1,0-1,0 1,0 0,0-1,0 1,0-1,0 1,0 0,-1-1,1 1,0-1,0 1,0 0,-1-1,1 1,0 0,0-1,-1 1,1 0,0-1,-1 1,1 0,0 0,-1 0,1-1,-1 1,1 0,0 0,-1 0,1 0,-1-1,1 1,0 0,-1 0,1 0,-1 0,1 0,0 0,-1 0,1 0,-1 1,1-1,0 0,-1 0,1 0,-1 0,1 0,0 1,-1-1,1 0,0 0,-1 1,1-1,0 0,-1 1,1-1,-9 27,7-6</inkml:trace>
  <inkml:trace contextRef="#ctx0" brushRef="#br0" timeOffset="-800.229">1511 678,'-2'17,"2"-1,0 1,0-1,2 1,0-1,1 0,0 0,2 0,0 0,0 0,2-1,0 0,0-1,1 1,1-1,4 4,-10-15,0 0,0 1,1-1,-1 0,1 0,0-1,-1 1,1-1,0 0,1 0,-1 0,0-1,0 1,1-1,-1 0,1 0,-1-1,1 1,-1-1,1 0,0 0,-1-1,1 1,-1-1,1 0,-1 0,0-1,1 1,-1-1,0 0,0 0,0 0,0-1,0 1,-1-1,1 0,-1 0,0 0,0-1,0 1,0-1,1-1,6-7,0 0,-1 0,-1-1,0 0,-1 0,0-1,-1 0,-1 0,0-1,-1 0,0 1,-1-1,-1 0,0-1,-1 1,-1-13,-2 20,0 0,-1 0,1 1,-1-1,-1 1,0 0,0 0,0 0,-1 0,1 1,-2 0,1 0,-1 0,0 1,0-1,0 1,-1 1,0-1,0 1,0 1,0-1,-5-1,7 3,-1 0,1 0,-1 0,0 1,0 0,0 0,0 0,0 1,0 0,0 0,0 1,0-1,0 1,1 1,-1-1,0 1,0 0,1 0,-1 0,1 1,0 0,0 0,0 0,0 1,0 0,1 0,-1 0,1 0,0 1,-1 1,-25 46,20-27</inkml:trace>
  <inkml:trace contextRef="#ctx0" brushRef="#br0" timeOffset="-499.57">1991 1018,'0'-1,"-1"1,1-1,0 1,-1-1,1 1,0 0,-1-1,1 1,0 0,-1 0,1-1,0 1,-1 0,1 0,-1-1,1 1,-1 0,1 0,-1 0,1 0,-1 0,1-1,-1 1,1 0,0 0,-1 0,1 1,-1-1,1 0,-1 0,1 0,-1 0,1 0,-1 0,1 1,-1-1,1 0,0 0,-1 1,1-1,-1 0,1 1,0-1,-1 0,1 1,0-1,0 0,-1 1,1-1,0 1,0-1,0 1,-1-1,1 1,0-1,0 0,0 1,0-1,0 1,0-1,0 1,0 0,4-43,7-11,4 1,1 0,3 1,2 1,2 0,9-10,-32 59,0 0,0-1,0 1,0 0,1 0,-1 0,0 0,1 0,-1 0,0 0,1 0,-1 0,1 0,0 0,-1 0,1 1,0-1,0 0,-1 0,1 0,0 1,0-1,0 1,0-1,0 0,0 1,0 0,0-1,0 1,0 0,0-1,0 1,0 0,0 0,0 0,1 0,-1 0,0 0,0 0,0 0,0 0,0 1,0-1,0 0,0 1,0-1,0 1,0-1,0 1,0 0,0-1,0 1,0 0,-1-1,1 1,0 0,6 72,-7-47</inkml:trace>
  <inkml:trace contextRef="#ctx0" brushRef="#br0" timeOffset="1330.581">4249 763,'-8'-6,"0"1,-1 0,1 0,-1 1,0 0,0 1,0 0,-1 0,1 1,-1 0,0 1,1 0,-1 1,0 0,0 0,1 1,-1 0,1 1,-1 0,1 0,-1 1,1 0,0 1,0 0,1 0,-1 1,1 0,-4 4,1 4,0 0,1 1,1 0,0 1,1 0,0 1,1-1,1 1,1 1,0-1,1 1,1 0,0 0,2 0,0 0,1 16,1-27,-1-1,2 1,-1-1,1 0,0 0,0 0,0 0,1 0,-1 0,1 0,1-1,-1 1,0-1,1 0,0 0,0-1,0 1,1-1,-1 0,1 0,0 0,-1 0,1-1,1 0,-1 0,0 0,0-1,1 0,-1 0,1 0,-1-1,1 1,-1-1,1-1,-1 1,1-1,-1 0,0 0,1 0,3-3,19-8,0-2,-1-1,-1-1,-1-1,0-1,-1-2,-1 0,-1-1,-1-1,-1-2,-1 0,-1-1,14-25,46-87,-77 137,0 0,0 1,0-1,-1 1,1-1,0 0,0 1,0-1,-1 1,1 0,0-1,-1 1,1 0,-1-1,1 1,0 0,-1 0,0-1,1 1,-1 0,1 0,-1 0,0 0,0 0,1-1,-1 1,0 0,0 0,0 0,0 0,0 0,0 0,0 0,-1 0,1 0,0-1,0 1,-1 0,1 0,0 0,-1 0,1-1,-1 2,1 5,1 4,1 1,0 0,1-1,0 0,1 1,0-1,1-1,0 1,1-1,0 0,1 0,0 0,0-1,1 0,0 0,0-1,1-1,0 1,1-1,0-1,0 1,0-2,1 1,0-1,104 42,-93-40</inkml:trace>
  <inkml:trace contextRef="#ctx0" brushRef="#br0" timeOffset="5350.546">5067 594,'-67'196,"-25"33,134-283,142-308,-183 363,-1-1,0 0,0 1,1-1,-1 0,0 1,0-1,1 0,-1 0,0 1,1-1,-1 0,0 0,1 0,-1 1,0-1,1 0,-1 0,1 0,-1 0,0 0,1 0,-1 0,1 0,-1 0,0 0,1 0,-1 0,1 0,-1 0,0 0,1 0,-1 0,1 0,-1-1,0 1,1 0,-1 0,0 0,1-1,-1 1,0 0,0-1,1 1,-1 0,0 0,0-1,1 1,-1 0,0-1,0 1,0-1,1 1,-1 0,0-1,0 1,0-1,0 1,0-1,2 40,-2-35,0 19,1-1,0 0,2 0,1 0,1 0,4 12,-7-27,1 0,-1-1,1 1,1-1,-1 0,1 0,0 0,0 0,1 0,0-1,0 0,0 0,0 0,1-1,0 0,0 0,0 0,0-1,1 0,-1 0,1-1,2 1,-1-3,-1 0,1-1,-1 1,1-2,-1 1,0-1,1 0,-1-1,0 0,0 0,0 0,-1-1,1 0,-1 0,0-1,0 1,-1-2,1 1,-1 0,0-1,0 0,-1 0,0 0,1-3,-2 6,5-9,1 0,-2 0,0-1,0 0,-1 0,-1-1,0 1,-1-1,-1 0,0 0,-1-1,0 1,-1-9,4 32,1 3</inkml:trace>
  <inkml:trace contextRef="#ctx0" brushRef="#br0" timeOffset="5948.492">5942 651,'-14'7,"2"1,-1 1,1 0,0 1,1 0,0 1,0 0,2 0,-1 1,1 1,1 0,0 0,1 0,1 1,-4 11,9-21,0 0,0 0,1 0,-1 0,1 1,0-1,1 0,-1 0,1 0,-1 0,1 0,1 0,-1 0,0 0,1 0,0 0,0-1,0 1,0-1,1 1,-1-1,1 0,0 0,0 0,0 0,0-1,1 1,-1-1,1 0,-1 0,1 0,0 0,0 0,0-1,0 0,0 0,0 0,0 0,0-1,0 0,0 0,0 0,0 0,1 0,19-7,-1-1,0-1,-1-1,0 0,0-2,-1-1,-1 0,0-2,-1 0,-1-1,0-1,-1-1,-1 0,4-6,-3 7,0-2,-1 1,-1-2,-1 0,-1-1,0 0,-2-1,0 0,-2-1,0 0,-2-1,-1 0,0 0,-2 0,-1 0,0-1,-2 0,-1 1,-1-1,-4-23,4 42,-1 0,0 0,0 0,0 0,-1 1,0-1,0 1,0-1,-1 1,1 0,-1 0,0 1,-1-1,1 1,-1 0,0 0,0 1,0-1,-1 1,1 0,-1 0,0 1,1 0,-1 0,0 0,0 1,-1 0,1 0,0 0,0 1,0 0,-1 0,1 0,0 1,0 0,0 0,0 1,-4 1,1 3,-1 0,1 0,0 1,0 0,1 1,0 0,0 0,1 0,0 1,0 1,1-1,0 1,1 0,0 0,1 0,0 1,0 0,1 0,0 4,-1 5,0 1,1-1,2 1,0 0,1 0,1-1,1 1,1 0,0-1,3 3,3 6,2-1,1-1,1 0,1-1,1 0,2-1,0-1,2 0,0-2,2 0,0-1,2-2,0 0,1-1,1-1,0-2,1 0,1-2,14 5,-28-13,1 0,0-1,0 0,0-1,0-1,0-1,1 0,-1 0,0-1,1-1,-1-1,0 0,6-2,-2-3</inkml:trace>
  <inkml:trace contextRef="#ctx0" brushRef="#br0" timeOffset="15086.74">7550 707,'19'1,"-1"-1,0-1,1-1,-1 0,0-1,0-1,0-1,0-1,-1 0,0-1,0-1,-1 0,0-2,0 1,-1-2,-1 0,0-1,0-1,7-8,-16 13,0 0,-1 0,0-1,-1 1,0-1,0 0,-1 0,0 0,0 0,-1 0,0-1,-1 1,0 0,0 0,-1-1,0 1,-1 0,0 0,-1 0,1 0,-2 1,1-1,-1 1,-3-5,1 8,0 1,0 0,-1 0,0 0,1 1,-1 0,0 1,0-1,0 1,-1 1,1-1,-1 1,1 0,0 1,-1 0,1 0,-1 1,1 0,-1 0,1 0,0 1,0 1,0-1,0 1,0 0,0 0,1 1,-1 0,1 0,0 1,-2 1,-8 8,0 0,1 1,1 0,0 1,1 1,1 0,0 0,1 2,1-1,1 1,1 1,0 0,2 0,0 0,1 1,2-1,0 1,0 0,2 16,1-29,1 0,0-1,0 1,1 0,0-1,0 0,0 1,1-1,0 0,1 0,0 0,0-1,0 1,1-1,0 0,0 0,0-1,1 1,0-1,0 0,0-1,1 0,0 0,-1 0,1-1,1 0,-1 0,0 0,1-1,-1-1,7 2,8 0,1-1,-1-1,1-1,-1-1,1-1,-1-1,0-1,0-1,0-1,-1 0,1-2,-2-1,1 0,-1-1,-1-2,0 0,0-1,16-15,-8 5,-3 2</inkml:trace>
  <inkml:trace contextRef="#ctx0" brushRef="#br0" timeOffset="15571.746">8623 396,'-81'79,"8"-8,3 2,-50 69,102-110,32-37,164-163,-136 128,116-89,-157 127,1 1,-1-1,1 1,-1-1,1 1,0 0,0 0,0 0,-1 0,1 0,0 1,0-1,0 0,0 1,1-1,-1 1,0 0,0 0,0 0,0 0,0 0,0 0,0 0,0 1,0-1,0 1,0 0,0-1,0 1,0 0,0 0,0 0,-1 1,1-1,0 0,-1 1,1-1,-1 1,1-1,-1 1,0-1,0 1,0 0,0 0,0 0,0 0,0 0,0 0,-1 0,1 0,-1 0,0 0,-12 111,-1-52,11-57,0 1,1-1,0 0,0 0,0 1,0-1,1 0,-1 1,1-1,1 1,-1-1,0 0,1 1,0-1,0 0,0 1,1-1,-1 0,1 0,0 0,0 0,0 0,1-1,0 1,-1-1,1 1,0-1,1 0,-1 0,0-1,1 1,0-1,-1 1,1-1,0 0,0 0,0-1,1 1,-1-1,0 0,5 0,4-3,0-1,0 0,-1-1,1-1,-1 0,0 0,0-2,-1 1,0-1,0-1,0 0,-1 0,7-9,8-5,-1-1,-1-2,-2 0,0-1,-2-1,-1-1,-1-1,9-20,-4 3,-15 34</inkml:trace>
  <inkml:trace contextRef="#ctx0" brushRef="#br0" timeOffset="16239.054">9441 622,'71'-38,"-46"26,0 0,-1-2,-1 0,-1-2,0 0,-1-2,0 0,12-16,-31 32,1 0,-1 0,0-1,-1 1,1 0,0-1,-1 1,1-1,-1 1,0-1,0 0,0 1,0-1,0 0,-1 0,1 0,-1 0,0 0,1 1,-2-1,1 0,0 0,0 0,-1 0,0 0,1 0,-1 1,0-1,-1 0,1 1,0-1,-1 0,1 1,-1 0,0-1,0 1,0 0,0 0,0 0,0 0,-1 0,1 1,-1-1,1 1,-1 0,1-1,-1 1,-1 0,-8 0,0 1,0 0,0 1,1 1,-1-1,0 2,0 0,1 0,-1 1,1 0,0 1,1 0,-1 1,1 0,0 1,0 0,1 1,0 0,0 0,-4 6,2-5,1 1,0 0,0 0,1 1,1 0,-1 1,2 0,0 0,0 0,1 1,0 0,2 1,-1-1,2 1,-1-1,2 1,0 0,0 13,3-22,0-1,0 1,0-1,1 0,-1 1,1-1,0 0,0 0,1 0,-1 0,1 0,0-1,0 1,0-1,1 0,-1 0,1 0,-1 0,1 0,0-1,0 0,0 0,1 0,-1 0,3 0,117 22,-95-23,0-1,-1-1,1-1,0-2,-1-1,1-1,-2-2,1-1,-1-1,10-5,-10 3,0-1,-1-1,-1-1,0-1,-1-1,-1-2,-1 0,2-3,-11 10,0-1,0-1,-2 1,1-2,-2 0,0 0,-1-1,0 0,-1-1,-1 1,-1-2,0 1,-1-1,2-15,-7 29,0 1,0-1,-1 1,1 0,-1-1,0 1,0 0,0-1,0 1,0 0,-1 0,1 0,-1 0,0 0,0 0,0 1,0-1,0 1,-1-1,1 1,-1 0,0 0,1 0,-1 0,0 0,0 1,0-1,-1 1,1 0,0 0,0 0,-1 0,1 1,0-1,-1 1,1 0,-1 0,1 0,0 0,-1 1,1-1,-1 1,1 0,0 0,0 0,-3 2,-2-2,-1 1,0 0,1 1,-1 0,1 0,0 1,0 0,0 0,1 1,-1 0,1 0,1 1,-1 0,1 0,-1 1,2-1,-1 1,1 1,0-1,1 1,-1 0,2 0,-3 5,6-10,1 0,-1 0,0 0,1 1,0-1,0 0,0 0,0 0,0 0,0 0,1-1,0 1,-1 0,1 0,0-1,0 0,1 1,-1-1,0 0,1 0,-1 0,1 0,0 0,0-1,-1 1,1-1,0 0,3 1,91 18,-92-20,3 1,11 0,0 1,0 1,0 1,0 0,-1 1,1 2,15 7,-31-13,0 1,-1-1,0 1,1 0,-1 0,0 0,0 0,0 0,0 1,0-1,0 0,-1 1,1-1,-1 1,0 0,0 0,0-1,0 1,0 0,-1 0,1 0,-1 0,0 0,0 0,0 0,0 0,0 0,-1 0,1 0,-1-1,0 1,0 0,0 0,0 0,0-1,0 1,-2 1,-71 88,48-59,18-17</inkml:trace>
  <inkml:trace contextRef="#ctx0" brushRef="#br0" timeOffset="16770.741">10909 396,'-33'10,"-1"1,2 2,0 2,1 0,0 2,1 2,-12 10,30-23,1 0,-1 1,1 1,0 0,1 0,0 1,0 0,1 1,0 0,1 0,0 1,1 0,0 0,1 1,0 0,0 0,1 0,1 1,1 0,-1 3,4-14,0 1,0-1,1 1,-1-1,1 1,0-1,-1 0,1 1,0-1,0 0,1 0,-1 0,0 0,1 0,-1 0,1 0,0 0,0-1,-1 1,1 0,0-1,1 0,-1 1,0-1,0 0,0 0,1 0,-1-1,0 1,1 0,-1-1,1 0,-1 1,1-1,-1 0,1 0,90-15,-66 4,-1-1,-1-2,0 0,-1-2,0 0,-2-2,0-1,-1 0,12-16,-32 35,20-23,0 1,2 2,0 0,1 1,10-5,-33 23,0 1,1-1,-1 0,0 0,1 0,-1 1,0-1,1 1,-1-1,0 1,1 0,-1-1,1 1,-1 0,1 0,-1 0,1 0,-1 0,1 0,-1 1,1-1,-1 0,0 1,1-1,-1 1,1-1,-1 1,0 0,0 0,1-1,-1 1,0 0,0 0,0 0,0 0,0 1,0-1,0 0,0 0,-1 0,1 1,0-1,-1 0,1 1,-1-1,1 1,-1-1,0 1,0-1,0 1,1-1,-1 1,-1-1,1 0,0 1,1 21,-2 0,0 0,-1 0,-2 0,0 0,-1-1,-7 16,2 1,-78 327,80-338,0-1,-2 0,-1 0,-1-1,-1-1,-1 0,-5 4,16-24,0 0,-1 0,0 0,1-1,-2 1,1-1,0 0,-1 0,0-1,0 1,0-1,0 0,0-1,-1 1,1-1,-1 0,0 0,0-1,1 0,-1 0,0 0,0-1,0 0,0 0,0 0,0-1,0 1,-5-3,7-2,1 0,0 0,0-1,0 1,1-1,-1 0,2 0,-1 0,0 0,1 0,0 0,1 0,-1 0,1-1,0 1,1 0,0 0,0 0,0 0,2-5,8-34,2 1,2 0,3 1,1 0,1 2,3 0,26-35,2-9,-32 52</inkml:trace>
  <inkml:trace contextRef="#ctx0" brushRef="#br0" timeOffset="17340.052">11558 340,'-33'39,"18"-16,1 0,1 0,2 1,0 1,2 0,0 0,2 1,-4 24,10-47,1 0,0 0,-1 0,1 0,0 0,1 0,-1 0,0 0,1 0,0 0,0 0,-1 0,2 0,-1 0,0-1,1 1,-1 0,1-1,0 1,-1-1,1 0,1 0,-1 1,0-1,0-1,1 1,-1 0,1 0,0-1,-1 0,1 1,0-1,0 0,0-1,-1 1,1 0,0-1,0 1,0-1,0 0,1 0,-1 0,0-1,0 1,-1-1,1 1,0-1,0 0,0 0,0-1,1 0,18-7,0 0,-1-2,0-1,-1 0,0-2,-1 0,-1-1,0-1,-1-1,-1 0,0-1,12-20,30-28,-42 49,0 1,1 0,1 2,0 0,1 1,18-9,-35 20,-1 1,1 0,0 0,0 0,0 0,0 0,0 0,0 0,0 1,0-1,0 1,0-1,0 1,0 0,0 0,0 0,0 0,0 0,1 1,-1-1,0 0,0 1,0 0,0-1,0 1,0 0,-1 0,1 0,0 0,0 1,-1-1,1 0,0 1,-1-1,0 1,1-1,-1 1,0 0,0 0,0 0,0-1,0 1,0 0,0 0,-1 0,1 0,-1 1,1-1,-1 0,0 0,0 0,0 0,0 0,0 1,-47 314,35 43,9-336,-1-1,-1 0,-1 1,-1-2,0 1,-12 20,16-35,-1-1,0 0,-1 0,1 0,-1 0,0-1,-1 0,0 0,0-1,0 1,-1-1,1-1,-1 1,0-1,0 0,-1-1,1 1,-1-1,0-1,0 0,-5 1,9-2,-1 1,0-1,1-1,-1 1,0-1,1 0,-1 0,0 0,1-1,-1 1,0-1,1 0,-1 0,1-1,-1 0,1 1,0-1,0-1,0 1,0-1,0 1,0-1,1 0,-1-1,1 1,0 0,0-1,0 0,1 0,-1 0,1 0,0 0,0 0,0-1,1 1,-1-1,1 1,0-1,0-2,2-8,0 0,1 0,1 0,0 1,1-1,1 1,0 0,1 0,0 1,1 0,1 0,0 0,1 1,5-6,15-19,2 2,1 2,1 0,2 2,1 2,1 2,2 1,0 1,2 3,0 1,2 2,0 2,1 2,0 2,33-5,-42 12,-7 3</inkml:trace>
  <inkml:trace contextRef="#ctx0" brushRef="#br0" timeOffset="23273.617">100 1666,'68'-20,"-20"4,1 2,0 2,1 3,0 1,1 3,15 2,1535 6,-1369-31,237 26,-208-24,530 25,1505 1,-1917-28,383 27,-425-26,725 27,-780-12,174-7,31-7,208-3,1295 30,-1965-1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26,'15'0,"14"0,6 0,4 0,-2 0,-1 0,-3 0,-1 0,-2 0,-1-5,-1-1,0 0,-1 1,-3 2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6.5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26,'39'0,"36"-5,10-1,-4 0,-11 1,-18 2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2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116 1,'-28'91,"-28"164,44-176,6-58,2 1,0 0,1 0,1 0,1 0,1 0,1 0,1 0,1 0,1 0,1 0,1-1,1 0,2 3,-7-19,0 1,1-1,-1-1,1 1,0 0,1-1,-1 1,1-1,0 0,0 0,0-1,0 1,1-1,-1 0,1 0,0 0,0-1,0 0,0 0,1 0,-1 0,0-1,1 0,-1 0,1 0,-1-1,1 0,0 0,-1 0,1-1,-1 0,1 0,-1 0,0-1,1 0,0 0,93-106,-89 94,104-177,-67 101,-3-2,-5-3,6-28,-22 15,-47 150,-2 22,3 1,2 1,3 2,4-1,-1 26,12-56,2 1,1 0,2 0,2 0,2 0,1-1,2 0,1 0,2-1,11 23,2-19,-24-40</inkml:trace>
  <inkml:trace contextRef="#ctx0" brushRef="#br0" timeOffset="2450.464">850 763,'5'15,"1"13,1 8,-2 2,3-5,0-4,-5-2,-4 0,-2 0,1-1,-1 1,6-4,2-7</inkml:trace>
  <inkml:trace contextRef="#ctx0" brushRef="#br0" timeOffset="3132.285">1020 875,'270'29,"-207"-34,-62 5,0-1,0 1,0 0,0-1,0 1,0-1,0 1,0-1,-1 0,1 1,0-1,0 0,0 0,-1 1,1-1,0 0,-1 0,1 0,-1 0,1 0,-1 0,1 0,-1 0,0 0,0 0,1 0,-1 0,0 0,0 0,0 0,0 0,0 0,0 0,0 0,0 0,-1 0,1 0,0 0,-1 0,1 0,-1 0,1 0,-1 0,1 0,-1 0,0 0,1 0,-1 1,0-1,0 0,1 0,-1 1,-1-1,-66-62,66 63,1 1,0 0,-1-1,1 1,0 0,-1 0,1 0,0 0,0 0,0 0,0 0,0 0,0 0,0 0,0 1,0-1,0 0,1 1,-1-1,0 0,1 1,-1-1,1 1,0-1,0 1,-1-1,1 1,0-1,0 1,0-1,1 1,-1-1,0 1,0-1,1 1,-1-1,1 1,-1 1,8 137,-8-139,0 0,0 0,0 0,0-1,0 1,1 0,-1 0,0 0,1-1,-1 1,0 0,1-1,-1 1,1 0,-1-1,1 1,-1 0,1-1,-1 1,1-1,0 1,-1-1,1 1,0-1,0 1,-1-1,1 0,0 0,0 1,-1-1,1 0,0 0,0 0,0 0,-1 0,1 0,0 0,0 0,0 0,0 0,-1 0,1 0,0-1,0 1,-1 0,1-1,0 1,0 0,-1-1,1 1,0-1,-1 1,1-1,-1 0,1 1,-1-1,1 0,33-41,-29 36,37-53,-31 43</inkml:trace>
  <inkml:trace contextRef="#ctx0" brushRef="#br0" timeOffset="3514.639">1613 791,'2'0,"15"-4,1 1,-1 0,1 2,-1 0,1 1,-1 1,1 0,-1 1,8 3,-24-5,1 0,-1 1,0-1,0 0,1 1,-1-1,0 1,0 0,0-1,0 1,0 0,0 0,0-1,0 1,0 0,0 0,0 0,0 0,-1 0,1 0,0 1,-1-1,1 0,-1 0,1 0,-1 1,0-1,1 0,-1 0,0 1,0-1,0 0,0 1,0-1,0 0,0 0,-1 1,1-1,0 0,-1 0,1 1,-1-1,1 0,-1 0,0 0,1 0,-1 0,-44 55,35-45,10-11,-35 48,35-47,-1 0,1 0,-1 0,1 0,0 0,-1 0,1 0,0 0,0 0,-1 0,1 1,0-1,0 0,1 0,-1 0,0 0,0 0,0 1,1-1,-1 0,0 0,1 0,-1 0,1 0,0 0,-1 0,1 0,0 0,-1-1,1 1,0 0,0 0,0 0,0-1,0 1,0-1,0 1,0-1,0 1,0-1,0 1,0-1,0 0,0 0,0 1,0-1,1 0,-1 0,79 3,-53-4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5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0,'11'166,"-3"-117,-2 0,-2 1,-2-1,-2 1,-4 19,-12 5,11-68,1-6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39.8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87,'28'-9,"15"-4,10 1,0-3,1 2,-4 3,-1 2,-4 4,-4 2,-6 1,-2 1,-4 1,0-1,-2 1,-4 4,-2 2,-5-1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4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31,'28'-8,"1"1,0 1,1 2,-1 1,1 1,0 1,23 3,-52-2,0 0,1 0,-1 0,1 0,-1 0,0 0,1 0,-1 0,0 1,1-1,-1 0,0 1,1-1,-1 1,0 0,0-1,0 1,1 0,-1 0,0 0,0-1,0 1,0 0,0 1,-1-1,1 0,0 0,0 0,-1 0,1 1,-1-1,1 0,-1 0,1 1,-1-1,0 1,0-1,0 0,1 1,-1-1,-1 0,1 1,0-1,0 0,0 1,-1-1,1 0,-1 1,1-1,-1 0,1 1,-1-1,0 0,0 0,1 0,-1 0,0 0,0 0,0 0,0 0,0 0,-1 0,1-1,0 1,0 0,0-1,-1 1,0 0,-18 15,-45 54,65-69,-1 1,1 0,0-1,0 1,-1-1,1 1,1 0,-1-1,0 1,0 0,0-1,1 1,-1-1,1 1,0-1,-1 1,1-1,0 1,0-1,0 1,0-1,0 0,0 0,0 1,0-1,0 0,1 0,-1 0,0 0,1-1,-1 1,1 0,-1 0,1-1,-1 1,1-1,-1 0,1 1,0-1,-1 0,1 0,1 0,72 1,-52-8,-4 1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40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1,'20'0,"10"0,5 0,2 0,-1 0,-1 0,-3 0,-1 0,-2 0,-5 0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0.2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255 112,'2'0,"0"0,0 0,-1 0,1 0,0 1,0-1,-1 0,1 1,0-1,-1 1,1-1,0 1,-1 0,1 0,-1 0,1 0,-1 0,0 0,1 0,-1 1,0-1,0 0,0 1,0-1,0 1,0-1,0 1,0-1,-1 1,1 0,0-1,-1 1,0 0,1-1,-1 2,25 117,-18-84,-2 0,-1 0,-2 0,-2 0,-2 19,1 7,-16 16,5-60</inkml:trace>
  <inkml:trace contextRef="#ctx0" brushRef="#br0" timeOffset="615.323">0 56,'167'-11,"69"-8,-148 6,-73 9,0 1,1 0,-1 2,1-1,0 2,-1 0,1 1,0 1,-1 0,7 3,0 1,-3-1</inkml:trace>
  <inkml:trace contextRef="#ctx0" brushRef="#br0" timeOffset="1051.819">622 508,'0'5,"0"11,0 7,0 5,0 3,0 0,0 0,0 0,0-1,0-6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29:56.3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1,'-9'14,"-9"10,-5 1,1 0,-1 2,4-4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1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1 734,'0'0,"1"-1,-1 1,1 0,-1 0,0-1,1 1,-1 0,1 0,-1 0,1 0,-1 0,1 0,-1 0,1 0,-1 0,1 0,-1 0,0 0,1 0,-1 0,1 0,-1 0,1 0,-1 0,1 1,-1-1,1 0,-1 0,0 1,1-1,-1 0,0 1,1-1,-1 0,0 1,1-1,-1 0,0 1,0-1,1 1,-1-1,0 1,0-1,0 0,0 1,1-1,-1 1,0-1,0 1,0-1,0 1,0-1,0 1,0-1,0 1,0-1,-1 1,1-1,0 1,0-1,68 140,-66-137,1 0,-1 0,1 0,0 0,0 0,0 0,0-1,0 1,1-1,-1 0,1 0,0 0,-1-1,1 1,0-1,0 0,0 0,0 0,0 0,0-1,0 0,0 0,1 0,-1 0,0-1,0 1,0-1,0 0,0 0,0-1,-1 1,1-1,0 0,-1 0,1 0,0-1,4-3,1-1,-2 0,1-1,-1 1,0-1,0-1,-1 1,0-1,4-10,26-33,-36 51,0 0,1 1,-1-1,0 0,1 0,-1 1,1-1,-1 0,1 1,-1-1,1 1,-1-1,1 1,0-1,-1 1,1-1,0 1,-1 0,1-1,0 1,-1 0,1-1,0 1,0 0,-1 0,1 0,0 0,0 0,0 0,-1 0,1 0,0 0,0 0,-1 0,1 0,0 1,0-1,-1 0,1 0,0 1,-1-1,1 1,0-1,-1 1,1-1,0 1,-1-1,1 1,-1-1,15 42,-9-22,-4-15,0 0,1 0,-1-1,1 1,0-1,0 0,1 0,-1 0,1 0,0-1,0 1,0-1,0 0,1 0,-1-1,1 1,0-1,0 0,0 0,0-1,0 1,0-1,0 0,0-1,1 1,-1-1,0 0,0 0,1-1,-1 0,0 1,0-2,0 1,0-1,0 1,0-1,0-1,-1 1,2-1,5-4,1 1,-1-2,-1 0,1 0,-1-1,-1 0,1-1,-2 0,1 0,-2-1,1 0,4-9,-2-1</inkml:trace>
  <inkml:trace contextRef="#ctx0" brushRef="#br0" timeOffset="1389.812">1045 0,'-16'54,"3"0,1 1,3 0,3 0,2 1,2 0,3 0,3 0,-4 9,0-53,0 0,0 0,1 0,1-1,0 1,0 0,1-1,1 1,0-1,0 0,1 0,0 0,1-1,7 9,-8-17,-1-1,1 1,-1-1,1 0,0-1,-1 1,1-1,0 0,0 0,-1 0,1-1,0 0,-1 0,1 0,0 0,-1-1,1 1,-1-1,0 0,0-1,0 1,0-1,0 0,0 0,-1 0,1 0,-1-1,0 1,0-1,2-3,7-3,149-148,-161 157,0 1,0-1,1 1,-1-1,1 1,-1 0,0-1,1 1,-1-1,1 1,-1 0,1-1,-1 1,1 0,-1 0,1-1,-1 1,1 0,-1 0,1 0,0 0,-1 0,1-1,-1 1,1 0,-1 0,1 1,0-1,-1 0,1 0,-1 0,1 0,-1 0,1 1,-1-1,1 0,0 0,-1 1,0-1,1 0,-1 1,1-1,-1 1,1-1,-1 0,0 1,1-1,-1 1,0-1,1 1,-1-1,0 1,0-1,0 1,-1 36,-1-22,2-9,-1 0,1-1,0 1,0 0,1 0,0 0,0 0,0-1,1 1,0 0,0-1,0 1,1-1,-1 0,1 0,1 0,-1 0,1 0,-1-1,1 0,1 0,-1 0,1 0,-1 0,1-1,0 0,2 1,3 1,1 0,0 0,0-1,0 0,0-1,1-1,-1 0,1 0,-1-1,1-1,0 1,-1-2,1 0,0 0,-1-1,0-1,1 0,-1 0,0-1,0-1,-1 1,1-2,-1 0,0 0,-1 0,1-2,-1 1,-1-1,2-2,2-4,-1 0,0-1,-1-1,-1 1,0-2,-2 1,0-1,0 0,1-8,-7 21,-1 1,1-1,0 1,-1 0,0-1,0 1,0-1,0 1,-1-1,1 1,-1 0,0-1,0 1,0 0,0-1,-1 1,1 0,-1 0,0 0,0 0,0 1,0-1,0 0,-1 1,1 0,-1-1,1 1,-1 0,0 0,0 0,0 1,0-1,0 1,-1 0,1 0,0 0,-1 0,1 0,0 1,-1-1,1 1,-1 0,1 0,-1 1,1-1,-1 1,1-1,0 1,-1 0,-4 3,0 1,0 0,0 0,1 1,0 0,0 0,0 1,1 0,0 0,0 0,1 1,0 0,0 0,1 0,0 0,1 1,-1 0,2 0,-1 2,1-6,1 0,0 0,0 0,1 0,0 0,0 0,0 0,0 0,1 0,-1-1,1 1,1 0,-1 0,1 0,0-1,0 1,0-1,0 1,1-1,0 0,0 0,0 0,0-1,1 1,-1-1,1 1,0-1,0 0,0-1,0 1,1-1,-1 0,1 0,-1 0,1 0,2 0,18 3,0-1,1-1,0-2,-1 0,1-1,0-2,-1-1,1-1,9-3,-7 2,-1-1,0-2,-1-1,1 0,-2-2,0-1,0-2,-1 0,0-1,20-18,26-59,-68 88,0 1,0-1,-1 0,1 0,-1 1,0-1,0 0,0 0,-1 0,1 0,-1 0,0 0,0 0,0 0,-1 0,1 0,-1 0,0 0,0 0,-1 0,1 0,-1 1,1-1,-1 1,-1-1,1 1,0-1,0 3,-1-1,1 1,0-1,-1 1,1 0,0 0,-1 0,1 0,-1 1,0-1,1 1,-1-1,0 1,1 0,-1 0,1 0,-1 1,0-1,1 0,-1 1,0 0,1 0,-1-1,1 1,0 1,-1-1,1 0,0 1,0-1,0 1,0 0,0-1,0 1,0 0,0 0,1 0,-1 1,1-1,-1 0,1 0,0 1,0-1,0 1,0-1,1 1,-1 0,1-1,-1 1,1-1,0 1,0 1,1 0,0 0,0 0,0 0,0 0,1 0,-1 0,1-1,0 1,0-1,1 1,-1-1,1 0,0 0,-1 0,1 0,0 0,1-1,-1 1,0-1,1 0,0 0,-1 0,1-1,0 1,1-1,101 22,-102-22,0 0,-1 0,1 1,0-1,0 1,-1 0,1 0,-1 0,0 0,1 0,-1 1,0 0,-1-1,1 1,0 0,-1 1,1-1,-1 0,0 1,0-1,0 3,31 36,-23-36,0 0,1 0,-1-1,1 0,1-1,-1 0,0-1,1 0,0-1,0-1,-1 1,1-2,0 0,0 0,0-1,0 0,5-2,1-2,1-1,-2-1,1-1,-1 0,0-1,-1-1,0 0,0-1,-1-1,-1-1,0 0,0 0,-2-1,8-12,43-77,-61 100,-1-1,0 0,0 1,0-1,0 0,-1 0,1 1,-1-1,0 0,0 0,0 0,-1 1,1-1,-1 0,0 0,0 1,0-1,0 1,-1-1,0 1,0-1,0 1,0 0,0 0,0 0,-1 0,1 0,-1 0,-3-1,2 1,0 1,0 0,0 0,0 0,-1 1,1-1,-1 1,1 0,-1 0,1 1,-1-1,0 1,1 0,-1 0,1 1,-1-1,0 1,1 0,-1 1,1-1,0 1,-1-1,1 1,0 0,0 1,0-1,0 1,-2 1,-2 2,0 1,0-1,1 1,0 1,0-1,0 1,1 0,0 1,1 0,0 0,0 0,-1 6,2-6,1 0,0 0,1 0,0 0,1 0,0 0,0 1,1-1,0 0,1 0,0 1,0-1,1 0,0 0,1 0,-1 0,2 0,-1-1,2 0,-1 1,1-1,0-1,0 1,1-1,0 0,1 0,-1-1,1 1,1-2,5 5,15 4,1 0,0-2,0-2,1 0,0-2,1-2,0 0,0-2,1-2,-1 0,0-3,30-3,-32-1,-5-2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06.2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1,'-16'58,"3"1,2 1,2 0,4 0,1 59,6-97,0 0,2 0,0 0,2 0,0-1,7 15,-10-28,0 0,1-1,0 1,0-1,1 0,-1 0,2-1,-1 1,1-1,0-1,0 1,0-1,1 0,0 0,0-1,0 0,1 0,-1 0,4 0,-4-3,0 0,0 0,1-1,-1 0,0 0,0 0,1-1,-1-1,0 1,0-1,0 0,0 0,-1-1,1 0,-1 0,1-1,-1 0,4-3,100-89,-82 64,-2-1,-2-2,0 0,-3-2,-1 0,-1-1,-3-1,11-36,-21 51,0 1,-2-1,-1-1,-1 1,0 0,-3-18,-3 23,-3 24,-7 31,6 209,10-151,15 143,-12-203,25 65,1-86,-18-19</inkml:trace>
  <inkml:trace contextRef="#ctx0" brushRef="#br0" timeOffset="381.219">904 481,'5'14,"2"10,3 6,2 2,-3 0,-2 0,-2 0,-2-2,-2-1,-1 0,0 0,-1-1,6-5,1-11,0-12,-2-7</inkml:trace>
  <inkml:trace contextRef="#ctx0" brushRef="#br0" timeOffset="6149.051">1187 651,'340'0,"-288"-8,-51 8,0-1,0 1,-1-1,1 1,0-1,0 1,0-1,-1 0,1 1,0-1,-1 0,1 0,-1 1,1-1,-1 0,1 0,-1 0,1 0,-1 0,0 0,0 0,1 0,-1 1,0-1,0 0,0 0,0 0,0 0,0 0,0 0,-1 0,1 0,0 0,0 0,-1 0,1 0,0 0,-1 0,1 1,-1-1,0 0,1 0,-1 0,1 1,-1-1,0 0,0 1,1-1,-1 1,0-1,0 1,-47-43,47 42,0 0,-1 0,1 0,0 1,-1-1,1 1,-1-1,1 1,-1-1,1 1,-1 0,1 0,-1 0,1 0,-1 0,1 0,-1 0,1 0,-1 0,1 1,0-1,-1 1,1-1,-1 1,1 0,0-1,-1 1,1 0,0 0,0 0,0 0,-1 0,1 0,0 0,1 0,-1 1,0-1,0 0,0 0,0 2,-15 97,13-41,-11 17,54-119,34-67,-64 96</inkml:trace>
  <inkml:trace contextRef="#ctx0" brushRef="#br0" timeOffset="6748.398">1808 452,'7'-1,"0"0,0 1,0 0,0 0,0 0,0 1,0 0,0 1,0-1,0 1,0 1,-1-1,1 1,-1 0,5 4,-10-6,0 0,0 0,0 1,0-1,0 1,0-1,0 1,-1-1,1 1,0 0,-1-1,1 1,-1 0,0-1,0 1,1 0,-1-1,0 1,0 0,-1 0,1-1,0 1,-1 0,1-1,-1 1,1 0,-1-1,0 1,0-1,1 1,-1-1,0 1,0-1,-1 0,1 1,0-1,-1 1,-48 44,17-24,26-19,0 0,0 1,0 0,0 1,1-1,0 1,0 1,0-1,1 1,0 0,0 0,0 1,1-1,0 1,0 0,0 0,0 4,4-8,0 0,0 0,0 0,0-1,0 1,1 0,0 0,-1 0,1 0,0-1,0 1,1 0,-1-1,1 1,-1-1,1 1,0-1,0 0,-1 0,2 0,-1 0,0 0,0 0,1 0,-1-1,1 0,-1 1,1-1,0 0,-1 0,1 0,2 0,94 17,-11-24,-63-1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86,'29'-10,"14"-3,10 1,0 2,-4 3,-6 3,-4-3,-5 0,-4 1,-1 1,-1 3,-1 0,0 1,0 1,1 0,-5 1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5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59,'38'-5,"32"-6,9-1,-4 1,-11 2,-10 4,-10 1,-8 3,-10 5,-9 3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6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26,'34'0,"25"0,7 0,-2 0,-8 0,-8-5,-8-1,-5 0,-5 1,-7 2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9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0,'-26'99,"4"0,5 2,-5 98,22-178,1 1,1-1,1 0,1 0,1 0,0 0,7 14,-12-36,1 1,-1-1,0 0,0 1,1-1,-1 0,0 1,1-1,-1 1,1-1,-1 1,1-1,-1 1,1-1,-1 1,1 0,-1-1,1 1,-1 0,1-1,0 1,-1 0,1 0,-1-1,1 1,0 0,-1 0,1 0,0 0,-1 0,1 0,0 0,-1 0,1 0,0 0,-1 1,1-1,0 0,-1 0,1 1,0-1,-1 0,1 1,-1-1,1 0,-1 1,1-1,-1 1,1-1,-1 1,1-1,-1 1,0-1,1 1,-1-1,0 1,0 0,1-1,-1 1,0 0,9-20</inkml:trace>
  <inkml:trace contextRef="#ctx0" brushRef="#br0" timeOffset="299.548">399 225,'-51'25,"3"-3,2 2,1 3,1 1,-8 8,50-35,0 0,0-1,0 1,0 0,0 0,1 0,-1 1,0-1,1 0,-1 1,1-1,-1 1,1-1,0 1,0 0,-1-1,1 1,0 0,1 0,-1 0,0 0,0 0,1 0,-1 0,1 0,0 0,0 0,0 0,0 0,0 0,0 0,0 0,1 0,-1 0,1 0,-1 0,1 0,0 0,0 0,0 0,0 0,0-1,0 1,0 0,0-1,1 1,-1-1,1 1,-1-1,1 0,1 1,85 33,-78-32,0-1,0 2,0-1,0 1,-1 1,1-1,-1 2,0-1,-1 1,1 1,-1-1,0 1,-1 1,0 0,31 60,-25-62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18.7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 50,'-7'-14,"3"18,26 166,-9-24,-13-115,2 0,1 0,1-1,2 1,0-1,3 0,0-1,6 11,-14-37,0 0,0 0,0-1,0 1,0 0,1-1,-1 1,1-1,-1 0,1 1,0-1,0 0,0 0,0 0,0 0,1-1,-1 1,0-1,1 1,-1-1,1 0,0 0,-1 0,1 0,0 0,0 0,0-1,0 0,-1 1,1-1,0 0,0-1,0 1,0 0,0-1,-1 1,1-1,0 0,0 0,-1 0,1-1,-1 1,1 0,-1-1,1 0,-1 1,0-1,0 0,1-1,141-182,-143 184,0 0,-1 1,1-1,0 1,0-1,0 1,0 0,0-1,0 1,0 0,0 0,0-1,0 1,0 0,0 0,0 0,0 0,0 1,0-1,0 0,0 0,0 0,0 1,0-1,0 1,-1-1,1 0,0 1,0 0,0-1,0 1,-1-1,1 1,0 0,-1 0,1-1,0 1,-1 0,1 0,-1 0,1 0,-1 0,0 0,1 0,-1-1,0 1,1 1,13 47,37 92,-49-136,1-1,0 1,0-1,0 0,0 0,0-1,1 1,0-1,0 1,0-1,0 0,0-1,0 1,1-1,0 0,-1 0,1 0,0-1,0 1,0-1,0 0,0-1,0 1,0-1,0 0,0 0,0-1,2 0,6-4,1-1,-1 0,-1-2,0 1,0-1,0-1,-1 0,0-1,-1 0,0 0,0-1,-2-1,1 1,-1-1,-1-1,5-9,24-37,-3-2,-2 0,-3-2,-3-2,-3 0,8-40,-20 2,-23 120,7 1</inkml:trace>
  <inkml:trace contextRef="#ctx0" brushRef="#br0" timeOffset="365.695">1196 333,'-9'25,"1"1,1 0,0 0,3 0,0 1,1 0,2 0,1 0,1 5,-1-29,1 1,-1 0,1-1,0 1,0 0,0-1,0 1,1-1,-1 0,1 1,0-1,0 0,0 0,0 0,1 0,-1-1,1 1,0-1,0 1,0-1,0 0,0 0,0 0,0 0,1-1,-1 0,1 1,-1-1,1 0,0-1,-1 1,1-1,0 1,-1-1,1 0,0 0,-1-1,1 1,0-1,-1 0,1 0,-1 0,1 0,2-2,4 0,0-1,0 1,0-2,-1 1,0-1,0-1,0 0,-1 0,1-1,-2 0,1 0,-1-1,0 1,0-2,-1 1,0-1,-1 0,0 0,0-1,-1 1,0-1,-1 0,0 0,0 0,0-10,-1 14,-1 0,0-1,-1 1,0 0,1 0,-2 0,1 0,-1 0,0 0,0 0,-1 0,0 0,0 0,0 0,0 1,-1-1,0 1,-1-1,1 1,-1 0,0 1,0-1,0 1,-1 0,1 0,-1 0,0 0,0 1,-1 0,1 0,-6-2,3 2,-1 1,0 0,1 1,-1 0,0 0,0 1,0 0,0 0,0 1,0 0,0 1,1 0,-1 0,0 1,1 0,0 0,0 1,0 1,0-1,0 1,-2 3,-9 9</inkml:trace>
  <inkml:trace contextRef="#ctx0" brushRef="#br0" timeOffset="769.483">1733 417,'-8'18,"-2"2,1 1,1 0,0 0,2 1,1 0,0 0,-1 22,6-44,1 0,-1-1,0 1,0 0,1 0,-1-1,0 1,0 0,1 0,-1 0,0 0,1-1,-1 1,0 0,1 0,-1 0,0 0,1 0,-1 0,0 0,1 0,-1 0,0 0,1 0,-1 0,1 0,-1 0,0 0,0 1,1-1,-1 0,0 0,1 0,-1 0,0 1,1-1,-1 0,0 0,0 1,1-1,-1 0,0 0,0 1,0-1,1 0,-1 1,0-1,0 0,0 1,0-1,17-31,95-237,-112 268,1 1,-1 0,0-1,0 1,1 0,-1 0,1-1,-1 1,0-1,1 1,-1 0,1-1,-1 1,1-1,0 1,-1-1,1 0,0 1,-1-1,1 1,0-1,-1 0,1 0,0 1,0-1,-1 0,1 0,0 0,0 0,-1 0,1 0,0 0,0 0,-1 0,1 0,0-1,0 1,-1 0,1 0,0-1,-1 1,1 0,0-1,-1 1,1-1,-1 1,1-1,0 1,-1-1,1 1,-1-1,1 0,-1 1,0-1,1 0,-1 1,0-1,1 0,-1 1,0-1,0 0,0 0,0 1,1-1,1 19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4.6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113 139,'-3'-2,"0"1,0 0,0 0,0 0,0 0,-1 1,1 0,0-1,-1 1,1 0,0 0,-1 1,1-1,0 1,0 0,-1-1,1 2,0-1,0 0,0 0,0 1,0 0,1 0,-1 0,0 0,1 0,-1 0,1 0,0 1,0-1,0 1,0 0,0 0,0 0,1 0,0 0,-1 0,1 0,0 0,0 0,0 3,0 1,-1 0,1 1,1-1,-1 0,1 0,1 1,-1-1,1 0,0 1,1-1,0 0,0 0,0 0,3 4,-4-8,1-1,-1 1,1 0,-1 0,1-1,0 1,0-1,0 0,0 1,0-1,1 0,-1 0,1-1,-1 1,1 0,0-1,0 0,0 1,-1-1,1 0,0-1,0 1,1 0,-1-1,0 0,0 1,0-1,0-1,0 1,0 0,0-1,0 1,0-1,0 0,1 0,8-5,-1 0,0-1,0-1,0 1,-1-1,0-1,-1 0,0-1,0 1,-1-2,0 1,-1-1,0 0,-1-1,0 1,-1-1,0-1,-1 1,-1 0,2-6,-4 16,0 0,0-1,-1 1,1 0,0 0,-1 0,1-1,-1 1,0 0,0-1,0 1,0 0,0 0,0-1,0 1,-1 0,1-1,-1 1,0 0,0 0,0 0,0 0,0 0,0 0,0 0,-1 0,1 0,-1 0,1 1,-1-1,0 1,0-1,0 1,1 0,-1-1,0 1,-1 0,1 0,0 1,0-1,0 0,-1 1,1-1,0 1,0 0,-3 0,-15 7,2 4</inkml:trace>
  <inkml:trace contextRef="#ctx0" brushRef="#br0" timeOffset="859.438">565 82,'-5'2,"0"0,1 1,-1-1,1 1,0 0,0 0,0 0,0 1,0-1,1 1,-1 0,1 0,0 0,-2 4,0-1,-12 17,1 0,1 2,1-1,1 2,-7 24,16-34,12-18,15-25,129-202,-117 155,-29 111,-5-28,-1-1,1 0,0 1,1-1,0 0,1 0,-1 0,2-1,-1 1,1-1,1 1,0-1,0 0,0-1,1 1,0-1,0-1,1 1,0-1,0 0,1 0,6 3,-12-7,1-1,0 0,0 1,0-1,0 0,0-1,0 1,0-1,0 1,1-1,-1 0,0 0,0 0,0 0,0-1,0 1,0-1,1 0,-1 0,-1 0,1 0,0-1,0 1,0-1,-1 1,1-1,-1 0,1 0,-1-1,0 1,0 0,0-1,1 0,57-92,-39 6,-19 64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2.8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164 368,'-9'2,"-1"1,1 0,-1 0,1 1,0 1,1-1,-1 1,1 1,0 0,0 0,0 0,1 1,0 0,0 0,1 1,-5 8,8-13,1 1,0-1,-1 1,2-1,-1 1,0 0,1 0,0 0,0 0,0 0,0 0,1 0,-1 0,1 1,0-1,0 0,1 0,-1 0,1 0,0 0,0 0,0 0,1 0,-1 0,1 0,0-1,0 1,1-1,-1 1,1-1,-1 0,1 0,0 0,0 0,0 0,1-1,-1 1,1-1,-1 0,1 0,0-1,0 1,-1-1,1 1,0-1,1 0,-1-1,10 3,-1-1,0-1,1 0,-1-1,1 0,-1-1,0 0,1-1,-1-1,0 0,0-1,0-1,-1 0,1 0,2-3,3-2</inkml:trace>
  <inkml:trace contextRef="#ctx0" brushRef="#br0" timeOffset="384.544">644 1,'-9'19,"-9"16,-1 7,3 1,4-2,5-3,2-3,3-3,1-2,2-2,-5-5,-2-1,1-1,1 2,1 1,6-3,2-10,0-7</inkml:trace>
  <inkml:trace contextRef="#ctx0" brushRef="#br0" timeOffset="633.665">334 171,'38'4,"32"3,9-1,1-2,-9 0,-11-2,-12-1,-8 0,-12-1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26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58 565,'-8'13,"1"0,0 0,0 1,2 0,0 0,0 1,1-1,1 1,0 0,1 0,1 0,1 0,0 0,0 0,4 14,-4-27,1 0,0 0,-1-1,1 1,0 0,0 0,0-1,1 1,-1-1,0 1,1-1,-1 0,0 1,1-1,0 0,-1 0,1 0,0 0,-1 0,1 0,0-1,0 1,0-1,0 1,0-1,0 0,0 1,0-1,-1 0,1 0,0-1,0 1,0 0,0-1,0 1,0-1,0 1,1-2,65-41,-58 32,-1 0,0 0,-1-1,0-1,-1 1,-1-1,0 0,0-1,-1 1,-1-1,-1 0,1-6,-4 15,-1 1,1 0,-1-1,-1 1,1 0,-1 0,1 0,-1 0,0 0,-1 0,1 0,-1 1,1-1,-1 1,0 0,0 0,-1 0,1 0,-1 0,1 1,-1-1,0 1,0 0,0 0,0 1,0-1,-1 1,1 0,0 0,0 0,-1 1,1-1,-1 1,1 0,-1 1,1-1,0 1,-1-1,-1 2,-20-2</inkml:trace>
  <inkml:trace contextRef="#ctx0" brushRef="#br0" timeOffset="535.887">454 1,'-7'25,"1"0,2 1,0 0,2 0,1 21,-1-6,-1 337,3-377,0 0,-1 0,1-1,0 1,0 0,0 0,-1 0,1 0,0 0,0 0,1 0,-1 0,0 0,0 0,0 0,1-1,-1 1,0 0,1 0,-1 0,1 0,-1-1,1 1,-1 0,1 0,-1-1,1 1,0 0,-1-1,1 1,0-1,0 1,0-1,-1 1,1-1,0 1,0-1,0 0,0 0,0 1,0-1,0 0,-1 0,1 0,0 0,0 0,0 0,0 0,0 0,0-1,0 1,0 0,0 0,-1-1,1 1,0-1,0 1,0-1,-1 1,1-1,0 0,132-47,-122 45,-9 1,1 0,1 0,-1 0,0 0,0 1,1-1,-1 1,1 0,-1 0,1 0,0 1,-1-1,1 1,0 0,-1 0,1 0,0 0,0 1,-1-1,1 1,-1 0,1 0,-1 0,1 1,-1-1,0 1,1 0,-1 0,0 0,0 0,0 1,-1-1,1 1,-1 0,1-1,-1 1,0 0,0 1,0-1,-1 1,-1 0,1 0,-1 0,0-1,0 1,0 0,-1 0,0 0,1 0,-1-1,0 1,-1 0,1-1,-1 1,0-1,1 0,-1 1,-1-1,1 0,0 0,-1 0,0 0,0-1,0 1,0-1,0 0,0 0,0 0,-3 1,-106 38,108-40,-73 4,75-5,0 0,-1 0,1 0,0 0,0-1,0 1,0 0,-1-1,1 0,0 1,0-1,0 0,0 0,0 0,1-1,-1 1,0 0,0-1,1 1,-1-1,1 1,-1-1,1 0,0 1,0-1,-1 0,1 0,1 0,-1 0,-1-2,2-14</inkml:trace>
  <inkml:trace contextRef="#ctx0" brushRef="#br0" timeOffset="1051.559">877 594,'24'-9,"-1"0,0-2,-1-1,-1 0,1-2,-2 0,16-15,-31 25,20-15,-12 37,-16 186,9-156,2-5,-2 0,-2 1,-2-1,-1 1,-3-1,-1 1,-3-1,-1 0,-2 0,-5 10,-37 13,49-65,0 0,1 0,-1 0,1 0,-1 0,0 0,0-1,0 1,1 0,-1-1,0 0,0 1,0-1,0 0,0 0,0 0,0 0,0 0,0-1,0 1,1-1,-1 1,0-1,0 1,0-1,1 0,-1 0,0 0,1 0,-1 0,1 0,-1-1,1 1,-1 0,1-1,0 1,0-1,0 0,0 1,0-1,0 0,-8-15</inkml:trace>
  <inkml:trace contextRef="#ctx0" brushRef="#br0" timeOffset="1301.72">1075 114,'4'5,"3"1</inkml:trace>
  <inkml:trace contextRef="#ctx0" brushRef="#br0" timeOffset="6036.543">1329 565,'22'0,"-11"2,0-1,1 0,-1 0,1-2,-1 1,1-2,-1 1,1-2,-1 1,0-1,0-1,-1 0,1-1,-1 0,0 0,0-1,0-1,-1 0,0 0,2-3,-9 9,-1 0,0 0,0 0,0 0,0-1,0 1,0-1,0 1,-1 0,1-1,0 1,-1-1,1 1,-1-1,0 0,1 1,-1-1,0 0,0 1,0-1,0 1,0-1,-1 0,1 1,0-1,-1 1,1-1,-1 0,1 1,-1 0,0-1,0 1,0-1,0 1,0 0,0-1,0 1,0 0,0 0,0 0,-1 0,1 0,0 0,-1 0,1 1,-1-1,1 0,-1 1,1-1,-2 1,-83-11,81 11,-1 0,0 1,1 0,-1 0,1 0,-1 1,1 0,0 0,0 0,0 1,0 0,0 0,0 0,1 0,-1 1,1-1,0 1,0 0,0 1,1-1,0 1,0-1,0 1,0 0,0 0,1 1,0-1,0 0,1 1,0-1,0 1,0-1,0 1,1-1,0 1,0 0,0-1,1 1,0 0,0-1,0 1,1-1,0 0,0 1,0-1,3 4,-1-3,1-1,0 1,0-1,0 0,0-1,1 1,0-1,0 0,0 0,0-1,1 0,0 0,-1 0,1-1,0 0,0-1,0 1,0-1,0 0,1-1,-1 0,0 0,0-1,4 0,98-8,-90 3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0.1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0 678,'0'447,"5"-473,0 0,2 0,1 0,1 1,1 0,1 0,1 1,1 1,2 0,0 1,1 1,14-14,-19 19,-1 1,1 0,0 0,1 1,1 0,0 1,1 0,0 2,1-1,0 2,1 0,0 0,0 2,1 0,0 1,2 1,-17 5,1 0,-1 0,1 1,-1-1,0 1,1 0,0 0,-1 0,1 0,-1 0,1 1,-1-1,0 1,1-1,-1 1,1 0,-1 0,0 0,0 0,1 1,-1-1,0 1,0-1,0 1,-1 0,1-1,0 1,-1 0,1 0,-1 0,1 0,-1 1,0-1,0 0,0 1,0-1,0 0,-1 1,1-1,-1 1,0-1,1 1,-1-1,0 1,-1-1,1 1,0-1,-1 1,1-1,-1 1,0 0,-2 7,-1 0,0 0,0 0,-1 0,-1-1,1 0,-2 0,1 0,-1-1,0 0,-1 0,0 0,0-1,-1-1,0 0,0 0,0 0,-1-1,1 0,-1-1,-1 0,1-1,-8 2,-8-2</inkml:trace>
  <inkml:trace contextRef="#ctx0" brushRef="#br0" timeOffset="330.729">931 537,'-20'13,"0"2,0 0,1 0,1 2,1 0,0 2,1 0,1 0,1 1,1 1,-6 13,18-32,0-1,0 0,0 1,1-1,-1 1,0-1,1 1,-1 0,1-1,0 1,0-1,-1 1,1 0,0-1,0 1,1 0,-1-1,0 1,0-1,1 1,-1 0,1-1,-1 1,1-1,0 1,0-1,0 0,-1 1,1-1,0 0,1 1,-1-1,0 0,0 0,0 0,1 0,-1 0,1 0,-1-1,1 1,-1 0,1-1,-1 1,1-1,-1 1,1-1,0 0,-1 0,1 0,0 0,81-15,-70 10,0 0,0-1,-1-1,0 0,-1 0,1-1,-1 0,-1-1,0-1,0 1,0-2,-2 1,1-1,-1-1,-1 1,0-1,-1 0,0-1,0 0,-2 0,1-1,-5 11,0 0,0 0,0-1,0 1,0 0,-1 0,1 0,-1-1,0 1,0 0,0 0,0 0,0 0,-1 1,0-1,1 0,-1 1,0-1,0 1,0-1,-1 1,1 0,-1 0,1 0,-1 0,1 0,-1 1,0-1,0 1,0 0,0 0,0 0,0 0,0 0,0 1,-1-1,1 1,0 0,0 0,0 0,-1 1,1-1,0 1,0-1,0 1,0 0,-3 1,-23 8,3 2</inkml:trace>
  <inkml:trace contextRef="#ctx0" brushRef="#br0" timeOffset="700.315">1496 452,'-43'24,"23"-15,1 1,0 1,1 1,0 0,1 2,1 0,0 1,-8 10,22-24,1 1,0 0,-1 0,1-1,0 1,0 0,0 0,1 0,-1 0,0 1,1-1,-1 0,1 0,0 0,0 0,0 1,0-1,0 0,0 0,1 0,-1 0,1 0,-1 1,1-1,0 0,0 0,0 0,0-1,0 1,0 0,0 0,2 1,9 21,-12-21,0 0,0 1,-1-1,0 0,0 0,0 0,0 0,0 0,0 0,-1-1,1 1,-1 0,0-1,0 1,0-1,0 1,-1-1,1 0,0 0,-1 0,1 0,-1-1,0 1,0-1,0 1,0-1,0 0,0 0,0 0,0-1,0 1,0-1,-2 1,-5 2,-42 10,33-13</inkml:trace>
  <inkml:trace contextRef="#ctx0" brushRef="#br0" timeOffset="954.411">1693 565,'-29'33,"-9"17,6-1,9-13,13-14,8-9</inkml:trace>
  <inkml:trace contextRef="#ctx0" brushRef="#br0" timeOffset="1207.911">1750 85,'0'0</inkml:trace>
  <inkml:trace contextRef="#ctx0" brushRef="#br0" timeOffset="1454.552">2173 1,'-76'437,"38"-242,11-65,26-107,1-24</inkml:trace>
  <inkml:trace contextRef="#ctx0" brushRef="#br0" timeOffset="1632.379">1834 424,'34'5,"25"6,7 1,-2-1,-8 3,-8-2,-7-3,-7-3,-3 3,-3 0,-6-3</inkml:trace>
  <inkml:trace contextRef="#ctx0" brushRef="#br0" timeOffset="1783.935">2568 593,'-10'28,"-3"11</inkml:trace>
  <inkml:trace contextRef="#ctx0" brushRef="#br0" timeOffset="1953.938">2624 198,'0'0</inkml:trace>
  <inkml:trace contextRef="#ctx0" brushRef="#br0" timeOffset="2135.397">2878 565,'-2'6,"-2"0,2 0,-1 0,1 0,0 1,0-1,0 1,1-1,0 1,1-1,-1 1,1 0,1-1,-1 3,2-9,-1 1,0 0,1-1,-1 1,1-1,-1 1,1-1,-1 0,1 0,-1 1,1-1,-1 0,1 0,-1 0,1-1,-1 1,1 0,-1-1,0 1,1-1,-1 1,1-1,-1 1,0-1,1 0,-1 0,0 0,0 0,0 0,1-1,1 1,14-10,-1 1,-1-2,0 0,0-1,-1-1,-1 0,-1-1,0 0,0-1,-2 0,6-11,-14 25,0 0,0 0,-1-1,1 1,-1 0,1-1,-1 1,0-1,0 1,0-1,0 1,0-1,-1 0,1 0,-1 1,0-1,0 0,0 0,0 1,0-1,-1 0,1 0,-1 1,1-1,-1 0,0 1,0-1,-1 1,1-1,0 1,-1-1,1 1,-1 0,0 0,0 0,0 0,0 0,0 0,0 1,0-1,-1 1,1-1,-1 1,1 0,-1 0,1 0,-1 0,0 0,1 1,-1-1,0 1,0 0,-1 0,-6 2,0 0,0 1,0 1,0-1,1 2,-1-1,1 1,0 1,1-1,0 2,-1-1,2 1,-1 0,1 1,-4 5,-6 7</inkml:trace>
  <inkml:trace contextRef="#ctx0" brushRef="#br0" timeOffset="2532.463">3245 706,'111'-171,"-110"169,-1 1,1-1,-1 1,1-1,0 1,0-1,-1 1,1 0,0-1,0 1,0 0,0 0,1-1,-1 1,0 0,0 0,1 0,-1 0,1 1,-1-1,1 0,-1 1,1-1,-1 1,1-1,-1 1,1 0,0-1,-1 1,1 0,0 0,-1 0,1 1,-1-1,1 0,0 0,-1 1,1-1,-1 1,1 0,-1-1,1 1,-1 0,1 0,-1 0,0 0,0 0,1 0,-1 0,0 0,1 2,9 17,-9-15,0 0,0 0,0 0,1-1,0 1,0-1,0 0,0 0,1 0,0 0,-1-1,1 1,1-1,-1 0,0 0,1 0,-1-1,1 0,0 0,0 0,0 0,0-1,3 1,5 0,-1-1,1 0,-1-1,1 0,-1-1,0-1,1 0,-1 0,0-1,0-1,0 0,0-1,-1 0,0 0,0-1,0-1,-1 0,0-1,0 1,-1-2,0 1,0-2,-1 1,0-1,-1 0,5-9,-2-5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38.2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0 282,'43'-4,"0"-2,0-2,-1-1,-1-3,0-1,0-2,27-16,-46 23,-1-1,1-2,-2 0,0-1,0-1,-1-1,-1 0,0-2,-1 0,-1-1,0 0,4-8,-68 143,22-24,4 0,4 2,-4 81,14-104,1-20,-36 193,38-231,0 0,-1 0,0 0,-1-1,-1 0,0 0,-1-1,-1 0,0 0,0-1,-1-1,-1 1,0-2,-3 2,10-8,1-1,-1 1,1-1,-1 0,0-1,0 1,0-1,0 0,-1 0,1-1,-1 0,1 0,-1 0,1 0,-1-1,1 0,-1 0,0 0,1-1,-1 0,1 0,-1-1,1 1,0-1,-1 0,1 0,0-1,0 0,1 0,-1 0,1 0,-1-1,1 1,0-1,0 0,1-1,-1 1,-1-4,-1-4,0 0,2 0,0 0,0-1,1 0,0 1,1-1,1 0,0 0,1 0,0 0,1 0,0 0,1 0,1 0,0 0,0 1,2-1,-1 1,2 0,-1 1,2-1,-1 1,2 0,-1 1,6-5,9-16,1 2,2 0,1 2,1 0,1 2,1 2,1 0,-19 16,0 0,0 0,0 1,1 1,0 0,0 0,0 2,0-1,1 1,7 0,-2 4</inkml:trace>
  <inkml:trace contextRef="#ctx0" brushRef="#br0" timeOffset="266.289">649 790,'0'-14,"5"-20,6-8,6-2,1 2,1 7,-2 6,1 2,1 2,4 4,-4 2,1 4,2 4,-4 9,1 4,-3 3</inkml:trace>
  <inkml:trace contextRef="#ctx0" brushRef="#br0" timeOffset="553.809">1157 480,'-15'15,"2"1,0 1,1 0,1 1,1 0,0 1,1 0,1 0,1 1,1 1,4-19,1 0,0 1,0-1,0 0,1 1,-1-1,1 1,-1-1,1 1,0-1,0 1,0-1,0 1,0-1,1 1,-1-1,1 1,0-1,-1 0,1 1,0-1,0 0,1 1,-1-1,0 0,1 0,-1 0,1 0,0-1,0 1,-1 0,1-1,0 1,1-1,-1 1,0-1,0 0,0 0,1 0,-1 0,1-1,-1 1,1-1,-1 1,3-1,4-3,0 0,-1-1,1 0,-1-1,0 0,0 0,0 0,-1-1,1-1,-2 1,1-1,-1 0,0 0,0-1,-1 0,0 0,0 0,-1-1,0 1,-1-1,1-3,7-81,-11 90,0 0,0 0,-1 0,1 0,-1 0,0 1,1-1,-1 0,0 0,-1 1,1-1,0 1,-1-1,0 1,1-1,-1 1,0 0,0 0,0 0,-1 0,1 0,0 1,-1-1,1 1,-1-1,1 1,-1 0,0 0,0 0,0 0,-13 0</inkml:trace>
  <inkml:trace contextRef="#ctx0" brushRef="#br0" timeOffset="980.661">1326 790,'24'-44,"3"1,1 2,1 1,3 1,4-2,-35 40,-1-1,1 1,0-1,0 1,0 0,0 0,0-1,0 1,0 0,0 0,0 0,1 0,-1 1,0-1,1 0,-1 0,1 1,-1-1,1 1,-1-1,1 1,-1 0,1-1,-1 1,1 0,-1 0,1 0,0 0,-1 0,1 1,-1-1,1 0,-1 1,1-1,-1 1,1 0,-1-1,0 1,1 0,-1 0,0 0,0 0,1 0,-1 0,0 0,0 0,0 0,0 1,0-1,-1 0,1 1,0-1,-1 1,1-1,-1 0,1 1,-1-1,1 1,-1 0,0-1,0 1,0-1,0 2,-2 22,3 31,-1-55,0 0,1 0,-1 0,0 0,1 0,-1 0,1 0,0 0,-1 0,1 0,0 0,0 0,-1-1,1 1,0 0,0-1,0 1,0 0,0-1,0 1,0-1,0 0,0 1,0-1,0 0,0 1,0-1,1 0,-1 0,0 0,0 0,0 0,0 0,0-1,0 1,0 0,0 0,1-1,-1 1,0-1,0 1,0-1,0 0,104-67,-41 21,-57 42,1 0,0-1,0 2,0-1,0 1,1 0,0 1,0 0,0 1,0-1,8 0,-14 5,-1-1,1 1,0-1,-1 1,1 0,-1 0,1 0,-1 0,0 0,0 1,0-1,0 1,0-1,-1 1,1 0,-1 0,0 0,0-1,0 1,0 0,0 0,0 1,-1-1,0 0,0 0,1 0,-2 0,1 0,0 2,6 28,-5-30,1 0,-1 0,1 0,0 0,0-1,0 1,0-1,0 1,1-1,-1 0,1 0,-1 0,1 0,0 0,0 0,0-1,0 0,0 1,0-1,0 0,0-1,1 1,-1 0,0-1,1 0,18 3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5.5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85,'0'500,"0"-511</inkml:trace>
  <inkml:trace contextRef="#ctx0" brushRef="#br0" timeOffset="335.647">170 1,'-4'4,"-3"8,-4 0,0 4,-4-2,2 3,2 2,-1-1,1 0,-3 3,2-3</inkml:trace>
  <inkml:trace contextRef="#ctx0" brushRef="#br0" timeOffset="665.586">1 593,'38'-10,"23"-3,5 1,-3 2,-9 3,-12 3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49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1,'11'108,"18"124,-10-64,-12-140,-7-28,0-1,0 1,0 0,0 0,0-1,0 1,0 0,0-1,0 1,0 0,1 0,-1-1,0 1,0 0,0 0,1-1,-1 1,0 0,0 0,0 0,1-1,-1 1,0 0,0 0,1 0,-1 0,0 0,1-1,-1 1,0 0,1 0,-1 0,0 0,0 0,1 0,-1 0,0 0,1 0,-1 0,0 0,1 0,-1 0,0 1,0-1,1 0,-1 0,0 0,1 0,-1 0,0 1,0-1,0 0,1 0,-1 0,0 1,0-1,1 0,2-14</inkml:trace>
  <inkml:trace contextRef="#ctx0" brushRef="#br0" timeOffset="250.422">1 311,'19'-5,"16"-1,7-1,1 2,-2 2,-3 1,-3 0,-3 2,-2 0,-6 0</inkml:trace>
  <inkml:trace contextRef="#ctx0" brushRef="#br0" timeOffset="545.52">510 282,'4'12,"1"0,1 0,0-1,0 1,2-2,-1 1,1-1,0 0,1 0,8 6,-13-13,-1 0,1 0,0 0,0 0,0-1,0 1,0-1,0 0,1 0,-1 0,1-1,-1 0,1 0,0 0,-1 0,1-1,0 0,0 0,-1 0,1 0,0-1,0 0,-1 0,1 0,-1-1,1 1,-1-1,1 0,3-2,-2 0,0-1,0 1,-1-1,1 0,-1 0,0 0,-1-1,1 0,-1 0,0 0,-1 0,1-1,-1 1,0-1,-1 0,0 0,0 0,0 0,-1 0,0 0,0-1,-1 1,0 0,0 0,-1-1,-2 3,-1 1,1 0,-1 0,0 0,1 1,-2-1,1 1,0 0,-1 0,1 0,-1 1,0 0,0 0,0 0,0 0,0 1,-1 0,1 0,0 0,-1 1,1 0,0 0,-1 0,1 0,0 1,-1 0,-5 1,0 1,0 0,0 1,1 0,0 0,0 1,0 0,0 1,1 0,0 1,0 0,1 0,0 1,-6 7,0 2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5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80,'0'368,"1"-362,-1 0,0 1,-1-1,1 0,-1 0,0 0,-1-1,0 1,1 0,-2 0,1-1,-1 1,0-1,-1 2,3-6,0-1,1 0,-1 1,0-1,0 0,0 1,0-1,0 0,1 0,-1 0,0 0,0 0,0 0,0 0,0 0,0 0,1 0,-1 0,0-1,0 1,0 0,0-1,0 1,1 0,-1-1,0 1,0-1,1 1,-1-1,0 0,1 1,-1-1,1 0,-1 1,1-1,-1 0,1 0,-1 1,1-1,0 0,-1 0,1 0,0 0,0 1,0-1,0 0,0 0,-1 0,2 0,-1 0,0 0,0 0,0 1,0-1,0 0,1 0,-1 0,0 0,1 1,-1-1,1 0,-1 0,1 0,3-23,1 0,2 0,0 0,2 0,0 1,2 1,0 0,2 0,0 1,8-8,-4 5,1 1,2 0,0 1,1 1,1 1,1 2,1 0,1 1,0 1,1 1,13-4,-36 17,0 1,0-1,0 1,0 0,0 0,0 0,0 0,1 1,-1-1,0 1,0 0,0 0,1 0,-1 0,0 1,0-1,0 1,0 0,1 0,-1 0,0 0,-1 0,1 1,0 0,0-1,-1 1,1 0,-1 0,1 0,-1 1,0-1,0 0,0 1,0 0,0-1,0 1,-1 0,0 0,1 0,-1 0,0 0,0 0,-1 0,1 0,-1 1,1-1,-1 0,0 7,-1 0,1 0,-1 0,-1 0,0-1,-1 1,0-1,0 1,-1-1,0 0,0 0,-1-1,0 1,-1-1,0 0,0 0,-1-1,0 0,0 0,0-1,-1 0,0 0,-1 0,1-1,-1-1,0 1,0-2,0 1,-1-1,1 0,-1-1,0 0,-2-1,12-1,-5 1,-1 0,1 0,0-1,-1 1,1-2,-1 1,1 0,0-1,-1 0,1 0,0-1,0 0,0 1,0-2,0 1,-4-3,-4-8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0:52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135 424,'-15'15,"0"1,0 0,2 1,0 1,1 0,0 0,2 1,0 1,-1 5,10-23,0 0,0-1,0 1,0 0,1-1,-1 1,0 0,1 0,0 0,-1 0,1 0,0-1,0 1,0 0,0 0,0 0,0 0,0 0,1 0,-1 0,1-1,0 1,-1 0,1 0,0-1,0 1,0 0,0-1,0 1,0-1,1 1,-1-1,0 0,1 1,-1-1,1 0,-1 0,1 0,0 0,0-1,-1 1,1 0,0-1,0 1,0-1,-1 1,1-1,0 0,2 0,9-4,0-1,0-1,-1 0,0-1,0 0,0-1,-1 0,0-1,-1 0,1 0,-2-1,0-1,0 0,-1 0,0-1,-1 1,0-2,-1 1,5-14,-9 23,1 0,-1 0,0 0,0-1,0 1,-1-1,1 1,-1-1,0 0,0 0,0 0,0 1,-1-1,1 0,-1 0,0 0,0 0,-1 0,1 0,-1 0,0 1,0-1,0 0,-1 0,1 1,-1-1,0 1,0-1,0 1,0 0,0 0,-1 0,0 0,1 0,-1 1,0-1,0 1,-1-1,1 1,-1 0,-1 1,0 0,0 0,0 0,0 1,0 0,-1 0,1 0,0 1,0-1,0 1,0 0,-1 1,2-1,-1 1,0 0,0 0,0 1,1 0,-17 9</inkml:trace>
  <inkml:trace contextRef="#ctx0" brushRef="#br0" timeOffset="565.781">587 339,'-9'0,"1"0,0 0,0 1,0 0,0 0,0 1,0 0,0 1,1-1,-1 1,1 1,-1 0,1 0,0 0,1 1,-1 0,1 0,0 0,0 1,-3 4,8-6,0-1,1 0,-1 1,1-1,0 0,0 1,1-1,-1 1,1-1,-1 0,1 0,0 1,0-1,0 0,1 0,-1 0,1 0,0 0,0 0,0-1,0 1,0 0,1-1,-1 0,1 1,-1-1,1 0,0 0,0-1,1 1,0 1,-1 0,1-1,-1 1,0 1,1-1,-1 0,-1 1,1 0,0-1,-1 1,0 0,0 0,0 1,0-1,-1 0,0 1,1 0,-3-2,1 0,-1-1,1 1,-1-1,0 1,0-1,0 1,0-1,0 0,-1 1,1-1,-1 0,1 0,-1 0,0 0,0 0,0-1,0 1,0 0,0-1,-1 0,1 1,0-1,-1 0,1 0,-1 0,1-1,-1 1,0-1,-2 1,-80 8,71-9</inkml:trace>
  <inkml:trace contextRef="#ctx0" brushRef="#br0" timeOffset="816.286">813 453,'-19'28,"-7"6,2-4</inkml:trace>
  <inkml:trace contextRef="#ctx0" brushRef="#br0" timeOffset="1063.524">926 113,'0'0</inkml:trace>
  <inkml:trace contextRef="#ctx0" brushRef="#br0" timeOffset="1317.299">1236 0,'-5'24,"-6"18,-1 6,1 0,2-3,-1-5,0-5,3-2,1-3,3-2,-3 0,-1-1,0 1,-2-1,0 1,1 0,2-5</inkml:trace>
  <inkml:trace contextRef="#ctx0" brushRef="#br0" timeOffset="1544.87">1010 311,'39'5,"21"1,7 5,-5 0,-7-1,-13-3</inkml:trace>
  <inkml:trace contextRef="#ctx0" brushRef="#br0" timeOffset="1697.777">1462 453,'0'19,"0"6</inkml:trace>
  <inkml:trace contextRef="#ctx0" brushRef="#br0" timeOffset="1881.675">1574 142,'0'0</inkml:trace>
  <inkml:trace contextRef="#ctx0" brushRef="#br0" timeOffset="2062.36">1773 367,'22'104,"-21"-101,0-1,1 1,0 0,0-1,-1 1,1-1,1 1,-1-1,0 0,0 0,1 0,0 0,-1 0,1-1,0 1,0-1,-1 0,1 1,0-1,0-1,1 1,-1 0,0-1,0 1,0-1,0 0,0 0,1-1,-1 1,0-1,0 1,0-1,3 0,0-1,0 0,0 0,0-1,-1 0,1 0,-1 0,0 0,0-1,0 0,-1 0,1 0,-1-1,0 1,0-1,0 0,-1 0,0 0,0-1,0 1,0-1,-1 0,0 0,0 0,-1 0,0 0,0 0,0 0,-1 0,1 0,-2-1,1 1,-1-2,-1 5,0 0,0 0,0 1,0-1,0 0,-1 1,1 0,-1-1,0 1,1 0,-1 0,0 0,-1 1,1-1,0 1,0 0,-1 0,1 0,0 0,-1 0,1 1,-1-1,1 1,-1 0,1 0,-1 1,1-1,-1 1,1-1,0 1,-1 0,1 1,0-1,0 0,0 1,-2 0,-15 4</inkml:trace>
  <inkml:trace contextRef="#ctx0" brushRef="#br0" timeOffset="2482.741">2111 537,'162'-160,"-161"159,-1 0,1 0,0 0,0 0,0 1,0-1,0 0,0 1,0-1,0 0,0 1,0-1,1 1,-1 0,0-1,0 1,0 0,0 0,1 0,-1 0,0 0,0 0,1 0,-1 0,0 0,0 1,0-1,0 0,1 1,-1-1,0 1,0 0,0-1,0 1,0 0,0-1,0 1,0 0,-1 0,1 0,0 0,0 0,-1 0,1 0,0 0,-1 0,1 0,-1 0,0 0,1 0,-1 1,0-1,0 0,1 0,-1 0,0 1,0 0,3 6,-1-5,0 0,0 1,0-1,0 0,0 0,0 0,1-1,0 1,-1 0,1-1,0 0,0 0,0 0,0 0,1 0,-1 0,1-1,-1 0,1 0,-1 0,1 0,-1 0,1-1,0 1,0-1,-1 0,1 0,0-1,-1 1,1-1,2 0,3-1,0-1,-1 0,1 0,-1 0,1-1,-1-1,0 1,-1-1,1-1,-1 1,0-1,1-2,12-12,-3 3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10.4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1 339,'31'-2,"0"0,0-2,0-1,0-2,-1-1,0-1,-1-2,0 0,6-6,34-39,-68 54,1 0,-1 1,0-1,0 0,1 0,-2 0,1 0,0 0,0 0,0 0,-1 0,1 0,-1 0,0 0,0 0,0 0,0-1,0 1,0 0,0 0,-1 0,1 0,-1 0,1 0,-1 0,0 0,0 0,0 0,0 0,0 0,0 1,0-1,-1 0,1 1,-1-1,1 1,-1-1,0 1,-1-1,0 0,-2-1,1 1,0 0,0 1,-1-1,1 1,-1 0,1 0,-1 0,1 0,-1 1,0 0,1 0,-1 0,1 1,-1-1,0 1,1 0,-1 1,1-1,0 1,-1 0,1 0,0 0,0 0,0 1,-2 1,-4 3,0 0,0 1,1 0,0 1,1 0,0 0,0 1,1 0,0 0,0 2,3-8,1 0,0 1,0-1,1 1,0-1,-1 1,1 0,1 0,-1 0,1 0,0 0,0 1,0-1,1 0,0 0,0 1,0-1,1 0,0 0,0 0,0 1,0-1,1 0,0 0,0-1,0 1,1 0,-1-1,1 1,0-1,1 0,-1 0,1 0,0 0,2 1,1 0,0 0,0-1,1 0,-1 0,1 0,0-1,0-1,0 1,0-1,1 0,-1-1,0 0,1-1,-1 1,1-2,-1 1,1-1,-1 0,0-1,11-4</inkml:trace>
  <inkml:trace contextRef="#ctx0" brushRef="#br0" timeOffset="437.561">452 508,'71'-64,"-3"-2,-2-4,10-21,-62 73,-8 9,-9 25,0-12,1 1,0-1,0 1,1 0,0 0,-1 0,1 0,1 0,-1 0,1 0,0 0,0 1,1-1,-1 0,1 0,0 0,1 0,-1 0,1-1,0 1,0 0,0-1,1 1,0-1,-1 0,2 0,-1 0,0 0,1 0,0-1,-1 0,2 1,1 0,2-2,0-1,0 0,0-1,0 1,0-2,0 1,0-1,-1 0,1-1,0 0,0 0,-1 0,0-1,1-1,-1 1,0-1,0 0,-1 0,1-1,-1 0,0 0,0-1,-1 0,0 0,0 0,0 0,-1-1,1 0,-2 0,1 0,-1 0,0 0,0-1,0-4,4-10</inkml:trace>
  <inkml:trace contextRef="#ctx0" brushRef="#br0" timeOffset="1165.678">1101 395,'26'0,"-1"-1,0-2,0 0,0-2,-1-1,0 0,0-2,0-1,-1-1,0-1,-1 0,0-2,8-7,-26 18,0 0,-1-1,1 1,-1-1,1 0,-1 1,0-2,0 1,0 0,0 0,-1-1,1 0,-1 1,0-1,0 0,-1 0,1 0,-1 0,1-1,-1 1,-1 0,1-1,-1 1,1 0,-1-1,-1 1,1 0,0-1,-1 1,0 0,0 0,0-1,-1 1,1 0,-1 0,0 0,0 1,-1-1,1 0,-1 1,0-1,-1 0,0 1,-1 1,1 0,-1 1,0-1,0 1,0 0,0 0,1 0,-1 1,-1-1,1 1,0 1,0-1,0 1,1 0,-1 0,0 0,0 0,0 1,1 0,-1 0,1 0,-1 1,1 0,-1 0,-7 5,1 0,-1 1,2 0,-1 0,1 1,1 1,0 0,-4 6,9-13,1 0,0 0,0 0,0 0,1 1,-1-1,1 1,0-1,0 1,1 0,-1 0,1 0,0 0,1 0,-1 0,1 0,0 0,0 0,0 0,1 0,0 0,0 0,0 0,1-1,-1 1,1 0,0 0,1-1,-1 0,1 1,0-1,0 0,0 0,0 0,1-1,0 1,-1-1,1 0,1 0,-1 0,0-1,1 1,-1-1,1 0,0 0,2 0,22 2,0-2,1 0,-1-2,1-1,18-4,-26 1,-1-2,0 0,-1-2,1 0,-1-1,-1-1,0 0,0-2,-1 0,-1-1,0-1,-1-1,0 0,-1-1,-1-1,0 0,-1-1,-2 0,1-1,-2 0,-1-1,2-5,-10 23,1 1,-1-1,0 0,0 1,0-1,0 0,0 0,0 0,0 0,0 1,-1-1,1 0,-1 0,0-1,1 1,-1 0,0 0,0 0,-1 0,1 0,0 0,0 0,-1 0,0 0,1 0,-1 0,0 0,0 0,0 1,0-1,0 0,0 0,0 1,-1-1,1 1,-1-1,1 1,-1 0,0 0,1-1,-1 1,0 0,0 0,0 1,0-1,0 0,0 1,0-1,0 1,0-1,0 1,0 0,-3 1,0 0,1 1,-1-1,1 1,0 0,0 0,-1 1,1-1,1 1,-1 0,0 0,1 0,-1 0,1 1,0-1,0 1,0 0,1 0,0 0,-1 0,1 0,0 1,1-1,-1 1,1-1,0 1,0-1,1 1,-1 0,1-1,0 1,0 0,1 0,-1-1,1 1,0 0,0-1,1 1,-1-1,1 0,0 1,0-1,0 0,1 0,0 0,-1 0,1-1,1 1,-1 0,45 20,-43-22,1 0,-1 0,0 0,0 1,0 0,0 0,0 0,0 0,-1 1,0 0,0 0,0 0,0 0,0 1,1 2,-4-2,-1-1,1 1,-1-1,0 1,0-1,-1 1,1 0,-1-1,0 1,0-1,-1 0,1 1,-1-1,0 0,-2 4,-10 37,13-26</inkml:trace>
  <inkml:trace contextRef="#ctx0" brushRef="#br0" timeOffset="1731.889">2315 141,'-20'9,"0"1,0 1,1 1,0 0,1 2,1 0,0 1,1 0,0 1,2 1,0 1,0 0,-9 19,21-35,1 0,-1 0,1 0,0 1,-1-1,1 0,0 1,1-1,-1 1,0-1,1 1,-1-1,1 1,0-1,0 1,0-1,0 1,0-1,1 1,-1-1,1 1,-1-1,1 1,0-1,0 1,0-1,1 0,-1 0,0 1,1-1,-1 0,1 0,0-1,0 1,0 0,0-1,0 1,0-1,0 1,0-1,1 0,-1 0,0 0,1 0,-1 0,1-1,-1 1,1-1,2 1,10-4,0 0,0-1,0 0,-1-1,1-1,-1 0,0-1,-1-1,1 0,-2-1,1 0,-1-1,-1 0,0-1,0 0,-1-1,8-11,3 1,86-83,-107 105,1-1,-1 1,1-1,-1 1,0 0,1-1,-1 1,1-1,-1 1,1 0,-1 0,1-1,0 1,-1 0,1 0,-1 0,1-1,-1 1,1 0,0 0,-1 0,1 0,-1 0,1 0,0 0,-1 0,1 1,-1-1,1 0,-1 0,1 0,0 1,-1-1,1 0,-1 0,1 1,-1-1,1 1,-1-1,0 0,1 1,-1-1,1 1,-1-1,0 1,0-1,1 1,-1-1,0 1,0-1,1 1,-1 0,0-1,0 1,0-1,0 1,0 0,0-1,0 1,0-1,0 1,0 0,0-1,0 1,-1 0,-7 46,7-42,-63 241,0 83,12-192,51-135,0-1,0 0,0 1,-1-1,1 0,0 1,-1-1,1 0,-1 0,1 0,-1 0,0 0,1-1,-1 1,0 0,1-1,-1 1,0-1,0 0,0 0,0 0,1 1,-1-2,0 1,0 0,0 0,1 0,-1-1,0 1,0-1,1 0,-1 1,0-1,1 0,-1 0,1 0,-1 0,1 0,-1 0,1-1,0 1,-1 0,1-1,0 1,0-1,0 1,0-1,1 0,-1 1,0-1,1 0,-1 1,1-1,-1 0,1-1,-7-19</inkml:trace>
  <inkml:trace contextRef="#ctx0" brushRef="#br0" timeOffset="2320.506">2710 1,'-16'40,"2"2,2 0,1 0,2 1,0 24,8-64,0-1,0 1,0 0,1 0,-1 0,1 0,0 0,0 0,0 0,0 0,0 0,1-1,-1 1,1 0,0 0,-1 0,2 0,-1-1,0 1,0 0,1-1,-1 1,1-1,0 0,0 1,0-1,0 0,0 0,1 0,-1-1,0 1,1 0,0-1,-1 0,1 1,0-1,-1 0,1 0,0-1,0 1,0-1,0 1,0-1,0 0,2 0,9-6,0 0,0-1,0-1,-1 0,0-1,-1 0,0-1,0 0,-1-1,0 0,-1-1,-1 0,0-1,7-12,44-49,-12 23,-46 52,-1-1,0 0,1 0,-1 1,0-1,0 1,1-1,-1 1,0 0,0-1,0 1,0 0,0 0,0 0,0 0,0 0,0 0,0 0,0 0,-1 0,1 0,0 0,-1 1,1-1,-1 0,1 0,-1 1,0-1,0 0,1 1,-1-1,0 0,0 1,0-1,0 0,0 1,-1-1,1 0,0 1,-1-1,1 0,-1 1,1 0,25 215,-13-53,-9-135,-1 1,-2 0,-1 0,-1-1,-1 1,-2 0,-1-1,-2 0,0-1,-3 2,8-20,-1 1,0-1,0 0,-1 0,0-1,-1 0,0 0,-1 0,1 0,-2-1,1 0,-1-1,0 0,-1 0,0-1,0 0,0 0,-1-1,0 0,0-1,0 0,-8 2,15-6,0 0,0 0,0 0,0 0,1-1,-1 1,0-1,0 0,1 0,-1 0,0 0,1 0,-1-1,1 1,-1-1,1 1,0-1,0 0,0 0,0 0,0 0,0-1,0 1,1 0,-1-1,1 1,-1-1,1 1,0-1,0 0,0 0,1 1,-1-1,1 0,-1 0,1 0,11-105,9 68,1 0,2 1,1 2,2 0,25-26,-34 41,26-28,-5 7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2:06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87 146,'0'-1,"-1"1,1 0,0-1,-1 1,1 0,-1-1,1 1,-1 0,1 0,-1-1,1 1,-1 0,0 0,1 0,-1 0,1 0,-1 0,1 0,-1 0,0 0,1 0,-1 0,1 0,-1 0,1 0,-1 0,1 0,-1 1,0-1,1 0,-1 1,1-1,0 0,-1 1,1-1,-1 0,1 1,-1-1,1 1,0-1,-1 1,1-1,0 1,0-1,-1 1,1-1,0 1,0-1,0 1,0-1,0 1,-1-1,1 1,0 0,0-1,0 1,1-1,-1 1,0-1,0 1,-6 39,6-39,-11 349,-25-47,25-144,39-233,7 2,-24 53</inkml:trace>
  <inkml:trace contextRef="#ctx0" brushRef="#br0" timeOffset="597.632">369 258,'-208'252,"128"-171,79-80,1 1,0-1,0 1,0-1,0 1,0-1,1 1,-1-1,0 0,1 1,-1-1,1 1,-1-1,1 0,-1 1,1-1,0 0,0 1,0-1,0 0,0 0,0 0,0 0,0 0,0 0,1 0,-1-1,0 1,0 0,1-1,-1 1,1 0,-1-1,0 0,1 1,-1-1,1 0,-1 0,1 0,-1 0,1 0,-1 0,1 0,-1 0,1-1,0 0,10 4,-4-2,0 1,0 1,0-1,-1 1,1 0,-1 1,1 0,-1 0,-1 0,1 1,0 0,-1 1,0-1,-1 1,1 0,-1 1,0-1,-1 1,1 0,-1 0,0 2,45 148,-32-137,-8-18</inkml:trace>
  <inkml:trace contextRef="#ctx0" brushRef="#br0" timeOffset="801.296">623 681,'-10'34,"2"10,3-6,6-14,3-17,1-9</inkml:trace>
  <inkml:trace contextRef="#ctx0" brushRef="#br0" timeOffset="964.663">679 201,'-4'24,"-3"8</inkml:trace>
  <inkml:trace contextRef="#ctx0" brushRef="#br0" timeOffset="1552.924">820 794,'50'-104,"21"-12,-71 116,0-1,0 1,0-1,0 1,0-1,1 1,-1 0,0-1,0 1,1 0,-1-1,0 1,1 0,-1-1,0 1,1 0,-1-1,0 1,1 0,-1 0,1-1,-1 1,0 0,1 0,-1 0,1 0,-1 0,1 0,-1 0,1 0,-1 0,1 0,-1 0,0 0,1 0,-1 0,1 0,-1 0,1 0,-1 0,0 1,1-1,-1 0,1 0,-1 1,0-1,1 0,-1 0,0 1,1-1,-1 0,0 1,1-1,-1 1,0-1,0 0,0 1,1-1,-1 1,0-1,0 0,0 1,0-1,0 1,0-1,0 1,0-1,0 1,3 37,-3-34,0 19,8 82,-7-103,-1 1,1-1,0 1,0-1,0 0,0 0,0 1,0-1,1 0,-1 0,1 0,-1 0,1-1,0 1,0 0,0-1,0 1,0-1,0 0,0 1,0-1,1 0,-1 0,0-1,1 1,-1 0,1-1,-1 1,0-1,1 0,-1 0,1 0,-1 0,1 0,-1-1,1 1,1-1,7-4,-1 1,0-1,0-1,0 1,-1-2,0 1,0-1,0-1,-1 0,-1 0,1 0,-1-1,3-5,0 2,10-22,-19 22</inkml:trace>
  <inkml:trace contextRef="#ctx0" brushRef="#br0" timeOffset="2203.261">1300 681,'36'-16,"0"-1,-1-2,-1-2,-2-1,0-1,3-5,-33 27,0 0,0 1,0-1,-1 0,1 0,0 0,-1-1,1 1,-1 0,1 0,-1-1,0 1,1-1,-1 1,0-1,0 0,0 1,0-1,0 0,-1 0,1 0,0 0,-1 0,1 1,-1-1,0 0,0 0,0 0,0 0,0 0,0 0,0 0,-1 0,1 0,-1 0,1 0,-1 0,0 0,1 1,-1-1,0 0,-1 1,1-1,0 0,0 1,-1-1,-7 0,1 1,0 0,-1 1,1 0,-1 0,1 1,0 0,-1 0,1 1,0 0,0 0,0 1,0 0,1 1,-1 0,1 0,0 0,0 1,0 0,1 1,-1-1,1 1,1 0,-1 1,1-1,0 1,1 0,-1 0,1 1,1-1,0 1,0 0,-1 2,4-5,-1-1,1 1,0-1,0 0,1 1,-1-1,1 1,0-1,0 1,0-1,1 0,-1 0,1 0,0 0,0 0,1 0,-1 0,1-1,0 1,0-1,0 0,0 0,1 0,-1 0,1 0,0-1,-1 0,1 0,0 0,0 0,3 1,5 2,0-1,0 0,1 0,-1-1,1 0,0-1,0-1,-1 0,1-1,9-1,16-7,0-2,-1-1,-1-2,0-1,0-3,-2 0,7-7,-29 18,15-8,-1-1,0-1,-1-1,-1-1,-1-1,0-2,-2 0,0-1,-2-1,0-1,-2-1,0 0,-2-1,-1-1,-1 0,-1-1,-2-1,2-7,-10 26,-1-1,0 0,0 0,-1 0,-1 0,0 0,0 0,-1 1,0-1,-2-4,3 12,1 0,-1 0,0 0,0 1,0-1,0 0,-1 0,1 1,-1-1,1 1,-1-1,0 1,0 0,0 0,0 0,-1 0,1 0,0 0,-1 1,0-1,1 1,-1 0,0-1,1 1,-1 0,0 1,0-1,0 0,0 1,0 0,0 0,0 0,0 0,0 0,0 0,0 1,0-1,0 1,-1 1,-1 0,-1 0,1 0,0 1,0 0,0 0,0 1,1-1,-1 1,1 0,0 0,0 1,0-1,1 1,0 0,0 0,0 0,0 0,1 0,0 1,0-1,0 1,0-1,1 1,0 2,-6 145,8-132,18 205,26-86,-46-100,-7-39</inkml:trace>
  <inkml:trace contextRef="#ctx0" brushRef="#br0" timeOffset="2454.163">1752 400,'43'9,"39"9,9 0,-5-2,-13 1,-14-3,-12-4,-10-3,-10-3</inkml:trace>
  <inkml:trace contextRef="#ctx0" brushRef="#br0" timeOffset="2701.281">2485 568,'0'15,"5"4,1-6,5-9,1-6</inkml:trace>
  <inkml:trace contextRef="#ctx0" brushRef="#br0" timeOffset="2875.623">2598 314,'0'-9,"0"-4</inkml:trace>
  <inkml:trace contextRef="#ctx0" brushRef="#br0" timeOffset="3030.898">2824 371,'-11'8,"0"0,0 1,1 0,0 1,1 0,0 1,0 0,1 0,0 1,1 0,1 0,0 1,1 0,0 0,-3 12,8-22,0 1,0-1,0 1,0-1,1 1,-1-1,1 0,0 1,0-1,0 0,1 0,-1 1,1-1,-1 0,1-1,0 1,0 0,1 0,-1-1,0 1,1-1,0 0,-1 0,1 0,0 0,0 0,0-1,0 1,0-1,1 0,-1 0,0 0,3 0,117 12,-37-26,-61 6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3:02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24,'12'-5,"1"1,0 0,0 1,0 0,1 1,-1 0,1 1,-1 1,1 0,-1 1,0 1,13 2,-24-3,0-1,1 1,-1 0,0 0,0 0,0 0,0 0,0 0,0 1,-1-1,1 0,0 1,-1 0,1-1,-1 1,1 0,-1 0,0 0,0 0,0 0,0 0,0 0,0 0,0 0,-1 1,1-1,-1 0,0 0,0 1,0-1,0 0,0 0,0 1,0-1,-1 0,1 0,-1 1,0 0,-47 76,-135 106,180-183,0 1,0 0,0 0,1 0,-1 0,1 0,-1 0,1 1,0-1,1 1,-1 0,1-1,-1 1,1 0,0 0,1 0,-1 0,1 0,-1 0,1 0,0 0,1 0,-1 0,1 0,0 0,0 0,0 0,0 0,1-1,-1 1,1 0,0-1,0 1,0-1,1 1,4 1,0-1,0 1,0-1,1 0,0-1,-1 0,1 0,1 0,-1-1,0-1,0 1,1-1,-1-1,1 0,-1 0,5-1,61 8,-4 5,-48-10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1:59.4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983 114,'-11'108,"-25"163,3-83,26-167,7-17,-1 1,0-1,-1 1,1-1,-1 0,0 0,0 1,0-1,0 0,-1-1,1 1,-1 0,0-1,0 1,-1-1,1 0,-1 0,1-1,-1 1,0-1,0 1,-9-3</inkml:trace>
  <inkml:trace contextRef="#ctx0" brushRef="#br0" timeOffset="898.675">616 114,'56'-18,"177"-5,61-11,-112 22,-159 12</inkml:trace>
  <inkml:trace contextRef="#ctx0" brushRef="#br0" timeOffset="2013.672">1547 339,'85'21,"85"-41,-29 8,-106 12,-29 2</inkml:trace>
  <inkml:trace contextRef="#ctx0" brushRef="#br0" timeOffset="2553.778">1547 565,'0'0,"-1"1,1-1,0 1,-1-1,1 1,0-1,-1 1,1-1,0 1,0-1,0 1,0-1,-1 1,1-1,0 1,0 0,0-1,0 1,0-1,0 1,0-1,0 1,1 0,-1-1,0 1,0-1,0 1,1-1,-1 1,0-1,1 1,-1-1,0 1,1-1,-1 1,0-1,1 0,-1 1,1-1,-1 0,1 1,-1-1,1 0,-1 1,1-1,-1 0,1 0,-1 0,1 0,0 0,-1 1,1-1,-1 0,1 0,0 0,-1-1,1 1,0 0,39 6,-39-6,173-27,-34 25,-116 2</inkml:trace>
  <inkml:trace contextRef="#ctx0" brushRef="#br0" timeOffset="2998.893">1519 762,'5'0,"6"5,7 2,4-1,3-1,3-2,1 0,0-2,1-1,-1 0,0 0,-5-5,-2-2,0 1,2 0,1 3,1 0,-4 2</inkml:trace>
  <inkml:trace contextRef="#ctx0" brushRef="#br0" timeOffset="63820.261">390 311,'-73'33,"-101"30,173-63,-1 1,0 0,0 0,1 0,-1 0,0 1,1-1,0 0,-1 1,1-1,0 1,-1-1,1 1,0 0,0 0,0-1,1 1,-1 0,0 0,1 0,-1 0,1 0,0 0,-1 0,1 0,0 0,0 0,0 0,1 0,-1 0,0 0,1-1,-1 1,1 0,0 0,-1 0,1 0,0-1,0 1,0 0,1-1,-1 2,73 46,53-32,-125-17,-1 0,0 0,0 1,0-1,0 0,0 0,0 1,0-1,-1 0,1 1,0-1,0 1,0 0,0-1,0 1,-1 0,1-1,0 1,-1 0,1 0,0 0,-1-1,1 1,-1 0,1 0,-1 0,0 0,1 0,-1 0,0 0,0 0,1 0,-1 0,0 0,0 0,0 0,0 0,-1 0,1 0,0 0,0 0,-1 0,1 0,0 0,-1 0,1 0,-1 0,1 0,-1 0,1 0,-1-1,0 1,0 0,1 0,-1-1,0 1,0-1,-53 41,48-38,-242 136,245-136,0-1,1 1,-1 0,1-1,0 1,0 0,0 0,0 1,0-1,1 0,-1 1,1-1,0 1,0-1,0 1,0-1,1 1,0 0,-1-1,1 1,1 0,-1-1,0 1,1 0,0-1,0 1,0-1,0 1,1-1,-1 0,1 1,0-1,0 0,0 0,0 0,0 0,1-1,-1 1,1-1,0 1,0-1,0 0,0 0,0 0,0 0,1-1,-1 1,1-1,-1 0,1 0,-1 0,3 0,9 3,1 0,-1 0,1-2,0 0,0-1,0 0,0-1,0-1,0-1,-1 0,12-3,-22 3,0 0,-1 0,1-1,0 1,-1-1,0 0,1 0,-1-1,0 1,-1-1,1 0,-1 0,1 0,-1 0,0 0,-1-1,1 0,1-3,4-8</inkml:trace>
  <inkml:trace contextRef="#ctx0" brushRef="#br0" timeOffset="64202.982">277 1,'-53'374,"-16"113,57-391,5 1,4 1,5 25,-1-13,-1-87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1 374,'0'-17,"0"-19,9-135,-8 162,1-1,0 1,1 0,0 0,1 0,-1 1,2-1,-1 1,1 0,0 0,1 0,0 1,0 0,1 0,-1 0,5-2,23 0,-22 15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6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1,'-11'1,"-1"0,1 1,-1 1,1 0,0 0,0 1,1 1,-1 0,1 0,0 1,0 0,0 1,1 0,0 0,-2 4,10-10,0 0,0 1,0-1,0 0,0 0,0 1,1-1,-1 0,0 1,1-1,-1 1,1-1,0 1,-1-1,1 1,0-1,0 1,0-1,0 1,0-1,1 1,-1-1,0 0,1 1,-1-1,1 1,-1-1,1 1,-1-1,1 0,0 0,0 1,0-1,0 0,0 0,0 0,0 0,0 0,0 0,1 0,-1 0,0-1,1 1,-1 0,0-1,75 26,-57-22,53 32,-70-35,-1 1,1-1,-1 0,1 1,-1 0,0-1,0 1,0-1,0 1,0 0,0 0,0 0,0 0,-1 0,1 0,0 0,-1 0,0 0,0 0,0 0,1 0,-2 0,1 0,0 0,0 0,-1 0,1 0,-1 0,1 0,-1 0,0-1,0 1,0 0,0 0,0 0,0-1,-2 2,-6 6,0-1,-1 0,0 0,0-1,-1-1,0 1,0-2,0 1,-1-2,0 0,-3 1,3 0,-31 3,28-11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4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0,'-19'39,"-7"26,2 8,4-4,6-10,6-8,3-10,3-6,2-5,1-2,0-1,-5-5,-1-2,-1-4</inkml:trace>
  <inkml:trace contextRef="#ctx0" brushRef="#br0" timeOffset="255.984">1 255,'38'10,"27"2,8 0,-4-2,-10-3,-8-3,-10-2,-11-1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3.1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391 75,'1'-2,"0"0,1 0,-1 0,1 0,0 1,-1-1,1 1,0-1,0 1,0 0,0 0,0 0,0 0,1 0,-1 0,0 0,0 1,1-1,-1 1,0 0,1 0,-1 0,0 0,1 0,-1 0,1 0,254-14,-117-20,-138 34,0-1,0 1,0 0,0 0,0 0,1 0,-1 0,0 1,0-1,0 1,0-1,0 1,0 0,0-1,0 1,-1 0,1 0,0 1,0-1,-1 0,1 1,-1-1,1 0,-1 1,0 0,1-1,-1 1,0 0,0 0,0 0,0 0,-1 0,1 0,0 0,-1 0,1 0,-1 0,0 1,1 83,-57 190,23-31,5-41,-7-237,23 22,-1 1,0 0,0 1,-1 1,-1 0,1 1,-1 0,-1 1,1 1,-1 0,0 2,0-1,-9 1,-5 3,1 0,-1 3,0 0,1 2,-1 1,1 1,1 2,0 0,0 2,1 2,0 0,1 2,0 0,2 2,-13 11,32-24,-1-1,1 0,0 0,0 0,1 1,-1 0,1 0,0 0,0 0,0 1,0 0,1 0,0 0,0 0,0 0,0 1,1-1,0 1,0-1,0 4,3-7,-1-1,1 0,0 1,0-1,0 0,0 0,0 0,0 0,1 0,-1 0,0 0,0 0,1 0,-1-1,0 1,1-1,-1 1,1-1,-1 1,1-1,-1 0,1 1,-1-1,1 0,-1 0,1 0,-1 0,1-1,-1 1,1 0,-1-1,1 1,0-1,20-2</inkml:trace>
  <inkml:trace contextRef="#ctx0" brushRef="#br0" timeOffset="361.03">447 498,'127'-23,"-103"21,289-2,-125-33,-188 36,1 1,0-1,-1 1,1-1,-1 1,1-1,0 1,-1-1,1 1,0-1,0 1,0 0,-1-1,1 1,0 0,0 0,0 0,-1 0,1 0,0 0,0 0,0 0,0 0,-1 0,1 0,0 0,0 0,0 1,-1-1,1 0,0 1,0-1,-1 1,1-1,0 1,-1-1,1 1,0-1,-1 1,1-1,-1 1,1 0,-1-1,1 1,-1 0,0 0,1-1,-1 1,0 0,1 0,-1 0,0-1,0 1,0 0,0 0,0 0,0 0,0-1,0 1,-8 8</inkml:trace>
  <inkml:trace contextRef="#ctx0" brushRef="#br0" timeOffset="615.755">1293 470,'-5'39,"-6"26,-1 8,1-5,2-8,4-10,1-13</inkml:trace>
  <inkml:trace contextRef="#ctx0" brushRef="#br0" timeOffset="864.577">1322 188,'0'0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07.7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24,'-14'117,"10"-101,0 1,2 0,0 0,1 0,0 0,1-1,1 1,1 0,1 0,2 9,-4-23,1 0,0 0,0 0,-1 0,2-1,-1 1,0-1,0 1,1-1,-1 0,1 0,0 0,0 0,-1-1,1 1,0-1,1 0,-1 0,0 0,0 0,0 0,1-1,-1 1,0-1,1 0,-1 0,0 0,0 0,1-1,-1 1,0-1,0 0,1 0,-1 0,0-1,0 1,0-1,0 1,-1-1,1 0,0 0,-1 0,1-1,-1 1,0 0,0-1,0 0,0 1,0-1,-1 0,1-1,116-167,-118 171,20-30,-20 30,1 0,-1-1,0 1,0-1,1 1,-1-1,0 1,0 0,1-1,-1 1,1 0,-1-1,0 1,1 0,-1 0,1-1,-1 1,0 0,1 0,-1 0,1 0,-1-1,1 1,-1 0,1 0,-1 0,1 0,-1 0,1 0,-1 0,1 0,-1 0,1 1,-1-1,0 0,1 0,-1 0,1 0,-1 1,1-1,-1 0,0 1,1-1,-1 0,1 1,-1-1,0 0,0 1,1-1,-1 0,0 1,0-1,1 1,-1-1,0 1,0-1,0 1,0-1,1 0,-1 1,0-1,0 1,0-1,0 1,10 55,-11-51,1 1,0 0,1 0,-1 0,1 0,0 0,0-1,1 1,0 0,0-1,0 1,1-1,0 0,0 0,0 0,0 0,1 0,0-1,0 1,0-1,0 0,1-1,0 1,0-1,0 0,0 0,4 2,-1-3,0-1,0 0,0-1,0 1,0-2,0 1,-1-1,1 0,0-1,0 1,0-2,-1 1,1-1,-1 0,0-1,0 1,0-1,0-1,-1 1,0-1,4-4,1-1,0-1,-1 0,0 0,-1-1,0 0,-1-1,0 0,-1 0,0-1,-1 0,0-2,-5 13,0 0,1 0,-1-1,0 1,0 0,-1-1,1 1,-1-1,0 1,0-1,0 1,0-1,0 1,-1-1,0 1,1 0,-1-1,0 1,-1 0,1-1,-1 1,1 0,-1 0,0 0,-1 0,-8 2,0 5</inkml:trace>
  <inkml:trace contextRef="#ctx0" brushRef="#br0" timeOffset="415.518">875 249,'140'-73,"-133"69,0-1,0 0,0-1,-1 1,0-1,0-1,-1 1,1-1,-2 0,1 0,-1 0,0-1,0 0,-1 0,0 0,0 0,-1-2,-1 9,0-1,-1 1,0-1,1 0,-1 1,0-1,0 0,0 1,0-1,0 0,0 1,0-1,-1 0,1 1,0-1,-1 0,0 1,1-1,-1 1,0-1,0 1,0-1,0 1,0 0,0-1,0 1,0 0,0 0,-1 0,1 0,-1 0,1 0,0 0,-1 0,0 1,1-1,-1 1,1-1,-1 1,0-1,1 1,-1 0,-1 0,-71 17,65-12,1 1,0 0,0 0,0 0,1 1,-1 0,2 1,-1-1,1 1,0 1,1-1,0 1,-1 2,4-6,0-1,0 1,0 0,0 0,1 0,0 0,0 0,0 0,1 0,-1 0,1 0,1 0,-1 0,1 0,-1 0,1 0,1 0,-1 0,1 0,0 0,0-1,0 1,1-1,-1 0,1 1,1 0,8 5,1 0,0-1,0-1,1 0,-1-1,2 0,-1-1,1-1,0 0,0-1,0 0,1-2,-1 1,1-2,0 0,-1-1,1-1,0 0,13-4,-1 0,-4-1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 1,'-14'9,"-5"4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1.6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1,'-9'43,"-4"29,1 7,-3-6,2-9,2-12,4-9,2-8,3-4,1-4,-3 0,-2-1,1 0,0 0,-2-3,-1-2,5-4,4-5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2.0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0,'-35'99,"4"1,-12 76,40-161,-7 30,2 1,2 0,2 1,2 4,3 86,0-112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0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16,'1'283,"-1"-279,0-1,0 1,0-1,1 0,-1 1,1-1,0 0,0 0,0 1,0-1,1 0,-1 0,1 0,0 0,0-1,0 1,0 0,0-1,1 1,-1-1,1 0,-1 0,1 0,0 0,0 0,0-1,0 1,0-1,0 0,1 0,-1 0,0 0,1-1,-1 1,0-1,1 0,-1 0,0 0,1 0,-1-1,0 1,1-1,-1 0,0 0,0 0,1-1,14-6,-1 0,-1-2,0 0,0-1,-1 0,0-1,-1-1,-1-1,0 0,-1 0,0-1,-1-1,-1 0,0 0,5-14,38-50,-8 3,-79 207,33-125,0 0,1 0,0 1,0-1,1 0,-1 0,1 0,0 0,0 0,1 0,-1 0,1-1,0 1,0-1,1 1,0-1,-1 1,1-1,1 0,-1-1,1 1,-1 0,1-1,0 0,0 0,5 3,-2-3,1 0,-1 0,1 0,0-1,0 0,0-1,0 1,1-2,-1 1,0-1,0 0,0-1,0 0,1 0,-1-1,0 0,-1 0,1-1,0 0,-1-1,1 1,-1-1,0-1,-1 1,1-1,-1 0,1-1,-2 0,1 0,-1 0,0 0,0-1,3-5,1-2,-1-1,0 0,0 0,-2-1,0 0,-1 0,0-1,0-10,-3 14</inkml:trace>
  <inkml:trace contextRef="#ctx0" brushRef="#br0" timeOffset="328.272">988 16,'-5'29,"-6"19,-1 6,1-6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1,'2'1,"0"0,0 1,0-1,-1 1,1 0,0-1,-1 1,0 0,1 0,-1 0,0 0,0 0,0 0,0 0,0 1,-1-1,1 0,-1 0,1 1,-1-1,0 0,0 1,0-1,0 1,0-1,0 1,4 195,-4-195,0-1,1 1,-1-1,0 1,1-1,-1 1,1-1,0 0,0 0,0 1,0-1,0 0,1 0,-1 0,1 0,-1 0,1 0,0 0,-1-1,1 1,0-1,0 1,0-1,1 0,-1 1,0-1,0 0,1 0,-1-1,0 1,1-1,-1 1,1-1,-1 0,1 1,-1-1,1-1,-1 1,0 0,1 0,95-37,-60 6,-32 26,-1-1,1 1,0 0,0 1,0 0,0-1,1 2,0-1,0 1,0 0,0 1,0-1,5 0,-8 5,0-1,0 0,-1 1,1 0,-1 0,1 0,-1 0,0 0,1 1,-1 0,-1-1,1 1,0 0,-1 0,1 1,-1-1,0 0,0 1,0 0,-1-1,1 3,12 16,-12-19,0-1,0 1,1-1,-1 0,0 0,1 0,-1 0,1 0,0 0,0-1,0 1,-1-1,1 0,1 0,-1 0,0 0,0-1,0 1,0-1,0 0,1 0,-1 0,0 0,0 0,0-1,1 1,-1-1,0 0,0 0,0 0,0-1,0 1,-1-1,1 1,1-2,89-73,-81 64,-1-1,0 0,-1 0,-1-1,0-1,-1 0,0 0,-2 0,1-1,3-16,-7 20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5.5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1,'-9'43,"-4"33,1 9,2-5,-2-12,1-12,3-11,2-9,2-5,2-3,2-2,0 0,0-10,1-12,-1-12,0-4</inkml:trace>
  <inkml:trace contextRef="#ctx0" brushRef="#br0" timeOffset="345.287">342 226,'-42'23,"25"-15,0 0,1 1,0 0,1 2,0 0,1 0,0 2,1-1,0 2,1 0,0 1,10-10,1 0,0 0,0 1,0-1,0 0,1 1,0-1,0 0,1 1,-1-1,1 0,0 0,0 1,1-1,0 0,0 0,0 0,0-1,1 1,0 0,0-1,0 0,0 1,1-1,0-1,-1 1,1 0,1-1,-1 0,0 0,1 0,0-1,0 1,1-1,40 40,21 60,-55-90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4.9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 43,'-6'12,"1"1,0-1,0 1,1 1,1-1,1 1,0-1,0 1,1 0,1 0,0-1,1 1,1 0,0-1,1 1,3 10,-4-21,0 0,0 0,0 0,0 0,0-1,0 1,1-1,-1 1,1-1,-1 0,1 0,0 0,0-1,0 1,0-1,1 1,-1-1,0 0,0 0,1 0,-1-1,1 1,-1-1,0 0,1 0,-1 0,1 0,-1-1,1 1,-1-1,0 0,0 0,1 0,-1-1,0 1,0-1,0 1,0-1,0 0,-1 0,1 0,0-1,-1 1,0-1,1 1,-1-1,0 0,0 0,-1 0,1 0,-1 0,3-1,0 1,0-1,-1 0,1 0,-1 0,0-1,-1 1,1-1,-1 0,0 1,0-1,0 0,0 0,-1 0,0-1,0 1,-1 0,1 0,-1-1,0 1,-1 0,1 0,-1 0,0-1,0 1,-1 0,1 0,-1 0,0 1,-1-1,1 0,-1 1,0-1,0 1,0 0,-1 0,1 0,-1 1,0-1,-3-2,-47 4,29 11</inkml:trace>
  <inkml:trace contextRef="#ctx0" brushRef="#br0" timeOffset="331.303">345 353,'0'-10,"5"-12,6-8,2-3,-2-1,2 0,4 2,-2 1,3 6,-3 2,1 1,-2-2,2 5,-3 9,2 7,-2 3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19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170 431,'-1'-1,"0"-1,0 1,0 0,0 0,0-1,0 1,0 0,-1 0,1 0,-1 1,1-1,0 0,-1 0,0 1,1-1,-1 1,1-1,-1 1,0 0,1-1,-1 1,1 0,-1 0,0 0,1 1,-1-1,0 0,1 1,-1-1,1 0,-1 1,1 0,-1-1,1 1,-1 0,1 0,-1 0,1 0,0 0,-1 1,-7 4,0 1,1-1,0 1,1 1,-1-1,1 1,1 1,-1-1,2 1,-1 0,1 1,0-1,1 1,0 0,-1 7,3-12,1 1,-1-1,1 1,1 0,-1-1,1 1,0 0,0 0,0-1,1 1,0 0,0 0,0-1,1 1,0-1,0 0,0 1,1-1,0 0,0 0,0 0,1-1,-1 1,1-1,0 0,0 0,1 0,-1-1,2 2,3-2,-1-1,1 1,-1-1,1-1,0 0,0 0,0-1,0 0,0 0,0-1,-1 0,1-1,0 0,-1 0,1-1,-1 0,1 0,-1-1,-1 0,1-1,0 0,-1 0,0 0,5-6,0 3,-1 0,0-1,0 0,-1 0,0-1,-1-1,0 0,-1 0,0 0,-1-1,0 0,-1-1,0 0,-1 0,0 0,-1 0,-1-1,0 1,-1-1,0 0,-1 0,-1 0,0 0,-1-1,0 11,0 0,0 0,-1-1,0 2,0-1,0 0,0 0,0 1,-1-1,1 1,-1-1,0 1,0 0,-1 0,1 1,0-1,-1 1,0 0,0-1,1 2,-1-1,0 0,0 1,-1 0,1 0,0 0,0 0,-1 1,1-1,0 1,-1 0,1 0,0 1,0 0,-1-1,1 1,0 1,0-1,0 1,0-1,0 1,0 0,1 1,-1-1,0 0,1 1,0 0,0 0,0 0,0 0,0 1,1-1,-1 1,1-1,0 2,1-3,0 1,1 0,-1-1,1 1,0 0,0 0,0 0,0-1,0 1,1 0,-1-1,1 1,0 0,0-1,0 1,0 0,0-1,1 0,-1 1,1-1,-1 0,1 0,0 0,0 0,0 0,0 0,0 0,0-1,1 1,-1-1,1 1,-1-1,1 0,90 27,-71-27,0-2,1 0,-1-2,0 0,-1-2,1 0,-1-2,20-8,-40 14,1 0,-1 0,0 1,1-1,-1 0,1 0,-1 1,1-1,0 1,-1-1,1 1,-1 0,1-1,0 1,-1 0,1 0,0 0,-1 0,1 1,0-1,-1 0,1 1,-1-1,1 1,-1 0,1-1,-1 1,1 0,-1 0,1 0,-1 0,0 0,0 0,1 0,-1 0,0 1,0-1,0 0,-1 1,1-1,0 1,0-1,-1 1,1-1,-1 1,1 0,-1-1,0 1,1-1,-1 1,0 0,0-1,0 1,-6 31,5-29,-1 1,1-1,-1 1,1-1,1 1,-1 0,1 0,0-1,0 1,0 0,1 0,-1-1,1 1,0 0,1-1,-1 1,1-1,0 0,0 1,0-1,0 0,1 0,0 0,0-1,0 1,0 0,2 0,0-1,-1 0,1 0,0-1,0 0,0 0,0 0,0 0,1-1,-1 0,0 0,1 0,-1-1,1 0,-1 0,1 0,-1-1,0 0,1 0,-1 0,0 0,0-1,0 0,0 0,0-1,4-2,7-3,-1-2,-1 0,0 0,0-1,-1-1,0-1,3-4,43-73,-70 145,10-50,0 0,1 0,-1 0,1 0,0 0,0-1,1 1,0 0,0 0,0 0,0 0,1-1,0 1,-1 0,2-1,-1 0,1 1,-1-1,1 0,0 0,1-1,-1 1,0-1,1 1,0-1,0 0,0-1,0 1,1-1,-1 1,1-1,-1-1,1 1,0-1,-1 1,1-1,5 0,5-6,1-1,-1-1,-1 0,1-1,-1-1,0 0,-1 0,0-2,-1 0,0 0,-1-1,0 0,-1-1,0 0,8-15,1 3,-2-1,0 0,-1-2,-2 0,-1-1,-1 0,-1-1,13-112,-23 139,0-1,0 0,0 0,0 0,-1 0,1 0,-1 0,0 0,0 1,-1-1,1 0,-1 0,0 0,0 0,0 0,0 0,-1 1,1-1,-1 1,0-1,0 1,0 0,-1-1,1 4,1 1,-1-1,0 0,1 1,-1-1,1 1,-1-1,1 1,-1 0,1-1,-1 1,1 0,0 0,0 0,-1 0,1 0,0 1,0-1,0 0,0 1,0-1,0 0,1 1,-1-1,0 1,1-1,-1 1,1-1,-1 1,-40 125,38-109,1 1,0-1,2 0,0 0,1 0,0 1,2-1,0 0,3 8,19 144,-8-41,-17-128,0-11</inkml:trace>
  <inkml:trace contextRef="#ctx0" brushRef="#br0" timeOffset="247.178">1102 148,'43'10,"28"3,8-1,0-2,-10-3,-10-8,-12-3,-8-1,-6 1,-4 0,-7 1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2.3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254 113,'-57'476,"29"-217,6-155,23-104,-1 0,0 0,0 0,1 0,-1 0,0 0,0 0,0 1,1-1,-1 0,0 0,0 0,0 0,1 0,-1 0,0 0,0 0,0 1,1-1,-1 0,0 0,0 0,0 0,0 0,0 1,0-1,1 0,-1 0,0 0,0 1,0-1,0 0,0 0,0 1,9-23,-5 2</inkml:trace>
  <inkml:trace contextRef="#ctx0" brushRef="#br0" timeOffset="268.608">0 565,'39'-10,"26"-7,8-2,-5 3,-8-1,-10 3,-8-1,-7 1,-10-1,-3-2,-6-5,-1 3,-3 4</inkml:trace>
  <inkml:trace contextRef="#ctx0" brushRef="#br0" timeOffset="668.439">649 1,'-34'158,"8"2,3 32,21-171,-1-10,1 1,0 0,1 0,0 0,1 0,0-1,1 1,0 0,1 0,0 0,1-1,1 1,0-1,0 0,1 0,0 0,1-1,0 0,1 0,1 1,-5-8,1-1,-1 0,1 0,0 0,0 0,-1-1,1 0,0 0,1 0,-1 0,0 0,0-1,0 0,0 0,0 0,1 0,-1 0,0-1,0 0,0 0,0 0,0-1,0 1,0-1,1-1,91-59,-87 55,1-2,-10 8,1-1,0 0,0 1,0-1,0 1,0-1,0 1,0-1,0 1,1 0,-1-1,1 1,-1 0,1 0,-1 0,1 0,-1 0,1 1,0-1,0 0,-1 1,1-1,0 1,0 0,0-1,-1 1,1 0,0 0,0 0,0 1,0-1,-1 0,1 1,0-1,0 1,-1-1,1 1,0 0,-1 0,1 0,0 0,-1 0,0 0,2 1,2 42,-6-41,1 0,-1 0,1 0,-1 0,1 0,0 0,0 0,0 0,0-1,1 1,-1 0,1 0,0 0,0 0,0 0,0-1,1 1,-1 0,0-1,1 1,0-1,0 0,0 1,0-1,0 0,0 0,0 0,1-1,-1 1,1 0,-1-1,1 0,0 1,0-1,-1 0,2 0,11-3</inkml:trace>
  <inkml:trace contextRef="#ctx0" brushRef="#br0" timeOffset="1004.925">1158 706,'20'-6,"0"0,0-1,0-1,-1-1,0 0,-1-2,0 0,0-1,-1-1,-1 0,0-2,-1 0,9-12,-23 26,0 0,1 0,-1 0,0-1,0 1,0 0,-1-1,1 1,0-1,0 1,-1-1,1 1,-1-1,1 1,-1-1,0 0,0 1,0-1,0 0,0 1,0-1,0 0,0 1,0-1,-1 1,1-1,-1 0,1 1,-1-1,0 1,0 0,1-1,-1 1,0-1,0 1,-1 0,1 0,0 0,0-1,0 1,-1 0,1 1,0-1,-1 0,1 0,-1 1,1-1,-1 0,0 1,1 0,-1-1,1 1,-1 0,0 0,1 0,-8 1,0 1,0 0,1 0,-1 1,1 0,0 0,-1 1,2 0,-1 1,0 0,1 0,0 0,0 1,1 0,-1 0,1 1,1 0,-1 0,1 0,0 1,1 0,0 0,0 0,1 0,0 0,0 1,1 0,-1 4,1-5,1 0,0 0,0 0,0 0,1-1,0 1,1 0,-1 0,2 0,-1 0,1 0,0-1,1 1,0-1,0 0,0 1,1-1,0-1,0 1,1-1,0 1,0-1,1-1,-1 1,1-1,1 0,-1 0,1-1,-1 1,1-2,0 1,1-1,-1 0,1 0,-1-1,4 0,102 3,-88-5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31.2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44 391,'22'-3,"1"-1,-1 0,0-2,0 0,-1-2,0 0,0-1,-1-2,0 0,8-6,-25 15,-1 1,1 0,-1-1,1 0,-1 0,1 0,-1 0,0 0,0 0,0-1,0 1,-1 0,1-1,-1 0,1 1,-1-1,0 0,0 0,0 0,0 0,0 0,-1 0,0 0,1 0,-1 0,0 0,0 0,-1 0,1 0,-1 0,1 0,-1 1,0-1,0 0,0 0,-1 0,1 1,-1-1,1 1,-1-1,0 1,0-1,0 1,0 0,-2-1,-4 0,0 0,0 1,0 0,-1 0,1 1,-1 0,1 1,-1 0,1 0,-1 0,1 1,-1 1,1 0,0 0,0 0,0 1,0 0,0 1,0-1,1 2,-1-1,1 1,1 0,-1 0,1 1,-1 0,2 0,-2 2,1-3,-1 0,2 0,-1 0,1 1,0 0,0 0,0 0,1 1,0-1,0 1,1 0,0 0,0 1,0-1,1 1,0-1,1 1,0 0,0-1,0 1,1 0,1 0,-1 0,1-1,0 1,1 0,0-1,0 1,0-1,1 0,0 0,2 2,0-2,1 0,1 0,-1-1,1 0,0 0,0-1,1 0,0 0,0 0,0-1,0 0,1-1,0 0,-1 0,1-1,0 0,0-1,6 1,9-1,0 0,0-2,1 0,-1-2,-1-1,11-3,-7 1</inkml:trace>
  <inkml:trace contextRef="#ctx0" brushRef="#br0" timeOffset="400.405">467 531,'66'-50,"-2"-3,-3-3,-2-3,14-22,-73 81,0 1,0-1,1 1,-1-1,0 1,1-1,-1 1,0-1,1 0,-1 1,0-1,1 0,-1 1,0-1,1 0,-1 1,1-1,-1 0,1 0,-1 1,1-1,-1 0,1 0,-1 0,1 0,-1 0,1 0,-1 0,1 0,-1 0,1 0,0 0,-1 0,1 0,-1 0,1 0,-1-1,1 1,-1 0,0 0,1-1,-1 1,1 0,-1-1,1 1,-1 0,0-1,1 1,-1 0,0-1,1 1,-1-1,0 1,0-1,1 1,-1-1,0 1,0-1,0 1,0-1,0 1,0-1,1 1,-1-1,0 1,-1-1,1 1,0-1,-5 42,2-31,1 0,0 0,1 0,0 0,0 0,1 0,1 1,0-1,0 0,2 6,-2-13,0 1,0-1,0 1,1-1,-1 0,1 0,0 0,0 0,0 0,0 0,0 0,1 0,-1-1,1 0,0 1,0-1,0 0,0 0,0 0,0-1,0 1,1-1,-1 0,1 0,-1 0,1 0,-1 0,1-1,-1 0,1 1,1-2,8-1,0-2,0 0,0 0,0-1,-1-1,0 0,0 0,0-1,-1-1,0 0,0-1,-1 0,-1 0,1-1,-1 0,3-6,10-17,-16 16</inkml:trace>
  <inkml:trace contextRef="#ctx0" brushRef="#br0" timeOffset="1098.048">1313 475,'21'-6,"-1"0,-1-1,1-1,-1-1,0 0,-1-2,0 0,-1-1,0-1,-1 0,4-5,-14 12,0-1,-1 1,1-1,-1 0,0-1,-1 1,0-1,0 1,0-1,-1-1,0 1,-1-1,-1 6,0 0,-1 0,0 0,1 0,-1 0,0 0,0 0,-1 0,1 0,-1 0,1 0,-1 0,0 0,0 1,0-1,0 0,-1 0,1 1,-1-1,0 1,0 0,1-1,-2 1,1 0,0 0,0 0,-1 0,1 1,-1-1,1 1,-1-1,0 1,1 0,-1 0,0 0,0 0,-6 1,0-1,0 2,1-1,-1 1,0 1,1-1,-1 1,1 1,-1 0,1 0,0 1,0 0,1 0,-1 0,1 1,0 1,0-1,0 1,1 0,0 0,0 1,1 0,0 0,0 0,0 2,1-6,0 1,1 0,0-1,0 1,0 1,0-1,1 0,0 1,0-1,0 1,0-1,1 1,-1 0,1 0,0 0,1 0,-1 0,1 0,0-1,1 1,-1 0,1 0,0 0,0 0,0 0,1 0,-1-1,1 1,0-1,1 1,-1-1,1 0,0 0,0 0,0 0,0 0,1-1,0 0,-1 1,1-1,0-1,3 3,7-1,0-1,0-1,0 1,0-2,1 0,-1-1,0 0,0-2,0 1,1-1,-1-1,-1-1,1 0,-1-1,1 0,-1-1,-1 0,1-1,-1-1,0 0,9-8,10-2,11-7,-2-3,-1-1,-2-2,-1-2,-1-1,20-26,12-41,-67 100,1 0,-1 0,1 0,-1 0,0 0,0 0,1 0,-1 0,0 0,0 1,0-1,0 0,0 0,0 0,0 0,0 0,-1 0,1 0,0 0,-1 0,1 0,0 0,-1 0,1 1,-1-1,1 0,-1 0,0 0,1 1,-1-1,0 0,0 1,1-1,-1 1,0-1,0 1,0-1,0 1,1-1,-1 1,0 0,0 0,0-1,0 1,0 0,0 0,0 0,0 0,0 0,0 0,0 0,0 0,0 1,0-1,0 0,0 1,1-1,-1 0,0 1,0-1,0 1,0-1,1 1,-1 0,0-1,1 1,-1 0,0-1,1 1,-15 9,1-1,0 2,1 0,0 0,0 2,2-1,-1 1,2 1,0 0,0 1,-3 7,12-19,-1-1,1 1,-1 0,1-1,0 1,0 0,0 0,0 0,1 0,-1 0,1 0,0 0,0 0,0 0,0 0,0 0,1 0,-1 0,1 0,0 0,0-1,0 1,0 0,0 0,1-1,-1 1,1-1,0 1,0-1,0 1,0-1,0 0,2 1,92 56,-68-45,-25-13,1 0,-1 1,0-1,0 1,0-1,0 1,0 0,0 0,-1 0,1 1,-1-1,1 1,-1-1,0 1,0 0,0 0,0 0,-1 0,1 0,-1 0,0 0,1 0,-2 1,1-1,0 0,-1 1,1-1,-1 1,0-1,0 1,0-1,-1 1,1-1,-1 0,0 1,0-1,0 0,-1 3,-10 14,0-1</inkml:trace>
  <inkml:trace contextRef="#ctx0" brushRef="#br0" timeOffset="1637.855">2527 164,'0'1,"-27"13,1 1,1 1,1 1,0 2,1 0,1 1,1 2,1 0,1 1,1 0,-5 11,22-33,0 0,0 1,0-1,0 1,0-1,0 1,1-1,-1 1,1 0,-1-1,1 1,-1 0,1-1,0 1,0 0,0-1,0 1,0 0,0 0,0-1,0 1,1 0,-1-1,1 1,-1 0,1-1,0 1,-1-1,1 1,0-1,0 1,0-1,0 0,1 0,-1 1,0-1,0 0,1 0,-1 0,1 0,-1 0,1 0,-1-1,1 1,0-1,-1 1,1-1,0 1,-1-1,1 0,0 0,-1 0,1 0,0 0,1 0,10-4,-1 0,0-1,0-1,-1 0,0-1,0 0,0 0,-1-1,0 0,4-5,10-7,223-148,-246 166,0 1,0 0,1 0,-1 0,0 0,0 1,1-1,-1 0,1 0,-1 1,1-1,-1 1,1 0,-1-1,1 1,-1 0,1 0,0 0,-1 0,1 0,-1 0,1 0,0 1,-1-1,1 0,-1 1,1-1,-1 1,0 0,1-1,-1 1,1 0,-1 0,0 0,0 0,0 0,1 0,-1 1,0-1,-1 0,1 0,0 1,0-1,0 1,-1-1,1 1,-1-1,1 1,-1-1,1 1,-1-1,0 1,0-1,0 1,0 0,0-1,0 1,0-1,-1 2,-4 23,0-1,-2 0,-1 0,0-1,-11 19,-27 86,25-27,-54 184,65-256,8-22,0 0,0-1,0 1,-1 0,-1-1,1 0,-1 1,0-1,-1-1,1 1,-1-1,-1 0,1 0,-1 0,0-1,-1 0,-3 3,9-8,-1 1,0 0,0-1,0 1,0-1,0 0,0 0,0 0,0 0,0 0,0 0,0 0,1 0,-1-1,0 1,0-1,0 0,0 1,0-1,1 0,-1 0,0 0,1 0,-1-1,1 1,-1 0,1-1,-1 1,1-1,0 1,0-1,0 1,0-1,0 0,0 0,0 0,-20-70,20-13,1 60</inkml:trace>
  <inkml:trace contextRef="#ctx0" brushRef="#br0" timeOffset="2166.504">2978 164,'-6'21,"1"-7,1-1,0 1,1 0,1 0,0 1,1-1,0 0,1 1,1 7,-1-20,0-1,1 0,-1 1,0-1,0 0,0 0,1 1,-1-1,0 0,1 0,0 0,-1 1,1-1,0 0,-1 0,1 0,0 0,0 0,0 0,0 0,0-1,0 1,0 0,0 0,0-1,0 1,0-1,0 1,1-1,-1 1,0-1,0 0,1 1,-1-1,0 0,1 0,-1 0,0 0,0 0,1 0,-1-1,0 1,1 0,-1-1,0 1,1-1,54-33,-48 28,65-56,-58 48,1 0,0 0,0 2,1 0,1 1,0 0,0 2,7-3,-23 12,1-1,-1 0,0 1,1-1,-1 1,0 0,1-1,-1 1,0 0,1 0,-1 1,0-1,1 1,-1-1,0 1,1-1,-1 1,0 0,0 0,0 0,0 1,0-1,0 0,0 1,0-1,-1 1,1 0,0-1,-1 1,0 0,1 0,-1 0,0 0,0 0,0 1,0-1,0 0,0 2,11 92,-40 111,-2 27,25-187,-3-1,-1 0,-3-1,-1 0,-3 0,-14 27,-20-11,48-60,0 0,1 0,-1 0,0-1,0 1,1 0,-1-1,0 0,0 1,0-1,0 0,0 0,0 0,0 0,1 0,-1 0,0-1,0 1,0 0,0-1,0 0,1 1,-1-1,0 0,1 0,-1 0,0 0,1 0,0-1,-1 1,1 0,-1-1,1 1,0-1,0 1,0-1,0 1,0-1,0 0,0 0,-4-12,1 1,0-1,0 0,2 0,-1 0,2 0,0-1,1 1,0 0,1 0,1-1,0 1,2-7,2 0,-1 0,2 1,1 0,1 0,0 1,1 0,1 0,1 2,1-1,0 1,1 1,1 1,6-6,-2 3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5:27.0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1 233,'16'2,"0"-1,0-1,0 0,0-1,0-1,0 0,0-1,0-1,13-5,-12 5,0 0,0-1,-1-1,0-1,0 0,0-1,-1-1,0 0,-1-1,0-1,-1 0,0-1,0 0,9-13,-20 22,-1 1,1-1,0 1,-1-1,1 0,-1 1,0-1,0 0,0 0,0 0,-1 0,1 0,-1 0,0 0,0 0,0 0,0 0,0 0,-1 0,1 0,-1 0,0 0,0 0,-1-2,-20 35,15-9,1-1,1 1,1 0,1 0,0 1,2 20,-5 28,-53 387,16-188,32-158,3-105,8-32,4 5</inkml:trace>
  <inkml:trace contextRef="#ctx0" brushRef="#br0" timeOffset="402.59">707 176,'-56'58,"2"1,3 3,3 2,-8 19,14 10,41-91,1 0,-1 0,1 0,-1 0,1 0,0 1,0-1,0 0,0 0,0 0,0 1,1-1,-1 0,1 0,0 0,-1 0,1 0,0 0,0 0,0 0,0 0,1-1,-1 1,0 0,1-1,-1 1,1-1,0 1,-1-1,1 0,0 1,0-1,0 0,0 0,0-1,0 1,0 0,0-1,0 1,0-1,0 0,1 1,-1-1,48 1,-45-2,-1 0,0 1,1-1,0 1,-1 0,1 0,-1 0,1 1,-1 0,0 0,1 0,-1 0,0 0,1 1,-1 0,0 0,0 0,0 1,-1-1,1 1,0 0,-1 0,0 0,0 0,0 1,0-1,0 1,1 3,9 89,-9-29,2-48</inkml:trace>
  <inkml:trace contextRef="#ctx0" brushRef="#br0" timeOffset="719.272">932 656,'-5'34,"-1"15,0 5,1-7</inkml:trace>
  <inkml:trace contextRef="#ctx0" brushRef="#br0" timeOffset="966.11">1017 233,'0'0</inkml:trace>
  <inkml:trace contextRef="#ctx0" brushRef="#br0" timeOffset="1271.973">1130 910,'23'-47,"2"1,2 2,2 0,7-5,-36 48,0 0,1 1,-1-1,0 0,0 1,0-1,0 0,1 1,-1-1,0 0,1 1,-1-1,0 1,1-1,-1 1,1-1,-1 1,1-1,-1 1,1-1,0 1,-1-1,1 1,-1 0,1-1,0 1,-1 0,1 0,0 0,-1-1,1 1,0 0,-1 0,1 0,0 0,0 0,-1 0,1 0,0 0,-1 1,1-1,0 0,-1 0,1 0,0 1,-1-1,1 0,-1 1,1-1,0 1,-1-1,1 1,-1-1,1 1,-1-1,0 1,1-1,-1 1,6 43,-6-34,-1-6,1 0,0 0,0-1,0 1,0 0,1 0,-1-1,1 1,0 0,0-1,0 1,0-1,1 1,0-1,-1 0,1 0,1 0,-1 0,0 0,1 0,-1 0,1-1,0 1,0-1,0 0,0 0,0 0,0 0,1 0,-1-1,1 1,-1-1,1 0,-1 0,1-1,0 1,0-1,-1 1,1-1,0 0,-1-1,1 1,3-1,2-2,0 0,0 0,-1-1,1 0,-1 0,0-1,0 0,-1-1,1 0,-1 0,0 0,-1-1,0 0,0 0,1-1,6-14</inkml:trace>
  <inkml:trace contextRef="#ctx0" brushRef="#br0" timeOffset="1884.484">1694 797,'6'-6,"7"-4,-1-1,0 0,-1-1,-1-1,0 0,0 0,-1-1,-1 0,0 0,-1-1,-1 0,0-1,2-9,-8 23,0-1,-1 1,1 0,0 0,-1 0,1 0,-1 0,0 0,0 0,0 0,0 0,0 0,0 0,0 0,0 0,-1 1,1-1,-1 1,1-1,-1 1,0-1,0 1,1 0,-1 0,0 0,0 0,0 0,0 1,0-1,0 0,-1 1,1-1,0 1,0 0,0 0,0 0,-1 0,1 0,0 1,0-1,0 0,0 1,0 0,0-1,0 1,0 0,0 0,0 0,0 0,0 1,1-1,-1 0,0 1,1-1,-1 1,1 0,0-1,-1 1,1 0,-4 2,0-1,0 1,1-1,-1 1,1 1,0-1,1 0,-1 1,1 0,-1 0,1 0,1 0,-1 0,1 1,0-1,0 1,1 0,-1 0,1-1,0 1,1 0,0 0,0 0,0 0,0 0,1-1,0 1,0 0,1 0,0-1,0 1,0-1,0 1,1-1,0 0,0 0,1 0,-1 0,1-1,2 3,7 1,0-1,0-1,1 0,-1 0,2-1,-1-1,0-1,1 0,-1-1,1 0,0-1,0 0,-1-2,1 0,0 0,0-2,-1 1,1-2,9-3,-4-3,-1-1,-1-1,0 0,0-2,-1 0,-1 0,-1-2,0 0,-1 0,0-2,-1 0,4-10,-6 14,14-20,0-2,-3-1,-1 0,-2-2,-1 0,-2-1,-2 0,-2-2,-1 1,1-23,-14-6,2 69,-1-1,1 1,0-1,-1 1,1-1,-1 1,0-1,1 1,-1 0,0-1,0 1,0 0,0-1,0 1,0 0,0 0,0 0,0 0,-1 0,1 0,0 1,-1-1,1 0,0 0,-1 1,1-1,-1 1,1 0,-1-1,1 1,-1 0,0 0,1 0,-1 0,1 0,-1 0,1 0,-1 1,1-1,-1 0,0 1,-6 4,1 0,0 1,0-1,0 1,1 1,0-1,0 1,0 0,1 1,0-1,1 1,0 0,0 0,0 0,1 1,0-1,-1 8,-8 24,1 1,2 0,2 1,2 0,0 15,6-28,1 0,1 0,1 0,2 0,1-1,1 0,1 0,8 14,22 19,-38-61</inkml:trace>
  <inkml:trace contextRef="#ctx0" brushRef="#br0" timeOffset="2139.227">2089 430,'39'10,"21"3,7-1,-5 2,-7 0,-8-3,-13-4</inkml:trace>
  <inkml:trace contextRef="#ctx0" brushRef="#br0" timeOffset="2385.898">2682 656,'10'20,"3"0,-1-7,2-5,0-10,-4-9,-3-7,-3-1</inkml:trace>
  <inkml:trace contextRef="#ctx0" brushRef="#br0" timeOffset="2633.978">3133 402,'-33'29,"-12"19,3 6,7-1,16-10,10-7,12-10,10-9,2-3,5-4,2-4,4-2,1-2,1-2,1-1,0 1,-6-1</inkml:trace>
  <inkml:trace contextRef="#ctx0" brushRef="#br0" timeOffset="3485.985">2823 262,'0'0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36:00.256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E71224"/>
      <inkml:brushProperty name="ignorePressure" value="1"/>
    </inkml:brush>
    <inkml:brush xml:id="br3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875 1105,'0'543,"-25"-262,-4 5,-2 92,33 9,26-125,-28-239,-12 191,-23-18,12-55,15-96,2 0,2 1,2 0,2 0,5 37,23 114,-29 170,30-170,-28 198,25-253,-13-13,-9-117,-1 1,-1 0,0 0,-1 0,0 0,-1 0,0 1,-1-1,-1 0,-1 9,-6 33,2 0,4 0,1 0,3 11,0-41,27 145,-16 16,-5-151,-2 1,-1 0,-2 1,-1-1,-4 29,4 96,4-138,1-5</inkml:trace>
  <inkml:trace contextRef="#ctx0" brushRef="#br0" timeOffset="2954.163">848 6834,'67'1,"150"-13,-151 2,1 3,1 3,-1 3,25 4,27-1,163-3,-140-26,55 15,0-6,1-10,169 28,-169-27,-2 26,-53-26,308 26,1214 1,-1495 29,196-29,-352 0,1-1,-1 0,0-1,0-1,0 0,0-1,0 0,8-5,-4-1</inkml:trace>
  <inkml:trace contextRef="#ctx0" brushRef="#br0" timeOffset="8154.969">142 6326,'-11'-62,"11"62,-1 0,1 0,0 0,0 0,0 1,-1-1,1 0,0 0,0 0,0 0,-1 0,1 0,0 0,0 0,-1 1,1-1,0 0,0 0,-1 0,1 0,0 0,0 0,0-1,-1 1,1 0,0 0,0 0,-1 0,1 0,0 0,0 0,0 0,-1 0,1-1,0 1,2 29,33 275,-24-37,-11-242</inkml:trace>
  <inkml:trace contextRef="#ctx0" brushRef="#br0" timeOffset="8571.286">1 6241,'27'-14,"0"2,1 1,1 1,0 2,0 1,1 1,-1 1,1 2,0 0,0 3,1 0,13 3,-38-1,0-1,0 1,1 0,-1 1,-1-1,1 1,0 0,-1 1,1 0,-1-1,0 1,0 1,-1-1,1 1,-1 0,0 0,-1 0,1 1,-1-1,0 1,0 0,0 0,-1 0,0 0,0 0,-1 0,0 1,0-1,0 0,-1 1,0-1,0 1,0 0,1 3,-1 1,1 0,-2-1,1 1,-2 0,1-1,-1 1,-1-1,0 0,0 0,-1 0,0 0,-1 0,0-1,-1 0,0 0,0 0,-1-1,0 0,0 0,-1-1,0 0,0 0,-1-1,-3 2,-1-1,0-1,-1 0,1 0,-1-1,-1-1,1-1,-1 0,1 0,-1-2,0 0,0 0,1-2,-4 0,-22-15,28 3</inkml:trace>
  <inkml:trace contextRef="#ctx0" brushRef="#br1" timeOffset="15289.628">4826 1641,'-195'-81,"75"49,17 9,-102-11,-20 36,203 0,0 2,1 1,-1 0,1 2,1 0,-1 2,1 0,1 1,-1 1,2 1,0 0,0 2,1 0,-4 5,-16 20,1 1,2 2,2 1,2 1,2 2,1 1,3 1,-8 27,23-54,2 0,1 1,0 0,2 0,0 0,1 0,2 1,0-1,2 1,0-1,1 0,1 1,2 1,0-2,0 0,2-1,0 0,1 0,2-1,0 0,1 0,0-1,2-1,3 3,20 16,1-1,2-2,1-2,8 2,19 10,2-3,2-2,13 1,-45-21,32 15,-32-18,-1 3,0 1,-2 2,0 1,24 23,-40-32,-1 2,-1 0,-1 1,0 1,-1 0,-1 1,-1 1,-1 0,0 1,-2 1,0 0,-2 0,0 1,-2 0,1 3,-9-2,-2 0,0 0,-1-1,-1 0,-2 1,0-2,-1 1,-2-1,0 0,-1-1,-1 0,-1-1,-14 16,-55 74,64-90,1 0,1 1,1 1,1 0,1 1,0 1,2 0,1 1,1-1,1 2,-2 13,8-6,1 0,1 0,2 0,1 0,2 0,1-1,2 0,1 0,1 0,2-1,1-1,4 6,-6-17,1 0,1-1,0 0,1-1,1 0,1-1,0-1,1 0,0-2,19 12,-16-15,1 0,-1-2,1 0,1-2,-1 0,1-1,0-2,6 1,42 9,-19-5,1-2,0-3,0-1,19-4,-13 1,177-25,-159 19,0-3,0-4,-1-3,-1-3,53-22,20-21,-136 54,1 1,-1-2,-1 0,0 0,-1 0,0-2,0 1,-1-1,0 0,-1-1,-1 1,0-1,-1-1,0 1,-1-1,0 0,-2 0,1 0,-2 0,0 0,0-1,-1 1,-1 0,-1-1,28-183,-23 165,1 1,1 0,2 0,1 0,2 1,1 0,1 1,1 0,17-24,-25 45,22-43,3 2,2 1,3 1,1 2,2 1,29-24,190-157,-164 166,2 4,99-41,-182 91,44-16,-45 18,1 0,-1 0,0-1,0-1,0 0,-1 0,0-1,0 0,7-7,-11 4,0-1,0 0,-1 0,0-1,-1 0,-1 1,0-1,0-1,-1 1,0 0,-1-6,14-131,-10 122,-2 0,0 0,-2-1,-1 1,-1-1,-2 1,0 0,-3-4,-9-29,-2 0,-3 1,-18-33,12 43,-2 0,-3 2,-2 1,-1 2,-3 1,-1 2,-2 1,-2 2,-41-28,31 21,30 25,0 1,-2 0,0 2,-1 1,-15-7,34 19,0 0,-1 0,0 0,0 1,0 0,0 1,0 0,-1 0,1 0,-1 1,0 0,1 0,-1 1,1 0,-1 0,0 1,1 0,-1 1,1-1,-1 1,1 1,0-1,-5 4,-238 154,203-126,21-17,1 1,0 2,1 0,1 2,2 0,-9 12,12-10,10-9,-1 0,-1-1,0 0,-1 0,-1-1,0-1,0 0,-2 0,1-1,-1-1,-1-1,0 0,0 0,0-2,-1 0,0-1,-1 0,-11 1,8-6,1-2,0 0,-1-1,1-1,0-1,0-1,0 0,1-1,0-1,0-1,0-1,1 0,1-2,-8-5,-87-37,93 47,-10-2,0-1,1-1,0-2,1-1,-16-10,17 7,-1 2,0 1,-1 1,0 1,-24-6,-57-16,95 22</inkml:trace>
  <inkml:trace contextRef="#ctx0" brushRef="#br2" timeOffset="22228.504">904 6806,'47'-63,"125"-239,-63 135,26-52,39-13,-59 57,47-69,71-73,-93 116,159-224,-267 384,134-198,5-3,-42 70,85-121,-65 95,168-197,-168 226,62-81,-173 202,-7 10,-1-2,-3-1,-1-1,1-7,-26 49,-1 0,0-1,1 1,-1-1,0 1,1-1,-1 0,0 1,0-1,0 1,1-1,-1 1,0-1,0 0,0 1,0-1,0 1,0-1,0 0,0 1,0-1,0 1,-1-1,1 1,0-1,0 0,0 1,-1-1,1 1,0-1,-1 1,1-1,0 1,-1-1,1 1,-1 0,1-1,-1 1,1-1,-1 1,1 0,-1 0,1-1,-1 1,1 0,-1 0,1 0,-1-1,0 1,1 0,-1 0,1 0,-1 0,0 0,1 0,-1 0,1 0,-1 1,0-1,0 0,-48 10,33-6,-131 7,145-10,0-1,0 0,-1 1,1-1,0 1,0 0,-1-1,1 1,0 0,0 1,0-1,0 0,0 0,1 1,-1-1,0 1,1 0,-1-1,1 1,-1 0,1 0,0 0,0 0,0 0,0 0,0 0,0 1,0-1,1 0,-1 0,1 1,0-1,0 0,0 1,0-1,0 0,0 0,1 1,-1-1,1 0,-1 0,1 1,0-1,0 0,0 0,0 0,0 0,0 0,1 0,53 147,38 152,-81-272,-12-30,0 1,0-1,0 1,0 0,0-1,0 1,0 0,0-1,0 1,0 0,0-1,0 1,0 0,1-1,-1 1,0 0,0-1,0 1,1 0,-1-1,0 1,0 0,1 0,-1-1,0 1,0 0,1 0,-1 0,0-1,1 1,-1 0,0 0,1 0,-1 0,0 0,1 0,-1 0,1 0,-1 0,0 0,1 0,-1 0,0 0,1 0,-1 0,0 0,1 0,-1 0,1 0,-1 0,0 1,1-1,-1 0,0 0,0 0,1 1,-1-1,0 0,0 0,1 1,-1-1,0 0,0 1,1-1,-1 0,0 1,11-135,40-155,-29 177,-19 88</inkml:trace>
  <inkml:trace contextRef="#ctx0" brushRef="#br2" timeOffset="28882.95">875 6834,'13'-2,"-1"-1,1 0,-1 0,0-2,-1 1,1-1,-1-1,0 0,0-1,7-6,-8 7,212-148,-6-5,121-120,-179 137,33-10,-47 37,63-57,-32 46,-60 41,-3-4,22-30,64-33,-35 31,114-114,-50 54,16 4,-103 65,208-157,-93 78,153-126,-131 64,-201 200,-102 43,-231 11,255-2,0 1,-1-1,1 1,0-1,-1 1,1 0,-1 0,1 0,0 0,-1 0,1 1,-1-1,1 1,0-1,0 1,-1 0,1 0,0 0,0 0,0 0,0 1,0-1,0 1,0-1,0 1,1 0,-1-1,1 1,-1 0,1 0,0 0,-1 0,1 1,0-1,1 0,-1 0,0 1,1-1,-1 0,1 1,-1-1,1 0,0 1,0 1,75 279,-43-119,-32-164,0 1,0-1,0 1,0-1,0 1,0-1,1 1,-1-1,0 1,0-1,0 1,1-1,-1 1,0-1,1 1,-1-1,0 0,1 1,-1-1,1 0,-1 1,0-1,1 0,-1 1,1-1,-1 0,1 0,-1 0,1 1,-1-1,1 0,-1 0,1 0,0 0,-1 0,1 0,-1 0,1 0,-1 0,1 0,-1 0,1 0,-1-1,1 1,-1 0,1 0,-1-1,1 1,-1 0,1 0,-1-1,0 1,1 0,-1-1,1 1,-1-1,0 1,1-1,-1 1,0 0,0-1,1 1,-1-1,0 1,0-1,17-39,-15 35,61-180,16 10,-69 158,0 2</inkml:trace>
  <inkml:trace contextRef="#ctx0" brushRef="#br2" timeOffset="32581.835">3811 5592,'-2'2,"-1"-1,1 1,0-1,0 1,0 0,0 0,0 0,1 0,-1 0,0 0,1 0,0 1,-1-1,1 1,0-1,0 1,1-1,-1 1,0-1,1 1,0 0,-1-1,1 1,0 0,0-1,1 1,-1 0,0-1,1 1,0 0,0-1,-1 1,2-1,-1 1,24 170,3 42,-25-262,1 0,3 0,1 1,3 0,1 0,3 1,4-7,66-103,-84 153,0 0,1 0,-1 0,1 0,0 0,-1 0,1 0,0 1,0-1,0 1,0-1,1 1,-1 0,0 0,0 0,1 0,-1 0,1 1,-1-1,1 1,-1-1,1 1,-1 0,1 0,-1 0,1 0,-1 1,1-1,-1 1,1-1,-1 1,0 0,1 0,-1 0,0 0,0 0,1 1,0 1,66 73,-52-52,-12-24</inkml:trace>
  <inkml:trace contextRef="#ctx0" brushRef="#br2" timeOffset="33143.822">3698 5395,'76'-31,"102"-14,19 35,-171 6,-32-8,-203-66,193 70</inkml:trace>
  <inkml:trace contextRef="#ctx0" brushRef="#br2" timeOffset="33529.336">3557 5112,'14'-9,"20"-4,8-4,2 1,3 3,-1 4,-5 3,-3-2,-4 0,-3 2,-2 2,-1 1,0 1,-1 2,1-5,-6-1</inkml:trace>
  <inkml:trace contextRef="#ctx0" brushRef="#br2" timeOffset="34895.859">2089 3476,'27'73,"37"131,-3-12,-52-179,-8-21,-8-30,6 32,-30-171,28 153,0-1,1 1,2-1,0 0,2 1,0-1,2 1,1 0,1 0,1 0,1 1,0 0,2 0,1 1,1 1,1 0,15-19,-28 39,0-1,1 1,-1 0,1 0,0 0,-1 0,1 0,0 0,0 0,0 0,-1 0,1 0,0 0,0 1,0-1,0 0,1 1,-1-1,0 0,0 1,0 0,0-1,1 1,-1 0,0-1,0 1,1 0,-1 0,0 0,0 0,1 0,-1 0,0 1,0-1,1 0,-1 1,0-1,0 1,0-1,0 1,1-1,-1 1,0 0,0 0,0-1,-1 1,1 0,0 0,0 0,0 0,0 0,-1 0,26 64,-25-60,1 1,-1 0,1 0,0-1,0 1,0-1,1 0,0 1,0-1,0 0,1-1,0 1,0-1,0 1,0-1,1-1,-1 1,5 2,11 2</inkml:trace>
  <inkml:trace contextRef="#ctx0" brushRef="#br2" timeOffset="35545.112">1892 3109,'43'-24,"24"-13,5 0,-4 2,-10 6,-9 8,-18 4,-20 4,-10-1,-11 2,-9-1,-6-3,2-5,0-2,3-3,6 3</inkml:trace>
  <inkml:trace contextRef="#ctx0" brushRef="#br1" timeOffset="40581.732">4121 1952,'-3'83,"-20"33,15-88,6-27,1 1,0-1,0 1,0 0,0 0,0-1,0 1,1 0,-1 0,1 0,-1 0,1 0,0 0,0 0,0 0,0 0,0 0,0 0,0 0,1 0,-1 0,1 0,-1 0,1 0,0-1,0 1,-1 0,2 0,-1-1,0 1,0-1,0 1,1-1,-1 1,1-1,-1 0,1 1,-1-1,1 0,0 0,0 0,-1 0,1-1,1 1,186 61,-187-61,1-1,-1 1,1-1,0 1,-1-1,1 0,0 0,-1 0,1 0,0-1,-1 1,1-1,0 1,-1-1,1 0,-1 0,1 0,-1-1,0 1,0 0,1-1,-1 0,0 1,0-1,0 0,-1 0,1 0,0 0,-1-1,1 1,-1 0,0 0,0-1,0 1,0-1,0 1,0-1,0-2,54-174,-53 177,0 0,-1 0,1 0,0-1,-1 1,0-1,1 1,-1-1,0 1,0-1,-1 0,1 0,0 1,-1-1,0 0,1 0,-1 0,0 1,-1-1,1 0,0 0,-1 0,0 1,1-1,-1 0,0 1,0-1,-1 0,1 1,0 0,-1-1,0 1,1 0,-1 0,0 0,0 0,0 0,-1 0,1 0,0 1,-1-1,1 1,-1 0,1-1,-1 1,0 1,-248-4,232-2</inkml:trace>
  <inkml:trace contextRef="#ctx0" brushRef="#br2" timeOffset="54899.255">4346 2290,'-23'-35,"23"35,0-1,-1 1,1-1,0 1,0-1,0 1,0-1,-1 1,1-1,0 0,0 1,0-1,0 1,0-1,0 1,0-1,0 0,1 1,-1-1,0 1,0-1,0 1,1-1,-1 1,0-1,1 1,-1-1,0 1,1-1,-1 1,0-1,1 1,-1 0,1-1,-1 1,1 0,-1-1,1 1,-1 0,1 0,-1 0,1-1,-1 1,1 0,0 0,-1 0,1 0,-1 0,1 0,-1 0,1 0,0 0,-1 0,1 0,-1 0,1 1,-1-1,1 0,-1 0,1 1,-1-1,1 0,-1 1,1-1,0 1,161 72,-150-66,112 122,23-21,-28-13,55 14,-141-95,-1 2,0 1,-1 2,-1 1,-1 1,17 16,76 34,-26-21,-37 16,-54-55</inkml:trace>
  <inkml:trace contextRef="#ctx0" brushRef="#br2" timeOffset="56705.248">4403 2262,'0'-1,"1"0,-1 0,0 0,0 0,0 1,0-1,1 0,-1 0,0 0,-1 0,1 0,0 0,0 0,0 0,-1 0,1 0,0 0,-1 0,1 0,-1 0,1 0,-1 1,1-1,-1 0,0 0,1 1,-1-1,0 0,0 1,1-1,-1 1,0-1,0 1,0-1,0 1,0-1,0 1,0 0,0 0,6 80,7 209,-8-264,10-30,103-196,32 29,-93 113,-57 57,0 1,0 0,0 0,0 0,0 0,0 0,0 0,-1 0,1 0,0 1,-1-1,1 0,-1 1,1-1,-1 1,1 0,0-1,-1 1,0 0,1 0,-1 0,1 0,-1 0,1 0,-1 0,1 1,-1-1,1 0,-1 1,1 0,0-1,-1 1,1 0,-26 7,0-2,-1 0,1-2,-1-1,0-1,1-2,-1 0,0-2,0-1,-19-5,23 1</inkml:trace>
  <inkml:trace contextRef="#ctx0" brushRef="#br2" timeOffset="60155.179">5701 2487,'41'186,"-13"-15,-14-112,-11-127,-3 64,-2-14,1-1,1 0,1 1,0-1,1 1,1 0,1-1,0 1,2 0,0 1,0 0,2 0,0 0,7-8,-13 22,1 1,0-1,0 1,-1-1,2 1,-1 0,0 1,0-1,1 0,-1 1,1 0,-1-1,1 2,-1-1,1 0,0 1,-1-1,1 1,0 0,0 0,-1 1,1-1,0 1,-1 0,1 0,-1 0,1 0,-1 1,1-1,-1 1,0 0,0 0,0 0,0 0,0 1,0-1,0 1,0 1,15 11</inkml:trace>
  <inkml:trace contextRef="#ctx0" brushRef="#br2" timeOffset="60819.208">5533 2432,'21'-15,"0"1,1 1,1 1,0 1,1 0,0 2,0 1,1 2,0 0,1 1,-1 1,1 2,-1 1,13 1,22-9,-87-9,-72-52,85 53</inkml:trace>
  <inkml:trace contextRef="#ctx0" brushRef="#br2" timeOffset="61438.487">6294 2093,'-9'9,"-9"14,-5 6,0 5,1-5,3-2,5-6</inkml:trace>
  <inkml:trace contextRef="#ctx0" brushRef="#br3" timeOffset="66871.708">4516 1839,'45'-65,"249"-318,-94 140,-200 241,1 1,-1 0,1 0,-1 0,1 0,-1-1,1 1,0 0,-1 0,1 0,0 0,0 0,0 1,0-1,-1 0,1 0,0 0,1 1,-1-1,0 1,0-1,0 1,0-1,0 1,1 0,-1-1,0 1,0 0,1 0,-1 0,0 0,0 0,0 0,1 0,-1 0,0 1,0-1,1 0,-1 1,0-1,0 1,0-1,0 1,0 0,0-1,0 1,0 0,0 0,0 0,0 0,0 0,-1 0,7 123,-9-84,1-29,0-7,0-1,0 0,1 1,-1-1,1 1,0-1,-1 1,2-1,-1 1,0-1,1 1,-1-1,1 1,0-1,0 1,1-1,-1 0,1 0,-1 0,1 0,0 0,0 0,0 0,1-1,-1 1,1-1,-1 1,1-1,0 0,0 0,0 0,0 0,0-1,0 1,1-1,2 1,5-1,0 0,0-1,0 0,0-1,-1 0,1-1,0 0,0-1,-1 0,1-1,-1 0,0 0,0-1,-1-1,1 1,-1-1,4-4,138-132,-145 135,135-155,-140 161,0-1,0 1,0 0,0 0,0 0,0 0,0 0,1 0,-1 0,0 0,1 0,-1 1,1-1,-1 0,1 1,-1-1,1 1,-1 0,1 0,-1-1,1 1,0 0,-1 0,1 0,-1 1,1-1,-1 0,1 0,-1 1,2 0,10 7</inkml:trace>
  <inkml:trace contextRef="#ctx0" brushRef="#br3" timeOffset="69606.073">6181 767,'-7'1,"0"1,0 0,0 1,0 0,0 0,0 0,1 1,-1 0,1 0,0 0,1 1,-1 0,1 0,0 1,0-1,0 1,1 0,0 0,0 1,1-1,0 1,0 0,0 0,0 4,-3 5,-15 80,20-93,1 0,0-1,0 1,0 0,1 0,-1-1,1 1,-1 0,1-1,0 1,0 0,0-1,0 1,1-1,-1 0,1 1,-1-1,1 0,0 0,0 0,0 0,0 0,0-1,0 1,1-1,-1 1,0-1,1 0,-1 1,1-1,0-1,1 2,1-1,0-1,1 1,-1-1,0 0,0 0,1 0,-1-1,0 1,0-1,0-1,0 1,0-1,0 0,0 0,0 0,-1-1,1 1,-1-1,0 0,0-1,0 1,3-4,72-94,-60 74,-1-1,-1-1,-2-1,0 0,-2-1,-2-1,-1 0,-1 0,-2-1,-1 0,1-26,-6 49,0 0,-1 0,0 0,0 0,-1 0,-1 0,0 0,0 0,-1 1,0-1,0 1,-1 0,-1 0,1 0,-1 0,-1 1,-3-4,7 8,-1 0,0 1,0 0,0 0,-1 0,1 0,-1 0,1 1,-1-1,0 1,0 0,0 0,0 1,0-1,0 1,-1 0,1 0,0 0,-1 1,1-1,-1 1,1 0,-1 1,1-1,0 1,-1-1,1 1,0 1,-1-1,-2 2,0 1,-1 0,1 1,-1 0,2 0,-1 1,0 0,1 0,0 1,1-1,-1 1,1 0,1 1,-1-1,1 1,1 0,-1 0,1 0,1 1,0-1,0 1,0-1,1 1,0-1,1 9,1-1,1 0,1 0,0 0,1 0,1-1,0 0,1 0,1 0,0-1,1 0,0 0,2-1,-1 0,1 0,1-1,0-1,1 0,0 0,1-1,0-1,1 0,9 4,116 45,-115-50,-6 0</inkml:trace>
  <inkml:trace contextRef="#ctx0" brushRef="#br3" timeOffset="70390.524">6774 625,'-7'3,"0"1,0-1,0 1,1 1,0-1,-1 1,2 0,-1 1,0 0,1-1,0 2,1-1,-1 0,1 1,1 0,-1 0,1 0,0 1,1-1,-1 0,1 1,1 0,-1 3,-81 206,79-209</inkml:trace>
  <inkml:trace contextRef="#ctx0" brushRef="#br3" timeOffset="70738.83">6577 625,'9'10,"4"7,4 2,-1 2,2-3,-2 1,0-3,-1 0,0-2,-1 1,0-2,0 2,0-2,4-3,4-4,-3-2</inkml:trace>
  <inkml:trace contextRef="#ctx0" brushRef="#br3" timeOffset="71492.557">7056 681,'-9'9,"2"1,-1-1,1 1,0 1,1-1,1 1,-1 0,2 1,0-1,0 1,1-1,0 1,1 0,0 1,1-1,0 4,1-14,0 1,1-1,-1 0,0 1,1-1,-1 0,1 1,0-1,0 0,0 0,0 0,0 0,0 0,0 0,1 0,-1 0,1-1,0 1,-1 0,1-1,0 1,0-1,0 0,0 0,0 1,0-1,0-1,0 1,1 0,-1 0,0-1,0 1,1-1,-1 0,0 0,1 0,-1 0,0 0,1 0,-1-1,0 1,1-1,-1 0,0 1,0-1,0 0,0 0,0 0,0-1,2 0,13-11,0-1,-1-1,0 0,-1-1,-1-1,-1 0,0-1,-1-1,-1 0,-1 0,-1-1,2-6,-1 1,-2 0,0 0,-2-1,0 0,-2 0,-1 0,-2 0,0 0,-1-1,-3-6,4 28,-1 0,-1 0,1 0,-1 0,0 1,0-1,0 0,-1 0,0 1,0-1,0 1,0-1,-1 1,1 0,-1 0,0 0,-1 0,1 1,-1-1,1 1,-1 0,0 0,0 0,0 0,-1 1,1 0,-1 0,1 0,-1 0,0 1,1 0,-1 0,0 0,0 0,0 1,0 0,0 0,0 0,0 1,0-1,1 1,-1 0,0 1,0-1,0 1,1 1,0 1,0-1,0 1,0-1,0 1,1 0,-1 1,1-1,0 1,1-1,-1 1,1 0,0 0,0 0,0 0,1 0,0 0,0 1,0-1,1 0,-1 1,1-1,1 1,-1 0,1 7,0 1,1-1,0 0,1 0,0 0,1 0,1-1,0 1,2 2,8 9,1-2,1 0,0-1,2 0,1-2,0 0,14 8,-9-5,-17-15,1 0,0 0,0-1,1-1,0 1,0-1,0-1,0 0,1-1,5 2,5-2</inkml:trace>
  <inkml:trace contextRef="#ctx0" brushRef="#br3" timeOffset="72295.518">7508 568,'-4'10,"0"-1,0 0,1 1,1 0,-1 0,1 0,1 0,0 0,1 0,0 0,0 0,1 0,0 0,1 0,0 0,1 0,0 2,-3-11,0 0,1 1,-1-1,0 0,1 0,-1 1,0-1,1 0,-1 0,1 0,0 0,-1 0,1 1,0-1,0 0,0-1,0 1,0 0,0 0,0 0,0 0,0-1,0 1,0-1,0 1,1-1,-1 1,0-1,0 1,1-1,-1 0,0 0,0 0,1 0,-1 0,0 0,1 0,-1 0,0 0,0-1,1 1,-1 0,0-1,0 1,0-1,1 0,-1 1,0-1,1 0,42-51,7-78,-51 129,0 1,0-1,-1 1,1-1,0 0,0 1,0-1,0 1,0-1,0 0,0 1,0-1,0 1,0-1,0 0,0 1,0-1,0 1,0-1,1 1,-1-1,0 0,0 1,1-1,-1 1,1-1,-1 1,0 0,1-1,-1 1,1-1,-1 1,1 0,-1-1,1 1,-1 0,1-1,-1 1,1 0,-1 0,1 0,0-1,-1 1,1 0,-1 0,1 0,0 0,-1 0,1 0,-1 0,1 0,-1 0,1 1,0-1,-1 0,1 0,-1 0,1 1,-1-1,1 0,-1 1,1-1,-1 0,1 1,-1-1,1 1,-1-1,1 1,15 40,-15-35,42 198,-41-189,1 0,-2 0,0 1,-1-1,0 0,-1 0,-1 1,-1-1,0 0,-1 0,0-1,-1 1,-1-1,0 0,-1-1,-1 1,0-1,0-1,-1 1,-5 3,13-15,0 0,1 1,-1-1,0 0,0 0,0 0,0 0,0 0,0 0,0 0,-1-1,1 1,0 0,0-1,-1 1,1-1,0 1,-1-1,1 1,-1-1,1 0,0 0,-1 0,1 0,-1 0,1 0,-1 0,1 0,0 0,-1-1,1 1,0-1,-1 1,1-1,0 1,-1-1,1 0,0 0,0 0,0 1,0-1,0 0,0 0,0-1,0 1,0 0,0 0,1 0,-1 0,0-1,1 1,-1 0,1-1,-1 1,1 0,0-1,0 1,-1-1,1 1,0-1,0 1,0 0,1-2,1-16,1 0,1 0,1 0,0 1,2 0,0 0,1 0,0 1,2 0,0 0,8-9,25-31,-32 43</inkml:trace>
  <inkml:trace contextRef="#ctx0" brushRef="#br3" timeOffset="74810.807">7959 541,'5'0,"6"0,7 0,4-5,4-2,1 1,2 1,1 1,-6-2,-1-2,0 2,-4 6,-5 3</inkml:trace>
  <inkml:trace contextRef="#ctx0" brushRef="#br3" timeOffset="75092.252">7959 738,'34'-14,"15"-5,5 0,-7 9,-12 6</inkml:trace>
  <inkml:trace contextRef="#ctx0" brushRef="#br3" timeOffset="77427.524">8722 541,'-12'5,"0"1,0 0,1 1,0 0,0 0,1 2,0-1,0 1,1 1,0 0,0 0,1 0,1 1,0 1,-5 9,0 63,12-82,0 0,0 0,0 0,1 0,-1 0,1 0,-1 0,1 0,0 0,0 0,0-1,0 1,0 0,0-1,0 1,1-1,-1 1,1-1,-1 1,1-1,-1 0,1 0,0 0,-1 0,1 0,0 0,0 0,0-1,0 1,0-1,0 1,-1-1,1 0,0 0,0 0,0 0,0 0,0 0,0 0,1-1,13-4,-1-1,0-1,0 0,-1-1,0-1,0 0,-1-1,-1 0,1-1,-1-1,-1 0,0 0,-1-1,-1 0,0-1,0 0,-1 0,-1-1,2-6,75-177,-78 182,-1 0,-1 0,0-1,-1 0,-1 0,-1 0,0 0,-1 0,-1 0,0 0,-2 0,-1-3,4 17,0 1,-1-1,1 1,-1 0,0-1,0 1,0 0,0-1,0 1,0 0,-1 0,1 0,-1 0,1 0,-1 1,0-1,0 0,0 1,0-1,0 1,0 0,0-1,0 1,0 0,-1 0,1 1,0-1,-1 0,1 1,-1-1,1 1,-1 0,1 0,-1 0,1 0,-1 0,1 1,0-1,-1 1,1 0,-1-1,1 1,0 0,0 0,-1 1,1-1,0 0,0 1,0-1,1 1,-1 0,0-1,-1 3,-4 4,0 1,1 0,0 0,0 0,1 1,0 0,1 0,0 1,0-1,1 1,1 0,0-1,0 1,1 0,0 7,3-1,0 0,1 0,0-1,2 1,0-1,0 1,2-2,0 1,1-1,0 0,2 0,-1-1,2-1,0 1,0-2,1 0,1 0,0-1,0 0,3 0,2 6,-4-3,-3 0</inkml:trace>
  <inkml:trace contextRef="#ctx0" brushRef="#br3" timeOffset="77712.137">9314 371,'-10'38,"-3"23,1 6,-2-10,1-8,-3-9,3-5,2-5,-1-7,2-7</inkml:trace>
  <inkml:trace contextRef="#ctx0" brushRef="#br3" timeOffset="86962.545">9088 541,'1'-3,"0"1,0 0,1-1,-1 1,1 0,-1 0,1 0,0 0,0 1,0-1,0 0,0 1,0-1,0 1,0 0,1 0,-1 0,1 0,-1 0,0 0,1 0,0 1,-1 0,1-1,-1 1,1 0,-1 0,1 0,0 1,-1-1,1 1,-1-1,1 1,-1 0,1 0,-1 0,0 0,1 0,-1 1,0-1,0 1,85 70,-27-18,10 7,-64-56</inkml:trace>
  <inkml:trace contextRef="#ctx0" brushRef="#br3" timeOffset="87582.356">9540 33,'0'-5,"0"3,-5 3,-1 5,-5 1,-1 6,3 4,2 4,-3-1,1 0,7-2,3-5</inkml:trace>
  <inkml:trace contextRef="#ctx0" brushRef="#br3" timeOffset="88408.656">9737 428,'-1'1,"-12"9,1 1,0 1,1 0,0 0,0 1,2 1,-1 0,2 0,0 0,1 1,0 1,1-1,1 1,0 0,0 8,5-22,0 0,0 1,0-1,1 0,-1 1,1-1,-1 0,1 0,0 0,0 1,0-1,0 0,1 0,-1 0,0-1,1 1,-1 0,1 0,0-1,-1 1,1-1,0 0,0 1,0-1,0 0,0 0,1 0,-1 0,0-1,0 1,0 0,1-1,-1 0,0 1,2-1,81-14,-65 0,-1 0,0-1,-1-1,0-1,-1 0,-2-1,1-1,-2 0,-1-1,5-11,4-1,-10 13,-1-1,-1 0,-1 0,0-1,-2 0,-1 0,0 0,-2-1,0 0,-1 0,-2-1,0 1,-1 0,-2 0,-1-11,3 28,0 0,0 1,-1-1,1 0,-1 1,0-1,0 1,-1-1,1 1,-1-1,0 1,0 0,-1 0,1 0,-1 0,0 0,0 1,0-1,0 1,0 0,-1 0,0 0,0 0,0 1,0-1,0 1,0 0,0 0,-1 1,1-1,-1 1,1 0,-1 0,0 1,1-1,-1 1,-1 0,0 1,0-1,-1 1,1 1,0-1,0 1,0 0,1 0,-1 1,0 0,1 0,0 0,-1 1,1-1,1 1,-1 1,1-1,-1 1,1-1,0 1,1 0,-1 0,1 1,0-1,0 1,-1 4,0 0,1 0,0 0,0 1,1-1,0 1,1-1,0 1,1-1,0 1,1 0,0-1,0 1,1-1,3 9,12 23,2-1,2 0,1-2,2-1,19 21,5 7,-36-48</inkml:trace>
  <inkml:trace contextRef="#ctx0" brushRef="#br3" timeOffset="89277.344">10161 287,'-23'106,"17"42,6-146,0 1,0-1,1 0,-1 1,1-1,-1 0,1 0,0 1,0-1,0 0,0 0,0 0,1 0,-1 0,1 0,-1-1,1 1,0 0,-1-1,1 1,0-1,0 0,0 1,0-1,0 0,1 0,-1 0,0-1,0 1,1 0,-1-1,0 0,1 1,-1-1,1 0,-1 0,0-1,1 1,-1 0,0-1,1 1,-1-1,0 0,0 0,0 0,1 0,-1 0,0 0,0 0,0-1,-1 1,2-1,16-15,0-1,-1-1,-1 0,-1-1,-1-1,-1 0,0-1,-2-1,0 0,-2 0,-1-1,0-3,-6 22,3 42,19 170,4-37,-29-162,3 31,-1-1,-3 0,-1 0,-5 26,5-53,0 0,-1-1,-1 1,0-1,0 0,-1 0,0 0,-1-1,0 0,0 0,-1 0,0-1,-1 0,0 0,0-1,0 0,-1 0,0-1,-3 2,9-7,1 0,-1 1,1-1,-1 0,0 0,1-1,-1 1,0 0,0-1,1 0,-1 1,0-1,0 0,0-1,0 1,1 0,-1-1,0 0,0 1,1-1,-1 0,1 0,-1-1,1 1,-1 0,1-1,0 0,-1 1,1-1,0 0,0 0,0 0,1-1,-1 1,0 0,1-1,0 1,-1-1,1 1,0-1,0 0,0 1,1-1,-1 0,1 0,-1 1,1-1,0 0,0 0,1-2,-1-16,1 0,1 0,0 1,2-1,0 1,2 0,0 0,1 1,1 0,1 0,0 0,2 1,0 1,2-2,1-5,0-2,-3 4</inkml:trace>
  <inkml:trace contextRef="#ctx0" brushRef="#br3" timeOffset="92646.683">10669 89,'4'-4,"3"-8,-6 5,-7 7,-3 9,-5 2,1 5,-3 4,1 4,-1-3,2 0,8-8,5-6</inkml:trace>
  <inkml:trace contextRef="#ctx0" brushRef="#br1" timeOffset="100937.78">6407 2854,'1'-3,"-1"0,0 0,0 0,0 0,0 0,-1 0,1 0,-1 0,0 0,1 0,-1 0,-1 0,1 1,0-1,-1 0,1 1,-1-1,0 1,0-1,0 1,0 0,0 0,-1 0,1 0,0 0,-1 1,0-1,1 1,-1-1,0 1,0 0,0 0,0 0,0 1,0-1,0 1,0-1,0 1,0 0,0 0,0 1,-2-1,-15 5,1 1,0 0,0 1,1 1,0 1,0 0,1 2,0 0,1 0,0 2,-7 7,11-9,1 0,1 0,0 1,0 0,1 1,0 0,2 1,-1 0,2 0,-1 1,2-1,0 1,1 0,1 1,0-1,1 1,0-1,2 14,1-18,0 0,1 0,1 0,0-1,1 1,0-1,0 0,1 0,0 0,1-1,0 0,0 0,1 0,0-1,1 0,0 0,0-1,1 0,0-1,0 1,0-2,1 1,0-2,0 1,0-1,0-1,1 1,0-2,-1 0,10 1,-4-2,0 0,0-2,0 0,0 0,-1-2,1 0,-1 0,1-2,-1 0,0-1,-1 0,0-1,0-1,0 0,2-3,-11 8,0-1,0 0,-1 0,1 0,-1-1,0 0,-1 1,1-1,-1-1,0 1,0 0,-1-1,1 1,-1-1,0 0,-1 0,0 0,1 0,-2 0,1 0,-1 0,0 0,0 0,-1 0,0 0,0 0,0 0,-1 0,1 0,-2 0,1 1,0-1,-1 1,0 0,-1-1,1 2,-1-2,-1 1,-1 1,1-1,-1 1,0 0,0 0,-1 1,1 0,-1 0,0 0,1 1,-1 0,0 0,0 1,0 0,-1 0,1 1,0 0,0 0,0 0,-1 1,1 0,0 1,0-1,0 1,-3 2,11-4,-1 1,0-1,1 0,-1 0,0 1,0-1,1 0,-1 1,0-1,0 0,1 1,-1-1,0 0,0 1,0-1,0 1,0-1,0 0,0 1,0-1,0 0,0 1,0-1,0 1,0-1,0 0,0 1,0-1,0 1,0-1,0 0,0 1,-1-1,1 0,0 1,0-1,-1 0,1 1,0-1,0 0,-1 1,1-1,0 0,-1 0,1 1,0-1,-1 0,1 0,0 0,-1 0,1 1,38 3,197-33,-211 28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3.0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317 142,'1'285,"25"-70,-25 121,-1-351,0-3</inkml:trace>
  <inkml:trace contextRef="#ctx0" brushRef="#br0" timeOffset="838.703">6 226,'0'0,"0"0,1-1,-1 1,0 0,1 0,-1 0,0-1,1 1,-1 0,0 0,0-1,1 1,-1 0,0-1,0 1,1 0,-1-1,0 1,0 0,0-1,0 1,0 0,0-1,0 1,0 0,1-1,-1 1,0-1,0 1,-1 0,1-1,0 1,0 0,0-1,0 1,0-1,0 1,0 0,-1-1,1 1,0 0,0 0,0-1,-1 1,1 0,0-1,0 1,-1 0,1 0,0-1,-1 1,1 0,0 0,-1 0,1 0,0-1,-1 1,1 0,-1 0,1 0,0 0,-1 0,1 0,0 0,-1 0,1 0,-1 0,1 0,0 0,-1 0,24-20,17 2,0 1,0 1,2 3,13-2,-33 8,231-49,-53 19,-144 29,-32 6</inkml:trace>
  <inkml:trace contextRef="#ctx0" brushRef="#br0" timeOffset="1500.095">938 536,'-5'0,"4"0,6 0,7 0,7 0,4 0,4 0,1 0,1-4,1-3,0 1,-1 1,0 2,0 1,-1 1,-4-4,-12-2,-8 2</inkml:trace>
  <inkml:trace contextRef="#ctx0" brushRef="#br0" timeOffset="1769.101">966 706,'9'9,"14"4,6-1,5-6,0-6,-1-1,0-2,-2 1,-6-5,-2-1,-6 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3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0,'-14'24,"-5"13,0 0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48.5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1:16.7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0 424,'36'1,"0"-1,0-2,0-2,-1-1,1-2,-1-1,-1-2,0-1,0-2,-1-1,-1-1,11-9,-30 15,-1 0,0-1,-1-1,0 0,-1-1,0 0,0 0,-2-1,1 0,2-8,-9 19,-1 0,0 0,0 0,0 0,0-1,-1 1,1 0,-1 0,1 0,-1-1,0 1,1 0,-1 0,-1-1,1 1,0 0,0 0,-1 0,1-1,-1 1,0 0,0 0,0 0,0 0,0 0,0 0,0 0,0 0,-1 1,1-1,-1 0,0 1,1-1,-1 1,0-1,0 1,0 0,0 0,0 0,0 0,0 0,0 1,0-1,-1 0,1 1,0 0,0 0,-1-1,1 1,0 0,0 1,-1-1,1 0,0 1,0-1,0 1,0 0,-1 0,1-1,0 1,-1 1,-5 6,0 1,1 0,0 0,0 0,1 1,0 0,1 0,0 1,1-1,0 1,0 0,1 0,1 0,-1 7,-4 7,-29 115,-50 149,73-252,-2 0,-2-1,-1 0,-2-2,-2 0,0-2,-3 0,-16 16,42-49,-1 0,0 0,1 0,-1 0,0 0,0 0,0-1,0 1,0 0,0 0,-1 0,1 0,0 0,0 0,-1 0,1 0,-1 0,1 0,0 0,-1 0,0 1,1-1,-1 0,0 0,1 0,-1 1,0-1,0 0,0 1,0-1,1 1,-1-1,0 1,0-1,0 1,0-1,0 1,0 0,0 0,0 0,0 0,-1-1,1 1,0 0,0 1,0-1,0 0,0 0,0 0,0 1,0-1,0 0,0 1,0-1,0 1,0-1,1 1,-1 0,0-1,0 1,0 0,1-1,-1 1,0 0,1 0,-1 0,1 0,-1 0,1 0,-1 0,5-12,1 0,1 0,0 1,0 0,1 0,0 0,0 1,1 0,1 1,-1-1,1 2,1-1,0 1,0 1,0 0,0 0,11-4,66-23,-81 32,0-1,0 2,0-1,0 1,0-1,0 2,0-1,0 1,0 0,0 0,0 0,0 1,0 0,-1 0,1 1,0 0,-1 0,0 0,0 0,0 1,0 0,-1 0,1 0,-1 0,3 5,22 15,-19-19,-1-1,0 0,1 0,0-1,0-1,0 1,0-2,0 1,1-1,-1-1,0 0,0-1,1 0,-1 0,0-1,0 0,0-1,0 0,-1 0,5-3,-4 0,0 0,0-1,-1 0,0 0,0-1,0 0,-1-1,0 0,-1 0,0-1,1-3,34-39,-49 100,6 33,2-79,-1 0,0-1,1 1,-1 0,1 0,0-1,-1 1,1-1,0 1,0-1,0 1,0-1,1 1,-1-1,0 0,0 1,1-1,-1 0,1 0,-1 0,1 0,-1-1,1 1,0 0,-1-1,1 1,0-1,0 1,-1-1,1 0,0 0,0 1,0-2,-1 1,1 0,0 0,0 0,0-1,-1 1,1-1,0 1,-1-1,2-1,7-2,-1 0,1-1,-1 0,0-1,0 0,-1 0,0-1,0 0,-1-1,1 0,-2 0,1 0,1-4,29-32,56-30,-92 73,0 0,-1 0,1 1,0-1,0 0,0 1,0-1,0 1,0-1,0 1,0-1,0 1,0 0,0 0,0-1,0 1,0 0,0 0,0 0,0 0,0 0,1 0,-1 0,0 1,0-1,0 0,0 1,0-1,0 0,0 1,0-1,0 1,0 0,-1-1,1 1,0 0,0-1,0 1,-1 0,1 0,0 0,-1 0,1 0,-1 0,1 0,-1 0,1 0,12 59,-9-33,-3-26,-1 1,2-1,-1 0,0 0,0 0,0 1,1-1,-1 0,0 0,1-1,-1 1,1 0,-1 0,1-1,-1 1,1-1,-1 1,1-1,0 0,-1 0,1 0,0 0,-1 0,1 0,0 0,-1 0,1-1,0 1,-1 0,1-1,-1 0,1 1,-1-1,1 0,-1 0,1 0,-1 0,0 0,0 0,1 0,-1 0,0 0,0-1,0 1,0 0,0-1,-1 1,1-1,0 0,12-7,-4 3,-3 1,0 1,0 0,0 0,0 0,1 1,0 0,0 1,0-1,0 1,0 0,0 1,6-1,-11 3,-1-1,1 1,-1-1,1 1,-1 0,1 0,-1 0,0 0,0 0,1 0,-1 0,0 1,0-1,0 0,0 0,0 1,0-1,-1 1,1-1,0 1,-1-1,1 1,-1 0,0-1,1 1,-1-1,0 1,0 1,0-1,0 0,0 0,1 0,-1 0,0-1,1 1,-1 0,1 0,0-1,0 1,0 0,-1-1,2 1,-1-1,0 1,0-1,0 1,1-1,-1 0,0 0,1 0,-1 0,1 0,0 0,-1 0,1 0,0 0,-1-1,1 1,6-2,0 0,0-1,0 0,0 0,-1-1,1 0,-1 0,0-1,0 0,0 0,5-4,10-6,122-60,-143 73,0 1,0-1,0 0,0 1,0-1,1 1,-1-1,0 1,0-1,0 1,1 0,-1 0,0-1,1 1,-1 0,0 0,0 0,1 0,-1 1,0-1,0 0,1 1,-1-1,0 0,0 1,0 0,1-1,-1 1,0 0,0-1,0 1,0 0,0 0,0 0,-1 0,1 0,0 0,0 0,-1 0,1 0,0 0,-1 0,1 1,-1-1,0 0,1 0,-1 1,0-1,0 0,0 0,0 1,0-1,0 0,0 0,0 1,0-1,-1 0,1 0,0 1,-1-1,1 0,-1 0,1 0,-1 1,-4 16</inkml:trace>
  <inkml:trace contextRef="#ctx0" brushRef="#br0" timeOffset="251.45">1101 255,'-5'4,"-2"3</inkml:trace>
  <inkml:trace contextRef="#ctx0" brushRef="#br0" timeOffset="3235.157">508 1327,'-272'191,"224"-148,48-42,1 1,-1-1,1 1,-1-1,1 0,0 1,-1-1,1 1,0-1,0 0,0 0,0 0,0 1,0-1,0 0,1 0,-1 0,0-1,1 1,-1 0,0 0,1-1,-1 1,1-1,-1 1,1-1,-1 0,1 1,-1-1,1 0,-1 0,1 0,0 0,-1-1,1 1,-1 0,1 0,-1-1,1 1,-1-1,2 0,0 1,180 23,-122-11,-53-9,-1 0,1-1,0 0,0-1,0 0,0 0,0-1,0 0,0 0,1-1,5-1,-13 1,1 1,-1-1,1 0,-1 1,0-1,1 0,-1 0,0 0,0 0,0 0,1-1,-1 1,0 0,-1 0,1-1,0 1,0-1,-1 1,1-1,0 1,-1-1,0 1,1-1,-1 1,0-1,0 1,0-1,0 0,0 1,0-1,0 1,0-1,-1 0,1 1,-1-1,1 1,-1-1,0 1,-30-57,-79-43,107 101,1-1,0-1,0 1,0 0,0 0,0-1,0 1,0-1,0 0,1 1,-1-1,1 0,-1 0,1 0,0 0,0 0,-1-1,2 1,-1 0,0 0,0-1,1 1,-1 0,1-1,0 1,-1-1,1 1,1-1,-1 1,0 0,0-1,1 1,-1-1,1 1,0 0,0 0,0-1,10-8</inkml:trace>
  <inkml:trace contextRef="#ctx0" brushRef="#br0" timeOffset="3516.769">988 1270,'-24'39,"-13"21,0 7,7-5,2-11,8-16</inkml:trace>
  <inkml:trace contextRef="#ctx0" brushRef="#br0" timeOffset="3820.679">734 1242,'14'29,"15"14,2 5,1-6,-6-5,-1-5,-6-2,-1-6,1-8,-2-2,0-3,-2-3</inkml:trace>
  <inkml:trace contextRef="#ctx0" brushRef="#br0" timeOffset="4500.376">1214 1412,'219'-29,"-219"30,1-1,0 1,0-1,0 1,0-1,0 0,0 1,1-1,-1 0,0 0,0 0,0 0,0 0,0 0,0 0,0 0,0 0,0 0,0-1,0 1,0 0,0-1,0 1,0-1,0 1,0-1,0 1,0-1,0 0,0 1,-1-1,1 0,0 0,0 0,-1 0,1 1,-1-1,1 0,-1 0,1 0,-1 0,0 0,1 0,-1-1,0 1,0 0,0 0,0 0,0 0,0 0,0 0,0 0,0 0,0 0,0 0,-1 0,1 0,-1 0,1 0,-1 0,1 0,-1 0,-103-70,104 71,-1-1,1 0,0 1,-1-1,1 0,-1 1,1-1,-1 1,1-1,-1 1,1-1,-1 1,0-1,1 1,-1-1,0 1,1 0,-1-1,0 1,0 0,1 0,-1 0,0 0,1-1,-1 1,0 0,0 0,0 0,1 0,-1 1,0-1,0 0,1 0,-1 0,0 1,1-1,-1 0,0 1,1-1,-1 0,0 1,1-1,-1 1,1-1,-1 1,1-1,-1 1,1 0,-1-1,1 1,-1 0,1-1,0 1,0 0,-1-1,1 1,0 0,0 0,0-1,0 1,-1 0,12 53,-6-36,-1 1,-2 1,0 0,0 0,-2 0,-1 0,0 0,-2 0,-1 7,4-27,0-1,1 0,-1 1,1-1,-1 1,1-1,-1 1,1-1,0 1,-1 0,1-1,0 1,-1 0,1-1,0 1,-1 0,1 0,0 0,0-1,-1 1,1 0,0 0,-1 0,1 0,0 0,0 1,-1-1,1 0,0 0,-1 0,1 1,0-1,-1 0,1 1,0-1,-1 0,1 1,0-1,-1 1,1-1,-1 1,1-1,-1 1,1-1,-1 1,0 0,1-1,-1 1,0 0,1-1,-1 1,0 0,0-1,0 1,0 0,1 0,-1-1,0 1,0 0,0 0,-1-1,1 1,0 0,0-1,0 1,0 0,-1-1,1 2,48-39,105-114,-140 134</inkml:trace>
  <inkml:trace contextRef="#ctx0" brushRef="#br0" timeOffset="4831.828">1806 1214,'-2'17,"1"1,1-1,0 1,1-1,1 1,1-1,0 0,1 0,1 0,1 0,0-1,9 15,-13-28,1 1,0-1,0 1,0-1,0 0,1 0,-1-1,1 1,0-1,-1 1,1-1,0 0,0-1,1 1,-1-1,0 0,1 0,-1 0,0 0,1-1,-1 0,1 0,-1 0,1 0,-1-1,0 0,1 0,-1 0,0 0,0-1,1 1,-1-1,0 0,-1 0,1-1,0 1,-1-1,1 0,-1 0,0 0,0 0,0-1,0 0,7-2,-1 0,0 0,0-1,-1 0,0-1,0 0,0 0,-1 0,-1-1,1 0,-2-1,1 1,-1-1,-1 0,1-1,-2 1,0-1,0 1,0-1,-2 0,1 0,-1 0,-1 0,-1-11,-28-19,11 29</inkml:trace>
  <inkml:trace contextRef="#ctx0" brushRef="#br0" timeOffset="5087.354">1694 1327,'43'0,"38"0,11 0,-7 0,-12-5,-13-1,-9 0,-7 1,-6 2,-10 0</inkml:trace>
  <inkml:trace contextRef="#ctx0" brushRef="#br0" timeOffset="6270.896">537 1976,'-233'248,"206"-206,26-41,1 0,0 0,0 0,0 0,-1 0,1 0,0-1,0 1,0 0,0 0,0 0,1 0,-1 0,0 0,0 0,1 0,-1 0,0-1,1 1,-1 0,1 0,-1 0,1-1,-1 1,1 0,0-1,-1 1,1 0,0-1,0 1,-1-1,1 1,0-1,0 1,0-1,0 0,0 1,-1-1,1 0,0 0,0 0,0 0,0 0,0 0,0 0,0 0,0 0,178-7,-177 7,0 1,0-1,1 1,-1-1,1 1,-1-1,1 0,-1 0,0 0,1 0,-1 0,1-1,-1 1,1-1,-1 0,0 1,0-1,1 0,-1 0,0-1,0 1,0 0,0-1,0 1,0-1,0 0,-1 1,1-1,-1 0,1 0,-1 0,0 0,1-1,-1 1,0 0,0 0,-1-1,1 1,0 0,-1-1,0 0,-86-169,58 116,20 40</inkml:trace>
  <inkml:trace contextRef="#ctx0" brushRef="#br0" timeOffset="6933.006">790 1948,'2'17,"0"0,1 0,0 0,1-1,1 1,1-1,0 0,1 0,1-1,2 3,-8-16,-1 0,1 0,-1 0,1-1,-1 1,1 0,0-1,0 1,0-1,0 0,0 1,0-1,0 0,1 0,-1 0,0-1,0 1,1-1,-1 1,1-1,-1 0,0 0,1 0,-1 0,1 0,-1 0,0-1,1 1,-1-1,0 0,1 1,-1-1,0 0,0 0,0-1,0 1,0 0,0-1,0 1,0-1,-1 0,1 1,0-1,-1 0,2-2,135-175,-137 178,0 0,0 0,0 0,0 0,0 1,0-1,0 0,1 1,-1-1,0 1,0-1,0 1,1-1,-1 1,0 0,0 0,1 0,-1 0,0 0,1 0,-1 0,0 0,1 0,-1 1,0-1,0 0,0 1,1-1,-1 1,0-1,0 1,0 0,0-1,0 1,0 0,0 0,0 0,0 0,0 0,0 0,-1 0,1 0,0 0,-1 0,1 0,-1 1,1-1,19 62,-17-36,-1 0,-1 0,-1 1,-2-1,-1 0,-1-1,-1 1,-1-1,-1 0,-2 0,-1 0,7-12,-1-1,-1 0,-1 0,1 0,-2-1,0 0,0 0,-1-1,-1 1,0-2,0 1,-1-2,-11 10,20-18,0-1,-1 1,1 0,-1 0,1 0,-1-1,0 1,1-1,-1 1,1-1,-1 0,0 0,1 0,-1 0,0 0,0 0,1 0,-1 0,0 0,1-1,-1 1,1-1,-1 1,1-1,-1 0,1 0,-1 0,1 0,-1 0,1 0,0 0,0 0,-1 0,1 0,0-1,0 1,0 0,0-1,1 1,-1-1,0 1,1-1,-1 0,1 1,-1-1,1 0,0 0,-11-84,46-33,-24 94</inkml:trace>
  <inkml:trace contextRef="#ctx0" brushRef="#br0" timeOffset="7588.708">1327 2004,'302'-48,"-249"31,-52 16,0 0,0 1,-1-1,1 0,0 0,-1 0,1 1,-1-1,1 0,-1 0,1 0,-1 0,1 0,-1 0,0 0,0 0,0 0,1 0,-1 0,0 0,0 0,0 0,-1 0,1 0,0 0,0 0,0 0,-1 0,1 0,0 0,-1 0,1 1,-1-1,1 0,-1 0,0 0,1 0,-1 1,0-1,1 0,-1 1,0-1,0 1,0-1,0 1,0-1,1 1,-1-1,0 1,-6-6,0 1,1 0,-1 0,-1 1,1 0,-1 0,0 1,0 0,0 0,0 1,-8-2,13 6,1 0,-1 1,1-1,-1 0,1 1,0-1,0 1,0-1,0 1,1 0,-1 0,1 0,0 0,0 0,0 0,0 1,0-1,1 0,-1 0,1 1,0-1,0 0,0 1,0-1,1 0,-1 0,2 3,-2 2,-7 167,5-168,3-7,-1 0,0 0,1 0,-1 0,1 0,-1 0,1 0,-1 0,1 0,-1 0,1 0,-1 1,0-1,1 0,-1 0,1 0,-1 1,0-1,1 0,-1 0,0 1,1-1,-1 0,0 1,1-1,-1 0,0 1,0-1,1 1,-1-1,0 1,0-1,0 0,0 1,0-1,0 1,1-1,-1 1,0-1,0 1,0-1,0 0,-1 1,1-1,0 1,0-1,0 1,0-1,0 1,-1-1,1 0,0 1,0-1,0 1,-1-1,1 0,0 1,-1-1,1 0,18-16,0 0,-2-2,1 0,-2-1,-1 0,1-3,40-50,-42 55,-2 2</inkml:trace>
  <inkml:trace contextRef="#ctx0" brushRef="#br0" timeOffset="7939.655">2032 1807,'-6'14,"1"1,0 0,1 0,1 1,0-1,2 1,-1 0,2-1,0 1,1 0,0-1,1 1,1-1,4 13,-6-25,1 0,0 1,0-1,0 0,0 0,0 0,1 0,-1-1,1 1,0-1,-1 1,1-1,1 0,-1 0,0 0,0-1,1 1,-1-1,1 0,-1 1,1-2,-1 1,1 0,0-1,-1 0,1 1,0-1,0-1,-1 1,1-1,0 1,-1-1,3-1,113-53,-111 51,-1-1,0 0,0 0,0-1,-1 0,0 0,0-1,0 1,-1-1,0 0,0-1,-1 0,0 1,0-1,0 0,-1-1,-1 1,0-1,0 1,0-1,-1 1,0-1,-1-7,1 12,-1-1,0 1,0-1,0 1,0-1,-1 1,1-1,-1 1,0 0,-1-1,1 1,-1 0,0 0,0 0,0 0,0 0,-1 1,1-1,-1 0,0 1,0 0,0 0,-1 0,1 0,-1 1,0-1,0 1,-3-2,-19-7,3 2</inkml:trace>
  <inkml:trace contextRef="#ctx0" brushRef="#br0" timeOffset="8185.236">1948 1948,'38'-5,"37"-6,10-2,1 2,-10 3,-13-3,-12 2,-11 1,-6 3,-10 1</inkml:trace>
  <inkml:trace contextRef="#ctx0" brushRef="#br0" timeOffset="11203.401">2794 85,'11'138,"-2"-79,-2 0,-3 0,-3 0,-3 21,1-6,0-62</inkml:trace>
  <inkml:trace contextRef="#ctx0" brushRef="#br0" timeOffset="11503.224">2512 649,'39'0,"26"0,12 0,-2 0,-9-4,-11-3,-10 1,-8 2,-5 0,-4 2,-1 1,-11 5,-7 2</inkml:trace>
  <inkml:trace contextRef="#ctx0" brushRef="#br0" timeOffset="11974.411">2625 932,'31'-10,"164"-40,-131 59,-63-9,0 1,1-1,-1 1,0 0,0-1,0 1,0 0,0 0,0 0,0 0,0 0,0 0,-1 0,1 0,0 0,-1 0,1 0,-1 1,1-1,-1 0,1 0,-1 1,0-1,0 0,1 1,-1-1,0 0,0 0,0 1,-1-1,1 0,0 1,0-1,-1 0,1 0,-1 1,1-1,-1 0,1 0,-1 0,0 0,0 1,1-1,-1 0,0 0,-121 171,116-160,4-10,0 1,-1-1,1 1,0 0,0 0,1 0,-1 0,1 0,-1 0,1 0,0 0,0 1,1-1,-1 1,0-1,1 0,0 1,0-1,0 1,0-1,1 0,-1 1,1-1,0 1,0-1,0 0,1 0,-1 0,1 0,-1 0,1 0,0 0,0 0,0-1,1 1,-1-1,2 2,7 0,-1-1,0 0,1-1,-1 0,1-1,0 0,0 0,0-2,-1 1,1-1,0 0,-1-1,7-2,2-3</inkml:trace>
  <inkml:trace contextRef="#ctx0" brushRef="#br0" timeOffset="12785.449">3387 791,'306'-367,"-267"309,-37 59,0 0,-1 0,1 0,-1 0,0 0,1 0,-1 0,0 1,1-1,-1 0,0 1,0-1,0 1,0-1,-1 1,1-1,0 1,-1 0,1 0,-1-1,1 1,-1 0,0-1,0 1,0 0,0 0,0 0,0-1,0 1,0 0,-1 0,1 0,0-1,1 40,-2-32,0 1,1 0,0-1,0 1,1 0,1-1,0 1,0-1,1 1,0-1,0 0,1 0,0 0,1-1,0 1,0-1,6 6,-9-12,0-1,0 1,0-1,1 0,-1 0,0 0,1 0,-1 0,1-1,-1 1,0-1,1 1,-1-1,1 0,0 0,-1 0,1 0,-1-1,1 1,-1 0,1-1,-1 0,0 0,1 0,-1 0,0 0,0 0,1-1,-1 1,0-1,0 1,0-1,59-61,84-133,-145 195,0 0,0 1,0-1,0 0,1 0,-1 0,0 0,1 0,-1 1,0-1,1 0,-1 0,1 1,-1-1,1 0,-1 1,1-1,0 0,-1 1,1-1,0 1,0-1,-1 1,1-1,0 1,0 0,0-1,0 1,-1 0,1 0,0-1,0 1,0 0,0 0,0 0,0 0,-1 0,1 1,0-1,0 0,0 0,0 0,0 1,-1-1,1 0,0 1,0-1,0 1,-1-1,1 1,0-1,-1 1,1 0,0-1,-1 1,1 0,-1-1,1 1,-1 0,1 0,-1 0,0 0,8 11,-4-2,1 0,1 0,-1-1,2 0,-1 0,1-1,1 1,-1-2,1 1,1-1,-1 0,1-1,0 0,1 0,0-1,3 2,9-2</inkml:trace>
  <inkml:trace contextRef="#ctx0" brushRef="#br0" timeOffset="13089.311">3359 932,'43'-5,"48"-11,23-3,1-2,-4 1,-11 0,-14 3,-11 5,-9 4,-11-1,-5 0,-6 3,-7 1,-8 2</inkml:trace>
  <inkml:trace contextRef="#ctx0" brushRef="#br0" timeOffset="13757.162">4008 960,'-327'363,"296"-318,32-44,0-1,0 1,0-1,0 0,0 1,0-1,0 0,0 0,1 0,-1 0,0 0,0 0,0 0,0 0,0-1,0 1,0 0,0-1,0 1,0 0,0-1,0 0,0 1,0-1,0 1,0-1,-1 0,1 0,0 1,0-1,-1 0,1 0,0 0,-1 0,1 0,-1 0,215-255,-54 126,-159 128,-1 0,0 1,0-1,1 0,-1 1,1 0,0-1,-1 1,1 0,0 0,0 0,0 0,0 0,0 0,0 1,0-1,0 0,0 1,0 0,0-1,0 1,0 0,0 0,0 0,0 1,0-1,0 0,1 1,-1 0,0-1,0 1,-1 0,1 0,0 0,0 0,0 0,-1 0,1 1,0-1,-1 0,1 1,-1 0,1 0,56 159,-56-158,25 81,-27-82,0 0,1 0,-1 0,0 1,-1-1,1 0,0 0,-1 0,1 0,-1 0,1 0,-1 0,0 0,0 0,0 0,0 0,-1 0,1-1,0 1,-1 0,1-1,-1 1,1-1,-1 1,0-1,1 0,-1 0,0 0,0 0,0 0,0 0,0-1,0 1,0-1,-1 1,1-1,0 0,0 1,-15-2,-1 1,1-2,0 0,0-2,0 1,0-2,0 0,1-1,0-1,0-1,1 0,0 0,-2-4,8 8,-43-32,40 24</inkml:trace>
  <inkml:trace contextRef="#ctx0" brushRef="#br0" timeOffset="14138.209">4347 142,'23'10,"0"2,0 1,-2 0,1 2,-2 0,0 2,-1 0,-1 1,0 1,-1 1,-1 0,-2 1,0 0,0 2,-2-1,-1 2,-1-1,-1 1,2 13,-6 1,-2-1,-2 0,-1 1,-2-1,-2 0,-1 1,-2-2,-1 1,-2-1,-1 0,-3-1,-8 17,9-27,-1 0,-1-1,-2 0,0-2,-1 0,-1 0,-1-2,-1-1,0 0,-2-2,0 0,-18 8,17-11</inkml:trace>
  <inkml:trace contextRef="#ctx0" brushRef="#br0" timeOffset="14622.257">3697 1,'-48'57,"1"1,4 3,2 2,3 1,3 2,2 1,2 7,17-32,1 0,2 1,2 1,2-1,2 1,2 1,2-1,1 0,3 1,7 40,-7-67,0-1,2 1,0-1,0 1,2-1,0-1,1 1,0-1,2-1,0 0,0 0,1-1,1 0,1-1,0 0,0-1,1-1,1 0,0-1,0 0,1-1,0-1,1-1,13 5,-5-5</inkml:trace>
  <inkml:trace contextRef="#ctx0" brushRef="#br0" timeOffset="18803.144">5475 29,'-53'34,"-88"27,-62 36,201-96,1-1,-1 1,0-1,1 1,-1 0,0 0,1 0,-1 0,1 0,0 0,-1 0,1 0,0 1,0-1,-1 0,1 1,0-1,0 1,1-1,-1 1,0 0,0-1,1 1,-1 0,1 0,0-1,-1 1,1 0,0 0,0 0,0-1,0 1,1 0,-1 0,0-1,1 1,-1 0,1 0,-1-1,1 1,0-1,0 1,0 0,0-1,1 2,11 5,0-1,0 0,1 0,0-1,0-1,1-1,0 0,-1 0,1-2,0 0,1 0,-1-2,0 0,0 0,0-2,11-1,82 2,-107 0,1 1,-1 0,1 0,0-1,-1 1,1 0,0 0,-1 1,1-1,0 0,-1 0,1 1,-1-1,1 1,-1-1,1 1,-1 0,1 0,-1-1,1 1,-1 0,0 0,0 1,1-1,-1 0,0 0,0 0,0 1,0-1,-1 1,1-1,0 0,0 1,-1 0,1-1,-1 1,0-1,1 1,-1 0,0-1,0 1,0-1,0 1,0 0,0-1,0 1,-1 0,1-1,-1 1,1-1,-1 1,1-1,-1 1,0-1,0 1,0 0,-13 13,0 0,0 0,-1-2,-1 0,-1 0,1-2,-4 2,-37 27,-144 131,177-152,0 2,2 1,0 0,1 2,1 0,2 2,0 0,2 0,-2 7,17-31,-1 0,1 0,0-1,-1 1,1 0,0 0,0 1,1-1,-1 0,0 0,1 0,-1 0,1 1,0-1,0 0,0 0,0 1,0-1,0 0,1 0,-1 1,1-1,-1 0,1 0,0 0,0 0,0 0,0 0,0 0,0 0,1 0,-1 0,1-1,-1 1,1-1,0 1,-1-1,1 1,0-1,0 0,0 0,0 0,0 0,0 0,0-1,1 1,-1 0,2-1,169-1,-30-27,-52 3,-85 22</inkml:trace>
  <inkml:trace contextRef="#ctx0" brushRef="#br0" timeOffset="22153.864">5729 481,'13'-1,"-1"-1,0 0,1 0,-1-1,0-1,0 0,-1-1,1 0,-1-1,0 0,-1 0,1-1,-1-1,-8 6,0 1,0-1,0 1,0-1,0 1,0 0,0 0,0-1,1 2,-1-1,0 0,1 0,-1 1,1-1,-1 1,0 0,1 0,-1 0,1 0,-1 0,1 0,-1 1,1-1,-1 1,0-1,1 1,-1 0,0 0,0 0,0 0,1 1,-1-1,-1 1,1-1,0 1,0 0,0-1,-1 1,1 0,-1 0,1 0,-1 0,0 1,0-1,0 0,0 0,0 1,-1-1,1 2,61 226,-53-208,0 0,2-1,0 0,1-1,1 0,1-1,3 2,-16-20,0 0,0-1,0 1,0-1,0 1,1-1,-1 0,0 0,0 1,0-1,0 0,1 0,-1 0,0 0,0 0,0 0,0 0,1-1,-1 1,0 0,0-1,0 1,0-1,0 1,0-1,0 1,0-1,0 0,0 0,0 1,0-1,0 0,-1 0,1 0,0 0,0 0,-1 0,1 0,-1 0,1 0,-1 0,0 0,1-1,-1 1,0 0,0 0,1 0,-1 0,0-1,0 1,-1 0,1 0,0 0,0-1,0 1,-1 0,1 0,-1 0,1 0,-1 0,4-10,25-115,-19 77,2 1,2 1,2 0,7-11,48-74,-65 111,-18 24,4 6</inkml:trace>
  <inkml:trace contextRef="#ctx0" brushRef="#br0" timeOffset="22556.153">6406 819,'0'29,"0"14,0 5,0-11,0-12</inkml:trace>
  <inkml:trace contextRef="#ctx0" brushRef="#br0" timeOffset="22809.057">6520 565,'-5'5,"-2"1</inkml:trace>
  <inkml:trace contextRef="#ctx0" brushRef="#br0" timeOffset="23409.245">6547 85,'7'-4,"-1"1,1-1,-1 1,1 1,0-1,0 1,1 0,-1 1,0 0,1 0,-1 0,0 1,1 0,2 1,-7-1,-1 0,1 0,-1 1,1-1,-1 1,1 0,-1-1,0 1,1 0,-1 1,0-1,1 0,-1 1,0-1,0 1,0-1,-1 1,1 0,0 0,-1 0,1 0,-1 0,1 0,-1 1,0-1,0 0,0 1,0-1,-1 1,1-1,0 1,-1-1,0 1,0-1,0 1,0-1,0 1,0 0,-1-1,1 1,-1-1,0 1,1-1,-1 0,0 1,-1-1,0 2,1-2,0 0,1 0,-1 0,0 1,1-1,-1 0,1 0,-1 1,1-1,0 0,0 1,0-1,1 0,-1 1,0-1,1 0,0 0,-1 1,1-1,0 0,0 0,0 0,1 0,-1 0,0 0,1 0,-1-1,1 1,-1 0,1-1,0 1,0-1,0 0,0 1,0-1,0 0,0 0,0 0,0-1,1 1,-1 0,2-1,76 4,-54-5</inkml:trace>
  <inkml:trace contextRef="#ctx0" brushRef="#br0" timeOffset="26338.838">7113 481,'-76'134,"60"-102,-1 0,-1-1,-2-1,-1 0,-3-1,22-28,0 1,0-1,1 0,-1 1,0-1,1 1,-1 0,1-1,0 1,-1 0,1 0,0 0,0 0,0 0,0 0,0 0,1 0,-1 0,1 0,-1 1,1-1,0 0,0 0,0 0,0 1,0-1,1 0,-1 0,1 0,-1 1,1-1,0 0,-1 0,1 0,0 0,1 0,-1 0,0-1,1 1,-1 0,0 0,1-1,0 1,-1-1,1 0,0 1,0-1,0 0,0 0,0 0,0 0,0-1,0 1,0 0,1-1,-1 0,2 1,194-21,-177 20,-1-2,0 0,0-1,0-1,0-1,0-1,3-2,-22 8,0-1,0 0,-1 1,1-1,0 1,0-1,0 0,-1 0,1 0,0 1,-1-1,1 0,-1 0,1 0,-1 0,1 0,-1 0,0 0,1 0,-1 0,0 0,0 0,0 0,0 0,0 0,0 0,0 0,0-1,0 1,-1 0,1 0,0 0,-1 0,1 0,0 0,-1 1,1-1,-1 0,0 0,1 0,-1 0,0 0,1 1,-1-1,-37-41,33 37,-3-5,-1-1,1 0,1-1,0 0,0 0,1 0,1-1,0 0,1 0,1 0,-1-1,-7-22,-27-66,27 90</inkml:trace>
  <inkml:trace contextRef="#ctx0" brushRef="#br0" timeOffset="26988.855">7845 424,'-9'19,"-8"16,-2 7,-1 1,1-2,1-8,2-5,-1-2,-1-1,1 1,-1-5,3-1,-1 1,2 2,-1-4,2 1,-2-4,2-4</inkml:trace>
  <inkml:trace contextRef="#ctx0" brushRef="#br0" timeOffset="27291.929">7592 424,'14'29,"10"14,6 5,2-7,-4-4,-3-4,1-3,-1-2,-4-1,-1-4,-3-3,-6 2,-3 0,-4-2</inkml:trace>
  <inkml:trace contextRef="#ctx0" brushRef="#br0" timeOffset="29641.025">8044 903,'-10'24,"2"13,2 5,2-10,2-10</inkml:trace>
  <inkml:trace contextRef="#ctx0" brushRef="#br0" timeOffset="29895.152">8128 565,'0'0</inkml:trace>
  <inkml:trace contextRef="#ctx0" brushRef="#br0" timeOffset="30443.858">8636 424,'-118'205,"-42"1,158-205,1 0,-1 1,1-1,0 1,-1 0,1 0,0-1,0 1,0 0,0 0,0 0,0 0,1 0,-1 0,1 0,-1 1,1-1,0 0,0 0,0 0,0 0,0 0,0 1,1-1,-1 0,1 0,-1 0,1 0,0 0,0 0,0 0,0 0,0 0,0-1,1 1,-1 0,0-1,1 1,0-1,-1 1,1-1,0 0,-1 0,1 0,0 0,0 0,0 0,0 0,0 0,2-1,168-16,-29 13,-141 3,0 0,0 0,1-1,-1 1,0 0,0-1,0 0,0 1,0-1,0 0,0 0,0 0,0 0,0 0,0-1,-1 1,1-1,0 1,-1-1,0 1,1-1,-1 0,0 0,0 0,1 0,-2 0,1 0,0 0,0 0,-1 0,1 0,-1 0,1 0,-1-1,0 1,0 0,0 0,0 0,0-1,-1 1,1 0,-1 0,1 0,-1 0,0 0,0 0,0 0,0 0,0 0,0 0,-1 0,1 1,-1-1,-11-18,-66-127,46 5,32 118</inkml:trace>
  <inkml:trace contextRef="#ctx0" brushRef="#br0" timeOffset="31359.948">8918 396,'-3'26,"1"1,1 0,1 0,1 0,1 0,2 0,0 0,2-1,3 5,-9-28,0 0,1 0,-1-1,1 1,0 0,-1 0,2 0,-1-1,0 1,0-1,1 1,-1-1,1 1,0-1,0 0,0 0,0 0,0 0,0 0,1 0,-1-1,1 1,-1-1,1 1,-1-1,1 0,0 0,0 0,0-1,-1 1,1 0,0-1,0 0,0 0,0 0,0 0,0 0,0-1,-1 1,1-1,0 0,0 0,0 0,2-1,8-9,0-1,-1-1,0 1,-1-2,-1 0,0 0,3-6,0 0,104-170,-119 225,-5-15,1 0,1 0,1 0,1 0,0 1,2 0,0-1,2 1,0 0,1-1,1 1,2 1,2 15,-1 1,-2-1,-1 1,-2-1,-2 1,-2-1,-1 1,-1-1,-2 0,-7 14,13-43,-1 0,0-1,-1 1,0-1,0 0,0 0,-1 0,0 0,-1-1,1 0,-1 1,0-2,-1 1,0 0,1-1,-2 0,1-1,-1 1,5-5,0 1,0-1,1 0,-1 1,0-1,0 0,0 0,1-1,-1 1,0 0,0-1,0 1,1-1,-1 1,0-1,1 0,-1 1,1-1,-1 0,1 0,-1 0,1-1,-1 1,1 0,0 0,0-1,0 1,0-1,0 1,0-1,0 1,0-1,0 0,1 0,-1 1,1-1,-1 0,1 0,0 1,0-3,-7-76,46-66,-30 121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0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1,'2'3,"0"-1,0 1,0 0,1-1,-1 0,1 1,-1-1,1 0,0 0,0 0,0-1,0 1,0-1,0 0,0 1,0-1,1-1,0 1,-1 1,9 1,1-1,-1 0,1-1,-1 0,1-1,-1 0,1-1,-1 0,0-1,6-2,39-3,87-22,-122 27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4.3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29,'9'0,"9"0,5 0,4 0,3 0,0 0,0-5,0-1,-1 0,0 1,0 2,-1 1,1 1,-6 0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06.9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16,'0'-1,"-1"-1,0 1,0 0,0 0,0 0,0 0,0 1,0-1,0 0,0 0,0 1,0-1,-1 0,1 1,0-1,0 1,-1 0,1-1,0 1,-1 0,1 0,0 0,-1 0,1 0,0 0,-1 0,1 0,0 1,-1-1,1 1,0-1,0 0,-1 1,1 0,0-1,0 1,0 0,0 0,0 0,0-1,0 1,0 0,0 0,0 0,0 1,1-1,-1 0,0 0,1 0,-1 1,1-1,0 0,-1 0,1 1,0-1,-1 0,1 1,0-1,0 0,0 1,1-1,-1 0,0 1,0-1,1 2,-2 283,1-202,0-60</inkml:trace>
  <inkml:trace contextRef="#ctx0" brushRef="#br0" timeOffset="282.274">0 580,'44'-5,"32"-6,9-2,-5 2,-12 3,-12 2,-11 3,-9 1,-5 2,-8 5,-8 2</inkml:trace>
  <inkml:trace contextRef="#ctx0" brushRef="#br0" timeOffset="747.679">198 750,'13'-4,"3"-1,0 0,1 2,0 0,0 0,0 2,0 0,0 1,1 0,3 2,-19-1,0-1,0 1,0-1,0 1,0 0,0-1,-1 1,1 0,0 0,-1 1,1-1,-1 0,1 0,-1 1,1-1,-1 1,0-1,0 1,0 0,0-1,0 1,0 0,0 0,0 0,-1 0,1 0,-1-1,0 1,1 0,-1 0,0 0,0 0,0 0,0 0,-1 0,1 0,0 0,-1 0,0 0,1 0,-1 0,0 0,-1 1,-45 78,-98 104,144-183,0-1,0 1,-1-1,1 1,0-1,0 1,1-1,-1 1,0 0,0 0,1-1,-1 1,1 0,0 0,-1 0,1 0,0-1,0 1,0 0,0 0,1 0,-1 0,0 0,1-1,-1 1,1 0,0 0,-1-1,1 1,0 0,0-1,0 1,0-1,1 1,-1-1,0 0,1 1,-1-1,0 0,1 0,0 0,-1 0,1 0,0 0,-1-1,1 1,0 0,0-1,-1 1,1-1,0 0,0 0,0 0,0 0,0 0,-1 0,1 0,0 0,0-1,0 1,1-1,95-43,-83 33</inkml:trace>
  <inkml:trace contextRef="#ctx0" brushRef="#br0" timeOffset="5131.527">1412 156,'-16'19,"1"1,0 0,2 0,1 1,0 1,2 1,-17 28,-30 57,76-149,1 0,2 1,2 2,1 0,3 1,5-4,-22 27,-8 9,0 1,0-1,0 1,0 0,0 0,1 0,0 0,0 1,0-1,0 1,0 0,1 1,-1-1,1 1,0-1,0 1,0 1,0-1,0 1,-2 2,-1 1,0-1,0 1,0-1,0 1,-1 0,1 0,0 0,-1 0,1 0,-1 0,0 1,0-1,0 0,0 1,0-1,0 0,-1 1,1-1,-1 1,0 0,1-1,-1 1,0-1,-1 1,1 0,1 9,1 5,-1-9,-1 0,1 0,0 0,0 0,1 0,0-1,1 1,0 0,0-1,0 0,1 0,0 0,1 0,0 0,-1-6,0 0,0-1,0 1,0-1,0 0,0 0,0 0,0-1,0 1,0-1,0 0,-1 0,1-1,0 1,0-1,-1 1,1-1,-1-1,0 1,1 0,-1-1,0 1,0-1,-1 0,1 0,-1 0,1 0,-1-1,1-1,6-3,125-142,-133 149,-1 1,0 0,1-1,-1 1,1 0,-1-1,1 1,-1 0,1-1,-1 1,1 0,-1 0,1 0,-1-1,1 1,-1 0,1 0,-1 0,1 0,0 0,-1 0,1 0,-1 0,1 0,-1 0,1 1,-1-1,1 0,-1 0,1 0,-1 1,1-1,-1 0,1 0,-1 1,1-1,-1 1,1-1,-1 0,0 1,1-1,-1 1,0-1,1 1,-1-1,0 1,0-1,1 1,-1-1,0 1,0-1,0 1,0-1,0 1,0 0,0-1,0 1,0-1,0 1,0-1,0 1,0-1,0 1,-1 0,1-1,0 1,0-1,1 53,-1-47,-1 16,0-14,0 1,0-1,1 0,0 1,0-1,1 0,0 1,0-1,1 0,1 0,-1 0,1 0,0 0,1-1,0 1,0-1,0 0,1 0,0-1,1 1,8 4</inkml:trace>
  <inkml:trace contextRef="#ctx0" brushRef="#br0" timeOffset="5454.594">1017 580,'67'-5,"32"-1,8-1,-3 2,-11-3,-12 0,-13 0,-11 3,-8 2,-9 1,-7 1,-3 1,-2 0,-2-5,1-1,-6 0</inkml:trace>
  <inkml:trace contextRef="#ctx0" brushRef="#br0" timeOffset="6250.145">1581 693,'-301'422,"382"-549,-5 24,5 3,46-41,-126 139,0 1,-1-1,1 1,0-1,0 1,0-1,0 1,0 0,0-1,1 1,-1 0,0 0,1 0,-1 0,1 0,-1 0,1 1,-1-1,1 0,-1 1,1-1,0 1,-1 0,1-1,0 1,-1 0,1 0,0 0,-1 0,1 0,0 1,0-1,-1 0,1 1,-1-1,1 1,0 0,-1-1,1 1,-1 0,0 0,1 0,-1 0,0 0,1 0,-1 1,0-1,0 0,0 1,0-1,1 2,16 181,43-49,-61-133,1 0,0 0,-1 1,0-1,1 0,-1 0,0 0,0 0,0 0,0 0,-1 1,1-1,0 0,-1 0,0 0,1 0,-1 0,0 0,0 0,0 0,0 0,-1-1,1 1,0 0,-1-1,1 1,-1-1,0 1,1-1,-1 0,0 0,0 0,0 0,0 0,0 0,0 0,0-1,0 1,-2 0,-84-8,-11-50,-32-10,107 62</inkml:trace>
  <inkml:trace contextRef="#ctx0" brushRef="#br0" timeOffset="6782.55">2089 16,'-1'2,"0"0,0 0,0 0,1 0,-1 1,1-1,0 0,-1 0,1 1,0-1,0 0,0 0,1 1,-1-1,1 0,-1 0,1 1,-1-1,1 0,0 0,0 0,1 0,69 119,-62-96,0 0,-2 1,-1 1,-1-1,-1 1,-2-1,0 1,-2 0,-2 16,1-11,-2 0,0 0,-3 0,0-1,-2 0,-1 0,-2-1,-10 20,-17 30,-3-1,-42 57,24-69,38-49</inkml:trace>
  <inkml:trace contextRef="#ctx0" brushRef="#br0" timeOffset="7420.619">932 100,'-15'16,"2"0,0 1,1 1,0 0,2 1,0 0,1 0,1 1,1 0,1 1,0-1,2 1,-1 8,-3 45,2 0,4 0,4 14,-1-54,-2 5,2-1,2 1,2-1,1 0,2 0,1-1,2 0,2-1,1 0,2-1,7 9,-17-35,0 0,1 0,0 0,1-1,0 0,0-1,1 0,0 0,0-1,0 0,1 0,3 1,3 0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17.6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219 55,'1'0,"0"-1,0 1,0 0,-1-1,1 1,0-1,0 1,0-1,0 1,-1-1,1 0,0 1,-1-1,1 0,-1 0,1 1,0-1,-1 0,0 0,1 0,-1 0,1 0,-1 0,0 0,0 1,0-1,1 0,-1 0,0 0,0 0,0 0,0 0,-1 0,1 0,0 0,0 0,-1 0,1 0,0 0,-1 0,1 1,-1-1,1 0,-1 0,1 0,-1 1,0-1,1 0,-1 1,0-1,-1-1,0 1,0-1,0 1,0-1,0 1,0 0,0 0,0 0,-1 0,1 0,0 1,-1-1,1 1,0-1,-1 1,1 0,-1 0,1 0,-1 0,1 1,-1-1,1 1,0-1,-1 1,1 0,0 0,0 0,-1 0,1 0,0 0,0 1,0-1,0 1,1-1,-1 1,0 0,1 0,-2 1,-46 83,44-62,0-1,1 1,2-1,0 1,2 0,0 0,2 0,1-1,0 1,2-1,1 3,43 160,8-7,-20-54,-32-101,-1 0,-1 0,-2 1,0-1,-2 0,-2 16,1-34,1 1,-1-1,-1 0,1 0,-1 0,0 0,0-1,-1 1,0-1,0 0,0 0,-1 0,1 0,-1-1,0 0,0 0,-1 0,1 0,-1-1,0 0,0-1,0 1,0-1,-1 0,1 0,0-1,-1 0,1 0,-1-1,1 1,-1-1,0-1,1 1,-1-1,1-1,0 1,-1-1,1 0,0 0,-5-3,9 4,0 0,0 0,0 0,0 0,1 0,-1 0,0-1,0 1,1-1,-1 1,1-1,-1 0,1 1,0-1,0 0,0 0,0 0,0 0,0 0,0 0,1 0,-1 0,1-1,0 1,-1 0,1 0,0 0,0-1,0 1,1 0,-1 0,0 0,1 0,-1 0,1-1,0 1,0 0,0 0,0 0,0 1,0-1,1 0,9-11</inkml:trace>
  <inkml:trace contextRef="#ctx0" brushRef="#br0" timeOffset="1451.649">754 84,'-14'-17,"12"14,1 0,-1 1,1-1,-1 0,0 1,0-1,0 1,0-1,0 1,-1 0,1 0,-1 0,1 0,-1 1,0-1,1 1,-1-1,0 1,0 0,0 0,0 0,-1 1,1-1,0 1,0-1,0 1,0 0,-1 1,1-1,0 0,0 1,0 0,0-1,0 1,0 1,0-1,0 0,0 1,0 0,-4 5,2 1,-1 0,1 0,0 1,1-1,-1 1,2 0,-1 0,2 1,-1-1,1 0,0 1,1 0,0-1,1 1,0 0,0 0,1-1,1 1,0 2,-1 15,26 118,33 134,-49-148,-6-117,-1 0,0 0,-1 1,-1-1,0 1,-1 0,-1-1,0 1,-1 0,-1 0,0-1,-1 1,0-1,-2 0,1 0,-2 0,0-1,0 1,-1-1,-2 2,-68 49,75-63,0 0,-1 0,1 0,0 0,-1 0,1-1,-1 1,1-1,-1 0,1 0,-1 0,1 0,-1 0,1 0,0 0,-1-1,1 0,-1 1,1-1,0 0,-1 0,1 0,0 0,0-1,0 1,0-1,0 1,0-1,0 0,0 1,1-1,-1 0,1 0,-1 0,1 0,0-1,0 1,-1-1,-3-29,8 16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32.1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70 1,'-19'33,"-7"17,2-1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2:26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2541 734,'-14'0,"0"-1,1 2,-1 0,0 1,1 0,0 1,-1 0,1 2,0-1,1 1,-1 1,1 0,0 1,1 0,-1 1,1 0,1 1,-4 4,3 0,1 1,0 0,0 0,2 1,0 0,1 0,-5 16,10-28,1 1,0-1,0 1,0-1,1 1,-1-1,1 1,0 0,0-1,0 1,0 0,1-1,-1 1,1-1,0 1,0-1,1 1,-1-1,1 0,-1 0,1 1,0-1,0 0,0-1,1 1,-1 0,1-1,-1 1,1-1,0 0,0 0,0 0,0 0,1 0,-1-1,0 1,1-1,-1 0,2 0,4 2,0-1,0 0,0-1,1 0,-1-1,0 0,1 0,-1-1,0 0,0 0,0-1,0-1,0 1,0-1,0-1,-1 0,0 0,1-1,-2 1,1-2,-1 1,1-1,-1 0,5-7,6-6,-2 0,0 0,-1-2,-1 0,-1-1,-1 0,-1 0,6-19,-10 15,-1-1,-1 0,-1 0,-1 0,-1 0,-2 0,-3-27,2 14,2 32,0-1,-1 1,0 0,0-1,0 1,-2 0,1 0,-1-1,0 1,0 0,-1 0,0 1,-1-1,1 1,-1 0,-1-1,0 2,0-1,0 1,-1-1,1 1,-1 1,-1-1,1 1,-1 0,0 1,0 0,-1 0,-4-2,5 4,0 1,0 0,-1 1,1-1,0 1,0 0,0 1,0 0,0 0,0 1,0 0,0 0,1 0,-1 1,0 0,1 0,0 1,0-1,0 2,0-1,1 0,0 1,0 0,0 0,0 1,1 0,0-1,-2 5,-1 1,2-1,-1 1,1 0,1 0,0 1,1-1,0 1,1 0,0 0,1 0,0 0,1 0,0 0,1 0,0 0,3 9,2 3,1 1,1-2,1 1,1-1,1 0,1-1,1-1,1 0,1 0,1-2,0 0,1 0,2-2,0 0,0-1,1-2,1 0,1 0,0-2,16 6,31-13,-51-10</inkml:trace>
  <inkml:trace contextRef="#ctx0" brushRef="#br0" timeOffset="582.211">2964 621,'-9'19,"1"1,0 0,2 0,0 0,1 1,1 0,1 0,1 0,1 0,1 0,1 0,0 0,4 14,-4-32,0 1,0 0,0-1,1 1,0-1,-1 0,1 0,0 1,0-1,1 0,-1-1,1 1,0 0,-1-1,1 1,0-1,0 0,1 0,-1 0,0 0,1-1,-1 0,1 1,-1-1,1 0,0-1,-1 1,1-1,0 1,0-1,-1 0,1 0,0-1,0 1,-1-1,1 0,0 0,-1 0,1 0,-1-1,1 0,-1 0,14-7,0-2,-2 0,1 0,-1-2,-1 0,0 0,-1-2,-1 1,0-2,-1 1,4-10,71-81,-19 48,-66 58,1 1,-1-1,0 0,1 1,-1-1,0 1,0 0,1-1,-1 1,0 0,0 0,0 0,0 0,0 0,0 0,0 0,0 0,-1 0,1 0,0 0,-1 1,1-1,-1 0,1 0,-1 1,1-1,-1 0,0 1,0-1,0 1,0-1,0 0,0 1,0-1,0 0,0 1,-1-1,1 0,0 1,-1-1,1 0,-1 1,1 2,-3 88,1-58,1 0,2 0,1 0,1 0,2 0,6 20,5-5,-2 1,-2 0,-3 1,-2 0,0 30,-7-58,-8 96,7-115,0 1,-1-1,1 0,-1 0,0 0,0-1,0 1,0 0,-1-1,1 1,-1-1,0 0,0 0,-1 0,1 0,0-1,-1 1,0-1,1 0,-1 0,0 0,0-1,0 1,0-1,-4 1,2-2,0 1,0-2,0 1,0-1,0 1,0-2,1 1,-1-1,0 1,1-2,-1 1,1-1,-1 1,1-2,0 1,0 0,1-1,-1 0,1 0,0 0,0-1,0 0,0 1,1-1,0 0,0-1,0 1,1 0,0-1,0 0,0 1,1-1,-1 0,1 0,1 0,-1 0,1 0,0 0,1 0,-1 0,1 0,1-3,2-14,0 1,1 0,2 0,0 1,1-1,1 2,1-1,1 1,0 1,2 0,0 1,2 0,-1 1,2 0,0 2,1 0,1 0,0 2,1 0,0 1,1 1,1 1,-1 1,10-2,-6 1</inkml:trace>
  <inkml:trace contextRef="#ctx0" brushRef="#br0" timeOffset="-4903.454">1 650,'38'32,"-12"8,-1 1,-2 1,-1 1,13 41,15 31,6-26,-55-89,-1 1,1 0,-1-1,1 1,-1-1,1 1,-1-1,1 0,0 1,-1-1,1 0,0 1,-1-1,1 0,0 0,-1 1,1-1,0 0,0 0,-1 0,1 0,0 0,-1 0,1 0,0 0,0 0,-1-1,1 1,0 0,-1 0,1-1,0 1,-1 0,1-1,0 1,-1 0,1-1,-1 1,1-1,-1 1,1-1,-1 0,1 1,-1-1,1 1,-1-1,0 0,1 1,-1-1,0 0,0 0,0 1,1-1,-1 0,0 1,0-2,6-43,-6 45,16-207,-2 160,2 0,2 0,2 2,2 1,17-25,-28 51</inkml:trace>
  <inkml:trace contextRef="#ctx0" brushRef="#br0" timeOffset="-2302.752">678 367,'0'0,"-1"0,1-1,0 1,-1-1,1 1,0-1,0 1,-1-1,1 1,0-1,0 1,0-1,-1 1,1-1,0 1,0-1,0 0,0 1,0-1,0 1,0-1,0 1,0-1,1 1,-1-1,0 0,0 1,0-1,1 1,-1-1,0 1,0 0,1-1,-1 1,1-1,-1 1,0-1,1 1,-1 0,1-1,-1 1,1 0,-1 0,1-1,-1 1,1 0,-1 0,1 0,-1-1,1 1,-1 0,1 0,-1 0,1 0,0 0,-1 0,1 0,-1 0,1 0,0 1,39-7,-40 6,11-1,-6 0,0 1,1-1,-1 1,0 0,0 0,0 0,0 1,0-1,0 1,0 1,0-1,0 1,0 0,0 0,0 0,-4 1,-1-1,0 0,0 1,0-1,0 1,0-1,0 1,-1-1,1 0,-1 1,1-1,-1 0,0 0,0 1,0-1,0 0,0 0,-1 0,1 0,-1 0,1 0,-1-1,0 1,1 0,-1-1,0 1,0-1,0 0,0 0,-1 0,-1 1,1 1,-10 7,6-6,1 1,0 0,-1 0,2 0,-1 0,0 1,1 0,0 0,1 1,0-1,-1 1,2 0,-1 0,1 1,-2 6,7-11,-1 0,1-1,-1 1,1 0,0-1,0 1,1-1,-1 0,0 0,1 0,-1 0,1 0,0 0,0-1,0 1,-1-1,1 0,0 0,1 0,-1 0,0 0,0-1,0 1,0-1,1 0,-1 0,0 0,0 0,0-1,1 1,-1-1,0 0,0 0,26-4,-2-2</inkml:trace>
  <inkml:trace contextRef="#ctx0" brushRef="#br0" timeOffset="-1286.387">1129 791,'-10'3,"0"1,1 0,-1 0,1 1,0 0,0 1,0 0,1 1,0-1,0 2,1-1,-1 1,2 0,-1 0,1 1,1 0,-1 0,1 1,1-1,0 1,0 0,1 0,1 0,-1 0,1 1,1-1,0 1,1-1,0 1,0-1,1 1,1-1,0 5,0-11,-1 0,1 0,0 0,0 0,0 0,0 0,1 0,0-1,0 1,0-1,0 0,0 0,1 0,-1 0,1 0,0-1,-1 0,1 0,0 0,1 0,-1 0,0-1,0 0,1 0,-1 0,1 0,-1-1,1 0,-1 0,1 0,-1 0,1-1,-1 0,0 0,1 0,-1 0,0-1,0 1,1-1,-1 0,-1 0,1-1,0 1,2-3,14-12,-1-1,0-1,-2-1,0 0,-1-1,-1 0,-2-1,0-1,-1-1,-1 1,3-12,-4 16,-1 0,0 0,-1-1,-1-1,-2 1,1-1,-2 0,-1 0,-1-1,0 1,-2-1,-1 1,0 0,-1-1,-2 1,0 0,-1 0,-1 1,-1-1,-4-6,9 23,-1 0,0 0,1 1,-1-1,0 1,-1-1,1 1,-1 0,1 0,-1 1,0-1,0 1,0 0,0 0,0 0,-1 1,1-1,-1 1,1 0,-1 0,1 0,-1 1,1 0,-1 0,0 0,1 0,-1 1,1 0,-1 0,1 0,-1 0,1 1,0 0,0 0,-1 0,1 0,1 1,-1-1,0 1,1 0,-1 0,1 0,0 1,0-1,0 1,0 0,-1 3,-4 8,0 0,2 1,0 0,0 0,2 0,0 1,1 0,0-1,1 1,2 0,-1 0,2 0,0 0,1 0,1 0,3 11,1 0,2-1,0 1,2-2,1 1,1-2,2 0,0 0,1-2,11 12,-22-28,1 0,1 0,-1 0,1-1,0 0,0 0,1-1,0 0,0 0,0-1,0 0,1 0,0-1,0 0,8 1,1-4</inkml:trace>
  <inkml:trace contextRef="#ctx0" brushRef="#br0" timeOffset="-1002.439">1863 678,'-14'29,"-15"23,-2 9,-1-7,5-8,8-6,1-6,5-3,4-3,4-1,2 0,-3-5,0-6</inkml:trace>
  <inkml:trace contextRef="#ctx0" brushRef="#br0" timeOffset="-686.051">1524 650,'19'29,"16"19,3 6,-2-1,-1-6,-2-9,-2-8,-1-8,-6-3,-2-1,0-2,-4 0,0-2,2-4,-3 1,-4 0</inkml:trace>
  <inkml:trace contextRef="#ctx0" brushRef="#br0" timeOffset="4477.454">2117 0,'-9'34,"-4"16,1 3,-3-6,2-12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5.7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 1,'-10'4,"3"3,6-1,3-6,2-3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6.0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0,'-15'19,"-4"12,6 0,5-6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6.8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1 241,'0'392,"2"-424,1-1,1 1,2 0,2 0,1 0,1 1,1 1,2 0,1 0,1 1,2 1,10-12,3-7,-22 31,1 0,1 1,0 0,1 1,0 0,2 1,-1 0,2 1,-1 0,2 1,-1 1,7-3,-19 13,0 0,1 0,-1 0,0 0,0 1,1-1,-1 1,0-1,0 1,0 0,0 0,1 0,-1 0,-1 1,1-1,0 0,0 1,0-1,-1 1,1 0,-1-1,1 1,-1 0,0 0,0 0,0 0,0 0,0 0,0 1,0-1,-1 0,1 0,-1 0,1 2,6 12,29 35,-17-31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7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0 273,'110'-15,"0"5,1 5,15 5,-107-2,-24-5,-30-8,31 14,-6-3,-4 0,0 0,0-1,0-1,0 0,1-1,0 0,1-1,-1 0,1-1,1-1,0 0,0 0,1-1,0 0,1-1,-2-3,10 13,0-1,0 1,1-1,-1 1,0-1,1 0,-1 1,1-1,0 1,0-1,0 0,0 1,1-1,-1 0,1 1,-1-1,1 1,0-1,0 1,0-1,1 0,8-10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3.9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650 29,'-43'77,"3"1,3 3,5 0,2 2,-12 68,29-97,-3 0,-1-1,-3-1,-2 0,-3-2,-1-1,-14 17,40-66,0-1,0 1,-1-1,1 1,0-1,0 1,0 0,-1-1,1 1,0-1,0 1,-1 0,1-1,0 1,-1 0,1-1,-1 1,1 0,0-1,-1 1,1 0,-1 0,1 0,0-1,-1 1,1 0,-1 0,1 0,-1 0,1 0,-1 0,1 0,-1 0,1 0,-1 0,1 0,-1 0,1 0,-1 1,1-1,0 0,-1 0,1 0,-1 1,1-1,0 0,-1 0,1 1,-1-1,1 0,0 1,0-1,-1 0,1 1,0-1,-1 1,1-1,0 1,0-1,0 0,0 1,3-42,65-111,191-333,-201 375,-58 110,1 1,0-1,-1 1,1-1,0 1,-1-1,1 1,-1 0,1-1,-1 1,1 0,-1-1,1 1,-1 0,0 0,1-1,-1 1,0 0,0 0,1 0,-1-1,0 1,0 0,0 0,0 0,0 0,0-1,0 1,-1 0,1 0,0 0,0-1,-1 1,1 0,0 0,-1-1,1 1,-1 0,1 0,-9 36,1 1,2 0,2 1,1-1,3 1,0 0,3-1,1 1,2-1,2 0,8 24,-14-55,-1-1,2 0,-1 0,1 0,0 0,0-1,0 1,1-1,0 0,0 0,0 0,1 0,0-1,0 1,0-1,0-1,0 1,1-1,0 0,0 0,0 0,0-1,0 0,0 0,0-1,1 0,-1 0,1 0,-1-1,1 0,-1 0,1-1,-1 1,1-1,-1-1,0 1,0-1,0 0,6-3,5-10,0 0,-1-2,-1 1,-1-2,0 0,-1-1,-1 0,9-20,-7 16,9-14,-3-1,0-1,-3 0,-1-1,-2-1,-2-1,5-28,-16 68,0-1,0 1,0-1,-1 1,1-1,-1 0,1 1,-1-1,0 0,0 1,0-1,0 0,0 0,-1 1,1-1,-1 1,0-1,0 0,0 1,0-1,0 1,0 0,-1-1,1 1,-1 0,0 0,0 0,1 0,-1 0,0 0,-1 1,1-1,0 1,0-1,-1 1,1 0,-1 0,1 0,-1 0,1 0,-1 1,-1-1,-27 21,17-8</inkml:trace>
  <inkml:trace contextRef="#ctx0" brushRef="#br0" timeOffset="303.135">1468 396,'-31'64,"2"1,4 2,-17 69,39-132,1 1,0-1,0 0,1 1,-1 0,1-1,0 1,0 0,1 0,-1 0,1 0,0-1,0 1,1 0,-1 0,1 0,0 0,1-1,-1 1,1-1,0 1,0-1,0 1,0-1,1 0,0 0,0 0,0 0,0-1,1 1,-1-1,1 0,0 0,3 2,1-4,0 0,1 0,-1-1,0 0,1 0,-1-1,0 0,1 0,-1-1,0 0,0-1,0 0,0 0,-1 0,1-1,-1 0,0-1,0 0,-1 0,1 0,-1-1,0 0,0 0,-1 0,0-1,0 0,-1 0,1 0,-2 0,1-1,-1 0,0 0,0 0,-1-1,3 0,-1-1,0 1,-1-1,0 1,0-1,-1 0,-1 0,1 0,-2 0,1 0,-1-1,-1 1,0 0,0 0,-1 0,0 0,-1 1,0-1,-1 0,0 1,0 0,-1 0,0 0,-1 1,-3-5,1 4,-1 0,0 0,0 1,-1 0,0 0,0 1,0 1,-1 0,0 0,-8-2,-3 3</inkml:trace>
  <inkml:trace contextRef="#ctx0" brushRef="#br0" timeOffset="588.164">2004 0,'-4'44,"-8"37,0 11,1-2,3-10,2-10,7-12,4-11,1-4,-1-4,-1-4,-1-4,-1-1,3-7,2-2,-1 1,-2 0,-1-2</inkml:trace>
  <inkml:trace contextRef="#ctx0" brushRef="#br0" timeOffset="1085.287">1694 424,'377'49,"-209"-39,-73 26,-52-13,-39-22,0 0,0 0,1 0,-1-1,0 1,0-1,0 0,0 0,0-1,1 1,-1-1,0 0,0 0,0 0,0 0,-1-1,1 0,0 1,0-1,-1-1,1 1,-1-1,0 1,0-1,2-1,62-85,-44 0,-23 87,0 0,0-1,0 1,0 0,0 0,-1-1,1 1,-1 0,0 0,0-1,0 1,0 0,0 0,0 0,0 0,-1 0,1 0,-1 1,1-1,-1 0,0 1,1-1,-1 1,0 0,0-1,0 1,0 0,-1 0,1 1,0-1,0 0,0 1,-1-1,1 1,0-1,-1 1,0 0,-8 2,0-1,0 2,0-1,0 2,0-1,1 1,0 1,-1 0,2 1,-1 0,1 0,0 1,0 0,0 0,-4 6,-3 3,0 0,1 1,0 1,2 0,0 1,1 0,1 1,-1 3,8-14,0 0,0 0,1 0,0 1,1-1,0 1,0-1,1 1,0 0,1 0,0 0,0 0,1-1,1 1,0 0,0 0,0-1,2 0,2 9,4-7,1-1,-1 1,2-2,-1 0,1 0,1-1,0 0,0-1,0-1,1 0,-1-1,2 0,-1-1,0 0,1-2,0 0,-1 0,1-1,13-1,-1 1,1-1,0-1,-1-1,0-1,0-2,0-1,0-1,17-7,-24 6</inkml:trace>
  <inkml:trace contextRef="#ctx0" brushRef="#br0" timeOffset="1447.745">0 1130,'298'32,"-94"-8,1-8,39-9,352-43,145-45,-414 43,-273 32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12,'39'0,"31"0,9 0,-4 0,-10 0,-11 0,-11 0,-7 0,-5 0,-3 0,-7-5,-6-1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5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1,'43'4,"39"-2,14-2,-4-1,-8-1,-13 1,-19 0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19.9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 49,'-18'200,"6"136,-7-202,38-176,13-56,-3 8,4 1,3 1,7-2,-31 67,1 1,1 1,1 1,0-1,2 2,0 1,2 0,-1 1,11-6,-27 21,0 0,0 0,0 1,0-1,1 1,-1-1,1 1,-1 0,1 0,0 0,-1 0,1 0,0 0,0 1,-1-1,1 1,0 0,0 0,0 0,0 0,-1 1,1-1,0 1,0 0,-1-1,1 1,0 0,-1 1,1-1,-1 0,1 1,-1 0,0-1,1 1,-1 0,0 0,0 0,-1 0,1 0,0 1,-1-1,1 1,-1-1,0 1,1 1,5 29,12 31,-18-62,0-1,0 0,0 1,0-1,0 0,0 0,0 0,1 0,-1 0,0 0,0-1,1 1,-1 0,1-1,-1 1,1 0,-1-1,1 0,-1 1,1-1,-1 0,1 0,0 0,-1 0,1 0,-1 0,1-1,-1 1,1 0,-1-1,1 1,-1-1,1 0,-1 1,0-1,1 0,-1 0,1-1,15-8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0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0 195,'560'0,"-439"21,-151-40,-192-61,187 67,-56-33,91 45,-1 1,1-1,-1 0,1 0,-1 1,1-1,-1 0,1 0,0 0,0 0,-1 1,1-1,0 0,0 0,0 0,0 0,0 0,0 0,0 0,0 1,0-1,0 0,1 0,-1 0,0 0,1 0,-1 1,0-1,1 0,-1 0,1 1,-1-1,1 0,0 1,-1-1,1 0,0 1,-1-1,1 1,0-1,0 1,-1-1,1 1,0 0,0-1,0 1,0 0,0 0,43-17,-20 11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0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27,'28'0,"30"0,14 0,4 0,-1 0,-3-5,-5-2,-9 1,-5 1,-11 1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2.4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0 199,'178'-18,"1"7,82 10,-394-28,124 27,1 0,0 0,-1-1,1 0,0-1,0 1,1-1,-1-1,1 0,0 0,0 0,1-1,-1 0,1 0,0 0,1-1,0 0,-4-6,9 12,-1-1,1 1,0 0,0-1,0 1,0 0,0-1,0 1,0 0,0-1,0 1,1 0,-1-1,0 1,1 0,-1 0,1-1,0 1,-1 0,1 0,0 0,0 0,0 0,0 0,0 0,0 0,0 0,0 0,0 1,0-1,0 0,0 1,0-1,1 1,-1-1,0 1,17-7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2.7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1,'-24'29,"-13"19,1 1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0 278,'43'-5,"34"-6,8-2,-1 2,-9 3,-13 2,-12 3,-10-4,-7 1,-4 0,-3 1,-5 3</inkml:trace>
  <inkml:trace contextRef="#ctx0" brushRef="#br0" timeOffset="246.892">338 24,'-4'43,"-12"38,-3 11,2-6,4-8,4-13,3-12,3-10,7-13,3-11</inkml:trace>
  <inkml:trace contextRef="#ctx0" brushRef="#br0" timeOffset="681.734">791 391,'-9'36,"-3"13,3 0,1 1,0 44,16-59,14-54,83-265,-78 229,1 2,3 1,2 1,2 2,32-33,-62 76,48-40,-51 45,-1 0,1 0,-1 1,1-1,0 1,-1-1,1 1,-1-1,1 1,0 0,-1 0,1 0,0 0,-1 0,1 0,0 0,-1 1,1-1,0 1,-1-1,1 1,-1-1,1 1,-1 0,1 0,-1 0,1 0,-1 0,0 0,0 0,1 0,-1 1,0-1,0 0,0 1,-1-1,1 1,0 0,79 248,-78-247,0 0,0 0,0 0,0 0,0-1,1 1,0-1,-1 0,1 0,0 0,0 0,0 0,0-1,0 1,0-1,1 0,-1 0,0 0,1 0,0 0,18 1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9.2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 1,'-5'63,"2"0,3 0,3 0,4 10,-4-40,2-1,1 0,1 0,2 0,1-1,2 0,1-1,1-1,12 18,-25-45,-1 0,1-1,-1 1,1 0,0-1,0 1,0-1,0 1,0-1,0 0,0 1,0-1,1 0,-1 0,0 0,1 0,-1 0,1 0,-1 0,1 0,0-1,-1 1,1-1,0 1,-1-1,1 1,0-1,-1 0,1 0,0 0,0 0,-1 0,1 0,0-1,0 1,-1-1,1 1,0-1,-1 1,1-1,-1 0,1 0,-1 0,1 0,-1 0,1 0,-1 0,0 0,0-1,0 1,1 0,-1-2,31-113,-8 39,3 1,3 2,4 1,25-38,-32 52,-19 35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9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0 223,'60'-11,"0"2,0 3,1 3,41 3,-99 0,42-4,-45 4,1 0,0-1,0 1,-1 0,1-1,0 1,-1-1,1 1,0-1,-1 1,1-1,0 1,-1-1,1 0,-1 1,1-1,-1 0,0 1,1-1,-1 0,0 0,1 1,-1-1,0 0,0 0,0 1,0-1,0 0,0 0,0 0,0 0,0 1,0-1,0 0,0 0,0 0,-1 1,1-1,0 0,-1 0,1 1,0-1,-1 0,1 1,-1-1,1 0,-1 1,0-1,1 1,-1-1,-96-86,47 50,23 12,21 18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0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0,'29'0,"24"0,7 0,-1 0,-6 0,-7 0,-7 0,-5 0,-4 0,-1 0,-2 0,0 0,-5 0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0.3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1,'43'4,"34"2,8-4,-1-4,-14 0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1.1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53,'8'99,"-5"0,-9 81,1 14,11-157,-6-37,1 1,-1-1,0 0,1 1,-1-1,1 0,-1 1,1-1,-1 0,1 0,0 0,-1 0,1 1,-1-1,1 0,-1 0,1 0,-1 0,1 0,0 0,-1 0,1-1,-1 1,1 0,-1 0,1 0,-1 0,1-1,-1 1,1 0,-1-1,1 1,-1 0,1-1,-1 1,0 0,1-1,-1 1,1-1,-1 1,0-1,0 1,1-1,-1 1,0-1,0 1,0-1,1 1,-1-1,0 1,0-1,0 0,0 1,0-1,0 1,0-1,0 1,0-1,-1 1,1-1,0 0,119-272,-9 91,11 17,-117 162,0 0,1 0,-1 0,1 1,0 0,0-1,0 2,0-1,0 0,0 1,1 0,-1 1,0-1,1 1,-1 0,0 0,1 0,-1 1,0 0,0 0,1 0,-1 1,0 0,0 0,0 0,0 1,9 1,-3-1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1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8 190,'-2'-3,"1"0,0 0,0-1,0 1,1 0,-1-1,1 1,0 0,-1-1,2 1,-1-1,0 1,1 0,-1-1,1 1,0 0,0 0,0-1,1 1,-1 0,1 0,0 0,0 1,0-1,0 0,0 1,0-1,1 1,-1-1,1 1,0 0,-1 0,1 1,0-1,0 1,1-1,-1 1,0 0,0 0,1 0,-1 0,0 1,1-1,-1 1,0 0,1 0,2 1,180 25,245-26,-451 0,13 2,0-1,-1 0,0 0,1-1,-1 0,1 0,-1-1,0 0,1 0,-1 0,1-1,0-1,0 1,-1-1,2 0,-1-1,0 0,1 0,-1 0,1-1,1 1,-1-2,0 1,1-1,0 1,1-1,-1-1,-2-4,1-11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2.2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1,'67'9,"32"4,8-1,-4-2,-14-3,-14-2,-14-3,-12-1,-6-1,-5-1,-9 1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27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0 227,'34'-5,"15"-1,5-1,2 2,-3 2,-6 1,-6 0,-5 2,-5 0,-1 0,-3 0,0 1,0-1,0 0,-9 0,-8 0</inkml:trace>
  <inkml:trace contextRef="#ctx0" brushRef="#br0" timeOffset="231.378">57 424,'38'0,"23"0,9 0,-1 0,-8 0,-4 0,-8 0,-7 0,-6 0,-4 0,-3 0,-2 0,-5 0</inkml:trace>
  <inkml:trace contextRef="#ctx0" brushRef="#br0" timeOffset="663.505">395 1,'-1'0,"0"0,1 0,-1 0,0 0,0 0,1 0,-1 0,0 0,0 0,1 1,-1-1,0 0,1 0,-1 1,0-1,1 1,-1-1,0 1,1-1,-1 1,1-1,-1 1,1-1,-1 1,1-1,-1 1,1 0,0-1,-1 1,1 0,0 0,0-1,-1 1,1 0,0 0,0-1,0 1,0 0,0 0,0-1,0 1,0 0,0 0,1-1,-1 1,0 0,0 0,1-1,-1 1,0 0,1-1,-1 1,0-1,1 1,-1 0,26 36,-2-21,0-1,1-1,0-1,1-2,1 0,0-2,0 0,13 0,131 51,-168-58,0-1,0 1,0 0,0 0,0 0,0 0,-1 1,1-1,-1 1,1-1,-1 1,0 0,0 0,0 0,0 0,-1 0,1 0,-1 1,0-1,0 0,0 1,0-1,-1 1,0-1,1 1,-1-1,0 1,-1-1,1 1,-1-1,1 1,-1-1,0 1,0-1,0 0,-1 1,1-1,-1 0,0 0,0 0,0 0,0-1,-1 1,1 0,-1-1,0 1,-160 135,53-38,92-81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5.9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0,'109'328,"-95"-259,-9-43,0 0,1-1,2 1,0-1,2-1,5 10,-15-33,0 0,1 0,-1 0,0 0,1 0,-1 0,1 0,0 0,-1 0,1 0,0-1,-1 1,1 0,0 0,0 0,0-1,0 1,0-1,0 1,0 0,0-1,0 0,0 1,0-1,0 0,0 1,0-1,0 0,0 0,1 0,-1 0,0 0,0 0,0 0,0 0,0-1,0 1,0 0,0-1,0 1,0-1,0 1,0-1,0 1,0-1,0 0,0 1,0-1,0 0,-1 0,35-52,-32 49,101-183,-68 113,3 2,4 2,10-10,-34 56,-3 6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6.4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1 312,'55'-8,"0"2,1 3,0 2,0 3,38 7,100-2,-192-7,-1 0,1 0,0 0,0 0,-1-1,1 1,0 0,0-1,-1 1,1-1,0 0,-1 1,1-1,-1 0,1 0,-1 0,1 0,-1-1,0 1,1 0,-1 0,0-1,0 1,0-1,0 1,0-1,0 1,-1-1,1 0,0 1,-1-1,1 0,-1 0,0 1,0-1,1 0,-1 0,0 1,-1-1,1 0,0 0,0 0,-1 1,1-1,-1 0,1 1,-1-1,0 0,0 1,0-1,0 1,0-1,0 1,0 0,0-1,0 1,-1 0,1 0,-2-1,-77-63,72 60,-1 0,1 0,0-1,0 0,0 0,1-1,0 0,1 0,-1-1,1 0,1 0,-1 0,2-1,-1 1,0-5,4 12,1-1,-1 0,1 1,0-1,-1 0,1 1,0-1,0 0,0 1,1-1,-1 0,0 1,1-1,-1 0,1 1,-1-1,1 1,0-1,-1 1,1-1,0 1,0 0,0-1,0 1,1 0,-1 0,0 0,0-1,1 1,-1 1,1-1,-1 0,1 0,15-6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6.7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0,'-24'38,"-8"13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35.1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1,'17'55,"-11"-23,-1 0,-2 0,-2 0,0 0,-3 1,0 2,-27 134,6-79,12-77</inkml:trace>
  <inkml:trace contextRef="#ctx0" brushRef="#br0" timeOffset="250.015">1 311,'38'0,"33"0,13 0,-3 0,-10 0,-8-5,-10-1,-8-1,-8 2,-10 2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8:19.0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8:18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316.343">1 424,'29'0,"18"0,8 0,-2 0,-5 0,-6 0,-5 0,-4 0,-3 0,-2 0,-6 0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8:53.2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8:53.2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15.142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757 0,'-34'1,"1"1,-1 2,1 1,0 1,0 2,1 2,-5 2,-335 118,257-87,133-37,30-14,0-2,-1-2,0-2,27-14,14-3,182-48,-244 67,-43 5,-25 9,0 2,1 1,-1 3,2 1,-1 2,-36 15,77-26,-274 113,246-95,29-14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16.406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1095 81,'-23'-6,"-1"1,1 1,-1 1,0 2,-1 0,1 1,0 2,0 0,0 2,1 1,-1 0,1 2,-15 6,-191 68,-135 25,210-66,212-64,717-191,-593 161,-182 53,-1 1,1-1,-1 1,1-1,-1 1,1-1,-1 1,1-1,0 1,-1-1,1 0,-1 1,1-1,0 0,0 1,0-1,-1 0,1 1,0-1,0 0,0 1,0-1,0 0,0 0,0 1,0-1,0 0,1 1,-1-1,0 0,0 1,1-1,-1 0,0 1,1-1,-1 1,0-1,1 0,-1 1,1-1,-1 1,1-1,-1 1,1 0,0-1,-1 1,1-1,-1 1,1 0,0 0,-1-1,1 1,0 0,-1 0,1 0,0 0,0 0,-1 0,1 0,0 0,-1 0,1 0,0 0,-1 0,1 0,0 1,-1-1,1 0,0 1,-13-3,-1 1,1 0,0 1,0 0,-1 1,1 1,0 0,0 1,0 0,1 0,-3 2,8-3,-120 39,2 6,-61 35,-155 68,314-134,7-2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1.39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378 0,'1'103,"5"-1,13 67,106 835,-67-626,-24-240,-90-242,32 67,-3 0,-1 2,-1 0,-2 3,-2 0,0 2,-2 1,-1 2,-7-2,-136-75,126 83,52 22,0-1,1 0,-1 0,0 0,1 1,-1-1,1 0,-1 1,0-1,1 0,-1 1,1-1,-1 1,1-1,-1 1,1-1,-1 1,1-1,0 1,-1 0,1-1,0 1,-1-1,1 1,0 0,0-1,0 1,0 0,-1-1,1 1,0 0,0 0,0-1,0 1,1 0,-1-1,0 1,0 0,0-1,0 1,1 0,-1-1,0 1,1-1,-1 1,0 0,1-1,-1 1,1-1,-1 1,1-1,-1 1,1-1,-1 0,1 1,0-1,-1 0,1 1,0-1,-1 0,1 0,-1 1,1-1,0 0,16 10,0-1,1-1,0 0,0-1,1-1,0-1,0-1,0 0,0-1,1-2,-1 0,12-1,59-2,-1-3,1-5,-1-3,-1-5,-1-3,71-28,-41 9,-117 40,0 0,0 0,0 1,0-1,0 0,0 0,0 0,0 1,0-1,0 0,0 0,0 0,0 0,1 1,-1-1,0 0,0 0,0 0,0 0,0 1,0-1,1 0,-1 0,0 0,0 0,0 0,0 0,1 0,-1 0,0 1,0-1,-21 15,-490 288,423-241,57-36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2.45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1742 0,'-173'168,"8"8,-65 97,-189 202,-90 15,386-359,123-131,0-1,0 1,-1 0,1-1,0 1,0 0,-1-1,1 1,0 0,-1 0,1-1,0 1,-1 0,1 0,0 0,-1-1,1 1,0 0,-1 0,1 0,-1 0,1 0,0 0,-1 0,1 0,-1 0,1 0,0 0,-1 0,1 0,-1 0,1 0,0 0,-1 0,1 1,-1-1,1 0,0 0,-1 0,1 1,0-1,-1 0,1 0,0 1,0-1,-1 0,1 1,0-1,0 0,0 1,-1-1,1 0,0 1,0-1,0 1,0-1,0 0,0 1,-1-1,8-32,11-17,-3-1,-2 0,-2-1,-2 0,-3-1,-2 0,-2-37,-2 77,-2 0,1 1,-2-1,1 1,-2 0,1 0,-2 0,1 0,-2 1,1-1,-1 2,-1-1,0 0,0 1,-7-6,11 13,0 0,0 1,0 0,0 0,0 0,0 0,-1 0,1 1,0 0,0-1,-1 1,1 0,0 0,-1 1,1-1,0 1,0 0,0 0,-1 0,1 0,0 0,0 0,1 1,-1 0,0-1,0 1,1 0,-1 1,1-1,0 0,-1 1,1-1,0 1,1 0,-1-1,0 1,1 0,-1 0,1 0,0 0,0 0,0 1,1-1,-1 0,1 0,0 1,-1-1,2 5,0-1,0 1,0-1,1 1,0-1,0 0,1 0,0 0,0 0,1 0,-1-1,2 1,-1-1,1 0,0-1,0 1,0-1,1 0,0 0,0 0,0-1,3 2,13 7,1 0,0-2,0 0,1-2,0 0,2-2,72 15,1-4,1-5,0-4,0-4,74-7,-93 13,-80-10,-1 0,0-1,0 1,1 0,-1 0,0 0,0 0,0 0,0 0,0 0,0 0,0 0,0 0,0 0,-1 0,1 0,0-1,0 1,-1 0,1 0,-1 0,1 0,-1 0,1-1,-1 1,0 0,1-1,-1 1,0 0,1-1,-1 1,0-1,0 1,0-1,1 1,-1-1,0 0,0 1,0-1,0 0,0 0,0 1,0-1,0 0,-1 0,-41 16,-1-1,-1-2,-1-3,-10 1,-4 1,-440 62,468-71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3.02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826 0,'-46'21,"0"3,2 1,0 2,-13 12,40-27,-29 18,1 3,1 1,2 2,1 2,3 2,1 2,2 1,1 1,3 2,2 1,2 2,2 0,2 2,2 2,9-19,1-1,2 1,2 1,1 0,1 0,2 0,2 0,1 1,2-1,1 0,2 0,2 6,-3-29,1 1,0-1,1 0,0 0,0 0,1-1,1 0,0 0,1-1,0 0,0-1,1 1,0-2,1 0,0 0,0-1,0 0,1-1,0 0,1-1,-1 0,1-1,0-1,0 0,8 1,14 1,1-2,0-1,0-2,-1-1,1-1,0-3,-1-1,0-1,2-3,109-40,-91 26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6.16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175 100,'-19'19,"2"1,0 1,2 0,0 1,1 1,1 1,2-1,0 2,1 0,2 0,0 0,0 13,6-32,0 1,1 0,-1-1,2 1,-1 0,1 0,0 0,0 0,1 0,0 0,0-1,1 1,-1 0,2-1,-1 1,1-1,0 0,0 0,0 0,1 0,0 0,0-1,1 0,0 1,-1-2,2 1,-1-1,0 1,1-2,0 1,0-1,0 1,0-2,1 1,0 0,-4-3,1 0,-1 0,1 0,0 0,-1-1,1 1,0-1,-1 0,1 0,-1 0,0-1,1 1,-1-1,0 0,0 1,0-2,0 1,0 0,0 0,-1-1,1 0,-1 1,1-1,-1 0,0 0,0-1,-1 1,2-3,30-100,-33 78,0 0,-2 0,-1 0,-1 0,-2 0,0 1,-2 0,-1 0,-7-11,-40-105,44 121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7.66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0,'0'43,"0"29,0 7,0-6,0-9,0-12,0-10,0-6,0-11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7.910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0,'0'0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3.2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41 0,'-14'0,"0"0,2 0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2.14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1 470,'4'33,"3"17,4-1,0-9</inkml:trace>
  <inkml:trace contextRef="#ctx0" brushRef="#br0" timeOffset="366.604">311 216,'0'35,"-2"-1,2-1,2 1,0 0,3-1,0 1,2-1,8 20,-14-49,0 0,0 0,1 0,-1 0,1 0,0-1,0 1,0 0,1-1,-1 0,1 1,0-1,0 0,0 0,0-1,0 1,1-1,-1 1,1-1,0 0,0 0,0-1,0 1,0-1,0 0,0 0,0 0,0-1,0 1,1-1,-1 0,0 0,0-1,0 1,1-1,-1 0,0 0,0 0,3-2,10-6,-1 0,-1-2,0 1,0-2,-1 0,-1-1,0 0,-1-1,0 0,-1-1,-1-1,0 1,-1-2,-1 1,0-1,-1 0,-1-1,-1 0,0 0,-2 0,0 0,-1-2,-1 15,0-1,0 0,-1 0,0 0,0 0,-1 0,1 0,-2 0,1 0,0 0,-1 0,0 1,0-1,-1 1,0 0,0-1,0 1,0 0,-1 1,0-1,0 1,0-1,-1 1,1 0,-1 1,0-1,0 1,0 0,0 0,-1 1,1-1,-1 1,0 1,0-1,1 1,-1 0,0 0,0 0,0 1,-2 0,-50 16,33-5</inkml:trace>
  <inkml:trace contextRef="#ctx0" brushRef="#br0" timeOffset="839.126">988 386,'144'-231,"-135"216,-7 10,1 0,0 0,0 0,1 0,0 0,0 0,0 1,0 0,0 0,1 0,0 1,0-1,5-2,-8 7,-1-1,0 1,0-1,1 1,-1 0,0 0,0 0,0-1,0 1,0 0,0 0,0 1,0-1,0 0,0 0,-1 0,1 1,0-1,-1 0,1 1,-1-1,1 0,-1 1,0-1,0 0,0 1,0-1,0 2,3 6,-1-5,1 1,-1-1,1 0,0 0,0 0,0 0,1 0,-1-1,1 0,0 0,0 0,0 0,1 0,-1-1,1 0,-1 0,1 0,-1 0,1-1,0 0,0 0,0 0,0 0,0-1,0 0,0 0,0-1,0 1,0-1,0 0,0 0,-1 0,1-1,0 0,-1 0,1 0,-1-1,1 1,-1-1,0 0,0 0,-1 0,1-1,-1 1,1-1,-1 2,0 1,0-1,0 0,-1 0,1-1,0 1,-1 0,1-1,-1 1,0-1,0 0,0 0,0 0,-1 0,1 0,-1 0,0 0,0-1,0 1,0 0,0-1,-1 1,1-1,-1 1,0-1,0 1,-1-1,1 1,-1 0,1-1,-1 1,0-1,0 1,-1 0,1 0,-1 0,1 0,-1 0,0 0,0 0,0 0,-1 1,0-1,-14-10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0.64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228 1224,'-8'2,"0"0,0 1,0 0,0 0,1 1,0 0,0 1,0-1,0 1,1 0,0 1,0 0,0 0,1 0,-2 2,1-1,-5 3,1 0,1 1,-1 0,2 0,0 1,0 0,1 1,0 0,1 0,1 0,0 1,1-1,0 1,1 0,1 1,0-1,1 0,0 1,1 0,2-11,-1-1,1 1,0-1,0 1,0-1,0 0,1 0,-1 0,1 0,0 0,0 0,0-1,0 0,0 1,1-1,-1 0,1-1,-1 1,1 0,0-1,-1 0,1 0,0 0,0-1,0 1,0-1,0 0,0 0,0 0,0-1,-1 1,1-1,0 0,0 0,0 0,-1 0,1-1,0 0,-1 0,0 0,1 0,-1 0,0-1,0 1,0-1,0 0,-1 0,2-1,180-204,-183 206,0 0,0 0,0 0,0 0,0 1,1-1,-1 1,0-1,1 1,0-1,-1 1,1 0,0 0,-1 0,1 0,0 0,0 0,0 0,0 0,0 1,0-1,0 1,0 0,0-1,0 1,0 0,1 0,-1 0,0 1,0-1,0 0,0 1,0 0,0-1,0 1,0 0,0 0,-1 0,1 0,0 0,0 0,-1 1,1-1,-1 1,1-1,-1 1,1 0,28 73,-29-70,0 1,-1 0,2-1,-1 1,1 0,-1-1,2 0,-1 1,1-1,-1 0,1 0,1 0,-1-1,1 1,-1-1,1 0,1 0,-1 0,1-1,-1 1,1-1,0 0,0 0,0-1,1 1,-1-1,0 0,1-1,0 0,1 1,5-5,1 0,-1 0,1-1,-1-1,0 0,-1 0,1-1,-1-1,0 0,-1-1,1 0,-2 0,1-1,-1 0,-1-1,1 0,-2 0,1-1,-1 0,-1 0,0-1,-1 1,0-2,-2 9,21-37,-2-1,-1-2,-2 0,-3-1,-1 0,-2-1,-3-1,-1 0,-2-1,-1-31,-2-11,-4-1,-4 1,-14-81,17 166,1 0,0 0,0 0,-1 1,1-1,-1 0,-1 0,1 0,-1 1,0-1,0 1,0-1,0 1,-1 0,0 0,0 0,0 0,0 1,0-1,-1 1,0 0,-3-3,3 8,1 0,-1 0,1 0,-1 0,1 0,0 1,0 0,0 0,1 0,-1 0,1 0,-1 0,1 0,0 1,0 0,0-1,1 1,-1 0,1 0,0-1,0 1,1 0,-1 0,1 0,-1 1,1-5,-8 49,2 1,1-1,3 1,2 0,3 0,1 0,3-1,2 0,2 0,5 11,5 15,3-1,3-1,4-1,23 38,-2-18,-47-91,-6-11</inkml:trace>
  <inkml:trace contextRef="#ctx0" brushRef="#br0" timeOffset="242.744">566 1139,'38'-14,"37"-10,15-6,2 3,-5 1,-7 5,-9 1,-6 4,-5 5,-2-1,-8 2,-6 2,-11 3</inkml:trace>
  <inkml:trace contextRef="#ctx0" brushRef="#br0" timeOffset="1105.003">1694 829,'-55'43,"4"-4,2 1,2 3,2 2,-1 4,41-44,0 0,0 1,1 0,-1 0,1 0,1 0,-1 0,1 1,0 0,0-1,1 1,0 0,0 1,1-1,0 0,0 0,1 0,0 1,0 6,2-12,1 1,-1 0,1-1,0 1,0-1,-1 0,1 0,1 0,-1 0,0-1,0 1,1-1,-1 0,1 0,-1 0,1 0,-1-1,1 1,0-1,-1 0,1 0,-1-1,1 1,0 0,-1-1,1 0,-1 0,1 0,-1-1,0 1,0-1,1 1,-1-1,1-1,32-19,-1-1,-1-2,-1-1,-2-1,17-19,20-17,-67 61,0 0,0 1,0-1,0 1,0 0,0-1,1 1,-1 0,0 0,1 0,-1 0,1 0,0 0,-1 0,1 1,0-1,-1 0,1 1,0-1,-1 1,1 0,0 0,0 0,0 0,-1 0,1 0,0 0,0 0,0 1,-1-1,1 0,0 1,-1 0,1-1,0 1,-1 0,1 0,-1 0,1 0,-1 0,1 1,-1-1,0 0,0 0,0 1,0-1,0 1,0-1,0 1,13 24,-12-18,0-1,1 1,0-1,1 0,0 0,0 0,0 0,1-1,0 0,0 0,1 0,0 0,0-1,0 0,0-1,1 1,0-1,0 0,0-1,0 1,1-2,-1 1,1-1,6 1,-7-3,0-2,0 1,0-1,0 0,-1 0,1-1,-1 0,0 0,1-1,-2 1,1-1,0-1,-1 1,1-1,-1 0,-1 0,1 0,-1-1,0 0,0 0,0 0,-1 0,0 0,0-1,-1 1,1-2,28-98,13-51,-28 69,-4-2,-1-64,-9 58,-5 1,-4 0,-7-25,-3 68,4 72,0 42,3 2,3 0,3 0,2 0,4 10,-2-44,2 34,2 0,3-1,3 0,3 0,2-1,3-1,3 0,11 17,28 34,-60-112,0 0,0-1,0 1,0 0,1 0,-1 0,0-1,0 1,1 0,-1 0,0 0,0-1,1 1,-1 0,0 0,0 0,1 0,-1 0,0 0,1 0,-1-1,0 1,1 0,-1 0,0 0,0 0,1 0,-1 0,0 1,1-1,-1 0,0 0,1 0,-1 0,0 0,0 0,1 0,-1 1,0-1,0 0,1 0,-1 0,0 1,0-1,-4-13</inkml:trace>
  <inkml:trace contextRef="#ctx0" brushRef="#br0" timeOffset="1352.042">1864 632,'38'-10,"33"-3,8 1,-4 2,-6 3,-9 3,-11 1,-12 3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8.176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1299,'114'-427,"-80"311,-34 116,0 1,0-1,1 0,-1 1,0-1,0 1,0-1,0 1,1-1,-1 0,0 1,0-1,1 0,-1 1,0-1,1 0,-1 1,0-1,1 0,-1 0,1 1,-1-1,0 0,1 0,-1 0,1 1,-1-1,1 0,-1 0,0 0,1 0,-1 0,1 0,-1 0,1 0,-1 0,1 0,-1 0,0 0,1 0,-1-1,1 1,-1 0,1 0,-1 0,0-1,1 1,-1 0,0 0,1-1,-1 1,0 0,1-1,3 47,14 103,-16-143,0 1,0-1,1 1,-1-1,2 0,-1 0,1 0,-1-1,1 1,1-1,-1 0,1 0,0 0,0-1,1 0,-1 0,1 0,0 0,0-1,5 2,-6-4,1 1,0-1,-1 0,1-1,0 0,-1 0,1 0,0 0,-1-1,1 0,-1 0,1-1,-1 1,1-1,-1 0,0-1,0 1,0-1,0 0,-1 0,1-1,3-3,88-94,-80 79,-1-2,-1 0,-1 0,-1-1,-1-1,-2 0,0-1,-2 1,-1-1,0-8,7-22,-7 32</inkml:trace>
  <inkml:trace contextRef="#ctx0" brushRef="#br0" timeOffset="203.212">1101 0,'0'44,"0"37,5 15,1 6,0-6,-1-3,-1-10,-2-8,4-12,1-12,-1-6,3-10,1-5,2-5,1-5</inkml:trace>
  <inkml:trace contextRef="#ctx0" brushRef="#br0" timeOffset="585.52">875 621,'513'47,"-501"-44,1 0,-1-1,1 0,0-1,-1 0,1-1,0 0,0-1,-1-1,1 0,0 0,-1-2,0 1,0-2,0 1,0-2,-1 1,0-2,0 1,0-2,-1 1,0-1,1-2,-9 7,1 0,-1 0,0-1,0 1,0 0,-1-1,1 1,-1-1,0 1,0-1,0 0,0 1,-1-1,1 0,-1 0,0 1,0-1,0 0,-1 0,0 1,1-1,-1 0,0 1,-1-1,1 0,-1 1,1 0,-1-1,0 1,0 0,-1 0,1 0,-1 0,1 0,-1 1,0-1,0 1,0 0,0 0,0 0,-1 0,1 0,-1 1,1 0,-1-1,1 1,-1 1,0-1,0 0,1 1,-3 0,-5 2,0 1,1 0,0 0,0 2,0-1,0 1,1 0,-1 1,1 0,1 1,-1 0,1 0,1 0,-1 1,1 1,0-1,1 1,0 0,1 1,-1-1,2 1,-1 0,2 0,-1 0,1 1,1-1,0 1,0 0,1 0,1 0,0 3,1-8,1 1,-1-2,1 1,1 0,-1 0,1-1,0 1,1-1,-1 0,1 0,0 0,0 0,0-1,1 0,0 0,0 0,0 0,0-1,0 0,1 0,-1 0,1-1,0 0,0 0,0 0,0-1,0 0,0 0,0 0,1-1,-1 0,0 0,0 0,1-1,-1 0,3-1,95-22,-76 13</inkml:trace>
  <inkml:trace contextRef="#ctx0" brushRef="#br0" timeOffset="1370.438">2229 452,'-16'0,"-1"2,1 0,-1 1,1 0,0 1,0 1,0 1,1 0,-1 1,2 1,-1 0,1 1,0 0,1 1,0 1,1 0,0 1,-3 4,12-13,0-1,0 1,1 0,-1 0,1 0,-1 1,1-1,0 1,0-1,0 1,1 0,-1 0,1 0,0-1,0 1,0 0,1 0,0 1,-1-1,1 0,0 0,1 0,-1 0,1 0,0 0,0 0,0 0,1-1,-1 1,1 0,0 0,0-1,0 1,0-1,1 0,-1 0,1 0,0 0,0 0,1 0,8-1,0-1,1-1,-1 0,1 0,-1-2,1 1,-1-1,0-1,0 0,0-1,0 0,-1-1,1-1,-1 1,0-2,-1 1,0-2,0 1,0-1,-1-1,0 0,0-1,45-31,48-12,-99 52,1 0,0 0,-1 0,1 0,0 1,0-1,-1 1,1 0,0 0,0 0,0 1,-1-1,1 1,0 0,-1 0,1 0,0 1,-1-1,0 1,1 0,-1 0,0 0,0 0,0 1,0-1,0 1,-1 0,3 2,4 12,-1 2,0-1,-2 1,0 0,-1 0,0 1,-2 0,0 0,-2 0,0 0,-1 0,-1 0,-1 5,1 9,1 28,-3 1,-2-1,-3-1,-3 1,-3-1,-2-1,-6 8,16-52,-1 5,0-1,-2 1,0-2,-1 0,-1 0,-1 0,-1-1,12-16,0-1,-1 1,1 0,0-1,-1 1,1-1,-1 1,0-1,1 0,-1 0,0 0,0 0,0 0,0 0,0 0,0-1,0 1,0-1,0 1,0-1,0 0,0 0,-1 0,1 0,0 0,0 0,0 0,0-1,0 1,0-1,0 0,0 0,0 0,0 1,0-2,0 1,1 0,-1 0,0-1,1 1,-1 0,1-1,-1 0,1 1,0-1,0 0,0 0,0 0,0 0,0 0,0 0,0 0,1 0,-1 0,1 0,0 0,0-1,-2-13,2 1,0-1,1 0,1 0,0 1,1-1,1 1,1-1,0 1,0 0,2 1,0 0,8-13,193-372,-123 249,-6-3,53-148,-127 286,0 5,-1 0,0-1,0 0,-1 0,-1 0,0 0,0 0,-1 0,-1 0,1-1,-2 1,0-3,0 13,1-1,-1 1,0 0,1-1,-1 1,0 0,0-1,0 1,0 0,0 0,0 0,-1 0,1 0,0 0,0 0,-1 0,1 1,-1-1,1 0,-1 1,1-1,-1 1,1-1,-1 1,1 0,-1 0,1 0,-1 0,0 0,1 0,-1 0,1 0,-1 1,1-1,-1 1,1-1,-1 1,1-1,-57 28,46-19,0 1,0 0,1 1,0 0,1 1,0 0,1 0,0 1,1 0,1 1,0-1,1 1,0 1,1-1,1 1,-2 9,6-21,-1 1,1-1,0 0,0 0,0 0,0 0,1 0,-1 0,1 0,0 0,0 0,0 0,0 0,0 0,1-1,-1 1,1 0,0-1,0 1,0-1,0 0,0 1,0-1,1 0,-1 0,1-1,-1 1,1-1,0 1,-1-1,1 0,0 0,0 0,0 0,3 0,115 5,-105-7,5 0,-16-1,0 1,0 0,0 0,0 0,0 0,1 1,-1 0,0 0,0 0,0 0,0 1,0 0,0 0,0 1,0-1,0 1,0 0,0 0,-1 1,0-1,1 1,-1 0,0 1,0-1,0 0,-1 1,1 0,-1 0,0 0,0 0,0 1,0 1,-1 7,0 1,-1 0,-1 0,0 0,-1 0,0-1,-1 1,0 0,-2-1,-1 4,-5 31,6-24,2-2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6.47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0 388,'2'6,"10"48,2-1,2 0,3-1,2-1,2-1,11 15,-33-62,0 1,0-1,0 0,1 0,0 0,-1 0,1 0,0 0,1 0,-1-1,0 1,1-1,-1 1,1-1,0 0,0 0,0 0,0 0,0-1,0 1,1-1,-1 0,0 0,1 0,-1 0,1-1,-1 0,0 1,1-1,-1 0,1 0,-1-1,1 1,-1-1,1 0,-1 0,1 0,-1 0,0 0,0-1,0 0,0 1,0-1,0 0,1-2,9-13,-2-1,0 0,-1-1,0 0,-2 0,-1-1,0 0,-1-1,-1 1,-1-1,-1-4,11-38,30-122,-24 128,-15 51</inkml:trace>
  <inkml:trace contextRef="#ctx0" brushRef="#br0" timeOffset="514.779">594 642,'33'-11,"-1"-2,0-1,-1-1,0-2,-1-1,-2-1,1-2,-2-1,18-18,-39 34,-1 0,1 0,-1-1,0 0,-1 1,0-2,0 1,0 0,-1-1,0 0,-1 0,1 0,-2 0,1 0,-1 0,0 0,-1 0,0-1,0 1,-1 0,0 0,0-1,-1 1,0 0,0 1,-1-1,0 0,-1 1,-1-3,0 6,0 0,-1 0,1 1,-1 0,0 0,0 1,0-1,0 1,0 0,-1 1,1 0,-1 0,1 0,-1 1,1 0,-1 0,1 0,-1 1,1 0,0 0,-1 1,1 0,0 0,0 1,0-1,0 1,0 0,1 1,-1-1,1 1,0 0,0 1,1-1,-1 1,-1 2,-3 3,1 0,0 0,0 1,1 0,0 1,1-1,1 1,0 0,0 1,1-1,1 1,0 0,0-1,1 6,1-10,1-1,0 1,0 0,1-1,-1 1,2 0,-1-1,1 1,0-1,1 0,-1 1,2-1,-1 0,1-1,0 1,0-1,1 0,0 0,0 0,0 0,1-1,-1 0,1 0,6 3,0-1,1-1,-1-1,1 0,0 0,1-2,-1 1,1-2,0 0,-1 0,1-2,0 1,0-2,0 0,0 0,-1-1,1-1,-1-1,1 0,-1 0,0-1,-1-1,1 0,-1-1,0 0,-1-1,0 0,8-8,11-9,-1-2,-2-1,-1-2,-1 0,-1-1,-2-2,-1 0,-2-1,-1-1,-1-1,-3-1,5-17,-10-19,-9 71,0 0,0 0,0 0,0 0,-1 0,1 0,-1 0,1 0,-1 1,0-1,0 0,1 0,-1 1,0-1,-1 0,1 1,0-1,0 1,-1-1,1 1,-1 0,1 0,-1 0,1 0,-1 0,0 0,0 0,1 0,-1 0,0 1,0-1,0 1,0 0,0-1,-1 1,-3 2,0 0,0 0,0 1,0 0,0 0,1 0,-1 1,1 0,0 0,0 0,1 0,-1 1,1 0,0 0,0 0,1 0,-1 1,1-1,0 1,1 0,-2 6,0-6,1 1,0 1,0-1,1 0,0 1,1-1,-1 1,1-1,1 1,-1 0,1 0,1-1,0 1,0 0,0-1,1 1,0-1,0 1,1-1,0 0,0 0,1 0,0-1,0 1,0-1,1 0,0 0,0 0,1-1,0 0,-1 0,2 0,-1-1,2 1,44 26,-37-25,1 1,-1 1,-1 0,1 1,-2 1,1 0,-1 1,-1 0,0 1,0 0,-1 1,-1 0,0 1,-1 0,0 1,-1 0,-1 0,-1 1,5 14,-1 49,-5-61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23.32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248 959,'-33'38,"2"2,1 0,2 2,2 1,2 1,2 2,-8 23,27-64,0 1,0-1,0 0,1 1,0 0,0-1,1 1,-1 0,1 0,0 0,1 0,0 0,0 0,0 0,0 0,1 0,0 0,0-1,1 1,0 0,0 0,0-1,0 1,1-1,0 0,0 0,1 0,-1 0,1 0,0-1,1 0,-1 0,1 0,-1 0,3 1,5-1,1 0,-1-1,1 0,0-1,0-1,0 0,0 0,0-1,0-1,-1 0,1-1,0 0,0-1,-1-1,1 0,-1 0,6-4,4-2,0-1,-1-1,0-1,-1-1,-1 0,0-2,-1 0,16-19,-19 18,-2-1,0-1,-1 0,-1 0,0-2,-2 1,0-1,-2 0,0-1,-1 0,-1 0,-2 0,0 0,-1-1,-1 1,-1-1,-1 1,-1-1,-1 1,-4-11,6 27,-1 1,0-1,0 1,0 0,-1 0,1 0,-1 0,-1 0,1 0,-1 1,0 0,0 0,0 0,0 0,-1 0,1 1,-1 0,0 0,0 0,0 1,0-1,-1 1,1 0,-1 1,1-1,-1 1,0 1,1-1,-1 1,0 0,0 0,1 0,-1 1,0 0,1 0,-1 0,0 1,1 0,0 0,-4 2,0 3,0 1,0 0,0 1,2-1,-1 2,1-1,0 1,1 0,0 0,0 1,1 0,1 0,0 0,0 1,-1 10,-3 14</inkml:trace>
  <inkml:trace contextRef="#ctx0" brushRef="#br0" timeOffset="416.684">870 1411,'8'-48,"2"0,2 1,2 0,2 1,2 1,2 0,4-3,-23 48,42-65,-42 64,0 0,0 0,0 0,0 0,1 0,-1 0,0 0,1 0,-1 1,0-1,1 0,-1 1,1-1,0 1,-1 0,1-1,-1 1,1 0,-1 0,1 0,0 0,-1 0,1 0,-1 1,1-1,-1 1,1-1,-1 1,1-1,-1 1,1 0,-1-1,0 1,1 0,-1 0,0 0,0 0,0 1,1-1,-1 0,0 0,-1 0,1 1,0 0,58 117,-57-114,1 1,0-1,0 1,0-1,0 0,1 0,0-1,0 1,0-1,0 0,1 0,0 0,-1 0,2-1,-1 0,0 0,1 0,-1-1,1 0,0 0,-1 0,1-1,0 1,0-2,0 1,0-1,0 1,0-2,0 1,1-1,-1 0,3-1,1-2,-1-1,0 0,0-1,-1 1,0-2,0 1,0-1,-1-1,0 1,0-1,-1 0,0-1,0 1,-1-1,0 0,-1-1,0 1,0-1,-1 0,0 0,-1 0,1-10,28-66,-21 68</inkml:trace>
  <inkml:trace contextRef="#ctx0" brushRef="#br0" timeOffset="783.787">2112 621,'-18'5,"1"0,-1 1,1 0,1 1,-1 1,1 1,1 1,-1 0,2 0,0 2,0 0,-10 12,23-23,-1 0,1 1,0 0,0-1,0 1,0 0,1-1,-1 1,0 0,1 0,-1 0,1 0,0 0,0-1,-1 1,1 0,0 0,1 0,-1 0,0 0,0 0,1 0,-1-1,1 1,0 0,0 0,-1 0,1-1,0 1,0-1,1 1,-1-1,0 1,1 0,60 39,-35-25,-20-13,0 1,0 0,-1 1,0-1,0 1,0 0,0 1,-1 0,0 0,0 0,-1 0,1 1,-2-1,1 1,-1 0,1 0,-2 1,1-1,-1 1,-1-1,1 1,-1 0,0 6,-3 4,-1 1,-1-1,-1 0,0 0,-1 0,-1-1,-1 1,-1-2,0 1,-1-1,0-1,-2 0,1-1,-2 0,0 0,-1-1,0-1,-15 10,-62 40,73-51</inkml:trace>
  <inkml:trace contextRef="#ctx0" brushRef="#br0" timeOffset="1033.048">2620 226,'-10'52,"-12"47,-3 16,-2-2,4-10,6-19,5-13,5-15,4-11,3-9,5-10,2-5,5-7,0-4</inkml:trace>
  <inkml:trace contextRef="#ctx0" brushRef="#br0" timeOffset="1291.984">2196 762,'43'-5,"39"-6,14-1,1 1,-7 2,-8 4,-14 1,-14 3,-16 0</inkml:trace>
  <inkml:trace contextRef="#ctx0" brushRef="#br0" timeOffset="1528.327">3213 621,'-24'21,"-34"29,2 3,2 2,-17 25,68-74,-1-3,1 0,0 0,0 1,0 0,0 0,1 0,-1 0,1 0,0 0,0 0,1 1,-1-1,1 1,0-1,0 1,1-1,-1 1,1 0,0-1,1 5,1-7,0-1,0 1,0-1,1 1,-1-1,0 0,1 0,-1 0,1-1,0 1,-1 0,1-1,-1 0,1 1,0-1,-1 0,1 0,0-1,-1 1,1-1,-1 1,1-1,-1 0,1 0,-1 0,1 0,-1 0,0 0,1-1,25-12,-2-1,0-2,-1 0,0-1,-1-2,1-3,-2 4,4-7,53-31,-77 58,0 0,0 0,0 0,0 0,0 0,0 1,-1-1,1 1,0 0,-1-1,1 1,-1 1,0-1,1 0,-1 1,0-1,0 1,-1-1,1 1,-1 0,1 0,-1 0,0 0,0 0,0 0,0 1,11 17,17 8,-13-21</inkml:trace>
  <inkml:trace contextRef="#ctx0" brushRef="#br0" timeOffset="1799.303">3467 903,'12'-18,"5"-7,2-1,1 2,0 1,2 0,5-2,-26 23,1 0,-1 1,0-1,1 1,-1-1,1 1,0 0,-1 0,1 0,0 0,0 0,0 0,0 0,0 1,0-1,0 0,0 1,0 0,0 0,0-1,0 1,0 0,0 1,0-1,0 0,0 0,0 1,0-1,0 1,0 0,0 0,0 0,-1 0,1 0,0 0,0 0,-1 0,1 1,-1-1,1 1,-1-1,1 2,1 2,-1-1,1 1,0-1,1 0,-1 0,0 0,1 0,0 0,0-1,0 0,1 0,-1 0,1 0,-1-1,1 0,0 0,0 0,0 0,0-1,0 0,0 0,1 0,-1-1,0 0,0 0,1 0,-1 0,0-1,0 0,0 0,0 0,4-2,2-4,1 1,-1-2,-1 0,1 0,-2-1,1 0,-1-1,0 0,-1 0,0-1,-1 0,5-10,27-34,-5 3,-24 38</inkml:trace>
  <inkml:trace contextRef="#ctx0" brushRef="#br0" timeOffset="2034.666">4595 1,'0'33,"0"50,0 20,0-2,0-10,0-14,5-12,2-11,3-10,2-9,-3-4,-2-8</inkml:trace>
  <inkml:trace contextRef="#ctx0" brushRef="#br0" timeOffset="2280.602">4341 395,'39'-19,"36"-11,10-1,1 5,-10 8,-13 5,-8 7,-13 3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4.994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126 1,'-19'38,"-11"27,-1 8,5-4,12-10,8-13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6.19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103 0,'-19'39,"-7"26,2 8,4-4,6-14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5.48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322 729,'-26'14,"1"1,1 1,0 1,2 1,0 1,0 1,2 1,1 1,1 0,-16 25,26-36,1-1,0 1,0 1,1-1,1 1,0 0,0 1,1-1,1 1,0-1,1 1,0 0,1 0,0 0,2 5,-1-14,0-1,1 0,0 1,0-1,0 0,0 0,0 0,1 1,-1-1,1 0,0-1,0 1,0 0,0 0,0-1,1 0,-1 1,1-1,0 0,-1 0,1 0,0 0,0-1,0 1,0-1,1 0,-1 0,0 0,1 0,-1-1,0 1,1-1,-1 0,7 0,-1 0,0 0,1-1,-1-1,0 1,1-2,-1 1,0-1,-1 0,1-1,3-2,25-17,-2-1,0-1,-2-2,-1-2,-1 0,-2-2,-1-2,18-27,-14 18,-3-2,-1-1,-2-1,-3-1,-1-2,-3 0,-1-1,-3 0,-2-1,-3-1,-1 0,-1-29,-7 69,1-6,-1 1,0 0,-1-1,-1 1,0-1,-2 1,0 0,-1 0,0 0,-2 0,0 1,-1-1,6 14,-1 1,1 0,-1 0,1 0,-1 0,0 0,1 0,-1 1,0-1,0 0,0 1,-1 0,1-1,0 1,-1 0,1 0,0 0,-1 1,1-1,-1 0,1 1,-1 0,1-1,-1 1,0 0,1 0,-1 1,1-1,-1 1,1-1,-1 1,1 0,-1-1,1 1,0 1,-1-1,1 0,0 0,-2 2,-76 70,58-39,1 1,3 0,0 1,3 1,0 1,3 0,1 0,2 1,2 1,0 8,3-30,1 1,0 0,1 0,1 0,1 0,1 0,0 0,2 0,0-1,1 1,1-1,0 0,2 0,0 0,1-1,0 0,2 0,0-1,1 0,10 8,-4-5</inkml:trace>
  <inkml:trace contextRef="#ctx0" brushRef="#br0" timeOffset="464.639">970 645,'-11'22,"1"1,0 0,2 1,1 0,1 0,1 1,1 0,0 5,3-27,0-1,1 1,-1 0,0-1,1 1,-1 0,1 0,0-1,0 1,0 0,0 0,1 0,-1-1,1 1,0 0,-1-1,1 1,1 0,-1-1,0 1,0-1,1 0,0 1,-1-1,1 0,0 0,0 0,0 0,0 0,0 0,1-1,-1 1,0-1,1 0,-1 1,1-1,0 0,-1-1,1 1,0 0,0-1,-1 1,1-1,0 0,0 0,0 0,-1-1,1 1,0 0,0-1,-1 0,2 0,12-9,-1-2,0 1,-1-2,0 0,-1-1,0 0,-1-1,-1 0,0-1,-1 0,6-14,38-52,61-48,-114 129,0 0,1 0,-1 1,0-1,1 0,-1 0,0 1,1-1,-1 0,1 1,-1-1,1 1,-1 0,1 0,-1 0,1-1,-1 1,1 1,-1-1,1 0,0 0,-1 0,1 1,-1-1,0 1,1-1,-1 1,1 0,-1-1,0 1,1 0,-1 0,0 0,0 0,0 0,0 0,0 1,0-1,0 0,0 0,0 1,-1-1,1 0,0 1,-1-1,1 1,-1-1,1 2,16 75,-15 310,-4-323,-3 1,-3-1,-8 23,-49 131,30-161,33-59,1 1,-1-1,0 0,0 0,0 0,0 0,1 0,-1 0,0 0,1 0,-1-1,1 1,-1-1,1 1,0-1,0 1,-1-1,1 0,0 0,1 0,-1 1,0-1,0 0,1 0,-1 0,1 0,0 0,0 0,0 0,0 0,0 0,0-2,8-113,1 63,10-76,-12 95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34.33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312 539,'-12'0,"1"0,0 0,-1 1,1 0,0 1,0 0,0 1,0 0,0 1,1 0,-1 1,1 0,0 0,1 1,-1 1,1-1,0 1,1 1,0 0,0 0,0 1,1 0,1 0,0 0,0 1,0 0,1 0,1 1,0-1,-1 6,-2-2,1-1,0 1,1 0,1 0,0 0,1 1,1-1,0 1,1 0,1-1,0 1,0 0,2 0,0-1,1 1,0-1,1 0,2 5,-3-15,0 0,-1-1,1 0,0 1,0-1,1-1,-1 1,1 0,-1-1,1 0,0 1,0-2,0 1,0 0,0-1,1 0,-1 0,0 0,0 0,1-1,-1 1,1-1,-1 0,0-1,1 1,-1-1,0 0,1 0,0 0,5-2,0-1,0 0,0 0,0-1,-1 0,0-1,0 0,0 0,-1-1,1 0,2-4,18-22,-2-2,-1 0,-2-2,-1 0,-2-2,-2 0,-1-1,-2-1,-2-1,-2 0,-2-1,-1 0,-3 0,-1-1,-3 0,-1 0,-2 0,-5-29,4 60,0-1,-1 0,-1 1,0 0,-1 0,0 0,-1 0,-1 1,-1-2,6 11,0-1,-1 1,1 0,-1-1,0 2,0-1,0 0,0 0,-1 1,1 0,-1-1,1 1,-1 1,0-1,0 0,1 1,-1 0,-1 0,1 0,0 0,0 1,0 0,0 0,0 0,0 0,0 0,-1 1,1 0,0 0,0 0,0 0,-1 1,-5 6,-1 0,1 0,0 1,1 0,0 0,1 1,0 1,0-1,1 1,0 1,1-1,1 1,0 0,0 0,1 1,1-1,0 1,0 0,1 0,1 7,-4 5,2 0,0 0,2 0,1 0,1 0,1 0,1 0,1 0,1 0,1-1,2 0,0 0,2-1,0 0,2 0,0-1,1-1,2 0,0-1,4 3,-14-18,8 11,2-1,0 0,0-1,1-1,1 0,0-1,1-1,6 2,-18-11,1-1,-1 0,1-1,-1 1,1-1,-1 0,1-1,-1 0,0 0,1 0,-1-1,0 0,0 0,0 0,0-1,0 0,0 0,-1 0,1-1,-1 0,0 0,0 0,2-3,11-8</inkml:trace>
  <inkml:trace contextRef="#ctx0" brushRef="#br0" timeOffset="246.577">1271 342,'-24'43,"-18"34,-6 8,5-1,5-4,4-7,8-11,4-11,5-10,6-6,4-5,4-3,-3-5,1-8</inkml:trace>
  <inkml:trace contextRef="#ctx0" brushRef="#br0" timeOffset="495.751">904 426,'29'43,"14"34,4 8,0-10,-9-13,-5-17,-9-12,-4-11,0-9,-3-12,-6-6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161 1,'-14'33,"-10"17,-1 4,0-3,3-4,1-11,4-6,5-9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9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30,'-25'261,"10"-7,-4 41,-7-97,25-187</inkml:trace>
  <inkml:trace contextRef="#ctx0" brushRef="#br0" timeOffset="264.207">0 594,'43'-5,"44"-11,15-2,2-4,-14-3,-12 4,-14-1,-8 5,-10-1,-7 4,-5-2,-5-2,-1 2,-6-1,-2-3,-5-2,-4 2</inkml:trace>
  <inkml:trace contextRef="#ctx0" brushRef="#br0" timeOffset="618.235">904 1,'-100'534,"94"-500,1 1,1 0,2 0,2 0,1 1,-1-33,0 1,1-1,-1 0,1 0,-1 0,1 0,0 0,0 0,0 0,1 0,-1 0,1 0,0-1,0 1,-1-1,2 1,-1-1,0 0,0 0,1 0,-1 0,1 0,0 0,-1-1,1 1,0-1,0 0,0 0,0 0,0 0,0 0,0-1,1 1,-1-1,0 0,0 0,0 0,0 0,1-1,-1 1,0-1,0 0,0 0,0 0,0 0,0-1,-1 1,3-2,44-24,-2-3,-1-2,39-35,-34 35,-50 31,0 1,0-1,0 1,0 0,0-1,0 1,0 0,0-1,0 1,1 0,-1 0,0 0,0 0,0 0,0 0,0 1,0-1,0 0,0 1,0-1,0 0,0 1,0-1,0 1,0-1,0 1,0 0,0-1,-1 1,1 0,0 0,0 0,-1-1,1 1,-1 0,1 0,0 0,-1 0,0 0,1 0,-1 0,0 0,1 0,-1 0,0 0,0 1,0-1,0 0,0 0,0 0,0 0,0 0,-15 83,13-79,-1-1,1 1,0 1,0-1,0 0,1 0,0 1,0-1,0 1,1-1,0 1,0-1,0 1,0-1,1 1,0-1,0 0,1 1,-1-1,1 0,0 0,1 0,-1 0,1 0,0-1,0 1,1-1,-1 0,1 0,0 0,1 1,2-4,-1 0,1 0,0 0,-1-1,1 0,0-1,-1 1,1-1,0 0,-1-1,0 0,1 0,-1 0,0-1,0 0,0 0,0 0,-1-1,1 0,-1 0,0 0,0-1,0 0,-1 0,4-5,10-5,-3 3</inkml:trace>
  <inkml:trace contextRef="#ctx0" brushRef="#br0" timeOffset="961.84">1552 764,'25'0,"-1"-1,0-1,0-2,0 0,0-1,-1-1,1-1,-1-2,-1 0,0-1,0-1,8-7,-24 14,1 0,-1-1,0 0,-1 0,1 0,-1-1,0 0,0 0,-1 0,0-1,0 1,0-1,-1 0,0 0,-1 0,1 0,-1-1,-1 1,1-1,-1 1,0-1,-1 0,0 1,0-4,-4 8,1-1,-1 0,0 1,0 0,0 0,0 0,0 0,-1 1,1-1,-1 1,0 0,1 1,-1-1,0 1,0 0,0 0,0 1,0-1,0 1,0 0,-1 0,1 1,0 0,0 0,0 0,0 0,1 1,-4 1,-10 4,2 2,-1 0,1 0,1 2,0 0,0 1,1 0,0 1,1 1,1 0,0 0,1 1,1 1,-6 11,10-17,0 0,1 0,0 0,1 1,0 0,1 0,0 0,0 1,0 8,3-16,0 0,-1 0,1 0,1 0,-1 0,1 0,-1 0,1 0,0 0,1 0,-1 0,1 0,-1 0,1-1,0 1,1-1,-1 1,0-1,1 0,0 0,0 0,0 0,0-1,0 1,1-1,-1 1,1-1,2 0,7 3,0-1,0 0,1-1,-1-1,1 0,0-1,0 0,0-1,-1-1,1 0,0-1,6-1,12-5</inkml:trace>
  <inkml:trace contextRef="#ctx0" brushRef="#br0" timeOffset="1367.592">2089 877,'244'-270,"-191"231,-52 39,0 0,0 1,1-1,-1 0,0 1,0 0,0-1,1 1,-1 0,0-1,0 1,0 0,0 0,0 0,0 0,-1 0,1 0,0 0,0 0,-1 0,1 0,0 1,-1-1,0 0,1 0,-1 1,0-1,1 0,-1 1,0-1,0 0,0 1,0-1,2 9,1-3,0 1,1-1,-1 1,1-1,1 0,-1-1,1 1,0-1,1 0,0 0,0 0,0-1,0 0,1 0,0-1,0 1,0-1,0-1,1 0,0 0,-1 0,1-1,0 0,0-1,0 0,1 0,-1 0,0-1,0-1,0 1,0-1,0-1,0 1,0-1,0-1,0 1,0-1,-1-1,3-1,11-8,1 0,-2-2,0 0,-1-1,-1-1,0-1,-1-1,-1 0,-1-1,0-1,-2 0,-1-1,10-23,12-22,-20 39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7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49,'5'33,"2"41,-1 11,-1 2,-2-5,0-6,-2-7,-1-10,0-11,0-3,0-5,0-5,-1-3,1-2,0-11,0-14,0-12,0-6</inkml:trace>
  <inkml:trace contextRef="#ctx0" brushRef="#br0" timeOffset="287.851">1 105,'48'-5,"44"-6,17-1,-6-4,-15 1,-19 3,-15 4,-12 2,-10 4,-4-4,-2 0,-6 0</inkml:trace>
  <inkml:trace contextRef="#ctx0" brushRef="#br0" timeOffset="737.989">847 416,'20'0,"15"0,7 0,0 0,-1 0,-3 0,-3 0,-3 0,-7 0</inkml:trace>
  <inkml:trace contextRef="#ctx0" brushRef="#br0" timeOffset="987.488">875 726,'48'-5,"16"-6,2-2,-6 2,-12 3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4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24,'7'-3,"-1"-1,1 1,0 0,0 1,0 0,0 0,1 0,-1 1,0 0,1 1,-1-1,1 1,-1 1,0 0,1 0,-1 0,0 1,1 0,4 2,-11-1,1 0,-2 0,1 0,0 0,-1 1,1-1,-1 0,0 0,0 1,0-1,0 0,-1 0,1 0,-1 1,0-1,0 0,0 0,0 0,-1 0,1 0,-1-1,0 1,1 0,-1-1,-1 1,1-1,0 0,0 0,-3 2,0 3,-103 120,107-126,0 1,0 0,0 0,0 0,0 0,1 0,-1 0,1 0,0 0,-1 0,1 0,0 0,0 0,0 0,1 0,-1 0,0 0,1 0,-1 0,1 0,0 0,0 0,0 0,-1 0,2-1,-1 1,0 0,0-1,1 1,-1-1,0 1,1-1,0 0,-1 1,1-1,0 0,0 0,-1 0,1 0,0-1,0 1,0 0,0-1,0 1,0-1,0 0,0 0,2 0,109 3,-87-4</inkml:trace>
  <inkml:trace contextRef="#ctx0" brushRef="#br0" timeOffset="326.756">226 477,'38'-5,"23"-2,5 1,-3 1,-8 1,-9 2,-11-4,-8 0,-3 0,-6 1</inkml:trace>
  <inkml:trace contextRef="#ctx0" brushRef="#br0" timeOffset="579.695">480 194,'-10'38,"-2"28,0 7,2-5,3-8,2-10,3-9,1-6,1-4,0-3,6-6,1-7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1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0,'0'5,"0"6,0 7,0 4,0 4,0 2,0 1,0 0,0 0,0 1,5-6,2-2,-1 0,4 2,0-4</inkml:trace>
  <inkml:trace contextRef="#ctx0" brushRef="#br0" timeOffset="255.106">1 396,'38'-10,"28"-7,6-2,-3 3,-10 4,-9 9,-13 10,-14 3</inkml:trace>
  <inkml:trace contextRef="#ctx0" brushRef="#br0" timeOffset="616.333">56 621,'27'-4,"-16"1,0 1,1 0,-1 0,1 1,-1 1,1 0,-1 1,1 0,-1 0,1 1,-1 1,0 0,10 4,-20-5,0 0,0 0,0 0,-1 1,1-1,-1 0,1 0,-1 1,0-1,0 0,0 1,0-1,0 0,0 0,-1 1,1-1,-1 0,1 0,-1 0,0 1,0-1,0 0,0 0,0 0,-1 0,1-1,0 1,-1 0,0 0,1-1,-1 1,0-1,0 0,0 1,0-1,0 0,0 0,0 0,0-1,0 1,-2 0,-6 7,8-6,-8 5,1-1,1 1,-1 1,1 0,1 0,-1 0,2 1,-1 0,1 0,0 1,1-1,0 1,1 1,0-1,0 1,1-1,0 3,4-9,0-1,1 1,-1-1,1 0,0 0,0 1,0-1,0 0,0 0,1-1,-1 1,1 0,0-1,0 0,0 1,0-1,0 0,0-1,1 1,-1-1,0 1,1-1,0 0,-1 0,1 0,-1-1,1 1,0-1,0 0,-1 0,1-1,3 1,19 0</inkml:trace>
  <inkml:trace contextRef="#ctx0" brushRef="#br0" timeOffset="1207.161">509 734,'275'-329,"-205"255,-68 75,0-1,-1 0,1 1,-1 0,1-1,-1 1,0 0,1 0,-1 0,0 0,1 0,-1 0,0 0,0 0,0 0,0 1,0-1,0 0,0 1,-1-1,1 1,0-1,-1 1,1-1,-1 1,0-1,1 1,-1 0,0-1,0 1,0-1,0 1,0 0,-1-1,1 1,0-1,-1 1,1-1,-1 1,1 0,0 1,1 141,0-142,-1-1,0 1,1-1,-1 1,1-1,-1 1,1-1,0 1,0-1,0 0,-1 0,1 1,1-1,-1 0,0 0,0 0,0 0,0 0,1 0,-1-1,0 1,1 0,-1 0,1-1,-1 1,1-1,-1 0,1 1,-1-1,1 0,-1 0,1 0,-1 0,1 0,-1 0,1 0,0-1,-1 1,1-1,-1 1,0-1,1 1,0-1,53-42,59-102,-27 40,-88 105,1 1,0-1,0 0,0 1,0-1,0 0,0 0,0 1,0-1,0 0,0 1,0-1,0 0,0 0,0 1,0-1,0 0,1 1,-1-1,0 0,0 0,0 1,0-1,0 0,1 0,-1 0,0 1,0-1,0 0,1 0,-1 0,0 1,0-1,1 0,-1 0,0 0,0 0,1 0,-1 0,0 0,1 0,-1 1,0-1,0 0,1 0,-1 0,0 0,1-1,-1 1,0 0,0 0,1 0,-1 0,0 0,-8 30,3-22,1 1,0 0,1 0,0 0,0 0,1 1,0-1,1 1,0-1,0 1,1 0,1-1,-1 1,1-1,1 1,0-1,0 1,1-1,0 0,1 0,0 0,0 0,1-1,0 0,0 0,7 7,8 3</inkml:trace>
  <inkml:trace contextRef="#ctx0" brushRef="#br0" timeOffset="1701.776">1468 254,'23'78,"-20"-53,26 102,-26-111,1-1,1 1,0-1,1 0,0-1,1 1,9 11,-15-24,-1-1,1 0,-1 0,1 0,0 0,0 0,0-1,0 1,-1 0,1 0,0-1,0 1,0 0,1-1,-1 1,0-1,0 1,0-1,0 1,0-1,1 0,-1 0,0 0,0 0,1 0,-1 0,0 0,0 0,0 0,1 0,-1-1,0 1,0 0,0-1,0 1,0-1,1 0,-1 1,0-1,0 0,-1 1,1-1,0 0,0 0,0 0,0 0,-1 0,1 0,0 0,-1 0,1 0,-1 0,1-1,28-65,-28 64,36-156,-10-1,-21 137,1 5</inkml:trace>
  <inkml:trace contextRef="#ctx0" brushRef="#br0" timeOffset="2353.92">1411 29,'24'0,"13"0,5 0,0 0,-3-5,-2-1,-8-1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8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141 718,'30'0,"-16"-1,1 1,-1 0,1 1,-1 0,1 2,-1-1,0 2,11 3,-23-6,0 0,0-1,0 1,0 0,-1 0,1 0,0 1,-1-1,1 0,-1 0,1 1,-1-1,1 1,-1-1,0 1,0 0,0 0,0-1,0 1,0 0,-1 0,1 0,0 0,-1 0,0 0,1 0,-1 0,0 0,0 0,0 0,0 0,-1 0,1 0,0 0,-1 0,1 0,-1 0,0 0,0-1,0 1,0 0,-1 1,-58 75,47-65,-9 11,-67 95,87-116,2 0,-1 0,0 1,0-1,1 0,0 1,0-1,0 0,0 1,0-1,1 0,-1 1,1-1,0 0,0 0,0 1,1-1,-1 0,1 0,-1 0,1-1,0 1,0 0,0-1,1 1,-1-1,1 0,-1 0,1 0,0 0,-1 0,1 0,0-1,0 1,1-1,-1 0,0 0,0 0,0-1,1 1,-1-1,0 1,1-1,-1 0,1 0,-1-1,0 1,0-1,1 0,2-1,82-26,-62 17</inkml:trace>
  <inkml:trace contextRef="#ctx0" brushRef="#br0" timeOffset="-665.061">141 70,'0'9,"0"13,0 8,5 3,2 1,-1 0,-1-2,3-1,1-1,3-6,-1-1,-1-1,-3-4</inkml:trace>
  <inkml:trace contextRef="#ctx0" brushRef="#br0" timeOffset="-397.066">0 521,'39'-5,"31"-6,9-2,-4 2,-10 3,-12 2,-9 3,-13 1</inkml:trace>
  <inkml:trace contextRef="#ctx0" brushRef="#br0" timeOffset="3453.14">650 775,'32'-24,"-1"0,-2-2,0-2,-2 0,-1-2,-1-1,-2-1,-1-1,-2 0,7-17,-18 24,-25 32,5 5,0 1,1 0,0 1,1 0,0 0,1 1,1 1,0-1,1 1,0 0,1 0,-1 12,5-23,0 0,1-1,-1 1,1 0,0 0,0-1,0 1,1 0,-1 0,1-1,0 1,0 0,0-1,1 1,-1-1,1 0,0 1,0-1,0 0,0 0,0 0,1 0,-1 0,1-1,0 1,0-1,0 0,0 0,0 0,1 0,-1 0,0-1,1 0,-1 1,1-1,0 0,1 0,8 1,1 0,0 0,0-1,0-1,0 0,-1-1,1-1,0 0,8-3,0-1,0-2,0 0,-1-1,0-1,-1-2,0 0,-1 0,8-8,-16 11,-1 0,0-1,0-1,-1 1,-1-1,1-1,-2 1,0-1,0-1,-1 1,-1-1,2-5,-7 17,1 0,-1 0,1 0,-1 0,1-1,-1 1,0 0,0-1,1 1,-1 0,0 0,0-1,0 1,-1 0,1-1,0 1,0 0,-1 0,1-1,-1 1,1 0,-1 0,1 0,-1 0,0-1,0 1,1 0,-1 0,0 1,0-1,0 0,0 0,0 0,0 0,0 1,-1-1,1 1,0-1,0 1,0-1,-1 1,1 0,0-1,0 1,-1 0,1 0,0 0,-1 0,1 0,0 0,0 0,-1 1,1-1,-1 0,-65 33,64-31,0 1,1 0,-1 0,1 0,0 1,0-1,0 0,1 1,-1-1,1 1,0 0,0-1,0 1,0 0,1 0,0-1,-1 1,1 0,0 0,1 0,-1-1,1 1,0 0,0 0,0-1,0 1,1-1,-1 1,1-1,0 1,0-1,0 0,1 0,-1 0,1 0,-1 0,1-1,5 4,-1 0,1-1,0 0,0-1,0 0,0 0,1-1,0 0,-1 0,1-1,1 0,-1-1,0 0,0 0,0-1,0 0,1-1,-1 0,0 0,0-1,0 0,0-1,0 0,-1 0,1-1,-1 0,0 0,0-1,0 0,-1-1,0 1,0-2,1 0,-1 1,-1 0,0 0,0-1,0 0,-1 0,0 0,0-1,0 0,-1 1,-1-1,1-1,-1 1,-1-1,0 1,0-1,0 0,-1 1,0-8,-1 15,0 1,0-1,0 0,0 1,0-1,0 0,0 0,-1 1,1-1,0 0,0 1,0-1,-1 0,1 1,0-1,-1 1,1-1,-1 0,1 1,-1-1,1 1,-1-1,1 1,-1 0,1-1,-1 1,1-1,-1 1,0 0,1 0,-1-1,0 1,1 0,-1 0,0 0,0 0,1-1,-1 1,0 0,1 0,-1 1,0-1,1 0,-1 0,0 0,1 0,-1 1,0-1,1 0,-1 0,0 1,1-1,-1 1,1-1,-1 0,1 1,-1-1,1 1,-1 0,-31 30,27-27,1 1,-1 1,1-1,0 0,1 1,-1 0,1 0,0 0,1 0,-1 1,1-1,1 1,-1-1,1 1,0 0,1 0,-1-1,1 1,1 0,-1 0,1-1,0 1,1-1,0 1,0-1,0 1,1-1,-1 0,2 0,-1 0,1 0,-1-1,2 1,-1-1,1 0,-1 0,1-1,1 0,-1 1,0-2,1 1,1 0,0-2,0 1,1-1,0 0,0-1,-1 0,1 0,0 0,0-1,0-1,0 1,0-1,7-2,4-4</inkml:trace>
  <inkml:trace contextRef="#ctx0" brushRef="#br0" timeOffset="3840.42">1638 13,'89'-6,"-70"3,0 1,0 1,0 0,0 2,0 0,0 1,0 1,-18-3,0 0,0 0,1 0,-1 1,0-1,0 0,0 0,0 1,1-1,-1 1,0-1,0 1,0-1,0 1,0 0,0-1,0 1,-1 0,1 0,0 0,0 0,0-1,-1 1,1 0,-1 0,1 1,-1-1,1 0,-1 0,1 0,-1 0,0 0,0 0,1 1,-1-1,0 0,0 0,0 0,-1 1,1-1,0 0,0 0,-1 0,1 0,0 0,-1 0,0 1,-37 47,33-44,3-3,-48 64,49-65,0 1,0-1,0 1,0 0,1-1,-1 1,1 0,-1-1,1 1,-1 0,1 0,0 0,0-1,0 1,0 0,0 0,1 0,-1-1,0 1,1 0,-1 0,1-1,0 1,0 0,-1-1,1 1,0-1,0 1,0-1,1 1,-1-1,0 0,0 0,1 1,-1-1,1 0,-1 0,1 0,0-1,-1 1,1 0,1 0,12 3,0-1,0 0,1-1,-1-1,0 0,1-1,-1 0,1-2,2 0,27-1,-20 2</inkml:trace>
  <inkml:trace contextRef="#ctx0" brushRef="#br0" timeOffset="4755.442">2005 605,'221'-415,"-221"415,0 1,1-1,-1 1,0 0,1-1,-1 1,1-1,-1 1,0-1,1 1,-1-1,1 0,0 1,-1-1,1 1,-1-1,1 0,-1 0,1 1,0-1,-1 0,1 0,0 0,-1 0,1 0,-1 0,1 1,0-2,-1 1,1 0,0 0,-1 0,1 0,0 0,-1 0,1-1,-1 1,1 0,0-1,-1 1,1 0,-1-1,1 1,-1 0,1-1,-1 1,1-1,-1 1,0-1,1 1,-1-1,0 0,1 1,-1-1,0 1,0-1,1 0,-1 1,0-1,0 0,0 1,0-1,0 0,0 1,-21 110,20-107,0 0,0 0,0 1,0-1,0 0,1 0,0 1,0-1,0 0,0 0,0 1,0-1,1 0,0 0,0 1,0-1,0 0,0 0,0 0,1 0,0-1,-1 1,1 0,0 0,0-1,0 0,1 1,-1-1,1 0,-1 0,1 0,0 0,0-1,-1 1,1-1,0 0,1 1,-1-1,0-1,0 1,0 0,1-1,-1 0,1 1,7-5,-1 0,0-1,0 0,0 0,-1-1,0 0,0-1,0 0,-1 0,0-1,0 0,-1 0,0-1,-1 0,1 0,-2-1,1 0,23-31,14-17,-41 59,0-1,0 1,0 0,0 0,0 0,0 0,-1 0,1 0,0 1,-1-1,1 0,-1 1,1 0,-1-1,0 1,1 0,-1-1,0 1,0 0,0 0,-1 0,1 0,0 0,-1 0,1 0,-1 1,9 50,-9-47,0 0,0-1,0 1,1-1,0 1,0-1,1 0,-1 1,1-1,0 0,1 0,-1 0,1 0,0 0,0-1,1 0,-1 1,1-1,1 1,10 4</inkml:trace>
  <inkml:trace contextRef="#ctx0" brushRef="#br0" timeOffset="5049.8">2032 605,'48'-4,"55"-8,18-5,-6 0,-12 2,-15 0,-18 2,-15 3,-13 3,-8 3,-6 3,-7 0</inkml:trace>
  <inkml:trace contextRef="#ctx0" brushRef="#br0" timeOffset="5701.319">2230 803,'-105'181,"95"-154,26-33,110-137,63-28,-130 128,-58 42,1 0,0 1,-1-1,1 0,0 1,-1-1,1 1,0-1,0 1,-1 0,1 0,0 0,0 0,0 0,-1 0,1 0,0 1,0-1,-1 0,1 1,0 0,-1-1,1 1,0 0,-1 0,1 0,-1 0,1 0,-1 0,0 0,1 1,-1-1,0 0,0 1,0-1,0 1,0 0,44 123,-23-3,-21-121,-1 0,0-1,1 1,-1 0,0-1,1 1,-1 0,0 0,0-1,0 1,1 0,-1 0,0 0,0-1,0 1,0 0,-1 0,1-1,0 1,0 0,0 0,-1-1,1 1,0 0,-1-1,1 1,0 0,-1-1,1 1,-1 0,1-1,-1 1,1-1,-1 1,0-1,1 1,-1-1,0 1,1-1,-1 0,0 0,0 1,1-1,-1 0,0 0,0 0,1 1,-1-1,0 0,0 0,1 0,-1 0,0-1,0 1,0 0,1 0,-1 0,0-1,1 1,-1 0,0-1,-52-28,40 21,-133-73,104 57,24 14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7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227 230,'1'-37,"1"24,-1 0,-1 0,-1 0,1 0,-2 0,0 1,0-1,-1 0,-1 1,0-1,-4-6,6 16,0 0,-1 1,1 0,0-1,-1 1,1 0,-1 0,0 0,0 1,0-1,0 1,0-1,0 1,0 0,0 0,0 0,-1 1,1-1,0 1,-1 0,1 0,0 0,-1 0,1 1,0-1,0 1,-1 0,1 0,0 0,0 0,0 0,0 1,0-1,0 1,1 0,-1 0,0 0,1 0,0 1,-1-1,1 1,0-1,0 1,0 0,1 0,-1 0,1-1,-1 2,1-1,0 1,-4 10,2 1,0 0,0 0,1 0,1 0,1 1,0-1,1 0,1 0,0 0,1 0,0 0,3 4,10 84,37 149,-32-178,-11-43,-1 1,-2 0,-1 0,-1 1,-1 16,-2-38,-1 1,0 0,-1-1,0 1,-1 0,-1-1,1 1,-2-1,0 0,0 1,-1-1,0-1,-1 1,0-1,-1 1,0-1,-1-1,0 1,0-1,-1-1,0 1,0-1,-1-1,0 1,-4 1,11-8,0 0,0 0,0 1,0-1,0 0,0-1,-1 1,1 0,0-1,-1 1,1-1,0 0,-1 0,1 0,0 0,-1 0,1 0,-1 0,1-1,0 0,0 1,-1-1,1 0,0 0,0 0,0 0,0 0,0-1,0 1,0-1,0 1,1-1,-1 0,0 0,1 1,-1-3,-6-13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8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201 138,'-2'-8,"0"0,-1 0,1 0,-1 1,-1-1,0 1,0 0,0 0,-1 0,0 0,0 1,0 0,-1 0,0 0,0 1,-4-2,9 5,-1 0,1 1,-1-1,0 1,0-1,0 1,0 0,0 0,0 0,0 0,0 0,0 0,0 0,0 1,-1-1,1 1,0 0,-1 0,1 0,0 0,0 0,-1 0,1 0,0 1,0-1,-1 1,1 0,0-1,0 1,0 0,0 0,0 1,0-1,0 0,0 1,1-1,-1 1,0-1,1 1,-1 0,1 0,0 0,0 0,-1 0,1 0,0 0,1 0,-1 0,0 0,1 0,-1 1,1-1,-1 2,-1 32,1 0,2 1,2-1,1 0,1 0,2-1,2 0,1 0,2-1,5 10,-7-16,27 113,-24-51,-8-66,-1 0,-1 1,-2-1,0 1,-1-1,-2 0,0 1,-2 1,-3 10,7-29,1-1,-2 1,1 0,-1 0,0-1,0 1,-1-1,0 1,0-1,-1 0,1 1,-1-1,-1 0,1-1,-1 1,0-1,0 0,-1 0,1 0,-1 0,0-1,-1 1,1-1,-1-1,1 1,-1-1,0 0,-4 1,7-4,1 0,0 0,0-1,0 1,-1 0,1-1,0 0,0 1,0-1,0 0,0 0,0 0,0 0,0-1,1 1,-1 0,0-1,1 1,-1-1,1 0,-1 1,1-1,0 0,0 0,0 0,0 0,0 0,0 0,0 0,1 0,-1-1,1 1,-1 0,1 0,0-1,-4-18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2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29 121,'-29'389,"36"-437,1 0,3 1,2 0,1 1,3 0,2 1,1 1,7-5,19-40,-45 89,-1 0,1 0,0 0,0 1,0-1,0 0,-1 1,1-1,0 1,0-1,-1 1,1-1,0 1,0 0,-1-1,1 1,-1 0,1-1,-1 1,1 0,-1 0,1-1,-1 1,0 0,1 0,-1 0,0 0,0 0,0 0,0-1,0 1,0 0,0 0,0 0,0 0,0 0,0 0,1 3,5 16,0-2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64 327,'-15'38,"-9"18,0-1</inkml:trace>
  <inkml:trace contextRef="#ctx0" brushRef="#br0" timeOffset="545.661">177 73,'178'-64,"-119"56,-58 9,-1 1,0-1,0 1,0-1,1 0,-1 1,-1-1,1 1,0-1,0 1,0-1,-1 0,1 1,-1-1,1 0,-1 1,1-1,-1 0,0 0,0 1,0-1,0 0,0 0,0 0,0 0,0 0,0 0,0 0,0-1,-1 2,-39 37,33-34,1 1,1-1,-1 1,1 0,0 1,0 0,1 0,0 0,0 0,0 1,1 0,1 0,-1 0,1 1,2-7,1 0,0 1,0-1,0 0,0 0,0 0,1 0,-1 0,1 1,-1-1,1 0,0 0,0 0,0 0,0 0,0-1,0 1,0 0,1 0,-1-1,1 1,-1-1,1 1,0-1,-1 0,1 1,0-1,0 0,0 0,0 0,0-1,0 1,0 0,0-1,0 1,0-1,2 0,88 6,-79-7,45 0,-32 0</inkml:trace>
  <inkml:trace contextRef="#ctx0" brushRef="#br0" timeOffset="1236.911">346 920,'-9'3,"-1"0,1 1,0 0,0 1,1 0,-1 0,1 0,0 1,0 1,1-1,0 1,0 1,1-1,-1 1,2 0,-1 0,1 1,0 0,0 2,4-9,1 0,-1 0,1 0,-1 0,1 0,0 1,-1-1,1 0,0 0,1 0,-1 0,0 1,0-1,1 0,0 0,-1 0,1 0,0 0,0 0,0 0,0 0,0 0,1-1,-1 1,0 0,1-1,-1 1,1-1,0 1,-1-1,1 0,0 0,0 0,0 0,0 0,0 0,0 0,0-1,0 1,0-1,1 1,1-1,94-6,-81-2,1 0,-2-1,1-1,-1-1,-1 0,0-1,-1-1,0 0,-1-1,0-1,-2 0,1 0,-2-1,0 0,-1-1,0 0,3-12,-7 13,0 0,0-1,-2 0,0 0,-1 0,-1 0,0-1,-2 1,0 0,0 0,-2 0,0 0,-6-16,8 29,-1 1,0-1,1 1,-2 0,1 0,0 0,-1 0,1 0,-1 0,0 0,0 1,0-1,0 1,-1 0,1 0,0 0,-1 1,0-1,1 1,-1 0,0 0,0 0,1 0,-1 1,0-1,0 1,0 0,0 1,0-1,0 0,1 1,-1 0,0 0,0 0,1 0,-1 1,1 0,-1-1,1 1,-1 0,1 1,0-1,0 1,0-1,1 1,-1 0,0 0,1 0,0 0,0 0,0 1,0-1,0 1,1 0,-6 8,1 0,0 1,1 0,0 0,1 0,0 1,2-1,-1 1,2 0,-1 0,2-1,0 1,1 0,0 0,1 0,1-1,0 1,0-1,2 1,0-1,0-1,4 7,-5-10,1 0,0 0,0-1,1 0,0 1,1-2,-1 1,2-1,-1 0,1-1,0 1,0-2,1 1,-1-1,1 0,0-1,1 0,-1-1,1 0,0 0,16 2,-1-2</inkml:trace>
  <inkml:trace contextRef="#ctx0" brushRef="#br0" timeOffset="1429.146">911 750,'-34'48,"-11"21,3 3,8-6,9-13</inkml:trace>
  <inkml:trace contextRef="#ctx0" brushRef="#br0" timeOffset="1652.741">741 694,'10'38,"12"23,8 5,3-8,-4-9,-2-13,-1-13,-4-10</inkml:trace>
  <inkml:trace contextRef="#ctx0" brushRef="#br0" timeOffset="1901.15">1080 299,'-5'24,"-1"8</inkml:trace>
  <inkml:trace contextRef="#ctx0" brushRef="#br0" timeOffset="2449.804">1277 750,'-26'25,"0"1,1 1,2 1,0 1,3 1,0 0,-11 26,30-55,0 0,0 1,0-1,0 0,0 1,1-1,-1 1,0 0,1-1,-1 1,1-1,-1 1,1 0,0 0,0-1,0 1,0 0,0-1,0 1,0 0,1-1,-1 1,0 0,1-1,0 1,-1-1,1 1,0 0,0-1,0 0,0 1,0-1,0 0,0 1,0-1,0 0,1 0,-1 0,1 0,-1 0,0 0,1 0,0-1,-1 1,1-1,-1 1,1-1,0 1,-1-1,1 0,0 0,-1 0,1 0,0 0,0 0,0 0,13-7,0 0,0-1,-1 0,0-2,0 1,-1-2,0 0,-1 0,9-12,-9 12,13-17,-2-1,-1 0,-1-2,-2 0,-1-1,-1-1,-2-1,-2 0,0-1,-3 0,-1-1,-1 0,-3-1,0 1,-3-1,0-3,-1 36,0 0,0-1,0 1,0-1,0 1,-1-1,0 1,0-1,0 1,0-1,-1 1,0 0,0-1,0 1,-1 0,1-1,-1 1,0 0,0 0,0 0,-1 1,1-1,-1 0,0 1,0 0,0-1,-1 1,1 1,-1-1,1 0,-1 1,0 0,0 0,0 0,0 0,-1 1,1-1,0 1,-1 0,-1 0,-6 4,0 1,0 0,1 0,-1 1,1 1,0 0,1 0,0 1,0 0,0 1,1 0,0 1,0 0,1 0,0 1,1 0,0 0,1 1,0 0,0 0,1 0,1 1,0 0,0 0,0 10,1-12,0 0,1 0,1 1,0-1,0 1,1-1,0 1,1-1,1 1,-1-1,1 0,1 0,0 0,1 0,-1 0,2 0,0-1,0 0,0 0,1 0,0-1,1 0,0 0,1 0,12 14,-1-1</inkml:trace>
  <inkml:trace contextRef="#ctx0" brushRef="#br0" timeOffset="2916.324">1559 750,'-2'7,"-1"1,0 0,0 0,1 1,0-1,1 0,0 1,0 0,0-1,1 1,1-1,-1 1,1-1,1 1,0-1,0 1,0-1,1 0,1 0,-1 0,2 1,-2-8,0-1,0 1,0-1,1 0,-1 0,0 0,0-1,0 1,0-1,0 1,0-1,0 0,0 0,0-1,0 1,0 0,-1-1,1 0,0 0,-1 0,0 0,1 0,-1 0,0 0,0-1,0 1,0-1,-1 0,1 1,-1-1,0 0,1 0,-1-1,-1 4,58-93,-57 93,0 0,0 0,0 0,0 0,0 0,0 0,0 0,0 0,0 0,0 0,0 0,0 1,0-1,-1 1,1-1,0 0,0 1,0-1,0 1,-1 0,1-1,0 1,-1 0,1-1,0 1,-1 0,1 0,-1-1,1 1,-1 0,1 0,-1 0,0 0,1 0,-1 0,0 0,0 0,0-1,0 1,0 0,0 0,0 0,0 0,0 0,0 0,0 0,-1 0,1 0,0 0,-1 0,1 0,0-1,-1 1,1 0,-1 0,1 0,-2 291,1-277,0 0,-1 0,0 0,-1-1,0 1,-2-1,0 0,0 0,-8 13,-9-4,12-21</inkml:trace>
  <inkml:trace contextRef="#ctx0" brushRef="#br0" timeOffset="3208.31">1814 468,'-5'5,"-11"16,-3 9,2 4,3 2,5-6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161 1,'-14'33,"-10"17,-1 4,0-3,3-4,1-11,4-6,5-9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9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30,'-25'261,"10"-7,-4 41,-7-97,25-187</inkml:trace>
  <inkml:trace contextRef="#ctx0" brushRef="#br0" timeOffset="264.207">0 594,'43'-5,"44"-11,15-2,2-4,-14-3,-12 4,-14-1,-8 5,-10-1,-7 4,-5-2,-5-2,-1 2,-6-1,-2-3,-5-2,-4 2</inkml:trace>
  <inkml:trace contextRef="#ctx0" brushRef="#br0" timeOffset="618.235">904 1,'-100'534,"94"-500,1 1,1 0,2 0,2 0,1 1,-1-33,0 1,1-1,-1 0,1 0,-1 0,1 0,0 0,0 0,0 0,1 0,-1 0,1 0,0-1,0 1,-1-1,2 1,-1-1,0 0,0 0,1 0,-1 0,1 0,0 0,-1-1,1 1,0-1,0 0,0 0,0 0,0 0,0 0,0-1,1 1,-1-1,0 0,0 0,0 0,0 0,1-1,-1 1,0-1,0 0,0 0,0 0,0 0,0-1,-1 1,3-2,44-24,-2-3,-1-2,39-35,-34 35,-50 31,0 1,0-1,0 1,0 0,0-1,0 1,0 0,0-1,0 1,1 0,-1 0,0 0,0 0,0 0,0 0,0 1,0-1,0 0,0 1,0-1,0 0,0 1,0-1,0 1,0-1,0 1,0 0,0-1,-1 1,1 0,0 0,0 0,-1-1,1 1,-1 0,1 0,0 0,-1 0,0 0,1 0,-1 0,0 0,1 0,-1 0,0 0,0 1,0-1,0 0,0 0,0 0,0 0,0 0,-15 83,13-79,-1-1,1 1,0 1,0-1,0 0,1 0,0 1,0-1,0 1,1-1,0 1,0-1,0 1,0-1,1 1,0-1,0 0,1 1,-1-1,1 0,0 0,1 0,-1 0,1 0,0-1,0 1,1-1,-1 0,1 0,0 0,1 1,2-4,-1 0,1 0,0 0,-1-1,1 0,0-1,-1 1,1-1,0 0,-1-1,0 0,1 0,-1 0,0-1,0 0,0 0,0 0,-1-1,1 0,-1 0,0 0,0-1,0 0,-1 0,4-5,10-5,-3 3</inkml:trace>
  <inkml:trace contextRef="#ctx0" brushRef="#br0" timeOffset="961.84">1552 764,'25'0,"-1"-1,0-1,0-2,0 0,0-1,-1-1,1-1,-1-2,-1 0,0-1,0-1,8-7,-24 14,1 0,-1-1,0 0,-1 0,1 0,-1-1,0 0,0 0,-1 0,0-1,0 1,0-1,-1 0,0 0,-1 0,1 0,-1-1,-1 1,1-1,-1 1,0-1,-1 0,0 1,0-4,-4 8,1-1,-1 0,0 1,0 0,0 0,0 0,0 0,-1 1,1-1,-1 1,0 0,1 1,-1-1,0 1,0 0,0 0,0 1,0-1,0 1,0 0,-1 0,1 1,0 0,0 0,0 0,0 0,1 1,-4 1,-10 4,2 2,-1 0,1 0,1 2,0 0,0 1,1 0,0 1,1 1,1 0,0 0,1 1,1 1,-6 11,10-17,0 0,1 0,0 0,1 1,0 0,1 0,0 0,0 1,0 8,3-16,0 0,-1 0,1 0,1 0,-1 0,1 0,-1 0,1 0,0 0,1 0,-1 0,1 0,-1 0,1-1,0 1,1-1,-1 1,0-1,1 0,0 0,0 0,0 0,0-1,0 1,1-1,-1 1,1-1,2 0,7 3,0-1,0 0,1-1,-1-1,1 0,0-1,0 0,0-1,-1-1,1 0,0-1,6-1,12-5</inkml:trace>
  <inkml:trace contextRef="#ctx0" brushRef="#br0" timeOffset="1367.592">2089 877,'244'-270,"-191"231,-52 39,0 0,0 1,1-1,-1 0,0 1,0 0,0-1,1 1,-1 0,0-1,0 1,0 0,0 0,0 0,0 0,-1 0,1 0,0 0,0 0,-1 0,1 0,0 1,-1-1,0 0,1 0,-1 1,0-1,1 0,-1 1,0-1,0 0,0 1,0-1,2 9,1-3,0 1,1-1,-1 1,1-1,1 0,-1-1,1 1,0-1,1 0,0 0,0 0,0-1,0 0,1 0,0-1,0 1,0-1,0-1,1 0,0 0,-1 0,1-1,0 0,0-1,0 0,1 0,-1 0,0-1,0-1,0 1,0-1,0-1,0 1,0-1,0-1,0 1,0-1,-1-1,3-1,11-8,1 0,-2-2,0 0,-1-1,-1-1,0-1,-1-1,-1 0,-1-1,0-1,-2 0,-1-1,10-23,12-22,-20 39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7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49,'5'33,"2"41,-1 11,-1 2,-2-5,0-6,-2-7,-1-10,0-11,0-3,0-5,0-5,-1-3,1-2,0-11,0-14,0-12,0-6</inkml:trace>
  <inkml:trace contextRef="#ctx0" brushRef="#br0" timeOffset="287.851">1 105,'48'-5,"44"-6,17-1,-6-4,-15 1,-19 3,-15 4,-12 2,-10 4,-4-4,-2 0,-6 0</inkml:trace>
  <inkml:trace contextRef="#ctx0" brushRef="#br0" timeOffset="737.989">847 416,'20'0,"15"0,7 0,0 0,-1 0,-3 0,-3 0,-3 0,-7 0</inkml:trace>
  <inkml:trace contextRef="#ctx0" brushRef="#br0" timeOffset="987.488">875 726,'48'-5,"16"-6,2-2,-6 2,-12 3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4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24,'7'-3,"-1"-1,1 1,0 0,0 1,0 0,0 0,1 0,-1 1,0 0,1 1,-1-1,1 1,-1 1,0 0,1 0,-1 0,0 1,1 0,4 2,-11-1,1 0,-2 0,1 0,0 0,-1 1,1-1,-1 0,0 0,0 1,0-1,0 0,-1 0,1 0,-1 1,0-1,0 0,0 0,0 0,-1 0,1 0,-1-1,0 1,1 0,-1-1,-1 1,1-1,0 0,0 0,-3 2,0 3,-103 120,107-126,0 1,0 0,0 0,0 0,0 0,1 0,-1 0,1 0,0 0,-1 0,1 0,0 0,0 0,0 0,1 0,-1 0,0 0,1 0,-1 0,1 0,0 0,0 0,0 0,-1 0,2-1,-1 1,0 0,0-1,1 1,-1-1,0 1,1-1,0 0,-1 1,1-1,0 0,0 0,-1 0,1 0,0-1,0 1,0 0,0-1,0 1,0-1,0 0,0 0,2 0,109 3,-87-4</inkml:trace>
  <inkml:trace contextRef="#ctx0" brushRef="#br0" timeOffset="326.756">226 477,'38'-5,"23"-2,5 1,-3 1,-8 1,-9 2,-11-4,-8 0,-3 0,-6 1</inkml:trace>
  <inkml:trace contextRef="#ctx0" brushRef="#br0" timeOffset="579.695">480 194,'-10'38,"-2"28,0 7,2-5,3-8,2-10,3-9,1-6,1-4,0-3,6-6,1-7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1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0,'0'5,"0"6,0 7,0 4,0 4,0 2,0 1,0 0,0 0,0 1,5-6,2-2,-1 0,4 2,0-4</inkml:trace>
  <inkml:trace contextRef="#ctx0" brushRef="#br0" timeOffset="255.106">1 396,'38'-10,"28"-7,6-2,-3 3,-10 4,-9 9,-13 10,-14 3</inkml:trace>
  <inkml:trace contextRef="#ctx0" brushRef="#br0" timeOffset="616.333">56 621,'27'-4,"-16"1,0 1,1 0,-1 0,1 1,-1 1,1 0,-1 1,1 0,-1 0,1 1,-1 1,0 0,10 4,-20-5,0 0,0 0,0 0,-1 1,1-1,-1 0,1 0,-1 1,0-1,0 0,0 1,0-1,0 0,0 0,-1 1,1-1,-1 0,1 0,-1 0,0 1,0-1,0 0,0 0,0 0,-1 0,1-1,0 1,-1 0,0 0,1-1,-1 1,0-1,0 0,0 1,0-1,0 0,0 0,0 0,0-1,0 1,-2 0,-6 7,8-6,-8 5,1-1,1 1,-1 1,1 0,1 0,-1 0,2 1,-1 0,1 0,0 1,1-1,0 1,1 1,0-1,0 1,1-1,0 3,4-9,0-1,1 1,-1-1,1 0,0 0,0 1,0-1,0 0,0 0,1-1,-1 1,1 0,0-1,0 0,0 1,0-1,0 0,0-1,1 1,-1-1,0 1,1-1,0 0,-1 0,1 0,-1-1,1 1,0-1,0 0,-1 0,1-1,3 1,19 0</inkml:trace>
  <inkml:trace contextRef="#ctx0" brushRef="#br0" timeOffset="1207.161">509 734,'275'-329,"-205"255,-68 75,0-1,-1 0,1 1,-1 0,1-1,-1 1,0 0,1 0,-1 0,0 0,1 0,-1 0,0 0,0 0,0 0,0 1,0-1,0 0,0 1,-1-1,1 1,0-1,-1 1,1-1,-1 1,0-1,1 1,-1 0,0-1,0 1,0-1,0 1,0 0,-1-1,1 1,0-1,-1 1,1-1,-1 1,1 0,0 1,1 141,0-142,-1-1,0 1,1-1,-1 1,1-1,-1 1,1-1,0 1,0-1,0 0,-1 0,1 1,1-1,-1 0,0 0,0 0,0 0,0 0,1 0,-1-1,0 1,1 0,-1 0,1-1,-1 1,1-1,-1 0,1 1,-1-1,1 0,-1 0,1 0,-1 0,1 0,-1 0,1 0,0-1,-1 1,1-1,-1 1,0-1,1 1,0-1,53-42,59-102,-27 40,-88 105,1 1,0-1,0 0,0 1,0-1,0 0,0 0,0 1,0-1,0 0,0 1,0-1,0 0,0 0,0 1,0-1,0 0,1 1,-1-1,0 0,0 0,0 1,0-1,0 0,1 0,-1 0,0 1,0-1,0 0,1 0,-1 0,0 1,0-1,1 0,-1 0,0 0,0 0,1 0,-1 0,0 0,1 0,-1 1,0-1,0 0,1 0,-1 0,0 0,1-1,-1 1,0 0,0 0,1 0,-1 0,0 0,-8 30,3-22,1 1,0 0,1 0,0 0,0 0,1 1,0-1,1 1,0-1,0 1,1 0,1-1,-1 1,1-1,1 1,0-1,0 1,1-1,0 0,1 0,0 0,0 0,1-1,0 0,0 0,7 7,8 3</inkml:trace>
  <inkml:trace contextRef="#ctx0" brushRef="#br0" timeOffset="1701.776">1468 254,'23'78,"-20"-53,26 102,-26-111,1-1,1 1,0-1,1 0,0-1,1 1,9 11,-15-24,-1-1,1 0,-1 0,1 0,0 0,0 0,0-1,0 1,-1 0,1 0,0-1,0 1,0 0,1-1,-1 1,0-1,0 1,0-1,0 1,0-1,1 0,-1 0,0 0,0 0,1 0,-1 0,0 0,0 0,0 0,1 0,-1-1,0 1,0 0,0-1,0 1,0-1,1 0,-1 1,0-1,0 0,-1 1,1-1,0 0,0 0,0 0,0 0,-1 0,1 0,0 0,-1 0,1 0,-1 0,1-1,28-65,-28 64,36-156,-10-1,-21 137,1 5</inkml:trace>
  <inkml:trace contextRef="#ctx0" brushRef="#br0" timeOffset="2353.92">1411 29,'24'0,"13"0,5 0,0 0,-3-5,-2-1,-8-1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8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141 718,'30'0,"-16"-1,1 1,-1 0,1 1,-1 0,1 2,-1-1,0 2,11 3,-23-6,0 0,0-1,0 1,0 0,-1 0,1 0,0 1,-1-1,1 0,-1 0,1 1,-1-1,1 1,-1-1,0 1,0 0,0 0,0-1,0 1,0 0,-1 0,1 0,0 0,-1 0,0 0,1 0,-1 0,0 0,0 0,0 0,0 0,-1 0,1 0,0 0,-1 0,1 0,-1 0,0 0,0-1,0 1,0 0,-1 1,-58 75,47-65,-9 11,-67 95,87-116,2 0,-1 0,0 1,0-1,1 0,0 1,0-1,0 0,0 1,0-1,1 0,-1 1,1-1,0 0,0 0,0 1,1-1,-1 0,1 0,-1 0,1-1,0 1,0 0,0-1,1 1,-1-1,1 0,-1 0,1 0,0 0,-1 0,1 0,0-1,0 1,1-1,-1 0,0 0,0 0,0-1,1 1,-1-1,0 1,1-1,-1 0,1 0,-1-1,0 1,0-1,1 0,2-1,82-26,-62 17</inkml:trace>
  <inkml:trace contextRef="#ctx0" brushRef="#br0" timeOffset="-665.061">141 70,'0'9,"0"13,0 8,5 3,2 1,-1 0,-1-2,3-1,1-1,3-6,-1-1,-1-1,-3-4</inkml:trace>
  <inkml:trace contextRef="#ctx0" brushRef="#br0" timeOffset="-397.066">0 521,'39'-5,"31"-6,9-2,-4 2,-10 3,-12 2,-9 3,-13 1</inkml:trace>
  <inkml:trace contextRef="#ctx0" brushRef="#br0" timeOffset="3453.14">650 775,'32'-24,"-1"0,-2-2,0-2,-2 0,-1-2,-1-1,-2-1,-1-1,-2 0,7-17,-18 24,-25 32,5 5,0 1,1 0,0 1,1 0,0 0,1 1,1 1,0-1,1 1,0 0,1 0,-1 12,5-23,0 0,1-1,-1 1,1 0,0 0,0-1,0 1,1 0,-1 0,1-1,0 1,0 0,0-1,1 1,-1-1,1 0,0 1,0-1,0 0,0 0,0 0,1 0,-1 0,1-1,0 1,0-1,0 0,0 0,0 0,1 0,-1 0,0-1,1 0,-1 1,1-1,0 0,1 0,8 1,1 0,0 0,0-1,0-1,0 0,-1-1,1-1,0 0,8-3,0-1,0-2,0 0,-1-1,0-1,-1-2,0 0,-1 0,8-8,-16 11,-1 0,0-1,0-1,-1 1,-1-1,1-1,-2 1,0-1,0-1,-1 1,-1-1,2-5,-7 17,1 0,-1 0,1 0,-1 0,1-1,-1 1,0 0,0-1,1 1,-1 0,0 0,0-1,0 1,-1 0,1-1,0 1,0 0,-1 0,1-1,-1 1,1 0,-1 0,1 0,-1 0,0-1,0 1,1 0,-1 0,0 1,0-1,0 0,0 0,0 0,0 0,0 1,-1-1,1 1,0-1,0 1,0-1,-1 1,1 0,0-1,0 1,-1 0,1 0,0 0,-1 0,1 0,0 0,0 0,-1 1,1-1,-1 0,-65 33,64-31,0 1,1 0,-1 0,1 0,0 1,0-1,0 0,1 1,-1-1,1 1,0 0,0-1,0 1,0 0,1 0,0-1,-1 1,1 0,0 0,1 0,-1-1,1 1,0 0,0 0,0-1,0 1,1-1,-1 1,1-1,0 1,0-1,0 0,1 0,-1 0,1 0,-1 0,1-1,5 4,-1 0,1-1,0 0,0-1,0 0,0 0,1-1,0 0,-1 0,1-1,1 0,-1-1,0 0,0 0,0-1,0 0,1-1,-1 0,0 0,0-1,0 0,0-1,0 0,-1 0,1-1,-1 0,0 0,0-1,0 0,-1-1,0 1,0-2,1 0,-1 1,-1 0,0 0,0-1,0 0,-1 0,0 0,0-1,0 0,-1 1,-1-1,1-1,-1 1,-1-1,0 1,0-1,0 0,-1 1,0-8,-1 15,0 1,0-1,0 0,0 1,0-1,0 0,0 0,-1 1,1-1,0 0,0 1,0-1,-1 0,1 1,0-1,-1 1,1-1,-1 0,1 1,-1-1,1 1,-1-1,1 1,-1 0,1-1,-1 1,1-1,-1 1,0 0,1 0,-1-1,0 1,1 0,-1 0,0 0,0 0,1-1,-1 1,0 0,1 0,-1 1,0-1,1 0,-1 0,0 0,1 0,-1 1,0-1,1 0,-1 0,0 1,1-1,-1 1,1-1,-1 0,1 1,-1-1,1 1,-1 0,-31 30,27-27,1 1,-1 1,1-1,0 0,1 1,-1 0,1 0,0 0,1 0,-1 1,1-1,1 1,-1-1,1 1,0 0,1 0,-1-1,1 1,1 0,-1 0,1-1,0 1,1-1,0 1,0-1,0 1,1-1,-1 0,2 0,-1 0,1 0,-1-1,2 1,-1-1,1 0,-1 0,1-1,1 0,-1 1,0-2,1 1,1 0,0-2,0 1,1-1,0 0,0-1,-1 0,1 0,0 0,0-1,0-1,0 1,0-1,7-2,4-4</inkml:trace>
  <inkml:trace contextRef="#ctx0" brushRef="#br0" timeOffset="3840.42">1638 13,'89'-6,"-70"3,0 1,0 1,0 0,0 2,0 0,0 1,0 1,-18-3,0 0,0 0,1 0,-1 1,0-1,0 0,0 0,0 1,1-1,-1 1,0-1,0 1,0-1,0 1,0 0,0-1,0 1,-1 0,1 0,0 0,0 0,0-1,-1 1,1 0,-1 0,1 1,-1-1,1 0,-1 0,1 0,-1 0,0 0,0 0,1 1,-1-1,0 0,0 0,0 0,-1 1,1-1,0 0,0 0,-1 0,1 0,0 0,-1 0,0 1,-37 47,33-44,3-3,-48 64,49-65,0 1,0-1,0 1,0 0,1-1,-1 1,1 0,-1-1,1 1,-1 0,1 0,0 0,0-1,0 1,0 0,0 0,1 0,-1-1,0 1,1 0,-1 0,1-1,0 1,0 0,-1-1,1 1,0-1,0 1,0-1,1 1,-1-1,0 0,0 0,1 1,-1-1,1 0,-1 0,1 0,0-1,-1 1,1 0,1 0,12 3,0-1,0 0,1-1,-1-1,0 0,1-1,-1 0,1-2,2 0,27-1,-20 2</inkml:trace>
  <inkml:trace contextRef="#ctx0" brushRef="#br0" timeOffset="4755.442">2005 605,'221'-415,"-221"415,0 1,1-1,-1 1,0 0,1-1,-1 1,1-1,-1 1,0-1,1 1,-1-1,1 0,0 1,-1-1,1 1,-1-1,1 0,-1 0,1 1,0-1,-1 0,1 0,0 0,-1 0,1 0,-1 0,1 1,0-2,-1 1,1 0,0 0,-1 0,1 0,0 0,-1 0,1-1,-1 1,1 0,0-1,-1 1,1 0,-1-1,1 1,-1 0,1-1,-1 1,1-1,-1 1,0-1,1 1,-1-1,0 0,1 1,-1-1,0 1,0-1,1 0,-1 1,0-1,0 0,0 1,0-1,0 0,0 1,-21 110,20-107,0 0,0 0,0 1,0-1,0 0,1 0,0 1,0-1,0 0,0 0,0 1,0-1,1 0,0 0,0 1,0-1,0 0,0 0,0 0,1 0,0-1,-1 1,1 0,0 0,0-1,0 0,1 1,-1-1,1 0,-1 0,1 0,0 0,0-1,-1 1,1-1,0 0,1 1,-1-1,0-1,0 1,0 0,1-1,-1 0,1 1,7-5,-1 0,0-1,0 0,0 0,-1-1,0 0,0-1,0 0,-1 0,0-1,0 0,-1 0,0-1,-1 0,1 0,-2-1,1 0,23-31,14-17,-41 59,0-1,0 1,0 0,0 0,0 0,0 0,-1 0,1 0,0 1,-1-1,1 0,-1 1,1 0,-1-1,0 1,1 0,-1-1,0 1,0 0,0 0,-1 0,1 0,0 0,-1 0,1 0,-1 1,9 50,-9-47,0 0,0-1,0 1,1-1,0 1,0-1,1 0,-1 1,1-1,0 0,1 0,-1 0,1 0,0 0,0-1,1 0,-1 1,1-1,1 1,10 4</inkml:trace>
  <inkml:trace contextRef="#ctx0" brushRef="#br0" timeOffset="5049.8">2032 605,'48'-4,"55"-8,18-5,-6 0,-12 2,-15 0,-18 2,-15 3,-13 3,-8 3,-6 3,-7 0</inkml:trace>
  <inkml:trace contextRef="#ctx0" brushRef="#br0" timeOffset="5701.319">2230 803,'-105'181,"95"-154,26-33,110-137,63-28,-130 128,-58 42,1 0,0 1,-1-1,1 0,0 1,-1-1,1 1,0-1,0 1,-1 0,1 0,0 0,0 0,0 0,-1 0,1 0,0 1,0-1,-1 0,1 1,0 0,-1-1,1 1,0 0,-1 0,1 0,-1 0,1 0,-1 0,0 0,1 1,-1-1,0 0,0 1,0-1,0 1,0 0,44 123,-23-3,-21-121,-1 0,0-1,1 1,-1 0,0-1,1 1,-1 0,0 0,0-1,0 1,1 0,-1 0,0 0,0-1,0 1,0 0,-1 0,1-1,0 1,0 0,0 0,-1-1,1 1,0 0,-1-1,1 1,0 0,-1-1,1 1,-1 0,1-1,-1 1,1-1,-1 1,0-1,1 1,-1-1,0 1,1-1,-1 0,0 0,0 1,1-1,-1 0,0 0,0 0,1 1,-1-1,0 0,0 0,1 0,-1 0,0-1,0 1,0 0,1 0,-1 0,0-1,1 1,-1 0,0-1,-52-28,40 21,-133-73,104 57,24 14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7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227 230,'1'-37,"1"24,-1 0,-1 0,-1 0,1 0,-2 0,0 1,0-1,-1 0,-1 1,0-1,-4-6,6 16,0 0,-1 1,1 0,0-1,-1 1,1 0,-1 0,0 0,0 1,0-1,0 1,0-1,0 1,0 0,0 0,0 0,-1 1,1-1,0 1,-1 0,1 0,0 0,-1 0,1 1,0-1,0 1,-1 0,1 0,0 0,0 0,0 0,0 1,0-1,0 1,1 0,-1 0,0 0,1 0,0 1,-1-1,1 1,0-1,0 1,0 0,1 0,-1 0,1-1,-1 2,1-1,0 1,-4 10,2 1,0 0,0 0,1 0,1 0,1 1,0-1,1 0,1 0,0 0,1 0,0 0,3 4,10 84,37 149,-32-178,-11-43,-1 1,-2 0,-1 0,-1 1,-1 16,-2-38,-1 1,0 0,-1-1,0 1,-1 0,-1-1,1 1,-2-1,0 0,0 1,-1-1,0-1,-1 1,0-1,-1 1,0-1,-1-1,0 1,0-1,-1-1,0 1,0-1,-1-1,0 1,-4 1,11-8,0 0,0 0,0 1,0-1,0 0,0-1,-1 1,1 0,0-1,-1 1,1-1,0 0,-1 0,1 0,0 0,-1 0,1 0,-1 0,1-1,0 0,0 1,-1-1,1 0,0 0,0 0,0 0,0 0,0-1,0 1,0-1,0 1,1-1,-1 0,0 0,1 1,-1-3,-6-13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8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201 138,'-2'-8,"0"0,-1 0,1 0,-1 1,-1-1,0 1,0 0,0 0,-1 0,0 0,0 1,0 0,-1 0,0 0,0 1,-4-2,9 5,-1 0,1 1,-1-1,0 1,0-1,0 1,0 0,0 0,0 0,0 0,0 0,0 0,0 0,0 1,-1-1,1 1,0 0,-1 0,1 0,0 0,0 0,-1 0,1 0,0 1,0-1,-1 1,1 0,0-1,0 1,0 0,0 0,0 1,0-1,0 0,0 1,1-1,-1 1,0-1,1 1,-1 0,1 0,0 0,0 0,-1 0,1 0,0 0,1 0,-1 0,0 0,1 0,-1 1,1-1,-1 2,-1 32,1 0,2 1,2-1,1 0,1 0,2-1,2 0,1 0,2-1,5 10,-7-16,27 113,-24-51,-8-66,-1 0,-1 1,-2-1,0 1,-1-1,-2 0,0 1,-2 1,-3 10,7-29,1-1,-2 1,1 0,-1 0,0-1,0 1,-1-1,0 1,0-1,-1 0,1 1,-1-1,-1 0,1-1,-1 1,0-1,0 0,-1 0,1 0,-1 0,0-1,-1 1,1-1,-1-1,1 1,-1-1,0 0,-4 1,7-4,1 0,0 0,0-1,0 1,-1 0,1-1,0 0,0 1,0-1,0 0,0 0,0 0,0 0,0-1,1 1,-1 0,0-1,1 1,-1-1,1 0,-1 1,1-1,0 0,0 0,0 0,0 0,0 0,0 0,0 0,1 0,-1-1,1 1,-1 0,1 0,0-1,-4-18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2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29 121,'-29'389,"36"-437,1 0,3 1,2 0,1 1,3 0,2 1,1 1,7-5,19-40,-45 89,-1 0,1 0,0 0,0 1,0-1,0 0,-1 1,1-1,0 1,0-1,-1 1,1-1,0 1,0 0,-1-1,1 1,-1 0,1-1,-1 1,1 0,-1 0,1-1,-1 1,0 0,1 0,-1 0,0 0,0 0,0 0,0-1,0 1,0 0,0 0,0 0,0 0,0 0,0 0,1 3,5 16,0-2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64 327,'-15'38,"-9"18,0-1</inkml:trace>
  <inkml:trace contextRef="#ctx0" brushRef="#br0" timeOffset="545.661">177 73,'178'-64,"-119"56,-58 9,-1 1,0-1,0 1,0-1,1 0,-1 1,-1-1,1 1,0-1,0 1,0-1,-1 0,1 1,-1-1,1 0,-1 1,1-1,-1 0,0 0,0 1,0-1,0 0,0 0,0 0,0 0,0 0,0 0,0 0,0-1,-1 2,-39 37,33-34,1 1,1-1,-1 1,1 0,0 1,0 0,1 0,0 0,0 0,0 1,1 0,1 0,-1 0,1 1,2-7,1 0,0 1,0-1,0 0,0 0,0 0,1 0,-1 0,1 1,-1-1,1 0,0 0,0 0,0 0,0 0,0-1,0 1,0 0,1 0,-1-1,1 1,-1-1,1 1,0-1,-1 0,1 1,0-1,0 0,0 0,0 0,0-1,0 1,0 0,0-1,0 1,0-1,2 0,88 6,-79-7,45 0,-32 0</inkml:trace>
  <inkml:trace contextRef="#ctx0" brushRef="#br0" timeOffset="1236.911">346 920,'-9'3,"-1"0,1 1,0 0,0 1,1 0,-1 0,1 0,0 1,0 1,1-1,0 1,0 1,1-1,-1 1,2 0,-1 0,1 1,0 0,0 2,4-9,1 0,-1 0,1 0,-1 0,1 0,0 1,-1-1,1 0,0 0,1 0,-1 0,0 1,0-1,1 0,0 0,-1 0,1 0,0 0,0 0,0 0,0 0,0 0,1-1,-1 1,0 0,1-1,-1 1,1-1,0 1,-1-1,1 0,0 0,0 0,0 0,0 0,0 0,0 0,0-1,0 1,0-1,1 1,1-1,94-6,-81-2,1 0,-2-1,1-1,-1-1,-1 0,0-1,-1-1,0 0,-1-1,0-1,-2 0,1 0,-2-1,0 0,-1-1,0 0,3-12,-7 13,0 0,0-1,-2 0,0 0,-1 0,-1 0,0-1,-2 1,0 0,0 0,-2 0,0 0,-6-16,8 29,-1 1,0-1,1 1,-2 0,1 0,0 0,-1 0,1 0,-1 0,0 0,0 1,0-1,0 1,-1 0,1 0,0 0,-1 1,0-1,1 1,-1 0,0 0,0 0,1 0,-1 1,0-1,0 1,0 0,0 1,0-1,0 0,1 1,-1 0,0 0,0 0,1 0,-1 1,1 0,-1-1,1 1,-1 0,1 1,0-1,0 1,0-1,1 1,-1 0,0 0,1 0,0 0,0 0,0 1,0-1,0 1,1 0,-6 8,1 0,0 1,1 0,0 0,1 0,0 1,2-1,-1 1,2 0,-1 0,2-1,0 1,1 0,0 0,1 0,1-1,0 1,0-1,2 1,0-1,0-1,4 7,-5-10,1 0,0 0,0-1,1 0,0 1,1-2,-1 1,2-1,-1 0,1-1,0 1,0-2,1 1,-1-1,1 0,0-1,1 0,-1-1,1 0,0 0,16 2,-1-2</inkml:trace>
  <inkml:trace contextRef="#ctx0" brushRef="#br0" timeOffset="1429.146">911 750,'-34'48,"-11"21,3 3,8-6,9-13</inkml:trace>
  <inkml:trace contextRef="#ctx0" brushRef="#br0" timeOffset="1652.741">741 694,'10'38,"12"23,8 5,3-8,-4-9,-2-13,-1-13,-4-10</inkml:trace>
  <inkml:trace contextRef="#ctx0" brushRef="#br0" timeOffset="1901.15">1080 299,'-5'24,"-1"8</inkml:trace>
  <inkml:trace contextRef="#ctx0" brushRef="#br0" timeOffset="2449.804">1277 750,'-26'25,"0"1,1 1,2 1,0 1,3 1,0 0,-11 26,30-55,0 0,0 1,0-1,0 0,0 1,1-1,-1 1,0 0,1-1,-1 1,1-1,-1 1,1 0,0 0,0-1,0 1,0 0,0-1,0 1,0 0,1-1,-1 1,0 0,1-1,0 1,-1-1,1 1,0 0,0-1,0 0,0 1,0-1,0 0,0 1,0-1,0 0,1 0,-1 0,1 0,-1 0,0 0,1 0,0-1,-1 1,1-1,-1 1,1-1,0 1,-1-1,1 0,0 0,-1 0,1 0,0 0,0 0,0 0,13-7,0 0,0-1,-1 0,0-2,0 1,-1-2,0 0,-1 0,9-12,-9 12,13-17,-2-1,-1 0,-1-2,-2 0,-1-1,-1-1,-2-1,-2 0,0-1,-3 0,-1-1,-1 0,-3-1,0 1,-3-1,0-3,-1 36,0 0,0-1,0 1,0-1,0 1,-1-1,0 1,0-1,0 1,0-1,-1 1,0 0,0-1,0 1,-1 0,1-1,-1 1,0 0,0 0,0 0,-1 1,1-1,-1 0,0 1,0 0,0-1,-1 1,1 1,-1-1,1 0,-1 1,0 0,0 0,0 0,0 0,-1 1,1-1,0 1,-1 0,-1 0,-6 4,0 1,0 0,1 0,-1 1,1 1,0 0,1 0,0 1,0 0,0 1,1 0,0 1,0 0,1 0,0 1,1 0,0 0,1 1,0 0,0 0,1 0,1 1,0 0,0 0,0 10,1-12,0 0,1 0,1 1,0-1,0 1,1-1,0 1,1-1,1 1,-1-1,1 0,1 0,0 0,1 0,-1 0,2 0,0-1,0 0,0 0,1 0,0-1,1 0,0 0,1 0,12 14,-1-1</inkml:trace>
  <inkml:trace contextRef="#ctx0" brushRef="#br0" timeOffset="2916.324">1559 750,'-2'7,"-1"1,0 0,0 0,1 1,0-1,1 0,0 1,0 0,0-1,1 1,1-1,-1 1,1-1,1 1,0-1,0 1,0-1,1 0,1 0,-1 0,2 1,-2-8,0-1,0 1,0-1,1 0,-1 0,0 0,0-1,0 1,0-1,0 1,0-1,0 0,0 0,0-1,0 1,0 0,-1-1,1 0,0 0,-1 0,0 0,1 0,-1 0,0 0,0-1,0 1,0-1,-1 0,1 1,-1-1,0 0,1 0,-1-1,-1 4,58-93,-57 93,0 0,0 0,0 0,0 0,0 0,0 0,0 0,0 0,0 0,0 0,0 0,0 1,0-1,-1 1,1-1,0 0,0 1,0-1,0 1,-1 0,1-1,0 1,-1 0,1-1,0 1,-1 0,1 0,-1-1,1 1,-1 0,1 0,-1 0,0 0,1 0,-1 0,0 0,0 0,0-1,0 1,0 0,0 0,0 0,0 0,0 0,0 0,0 0,-1 0,1 0,0 0,-1 0,1 0,0-1,-1 1,1 0,-1 0,1 0,-2 291,1-277,0 0,-1 0,0 0,-1-1,0 1,-2-1,0 0,0 0,-8 13,-9-4,12-21</inkml:trace>
  <inkml:trace contextRef="#ctx0" brushRef="#br0" timeOffset="3208.31">1814 468,'-5'5,"-11"16,-3 9,2 4,3 2,5-6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5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143 187,'20'26,"-1"2,-1 0,-2 1,-1 1,-1 0,-1 1,-2 0,-1 1,-1 0,-2 1,0 14,-2-27,15 70,-3 1,-5 0,-3 1,-4 28,-11-70,0-33</inkml:trace>
  <inkml:trace contextRef="#ctx0" brushRef="#br0" timeOffset="3284.752">1 384,'13'-20,"0"0,1 1,2 1,0 0,0 1,2 1,0 1,1 0,0 1,1 2,0 0,2 0,-1 2,1 1,0 1,1 1,0 0,2 2,139 7,-159-1,-1-1,1 1,0 1,-1-1,1 1,0 0,-1 0,0 0,1 0,-1 1,0 0,0 0,-1 0,1 0,-1 1,1-1,-1 1,0 0,0 0,-1 0,1 0,-1 1,0-1,0 0,-1 1,1 0,-1-1,0 1,0 0,0 0,-1 4,-2 6,-2-1,0 1,-1 0,0-1,-1 0,0 0,-2-1,1 0,-2 0,1 0,-2-1,0-1,0 1,-1-2,0 0,-5 3,-244 196,258-207,1-2,-1 1,1-1,0 0,-1 1,1 0,0-1,0 1,0 0,0 0,0-1,0 1,0 0,0 0,0 0,0 0,0 0,0 0,1 1,-1-1,0 0,1 0,-1 1,1-1,-1 0,1 0,0 1,0-1,-1 0,1 1,0-1,0 1,0-1,1 0,-1 1,0-1,0 0,1 1,-1-1,1 0,-1 0,1 1,-1-1,1 0,0 0,11 2,0-2,1 1,-1-2,0 0,1 0,-1-1,0-1,0 0,0 0,0-1,3-2,9 0,32-8,1 2,0 3,0 3,36 1,-89 4,1 0,0 0,-1 0,1 1,0-1,-1 1,1 0,-1 1,0-1,1 1,-1-1,0 1,0 1,0-1,0 1,0-1,-1 1,1 0,-1 0,0 1,1-1,-2 1,1-1,0 1,-1 0,1 0,-1 0,-1 1,1-1,0 0,-1 1,0-1,0 1,0-1,-1 1,1-1,-1 1,0 0,-6 15,0 0,-1 0,0-1,-2 0,-1 0,0-1,-1 0,-1-1,0 0,-2-1,0-1,0 0,-2-1,0 0,0-1,-10 4,-2 7,-1-1,-1-1,-1-2,0-1,-2-2,0-1,-1-1,-1-2,0-1,-3-2,35-8,0-1,0 0,-1 0,1 0,0-1,0 1,-1-1,1 1,0-1,-1 0,1-1,0 1,-1-1,1 1,0-1,0 0,-1 0,1 0,0-1,0 1,0-1,0 1,1-1,-1 0,0 0,1 0,-1-1,1 1,0-1,0 1,0-1,0 0,0 0,1 1,-1-1,1-1,0 1,-1 0,1-2,32-79,-15 59</inkml:trace>
  <inkml:trace contextRef="#ctx0" brushRef="#br0" timeOffset="4055.842">1017 667,'-17'85,"10"-57,1 1,1 0,1 0,2 1,1-1,2 9,-1-35,0 0,0 1,0-1,1 0,0 0,-1 0,1 0,0 0,0 0,1 0,-1 0,1 0,-1-1,1 1,0 0,0-1,0 1,0-1,1 0,-1 0,0 0,1 0,0 0,-1 0,1-1,0 0,0 1,0-1,0 0,0 0,0 0,0-1,0 1,0-1,1 0,-1 0,0 0,0 0,0 0,1-1,-1 1,1-2,21-9,0-2,-1 0,0-2,-2-1,0-1,0 0,-2-2,0 0,-1-2,-1 0,-1 0,-1-2,4-9,52-76,-71 108,-1-1,0 0,0 1,1-1,-1 0,0 1,1-1,-1 1,1-1,-1 0,0 1,1-1,0 1,-1-1,1 1,-1 0,1-1,-1 1,1-1,0 1,-1 0,1 0,0-1,-1 1,1 0,0 0,0 0,-1 0,1 0,0 0,-1 0,1 0,0 0,0 0,-1 0,1 0,0 0,-1 1,1-1,0 0,-1 1,1-1,0 0,-1 1,1-1,-1 1,1-1,-1 1,1-1,-1 1,1-1,-1 1,1-1,-1 1,0 0,1-1,-1 1,0 0,0-1,1 1,-1 0,0-1,0 1,0 0,0 0,0-1,0 1,0 0,0-1,0 1,4 59,-4-56,-1 3,0 0,1 0,0 0,1 0,-1-1,1 1,1 0,-1-1,1 1,0-1,0 1,1-1,0 0,0 0,1 0,0 0,-1-1,2 1,-1-1,1 0,0 0,0-1,0 1,1-1,-1 0,1-1,0 1,0-1,0-1,1 1,-1-1,0 0,1 0,0-1,0 0,-1 0,1 0,0-1,4 0,7-6,0-1,-1-1,1-1,-2 0,1-1,-1 0,-1-2,0 0,0 0,-2-2,1 0,-2 0,0-1,0 0,7-16,3 3,4-5,-2-1,-1-1,-2-1,-2 0,-1-2,-1 0,-3-1,-1 0,-2-1,-1-1,-3 0,-1 0,-2 0,-1-28,-22-1,18 68,1 1,-1-1,0 1,0 0,0-1,0 1,0 0,0 0,0-1,0 1,0 0,-1 0,1 0,0 1,-1-1,1 0,-1 0,1 1,-1-1,1 1,-1-1,1 1,-1 0,1 0,-1-1,0 1,1 0,-1 0,1 1,-1-1,0 0,1 0,-1 1,1-1,-1 1,1 0,-1-1,1 1,-1 0,1 0,0 0,0 0,-2 0,-6 9,0 1,1-1,0 1,0 1,1-1,1 1,0 1,0-1,1 1,1 0,0 0,1 0,0 1,1-1,1 1,0 6,-1-10,-5 30,1 1,3 0,1 1,2-1,1 0,3 7,0-23,2-1,0 1,1-1,1 0,2 0,0-1,2-1,0 1,1-2,2 0,0-1,1 0,7 6,30 25,-47-47</inkml:trace>
  <inkml:trace contextRef="#ctx0" brushRef="#br0" timeOffset="4303.673">1666 356,'48'-5,"45"-6,11-1,-3 1,-13 2,-12 4,-14 1,-14 3,-9 0,-11 1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02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453 712,'-1'-1,"1"1,-1-1,0 1,1-1,-1 1,0-1,1 1,-1-1,0 1,0 0,1-1,-1 1,0 0,0 0,0 0,0-1,1 1,-1 0,0 0,0 0,0 0,0 1,1-1,-1 0,0 0,0 0,0 1,1-1,-1 0,0 1,0-1,1 1,-1-1,0 1,1-1,-1 1,0-1,1 1,-1 0,1-1,-1 1,1 0,-1-1,1 1,0 0,-1 0,1-1,0 1,-1 0,1 0,0 0,0 0,0-1,0 1,0 0,0 0,0 0,0 0,0-1,0 1,1 0,9 57,-9-54,77 336,-50-175,-27-154</inkml:trace>
  <inkml:trace contextRef="#ctx0" brushRef="#br0" timeOffset="286.437">1 882,'624'-314,"-456"241,-166 72,-1 0,1 1,0-1,-1 1,1 0,-1-1,1 1,0 0,-1 0,1 0,0 0,-1 0,1 0,0 0,-1 1,1-1,0 1,-1-1,1 1,-1 0,1-1,-1 1,0 0,1 0,-1 0,0 0,1 0,-1 0,0 1,0-1,0 0,0 1,0-1,0 0,0 1,-1-1,1 1,-1-1,1 1,-1 0,1-1,-1 1,0 0,0-1,1 1,-1 0,-1-1,1 1,0 0,0-1,-1 1,-7 23,-5 0</inkml:trace>
  <inkml:trace contextRef="#ctx0" brushRef="#br0" timeOffset="537.444">114 1417,'38'-9,"32"-14,10-1,-1-3,-3 4,-10 1,-11 4,-6 0,-6 4,-6-1,-4 2,-3 3,-2-1,0 1,-6-3,-1 1,-5 3</inkml:trace>
  <inkml:trace contextRef="#ctx0" brushRef="#br0" timeOffset="870.734">86 429,'43'-14,"43"-15,17-6,-5 2,-9 2,-10 6,-9 3,-12 4,-11 2,-8 3,-11 3</inkml:trace>
  <inkml:trace contextRef="#ctx0" brushRef="#br0" timeOffset="1500.418">1130 712,'29'-10,"28"-7,10-2,-2 4,-7-2,-9 3,-8 3,-10-1,-7 2,-1 2,-1-2,1 0,-4 3</inkml:trace>
  <inkml:trace contextRef="#ctx0" brushRef="#br0" timeOffset="1757.513">1214 882,'49'-10,"34"-12,8-3,-7 3,-12 0,-14 4,-12 0,-14 4</inkml:trace>
  <inkml:trace contextRef="#ctx0" brushRef="#br0" timeOffset="4222.579">1214 1249,'10'-5,"12"-7,8 0,3-4,6 1,1-1,-1 1,-3 4,-8-1,-3 1,-1 2,-1 4,-3-3,-1 0,-3 1</inkml:trace>
  <inkml:trace contextRef="#ctx0" brushRef="#br0" timeOffset="5067.736">2231 938,'134'-191,"56"-114,-190 305,0-1,0 0,0 1,1-1,-1 0,0 1,0-1,0 1,1-1,-1 0,0 1,1-1,-1 1,1-1,-1 1,0-1,1 1,-1 0,1-1,-1 1,1-1,0 1,-1 0,1-1,-1 1,1 0,0 0,-1 0,1-1,-1 1,1 0,0 0,-1 0,1 0,0 0,-1 0,1 0,0 0,-1 1,1-1,0 0,-1 0,1 0,-1 1,1-1,0 0,-1 1,1-1,-1 0,1 1,-1-1,1 1,-1-1,0 1,1-1,-1 1,1-1,-1 1,0-1,0 1,1 0,-1-1,0 1,0-1,1 1,-1 0,0-1,15 54,-12-43,41 91,-43-99,1 0,0-1,0 1,0-1,0 1,0-1,0 0,0 0,1 0,-1 0,1 0,0 0,-1-1,1 1,0-1,0 0,0 0,0 0,0 0,0-1,0 1,0-1,1 0,-1 1,0-2,0 1,0 0,0 0,0-1,0 0,0 0,0 0,1 0,17-12,-1 0,-1-1,0 0,-1-2,-1 0,0-2,-2 1,0-2,-1 0,0-1,-2 0,19-22,60-116,-75 151,-6 37,-7-16,0-3,1-1,-1 1,2-1,-1 0,2-1,-1 1,1-1,0 0,1 0,0-1,1 0,-1 0,2-1,-1 0,1 0,0-1,0 0,1-1,-1 0,1 0,6 1,36 10,-29-10</inkml:trace>
  <inkml:trace contextRef="#ctx0" brushRef="#br0" timeOffset="5338.539">2202 1022,'48'-9,"54"-14,20-6,3-4,-10-1,-10 5,-13 3,-14 1,-9 5,-12 1,-11 3,-8 5,-7 4,-2 3,-8 3</inkml:trace>
  <inkml:trace contextRef="#ctx0" brushRef="#br0" timeOffset="5919.145">2880 1022,'-27'63,"-2"-2,-3-1,-3-1,-2-2,-2-2,-3-1,-20 16,225-272,-83 105,-28 32,3 3,3 1,3 3,-59 56,-1 0,1 0,-1 1,1-1,0 1,-1 0,1 0,0-1,0 1,0 0,0 0,0 1,0-1,0 0,0 1,0-1,1 1,-1 0,0-1,0 1,0 0,1 0,-1 1,0-1,0 0,0 1,0-1,0 1,0 0,1 0,-1 0,-1 0,1 0,0 0,0 0,0 1,-1-1,1 1,0-1,-1 1,0 0,1-1,-1 1,0 0,0 0,1 1,39 124,-24-55,29 99,-45-170,0 1,0 0,0 0,0-1,-1 1,1 0,-1 0,1 0,-1 0,0 0,0-1,1 1,-1 0,-1 0,1 0,0 0,0 0,-1 0,1 0,-1 0,0-1,1 1,-1 0,0 0,0-1,0 1,0 0,0-1,-1 1,1-1,0 0,-1 1,1-1,-1 0,1 0,-1 0,0 0,1 0,-1 0,0 0,0-1,-10-2,1 0,-1-1,1-1,-1 0,1 0,0-1,1-1,-1 0,-6-5,0 1,-201-120,199 118</inkml:trace>
  <inkml:trace contextRef="#ctx0" brushRef="#br0" timeOffset="6220.22">3444 119,'18'10,"0"0,0 2,-1 0,-1 1,0 0,-1 1,0 1,-1 1,0 1,-6-8,14 14,-1 1,-2 1,0 1,-2 0,0 2,-2 0,-1 0,-2 1,-1 1,-1 0,-1 1,-2-1,-1 2,-1-1,-2 1,-1-1,-2 10,-2-11,-1 0,-2-1,-1 1,-1-1,-2 0,-1-1,-1 0,-1-1,-2 0,0-1,-2 0,-1-1,-19 21,13-23,2-5</inkml:trace>
  <inkml:trace contextRef="#ctx0" brushRef="#br0" timeOffset="6620.321">2202 204,'-39'64,"3"1,3 1,2 2,4 1,-15 57,30-85,2 0,1 1,2 1,2-1,2 1,2 7,1-30,2 1,0-1,1 0,1 0,0 0,2 0,0-1,2 1,0-2,1 1,0-1,2-1,10 14,-8-15,1-1,1-1,0 0,0-1,2-1,-1 0,1-1,1-1,0-1,1-1,0 0,0-1,0-1,1-1,0-1,0 0,0-2,2 0,18 1</inkml:trace>
  <inkml:trace contextRef="#ctx0" brushRef="#br0" timeOffset="7509.174">4404 261,'-1'-17,"0"1,0-1,-2 1,0-1,-1 1,-1 0,0 0,-1 1,-3-5,6 14,0 0,0 0,-1 0,1 1,-1-1,0 1,-1 0,1 0,-1 1,0-1,0 1,-1 0,1 0,-1 1,0 0,0 0,0 0,0 0,-1 1,1 0,-1 1,1-1,-1 1,0 1,2 0,0 0,0 0,0 1,0 0,0 0,0 0,0 1,0 0,1-1,-1 2,1-1,-1 0,1 1,0 0,0 0,0 1,0-1,0 1,1-1,0 1,-1 0,2 0,-1 1,0-1,1 1,0-1,0 1,0 0,0 0,0 3,-1 4,0 1,0-1,1 1,1 0,0 0,0 0,2 0,-1-1,2 1,0 0,2 8,13 26,1-1,3-1,1-1,11 12,-14-22,21 43,-3 2,-3 2,-4 1,-4 1,2 23,-18-53,-2-1,-3 2,-2-1,-2 1,-3-1,-3 5,5-48,-2 1,0 0,0 0,-1 0,0-1,-1 0,0 1,-1-1,0-1,0 1,-1-1,0 0,-1 0,0-1,0 1,-1-2,0 1,0-1,-1 0,0-1,0 0,-1-1,1 1,-1-2,-9 4,16-7,0-1,-1 1,1 0,0-1,-1 0,1 1,0-1,-1-1,1 1,-1 0,1-1,0 0,0 0,-1 0,1 0,0 0,0 0,0-1,0 0,0 0,0 0,1 0,-1 0,0 0,1 0,0-1,0 0,0 1,0-1,0 0,0 0,1 0,-1 0,1 0,0 0,0-1,0 1,-18-126,20 103</inkml:trace>
  <inkml:trace contextRef="#ctx0" brushRef="#br0" timeOffset="8087.016">4742 769,'68'260,"-65"-250,2 70,-19-111,10-3,2-1,1 0,2 1,1-1,2 1,1 0,2 0,1 0,2 1,2-3,-8 22,1-1,1 1,0 0,1 0,0 1,1-1,0 2,1-1,1 1,0 1,0 0,11-8,-20 17,0 1,0 0,1 0,-1 0,1 0,-1 0,1 0,-1 1,1-1,0 0,-1 1,1-1,0 1,-1 0,1-1,0 1,0 0,-1 0,1 0,0 0,0 1,-1-1,1 0,0 1,-1-1,1 1,0 0,-1-1,1 1,-1 0,1 0,-1 0,0 0,1 0,-1 0,0 1,1-1,-1 0,0 1,0-1,0 0,0 1,-1-1,1 1,0 0,-1-1,1 1,-1 0,1-1,-1 1,0 0,0 0,1-1,-1 1,-1 0,1 0,8 82,-2-58</inkml:trace>
  <inkml:trace contextRef="#ctx0" brushRef="#br0" timeOffset="8406.027">5307 373,'-5'19,"-1"7</inkml:trace>
  <inkml:trace contextRef="#ctx0" brushRef="#br0" timeOffset="8869.89">5561 261,'13'-5,"1"1,-1 0,1 1,0 1,0 0,0 1,0 0,0 1,10 2,-22-2,0 0,0 0,0 1,0-1,0 1,0-1,0 1,0 0,-1 0,1 0,0 0,0 0,-1 0,1 0,-1 1,1-1,-1 0,0 1,1-1,-1 1,0 0,0-1,0 1,0 0,0 0,0 0,-1 0,1-1,-1 1,1 0,-1 0,0 0,0 0,0 0,0 0,0 0,0 0,0 0,-1 0,1 0,-1 0,1 1,-39 82,34-77,-4 7,-36 80,44-92,0-1,0 1,0 0,1 0,-1-1,1 1,0 0,-1 0,1 0,1 0,-1-1,0 1,1 0,0 0,-1 0,1-1,0 1,0 0,1-1,-1 1,0-1,1 1,0-1,-1 0,1 0,0 0,0 0,0 0,1 0,-1 0,0-1,3 2,4 0,0-1,0 0,0-1,0 0,1-1,-1 0,0 0,0-1,0 0,1 0,-1-1,0 0,0-1,-1 0,1 0,-1-1,1 0,6-6,4 1</inkml:trace>
  <inkml:trace contextRef="#ctx0" brushRef="#br0" timeOffset="11623.393">5419 232,'-26'55,"-62"75,98-158,61-94,-111 170,-35 60,65-93</inkml:trace>
  <inkml:trace contextRef="#ctx0" brushRef="#br0" timeOffset="12543.573">6323 882,'-15'5,"0"1,0 0,1 2,0-1,0 2,1 0,0 0,1 1,0 1,0 0,1 1,-7 9,12-13,0 0,0 0,1 1,0 0,1 0,0 0,0 0,1 0,0 1,0 3,2-10,0-1,1 1,0 0,-1 0,1-1,0 1,0 0,0 0,1-1,-1 1,1 0,-1 0,1-1,0 1,0-1,0 1,1-1,-1 1,0-1,1 0,0 1,-1-1,1 0,0 0,0 0,0 0,0-1,1 1,-1-1,0 1,1-1,-1 0,1 0,-1 0,1 0,0 0,-1 0,2-1,4 0,0-1,-1 0,0-1,1 1,-1-2,0 1,0-1,0 0,0 0,0-1,-1 0,1 0,-1 0,0-1,-1 0,1 0,-1-1,0 1,0-1,-1 0,1-1,1-3,-5 8,19-26,-2-1,-1-1,-1-1,-2 0,-1-1,-2-1,-1 0,-1 0,-2-1,-1 0,-2 0,-1 0,-2-1,-1 1,-5-33,4 53,0 0,0 0,-2 0,1 0,-2 0,0 1,-1-1,0 1,-1 0,0 0,-7-8,12 19,0 0,-1 0,0 0,1 0,-1 0,0 1,0-1,0 0,0 1,0 0,0-1,-1 1,1 0,0 0,-1 0,1 1,-1-1,1 0,-1 1,1 0,-1-1,1 1,-1 0,1 1,-1-1,1 0,-1 1,1-1,-1 1,1 0,0-1,-1 1,1 0,0 1,0-1,-1 0,-58 72,54-54,1 1,0 1,2-1,0 0,1 1,1 0,1 0,1 0,1 0,0-1,2 1,1 0,0-1,1 0,1 0,2 0,-1-1,2 0,1 0,0-1,1 0,1-1,9 10,-13-18,1 4,1 0,0 0,1-1,0 0,1-1,1 0,0-1,0-1,1 0,0-1,0 0,1-1,0 0,1-1,40-12,-32-5</inkml:trace>
  <inkml:trace contextRef="#ctx0" brushRef="#br0" timeOffset="12790.404">6972 599,'-14'48,"-15"40,-7 9,3-6,6-14,9-16,7-13,5-10,4-6,2-14,1-10</inkml:trace>
  <inkml:trace contextRef="#ctx0" brushRef="#br0" timeOffset="12954.401">6577 683,'33'39,"26"26,8 8,-3-9,-13-11,-9-9,-13-7,-6-11,-6-4,-7-6</inkml:trace>
  <inkml:trace contextRef="#ctx0" brushRef="#br0" timeOffset="13171.49">7254 316,'-14'34,"-5"25,0 8,5-8</inkml:trace>
  <inkml:trace contextRef="#ctx0" brushRef="#br0" timeOffset="13736.987">7564 796,'-33'29,"22"-19,1 0,0 1,0 0,1 1,0 0,1 0,0 0,1 1,1 1,-3 6,7-14,0-1,0 0,0 0,1 1,0-1,0 1,0-1,1 1,0-1,0 1,0-1,1 1,-1-1,1 1,1-1,-1 0,1 1,0-1,0 0,0 0,1 0,0 0,0-1,0 1,1-1,-1 0,1 0,4 4,0-5,0 0,1 0,-1-1,1 0,0-1,-1 0,1 0,0-1,0 0,0-1,-1 1,1-2,0 1,-1-1,1-1,-1 1,0-1,0-1,0 0,0 0,0 0,-1-1,0 0,18-12,-1 0,-1-1,-1-2,0 0,-1-1,-2-1,0-1,-2-1,0-1,-2 0,0-1,-2 0,-1-1,-1 0,-1-1,-2-1,-1 1,-1-1,0-10,-3 23,0 0,-1-1,-1 1,-1 0,0-1,-1 1,-1 0,-1 0,0 0,-1 0,0 0,-1 0,-1 1,-1 0,0 1,-2-2,6 12,-1 0,0 1,1 0,-1-1,0 1,-1 1,1-1,0 1,-1 0,0 0,1 0,-1 0,0 1,0 0,0 0,0 0,0 0,0 1,0 0,0 0,0 1,0-1,0 1,0 0,0 0,0 1,1-1,-1 1,0 0,1 0,-1 1,1 0,0-1,0 1,0 1,0-1,1 0,-1 1,1 0,0 0,0 0,0 0,-1 4,-7 10,1 1,0 0,2 1,1 0,0 0,1 1,1 0,1 0,1 0,1 0,1 0,1 1,0-1,2 0,1 1,0-1,4 12,-4-22,0 0,0 0,1-1,0 1,1-1,0 1,1-1,0-1,0 1,1-1,0 0,1-1,0 0,0 0,1-1,0 0,0 0,1-1,0 0,0-1,0 0,0 0,1-1,0-1,0 0,0 0,1-1,73-1,-60-2</inkml:trace>
  <inkml:trace contextRef="#ctx0" brushRef="#br0" timeOffset="14227.391">8270 542,'-20'44,"1"1,2 1,2 1,2 0,-4 27,19 15,-1-87,-1 1,1-1,1 0,-1 1,0-1,0 0,1 0,-1 0,1 0,0 0,0 0,0-1,0 1,0 0,0-1,0 0,0 1,0-1,1 0,-1 0,0 0,1-1,-1 1,1-1,-1 1,1-1,-1 0,1 0,-1 0,1 0,0 0,0-1,10-2,-1 0,0-1,0-1,0 0,-1-1,0 0,0-1,0 0,-1-1,0 0,0 0,-1-1,1-2,10-6,92-121,-64 72,-47 66,0 1,0-1,0 1,0-1,0 1,0-1,0 1,-1 0,1-1,0 1,0 0,0 0,-1 0,1-1,0 1,-1 0,1 0,-1 0,1 0,-1 0,1 0,-1 0,0 1,1-1,-1 0,0 0,0 0,0 0,0 0,0 0,0 0,0 1,0-1,-1 0,1 0,0 0,-1 0,1 0,-1 0,1 0,-1 0,1 0,0 1,-2 88,-1-37,3-1,2 1,8 42,-5-68,0 0,-2 0,-1 1,-1-1,-2 1,0-1,-2 1,-1-1,-1 0,-6 17,-55 113,64-156,0 1,1-1,-1 1,0-1,0 1,0-1,0 0,0 0,-1 0,1 0,0-1,0 1,-1 0,1-1,0 0,-1 1,1-1,0 0,-1 0,1 0,0-1,-1 1,1-1,0 1,0-1,-1 0,1 1,0-1,0 0,0-1,0 1,0 0,0-1,0 1,0-1,1 1,-1-1,0 0,1 0,0 0,-1 0,1 0,0 0,0 0,0 0,0 0,0 0,1-1,-1 1,1 0,0-1,-1 1,1 0,0-1,0 1,-9-26,2-1,0 0,2 0,1 0,1 0,2 0,1-1,1 1,1-1,2 1,1 0,5-13,0 10</inkml:trace>
  <inkml:trace contextRef="#ctx0" brushRef="#br0" timeOffset="14476.146">8919 148,'-14'28,"-5"25,-4 3,1-9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161 1,'-14'33,"-10"17,-1 4,0-3,3-4,1-11,4-6,5-9</inkml:trace>
</inkml:ink>
</file>

<file path=ppt/ink/ink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9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30,'-25'261,"10"-7,-4 41,-7-97,25-187</inkml:trace>
  <inkml:trace contextRef="#ctx0" brushRef="#br0" timeOffset="264.207">0 594,'43'-5,"44"-11,15-2,2-4,-14-3,-12 4,-14-1,-8 5,-10-1,-7 4,-5-2,-5-2,-1 2,-6-1,-2-3,-5-2,-4 2</inkml:trace>
  <inkml:trace contextRef="#ctx0" brushRef="#br0" timeOffset="618.235">904 1,'-100'534,"94"-500,1 1,1 0,2 0,2 0,1 1,-1-33,0 1,1-1,-1 0,1 0,-1 0,1 0,0 0,0 0,0 0,1 0,-1 0,1 0,0-1,0 1,-1-1,2 1,-1-1,0 0,0 0,1 0,-1 0,1 0,0 0,-1-1,1 1,0-1,0 0,0 0,0 0,0 0,0 0,0-1,1 1,-1-1,0 0,0 0,0 0,0 0,1-1,-1 1,0-1,0 0,0 0,0 0,0 0,0-1,-1 1,3-2,44-24,-2-3,-1-2,39-35,-34 35,-50 31,0 1,0-1,0 1,0 0,0-1,0 1,0 0,0-1,0 1,1 0,-1 0,0 0,0 0,0 0,0 0,0 1,0-1,0 0,0 1,0-1,0 0,0 1,0-1,0 1,0-1,0 1,0 0,0-1,-1 1,1 0,0 0,0 0,-1-1,1 1,-1 0,1 0,0 0,-1 0,0 0,1 0,-1 0,0 0,1 0,-1 0,0 0,0 1,0-1,0 0,0 0,0 0,0 0,0 0,-15 83,13-79,-1-1,1 1,0 1,0-1,0 0,1 0,0 1,0-1,0 1,1-1,0 1,0-1,0 1,0-1,1 1,0-1,0 0,1 1,-1-1,1 0,0 0,1 0,-1 0,1 0,0-1,0 1,1-1,-1 0,1 0,0 0,1 1,2-4,-1 0,1 0,0 0,-1-1,1 0,0-1,-1 1,1-1,0 0,-1-1,0 0,1 0,-1 0,0-1,0 0,0 0,0 0,-1-1,1 0,-1 0,0 0,0-1,0 0,-1 0,4-5,10-5,-3 3</inkml:trace>
  <inkml:trace contextRef="#ctx0" brushRef="#br0" timeOffset="961.84">1552 764,'25'0,"-1"-1,0-1,0-2,0 0,0-1,-1-1,1-1,-1-2,-1 0,0-1,0-1,8-7,-24 14,1 0,-1-1,0 0,-1 0,1 0,-1-1,0 0,0 0,-1 0,0-1,0 1,0-1,-1 0,0 0,-1 0,1 0,-1-1,-1 1,1-1,-1 1,0-1,-1 0,0 1,0-4,-4 8,1-1,-1 0,0 1,0 0,0 0,0 0,0 0,-1 1,1-1,-1 1,0 0,1 1,-1-1,0 1,0 0,0 0,0 1,0-1,0 1,0 0,-1 0,1 1,0 0,0 0,0 0,0 0,1 1,-4 1,-10 4,2 2,-1 0,1 0,1 2,0 0,0 1,1 0,0 1,1 1,1 0,0 0,1 1,1 1,-6 11,10-17,0 0,1 0,0 0,1 1,0 0,1 0,0 0,0 1,0 8,3-16,0 0,-1 0,1 0,1 0,-1 0,1 0,-1 0,1 0,0 0,1 0,-1 0,1 0,-1 0,1-1,0 1,1-1,-1 1,0-1,1 0,0 0,0 0,0 0,0-1,0 1,1-1,-1 1,1-1,2 0,7 3,0-1,0 0,1-1,-1-1,1 0,0-1,0 0,0-1,-1-1,1 0,0-1,6-1,12-5</inkml:trace>
  <inkml:trace contextRef="#ctx0" brushRef="#br0" timeOffset="1367.592">2089 877,'244'-270,"-191"231,-52 39,0 0,0 1,1-1,-1 0,0 1,0 0,0-1,1 1,-1 0,0-1,0 1,0 0,0 0,0 0,0 0,-1 0,1 0,0 0,0 0,-1 0,1 0,0 1,-1-1,0 0,1 0,-1 1,0-1,1 0,-1 1,0-1,0 0,0 1,0-1,2 9,1-3,0 1,1-1,-1 1,1-1,1 0,-1-1,1 1,0-1,1 0,0 0,0 0,0-1,0 0,1 0,0-1,0 1,0-1,0-1,1 0,0 0,-1 0,1-1,0 0,0-1,0 0,1 0,-1 0,0-1,0-1,0 1,0-1,0-1,0 1,0-1,0-1,0 1,0-1,-1-1,3-1,11-8,1 0,-2-2,0 0,-1-1,-1-1,0-1,-1-1,-1 0,-1-1,0-1,-2 0,-1-1,10-23,12-22,-20 39</inkml:trace>
</inkml:ink>
</file>

<file path=ppt/ink/ink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7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49,'5'33,"2"41,-1 11,-1 2,-2-5,0-6,-2-7,-1-10,0-11,0-3,0-5,0-5,-1-3,1-2,0-11,0-14,0-12,0-6</inkml:trace>
  <inkml:trace contextRef="#ctx0" brushRef="#br0" timeOffset="287.851">1 105,'48'-5,"44"-6,17-1,-6-4,-15 1,-19 3,-15 4,-12 2,-10 4,-4-4,-2 0,-6 0</inkml:trace>
  <inkml:trace contextRef="#ctx0" brushRef="#br0" timeOffset="737.989">847 416,'20'0,"15"0,7 0,0 0,-1 0,-3 0,-3 0,-3 0,-7 0</inkml:trace>
  <inkml:trace contextRef="#ctx0" brushRef="#br0" timeOffset="987.488">875 726,'48'-5,"16"-6,2-2,-6 2,-12 3</inkml:trace>
</inkml:ink>
</file>

<file path=ppt/ink/ink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4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24,'7'-3,"-1"-1,1 1,0 0,0 1,0 0,0 0,1 0,-1 1,0 0,1 1,-1-1,1 1,-1 1,0 0,1 0,-1 0,0 1,1 0,4 2,-11-1,1 0,-2 0,1 0,0 0,-1 1,1-1,-1 0,0 0,0 1,0-1,0 0,-1 0,1 0,-1 1,0-1,0 0,0 0,0 0,-1 0,1 0,-1-1,0 1,1 0,-1-1,-1 1,1-1,0 0,0 0,-3 2,0 3,-103 120,107-126,0 1,0 0,0 0,0 0,0 0,1 0,-1 0,1 0,0 0,-1 0,1 0,0 0,0 0,0 0,1 0,-1 0,0 0,1 0,-1 0,1 0,0 0,0 0,0 0,-1 0,2-1,-1 1,0 0,0-1,1 1,-1-1,0 1,1-1,0 0,-1 1,1-1,0 0,0 0,-1 0,1 0,0-1,0 1,0 0,0-1,0 1,0-1,0 0,0 0,2 0,109 3,-87-4</inkml:trace>
  <inkml:trace contextRef="#ctx0" brushRef="#br0" timeOffset="326.756">226 477,'38'-5,"23"-2,5 1,-3 1,-8 1,-9 2,-11-4,-8 0,-3 0,-6 1</inkml:trace>
  <inkml:trace contextRef="#ctx0" brushRef="#br0" timeOffset="579.695">480 194,'-10'38,"-2"28,0 7,2-5,3-8,2-10,3-9,1-6,1-4,0-3,6-6,1-7</inkml:trace>
</inkml:ink>
</file>

<file path=ppt/ink/ink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1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0,'0'5,"0"6,0 7,0 4,0 4,0 2,0 1,0 0,0 0,0 1,5-6,2-2,-1 0,4 2,0-4</inkml:trace>
  <inkml:trace contextRef="#ctx0" brushRef="#br0" timeOffset="255.106">1 396,'38'-10,"28"-7,6-2,-3 3,-10 4,-9 9,-13 10,-14 3</inkml:trace>
  <inkml:trace contextRef="#ctx0" brushRef="#br0" timeOffset="616.333">56 621,'27'-4,"-16"1,0 1,1 0,-1 0,1 1,-1 1,1 0,-1 1,1 0,-1 0,1 1,-1 1,0 0,10 4,-20-5,0 0,0 0,0 0,-1 1,1-1,-1 0,1 0,-1 1,0-1,0 0,0 1,0-1,0 0,0 0,-1 1,1-1,-1 0,1 0,-1 0,0 1,0-1,0 0,0 0,0 0,-1 0,1-1,0 1,-1 0,0 0,1-1,-1 1,0-1,0 0,0 1,0-1,0 0,0 0,0 0,0-1,0 1,-2 0,-6 7,8-6,-8 5,1-1,1 1,-1 1,1 0,1 0,-1 0,2 1,-1 0,1 0,0 1,1-1,0 1,1 1,0-1,0 1,1-1,0 3,4-9,0-1,1 1,-1-1,1 0,0 0,0 1,0-1,0 0,0 0,1-1,-1 1,1 0,0-1,0 0,0 1,0-1,0 0,0-1,1 1,-1-1,0 1,1-1,0 0,-1 0,1 0,-1-1,1 1,0-1,0 0,-1 0,1-1,3 1,19 0</inkml:trace>
  <inkml:trace contextRef="#ctx0" brushRef="#br0" timeOffset="1207.161">509 734,'275'-329,"-205"255,-68 75,0-1,-1 0,1 1,-1 0,1-1,-1 1,0 0,1 0,-1 0,0 0,1 0,-1 0,0 0,0 0,0 0,0 1,0-1,0 0,0 1,-1-1,1 1,0-1,-1 1,1-1,-1 1,0-1,1 1,-1 0,0-1,0 1,0-1,0 1,0 0,-1-1,1 1,0-1,-1 1,1-1,-1 1,1 0,0 1,1 141,0-142,-1-1,0 1,1-1,-1 1,1-1,-1 1,1-1,0 1,0-1,0 0,-1 0,1 1,1-1,-1 0,0 0,0 0,0 0,0 0,1 0,-1-1,0 1,1 0,-1 0,1-1,-1 1,1-1,-1 0,1 1,-1-1,1 0,-1 0,1 0,-1 0,1 0,-1 0,1 0,0-1,-1 1,1-1,-1 1,0-1,1 1,0-1,53-42,59-102,-27 40,-88 105,1 1,0-1,0 0,0 1,0-1,0 0,0 0,0 1,0-1,0 0,0 1,0-1,0 0,0 0,0 1,0-1,0 0,1 1,-1-1,0 0,0 0,0 1,0-1,0 0,1 0,-1 0,0 1,0-1,0 0,1 0,-1 0,0 1,0-1,1 0,-1 0,0 0,0 0,1 0,-1 0,0 0,1 0,-1 1,0-1,0 0,1 0,-1 0,0 0,1-1,-1 1,0 0,0 0,1 0,-1 0,0 0,-8 30,3-22,1 1,0 0,1 0,0 0,0 0,1 1,0-1,1 1,0-1,0 1,1 0,1-1,-1 1,1-1,1 1,0-1,0 1,1-1,0 0,1 0,0 0,0 0,1-1,0 0,0 0,7 7,8 3</inkml:trace>
  <inkml:trace contextRef="#ctx0" brushRef="#br0" timeOffset="1701.776">1468 254,'23'78,"-20"-53,26 102,-26-111,1-1,1 1,0-1,1 0,0-1,1 1,9 11,-15-24,-1-1,1 0,-1 0,1 0,0 0,0 0,0-1,0 1,-1 0,1 0,0-1,0 1,0 0,1-1,-1 1,0-1,0 1,0-1,0 1,0-1,1 0,-1 0,0 0,0 0,1 0,-1 0,0 0,0 0,0 0,1 0,-1-1,0 1,0 0,0-1,0 1,0-1,1 0,-1 1,0-1,0 0,-1 1,1-1,0 0,0 0,0 0,0 0,-1 0,1 0,0 0,-1 0,1 0,-1 0,1-1,28-65,-28 64,36-156,-10-1,-21 137,1 5</inkml:trace>
  <inkml:trace contextRef="#ctx0" brushRef="#br0" timeOffset="2353.92">1411 29,'24'0,"13"0,5 0,0 0,-3-5,-2-1,-8-1</inkml:trace>
</inkml:ink>
</file>

<file path=ppt/ink/ink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8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141 718,'30'0,"-16"-1,1 1,-1 0,1 1,-1 0,1 2,-1-1,0 2,11 3,-23-6,0 0,0-1,0 1,0 0,-1 0,1 0,0 1,-1-1,1 0,-1 0,1 1,-1-1,1 1,-1-1,0 1,0 0,0 0,0-1,0 1,0 0,-1 0,1 0,0 0,-1 0,0 0,1 0,-1 0,0 0,0 0,0 0,0 0,-1 0,1 0,0 0,-1 0,1 0,-1 0,0 0,0-1,0 1,0 0,-1 1,-58 75,47-65,-9 11,-67 95,87-116,2 0,-1 0,0 1,0-1,1 0,0 1,0-1,0 0,0 1,0-1,1 0,-1 1,1-1,0 0,0 0,0 1,1-1,-1 0,1 0,-1 0,1-1,0 1,0 0,0-1,1 1,-1-1,1 0,-1 0,1 0,0 0,-1 0,1 0,0-1,0 1,1-1,-1 0,0 0,0 0,0-1,1 1,-1-1,0 1,1-1,-1 0,1 0,-1-1,0 1,0-1,1 0,2-1,82-26,-62 17</inkml:trace>
  <inkml:trace contextRef="#ctx0" brushRef="#br0" timeOffset="-665.061">141 70,'0'9,"0"13,0 8,5 3,2 1,-1 0,-1-2,3-1,1-1,3-6,-1-1,-1-1,-3-4</inkml:trace>
  <inkml:trace contextRef="#ctx0" brushRef="#br0" timeOffset="-397.066">0 521,'39'-5,"31"-6,9-2,-4 2,-10 3,-12 2,-9 3,-13 1</inkml:trace>
  <inkml:trace contextRef="#ctx0" brushRef="#br0" timeOffset="3453.14">650 775,'32'-24,"-1"0,-2-2,0-2,-2 0,-1-2,-1-1,-2-1,-1-1,-2 0,7-17,-18 24,-25 32,5 5,0 1,1 0,0 1,1 0,0 0,1 1,1 1,0-1,1 1,0 0,1 0,-1 12,5-23,0 0,1-1,-1 1,1 0,0 0,0-1,0 1,1 0,-1 0,1-1,0 1,0 0,0-1,1 1,-1-1,1 0,0 1,0-1,0 0,0 0,0 0,1 0,-1 0,1-1,0 1,0-1,0 0,0 0,0 0,1 0,-1 0,0-1,1 0,-1 1,1-1,0 0,1 0,8 1,1 0,0 0,0-1,0-1,0 0,-1-1,1-1,0 0,8-3,0-1,0-2,0 0,-1-1,0-1,-1-2,0 0,-1 0,8-8,-16 11,-1 0,0-1,0-1,-1 1,-1-1,1-1,-2 1,0-1,0-1,-1 1,-1-1,2-5,-7 17,1 0,-1 0,1 0,-1 0,1-1,-1 1,0 0,0-1,1 1,-1 0,0 0,0-1,0 1,-1 0,1-1,0 1,0 0,-1 0,1-1,-1 1,1 0,-1 0,1 0,-1 0,0-1,0 1,1 0,-1 0,0 1,0-1,0 0,0 0,0 0,0 0,0 1,-1-1,1 1,0-1,0 1,0-1,-1 1,1 0,0-1,0 1,-1 0,1 0,0 0,-1 0,1 0,0 0,0 0,-1 1,1-1,-1 0,-65 33,64-31,0 1,1 0,-1 0,1 0,0 1,0-1,0 0,1 1,-1-1,1 1,0 0,0-1,0 1,0 0,1 0,0-1,-1 1,1 0,0 0,1 0,-1-1,1 1,0 0,0 0,0-1,0 1,1-1,-1 1,1-1,0 1,0-1,0 0,1 0,-1 0,1 0,-1 0,1-1,5 4,-1 0,1-1,0 0,0-1,0 0,0 0,1-1,0 0,-1 0,1-1,1 0,-1-1,0 0,0 0,0-1,0 0,1-1,-1 0,0 0,0-1,0 0,0-1,0 0,-1 0,1-1,-1 0,0 0,0-1,0 0,-1-1,0 1,0-2,1 0,-1 1,-1 0,0 0,0-1,0 0,-1 0,0 0,0-1,0 0,-1 1,-1-1,1-1,-1 1,-1-1,0 1,0-1,0 0,-1 1,0-8,-1 15,0 1,0-1,0 0,0 1,0-1,0 0,0 0,-1 1,1-1,0 0,0 1,0-1,-1 0,1 1,0-1,-1 1,1-1,-1 0,1 1,-1-1,1 1,-1-1,1 1,-1 0,1-1,-1 1,1-1,-1 1,0 0,1 0,-1-1,0 1,1 0,-1 0,0 0,0 0,1-1,-1 1,0 0,1 0,-1 1,0-1,1 0,-1 0,0 0,1 0,-1 1,0-1,1 0,-1 0,0 1,1-1,-1 1,1-1,-1 0,1 1,-1-1,1 1,-1 0,-31 30,27-27,1 1,-1 1,1-1,0 0,1 1,-1 0,1 0,0 0,1 0,-1 1,1-1,1 1,-1-1,1 1,0 0,1 0,-1-1,1 1,1 0,-1 0,1-1,0 1,1-1,0 1,0-1,0 1,1-1,-1 0,2 0,-1 0,1 0,-1-1,2 1,-1-1,1 0,-1 0,1-1,1 0,-1 1,0-2,1 1,1 0,0-2,0 1,1-1,0 0,0-1,-1 0,1 0,0 0,0-1,0-1,0 1,0-1,7-2,4-4</inkml:trace>
  <inkml:trace contextRef="#ctx0" brushRef="#br0" timeOffset="3840.42">1638 13,'89'-6,"-70"3,0 1,0 1,0 0,0 2,0 0,0 1,0 1,-18-3,0 0,0 0,1 0,-1 1,0-1,0 0,0 0,0 1,1-1,-1 1,0-1,0 1,0-1,0 1,0 0,0-1,0 1,-1 0,1 0,0 0,0 0,0-1,-1 1,1 0,-1 0,1 1,-1-1,1 0,-1 0,1 0,-1 0,0 0,0 0,1 1,-1-1,0 0,0 0,0 0,-1 1,1-1,0 0,0 0,-1 0,1 0,0 0,-1 0,0 1,-37 47,33-44,3-3,-48 64,49-65,0 1,0-1,0 1,0 0,1-1,-1 1,1 0,-1-1,1 1,-1 0,1 0,0 0,0-1,0 1,0 0,0 0,1 0,-1-1,0 1,1 0,-1 0,1-1,0 1,0 0,-1-1,1 1,0-1,0 1,0-1,1 1,-1-1,0 0,0 0,1 1,-1-1,1 0,-1 0,1 0,0-1,-1 1,1 0,1 0,12 3,0-1,0 0,1-1,-1-1,0 0,1-1,-1 0,1-2,2 0,27-1,-20 2</inkml:trace>
  <inkml:trace contextRef="#ctx0" brushRef="#br0" timeOffset="4755.442">2005 605,'221'-415,"-221"415,0 1,1-1,-1 1,0 0,1-1,-1 1,1-1,-1 1,0-1,1 1,-1-1,1 0,0 1,-1-1,1 1,-1-1,1 0,-1 0,1 1,0-1,-1 0,1 0,0 0,-1 0,1 0,-1 0,1 1,0-2,-1 1,1 0,0 0,-1 0,1 0,0 0,-1 0,1-1,-1 1,1 0,0-1,-1 1,1 0,-1-1,1 1,-1 0,1-1,-1 1,1-1,-1 1,0-1,1 1,-1-1,0 0,1 1,-1-1,0 1,0-1,1 0,-1 1,0-1,0 0,0 1,0-1,0 0,0 1,-21 110,20-107,0 0,0 0,0 1,0-1,0 0,1 0,0 1,0-1,0 0,0 0,0 1,0-1,1 0,0 0,0 1,0-1,0 0,0 0,0 0,1 0,0-1,-1 1,1 0,0 0,0-1,0 0,1 1,-1-1,1 0,-1 0,1 0,0 0,0-1,-1 1,1-1,0 0,1 1,-1-1,0-1,0 1,0 0,1-1,-1 0,1 1,7-5,-1 0,0-1,0 0,0 0,-1-1,0 0,0-1,0 0,-1 0,0-1,0 0,-1 0,0-1,-1 0,1 0,-2-1,1 0,23-31,14-17,-41 59,0-1,0 1,0 0,0 0,0 0,0 0,-1 0,1 0,0 1,-1-1,1 0,-1 1,1 0,-1-1,0 1,1 0,-1-1,0 1,0 0,0 0,-1 0,1 0,0 0,-1 0,1 0,-1 1,9 50,-9-47,0 0,0-1,0 1,1-1,0 1,0-1,1 0,-1 1,1-1,0 0,1 0,-1 0,1 0,0 0,0-1,1 0,-1 1,1-1,1 1,10 4</inkml:trace>
  <inkml:trace contextRef="#ctx0" brushRef="#br0" timeOffset="5049.8">2032 605,'48'-4,"55"-8,18-5,-6 0,-12 2,-15 0,-18 2,-15 3,-13 3,-8 3,-6 3,-7 0</inkml:trace>
  <inkml:trace contextRef="#ctx0" brushRef="#br0" timeOffset="5701.319">2230 803,'-105'181,"95"-154,26-33,110-137,63-28,-130 128,-58 42,1 0,0 1,-1-1,1 0,0 1,-1-1,1 1,0-1,0 1,-1 0,1 0,0 0,0 0,0 0,-1 0,1 0,0 1,0-1,-1 0,1 1,0 0,-1-1,1 1,0 0,-1 0,1 0,-1 0,1 0,-1 0,0 0,1 1,-1-1,0 0,0 1,0-1,0 1,0 0,44 123,-23-3,-21-121,-1 0,0-1,1 1,-1 0,0-1,1 1,-1 0,0 0,0-1,0 1,1 0,-1 0,0 0,0-1,0 1,0 0,-1 0,1-1,0 1,0 0,0 0,-1-1,1 1,0 0,-1-1,1 1,0 0,-1-1,1 1,-1 0,1-1,-1 1,1-1,-1 1,0-1,1 1,-1-1,0 1,1-1,-1 0,0 0,0 1,1-1,-1 0,0 0,0 0,1 1,-1-1,0 0,0 0,1 0,-1 0,0-1,0 1,0 0,1 0,-1 0,0-1,1 1,-1 0,0-1,-52-28,40 21,-133-73,104 57,24 14</inkml:trace>
</inkml:ink>
</file>

<file path=ppt/ink/ink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7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227 230,'1'-37,"1"24,-1 0,-1 0,-1 0,1 0,-2 0,0 1,0-1,-1 0,-1 1,0-1,-4-6,6 16,0 0,-1 1,1 0,0-1,-1 1,1 0,-1 0,0 0,0 1,0-1,0 1,0-1,0 1,0 0,0 0,0 0,-1 1,1-1,0 1,-1 0,1 0,0 0,-1 0,1 1,0-1,0 1,-1 0,1 0,0 0,0 0,0 0,0 1,0-1,0 1,1 0,-1 0,0 0,1 0,0 1,-1-1,1 1,0-1,0 1,0 0,1 0,-1 0,1-1,-1 2,1-1,0 1,-4 10,2 1,0 0,0 0,1 0,1 0,1 1,0-1,1 0,1 0,0 0,1 0,0 0,3 4,10 84,37 149,-32-178,-11-43,-1 1,-2 0,-1 0,-1 1,-1 16,-2-38,-1 1,0 0,-1-1,0 1,-1 0,-1-1,1 1,-2-1,0 0,0 1,-1-1,0-1,-1 1,0-1,-1 1,0-1,-1-1,0 1,0-1,-1-1,0 1,0-1,-1-1,0 1,-4 1,11-8,0 0,0 0,0 1,0-1,0 0,0-1,-1 1,1 0,0-1,-1 1,1-1,0 0,-1 0,1 0,0 0,-1 0,1 0,-1 0,1-1,0 0,0 1,-1-1,1 0,0 0,0 0,0 0,0 0,0-1,0 1,0-1,0 1,1-1,-1 0,0 0,1 1,-1-3,-6-13</inkml:trace>
</inkml:ink>
</file>

<file path=ppt/ink/ink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8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201 138,'-2'-8,"0"0,-1 0,1 0,-1 1,-1-1,0 1,0 0,0 0,-1 0,0 0,0 1,0 0,-1 0,0 0,0 1,-4-2,9 5,-1 0,1 1,-1-1,0 1,0-1,0 1,0 0,0 0,0 0,0 0,0 0,0 0,0 0,0 1,-1-1,1 1,0 0,-1 0,1 0,0 0,0 0,-1 0,1 0,0 1,0-1,-1 1,1 0,0-1,0 1,0 0,0 0,0 1,0-1,0 0,0 1,1-1,-1 1,0-1,1 1,-1 0,1 0,0 0,0 0,-1 0,1 0,0 0,1 0,-1 0,0 0,1 0,-1 1,1-1,-1 2,-1 32,1 0,2 1,2-1,1 0,1 0,2-1,2 0,1 0,2-1,5 10,-7-16,27 113,-24-51,-8-66,-1 0,-1 1,-2-1,0 1,-1-1,-2 0,0 1,-2 1,-3 10,7-29,1-1,-2 1,1 0,-1 0,0-1,0 1,-1-1,0 1,0-1,-1 0,1 1,-1-1,-1 0,1-1,-1 1,0-1,0 0,-1 0,1 0,-1 0,0-1,-1 1,1-1,-1-1,1 1,-1-1,0 0,-4 1,7-4,1 0,0 0,0-1,0 1,-1 0,1-1,0 0,0 1,0-1,0 0,0 0,0 0,0 0,0-1,1 1,-1 0,0-1,1 1,-1-1,1 0,-1 1,1-1,0 0,0 0,0 0,0 0,0 0,0 0,0 0,1 0,-1-1,1 1,-1 0,1 0,0-1,-4-18</inkml:trace>
</inkml:ink>
</file>

<file path=ppt/ink/ink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2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29 121,'-29'389,"36"-437,1 0,3 1,2 0,1 1,3 0,2 1,1 1,7-5,19-40,-45 89,-1 0,1 0,0 0,0 1,0-1,0 0,-1 1,1-1,0 1,0-1,-1 1,1-1,0 1,0 0,-1-1,1 1,-1 0,1-1,-1 1,1 0,-1 0,1-1,-1 1,0 0,1 0,-1 0,0 0,0 0,0 0,0-1,0 1,0 0,0 0,0 0,0 0,0 0,0 0,1 3,5 16,0-2</inkml:trace>
</inkml:ink>
</file>

<file path=ppt/ink/ink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64 327,'-15'38,"-9"18,0-1</inkml:trace>
  <inkml:trace contextRef="#ctx0" brushRef="#br0" timeOffset="545.661">177 73,'178'-64,"-119"56,-58 9,-1 1,0-1,0 1,0-1,1 0,-1 1,-1-1,1 1,0-1,0 1,0-1,-1 0,1 1,-1-1,1 0,-1 1,1-1,-1 0,0 0,0 1,0-1,0 0,0 0,0 0,0 0,0 0,0 0,0 0,0-1,-1 2,-39 37,33-34,1 1,1-1,-1 1,1 0,0 1,0 0,1 0,0 0,0 0,0 1,1 0,1 0,-1 0,1 1,2-7,1 0,0 1,0-1,0 0,0 0,0 0,1 0,-1 0,1 1,-1-1,1 0,0 0,0 0,0 0,0 0,0-1,0 1,0 0,1 0,-1-1,1 1,-1-1,1 1,0-1,-1 0,1 1,0-1,0 0,0 0,0 0,0-1,0 1,0 0,0-1,0 1,0-1,2 0,88 6,-79-7,45 0,-32 0</inkml:trace>
  <inkml:trace contextRef="#ctx0" brushRef="#br0" timeOffset="1236.911">346 920,'-9'3,"-1"0,1 1,0 0,0 1,1 0,-1 0,1 0,0 1,0 1,1-1,0 1,0 1,1-1,-1 1,2 0,-1 0,1 1,0 0,0 2,4-9,1 0,-1 0,1 0,-1 0,1 0,0 1,-1-1,1 0,0 0,1 0,-1 0,0 1,0-1,1 0,0 0,-1 0,1 0,0 0,0 0,0 0,0 0,0 0,1-1,-1 1,0 0,1-1,-1 1,1-1,0 1,-1-1,1 0,0 0,0 0,0 0,0 0,0 0,0 0,0-1,0 1,0-1,1 1,1-1,94-6,-81-2,1 0,-2-1,1-1,-1-1,-1 0,0-1,-1-1,0 0,-1-1,0-1,-2 0,1 0,-2-1,0 0,-1-1,0 0,3-12,-7 13,0 0,0-1,-2 0,0 0,-1 0,-1 0,0-1,-2 1,0 0,0 0,-2 0,0 0,-6-16,8 29,-1 1,0-1,1 1,-2 0,1 0,0 0,-1 0,1 0,-1 0,0 0,0 1,0-1,0 1,-1 0,1 0,0 0,-1 1,0-1,1 1,-1 0,0 0,0 0,1 0,-1 1,0-1,0 1,0 0,0 1,0-1,0 0,1 1,-1 0,0 0,0 0,1 0,-1 1,1 0,-1-1,1 1,-1 0,1 1,0-1,0 1,0-1,1 1,-1 0,0 0,1 0,0 0,0 0,0 1,0-1,0 1,1 0,-6 8,1 0,0 1,1 0,0 0,1 0,0 1,2-1,-1 1,2 0,-1 0,2-1,0 1,1 0,0 0,1 0,1-1,0 1,0-1,2 1,0-1,0-1,4 7,-5-10,1 0,0 0,0-1,1 0,0 1,1-2,-1 1,2-1,-1 0,1-1,0 1,0-2,1 1,-1-1,1 0,0-1,1 0,-1-1,1 0,0 0,16 2,-1-2</inkml:trace>
  <inkml:trace contextRef="#ctx0" brushRef="#br0" timeOffset="1429.146">911 750,'-34'48,"-11"21,3 3,8-6,9-13</inkml:trace>
  <inkml:trace contextRef="#ctx0" brushRef="#br0" timeOffset="1652.741">741 694,'10'38,"12"23,8 5,3-8,-4-9,-2-13,-1-13,-4-10</inkml:trace>
  <inkml:trace contextRef="#ctx0" brushRef="#br0" timeOffset="1901.15">1080 299,'-5'24,"-1"8</inkml:trace>
  <inkml:trace contextRef="#ctx0" brushRef="#br0" timeOffset="2449.804">1277 750,'-26'25,"0"1,1 1,2 1,0 1,3 1,0 0,-11 26,30-55,0 0,0 1,0-1,0 0,0 1,1-1,-1 1,0 0,1-1,-1 1,1-1,-1 1,1 0,0 0,0-1,0 1,0 0,0-1,0 1,0 0,1-1,-1 1,0 0,1-1,0 1,-1-1,1 1,0 0,0-1,0 0,0 1,0-1,0 0,0 1,0-1,0 0,1 0,-1 0,1 0,-1 0,0 0,1 0,0-1,-1 1,1-1,-1 1,1-1,0 1,-1-1,1 0,0 0,-1 0,1 0,0 0,0 0,0 0,13-7,0 0,0-1,-1 0,0-2,0 1,-1-2,0 0,-1 0,9-12,-9 12,13-17,-2-1,-1 0,-1-2,-2 0,-1-1,-1-1,-2-1,-2 0,0-1,-3 0,-1-1,-1 0,-3-1,0 1,-3-1,0-3,-1 36,0 0,0-1,0 1,0-1,0 1,-1-1,0 1,0-1,0 1,0-1,-1 1,0 0,0-1,0 1,-1 0,1-1,-1 1,0 0,0 0,0 0,-1 1,1-1,-1 0,0 1,0 0,0-1,-1 1,1 1,-1-1,1 0,-1 1,0 0,0 0,0 0,0 0,-1 1,1-1,0 1,-1 0,-1 0,-6 4,0 1,0 0,1 0,-1 1,1 1,0 0,1 0,0 1,0 0,0 1,1 0,0 1,0 0,1 0,0 1,1 0,0 0,1 1,0 0,0 0,1 0,1 1,0 0,0 0,0 10,1-12,0 0,1 0,1 1,0-1,0 1,1-1,0 1,1-1,1 1,-1-1,1 0,1 0,0 0,1 0,-1 0,2 0,0-1,0 0,0 0,1 0,0-1,1 0,0 0,1 0,12 14,-1-1</inkml:trace>
  <inkml:trace contextRef="#ctx0" brushRef="#br0" timeOffset="2916.324">1559 750,'-2'7,"-1"1,0 0,0 0,1 1,0-1,1 0,0 1,0 0,0-1,1 1,1-1,-1 1,1-1,1 1,0-1,0 1,0-1,1 0,1 0,-1 0,2 1,-2-8,0-1,0 1,0-1,1 0,-1 0,0 0,0-1,0 1,0-1,0 1,0-1,0 0,0 0,0-1,0 1,0 0,-1-1,1 0,0 0,-1 0,0 0,1 0,-1 0,0 0,0-1,0 1,0-1,-1 0,1 1,-1-1,0 0,1 0,-1-1,-1 4,58-93,-57 93,0 0,0 0,0 0,0 0,0 0,0 0,0 0,0 0,0 0,0 0,0 0,0 1,0-1,-1 1,1-1,0 0,0 1,0-1,0 1,-1 0,1-1,0 1,-1 0,1-1,0 1,-1 0,1 0,-1-1,1 1,-1 0,1 0,-1 0,0 0,1 0,-1 0,0 0,0 0,0-1,0 1,0 0,0 0,0 0,0 0,0 0,0 0,0 0,-1 0,1 0,0 0,-1 0,1 0,0-1,-1 1,1 0,-1 0,1 0,-2 291,1-277,0 0,-1 0,0 0,-1-1,0 1,-2-1,0 0,0 0,-8 13,-9-4,12-21</inkml:trace>
  <inkml:trace contextRef="#ctx0" brushRef="#br0" timeOffset="3208.31">1814 468,'-5'5,"-11"16,-3 9,2 4,3 2,5-6</inkml:trace>
</inkml:ink>
</file>

<file path=ppt/ink/ink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5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143 187,'20'26,"-1"2,-1 0,-2 1,-1 1,-1 0,-1 1,-2 0,-1 1,-1 0,-2 1,0 14,-2-27,15 70,-3 1,-5 0,-3 1,-4 28,-11-70,0-33</inkml:trace>
  <inkml:trace contextRef="#ctx0" brushRef="#br0" timeOffset="3284.752">1 384,'13'-20,"0"0,1 1,2 1,0 0,0 1,2 1,0 1,1 0,0 1,1 2,0 0,2 0,-1 2,1 1,0 1,1 1,0 0,2 2,139 7,-159-1,-1-1,1 1,0 1,-1-1,1 1,0 0,-1 0,0 0,1 0,-1 1,0 0,0 0,-1 0,1 0,-1 1,1-1,-1 1,0 0,0 0,-1 0,1 0,-1 1,0-1,0 0,-1 1,1 0,-1-1,0 1,0 0,0 0,-1 4,-2 6,-2-1,0 1,-1 0,0-1,-1 0,0 0,-2-1,1 0,-2 0,1 0,-2-1,0-1,0 1,-1-2,0 0,-5 3,-244 196,258-207,1-2,-1 1,1-1,0 0,-1 1,1 0,0-1,0 1,0 0,0 0,0-1,0 1,0 0,0 0,0 0,0 0,0 0,0 0,1 1,-1-1,0 0,1 0,-1 1,1-1,-1 0,1 0,0 1,0-1,-1 0,1 1,0-1,0 1,0-1,1 0,-1 1,0-1,0 0,1 1,-1-1,1 0,-1 0,1 1,-1-1,1 0,0 0,11 2,0-2,1 1,-1-2,0 0,1 0,-1-1,0-1,0 0,0 0,0-1,3-2,9 0,32-8,1 2,0 3,0 3,36 1,-89 4,1 0,0 0,-1 0,1 1,0-1,-1 1,1 0,-1 1,0-1,1 1,-1-1,0 1,0 1,0-1,0 1,0-1,-1 1,1 0,-1 0,0 1,1-1,-2 1,1-1,0 1,-1 0,1 0,-1 0,-1 1,1-1,0 0,-1 1,0-1,0 1,0-1,-1 1,1-1,-1 1,0 0,-6 15,0 0,-1 0,0-1,-2 0,-1 0,0-1,-1 0,-1-1,0 0,-2-1,0-1,0 0,-2-1,0 0,0-1,-10 4,-2 7,-1-1,-1-1,-1-2,0-1,-2-2,0-1,-1-1,-1-2,0-1,-3-2,35-8,0-1,0 0,-1 0,1 0,0-1,0 1,-1-1,1 1,0-1,-1 0,1-1,0 1,-1-1,1 1,0-1,0 0,-1 0,1 0,0-1,0 1,0-1,0 1,1-1,-1 0,0 0,1 0,-1-1,1 1,0-1,0 1,0-1,0 0,0 0,1 1,-1-1,1-1,0 1,-1 0,1-2,32-79,-15 59</inkml:trace>
  <inkml:trace contextRef="#ctx0" brushRef="#br0" timeOffset="4055.842">1017 667,'-17'85,"10"-57,1 1,1 0,1 0,2 1,1-1,2 9,-1-35,0 0,0 1,0-1,1 0,0 0,-1 0,1 0,0 0,0 0,1 0,-1 0,1 0,-1-1,1 1,0 0,0-1,0 1,0-1,1 0,-1 0,0 0,1 0,0 0,-1 0,1-1,0 0,0 1,0-1,0 0,0 0,0 0,0-1,0 1,0-1,1 0,-1 0,0 0,0 0,0 0,1-1,-1 1,1-2,21-9,0-2,-1 0,0-2,-2-1,0-1,0 0,-2-2,0 0,-1-2,-1 0,-1 0,-1-2,4-9,52-76,-71 108,-1-1,0 0,0 1,1-1,-1 0,0 1,1-1,-1 1,1-1,-1 0,0 1,1-1,0 1,-1-1,1 1,-1 0,1-1,-1 1,1-1,0 1,-1 0,1 0,0-1,-1 1,1 0,0 0,0 0,-1 0,1 0,0 0,-1 0,1 0,0 0,0 0,-1 0,1 0,0 0,-1 1,1-1,0 0,-1 1,1-1,0 0,-1 1,1-1,-1 1,1-1,-1 1,1-1,-1 1,1-1,-1 1,1-1,-1 1,0 0,1-1,-1 1,0 0,0-1,1 1,-1 0,0-1,0 1,0 0,0 0,0-1,0 1,0 0,0-1,0 1,4 59,-4-56,-1 3,0 0,1 0,0 0,1 0,-1-1,1 1,1 0,-1-1,1 1,0-1,0 1,1-1,0 0,0 0,1 0,0 0,-1-1,2 1,-1-1,1 0,0 0,0-1,0 1,1-1,-1 0,1-1,0 1,0-1,0-1,1 1,-1-1,0 0,1 0,0-1,0 0,-1 0,1 0,0-1,4 0,7-6,0-1,-1-1,1-1,-2 0,1-1,-1 0,-1-2,0 0,0 0,-2-2,1 0,-2 0,0-1,0 0,7-16,3 3,4-5,-2-1,-1-1,-2-1,-2 0,-1-2,-1 0,-3-1,-1 0,-2-1,-1-1,-3 0,-1 0,-2 0,-1-28,-22-1,18 68,1 1,-1-1,0 1,0 0,0-1,0 1,0 0,0 0,0-1,0 1,0 0,-1 0,1 0,0 1,-1-1,1 0,-1 0,1 1,-1-1,1 1,-1-1,1 1,-1 0,1 0,-1-1,0 1,1 0,-1 0,1 1,-1-1,0 0,1 0,-1 1,1-1,-1 1,1 0,-1-1,1 1,-1 0,1 0,0 0,0 0,-2 0,-6 9,0 1,1-1,0 1,0 1,1-1,1 1,0 1,0-1,1 1,1 0,0 0,1 0,0 1,1-1,1 1,0 6,-1-10,-5 30,1 1,3 0,1 1,2-1,1 0,3 7,0-23,2-1,0 1,1-1,1 0,2 0,0-1,2-1,0 1,1-2,2 0,0-1,1 0,7 6,30 25,-47-47</inkml:trace>
  <inkml:trace contextRef="#ctx0" brushRef="#br0" timeOffset="4303.673">1666 356,'48'-5,"45"-6,11-1,-3 1,-13 2,-12 4,-14 1,-14 3,-9 0,-11 1</inkml:trace>
</inkml:ink>
</file>

<file path=ppt/ink/ink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02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453 712,'-1'-1,"1"1,-1-1,0 1,1-1,-1 1,0-1,1 1,-1-1,0 1,0 0,1-1,-1 1,0 0,0 0,0 0,0-1,1 1,-1 0,0 0,0 0,0 0,0 1,1-1,-1 0,0 0,0 0,0 1,1-1,-1 0,0 1,0-1,1 1,-1-1,0 1,1-1,-1 1,0-1,1 1,-1 0,1-1,-1 1,1 0,-1-1,1 1,0 0,-1 0,1-1,0 1,-1 0,1 0,0 0,0 0,0-1,0 1,0 0,0 0,0 0,0 0,0-1,0 1,1 0,9 57,-9-54,77 336,-50-175,-27-154</inkml:trace>
  <inkml:trace contextRef="#ctx0" brushRef="#br0" timeOffset="286.437">1 882,'624'-314,"-456"241,-166 72,-1 0,1 1,0-1,-1 1,1 0,-1-1,1 1,0 0,-1 0,1 0,0 0,-1 0,1 0,0 0,-1 1,1-1,0 1,-1-1,1 1,-1 0,1-1,-1 1,0 0,1 0,-1 0,0 0,1 0,-1 0,0 1,0-1,0 0,0 1,0-1,0 0,0 1,-1-1,1 1,-1-1,1 1,-1 0,1-1,-1 1,0 0,0-1,1 1,-1 0,-1-1,1 1,0 0,0-1,-1 1,-7 23,-5 0</inkml:trace>
  <inkml:trace contextRef="#ctx0" brushRef="#br0" timeOffset="537.444">114 1417,'38'-9,"32"-14,10-1,-1-3,-3 4,-10 1,-11 4,-6 0,-6 4,-6-1,-4 2,-3 3,-2-1,0 1,-6-3,-1 1,-5 3</inkml:trace>
  <inkml:trace contextRef="#ctx0" brushRef="#br0" timeOffset="870.734">86 429,'43'-14,"43"-15,17-6,-5 2,-9 2,-10 6,-9 3,-12 4,-11 2,-8 3,-11 3</inkml:trace>
  <inkml:trace contextRef="#ctx0" brushRef="#br0" timeOffset="1500.418">1130 712,'29'-10,"28"-7,10-2,-2 4,-7-2,-9 3,-8 3,-10-1,-7 2,-1 2,-1-2,1 0,-4 3</inkml:trace>
  <inkml:trace contextRef="#ctx0" brushRef="#br0" timeOffset="1757.513">1214 882,'49'-10,"34"-12,8-3,-7 3,-12 0,-14 4,-12 0,-14 4</inkml:trace>
  <inkml:trace contextRef="#ctx0" brushRef="#br0" timeOffset="4222.579">1214 1249,'10'-5,"12"-7,8 0,3-4,6 1,1-1,-1 1,-3 4,-8-1,-3 1,-1 2,-1 4,-3-3,-1 0,-3 1</inkml:trace>
  <inkml:trace contextRef="#ctx0" brushRef="#br0" timeOffset="5067.736">2231 938,'134'-191,"56"-114,-190 305,0-1,0 0,0 1,1-1,-1 0,0 1,0-1,0 1,1-1,-1 0,0 1,1-1,-1 1,1-1,-1 1,0-1,1 1,-1 0,1-1,-1 1,1-1,0 1,-1 0,1-1,-1 1,1 0,0 0,-1 0,1-1,-1 1,1 0,0 0,-1 0,1 0,0 0,-1 0,1 0,0 0,-1 1,1-1,0 0,-1 0,1 0,-1 1,1-1,0 0,-1 1,1-1,-1 0,1 1,-1-1,1 1,-1-1,0 1,1-1,-1 1,1-1,-1 1,0-1,0 1,1 0,-1-1,0 1,0-1,1 1,-1 0,0-1,15 54,-12-43,41 91,-43-99,1 0,0-1,0 1,0-1,0 1,0-1,0 0,0 0,1 0,-1 0,1 0,0 0,-1-1,1 1,0-1,0 0,0 0,0 0,0 0,0-1,0 1,0-1,1 0,-1 1,0-2,0 1,0 0,0 0,0-1,0 0,0 0,0 0,1 0,17-12,-1 0,-1-1,0 0,-1-2,-1 0,0-2,-2 1,0-2,-1 0,0-1,-2 0,19-22,60-116,-75 151,-6 37,-7-16,0-3,1-1,-1 1,2-1,-1 0,2-1,-1 1,1-1,0 0,1 0,0-1,1 0,-1 0,2-1,-1 0,1 0,0-1,0 0,1-1,-1 0,1 0,6 1,36 10,-29-10</inkml:trace>
  <inkml:trace contextRef="#ctx0" brushRef="#br0" timeOffset="5338.539">2202 1022,'48'-9,"54"-14,20-6,3-4,-10-1,-10 5,-13 3,-14 1,-9 5,-12 1,-11 3,-8 5,-7 4,-2 3,-8 3</inkml:trace>
  <inkml:trace contextRef="#ctx0" brushRef="#br0" timeOffset="5919.145">2880 1022,'-27'63,"-2"-2,-3-1,-3-1,-2-2,-2-2,-3-1,-20 16,225-272,-83 105,-28 32,3 3,3 1,3 3,-59 56,-1 0,1 0,-1 1,1-1,0 1,-1 0,1 0,0-1,0 1,0 0,0 0,0 1,0-1,0 0,0 1,0-1,1 1,-1 0,0-1,0 1,0 0,1 0,-1 1,0-1,0 0,0 1,0-1,0 1,0 0,1 0,-1 0,-1 0,1 0,0 0,0 0,0 1,-1-1,1 1,0-1,-1 1,0 0,1-1,-1 1,0 0,0 0,1 1,39 124,-24-55,29 99,-45-170,0 1,0 0,0 0,0-1,-1 1,1 0,-1 0,1 0,-1 0,0 0,0-1,1 1,-1 0,-1 0,1 0,0 0,0 0,-1 0,1 0,-1 0,0-1,1 1,-1 0,0 0,0-1,0 1,0 0,0-1,-1 1,1-1,0 0,-1 1,1-1,-1 0,1 0,-1 0,0 0,1 0,-1 0,0 0,0-1,-10-2,1 0,-1-1,1-1,-1 0,1 0,0-1,1-1,-1 0,-6-5,0 1,-201-120,199 118</inkml:trace>
  <inkml:trace contextRef="#ctx0" brushRef="#br0" timeOffset="6220.22">3444 119,'18'10,"0"0,0 2,-1 0,-1 1,0 0,-1 1,0 1,-1 1,0 1,-6-8,14 14,-1 1,-2 1,0 1,-2 0,0 2,-2 0,-1 0,-2 1,-1 1,-1 0,-1 1,-2-1,-1 2,-1-1,-2 1,-1-1,-2 10,-2-11,-1 0,-2-1,-1 1,-1-1,-2 0,-1-1,-1 0,-1-1,-2 0,0-1,-2 0,-1-1,-19 21,13-23,2-5</inkml:trace>
  <inkml:trace contextRef="#ctx0" brushRef="#br0" timeOffset="6620.321">2202 204,'-39'64,"3"1,3 1,2 2,4 1,-15 57,30-85,2 0,1 1,2 1,2-1,2 1,2 7,1-30,2 1,0-1,1 0,1 0,0 0,2 0,0-1,2 1,0-2,1 1,0-1,2-1,10 14,-8-15,1-1,1-1,0 0,0-1,2-1,-1 0,1-1,1-1,0-1,1-1,0 0,0-1,0-1,1-1,0-1,0 0,0-2,2 0,18 1</inkml:trace>
  <inkml:trace contextRef="#ctx0" brushRef="#br0" timeOffset="7509.174">4404 261,'-1'-17,"0"1,0-1,-2 1,0-1,-1 1,-1 0,0 0,-1 1,-3-5,6 14,0 0,0 0,-1 0,1 1,-1-1,0 1,-1 0,1 0,-1 1,0-1,0 1,-1 0,1 0,-1 1,0 0,0 0,0 0,0 0,-1 1,1 0,-1 1,1-1,-1 1,0 1,2 0,0 0,0 0,0 1,0 0,0 0,0 0,0 1,0 0,1-1,-1 2,1-1,-1 0,1 1,0 0,0 0,0 1,0-1,0 1,1-1,0 1,-1 0,2 0,-1 1,0-1,1 1,0-1,0 1,0 0,0 0,0 3,-1 4,0 1,0-1,1 1,1 0,0 0,0 0,2 0,-1-1,2 1,0 0,2 8,13 26,1-1,3-1,1-1,11 12,-14-22,21 43,-3 2,-3 2,-4 1,-4 1,2 23,-18-53,-2-1,-3 2,-2-1,-2 1,-3-1,-3 5,5-48,-2 1,0 0,0 0,-1 0,0-1,-1 0,0 1,-1-1,0-1,0 1,-1-1,0 0,-1 0,0-1,0 1,-1-2,0 1,0-1,-1 0,0-1,0 0,-1-1,1 1,-1-2,-9 4,16-7,0-1,-1 1,1 0,0-1,-1 0,1 1,0-1,-1-1,1 1,-1 0,1-1,0 0,0 0,-1 0,1 0,0 0,0 0,0-1,0 0,0 0,0 0,1 0,-1 0,0 0,1 0,0-1,0 0,0 1,0-1,0 0,0 0,1 0,-1 0,1 0,0 0,0-1,0 1,-18-126,20 103</inkml:trace>
  <inkml:trace contextRef="#ctx0" brushRef="#br0" timeOffset="8087.016">4742 769,'68'260,"-65"-250,2 70,-19-111,10-3,2-1,1 0,2 1,1-1,2 1,1 0,2 0,1 0,2 1,2-3,-8 22,1-1,1 1,0 0,1 0,0 1,1-1,0 2,1-1,1 1,0 1,0 0,11-8,-20 17,0 1,0 0,1 0,-1 0,1 0,-1 0,1 0,-1 1,1-1,0 0,-1 1,1-1,0 1,-1 0,1-1,0 1,0 0,-1 0,1 0,0 0,0 1,-1-1,1 0,0 1,-1-1,1 1,0 0,-1-1,1 1,-1 0,1 0,-1 0,0 0,1 0,-1 0,0 1,1-1,-1 0,0 1,0-1,0 0,0 1,-1-1,1 1,0 0,-1-1,1 1,-1 0,1-1,-1 1,0 0,0 0,1-1,-1 1,-1 0,1 0,8 82,-2-58</inkml:trace>
  <inkml:trace contextRef="#ctx0" brushRef="#br0" timeOffset="8406.027">5307 373,'-5'19,"-1"7</inkml:trace>
  <inkml:trace contextRef="#ctx0" brushRef="#br0" timeOffset="8869.89">5561 261,'13'-5,"1"1,-1 0,1 1,0 1,0 0,0 1,0 0,0 1,10 2,-22-2,0 0,0 0,0 1,0-1,0 1,0-1,0 1,0 0,-1 0,1 0,0 0,0 0,-1 0,1 0,-1 1,1-1,-1 0,0 1,1-1,-1 1,0 0,0-1,0 1,0 0,0 0,0 0,-1 0,1-1,-1 1,1 0,-1 0,0 0,0 0,0 0,0 0,0 0,0 0,0 0,-1 0,1 0,-1 0,1 1,-39 82,34-77,-4 7,-36 80,44-92,0-1,0 1,0 0,1 0,-1-1,1 1,0 0,-1 0,1 0,1 0,-1-1,0 1,1 0,0 0,-1 0,1-1,0 1,0 0,1-1,-1 1,0-1,1 1,0-1,-1 0,1 0,0 0,0 0,0 0,1 0,-1 0,0-1,3 2,4 0,0-1,0 0,0-1,0 0,1-1,-1 0,0 0,0-1,0 0,1 0,-1-1,0 0,0-1,-1 0,1 0,-1-1,1 0,6-6,4 1</inkml:trace>
  <inkml:trace contextRef="#ctx0" brushRef="#br0" timeOffset="11623.393">5419 232,'-26'55,"-62"75,98-158,61-94,-111 170,-35 60,65-93</inkml:trace>
  <inkml:trace contextRef="#ctx0" brushRef="#br0" timeOffset="12543.573">6323 882,'-15'5,"0"1,0 0,1 2,0-1,0 2,1 0,0 0,1 1,0 1,0 0,1 1,-7 9,12-13,0 0,0 0,1 1,0 0,1 0,0 0,0 0,1 0,0 1,0 3,2-10,0-1,1 1,0 0,-1 0,1-1,0 1,0 0,0 0,1-1,-1 1,1 0,-1 0,1-1,0 1,0-1,0 1,1-1,-1 1,0-1,1 0,0 1,-1-1,1 0,0 0,0 0,0 0,0-1,1 1,-1-1,0 1,1-1,-1 0,1 0,-1 0,1 0,0 0,-1 0,2-1,4 0,0-1,-1 0,0-1,1 1,-1-2,0 1,0-1,0 0,0 0,0-1,-1 0,1 0,-1 0,0-1,-1 0,1 0,-1-1,0 1,0-1,-1 0,1-1,1-3,-5 8,19-26,-2-1,-1-1,-1-1,-2 0,-1-1,-2-1,-1 0,-1 0,-2-1,-1 0,-2 0,-1 0,-2-1,-1 1,-5-33,4 53,0 0,0 0,-2 0,1 0,-2 0,0 1,-1-1,0 1,-1 0,0 0,-7-8,12 19,0 0,-1 0,0 0,1 0,-1 0,0 1,0-1,0 0,0 1,0 0,0-1,-1 1,1 0,0 0,-1 0,1 1,-1-1,1 0,-1 1,1 0,-1-1,1 1,-1 0,1 1,-1-1,1 0,-1 1,1-1,-1 1,1 0,0-1,-1 1,1 0,0 1,0-1,-1 0,-58 72,54-54,1 1,0 1,2-1,0 0,1 1,1 0,1 0,1 0,1 0,0-1,2 1,1 0,0-1,1 0,1 0,2 0,-1-1,2 0,1 0,0-1,1 0,1-1,9 10,-13-18,1 4,1 0,0 0,1-1,0 0,1-1,1 0,0-1,0-1,1 0,0-1,0 0,1-1,0 0,1-1,40-12,-32-5</inkml:trace>
  <inkml:trace contextRef="#ctx0" brushRef="#br0" timeOffset="12790.404">6972 599,'-14'48,"-15"40,-7 9,3-6,6-14,9-16,7-13,5-10,4-6,2-14,1-10</inkml:trace>
  <inkml:trace contextRef="#ctx0" brushRef="#br0" timeOffset="12954.401">6577 683,'33'39,"26"26,8 8,-3-9,-13-11,-9-9,-13-7,-6-11,-6-4,-7-6</inkml:trace>
  <inkml:trace contextRef="#ctx0" brushRef="#br0" timeOffset="13171.49">7254 316,'-14'34,"-5"25,0 8,5-8</inkml:trace>
  <inkml:trace contextRef="#ctx0" brushRef="#br0" timeOffset="13736.987">7564 796,'-33'29,"22"-19,1 0,0 1,0 0,1 1,0 0,1 0,0 0,1 1,1 1,-3 6,7-14,0-1,0 0,0 0,1 1,0-1,0 1,0-1,1 1,0-1,0 1,0-1,1 1,-1-1,1 1,1-1,-1 0,1 1,0-1,0 0,0 0,1 0,0 0,0-1,0 1,1-1,-1 0,1 0,4 4,0-5,0 0,1 0,-1-1,1 0,0-1,-1 0,1 0,0-1,0 0,0-1,-1 1,1-2,0 1,-1-1,1-1,-1 1,0-1,0-1,0 0,0 0,0 0,-1-1,0 0,18-12,-1 0,-1-1,-1-2,0 0,-1-1,-2-1,0-1,-2-1,0-1,-2 0,0-1,-2 0,-1-1,-1 0,-1-1,-2-1,-1 1,-1-1,0-10,-3 23,0 0,-1-1,-1 1,-1 0,0-1,-1 1,-1 0,-1 0,0 0,-1 0,0 0,-1 0,-1 1,-1 0,0 1,-2-2,6 12,-1 0,0 1,1 0,-1-1,0 1,-1 1,1-1,0 1,-1 0,0 0,1 0,-1 0,0 1,0 0,0 0,0 0,0 0,0 1,0 0,0 0,0 1,0-1,0 1,0 0,0 0,0 1,1-1,-1 1,0 0,1 0,-1 1,1 0,0-1,0 1,0 1,0-1,1 0,-1 1,1 0,0 0,0 0,0 0,-1 4,-7 10,1 1,0 0,2 1,1 0,0 0,1 1,1 0,1 0,1 0,1 0,1 0,1 1,0-1,2 0,1 1,0-1,4 12,-4-22,0 0,0 0,1-1,0 1,1-1,0 1,1-1,0-1,0 1,1-1,0 0,1-1,0 0,0 0,1-1,0 0,0 0,1-1,0 0,0-1,0 0,0 0,1-1,0-1,0 0,0 0,1-1,73-1,-60-2</inkml:trace>
  <inkml:trace contextRef="#ctx0" brushRef="#br0" timeOffset="14227.391">8270 542,'-20'44,"1"1,2 1,2 1,2 0,-4 27,19 15,-1-87,-1 1,1-1,1 0,-1 1,0-1,0 0,1 0,-1 0,1 0,0 0,0 0,0-1,0 1,0 0,0-1,0 0,0 1,0-1,1 0,-1 0,0 0,1-1,-1 1,1-1,-1 1,1-1,-1 0,1 0,-1 0,1 0,0 0,0-1,10-2,-1 0,0-1,0-1,0 0,-1-1,0 0,0-1,0 0,-1-1,0 0,0 0,-1-1,1-2,10-6,92-121,-64 72,-47 66,0 1,0-1,0 1,0-1,0 1,0-1,0 1,-1 0,1-1,0 1,0 0,0 0,-1 0,1-1,0 1,-1 0,1 0,-1 0,1 0,-1 0,1 0,-1 0,0 1,1-1,-1 0,0 0,0 0,0 0,0 0,0 0,0 0,0 1,0-1,-1 0,1 0,0 0,-1 0,1 0,-1 0,1 0,-1 0,1 0,0 1,-2 88,-1-37,3-1,2 1,8 42,-5-68,0 0,-2 0,-1 1,-1-1,-2 1,0-1,-2 1,-1-1,-1 0,-6 17,-55 113,64-156,0 1,1-1,-1 1,0-1,0 1,0-1,0 0,0 0,-1 0,1 0,0-1,0 1,-1 0,1-1,0 0,-1 1,1-1,0 0,-1 0,1 0,0-1,-1 1,1-1,0 1,0-1,-1 0,1 1,0-1,0 0,0-1,0 1,0 0,0-1,0 1,0-1,1 1,-1-1,0 0,1 0,0 0,-1 0,1 0,0 0,0 0,0 0,0 0,0 0,1-1,-1 1,1 0,0-1,-1 1,1 0,0-1,0 1,-9-26,2-1,0 0,2 0,1 0,1 0,2 0,1-1,1 1,1-1,2 1,1 0,5-13,0 10</inkml:trace>
  <inkml:trace contextRef="#ctx0" brushRef="#br0" timeOffset="14476.146">8919 148,'-14'28,"-5"25,-4 3,1-9</inkml:trace>
</inkml:ink>
</file>

<file path=ppt/ink/ink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2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0 478,'14'5,"1"-1,-1 0,1-1,-1-1,1 0,0-2,0 1,0-1,0-1,0-1,-1 0,1-1,0-1,-1 0,0-1,7-3,10-12,-1-1,-1-1,-1-1,-1-2,-1 0,-1-2,-2-1,3-5,96-103,-107 122,0 0,1 1,1 1,0 1,0 0,1 1,0 1,2 0,-17 8,-1 0,1 0,0 0,0 0,0 1,0-1,0 1,0 0,0 0,0 0,0 0,0 1,0-1,0 1,0-1,0 1,0 0,0 0,0 1,0-1,-1 0,1 1,-1 0,1 0,-1-1,0 1,1 1,-1-1,0 0,0 1,-1-1,1 1,0-1,-1 1,0 0,1-1,-1 1,0 0,-1 0,1 0,5 17,0 0,-2-1,0 2,-2-1,0 0,-1 1,-1-1,-1 0,-1 1,-1-1,0 0,-2 0,-1 1,2-6,-2 0,0-1,0 0,-2 0,1 0,-2-1,0-1,0 1,-1-1,-1-1,0 0,0 0,-1-1,-1-1,1 0,-1-1,-1 0,0-1,0 0,0-1,-1-1,0 0,0-1,0-1,0 0,-11-1,-53-7,61-2</inkml:trace>
  <inkml:trace contextRef="#ctx0" brushRef="#br0" timeOffset="336.972">1326 140,'-18'25,"1"1,1 1,1 1,2 0,1 0,1 1,1 1,1 0,2 0,0 12,6-39,1 0,0 0,0 0,0 0,0 1,0-1,1 0,-1 0,1 0,0 0,0 0,0 0,0 0,0 0,1-1,-1 1,1 0,0-1,0 1,0-1,0 1,0-1,0 0,1 0,-1 0,1 0,0-1,-1 1,1-1,0 1,0-1,0 0,0 0,0 0,0-1,0 1,0-1,0 1,1-1,-1 0,0-1,0 1,11 0,0-2,0 1,0-2,0 0,0 0,0-2,-1 1,0-2,0 0,-1 0,1-1,-1-1,-1 0,1 0,-1-1,-1-1,0 0,0 0,-1-1,0 0,-1-1,0 0,-1 0,-1-1,0 1,0-2,-1 1,-1 0,0-1,1-8,-5 12,0 0,0-1,-1 1,0 0,-1 0,0 0,-1 0,0 0,0 0,-3-2,5 9,0-1,-1 1,0 0,0 0,0 0,0 0,0 1,0-1,-1 0,1 1,-1 0,0-1,0 1,1 0,-2 0,1 1,0-1,0 1,0-1,-1 1,1 0,-1 0,1 1,-1-1,1 1,-1 0,1 0,-1 0,1 0,-1 0,0 1,-12 3</inkml:trace>
</inkml:ink>
</file>

<file path=ppt/ink/ink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2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41,'-1'284,"-26"-57,5-70,16-157,5-10</inkml:trace>
  <inkml:trace contextRef="#ctx0" brushRef="#br0" timeOffset="369.864">0 154,'5'-7,"1"0,-1 1,1 0,1 0,-1 0,1 1,0-1,0 2,1-1,-1 1,1 0,0 1,0-1,1 2,-1-1,0 1,8-1,156-2,-84 7,158-26,-36-5,-188 22,-4 0</inkml:trace>
  <inkml:trace contextRef="#ctx0" brushRef="#br0" timeOffset="820.348">960 408,'5'0,"11"0,7 0,6 0,1 0,2 0,-1 0,-1 0,0 0,-1 0,0 0,0 0,-1 0,0-5,0-1,0 0,0 1,-4 2</inkml:trace>
  <inkml:trace contextRef="#ctx0" brushRef="#br0" timeOffset="1069.961">1017 634,'38'0,"32"-5,9-1,-4 0,-10 1,-12 1,-14 2</inkml:trace>
</inkml:ink>
</file>

<file path=ppt/ink/ink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197 706,'33'-13,"-8"1,0 2,1 0,1 2,-1 0,1 2,0 1,1 2,17-1,-44 3,0 1,1 0,-1-1,1 1,-1 0,1 0,-1 0,1 0,-1 0,0 0,1 0,-1 0,1 1,-1-1,1 1,-1-1,0 1,1-1,-1 1,0 0,1-1,-1 1,0 0,0 0,0 0,0 0,0 0,0 0,0 1,0-1,0 0,-1 0,1 1,0-1,-1 0,1 1,-1-1,1 1,-1-1,0 0,0 1,0-1,1 1,-1-1,-1 1,1-1,0 1,0-1,0 1,-1-1,1 0,-1 1,1-1,-1 1,0-1,0 0,-94 103,74-84,1 0,1 1,1 1,1 1,-14 24,29-45,1 0,-1 1,1 0,-1-1,1 1,0 0,0-1,1 1,-1 0,0 0,1 0,0 0,-1 0,1 0,1 0,-1-1,0 1,1 0,-1 0,1 0,0 0,0 0,0-1,0 1,0 0,1-1,-1 1,1-1,0 0,0 1,0-1,0 0,0 0,0 0,0 0,1-1,-1 1,1-1,-1 1,1-1,-1 0,1 0,0 0,1 0,9 3,0-1,0-1,0 0,1-1,-1-1,0 0,1 0,-1-1,0-1,0 0,0-1,0-1,0 0,-1 0,1-1,-1-1,10-6,-7 0,-4-1</inkml:trace>
  <inkml:trace contextRef="#ctx0" brushRef="#br0" timeOffset="-746.18">142 0,'0'1,"0"-1,0 1,0-1,0 1,0-1,0 1,0-1,0 1,0-1,0 1,0-1,0 1,1-1,-1 1,0-1,0 1,0-1,1 0,-1 1,0-1,1 1,-1-1,0 0,1 1,-1-1,1 0,-1 1,1-1,-1 0,0 0,1 1,-1-1,1 0,-1 0,1 0,-1 0,1 0,-1 0,1 1,-1-1,1 0,-1-1,1 1,-1 0,1 0,-1 0,1 0,-1 0,1 0,-1-1,1 1,-1 0,1 0,-1-1,1 1,-1 0,0-1,1 1,-1 0,0-1,1 1,-1 0,1-1,17 131,10 61,-9-127,-11-48</inkml:trace>
  <inkml:trace contextRef="#ctx0" brushRef="#br0" timeOffset="-449.706">0 424,'39'-5,"26"-1,8 0,-5 1,-8 1,-10 2,-8 1,-7 1,-5 0,-2 0,-1 0,-1 0,-4 5,-7 2</inkml:trace>
  <inkml:trace contextRef="#ctx0" brushRef="#br0" timeOffset="1788.379">847 1017,'-2'-6,"0"1,0-1,1 1,0-1,0 0,0 0,1 1,0-1,0 0,0 0,1 0,-1 1,1-1,1 0,-1 1,1-1,0 1,1-1,-1 1,1 0,0 0,2-3,-1 1,21-47,2 1,3 2,2 1,2 2,3 0,-37 47,0 0,1 0,-1 0,0 0,1 0,-1 0,1 0,-1 0,1 0,-1 0,1 0,0 0,-1 0,1 1,0-1,0 0,0 0,0 1,-1-1,1 1,0-1,0 1,0-1,0 1,0 0,0-1,0 1,1 0,-1 0,0 0,0 0,0 0,0 0,0 0,0 0,0 0,0 0,0 1,0-1,0 0,0 1,0-1,0 1,0-1,0 1,0-1,0 1,0 0,-1-1,1 1,0 0,0 0,-1 0,1 0,-1-1,1 1,0 1,5 141,-8-92,1-38,0-8,1 0,-1 1,1-1,0 0,0 1,0-1,1 1,0-1,0 0,0 0,0 1,1-1,0 0,0 0,1-1,-1 1,1 0,0-1,0 1,1-1,2 3,-2-7,-1 1,0-1,1 0,-1 0,0 0,1-1,-1 1,0-1,1 0,-1 0,0 0,0 0,0-1,0 1,0-1,0 1,0-1,-1 0,1 0,0-1,-1 1,0 0,0-1,1 0,-1 1,-1-1,1 0,0 0,-1 0,0 0,1 0,-1-2,3-1,149-256,-112 210,-40 52,0 1,0-1,1 1,-1-1,0 0,0 1,1 0,-1-1,0 1,0 0,0 0,0-1,0 1,0 0,0 0,0 0,0 0,0 0,-1 1,1-1,0 0,-1 0,1 0,-1 1,0-1,1 0,-1 1,0-1,1 0,-1 1,0-1,0 0,0 1,0-1,-1 0,1 1,0-1,0 0,-1 0,1 1,-1-1,1 1,0 94,-3-80,1 0,1 0,1 0,1 0,0 0,1 0,0 0,1 0,1 0,1-1,0 0,1 0,1 0,0 0,1-1,8 11,37 5,-33-26</inkml:trace>
  <inkml:trace contextRef="#ctx0" brushRef="#br0" timeOffset="2187.932">1864 480,'0'49,"3"1,3-1,1 0,2-1,3 0,12 31,-14-48,38 71,-47-102,-1 1,1 0,0 0,-1 0,1-1,0 1,0-1,0 1,0 0,-1-1,1 1,0-1,0 0,0 1,0-1,0 0,0 0,0 1,0-1,0 0,0 0,0 0,0 0,0 0,0 0,0-1,0 1,0 0,0 0,0-1,0 1,0-1,0 1,0-1,0 1,-1-1,1 1,0-1,0 0,-1 0,1 1,0-1,-1 0,1 0,0 0,-1 1,0-1,1-1,25-49,-24 48,154-383,-139 325,-12 35</inkml:trace>
  <inkml:trace contextRef="#ctx0" brushRef="#br0" timeOffset="2470.214">1665 283,'39'-5,"26"-2,12 1,-1 1,-5 2,-10 0,-10 2,-9 1,-7 0,-5-5,-2-1,-6 0</inkml:trace>
  <inkml:trace contextRef="#ctx0" brushRef="#br0" timeOffset="2901.45">2399 310,'35'-13,"0"1,0 1,1 2,1 1,6 2,15 9,-56-2,-1-1,0 0,0 0,1 0,-1 1,0-1,0 1,0-1,0 1,0-1,0 1,0 0,0 0,0-1,0 1,0 0,0 0,0 0,-1 0,1 0,0 0,0 0,-1 0,1 0,-1 0,1 0,-1 1,0-1,1 0,-1 0,0 0,0 1,0-1,0 0,0 0,0 1,0-1,0 0,-1 0,1 0,0 1,-1-1,-117 159,116-157,1-1,-1 1,1 0,0 0,0 0,0 1,0-1,1 0,-1 0,1 0,0 1,0-1,0 0,0 0,1 1,-1-1,1 0,0 0,0 0,0 0,0 0,0 0,1 0,-1 0,1 0,0-1,0 1,0-1,0 1,0-1,1 0,-1 0,1 0,0 0,-1 0,1 0,0-1,0 1,0-1,0 0,0 0,0 0,0 0,0-1,1 1,-1-1,1 0,9 2,0-1,0-1,0 0,0-1,0 0,0-1,0-1,0 0,0 0,-1-2,0 1,5-4,2-2</inkml:trace>
</inkml:ink>
</file>

<file path=ppt/ink/ink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1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0 311,'138'-11,"37"-9,-35-4,-95 11,-27 6</inkml:trace>
  <inkml:trace contextRef="#ctx0" brushRef="#br0" timeOffset="276.141">254 1,'-9'57,"-4"25,1 2,2-8,3-12,3-12,1-15</inkml:trace>
</inkml:ink>
</file>

<file path=ppt/ink/ink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2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1,'0'19,"5"16,2 7,-1 1,-1-2,-1-3,-2-4,-1-2,0-6</inkml:trace>
</inkml:ink>
</file>

<file path=ppt/ink/ink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1,'57'0,"25"0,2 0,-8 0,-12 0,-12 0,-15 0</inkml:trace>
</inkml:ink>
</file>

<file path=ppt/ink/ink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2,'178'0,"-175"0,-1-1,1 1,-1 0,1 0,-1 0,1 0,-1 0,1 0,-1 1,1-1,-1 1,1 0,-1 0,0 0,1 0,-1 0,0 0,0 0,0 1,0-1,0 1,0 0,0-1,-1 1,1 0,0 0,-1 0,0 0,1 1,-1-1,0 0,0 0,0 1,-1-1,1 1,0-1,-1 1,0-1,1 1,-1-1,0 1,0-1,-1 1,1-1,0 1,-1-1,1 0,-1 1,0-1,-1 2,-7 12,-1-1,0 0,-1-1,-1 0,0-1,-1 0,-4 2,-53 61,68-75,0 1,0-1,1 1,-1 0,1 0,-1 0,1-1,0 1,-1 0,1 1,0-1,0 0,1 0,-1 0,0 1,1-1,-1 0,1 0,0 1,0-1,0 0,0 1,0-1,0 0,1 1,-1-1,1 0,0 1,0-1,-1 0,1 0,0 0,1 0,-1 0,0 0,1 0,-1 0,1-1,-1 1,1 0,0-1,0 0,0 1,1 0,14 2,0-1,0-1,0 0,0-1,0-1,0-1,1 0,12-3,97-43,-109 41</inkml:trace>
</inkml:ink>
</file>

<file path=ppt/ink/ink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86 103,'24'4,"27"3,14-6,2-2,-2-2,-7 0,-3 1,-7 0,-2 1,-4 1,-4-1,-4 1,-7 0</inkml:trace>
  <inkml:trace contextRef="#ctx0" brushRef="#br0" timeOffset="-1099.063">283 470,'-11'108,"5"-82,2 0,0 1,2-1,1 1,1 0,1-1,1 1,5 21,-2-32,-2-1,0 1,-1 0,0-1,-2 1,0 0,-1 15,-5-7</inkml:trace>
  <inkml:trace contextRef="#ctx0" brushRef="#br0" timeOffset="-733.251">0 441,'33'-12,"-1"1,2 1,-1 2,1 2,0 1,1 1,-1 2,29 2,224 19,-262-15,51 20,-64-11</inkml:trace>
  <inkml:trace contextRef="#ctx0" brushRef="#br0" timeOffset="-400.441">86 921,'-6'6,"2"-3,0 0,0 0,1 1,-1-1,1 1,0 0,0 0,0 0,0 1,1-1,0 0,0 1,0 0,0 0,1-1,0 1,0 0,0 3,2-6,1 1,0-1,0 0,0 0,0 0,0 0,1 0,-1 0,1 0,-1-1,1 1,0-1,-1 0,1 0,0 0,0 0,0 0,0-1,0 1,0-1,0 0,0 0,-1 0,1 0,0-1,3 0,-3 2,40-3,0-1,1-3,-2-1,32-9,60-11,1 3,-109 21</inkml:trace>
  <inkml:trace contextRef="#ctx0" brushRef="#br0" timeOffset="1903.689">819 1006,'18'0,"-1"-1,0 0,0-2,0 0,0-1,-1 0,0-2,1 0,-2 0,1-2,-1 0,0 0,-1-2,0 0,0-1,-2 2,13-9,-2-1,0 0,-1-2,-1 0,-2-2,0 0,-1-1,-1-1,2-6,-17 29,0 0,0-1,0 1,-1 0,1-1,-1 0,0 1,1-1,-1 0,0 1,-1-1,1 0,0 0,-1 0,0 0,1 1,-1-1,0 0,-1 0,1 0,0 0,-1 0,0 0,1 1,-1-1,0 0,-1 0,1 1,0-1,-1 1,1-1,-1 1,0 0,0-1,0 1,0 0,0 0,-1 1,1-1,0 0,-1 1,1-1,-2 1,-4 1,1 0,-1 1,0 0,0 0,1 1,-1 0,1 0,-1 1,1 0,0 0,0 1,0 0,1 0,-1 1,1 0,0 0,0 0,1 0,-1 1,1 0,1 1,-1-1,1 1,0-1,0 1,1 0,-1 3,0-3,1 1,0-1,0 1,0 0,1 0,0 0,1 0,0 1,0-1,0 0,1 1,1-1,-1 0,2 1,-1-1,1 0,0 0,0 0,1 0,0 0,1-1,0 1,0-1,0 0,1 0,0-1,0 1,1-1,0 0,0 0,0-1,1 0,0 0,0-1,0 1,1-1,-1-1,1 0,0 0,1 0,9 1,0-1,0-1,0-1,1-1,-1 0,0-1,0-1,0-1,0 0,0-2,-1 0,1-1,-1 0,-1-1,1-2,-1 1,-1-2,1 0,-2-1,8-7,-7 5,-1-2,0 0,-1 0,-1-1,0-1,-2 0,0-1,0 1,1-8,-10 24,0 0,0 1,0-1,-1 0,1 1,0-1,0 0,-1 0,1 0,0 1,-1-1,1 0,-1 0,1 0,-1 0,1 0,-1 0,0 0,0 0,1 0,-1 0,0-1,0 1,0 0,0 0,0 0,0 0,-1 0,1 0,0 0,0 0,-1 0,1 0,-1 0,1 0,-1 0,1 0,-1 0,0 0,1 0,-1 1,0-1,0 0,1 0,-1 1,0-1,0 1,0-1,0 1,0-1,0 1,0-1,0 1,0 0,0-1,0 1,0 0,0 0,-1 0,-5 5,0 1,1-1,0 1,0 1,0-1,1 1,0 0,0 0,1 0,-1 1,2 0,-1 0,1 0,0 0,1 0,0 1,0-1,1 1,0-1,1 1,0-1,0 4,0-9,0 1,0 0,0-1,1 1,-1-1,1 1,0 0,0-1,0 0,0 1,1-1,-1 0,1 1,0-1,0 0,0 0,1 0,-1-1,1 1,-1-1,1 1,0-1,0 0,0 0,0 0,0 0,1-1,-1 1,0-1,1 0,-1 0,1 0,-1 0,1-1,0 1,-1-1,2 0,13 1,-1-1,1-1,-1 0,1-1,-1-1,0-1,0 0,0-2,-1 1,0-2,0 0,0-1,-1-1,0 0,12-11,-2 0,-1-1,0-2,-2 0,0-2,-2 0,-1-1,-1-1,2-6,15-59,-35 90,1 0,-1 0,1 0,-1 0,0 0,0 0,0 0,0 0,0 0,0 0,-1-1,1 1,-1 0,1 0,-1 0,0 1,0-1,0 0,0 0,0 0,0 1,-1-1,1 0,0 1,-1-1,1 1,-1 0,0-1,1 1,-1 0,0 0,0 0,0 0,0 0,0 1,0-1,0 1,0-1,0 1,0 0,0-1,0 1,0 0,0 0,-8 3,0-1,0 1,0 0,1 1,-1 0,1 1,0 0,1 0,-1 1,1 0,0 1,0-1,1 1,0 1,0 0,1 0,0 0,0 1,1-1,-1 4,1-2,0-1,1 1,0 0,0 0,1 0,1 0,0 1,0-1,1 1,0-1,1 1,0 0,1-1,0 1,0-1,1 1,1-1,0 0,0 0,1 0,0 0,1-1,0 1,1-1,0 0,0-1,0 0,1 0,1 0,-1-1,1 0,1 0,-1-1,1 0,0 0,0-1,1 0,-1-1,1 0,0-1,1 0,5 1,0-1,1-1,-1 0,1-1,-1-1,1-1,0 0,-1-1,1-1,0-1,1-3</inkml:trace>
  <inkml:trace contextRef="#ctx0" brushRef="#br0" timeOffset="2447.577">2399 159,'49'-30,"1"1,1 3,1 2,49-15,-42 29,-58 10,0 0,0 0,0 0,0-1,0 1,0 0,0 0,0 0,0 1,0-1,0 0,0 0,0 0,0 1,0-1,0 1,0-1,0 1,0-1,0 1,-1-1,1 1,0 0,0-1,-1 1,1 0,0-1,-1 1,1 0,-1 0,1 0,-1 0,1 0,-1 0,0 0,0 0,1-1,-1 1,0 0,0 0,0 0,0 0,0 0,0 0,0 0,0 0,0 0,-1 0,1 0,0 0,-1 0,1 1,-75 99,50-72,15-18,0 1,0-1,1 2,0-1,1 1,1 0,0 1,1 0,-3 10,8-21,1 1,-1-1,1 0,0 1,0-1,0 1,0-1,1 0,-1 1,1-1,0 0,0 1,0-1,0 0,1 0,-1 0,1 0,0 0,0 0,0 0,0-1,1 1,-1-1,1 1,-1-1,1 0,0 0,0 0,0-1,0 1,0-1,0 1,3 0,115 21,-87-24,0-2,-1-1,0-2,0-1,24-10,-8 4,-25 7</inkml:trace>
</inkml:ink>
</file>

<file path=ppt/ink/ink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161 1,'-14'33,"-10"17,-1 4,0-3,3-4,1-11,4-6,5-9</inkml:trace>
</inkml:ink>
</file>

<file path=ppt/ink/ink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9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30,'-25'261,"10"-7,-4 41,-7-97,25-187</inkml:trace>
  <inkml:trace contextRef="#ctx0" brushRef="#br0" timeOffset="264.207">0 594,'43'-5,"44"-11,15-2,2-4,-14-3,-12 4,-14-1,-8 5,-10-1,-7 4,-5-2,-5-2,-1 2,-6-1,-2-3,-5-2,-4 2</inkml:trace>
  <inkml:trace contextRef="#ctx0" brushRef="#br0" timeOffset="618.235">904 1,'-100'534,"94"-500,1 1,1 0,2 0,2 0,1 1,-1-33,0 1,1-1,-1 0,1 0,-1 0,1 0,0 0,0 0,0 0,1 0,-1 0,1 0,0-1,0 1,-1-1,2 1,-1-1,0 0,0 0,1 0,-1 0,1 0,0 0,-1-1,1 1,0-1,0 0,0 0,0 0,0 0,0 0,0-1,1 1,-1-1,0 0,0 0,0 0,0 0,1-1,-1 1,0-1,0 0,0 0,0 0,0 0,0-1,-1 1,3-2,44-24,-2-3,-1-2,39-35,-34 35,-50 31,0 1,0-1,0 1,0 0,0-1,0 1,0 0,0-1,0 1,1 0,-1 0,0 0,0 0,0 0,0 0,0 1,0-1,0 0,0 1,0-1,0 0,0 1,0-1,0 1,0-1,0 1,0 0,0-1,-1 1,1 0,0 0,0 0,-1-1,1 1,-1 0,1 0,0 0,-1 0,0 0,1 0,-1 0,0 0,1 0,-1 0,0 0,0 1,0-1,0 0,0 0,0 0,0 0,0 0,-15 83,13-79,-1-1,1 1,0 1,0-1,0 0,1 0,0 1,0-1,0 1,1-1,0 1,0-1,0 1,0-1,1 1,0-1,0 0,1 1,-1-1,1 0,0 0,1 0,-1 0,1 0,0-1,0 1,1-1,-1 0,1 0,0 0,1 1,2-4,-1 0,1 0,0 0,-1-1,1 0,0-1,-1 1,1-1,0 0,-1-1,0 0,1 0,-1 0,0-1,0 0,0 0,0 0,-1-1,1 0,-1 0,0 0,0-1,0 0,-1 0,4-5,10-5,-3 3</inkml:trace>
  <inkml:trace contextRef="#ctx0" brushRef="#br0" timeOffset="961.84">1552 764,'25'0,"-1"-1,0-1,0-2,0 0,0-1,-1-1,1-1,-1-2,-1 0,0-1,0-1,8-7,-24 14,1 0,-1-1,0 0,-1 0,1 0,-1-1,0 0,0 0,-1 0,0-1,0 1,0-1,-1 0,0 0,-1 0,1 0,-1-1,-1 1,1-1,-1 1,0-1,-1 0,0 1,0-4,-4 8,1-1,-1 0,0 1,0 0,0 0,0 0,0 0,-1 1,1-1,-1 1,0 0,1 1,-1-1,0 1,0 0,0 0,0 1,0-1,0 1,0 0,-1 0,1 1,0 0,0 0,0 0,0 0,1 1,-4 1,-10 4,2 2,-1 0,1 0,1 2,0 0,0 1,1 0,0 1,1 1,1 0,0 0,1 1,1 1,-6 11,10-17,0 0,1 0,0 0,1 1,0 0,1 0,0 0,0 1,0 8,3-16,0 0,-1 0,1 0,1 0,-1 0,1 0,-1 0,1 0,0 0,1 0,-1 0,1 0,-1 0,1-1,0 1,1-1,-1 1,0-1,1 0,0 0,0 0,0 0,0-1,0 1,1-1,-1 1,1-1,2 0,7 3,0-1,0 0,1-1,-1-1,1 0,0-1,0 0,0-1,-1-1,1 0,0-1,6-1,12-5</inkml:trace>
  <inkml:trace contextRef="#ctx0" brushRef="#br0" timeOffset="1367.592">2089 877,'244'-270,"-191"231,-52 39,0 0,0 1,1-1,-1 0,0 1,0 0,0-1,1 1,-1 0,0-1,0 1,0 0,0 0,0 0,0 0,-1 0,1 0,0 0,0 0,-1 0,1 0,0 1,-1-1,0 0,1 0,-1 1,0-1,1 0,-1 1,0-1,0 0,0 1,0-1,2 9,1-3,0 1,1-1,-1 1,1-1,1 0,-1-1,1 1,0-1,1 0,0 0,0 0,0-1,0 0,1 0,0-1,0 1,0-1,0-1,1 0,0 0,-1 0,1-1,0 0,0-1,0 0,1 0,-1 0,0-1,0-1,0 1,0-1,0-1,0 1,0-1,0-1,0 1,0-1,-1-1,3-1,11-8,1 0,-2-2,0 0,-1-1,-1-1,0-1,-1-1,-1 0,-1-1,0-1,-2 0,-1-1,10-23,12-22,-20 39</inkml:trace>
</inkml:ink>
</file>

<file path=ppt/ink/ink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7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49,'5'33,"2"41,-1 11,-1 2,-2-5,0-6,-2-7,-1-10,0-11,0-3,0-5,0-5,-1-3,1-2,0-11,0-14,0-12,0-6</inkml:trace>
  <inkml:trace contextRef="#ctx0" brushRef="#br0" timeOffset="287.851">1 105,'48'-5,"44"-6,17-1,-6-4,-15 1,-19 3,-15 4,-12 2,-10 4,-4-4,-2 0,-6 0</inkml:trace>
  <inkml:trace contextRef="#ctx0" brushRef="#br0" timeOffset="737.989">847 416,'20'0,"15"0,7 0,0 0,-1 0,-3 0,-3 0,-3 0,-7 0</inkml:trace>
  <inkml:trace contextRef="#ctx0" brushRef="#br0" timeOffset="987.488">875 726,'48'-5,"16"-6,2-2,-6 2,-12 3</inkml:trace>
</inkml:ink>
</file>

<file path=ppt/ink/ink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4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24,'7'-3,"-1"-1,1 1,0 0,0 1,0 0,0 0,1 0,-1 1,0 0,1 1,-1-1,1 1,-1 1,0 0,1 0,-1 0,0 1,1 0,4 2,-11-1,1 0,-2 0,1 0,0 0,-1 1,1-1,-1 0,0 0,0 1,0-1,0 0,-1 0,1 0,-1 1,0-1,0 0,0 0,0 0,-1 0,1 0,-1-1,0 1,1 0,-1-1,-1 1,1-1,0 0,0 0,-3 2,0 3,-103 120,107-126,0 1,0 0,0 0,0 0,0 0,1 0,-1 0,1 0,0 0,-1 0,1 0,0 0,0 0,0 0,1 0,-1 0,0 0,1 0,-1 0,1 0,0 0,0 0,0 0,-1 0,2-1,-1 1,0 0,0-1,1 1,-1-1,0 1,1-1,0 0,-1 1,1-1,0 0,0 0,-1 0,1 0,0-1,0 1,0 0,0-1,0 1,0-1,0 0,0 0,2 0,109 3,-87-4</inkml:trace>
  <inkml:trace contextRef="#ctx0" brushRef="#br0" timeOffset="326.756">226 477,'38'-5,"23"-2,5 1,-3 1,-8 1,-9 2,-11-4,-8 0,-3 0,-6 1</inkml:trace>
  <inkml:trace contextRef="#ctx0" brushRef="#br0" timeOffset="579.695">480 194,'-10'38,"-2"28,0 7,2-5,3-8,2-10,3-9,1-6,1-4,0-3,6-6,1-7</inkml:trace>
</inkml:ink>
</file>

<file path=ppt/ink/ink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1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0,'0'5,"0"6,0 7,0 4,0 4,0 2,0 1,0 0,0 0,0 1,5-6,2-2,-1 0,4 2,0-4</inkml:trace>
  <inkml:trace contextRef="#ctx0" brushRef="#br0" timeOffset="255.106">1 396,'38'-10,"28"-7,6-2,-3 3,-10 4,-9 9,-13 10,-14 3</inkml:trace>
  <inkml:trace contextRef="#ctx0" brushRef="#br0" timeOffset="616.333">56 621,'27'-4,"-16"1,0 1,1 0,-1 0,1 1,-1 1,1 0,-1 1,1 0,-1 0,1 1,-1 1,0 0,10 4,-20-5,0 0,0 0,0 0,-1 1,1-1,-1 0,1 0,-1 1,0-1,0 0,0 1,0-1,0 0,0 0,-1 1,1-1,-1 0,1 0,-1 0,0 1,0-1,0 0,0 0,0 0,-1 0,1-1,0 1,-1 0,0 0,1-1,-1 1,0-1,0 0,0 1,0-1,0 0,0 0,0 0,0-1,0 1,-2 0,-6 7,8-6,-8 5,1-1,1 1,-1 1,1 0,1 0,-1 0,2 1,-1 0,1 0,0 1,1-1,0 1,1 1,0-1,0 1,1-1,0 3,4-9,0-1,1 1,-1-1,1 0,0 0,0 1,0-1,0 0,0 0,1-1,-1 1,1 0,0-1,0 0,0 1,0-1,0 0,0-1,1 1,-1-1,0 1,1-1,0 0,-1 0,1 0,-1-1,1 1,0-1,0 0,-1 0,1-1,3 1,19 0</inkml:trace>
  <inkml:trace contextRef="#ctx0" brushRef="#br0" timeOffset="1207.161">509 734,'275'-329,"-205"255,-68 75,0-1,-1 0,1 1,-1 0,1-1,-1 1,0 0,1 0,-1 0,0 0,1 0,-1 0,0 0,0 0,0 0,0 1,0-1,0 0,0 1,-1-1,1 1,0-1,-1 1,1-1,-1 1,0-1,1 1,-1 0,0-1,0 1,0-1,0 1,0 0,-1-1,1 1,0-1,-1 1,1-1,-1 1,1 0,0 1,1 141,0-142,-1-1,0 1,1-1,-1 1,1-1,-1 1,1-1,0 1,0-1,0 0,-1 0,1 1,1-1,-1 0,0 0,0 0,0 0,0 0,1 0,-1-1,0 1,1 0,-1 0,1-1,-1 1,1-1,-1 0,1 1,-1-1,1 0,-1 0,1 0,-1 0,1 0,-1 0,1 0,0-1,-1 1,1-1,-1 1,0-1,1 1,0-1,53-42,59-102,-27 40,-88 105,1 1,0-1,0 0,0 1,0-1,0 0,0 0,0 1,0-1,0 0,0 1,0-1,0 0,0 0,0 1,0-1,0 0,1 1,-1-1,0 0,0 0,0 1,0-1,0 0,1 0,-1 0,0 1,0-1,0 0,1 0,-1 0,0 1,0-1,1 0,-1 0,0 0,0 0,1 0,-1 0,0 0,1 0,-1 1,0-1,0 0,1 0,-1 0,0 0,1-1,-1 1,0 0,0 0,1 0,-1 0,0 0,-8 30,3-22,1 1,0 0,1 0,0 0,0 0,1 1,0-1,1 1,0-1,0 1,1 0,1-1,-1 1,1-1,1 1,0-1,0 1,1-1,0 0,1 0,0 0,0 0,1-1,0 0,0 0,7 7,8 3</inkml:trace>
  <inkml:trace contextRef="#ctx0" brushRef="#br0" timeOffset="1701.776">1468 254,'23'78,"-20"-53,26 102,-26-111,1-1,1 1,0-1,1 0,0-1,1 1,9 11,-15-24,-1-1,1 0,-1 0,1 0,0 0,0 0,0-1,0 1,-1 0,1 0,0-1,0 1,0 0,1-1,-1 1,0-1,0 1,0-1,0 1,0-1,1 0,-1 0,0 0,0 0,1 0,-1 0,0 0,0 0,0 0,1 0,-1-1,0 1,0 0,0-1,0 1,0-1,1 0,-1 1,0-1,0 0,-1 1,1-1,0 0,0 0,0 0,0 0,-1 0,1 0,0 0,-1 0,1 0,-1 0,1-1,28-65,-28 64,36-156,-10-1,-21 137,1 5</inkml:trace>
  <inkml:trace contextRef="#ctx0" brushRef="#br0" timeOffset="2353.92">1411 29,'24'0,"13"0,5 0,0 0,-3-5,-2-1,-8-1</inkml:trace>
</inkml:ink>
</file>

<file path=ppt/ink/ink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8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141 718,'30'0,"-16"-1,1 1,-1 0,1 1,-1 0,1 2,-1-1,0 2,11 3,-23-6,0 0,0-1,0 1,0 0,-1 0,1 0,0 1,-1-1,1 0,-1 0,1 1,-1-1,1 1,-1-1,0 1,0 0,0 0,0-1,0 1,0 0,-1 0,1 0,0 0,-1 0,0 0,1 0,-1 0,0 0,0 0,0 0,0 0,-1 0,1 0,0 0,-1 0,1 0,-1 0,0 0,0-1,0 1,0 0,-1 1,-58 75,47-65,-9 11,-67 95,87-116,2 0,-1 0,0 1,0-1,1 0,0 1,0-1,0 0,0 1,0-1,1 0,-1 1,1-1,0 0,0 0,0 1,1-1,-1 0,1 0,-1 0,1-1,0 1,0 0,0-1,1 1,-1-1,1 0,-1 0,1 0,0 0,-1 0,1 0,0-1,0 1,1-1,-1 0,0 0,0 0,0-1,1 1,-1-1,0 1,1-1,-1 0,1 0,-1-1,0 1,0-1,1 0,2-1,82-26,-62 17</inkml:trace>
  <inkml:trace contextRef="#ctx0" brushRef="#br0" timeOffset="-665.061">141 70,'0'9,"0"13,0 8,5 3,2 1,-1 0,-1-2,3-1,1-1,3-6,-1-1,-1-1,-3-4</inkml:trace>
  <inkml:trace contextRef="#ctx0" brushRef="#br0" timeOffset="-397.066">0 521,'39'-5,"31"-6,9-2,-4 2,-10 3,-12 2,-9 3,-13 1</inkml:trace>
  <inkml:trace contextRef="#ctx0" brushRef="#br0" timeOffset="3453.14">650 775,'32'-24,"-1"0,-2-2,0-2,-2 0,-1-2,-1-1,-2-1,-1-1,-2 0,7-17,-18 24,-25 32,5 5,0 1,1 0,0 1,1 0,0 0,1 1,1 1,0-1,1 1,0 0,1 0,-1 12,5-23,0 0,1-1,-1 1,1 0,0 0,0-1,0 1,1 0,-1 0,1-1,0 1,0 0,0-1,1 1,-1-1,1 0,0 1,0-1,0 0,0 0,0 0,1 0,-1 0,1-1,0 1,0-1,0 0,0 0,0 0,1 0,-1 0,0-1,1 0,-1 1,1-1,0 0,1 0,8 1,1 0,0 0,0-1,0-1,0 0,-1-1,1-1,0 0,8-3,0-1,0-2,0 0,-1-1,0-1,-1-2,0 0,-1 0,8-8,-16 11,-1 0,0-1,0-1,-1 1,-1-1,1-1,-2 1,0-1,0-1,-1 1,-1-1,2-5,-7 17,1 0,-1 0,1 0,-1 0,1-1,-1 1,0 0,0-1,1 1,-1 0,0 0,0-1,0 1,-1 0,1-1,0 1,0 0,-1 0,1-1,-1 1,1 0,-1 0,1 0,-1 0,0-1,0 1,1 0,-1 0,0 1,0-1,0 0,0 0,0 0,0 0,0 1,-1-1,1 1,0-1,0 1,0-1,-1 1,1 0,0-1,0 1,-1 0,1 0,0 0,-1 0,1 0,0 0,0 0,-1 1,1-1,-1 0,-65 33,64-31,0 1,1 0,-1 0,1 0,0 1,0-1,0 0,1 1,-1-1,1 1,0 0,0-1,0 1,0 0,1 0,0-1,-1 1,1 0,0 0,1 0,-1-1,1 1,0 0,0 0,0-1,0 1,1-1,-1 1,1-1,0 1,0-1,0 0,1 0,-1 0,1 0,-1 0,1-1,5 4,-1 0,1-1,0 0,0-1,0 0,0 0,1-1,0 0,-1 0,1-1,1 0,-1-1,0 0,0 0,0-1,0 0,1-1,-1 0,0 0,0-1,0 0,0-1,0 0,-1 0,1-1,-1 0,0 0,0-1,0 0,-1-1,0 1,0-2,1 0,-1 1,-1 0,0 0,0-1,0 0,-1 0,0 0,0-1,0 0,-1 1,-1-1,1-1,-1 1,-1-1,0 1,0-1,0 0,-1 1,0-8,-1 15,0 1,0-1,0 0,0 1,0-1,0 0,0 0,-1 1,1-1,0 0,0 1,0-1,-1 0,1 1,0-1,-1 1,1-1,-1 0,1 1,-1-1,1 1,-1-1,1 1,-1 0,1-1,-1 1,1-1,-1 1,0 0,1 0,-1-1,0 1,1 0,-1 0,0 0,0 0,1-1,-1 1,0 0,1 0,-1 1,0-1,1 0,-1 0,0 0,1 0,-1 1,0-1,1 0,-1 0,0 1,1-1,-1 1,1-1,-1 0,1 1,-1-1,1 1,-1 0,-31 30,27-27,1 1,-1 1,1-1,0 0,1 1,-1 0,1 0,0 0,1 0,-1 1,1-1,1 1,-1-1,1 1,0 0,1 0,-1-1,1 1,1 0,-1 0,1-1,0 1,1-1,0 1,0-1,0 1,1-1,-1 0,2 0,-1 0,1 0,-1-1,2 1,-1-1,1 0,-1 0,1-1,1 0,-1 1,0-2,1 1,1 0,0-2,0 1,1-1,0 0,0-1,-1 0,1 0,0 0,0-1,0-1,0 1,0-1,7-2,4-4</inkml:trace>
  <inkml:trace contextRef="#ctx0" brushRef="#br0" timeOffset="3840.42">1638 13,'89'-6,"-70"3,0 1,0 1,0 0,0 2,0 0,0 1,0 1,-18-3,0 0,0 0,1 0,-1 1,0-1,0 0,0 0,0 1,1-1,-1 1,0-1,0 1,0-1,0 1,0 0,0-1,0 1,-1 0,1 0,0 0,0 0,0-1,-1 1,1 0,-1 0,1 1,-1-1,1 0,-1 0,1 0,-1 0,0 0,0 0,1 1,-1-1,0 0,0 0,0 0,-1 1,1-1,0 0,0 0,-1 0,1 0,0 0,-1 0,0 1,-37 47,33-44,3-3,-48 64,49-65,0 1,0-1,0 1,0 0,1-1,-1 1,1 0,-1-1,1 1,-1 0,1 0,0 0,0-1,0 1,0 0,0 0,1 0,-1-1,0 1,1 0,-1 0,1-1,0 1,0 0,-1-1,1 1,0-1,0 1,0-1,1 1,-1-1,0 0,0 0,1 1,-1-1,1 0,-1 0,1 0,0-1,-1 1,1 0,1 0,12 3,0-1,0 0,1-1,-1-1,0 0,1-1,-1 0,1-2,2 0,27-1,-20 2</inkml:trace>
  <inkml:trace contextRef="#ctx0" brushRef="#br0" timeOffset="4755.442">2005 605,'221'-415,"-221"415,0 1,1-1,-1 1,0 0,1-1,-1 1,1-1,-1 1,0-1,1 1,-1-1,1 0,0 1,-1-1,1 1,-1-1,1 0,-1 0,1 1,0-1,-1 0,1 0,0 0,-1 0,1 0,-1 0,1 1,0-2,-1 1,1 0,0 0,-1 0,1 0,0 0,-1 0,1-1,-1 1,1 0,0-1,-1 1,1 0,-1-1,1 1,-1 0,1-1,-1 1,1-1,-1 1,0-1,1 1,-1-1,0 0,1 1,-1-1,0 1,0-1,1 0,-1 1,0-1,0 0,0 1,0-1,0 0,0 1,-21 110,20-107,0 0,0 0,0 1,0-1,0 0,1 0,0 1,0-1,0 0,0 0,0 1,0-1,1 0,0 0,0 1,0-1,0 0,0 0,0 0,1 0,0-1,-1 1,1 0,0 0,0-1,0 0,1 1,-1-1,1 0,-1 0,1 0,0 0,0-1,-1 1,1-1,0 0,1 1,-1-1,0-1,0 1,0 0,1-1,-1 0,1 1,7-5,-1 0,0-1,0 0,0 0,-1-1,0 0,0-1,0 0,-1 0,0-1,0 0,-1 0,0-1,-1 0,1 0,-2-1,1 0,23-31,14-17,-41 59,0-1,0 1,0 0,0 0,0 0,0 0,-1 0,1 0,0 1,-1-1,1 0,-1 1,1 0,-1-1,0 1,1 0,-1-1,0 1,0 0,0 0,-1 0,1 0,0 0,-1 0,1 0,-1 1,9 50,-9-47,0 0,0-1,0 1,1-1,0 1,0-1,1 0,-1 1,1-1,0 0,1 0,-1 0,1 0,0 0,0-1,1 0,-1 1,1-1,1 1,10 4</inkml:trace>
  <inkml:trace contextRef="#ctx0" brushRef="#br0" timeOffset="5049.8">2032 605,'48'-4,"55"-8,18-5,-6 0,-12 2,-15 0,-18 2,-15 3,-13 3,-8 3,-6 3,-7 0</inkml:trace>
  <inkml:trace contextRef="#ctx0" brushRef="#br0" timeOffset="5701.319">2230 803,'-105'181,"95"-154,26-33,110-137,63-28,-130 128,-58 42,1 0,0 1,-1-1,1 0,0 1,-1-1,1 1,0-1,0 1,-1 0,1 0,0 0,0 0,0 0,-1 0,1 0,0 1,0-1,-1 0,1 1,0 0,-1-1,1 1,0 0,-1 0,1 0,-1 0,1 0,-1 0,0 0,1 1,-1-1,0 0,0 1,0-1,0 1,0 0,44 123,-23-3,-21-121,-1 0,0-1,1 1,-1 0,0-1,1 1,-1 0,0 0,0-1,0 1,1 0,-1 0,0 0,0-1,0 1,0 0,-1 0,1-1,0 1,0 0,0 0,-1-1,1 1,0 0,-1-1,1 1,0 0,-1-1,1 1,-1 0,1-1,-1 1,1-1,-1 1,0-1,1 1,-1-1,0 1,1-1,-1 0,0 0,0 1,1-1,-1 0,0 0,0 0,1 1,-1-1,0 0,0 0,1 0,-1 0,0-1,0 1,0 0,1 0,-1 0,0-1,1 1,-1 0,0-1,-52-28,40 21,-133-73,104 57,24 14</inkml:trace>
</inkml:ink>
</file>

<file path=ppt/ink/ink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7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227 230,'1'-37,"1"24,-1 0,-1 0,-1 0,1 0,-2 0,0 1,0-1,-1 0,-1 1,0-1,-4-6,6 16,0 0,-1 1,1 0,0-1,-1 1,1 0,-1 0,0 0,0 1,0-1,0 1,0-1,0 1,0 0,0 0,0 0,-1 1,1-1,0 1,-1 0,1 0,0 0,-1 0,1 1,0-1,0 1,-1 0,1 0,0 0,0 0,0 0,0 1,0-1,0 1,1 0,-1 0,0 0,1 0,0 1,-1-1,1 1,0-1,0 1,0 0,1 0,-1 0,1-1,-1 2,1-1,0 1,-4 10,2 1,0 0,0 0,1 0,1 0,1 1,0-1,1 0,1 0,0 0,1 0,0 0,3 4,10 84,37 149,-32-178,-11-43,-1 1,-2 0,-1 0,-1 1,-1 16,-2-38,-1 1,0 0,-1-1,0 1,-1 0,-1-1,1 1,-2-1,0 0,0 1,-1-1,0-1,-1 1,0-1,-1 1,0-1,-1-1,0 1,0-1,-1-1,0 1,0-1,-1-1,0 1,-4 1,11-8,0 0,0 0,0 1,0-1,0 0,0-1,-1 1,1 0,0-1,-1 1,1-1,0 0,-1 0,1 0,0 0,-1 0,1 0,-1 0,1-1,0 0,0 1,-1-1,1 0,0 0,0 0,0 0,0 0,0-1,0 1,0-1,0 1,1-1,-1 0,0 0,1 1,-1-3,-6-13</inkml:trace>
</inkml:ink>
</file>

<file path=ppt/ink/ink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8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201 138,'-2'-8,"0"0,-1 0,1 0,-1 1,-1-1,0 1,0 0,0 0,-1 0,0 0,0 1,0 0,-1 0,0 0,0 1,-4-2,9 5,-1 0,1 1,-1-1,0 1,0-1,0 1,0 0,0 0,0 0,0 0,0 0,0 0,0 0,0 1,-1-1,1 1,0 0,-1 0,1 0,0 0,0 0,-1 0,1 0,0 1,0-1,-1 1,1 0,0-1,0 1,0 0,0 0,0 1,0-1,0 0,0 1,1-1,-1 1,0-1,1 1,-1 0,1 0,0 0,0 0,-1 0,1 0,0 0,1 0,-1 0,0 0,1 0,-1 1,1-1,-1 2,-1 32,1 0,2 1,2-1,1 0,1 0,2-1,2 0,1 0,2-1,5 10,-7-16,27 113,-24-51,-8-66,-1 0,-1 1,-2-1,0 1,-1-1,-2 0,0 1,-2 1,-3 10,7-29,1-1,-2 1,1 0,-1 0,0-1,0 1,-1-1,0 1,0-1,-1 0,1 1,-1-1,-1 0,1-1,-1 1,0-1,0 0,-1 0,1 0,-1 0,0-1,-1 1,1-1,-1-1,1 1,-1-1,0 0,-4 1,7-4,1 0,0 0,0-1,0 1,-1 0,1-1,0 0,0 1,0-1,0 0,0 0,0 0,0 0,0-1,1 1,-1 0,0-1,1 1,-1-1,1 0,-1 1,1-1,0 0,0 0,0 0,0 0,0 0,0 0,0 0,1 0,-1-1,1 1,-1 0,1 0,0-1,-4-18</inkml:trace>
</inkml:ink>
</file>

<file path=ppt/ink/ink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2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29 121,'-29'389,"36"-437,1 0,3 1,2 0,1 1,3 0,2 1,1 1,7-5,19-40,-45 89,-1 0,1 0,0 0,0 1,0-1,0 0,-1 1,1-1,0 1,0-1,-1 1,1-1,0 1,0 0,-1-1,1 1,-1 0,1-1,-1 1,1 0,-1 0,1-1,-1 1,0 0,1 0,-1 0,0 0,0 0,0 0,0-1,0 1,0 0,0 0,0 0,0 0,0 0,0 0,1 3,5 16,0-2</inkml:trace>
</inkml:ink>
</file>

<file path=ppt/ink/ink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64 327,'-15'38,"-9"18,0-1</inkml:trace>
  <inkml:trace contextRef="#ctx0" brushRef="#br0" timeOffset="545.661">177 73,'178'-64,"-119"56,-58 9,-1 1,0-1,0 1,0-1,1 0,-1 1,-1-1,1 1,0-1,0 1,0-1,-1 0,1 1,-1-1,1 0,-1 1,1-1,-1 0,0 0,0 1,0-1,0 0,0 0,0 0,0 0,0 0,0 0,0 0,0-1,-1 2,-39 37,33-34,1 1,1-1,-1 1,1 0,0 1,0 0,1 0,0 0,0 0,0 1,1 0,1 0,-1 0,1 1,2-7,1 0,0 1,0-1,0 0,0 0,0 0,1 0,-1 0,1 1,-1-1,1 0,0 0,0 0,0 0,0 0,0-1,0 1,0 0,1 0,-1-1,1 1,-1-1,1 1,0-1,-1 0,1 1,0-1,0 0,0 0,0 0,0-1,0 1,0 0,0-1,0 1,0-1,2 0,88 6,-79-7,45 0,-32 0</inkml:trace>
  <inkml:trace contextRef="#ctx0" brushRef="#br0" timeOffset="1236.911">346 920,'-9'3,"-1"0,1 1,0 0,0 1,1 0,-1 0,1 0,0 1,0 1,1-1,0 1,0 1,1-1,-1 1,2 0,-1 0,1 1,0 0,0 2,4-9,1 0,-1 0,1 0,-1 0,1 0,0 1,-1-1,1 0,0 0,1 0,-1 0,0 1,0-1,1 0,0 0,-1 0,1 0,0 0,0 0,0 0,0 0,0 0,1-1,-1 1,0 0,1-1,-1 1,1-1,0 1,-1-1,1 0,0 0,0 0,0 0,0 0,0 0,0 0,0-1,0 1,0-1,1 1,1-1,94-6,-81-2,1 0,-2-1,1-1,-1-1,-1 0,0-1,-1-1,0 0,-1-1,0-1,-2 0,1 0,-2-1,0 0,-1-1,0 0,3-12,-7 13,0 0,0-1,-2 0,0 0,-1 0,-1 0,0-1,-2 1,0 0,0 0,-2 0,0 0,-6-16,8 29,-1 1,0-1,1 1,-2 0,1 0,0 0,-1 0,1 0,-1 0,0 0,0 1,0-1,0 1,-1 0,1 0,0 0,-1 1,0-1,1 1,-1 0,0 0,0 0,1 0,-1 1,0-1,0 1,0 0,0 1,0-1,0 0,1 1,-1 0,0 0,0 0,1 0,-1 1,1 0,-1-1,1 1,-1 0,1 1,0-1,0 1,0-1,1 1,-1 0,0 0,1 0,0 0,0 0,0 1,0-1,0 1,1 0,-6 8,1 0,0 1,1 0,0 0,1 0,0 1,2-1,-1 1,2 0,-1 0,2-1,0 1,1 0,0 0,1 0,1-1,0 1,0-1,2 1,0-1,0-1,4 7,-5-10,1 0,0 0,0-1,1 0,0 1,1-2,-1 1,2-1,-1 0,1-1,0 1,0-2,1 1,-1-1,1 0,0-1,1 0,-1-1,1 0,0 0,16 2,-1-2</inkml:trace>
  <inkml:trace contextRef="#ctx0" brushRef="#br0" timeOffset="1429.146">911 750,'-34'48,"-11"21,3 3,8-6,9-13</inkml:trace>
  <inkml:trace contextRef="#ctx0" brushRef="#br0" timeOffset="1652.741">741 694,'10'38,"12"23,8 5,3-8,-4-9,-2-13,-1-13,-4-10</inkml:trace>
  <inkml:trace contextRef="#ctx0" brushRef="#br0" timeOffset="1901.15">1080 299,'-5'24,"-1"8</inkml:trace>
  <inkml:trace contextRef="#ctx0" brushRef="#br0" timeOffset="2449.804">1277 750,'-26'25,"0"1,1 1,2 1,0 1,3 1,0 0,-11 26,30-55,0 0,0 1,0-1,0 0,0 1,1-1,-1 1,0 0,1-1,-1 1,1-1,-1 1,1 0,0 0,0-1,0 1,0 0,0-1,0 1,0 0,1-1,-1 1,0 0,1-1,0 1,-1-1,1 1,0 0,0-1,0 0,0 1,0-1,0 0,0 1,0-1,0 0,1 0,-1 0,1 0,-1 0,0 0,1 0,0-1,-1 1,1-1,-1 1,1-1,0 1,-1-1,1 0,0 0,-1 0,1 0,0 0,0 0,0 0,13-7,0 0,0-1,-1 0,0-2,0 1,-1-2,0 0,-1 0,9-12,-9 12,13-17,-2-1,-1 0,-1-2,-2 0,-1-1,-1-1,-2-1,-2 0,0-1,-3 0,-1-1,-1 0,-3-1,0 1,-3-1,0-3,-1 36,0 0,0-1,0 1,0-1,0 1,-1-1,0 1,0-1,0 1,0-1,-1 1,0 0,0-1,0 1,-1 0,1-1,-1 1,0 0,0 0,0 0,-1 1,1-1,-1 0,0 1,0 0,0-1,-1 1,1 1,-1-1,1 0,-1 1,0 0,0 0,0 0,0 0,-1 1,1-1,0 1,-1 0,-1 0,-6 4,0 1,0 0,1 0,-1 1,1 1,0 0,1 0,0 1,0 0,0 1,1 0,0 1,0 0,1 0,0 1,1 0,0 0,1 1,0 0,0 0,1 0,1 1,0 0,0 0,0 10,1-12,0 0,1 0,1 1,0-1,0 1,1-1,0 1,1-1,1 1,-1-1,1 0,1 0,0 0,1 0,-1 0,2 0,0-1,0 0,0 0,1 0,0-1,1 0,0 0,1 0,12 14,-1-1</inkml:trace>
  <inkml:trace contextRef="#ctx0" brushRef="#br0" timeOffset="2916.324">1559 750,'-2'7,"-1"1,0 0,0 0,1 1,0-1,1 0,0 1,0 0,0-1,1 1,1-1,-1 1,1-1,1 1,0-1,0 1,0-1,1 0,1 0,-1 0,2 1,-2-8,0-1,0 1,0-1,1 0,-1 0,0 0,0-1,0 1,0-1,0 1,0-1,0 0,0 0,0-1,0 1,0 0,-1-1,1 0,0 0,-1 0,0 0,1 0,-1 0,0 0,0-1,0 1,0-1,-1 0,1 1,-1-1,0 0,1 0,-1-1,-1 4,58-93,-57 93,0 0,0 0,0 0,0 0,0 0,0 0,0 0,0 0,0 0,0 0,0 0,0 1,0-1,-1 1,1-1,0 0,0 1,0-1,0 1,-1 0,1-1,0 1,-1 0,1-1,0 1,-1 0,1 0,-1-1,1 1,-1 0,1 0,-1 0,0 0,1 0,-1 0,0 0,0 0,0-1,0 1,0 0,0 0,0 0,0 0,0 0,0 0,0 0,-1 0,1 0,0 0,-1 0,1 0,0-1,-1 1,1 0,-1 0,1 0,-2 291,1-277,0 0,-1 0,0 0,-1-1,0 1,-2-1,0 0,0 0,-8 13,-9-4,12-21</inkml:trace>
  <inkml:trace contextRef="#ctx0" brushRef="#br0" timeOffset="3208.31">1814 468,'-5'5,"-11"16,-3 9,2 4,3 2,5-6</inkml:trace>
</inkml:ink>
</file>

<file path=ppt/ink/ink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5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143 187,'20'26,"-1"2,-1 0,-2 1,-1 1,-1 0,-1 1,-2 0,-1 1,-1 0,-2 1,0 14,-2-27,15 70,-3 1,-5 0,-3 1,-4 28,-11-70,0-33</inkml:trace>
  <inkml:trace contextRef="#ctx0" brushRef="#br0" timeOffset="3284.752">1 384,'13'-20,"0"0,1 1,2 1,0 0,0 1,2 1,0 1,1 0,0 1,1 2,0 0,2 0,-1 2,1 1,0 1,1 1,0 0,2 2,139 7,-159-1,-1-1,1 1,0 1,-1-1,1 1,0 0,-1 0,0 0,1 0,-1 1,0 0,0 0,-1 0,1 0,-1 1,1-1,-1 1,0 0,0 0,-1 0,1 0,-1 1,0-1,0 0,-1 1,1 0,-1-1,0 1,0 0,0 0,-1 4,-2 6,-2-1,0 1,-1 0,0-1,-1 0,0 0,-2-1,1 0,-2 0,1 0,-2-1,0-1,0 1,-1-2,0 0,-5 3,-244 196,258-207,1-2,-1 1,1-1,0 0,-1 1,1 0,0-1,0 1,0 0,0 0,0-1,0 1,0 0,0 0,0 0,0 0,0 0,0 0,1 1,-1-1,0 0,1 0,-1 1,1-1,-1 0,1 0,0 1,0-1,-1 0,1 1,0-1,0 1,0-1,1 0,-1 1,0-1,0 0,1 1,-1-1,1 0,-1 0,1 1,-1-1,1 0,0 0,11 2,0-2,1 1,-1-2,0 0,1 0,-1-1,0-1,0 0,0 0,0-1,3-2,9 0,32-8,1 2,0 3,0 3,36 1,-89 4,1 0,0 0,-1 0,1 1,0-1,-1 1,1 0,-1 1,0-1,1 1,-1-1,0 1,0 1,0-1,0 1,0-1,-1 1,1 0,-1 0,0 1,1-1,-2 1,1-1,0 1,-1 0,1 0,-1 0,-1 1,1-1,0 0,-1 1,0-1,0 1,0-1,-1 1,1-1,-1 1,0 0,-6 15,0 0,-1 0,0-1,-2 0,-1 0,0-1,-1 0,-1-1,0 0,-2-1,0-1,0 0,-2-1,0 0,0-1,-10 4,-2 7,-1-1,-1-1,-1-2,0-1,-2-2,0-1,-1-1,-1-2,0-1,-3-2,35-8,0-1,0 0,-1 0,1 0,0-1,0 1,-1-1,1 1,0-1,-1 0,1-1,0 1,-1-1,1 1,0-1,0 0,-1 0,1 0,0-1,0 1,0-1,0 1,1-1,-1 0,0 0,1 0,-1-1,1 1,0-1,0 1,0-1,0 0,0 0,1 1,-1-1,1-1,0 1,-1 0,1-2,32-79,-15 59</inkml:trace>
  <inkml:trace contextRef="#ctx0" brushRef="#br0" timeOffset="4055.842">1017 667,'-17'85,"10"-57,1 1,1 0,1 0,2 1,1-1,2 9,-1-35,0 0,0 1,0-1,1 0,0 0,-1 0,1 0,0 0,0 0,1 0,-1 0,1 0,-1-1,1 1,0 0,0-1,0 1,0-1,1 0,-1 0,0 0,1 0,0 0,-1 0,1-1,0 0,0 1,0-1,0 0,0 0,0 0,0-1,0 1,0-1,1 0,-1 0,0 0,0 0,0 0,1-1,-1 1,1-2,21-9,0-2,-1 0,0-2,-2-1,0-1,0 0,-2-2,0 0,-1-2,-1 0,-1 0,-1-2,4-9,52-76,-71 108,-1-1,0 0,0 1,1-1,-1 0,0 1,1-1,-1 1,1-1,-1 0,0 1,1-1,0 1,-1-1,1 1,-1 0,1-1,-1 1,1-1,0 1,-1 0,1 0,0-1,-1 1,1 0,0 0,0 0,-1 0,1 0,0 0,-1 0,1 0,0 0,0 0,-1 0,1 0,0 0,-1 1,1-1,0 0,-1 1,1-1,0 0,-1 1,1-1,-1 1,1-1,-1 1,1-1,-1 1,1-1,-1 1,1-1,-1 1,0 0,1-1,-1 1,0 0,0-1,1 1,-1 0,0-1,0 1,0 0,0 0,0-1,0 1,0 0,0-1,0 1,4 59,-4-56,-1 3,0 0,1 0,0 0,1 0,-1-1,1 1,1 0,-1-1,1 1,0-1,0 1,1-1,0 0,0 0,1 0,0 0,-1-1,2 1,-1-1,1 0,0 0,0-1,0 1,1-1,-1 0,1-1,0 1,0-1,0-1,1 1,-1-1,0 0,1 0,0-1,0 0,-1 0,1 0,0-1,4 0,7-6,0-1,-1-1,1-1,-2 0,1-1,-1 0,-1-2,0 0,0 0,-2-2,1 0,-2 0,0-1,0 0,7-16,3 3,4-5,-2-1,-1-1,-2-1,-2 0,-1-2,-1 0,-3-1,-1 0,-2-1,-1-1,-3 0,-1 0,-2 0,-1-28,-22-1,18 68,1 1,-1-1,0 1,0 0,0-1,0 1,0 0,0 0,0-1,0 1,0 0,-1 0,1 0,0 1,-1-1,1 0,-1 0,1 1,-1-1,1 1,-1-1,1 1,-1 0,1 0,-1-1,0 1,1 0,-1 0,1 1,-1-1,0 0,1 0,-1 1,1-1,-1 1,1 0,-1-1,1 1,-1 0,1 0,0 0,0 0,-2 0,-6 9,0 1,1-1,0 1,0 1,1-1,1 1,0 1,0-1,1 1,1 0,0 0,1 0,0 1,1-1,1 1,0 6,-1-10,-5 30,1 1,3 0,1 1,2-1,1 0,3 7,0-23,2-1,0 1,1-1,1 0,2 0,0-1,2-1,0 1,1-2,2 0,0-1,1 0,7 6,30 25,-47-47</inkml:trace>
  <inkml:trace contextRef="#ctx0" brushRef="#br0" timeOffset="4303.673">1666 356,'48'-5,"45"-6,11-1,-3 1,-13 2,-12 4,-14 1,-14 3,-9 0,-11 1</inkml:trace>
</inkml:ink>
</file>

<file path=ppt/ink/ink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02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453 712,'-1'-1,"1"1,-1-1,0 1,1-1,-1 1,0-1,1 1,-1-1,0 1,0 0,1-1,-1 1,0 0,0 0,0 0,0-1,1 1,-1 0,0 0,0 0,0 0,0 1,1-1,-1 0,0 0,0 0,0 1,1-1,-1 0,0 1,0-1,1 1,-1-1,0 1,1-1,-1 1,0-1,1 1,-1 0,1-1,-1 1,1 0,-1-1,1 1,0 0,-1 0,1-1,0 1,-1 0,1 0,0 0,0 0,0-1,0 1,0 0,0 0,0 0,0 0,0-1,0 1,1 0,9 57,-9-54,77 336,-50-175,-27-154</inkml:trace>
  <inkml:trace contextRef="#ctx0" brushRef="#br0" timeOffset="286.437">1 882,'624'-314,"-456"241,-166 72,-1 0,1 1,0-1,-1 1,1 0,-1-1,1 1,0 0,-1 0,1 0,0 0,-1 0,1 0,0 0,-1 1,1-1,0 1,-1-1,1 1,-1 0,1-1,-1 1,0 0,1 0,-1 0,0 0,1 0,-1 0,0 1,0-1,0 0,0 1,0-1,0 0,0 1,-1-1,1 1,-1-1,1 1,-1 0,1-1,-1 1,0 0,0-1,1 1,-1 0,-1-1,1 1,0 0,0-1,-1 1,-7 23,-5 0</inkml:trace>
  <inkml:trace contextRef="#ctx0" brushRef="#br0" timeOffset="537.444">114 1417,'38'-9,"32"-14,10-1,-1-3,-3 4,-10 1,-11 4,-6 0,-6 4,-6-1,-4 2,-3 3,-2-1,0 1,-6-3,-1 1,-5 3</inkml:trace>
  <inkml:trace contextRef="#ctx0" brushRef="#br0" timeOffset="870.734">86 429,'43'-14,"43"-15,17-6,-5 2,-9 2,-10 6,-9 3,-12 4,-11 2,-8 3,-11 3</inkml:trace>
  <inkml:trace contextRef="#ctx0" brushRef="#br0" timeOffset="1500.418">1130 712,'29'-10,"28"-7,10-2,-2 4,-7-2,-9 3,-8 3,-10-1,-7 2,-1 2,-1-2,1 0,-4 3</inkml:trace>
  <inkml:trace contextRef="#ctx0" brushRef="#br0" timeOffset="1757.513">1214 882,'49'-10,"34"-12,8-3,-7 3,-12 0,-14 4,-12 0,-14 4</inkml:trace>
  <inkml:trace contextRef="#ctx0" brushRef="#br0" timeOffset="4222.579">1214 1249,'10'-5,"12"-7,8 0,3-4,6 1,1-1,-1 1,-3 4,-8-1,-3 1,-1 2,-1 4,-3-3,-1 0,-3 1</inkml:trace>
  <inkml:trace contextRef="#ctx0" brushRef="#br0" timeOffset="5067.736">2231 938,'134'-191,"56"-114,-190 305,0-1,0 0,0 1,1-1,-1 0,0 1,0-1,0 1,1-1,-1 0,0 1,1-1,-1 1,1-1,-1 1,0-1,1 1,-1 0,1-1,-1 1,1-1,0 1,-1 0,1-1,-1 1,1 0,0 0,-1 0,1-1,-1 1,1 0,0 0,-1 0,1 0,0 0,-1 0,1 0,0 0,-1 1,1-1,0 0,-1 0,1 0,-1 1,1-1,0 0,-1 1,1-1,-1 0,1 1,-1-1,1 1,-1-1,0 1,1-1,-1 1,1-1,-1 1,0-1,0 1,1 0,-1-1,0 1,0-1,1 1,-1 0,0-1,15 54,-12-43,41 91,-43-99,1 0,0-1,0 1,0-1,0 1,0-1,0 0,0 0,1 0,-1 0,1 0,0 0,-1-1,1 1,0-1,0 0,0 0,0 0,0 0,0-1,0 1,0-1,1 0,-1 1,0-2,0 1,0 0,0 0,0-1,0 0,0 0,0 0,1 0,17-12,-1 0,-1-1,0 0,-1-2,-1 0,0-2,-2 1,0-2,-1 0,0-1,-2 0,19-22,60-116,-75 151,-6 37,-7-16,0-3,1-1,-1 1,2-1,-1 0,2-1,-1 1,1-1,0 0,1 0,0-1,1 0,-1 0,2-1,-1 0,1 0,0-1,0 0,1-1,-1 0,1 0,6 1,36 10,-29-10</inkml:trace>
  <inkml:trace contextRef="#ctx0" brushRef="#br0" timeOffset="5338.539">2202 1022,'48'-9,"54"-14,20-6,3-4,-10-1,-10 5,-13 3,-14 1,-9 5,-12 1,-11 3,-8 5,-7 4,-2 3,-8 3</inkml:trace>
  <inkml:trace contextRef="#ctx0" brushRef="#br0" timeOffset="5919.145">2880 1022,'-27'63,"-2"-2,-3-1,-3-1,-2-2,-2-2,-3-1,-20 16,225-272,-83 105,-28 32,3 3,3 1,3 3,-59 56,-1 0,1 0,-1 1,1-1,0 1,-1 0,1 0,0-1,0 1,0 0,0 0,0 1,0-1,0 0,0 1,0-1,1 1,-1 0,0-1,0 1,0 0,1 0,-1 1,0-1,0 0,0 1,0-1,0 1,0 0,1 0,-1 0,-1 0,1 0,0 0,0 0,0 1,-1-1,1 1,0-1,-1 1,0 0,1-1,-1 1,0 0,0 0,1 1,39 124,-24-55,29 99,-45-170,0 1,0 0,0 0,0-1,-1 1,1 0,-1 0,1 0,-1 0,0 0,0-1,1 1,-1 0,-1 0,1 0,0 0,0 0,-1 0,1 0,-1 0,0-1,1 1,-1 0,0 0,0-1,0 1,0 0,0-1,-1 1,1-1,0 0,-1 1,1-1,-1 0,1 0,-1 0,0 0,1 0,-1 0,0 0,0-1,-10-2,1 0,-1-1,1-1,-1 0,1 0,0-1,1-1,-1 0,-6-5,0 1,-201-120,199 118</inkml:trace>
  <inkml:trace contextRef="#ctx0" brushRef="#br0" timeOffset="6220.22">3444 119,'18'10,"0"0,0 2,-1 0,-1 1,0 0,-1 1,0 1,-1 1,0 1,-6-8,14 14,-1 1,-2 1,0 1,-2 0,0 2,-2 0,-1 0,-2 1,-1 1,-1 0,-1 1,-2-1,-1 2,-1-1,-2 1,-1-1,-2 10,-2-11,-1 0,-2-1,-1 1,-1-1,-2 0,-1-1,-1 0,-1-1,-2 0,0-1,-2 0,-1-1,-19 21,13-23,2-5</inkml:trace>
  <inkml:trace contextRef="#ctx0" brushRef="#br0" timeOffset="6620.321">2202 204,'-39'64,"3"1,3 1,2 2,4 1,-15 57,30-85,2 0,1 1,2 1,2-1,2 1,2 7,1-30,2 1,0-1,1 0,1 0,0 0,2 0,0-1,2 1,0-2,1 1,0-1,2-1,10 14,-8-15,1-1,1-1,0 0,0-1,2-1,-1 0,1-1,1-1,0-1,1-1,0 0,0-1,0-1,1-1,0-1,0 0,0-2,2 0,18 1</inkml:trace>
  <inkml:trace contextRef="#ctx0" brushRef="#br0" timeOffset="7509.174">4404 261,'-1'-17,"0"1,0-1,-2 1,0-1,-1 1,-1 0,0 0,-1 1,-3-5,6 14,0 0,0 0,-1 0,1 1,-1-1,0 1,-1 0,1 0,-1 1,0-1,0 1,-1 0,1 0,-1 1,0 0,0 0,0 0,0 0,-1 1,1 0,-1 1,1-1,-1 1,0 1,2 0,0 0,0 0,0 1,0 0,0 0,0 0,0 1,0 0,1-1,-1 2,1-1,-1 0,1 1,0 0,0 0,0 1,0-1,0 1,1-1,0 1,-1 0,2 0,-1 1,0-1,1 1,0-1,0 1,0 0,0 0,0 3,-1 4,0 1,0-1,1 1,1 0,0 0,0 0,2 0,-1-1,2 1,0 0,2 8,13 26,1-1,3-1,1-1,11 12,-14-22,21 43,-3 2,-3 2,-4 1,-4 1,2 23,-18-53,-2-1,-3 2,-2-1,-2 1,-3-1,-3 5,5-48,-2 1,0 0,0 0,-1 0,0-1,-1 0,0 1,-1-1,0-1,0 1,-1-1,0 0,-1 0,0-1,0 1,-1-2,0 1,0-1,-1 0,0-1,0 0,-1-1,1 1,-1-2,-9 4,16-7,0-1,-1 1,1 0,0-1,-1 0,1 1,0-1,-1-1,1 1,-1 0,1-1,0 0,0 0,-1 0,1 0,0 0,0 0,0-1,0 0,0 0,0 0,1 0,-1 0,0 0,1 0,0-1,0 0,0 1,0-1,0 0,0 0,1 0,-1 0,1 0,0 0,0-1,0 1,-18-126,20 103</inkml:trace>
  <inkml:trace contextRef="#ctx0" brushRef="#br0" timeOffset="8087.016">4742 769,'68'260,"-65"-250,2 70,-19-111,10-3,2-1,1 0,2 1,1-1,2 1,1 0,2 0,1 0,2 1,2-3,-8 22,1-1,1 1,0 0,1 0,0 1,1-1,0 2,1-1,1 1,0 1,0 0,11-8,-20 17,0 1,0 0,1 0,-1 0,1 0,-1 0,1 0,-1 1,1-1,0 0,-1 1,1-1,0 1,-1 0,1-1,0 1,0 0,-1 0,1 0,0 0,0 1,-1-1,1 0,0 1,-1-1,1 1,0 0,-1-1,1 1,-1 0,1 0,-1 0,0 0,1 0,-1 0,0 1,1-1,-1 0,0 1,0-1,0 0,0 1,-1-1,1 1,0 0,-1-1,1 1,-1 0,1-1,-1 1,0 0,0 0,1-1,-1 1,-1 0,1 0,8 82,-2-58</inkml:trace>
  <inkml:trace contextRef="#ctx0" brushRef="#br0" timeOffset="8406.027">5307 373,'-5'19,"-1"7</inkml:trace>
  <inkml:trace contextRef="#ctx0" brushRef="#br0" timeOffset="8869.89">5561 261,'13'-5,"1"1,-1 0,1 1,0 1,0 0,0 1,0 0,0 1,10 2,-22-2,0 0,0 0,0 1,0-1,0 1,0-1,0 1,0 0,-1 0,1 0,0 0,0 0,-1 0,1 0,-1 1,1-1,-1 0,0 1,1-1,-1 1,0 0,0-1,0 1,0 0,0 0,0 0,-1 0,1-1,-1 1,1 0,-1 0,0 0,0 0,0 0,0 0,0 0,0 0,0 0,-1 0,1 0,-1 0,1 1,-39 82,34-77,-4 7,-36 80,44-92,0-1,0 1,0 0,1 0,-1-1,1 1,0 0,-1 0,1 0,1 0,-1-1,0 1,1 0,0 0,-1 0,1-1,0 1,0 0,1-1,-1 1,0-1,1 1,0-1,-1 0,1 0,0 0,0 0,0 0,1 0,-1 0,0-1,3 2,4 0,0-1,0 0,0-1,0 0,1-1,-1 0,0 0,0-1,0 0,1 0,-1-1,0 0,0-1,-1 0,1 0,-1-1,1 0,6-6,4 1</inkml:trace>
  <inkml:trace contextRef="#ctx0" brushRef="#br0" timeOffset="11623.393">5419 232,'-26'55,"-62"75,98-158,61-94,-111 170,-35 60,65-93</inkml:trace>
  <inkml:trace contextRef="#ctx0" brushRef="#br0" timeOffset="12543.573">6323 882,'-15'5,"0"1,0 0,1 2,0-1,0 2,1 0,0 0,1 1,0 1,0 0,1 1,-7 9,12-13,0 0,0 0,1 1,0 0,1 0,0 0,0 0,1 0,0 1,0 3,2-10,0-1,1 1,0 0,-1 0,1-1,0 1,0 0,0 0,1-1,-1 1,1 0,-1 0,1-1,0 1,0-1,0 1,1-1,-1 1,0-1,1 0,0 1,-1-1,1 0,0 0,0 0,0 0,0-1,1 1,-1-1,0 1,1-1,-1 0,1 0,-1 0,1 0,0 0,-1 0,2-1,4 0,0-1,-1 0,0-1,1 1,-1-2,0 1,0-1,0 0,0 0,0-1,-1 0,1 0,-1 0,0-1,-1 0,1 0,-1-1,0 1,0-1,-1 0,1-1,1-3,-5 8,19-26,-2-1,-1-1,-1-1,-2 0,-1-1,-2-1,-1 0,-1 0,-2-1,-1 0,-2 0,-1 0,-2-1,-1 1,-5-33,4 53,0 0,0 0,-2 0,1 0,-2 0,0 1,-1-1,0 1,-1 0,0 0,-7-8,12 19,0 0,-1 0,0 0,1 0,-1 0,0 1,0-1,0 0,0 1,0 0,0-1,-1 1,1 0,0 0,-1 0,1 1,-1-1,1 0,-1 1,1 0,-1-1,1 1,-1 0,1 1,-1-1,1 0,-1 1,1-1,-1 1,1 0,0-1,-1 1,1 0,0 1,0-1,-1 0,-58 72,54-54,1 1,0 1,2-1,0 0,1 1,1 0,1 0,1 0,1 0,0-1,2 1,1 0,0-1,1 0,1 0,2 0,-1-1,2 0,1 0,0-1,1 0,1-1,9 10,-13-18,1 4,1 0,0 0,1-1,0 0,1-1,1 0,0-1,0-1,1 0,0-1,0 0,1-1,0 0,1-1,40-12,-32-5</inkml:trace>
  <inkml:trace contextRef="#ctx0" brushRef="#br0" timeOffset="12790.404">6972 599,'-14'48,"-15"40,-7 9,3-6,6-14,9-16,7-13,5-10,4-6,2-14,1-10</inkml:trace>
  <inkml:trace contextRef="#ctx0" brushRef="#br0" timeOffset="12954.401">6577 683,'33'39,"26"26,8 8,-3-9,-13-11,-9-9,-13-7,-6-11,-6-4,-7-6</inkml:trace>
  <inkml:trace contextRef="#ctx0" brushRef="#br0" timeOffset="13171.49">7254 316,'-14'34,"-5"25,0 8,5-8</inkml:trace>
  <inkml:trace contextRef="#ctx0" brushRef="#br0" timeOffset="13736.987">7564 796,'-33'29,"22"-19,1 0,0 1,0 0,1 1,0 0,1 0,0 0,1 1,1 1,-3 6,7-14,0-1,0 0,0 0,1 1,0-1,0 1,0-1,1 1,0-1,0 1,0-1,1 1,-1-1,1 1,1-1,-1 0,1 1,0-1,0 0,0 0,1 0,0 0,0-1,0 1,1-1,-1 0,1 0,4 4,0-5,0 0,1 0,-1-1,1 0,0-1,-1 0,1 0,0-1,0 0,0-1,-1 1,1-2,0 1,-1-1,1-1,-1 1,0-1,0-1,0 0,0 0,0 0,-1-1,0 0,18-12,-1 0,-1-1,-1-2,0 0,-1-1,-2-1,0-1,-2-1,0-1,-2 0,0-1,-2 0,-1-1,-1 0,-1-1,-2-1,-1 1,-1-1,0-10,-3 23,0 0,-1-1,-1 1,-1 0,0-1,-1 1,-1 0,-1 0,0 0,-1 0,0 0,-1 0,-1 1,-1 0,0 1,-2-2,6 12,-1 0,0 1,1 0,-1-1,0 1,-1 1,1-1,0 1,-1 0,0 0,1 0,-1 0,0 1,0 0,0 0,0 0,0 0,0 1,0 0,0 0,0 1,0-1,0 1,0 0,0 0,0 1,1-1,-1 1,0 0,1 0,-1 1,1 0,0-1,0 1,0 1,0-1,1 0,-1 1,1 0,0 0,0 0,0 0,-1 4,-7 10,1 1,0 0,2 1,1 0,0 0,1 1,1 0,1 0,1 0,1 0,1 0,1 1,0-1,2 0,1 1,0-1,4 12,-4-22,0 0,0 0,1-1,0 1,1-1,0 1,1-1,0-1,0 1,1-1,0 0,1-1,0 0,0 0,1-1,0 0,0 0,1-1,0 0,0-1,0 0,0 0,1-1,0-1,0 0,0 0,1-1,73-1,-60-2</inkml:trace>
  <inkml:trace contextRef="#ctx0" brushRef="#br0" timeOffset="14227.391">8270 542,'-20'44,"1"1,2 1,2 1,2 0,-4 27,19 15,-1-87,-1 1,1-1,1 0,-1 1,0-1,0 0,1 0,-1 0,1 0,0 0,0 0,0-1,0 1,0 0,0-1,0 0,0 1,0-1,1 0,-1 0,0 0,1-1,-1 1,1-1,-1 1,1-1,-1 0,1 0,-1 0,1 0,0 0,0-1,10-2,-1 0,0-1,0-1,0 0,-1-1,0 0,0-1,0 0,-1-1,0 0,0 0,-1-1,1-2,10-6,92-121,-64 72,-47 66,0 1,0-1,0 1,0-1,0 1,0-1,0 1,-1 0,1-1,0 1,0 0,0 0,-1 0,1-1,0 1,-1 0,1 0,-1 0,1 0,-1 0,1 0,-1 0,0 1,1-1,-1 0,0 0,0 0,0 0,0 0,0 0,0 0,0 1,0-1,-1 0,1 0,0 0,-1 0,1 0,-1 0,1 0,-1 0,1 0,0 1,-2 88,-1-37,3-1,2 1,8 42,-5-68,0 0,-2 0,-1 1,-1-1,-2 1,0-1,-2 1,-1-1,-1 0,-6 17,-55 113,64-156,0 1,1-1,-1 1,0-1,0 1,0-1,0 0,0 0,-1 0,1 0,0-1,0 1,-1 0,1-1,0 0,-1 1,1-1,0 0,-1 0,1 0,0-1,-1 1,1-1,0 1,0-1,-1 0,1 1,0-1,0 0,0-1,0 1,0 0,0-1,0 1,0-1,1 1,-1-1,0 0,1 0,0 0,-1 0,1 0,0 0,0 0,0 0,0 0,0 0,1-1,-1 1,1 0,0-1,-1 1,1 0,0-1,0 1,-9-26,2-1,0 0,2 0,1 0,1 0,2 0,1-1,1 1,1-1,2 1,1 0,5-13,0 10</inkml:trace>
  <inkml:trace contextRef="#ctx0" brushRef="#br0" timeOffset="14476.146">8919 148,'-14'28,"-5"25,-4 3,1-9</inkml:trace>
</inkml:ink>
</file>

<file path=ppt/ink/ink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2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0 478,'14'5,"1"-1,-1 0,1-1,-1-1,1 0,0-2,0 1,0-1,0-1,0-1,-1 0,1-1,0-1,-1 0,0-1,7-3,10-12,-1-1,-1-1,-1-1,-1-2,-1 0,-1-2,-2-1,3-5,96-103,-107 122,0 0,1 1,1 1,0 1,0 0,1 1,0 1,2 0,-17 8,-1 0,1 0,0 0,0 0,0 1,0-1,0 1,0 0,0 0,0 0,0 0,0 1,0-1,0 1,0-1,0 1,0 0,0 0,0 1,0-1,-1 0,1 1,-1 0,1 0,-1-1,0 1,1 1,-1-1,0 0,0 1,-1-1,1 1,0-1,-1 1,0 0,1-1,-1 1,0 0,-1 0,1 0,5 17,0 0,-2-1,0 2,-2-1,0 0,-1 1,-1-1,-1 0,-1 1,-1-1,0 0,-2 0,-1 1,2-6,-2 0,0-1,0 0,-2 0,1 0,-2-1,0-1,0 1,-1-1,-1-1,0 0,0 0,-1-1,-1-1,1 0,-1-1,-1 0,0-1,0 0,0-1,-1-1,0 0,0-1,0-1,0 0,-11-1,-53-7,61-2</inkml:trace>
  <inkml:trace contextRef="#ctx0" brushRef="#br0" timeOffset="336.972">1326 140,'-18'25,"1"1,1 1,1 1,2 0,1 0,1 1,1 1,1 0,2 0,0 12,6-39,1 0,0 0,0 0,0 0,0 1,0-1,1 0,-1 0,1 0,0 0,0 0,0 0,0 0,0 0,1-1,-1 1,1 0,0-1,0 1,0-1,0 1,0-1,0 0,1 0,-1 0,1 0,0-1,-1 1,1-1,0 1,0-1,0 0,0 0,0 0,0-1,0 1,0-1,0 1,1-1,-1 0,0-1,0 1,11 0,0-2,0 1,0-2,0 0,0 0,0-2,-1 1,0-2,0 0,-1 0,1-1,-1-1,-1 0,1 0,-1-1,-1-1,0 0,0 0,-1-1,0 0,-1-1,0 0,-1 0,-1-1,0 1,0-2,-1 1,-1 0,0-1,1-8,-5 12,0 0,0-1,-1 1,0 0,-1 0,0 0,-1 0,0 0,0 0,-3-2,5 9,0-1,-1 1,0 0,0 0,0 0,0 0,0 1,0-1,-1 0,1 1,-1 0,0-1,0 1,1 0,-2 0,1 1,0-1,0 1,0-1,-1 1,1 0,-1 0,1 1,-1-1,1 1,-1 0,1 0,-1 0,1 0,-1 0,0 1,-12 3</inkml:trace>
</inkml:ink>
</file>

<file path=ppt/ink/ink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2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41,'-1'284,"-26"-57,5-70,16-157,5-10</inkml:trace>
  <inkml:trace contextRef="#ctx0" brushRef="#br0" timeOffset="369.864">0 154,'5'-7,"1"0,-1 1,1 0,1 0,-1 0,1 1,0-1,0 2,1-1,-1 1,1 0,0 1,0-1,1 2,-1-1,0 1,8-1,156-2,-84 7,158-26,-36-5,-188 22,-4 0</inkml:trace>
  <inkml:trace contextRef="#ctx0" brushRef="#br0" timeOffset="820.348">960 408,'5'0,"11"0,7 0,6 0,1 0,2 0,-1 0,-1 0,0 0,-1 0,0 0,0 0,-1 0,0-5,0-1,0 0,0 1,-4 2</inkml:trace>
  <inkml:trace contextRef="#ctx0" brushRef="#br0" timeOffset="1069.961">1017 634,'38'0,"32"-5,9-1,-4 0,-10 1,-12 1,-14 2</inkml:trace>
</inkml:ink>
</file>

<file path=ppt/ink/ink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197 706,'33'-13,"-8"1,0 2,1 0,1 2,-1 0,1 2,0 1,1 2,17-1,-44 3,0 1,1 0,-1-1,1 1,-1 0,1 0,-1 0,1 0,-1 0,0 0,1 0,-1 0,1 1,-1-1,1 1,-1-1,0 1,1-1,-1 1,0 0,1-1,-1 1,0 0,0 0,0 0,0 0,0 0,0 0,0 1,0-1,0 0,-1 0,1 1,0-1,-1 0,1 1,-1-1,1 1,-1-1,0 0,0 1,0-1,1 1,-1-1,-1 1,1-1,0 1,0-1,0 1,-1-1,1 0,-1 1,1-1,-1 1,0-1,0 0,-94 103,74-84,1 0,1 1,1 1,1 1,-14 24,29-45,1 0,-1 1,1 0,-1-1,1 1,0 0,0-1,1 1,-1 0,0 0,1 0,0 0,-1 0,1 0,1 0,-1-1,0 1,1 0,-1 0,1 0,0 0,0 0,0-1,0 1,0 0,1-1,-1 1,1-1,0 0,0 1,0-1,0 0,0 0,0 0,0 0,1-1,-1 1,1-1,-1 1,1-1,-1 0,1 0,0 0,1 0,9 3,0-1,0-1,0 0,1-1,-1-1,0 0,1 0,-1-1,0-1,0 0,0-1,0-1,0 0,-1 0,1-1,-1-1,10-6,-7 0,-4-1</inkml:trace>
  <inkml:trace contextRef="#ctx0" brushRef="#br0" timeOffset="-746.18">142 0,'0'1,"0"-1,0 1,0-1,0 1,0-1,0 1,0-1,0 1,0-1,0 1,0-1,0 1,1-1,-1 1,0-1,0 1,0-1,1 0,-1 1,0-1,1 1,-1-1,0 0,1 1,-1-1,1 0,-1 1,1-1,-1 0,0 0,1 1,-1-1,1 0,-1 0,1 0,-1 0,1 0,-1 0,1 1,-1-1,1 0,-1-1,1 1,-1 0,1 0,-1 0,1 0,-1 0,1 0,-1-1,1 1,-1 0,1 0,-1-1,1 1,-1 0,0-1,1 1,-1 0,0-1,1 1,-1 0,1-1,17 131,10 61,-9-127,-11-48</inkml:trace>
  <inkml:trace contextRef="#ctx0" brushRef="#br0" timeOffset="-449.706">0 424,'39'-5,"26"-1,8 0,-5 1,-8 1,-10 2,-8 1,-7 1,-5 0,-2 0,-1 0,-1 0,-4 5,-7 2</inkml:trace>
  <inkml:trace contextRef="#ctx0" brushRef="#br0" timeOffset="1788.379">847 1017,'-2'-6,"0"1,0-1,1 1,0-1,0 0,0 0,1 1,0-1,0 0,0 0,1 0,-1 1,1-1,1 0,-1 1,1-1,0 1,1-1,-1 1,1 0,0 0,2-3,-1 1,21-47,2 1,3 2,2 1,2 2,3 0,-37 47,0 0,1 0,-1 0,0 0,1 0,-1 0,1 0,-1 0,1 0,-1 0,1 0,0 0,-1 0,1 1,0-1,0 0,0 0,0 1,-1-1,1 1,0-1,0 1,0-1,0 1,0 0,0-1,0 1,1 0,-1 0,0 0,0 0,0 0,0 0,0 0,0 0,0 0,0 0,0 1,0-1,0 0,0 1,0-1,0 1,0-1,0 1,0-1,0 1,0 0,-1-1,1 1,0 0,0 0,-1 0,1 0,-1-1,1 1,0 1,5 141,-8-92,1-38,0-8,1 0,-1 1,1-1,0 0,0 1,0-1,1 1,0-1,0 0,0 0,0 1,1-1,0 0,0 0,1-1,-1 1,1 0,0-1,0 1,1-1,2 3,-2-7,-1 1,0-1,1 0,-1 0,0 0,1-1,-1 1,0-1,1 0,-1 0,0 0,0 0,0-1,0 1,0-1,0 1,0-1,-1 0,1 0,0-1,-1 1,0 0,0-1,1 0,-1 1,-1-1,1 0,0 0,-1 0,0 0,1 0,-1-2,3-1,149-256,-112 210,-40 52,0 1,0-1,1 1,-1-1,0 0,0 1,1 0,-1-1,0 1,0 0,0 0,0-1,0 1,0 0,0 0,0 0,0 0,0 0,-1 1,1-1,0 0,-1 0,1 0,-1 1,0-1,1 0,-1 1,0-1,1 0,-1 1,0-1,0 0,0 1,0-1,-1 0,1 1,0-1,0 0,-1 0,1 1,-1-1,1 1,0 94,-3-80,1 0,1 0,1 0,1 0,0 0,1 0,0 0,1 0,1 0,1-1,0 0,1 0,1 0,0 0,1-1,8 11,37 5,-33-26</inkml:trace>
  <inkml:trace contextRef="#ctx0" brushRef="#br0" timeOffset="2187.932">1864 480,'0'49,"3"1,3-1,1 0,2-1,3 0,12 31,-14-48,38 71,-47-102,-1 1,1 0,0 0,-1 0,1-1,0 1,0-1,0 1,0 0,-1-1,1 1,0-1,0 0,0 1,0-1,0 0,0 0,0 1,0-1,0 0,0 0,0 0,0 0,0 0,0 0,0-1,0 1,0 0,0 0,0-1,0 1,0-1,0 1,0-1,0 1,-1-1,1 1,0-1,0 0,-1 0,1 1,0-1,-1 0,1 0,0 0,-1 1,0-1,1-1,25-49,-24 48,154-383,-139 325,-12 35</inkml:trace>
  <inkml:trace contextRef="#ctx0" brushRef="#br0" timeOffset="2470.214">1665 283,'39'-5,"26"-2,12 1,-1 1,-5 2,-10 0,-10 2,-9 1,-7 0,-5-5,-2-1,-6 0</inkml:trace>
  <inkml:trace contextRef="#ctx0" brushRef="#br0" timeOffset="2901.45">2399 310,'35'-13,"0"1,0 1,1 2,1 1,6 2,15 9,-56-2,-1-1,0 0,0 0,1 0,-1 1,0-1,0 1,0-1,0 1,0-1,0 1,0 0,0 0,0-1,0 1,0 0,0 0,0 0,-1 0,1 0,0 0,0 0,-1 0,1 0,-1 0,1 0,-1 1,0-1,1 0,-1 0,0 0,0 1,0-1,0 0,0 0,0 1,0-1,0 0,-1 0,1 0,0 1,-1-1,-117 159,116-157,1-1,-1 1,1 0,0 0,0 0,0 1,0-1,1 0,-1 0,1 0,0 1,0-1,0 0,0 0,1 1,-1-1,1 0,0 0,0 0,0 0,0 0,0 0,1 0,-1 0,1 0,0-1,0 1,0-1,0 1,0-1,1 0,-1 0,1 0,0 0,-1 0,1 0,0-1,0 1,0-1,0 0,0 0,0 0,0 0,0-1,1 1,-1-1,1 0,9 2,0-1,0-1,0 0,0-1,0 0,0-1,0-1,0 0,0 0,-1-2,0 1,5-4,2-2</inkml:trace>
</inkml:ink>
</file>

<file path=ppt/ink/ink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1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0 311,'138'-11,"37"-9,-35-4,-95 11,-27 6</inkml:trace>
  <inkml:trace contextRef="#ctx0" brushRef="#br0" timeOffset="276.141">254 1,'-9'57,"-4"25,1 2,2-8,3-12,3-12,1-15</inkml:trace>
</inkml:ink>
</file>

<file path=ppt/ink/ink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2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1,'0'19,"5"16,2 7,-1 1,-1-2,-1-3,-2-4,-1-2,0-6</inkml:trace>
</inkml:ink>
</file>

<file path=ppt/ink/ink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1,'57'0,"25"0,2 0,-8 0,-12 0,-12 0,-15 0</inkml:trace>
</inkml:ink>
</file>

<file path=ppt/ink/ink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2,'178'0,"-175"0,-1-1,1 1,-1 0,1 0,-1 0,1 0,-1 0,1 0,-1 1,1-1,-1 1,1 0,-1 0,0 0,1 0,-1 0,0 0,0 0,0 1,0-1,0 1,0 0,0-1,-1 1,1 0,0 0,-1 0,0 0,1 1,-1-1,0 0,0 0,0 1,-1-1,1 1,0-1,-1 1,0-1,1 1,-1-1,0 1,0-1,-1 1,1-1,0 1,-1-1,1 0,-1 1,0-1,-1 2,-7 12,-1-1,0 0,-1-1,-1 0,0-1,-1 0,-4 2,-53 61,68-75,0 1,0-1,1 1,-1 0,1 0,-1 0,1-1,0 1,-1 0,1 1,0-1,0 0,1 0,-1 0,0 1,1-1,-1 0,1 0,0 1,0-1,0 0,0 1,0-1,0 0,1 1,-1-1,1 0,0 1,0-1,-1 0,1 0,0 0,1 0,-1 0,0 0,1 0,-1 0,1-1,-1 1,1 0,0-1,0 0,0 1,1 0,14 2,0-1,0-1,0 0,0-1,0-1,0-1,1 0,12-3,97-43,-109 41</inkml:trace>
</inkml:ink>
</file>

<file path=ppt/ink/ink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86 103,'24'4,"27"3,14-6,2-2,-2-2,-7 0,-3 1,-7 0,-2 1,-4 1,-4-1,-4 1,-7 0</inkml:trace>
  <inkml:trace contextRef="#ctx0" brushRef="#br0" timeOffset="-1099.063">283 470,'-11'108,"5"-82,2 0,0 1,2-1,1 1,1 0,1-1,1 1,5 21,-2-32,-2-1,0 1,-1 0,0-1,-2 1,0 0,-1 15,-5-7</inkml:trace>
  <inkml:trace contextRef="#ctx0" brushRef="#br0" timeOffset="-733.251">0 441,'33'-12,"-1"1,2 1,-1 2,1 2,0 1,1 1,-1 2,29 2,224 19,-262-15,51 20,-64-11</inkml:trace>
  <inkml:trace contextRef="#ctx0" brushRef="#br0" timeOffset="-400.441">86 921,'-6'6,"2"-3,0 0,0 0,1 1,-1-1,1 1,0 0,0 0,0 0,0 1,1-1,0 0,0 1,0 0,0 0,1-1,0 1,0 0,0 3,2-6,1 1,0-1,0 0,0 0,0 0,0 0,1 0,-1 0,1 0,-1-1,1 1,0-1,-1 0,1 0,0 0,0 0,0 0,0-1,0 1,0-1,0 0,0 0,-1 0,1 0,0-1,3 0,-3 2,40-3,0-1,1-3,-2-1,32-9,60-11,1 3,-109 21</inkml:trace>
  <inkml:trace contextRef="#ctx0" brushRef="#br0" timeOffset="1903.689">819 1006,'18'0,"-1"-1,0 0,0-2,0 0,0-1,-1 0,0-2,1 0,-2 0,1-2,-1 0,0 0,-1-2,0 0,0-1,-2 2,13-9,-2-1,0 0,-1-2,-1 0,-2-2,0 0,-1-1,-1-1,2-6,-17 29,0 0,0-1,0 1,-1 0,1-1,-1 0,0 1,1-1,-1 0,0 1,-1-1,1 0,0 0,-1 0,0 0,1 1,-1-1,0 0,-1 0,1 0,0 0,-1 0,0 0,1 1,-1-1,0 0,-1 0,1 1,0-1,-1 1,1-1,-1 1,0 0,0-1,0 1,0 0,0 0,-1 1,1-1,0 0,-1 1,1-1,-2 1,-4 1,1 0,-1 1,0 0,0 0,1 1,-1 0,1 0,-1 1,1 0,0 0,0 1,0 0,1 0,-1 1,1 0,0 0,0 0,1 0,-1 1,1 0,1 1,-1-1,1 1,0-1,0 1,1 0,-1 3,0-3,1 1,0-1,0 1,0 0,1 0,0 0,1 0,0 1,0-1,0 0,1 1,1-1,-1 0,2 1,-1-1,1 0,0 0,0 0,1 0,0 0,1-1,0 1,0-1,0 0,1 0,0-1,0 1,1-1,0 0,0 0,0-1,1 0,0 0,0-1,0 1,1-1,-1-1,1 0,0 0,1 0,9 1,0-1,0-1,0-1,1-1,-1 0,0-1,0-1,0-1,0 0,0-2,-1 0,1-1,-1 0,-1-1,1-2,-1 1,-1-2,1 0,-2-1,8-7,-7 5,-1-2,0 0,-1 0,-1-1,0-1,-2 0,0-1,0 1,1-8,-10 24,0 0,0 1,0-1,-1 0,1 1,0-1,0 0,-1 0,1 0,0 1,-1-1,1 0,-1 0,1 0,-1 0,1 0,-1 0,0 0,0 0,1 0,-1 0,0-1,0 1,0 0,0 0,0 0,0 0,-1 0,1 0,0 0,0 0,-1 0,1 0,-1 0,1 0,-1 0,1 0,-1 0,0 0,1 0,-1 1,0-1,0 0,1 0,-1 1,0-1,0 1,0-1,0 1,0-1,0 1,0-1,0 1,0 0,0-1,0 1,0 0,0 0,-1 0,-5 5,0 1,1-1,0 1,0 1,0-1,1 1,0 0,0 0,1 0,-1 1,2 0,-1 0,1 0,0 0,1 0,0 1,0-1,1 1,0-1,1 1,0-1,0 4,0-9,0 1,0 0,0-1,1 1,-1-1,1 1,0 0,0-1,0 0,0 1,1-1,-1 0,1 1,0-1,0 0,0 0,1 0,-1-1,1 1,-1-1,1 1,0-1,0 0,0 0,0 0,0 0,1-1,-1 1,0-1,1 0,-1 0,1 0,-1 0,1-1,0 1,-1-1,2 0,13 1,-1-1,1-1,-1 0,1-1,-1-1,0-1,0 0,0-2,-1 1,0-2,0 0,0-1,-1-1,0 0,12-11,-2 0,-1-1,0-2,-2 0,0-2,-2 0,-1-1,-1-1,2-6,15-59,-35 90,1 0,-1 0,1 0,-1 0,0 0,0 0,0 0,0 0,0 0,0 0,-1-1,1 1,-1 0,1 0,-1 0,0 1,0-1,0 0,0 0,0 0,0 1,-1-1,1 0,0 1,-1-1,1 1,-1 0,0-1,1 1,-1 0,0 0,0 0,0 0,0 0,0 1,0-1,0 1,0-1,0 1,0 0,0-1,0 1,0 0,0 0,-8 3,0-1,0 1,0 0,1 1,-1 0,1 1,0 0,1 0,-1 1,1 0,0 1,0-1,1 1,0 1,0 0,1 0,0 0,0 1,1-1,-1 4,1-2,0-1,1 1,0 0,0 0,1 0,1 0,0 1,0-1,1 1,0-1,1 1,0 0,1-1,0 1,0-1,1 1,1-1,0 0,0 0,1 0,0 0,1-1,0 1,1-1,0 0,0-1,0 0,1 0,1 0,-1-1,1 0,1 0,-1-1,1 0,0 0,0-1,1 0,-1-1,1 0,0-1,1 0,5 1,0-1,1-1,-1 0,1-1,-1-1,1-1,0 0,-1-1,1-1,0-1,1-3</inkml:trace>
  <inkml:trace contextRef="#ctx0" brushRef="#br0" timeOffset="2447.577">2399 159,'49'-30,"1"1,1 3,1 2,49-15,-42 29,-58 10,0 0,0 0,0 0,0-1,0 1,0 0,0 0,0 0,0 1,0-1,0 0,0 0,0 0,0 1,0-1,0 1,0-1,0 1,0-1,0 1,-1-1,1 1,0 0,0-1,-1 1,1 0,0-1,-1 1,1 0,-1 0,1 0,-1 0,1 0,-1 0,0 0,0 0,1-1,-1 1,0 0,0 0,0 0,0 0,0 0,0 0,0 0,0 0,0 0,-1 0,1 0,0 0,-1 0,1 1,-75 99,50-72,15-18,0 1,0-1,1 2,0-1,1 1,1 0,0 1,1 0,-3 10,8-21,1 1,-1-1,1 0,0 1,0-1,0 1,0-1,1 0,-1 1,1-1,0 0,0 1,0-1,0 0,1 0,-1 0,1 0,0 0,0 0,0 0,0-1,1 1,-1-1,1 1,-1-1,1 0,0 0,0 0,0-1,0 1,0-1,0 1,3 0,115 21,-87-24,0-2,-1-1,0-2,0-1,24-10,-8 4,-25 7</inkml:trace>
</inkml:ink>
</file>

<file path=ppt/ink/ink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59.84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338 198,'1'-1,"0"1,-1-1,1 1,0 0,0-1,-1 1,1-1,0 1,0 0,0 0,0-1,-1 1,1 0,0 0,0 0,0 0,0 0,0 0,0 0,-1 1,1-1,0 0,0 0,0 1,0-1,-1 0,1 1,0-1,0 1,-1-1,1 1,0-1,-1 1,1-1,-1 1,1 0,0-1,-1 1,1 0,-1 0,0-1,1 1,-1 0,0 0,1 0,-1-1,0 1,17 42,-11-1,-2 0,-2 0,-2 0,-3 20,1 17,2 180,0-235</inkml:trace>
  <inkml:trace contextRef="#ctx0" brushRef="#br0" timeOffset="285.402">0 282,'39'-19,"36"-16,15-7,-3 4,-6 3,-13 9,-13 7,-11 8,-12 1,-8 1,-3 4,0 1,-3 7,-6 3</inkml:trace>
  <inkml:trace contextRef="#ctx0" brushRef="#br0" timeOffset="719.4">593 819,'-1'1,"1"0,-1 0,0 0,0 0,0 0,0 0,0 0,0 0,0-1,0 1,0 0,-1-1,1 1,0-1,0 1,-1-1,1 1,0-1,-1 0,1 0,0 0,-1 0,1 0,0 0,-1 0,1 0,0 0,-1-1,1 1,0 0,-1-1,1 1,0-1,0 0,0 1,0-1,-1 0,1 0,0 0,0 0,0 1,1-1,-1-1,0 1,0 0,0 0,1 0,-1 0,1 0,-1-1,1 1,-1 0,1-1,0 1,-1 0,1-1,0 1,0 0,0-1,0 1,0 0,1-1,-1 1,0 0,1-1,-1-16,2 0,0 1,1-1,1 1,0 0,2 0,0 1,0-1,2 1,0 1,0-1,2 1,0 1,9-10,1-7,-16 23,1 1,-1-1,2 1,-1 0,1 1,0 0,0-1,1 2,0-1,0 1,0 0,0 0,1 1,0 0,0 1,0-1,0 2,5-2,5 5</inkml:trace>
  <inkml:trace contextRef="#ctx0" brushRef="#br0" timeOffset="1154.387">1185 424,'-4'4,"-42"34,1 2,3 2,1 1,2 3,-27 41,36 5,30-90,0 0,0 1,0-1,1 1,-1-1,1 0,-1 1,1-1,0 0,0 0,0 1,0-1,0 0,0 0,0 0,1 0,-1 0,1 0,0-1,-1 1,1 0,0-1,0 0,0 1,0-1,0 0,0 0,1 0,-1 0,0 0,0-1,1 1,-1 0,1-1,-1 0,0 0,3 0,6-1,1-2,-1 1,0-2,0 1,-1-1,1-1,-1 0,0 0,0-1,0-1,-1 0,0 0,0 0,-1-1,0 0,0-1,-1 0,0 0,4-10,24-20,108-134,-115 139,-23 64,-12 83,6-86</inkml:trace>
  <inkml:trace contextRef="#ctx0" brushRef="#br0" timeOffset="1587.086">1524 819,'34'-97,"45"-167,-80 276,1-1,1 0,0 0,0 1,1-1,0 0,1 0,0 0,1-1,1 1,-1-1,1 0,1 0,0-1,0 1,1-1,0-1,1 1,0-1,0-1,1 1,7 4,-11-10,0 1,1-1,-1 0,1 0,0-1,0 1,0-1,-1-1,1 1,0-1,0 0,0 0,0-1,0 1,0-1,0-1,0 1,-1-1,1 0,-1 0,1-1,-1 0,0 0,0 0,0 0,0-1,-1 0,1 0,-1 0,0-1,0 1,-1-1,1 0,-1 0,0 0,0 0,-1-1,2-5,32-93,-27 80</inkml:trace>
  <inkml:trace contextRef="#ctx0" brushRef="#br0" timeOffset="1883.379">2286 395,'-24'17,"5"-5,-1 1,2 1,0 1,1 0,0 2,1 0,1 0,1 1,-2 5,15-21,0 0,0 0,0 0,1 0,-1 0,1 0,0 0,-1 1,1-1,0 0,0 0,1 0,-1 0,0 1,1-1,-1 0,1 0,-1 0,1 0,0 0,0 0,0 0,0 0,1 0,-1-1,0 1,1 0,-1-1,1 1,0-1,-1 1,1-1,0 0,0 0,0 0,0 0,0 0,0 0,0-1,0 1,0 0,0-1,0 0,1 0,-1 1,1-1,40 23,-41-19,1 1,-2-1,1 1,0-1,-1 1,0 0,0 0,0 0,-1-1,0 1,0 0,0 0,0 0,-1 0,0-1,0 1,0 0,0 0,-1-1,0 1,0-1,0 1,0-1,-1 0,0 0,0 0,0 0,0-1,0 1,-1-1,0 0,1 0,-1 0,-1 0,-3 1,-10 10</inkml:trace>
  <inkml:trace contextRef="#ctx0" brushRef="#br0" timeOffset="2133.577">2512 169,'-5'44,"-6"23,-6 10,-1-3,4-10,3-5,-1-9,2-8,3-5,6-6,9-2,4-7</inkml:trace>
  <inkml:trace contextRef="#ctx0" brushRef="#br0" timeOffset="2802.8">2963 593,'-34'29,"2"-3,1 1,2 1,1 1,1 2,1 1,-8 16,32-47,1 0,0 0,0 0,-1 0,1 0,0 0,0 1,1-1,-1 0,0 1,0-1,1 1,-1-1,0 1,1-1,0 1,-1-1,1 1,0-1,0 1,0 0,0-1,0 1,0-1,0 1,0 0,1-1,-1 1,1-1,-1 1,1-1,-1 1,1-1,0 0,0 1,0-1,0 0,0 1,0-1,0 0,0 0,1 0,-1 0,0 0,0 0,1-1,-1 1,1 0,-1-1,1 1,-1-1,1 1,-1-1,1 0,0 1,-1-1,1 0,-1 0,1 0,0 0,-1-1,2 1,15-5,-1-1,1-1,-1 0,0-1,0-1,-1 0,-1-2,0 0,0 0,-1-1,0-1,-1-1,0 1,1-5,1 2,52-48,-66 64,0 0,0 1,0-1,-1 0,1 1,0-1,0 1,-1 0,1-1,0 1,-1-1,1 1,0 0,-1-1,1 1,-1 0,1 0,-1 0,0-1,1 1,-1 0,0 0,1 0,-1 0,0 0,0-1,0 1,0 0,0 0,0 0,0 0,0 0,0 0,0 0,-1-1,1 1,0 0,0 1,-1 35,0-30,1 0,-1 0,1 1,0-1,1 0,0 0,0 1,1-1,-1 0,1 0,1 0,0-1,0 1,3 4,-5-9,1 0,0 0,1-1,-1 1,0-1,0 1,1-1,-1 0,1 0,-1 0,1 0,-1 0,1-1,-1 1,1-1,0 0,-1 0,1 0,0 0,-1 0,1 0,0-1,-1 1,1-1,-1 0,1 0,-1 0,1 0,-1 0,2-2,70-46,64-113,-34-37,-68 118,-14 36,-6 17,-2 0,-2-1,0-1,-2 0,-1 0,-2-1,4-27,-11 57,1-1,-1 0,1 0,-1 0,0 0,0 0,0 0,0 0,0 0,0 0,-1 0,1 0,-1 0,1 0,-1 1,1-1,-1 0,0 0,0 1,0-1,0 0,0 1,-1-1,1 1,0-1,-1 1,1 0,-1-1,1 1,-1 0,0 0,1 0,-1 1,0-1,0 0,0 0,0 1,0-1,0 1,1 0,-1 0,0 0,0-1,0 2,0-1,0 0,0 0,0 1,0-1,0 1,0-1,0 1,1 0,-1 0,0 0,-1 1,-10 10,0 0,1 1,0 1,1 0,0 0,2 1,-1 1,2 0,0 0,1 0,0 2,-3 11,1 0,1 1,2 0,1 1,1-1,2 1,1 0,1 0,2-1,3 17,-3-29,2-1,0 0,1 0,1 0,0-1,1 1,1-2,1 1,0-1,1 0,0-1,1 0,1-1,0 0,1-1,0-1,1 0,12 7,-14-11</inkml:trace>
  <inkml:trace contextRef="#ctx0" brushRef="#br0" timeOffset="3053.411">3246 452,'38'14,"28"10,6 1,-3-4,-9-6,-10-5,-9-4,-6-4,-5-6,-7-3</inkml:trace>
  <inkml:trace contextRef="#ctx0" brushRef="#br0" timeOffset="3205.217">3867 621,'0'0</inkml:trace>
  <inkml:trace contextRef="#ctx0" brushRef="#br0" timeOffset="3369.378">3867 282,'0'0</inkml:trace>
  <inkml:trace contextRef="#ctx0" brushRef="#br0" timeOffset="3622.449">4177 621,'-3'13,"-2"-1,0 1,1 0,1 1,0-1,0 0,2 1,0 0,0-1,1 1,1 0,0-1,1 1,1-1,2 9,-4-20,0 1,1-1,-1 0,0-1,1 1,0 0,-1 0,1 0,0-1,0 1,0-1,0 0,0 1,0-1,0 0,0 0,0 0,1-1,-1 1,0 0,1-1,-1 1,0-1,1 0,-1 0,1 0,-1 0,0 0,1-1,-1 1,0-1,1 0,-1 1,0-1,0 0,1 0,-1 0,0-1,0 1,1-2,75-66,-70 57,-1-1,0 0,-1 0,0 0,-1-1,-1 0,0 0,-1 0,0 0,-1-1,-1 1,0-1,-1 1,-1-1,-1-8,2 19,0-1,-1 1,1-1,-1 1,0 0,0-1,-1 1,1 0,-1 0,0 0,0 0,0 0,-1 1,1-1,-1 0,0 1,0 0,0 0,0 0,-1 0,1 0,-1 1,0-1,1 1,-1 0,0 0,0 1,-1-1,1 1,0 0,0 0,-1 0,1 1,-1-1,-2 1,-10 4</inkml:trace>
  <inkml:trace contextRef="#ctx0" brushRef="#br0" timeOffset="3989.328">4459 819,'132'-176,"-104"149,-27 27,0 0,-1 0,1 0,0 0,-1 0,1 0,0 0,-1 0,1 0,0 0,-1 1,1-1,-1 0,1 1,0-1,-1 0,1 1,-1-1,1 1,-1-1,1 1,-1-1,1 1,-1-1,0 1,1-1,-1 1,0-1,1 1,-1 0,0-1,0 1,1 0,-1-1,0 1,0 0,0-1,0 1,0 0,0-1,0 1,0 0,0-1,-1 1,1 0,0-1,0 1,-1 0,2 24,-2-21,1 1,-1 0,1 0,0 0,0-1,0 1,1 0,0 0,0 0,0-1,0 1,1-1,0 1,0-1,0 1,0-1,1 0,0 0,0 0,0-1,0 1,0 0,1-1,0 0,-1 0,1 0,0-1,3 2,2-2,0 0,0-1,0 0,0 0,0-1,1-1,-1 1,0-1,0-1,0 0,0 0,-1-1,1 0,0 0,-1-1,0 0,0-1,0 1,-1-2,1 1,-1-1,0 0,-1 0,0-1,0 0,0 0,-1-1,0 1,3-6,9-37,-15 32</inkml:trace>
  <inkml:trace contextRef="#ctx0" brushRef="#br0" timeOffset="4637.566">5249 621,'-38'34,"12"-15,2 2,1 1,0 1,2 0,0 2,2 1,-5 9,23-34,0 0,0 0,0 0,0 0,0 0,0 0,0 1,1-1,-1 0,1 0,-1 1,1-1,-1 0,1 1,0-1,-1 0,1 1,0-1,0 0,0 1,0-1,0 0,0 1,1-1,-1 1,0-1,1 0,-1 0,1 1,-1-1,1 0,0 0,0 1,-1-1,1 0,0 0,0 0,0 0,0 0,0 0,0-1,0 1,1 0,-1 0,0-1,0 1,1-1,-1 1,0-1,1 1,-1-1,0 0,1 0,-1 0,0 0,1 0,-1 0,1 0,-1 0,0 0,1-1,-1 1,0 0,1-1,-1 1,0-1,1 0,15-5,0-1,0-1,-1 0,0-1,-1-1,0 0,0-1,-1-1,0 0,-1-1,6-9,53-45,-71 67,-1-1,1 0,-1 1,1-1,-1 1,1-1,-1 1,1-1,0 1,-1-1,1 1,0-1,-1 1,1 0,0 0,0-1,0 1,-1 0,1 0,0 0,0 0,0 0,-1 0,1 0,0 0,0 0,0 0,-1 0,1 0,0 0,0 1,-1-1,1 0,0 1,-1-1,1 1,0-1,-1 1,1-1,0 1,-1-1,1 1,-1-1,1 1,-1 0,1-1,-1 1,0 0,1-1,-1 1,0 0,1 0,-1 0,0-1,0 1,0 0,6 54,-5-42,-2-9,1 0,1 0,-1 0,0 0,1 0,0 0,0 0,0 0,1-1,-1 1,1 0,0-1,0 1,0-1,0 1,1-1,-1 0,1 0,0 0,0-1,0 1,0-1,0 1,1-1,-1 0,1 0,-1-1,1 1,0-1,0 0,0 0,0 0,-1 0,1-1,0 1,0-1,0 0,0 0,4-1,0 0,0-1,0 0,0 0,0 0,-1-1,0-1,1 1,-1-1,0 0,-1-1,1 1,-1-1,0-1,0 1,0-1,-1 0,3-3,74-119,-73 110,-1-1,0 0,-1-1,-2 0,0 0,-1 0,0 0,-2-1,-1 0,0 1,-2-1,0 1,-1-1,-1 1,-5-15,8 31,-1 0,1 0,-1 0,0 1,-1-1,1 0,0 0,-1 1,0-1,0 1,0 0,0-1,-1 1,1 0,-1 0,0 0,0 1,0-1,0 1,0 0,-1-1,1 2,-1-1,1 0,-1 1,0-1,0 1,1 0,-1 0,0 1,0-1,0 1,0 0,0 0,0 0,0 0,0 1,0-1,0 1,1 0,-1 1,0-1,0 0,1 1,-1 0,1 0,0 0,-1 1,1-1,0 1,-4 7,1 1,0 0,1 0,1 1,-1 0,2-1,0 1,0 0,1 1,1-1,0 0,0 1,1-1,1 0,0 1,1-1,2 8,0 7,2 1,0-2,2 1,1-1,1 0,1-1,1 0,2-1,0 0,1-1,2-1,0-1,1 0,1-1,1-1,15 10,15 2,-26-21</inkml:trace>
</inkml:ink>
</file>

<file path=ppt/ink/ink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56.26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753 114,'8'-9,"1"1,0 0,0 1,1 0,0 0,0 1,1 0,0 1,0 0,0 1,0 0,1 1,0 0,0 1,-1 0,1 1,5 0,353 3,-173-30,481 29,-452 27,507-28,-564 0,-145 0</inkml:trace>
  <inkml:trace contextRef="#ctx0" brushRef="#br0" timeOffset="11374.414">19 198,'-1'2,"-1"-1,1 0,0 1,0-1,0 1,0 0,0-1,0 1,0 0,1-1,-1 1,0 0,1 0,0 0,-1-1,1 1,0 0,0 0,0 0,0 0,0 0,1 0,-1-1,0 1,1 0,0 0,-1 0,1-1,0 1,0 0,-1 1,20 94,-4-27,-4 0,-2 2,-3 14,-8 357,1-569,0 99</inkml:trace>
  <inkml:trace contextRef="#ctx0" brushRef="#br0" timeOffset="11735.069">527 340,'-429'253,"406"-240,17-11,0 1,0 0,0 1,1-1,-1 1,1 0,0 0,0 1,0 0,1 0,-1 0,1 0,-2 4,6-8,0 1,-1-1,1 0,0 0,0 0,0 0,0 0,0 1,0-1,1 0,-1 0,0 0,1 0,-1 0,1 0,-1 0,1 0,-1 0,1 0,-1 0,1 0,0 0,0 0,0 0,-1-1,1 1,0 0,0-1,0 1,0 0,0-1,0 0,0 1,0-1,0 1,1-1,-1 0,0 0,0 0,0 1,1-1,53 8,-52-8,104 1,87 14,-189-14,0 1,-1-1,1 1,-1 0,1 1,-1-1,0 1,0 0,0 0,0 0,-1 1,1-1,-1 1,0 0,0 0,0 0,0 0,-1 1,0-1,1 1,-2-1,1 1,-1 0,1 0,-1-1,-1 1,1 0,-1 0,1 0,-1 0,-1 0,1 0,-1 0,0 0,0 0,0 0,-1-1,0 1,0 0,0-1,0 1,-2 1,0 1,3-6,0 0,0 0,0 0,0 0,0 0,0 1,1-1,-1 1,0-1,1 0,-1 1,1-1,-1 1,1-1,0 1,-1-1,1 1,0 0,0-1,0 1,0-1,1 1,-1-1,0 1,1-1,-1 1,1-1,-1 1,1-1,-1 1,1-1,0 0,0 0,0 1,0-1,0 0,0 0,1 1,12 3</inkml:trace>
  <inkml:trace contextRef="#ctx0" brushRef="#br0" timeOffset="12002.882">809 904,'-14'34,"0"11,2-3</inkml:trace>
  <inkml:trace contextRef="#ctx0" brushRef="#br0" timeOffset="12537.353">1487 481,'-7'0,"-11"-1,0 1,-1 0,1 2,-1 0,1 1,0 1,0 0,1 2,-9 3,22-8,-12 5,1 0,-1 1,1 1,0 0,1 1,0 0,0 1,1 1,0 0,1 1,1 0,0 1,0 0,-3 8,13-18,0-1,0 1,0-1,1 1,-1 0,1-1,0 1,0 0,0-1,0 1,1 0,-1-1,1 1,-1 0,1-1,0 1,0-1,0 1,0-1,0 0,1 1,-1-1,1 0,0 0,-1 0,1 0,0 0,0 0,0-1,1 1,-1-1,0 1,1-1,84 37,-56-32,-28-7,0 1,0-1,0 1,0 0,0 0,0 1,0-1,1 1,-1-1,0 1,0 0,0 0,-1 0,1 1,0-1,0 1,-1-1,1 1,-1 0,1 0,-1 0,0 0,0 1,0-1,0 0,0 1,0 0,-1-1,1 1,-1 0,0 0,0 0,0 0,0 0,0 0,-1 1,-3 9,-1 0,0-1,-1 0,0 0,-1 0,-1 0,0-1,0 0,-1 0,0-1,-1 0,0-1,-8 7,-8 12,22-27,1 1,0 0,-1-1,1 1,0 0,0 0,0 1,1-1,-1 0,0 1,1-1,0 0,-1 1,1 0,0-1,0 1,1 0,-1 0,1-1,-1 1,1 0,0 0,0 0,0 0,0-1,0 1,1 0,-1 0,1 0,0-1,0 1,0 0,0-1,0 1,1-1,-1 1,1-1,0 0,0 0,-1 1,1-1,1 0,0 0,8 1,0 0,0-1,0 0,1-1,-1 0,1-1,-1-1,1 1,-1-2,0 0,1 0,-1-1,0 0,-1-1,1 0,8-5,31-7,-25 9</inkml:trace>
  <inkml:trace contextRef="#ctx0" brushRef="#br0" timeOffset="12808.516">1854 1045,'-15'24,"6"3,3-3</inkml:trace>
</inkml:ink>
</file>

<file path=ppt/ink/ink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12.8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300 134,'-37'-44,"33"39,-55-61,57 64,1 0,-1 1,0-1,0 1,1 0,-1-1,0 1,-1 0,1 0,0 0,0 0,0 1,0-1,-1 1,1-1,0 1,-1 0,1 0,0 0,-1 0,1 0,0 0,0 1,-1-1,1 1,0 0,0-1,-1 1,1 0,0 0,0 1,0-1,0 0,0 1,-30 77,26-52,4-15,0 1,1-1,1 0,0 0,1 1,0-1,1 0,0 0,1 2,6 47,4 194,22-29,-13-86,-14-93,-3 0,-1 0,-3 0,-2 16,0-31,2-25,-2 0,1 0,-1 0,0 0,0 0,-1 0,0-1,0 1,0 0,-1-1,0 1,0-1,-1 0,0 0,0-1,0 1,-1-1,0 0,0 0,0 0,-1-1,1 1,-1-1,0-1,0 1,0-1,-1 0,1-1,-7 3,10-5,0 0,1 0,-1-1,0 1,0 0,1-1,-1 0,0 1,1-1,-1 0,0-1,1 1,0 0,-1-1,1 1,0-1,0 0,-1 0,1 0,1 0,-1 0,-1-1,-10-15</inkml:trace>
</inkml:ink>
</file>

<file path=ppt/ink/ink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3:48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395 233,'111'-16,"-1"-4,33-14,-106 23,1-2,-1-2,-1-1,-1-1,22-16,-4-19,-53 52,0-1,-1 1,1 0,0-1,-1 1,1 0,0-1,-1 1,1 0,0-1,-1 1,1 0,-1 0,1 0,-1-1,1 1,-1 0,1 0,0 0,-1 0,1 0,-1 0,1 0,-1 0,1 0,-1 0,1 0,-1 0,1 0,-1 0,1 0,-1 0,1 1,0-1,-1 0,1 0,-1 0,1 1,0-1,-1 0,1 1,-1-1,1 0,0 1,0-1,-1 0,1 1,0-1,0 1,-1-1,1 1,0-1,0 0,0 1,0-1,0 1,0-1,-1 1,1-1,0 1,0-1,1 1,-21 23,3 2,0 0,1 1,2 0,0 1,2 1,2 0,0 1,2 0,-1 13,-11 33,3 0,4 2,3-1,3 2,4-1,5 31,11 0,-8-86,-2 0,0 0,-1 0,-2 1,0-1,-1 0,-2 0,0 0,-3 7,6-28,0 0,-1-1,1 1,-1 0,1-1,-1 1,0-1,0 1,0-1,0 1,0-1,0 1,0-1,0 0,0 0,-1 0,1 1,0-1,-1 0,1-1,-1 1,1 0,-1 0,1-1,-1 1,0-1,1 1,-1-1,0 0,0 1,1-1,-1 0,0 0,1 0,-1 0,0-1,0 1,1 0,-1-1,0 1,1-1,-1 0,1 0,-1 1,1-1,-1 0,1 0,-1 0,1 0,-1-1,-13-10,1-1,0 0,1 0,0-2,1 1,1-2,-5-8,-21-26,27 36,-1 1,0-1,-1 2,-1 0,0 0,0 1,-1 1,0 0,-1 1,0 1,-1 0,0 1,0 1,0 0,-1 1,1 1,-1 1,-1 0,1 1,0 1,-11 0,14 2,1 0,0 1,-1 0,1 1,0 0,0 1,1 0,-1 1,1 1,0 0,0 1,1 0,0 0,0 1,1 1,0 0,0 0,1 1,1 0,-1 1,2 0,-1 0,1 1,-1 3,13 25,5-28</inkml:trace>
  <inkml:trace contextRef="#ctx0" brushRef="#br0" timeOffset="372.594">368 656,'372'-74,"-171"19,-199 54,1 0,-1 1,0 0,1-1,-1 1,1 0,-1 0,1 0,-1 1,1-1,-1 0,0 1,1 0,-1-1,0 1,1 0,-1 0,0 1,0-1,0 0,0 1,0-1,0 1,0 0,0-1,-1 1,1 0,-1 0,1 0,-1 0,0 0,0 1,0-1,0 0,0 1,0-1,-1 0,1 1,6 99,-8-93,-3 164,4-149</inkml:trace>
  <inkml:trace contextRef="#ctx0" brushRef="#br0" timeOffset="720.843">1242 1164,'10'-9,"7"-19,7-8,-2-3,1 0,-4 2,-1 3,-2 2,0 1,2 2,3 1,3 0,-3 0,0 5,-4 11,-4 8</inkml:trace>
  <inkml:trace contextRef="#ctx0" brushRef="#br0" timeOffset="1037.918">1806 826,'-14'20,"1"0,1 1,1 1,1 0,0 0,2 1,0 0,2 1,1-1,-2 16,7-36,0 0,0 1,0-1,0 0,0 0,1 0,-1 1,1-1,0 0,0 0,0 0,1 0,-1 0,0 0,1-1,0 1,0 0,0-1,0 0,0 1,1-1,-1 0,0 0,1 0,0 0,-1 0,1-1,0 1,0-1,0 0,0 0,0 0,0 0,1-1,-1 1,3-1,2 1,0-1,0 0,0-1,0 0,-1 0,1-1,0 0,-1 0,1-1,-1 0,0 0,0-1,0 0,5-3,0-3,-1 0,1-1,-2 0,0-1,0 0,-1 0,0-1,-1 0,0-1,-1 1,-1-2,-1 1,1-1,-2 1,0-1,0-8,-3 18,0 0,-1-1,0 1,0 0,0-1,-1 1,1 0,-1 0,0-1,-1 1,0 0,1 0,-1 0,-1 0,1 1,-1-1,0 1,0-1,0 1,-1 0,1 0,-1 0,0 1,0-1,0 1,-1 0,1 0,-1 1,0-1,1 1,-4-1,-13-2</inkml:trace>
  <inkml:trace contextRef="#ctx0" brushRef="#br0" timeOffset="1452.82">2117 1136,'219'-233,"-216"231,-2 0,0 0,1-1,-1 1,1 0,0 0,0 0,-1 0,1 0,1 0,-1 1,0-1,0 1,1-1,-1 1,1 0,-1 0,1 0,-1 0,1 1,0-1,-1 0,1 1,0 0,-1 0,1 0,0 0,0 0,-1 1,1-1,0 1,-1-1,1 1,0 0,-1 0,1 0,-1 1,2 0,-3 1,1 0,-1 0,1 0,0 0,-1 0,1-1,0 1,1 0,-1-1,0 0,1 0,-1 0,1 0,0 0,0 0,0-1,0 1,0-1,0 0,0 1,0-2,0 1,0 0,1-1,-1 1,0-1,1 0,-1 0,0 0,3-1,219-93,-220 94,0 0,0 1,0 0,0 0,-1 0,1 0,0 1,-1 0,1 0,-1 0,0 0,0 1,0 0,0 0,0 0,0 0,-1 0,1 1,-1 0,0-1,0 2,50 38,-2-28,-27-12</inkml:trace>
  <inkml:trace contextRef="#ctx0" brushRef="#br0" timeOffset="7052.929">5870 516,'-14'0,"-5"0</inkml:trace>
  <inkml:trace contextRef="#ctx0" brushRef="#br0" timeOffset="7287.183">6097 770,'-7'13,"0"1,2 0,0 0,0 0,1 1,1-1,1 1,0 0,1 0,0 0,1 0,1 0,2 13,-3-26,0-1,1 1,-1-1,0 1,1-1,-1 1,1-1,0 1,-1-1,1 0,0 1,0-1,0 0,0 0,0 0,0 1,0-1,0 0,1-1,-1 1,0 0,1 0,-1 0,0-1,1 1,-1-1,1 1,-1-1,1 1,-1-1,1 0,-1 0,1 0,0 0,-1 0,1 0,-1 0,1-1,-1 1,1 0,-1-1,1 1,48-46,-44 39,0 0,-1-1,0 0,-1 0,0 0,0-1,0 1,-1-1,0 0,-1 0,0 0,-1 0,0 0,0 0,0-1,-2 1,1 0,-1 0,0 0,-1-1,0 1,0 0,-1 1,-1-1,1 0,-1 1,0 0,-1 0,0 0,-1 1,1-1,-6-4,-29-2,22 14</inkml:trace>
  <inkml:trace contextRef="#ctx0" brushRef="#br0" timeOffset="9887.027">9708 770,'-4'7,"0"0,1 1,-1 0,2 0,-1 0,1 0,0 0,1 0,-1 1,2-1,-1 0,1 1,1-1,-1 1,2-1,-1 0,1 0,0 0,3 8,0-13,0 0,0 0,0-1,0 1,0-1,1 0,-1-1,1 1,-1-1,1 0,-1-1,1 1,0-1,-1 0,1-1,0 1,-1-1,1 0,-1-1,1 1,-1-1,1 0,-1 0,0-1,0 0,0 0,-1 0,2-1,17-8,-1-2,0-1,-1 0,0-2,-1 0,-1-1,-1-1,0-1,-2-1,0 0,-2-1,0 0,-1-1,7-19,-14 31,-1 0,0-1,0 0,-1 0,-1 0,0 0,-1-1,0 1,-1-1,0 1,-1-1,0 0,-1 1,0-1,-1 1,-1-1,0 1,-2-5,-1 11,1 1,0 0,-1 1,0-1,0 1,-1 0,1 1,-1-1,0 1,1 1,-1-1,-1 1,1 0,0 1,0 0,-1 0,1 0,0 1,-1 0,1 1,-1 0,1 0,0 0,0 1,-1 0,1 0,0 1,1 0,-1 0,0 1,1-1,0 2,0-1,0 1,1-1,-1 2,1-1,-3 5,0 0,1 1,1 0,0 0,1 0,0 1,0 0,2 0,-1 0,1 1,1-1,0 1,1-1,1 1,0 0,0-1,1 1,1-1,0 1,1-1,0 1,1-1,0 0,1-1,0 1,1-1,0 0,1 0,1 0,4 3,0 0,1-1,1-1,0 0,1-1,0-1,0 0,1-1,1-1,-1 0,1-2,0 1,1-2,3 0,9 2,1-1,-1-2,1-1,-1-2,1 0,0-3,-1 0,1-2,-1-1,0-1,0-2,27-11,-42 13,0 0,-1-1,0-1,0 0,0-1,-1 0,-1-1,0-1,0 0,-1 0,0-1,-1-1,-1 0,0 0,0 0,-2-1,1-1,-2 1,0-1,-1 0,2-9,-6 20,-1 0,0-1,1 1,-1-1,-1 1,1 0,-1-1,0 1,0 0,0-1,0 1,-1 0,1 0,-1 0,0 0,-1 0,1 1,-1-1,1 1,-1-1,0 1,0 0,-1 0,1 0,-1 0,1 1,-1 0,0-1,0 1,0 1,0-1,0 0,0 1,-3 0,-5-3,1 2,-1 0,1 0,-1 1,0 0,0 1,0 0,0 1,1 1,-1 0,0 0,-5 3,5-1,-1 1,1 1,1-1,-1 2,1 0,0 0,1 1,-1 0,1 1,1 0,0 1,0 0,1 0,1 1,-1 0,2 0,-1 1,2-1,-1 2,2-1,0 0,0 1,1 0,0 0,2 0,-1 0,1 0,1 0,1 0,0 0,0 0,1 0,1 0,0 0,1 0,0-1,1 0,0 0,1 0,1 0,0-1,3 4,1-1,1-2,0 1,1-1,1-1,-1-1,2 0,-1 0,1-1,1-1,0-1,0 0,0-1,1-1,8 2,-1-1,-1-1,1-1,0-1,0-1,0-2,0 0,0-1,15-3,-11-1,-4 1</inkml:trace>
  <inkml:trace contextRef="#ctx0" brushRef="#br0" timeOffset="8970.304">7733 1164,'192'-116,"74"-65,-123 81,-142 99,1-1,-1 1,0 0,1 0,-1 0,0 0,1 0,-1 0,1 0,0 0,-1 0,1 1,0-1,-1 1,1-1,0 1,0 0,-1-1,1 1,0 0,0 0,-1 1,1-1,0 0,0 0,-1 1,1-1,0 1,0 0,-1-1,1 1,-1 0,1 0,-1 0,1 0,-1 0,0 0,1 1,-1-1,0 0,0 1,0-1,0 1,0-1,0 1,0 0,4 7,-1-1,0 1,-1 0,0 1,0-1,-1 0,0 1,-1 0,0-1,0 1,-1 0,0-1,-1 1,0 0,-1-1,0 1,0-1,-1 0,0 1,-1-1,0-1,0 1,-1-1,0 1,0-1,-1 0,0-1,-1 0,1 0,-1 0,-1-1,1 0,-1 0,-3 1,0-1,-1-1,0 0,0-1,0 0,0-1,0 0,-1-1,0 0,1-1,-1 0,0-1,-10-2,22 2,0 1,0-1,0 0,0 0,-1 0,1 0,0 0,0 0,0 0,0 0,0 0,-1-1,1 1,0 0,0-1,0 1,0-1,0 1,0-1,0 0,0 1,0-1,1 0,-1 0,0 0,0 1,0-1,1 0,-1 0,1 0,-1 0,1 0,-1 0,1 0,-1 0,1-1,0 1,0 0,-1 0,1 0,0 0,0 0,0-1,0 1,0 0,1 0,-1 0,0 0,0 0,1 0,-1-1,1 1,-1 0,1 0,-1 0,1 0,0 1,0-1,-1 0,1 0,1 0,6-5,1 0,0 1,1 1,-1 0,1 0,0 0,0 1,0 1,0 0,0 0,0 1,1 1,-1-1,1 2,-1-1,0 1,1 1,-1 0,0 0,0 1,0 1,-1-1,1 1,0 1,2 1,1 0,0-1,0-1,0 0,1 0,-1-2,1 0,0 0,0-1,0-1,-1 0,1-1,0-1,0 0,-1-1,1 0,-1-1,3-1,26-18,-1-2,-1-1,-2-2,-1-2,-1-2,-1 0,5-10,-26 24,0-1,-1 0,-1-1,-1 0,0-1,-2 0,-1-1,0 0,-1 0,-2 0,0-1,-2 0,0 0,-2 0,0 0,-1 0,-2-1,-2-9,4 31,0-1,0 1,-1 0,1-1,-1 1,0 0,1 0,-1-1,0 1,0 0,-1 0,1 0,0 0,-1 0,1 0,-1 1,1-1,-1 0,0 1,0-1,0 1,0 0,0-1,0 1,0 0,0 0,-1 1,1-1,0 0,0 1,-1-1,1 1,-1 0,1 0,0 0,-1 0,1 0,0 0,-1 1,1-1,0 1,-1-1,1 1,0 0,0 0,0 0,0 0,0 1,0-1,-8 6,1 1,0-1,1 2,0-1,0 1,1 0,0 1,0 0,1 0,0 0,1 1,1-1,-3 9,-1-1,-9 18,2 0,1 2,2 0,2 0,2 1,1 0,2 0,0 24,6-51,-1 1,2-1,-1-1,2 1,0 0,0 0,1-1,0 0,1 0,1 0,1 2,-5-8,1-1,0 0,0 0,0 0,0-1,1 1,-1-1,1 0,0 0,0 0,0 0,0-1,1 1,-1-1,1 0,-1-1,1 1,0-1,0 0,0 0,-1 0,1-1,0 0,0 1,0-2,0 1,0-1,2 0,-1-1,0 1,-1-1,0 0,1-1,-1 1,0-1,0 0,-1-1,1 1,-1-1,1 0,-1 0,0 0,0-2,7-8</inkml:trace>
  <inkml:trace contextRef="#ctx0" brushRef="#br0" timeOffset="9176.653">9285 910,'5'20,"6"-5,1-3</inkml:trace>
  <inkml:trace contextRef="#ctx0" brushRef="#br0" timeOffset="9341.877">9314 459,'0'0</inkml:trace>
  <inkml:trace contextRef="#ctx0" brushRef="#br0" timeOffset="7587.254">6491 770,'0'10,"1"0,0 0,0 0,1 1,0-1,1-1,0 1,1 0,0-1,0 1,3 2,-5-9,0 0,0 1,0-1,1 0,0 0,-1-1,1 1,0 0,1-1,-1 0,0 0,1 0,-1 0,1 0,-1-1,1 1,0-1,0 0,0 0,0-1,-1 1,1-1,0 0,0 0,0 0,0 0,0-1,0 0,0 1,0-2,8-2,0-2,-1 1,1-2,-2 1,1-2,-1 1,0-1,0-1,-1 0,0 0,-1-1,0 0,1-3,19-19,-6-2,-15 18</inkml:trace>
  <inkml:trace contextRef="#ctx0" brushRef="#br0" timeOffset="7891.368">7169 656,'-29'20,"-10"10,8 6,12-4,11-3,11-5,10-3,7 0,1 2,-9-4,-6 0,-8-3,-10-5,-7-3,-5-4,2-3</inkml:trace>
  <inkml:trace contextRef="#ctx0" brushRef="#br0" timeOffset="5484.245">3612 854,'-9'48,"3"0,1 0,2 49,-8 76,-23 37,26-194,30-73,3 0,2 2,3 1,8-10,-11 22,1 0,2 2,1 1,3 1,0 2,3 2,17-13,15 18,-68 29,1 0,-1 0,0-1,1 1,-1 0,0 0,0 1,1-1,-1 0,0 0,1 1,-1-1,0 0,0 1,1 0,-1-1,0 1,0 0,0-1,0 1,0 0,0 0,0 0,0 0,0 0,0 0,-1 0,1 0,0 0,-1 0,1 1,-1-1,1 0,-1 0,1 1,-1-1,0 0,0 0,0 1,0-1,0 0,0 1,0-1,0 0,0 1,0-1,-1 0,1 0,-1 1,1-1,-1 0,0 1,-5 20,-1-1,-1-1,-1 1,-1-2,-1 1,0-1,-2-1,0 0,-1-1,0 0,-13 10,13-13,-1 0,0-1,-1-1,0 0,-1-2,-1 1,-3 0,0 0,3-1</inkml:trace>
  <inkml:trace contextRef="#ctx0" brushRef="#br0" timeOffset="5957.018">4120 1108,'26'-5,"0"-1,-1 0,0-2,0-1,-1-1,0-1,-1-1,0-1,-1-1,-1-1,0-1,-1-1,0-1,-2 0,5-8,5-55,-28 78,0 1,0 0,0 0,0 0,0 0,-1 0,1-1,-1 1,1 0,-1 0,0 0,0 0,0 1,0-1,0 0,-1 0,1 0,0 1,-1-1,0 1,1-1,-1 1,0 0,1-1,-1 1,0 0,0 0,0 0,0 1,0-1,0 0,0 1,0-1,0 1,-1 0,1 0,0 0,0 0,-5-1,1 1,-1 1,0-1,1 1,-1 0,1 1,-1-1,1 1,0 1,0-1,0 1,0 0,0 0,1 1,-1-1,1 1,0 1,0-1,0 1,1 0,-1 0,1 0,1 0,-1 1,1 0,-2 3,5-7,-1 0,1 0,0 0,0-1,0 1,0 0,1 0,-1 0,0-1,1 1,-1 0,1 0,0-1,-1 1,1 0,0-1,0 1,0-1,0 1,1-1,-1 1,0-1,0 0,1 0,-1 0,1 0,-1 0,1 0,0 0,-1 0,1 0,0-1,-1 1,1-1,0 1,0-1,0 0,71 8,41 11,-111-18,0 0,-1 0,1 0,0 0,-1 1,1-1,-1 1,1 0,-1 0,0-1,1 1,-1 1,0-1,0 0,-1 1,1-1,0 0,-1 1,0 0,1-1,-1 1,0 0,-1 0,1 0,0 0,-1 0,1-1,-1 1,0 0,0 0,0 0,-1 0,1 0,0 0,-1 0,0 2,-39 69,26-55</inkml:trace>
  <inkml:trace contextRef="#ctx0" brushRef="#br0" timeOffset="6339.489">4770 1051,'6'-2,"20"-5,0 0,-1-2,0 0,-1-2,0-1,-1-1,0-1,-1-1,-1 0,0-2,-1-1,1-3,-18 19,0-1,0 1,-1-1,1 0,-1 0,1 0,-1-1,0 1,-1 0,1-1,-1 1,1-1,-1 0,0 1,0-1,0 0,-1 0,0 0,1 0,-1 1,-1-1,1 0,0 0,-1 0,0 0,0 1,0-1,0 0,-1 1,1-1,-1 1,0 0,0-1,0 1,-1 0,1 0,-1 0,0 1,0-2,-4 2,1 0,-1 1,0-1,1 2,-1-1,0 1,0 0,0 0,1 0,-1 1,0 0,0 1,1 0,-1 0,1 0,0 0,-1 1,1 0,0 1,1-1,-1 1,1 0,-4 3,-3 4,0-1,0 2,1 0,1 0,0 1,0 0,2 1,-1-1,-2 9,8-18,0 0,1 0,0 1,-1-1,1 1,1-1,-1 1,1-1,-1 1,1 0,1 0,-1 0,1 0,0-1,0 1,0 0,0 0,1 0,0 0,0 0,1-1,-1 1,1-1,0 1,0-1,0 1,1-1,-1 0,1 0,0 0,1-1,-1 1,0-1,1 1,0-1,0 0,0-1,1 2,49 5,-28-8</inkml:trace>
  <inkml:trace contextRef="#ctx0" brushRef="#br0" timeOffset="6671.419">5306 770,'7'52,"-4"-18,1-1,2 0,1-1,2 0,1 0,10 21,-19-51,0 0,0 0,0 0,0 0,1 0,-1-1,1 1,-1 0,1 0,-1-1,1 1,0-1,0 0,0 1,-1-1,1 0,1 0,-1 0,0-1,0 1,0 0,0-1,1 1,-1-1,0 0,0 0,1 0,-1 0,0 0,0 0,1-1,-1 1,0-1,0 1,0-1,0 0,0 0,1 0,-2 0,1 0,0 0,0-1,0 1,0-1,-1 1,1-1,-1 0,1 0,-1 1,0-1,0 0,1-1,126-236,-118 221</inkml:trace>
  <inkml:trace contextRef="#ctx0" brushRef="#br0" timeOffset="6875.172">5757 883,'0'33,"0"12</inkml:trace>
  <inkml:trace contextRef="#ctx0" brushRef="#br0" timeOffset="18940.178">1 1447,'143'16,"1"-6,122-7,57-29,34-4,106-1,157 32,-245-30,36 30,-296 12,90-2,273-58,15 40,-289 9,628-2,-466-30,733 31,-156-1,-679 28,348-27,-348-31,271 31,-309-29,-29 17,-145 3,1 2,0 3,0 2,3 2,-41-1,183-28,84 27,-84-27,-74 11,-109 13,1 1,0 1,0 0,0 1,1 1,-1 0,0 1,12 3,-4 3</inkml:trace>
  <inkml:trace contextRef="#ctx0" brushRef="#br0" timeOffset="22579.684">13349 656,'-17'-39,"-40"-96,54 129,0 1,0 0,0 1,-1-1,1 1,-1-1,-1 1,1 0,0 0,-1 1,0 0,0-1,0 2,0-1,0 0,0 1,-1 0,1 0,-1 1,0 0,0 0,1 0,-6 0,8 1,0 1,0-1,0 1,0-1,0 1,1 0,-1 0,0 1,0-1,1 0,-1 1,1-1,-1 1,1 0,0 0,0 0,0 0,0 1,0-1,0 0,1 1,-1-1,1 1,-1 0,1-1,0 1,0 0,0 0,1 0,-1-1,0 4,-2 100,4-82,0 35,13 100,40 48,3-8,-19-8,-33-158,-1 1,-2 0,-1 0,-1 0,-2 0,-2 0,-4 17,3-29,4-10,-1 1,-1-1,0 0,-1 0,0-1,0 1,-2-1,1 0,-1 0,-1 0,0-1,-5 6,6-14,0 0,0 0,-1-1,1 1,0-1,-1-1,1 1,-1-1,1 0,-1-1,1 0,-1 0,1 0,0 0,0-1,-1 0,1-1,0 1,1-1,-1 0,0-1,1 1,0-1,-5-4,2 2,-1 1,1-2,0 1,1-1,0-1,0 1,0-1,1 0,0-1,1 1,0-1,0 0,1-1,-1-2,-2-12</inkml:trace>
  <inkml:trace contextRef="#ctx0" brushRef="#br0" timeOffset="25096.136">11740 628,'-35'171,"8"2,1 73,1-2,0-98,23-139,1-8</inkml:trace>
  <inkml:trace contextRef="#ctx0" brushRef="#br0" timeOffset="25460.977">11402 600,'306'-11,"-19"-24,-176 28,-99 13,-7 1</inkml:trace>
  <inkml:trace contextRef="#ctx0" brushRef="#br0" timeOffset="25831.715">11994 1023,'29'-5,"14"-1,5 0,-1 1,-4 1,-9 7,-6 2,-2 1,-6-1</inkml:trace>
  <inkml:trace contextRef="#ctx0" brushRef="#br0" timeOffset="26077.864">12051 1193,'29'0,"19"0,1 0</inkml:trace>
  <inkml:trace contextRef="#ctx0" brushRef="#br0" timeOffset="27097.716">12531 1108,'177'-330,"-177"329,0 1,0-1,0 1,0-1,0 1,0-1,1 1,-1-1,0 1,0-1,0 1,0-1,1 1,-1-1,0 1,0-1,1 1,-1 0,0-1,1 1,-1 0,1-1,-1 1,0 0,1-1,-1 1,1 0,-1 0,1-1,-1 1,1 0,-1 0,1 0,-1 0,1 0,-1 0,1 0,-1 0,1 0,-1 0,1 0,-1 0,1 0,-1 0,1 0,-1 0,1 0,-1 1,1-1,-1 0,0 0,1 1,-1-1,1 0,-1 1,0-1,1 0,5 33,-4-18,17 104,-19-117,0 0,0 0,0 0,0 0,0 0,1 0,-1 0,1 0,-1-1,1 1,0 0,0 0,0-1,0 1,0 0,0-1,0 1,0-1,1 1,-1-1,0 0,1 0,0 0,-1 1,1-1,0-1,-1 1,1 0,0 0,0-1,-1 1,1-1,0 1,0-1,0 0,0 0,0 0,0 0,0 0,0 0,0 0,0-1,-1 1,1-1,0 1,0-1,0 0,-1 0,1 0,0 0,-1 0,1 0,-1 0,1 0,-1-1,0 1,1-1,144-133,-79 88,-65 48,0 0,-1 1,1-1,-1 0,1 1,-1-1,1 1,-1-1,0 1,1 0,-1-1,0 1,0 0,-1 0,1 0,0 0,-1 0,1 0,-1 0,1 0,-1 0,0 0,0 0,0 0,0 0,0 0,0 0,-1 1,2 7,0-3,0 0,1 0,-1 0,2 0,-1 0,1-1,0 1,0-1,1 0,-1 0,1 0,1 0,-1-1,1 1,0-1,1-1,-1 1,1-1,2 2,8 7</inkml:trace>
  <inkml:trace contextRef="#ctx0" brushRef="#br0" timeOffset="27374.966">12587 1193,'58'-5,"23"-1,3-1,-8 2,-12 2,-12 1,-10 0,-8 2,-4 0,-8 0</inkml:trace>
  <inkml:trace contextRef="#ctx0" brushRef="#br0" timeOffset="27961.697">12644 1475,'-143'219,"128"-187,16-32,-1 1,0 0,1-1,-1 1,0-1,1 1,-1-1,1 1,-1-1,1 1,-1-1,1 1,0-1,-1 1,1-1,-1 0,1 1,0-1,-1 0,1 0,0 0,-1 1,1-1,0 0,0 0,-1 0,1 0,0 0,-1 0,1 0,0-1,-1 1,1 0,0 0,0 0,-1-1,1 1,-1 0,1-1,0 1,-1 0,1-1,-1 1,1-1,-1 1,1-1,-1 1,1-1,-1 0,0 1,1-1,-1 1,0-1,1 0,-1 1,0-1,0 0,0 0,1 1,-1-1,2-1,26-20,-2-1,-1-1,-1-2,0 0,0-5,6-4,91-125,-120 159,0 0,1 0,-1 0,0 0,1 1,-1-1,0 0,1 1,-1-1,1 1,-1-1,1 1,0-1,-1 1,1 0,-1 0,1 0,-1 0,1 0,-1 0,1 1,0-1,-1 0,1 1,-1 0,0-1,1 1,-1-1,1 1,-1 0,0 0,1 0,-1 0,0 0,0 0,0 0,0 1,0-1,0 0,0 0,0 1,-1-1,1 1,0-1,-1 0,1 1,-1-1,0 1,1 0,-1-1,0 1,0-1,0 1,0 0,10 15,83 123,-92-138,-1-1,1 1,0-1,-1 1,1-1,-1 1,1-1,-1 1,0-1,1 1,-1 0,0-1,0 1,0 0,-1-1,1 1,0-1,0 1,-1 0,1-1,-1 1,0-1,1 1,-1-1,0 0,0 1,0-1,0 0,0 1,0-1,0 0,0 0,-1 0,1 0,0 0,-1 0,1 0,0-1,-1 1,1 0,-1-1,1 1,-1-1,0 0,1 1,-1-1,1 0,-1 0,0 0,1 0,-1 0,0-1,1 1,-1 0,1-1,-1 1,1-1,-1 1,1-1,-1 0,1 0,-2 0,-113-50,90 39</inkml:trace>
  <inkml:trace contextRef="#ctx0" brushRef="#br0" timeOffset="29059.253">12164 1164,'5'0,"6"0,6 0,5 0,4 0,2 0,1 0,-5 0</inkml:trace>
</inkml:ink>
</file>

<file path=ppt/ink/ink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25.6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2739 763,'-12'12,"-94"111,102-118,1 0,0 1,0-1,0 1,1-1,0 1,0 0,0 0,1 0,0 0,0 0,0 0,1 0,0 0,0 0,1 1,0-1,0 0,0 0,1 0,-1-1,1 1,1 0,1 2,-3-5,1 1,0-1,0 0,0 0,0-1,1 1,-1 0,1-1,-1 1,1-1,0 0,0 0,0 0,0 0,1-1,-1 1,0-1,1 0,-1 0,1 0,-1 0,1 0,-1-1,1 0,-1 0,1 0,0 0,-1 0,1-1,-1 1,1-1,-1 0,1 0,-1-1,2 0,105-74,-85 53,-1-1,-1-1,-2-1,0-1,-2-1,-1 0,-1-2,-2 0,-1-1,-1 0,-2-1,6-26,-11 39,0 0,-2 1,0-2,-1 1,-1 0,-1-1,-1 1,0-1,-2 1,0 0,-1-1,-1 1,0 0,-2 1,0-1,-2 1,-7-14,14 29,-1 0,0 1,0-1,-1 1,1 0,0-1,-1 1,0 0,1 1,-1-1,0 0,0 1,0-1,0 1,0 0,0 0,0 0,0 0,-1 1,1-1,0 1,0 0,-1 0,1 0,0 0,0 1,-1-1,1 1,0 0,0 0,0 0,0 0,0 1,0-1,0 1,0 0,-1 1,-7 4,1 1,1 0,-1 1,1-1,1 2,-1-1,2 1,-1 1,0 2,0 0,1 0,1 1,0-1,0 1,2 1,0-1,0 1,1 0,1-1,1 1,0 0,1 0,0 0,1 0,1 0,1 0,0 0,0-1,2 1,0-1,0 0,6 9,-1-4,1 0,1-1,0-1,1 0,1 0,0-1,1-1,1-1,1 0,7 4,-15-11,1-1,-1-1,1 0,1 0,-1-1,1 0,-1-1,1 0,0 0,0-1,0-1,0 0,1-1,-1 0,0 0,0-1,0-1,0 0,0 0,7-3,-7 2,0-1,0 0,0-1,-1 0,1-1,-1 0,0 0,-1-1,0 0,0-1,0 0,-1 0,-1-1,1 0,-1 0,-1-1,1 0,-2 0,1-1,-2 1,1-1,-2 0,1 0,-1-1,0-4,-3 15,1-1,-1 1,0 0,1-1,-1 1,0 0,0-1,0 1,0-1,0 1,-1 0,1-1,0 1,-1-1,1 1,-1 0,1-1,-1 1,1 0,-1 0,0 0,0-1,0 1,0 0,0 0,0 0,0 0,0 0,0 1,0-1,0 0,0 0,-1 1,1-1,0 1,-1-1,1 1,0 0,-1-1,1 1,-1 0,1 0,0 0,-1 0,1 0,-1 0,1 0,0 1,-1-1,1 0,0 1,-1-1,1 1,0-1,-1 1,1 0,0 0,0-1,0 1,0 0,0 0,0 0,0 0,0 0,0 0,0 1,-5 5,1 0,0 0,0 1,0 0,1-1,0 2,1-1,0 0,0 1,1-1,0 1,0 0,1 0,0 0,1-1,-1 1,2 0,0 0,0 0,0 0,1 0,0-1,1 1,0-1,0 0,1 1,0-2,1 1,-1 0,4 3,-3-7,-1-1,1 0,-1-1,1 1,0-1,0 0,0 0,0 0,0-1,0 0,0 0,1 0,-1-1,0 1,1-1,-1-1,1 1,-1-1,0 0,0 0,1 0,-1-1,0 0,110-59,25-91,-89 92,-50 60,0-1,0 1,-1 0,1-1,0 1,0 0,-1 0,1-1,0 1,0 0,0 0,0 0,-1 0,1 0,0 0,0 0,0 0,0 0,-1 1,1-1,0 0,0 0,0 1,-1-1,1 0,0 1,0-1,-1 1,1-1,0 1,-1 0,1-1,-1 1,1-1,-1 1,1 0,-1 0,1-1,-1 1,0 0,1 0,-1-1,0 1,0 0,1 0,-1 0,0 0,0-1,0 1,0 0,0 0,6 49,-6-48,25 329,-23-280,-2-1,-2 1,-2-1,-3 1,-2-1,-5 12,7-38,-1 0,-1-1,-1 1,-1-2,0 1,-2-2,-1 1,-1-2,-1 0,-5 4,20-22,-4 4,0 0,-1 0,1 0,-1-1,0 0,0 0,-1-1,0 1,0-1,0-1,0 1,0-1,-1-1,1 1,-4-1,10-2,0 0,-1 0,1 0,0 0,-1 0,1-1,0 1,-1-1,1 1,0-1,0 1,0-1,-1 0,1 0,0 1,0-1,0 0,0 0,0 0,0 0,1 0,-1 0,0 0,0-1,1 1,-1 0,1 0,-1 0,1-1,-1 1,1 0,0-1,0 1,-1 0,1-1,0 1,0 0,1-1,-1 1,0-1,0 1,15-58,8 14,3 1,1 1,2 2,2 0,2 2,1 2,2 1,6-2,-4 3,2 3,0 1,3 2,0 1,2 3,7-2,-12 11,-7 4</inkml:trace>
  <inkml:trace contextRef="#ctx0" brushRef="#br0" timeOffset="-3536.538">1 566,'27'72,"49"275,-42-182,-34-165,0 1,0-1,0 1,0-1,0 1,0-1,0 0,0 1,0-1,1 1,-1-1,0 0,0 1,0-1,1 1,-1-1,0 0,1 1,-1-1,0 0,1 1,-1-1,0 0,1 0,-1 0,1 1,-1-1,0 0,1 0,-1 0,1 0,-1 1,1-1,-1 0,0 0,1 0,-1 0,1 0,-1 0,1 0,-1-1,1 1,-1 0,0 0,1 0,-1 0,1 0,-1-1,1 1,-1 0,0 0,1-1,-1 1,0 0,1-1,-1 1,0 0,0-1,1 1,-1 0,0-1,0 1,1-1,-1 1,0-1,0 1,0 0,0-1,0 1,0-1,14-37,-12 33,85-229,-66 192,-3-1,-1-1,-3 0,-1-1,-2 0,-2-3,-6 20,-1 4</inkml:trace>
  <inkml:trace contextRef="#ctx0" brushRef="#br0" timeOffset="-2405.927">650 311,'75'-21,"-60"20,179-5,-192 5,-1 1,1 0,0 0,-1 0,1 0,0 1,-1-1,1 0,-1 1,1-1,0 1,-1-1,1 1,-1 0,1-1,-1 1,0 0,1 0,-1 0,0 0,0 0,1 1,-1-1,0 0,0 1,0-1,-1 0,1 1,0-1,0 1,-1-1,1 1,-1 0,1-1,-1 1,0 0,0-1,0 1,0 0,0-1,0 1,0-1,0 1,-1 0,1-1,0 1,-1 0,0-1,1 1,-1 0,-9 11,0 0,0 0,-1-1,-1-1,0 0,0 0,-11 5,10-6,-108 85,120-94,0-1,0 1,0 0,0-1,1 1,-1 0,0 0,0 0,0 0,1 0,-1 0,1 0,-1 0,1 0,-1 0,1 0,-1 0,1 1,0-1,0 0,0 0,-1 0,1 0,0 1,1-1,-1 0,0 0,0 0,0 0,1 1,-1-1,0 0,1 0,-1 0,1 0,0 0,-1 0,1 0,0 0,-1 0,1 0,0-1,0 1,0 0,0 0,0-1,0 1,0 0,0-1,0 1,0-1,0 0,0 1,0-1,1 0,-1 0,0 1,0-1,0 0,0 0,2 0,24 2,1-1,0 0,0-3,0 0,0-1,0-2,15-5,27 10,-53 5</inkml:trace>
  <inkml:trace contextRef="#ctx0" brushRef="#br0" timeOffset="-1781.619">1299 734,'-47'46,"23"-24,1 0,0 2,2 0,1 2,1 0,2 1,0 2,14-27,1 1,0 0,0 0,0 0,0 0,1 0,-1 0,1 1,0-1,0 0,0 1,0-1,1 1,0-1,-1 1,1-1,0 1,1-1,-1 1,0-1,1 1,0-1,0 1,0-1,0 0,1 1,-1-1,1 0,0 0,0 0,0 0,0 0,1-1,-1 1,1-1,-1 1,3 0,3-1,-1 0,1-1,0 1,0-2,-1 1,1-1,0-1,0 1,0-1,-1 0,1-1,0 0,-1 0,1-1,-1 0,0 0,0-1,0 0,-1 0,2-1,120-105,-96 76,-2 0,-1-2,-2-1,-2-1,-1-2,4-12,-17 32,-2-1,-1 0,0 0,-2-1,0 0,-1 0,-2-1,0 1,-1-1,-1 1,-2-1,0 0,-3-14,4 32,0 0,-1 0,0 0,1 1,-1-1,-1 0,1 1,-1-1,0 1,0-1,0 1,0 0,-1 0,0 0,1 0,-2 0,1 1,0-1,-1 1,1 0,-1 0,0 0,0 1,-1-1,1 1,0 0,-1 0,1 0,-1 1,1 0,-1 0,0 0,0 0,1 1,-1-1,0 1,0 1,0-1,0 1,1 0,-1 0,0 0,1 0,-1 1,0 0,-7 10,0 1,1 0,0 1,2 0,-1 0,2 1,-1 1,2-1,0 1,2 1,-1-1,2 1,0 0,1 0,1 0,0 0,1 15,0-10,1 0,1 1,0-1,2 1,1-1,1 0,0-1,2 1,0-1,2 0,0-1,1 0,1 0,1-1,4 4,-12-16,1 0,-1 0,1-1,1 1,-1-1,1 0,0 0,0-1,1 0,-1 0,1 0,0-1,1 0,-1-1,1 1,0-1,0-1,-1 0,2 0,-1 0,0-1,0 0,0-1,1 0,2 0,17-14,-4-2</inkml:trace>
  <inkml:trace contextRef="#ctx0" brushRef="#br0" timeOffset="-1552.789">2117 650,'-19'38,"-21"32,-3 9,5-4,4-10,9-12,8-9,7-18,0-12,2-14,2-7</inkml:trace>
  <inkml:trace contextRef="#ctx0" brushRef="#br0" timeOffset="-1315.504">1835 566,'20'33,"5"16,4 5,2-2,-4-6,-3-5,0-5,1-4,0-2,2-2,-5-1,-1-5,1-6,-3-6</inkml:trace>
  <inkml:trace contextRef="#ctx0" brushRef="#br0" timeOffset="6696.817">2597 0,'-24'24,"-13"18,0 6,7 0,3-8,6-11</inkml:trace>
  <inkml:trace contextRef="#ctx0" brushRef="#br0" timeOffset="7232.516">4432 29,'-20'14,"-10"15,0 7,-1 2,6 0,6-7</inkml:trace>
</inkml:ink>
</file>

<file path=ppt/ink/ink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3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564 368,'41'-25,"-41"25,1-1,-1 1,1-1,-1 1,1-1,-1 1,1-1,-1 0,0 1,1-1,-1 1,0-1,1 0,-1 1,0-1,0 0,0 1,0-1,1 0,-1 1,0-1,0 0,0 0,-1 1,1-1,0 0,0 1,0-1,0 0,-1 1,1-1,0 0,-1 1,1-1,0 1,-1-1,1 1,-1-1,1 1,-1-1,1 1,-1-1,1 1,-1-1,1 1,-1 0,0-1,1 1,-1 0,0 0,1-1,-1 1,0 0,1 0,-1 0,0 0,1 0,-1 0,0 0,0 0,1 0,-1 0,0 1,-27-4,1 1,-1 2,0 1,0 1,1 1,-1 2,1 1,0 1,1 1,-1 1,-12 7,24-10,6-4,0 1,0 0,0 1,1 0,-1 0,1 1,0 0,0 0,1 1,-1 0,1 0,-2 4,8-9,1 1,-1 0,0-1,1 1,-1 0,1 0,0 0,-1 0,1-1,0 1,0 0,0 0,1 0,-1 0,0 0,1-1,-1 1,1 0,0 0,-1-1,1 1,0 0,0-1,0 1,0-1,0 1,1-1,-1 0,0 1,1-1,-1 0,1 0,-1 0,1 0,-1 0,1 0,0 0,66 31,104 8,-171-40,0 1,0-1,0 1,0-1,0 1,0 0,0 0,0-1,-1 1,1 0,0 0,0 0,-1 0,1 0,0 0,-1 0,1 0,-1 0,1 0,-1 0,0 0,1 0,-1 0,0 0,0 1,0-1,0 0,0 0,0 0,0 1,0-1,0 0,0 0,-1 0,1 0,0 0,-1 0,1 0,-1 0,0 0,1 0,-1 0,0 0,1 0,-1 0,0 0,0 0,0-1,0 1,0 0,-51 41,48-39,-282 184,282-186,1 1,0 0,-1 0,1 1,0-1,0 1,0-1,0 1,1 0,-1 0,1 0,0 0,0 1,0-1,0 1,0-1,1 1,0 0,-1-1,1 1,1 0,-1 0,1 0,-1 0,1-1,0 1,0 0,1 0,-1 0,1 0,0 0,0 0,0-1,1 1,-1 0,1-1,0 1,0-1,0 0,0 0,0 0,1 0,0 0,0 0,9 3,0-1,1-1,0 0,0 0,0-1,0-1,1 0,-1-1,1-1,-1 0,1 0,-1-2,13-2,-18 3,0-1,-1 0,1 0,-1-1,0 0,1 0,-1-1,0 0,-1 0,1 0,-1-1,0 0,0-1,-1 1,1-1,-1 0,2-3,4-7</inkml:trace>
  <inkml:trace contextRef="#ctx0" brushRef="#br0" timeOffset="319.989">423 1,'0'55,"3"20,-3 1,-4 0,-3-1,-3 0,-4 0,-20 64,-88 199,31-49,75-245,9-27</inkml:trace>
</inkml:ink>
</file>

<file path=ppt/ink/ink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1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1,'37'123,"5"-2,19 31,0-2,-14-50,-47-99,1 0,-1-1,0 1,0-1,1 1,-1 0,0-1,1 1,-1-1,0 1,1-1,-1 1,1-1,-1 0,1 1,-1-1,1 1,-1-1,1 0,-1 0,1 1,-1-1,1 0,0 0,-1 1,1-1,-1 0,1 0,0 0,-1 0,1 0,0 0,-1 0,1 0,-1 0,1-1,0 1,-1 0,1 0,-1 0,1-1,0 1,-1 0,1-1,-1 1,1 0,-1-1,1 1,-1-1,0 1,1-1,-1 1,1-1,-1 1,0-1,1 1,-1-1,0 0,0 1,0-1,1 1,-1-1,0 0,0 1,0-1,7-43,-7 43,2-48,2 1,2 0,2 0,7-21,68-187,-63 182,-22 68,-4 7</inkml:trace>
</inkml:ink>
</file>

<file path=ppt/ink/ink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5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52,'10'0,"8"0,5 0,4 0,2 0,1 0,0 0,0 0,0 0,-1-4,-1-3,1 1,-1 2,-4-5,-2 1,0 0,-4 3</inkml:trace>
</inkml:ink>
</file>

<file path=ppt/ink/ink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6.8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0,'43'5,"33"2,9-1,-5-6,-12-3,-12-1,-11 0,-9 1,-10 1</inkml:trace>
</inkml:ink>
</file>

<file path=ppt/ink/ink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7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0,'29'57,"24"51,-4 2,10 42,-27-41,-31-112,-1 0,1 0,-1 0,1 1,-1-1,1 0,-1 0,1 1,0-1,0 0,-1 1,1-1,0 0,0 1,0-1,0 1,-1 0,1-1,0 1,0 0,0-1,0 1,0 0,0 0,0 0,0 0,0 0,0 0,0 0,0 0,0 0,0 1,0-1,0 0,0 1,0-1,0 0,-1 1,1-1,0 1,0-1,0 1,-1 0,1-1,0 1,-1 0,1 0,0-1,-1 1,1 0,-1 0,1 0,-1 0,0 0,1 0,-1 0,0-1,0 1,1 0,-1 0,0 0,0 0,0 0,0 0,0 0,-1 0,1 0,0 0,0 0,100-208,-48 85,7 4,-47 105</inkml:trace>
</inkml:ink>
</file>

<file path=ppt/ink/ink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1 117,'515'0,"-493"-10,-41-12,12 15,-52-52,44 41</inkml:trace>
</inkml:ink>
</file>

<file path=ppt/ink/ink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8.7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0,'43'0,"39"0,14 0,-4 0,-8 5,-8 1,-13 0,-13-1,-9-2,-12 0</inkml:trace>
</inkml:ink>
</file>

<file path=ppt/ink/ink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49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1 181,'57'-20,"2"3,0 2,1 2,0 3,1 3,39 1,84 37,-204-36,1-1,-1-1,1-1,1 0,0-2,0 0,-16-12,-19-14,39 25</inkml:trace>
</inkml:ink>
</file>

<file path=ppt/ink/ink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2.3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1,'31'97,"-4"2,8 63,-21-70,24 83,-38-173,1 0,0 1,0-1,0 0,0 0,0 0,0 0,1 0,-1 0,1 0,-1 0,1 0,0-1,-1 1,1-1,0 1,0-1,0 0,1 1,-1-1,0 0,0-1,1 1,-1 0,0-1,1 1,-1-1,0 0,1 0,-1 1,1-2,-1 1,0 0,1 0,-1-1,1 0,-1 1,0-1,0 0,1 0,-1 0,0 0,0-1,0 1,0 0,0-1,0 0,-1 1,1-1,0 0,-1 0,0 0,1 0,52-130,52-176,-101 294,0 1,1-1,0 1,1 0,1 1,0 0,0 0,1 1,1 0,0 0,0 1,11-8,-4 10</inkml:trace>
</inkml:ink>
</file>

<file path=ppt/ink/ink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1.5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1 283,'5'5,"11"1,7 0,6-1,-4 3,0 1,0-2,1-2,0-2,2-1,-1-1,1-1,0 0,-4-5,-7-2</inkml:trace>
  <inkml:trace contextRef="#ctx0" brushRef="#br0" timeOffset="211.553">227 1,'-10'62,"-2"26,-1 2,4-9,2-14,2-13,3-11,1-8,1-5,0-3,1-7</inkml:trace>
</inkml:ink>
</file>

<file path=ppt/ink/ink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 0,'-24'29,"-12"14,-1 1</inkml:trace>
</inkml:ink>
</file>

<file path=ppt/ink/ink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4:53.9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0 112,'654'0,"-631"-3,-29-11,-9 5,7 4,0 1,0-1,0-1,1 1,0-1,0-1,1 1,-1-1,2 0,-3-3,-1-7</inkml:trace>
</inkml:ink>
</file>

<file path=ppt/ink/ink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7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0,'16'76,"-4"1,-3 0,-3 1,-4-1,-4 1,-5 29,2 35,-25 166,33-284,4-6</inkml:trace>
</inkml:ink>
</file>

<file path=ppt/ink/ink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12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0 684,'15'-2,"0"-1,0 0,0-2,-1 1,0-2,0 0,0 0,-1-2,0 1,0-2,-1 0,0 0,0-1,-1 0,-1-1,1-1,2-4,41-63,-53 79,0 0,0 0,0 0,0 0,0 1,0-1,1 0,-1 0,0 1,-1-1,1 0,0 1,0-1,0 1,0-1,0 1,0 0,0-1,-1 1,1 0,0 0,-1-1,1 1,0 0,-1 0,1 0,-1 0,1 0,-1 0,0 0,1 0,-1 0,0 0,0 0,0 0,0 0,0 0,0 0,0 0,0 0,0 0,0 0,0 0,-1 0,1 0,0 0,-1 0,1 0,-1 0,1 0,0 1,9 225,25 138,-29-303,-5-49,0 0,1 0,1 0,0 0,0 0,2 0,-1-1,2 0,4 12,-8-24,-1 1,0 0,0-1,0 1,1-1,-1 1,0-1,1 1,-1 0,0-1,1 1,-1-1,1 0,-1 1,1-1,-1 1,1-1,-1 0,1 1,-1-1,1 0,-1 0,1 1,0-1,-1 0,1 0,-1 0,1 0,0 0,-1 0,1 0,-1 0,1 0,0 0,-1 0,1 0,0 0,-1 0,1-1,-1 1,1 0,-1 0,1-1,0 1,-1 0,1-1,-1 1,0-1,1 1,-1-1,1 1,-1-1,0 1,1-1,-1 1,0-1,1 1,-1-1,0 1,0-1,17-40,-16 37,140-390,-112 325,-3-2,-4-1,6-39,-24 77,-5 29</inkml:trace>
  <inkml:trace contextRef="#ctx0" brushRef="#br0" timeOffset="3330.942">141 119,'138'11,"-116"-6,0 0,0-2,1-1,-1 0,1-2,0-1,-1 0,1-2,6-2,156-14,-206 2,-21 1,-109-56,135 59</inkml:trace>
  <inkml:trace contextRef="#ctx0" brushRef="#br0" timeOffset="4318.786">1043 175,'-11'305,"-32"69,12-117,14-172,12-61</inkml:trace>
  <inkml:trace contextRef="#ctx0" brushRef="#br0" timeOffset="5354.252">1185 91,'4'-1,"11"-4,0 1,0 1,0 0,0 1,1 0,-1 1,0 1,1 1,-1 0,9 2,-22-3,1 1,-1-1,0 1,0 0,0-1,0 1,0 0,0 0,0 1,0-1,0 0,-1 1,1-1,0 1,-1-1,1 1,-1 0,0-1,1 1,-1 0,0 0,0 0,0 0,-1 0,1 0,0 0,-1 0,1 1,-1-1,0 0,0 0,0 0,0 1,0-1,-26 77,7-28,19-49,0 1,0-1,0 0,0 0,0 1,0-1,0 0,1 1,-1-1,1 0,0 0,-1 0,1 0,0 0,0 0,1 0,-1 0,0 0,1 0,-1 0,1-1,-1 1,1-1,0 1,0-1,-1 1,1-1,0 0,0 0,0 0,1 0,-1-1,0 1,0 0,0-1,1 0,-1 1,0-1,0 0,3 0,96-6,-43-9,-32 9</inkml:trace>
  <inkml:trace contextRef="#ctx0" brushRef="#br0" timeOffset="5804.421">1806 768,'24'-4,"22"-3,9 1,-1 1,-10-3,-7-1,-5 2,-3 2,-2 1,-1 2,0 1,1 1,0 0,1 1,-5-1</inkml:trace>
  <inkml:trace contextRef="#ctx0" brushRef="#br0" timeOffset="6052.531">1890 1051,'39'5,"31"1,9 0,-4-1,-10-2,-12-1,-9 0,-8-2,-10 0</inkml:trace>
</inkml:ink>
</file>

<file path=ppt/ink/ink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7.9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12,'5'0,"1"-4,-5-3,-7 6,-8 3,-1 5,6-3,6-2</inkml:trace>
</inkml:ink>
</file>

<file path=ppt/ink/ink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9.9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0,'20'5,"24"6,16 2,1-2,1-3,-6 2,-7 0,-8-2,-5-3,-10-2</inkml:trace>
</inkml:ink>
</file>

<file path=ppt/ink/ink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0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84,'39'0,"26"0,8 0,-4 0,-10 0,-9-4,-8-3,-7 1,-5 2,-2 0,-6-3,-7-1</inkml:trace>
  <inkml:trace contextRef="#ctx0" brushRef="#br0" timeOffset="254.124">226 0,'5'34,"6"25,7 2,-1-3,2-13,3-13,2-13,-3-8</inkml:trace>
</inkml:ink>
</file>

<file path=ppt/ink/ink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8.6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399 93,'-47'40,"2"1,2 3,1 2,3 1,-15 25,37-46,1 0,1 1,1 1,1 0,2 1,1 0,1 1,2 0,1 0,1 1,0 23,17 110,-10-158,-1 0,1 0,0-1,1 1,-1-1,1 1,0-1,0 0,1 0,-1 0,1-1,0 1,1-1,-1 0,1 0,0-1,0 1,0-1,0 0,0 0,1-1,-1 1,1-1,0-1,4 2,3 0,-1-1,1 0,0-1,0-1,-1 1,1-2,0 0,0-1,-1 0,1-1,-1 0,0-1,0 0,0-1,0 0,7-6,-5 1</inkml:trace>
  <inkml:trace contextRef="#ctx0" brushRef="#br0" timeOffset="450.558">626 263,'4'102,"6"0,16 71,-8-60,-18-104,0-1,1 1,0-1,1 1,0-1,0 0,1 0,0 0,0 0,1 0,0 0,0-1,1 0,0 0,0 0,1-1,0 0,4 4,-6-11,1 0,0 0,0 0,0-1,-1 0,1 0,-1 0,1 0,-1-1,0 1,0-1,0 0,0 0,-1-1,1 1,-1-1,0 0,0 0,0 0,0 0,-1 0,0-1,1 1,-2-1,1 0,0 3,197-332,-107 180,-88 142</inkml:trace>
  <inkml:trace contextRef="#ctx0" brushRef="#br0" timeOffset="957.674">739 150,'37'-10,"1"3,0 1,0 1,1 3,-1 1,5 2,-31-1,130 22,-141-21,0-1,0 0,0 0,0 1,0-1,0 0,1 0,-1 0,0 0,0 0,0 0,0 0,0 0,0 0,0-1,0 1,0 0,0-1,0 1,0-1,0 1,0-1,-1 1,1-1,0 0,0 1,0-1,-1 0,1 0,0 0,-1 1,1-1,-1 0,1 0,-1 0,1 0,-1 0,0 0,1 0,-1 0,0 0,0 0,0 0,0 0,0 0,0 0,0-1,0 1,0 0,0 0,-1 0,1 0,0 0,-1 0,1 0,-1 0,1 1,-1-1,1 0,-1 0,0 0,1 0,-1 1,0-1,0 0,1 1,-2-1,-83-84,72 70</inkml:trace>
</inkml:ink>
</file>

<file path=ppt/ink/ink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3.1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394 819,'0'0,"-1"-1,0 1,0 0,0 0,1 0,-1 0,0 0,0 0,0 0,0 0,1 0,-1 1,0-1,0 0,0 0,1 1,-1-1,0 0,1 1,-1-1,0 1,0-1,1 1,-1-1,1 1,-1 0,1-1,-1 1,1 0,-1-1,1 1,-1 0,1 0,0-1,0 1,-1 0,1 0,0 0,0-1,0 1,0 0,0 0,0 0,0 0,0-1,0 1,0 0,0 0,0 0,1-1,-1 1,0 0,1 0,-1-1,1 1,-1 0,1-1,-1 2,78 297,7-67,-51-177,-32-55,-1 0,0-1,1 1,-1 0,0-1,0 1,1-1,-1 0,0 1,0-1,0 0,0 0,0 0,0 0,0 0,0 0,0 0,0 0,0 0,-1 0,1 0,0-1,-1 1,1 0,-1 0,0-1,1 1,-1 0,0-1,0 1,0 0,0-1,0 1,0-1,0 1,0 0,0-1,1-5,98-285,-24 106,-66 145,-12 27</inkml:trace>
  <inkml:trace contextRef="#ctx0" brushRef="#br0" timeOffset="519.959">451 537,'16'-3,"0"0,0 2,0-1,0 2,0 0,0 1,0 1,1 0,-7-1,68 14,48 1,-125-17,0 0,0-1,0 1,-1 0,1-1,0 1,-1 0,0-1,1 1,-1-1,0 1,1-1,-1 1,0-1,0 1,0-1,0 1,-1-1,1 1,0 0,-1-1,1 1,-1-1,1 1,-1 0,0-1,1 1,-1 0,0 0,0-1,0 1,0 0,0 0,0 0,0 0,0 0,-1 0,1 1,-1-1,0-2,-9-11,-1 1,-1 1,0 0,-1 1,0 0,0 1,-1 1,-7-3,-17-13,23 13,4 1</inkml:trace>
  <inkml:trace contextRef="#ctx0" brushRef="#br0" timeOffset="831.959">423 170,'34'5,"30"1,9 5,-4 0,-7-1,-11-3,-9 3,-6-1,-10-2</inkml:trace>
  <inkml:trace contextRef="#ctx0" brushRef="#br0" timeOffset="4052.621">197 1,'-30'63,"3"1,2 2,4 0,-7 41,27-106,-17 67,3 0,2 1,4 0,3 1,2 0,6 59,0-101,1-1,1 0,1 0,2 0,0-1,2 0,1-1,1 1,1-2,1 0,1 0,1-1,2-1,0-1,1 0,1-1,0-1,20 13,-6-8,-5-5</inkml:trace>
</inkml:ink>
</file>

<file path=ppt/ink/ink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6.0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275 1,'-34'24,"-15"8,0 3,9-5</inkml:trace>
  <inkml:trace contextRef="#ctx0" brushRef="#br0" timeOffset="515.808">360 142,'16'14,"-1"2,0 0,-1 1,-1 0,0 1,-2 1,0-1,-1 2,-1 0,-1 0,0 0,-2 1,0 0,-2 0,0 1,-1 5,-1-8,-1 0,0 1,-2-1,0 0,-1 1,-1-1,-1 0,-1 0,0-1,-1 1,-1-1,-1 0,-1-1,0 0,-1-1,-1 1,-1-2,0 0,-7 6,-18 19,-2-1,-2-2,-1-2,-2-2,-1-2,-1-2,-33 15,46-27</inkml:trace>
</inkml:ink>
</file>

<file path=ppt/ink/ink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24.7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1 441,'43'0,"29"0,7 0,-6 0,-10 0,-20 0,-18 0</inkml:trace>
  <inkml:trace contextRef="#ctx0" brushRef="#br0" timeOffset="210.636">142 216,'-10'53,"-3"21,1 9,2-5,3-12,3-11,2-11,6-13,2-7,5-7,6-7,0-5</inkml:trace>
  <inkml:trace contextRef="#ctx0" brushRef="#br0" timeOffset="595.381">706 300,'79'395,"-65"-280,-13-115,0 1,0-1,0 1,0-1,0 1,0-1,0 1,0-1,0 0,0 0,0 0,0 0,1 1,-1-1,0-1,0 1,0 0,0 0,0 0,0-1,0 1,0 0,0-1,0 1,0-1,0 1,0-1,0 1,0-1,0 0,-1 0,1 1,0-1,0 0,-1 0,1 0,0 0,-1 0,1 0,-1 0,0 0,1 0,-1 0,0 0,1 0,-1 0,0 0,0 0,0 0,0 0,0 0,0 0,0 0,140-307,-9 110,-117 183,0 3</inkml:trace>
  <inkml:trace contextRef="#ctx0" brushRef="#br0" timeOffset="1044.492">594 74,'323'17,"-291"-12,-19-2,0-1,0-1,0 1,0-2,0 0,0-1,0 0,8-2,-20 2,0 1,0 0,0 0,-1-1,1 1,0-1,-1 1,1 0,0-1,-1 0,1 1,0-1,-1 1,1-1,-1 0,1 1,-1-1,0 0,1 1,-1-1,0 0,1 0,-1 0,0 1,0-1,0 0,1 0,-1 0,0 1,0-1,0 0,0 0,-1 0,1 0,0 1,0-1,0 0,-1 0,1 1,0-1,-1 0,1 0,-1 1,1-1,-1 0,1 1,-1-1,1 1,-2-1,-31-36,29 34,-12-11,1 3</inkml:trace>
</inkml:ink>
</file>

<file path=ppt/ink/ink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5:31.2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86 481,'27'337,"26"-127,-53-209,0 1,0-1,1 1,-1-1,0 0,1 1,-1-1,1 0,-1 0,1 1,0-1,0 0,-1 0,1 0,0 0,0 0,0 0,0 0,0 0,0 0,0 0,1-1,-1 1,0 0,0-1,1 1,-1-1,0 1,1-1,-1 0,0 0,1 1,-1-1,1 0,-1 0,0 0,1-1,-1 1,1 0,-1 0,0-1,1 1,-1-1,0 1,0-1,1 0,-1 1,0-1,0 0,0 0,0 0,0 0,0 0,0 0,0 0,0 0,18-21,-2 0,0-1,-1 0,-2-1,0-1,-2-1,8-21,6-10,3-7,-17 34,2 0,1 1,2 0,0 1,4-1,-8 14</inkml:trace>
  <inkml:trace contextRef="#ctx0" brushRef="#br0" timeOffset="517.829">1 284,'161'-17,"1"7,30 7,-192 3,0-1,-1 1,1-1,0 1,0-1,0 0,0 1,0-1,0 1,0-1,0 1,0-1,0 1,0-1,0 0,0 1,0-1,0 1,0-1,1 1,-1-1,0 1,0-1,1 1,-1-1,0 1,1 0,-1-1,0 1,1-1,-1 1,1 0,-1-1,1 1,-1 0,1 0,-1-1,1 1,-1 0,1 0,-1 0,1-1,-1 1,1 0,-1 0,1 0,0 0,-1 0,1 0,-1 0,1 0,-1 1,1-1,-44-24,-47-29,74 36</inkml:trace>
  <inkml:trace contextRef="#ctx0" brushRef="#br0" timeOffset="818.643">904 1,'-24'24,"-12"18,-1 6,1-5,8-5,7-4,9-8</inkml:trace>
  <inkml:trace contextRef="#ctx0" brushRef="#br0" timeOffset="1339.595">933 198,'21'18,"-1"0,-2 1,1 1,-2 1,-1 0,-1 1,0 1,-2 0,-1 1,0 1,-2 0,-1 0,-1 1,-1 0,-1 0,-2 1,0-1,-2 1,-1 0,-1 0,-2 0,-3 22,0-32,0-1,-2 0,0 1,0-2,-2 1,0-1,0-1,-2 0,1 0,-2-1,0 0,-1-1,0 0,0-1,-1-1,-1 0,0-1,0 0,-4 0,-16 10</inkml:trace>
</inkml:ink>
</file>

<file path=ppt/ink/ink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6:46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0 367,'276'-16,"-14"-14,-258 30,12-4,-1 1,1 0,0 2,0 0,0 1,1 0,-1 1,15 4,-30-5,0 1,-1 0,1-1,0 1,-1 0,1-1,-1 1,1 0,-1 0,1 0,-1 0,1-1,-1 1,0 0,0 0,1 0,-1 0,0 0,0 0,0 0,0 0,0 0,0 0,0 0,0 0,-1-1,1 1,0 0,-1 0,1 0,0 0,-1 0,1 0,-1-1,1 1,-1 0,0 0,1-1,-1 1,0 0,1-1,-1 1,0-1,0 1,1-1,-1 1,0-1,0 0,0 1,0-1,0 0,0 0,0 1,0-1,0 0,1 0,-1 0,0 0,0 0,0 0,-1-1,-18 9</inkml:trace>
  <inkml:trace contextRef="#ctx0" brushRef="#br0" timeOffset="261.099">0 650,'43'-10,"24"-2,11-1,-5 4,-8 2,-11 2,-11 3,-6 1,-6 1,-3 0,-2 1,1-1,-1 1,-4-1</inkml:trace>
  <inkml:trace contextRef="#ctx0" brushRef="#br0" timeOffset="745.072">338 0,'3'9,"0"-1,0 1,1-1,0 0,0-1,1 1,0-1,0 0,1 0,0 0,0-1,0 0,1 0,0 0,0-1,1 0,-1-1,7 3,217 97,-209-94,-1 1,0 1,0 1,-1 1,-1 1,1 1,-16-13,-1 1,1-1,0 1,-1 0,0 0,1 0,-2 0,1 1,0-1,-1 1,0-1,0 1,0 0,-1 0,0 0,0 0,0 0,0 0,-1 0,0 0,0 1,0-1,0 0,-1 0,0 0,0 0,-1 0,1 0,-1 0,0-1,-2 3,-5 6,-2-1,1 0,-2-1,0 0,0-1,-1 0,0-1,0 0,-1-1,0-1,-1 0,0-1,-7 2,-33 18,-167 83,180-76,31-16</inkml:trace>
</inkml:ink>
</file>

<file path=ppt/ink/ink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2.9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0 368,'87'0,"201"-11,-199 1,0 3,84 7,-189 5,-2 1</inkml:trace>
  <inkml:trace contextRef="#ctx0" brushRef="#br0" timeOffset="282.707">29 508,'29'0,"29"0,8 0,-1 0,-2 0,-8 0,-7 0,-8 0,-6 0,-3 0,-3 0,-6 5,-2 2,1-1,-4-6,1-3,-4-1</inkml:trace>
  <inkml:trace contextRef="#ctx0" brushRef="#br0" timeOffset="835.769">367 1,'21'33,"1"-1,2-1,1-1,1-1,2-1,0-1,2-2,1-1,15 8,75 65,-116-92,-3-5,-1 0,0 1,1-1,-1 1,0 0,1-1,-1 1,0 0,0 0,0 0,1-1,-1 1,0 1,0-1,0 0,-1 0,1 0,0 0,0 1,-1-1,1 0,-1 1,1-1,-1 0,1 1,-1-1,0 1,0-1,0 1,1-1,-1 0,-1 1,1-1,0 1,0-1,-1 1,1-1,0 0,-1 1,0-1,1 0,-1 1,0-1,1 0,-1 0,0 0,0 1,0-1,0 0,0 0,-1 0,-170 95,157-86,-30 22,-1-3,-1-2,-38 16,27-16,42-19</inkml:trace>
</inkml:ink>
</file>

<file path=ppt/ink/ink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5.9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20 189,'-1'1,"-1"0,1 0,0 0,-1 0,1 0,0 1,0-1,0 0,0 1,0-1,0 0,0 1,0-1,1 1,-1 0,0-1,1 1,-1-1,1 1,0 0,0 0,-1-1,1 1,0 0,1-1,-1 1,0 0,0-1,1 1,-1 0,1-1,-1 1,1-1,0 2,0 0,31 247,-21-108,19 91,-25-214,25 51,-28-70,0 0,0-1,0 1,-1-1,1 0,0 1,-1-1,1 0,0 0,-1 0,1 0,-1 0,1-1,-1 1,0 0,0-1,1 1,-1-1,0 1,0-1,-1 0,1 1,0-1,0 0,-1 0,1 1,-1-1,1 0,-1-2,38-167,115-306,-148 412,-9 59</inkml:trace>
  <inkml:trace contextRef="#ctx0" brushRef="#br0" timeOffset="429.603">584 20,'11'-4,"-1"0,1 1,0 0,-1 1,1 1,0 0,0 0,0 1,0 0,0 1,0 0,0 1,0 0,0 0,0 1,-1 1,9 4,-17-7,-1 1,1-1,-1 1,0-1,1 1,-1-1,0 1,0-1,0 1,0 0,-1 0,1 0,0-1,-1 1,1 0,-1 0,0 0,0 0,1 0,-1 0,-1 0,1 0,0 0,0 0,-1-1,1 1,-1 0,1 0,-1 0,0 0,0-1,0 1,0 0,-1 1,-47 57,36-47,-32 56,44-67,1 0,-1 0,1 0,-1 0,1 0,0 0,0 0,0 0,0 1,0-1,0 0,0 0,1 0,-1 0,1 0,0 0,-1 0,1 0,0-1,0 1,0 0,1 0,-1-1,0 1,1-1,-1 1,1-1,-1 1,1-1,0 0,-1 0,1 0,0 0,0 0,0 0,0 0,1 0,142 23,-87-15,-33-7</inkml:trace>
  <inkml:trace contextRef="#ctx0" brushRef="#br0" timeOffset="795.002">1149 443,'314'1,"-234"11,-66-8,1-1,-1-1,0 0,1-1,-1 0,0-1,1-1,-1-1,0 0,4-1,56-25,-69 20</inkml:trace>
  <inkml:trace contextRef="#ctx0" brushRef="#br0" timeOffset="1061.286">1178 640,'28'5,"30"-3,8-2,-1-2,-7 1,-9 0,-8 0,-6 0,-4 0,-2 1,-2 0,-1 0,1 5,0 2,-5-1</inkml:trace>
</inkml:ink>
</file>

<file path=ppt/ink/ink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0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0,'-3'53,"81"235,7-52,-85-235,0 1,0-1,0 0,0 0,1 0,-1 0,0 0,1 0,-1 0,1-1,-1 1,1 0,-1 0,1 0,0 0,-1 0,1-1,0 1,0 0,0-1,-1 1,1-1,0 1,0-1,0 1,0-1,0 1,0-1,0 0,0 0,0 1,0-1,0 0,0 0,0 0,0 0,1 0,-1 0,0-1,0 1,0 0,0 0,0-1,0 1,0-1,-1 1,1-1,0 1,0-1,0 0,0 1,-1-1,1 0,0 1,0-1,-1 0,1 0,-1 0,1 0,-1 0,1 0,-1 0,1 0,-1 0,0 0,0 0,48-171,46-86,-63 173,-25 68</inkml:trace>
</inkml:ink>
</file>

<file path=ppt/ink/ink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19.4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1,'15'5,"18"1,10 0,1-1,-2-6,-3-3,-3-1,-3 0,-3 2,-1 1,-1 0,0 2,-5-1</inkml:trace>
</inkml:ink>
</file>

<file path=ppt/ink/ink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0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0,'131'6,"-129"-5,-1-1,1 1,0 0,-1 0,1-1,-1 1,1 0,-1 1,1-1,-1 0,0 0,1 1,-1-1,0 0,0 1,0-1,0 1,0 0,-1-1,1 1,0 0,-1-1,1 1,-1 0,0 0,1-1,-1 1,0 0,0 0,0-1,0 1,-1 0,1 0,0 0,-1-1,1 1,-1 0,0-1,1 1,-1 0,0-1,-42 66,19-43,20-21,0 0,1 0,-1 0,0 1,1-1,0 1,0 0,0 0,0 0,1 0,0 0,0 1,0-1,0 1,1-1,-1 3,4-4,0 0,0-1,0 1,1-1,0 1,-1-1,1 0,0 0,0 0,0-1,0 1,0-1,0 1,1-1,-1 0,0 0,1 0,-1-1,1 1,-1-1,0 0,1 0,-1 0,1-1,-1 1,1-1,1 0,2 1,81-2,-62 1</inkml:trace>
</inkml:ink>
</file>

<file path=ppt/ink/ink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0.5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0 227,'39'0,"26"0,8 0,-5 0,-8 0,-10 0,-13 0</inkml:trace>
  <inkml:trace contextRef="#ctx0" brushRef="#br0" timeOffset="350.937">141 1,'5'33,"1"21,1 7,-2-4,-2-5,-1-8,0-6,-2-5,-5-7,-2-5,1 0,1-3</inkml:trace>
</inkml:ink>
</file>

<file path=ppt/ink/ink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3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1,'2'49,"2"-1,2 1,2-1,3 0,62 186,-7-36,-43-161,-23-37,1 1,-1-1,1 1,-1-1,0 1,1-1,-1 1,1-1,-1 1,1-1,-1 0,1 1,-1-1,1 0,0 1,-1-1,1 0,-1 0,1 0,0 0,-1 0,1 1,0-1,-1 0,1 0,0 0,-1-1,1 1,-1 0,1 0,0 0,-1 0,1-1,-1 1,1 0,0 0,-1-1,1 1,-1 0,1-1,-1 1,1-1,-1 1,1-1,-1 1,0-1,1 1,-1-1,0 1,1-1,-1 1,0-1,0 0,0 1,1-1,-1 0,0 1,0-1,0 1,0-1,0 0,0 0,24-133,70-210,-66 175,-27 145</inkml:trace>
</inkml:ink>
</file>

<file path=ppt/ink/ink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3.7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127 1,'-4'5,"-8"6,-5 6,-1 5,-1-1,2 0,0 2,1 2,10-4,5-5</inkml:trace>
</inkml:ink>
</file>

<file path=ppt/ink/ink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4.3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0,'166'1,"-164"-1,0 0,-1-1,1 1,0 0,0 1,-1-1,1 0,0 0,0 1,-1-1,1 1,0-1,-1 1,1 0,0 0,-1 0,1 0,-1 0,1 0,-1 0,0 0,0 0,1 1,-1-1,0 1,0-1,0 1,0-1,-1 1,1-1,0 1,-1 0,1-1,-1 1,1 0,-1 0,0-1,0 1,0 0,0 0,0 0,0-1,0 1,0 0,-1 0,1-1,-1 1,0 0,1-1,-1 1,0 0,0-1,0 1,-60 70,53-66,1 1,-1 0,2 0,-1 1,1 0,0 0,1 0,0 1,0 0,1 0,0 0,-3 8,7-14,0-1,-1 0,1 0,0 0,0 1,0-1,0 0,0 0,1 0,-1 0,1 1,0-1,-1 0,1 0,0 0,0 0,0 0,0 0,1-1,-1 1,0 0,1-1,-1 1,1 0,0-1,-1 0,1 1,0-1,0 0,0 0,0 0,0 0,0-1,0 1,0 0,0-1,1 1,-1-1,0 0,0 0,0 0,2 0,96-9,-71 2,-3 1</inkml:trace>
</inkml:ink>
</file>

<file path=ppt/ink/ink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0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40,'41'-11,"1"2,0 2,0 1,0 2,41 2,-80 2,0 0,1 0,-1 0,0 0,0 0,0 0,1 1,-1 0,0 0,0 0,0 0,0 0,0 0,0 1,-1-1,1 1,0 0,-1 0,1 0,-1 0,0 1,1-1,-1 0,0 1,-1 0,1-1,0 1,-1 0,1 0,-1 0,0 0,0 0,0 0,-1 0,1 0,-1 1,0-1,1 0,-1 0,-1 0,1 1,0-1,-1 3,-4 8,0-1,-1 1,-1-1,0 0,0-1,-1 1,-1-1,0-1,0 0,-10 8,-9 14,-17 15,36-41,0 1,1 0,0 1,0 0,1 0,0 1,1 0,0 0,1 0,0 1,0 0,1 0,1 0,-1 0,4-8,0 0,0 0,0 0,0 0,0 0,1 0,0 0,-1 0,1 0,0 0,0 0,0 0,1-1,-1 1,1 0,-1-1,1 0,0 1,0-1,0 0,0 0,1 0,-1 0,0 0,1 0,0-1,-1 1,1-1,0 0,0 0,-1 0,1 0,3 0,100 11,-100-12,2 1,1-1,-1 0,0 0,0-1,1 0,-1-1,0 0,0 0,0 0,0-1,-1 0,1-1,4-3,1-4</inkml:trace>
</inkml:ink>
</file>

<file path=ppt/ink/ink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6.5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1,'16'104,"4"0,5-1,9 16,13 18,-45-137,-1 1,1-1,-1 0,0 0,1 0,-1 0,0 0,1 0,-1-1,0 1,1 0,-1-1,0 1,1-1,-1 0,0 1,0-1,0 0,0 1,1-1,-1 0,0 0,0 0,-1 0,1 0,0 0,0-1,0 1,-1 0,1 0,-1 0,1-1,-1 1,1 0,-1-1,0 1,1 0,-1-1,0 1,0 0,0-1,0 1,0-1,-1 0,3-2,133-287,-118 246,-12 24</inkml:trace>
</inkml:ink>
</file>

<file path=ppt/ink/ink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7.0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1 174,'17'-6,"2"0,-1 1,1 1,0 1,-1 1,1 0,0 2,10 0,-12 0,184 0,-202 0,0-1,1 1,-1-1,1 1,-1-1,0 0,1 1,0-1,-1 1,1-1,-1 0,1 0,0 1,-1-1,1 0,0 0,0 1,-1-1,1 0,0 0,0 0,0 1,0-1,0 0,0 0,0 0,1 1,-1-1,0 0,0 0,1 0,-1 1,0-1,1 0,-1 1,1-1,-1 0,1 1,-1-1,1 0,-1 1,1-1,-1 1,1-1,0 1,-1 0,1-1,0 1,0-1,-1 1,1 0,0 0,0 0,-1-1,1 1,0 0,0 0,0 0,-1 0,2 0,-27-20,-44-54,62 57</inkml:trace>
</inkml:ink>
</file>

<file path=ppt/ink/ink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25.0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1 225,'38'0,"32"0,9 0,-4 0,-10 0,-12 0,-9 0,-8 0,-10-4,-4-3,-7 1</inkml:trace>
  <inkml:trace contextRef="#ctx0" brushRef="#br0" timeOffset="248.042">198 0,'-5'39,"-1"21,0 6,1-3,2-8,1-9,0-6,2-7,5-3,1-2,5-6,1-6</inkml:trace>
</inkml:ink>
</file>

<file path=ppt/ink/ink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5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58,'0'0,"-1"-1,1 1,-1-1,1 1,0-1,0 1,-1-1,1 1,0-1,0 1,-1-1,1 1,0-1,0 0,0 1,0-1,0 1,0-1,0 1,0-1,0 0,0 1,0-1,0 1,0-1,1 1,-1-1,0 1,0-1,1 1,-1-1,0 1,1-1,-1 1,0-1,1 1,-1 0,0-1,1 1,-1-1,1 1,-1 0,1 0,-1-1,1 1,-1 0,1 0,0 0,-1-1,1 1,-1 0,1 0,-1 0,1 0,0 0,-1 0,1 0,-1 0,1 1,40-7,-41 6,315-30,-259 31,-32-1</inkml:trace>
</inkml:ink>
</file>

<file path=ppt/ink/ink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6.6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9,'-5'4,"-6"8,-1 5,6 0,8-2,10-5,2-8,3-4,0-8,-4-5,-9-7,-9 2,-9 8,-8 7,-3 9,1 3</inkml:trace>
</inkml:ink>
</file>

<file path=ppt/ink/ink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2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 71,'0'0,"-1"-1,1 1,0-1,0 1,0-1,0 1,0-1,0 1,0-1,0 1,0-1,0 1,0-1,1 1,-1-1,0 1,0-1,0 1,1-1,-1 1,0 0,0-1,1 1,-1-1,0 1,1 0,-1-1,1 1,-1 0,0-1,1 1,-1 0,1 0,-1-1,1 1,-1 0,1 0,-1 0,1 0,-1 0,1 0,-1 0,1 0,-1 0,1 0,-1 0,1 0,-1 0,1 0,-1 0,1 0,-1 0,1 1,-1-1,1 0,-1 0,1 1,-1-1,0 0,1 1,-1-1,1 0,-1 1,0-1,1 1,-1-1,0 0,0 1,1-1,-1 1,10 43,-8-29,15 55,3 0,3-2,4-1,4 6,3-21,-33-52,1 0,-1 0,1 0,-1-1,0 1,1 0,-1-1,0 1,0-1,1 0,-1 1,0-1,0 0,0 0,0 0,0 0,0 0,0 0,0 0,0 0,0 0,0 0,-1 0,1-1,0 1,-1 0,1-1,-1 1,0 0,1-1,-1 1,0 0,0-1,0 0,82-278,-70 245,2 1,1 0,2 1,14-22,-17 37</inkml:trace>
</inkml:ink>
</file>

<file path=ppt/ink/ink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7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92,'326'1,"-176"22,-149-23,-1-1,1 1,-1-1,0 0,1 1,-1-1,1 1,-1-1,0 0,0 1,1-1,-1 0,0 1,0-1,0 0,0 1,1-1,-1 0,0 1,0-1,-1 0,1 0,0 1,0-1,0 0,0 1,0-1,-1 0,1 1,0-1,-1 1,1-1,-1 0,1 1,0-1,-1 1,1-1,-1 1,1-1,-1 1,0-1,1 1,-1 0,1-1,-1 1,0 0,1 0,-1-1,0 1,1 0,-1 0,0 0,1 0,-1 0,0 0,-121-74,106 60</inkml:trace>
</inkml:ink>
</file>

<file path=ppt/ink/ink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38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0,'-19'15,"-16"13,-8 8,5 2,3-5,8-9</inkml:trace>
</inkml:ink>
</file>

<file path=ppt/ink/ink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6.7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1 489,'9'8,"0"-1,1 0,0-1,0 0,0-1,1 1,0-2,0 0,0 0,1-1,-1 0,1-1,-1-1,1 0,0 0,0-1,0-1,-1 1,1-2,0 0,-1 0,1-1,-1-1,1 0,29-14,-1-1,-1-1,-1-3,-1-1,-1-1,-2-3,0 0,20-24,93-96,8 7,-155 140,1 0,0 0,0 0,0 0,0 0,0 1,0-1,0 0,0 1,0-1,0 1,0-1,0 1,0-1,0 1,0 0,1-1,-1 1,0 0,0 0,1 0,-1 0,0 0,0 0,0 0,1 1,-1-1,0 0,0 1,0-1,0 1,0-1,0 1,0-1,0 1,0 0,0 0,0-1,0 1,0 0,0 0,0 0,-1 0,1 0,0 0,-1 0,1 0,-1 0,1 0,-1 1,0-1,9 66,-12-38,-1 0,-1 0,-2-1,-1 0,-1 0,-1-1,-2 0,-9 17,4-12,0-2,-2 0,-2-1,0-1,-15 13,29-31,0-1,-1-1,-1 0,1 0,-1 0,0-1,-1-1,0 1,0-1,0-1,-1 0,0-1,0 0,0 0,0-1,0-1,-1 0,1 0,-1-1,0-1,1 0,-12-1,20 0,-1-1,1 1,0-1,0 0,0 0,0 0,0 0,0-1,1 1,-1-1,1 1,-1-1,1 0,0 0,0 0,0 0,1 0,-1-1,0-1,-5-17</inkml:trace>
</inkml:ink>
</file>

<file path=ppt/ink/ink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7:47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55,'-14'13,"1"1,0 0,1 1,1 0,0 1,1 1,1-1,1 2,0-1,1 1,1 0,0 1,2-1,0 1,0 8,4-22,0 1,0-1,1 0,-1 0,1 0,1 1,-1-1,1 0,0-1,0 1,0 0,0 0,1-1,0 0,0 1,0-1,1 0,-1 0,1-1,0 1,0-1,0 0,0 0,1 0,0-1,-1 1,1-1,0 0,0-1,0 1,0-1,0 0,0 0,0 0,1-1,-1 0,0 0,0 0,0-1,1 1,-1-1,0-1,4 0,4-3,-1 1,-1-2,1 1,-1-2,0 1,0-2,-1 1,1-2,-2 1,0-1,0 0,0-1,-1 0,-1-1,1 0,-2 0,0 0,0-1,-1 0,0 0,-1 0,0 0,0-6,-4 8,-1 0,0 0,0 0,-1 0,0 0,-1 1,0-1,0 1,-1 0,-1 0,1 0,-1 0,-1 1,0 0,0 0,0 1,-1-1,0 1,0 1,-1-1,0 1,0 1,-1-1,1 1,4 3,1 0,0 0,0 0,-1 0,1 1,-1-1,0 1,1 0,-1 0,0 0,0 0,1 1,-1 0,0-1,0 1,0 1,0-1,0 1,1-1,-1 1,0 0,0 0,1 1,-1-1,1 1,-1 0,1 0,-1 0,-9 10</inkml:trace>
</inkml:ink>
</file>

<file path=ppt/ink/ink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8,'11'-3,"0"1,1 1,-1 0,1 0,-1 1,1 1,0 0,-1 0,0 1,1 1,-1 0,0 0,5 3,-14-4,-1 0,1 0,0 0,-1 0,0 0,1 1,-1-1,0 0,0 1,0-1,-1 1,1-1,0 1,-1-1,0 1,0 0,1-1,-2 1,1-1,0 1,0 0,-1-1,1 1,-1-1,0 1,0-1,0 0,0 1,0-1,-1 0,1 1,-1-1,1 0,-1 0,0-1,0 1,0 0,0 0,0-1,0 1,0-1,0 0,-1 0,-1 1,-10 13,12-14,0 1,-1 0,1 0,0 0,0 0,0 0,0 0,1 1,-1-1,1 1,-1-1,1 1,0 0,0-1,0 1,0 0,0 0,1 0,-1-1,1 1,0 0,0 0,0 0,0 0,1 0,-1 0,1 0,-1-1,1 1,0 0,0 0,0-1,1 1,-1-1,1 1,-1-1,1 1,0 0,6 1,-1 0,0 0,1-1,0 0,0 0,0-1,0 0,0 0,0-1,1 0,-1 0,1-1,17 2</inkml:trace>
</inkml:ink>
</file>

<file path=ppt/ink/ink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08.89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1,'11'186,"16"-98,-25 6,1-80</inkml:trace>
  <inkml:trace contextRef="#ctx0" brushRef="#br0" timeOffset="1">1 424,'29'0,"18"0,8 0,-2 0,-5 0,-6 0,-5 0,-4 0,-3 0,-2 0,-6 0</inkml:trace>
</inkml:ink>
</file>

<file path=ppt/ink/ink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25.6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24,'-25'165,"22"291,3-347,0-109</inkml:trace>
  <inkml:trace contextRef="#ctx0" brushRef="#br0" timeOffset="422.67">0 108,'0'-1,"1"0,-1 0,0 1,0-1,0 0,1 0,-1 0,0 1,1-1,-1 0,0 0,1 1,-1-1,1 0,-1 1,1-1,0 1,-1-1,1 1,0-1,-1 1,1-1,0 1,-1 0,1-1,0 1,0 0,0-1,-1 1,1 0,0 0,0 0,0 0,-1 0,1 0,0 0,0 0,0 0,0 0,197-17,164-6,-124-4,-144 9,-75 13</inkml:trace>
  <inkml:trace contextRef="#ctx0" brushRef="#br0" timeOffset="1134.331">1045 334,'19'0,"16"0,7 0,1 0,-2 0,-3 0,-3 0,-8-5,-4-1,0-1,0 2,1 2,2 1,-5-4,0-1,-4 1</inkml:trace>
  <inkml:trace contextRef="#ctx0" brushRef="#br0" timeOffset="1387.768">1073 502,'39'0,"17"0,4 0,-4 0,-6 0,-7 0,-11 0</inkml:trace>
</inkml:ink>
</file>

<file path=ppt/ink/ink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35.5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57,'0'5,"0"6,0 7,0 4,0 4,0 1,0 3,0-1,0 0,0 1,0-2,0 1,5-5,2-7</inkml:trace>
  <inkml:trace contextRef="#ctx0" brushRef="#br0" timeOffset="280.948">260 396,'43'0,"39"0,9 0,-5 0,-13 0,-14 0,-12 0,-14 5,-17 1,-13 0</inkml:trace>
  <inkml:trace contextRef="#ctx0" brushRef="#br0" timeOffset="701.248">345 594,'204'-38,"-202"37,0 0,0 0,0 1,1-1,-1 1,0 0,0 0,1 0,-1 0,0 0,0 0,1 0,-1 1,0-1,0 1,0 0,1 0,-1-1,0 1,0 1,0-1,0 0,-1 0,1 1,0-1,0 1,-1-1,1 1,-1 0,0 0,1 0,-1 0,0 0,0 0,0 0,0 0,0 0,-1 0,1 0,-1 1,1-1,-1 0,0 0,0 1,0-1,0 0,0 1,-1-1,1 0,-1 0,1 0,-1 1,0-1,0 1,-12 15,-1-1,0 0,-1-1,-1 0,0-2,-17 12,-5 6,-23 40,60-70,0 0,0-1,0 1,0 0,0 0,1 0,-1 0,1 0,-1 0,1 0,0 0,0 0,0 0,0 0,0 0,1 0,-1 0,0 0,1 0,-1 0,1 0,0-1,0 1,0 0,0 0,0-1,0 1,0 0,0-1,1 1,-1-1,1 0,-1 1,1-1,-1 0,1 0,0 0,0 0,0 0,-1 0,1-1,0 1,0 0,1-1,5 2,1 0,-1 0,0-1,0 0,1-1,-1 0,0 0,1-1,-1 0,0 0,1-1,-1 0,0 0,0-1,-1 0,4-2,15-7</inkml:trace>
  <inkml:trace contextRef="#ctx0" brushRef="#br0" timeOffset="1278.44">1023 509,'275'-259,"-270"255,29-26,-34 29,1 1,-1-1,1 1,-1 0,1-1,-1 1,1-1,0 1,-1 0,1-1,0 1,-1 0,1 0,0 0,-1 0,1-1,0 1,-1 0,1 0,0 0,0 0,-1 1,1-1,0 0,-1 0,1 0,0 0,-1 1,1-1,0 0,-1 1,1-1,-1 0,1 1,-1-1,1 1,-1-1,1 1,-1-1,1 1,-1-1,1 1,-1 0,0-1,1 1,-1 0,0-1,0 1,0 0,1-1,-1 1,0 0,4 33,-4-31,-1 0,1 0,0 0,0 0,0 0,0 0,1 0,-1-1,1 1,-1 0,1 0,0 0,0-1,1 1,-1 0,0-1,1 1,0-1,-1 0,1 0,0 1,0-1,0 0,1 0,-1-1,0 1,1 0,-1-1,1 0,-1 1,1-1,0 0,0 0,-1-1,8 0,0-2,0 1,-1-1,1-1,-1 0,0 0,0-1,0 0,0-1,-1 1,1-2,-1 1,0-1,-1-1,0 1,7-8,-11 12,138-120,-139 121,-1 1,1-1,0 1,0 0,-1 0,1 0,0 0,0 0,0 0,-1 1,1-1,0 1,0-1,-1 1,1-1,0 1,-1 0,1 0,-1 0,1 0,-1 0,1 0,-1 0,0 1,1-1,-1 0,0 1,0-1,0 1,0-1,0 1,-1 0,1-1,0 1,-1 0,1-1,-1 1,0 0,1 0,-1 0,0-1,0 1,0 0,0 0,0 0,-1-1,1 1,-1 0,10 28,-5-24,-1 0,1 1,0-2,1 1,-1 0,1-1,0 0,1 0,-1 0,1-1,0 0,0 0,0 0,0-1,1 0,0 0,-1-1,1 0,0 0,0 0,0-1,0 0,1-1,-1 1,0-1,0-1,0 1,1-1,-1 0,5-2,7-4</inkml:trace>
  <inkml:trace contextRef="#ctx0" brushRef="#br0" timeOffset="1543.161">1023 566,'43'0,"38"0,15 0,-4 0,-12 0,-12 0,-11 0,-11 0,-8 0,-7 0,-3-5,-1-1,-1-1,0 2,-5 2</inkml:trace>
  <inkml:trace contextRef="#ctx0" brushRef="#br0" timeOffset="2160.465">1502 678,'-397'411,"381"-386,40-37,139-145,-46 42,-84 86,83-55,-113 83,0-1,0 1,0 0,0 1,-1-1,1 0,0 1,0 0,1-1,-1 1,0 0,0 1,0-1,0 1,0-1,0 1,-1 0,1 0,0 0,0 0,0 0,-1 1,1 0,-1-1,1 1,-1 0,0 0,1 0,-1 0,0 1,0-1,-1 0,1 1,0 0,-1-1,0 1,0 0,1 0,-2 0,2 1,65 182,-67-186,1 1,-1-1,1 1,-1-1,0 1,1 0,-1-1,0 1,1-1,-1 1,0 0,0-1,0 1,0 0,1-1,-1 1,0 0,0-1,0 1,0 0,-1-1,1 1,0 0,0-1,0 1,0 0,-1-1,1 1,0-1,-1 1,1 0,0-1,-1 1,1-1,-1 1,1-1,-1 1,1-1,-1 0,1 1,-1-1,1 1,-1-1,0 0,1 0,-1 1,1-1,-1 0,0 0,1 0,-1 0,0 0,1 0,-1 0,0 0,1 0,-1 0,0 0,1 0,-1 0,0 0,1-1,-1 1,0 0,-42-19,-167-129,190 130</inkml:trace>
  <inkml:trace contextRef="#ctx0" brushRef="#br0" timeOffset="2545.135">2208 1,'9'11,"-1"0,0 1,0 0,-1 0,-1 1,0-1,-1 2,0-1,0 7,3 17,-3 1,-1-1,-1 1,-3 1,-1-1,-1 0,-3-1,0 1,-4 5,6-28,-1 17,-2 0,-1 0,-1 0,-2-1,-1-1,-2 1,0-2,-3 0,0-1,-2 0,0-1,-18 18,-41 38,58-59</inkml:trace>
  <inkml:trace contextRef="#ctx0" brushRef="#br0" timeOffset="3199.615">147 1,'-23'42,"2"2,3 1,1 1,2 0,2 1,2 0,2 1,3 0,1 4,0-12,2 0,2 0,2 1,1-1,3 0,1 0,1 0,3-1,12 35,-16-55,1-1,1 1,1-1,0-1,1 0,1 0,1-1,0 0,1-1,1 0,0-1,1-1,0 0,1-1,1-1,2 1,38 15,-33-16</inkml:trace>
</inkml:ink>
</file>

<file path=ppt/ink/ink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4.8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14,'3'-2,"1"0,0 0,0 0,1 1,-1 0,0 0,0 0,1 0,-1 1,0-1,1 1,-1 0,0 1,1-1,-1 1,0-1,0 1,1 1,-1-1,0 1,0-1,0 1,0 0,-1 1,1-1,0 0,-1 1,0 0,1 0,-1 0,1 3,-4-1,-1 0,0 1,0-1,-1 0,0 0,0 0,0 0,0 0,-1 0,1-1,-1 1,-1-1,1 0,0 1,-1-2,0 1,0 0,0-1,-1 0,-3 3,-5 6,-33 46,45-56,0-1,0 0,0 1,1-1,-1 1,1 0,-1-1,1 1,-1-1,1 1,0 0,0-1,0 1,0 0,0-1,0 1,0-1,1 1,-1 0,1-1,-1 1,1-1,-1 1,1-1,0 1,0-1,0 1,0-1,0 0,0 0,0 1,0-1,0 0,1 0,-1 0,0 0,1 0,-1-1,1 1,-1 0,1-1,-1 1,1-1,7 3,-1-1,1 0,0-1,0 0,0-1,0 1,0-2,0 1,0-1,0-1,0 1,-1-2,1 1,4-3,23-4,-15 4</inkml:trace>
  <inkml:trace contextRef="#ctx0" brushRef="#br0" timeOffset="297.01">283 437,'39'-4,"26"-7,8-2,-5 2,-8 3,-10 2,-14-2,-17 0,-12 1</inkml:trace>
  <inkml:trace contextRef="#ctx0" brushRef="#br0" timeOffset="546.227">481 184,'0'38,"0"27,0 8,0-4,4-9,3-10,-1-9,-2-6,0-4,3-8,1-3,-2-5</inkml:trace>
</inkml:ink>
</file>

<file path=ppt/ink/ink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8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1,'47'21,"-43"-20,2 0,-4-2,0 1,-1-1,1 1,0 0,0 0,0 0,0 0,0 0,-1 0,1 0,0 0,0 1,0-1,-1 1,1 0,0-1,-1 1,1 0,0 0,-1 0,1 0,-1 0,1 0,-1 1,0-1,0 0,1 1,-1-1,0 1,0-1,0 1,-1 0,1-1,0 1,-1 0,1 0,-1-1,1 1,-1 0,0 0,0 0,0 0,0-1,0 1,0 0,0 0,0 0,-1 0,-11 20,-14 38,26-59,0 1,0-1,0 1,0 0,0-1,0 1,1-1,-1 1,0 0,1-1,-1 1,1-1,0 1,0-1,-1 0,1 1,0-1,0 0,0 0,0 1,1-1,-1 0,0 0,0 0,1 0,-1-1,0 1,1 0,-1 0,1-1,-1 1,1-1,-1 1,1-1,0 0,-1 0,1 0,0 0,8 2,0-1,0-1,1 0,-1-1,0 0,0 0,0-1,0 0,0-1,0 0,1-1,-9 3,18-5</inkml:trace>
  <inkml:trace contextRef="#ctx0" brushRef="#br0" timeOffset="400.121">396 339,'28'0,"20"0,6 0,-1 0,-5-5,-6-1,-5 0,-4 1,-3 2,-2 1,-5-4,-7-1</inkml:trace>
  <inkml:trace contextRef="#ctx0" brushRef="#br0" timeOffset="659.636">593 85,'-5'39,"-1"26,0 8,1-4,6-10,4-9,-1-8,1-7,-2-5,-1-2,0-6</inkml:trace>
</inkml:ink>
</file>

<file path=ppt/ink/ink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5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1 198,'0'12,"17"261,-13-236,-5-31,1 0,0 0,0 0,1 1,0-1,0-1,0 1,0 0,1 0,0 0,1-1,-1 1,1-1,0 0,0 1,1-1,-1-1,1 1,0 0,1-1,-1 0,0-4,0 0,0-1,0 1,0-1,0 0,0 0,0 0,-1 0,1-1,0 0,-1 0,1 0,-1 0,0 0,0-1,0 1,0-1,0 0,0 0,-1 0,1 0,-1 0,0-1,0 1,0-1,0 1,-1-1,1 0,-1 0,0 0,0 1,-1-1,1-4,5-5,93-235,-91 230</inkml:trace>
  <inkml:trace contextRef="#ctx0" brushRef="#br0" timeOffset="2248.867">678 0,'-29'19,"-14"17,-4 6,9-4,18-9,11-13,7-10</inkml:trace>
</inkml:ink>
</file>

<file path=ppt/ink/ink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1.4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0 138,'343'-52,"-343"52,1 0,0 0,0 0,-1 1,1-1,0 0,0 0,-1 0,1 0,0 0,0 0,0-1,-1 1,1 0,0 0,0-1,-1 1,1 0,0-1,-1 1,1 0,0-1,-1 1,1-1,-1 1,1-1,-1 1,1-1,-1 0,1 1,-1-1,1 0,-1 1,0-1,1 0,-1 0,0 1,0-1,0 0,1 0,-1 1,0-1,0 0,0 0,0 1,0-1,0 0,-1 0,1 1,0-1,0 0,0 0,-1 1,1-1,0 0,-1 1,1-1,-1 0,1 1,-1-1,1 0,-1 1,1-1,-1 1,-44-25,-22 1,46 18</inkml:trace>
</inkml:ink>
</file>

<file path=ppt/ink/ink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0.3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99,'201'1,"-199"-2,0 1,1-1,-1 1,0 0,1-1,-1 1,1 0,-1 1,0-1,1 0,-1 1,0-1,1 1,-1 0,0-1,0 1,0 0,0 1,1-1,-1 0,-1 1,1-1,0 1,0-1,-1 1,1 0,-1 0,1 0,-1 0,0 0,1 0,-1 0,0 0,-1 0,1 0,0 1,-1-1,1 0,-1 1,1-1,-1 0,0 1,0 0,-5 9,0-1,0 0,-1 0,0-1,-1 0,0 0,-1 0,0-1,0 0,-1-1,0 0,-1 0,-2 1,2-2,1 0,0 1,0 0,1 0,0 1,0 0,1 1,0 0,1 0,0 0,1 1,0 0,0 0,-1 7,4-12,1-1,-1 1,1-1,1 1,-1 0,1-1,0 1,0 0,0 0,1-1,0 1,0 0,1-1,0 1,0-1,0 0,0 0,1 1,0-2,0 1,0 0,0 0,1-1,0 0,0 0,0 0,1 0,-1-1,1 1,0-1,0 0,0-1,0 1,2-1,4 1,1 0,0-1,-1-1,1 0,0 0,0-2,0 1,0-1,-1-1,1 0,0-1,-1 0,0-1,0 0,0-1,0 0,0 0,-1-1,0-1,-1 0,8-7,-3 4</inkml:trace>
  <inkml:trace contextRef="#ctx0" brushRef="#br0" timeOffset="496.157">622 15,'-1'45,"3"0,2 0,1-1,3 0,1 0,3 0,1-1,2-1,12 22,-27-62,0-1,0 0,0 0,1 1,-1-1,0 0,1 1,-1-1,1 0,-1 0,1 0,-1 0,1 1,0-1,0 0,0 0,-1 0,1-1,0 1,0 0,0 0,1 0,-1-1,0 1,0 0,0-1,0 1,1-1,-1 0,0 1,0-1,1 0,-1 0,0 1,1-1,-1 0,0-1,1 1,-1 0,0 0,0 0,1-1,-1 1,0-1,0 1,1-1,-1 1,0-1,0 0,0 1,0-1,0 0,0 0,0 0,0 0,0 0,41-136,-35 108,1 0,2 0,0 1,2 0,2 1,0 0,7-7,53-73,-60 88</inkml:trace>
</inkml:ink>
</file>

<file path=ppt/ink/ink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2.7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1,'39'0,"31"0,9 5,-4 1,-11 0,-10-1,-11-2,-7-1,-5-1,-8 0</inkml:trace>
</inkml:ink>
</file>

<file path=ppt/ink/ink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44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1,'-5'4,"4"3,1-6,-4-2,-1-2</inkml:trace>
</inkml:ink>
</file>

<file path=ppt/ink/ink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3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1,'95'347,"-39"-197,-56-149,0-1,0 1,0 0,0 0,0-1,1 1,-1 0,0-1,1 1,-1 0,0-1,1 1,-1 0,1-1,-1 1,1-1,-1 1,1-1,-1 1,1-1,0 1,-1-1,1 0,0 1,-1-1,1 0,0 1,-1-1,1 0,0 0,0 0,-1 0,1 0,0 0,0 0,-1 0,1 0,0 0,0 0,-1 0,1 0,0-1,-1 1,1 0,0-1,-1 1,1 0,0-1,-1 1,1-1,-1 1,1-1,0 1,-1-1,1 1,-1-1,23-42,-20 36,177-366,-166 349</inkml:trace>
</inkml:ink>
</file>

<file path=ppt/ink/ink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5.1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1 118,'363'0,"-295"-11,-86-15,-58-38,62 48</inkml:trace>
</inkml:ink>
</file>

<file path=ppt/ink/ink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40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244 199,'-17'-44,"16"38,0 0,-1 1,1-1,-1 1,-1 0,1-1,-1 1,0 0,0 1,-1-1,1 0,-1 1,0 0,0 0,0 0,-2-1,4 5,1-1,-1 0,1 1,-1-1,1 1,-1 0,0-1,1 1,-1 0,0 0,1 0,-1 0,0 0,1 0,-1 1,1-1,-1 0,0 1,1 0,-1-1,1 1,-1 0,1 0,0-1,-1 1,1 0,0 0,0 1,-1-1,1 0,0 0,0 1,0-1,1 0,-1 1,0-1,0 1,1-1,-1 1,0 0,-18 67,19 227,11-115,8 63,7 3,-26-245,0 0,0 0,0 0,0 0,-1 1,1-1,-1 0,0 0,1 0,-1 0,0 0,0-1,0 1,0 0,0 0,-1-1,1 1,-1 0,1-1,-1 1,1-1,-1 0,0 0,1 0,-1 1,0-2,0 1,0 0,0 0,0 0,0-1,0 0,0 1,0-1,-1 0,1 0,0 0,0 0,0 0,0 0,0-1,-1 1,-5-2,1 0,0 0,0 0,1-1,-1 0,0 0,1-1,0 0,0 0,0 0,0-1,0 0,-7-9</inkml:trace>
  <inkml:trace contextRef="#ctx0" brushRef="#br0" timeOffset="986.425">695 227,'0'-8,"-1"-1,0 1,0 0,-1 0,0 1,0-1,-1 0,0 1,0-1,-1 1,0 0,0 0,-1 0,0 1,0 0,0 0,-1 0,0 0,0 1,-2-1,6 5,-1 1,1 0,-1 0,1 1,-1-1,1 0,0 1,-1 0,1-1,0 1,-1 0,1 0,0 0,0 1,0-1,0 0,0 1,0-1,0 1,1 0,-1 0,0-1,1 1,0 0,-1 1,1-1,0 0,0 0,0 0,0 1,0-1,1 0,-1 1,1-1,0 0,-1 1,1-1,0 1,0-1,1 2,-28 166,26-147,2 0,0 0,1 0,2-1,0 1,1-1,2 0,0 0,4 7,24 89,-3 42,-23-111,-5-34,-1-1,0 1,-1-1,-1 1,-1 0,0 0,0 0,-2 0,0 0,1-7,-1 1,0-1,-1 0,0 0,0 0,-1 0,0 0,0-1,-1 0,0 0,0 0,-1 0,0-1,0 0,0 0,-1 0,0-1,0 0,0-1,-1 1,1-1,-3 0,-6 0,2-4</inkml:trace>
  <inkml:trace contextRef="#ctx0" brushRef="#br0" timeOffset="3868.593">1203 594,'14'16,"-2"1,0 0,0 1,-2 1,0-1,-1 2,3 11,6 9,62 171,-80-210,0 0,0 0,1 0,-1 0,0 0,0 0,1 0,-1 0,0 0,1 0,-1 0,1-1,-1 1,1 0,-1 0,1 0,0-1,-1 1,1 0,0 0,0-1,0 1,-1-1,1 1,0-1,0 1,0-1,0 1,0-1,0 0,0 0,0 0,0 1,0-1,0 0,0 0,0 0,0 0,0 0,0-1,0 1,0 0,0 0,0-1,0 1,0-1,0 1,0 0,-1-1,1 0,0 1,0-1,0 0,-1 1,1-1,0 0,-1 0,1 1,-1-1,1-1,46-124,-32 71,30-126,-44 158</inkml:trace>
  <inkml:trace contextRef="#ctx0" brushRef="#br0" timeOffset="4308.17">1260 283,'28'0,"20"0,6 0,-1 0,-5 0,-6 0,-9 0</inkml:trace>
  <inkml:trace contextRef="#ctx0" brushRef="#br0" timeOffset="17663.01">1260 1,'-10'3,"0"0,1 1,0 0,0 0,0 1,1 1,-1 0,1 0,0 0,1 1,0 0,0 0,0 1,1 0,0 0,1 1,0-1,0 1,1 0,-1 2,5-10,-28 52,2 1,3 2,2 0,1 7,2-8,2 1,3 1,2 0,-1 34,10-74,1 1,1-1,1 0,0 1,1-1,1 0,0 0,1 0,1 0,1-1,1 0,0 0,1 0,0-1,1 0,1-1,5 6,5-4,0-1,0 0,2-2,-1 0,2-2,0 0,0-2,1 0,0-2,0 0,1-2,-1 0,1-2,1-1,3-1,8 4</inkml:trace>
</inkml:ink>
</file>

<file path=ppt/ink/ink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4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81 226,'-19'24,"-12"12,1 1</inkml:trace>
  <inkml:trace contextRef="#ctx0" brushRef="#br0" timeOffset="2349.408">278 1,'72'162,"-56"-118,-3 1,-1-1,-2 2,-2 0,-2 0,-3 0,-1 20,-2-50,-1 1,0 0,-2 0,0-1,0 0,-2 1,0-2,-1 1,0 0,-1-1,-1 0,-1-1,0 0,0 0,-2-1,0 0,0-1,-1 0,0-1,-1 0,-1-1,-1 0,-53 28,37-26</inkml:trace>
</inkml:ink>
</file>

<file path=ppt/ink/ink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0:00.7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106 0,'-19'38,"-11"23,-1 5,5-8</inkml:trace>
</inkml:ink>
</file>

<file path=ppt/ink/ink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9.4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 0,'-19'34,"-7"10</inkml:trace>
  <inkml:trace contextRef="#ctx0" brushRef="#br0" timeOffset="582.423">356 423,'-32'20,"1"2,2 2,0 0,2 2,0 1,2 2,-18 26,40-53,0 0,1 1,-1-1,1 1,-1-1,1 1,0 0,0 0,0 0,1 0,-1 0,1 0,-1 0,1 1,0-1,0 0,1 1,-1-1,1 1,0-1,-1 1,2-1,-1 1,0-1,1 1,-1-1,1 1,0-1,0 0,1 1,-1-1,1 0,-1 0,1 0,0 0,0 0,0 0,1-1,-1 1,0-1,1 0,0 1,0-1,0 0,0 0,9-1,0 0,0 0,0-1,0 0,0-1,0-1,0 0,0 0,-1-1,1-1,-1 0,0-1,0 0,0 0,-1-1,1 0,-1-1,-1-1,0 1,0-1,0-1,3-4,6-1,4-5,-1 0,0-1,-2-1,0 0,-1-2,-2 0,0-1,-2-1,0 0,-2-1,-1 0,-1-1,-1 0,-1 0,-2-1,0 0,-2-1,-1 1,-2-1,-1 0,1 26,-1-1,0 0,0 1,0-1,0 1,-1-1,0 1,1-1,-1 1,0-1,-1 1,1 0,-1-1,1 1,-1 0,0 0,0 0,0 0,-1 1,1-1,-1 1,1-1,-1 1,0 0,0 0,0 0,0 0,0 0,-1 1,1 0,0-1,-1 1,1 0,-1 1,1-1,-1 1,1-1,-1 1,0 0,1 1,-1-1,1 0,-1 1,1 0,-1 0,-2 1,-6 7,1 0,0 1,1 0,0 0,1 1,0 1,0-1,2 2,-1-1,1 1,1 0,1 0,0 1,-2 5,3-7,0 1,1-1,1 1,-1 0,2 0,0 1,1-1,0 0,1 0,0 0,1 0,0 0,1 0,1 0,0-1,1 0,0 0,1 0,0 0,1-1,0 0,1 0,6 6,-8-10,2 0,-1-1,1 1,0-1,0-1,1 0,-1 0,1 0,1-1,-1-1,0 0,1 0,6 1,5-1</inkml:trace>
  <inkml:trace contextRef="#ctx0" brushRef="#br0" timeOffset="1049.019">836 479,'-8'10,"0"1,1 0,1 0,0 1,0-1,1 1,1 0,0 1,1-1,0 1,1 0,0 0,1 1,1-11,0-1,0 1,1-1,-1 1,0-1,1 1,0-1,0 1,0-1,0 0,0 0,0 1,1-1,-1 0,1 0,-1 0,1 0,0-1,0 1,-1 0,1-1,1 1,-1-1,0 0,0 0,0 1,1-1,-1-1,0 1,1 0,-1-1,1 1,-1-1,1 0,-1 0,1 0,-1 0,1 0,-1 0,1-1,-1 1,1-1,-1 0,1 1,-1-1,0 0,1-1,-1 1,0 0,0-1,0 1,0-1,1-1,22-13,-1-2,0-1,-2-1,0 0,8-12,54-58,-59 73,-16 38,-27 314,18 34,-21-259,20-107,-1 0,0 0,1 0,-1 0,0 0,0 0,-1 0,1-1,-1 1,1-1,-1 0,0 0,0 0,0 0,0 0,0 0,0-1,0 0,-1 0,1 1,0-2,-1 1,1 0,-1-1,1 0,-1 1,1-1,-1-1,1 1,-1 0,1-1,0 0,0 0,0 1,0-2,0 1,0 0,1-1,-1 1,0-1,1 0,-1 0,1 0,0 0,-1 0,1 0,0-1,0 1,1-1,-1 1,0-1,1 0,0 0,-1 0,1 0,0 0,1 0,-1 0,0 0,1-1,-4-98,5 85,1-41,-1 33</inkml:trace>
</inkml:ink>
</file>

<file path=ppt/ink/ink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49:58.8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269 475,'-23'10,"0"1,1 1,0 1,1 1,0 1,1 1,1 0,0 1,2 2,-12 14,-2 29,30-61,1 1,0-1,-1 1,1-1,0 1,0-1,0 1,0 0,1-1,-1 1,0-1,1 1,-1-1,1 0,-1 1,1-1,-1 1,1-1,0 0,0 0,0 1,0-1,0 0,0 0,0 0,0 0,0 0,1 0,-1 0,0-1,1 1,-1 0,1-1,-1 1,0-1,1 1,-1-1,1 0,-1 1,1-1,-1 0,1 0,12-1,-1 0,0-1,0 0,0-1,0-1,0 0,-1 0,1-2,-1 1,0-2,-1 1,0-2,7-5,21-17,-3-1,0-2,-2-1,17-25,-34 40,3-3,-1 0,-2-2,0 0,-1-1,-1 0,-2-2,0 1,-2-2,-1 1,-1-2,-2 1,2-12,-8 35,0 1,0-1,0 1,-1-1,1 1,-1-1,0 0,-1 1,1-1,-1 1,1-1,-2 1,1-1,0 1,-1 0,0 0,0-1,0 1,0 0,-1 1,1-1,-1 0,0 1,0-1,-1 1,1 0,-1 0,1 1,-1-1,0 0,0 1,0 0,0 0,0 1,-1-1,1 1,-1 0,1 0,-1 0,1 0,-1 1,1 0,-1 0,1 0,-1 1,0-1,1 1,-1 0,1 0,-1 1,-10 7,0 1,1 0,1 1,-1 0,2 1,0 1,0 0,1 1,1 0,0 0,1 1,0 0,1 1,1 0,1 0,0 1,1 0,1 0,0 0,2 0,0 0,1 1,0 4,2-6,0 0,1-1,0 1,1-1,1 1,1-1,0 0,1 0,0-1,2 0,-1 0,2-1,0 0,0 0,1-1,1 0,0-1,0 0,1-1,1 0,-1-1,2 0,-1-1,1 0,3 0,29-5,-25-6</inkml:trace>
  <inkml:trace contextRef="#ctx0" brushRef="#br0" timeOffset="249.027">946 335,'-29'38,"-14"27,-4 8,5-5,10-8,5-10,9-8,6-8,5-3,4-13,3-14,1-7</inkml:trace>
  <inkml:trace contextRef="#ctx0" brushRef="#br0" timeOffset="431.899">720 249,'10'43,"12"29,3 7,2-5,-4-11,0-11,-1-9,2-12,-3-7,-1-8,-4-10,-4-7</inkml:trace>
</inkml:ink>
</file>

<file path=ppt/ink/ink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2.5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1 367,'921'0,"-985"5,38 1</inkml:trace>
  <inkml:trace contextRef="#ctx0" brushRef="#br0" timeOffset="247.355">86 508,'38'5,"42"1,17 1,1-2,-6-2,-15-1,-10 0,-11-2,-11 0,-9 5,-5 1,-3-1,-1 0,-6-2</inkml:trace>
  <inkml:trace contextRef="#ctx0" brushRef="#br0" timeOffset="669.568">565 0,'88'88,"-80"-81,217 131,-75-52,-138-78,0 0,-1 1,1 0,-2 0,1 2,-2-1,1 1,3 7,-11-15,1 0,-1 0,-1 1,1-1,0 0,-1 1,0-1,0 1,0 0,0-1,0 1,-1 0,0 0,0-1,0 1,0 0,0 0,-1-1,0 1,0 0,0-1,0 1,0 0,-1-1,1 0,-1 1,0-1,0 0,0 0,-1 0,1 0,-1 0,1-1,-2 2,-146 91,104-71,-312 144,299-131,46-28</inkml:trace>
</inkml:ink>
</file>

<file path=ppt/ink/ink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04.3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480 509,'1'-1,"-1"-1,0 1,0-1,0 0,0 1,0-1,-1 1,1-1,-1 1,1-1,-1 1,1-1,-1 1,1-1,-1 1,0 0,0-1,0 1,0 0,0 0,0-1,0 1,-1 0,1 0,0 0,0 1,-1-1,1 0,-1 0,1 1,-1-1,1 1,-1-1,1 1,-1 0,1-1,-1 1,0 0,1 0,-1 0,1 0,-1 0,0 1,1-1,-1 0,1 1,-1-1,1 1,-1 0,1-1,0 1,-1 0,1 0,0 0,-1 0,1 0,0 0,0 0,0 1,0-1,0 0,0 0,0 1,1-1,-1 2,-4 8,1 1,1 0,0 0,1 0,0 0,0 0,2 0,-1 1,2-1,0 0,0 3,1 19,0 418,-2-433,-1 1,0-1,-2 0,0 1,-1-1,-2 0,1-1,-3 2,8-19,-1 0,0-1,1 1,-1-1,0 1,1-1,-1 1,0-1,0 1,0-1,1 0,-1 1,0-1,0 0,0 0,0 0,0 0,0 1,1-1,-1 0,0-1,0 1,0 0,0 0,0 0,0 0,1-1,-1 1,0 0,0-1,0 1,1-1,-1 1,0-1,1 1,-1-1,0 0,1 1,-1-1,0 0,1 1,-1-1,1 0,0 0,-1 1,1-1,0 0,-1 0,1 0,0 0,0 1,0-1,-1 0,1 0,0 0,0 0,0 0,1 0,-1 0,0 1,0-1,-8-20</inkml:trace>
  <inkml:trace contextRef="#ctx0" brushRef="#br0" timeOffset="299.661">0 481,'44'0,"32"-5,14-1,-3 0,-8 1,-12-3,-13-1,-10 2,-9 1,-4 3,-4 0,-6-2,-2-2,1 2,2 5,-3 8,0 3,-4-1</inkml:trace>
  <inkml:trace contextRef="#ctx0" brushRef="#br0" timeOffset="688.708">820 791,'33'5,"26"1,8 1,-4-2,-6-2,-9-1,-8 0,-6-2,-3 0,-3 0,-6 0</inkml:trace>
  <inkml:trace contextRef="#ctx0" brushRef="#br0" timeOffset="934.246">876 989,'38'0,"23"0,5 0,-3 0,-8 0,-9 0,-2-4,-4-3,-9 1</inkml:trace>
  <inkml:trace contextRef="#ctx0" brushRef="#br0" timeOffset="1304.165">2174 256,'0'14,"0"15,0 6,0 3,5 0,1-3,0-1,-1-3,3-5,1-4,-2 0,-1 1,2-3,0-1,-1 1,3-2,0-4</inkml:trace>
  <inkml:trace contextRef="#ctx0" brushRef="#br0" timeOffset="1552.509">1977 707,'38'0,"37"0,11 0,-6 0,-10 0,-13 0,-16 0</inkml:trace>
  <inkml:trace contextRef="#ctx0" brushRef="#br0" timeOffset="1901.012">2032 904,'33'6,"-22"-5,0 0,-1 1,1 1,0-1,-1 2,0-1,0 2,0-1,0 1,-1 1,0-1,7 7,-14-10,-1-1,1 1,-1 0,0 0,0-1,0 1,0 0,0 0,0 0,0 0,-1 0,1 0,-1 0,0 1,1-1,-1 0,0 0,0 0,0 0,0 0,-1 0,1 1,-1-1,1 0,-1 0,0 0,0 0,0 0,0 0,0-1,0 1,0 0,-1 1,-56 56,44-46,8-9,1 0,0 1,0-1,1 1,-1 0,1 1,0-1,0 1,1-1,0 1,0 0,0 0,1 1,0-1,0 1,0-1,1 1,0 0,3-4,0 0,0 0,0 0,1-1,-1 1,1-1,0 1,0-1,0 0,0 0,0 0,0 0,0-1,1 1,-1-1,0 0,1 0,0 0,-1 0,1-1,-1 0,1 1,0-1,-1 0,1-1,-1 1,1-1,2 0,-1 1,73-14,-59 7</inkml:trace>
  <inkml:trace contextRef="#ctx0" brushRef="#br0" timeOffset="2553.356">2682 594,'21'-28,"2"2,0 0,2 1,1 2,1 1,1-1,32-25,-60 47,1 0,0-1,1 1,-1 0,0 0,0 0,0 1,1-1,-1 0,0 0,1 1,-1-1,0 1,1-1,-1 1,1-1,-1 1,1 0,-1 0,1 0,-1 0,1 0,-1 0,1 0,-1 0,1 1,-1-1,1 1,-1-1,0 1,1-1,-1 1,0 0,1 0,-1 0,0-1,0 1,0 0,0 1,0-1,0 0,0 0,0 0,0 1,0-1,-1 0,1 1,0-1,-1 0,1 1,-1-1,0 1,1-1,-1 1,0-1,0 1,2 4,40 75,-40-79,0 1,0-1,0-1,0 1,0 0,0 0,1-1,-1 1,1-1,-1 0,1 0,0 0,-1 0,1 0,0-1,0 1,0-1,-1 0,1 0,0 0,0 0,0 0,0 0,-1-1,1 1,0-1,0 0,-1 0,1 0,0 0,-1-1,18-8,-1-2,0 0,-1-2,0 0,-1 0,12-15,33-26,-62 53,1 1,-1 0,1 0,0 0,0 0,-1 0,1 0,0 0,0 0,0 0,0 0,0 1,0-1,0 0,1 1,-1-1,0 1,0-1,0 1,1-1,-1 1,0 0,0 0,1 0,-1-1,0 1,1 0,-1 1,0-1,0 0,1 0,-1 0,0 1,0-1,1 1,-1-1,0 1,0 0,0-1,0 1,0 0,0 0,0-1,0 1,0 0,0 0,0 0,0 0,-1 0,1 1,0-1,-1 0,1 0,-1 0,1 1,11 126,-7-105,-1-2</inkml:trace>
  <inkml:trace contextRef="#ctx0" brushRef="#br0" timeOffset="2818.438">2766 763,'44'0,"37"0,16 0,-5-5,-8-1,-9 0,-12 1,-12 1,-11 2,-6 1,-4 0,-3 1,-2 0,-4 6,-1 0,-4 1</inkml:trace>
  <inkml:trace contextRef="#ctx0" brushRef="#br0" timeOffset="3402.541">3049 1074,'-214'314,"264"-383,149-178,-63 115,-83 95,-52 36,0 0,0 1,0-1,1 0,-1 1,0-1,1 0,-1 1,0 0,1-1,-1 1,1 0,-1 0,1 0,-1 0,0 0,1 0,-1 0,1 0,-1 1,1-1,-1 0,0 1,1-1,-1 1,0 0,0-1,1 1,-1 0,0 0,0 0,0 0,0 0,0 0,0 0,0 0,0 0,0 0,-1 1,1 0,21 184,18-76,-40-110,1 1,-1-1,1 1,-1-1,1 1,-1 0,1-1,-1 1,0-1,1 1,-1 0,0-1,1 1,-1 0,0 0,0-1,0 1,0 0,0-1,0 1,0 0,0 0,0-1,0 1,0 0,0-1,0 1,-1 0,1 0,0-1,-1 1,1 0,0-1,-1 1,1-1,-1 1,1 0,-1-1,1 1,-1-1,1 1,-1-1,1 0,-1 1,0-1,1 0,-1 1,0-1,1 0,-1 0,0 1,1-1,-1 0,0 0,0 0,1 0,-1 0,0 0,0 0,1 0,-1 0,0-1,0 1,-52-16,46 13,3 1,-31-10,0-2,1-2,1-1,0-2,-4-4,16 6</inkml:trace>
  <inkml:trace contextRef="#ctx0" brushRef="#br0" timeOffset="3735.392">3699 143,'36'49,"-2"2,-3 2,-1 0,-3 3,0 7,-17-36,-1 0,-1 1,-2 0,-1 1,-1-1,-1 1,-2 0,-1 0,-1 0,-1-1,-6 29,2-32,-1-1,-1 0,-1-1,-1 0,-1 0,-1-1,-1 0,0-1,-2-1,-1 0,0-1,-2-1,-10 9,-13 9,-3-3,-1-1,-1-2,-2-2,-32 13,44-23</inkml:trace>
  <inkml:trace contextRef="#ctx0" brushRef="#br0" timeOffset="4219.49">1722 1,'-43'186,"7"-38,7 1,-1 60,27-182,2 1,0-1,2 0,1 0,1 0,2 0,0-1,2 1,1-1,1-1,1 0,1 0,1-1,1 0,13 16,-10-20,0 0,2-2,0 0,1-1,1 0,0-2,1-1,1 0,0-1,1-2,0 0,1-2,22 7,123 32,-138-38</inkml:trace>
</inkml:ink>
</file>

<file path=ppt/ink/ink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1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 0,'-2'2,"1"-1,0 0,1 1,-1-1,0 1,0-1,1 1,-1 0,1-1,-1 1,1 0,-1-1,1 1,0 0,0-1,0 1,0 0,0-1,1 1,-1 0,0-1,1 1,-1 0,1-1,-1 1,1-1,0 1,0-1,0 1,0-1,0 1,0-1,0 0,1 1,67 120,39 184,-87-229,-21-76,1-1,-1 1,0 0,0-1,0 1,0 0,1-1,-1 1,0-1,0 1,1-1,-1 1,0-1,1 1,-1-1,1 1,-1-1,1 1,-1-1,1 0,-1 1,1-1,-1 0,1 1,0-1,-1 0,1 0,-1 1,1-1,0 0,-1 0,1 0,0 0,-1 0,1 0,-1 0,1 0,0 0,-1 0,1 0,0-1,-1 1,1 0,-1 0,1-1,0 1,-1 0,1-1,-1 1,1 0,-1-1,1 1,-1-1,0 1,1-1,-1 1,1-1,-1 1,0-1,0 0,1 1,-1-1,0 1,0-1,0 0,1 0,16-41,-16 41,98-349,-80 248,-18 90</inkml:trace>
</inkml:ink>
</file>

<file path=ppt/ink/ink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2.5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15,'34'0,"272"0,-244 6,-70-19,6 5</inkml:trace>
</inkml:ink>
</file>

<file path=ppt/ink/ink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13.0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1 127,'1'-2,"0"0,0 0,0 1,1-1,-1 0,1 1,-1-1,1 1,-1 0,1-1,0 1,0 0,-1 0,1 0,0 0,0 1,0-1,0 0,0 1,0-1,0 1,1 0,-1 0,0 0,0 0,0 0,0 0,1 1,71 0,-72-1,0 0,0 1,-1-1,1 1,0-1,0 1,-1 0,1 0,0 0,-1 0,1 0,0 0,-1 0,0 0,1 1,-1-1,0 1,0-1,1 1,-1-1,0 1,0 0,-1-1,1 1,0 0,-1 0,1 0,-1-1,1 1,-1 0,0 0,0 0,0 0,0 0,0 0,-1 1,-1 5,-1-1,0 1,0-1,0 1,-1-1,-1-1,1 1,-1 0,0-1,-1 0,1 0,-1-1,0 0,-1 0,1 0,-5 2,-45 46,55-52,0 0,1 0,-1 0,0 0,1 0,-1 0,1 0,-1 0,1 1,-1-1,1 0,0 0,0 1,-1-1,1 0,0 1,0-1,0 0,1 0,-1 1,0-1,0 0,1 0,-1 1,1-1,-1 0,1 0,-1 0,1 0,0 0,0 0,-1 0,1 0,0 0,0 0,0 0,0 0,0 0,0-1,0 1,0 0,1-1,-1 1,0-1,0 1,0-1,1 0,-1 1,63 14,56-13,-95-3</inkml:trace>
  <inkml:trace contextRef="#ctx0" brushRef="#br0" timeOffset="638.235">791 156,'-9'-14,"0"1,-1 0,-1 0,0 1,-1 1,0 0,-1 1,0 0,0 1,-1 0,0 1,-1 1,-3-1,15 6,1 1,0 0,-1 1,1-1,0 0,-1 1,1-1,-1 1,1 0,-1 0,1 0,-1 0,1 0,-1 0,1 1,-1-1,1 1,-1 0,1 0,0 0,0 0,-1 0,1 0,0 1,0-1,0 1,0-1,0 1,0 0,1 0,-1-1,1 1,-1 1,1-1,0 0,0 0,-1 0,2 1,-1-1,0 0,0 1,1-1,-1 1,1-1,0 1,0-1,0 1,0 0,0 22,1-1,2 1,0-1,1 0,2 0,0 0,2 0,6 14,13 45,83 257,-97-300,-2 0,-2 1,-2 1,-1-1,-1 38,-4-68,0 0,-2 0,1-1,-1 1,-1 0,0-1,-1 1,1-1,-2 0,0 0,0 0,-1 0,0-1,0 1,-1-1,-1-1,1 1,-1-1,-6 5,4-6,0-1,0 1,-1-2,0 1,0-1,0-1,-1 0,1 0,-1-1,0-1,0 1,0-2,-1 0,1 0,0-1,-1 0,1-1,-9-1,18 2,-1 0,1-1,0 1,0 0,-1-1,1 1,0-1,0 1,0-1,0 0,0 0,0 0,0 0,0-1,0 1,0 0,0-1,1 1,-1-1,1 0,-1 0,1 1,0-1,-1 0,1 0,0 0,0 0,0 0,1-1,-1 1,1 0,-1 0,1 0,-1-1,1 1,0 0,0 0,0-1,1 1,-1 0,0-1,1 1,0 0,0-1,42-94,-42 95,14-23</inkml:trace>
  <inkml:trace contextRef="#ctx0" brushRef="#br0" timeOffset="1169.025">1383 183,'-2'-6,"-1"0,0 0,0 0,-1 1,0-1,0 1,0 0,-1 0,1 0,-1 0,-1 1,1 0,0 0,-1 1,0-1,0 1,0 0,0 1,0-1,-1 1,1 1,-1-1,1 1,-1 0,1 1,-1-1,0 1,0 1,1-1,-1 1,1 0,-1 1,1-1,-1 1,1 1,0-1,0 1,-4 2,3 3,0 0,1 0,0 1,1 0,0 0,0 0,1 1,0-1,1 1,0 0,1 0,-1 0,2 0,0 0,0 1,1-1,0 0,0 1,2-1,-1 0,1 1,0-1,1 0,1-1,-1 1,1-1,1 1,0-1,0 0,1-1,0 1,135 246,-134-247,0 0,-1 0,0 1,-1 0,1 0,-2 1,0 0,0 0,0 0,-1 0,-1 0,0 0,0 1,-1-1,0 1,-1 0,0-1,-1 1,0-1,-1 1,0-1,-1 0,0 0,0 0,-1 0,0 0,-1-1,-2 4,-3-1,-1-1,-1 0,0 0,-1-1,0-1,0 0,-1-1,0 0,0-1,-1-1,0 0,0-1,-1 0,-13 1,27-5,0-1,0 0,0 1,0-1,0 0,0 0,0 0,0-1,0 1,0 0,0-1,0 1,0-1,0 0,0 1,1-1,-1 0,0 0,1 0,-1 0,0-1,1 1,-1 0,1-1,0 1,0-1,-1 1,1-1,0 0,0 0,-6-14</inkml:trace>
  <inkml:trace contextRef="#ctx0" brushRef="#br0" timeOffset="1751.067">1863 466,'-22'7,"-1"2,1 1,1 0,0 2,0 0,1 1,1 1,0 1,1 1,0 0,2 1,-15 19,27-31,-1 1,1-1,0 1,0 0,1 0,0 0,0 0,0 0,1 1,-1-1,2 1,-1 0,1 0,0-1,0 1,1 0,0 0,0 0,1 0,0 0,0 0,0-1,1 1,0 0,1-1,-1 1,1-1,0 0,1 0,-1 0,1-1,1 1,-1-1,1 0,0 0,4 4,-2-5,0 1,0-1,0 0,0-1,1 1,0-1,-1-1,1 0,0 0,0 0,1-1,-1-1,0 1,0-1,0 0,1-1,-1 0,0 0,0-1,0 0,0-1,-1 1,1-1,0-1,-1 0,0 0,4-3,4-3,0 0,0-1,-2 0,1-1,-2-1,1 0,-2-1,0 0,0-1,-2 0,0 0,2-6,2-6,-1 0,-1 0,-1-2,-2 1,-1-1,-1 0,-2 0,-1-1,-1 0,-1 1,-2-1,0 0,-3 1,-1-5,4 28,0-1,-1 1,0 0,0 0,0 0,-1 0,0 0,0 1,-1-1,1 1,-1 0,0-1,-1 2,1-1,-1 1,0-1,0 1,0 1,-1-1,1 1,-1 0,0 0,0 0,0 1,0 0,0 0,-1 1,1 0,0 0,-1 0,1 1,-1 0,1 0,-1 0,1 1,-1 0,1 1,0-1,0 1,-5 2,5 1,1 1,-1 0,1 0,0 0,1 1,-1 0,1 0,1 0,-1 0,1 1,1-1,-1 1,1-1,0 1,1 0,0 0,0 0,1 0,0 0,0 0,1 3,5 20,0-1,2 1,1-1,1-1,2 0,1 0,1-1,13 18,-18-31,-1 0,2-1,0 1,1-2,0 0,1 0,0-1,1-1,1 0,0 0,0-2,1 0,0 0,0-1,1-1,11 3,-3-6</inkml:trace>
  <inkml:trace contextRef="#ctx0" brushRef="#br0" timeOffset="2004.234">2541 466,'-24'38,"-18"28,-1 6,6-3,6-9,6-10,9-9,7-6,5-9</inkml:trace>
  <inkml:trace contextRef="#ctx0" brushRef="#br0" timeOffset="2250.73">2230 437,'20'34,"19"25,10 8,0-4,-3-6,-5-14,-9-9,-5-11,-3-8,-5-8</inkml:trace>
  <inkml:trace contextRef="#ctx0" brushRef="#br0" timeOffset="2414.885">2908 127,'-24'48,"-13"20,0 5,6-12</inkml:trace>
  <inkml:trace contextRef="#ctx0" brushRef="#br0" timeOffset="3269.406">3303 550,'-22'0,"-1"1,0 2,0 0,1 1,0 1,0 1,0 1,1 1,-1 0,2 2,0 1,0 0,1 2,-6 4,20-12,1-1,-1 1,1 0,0 0,0 0,0 1,1 0,-1-1,2 1,-1 0,0 1,1-1,0 0,1 1,0-1,0 1,0-1,1 1,-1-1,2 1,-1 0,1-1,0 1,0-1,1 1,-1-1,2 0,-1 0,1 0,0 0,0 0,0 0,1-1,0 1,0-1,0 0,1 0,0-1,0 1,0-1,0 0,1-1,-1 1,1-1,6 2,-3-3,0 0,0-1,0 0,1-1,-1 1,0-2,1 0,-1 0,0 0,0-1,0-1,0 1,-1-2,1 1,0-1,-1 0,0-1,6-4,129-112,-121 102,-2 0,0-2,-2-1,0 0,-2-1,0-1,-1-1,-2 0,-1-1,0 0,-2-1,-1 0,-2 0,0-1,-2 0,1-12,-18-101,12 137,-1 1,0 0,0 0,0-1,-1 1,1 0,0 0,-1 0,0 0,0 0,0 1,0-1,0 1,-1-1,1 1,-1 0,0-1,1 1,-1 1,0-1,0 0,0 1,0 0,-1-1,1 1,0 0,-1 1,1-1,0 1,-1-1,1 1,0 0,-1 0,1 0,-1 1,1-1,0 1,-1 0,0 0,-11 5,0 0,0 1,1 1,0 0,0 1,1 0,0 1,1 0,0 2,0-1,2 1,-1 1,-6 10,8-10,0 0,1 1,0 0,1 0,1 1,0 0,1 0,0 1,2-1,-1 1,2 0,0 0,1 0,1 0,1 0,0 0,1 0,0 0,1 0,1-1,1 1,0-1,1 0,0 0,3 1,-1-6,1 0,1-1,0-1,0 1,0-2,1 1,0-2,1 1,0-1,-1-1,2 0,-1-1,1 0,4 0,14 3</inkml:trace>
  <inkml:trace contextRef="#ctx0" brushRef="#br0" timeOffset="3785.27">3670 636,'-3'9,"1"1,-1 0,2 0,-1 0,1 1,1-1,0 0,0 0,1 1,1-1,-1 0,1 0,1 0,0 0,4 8,-6-16,0 0,1 1,-1-1,0 0,1 0,-1 0,1 0,0 0,-1-1,1 1,0 0,0-1,0 1,0-1,1 0,-1 0,0 0,0 0,1 0,-1 0,1 0,-1-1,1 0,-1 1,1-1,-1 0,1 0,-1 0,1 0,-1-1,1 1,-1-1,0 1,1-1,-1 0,0 0,1 0,-1 0,0-1,0 1,2-2,79-71,43-72,-123 141,25-27,-27 32,-1-1,1 1,-1-1,1 1,-1 0,1-1,0 1,-1 0,1-1,-1 1,1 0,0 0,-1 0,1 0,0-1,-1 1,1 0,0 0,-1 0,1 0,0 1,-1-1,1 0,0 0,-1 0,1 0,0 1,-1-1,1 0,-1 1,1-1,-1 0,1 1,-1-1,1 1,-1-1,1 1,-1-1,1 1,-1-1,1 1,-1-1,0 1,0-1,1 1,-1 0,0-1,0 1,0 0,1-1,-1 1,0 0,0-1,0 1,0 0,2 9,-1 1,0 0,-1 0,0 0,0 0,-1 0,-1 0,0-1,0 1,-4 9,-7 46,6 94,8-115,-3 0,-1 1,-3-1,-7 29,3-34,9-26,-1-1,0 1,-1-1,-1 1,0-1,-1 0,0-1,-1 1,-1-1,0 0,0 0,-1-1,0 0,-1-1,-1 1,1-2,-2 1,1-2,-3 2,12-9,-1 0,1-1,-1 1,1 0,-1-1,1 1,-1-1,1 0,-1 1,0-1,1 0,-1 0,0 0,1 0,-1 0,1-1,-1 1,0 0,1-1,-1 1,1-1,-1 1,1-1,-1 0,1 0,-1 0,1 0,0 0,0 0,-1 0,1 0,0 0,0-1,0 1,0 0,0-1,1 1,-1-1,0 1,1-1,-1 1,1-1,-1 1,1-1,0 1,-1-2,-5-83,7 80,1-38,3 0,1 1,2-1,12-35,-11 50</inkml:trace>
  <inkml:trace contextRef="#ctx0" brushRef="#br0" timeOffset="4033.169">4403 127,'-24'38,"-12"23,-6 5,5-3,9-8,8-13</inkml:trace>
  <inkml:trace contextRef="#ctx0" brushRef="#br0" timeOffset="5973.202">4658 748,'10'0,"12"0,7 0,4 0,1 0,0 0,-2 0,-1-5,-1-1,-1 0,0 1,-1 1,-5-3,-1 0,0 0,-4 2</inkml:trace>
  <inkml:trace contextRef="#ctx0" brushRef="#br0" timeOffset="6272.887">4940 381,'-10'57,"-3"25,1 2,2-8,3-12,8-12,3-10,1-8,0-9</inkml:trace>
</inkml:ink>
</file>

<file path=ppt/ink/ink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28.6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268 452,'-7'1,"20"-22,141-191,-51 55,-102 156,-1 0,1 1,-1-1,1 0,0 1,-1-1,1 0,0 1,0-1,-1 1,1-1,0 1,0 0,0-1,0 1,0 0,-1-1,1 1,0 0,0 0,0 0,0 0,0 0,0 0,0 0,0 0,0 0,0 0,-1 1,1-1,0 0,0 1,0-1,0 0,0 1,-1-1,1 1,0-1,0 1,-1 0,1-1,0 1,-1 0,1 0,-1-1,1 1,-1 0,1 0,-1 0,0-1,1 1,-1 0,0 0,0 0,1 0,-1 0,0 0,0 0,0 0,10 59,-11-22,0-31,0 1,1 0,0-1,0 1,1-1,0 1,0-1,0 1,1-1,0 0,1 1,0-1,0-1,4 8,-5-13,0 1,0-1,0 1,0-1,0 0,0 0,0 0,0 0,1 0,-1 0,0-1,1 1,-1-1,0 1,1-1,-1 0,1 0,-1 0,1 0,-1-1,0 1,1-1,-1 1,0-1,1 0,-1 0,0 0,0 0,0 0,0-1,0 1,0 0,1-2,64-53,72-101,-109 113,-19 68,2 33,-11-44,0 0,1 0,0 0,1-1,0 0,1 0,0 0,1 0,1-1,0 0,3 3,2-1</inkml:trace>
  <inkml:trace contextRef="#ctx0" brushRef="#br0" timeOffset="327.925">268 481,'111'10,"0"-5,0-5,-1-5,87-15,-194 20,39-8,1 2,0 2,1 1,-1 3,6 2,-27 2,-5 3</inkml:trace>
  <inkml:trace contextRef="#ctx0" brushRef="#br0" timeOffset="1027.989">635 678,'-11'12,"-46"44,2 3,3 2,-1 7,12 9,41-77,1-1,-1 1,0 0,0 0,1 0,-1-1,0 1,0 0,1 0,-1 0,0 0,0 0,1-1,-1 1,0 0,1 0,-1 0,0 0,0 0,1 0,-1 0,0 0,1 0,-1 0,0 0,0 0,1 1,-1-1,0 0,1 0,-1 0,0 0,0 0,1 1,-1-1,0 0,0 0,0 0,1 1,-1-1,0 0,0 0,0 0,1 1,-1-1,0 0,0 1,0-1,0 0,0 0,0 1,0-1,0 0,0 1,0-1,0 0,0 0,0 1,0-1,0 0,0 1,0-1,0 0,24-15,135-166,6 16,-164 164,-1 1,1-1,-1 0,1 1,-1-1,1 1,0-1,-1 1,1-1,0 1,-1 0,1-1,0 1,0 0,-1 0,1-1,0 1,0 0,0 0,-1 0,1 0,0 0,0 0,0 0,0 0,-1 0,1 1,0-1,0 0,-1 0,1 1,0-1,0 0,-1 1,1-1,0 1,-1-1,1 1,-1-1,1 1,0 0,-1-1,1 1,-1 0,0-1,1 1,-1 0,1-1,-1 1,0 0,17 49,-12-34,73 119,-48-90,-29-45,0 1,0 0,0 0,0 0,0 0,0-1,-1 1,1 1,0-1,-1 0,1 0,-1 0,1 0,-1 0,0 0,1 1,-1-1,0 0,0 0,0 1,0-1,0 0,0 0,0 0,0 1,0-1,0 0,-1 0,1 0,-1 1,1-1,-1 0,1 0,-1 0,0 0,1 0,-1 0,0 0,0 0,0 0,0 0,0-1,0 1,0 0,0-1,0 1,0 0,0-1,0 1,0-1,-1 0,1 1,0-1,0 0,0 0,-1 0,1 0,0 0,0 0,-1 0,1 0,0 0,0-1,0 1,-1-1,-21-4,0-1,0-1,1-1,0-1,1-1,0-1,1-1,-1-1,-16-8,-10-7,29 14</inkml:trace>
  <inkml:trace contextRef="#ctx0" brushRef="#br0" timeOffset="1483.996">1313 57,'21'13,"36"113,-43-88,-1 0,-2 1,-2 1,-2-1,-1 2,-2-1,-2 0,-2 1,-3 21,1-45,-1 1,-1-1,0 0,-1 0,-1-1,-1 1,0-1,-1-1,-1 1,0-1,-1-1,-1 0,0 0,-1-1,-1 0,1-1,-2-1,-8 6,-1-2</inkml:trace>
  <inkml:trace contextRef="#ctx0" brushRef="#br0" timeOffset="1946.431">296 1,'-27'28,"1"1,2 2,0 0,3 1,0 2,2 0,-12 32,14-30,1 0,2 1,2 0,1 1,2 1,1-1,2 1,2 1,2-1,1 12,-1-32,1-1,1 0,1 0,0 0,2 0,0 0,0 0,2 0,0-1,1 0,1 0,1 0,0-1,1 0,1-1,0 0,1 0,0-1,2-1,-1 0,2 0,0-1,13 8,-3-7</inkml:trace>
</inkml:ink>
</file>

<file path=ppt/ink/ink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4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155 103,'1'0,"-1"0,1 0,0 0,0 0,0 0,-1 0,1 0,0 0,0-1,-1 1,1 0,0 0,-1-1,1 1,0-1,-1 1,1 0,0-1,-1 1,1-1,-1 1,1-1,-1 0,1 1,-1-1,1 0,-1 1,0-1,1 0,-1 1,0-1,0 0,1 0,-1 1,0-1,0 0,0 0,0 1,0-1,0 0,0 0,0 0,0 1,-1-1,1 0,0 0,0 1,-1-1,1 0,0 1,-1-1,1 0,-8-8,4 4,0-1,0 1,0 0,-1 1,0-1,0 1,0 0,0 0,-1 0,0 1,1 0,-1 0,0 0,-1 1,1 0,-4-1,7 5,0 0,0 1,1 0,-1-1,1 1,0 0,-1 0,1 0,1 0,-1 1,0-1,1 1,0-1,-1 1,1-1,1 1,-1-1,0 1,1 0,0 0,0-1,0 1,0 0,1-1,-1 1,1 0,-1 3,-1 30,0-1,3 1,1 0,2 0,1-1,11 34,64 183,-76-26,-4-223,0 1,-1-1,1 1,-1 0,0-1,-1 1,1 0,-1-1,0 1,0-1,-1 1,1-1,-1 1,0-1,0 0,0 0,-1 0,1 0,-1 0,0-1,0 1,0-1,-1 0,1 1,-1-2,0 1,0 0,0-1,0 0,0 0,0 0,-1 0,1-1,-1 1,1-1,-1 0,1-1,-3 1,-38-40,33 24</inkml:trace>
</inkml:ink>
</file>

<file path=ppt/ink/ink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5.6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171 167,'1'-6,"0"-1,0 1,-1 0,0 0,0-1,0 1,-1 0,0 0,0-1,0 1,-1 0,0 0,0 0,-1 1,1-1,-1 0,-1 1,1 0,-1 0,0 0,0 0,0 0,-1 1,1 0,-1 0,0 0,-1 1,1-1,0 1,-1 1,-3-2,7 4,-1 0,0 0,1 0,-1 0,0 1,1 0,-1-1,1 1,-1 0,1 0,-1 0,1 0,0 1,-1-1,1 1,0-1,0 1,0 0,0 0,0 0,1 0,-1 0,1 0,-1 0,1 1,0-1,-1 1,1-1,1 1,-1-1,0 1,-18 84,36 78,-5-99,97 357,-76-225,-31-194,-1 1,0 0,0-1,-1 1,1 0,-1-1,0 1,0 0,-1-1,1 1,-1 0,0-1,0 1,-1-1,1 1,-1-1,0 1,0-1,0 0,-1 0,0 0,0-1,0 1,0 0,0-1,-1 0,1 0,-1 0,0 0,0-1,0 1,0-1,0 0,-1 0,1-1,0 1,-1-1,-3 1,5-2,-1 0,0-1,1 1,-1 0,1-1,-1 0,1 0,0 0,-1 0,1-1,0 1,0-1,0 0,0 0,0 0,0 0,0 0,1-1,-1 1,1-1,0 0,-1 1,1-1,1 0,-1 0,0-1,1 1,-1 0,0-4,-3-13</inkml:trace>
</inkml:ink>
</file>

<file path=ppt/ink/ink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8.5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0 211,'57'284,"-30"-87,-27-191,0-1,0 1,0 0,1-1,-1 1,1 0,0 0,1-1,0 1,-1-1,2 0,-1 1,1-1,0 1,-1-6,-1 0,0 0,0 0,0 0,0-1,0 1,0 0,0-1,0 1,0 0,0-1,0 0,0 1,0-1,0 0,0 1,0-1,-1 0,1 0,0 1,0-1,-1 0,1 0,-1 0,1 0,-1 0,1 0,-1 0,1 0,-1 0,0-1,0 1,0 0,0 0,1-1,85-313,-13 139,-51 131,-17 28</inkml:trace>
  <inkml:trace contextRef="#ctx0" brushRef="#br0" timeOffset="588.383">734 14,'0'-5,"-5"-2,-2 6,-3 2,-2 7,-2 1,0 4,-1 0,1 3,3 2,-1 0,1 0,-2-2,-4 1,2 2,-2-2,6-4,6-4</inkml:trace>
</inkml:ink>
</file>

<file path=ppt/ink/ink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3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1 118,'137'0,"-135"0,0 0,0 0,0 1,0-1,0 0,1 1,-1-1,0 1,0 0,-1-1,1 1,0 0,0 0,0 0,0 1,-1-1,1 0,-1 1,1-1,-1 1,1 0,-1-1,0 1,0 0,0 0,0-1,0 1,0 0,0 0,-1 0,1 0,-1 0,1 0,-1 1,0-1,0 0,0 0,0 0,0 0,0 0,-1 0,1 0,-1 0,1 0,-1 0,0 0,0 0,0 0,0 0,0 0,0 0,-1 0,0 1,0-1,0 0,0 1,0-1,1 1,0 0,-1-1,1 1,0 0,0 0,0 0,1 0,-1 0,1 0,-1 0,1 0,0 0,0 0,1 0,-1 0,1 0,-1 0,1 0,0 0,0 0,0-1,0 1,1 0,-1-1,1 1,0-1,0 1,-1-1,2 0,-1 1,0-1,0 0,1-1,-1 1,1 0,2 1,75-9,-54 0</inkml:trace>
  <inkml:trace contextRef="#ctx0" brushRef="#br0" timeOffset="1828.83">368 682,'-27'17,"9"-7,0 1,1 1,0 0,1 1,1 1,0 0,0 1,2 0,0 2,1-1,-5 10,16-23,-1 1,1-1,0 1,1 0,-1-1,1 1,-1 0,1-1,0 1,1 0,-1 0,1-1,-1 1,1 0,0-1,0 1,1-1,-1 0,1 1,0-1,0 0,0 0,0 0,0 0,1 0,-1 0,1-1,0 1,0-1,0 0,0 0,0 0,0 0,0 0,1-1,-1 1,1-1,-1 0,1 0,0-1,-1 1,1-1,0 1,-1-1,1 0,0-1,2 1,12-2,0-1,0-1,0 0,-1-1,0-1,0-1,0 0,-1-1,0-1,0-1,-1 0,0-1,8-8,164-175,-166 173,-1-1,-2-1,0-1,-1 0,-1-1,-2-1,0 0,-2-1,-1-1,-1 0,-1 0,-2-1,0 0,-3 0,2-21,-6 43,0 1,0 0,-1-1,0 1,0-1,-1 1,1 0,-1 0,-1 0,1 0,-1 0,0 1,0-1,-1 1,0 0,1 0,-2 0,1 0,-1 1,1-1,-1 1,-1 0,1 1,0-1,-1 1,0 0,1 1,-1-1,0 1,-1 0,1 1,0-1,0 1,-1 1,1-1,-1 1,1 0,0 0,-1 1,1 0,-1 0,1 1,0-1,-4 3,-2 2,0 1,1 0,1 0,-1 1,1 0,0 1,1 0,0 1,0 0,1 0,1 1,-1 0,2 1,0-1,0 1,1 0,0 1,1-1,1 1,0 0,0 0,2 0,-1 0,2 0,0 0,0 0,1 0,1 0,0 0,1 0,0 0,5 11,4 5,2-1,0 0,2-1,1-1,1 0,1-1,1-1,16 13,-23-25,0 0,1-1,0-1,1 0,0-1,0 0,1-1,0-1,1-1,16 5,8-17,-29-4</inkml:trace>
  <inkml:trace contextRef="#ctx0" brushRef="#br0" timeOffset="2081.95">1383 456,'-33'38,"-26"37,-3 11,5-5,11-12,10-16,10-14,10-8,7-4,1-8,1-1,3 0,1-2</inkml:trace>
  <inkml:trace contextRef="#ctx0" brushRef="#br0" timeOffset="2366.584">1016 428,'10'29,"8"23,5 9,4-2,-2-7,-2-6,1-7,1-5,-3-3,-2-8,1-7,-2-6</inkml:trace>
  <inkml:trace contextRef="#ctx0" brushRef="#br0" timeOffset="2632.597">1637 174,'-14'29,"-5"9</inkml:trace>
  <inkml:trace contextRef="#ctx0" brushRef="#br0" timeOffset="3130.553">1863 598,'-35'15,"0"2,1 2,2 1,0 2,0 0,-1 5,30-25,-1 1,0-1,1 1,0-1,-1 1,1 0,0 1,1-1,-1 0,0 1,1 0,0-1,0 1,0 0,0 0,1 0,-1 0,1 0,0 1,0-1,1 0,-1 1,1-1,0 0,0 1,1-1,-1 0,1 0,0 1,0-1,0 0,1 0,-1 0,1 0,0 0,0 0,1-1,-1 1,1-1,-1 1,1-1,0 0,3 2,1 0,0-1,0 0,0-1,1 1,0-1,-1-1,1 1,0-2,0 1,1-1,-1 0,0 0,0-1,1 0,-1-1,0 0,0 0,0-1,0 0,0 0,0-1,0 0,6-4,9-4,-1-1,0-2,-1 0,0-1,-2-1,0-1,3-4,-1-3,-1-1,-2 0,0-1,-2-2,10-19,-1 2,-7 16,0-1,-2 0,-1-1,-2-1,-1 0,-1 0,-2-2,-1 1,-2-1,-1 0,-2 0,-1 0,-2-25,0 55,0 0,0 0,0 0,-1 0,0 0,1 0,-1 0,-1 1,1-1,0 0,-1 1,0-1,0 1,0-1,0 1,-1 0,1 0,-1 0,0 0,0 0,0 1,0-1,0 1,0 0,-1 0,1 0,-1 0,0 1,1 0,-1-1,0 1,0 0,0 1,0-1,0 1,0 0,0 0,0 0,0 0,1 1,-3 0,-9 5,0 2,0 0,0 0,1 1,0 1,1 1,0 0,1 0,0 1,1 1,0 0,1 1,0 0,2 0,-1 1,2 0,0 0,0 1,2 0,-2 7,1-7,2 0,-1 0,2 1,0-1,1 1,1 0,0 0,1 0,1 0,1-1,0 1,1 0,1-1,0 1,2-1,0-1,0 1,2-1,-1 0,2 0,0-1,1 0,0-1,1 0,1-1,0 0,10 7,-13-13,-1-1,2-1,-1 0,0 0,1-1,0 0,0 0,-1-1,2-1,1 1,13 0</inkml:trace>
  <inkml:trace contextRef="#ctx0" brushRef="#br0" timeOffset="3715.807">2427 456,'-11'20,"0"1,1 1,1 0,1 0,1 1,1 0,1 0,1 0,1 1,1-1,1 1,2 22,-1-43,1 0,-1 0,1 0,0-1,0 1,0 0,0-1,0 1,1 0,-1-1,1 0,0 1,0-1,0 0,0 0,0 0,0 0,0 0,1 0,-1-1,1 1,-1-1,1 0,0 0,-1 0,1 0,0 0,0 0,0-1,-1 1,1-1,0 0,0 0,0 0,0 0,0-1,2 0,6 0,0-2,-1 1,1-2,-1 1,0-1,0-1,0 0,0 0,5-5,9-9,0-1,-2-1,0-1,-1 0,-1-2,-2-1,0 0,8-17,-22 35,38-38,-40 47,-1-1,0 0,1 1,-1-1,0 1,0-1,0 1,0-1,0 1,0 0,-1-1,1 1,0 0,-1 0,1 0,-1-1,0 1,0 0,0 0,0 0,0 0,0 0,0 0,-1 1,-24 121,-54 322,21-187,27-203,30-55,1 0,-1 0,0 0,0 0,0 0,1-1,-1 1,0 0,0 0,0-1,0 1,0-1,0 1,0-1,0 1,-1-1,1 0,0 1,0-1,0 0,0 0,-1 0,1 0,0 0,0 0,0 0,0 0,0 0,-1-1,1 1,0 0,0-1,0 1,0-1,0 0,0 1,0-1,0 0,0 1,0-1,0 0,1 0,-1 0,0 0,0 0,1 0,-1 0,1 0,-1 0,1 0,-1 0,1-1,-10-22,1-1,2 0,0 0,2-1,1 0,0 1,2-2,1 1,2 0,0 0,5-20,20-118,-16 132</inkml:trace>
  <inkml:trace contextRef="#ctx0" brushRef="#br0" timeOffset="3983.983">3134 174,'-20'24,"-10"13,-1 4,5 1,2-8,6-3,5-4,5-5</inkml:trace>
  <inkml:trace contextRef="#ctx0" brushRef="#br0" timeOffset="4844.337">1722 61,'-14'19,"-10"16,-6 3,3-2,1-6,5-3,6-2,5-5</inkml:trace>
</inkml:ink>
</file>

<file path=ppt/ink/ink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1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1 762,'56'-2,"113"-22,-27-7,-124 30,-7 1</inkml:trace>
  <inkml:trace contextRef="#ctx0" brushRef="#br0" timeOffset="399.441">142 451,'5'10,"1"12,0 8,-1 3,-1 1,-2 0,-1-2,0-1,-1-1,0-1,-1 0,1-1,5 0,1 0,0 0,-2 0,0 0,-2-5</inkml:trace>
  <inkml:trace contextRef="#ctx0" brushRef="#br0" timeOffset="3638.11">622 677,'171'-281,"-55"94,-116 186,0 0,1-1,-1 1,0 0,1 0,-1 0,1 0,-1 0,1 0,0 1,-1-1,1 0,0 0,-1 0,1 1,0-1,0 0,0 1,0-1,0 0,0 1,0-1,0 1,0 0,0-1,0 1,0 0,0-1,0 1,0 0,0 0,0 0,0 0,1 0,-1 0,0 1,0-1,0 0,0 0,0 1,0-1,0 1,0-1,0 1,0-1,0 1,0 0,-1-1,1 1,0 0,0 0,-1-1,1 1,0 0,-1 0,1 1,8 88,-10-82,0 0,1 0,0 0,0 0,1 0,0 0,1 0,0 0,0-1,0 1,1 0,1-1,-1 0,1 0,3 5,-5-10,0 0,-1 0,1-1,0 1,0 0,0-1,0 0,1 1,-1-1,0 0,0 0,1 0,-1-1,1 1,-1 0,1-1,-1 0,1 1,-1-1,1 0,-1 0,1-1,-1 1,1 0,-1-1,1 0,-1 1,0-1,1 0,-1 0,0-1,0 1,2-1,69-55,-70 54,152-158,-155 160,0 0,1 0,-1 1,0-1,1 0,-1 0,1 0,-1 0,1 1,-1-1,1 0,0 0,-1 1,1-1,0 1,0-1,0 0,-1 1,1-1,0 1,0 0,0-1,0 1,0 0,0-1,-1 1,1 0,0 0,0 0,0 0,0 0,0 0,0 0,0 0,0 0,0 1,0-1,0 0,0 1,0-1,-1 0,1 1,0-1,0 1,0-1,-1 1,1 0,0-1,-1 1,1 0,0-1,-1 1,1 0,-1 0,1 0,-1 0,1 0,10 59,-10-50,1 3,0-1,1 0,1 0,0 1,0-2,1 1,0-1,1 1,1-1,0-1,0 0,1 0,8 9,-2-3</inkml:trace>
  <inkml:trace contextRef="#ctx0" brushRef="#br0" timeOffset="3923.717">649 818,'44'-14,"28"-10,11-1,2 0,-4 3,-11 6,-9 1,-8 2,-10 4,-7 4,-4 2,-4 2,-1 1,-1 0,-4 6,-11 6,-8 1</inkml:trace>
  <inkml:trace contextRef="#ctx0" brushRef="#br0" timeOffset="4572.713">1073 931,'-305'378,"279"-340,21-30,18-25,143-221,-128 205,-8 7,2 2,1 0,1 1,1 1,0 1,22-12,-45 32,0-1,1 1,-1 0,1 0,0 0,-1 0,1 0,0 1,-1-1,1 1,0 0,0-1,0 1,-1 1,1-1,0 0,0 1,-1-1,1 1,0 0,-1 0,1 0,-1 0,1 0,-1 1,1-1,-1 1,0-1,0 1,0 0,0 0,0 0,0 0,0 1,-1-1,1 0,-1 1,0-1,1 1,-1-1,39 112,-39-109,42 141,-36-122,-5-22,-1 1,1 0,-1 0,0-1,0 1,0 0,0 0,-1 0,1 0,-1 0,0 0,0 0,0 0,0 0,0 0,-1 0,1 0,-1 0,0 0,0 0,0 0,0 0,-1 1,0-3,-1-1,1 1,-1 0,0-1,1 0,-1 0,0 0,1 0,-1 0,0 0,1-1,-1 1,0-1,1 1,-1-1,1 0,-1 0,1-1,0 1,-1 0,1-1,0 1,-1-2,-4-1,-20-13,1-1,1-1,1-2,0 0,-19-24,21 19,4 3</inkml:trace>
  <inkml:trace contextRef="#ctx0" brushRef="#br0" timeOffset="5068.897">1637 57,'4'-2,"-1"1,1 0,0 0,-1 0,1 0,0 1,0-1,-1 1,1 0,0 0,0 0,-1 1,1 0,0-1,0 1,-1 0,1 1,-1-1,1 1,-1-1,1 1,-1 0,0 0,0 1,0-1,0 1,-1-1,1 1,-1 0,1 0,-1 0,0 0,0 1,0-1,-1 0,1 1,-1-1,0 1,0 0,0-1,0 5,7 20,-1 1,-2 1,-1-1,-1 1,-2 0,-1 0,-4 28,2 3,2 17,2-5,-3 1,-4-1,-2-1,-4 1,-3-1,-2-1,-8 10,18-61,-2-1,0-1,-1 1,-1-1,-1-1,0 1,-1-2,-10 10,-20 16,24-28</inkml:trace>
  <inkml:trace contextRef="#ctx0" brushRef="#br0" timeOffset="5605.463">763 0,'-43'86,"4"2,3 2,5 1,4 1,4 2,4 0,-6 86,20-137,2-1,2 1,2 0,2 0,1-1,3 1,1-1,2-1,2 0,1 0,3-1,9 18,-17-45,0 0,1-1,0 0,1 0,1-1,-1 0,2-1,-1 0,2-1,-1-1,1 1,0-2,1 0,0-1,0 0,14 4,-4-4</inkml:trace>
</inkml:ink>
</file>

<file path=ppt/ink/ink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1:59.2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0 639,'36'176,"12"95,-48-264,1 0,0 0,0 0,1 0,0 0,0 0,0-1,1 1,0-1,0 1,1-1,0 0,0-1,0 1,3 1,-4-7,1 0,-1-1,0 1,1-1,-1 1,0-1,1 0,-1-1,0 1,0 0,0-1,0 0,0 0,0 0,0 0,-1 0,1 0,-1-1,1 1,-1-1,0 0,0 0,0 0,-1 0,1 0,0 0,-1 0,0 0,86-219,29-46,-103 224,-9 24</inkml:trace>
  <inkml:trace contextRef="#ctx0" brushRef="#br0" timeOffset="535.003">84 384,'107'23,"-90"-21,-1-1,1 0,-1-1,1-1,-1-1,1 0,-1-1,12-3,89-9,-150-10,-136-42,150 59</inkml:trace>
  <inkml:trace contextRef="#ctx0" brushRef="#br0" timeOffset="878.371">112 130,'15'-4,"18"-8,10 0,1 1,-2 2,-3 4,-3 1,-3 3,-3 5,-1 3,-1 0,-5-2</inkml:trace>
  <inkml:trace contextRef="#ctx0" brushRef="#br0" timeOffset="2734.685">762 808,'-17'39,"17"-39,0 1,0 0,0-1,-1 1,1 0,0-1,0 1,0 0,0 0,0-1,0 1,1 0,-1-1,0 1,0 0,0-1,1 1,-1-1,0 1,0 0,1-1,-1 1,1-1,-1 1,1-1,-1 1,1-1,-1 1,1-1,-1 1,1-1,-1 0,1 1,0-1,-1 0,1 0,0 1,-1-1,1 0,0 0,-1 0,1 0,0 0,-1 0,1 0,0 0,-1 0,1 0,0 0,-1 0,1 0,0-1,-1 1,1 0,0-1,6-2,-1 0,0 0,0-1,0 0,0 0,0-1,-1 0,0 0,0 0,0 0,-1-1,0 1,0-1,0-1,-1 1,2-4,-5 9,-1-1,0 1,1 0,-1-1,0 1,0-1,0 1,0 0,0 0,0 0,0 0,0-1,0 1,-1 1,1-1,0 0,-1 0,1 0,-1 1,1-1,-1 1,1-1,-1 1,1-1,-1 1,1 0,-1 0,1 0,-1 0,0 0,1 0,-1 0,1 1,-1-1,1 0,-1 1,1-1,-1 1,1 0,-1 0,1-1,0 1,-1 0,1 0,0 0,0 0,0 0,0 1,-1 0,0-2,0 1,0 0,0 0,0 0,0 0,0 0,0 1,0-1,0 0,1 1,-1 0,1-1,-1 1,1 0,-1 0,1 0,0 0,0 0,0 0,0 0,0 0,1 0,-1 0,1 0,-1 1,1-1,0 0,0 0,0 2,7 4</inkml:trace>
  <inkml:trace contextRef="#ctx0" brushRef="#br0" timeOffset="3519.211">1411 103,'-149'-98,"148"98,-1-1,1 0,0 1,0-1,-1 1,1 0,0-1,-1 1,1 0,-1 0,1 0,0 0,-1 0,1 0,-1 0,1 0,0 1,-1-1,1 0,0 1,-1-1,1 1,0 0,0-1,0 1,-1 0,1 0,0 0,0 0,0 0,0 0,0 0,1 0,-1 0,0 0,0 0,1 1,-1-1,1 0,-1 0,1 1,-1-1,1 0,0 2,-6 66,6-60,31 204,27 168,1 9,-51-338,-1 67,-9-106,2 2,-2-1,0 0,0 1,-1-1,-1 0,0 0,-1-1,-1 1,0-1,-1-1,0 1,-1-1,0 0,-1 0,0-1,-1-1,0 1,-5 2,11-10,0-1,-1 1,1-1,-1 0,0-1,1 1,-1-1,0 0,0 0,0 0,0-1,0 1,0-1,0-1,0 1,0-1,1 0,-1 0,0 0,0 0,0-1,1 0,-1 0,1 0,0-1,-1 1,1-1,0 0,1 0,-1-1,0 1,1-1,0 0,0 0,0 0,0 0,1 0,-1-1,1 1,0-1,0 1,1-1,0 0,0 0,0 0,0 1,0-4,0-4,-1 0,1 0,1-1,0 1,1 0,1 0,-1 0,2 0,0 0,0 1,1-1,1 1,0-2,6-5</inkml:trace>
  <inkml:trace contextRef="#ctx0" brushRef="#br0" timeOffset="4279.472">1636 639,'11'6,"0"0,-1 1,0 0,-1 1,1 0,-1 1,-1-1,0 2,0-1,-1 1,0 0,0 1,-1 0,-1 0,0 0,-1 0,0 1,0 0,1 8,36 208,-38-200,21 56,-3-110,22-107,-26 75,2 1,2 0,3 2,11-15,55-65,-70 118</inkml:trace>
  <inkml:trace contextRef="#ctx0" brushRef="#br0" timeOffset="4714.08">1665 300,'341'0,"-317"-4,-29-10,-2 10,-11-7,1 0,-1-1,2-1,0-1,0-1,2 0,-1-1,10 8</inkml:trace>
</inkml:ink>
</file>

<file path=ppt/ink/ink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05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194 135,'-19'20,"-11"15,-6 2,4 0,2-7,7-4,6-6</inkml:trace>
  <inkml:trace contextRef="#ctx0" brushRef="#br0" timeOffset="663.965">166 728,'-26'32,"8"-14,2 0,0 2,1 0,1 1,1 0,1 1,1 0,0 1,0 7,10-28,1 0,-1 1,1-1,0 1,-1-1,1 1,0-1,0 0,1 1,-1-1,0 1,1-1,0 1,-1-1,1 0,0 0,0 1,1-1,-1 0,0 0,1 0,-1 0,1 0,-1 0,1-1,0 1,0-1,0 1,0-1,0 1,0-1,0 0,0 0,1 0,-1 0,0-1,1 1,-1 0,1-1,-1 0,1 0,-1 0,0 0,1 0,-1 0,1 0,-1-1,1 1,-1-1,10-1,1 0,-1 0,0-1,0-1,-1 0,1-1,-1 0,0-1,0 0,-1 0,0-1,0-1,0 0,-1 0,4-6,117-150,-118 147,15-23,-2-1,-1-1,-3-2,-1 0,-2-1,-2-1,-2 0,-3-1,1-13,-10 49,-1 0,0 0,-1 0,-1 0,1 0,-2 0,1 0,-2 0,1 0,-3-3,4 11,0-1,0 1,0 0,-1 0,1 1,-1-1,0 0,0 1,0-1,0 1,0-1,-1 1,1 0,-1 0,1 0,-1 0,0 0,0 1,1-1,-1 1,0 0,-1 0,1 0,0 0,0 1,0-1,0 1,-1-1,1 1,0 0,-1 1,1-1,0 1,0-1,0 1,-1 0,-8 5,0 0,0 1,1 0,1 1,-1 0,1 1,0 0,1 1,0 0,1 0,0 1,0 0,1 0,1 0,0 1,-5 12,4-7,0 0,1 0,1 0,0 1,1 0,1-1,1 1,1 1,0-1,1 0,1 0,1 0,1 0,0 0,1-1,1 1,0-1,2 0,0 0,1-1,4 6,-5-7,1-1,0 0,1 0,1-1,1 0,-1-1,2 0,0-1,0 0,1 0,0-2,1 0,0 0,0-1,1-1,2 0,7-1</inkml:trace>
  <inkml:trace contextRef="#ctx0" brushRef="#br0" timeOffset="912.016">928 502,'-29'43,"-19"34,-6 13,6-4,7-17,9-14,12-13,8-8,11-10,6-14,2-9</inkml:trace>
  <inkml:trace contextRef="#ctx0" brushRef="#br0" timeOffset="1092.697">674 502,'5'39,"6"21,1 7,-1-5,3-11,-2-11,2-7,3-4,5-8,-3-1,1-6,-3-9,-5-5</inkml:trace>
  <inkml:trace contextRef="#ctx0" brushRef="#br0" timeOffset="1299.998">1097 22,'-9'29,"-4"14,1 0</inkml:trace>
  <inkml:trace contextRef="#ctx0" brushRef="#br0" timeOffset="1749.953">1154 700,'-11'22,"1"-5,1 0,1 1,1 0,0 0,1 1,1 0,1 0,0 6,4-23,-1 1,1-1,0 0,-1 1,1-1,1 0,-1 1,0-1,0 0,1 1,0-1,-1 0,1 0,0 0,0 1,0-1,0 0,0 0,1 0,-1-1,1 1,-1 0,1 0,0-1,-1 1,1-1,0 0,0 1,0-1,0 0,0 0,0 0,1 0,-1-1,0 1,0-1,1 1,-1-1,0 0,1 1,-1-1,0-1,1 1,-1 0,0-1,10-2,-1 0,1-1,-1-1,-1 0,1 0,-1-1,0-1,0 0,0 0,-1-1,0 0,-1 0,0-1,0 0,-1-1,3-4,92-174,-96 173,14-31,-3-1,-2-1,-2 0,-2-1,-2 0,-2-1,-1-40,-4 81,-1 0,-1 0,1 0,-1 0,-1 0,0 0,0 0,-1 0,0 1,0-1,-1 0,0 1,-1 0,1-1,-2 1,1 1,-1-1,0 1,-1 0,0 0,0 0,0 1,-1 0,-4-3,7 8,0 0,0 0,0 0,-1 1,1 0,0 0,0 0,0 0,0 0,-1 1,1 0,0 0,0 0,0 0,0 1,0-1,1 1,-1 0,0 0,1 1,-1-1,1 1,0 0,-2 1,-67 77,60-66,2 1,0 0,0 0,2 1,0 0,0 0,2 1,0 0,2 1,0-1,0 1,2-1,0 1,2 0,0 0,1 0,0 0,2-1,0 1,2-1,0 2,40 53,-31-55</inkml:trace>
  <inkml:trace contextRef="#ctx0" brushRef="#br0" timeOffset="2263.17">1492 672,'-4'6,"0"0,0 1,1-1,0 1,0 0,0 0,1 0,0 0,0 0,1 0,0 1,0-1,1 0,0 1,0-1,2 8,-2-14,0 0,1 0,-1 1,1-1,-1 0,1 0,-1 0,1 0,0 0,-1 0,1 0,0 0,0-1,0 1,0 0,0 0,0-1,0 1,0 0,0-1,0 1,0-1,0 0,0 1,1-1,-1 0,0 0,0 1,0-1,1 0,-1 0,0 0,0-1,0 1,1 0,-1 0,0-1,0 1,0 0,0-1,0 1,1-1,-1 0,0 1,0-2,48-33,67-116,-115 151,-1 1,0-1,0 1,0-1,1 0,-1 1,0-1,0 1,1-1,-1 0,0 1,1-1,-1 0,0 0,1 1,-1-1,0 0,1 0,-1 1,1-1,-1 0,1 0,-1 0,0 0,1 0,-1 0,1 0,-1 0,1 0,-1 0,1 0,-1 0,1 0,-1 0,0 0,1 0,-1 0,1-1,-1 1,0 0,1 0,-1 0,1-1,-1 1,0 0,1-1,-1 1,0 0,1-1,-1 1,0 0,0-1,1 1,-1-1,0 1,0 0,0-1,0 1,1-1,-3 40,-16 108,7 81,8-197,-2 0,-1 0,-1-1,-1 0,-2-1,-5 10,13-34,0 0,0 0,0 0,-1-1,1 1,-1-1,0 0,0 1,-1-1,1-1,-1 1,0 0,0-1,0 0,-1 0,1 0,-5 2,7-7,0 1,0-1,0 1,1-1,-1 0,0 1,1-1,-1 0,1 0,-1 0,1-1,0 1,0 0,0 0,0-1,1 1,-1 0,1-1,-1 1,1 0,0-1,0 1,0-2,-3-8,-4-12</inkml:trace>
  <inkml:trace contextRef="#ctx0" brushRef="#br0" timeOffset="2528.807">1775 164,'-24'29,"-8"14,-3 0,4-3,7-3,8-3,7-8</inkml:trace>
</inkml:ink>
</file>

<file path=ppt/ink/ink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1.32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1 867,'0'-1,"0"1,0-1,1 1,-1-1,0 1,0-1,1 1,-1-1,1 1,-1-1,0 1,1 0,-1-1,1 1,-1 0,1-1,-1 1,1 0,-1 0,1-1,-1 1,1 0,-1 0,1 0,-1 0,1 0,-1 0,1 0,0 0,-1 0,1 0,-1 0,1 0,-1 0,1 0,-1 0,1 1,-1-1,1 0,-1 0,1 1,-1-1,1 0,-1 1,1-1,-1 0,0 1,1-1,-1 1,0-1,1 1,-1-1,0 1,1-1,-1 1,0-1,0 1,5-53,11-135,71-66,-80 242,1 0,0 1,0 0,1 0,0 1,1 0,0 1,1 0,0 0,0 1,0 1,1 0,0 1,0 0,0 0,5 0,0-2,2 1,0 1,0 1,0 1,1 0,-1 2,1 0,0 1,-1 1,16 3,83 23,76 4,-165-31,0-1,-1-2,1 0,-1-2,0-1,0-2,16-6,19-6,-50 17,-1 1,0-2,0 0,0 0,0-1,0-1,-1 0,0 0,-1-1,1 0,-1-1,0 0,-1-1,0 0,-1-1,0 1,2-4,38-80,-47 93,-1 0,0 1,0-1,0 0,0 0,1 1,-1-1,0 0,0 1,1-1,-1 0,0 0,0 1,1-1,-1 0,0 0,1 0,-1 0,0 1,1-1,-1 0,0 0,1 0,-1 0,0 0,1 0,-1 0,0 0,1 0,-1 0,1 0,-1 0,0 0,1 0,-1 0,0 0,1 0,-1-1,0 1,1 0,-1 0,0 0,1-1,-1 1,0 0,0 0,1-1,-1 1,0 0,0 0,0-1,1 1,-1 0,0-1,0 1,0 0,0-1,0 1,3 37,-3-34,0 6,0-1,1 0,0 0,0 0,1 0,0 0,0 0,1-1,0 1,1-1,-1 1,1-1,1 0,-1-1,1 1,1-1,-1 0,1 0,0 0,0-1,1 0,-1 0,6 2,21 12,-19-9,2 0,-1-1,1-1,1-1,-1 0,1-1,1-1,-1-1,18 3,250-6,-116 27,141-27,-301 3,0 0,1 0,-1 1,-1 0,1 1,-1 0,0 0,0 1,-1 0,0 0,0 1,-1 0,0 0,0 1,-1-1,0 1,0 0,-1 1,0-1,-1 1,0-1,1 11,-1-13,14 55,-5-54,-6-13</inkml:trace>
</inkml:ink>
</file>

<file path=ppt/ink/ink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22.19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875 0,'-34'33,"2"1,1 2,2 1,1 2,2 0,-15 33,23-40,2 1,1 1,1 0,2 1,-2 15,11-37,0-1,1 1,0 0,1 0,0 0,1 0,1 0,0 0,1 0,0 0,1 0,1 0,0-1,0 0,1 0,5 9,-2-10,0 0,0 0,1-1,1 0,0-1,0 0,1 0,0-1,0-1,1 1,0-2,0 0,1 0,-1-1,1-1,0 0,1-1,-1 0,1-1,-1-1,1 0,0-1,12 1,0-2,0-1,0-1,-1-1,1-2,-1 0,0-2,0 0,-1-2,0-1,2-2,-3 0,0-1,-1-1,0-1,-2 0,0-2,0-1,-2 0,0-1,-2-1,3-6,-11 17,-2-1,0-1,0 1,-1-1,0 0,-1 0,0-1,-1 1,0-1,-2 0,1 1,-1-1,-1 0,0 0,-1 0,0 0,-1 1,-1-1,0 0,0 1,-6-12,-3 4,0-1,-1 2,-2-1,0 2,-1 0,0 1,-1 1,-1 0,-1 1,0 1,-1 1,-1 1,0 1,0 0,-1 2,0 0,-1 2,0 0,0 2,0 0,-1 2,0 1,1 0,-1 2,0 1,0 0,-41 2,12 1</inkml:trace>
  <inkml:trace contextRef="#ctx0" brushRef="#br0" timeOffset="502.945">0 480,'10'-3,"0"0,0 0,0 1,1 1,-1 0,0 0,1 1,-1 0,0 0,1 2,8 1,16 0,73 1,0-5,0-5,62-12,712-79,-498 78,-361 19</inkml:trace>
</inkml:ink>
</file>

<file path=ppt/ink/ink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0.015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2 1,'-1'16,"1"1,0 0,2 0,0 0,1 0,0-1,2 1,0-1,0 0,2-1,0 1,1-1,0-1,1 1,5 4,0-6,0-1,0 0,2-1,-1-1,1-1,1 0,0-1,0-1,0 0,1-2,1 1,10 4,123 25,-97-28,0-3,1-2,49-4,-8 0,44-9,142-52,55 41,-317 17,1 1,-1 1,1 1,0 0,-1 2,1 0,0 2,0 0,9 3,27 6,-47-11,0 2,0-1,0 1,-1 1,1 0,-1 0,0 1,0 1,0-1,-1 2,1-1,-1 1,6 6,81 132,-93-142,0 0,1-1,-1 1,0-1,0 0,1 0,-1 0,0 0,1 0,-1-1,1 0,-1 0,1 0,-1 0,1 0,-1-1,1 1,-1-1,0 0,1 0,-1 0,0 0,1-1,-1 0,0 1,0-1,-1 0,1 0,0-1,-1 1,1 0,-1-1,1 0,1-2,16-10,108-52,-105 59,0 1,1 2,-1 0,1 1,0 2,6 0,-4 1,135 14,-10 23,-9-14,-91-14,0-2,1-3,-1-2,17-2,-2 0,-49 0,-1 0,1-1,-1-1,1 0,-1-1,0-1,-1 0,1-2,-1 1,0-2,-1 0,1-1,-2 0,1-1,-1-1,-1 0,0 0,-1-1,0-1,-1 0,6-9,68-120,-74 121</inkml:trace>
</inkml:ink>
</file>

<file path=ppt/ink/ink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1.30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346 11,'-89'138,"75"-111,-82 142,-51 30,218-305,40-67,-5 14,-24 57,-80 101,1 0,-1 1,1-1,-1 1,0 0,1 0,-1 0,1 0,-1 0,1 0,-1 1,0-1,1 1,-1-1,1 1,-1 0,0 0,0 0,0 1,0-1,0 0,0 1,0-1,0 1,0 0,0-1,-1 1,1 0,-1 0,0 0,1 0,-1 0,0 1,0-1,0 0,-1 1,1-1,0 0,-1 3,11 13,19 26,-3 2,-1 1,-3 1,-2 0,9 33,-1 34,-29-114,-3-9</inkml:trace>
  <inkml:trace contextRef="#ctx0" brushRef="#br0" timeOffset="346.061">92 349,'43'0,"20"0,3 0,-5-5,-7-1,-9 0,-7 1,-5 2,-3 1,-2 0,-1 2,-1 0,-4 5,-1 1,-4 1</inkml:trace>
</inkml:ink>
</file>

<file path=ppt/ink/ink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47.7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0 283,'24'0,"13"0,4 0,1 0,-2-5,-3-1,-4-1,-2 2,-1 2,-1-4,-2-1,1 2,0 1,-1 2,1 1,0 1,-5 6,-6 1</inkml:trace>
  <inkml:trace contextRef="#ctx0" brushRef="#br0" timeOffset="278.239">29 508,'38'-5,"23"-1,5 0,-3 1,-8 2,-9 1,-7 0,-10 2</inkml:trace>
  <inkml:trace contextRef="#ctx0" brushRef="#br0" timeOffset="729.954">141 0,'28'25,"0"-2,2-1,0-1,2-2,0-1,1-1,1-2,30 9,-34-13,-20-9,1 0,-1 1,0 0,0 1,0 0,-1 1,1 0,-1 0,0 1,-1 0,1 0,-1 1,0 0,-1 1,0 0,0 0,-1 0,0 1,0 0,-1 0,0 1,0 1,-4-6,-1 1,0-1,0 0,0 1,-1-1,0 0,0 1,0-1,-1 0,1 0,-1 0,0 0,-1 0,1-1,-1 1,0-1,0 1,-1-1,1 0,-1 0,0-1,0 1,-2 1,-106 70,-103 53,188-96,19-15</inkml:trace>
  <inkml:trace contextRef="#ctx0" brushRef="#br0" timeOffset="1129.732">1327 198,'-24'139,"6"2,1 115,-11-73,7-81,16-58,3-43,3-12</inkml:trace>
  <inkml:trace contextRef="#ctx0" brushRef="#br0" timeOffset="1430.129">875 226,'43'0,"43"0,17 0,0 0,-7 0,-12 0,-9 0,-13 0,-7 0,-9 0,-7 0,-5 0,-4 0,-2 0,-1 0,-1 0,-4 0</inkml:trace>
  <inkml:trace contextRef="#ctx0" brushRef="#br0" timeOffset="1815.541">2004 480,'39'-9,"26"-4,8 1,-5 2,-8 3,-10 2,-8 3,-7 1,-10 6,-3 2,-2-1,1 0,-2-3</inkml:trace>
  <inkml:trace contextRef="#ctx0" brushRef="#br0" timeOffset="2062.992">2089 705,'38'0,"28"0,11 0,-2-4,-9-3,-11 1,-10 2,-8 0,-10 2</inkml:trace>
</inkml:ink>
</file>

<file path=ppt/ink/ink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2.5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283 179,'0'4,"0"12,0 8,0 4,0 2,0 2,0-1,0-1,0 0,0 0,0-2,0 1,0-1,0 0,0-5</inkml:trace>
  <inkml:trace contextRef="#ctx0" brushRef="#br0" timeOffset="250.072">0 630,'44'-5,"27"-6,8-2,-5 2,-11-2,-10 1,-11 3,-7 2,-9 8,-10 4</inkml:trace>
  <inkml:trace contextRef="#ctx0" brushRef="#br0" timeOffset="836.688">86 856,'38'-26,"-26"21,1 0,-1 0,1 1,0 0,0 1,0 1,0 0,1 1,-1 0,0 1,2 1,-14-1,0 0,1 0,-1 0,0 0,1 0,-1 0,0 1,1-1,-1 1,0-1,0 1,1-1,-1 1,0 0,0-1,0 1,0 0,0 0,0 0,0 0,0 0,0 0,-1 0,1 0,0 0,0 0,-1 1,1-1,-1 0,1 0,-1 1,0-1,0 0,1 1,-1-1,0 0,0 1,0-1,0 0,0 1,-1-1,1 0,0 1,-1-1,1 0,-1 1,0 0,-29 60,29-60,-130 169,129-170,1 0,-1 1,1-1,0 1,-1-1,1 1,0 0,0-1,0 1,0 0,0 0,1 0,-1 0,0 0,1 0,0 0,-1 0,1 0,0 0,0 0,0 0,0 0,0 0,1 0,-1 0,1 0,-1 0,1 0,0 0,-1-1,1 1,0 0,0 0,0-1,1 1,-1 0,0-1,1 1,-1-1,1 0,-1 1,1-1,0 0,-1 0,1 0,0 0,0 0,0-1,0 1,2 0,8-1,1 0,-1-1,1 0,-1-1,0 0,0-1,0-1,0 0,0-1,-1 0,0 0,0-1,0-1,-1 0,0 0,0-1,12-7,-3 2</inkml:trace>
  <inkml:trace contextRef="#ctx0" brushRef="#br0" timeOffset="1571.55">537 968,'264'-337,"-263"336,-1-1,0 1,0 0,1-1,-1 1,1 0,-1 0,1 0,0-1,-1 1,1 0,0 0,0 0,0 0,-1 0,1 0,0 0,0 1,1-1,-1 0,0 0,0 1,0-1,0 1,1-1,-1 1,0-1,0 1,1 0,-1 0,0 0,1 0,-1 0,0 0,1 0,-1 0,0 0,1 0,-1 1,0-1,0 1,1-1,-1 1,0-1,0 1,0 0,0-1,1 1,-1 0,0 0,-1 0,1 0,0 0,0 0,0 0,17 76,-18-71,0 0,1 1,-1-1,1 0,1 0,-1 0,1 0,0 0,1 0,-1 0,1 0,0-1,0 1,1-1,0 0,0 0,1 1,-2-5,-1 1,0-1,1 0,-1 0,0 0,1 0,-1-1,1 1,0-1,-1 1,1-1,-1 0,1 0,0 0,-1 0,1-1,-1 1,1-1,-1 1,1-1,-1 0,1 0,-1 0,1 0,-1 0,0-1,0 1,0-1,0 0,0 1,0-1,0 0,0 0,56-71,19-57,-21 39,-56 90,0 1,0-1,0 1,0-1,0 1,0-1,0 1,0 0,1-1,-1 1,0-1,0 1,1-1,-1 1,0-1,1 1,-1 0,0-1,1 1,-1 0,0-1,1 1,-1 0,1 0,-1-1,1 1,-1 0,1 0,-1 0,0 0,1-1,-1 1,1 0,-1 0,1 0,-1 0,1 0,-1 0,1 0,-1 0,1 1,-1-1,1 0,-1 0,1 0,-1 0,1 1,-1-1,1 0,-1 0,0 1,1-1,-1 0,1 1,-1-1,0 1,1-1,-1 0,0 1,0-1,1 1,-1-1,0 1,0-1,0 1,0-1,7 39,-6-31,23 140,-22-133,1-1,0 1,1-1,1 0,0 0,1-1,0 0,1 0,1 0,0-1,0 0,5 4,1-3</inkml:trace>
  <inkml:trace contextRef="#ctx0" brushRef="#br0" timeOffset="2020.723">1609 460,'177'338,"-177"-336,0 0,0-1,1 1,-1 0,0-1,0 1,1 0,-1-1,1 1,0-1,-1 1,1-1,0 1,0-1,0 1,0-1,0 0,0 1,0-1,1 0,-1 0,0 0,1 0,-1 0,0 0,1 0,-1-1,1 1,0-1,-1 1,1-1,-1 1,1-1,0 0,-1 0,1 1,0-1,-1-1,1 1,0 0,-1 0,1-1,0 1,-1-1,1 1,0-1,-1 1,1-1,-1 0,0 0,1 0,-1 0,0 0,1 0,-1 0,0-1,87-169,20-27,-101 176</inkml:trace>
  <inkml:trace contextRef="#ctx0" brushRef="#br0" timeOffset="2333.096">1525 150,'33'5,"21"1,11 0,-1-1,-6-1,-9-2,-7-1,-7 0,-4-1,-2 0,-7-1</inkml:trace>
  <inkml:trace contextRef="#ctx0" brushRef="#br0" timeOffset="2785.873">2315 37,'7'-3,"4"-3,0 1,0 1,0 0,1 0,-1 1,1 0,0 1,0 1,0 0,0 0,0 1,0 1,6 1,-16-2,0 1,-1-1,1 1,-1-1,1 1,0 0,-1 0,1 0,-1 0,0 0,1 0,-1 0,0 0,0 0,1 1,-1-1,0 1,0-1,-1 0,1 1,0 0,0-1,-1 1,1-1,-1 1,1 0,-1-1,0 1,0 0,0 0,0-1,0 1,0 0,0 0,0-1,-1 1,1 0,-1-1,1 1,-1 0,-37 59,-77 71,114-131,0 1,0-1,0 0,0 1,0-1,0 1,1-1,-1 1,0-1,1 1,0-1,-1 1,1 0,0-1,0 1,0 0,0-1,0 1,0 0,0-1,1 1,-1-1,1 1,-1 0,1-1,-1 1,1-1,0 1,0-1,0 0,0 1,0-1,0 0,0 0,0 1,0-1,1 0,-1 0,0 0,1-1,-1 1,1 0,-1 0,1-1,-1 1,1-1,0 1,-1-1,1 0,0 0,85 8,9-32,-75 20</inkml:trace>
</inkml:ink>
</file>

<file path=ppt/ink/ink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2:56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1 283,'510'0,"-465"-5,-33-2</inkml:trace>
  <inkml:trace contextRef="#ctx0" brushRef="#br0" timeOffset="343.43">254 0,'-4'24,"-3"17,1 8,2-2,0-2,2-5,1-4,1-4,-1-2,2-1,-1-2,0 1,0-1,-4-4,-2-7</inkml:trace>
</inkml:ink>
</file>

<file path=ppt/ink/ink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6.2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202 103,'-26'-31,"23"26,0 0,-1 0,1 0,-1 1,0 0,0-1,0 1,0 0,-1 1,0-1,0 1,0 0,0 0,0 1,-1-1,1 1,-1 0,1 1,-1-1,0 1,0 0,0 0,3 2,0 0,0-1,0 1,0 0,0 1,1-1,-1 0,0 1,1 0,-1-1,1 1,-1 0,1 0,0 0,0 1,0-1,0 0,0 1,1 0,-1-1,1 1,0 0,-1 0,1-1,0 1,1 0,-1 0,0 3,-7 89,8-67,15 135,55 72,-51-169,-9-33,-1-1,-1 2,-2-1,-1 1,0 17,-12 142,7-190,-1 0,1 0,-1-1,0 1,0 0,0-1,0 1,-1-1,1 1,-1-1,1 0,-1 1,0-1,0 0,0 0,0 0,0-1,-1 1,1 0,0-1,-1 1,1-1,-1 0,0 0,1 0,-1 0,0 0,1-1,-1 1,0-1,0 0,0 0,1 0,-1 0,0 0,0-1,0 1,1-1,-1 0,0 0,1 0,-1 0,0 0,1 0,-1-1,1 1,0-1,0 0,-1 0,1 0,0 0,1 0,-2-1,-10-15</inkml:trace>
</inkml:ink>
</file>

<file path=ppt/ink/ink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2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432 650,'35'-39,"-3"-1,-1-2,-2-1,-2-1,5-15,10-15,75-83,-117 155,1 1,0 0,0-1,0 1,0-1,1 1,-1 0,0 0,1 0,-1 0,0 0,1 0,-1 0,1 0,-1 0,1 1,0-1,-1 1,1-1,0 1,-1 0,1-1,0 1,0 0,-1 0,1 0,0 1,-1-1,1 0,0 1,-1-1,1 1,0-1,-1 1,1 0,-1-1,1 1,-1 0,1 0,-1 0,0 0,1 1,-1-1,0 0,0 0,0 1,0-1,0 1,0-1,0 1,-1-1,1 1,0 0,-1-1,1 1,-1 0,0 0,53 184,-52-183,0-1,0 1,0 0,0-1,1 1,-1-1,1 0,0 1,-1-1,1 0,0 0,0 0,1 0,-1-1,0 1,0 0,1-1,-1 0,1 0,0 1,-1-1,1-1,0 1,-1 0,1-1,0 1,0-1,0 0,0 0,-1 0,1 0,0-1,0 1,0-1,-1 1,1-1,0 0,6-2,-1 0,0-1,0 0,0 0,0-1,-1 0,0 0,0-1,0 0,0 0,1-3,163-183,-170 190,-1 1,1 0,-1 0,1 0,-1 0,1 0,0 0,-1 0,1 0,0 0,0 0,0 0,0 0,0 0,0 1,0-1,0 0,0 1,0-1,0 1,1-1,-1 1,0-1,0 1,0 0,1 0,-1 0,0 0,1 0,-1 0,0 0,0 0,1 0,-1 0,0 1,0-1,0 0,1 1,-1-1,0 1,0 0,0-1,0 1,0 0,0 0,0-1,0 1,0 0,0 0,-1 0,1 0,0 0,-1 0,1 0,0 1,-1-1,1 0,7 64,-9-57,1 0,0 0,0 1,1-1,0 0,1 0,0 0,0-1,0 1,1 0,0-1,1 0,0 1,0-1,0-1,1 1,0-1,0 1,6 4,6-3</inkml:trace>
  <inkml:trace contextRef="#ctx0" brushRef="#br0" timeOffset="295.37">432 622,'135'9,"0"-4,127-14,143-24,-189 6,-204 25</inkml:trace>
  <inkml:trace contextRef="#ctx0" brushRef="#br0" timeOffset="1015.265">912 848,'-54'52,"3"2,1 3,4 2,1 2,-27 52,60-87,13-26,-1 0,0-1,0 1,1 0,-1 0,0 0,0 0,1 0,-1 0,0 0,0 0,1 0,-1 0,0 0,0 0,1 0,-1 0,0 0,1 0,-1 0,0 0,0 0,1 0,-1 0,0 0,0 1,1-1,-1 0,0 0,0 0,0 0,1 1,-1-1,0 0,0 0,0 0,0 1,1-1,-1 0,0 0,0 1,79-141,-45 94,2 3,2 1,2 1,12-6,19-21,-65 62,-1 0,0 0,0 0,1 0,0 1,0 0,0 0,0 0,1 1,0 0,0 0,0 1,0 0,1 0,-1 1,1 0,-1 0,1 1,3-1,-7 4,-1 1,0-1,0 1,-1-1,1 1,0 0,-1 0,0 0,0 0,0 1,0-1,0 0,0 1,-1 0,0-1,0 1,0 0,0-1,-1 1,1 0,-1 0,0 0,0 0,0-1,-1 1,1 0,-1 0,0 0,1 1,2 26,1 0,1-1,2 0,1 0,5 13,-5-20,-7-21,2 1,-1 1,0 0,0-1,0 1,0 0,0 0,-1 0,0 0,0 0,0 0,0 0,0 0,-1-1,0 1,0 0,0 0,0 0,-1-1,1 1,-3-4,0 0,1 0,-1 0,1 0,-1-1,0 0,1 0,0 0,-1 0,1 0,-1-1,1 1,0-1,0 0,0 0,0 0,0-1,1 1,-2-2,-2 1,-24-16,-1 2,0 1,-2 1,0 2,0 2,-31-7,39 12</inkml:trace>
  <inkml:trace contextRef="#ctx0" brushRef="#br0" timeOffset="1444.658">1730 30,'10'6,"0"2,0-1,-1 1,0 1,-1 0,0 0,0 0,-1 1,-1 0,5 8,4 15,-2 0,-1 1,-1 0,-2 0,-2 1,-1 1,-2-1,-1 1,-1 0,-3-1,-3 33,3-32,1-8,-1 0,-1 1,-2-1,-1 0,-1 0,-1-1,-2 0,0 0,-2-1,-1 0,-1-1,-2 0,0-1,-18 21,8-15,-2-1,-1-1,-2-1,0-2,-1-1,-11 5,10-9</inkml:trace>
  <inkml:trace contextRef="#ctx0" brushRef="#br0" timeOffset="1867.556">235 1,'-36'64,"4"1,2 1,3 2,-3 21,11-31,2 1,4 0,1 1,4 1,2 0,2 45,4-84,0-1,2 1,1 0,0-1,2 0,0 0,2 0,0 0,1-1,1-1,1 1,1-1,1-1,0 0,1-1,1 0,0-1,2 0,0-2,0 1,1-2,1-1,0 0,1-1,0-1,16 6,29 5,-37-13</inkml:trace>
  <inkml:trace contextRef="#ctx0" brushRef="#br0" timeOffset="2800.067">2380 255,'-4'-13,"3"5,-1-1,0 1,-1-1,1 1,-2 0,1 0,-1 0,0 1,-1-1,1 1,-2 0,1 1,-1-1,0 1,0 0,-1 0,1 1,-1 0,0 0,-1 0,-2 0,7 4,1 1,-1 0,1 0,-1 0,1 0,0 0,-1 0,1 1,-1-1,1 1,-1-1,1 1,0 0,-1 0,1 0,0 0,0 1,0-1,0 1,0-1,0 1,0 0,1-1,-1 1,0 0,1 0,0 0,-1 0,1 1,0-1,0 0,0 0,0 1,0 0,-18 86,46 87,28 44,24 154,-74-353,-1 0,-1 0,-1 0,0 1,-2-1,-1 1,0-1,-2 0,0 1,-2-1,0-1,-1 1,-1-1,-6 10,11-26,-1-1,-1 1,1-1,-1 0,1 0,-1 0,0 0,0 0,0-1,0 0,-1 0,1 0,0-1,-1 1,0-1,1 0,-1 0,0-1,1 1,-1-1,0 0,1 0,-1-1,0 1,0-1,1 0,-1-1,1 1,-1-1,1 0,0 0,-1 0,1 0,0-1,1 1,-1-1,0 0,1-1,-1 1,1-1,0 1,0-1,1 0,-1 0,1 0,-2-3,0-17,2 1</inkml:trace>
</inkml:ink>
</file>

<file path=ppt/ink/ink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7.7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15,'-2'8,"0"-1,0 0,1 1,1-1,-1 1,1-1,0 1,1 0,0-1,0 1,1-1,0 0,0 0,0 1,3 9,84 279,-51-190,-37-105,-1 0,0-1,0 1,0 0,1-1,-1 1,0-1,1 1,-1-1,1 1,-1-1,0 1,1-1,-1 1,1-1,0 1,-1-1,1 0,-1 1,1-1,-1 0,1 0,0 1,-1-1,1 0,0 0,-1 0,1 0,0 0,-1 0,1 0,0 0,-1 0,1 0,0 0,-1 0,1 0,0-1,-1 1,1 0,-1 0,1-1,0 1,-1 0,1-1,-1 1,1-1,-1 1,1-1,-1 1,0-1,1 1,-1-1,1 1,-1-1,0 1,1-2,14-39,-14 38,53-205,3 10,-35 119,-13 61</inkml:trace>
</inkml:ink>
</file>

<file path=ppt/ink/ink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08.0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157 1,'-14'14,"-10"15,-6 2,3 1,1-6,5-1,10-6,8-6</inkml:trace>
</inkml:ink>
</file>

<file path=ppt/ink/ink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4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1,'-5'9,"-11"18,-8 10,1 2,-2 0,5-2,5-3,0-6,3-4,4-1,2-4</inkml:trace>
</inkml:ink>
</file>

<file path=ppt/ink/ink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1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122 283,'-54'-53,"53"53,-1-1,1 1,-1-1,1 0,0 1,-1-1,1 0,0 0,0 0,-1 0,1 0,0 0,0 0,0-1,0 1,1 0,-1 0,0-1,0 1,1-1,-1 1,1-1,-1 1,1 0,0-1,-1 0,1 1,0-1,0 1,0-1,0 1,0-1,1 1,-1-1,0 1,1-1,-1 1,1-1,0 1,-1 0,1-1,0 1,0 0,0-1,0 1,0 0,0 0,0 0,0 0,0 0,0 0,1 0,-1 0,0 1,1-1,1 0,104-33,-105 33,-1 0,0 1,0-1,1 1,-1-1,0 1,1 0,-1-1,0 1,1 0,-1 0,0 0,1 0,-1 0,1 0,-1 0,0 0,1 1,-1-1,0 1,1-1,-1 1,0-1,0 1,1 0,-1-1,0 1,0 0,0 0,0 0,0 0,0 0,0 0,0 0,-1 0,1 1,0-1,0 0,-1 0,1 1,-1-1,0 0,1 1,-1-1,0 0,0 1,1-1,-1 0,0 1,-1-1,1 1,0-1,0 0,0 1,-1-1,1 0,-1 1,-6 11,0-1,-1-1,0 1,-1-1,0-1,-1 1,0-2,-1 1,0-1,0-1,-6 3,-69 65,85-75,0 0,0 0,-1 0,1 0,0 1,0-1,0 0,0 1,0-1,1 1,-1-1,0 1,1-1,-1 1,1-1,-1 1,1 0,0-1,0 1,0 0,0-1,0 1,0 0,0-1,0 1,1 0,-1-1,1 1,-1-1,1 1,-1 0,1-1,0 1,0-1,0 0,0 1,0-1,0 0,0 0,0 0,1 1,-1-1,0 0,1-1,-1 1,1 0,-1 0,1-1,-1 1,1 0,85 16,-71-16,-6-2,0 1,0 0,0 1,0 0,0 1,-1 0,1 1,0 0,-1 0,0 1,1 0,2 2,2 4</inkml:trace>
  <inkml:trace contextRef="#ctx0" brushRef="#br0" timeOffset="947.588">489 678,'-5'-2,"0"0,0 0,0 1,0 0,0 0,0 1,-1-1,1 1,0 0,-1 1,1-1,0 1,0 0,0 0,-1 1,1-1,0 1,1 0,-1 1,0-1,1 1,-1 0,1 0,0 0,-4 4,-6 1,-4 2,0 0,0 1,1 1,0 0,1 1,0 1,1 1,1 0,0 1,1 0,1 1,-8 15,18-28,0-1,0 1,0-1,1 1,0 0,-1 0,1 0,1 0,-1 0,0 0,1 0,0 0,0 0,0 0,1 0,-1 0,1 0,0 0,0-1,0 1,0 0,1 0,0-1,0 1,0-1,0 1,0-1,1 0,-1 0,1 0,0 0,0 0,0-1,0 1,0-1,1 0,-1 0,1 0,0 0,15 0,-1 0,1-1,0-2,-1 0,1 0,0-2,-1 0,0-1,0-1,0-1,-1-1,1 0,-1-1,-1-1,2-1,16-5,13-8,-1-1,-2-2,0-3,-2-1,-1-2,8-10,-34 28,0-1,-1-1,-1 0,0-1,-2 0,1 0,-2-2,-1 1,0-1,-1 0,-1-1,-1 0,-1 0,-1-1,0 1,-2-1,0 0,-1 0,-2 1,0-1,-1 0,-1 0,-1-2,1 13,-1 1,0-1,0 1,-1 0,-1 0,1 1,-2-1,1 1,-1 0,0 1,0 0,-1 0,0 0,0 1,-1 0,0 1,-3-2,7 4,-1 0,1 0,-1 1,0-1,0 1,0 1,0-1,0 1,0 0,0 0,0 1,0 0,-1 0,1 0,0 1,0 0,0 0,0 0,0 1,0 0,0 0,0 1,1-1,-1 1,1 1,0-1,0 1,0-1,-1 2,-3 8,1 1,0 0,0 0,1 0,1 1,1 0,0 0,1 1,0-1,2 1,-1 0,2-1,0 1,1 0,1 0,1 7,-1-3,1-1,1 0,0 0,2 0,0 0,1 0,1-1,0 0,2-1,0 0,1 0,0-1,1 0,1-1,1 0,0-1,1 0,0-1,14 9,86 31,-67-60,-24-4</inkml:trace>
  <inkml:trace contextRef="#ctx0" brushRef="#br0" timeOffset="1202.668">1308 367,'-20'43,"-15"34,-7 13,4-4,4-7,6-12,10-13,2-10,4-9,4-4,4-4,6-6,4-6</inkml:trace>
  <inkml:trace contextRef="#ctx0" brushRef="#br0" timeOffset="1452.356">1026 424,'14'28,"15"25,7 8,2-2,-1-11,-1-9,-8-6,-2-9,-3-3,1-1,1-4,-4 1,0-4,-5-7,-4-11,-5-4</inkml:trace>
  <inkml:trace contextRef="#ctx0" brushRef="#br0" timeOffset="1701.088">1647 0,'-15'24,"-4"18,1 6,3 0,4-4,5-9</inkml:trace>
  <inkml:trace contextRef="#ctx0" brushRef="#br0" timeOffset="2200.449">1957 593,'-25'10,"1"2,0 0,1 1,1 1,0 2,0 0,2 1,0 1,-3 5,14-14,0 1,0 0,1 1,1 0,0 0,0 1,1 0,-5 11,10-19,0 0,-1 0,1 0,1 0,-1 0,1 0,-1 1,1-1,0 0,1 0,-1 0,1 0,0 1,0-1,0 0,0 0,1-1,-1 1,1 0,0 0,0-1,1 1,-1-1,1 0,0 1,-1-1,2-1,-1 1,0 0,0-1,5 4,0-2,-1 1,1-1,1 0,-1 0,1-1,-1-1,1 1,0-1,0-1,0 0,0 0,0 0,0-1,0-1,0 0,0 0,0 0,0-1,0-1,0 1,-1-1,1-1,-1 0,2-1,19-11,-1 0,-1-2,-1-1,0-1,-2-1,11-13,-14 14,-1-1,-2 0,0-2,-1 0,-1-1,-1-1,-1 0,-1-1,-2-1,-1 1,0-2,-2 1,-2-1,0-1,-2 1,1-25,-3 29,-1 0,-1 0,-1 0,-1 0,-1 0,-2 0,0 1,-1-1,-4-8,8 29,0 0,0 0,0-1,0 1,0 0,-1 1,1-1,-1 0,0 1,0 0,0-1,0 1,0 0,0 0,-1 1,1-1,-1 1,1 0,-1 0,1 0,-1 0,0 0,0 1,1 0,-1 0,0 0,1 0,-1 0,0 1,0 0,1 0,-1 0,1 0,-1 0,1 1,-1-1,1 1,0 0,0 0,0 0,0 1,0-1,0 1,1-1,-1 1,1 0,0 0,-2 3,-8 8,1 1,1 0,0 1,1 0,1 0,0 1,2 0,-1 1,2-1,1 1,0 0,1 0,1 1,0-1,2 0,0 1,1-1,1 1,0-1,2 0,0 0,1 0,1-1,0 0,8 15,-5-20,0-1,1 1,0-2,1 1,0-1,1-1,0 0,0-1,1 0,0-1,0 0,1-1,11 6</inkml:trace>
  <inkml:trace contextRef="#ctx0" brushRef="#br0" timeOffset="2715.687">2521 621,'-6'5,"0"0,0 1,0-1,0 1,1 0,0 1,0-1,1 1,0 0,0 0,0 1,1-1,0 1,1 0,0 0,0 0,0 0,1 0,0 0,1 0,0 0,0 0,1 0,1 6,-1-11,0-1,0 0,1 0,-1 0,0 0,1 0,0 0,0 0,-1 0,1-1,0 1,0 0,1-1,-1 0,0 0,0 1,1-1,-1-1,0 1,1 0,-1-1,1 1,-1-1,1 1,-1-1,1 0,0 0,-1-1,1 1,-1 0,1-1,-1 1,1-1,-1 0,0 0,1 0,82-49,46-104,-74 77,-57 76,0 1,0-1,0 0,0 1,0-1,1 0,-1 1,0-1,1 0,-1 1,0-1,1 1,-1-1,0 1,1-1,-1 1,1-1,-1 1,1-1,-1 1,1 0,0-1,-1 1,1 0,-1-1,1 1,0 0,-1 0,1-1,0 1,-1 0,1 0,0 0,0 0,-1 0,1 0,0 0,-1 0,1 1,0-1,-1 0,1 0,0 0,-1 1,1-1,-1 0,1 1,0-1,-1 0,1 1,-1-1,1 1,-1-1,1 1,-1-1,0 1,1-1,-1 1,0 0,1-1,-1 1,0 0,0-1,1 1,-1 0,0-1,0 1,0 0,0 0,5 53,-5-50,-3 463,0-428,-1-1,-2 1,-2-1,-1-1,-7 16,-50 89,65-139,0 0,-1 0,1 0,-1-1,1 1,-1 0,0-1,0 1,0-1,-1 0,1 0,-1 0,1 0,-1 0,1 0,-1-1,0 1,0-1,0 0,0 0,0 0,0 0,0 0,0-1,-1 1,1-1,0 0,0 0,0 0,0 0,-1-1,1 1,0-1,0 0,0 0,0 0,0 0,0-1,0 1,1-1,-1 0,0 1,1-1,-1 0,1-1,0 1,0 0,0-1,0 1,0-1,0 0,1 1,-1-2,-3-15,1-1,2 1,0-1,1 1,0-1,2 0,0 1,3-11,8-38,-5 40</inkml:trace>
</inkml:ink>
</file>

<file path=ppt/ink/ink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5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0,'0'0</inkml:trace>
</inkml:ink>
</file>

<file path=ppt/ink/ink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3.8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85 0,'5'43,"1"29,1 11,-2 2,-2-9,-1-8,-1-11,-5-5,-2-7,-1-6,2-5,1-3,2-3,-4-6,-1-1,1-5</inkml:trace>
  <inkml:trace contextRef="#ctx0" brushRef="#br0" timeOffset="213.774">1 395,'44'22,"-5"0,2-2,0-2,1-1,1-2,0-3,31 6,-62-19,-1 0,0 0,1-1,-1 0,0-1,0-1,0 1,-1-2,1 1,-1-2,0 1,-1-1,1-1,-1 0,0 0,-1-1,0 0,0 0,-1-1,0 0,1-1,-1 3,-4 2,1 1,-1-1,0 0,0 0,-1 0,1 0,-1 0,0-1,0 1,-1-1,0 1,0-1,0 1,-1-2,1 6,-1-1,0 0,0 0,0 1,0-1,-1 0,1 1,0-1,-1 0,1 0,-1 1,1-1,-1 1,0-1,0 1,0-1,0 1,0-1,0 1,0 0,0 0,-1-1,1 1,0 0,-1 0,1 0,-1 0,1 1,-1-1,1 0,-1 1,1-1,-1 1,0-1,0 1,1 0,-1 0,0-1,1 1,-1 0,0 1,0-1,1 0,-1 1,0-1,0 1,-12 3,1 2,1-1,-1 2,1-1,0 2,0 0,1 0,0 1,1 0,0 1,0 0,1 1,0 0,-1 2,4-6,0 0,0 1,0 0,1 0,0 0,0 1,1-1,1 1,-1 0,1 0,1 1,0-1,0 1,0-1,2 1,-1-1,1 1,0 0,1-1,0 1,1-1,0 1,0-1,1 0,0 0,1 0,0 0,0 0,1-1,0 0,1 0,-1 0,7 5,1-6,0 0,0 0,1-2,0 0,0 0,0-1,1-1,0 0,-1-1,1-1,0 0,0-1,0-1,-1 0,15-4,8 3,-9 1</inkml:trace>
</inkml:ink>
</file>

<file path=ppt/ink/ink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1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6 303,'-5'93,"20"-123,7-17,2 2,2 0,1 1,3 2,1 1,30-30,-60 70,0-1,-1 0,1 1,0-1,0 1,0-1,0 1,0-1,0 1,1 0,-1-1,0 1,1 0,-1 0,1 0,-1 0,1 0,-1 0,1 1,0-1,-1 1,1-1,0 1,-1-1,1 1,0 0,0 0,0 0,-1 0,1 0,0 0,0 0,-1 1,1-1,0 1,0-1,-1 1,1 0,0-1,-1 1,1 0,-1 0,1 0,-1 0,0 1,1-1,-1 0,0 0,0 1,0-1,0 1,5 15</inkml:trace>
  <inkml:trace contextRef="#ctx0" brushRef="#br0" timeOffset="299.154">429 275,'9'-1,"0"-2,0 1,-1-1,1 0,-1-1,0 0,0 0,0-1,0 0,-1-1,0 1,0-1,-1-1,1 1,-1-1,-1 0,1-1,-1 1,-1-1,1 0,-1 0,0 0,-1-3,-3 9,-1-1,1 0,-1 0,0 0,0 1,0-1,0 0,-1 1,1-1,-1 1,1-1,-1 1,0 0,0 0,0 0,0 0,-1 0,1 0,0 0,-1 1,1-1,-1 1,0 0,1 0,-1 0,0 0,0 0,0 1,1-1,-1 1,0 0,0 0,0 0,0 0,0 0,0 0,0 1,0 0,1-1,-1 1,0 0,0 0,1 1,-1-1,1 1,-1-1,1 1,0 0,-1 0,1 0,0 0,0 0,0 0,1 0,-1 2,-6 4,2 0,-1 0,1 1,0 0,1 1,0-1,1 1,0 0,0 0,1 0,0 1,1-1,0 1,1-1,0 1,1 0,0-1,0 1,1 0,1-1,0 1,3 8,1-12,0 0,0-1,1 0,0 0,0-1,0 0,1 0,0-1,0 1,0-2,0 1,1-1,0-1,-1 0,1 0,0 0,0-1,0 0,0-1,0 0,0-1,0 0,0 0,5-2,-5 3,16-1</inkml:trace>
  <inkml:trace contextRef="#ctx0" brushRef="#br0" timeOffset="767.011">880 22,'-4'14,"0"0,0 1,2 0,-1 0,2 0,0 0,1 0,1 0,0 0,1 0,0 0,1 0,1-1,0 1,4 5,-7-18,0 1,1 0,-1-1,1 1,0-1,0 0,0 1,0-1,0 0,0 0,0 0,1-1,-1 1,1 0,0-1,-1 0,1 1,0-1,0 0,0-1,-1 1,1 0,0-1,0 0,0 1,0-1,0 0,0-1,0 1,0 0,0-1,1 0,81-52,9-32,-93 85,0 0,0 1,0-1,1 0,-1 1,0-1,0 1,0-1,0 1,0-1,0 1,0 0,0-1,0 1,0 0,0 0,0 0,0 0,-1 0,1 0,0 0,-1 0,1 0,-1 0,1 0,-1 1,0-1,1 0,-1 0,0 0,0 1,0-1,0 0,0 0,0 1,0-1,0 0,0 0,-1 0,1 1,0-1,-1 0,1 0,-1 0,0 1,1 1,0 3,-1 0,1 0,0 0,1-1,0 1,-1 0,2-1,-1 1,1 0,0-1,0 0,0 1,1-1,-1 0,1 0,1 0,-1-1,1 1,0-1,0 0,0 0,0 0,1 0,-1-1,1 0,0 0,0 0,1 0,3 0,-1-3,0 0,-1-1,1 0,0-1,-1 0,1 0,-1 0,0-1,1 0,-1-1,-1 1,1-1,0-1,-1 1,0-1,0 0,-1-1,1 1,-1-1,0 0,-1-1,1 1,-1-1,0 1,-1-1,0-1,2-4,1 2,5-7,0 0,-1-1,-1-1,-1 0,0 0,2-14,-5 8</inkml:trace>
  <inkml:trace contextRef="#ctx0" brushRef="#br0" timeOffset="1050.382">1700 332,'-3'6,"2"-3,0 0,0 0,-1 0,1 0,-1 0,1 0,-1-1,0 1,0-1,0 1,0-1,-1 1,1-1,-1 0,1 0,-1-1,0 1,0 0,0-1,6-32,52-120,25-23,-67 157,0 4</inkml:trace>
  <inkml:trace contextRef="#ctx0" brushRef="#br0" timeOffset="1307.273">2010 135,'-5'33,"3"12,3-3</inkml:trace>
</inkml:ink>
</file>

<file path=ppt/ink/ink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0.4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434 0,'-40'6,"0"1,1 2,0 2,0 1,1 2,-26 14,56-25,0 1,0 0,0 1,0 0,0 0,1 0,0 1,0 0,1 0,0 1,0 0,0 0,1 0,0 1,0 0,1 0,0 0,1 0,-1 1,2 0,-1-1,1 1,-1 7,2-9,1 0,-1 0,1 0,1 0,-1-1,1 1,0 0,0 0,1 0,0-1,1 1,-1-1,1 0,0 0,0 0,1 0,0 0,0 0,1-1,-1 0,1 0,0 0,0-1,1 0,-1 0,3 1,3 0,0 0,0-1,0-1,0 0,1-1,-1 0,1 0,0-1,-1-1,1 0,0 0,0-1,-1-1,1 0,-1-1,1 0,2-2,18-4,-5 0</inkml:trace>
  <inkml:trace contextRef="#ctx0" brushRef="#br0" timeOffset="447.53">942 29,'-31'9,"1"1,0 2,1 1,1 1,0 1,1 2,0 1,2 1,-3 3,22-17,1 1,-1-1,2 1,-1-1,1 1,-1 1,2-1,-1 1,1-1,0 1,0 0,1 0,0 0,0 1,1-1,-1 0,2 1,-1-1,1 1,0-1,1 1,0-1,0 0,0 1,1-1,0 0,1 0,-1 0,3 3,-2-6,1-1,0 0,0 0,0 0,0 0,0-1,0 1,1-1,-1 0,1 0,0-1,0 0,-1 1,1-2,0 1,0 0,0-1,0 0,0 0,0-1,0 1,0-1,-1 0,1 0,2-1,115-53,-95 33,-1-1,-1-1,0-1,-3-1,7-10,28-32,-57 68,1 1,-1 0,0-1,0 1,0 0,1-1,-1 1,0 0,1-1,-1 1,1-1,-1 1,0-1,1 1,-1-1,1 1,0-1,-1 1,1-1,-1 1,1-1,0 0,-1 0,1 1,0-1,-1 0,1 0,0 0,-1 1,1-1,0 0,-1 0,1 0,0 0,-1-1,1 1,0 0,0 0,-1 0,1 0,0-1,-1 1,1 0,-1-1,1 1,0 0,-1-1,1 1,-1-1,1 1,-1-1,1 1,-1-1,1 1,-1-1,0 0,1 1,-1-1,-1 6,-1 7,0-1,0 0,1 0,1 1,0-1,0 1,1-1,0 0,1 1,1-1,0 0,0 0,4 6,-5-10,1-1,1 1,-1-1,1 1,0-1,0-1,1 1,0 0,0-1,0 0,1 0,0-1,0 0,0 0,0 0,0 0,1-1,0 0,0-1,-1 1,2-1,-1-1,0 1,3-1,13-3</inkml:trace>
  <inkml:trace contextRef="#ctx0" brushRef="#br0" timeOffset="864.775">1422 339,'1'3,"0"-1,1 1,0-1,-1 0,1 0,0 0,0 0,0 0,0 0,1-1,-1 1,0-1,1 1,-1-1,1 0,0 0,-1 0,1 0,0-1,-1 1,1-1,0 1,0-1,-1 0,1 0,0-1,0 1,0 0,-1-1,1 1,0-1,-1 0,1 0,0 0,-1-1,2 0,75-73,-26-16,36-44,-89 135,0 1,-1 0,1 0,0 0,0-1,0 1,0 0,0 0,0 0,1-1,-1 1,0 0,0 0,1-1,-1 1,0 0,1 0,-1-1,0 1,1 0,-1-1,1 1,-1 0,1-1,0 1,-1-1,1 1,0-1,-1 1,1-1,0 0,-1 1,1-1,0 0,0 1,-1-1,1 0,0 0,0 0,0 0,-1 0,1 0,0 0,0 0,0 0,-1 0,1 0,0 0,0-1,0 1,-1 0,1-1,0 1,-1 0,1-1,0 1,-1-1,1 1,0-1,-1 1,1-1,0 0,-13 58,10-52,-1-1,1 1,0 0,1 0,-1 1,1-1,0 0,0 0,0 1,1-1,0 1,0-1,0 0,1 1,0-1,0 0,0 0,0 1,1-1,0 0,0 0,1 0,-1-1,1 1,0-1,0 1,0-1,1 0,0 0,0 0,0-1,4 4,-3-5,0 0,1 0,-1 0,1-1,-1 0,1 0,0 0,-1-1,1 0,0 0,0 0,-1-1,1 1,0-1,-1-1,1 1,-1-1,1 0,-1 0,0-1,0 1,0-1,0 0,-1-1,1 1,3-5,4-3,0 0,-1-1,-1 0,0-1,0 0,-2-1,1 0,-2 0,0-1,23-56,-25 51</inkml:trace>
</inkml:ink>
</file>

<file path=ppt/ink/ink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39.4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31,'-2'1,"0"1,0-1,1 1,-1 0,0 0,1-1,-1 1,1 0,-1 0,1 1,0-1,0 0,0 0,0 1,1-1,-1 0,0 1,1-1,0 0,-1 1,1-1,0 1,0-1,1 1,-1 0,21 155,-18-124,1 1,3-1,0 0,2-1,5 8,-14-37,1-1,-1 0,1 1,0-1,0 0,1 1,-1-1,1 0,-1 0,1 0,0 0,0-1,0 1,0 0,1-1,-1 0,1 1,0-1,-1 0,1 0,0 0,0-1,0 1,1-1,-1 0,0 0,0 0,1 0,-1 0,0-1,1 1,-1-1,1 0,-1 0,1 0,-1-1,0 1,1-1,1 0,7-7,0 0,0-1,-1 0,-1-1,1 0,-2-1,1 0,-1 0,-1-1,2 0,75-106,-83 117,0 1,1 0,-1 1,1-1,-1 0,0 1,1-1,-1 1,0 0,1 0,-1 0,0 0,0 0,0 0,0 1,0-1,0 1,0-1,-1 1,1 0,0-1,-1 1,0 0,1 0,-1 0,0 0,0 1,0-1,0 0,0 0,-1 1,1-1,-1 0,1 1,-1-1,0 2,5 6,-3-4,0 1,1 0,0-1,1 0,-1 0,1 0,0 0,0 0,1-1,0 0,0 0,0 0,1 0,-1-1,1 0,0 0,0-1,1 1,-1-1,1-1,-1 1,1-1,0 0,0-1,0 0,0 0,0 0,0-1,0 0,0 0,0-1,7-1,1-6,0-1,0 0,-1-1,0 0,-1-1,0-1,-1 0,0-1,-1 0,0-1,-2 0,1-1,-2 0,0 0,0 0,-2-1,0-1,0 1,-2-2,0 8,-1 1,0 0,0-1,-1 0,-1 0,1 1,-2-1,1 0,-1 0,-1 0,0 0,0 0,-2-5,-4 3</inkml:trace>
  <inkml:trace contextRef="#ctx0" brushRef="#br0" timeOffset="315.215">1070 341,'38'-10,"0"-3,0-1,-1-1,-1-3,-1 0,25-19,-55 34,0 0,-1 0,0 0,0-1,0 0,0 1,0-1,-1-1,1 1,-1 0,0-1,-1 0,1 0,-1 0,0 0,0 0,-1 0,1 0,-1 0,0-1,-1 1,1-1,-1 1,0 0,0-1,-1 1,0-1,0 1,0 0,0 0,-1-1,0 1,0 0,0 0,-1 1,0-1,1 0,-2 1,1 0,0 0,-3-3,1 5,1-1,-1 1,1 0,-1 0,0 1,1-1,-1 1,0 0,0 1,0-1,0 1,0 0,0 0,0 0,0 1,0 0,0 0,0 0,1 0,-1 1,0 0,1 0,-1 0,1 0,0 1,0 0,-1 0,-1 2,-1 1,-1 1,1 0,0 0,0 0,1 1,0 0,0 0,1 1,0 0,1 0,-1 0,2 0,-3 9,3-8,0 0,1 1,0-1,1 1,0-1,1 1,0-1,1 1,0 0,0-1,1 0,1 1,0-1,0 0,1 0,0-1,1 1,0-1,0 0,1 0,0 0,1-1,0 0,0 0,0-1,1 0,0 0,1-1,7 5,3-2,0-1,1-1,0 0,0-2,1 0,0-1,-1-2,1 0,1-1,4 0,-2-2</inkml:trace>
</inkml:ink>
</file>

<file path=ppt/ink/ink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6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27,'44'129,"16"86,-50-166,26 83,-36-131,0-1,0 0,0 1,0-1,0 1,0-1,0 0,0 1,0-1,0 1,0-1,0 0,0 1,0-1,0 0,0 1,1-1,-1 1,0-1,0 0,0 1,1-1,-1 0,0 0,0 1,1-1,-1 0,0 1,1-1,-1 0,0 0,1 0,-1 1,0-1,1 0,-1 0,0 0,1 0,-1 0,0 0,1 0,-1 0,1 0,-1 0,0 0,1 0,-1 0,1 0,-1 0,0 0,1 0,-1 0,0 0,1-1,-1 1,0 0,1 0,-1 0,0-1,1 1,-1 0,0 0,1-1,-1 1,0 0,0-1,0 1,1 0,-1-1,7-31,-5 19,20-79,5 0,3 2,4 2,9-11,-30 71,-2 3</inkml:trace>
</inkml:ink>
</file>

<file path=ppt/ink/ink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49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160 0,'-10'5,"-12"6,-3 6,-1 1,3 1,0-2,6 1,4-3</inkml:trace>
</inkml:ink>
</file>

<file path=ppt/ink/ink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2.71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57,'-39'0,"57"-18,113-11,-129 28,-1 0,1 0,0 0,0 0,-1 0,1 0,0 1,0-1,0 0,0 1,0 0,0-1,0 1,0 0,0 0,0 0,0 1,0-1,0 0,0 1,-1-1,1 1,0-1,0 1,0 0,0 0,-1 0,1 0,-1 0,1 0,0 1,-1-1,0 0,1 1,-1-1,0 1,0 0,0-1,0 1,0 0,0 0,0-1,-1 1,1 0,0 0,-1 0,0 0,1 0,-1 0,0 0,0 0,0 0,-1 0,1 2,-6 6,1-1,-2 1,1-1,-1 0,-1-1,1 1,-2-1,1-1,-1 0,-7 5,-41 38,56-49,-1 0,1 1,0-1,-1 0,1 0,0 1,0-1,-1 0,1 1,0-1,0 1,1 0,-1-1,0 1,1 0,-1-1,1 1,-1 0,1 0,0 0,-1-1,1 1,0 0,0 0,1 0,-1-1,0 1,1 0,-1 0,1 0,-1-1,1 1,0 0,-1-1,1 1,0-1,0 1,1-1,-1 1,0-1,0 0,1 1,-1-1,0 0,1 0,-1 0,1 0,0 0,-1-1,1 1,0 0,-1-1,1 1,2-1,8 2,1 0,0-2,-1 0,1 0,0-1,0 0,-1-1,1-1,-1 0,0-1,50-8,-37 9</inkml:trace>
</inkml:ink>
</file>

<file path=ppt/ink/ink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1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18,'19'4,"16"3,7-1,1-2,-2 0,-3-2,-3-1,-3 0,-2-1,-2-1,0 1,0-5,-1-1,1 0,0-4,0 0,-5 1</inkml:trace>
</inkml:ink>
</file>

<file path=ppt/ink/ink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3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0,'43'5,"29"-3,6-3,-4 0,-11 0,-11-1,-9 1,-8 1,-9-1</inkml:trace>
</inkml:ink>
</file>

<file path=ppt/ink/ink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0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51,'0'284,"-17"-200,17-110,2 19,2-24,2 1,2-1,0 1,2 1,2-1,0 2,2 0,1 0,1 1,19-23,-32 46,0 1,0-1,0 1,1 0,-1 0,1 0,0 0,-1 1,1-1,0 1,1 0,-1 1,0-1,1 1,-1-1,0 1,1 1,0-1,-1 1,1-1,-1 1,1 1,0-1,-1 0,1 1,-1 0,1 0,-1 1,0-1,1 1,1 1,8 9</inkml:trace>
</inkml:ink>
</file>

<file path=ppt/ink/ink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7.4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75,'12'-9,"0"0,1 1,0 1,0 0,1 0,0 2,0 0,0 0,1 1,-1 1,1 0,7 1,-21 1,1 1,-1 0,1 0,-1 0,1 0,-1 1,1-1,-1 0,0 1,1-1,-1 1,1-1,-1 1,0-1,1 1,-1 0,0 0,0 0,0 0,0 0,0 0,0 0,0 0,0 0,0 0,0 1,0-1,-1 0,1 1,0-1,-1 0,0 1,1-1,-1 1,0-1,1 1,-1-1,0 1,0-1,0 1,0-1,-1 1,1-1,0 1,-28 60,10-38,12-17,1-1,0 1,0 1,0-1,1 1,0 0,0 0,1 0,0 0,0 1,1-1,0 1,1 0,1-7,1 0,-1 0,1 0,-1 0,1-1,0 1,0 0,0 0,0-1,0 1,1 0,-1-1,0 1,1-1,-1 0,1 1,0-1,-1 0,1 0,0 0,0 0,-1 0,1 0,0-1,0 1,0-1,0 1,0-1,0 0,0 0,0 0,2 0,67-5,63-40,-115 39</inkml:trace>
</inkml:ink>
</file>

<file path=ppt/ink/ink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3:55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122 2,'-15'10,"-9"7,0 7,-2-2,4 1,11-9,12-6,5-5</inkml:trace>
  <inkml:trace contextRef="#ctx0" brushRef="#br0" timeOffset="479.025">348 2,'153'1,"-151"-2,-1 1,1-1,0 1,0 0,0-1,0 1,0 0,0 0,0 1,0-1,0 0,0 1,0-1,-1 1,1-1,0 1,0 0,0 0,-1 0,1 0,0 0,-1 0,1 0,-1 1,0-1,1 1,-1-1,0 1,0-1,0 1,0-1,0 1,0 0,0 0,-1 0,1-1,0 1,-1 0,0 0,1 0,-1 0,0 0,0 0,0 0,0 0,-1 0,1 0,0 0,-1 0,0-1,1 2,-120 106,106-96,4-6,0 2,1-1,0 1,0 0,1 1,1 0,-1 1,1-1,1 1,0 0,1 1,0 0,5-10,-1 0,1 0,0 0,-1 0,1 0,0 0,0-1,0 1,1 0,-1 0,0 0,1 0,0 0,-1 0,1 0,0 0,0-1,0 1,0 0,0-1,0 1,0 0,1-1,-1 0,1 1,-1-1,1 0,-1 0,1 1,0-1,0-1,-1 1,1 0,0 0,0-1,0 1,0-1,0 1,0-1,0 0,0 0,86 2,-28-15,-35 6</inkml:trace>
  <inkml:trace contextRef="#ctx0" brushRef="#br0" timeOffset="1300.961">545 708,'76'-40,"-1"-2,-2-5,-3-2,59-53,-123 97,0 0,1 1,-2-1,1 0,0 0,-1 0,0-1,-1 0,1 0,-1 0,0-1,0 1,-1-1,0 0,0 0,-1 0,0 0,1-2,-5 8,1-1,0 1,0-1,-1 1,1 0,0-1,-1 1,1 0,-1 0,0 0,1 0,-1 0,0 0,0 1,1-1,-1 1,0-1,0 1,0 0,0-1,0 1,0 0,0 0,1 0,-1 1,0-1,0 0,0 1,0-1,0 1,1 0,-1 0,0-1,0 1,1 0,-1 0,1 1,-1-1,1 0,-1 0,1 1,0-1,0 1,-1 0,-10 6,1 1,0 0,0 1,1 0,0 1,1 0,0 0,0 1,2 0,-4 7,8-15,1 1,0-1,0 1,0 0,0 0,1 0,0 0,0 0,0 0,0 1,1-1,0 0,0 0,1 0,-1 1,1-1,0 0,1 0,-1 0,1 0,0 0,0-1,0 1,1 0,0-1,0 0,0 0,0 1,1-2,0 2,2 0,-1-1,1 0,0-1,0 1,0-1,0 0,1-1,-1 1,1-1,0 0,0-1,-1 0,1 0,0 0,0-1,0 0,0-1,0 1,0-1,0 0,-1-1,6-2,147-62,-147 59,27-14,-1-2,-1-2,-1-1,-1-2,-1-1,-2-2,-1-1,5-10,9-37,-45 78,0 1,0-1,0 0,-1 1,1-1,0 0,0 1,0-1,-1 1,1-1,0 0,-1 1,1-1,0 1,-1-1,1 1,-1-1,1 1,-1-1,1 1,-1-1,1 1,-1 0,1-1,-1 1,1 0,-1 0,0-1,1 1,-1 0,0 0,1 0,-1 0,0 0,1 0,-1 0,0 0,1 0,-1 0,0 0,1 0,-1 0,1 0,-1 1,0-1,1 0,-1 1,1-1,-1 0,0 1,1-1,-1 0,1 1,-36 17,23-9,2 0,0 1,0 0,0 1,1 0,1 1,0 0,1 1,0-1,1 2,0-1,1 1,1 0,-2 7,5-17,1 1,0 0,0-1,1 1,-1 0,1 0,0-1,0 1,0 0,1 0,0-1,0 1,0 0,0-1,1 1,0-1,0 1,0-1,0 0,1 0,-1 0,1 0,0-1,0 1,1-1,-1 1,1-1,0 0,0 0,0-1,0 1,0-1,0 0,1 0,2 0,14 2,0-2,1 0,-1-1,0-2,1 0,-1-1,20-5,-27 4,0-1,-1 0,1-1,-1-1,0 0,0-1,0 0,-1-1,0-1,-1 0,0 0,0-1,-1 0,0-1,-1 0,0-1,-1 0,-1 0,1-1,-2 1,0-2,0 1,-1-1,-1 0,-1 0,0 0,0-2,-2 13,0 1,0-1,-1 1,1-1,-1 1,0-1,0 1,0-1,0 0,0 1,0-1,-1 1,1-1,-1 1,0-1,0 1,0 0,0-1,0 1,0 0,-1 0,1-1,-1 1,1 0,-1 0,0 1,0-1,0 0,0 1,0-1,0 1,0 0,-1-1,1 1,0 0,-1 0,1 1,-1-1,1 0,-1 1,1 0,-1-1,-1 1,-5 4,0-1,1 1,0 1,-1-1,1 1,1 1,-1 0,1 0,0 0,1 1,-1 0,1 0,1 1,-1-1,1 1,1 0,-1 1,1-1,1 1,0 0,0 0,0 0,1 0,1 0,0 1,0 1,-1-3,1-1,1 1,-1-1,1 1,1-1,-1 1,1-1,1 0,-1 1,1-1,1 0,-1 0,1 0,0 0,1 0,0-1,0 0,0 1,0-1,1-1,0 1,1-1,-1 0,1 0,0 0,0-1,0 0,1 0,0-1,-1 0,1 0,4 1,14 0,-2-2</inkml:trace>
</inkml:ink>
</file>

<file path=ppt/ink/ink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1 563,'4'5,"1"1,0-1,0 0,0 0,0-1,1 0,0 0,0 0,0 0,0-1,1 0,-1-1,1 1,0-1,0 0,0-1,0 0,0 0,0 0,0-1,0 0,0 0,0-1,0 0,0 0,0-1,0 0,0 0,-1-1,1 1,-1-1,0-1,0 1,0-1,0 0,0-1,-1 1,249-322,-43 118,-155 162,-55 45,0 0,1 1,-1-1,0 0,1 1,-1-1,1 1,-1-1,1 1,-1 0,1 0,-1-1,1 1,-1 0,1 0,-1 1,1-1,-1 0,1 0,-1 1,1-1,-1 1,0-1,1 1,-1 0,0-1,1 1,-1 0,0 0,0 0,0 0,0 0,1 0,-2 0,1 1,0-1,0 0,0 0,0 1,-1-1,1 0,-1 1,1-1,-1 1,3 14,-1 0,0 1,-2-1,0 1,-1-1,0 1,-1-1,-1 0,-1 0,0 0,-1 0,-1-1,0 0,-5 9,5-10,-118 237,119-242,-1 0,0-1,0 0,0 0,-1 0,0-1,-1 0,1-1,-1 1,-1-1,1-1,-6 3,10-6,1 0,-1 0,0-1,0 0,1 1,-1-1,0-1,0 1,0-1,-1 1,1-1,0 0,0 0,0-1,0 1,0-1,0 0,0 0,0-1,1 1,-1-1,0 1,1-1,-1 0,1-1,-1 1,1-1,0 1,0-1,0 0,1 0,-2-2,-2-2,0-1,1 1,0-1,1 0,-1-1,2 1,-1-1,1 1,0-1,1 0,0 0,1-1,0 1,0 0,1 0,0-1,0 1,1 0,8-13,2 5</inkml:trace>
</inkml:ink>
</file>

<file path=ppt/ink/ink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7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110 0,'-15'43,"-9"29,-1 7,5-5,4-11,6-16</inkml:trace>
</inkml:ink>
</file>

<file path=ppt/ink/ink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5.8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0,'0'43,"0"19,0-1</inkml:trace>
</inkml:ink>
</file>

<file path=ppt/ink/ink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2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1 355,'31'-60,"-2"-2,-3-2,-3 0,9-41,-25 195,-6-80,2 0,-1-1,1 1,0-1,1 0,0 1,1-2,0 1,0-1,1 1,0-2,3 5,-6-9,1 1,-1-1,0 0,1-1,-1 1,1-1,0 1,0-1,0 0,0-1,0 1,0-1,1 1,-1-1,0-1,1 1,-1 0,1-1,-1 0,1 0,-1-1,1 1,-1-1,0 0,1 0,-1 0,0-1,3-1,1-2,0 0,-1-1,0 0,0-1,-1 1,0-1,0-1,0 1,-1-1,0 0,-1 0,0-1,0 1,0-3,9-14,5-15,-13 21</inkml:trace>
</inkml:ink>
</file>

<file path=ppt/ink/ink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4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341 0,'-35'17,"1"0,1 3,1 1,0 1,2 1,1 2,0 1,-1 5,24-24,-1 0,2 0,-1 1,1 0,0 0,1 0,0 1,0-1,1 1,-2 7,4-13,1 0,-1 0,1 1,0-1,0 0,0 0,0 1,1-1,-1 0,1 0,0 0,0 1,0-1,0 0,0 0,1-1,0 1,-1 0,1 0,0-1,0 1,0-1,1 0,-1 1,1-1,-1 0,1 0,0-1,-1 1,1-1,3 2,6 1,0-1,0 0,1-1,-1-1,1 1,-1-2,1 0,-1-1,1 0,-1 0,1-2,-1 1,0-2,0 1,0-2,-1 0,1 0,6-5,5-3,-5 0</inkml:trace>
</inkml:ink>
</file>

<file path=ppt/ink/ink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6.8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1 340,'14'6,"0"0,1-1,0-1,0 0,0-1,1-1,-1 0,1-1,-1 0,1-2,-1 0,1 0,-1-2,0 0,1 0,-2-2,1 0,0 0,-1-2,0 1,0-2,-1 0,0 0,-1-2,0 1,0-2,-1 1,0-1,0-1,5-9,-8 10,0 0,0-1,-2 0,1 0,-1 0,-1-1,0 0,-1 0,-1 0,0 0,0-1,-1-6,-2 18,1 0,-1 0,0-1,-1 1,1 0,0 0,0 0,-1 0,1 0,-1-1,0 1,0 0,0 1,0-1,0 0,0 0,0 0,0 0,-1 1,1-1,-1 1,1-1,-1 1,0 0,0-1,1 1,-1 0,0 0,0 0,0 0,0 1,0-1,0 0,-1 1,1 0,0-1,0 1,0 0,0 0,0 0,-1 0,0 1,-88 28,70-16,1 0,1 2,0 0,1 1,0 0,2 2,0 0,0 1,2 1,1 0,0 0,2 2,-7 16,14-27,0 1,1 0,0 0,1 1,0-1,1 0,1 1,0-1,0 1,2 4,-1-12,0 0,0-1,0 1,1 0,-1 0,1-1,1 1,-1-1,0 1,1-1,0 0,0 0,0 0,1-1,0 1,-1-1,1 0,0 0,0 0,1 0,-1-1,0 0,1 0,0 0,-1 0,5 0,12 3,0-1,0-2,0 0,0-1,1-1,-1-1,0-1,19-4,-15 0</inkml:trace>
</inkml:ink>
</file>

<file path=ppt/ink/ink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20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0 531,'50'-13,"-1"-2,-1-3,0-2,-2-2,13-9,-41 17,0 0,0-2,-2 0,0-1,-1-1,0 0,-2-1,0-1,-1 0,-1 0,-1-1,4-15,0-35,-14 70,0 0,0-1,0 1,0 0,0 0,-1-1,1 1,0 0,-1 0,1 0,-1-1,1 1,-1 0,1 0,-1 0,0 0,1 0,-1 0,0 0,0 0,0 0,0 0,0 1,0-1,0 0,0 1,0-1,0 0,-1 1,1 0,0-1,0 1,-1 0,1-1,0 1,0 0,-1 0,1 0,0 0,0 0,-1 0,1 1,0-1,0 0,-1 1,1-1,0 1,0-1,0 1,0-1,0 1,0 0,-1 0,-11 6,1 0,-1 1,2 0,-1 1,1 1,0-1,1 2,0-1,1 2,0-1,1 1,0 0,1 1,0 0,1 0,0 3,3-10,0 0,0 1,1-1,0 1,0-1,1 1,0 0,0-1,1 1,-1 0,1 0,1 0,-1 0,1-1,1 1,-1 0,1-1,0 1,0-1,1 0,0 1,0-1,1-1,-1 1,1 0,1-1,-1 0,1 0,0 0,0 0,4 2,5-3,0-1,0 0,0-1,0-1,0 0,0-1,0 0,0-1,0-1,0 0,0-1,0-1,-1 0,1 0,-1-2,0 1,0-2,-1 0,0 0,0-1,4-5,12-2,-2-2,0 0,0-2,-2-1,0-1,-2-1,0-1,-1-1,6-12,-15 3,-12 33,1 0,-1-1,0 1,0-1,0 1,1 0,-1-1,0 1,0-1,0 1,0-1,0 1,0-1,0 1,0 0,0-1,0 1,0-1,0 1,0-1,0 1,0-1,0 1,-1 0,1-1,0 1,0-1,0 1,-1 0,1-1,0 1,-1 0,1-1,0 1,-1 0,1-1,0 1,-1 0,1 0,-1-1,1 1,0 0,-1 0,1 0,-1 0,1-1,-1 1,1 0,0 0,-1 0,1 0,-1 0,1 0,-1 0,1 0,-1 1,1-1,-1 0,1 0,0 0,-1 0,1 1,-1-1,1 0,0 0,-1 1,1-1,0 0,-1 1,1-1,-76 91,72-85,0-1,0-1,0 1,1 0,0 0,0 0,0 0,1 0,-1 1,1-1,1 1,-1-1,1 1,0 0,0 0,1 0,-1 0,1-1,1 1,-1 0,1 0,0 0,0 0,1-1,0 1,0-1,0 1,0-1,1 0,0 0,0 0,1 0,-1 0,1-1,0 1,0-1,1 0,-1-1,1 1,0-1,0 0,0 0,0 0,1 0,16 1,0 0,0-2,0 0,0-2,0 0,0-2,0 0,0-2,0 0,-1-1,18-7,-11-2,1 0,-2-3,0 0,-1-1,-1-2,0 0,-2-2,0 0,-2-2,0-1,-2 0,16-28,2-18,-36 69,0 0,0 1,-1-1,1 0,0 0,-1 0,0 1,1-1,-1 0,0 0,0 0,0 0,0 0,0 0,0 1,-1-1,1 0,-1 0,1 0,-1 0,0 1,0-1,1 0,-1 1,0-1,-1 1,1-1,0 1,0-1,-1 1,1 0,-1 0,1-1,-1 1,1 0,-1 0,0 1,1-1,-2 0,-3 1,0 0,0 1,0 0,0 0,0 0,1 1,-1 0,0 0,1 0,-1 1,1 0,0 0,0 0,0 1,0-1,1 1,-1 0,1 1,0-1,0 1,1 0,-1 0,1 0,-2 4,-3 5,1 0,1 1,0-1,1 1,1 1,0-1,1 0,0 1,2 0,-1-1,2 1,0 0,1 0,1 2,-1-12,0 0,0 0,0 0,1 0,0 0,0 0,1-1,-1 1,1-1,0 1,1-1,-1 0,1 0,0-1,0 1,1-1,-1 0,1 0,0 0,0-1,0 1,1-1,-1-1,1 1,3 0,8 3,0-2,1 0,-1-1,1 0,0-2,0 0,0-1,3-1,5 0</inkml:trace>
</inkml:ink>
</file>

<file path=ppt/ink/ink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4.7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1,'11'248,"1"-135,-5 0,-7 104,-2-88,3-130,-1 0,1 1,-1-1,1 1,0-1,-1 1,1-1,-1 1,1-1,0 1,0-1,-1 1,1 0,0 0,0-1,-1 1,1 0,0 0,0 0,-1 0,1 0,0 0,0 0,0 0,-1 0,1 0,0 0,0 0,-1 0,1 1,0-1,0 0,-1 1,1-1,0 1,-1-1,1 1,0-1,-1 1,1-1,-1 1,1-1,-1 1,1 0,-1-1,1 1,-1 0,0-1,1 1,-1 0,0 0,0-1,1 1,-1 0,0 0,0-1,0 1,0 0,0 0,110-147,-78 100,1 1,3 2,2 2,18-16,-50 52,37-29,-43 34,1-1,-1 1,1-1,0 1,-1-1,1 1,0-1,0 1,-1 0,1-1,0 1,0 0,0 0,-1-1,1 1,0 0,0 0,0 0,0 0,-1 0,1 0,0 0,0 1,0-1,0 0,-1 0,1 1,0-1,0 0,-1 1,1-1,0 1,-1-1,1 1,0-1,-1 1,1-1,-1 1,1 0,-1-1,1 1,-1 0,1 0,-1-1,0 1,1 0,-1 0,0-1,0 1,1 0,-1 0,0 0,-16 103,13-91,1 0,1 0,0 1,0-1,1 0,1 0,0 0,1 0,2 6,2 0</inkml:trace>
  <inkml:trace contextRef="#ctx0" brushRef="#br0" timeOffset="434.182">988 452,'-22'4,"-1"0,1 2,0 0,0 2,1 0,0 1,0 1,1 2,1 0,0 0,0 2,1 0,1 2,0 0,1 0,13-10,-1 0,1 1,0-1,1 0,0 1,0 0,0-1,0 1,1 0,0 0,1 0,0 4,0-9,0 0,0 0,0 0,0 1,1-1,-1 0,1 0,0 0,-1 0,1 0,0 0,0 0,1 0,-1 0,0 0,0-1,1 1,-1 0,1-1,0 1,-1-1,1 0,0 0,0 1,0-1,0 0,0 0,0-1,0 1,0 0,0-1,0 1,0-1,1 0,-1 0,0 1,0-2,0 1,1 0,-1 0,15-4,0 0,-1 0,0-2,0 0,0 0,-1-2,0 0,0-1,-1 0,0-1,-1-1,12-11,-3 4,136-138,-158 155,0 1,1-1,-1 1,0-1,1 1,-1-1,0 1,1-1,-1 1,1-1,-1 1,0-1,1 1,-1 0,1-1,0 1,-1 0,1-1,-1 1,1 0,-1 0,1-1,0 1,-1 0,1 0,0 0,-1 0,1 0,-1 0,1 0,0 0,-1 0,1 0,0 0,-1 1,1-1,-1 0,1 0,0 1,-1-1,1 0,-1 1,1-1,-1 0,1 1,-1-1,1 1,-1-1,0 1,1-1,-1 1,0-1,1 1,-1-1,0 1,1-1,-1 1,0 0,0-1,0 1,0 0,0-1,0 1,0-1,0 1,-5 44,-25 67,32-92</inkml:trace>
  <inkml:trace contextRef="#ctx0" brushRef="#br0" timeOffset="780.181">1638 340,'-21'13,"-2"0,-1 2,2 0,0 2,1 0,0 2,-12 15,31-33,1 0,-1 0,0 0,1 0,-1 1,1-1,-1 1,1-1,0 1,-1 0,1 0,0-1,0 1,0 0,0 0,1 0,-1 0,0 0,1 0,0 0,-1 0,1 0,0 0,0 1,0-1,0 0,0 0,1 0,-1 0,1 0,-1 0,1 0,0 0,0 0,0 0,0 0,0-1,0 1,0 0,1-1,-1 1,1-1,-1 1,1-1,-1 0,1 1,0-1,0 0,-1 0,2 0,18 7,-17-8,1 1,-1-1,0 1,1 0,-1 0,0 0,0 1,0-1,0 1,0 0,0 0,-1 1,1-1,0 1,-1-1,0 1,0 0,0 1,0-1,0 0,-1 1,1 0,-1-1,0 1,0 0,-1 0,1 0,-1 0,1 1,-1-1,-1 0,1 0,-1 1,1-1,-1 0,-1 1,1-1,-1 1,-4 3,-1-1,0 0,-1 0,0 0,0-1,0 0,-1-1,0 0,0 0,0 0,0-1,-1 0,0-1,0 0,0 0,0-1,0 0,-1-1,0 0,-43 3,35-9</inkml:trace>
</inkml:ink>
</file>

<file path=ppt/ink/ink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6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1 453,'117'-107,"89"-132,-206 238,0 0,1 0,-1 0,0 1,1-1,-1 0,1 0,-1 0,1 0,0 1,-1-1,1 0,0 1,0-1,-1 0,1 1,0-1,0 1,0-1,0 1,0 0,-1-1,1 1,0 0,0-1,0 1,0 0,0 0,0 0,0 0,0 0,0 0,0 0,0 1,0-1,0 0,0 0,0 1,0-1,0 0,-1 1,1-1,0 1,0-1,0 1,-1 0,1-1,0 1,0 0,-1 0,1-1,-1 1,1 0,-1 0,1 0,-1 0,1 0,-1-1,0 1,0 0,1 0,-1 0,0 0,0 0,0 0,7 67,-8-59,1 0,1 0,-1 1,1-1,1 0,0 0,0-1,1 1,0 0,0-1,1 1,0-1,0 0,1 0,0-1,1 0,2 3,-4-5,1 0,0-1,-1 1,1-1,1-1,-1 1,1-1,-1 0,1 0,0 0,0-1,0 0,0 0,0-1,1 1,-1-1,1-1,-1 1,0-1,1 0,-1-1,1 1,-1-1,0-1,1 1,-1-1,4-2,6-3,-1-1,0-1,0-1,-1 0,0-1,0 0,-1-1,-1-1,0 0,-1 0,0-1,-1-1,-1 0,0 0,5-15,9-63,-22 90,-1 0,1 0,-1 0,0-1,0 1,0 0,-1 0,1 0,-1 0,1 0,-1 0,0 0,0 1,0-1,0 0,-1 0,1 1,-1-1,0 1,0-1,0 1,0 0,0 0,0-1,-1 2,1-1,-1 0,-1-1,-28 10,20 6</inkml:trace>
</inkml:ink>
</file>

<file path=ppt/ink/ink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4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290 24,'-214'144,"207"-140,2-2,1 0,0 1,0-1,0 1,0 0,1 0,-1 0,1 0,-1 1,1-1,0 1,1 0,-1 0,1 0,-1 0,1 1,0-1,1 0,-1 1,1 0,-1 4,1-4,0 1,0 0,1 0,0 0,0 0,1 0,-1-1,1 1,0 0,1 0,-1-1,1 1,0-1,1 1,0-1,-1 0,1 0,1 0,-1 0,1-1,0 1,0-1,0 0,1 0,-1 0,1-1,0 0,0 0,0 0,0 0,1-1,-1 0,1 0,0 0,-1-1,6 1,6-2,0-1,0 0,0-1,0-1,0-1,0 0,-1-1,0-1,0-1,0 0,-1-1,0 0,-1-1,0-1,0 0,-1-1,6-7,-9 11,-1-1,0 0,0-1,-1 0,0 0,-1-1,0 0,-1 0,0 0,0-1,-1 0,0 0,-1 0,0-1,-1 0,-1 0,0 1,0-2,-2 8,0 1,-1 0,0-1,0 1,0 0,0 0,-1 0,1 0,-1 0,0 0,0 0,-1 0,1 1,-1-1,0 1,0 0,0 0,0 0,0 0,-1 1,1-1,-1 1,0 0,1 0,-1 0,0 0,0 1,-5-2,-2 0,0 0,0 0,-1 1,1 1,-1 0,0 1,1 0,-1 0,1 1,-4 1,-91 35,79-23</inkml:trace>
</inkml:ink>
</file>

<file path=ppt/ink/ink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13.9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3576 283,'-22'-5,"1"2,-1 1,0 1,1 1,-1 1,0 0,1 2,-1 0,1 2,0 0,0 1,1 2,0 0,0 1,-4 3,-39 33,61-44,1 1,0-1,0 0,1 1,-1-1,0 1,0-1,1 1,-1-1,1 1,-1 0,1-1,0 1,-1 0,1-1,0 1,0 0,0-1,1 1,-1 0,0-1,0 1,1 0,-1-1,1 1,0-1,-1 1,1-1,0 1,0-1,0 1,0-1,0 0,0 0,1 1,-1-1,0 0,0 0,1 0,-1 0,1-1,-1 1,1 0,0 0,17 8,0 0,0-1,1-1,0-1,0-1,1-1,8 1,1 1,-6-3,40 16,-63-17,-1 0,0 0,0 0,0-1,-1 1,1 0,0 0,-1 0,1 0,-1 0,0 0,0-1,1 1,-1 0,0-1,-1 1,1-1,0 1,0-1,-1 1,1-1,0 0,-1 1,0-1,1 0,-1 0,0 0,1 0,-1-1,0 1,0 0,0-1,0 1,-237 90,236-90,-1 0,0 0,1 0,-1 1,1-1,0 1,-1 0,1 0,0 0,0 1,0-1,0 1,1 0,-1 0,1-1,-1 2,1-1,0 0,0 0,1 1,-1-1,1 1,-1-1,1 1,0 0,0 0,1-1,-1 1,1 0,0 0,0 0,0-1,1 1,-1 0,1 0,0-1,0 1,0 0,0-1,1 2,5 3,0 0,1-1,-1 1,2-1,-1-1,1 0,0 0,0-1,0 0,1 0,-1-1,1 0,1-1,-1 0,0-1,1 0,-1-1,1 0,-1 0,1-1,8-1,4-3,-6-2</inkml:trace>
  <inkml:trace contextRef="#ctx0" brushRef="#br0" timeOffset="350.079">3435 1,'-66'449,"-44"113,68-321,44-136,4-79</inkml:trace>
  <inkml:trace contextRef="#ctx0" brushRef="#br0" timeOffset="41578.789">19 1581,'-4'15,"-1"1,2 0,0 0,1 0,1 0,0 0,1 0,1 0,1 1,0-1,1 0,4 12,-4-24,1-1,-1 1,1-1,0 0,0 0,0 0,0 0,1-1,-1 0,1 0,-1 0,1 0,0-1,0 0,0 0,0 0,0 0,0-1,0 0,0 0,0 0,0-1,0 1,0-1,0-1,-1 1,1-1,0 1,-1-1,1-1,-1 1,1-1,-1 1,0-1,0 0,0-1,-1 1,1-1,18-12,-1-1,-1-2,0 0,-1-1,-1 0,-1-2,-1 0,-1-1,-1 0,-1-1,-2-1,0 0,-1-1,-1 1,3-21,-11 38,1-1,-1 0,0 0,-1 1,0-1,-1 0,1 0,-2 0,1 1,-1-1,-1 1,1-1,-1 1,-1 0,0 0,0 0,0 0,-1 1,0 0,-1 0,0 0,0 0,0 1,0 0,-1 1,0-1,-1 1,1 1,-1-1,0 1,0 1,0-1,0 1,-1 1,-2-1,4 1,-1-1,1 2,-1-1,0 1,0 0,0 1,0-1,0 2,1-1,-1 1,0 0,0 1,0 0,1 0,-1 1,1 0,0 0,0 0,0 1,0 0,1 1,-1-1,1 1,0 1,0-1,1 1,0 0,0 0,0 0,1 1,0 0,0 0,1 0,-1 0,1 1,1 5,0-1,0 1,2-1,-1 1,1 0,1-1,1 1,-1-1,2 1,0-1,0 0,1 0,1 0,0-1,0 1,1-1,1 0,0-1,0 1,1-2,0 1,1-1,5 5,10 7,1 0,1-2,0-1,2-1,0-1,0-1,2-2,23 8,-33-13,1 0,0-2,0 0,0-1,1-1,-1-1,1-1,0-1,0-1,0-1,0-1,-1-1,1-1,-1 0,0-2,0 0,0-2,-1 0,0-1,-1-1,1-2,-15 7,0 0,0-1,0 0,-1 0,1 0,-1-1,-1 1,1-1,-1 0,-1 0,1 0,-1-1,0 1,-1-1,0 1,0-3,0 6,-1 0,1 0,-1 1,0-1,-1 0,1 0,-1 0,1 1,-1-1,0 0,0 1,-1-1,1 1,-1-1,0 1,0 0,0 0,0 0,0 0,-1 0,0 0,1 0,-1 1,0 0,0-1,0 1,-1 0,1 0,0 1,-1-1,1 1,-3-1,-15-3</inkml:trace>
  <inkml:trace contextRef="#ctx0" brushRef="#br0" timeOffset="42101.958">753 1750,'57'-15,"-1"-2,-1-2,-1-4,27-15,17-41,-97 77,1 0,0 0,-1 0,0 0,1-1,-1 1,0-1,0 1,0-1,0 1,-1-1,1 1,-1-1,0 1,1-1,-1 0,0 1,0-1,-1 0,1 1,-1-1,1 1,-1-1,0 0,0 1,0 0,0-1,0 1,-1 0,1-1,-1 1,1 0,-1 0,0 0,0 0,0 1,0-1,0 0,0 1,0 0,-1-1,1 1,0 0,-1 0,-8-3,-1 0,0 1,1 1,-1 0,0 0,0 1,0 1,0 0,0 1,0 0,0 0,1 1,-1 1,0 0,1 1,0 0,0 1,0 0,0 1,1 0,0 0,0 1,1 0,-1 1,0 2,4-4,0 0,1 0,-1 1,1 0,1 0,-1 0,1 0,1 1,-1 0,1 0,0 0,1 0,0 0,0 0,1 1,0-1,1 1,-1-1,2 1,-1-1,1 1,0-1,1 0,0 1,0-1,1 0,0 0,1-1,-1 1,2-1,-1 1,1-1,0 0,0-1,1 1,1 0,14 8,0-1,1-1,0-1,1 0,1-2,-1-1,2-1,-1-1,1-1,0-2,0 0,0-1,1-2,14-1,-29 0,-1 0,1-1,-1-1,1 1,-1-2,0 1,0-2,0 1,0-1,0-1,-1 1,0-2,9-4</inkml:trace>
  <inkml:trace contextRef="#ctx0" brushRef="#br0" timeOffset="42514.113">1374 1863,'159'-247,"-159"247,0 1,0-1,0 1,0-1,0 0,0 1,0-1,0 1,1-1,-1 1,0-1,0 0,0 1,1-1,-1 1,0-1,1 0,-1 1,0-1,1 0,-1 0,0 1,1-1,-1 0,0 0,1 1,-1-1,1 0,-1 0,1 0,-1 0,0 1,1-1,-1 0,1 0,-1 0,1 0,-1 0,1 0,-1 0,1-1,-1 1,0 0,1 0,-1 0,1 0,-1 0,1-1,-1 1,0 0,1 0,-1-1,0 1,1 0,-1-1,0 1,1 0,-1-1,0 1,-1 51,0-45,0-1,0 0,0 0,0 0,1 0,0 0,0 1,0-1,0 0,1 0,0 0,0 0,0 0,1 0,0-1,0 1,0 0,0-1,1 1,0-1,0 0,0 0,0 0,1 0,-1 0,1-1,0 0,0 0,0 0,1 0,-1-1,1 1,-1-1,1 0,0 0,0-1,0 0,0 1,0-2,3 1,3-3,1-1,-1 0,1-1,-1-1,0 0,0 0,-1-1,0 0,0-1,0 0,-1-1,0 0,-1 0,1-1,-2 0,1 0,5-10,0 4,40-77,-47 74</inkml:trace>
  <inkml:trace contextRef="#ctx0" brushRef="#br0" timeOffset="42781.355">2277 1468,'-14'1,"1"0,-1 1,0 1,0 1,1-1,0 2,0 0,0 1,0 0,1 1,0 0,0 1,1 0,0 1,1 1,0-1,0 1,1 1,-6 9,13-14,0 1,1 0,0 0,1 0,-1 0,1 0,1 0,-1-1,1 1,0 0,1 0,-1 0,1-1,1 1,-1-1,1 1,1-1,-1 0,1 0,0-1,0 1,0-1,1 0,0 0,0 0,0 0,1-1,-1 0,1 0,0-1,0 0,1 0,-1 0,1-1,-1 0,1 0,0 0,4 0,5 1,0-1,0 0,0-2,1 1,-1-2,0 0,1-1,-1-1,0 0,-1-1,1-1,-1 0,0-1,7-4,-4-1</inkml:trace>
  <inkml:trace contextRef="#ctx0" brushRef="#br0" timeOffset="43112.09">2560 1524,'8'13,"1"-1,0 0,0 0,2-1,-1 0,1-1,1 0,0-1,0 0,1-1,0 0,0-1,1 0,0-1,0-1,0-1,1 1,-1-2,1 0,0-1,0-1,0 0,7-1,-12-4,1 0,-1 0,0-1,0 0,-1-1,0 0,0-1,0 0,0 0,-1-1,-1 0,1 0,-1-1,0 0,-1 0,0-1,-1 1,4-11,-7 17,0 0,0-1,-1 1,1-1,-1 0,0 0,0 1,0-1,-1 0,0 0,1 0,-1 0,0 0,-1 0,1 0,-1 1,1-1,-1 0,-1 0,1 1,0-1,-1 0,0 1,0-1,0 1,0 0,0 0,-1 0,1 0,-1 0,0 0,0 1,0-1,0 1,0 0,-1 0,1 0,-1 0,1 1,-1-1,1 1,-1 0,0 0,0 0,0 1,0-1,0 1,-11 1,0 1,0 0,0 0,1 2,-1 0,1 1,0 0,0 1,1 0,0 1,0 1,0 0,1 1,0 0,1 1,0 0,0 1,1 0,1 1,0 0,0 0,1 1,1 0,0 1,1-1,1 1,0 0,0 1,2-1,0 1,-1 5,4-10,0 0,1 1,0-1,1 0,0 0,0 0,1-1,0 1,1-1,0 1,1-1,-1 0,2 0,-1-1,1 0,1 0,-1 0,2-1,-1 0,1 0,-1-1,2 0,-1 0,1-1,0 0,0-1,0 1,1-2,4 2,18 9</inkml:trace>
</inkml:ink>
</file>

<file path=ppt/ink/ink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4.0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309 502,'-22'5,"0"1,0 1,1 1,0 0,1 2,0 1,0 0,1 1,0 2,1-1,1 2,0 1,-8 10,22-23,0 1,1 0,0-1,-1 1,1 0,0 0,1 1,-1-1,1 0,0 1,0-1,0 0,0 1,1-1,0 1,0 0,0-1,0 1,1-1,0 1,0-1,0 0,0 1,1-1,0 0,0 0,0 0,0 0,1 0,-1 0,1-1,0 1,0-1,0 0,1 0,-1 0,1 0,-1-1,1 1,0-1,0 0,0 0,1 0,-1-1,2 1,8 2,1 0,-1-2,1 0,0 0,0-1,-1-1,1 0,0-1,0-1,-1 0,1-1,-1-1,0 0,0-1,0-1,0 0,-1 0,0-1,-1-1,6-4,7-7,0 0,-2-1,0-1,-1-2,-1 0,-2-1,0-1,-1-1,2-6,-7 8,-1 1,-1-1,-2-1,0 0,-1 0,-2-1,0 0,-2 0,1-26,-4 40,-1 0,0-1,-1 1,0-1,-1 1,-1 0,0 0,0 0,-1 0,-1 1,0-1,0 1,-1 0,-1 1,0-1,0 1,-1 1,0-1,-1 1,0 1,0 0,-2-1,8 7,-1-1,0 1,-1-1,1 1,0 1,-1-1,1 0,-1 1,1 0,-1 0,0 1,1-1,-1 1,0 0,0 0,1 0,-1 1,0 0,1 0,-1 0,1 0,-1 1,1-1,-1 1,1 1,0-1,0 0,0 1,0 0,1 0,-1 0,1 1,-9 7,1 0,0 1,1 0,0 1,1 0,0 1,1 0,1 0,0 1,-1 0,1 0,1 0,0 1,1 0,1 0,0 0,1 1,1-1,0 1,1-1,1 1,1 0,0-1,1 1,1-1,0 1,2-1,0 0,0 0,2-1,-1 0,2 0,0-1,1 1,1-2,0 1,0-2,2 1,-1-1,2-1,-1 0,13 7,-3-6,1-2,0-1,0 0,0-2,1-1,1 0,-1-2,0-1,1-1,0-1,-1-1,20-3,-30 2,0-1,1 0,-1-1,0 0,0-1,-1-1,1 0,-1-1,0-1,0 0,-1 0,0-1,0-1,-1 0,0 0,-1-2,0 1,0-1,-1 0,-1-1,0 0,2-4,-8 12,1 1,-1 0,0 0,0-1,-1 0,1 1,-1-1,0 0,0 1,0-1,0 0,0 0,-1 0,0 0,0 0,0 0,0 0,-1 0,0 1,1-1,-1 0,-1 0,1 0,0 1,-1-1,0 1,0-1,0 1,0 0,-1 0,1 0,-1 0,0 0,1 0,-1 1,-1-1,1 1,0 0,-1 0,-1-1,-4 1,1 0,-1 0,0 1,1 1,-1-1,0 1,0 1,0 0,1 0,-1 0,0 1,1 1,0-1,-1 1,1 1,0-1,0 2,1-1,-1 1,1 0,0 0,0 1,1 0,0 0,-2 2,3-2,0-1,0 1,1-1,-1 1,1 1,1-1,-1 1,1-1,0 1,1 0,-1 0,1 0,1 0,-1 1,1-1,1 0,-1 1,1-1,0 1,1-1,0 0,0 1,1-1,0 0,0 0,0 0,1 0,0 0,0-1,1 1,6 3,-1-1,2-1,-1 0,1 0,0-1,1-1,-1 0,1 0,1-1,-1 0,1-1,-1-1,1 0,0-1,1 0,-1-1,0 0,0-2,0 1,13-3,-10 1,1-2,0 1,-1-2,0 0,0-2,-1 1,1-2,-1 0,-1-1,0 0,0-1,0 0,-2-2,1 1,-1-1,6-10,82-119,-65 62,-46 100,5 3,2 0,1 0,0 1,2-1,1 0,1 1,1-1,1 0,5 16,0-1,-2 1,-1 0,-2 1,-2-1,-2 0,-1 1,-2-1,-2 0,-2-1,-1 1,-2-1,-2-1,-2 0,-5-4,20-33,0-1,0 1,0 0,0-1,-1 1,1-1,0 1,0-1,-1 0,1 1,0-1,-1 1,1-1,-1 0,1 1,0-1,-1 0,1 1,-1-1,1 0,-1 1,1-1,-1 0,1 0,-1 0,1 0,-1 1,0-1,1 0,-1 0,1 0,-1 0,1 0,-1 0,1-1,-1 1,1 0,-1 0,1 0,-1 0,1-1,-1 1,1 0,-1 0,1-1,-1 1,1 0,-1-1,1 1,0-1,-1 1,1 0,0-1,-1 1,1-1,0 1,-1-1,1 1,0-1,0 1,0-1,0 1,0-1,-1 1,1-1,-1-9,1 1,0 0,0-1,0 1,1-1,1 1,0 0,0-1,1 1,0 0,0 0,1 1,0-1,1 1,3-5,4-13,24-51,3 1,3 1,4 3,3 1,2 3,47-45,-83 97,0 0,2 2,-1 0,2 0,0 2,1 0,0 2,0 0,1 1,12-4,-31 12,1 1,-1-1,0 1,1-1,-1 1,0-1,1 1,-1 0,0 0,1 0,-1 0,1 0,-1 0,1 0,-1 0,0 0,1 1,-1-1,0 0,1 1,-1 0,0-1,1 1,-1 0,0-1,0 1,0 0,0 0,0 0,0 0,0 0,0 0,0 0,0 0,0 1,-1-1,1 0,0 0,-1 1,1-1,-1 0,0 1,1-1,-1 1,0-1,0 0,0 1,0-1,0 1,0-1,0 0,0 1,-1-1,1 1,-1-1,1 0,-1 1,1-1,-1 0,0 1,-14 25,0-1,-2-1,-1 0,0-1,-2-1,-1-1,-10 7,1 1,-1-1,-2-2,0-2,-2-1,-1-1,-14 5,2-23,45-10</inkml:trace>
  <inkml:trace contextRef="#ctx0" brushRef="#br0" timeOffset="316.617">1974 756,'36'-12,"0"-2,-1-1,-1-2,0-1,-1-2,-1-1,-2-2,0 0,1-4,-28 25,0 0,0-1,0 1,0-1,-1 1,1-1,-1 0,1 0,-1 0,0 0,-1-1,1 1,0 0,-1-1,0 1,0-1,0 0,0 1,0-1,-1 0,0 1,0-1,0 0,0 0,0 1,-1-1,1 0,-1 1,0-1,0 0,-1 1,1 0,-1-1,0 1,0 0,0 0,0 0,0 0,-1 0,1 0,-1 0,0 1,-1-2,-2 2,0 0,1 0,-1 1,0-1,0 1,-1 0,1 1,0 0,0 0,0 0,0 1,0-1,0 2,0-1,0 1,0-1,0 2,0-1,1 1,-1-1,1 2,0-1,0 0,0 1,0 0,1 0,-1 1,1-1,-9 11,0 0,1 0,0 1,2 1,0-1,0 2,2-1,-2 7,8-20,1 0,-1 1,1-1,0 1,0 0,0-1,0 1,1 0,0-1,0 1,0 0,1 0,0-1,0 1,0 0,0-1,1 1,-1-1,1 0,0 1,1-1,-1 0,2 1,6 10</inkml:trace>
  <inkml:trace contextRef="#ctx0" brushRef="#br0" timeOffset="664.473">2426 727,'174'-217,"-172"215,31-28,-33 29,1 1,-1 0,1-1,-1 1,1 0,0-1,-1 1,1 0,-1 0,1 0,0 0,-1-1,1 1,0 0,-1 0,1 0,0 0,-1 0,1 1,0-1,-1 0,1 0,-1 0,1 1,0-1,-1 0,1 0,-1 1,1-1,-1 1,1-1,-1 0,1 1,-1-1,1 1,-1-1,1 1,-1-1,0 1,1 0,-1-1,0 1,0-1,1 1,-1 0,0-1,0 1,0 0,0-1,0 1,0 0,0-1,0 1,0 0,0-1,0 1,0 0,0 48,-1-45,-1 1,1-1,1 1,-1-1,1 1,0-1,0 1,0-1,0 1,1-1,0 1,0-1,0 1,0-1,1 0,0 0,-1 0,2 0,-1 0,0 0,1 0,0-1,0 1,0-1,0 0,0 0,1 0,-1 0,1 0,0-1,3 2,6-2,-1 0,1-1,0 0,-1-1,1-1,0 0,-1-1,1 0,-1 0,1-2,-1 0,0 0,-1-1,1 0,-1-1,0 0,0-1,-1 0,1-1,-2 0,1-2,42-75,-42 67</inkml:trace>
</inkml:ink>
</file>

<file path=ppt/ink/ink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2.4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15 167,'-4'18,"2"-10,0 0,0 1,0-1,1 0,0 0,1 1,-1-1,2 1,-1-1,1 0,1 1,-1-1,1 0,1 0,0 0,0 0,0-1,1 1,-2-6,0 0,0 0,0-1,1 1,-1-1,0 0,1 0,-1 0,1 0,-1 0,1 0,-1 0,1-1,-1 0,1 1,0-1,-1 0,1 0,0 0,-1-1,1 1,0-1,-1 1,1-1,-1 0,1 0,-1 0,1 0,-1 0,0-1,0 1,1-1,-1 0,68-61,-62 55,0 0,-1-1,0 0,0 0,0 0,-2-1,1 0,-1 0,0-1,-1 1,0-1,-1 0,0 0,-1 0,0 0,-1 0,0-1,-1 1,0-1,-1 0,-2 8,0-1,0 1,0-1,0 1,-1 0,0 0,0 1,0-1,0 1,-1 0,1 0,-1 0,1 1,-1 0,0 0,0 0,-1 0,1 1,0-1,0 2,-1-1,1 0,0 1,-1 0,1 0,0 1,-1-1,1 1,0 1,-1-1,1 1,-5 1,-15 9</inkml:trace>
  <inkml:trace contextRef="#ctx0" brushRef="#br0" timeOffset="239.094">409 251,'14'-27,"-9"14,1 0,1 0,0 1,1-1,0 2,1-1,0 1,6-5,-13 16,-1-1,1 1,-1 0,1 0,-1 0,1 0,0 0,-1 0,1 0,-1 1,1-1,-1 0,0 1,1-1,-1 1,1 0,-1-1,0 1,1 0,-1 0,0 0,0 0,0 0,0 0,0 0,0 0,0 0,0 1,0-1,0 0,-1 1,1-1,0 1,-1-1,1 1,-1-1,0 0,1 1,-1 0,0-1,0 2,9 13,-6-11,1 0,0-1,0 1,0-1,1 0,-1 0,1-1,0 1,0-1,1 0,-1-1,0 1,1-1,0 0,-1 0,1-1,0 0,0 0,0 0,0-1,0 1,0-2,0 1,0 0,0-1,0-1,0 1,0-1,-1 1,2-2,6-2,-1 0,0 0,0-1,-1-1,0 0,0-1,-1 0,1 0,-2-1,1 0,-1-1,-1 0,5-7,6-29,-14 24</inkml:trace>
</inkml:ink>
</file>

<file path=ppt/ink/ink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37.9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361 480,'0'0</inkml:trace>
  <inkml:trace contextRef="#ctx0" brushRef="#br0" timeOffset="11906.6">107 565,'14'44,"-2"2,-2 0,-3 0,-1 1,-2 0,-2 7,-1-31,2-11,-1 1,0 0,-1 0,0 0,-1 0,0 0,-1 0,-1-1,0 1,0 0,-2-1,1 1,-2-1,0 0,0 0,-1-1,0 1,-1-1,0-1,-1 1,0-1,-2 1,8-10,1 1,-1 0,0-1,0 1,0-1,0 0,0 0,0 0,0 0,-1 0,1 0,0 0,0-1,-1 1,1-1,-1 0,1 1,0-1,-1 0,1-1,0 1,-1 0,1-1,0 1,-1-1,1 0,0 1,0-1,-1 0,1-1,0 1,0 0,0-1,0 1,1-1,-1 1,0-1,1 0,-1 0,1 1,-1-1,1 0,-1-2,2-9,-1-1,2 1,0 0,0-1,2 1,-1 0,2 0,0 0,0 0,1 1,0-1,2 1,0-1,-1-1,18-33,2 2,2 0,2 2,2 1,2 1,1 2,2 1,1 3,3 0,0 3,2 2,1 1,2 2,5 0,30-3,-79 29,-1 1,1-1,-1 1,1 0,-1-1,1 1,-1 0,1 0,0 0,-1 0,1 1,-1-1,1 0,-1 1,1-1,0 1,-1-1,0 1,1 0,-1-1,1 1,-1 0,0 0,0 0,1 0,-1 0,0 1,0-1,0 0,0 0,-1 1,1-1,0 0,0 1,-1-1,1 1,-1-1,1 1,-1-1,0 1,1 0,-1-1,0 1,0-1,0 1,0 0,-1-1,1 1,0-1,-1 2,-2 12,0 0,0-1,-2 1,0-1,0 0,-2 0,1-1,-2 0,0 0,0-1,-1 0,-1 0,0-1,-3 2,-166 135,169-141,-11 9,0-1,-1-1,-1-1,0-1,-1-1,-5 0,30-11,-1-1,0 1,1-1,-1 1,0-1,1 1,-1-1,0 1,0-1,0 0,0 1,0-1,1 1,-1-1,0 0,0 1,0-1,-1 1,1-1,0 0,0 1,0-1,0 1,-1-1,1 0,0 1,0-1,-1 1,1-1,0 1,-1-1,1 1,-1 0,1-1,0 1,-1-1,1 1,-1 0,1-1,-1 1,0 0,1 0,-1-1,1 1,-1 0,1 0,-1 0,0 0,1 0,-1 0,1 0,-1 0,0 0,1 0,-1 0,1 0,-1 0,0 0,1 0,-1 1,1-1,-1 0,1 1,-1-1,1 0,-1 1,12-19</inkml:trace>
  <inkml:trace contextRef="#ctx0" brushRef="#br0" timeOffset="12241.454">1123 508,'-18'19,"1"1,2 1,0 1,1 0,1 1,1 0,1 1,1 0,-6 23,15-45,0 0,1 0,-1 1,1-1,-1 0,1 1,0-1,0 1,0-1,0 0,0 1,1-1,-1 0,1 1,-1-1,1 0,0 0,0 1,0-1,0 0,0 0,1 0,-1 0,1 0,-1-1,1 1,0 0,-1-1,1 1,0-1,0 0,0 1,0-1,0 0,0 0,1 0,-1-1,0 1,1 0,-1-1,0 0,1 1,-1-1,12 0,0 0,-1-1,1 0,0-1,-1-1,0 0,1-1,-1-1,0 0,-1 0,0-1,1-1,-2 0,1-1,-1 0,0 0,-1-1,0-1,-1 0,1 0,-2-1,0 0,0 0,-1-1,4-8,-9 15,0-1,0 1,-1-1,0 0,0 1,0-1,0 0,-1 0,0 0,0 1,-1-1,0 0,0 0,0 0,0 1,-1-1,0 1,0-1,-1 1,1 0,-1 0,-1 0,1 0,0 1,-1-1,0 1,0 0,-1 0,1 0,-1 0,1 1,-1 0,0 0,-1 0,1 1,0 0,-1 0,1 0,-1 0,0 1,-3 0,-2-3,-1 0,1 1,-1 1,0 0,0 1,0 0,0 1,0 0,0 1,0 0,0 1,1 0,-1 1,0 0,1 1,0 1,0-1,0 2,-6 3,-2 8</inkml:trace>
  <inkml:trace contextRef="#ctx0" brushRef="#br0" timeOffset="12771.7">1800 367,'-80'55,"72"-50,-52 45,59-48,0-1,-1 0,1 1,0 0,0-1,0 1,0-1,0 1,0 0,0 0,1 0,-1 0,0-1,1 1,0 0,-1 0,1 0,0 0,0 0,0 0,0 0,1 0,-1 0,1 0,-1 0,1 0,-1-1,1 1,0 0,0 0,0-1,0 1,0 0,0-1,2 2,49 26,-49-29,0 1,0-1,0 1,1 0,-1 0,-1 0,1 0,0 1,0-1,0 1,-1 0,1 0,-1 0,1 0,-1 0,0 0,0 1,0-1,0 1,0-1,0 1,-1 0,1 0,-1 0,0 0,0 0,0 0,0 0,-1 0,1 0,-1 0,0 0,0 2,-3 2,0 0,0 0,-1-1,0 1,-1-1,1 0,-1 0,0-1,-1 1,1-1,-1-1,0 1,0-1,0 0,-1 0,0 0,0-1,0 0,0-1,0 1,0-1,-1-1,1 1,-1-1,1-1,-6 1,-41-1,53 0,0-1,0 1,0 0,1-1,-1 1,0 0,0-1,0 1,1-1,-1 1,0-1,1 0,-1 1,0-1,1 0,-1 1,1-1,-1 0,1 0,-1 0,1 1,0-1,-1 0,1 0,0 0,0 0,0 0,0 0,-1 1,1-1,0 0,0 0,1 0,-1 0,0 0,0 0,0 0,1 0,-1 1,0-1,1 0,-1 0,1 0,-1 1,1-1,-1 0,1 0,-1 1,1-1,0 1,-1-1,1 0,0 1,0-1,0 1,-1-1,14-12,0 1</inkml:trace>
  <inkml:trace contextRef="#ctx0" brushRef="#br0" timeOffset="13019.819">2026 537,'-9'33,"1"17,7-6,3-10</inkml:trace>
  <inkml:trace contextRef="#ctx0" brushRef="#br0" timeOffset="13296.308">2026 29</inkml:trace>
  <inkml:trace contextRef="#ctx0" brushRef="#br0" timeOffset="13542.544">2450 0,'0'567,"-27"-424,13-101,8-25</inkml:trace>
  <inkml:trace contextRef="#ctx0" brushRef="#br0" timeOffset="13764.145">2280 424,'39'5,"26"1,8 0,-5-1,-8-6,-10-3,-13-1</inkml:trace>
  <inkml:trace contextRef="#ctx0" brushRef="#br0" timeOffset="14005.743">2901 453,'-5'33,"-2"21,6 2,3-10</inkml:trace>
  <inkml:trace contextRef="#ctx0" brushRef="#br0" timeOffset="14276.403">2901 113,'0'0</inkml:trace>
</inkml:ink>
</file>

<file path=ppt/ink/ink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4:58.3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281 115,'-23'18,"1"2,0 0,1 1,2 1,0 1,1 0,1 2,2 0,0 1,-3 10,-43 104,58-133,1 1,0 0,1-1,0 1,0 0,0-1,1 1,1 0,-1 0,1 0,0-1,1 1,0-1,0 1,0-1,1 1,0-1,2 2,-2-5,0 0,0 0,0 0,1 0,-1-1,1 1,0-1,0 0,0 0,1 0,-1-1,1 0,-1 0,1 0,0 0,0-1,0 1,0-1,0 0,0-1,0 1,0-1,0 0,0-1,0 1,0-1,0 0,0 0,0 0,2-2,7-1,0-2,0 1,-1-2,1 0,-2 0,1-2,-1 1,0-1,9-10,-8 7,0 0,-1-1,0 0,-1-1,0 0,-1-1,-1 0,0-1,-2 0,1 0,-2 0,0-1,-1 0,-1 0,0-1,-2 1,0-1,0 1,-2-1,0 0,-2-6,0 12,0 0,-1 0,-1 0,0 0,0 1,-1 0,-1-1,0 2,0-1,-1 1,0 0,-1 0,0 1,0 0,-1 1,-1 0,1 0,-1 1,0 0,-1 0,0 2,0-1,-7-2,15 8,1-1,-1 1,1 0,-1 0,1 0,-1 0,1 0,-1 0,1 1,0-1,-1 1,1 0,-1 0,1 0,0 0,0 0,0 0,-1 0,1 1,0-1,1 1,-1 0,0-1,0 1,1 0,-1 0,1 0,-1 0,1 1,0-1,0 0,0 0,0 1,0-1,1 0,-1 1,1-1,0 1,-1-1,1 1,0-1,0 1,1 0,-4 20</inkml:trace>
  <inkml:trace contextRef="#ctx0" brushRef="#br0" timeOffset="270.574">564 115,'7'52,"2"0,3 0,2-1,2-1,18 39,-29-79,0 0,0 0,1-1,0 1,0-1,1-1,1 1,-1-1,1-1,3 2,-8-6,0-1,0 0,0 0,1 0,-1 0,0-1,1 1,0-1,-1 0,1 0,0 0,-1-1,1 1,0-1,0 0,-1 0,1 0,0-1,0 1,0-1,-1 0,1 0,-1 0,1 0,-1-1,1 1,-1-1,1 0,-1 0,0-1,0 1,11-13,0 1,-1-2,-1 0,0 0,-1-1,-1-1,-1 0,0 0,-1-1,-1 0,-1 0,-1-1,-1 1,0-1,-2 0,0-1,1-4</inkml:trace>
  <inkml:trace contextRef="#ctx0" brushRef="#br0" timeOffset="833.227">1157 511,'49'-13,"-1"-3,-1-1,-1-2,0-3,-2-1,24-18,-62 38,-1 0,1-1,-1 1,0-1,0 0,0 0,-1-1,1 0,-1 1,0-1,0-1,-1 1,0 0,0-1,0 0,-1 0,1 0,-1 0,-1 0,1 0,-1 0,0-1,-1 1,1 0,-1-1,0 1,-1-1,0 1,0 0,0 0,-1-1,0 1,0 0,0 0,-1 1,-2-5,1 5,0 1,-1 0,0 1,1-1,-1 1,0 0,-1 0,1 1,0-1,-1 1,0 0,1 1,-1-1,0 1,0 0,0 1,0-1,0 1,1 1,-1-1,0 1,0 0,-4 1,-2 0,0 1,1 1,-1 0,1 0,-1 1,1 1,0 0,1 0,0 1,0 0,0 1,3-2,1 0,-1 1,1 0,1 0,-1 0,1 1,0 0,1 0,0 0,0 0,1 1,0-1,0 1,1 0,0 0,1 0,0 0,0 0,1 0,0 1,1-1,0 0,0 0,1 0,0 0,1-1,0 1,0-1,1 1,0-1,0 0,1 0,0-1,0 1,1-1,0 0,1 0,9 6,1 0,1-2,0 0,1 0,0-2,0-1,1 0,0-1,1-1,-1-1,1-1,0-1,0-1,0 0,0-2,1 0,-1-2,0 0,0-1,0-2,-1 0,1-1,-1 0,-1-2,1-1,-1 0,-1-1,0-1,0-1,2-3,-3 4,0-2,-1 0,0 0,0-2,-2 0,0 0,-1-2,0 1,-2-2,0 0,0 0,-2-1,0 0,-2 0,0-1,-1 0,-1 0,2-19,-15-66,7 102,0 0,0 0,-1 0,1 0,-1 1,0-1,1 0,-1 1,-1-1,1 1,0-1,0 1,-1 0,1 0,-1 0,0 0,0 1,1-1,-1 1,0-1,0 1,-1 0,1 0,0 1,0-1,0 1,-1-1,1 1,0 0,-1 0,0 0,0 1,0-1,1 1,-1 0,0 0,1 0,-1 1,1-1,-1 1,1-1,0 1,0 0,-1 1,1-1,1 1,-1-1,0 1,1 0,-1 0,1 0,0 0,0 0,0 0,0 1,1-1,0 1,-1-1,1 1,0-1,1 1,-1 1,-1 5,0 0,1 0,0 0,0 0,2 0,-1 1,1-1,0 0,1 0,0-1,2 4,2-1,0 0,1-1,1 0,0 0,0 0,1-1,0 0,1-1,0 0,0-1,1 0,0 0,1-1,0-1,1 1,3 2,-2 0,1 0,-1 2,0 0,-1 0,-1 1,0 1,10 12,-13-8,-1 1,-1-1,0 1,-1 0,-1 1,-1 0,-1-1,0 1,-2 0,0 1,-1-1,-1 0,-2 11,3-21,0 15</inkml:trace>
</inkml:ink>
</file>

<file path=ppt/ink/ink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00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1063,'33'-11,"0"0,-2-3,0 0,0-2,-1-1,-2-2,1-1,-2 0,4-7,3-5,-1-2,-1-2,-2 0,8-16,56-67,10 6,-104 112,0 0,1 1,-1-1,1 0,-1 0,1 1,-1-1,1 0,0 1,-1-1,1 1,0-1,-1 1,1-1,0 1,0 0,0-1,-1 1,1 0,0-1,0 1,0 0,0 0,-1 0,1 0,0 0,0 0,0 0,0 0,0 0,-1 0,1 1,0-1,0 0,0 1,0-1,-1 0,1 1,0-1,-1 1,1-1,0 1,-1-1,1 1,0 0,-1-1,1 1,-1 0,1-1,-1 1,1 0,-1 0,0-1,1 1,-1 0,0 0,0 0,0 0,1-1,-1 1,0 1,3 61,-3-55,-1 23,-2 0,-1-1,-1 0,-1 0,-2 0,-1-1,-1 0,-2 0,-1-1,-1-1,-1 0,-1-1,-2-1,-4 4,17-22,0-1,-1 0,0 1,0-2,-1 1,1-1,-1 0,0 0,-1-1,1 0,-1 0,0-1,0 0,0 0,0-1,0 0,-1-1,1 0,-1 0,1 0,-1-1,1-1,-5 0,-16-27,22 10</inkml:trace>
  <inkml:trace contextRef="#ctx0" brushRef="#br0" timeOffset="679.859">932 612,'-5'24,"1"0,1 1,1-1,1 1,1-1,2 1,0 0,5 16,-7-35,0 0,1 0,0-1,0 1,1 0,0-1,0 1,0-1,0 1,1-1,0 0,0 0,0 0,1-1,0 1,0-1,0 0,0 0,1 0,-1 0,1-1,0 0,0 0,0 0,1-1,-1 1,0-1,1-1,0 1,-1-1,1 0,5 1,7-5,1 0,-1-1,0-1,0-1,-1 0,0-1,0-1,0-1,-1 0,0-1,-1-1,0 0,11-12,-9 7,0 0,-2-2,1 1,-2-2,-1 0,0-1,-1 0,-2-1,0 0,7-20,-11-10,-7 50,1 0,0 1,0-1,0 0,-1 0,1 0,0 1,-1-1,1 0,-1 1,1-1,-1 0,1 1,-1-1,1 1,-1-1,0 1,1-1,-1 1,0-1,1 1,-1 0,0-1,0 1,1 0,-1 0,0-1,0 1,0 0,1 0,-1 0,0 0,0 0,0 0,1 0,-1 0,0 1,0-1,0 0,1 0,-1 1,0-1,0 0,1 1,-1-1,0 1,1-1,-1 1,1-1,-1 1,0-1,1 1,-1-1,1 1,-1 0,1 0,0-1,-1 1,1 0,0 0,-10 9,1 0,1 1,-1 0,2 0,0 1,0 0,1 0,1 1,0 0,0 0,1 0,-1 13,3-20,1 0,1 0,-1 0,1 0,0 1,0-1,1 0,0 0,0 0,1 0,-1 0,1 0,0-1,1 1,0 0,0-1,0 0,0 0,1 0,-1 0,2 0,-1-1,0 1,1-1,0-1,-1 1,2 0,-1-1,0 0,1 0,-1-1,1 0,0 0,0 0,5 1,11-3,0 0,-1-2,1 0,0-1,-1-1,0-1,0-1,0-1,-1-1,0-1,-1 0,1-2,-2 0,0-1,12-11,2 2,-2-1,-1-2,0-1,-2-1,-1-2,-1 0,16-26,-4-45,-36 97,-1-1,1 1,-1-1,0 1,0 0,0-1,0 1,0-1,-1 1,1 0,-1-1,1 1,-1 0,0-1,0 1,0 0,0 0,0 0,-1 0,1 0,-1 0,1 0,-1 0,0 1,0-1,1 0,-1 1,0 0,0-1,-1 1,1 0,0 0,0 0,-1 1,1-1,0 0,-1 1,1-1,0 1,-3 0,-3 1,-1 0,1 0,0 1,0 0,0 0,0 1,1 0,-1 1,1-1,0 1,0 1,0-1,0 1,1 1,0-1,0 1,0 0,1 0,0 1,-5 6,9-10,-1-1,0 1,1-1,0 1,-1-1,1 1,0 0,1 0,-1-1,0 1,1 0,-1 0,1 0,0 0,0 0,0 0,1-1,-1 1,0 0,1 0,0 0,0 0,0-1,0 1,0 0,1-1,-1 1,1-1,-1 1,1-1,0 0,0 0,0 0,0 0,0 0,1 0,-1 0,1-1,-1 0,1 1,-1-1,2 0,194 40,-193-40,0 1,0 0,0 0,0 0,0 0,-1 1,1 0,-1 0,0 0,0 1,0 0,0-1,0 1,-1 0,0 1,0-1,0 1,0-1,-1 1,1 0,-1 0,0 0,-1 0,0 0,1 1,-1-1,-1 0,1 1,-1-1,0 0,-1 5,-6 71,6-62</inkml:trace>
  <inkml:trace contextRef="#ctx0" brushRef="#br0" timeOffset="1267.637">2456 358,'27'7,"0"-1,0-1,0-1,1-1,-1-2,1-1,-1-1,1-1,-1-1,1-2,0-1,-16 3,1-1,0-1,-1 1,0-2,0 0,-1 0,1-1,-1-1,-1 0,0 0,0-1,0-1,-1 1,-1-1,1-1,-2 0,1 0,-2 0,1-1,-2 0,0 0,0 0,-1-1,0 0,-1-3,-1 13,0-1,-1 1,0-1,0 0,0 1,0-1,0 0,-1 0,0 0,0 0,0 0,0 1,0-1,-1 0,0 0,0 0,0 0,0 1,0-1,-1 1,0-1,0 1,0-1,0 1,0 0,-1 0,1 0,-1 0,0 1,0-1,0 1,0-1,0 1,0 0,-1 0,1 0,-1 1,1 0,-1-1,0 1,0 0,1 1,-1-1,-3 0,-1 5,1 1,-1-1,1 1,1 1,-1-1,1 1,0 0,0 0,1 1,0 0,0 0,0 0,1 1,0-1,1 1,-1 0,2 0,-1 0,1 1,0-1,1 0,0 1,0 6,-37 334,11 34,-2 105,30-479,0 0,-1 0,0 1,-1-1,0 1,0-1,-1 0,0 0,0 0,-1 0,-1 0,1-1,-1 1,-1-1,1 0,-2 0,1 0,-1-1,0 0,0 0,-1-1,0 1,0-1,-1-1,1 0,-1 0,-1 0,1-1,0 0,-1 0,0-1,0-1,-2 1,4-3,1 0,0 0,0-1,-1 0,1-1,0 1,0-1,0 0,0 0,1-1,-1 0,1 0,-1 0,1-1,0 0,0 0,1 0,-1 0,1-1,0 0,0 0,0 0,1 0,-1-1,2 1,-1-1,0 0,1 1,0-1,1 0,-1-1,1 1,0 0,0 0,1-4,0-15,1 1,1 0,2 0,0-1,1 2,2-1,0 1,1 0,2 0,0 1,1 1,2-1,7-9,15-17,2 1,2 1,3 3,43-37,46-21,-112 93</inkml:trace>
  <inkml:trace contextRef="#ctx0" brushRef="#br0" timeOffset="2214.487">3246 639,'-19'12,"0"0,0 1,1 1,1 0,1 2,0 0,0 0,2 2,0 0,1 0,1 1,1 1,1 0,-2 7,10-25,1 1,0-1,0 1,1-1,-1 1,1 0,-1-1,1 1,0 0,0 0,0-1,0 1,0 0,1-1,-1 1,1 0,0-1,-1 1,1-1,0 1,1-1,-1 1,0-1,1 0,0 0,-1 1,1-1,0 0,0-1,0 1,0 0,0 0,0-1,1 0,-1 1,1-1,-1 0,1 0,-1 0,1 0,-1-1,1 1,0-1,1 1,3-1,-1 1,0-1,1-1,-1 1,0-1,0 0,1 0,-1-1,0 0,0 0,0 0,-1-1,1 1,0-2,-1 1,0 0,0-1,0 0,0-1,-1 1,4-4,78-118,-61 83,30-32,-53 76,-1 0,1 0,-1 0,1 0,-1 0,0 0,1 0,-1 0,0 0,0 1,0-1,1 0,-2 1,1-1,0 1,0-1,0 1,-1-1,1 1,-1 0,1-1,-1 1,1 0,-1 0,0-1,0 1,0 0,0 0,0-1,-1 1,1 0,-1 1,2 5,1 5,0 0,1 0,1 0,0-1,1 1,0-1,1 0,0 0,3 2,-7-11,0 1,0-1,0-1,0 1,1 0,0 0,-1-1,1 0,0 1,0-1,1 0,-1-1,0 1,0-1,1 1,-1-1,1 0,0 0,-1 0,1-1,-1 1,1-1,0 0,0 0,-1 0,1-1,0 1,-1-1,1 0,-1 0,1 0,-1 0,1-1,2-1,11-7,0-1,-1-1,0 0,-1-1,-1-1,0 0,0-1,2-5,78-73,-59 65,-25 19,0 0,1 1,0 1,0-1,1 2,-1-1,2 2,-1 0,2-1,-12 5,-1 1,1-1,0 1,-1-1,1 1,-1-1,1 1,0 0,-1 0,1 0,0 0,-1 0,1 0,0 0,-1 0,1 1,-1-1,1 1,0-1,-1 1,1 0,-1-1,1 1,-1 0,0 0,1 0,-1 0,0 0,0 1,0-1,0 0,0 0,0 1,0-1,0 1,0-1,0 1,-1-1,1 1,-1-1,1 1,-1 0,0-1,0 1,1 0,-1-1,0 1,0-1,-1 1,1 0,0-1,0 1,-1 0,1-1,-1 1,0-1,-1 1,-1-1,1 0,-1 0,1 0,-1 0,1 0,-1-1,0 1,0-1,1 0,-1 1,0-1,0-1,1 1,-1 0,0-1,0 1,1-1,-1 0,1 0,-1 0,1 0,-1 0,1-1,-1 1,0-2,-5 0,2 0,0 1,0-1,0 1,0 0,0 1,-1 0,1 0,-1 0,1 1,0 0,-1 0,1 0,-1 1,1 0,0 0,0 1,-1 0,1 0,0 0,0 1,1-1,-1 2,1-1,-1 1,1-1,0 1,0 1,1-1,-1 1,1 0,-3 4,5-6,0-1,0 1,1 0,-1 0,1 0,0-1,-1 1,1 0,1 1,-1-1,0 0,1 0,0 0,0 0,0 0,0 1,0-1,0 0,1 0,0 0,-1 0,1 0,0 0,1 0,-1 0,0 0,1 0,0-1,0 1,0 0,0-1,0 0,0 1,0-1,2 1,98 56,-81-52,1-2,0 0,0-1,0-1,0-2,0 0,1-1,-1-1,0-1,0-1,0-1,0-1,0-1,6-3,9-6,0-1,-1-1,0-3,-2 0,-1-3,0 0,14-16,-24 20,-15 15,0 0,-1-1,0-1,0 1,0-1,0 0,-1-1,0 1,0-1,-1-1,0 1,0-1,-1 0,0 0,0 0,-1 0,0-1,-1 1,1-1,-2 0,1 0,-1 1,0-6,-2 12,1-1,-1 0,0 1,0-1,0 1,0-1,0 1,-1-1,1 1,-1-1,1 1,-1 0,0 0,0 0,0 0,0 0,0 1,0-1,-1 1,1-1,-1 1,1 0,-1 0,1 0,-1 0,0 0,1 0,-1 1,0-1,0 1,1 0,-1 0,0 0,0 0,1 1,-1-1,0 1,1-1,-1 1,-1 1,-103 52,97-46,1 0,-1 1,2 0,0 1,0 0,0 0,1 1,1 0,0 0,0 0,1 1,1 0,0 0,0 0,2 0,-1 0,1 1,1-1,0 1,1 0,1-1,-1 1,2 0,0-1,1 0,0 1,0-1,1 0,1-1,0 1,1 0,8 4,0-1,1-1,0-1,1 0,1 0,0-2,0 0,1-1,1-1,0-1,0 0,0-2,1 0,0-1,0-1,0 0,1-2,-1-1,1 0,1-2,7 2</inkml:trace>
</inkml:ink>
</file>

<file path=ppt/ink/ink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2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161 1,'-14'33,"-10"17,-1 4,0-3,3-4,1-11,4-6,5-9</inkml:trace>
</inkml:ink>
</file>

<file path=ppt/ink/ink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1.95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30,'-25'261,"10"-7,-4 41,-7-97,25-187</inkml:trace>
  <inkml:trace contextRef="#ctx0" brushRef="#br0" timeOffset="264.207">0 594,'43'-5,"44"-11,15-2,2-4,-14-3,-12 4,-14-1,-8 5,-10-1,-7 4,-5-2,-5-2,-1 2,-6-1,-2-3,-5-2,-4 2</inkml:trace>
  <inkml:trace contextRef="#ctx0" brushRef="#br0" timeOffset="618.235">904 1,'-100'534,"94"-500,1 1,1 0,2 0,2 0,1 1,-1-33,0 1,1-1,-1 0,1 0,-1 0,1 0,0 0,0 0,0 0,1 0,-1 0,1 0,0-1,0 1,-1-1,2 1,-1-1,0 0,0 0,1 0,-1 0,1 0,0 0,-1-1,1 1,0-1,0 0,0 0,0 0,0 0,0 0,0-1,1 1,-1-1,0 0,0 0,0 0,0 0,1-1,-1 1,0-1,0 0,0 0,0 0,0 0,0-1,-1 1,3-2,44-24,-2-3,-1-2,39-35,-34 35,-50 31,0 1,0-1,0 1,0 0,0-1,0 1,0 0,0-1,0 1,1 0,-1 0,0 0,0 0,0 0,0 0,0 1,0-1,0 0,0 1,0-1,0 0,0 1,0-1,0 1,0-1,0 1,0 0,0-1,-1 1,1 0,0 0,0 0,-1-1,1 1,-1 0,1 0,0 0,-1 0,0 0,1 0,-1 0,0 0,1 0,-1 0,0 0,0 1,0-1,0 0,0 0,0 0,0 0,0 0,-15 83,13-79,-1-1,1 1,0 1,0-1,0 0,1 0,0 1,0-1,0 1,1-1,0 1,0-1,0 1,0-1,1 1,0-1,0 0,1 1,-1-1,1 0,0 0,1 0,-1 0,1 0,0-1,0 1,1-1,-1 0,1 0,0 0,1 1,2-4,-1 0,1 0,0 0,-1-1,1 0,0-1,-1 1,1-1,0 0,-1-1,0 0,1 0,-1 0,0-1,0 0,0 0,0 0,-1-1,1 0,-1 0,0 0,0-1,0 0,-1 0,4-5,10-5,-3 3</inkml:trace>
  <inkml:trace contextRef="#ctx0" brushRef="#br0" timeOffset="961.84">1552 764,'25'0,"-1"-1,0-1,0-2,0 0,0-1,-1-1,1-1,-1-2,-1 0,0-1,0-1,8-7,-24 14,1 0,-1-1,0 0,-1 0,1 0,-1-1,0 0,0 0,-1 0,0-1,0 1,0-1,-1 0,0 0,-1 0,1 0,-1-1,-1 1,1-1,-1 1,0-1,-1 0,0 1,0-4,-4 8,1-1,-1 0,0 1,0 0,0 0,0 0,0 0,-1 1,1-1,-1 1,0 0,1 1,-1-1,0 1,0 0,0 0,0 1,0-1,0 1,0 0,-1 0,1 1,0 0,0 0,0 0,0 0,1 1,-4 1,-10 4,2 2,-1 0,1 0,1 2,0 0,0 1,1 0,0 1,1 1,1 0,0 0,1 1,1 1,-6 11,10-17,0 0,1 0,0 0,1 1,0 0,1 0,0 0,0 1,0 8,3-16,0 0,-1 0,1 0,1 0,-1 0,1 0,-1 0,1 0,0 0,1 0,-1 0,1 0,-1 0,1-1,0 1,1-1,-1 1,0-1,1 0,0 0,0 0,0 0,0-1,0 1,1-1,-1 1,1-1,2 0,7 3,0-1,0 0,1-1,-1-1,1 0,0-1,0 0,0-1,-1-1,1 0,0-1,6-1,12-5</inkml:trace>
  <inkml:trace contextRef="#ctx0" brushRef="#br0" timeOffset="1367.592">2089 877,'244'-270,"-191"231,-52 39,0 0,0 1,1-1,-1 0,0 1,0 0,0-1,1 1,-1 0,0-1,0 1,0 0,0 0,0 0,0 0,-1 0,1 0,0 0,0 0,-1 0,1 0,0 1,-1-1,0 0,1 0,-1 1,0-1,1 0,-1 1,0-1,0 0,0 1,0-1,2 9,1-3,0 1,1-1,-1 1,1-1,1 0,-1-1,1 1,0-1,1 0,0 0,0 0,0-1,0 0,1 0,0-1,0 1,0-1,0-1,1 0,0 0,-1 0,1-1,0 0,0-1,0 0,1 0,-1 0,0-1,0-1,0 1,0-1,0-1,0 1,0-1,0-1,0 1,0-1,-1-1,3-1,11-8,1 0,-2-2,0 0,-1-1,-1-1,0-1,-1-1,-1 0,-1-1,0-1,-2 0,-1-1,10-23,12-22,-20 39</inkml:trace>
</inkml:ink>
</file>

<file path=ppt/ink/ink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17.9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49,'5'33,"2"41,-1 11,-1 2,-2-5,0-6,-2-7,-1-10,0-11,0-3,0-5,0-5,-1-3,1-2,0-11,0-14,0-12,0-6</inkml:trace>
  <inkml:trace contextRef="#ctx0" brushRef="#br0" timeOffset="287.851">1 105,'48'-5,"44"-6,17-1,-6-4,-15 1,-19 3,-15 4,-12 2,-10 4,-4-4,-2 0,-6 0</inkml:trace>
  <inkml:trace contextRef="#ctx0" brushRef="#br0" timeOffset="737.989">847 416,'20'0,"15"0,7 0,0 0,-1 0,-3 0,-3 0,-3 0,-7 0</inkml:trace>
  <inkml:trace contextRef="#ctx0" brushRef="#br0" timeOffset="987.488">875 726,'48'-5,"16"-6,2-2,-6 2,-12 3</inkml:trace>
</inkml:ink>
</file>

<file path=ppt/ink/ink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4.5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24,'7'-3,"-1"-1,1 1,0 0,0 1,0 0,0 0,1 0,-1 1,0 0,1 1,-1-1,1 1,-1 1,0 0,1 0,-1 0,0 1,1 0,4 2,-11-1,1 0,-2 0,1 0,0 0,-1 1,1-1,-1 0,0 0,0 1,0-1,0 0,-1 0,1 0,-1 1,0-1,0 0,0 0,0 0,-1 0,1 0,-1-1,0 1,1 0,-1-1,-1 1,1-1,0 0,0 0,-3 2,0 3,-103 120,107-126,0 1,0 0,0 0,0 0,0 0,1 0,-1 0,1 0,0 0,-1 0,1 0,0 0,0 0,0 0,1 0,-1 0,0 0,1 0,-1 0,1 0,0 0,0 0,0 0,-1 0,2-1,-1 1,0 0,0-1,1 1,-1-1,0 1,1-1,0 0,-1 1,1-1,0 0,0 0,-1 0,1 0,0-1,0 1,0 0,0-1,0 1,0-1,0 0,0 0,2 0,109 3,-87-4</inkml:trace>
  <inkml:trace contextRef="#ctx0" brushRef="#br0" timeOffset="326.756">226 477,'38'-5,"23"-2,5 1,-3 1,-8 1,-9 2,-11-4,-8 0,-3 0,-6 1</inkml:trace>
  <inkml:trace contextRef="#ctx0" brushRef="#br0" timeOffset="579.695">480 194,'-10'38,"-2"28,0 7,2-5,3-8,2-10,3-9,1-6,1-4,0-3,6-6,1-7</inkml:trace>
</inkml:ink>
</file>

<file path=ppt/ink/ink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1.7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169 0,'0'5,"0"6,0 7,0 4,0 4,0 2,0 1,0 0,0 0,0 1,5-6,2-2,-1 0,4 2,0-4</inkml:trace>
  <inkml:trace contextRef="#ctx0" brushRef="#br0" timeOffset="255.106">1 396,'38'-10,"28"-7,6-2,-3 3,-10 4,-9 9,-13 10,-14 3</inkml:trace>
  <inkml:trace contextRef="#ctx0" brushRef="#br0" timeOffset="616.333">56 621,'27'-4,"-16"1,0 1,1 0,-1 0,1 1,-1 1,1 0,-1 1,1 0,-1 0,1 1,-1 1,0 0,10 4,-20-5,0 0,0 0,0 0,-1 1,1-1,-1 0,1 0,-1 1,0-1,0 0,0 1,0-1,0 0,0 0,-1 1,1-1,-1 0,1 0,-1 0,0 1,0-1,0 0,0 0,0 0,-1 0,1-1,0 1,-1 0,0 0,1-1,-1 1,0-1,0 0,0 1,0-1,0 0,0 0,0 0,0-1,0 1,-2 0,-6 7,8-6,-8 5,1-1,1 1,-1 1,1 0,1 0,-1 0,2 1,-1 0,1 0,0 1,1-1,0 1,1 1,0-1,0 1,1-1,0 3,4-9,0-1,1 1,-1-1,1 0,0 0,0 1,0-1,0 0,0 0,1-1,-1 1,1 0,0-1,0 0,0 1,0-1,0 0,0-1,1 1,-1-1,0 1,1-1,0 0,-1 0,1 0,-1-1,1 1,0-1,0 0,-1 0,1-1,3 1,19 0</inkml:trace>
  <inkml:trace contextRef="#ctx0" brushRef="#br0" timeOffset="1207.161">509 734,'275'-329,"-205"255,-68 75,0-1,-1 0,1 1,-1 0,1-1,-1 1,0 0,1 0,-1 0,0 0,1 0,-1 0,0 0,0 0,0 0,0 1,0-1,0 0,0 1,-1-1,1 1,0-1,-1 1,1-1,-1 1,0-1,1 1,-1 0,0-1,0 1,0-1,0 1,0 0,-1-1,1 1,0-1,-1 1,1-1,-1 1,1 0,0 1,1 141,0-142,-1-1,0 1,1-1,-1 1,1-1,-1 1,1-1,0 1,0-1,0 0,-1 0,1 1,1-1,-1 0,0 0,0 0,0 0,0 0,1 0,-1-1,0 1,1 0,-1 0,1-1,-1 1,1-1,-1 0,1 1,-1-1,1 0,-1 0,1 0,-1 0,1 0,-1 0,1 0,0-1,-1 1,1-1,-1 1,0-1,1 1,0-1,53-42,59-102,-27 40,-88 105,1 1,0-1,0 0,0 1,0-1,0 0,0 0,0 1,0-1,0 0,0 1,0-1,0 0,0 0,0 1,0-1,0 0,1 1,-1-1,0 0,0 0,0 1,0-1,0 0,1 0,-1 0,0 1,0-1,0 0,1 0,-1 0,0 1,0-1,1 0,-1 0,0 0,0 0,1 0,-1 0,0 0,1 0,-1 1,0-1,0 0,1 0,-1 0,0 0,1-1,-1 1,0 0,0 0,1 0,-1 0,0 0,-8 30,3-22,1 1,0 0,1 0,0 0,0 0,1 1,0-1,1 1,0-1,0 1,1 0,1-1,-1 1,1-1,1 1,0-1,0 1,1-1,0 0,1 0,0 0,0 0,1-1,0 0,0 0,7 7,8 3</inkml:trace>
  <inkml:trace contextRef="#ctx0" brushRef="#br0" timeOffset="1701.776">1468 254,'23'78,"-20"-53,26 102,-26-111,1-1,1 1,0-1,1 0,0-1,1 1,9 11,-15-24,-1-1,1 0,-1 0,1 0,0 0,0 0,0-1,0 1,-1 0,1 0,0-1,0 1,0 0,1-1,-1 1,0-1,0 1,0-1,0 1,0-1,1 0,-1 0,0 0,0 0,1 0,-1 0,0 0,0 0,0 0,1 0,-1-1,0 1,0 0,0-1,0 1,0-1,1 0,-1 1,0-1,0 0,-1 1,1-1,0 0,0 0,0 0,0 0,-1 0,1 0,0 0,-1 0,1 0,-1 0,1-1,28-65,-28 64,36-156,-10-1,-21 137,1 5</inkml:trace>
  <inkml:trace contextRef="#ctx0" brushRef="#br0" timeOffset="2353.92">1411 29,'24'0,"13"0,5 0,0 0,-3-5,-2-1,-8-1</inkml:trace>
</inkml:ink>
</file>

<file path=ppt/ink/ink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28.6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141 718,'30'0,"-16"-1,1 1,-1 0,1 1,-1 0,1 2,-1-1,0 2,11 3,-23-6,0 0,0-1,0 1,0 0,-1 0,1 0,0 1,-1-1,1 0,-1 0,1 1,-1-1,1 1,-1-1,0 1,0 0,0 0,0-1,0 1,0 0,-1 0,1 0,0 0,-1 0,0 0,1 0,-1 0,0 0,0 0,0 0,0 0,-1 0,1 0,0 0,-1 0,1 0,-1 0,0 0,0-1,0 1,0 0,-1 1,-58 75,47-65,-9 11,-67 95,87-116,2 0,-1 0,0 1,0-1,1 0,0 1,0-1,0 0,0 1,0-1,1 0,-1 1,1-1,0 0,0 0,0 1,1-1,-1 0,1 0,-1 0,1-1,0 1,0 0,0-1,1 1,-1-1,1 0,-1 0,1 0,0 0,-1 0,1 0,0-1,0 1,1-1,-1 0,0 0,0 0,0-1,1 1,-1-1,0 1,1-1,-1 0,1 0,-1-1,0 1,0-1,1 0,2-1,82-26,-62 17</inkml:trace>
  <inkml:trace contextRef="#ctx0" brushRef="#br0" timeOffset="-665.061">141 70,'0'9,"0"13,0 8,5 3,2 1,-1 0,-1-2,3-1,1-1,3-6,-1-1,-1-1,-3-4</inkml:trace>
  <inkml:trace contextRef="#ctx0" brushRef="#br0" timeOffset="-397.066">0 521,'39'-5,"31"-6,9-2,-4 2,-10 3,-12 2,-9 3,-13 1</inkml:trace>
  <inkml:trace contextRef="#ctx0" brushRef="#br0" timeOffset="3453.14">650 775,'32'-24,"-1"0,-2-2,0-2,-2 0,-1-2,-1-1,-2-1,-1-1,-2 0,7-17,-18 24,-25 32,5 5,0 1,1 0,0 1,1 0,0 0,1 1,1 1,0-1,1 1,0 0,1 0,-1 12,5-23,0 0,1-1,-1 1,1 0,0 0,0-1,0 1,1 0,-1 0,1-1,0 1,0 0,0-1,1 1,-1-1,1 0,0 1,0-1,0 0,0 0,0 0,1 0,-1 0,1-1,0 1,0-1,0 0,0 0,0 0,1 0,-1 0,0-1,1 0,-1 1,1-1,0 0,1 0,8 1,1 0,0 0,0-1,0-1,0 0,-1-1,1-1,0 0,8-3,0-1,0-2,0 0,-1-1,0-1,-1-2,0 0,-1 0,8-8,-16 11,-1 0,0-1,0-1,-1 1,-1-1,1-1,-2 1,0-1,0-1,-1 1,-1-1,2-5,-7 17,1 0,-1 0,1 0,-1 0,1-1,-1 1,0 0,0-1,1 1,-1 0,0 0,0-1,0 1,-1 0,1-1,0 1,0 0,-1 0,1-1,-1 1,1 0,-1 0,1 0,-1 0,0-1,0 1,1 0,-1 0,0 1,0-1,0 0,0 0,0 0,0 0,0 1,-1-1,1 1,0-1,0 1,0-1,-1 1,1 0,0-1,0 1,-1 0,1 0,0 0,-1 0,1 0,0 0,0 0,-1 1,1-1,-1 0,-65 33,64-31,0 1,1 0,-1 0,1 0,0 1,0-1,0 0,1 1,-1-1,1 1,0 0,0-1,0 1,0 0,1 0,0-1,-1 1,1 0,0 0,1 0,-1-1,1 1,0 0,0 0,0-1,0 1,1-1,-1 1,1-1,0 1,0-1,0 0,1 0,-1 0,1 0,-1 0,1-1,5 4,-1 0,1-1,0 0,0-1,0 0,0 0,1-1,0 0,-1 0,1-1,1 0,-1-1,0 0,0 0,0-1,0 0,1-1,-1 0,0 0,0-1,0 0,0-1,0 0,-1 0,1-1,-1 0,0 0,0-1,0 0,-1-1,0 1,0-2,1 0,-1 1,-1 0,0 0,0-1,0 0,-1 0,0 0,0-1,0 0,-1 1,-1-1,1-1,-1 1,-1-1,0 1,0-1,0 0,-1 1,0-8,-1 15,0 1,0-1,0 0,0 1,0-1,0 0,0 0,-1 1,1-1,0 0,0 1,0-1,-1 0,1 1,0-1,-1 1,1-1,-1 0,1 1,-1-1,1 1,-1-1,1 1,-1 0,1-1,-1 1,1-1,-1 1,0 0,1 0,-1-1,0 1,1 0,-1 0,0 0,0 0,1-1,-1 1,0 0,1 0,-1 1,0-1,1 0,-1 0,0 0,1 0,-1 1,0-1,1 0,-1 0,0 1,1-1,-1 1,1-1,-1 0,1 1,-1-1,1 1,-1 0,-31 30,27-27,1 1,-1 1,1-1,0 0,1 1,-1 0,1 0,0 0,1 0,-1 1,1-1,1 1,-1-1,1 1,0 0,1 0,-1-1,1 1,1 0,-1 0,1-1,0 1,1-1,0 1,0-1,0 1,1-1,-1 0,2 0,-1 0,1 0,-1-1,2 1,-1-1,1 0,-1 0,1-1,1 0,-1 1,0-2,1 1,1 0,0-2,0 1,1-1,0 0,0-1,-1 0,1 0,0 0,0-1,0-1,0 1,0-1,7-2,4-4</inkml:trace>
  <inkml:trace contextRef="#ctx0" brushRef="#br0" timeOffset="3840.42">1638 13,'89'-6,"-70"3,0 1,0 1,0 0,0 2,0 0,0 1,0 1,-18-3,0 0,0 0,1 0,-1 1,0-1,0 0,0 0,0 1,1-1,-1 1,0-1,0 1,0-1,0 1,0 0,0-1,0 1,-1 0,1 0,0 0,0 0,0-1,-1 1,1 0,-1 0,1 1,-1-1,1 0,-1 0,1 0,-1 0,0 0,0 0,1 1,-1-1,0 0,0 0,0 0,-1 1,1-1,0 0,0 0,-1 0,1 0,0 0,-1 0,0 1,-37 47,33-44,3-3,-48 64,49-65,0 1,0-1,0 1,0 0,1-1,-1 1,1 0,-1-1,1 1,-1 0,1 0,0 0,0-1,0 1,0 0,0 0,1 0,-1-1,0 1,1 0,-1 0,1-1,0 1,0 0,-1-1,1 1,0-1,0 1,0-1,1 1,-1-1,0 0,0 0,1 1,-1-1,1 0,-1 0,1 0,0-1,-1 1,1 0,1 0,12 3,0-1,0 0,1-1,-1-1,0 0,1-1,-1 0,1-2,2 0,27-1,-20 2</inkml:trace>
  <inkml:trace contextRef="#ctx0" brushRef="#br0" timeOffset="4755.442">2005 605,'221'-415,"-221"415,0 1,1-1,-1 1,0 0,1-1,-1 1,1-1,-1 1,0-1,1 1,-1-1,1 0,0 1,-1-1,1 1,-1-1,1 0,-1 0,1 1,0-1,-1 0,1 0,0 0,-1 0,1 0,-1 0,1 1,0-2,-1 1,1 0,0 0,-1 0,1 0,0 0,-1 0,1-1,-1 1,1 0,0-1,-1 1,1 0,-1-1,1 1,-1 0,1-1,-1 1,1-1,-1 1,0-1,1 1,-1-1,0 0,1 1,-1-1,0 1,0-1,1 0,-1 1,0-1,0 0,0 1,0-1,0 0,0 1,-21 110,20-107,0 0,0 0,0 1,0-1,0 0,1 0,0 1,0-1,0 0,0 0,0 1,0-1,1 0,0 0,0 1,0-1,0 0,0 0,0 0,1 0,0-1,-1 1,1 0,0 0,0-1,0 0,1 1,-1-1,1 0,-1 0,1 0,0 0,0-1,-1 1,1-1,0 0,1 1,-1-1,0-1,0 1,0 0,1-1,-1 0,1 1,7-5,-1 0,0-1,0 0,0 0,-1-1,0 0,0-1,0 0,-1 0,0-1,0 0,-1 0,0-1,-1 0,1 0,-2-1,1 0,23-31,14-17,-41 59,0-1,0 1,0 0,0 0,0 0,0 0,-1 0,1 0,0 1,-1-1,1 0,-1 1,1 0,-1-1,0 1,1 0,-1-1,0 1,0 0,0 0,-1 0,1 0,0 0,-1 0,1 0,-1 1,9 50,-9-47,0 0,0-1,0 1,1-1,0 1,0-1,1 0,-1 1,1-1,0 0,1 0,-1 0,1 0,0 0,0-1,1 0,-1 1,1-1,1 1,10 4</inkml:trace>
  <inkml:trace contextRef="#ctx0" brushRef="#br0" timeOffset="5049.8">2032 605,'48'-4,"55"-8,18-5,-6 0,-12 2,-15 0,-18 2,-15 3,-13 3,-8 3,-6 3,-7 0</inkml:trace>
  <inkml:trace contextRef="#ctx0" brushRef="#br0" timeOffset="5701.319">2230 803,'-105'181,"95"-154,26-33,110-137,63-28,-130 128,-58 42,1 0,0 1,-1-1,1 0,0 1,-1-1,1 1,0-1,0 1,-1 0,1 0,0 0,0 0,0 0,-1 0,1 0,0 1,0-1,-1 0,1 1,0 0,-1-1,1 1,0 0,-1 0,1 0,-1 0,1 0,-1 0,0 0,1 1,-1-1,0 0,0 1,0-1,0 1,0 0,44 123,-23-3,-21-121,-1 0,0-1,1 1,-1 0,0-1,1 1,-1 0,0 0,0-1,0 1,1 0,-1 0,0 0,0-1,0 1,0 0,-1 0,1-1,0 1,0 0,0 0,-1-1,1 1,0 0,-1-1,1 1,0 0,-1-1,1 1,-1 0,1-1,-1 1,1-1,-1 1,0-1,1 1,-1-1,0 1,1-1,-1 0,0 0,0 1,1-1,-1 0,0 0,0 0,1 1,-1-1,0 0,0 0,1 0,-1 0,0-1,0 1,0 0,1 0,-1 0,0-1,1 1,-1 0,0-1,-52-28,40 21,-133-73,104 57,24 14</inkml:trace>
</inkml:ink>
</file>

<file path=ppt/ink/ink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7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227 230,'1'-37,"1"24,-1 0,-1 0,-1 0,1 0,-2 0,0 1,0-1,-1 0,-1 1,0-1,-4-6,6 16,0 0,-1 1,1 0,0-1,-1 1,1 0,-1 0,0 0,0 1,0-1,0 1,0-1,0 1,0 0,0 0,0 0,-1 1,1-1,0 1,-1 0,1 0,0 0,-1 0,1 1,0-1,0 1,-1 0,1 0,0 0,0 0,0 0,0 1,0-1,0 1,1 0,-1 0,0 0,1 0,0 1,-1-1,1 1,0-1,0 1,0 0,1 0,-1 0,1-1,-1 2,1-1,0 1,-4 10,2 1,0 0,0 0,1 0,1 0,1 1,0-1,1 0,1 0,0 0,1 0,0 0,3 4,10 84,37 149,-32-178,-11-43,-1 1,-2 0,-1 0,-1 1,-1 16,-2-38,-1 1,0 0,-1-1,0 1,-1 0,-1-1,1 1,-2-1,0 0,0 1,-1-1,0-1,-1 1,0-1,-1 1,0-1,-1-1,0 1,0-1,-1-1,0 1,0-1,-1-1,0 1,-4 1,11-8,0 0,0 0,0 1,0-1,0 0,0-1,-1 1,1 0,0-1,-1 1,1-1,0 0,-1 0,1 0,0 0,-1 0,1 0,-1 0,1-1,0 0,0 1,-1-1,1 0,0 0,0 0,0 0,0 0,0-1,0 1,0-1,0 1,1-1,-1 0,0 0,1 1,-1-3,-6-13</inkml:trace>
</inkml:ink>
</file>

<file path=ppt/ink/ink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8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201 138,'-2'-8,"0"0,-1 0,1 0,-1 1,-1-1,0 1,0 0,0 0,-1 0,0 0,0 1,0 0,-1 0,0 0,0 1,-4-2,9 5,-1 0,1 1,-1-1,0 1,0-1,0 1,0 0,0 0,0 0,0 0,0 0,0 0,0 0,0 1,-1-1,1 1,0 0,-1 0,1 0,0 0,0 0,-1 0,1 0,0 1,0-1,-1 1,1 0,0-1,0 1,0 0,0 0,0 1,0-1,0 0,0 1,1-1,-1 1,0-1,1 1,-1 0,1 0,0 0,0 0,-1 0,1 0,0 0,1 0,-1 0,0 0,1 0,-1 1,1-1,-1 2,-1 32,1 0,2 1,2-1,1 0,1 0,2-1,2 0,1 0,2-1,5 10,-7-16,27 113,-24-51,-8-66,-1 0,-1 1,-2-1,0 1,-1-1,-2 0,0 1,-2 1,-3 10,7-29,1-1,-2 1,1 0,-1 0,0-1,0 1,-1-1,0 1,0-1,-1 0,1 1,-1-1,-1 0,1-1,-1 1,0-1,0 0,-1 0,1 0,-1 0,0-1,-1 1,1-1,-1-1,1 1,-1-1,0 0,-4 1,7-4,1 0,0 0,0-1,0 1,-1 0,1-1,0 0,0 1,0-1,0 0,0 0,0 0,0 0,0-1,1 1,-1 0,0-1,1 1,-1-1,1 0,-1 1,1-1,0 0,0 0,0 0,0 0,0 0,0 0,0 0,1 0,-1-1,1 1,-1 0,1 0,0-1,-4-18</inkml:trace>
</inkml:ink>
</file>

<file path=ppt/ink/ink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2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29 121,'-29'389,"36"-437,1 0,3 1,2 0,1 1,3 0,2 1,1 1,7-5,19-40,-45 89,-1 0,1 0,0 0,0 1,0-1,0 0,-1 1,1-1,0 1,0-1,-1 1,1-1,0 1,0 0,-1-1,1 1,-1 0,1-1,-1 1,1 0,-1 0,1-1,-1 1,0 0,1 0,-1 0,0 0,0 0,0 0,0-1,0 1,0 0,0 0,0 0,0 0,0 0,0 0,1 3,5 16,0-2</inkml:trace>
</inkml:ink>
</file>

<file path=ppt/ink/ink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39.6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64 327,'-15'38,"-9"18,0-1</inkml:trace>
  <inkml:trace contextRef="#ctx0" brushRef="#br0" timeOffset="545.661">177 73,'178'-64,"-119"56,-58 9,-1 1,0-1,0 1,0-1,1 0,-1 1,-1-1,1 1,0-1,0 1,0-1,-1 0,1 1,-1-1,1 0,-1 1,1-1,-1 0,0 0,0 1,0-1,0 0,0 0,0 0,0 0,0 0,0 0,0 0,0-1,-1 2,-39 37,33-34,1 1,1-1,-1 1,1 0,0 1,0 0,1 0,0 0,0 0,0 1,1 0,1 0,-1 0,1 1,2-7,1 0,0 1,0-1,0 0,0 0,0 0,1 0,-1 0,1 1,-1-1,1 0,0 0,0 0,0 0,0 0,0-1,0 1,0 0,1 0,-1-1,1 1,-1-1,1 1,0-1,-1 0,1 1,0-1,0 0,0 0,0 0,0-1,0 1,0 0,0-1,0 1,0-1,2 0,88 6,-79-7,45 0,-32 0</inkml:trace>
  <inkml:trace contextRef="#ctx0" brushRef="#br0" timeOffset="1236.911">346 920,'-9'3,"-1"0,1 1,0 0,0 1,1 0,-1 0,1 0,0 1,0 1,1-1,0 1,0 1,1-1,-1 1,2 0,-1 0,1 1,0 0,0 2,4-9,1 0,-1 0,1 0,-1 0,1 0,0 1,-1-1,1 0,0 0,1 0,-1 0,0 1,0-1,1 0,0 0,-1 0,1 0,0 0,0 0,0 0,0 0,0 0,1-1,-1 1,0 0,1-1,-1 1,1-1,0 1,-1-1,1 0,0 0,0 0,0 0,0 0,0 0,0 0,0-1,0 1,0-1,1 1,1-1,94-6,-81-2,1 0,-2-1,1-1,-1-1,-1 0,0-1,-1-1,0 0,-1-1,0-1,-2 0,1 0,-2-1,0 0,-1-1,0 0,3-12,-7 13,0 0,0-1,-2 0,0 0,-1 0,-1 0,0-1,-2 1,0 0,0 0,-2 0,0 0,-6-16,8 29,-1 1,0-1,1 1,-2 0,1 0,0 0,-1 0,1 0,-1 0,0 0,0 1,0-1,0 1,-1 0,1 0,0 0,-1 1,0-1,1 1,-1 0,0 0,0 0,1 0,-1 1,0-1,0 1,0 0,0 1,0-1,0 0,1 1,-1 0,0 0,0 0,1 0,-1 1,1 0,-1-1,1 1,-1 0,1 1,0-1,0 1,0-1,1 1,-1 0,0 0,1 0,0 0,0 0,0 1,0-1,0 1,1 0,-6 8,1 0,0 1,1 0,0 0,1 0,0 1,2-1,-1 1,2 0,-1 0,2-1,0 1,1 0,0 0,1 0,1-1,0 1,0-1,2 1,0-1,0-1,4 7,-5-10,1 0,0 0,0-1,1 0,0 1,1-2,-1 1,2-1,-1 0,1-1,0 1,0-2,1 1,-1-1,1 0,0-1,1 0,-1-1,1 0,0 0,16 2,-1-2</inkml:trace>
  <inkml:trace contextRef="#ctx0" brushRef="#br0" timeOffset="1429.146">911 750,'-34'48,"-11"21,3 3,8-6,9-13</inkml:trace>
  <inkml:trace contextRef="#ctx0" brushRef="#br0" timeOffset="1652.741">741 694,'10'38,"12"23,8 5,3-8,-4-9,-2-13,-1-13,-4-10</inkml:trace>
  <inkml:trace contextRef="#ctx0" brushRef="#br0" timeOffset="1901.15">1080 299,'-5'24,"-1"8</inkml:trace>
  <inkml:trace contextRef="#ctx0" brushRef="#br0" timeOffset="2449.804">1277 750,'-26'25,"0"1,1 1,2 1,0 1,3 1,0 0,-11 26,30-55,0 0,0 1,0-1,0 0,0 1,1-1,-1 1,0 0,1-1,-1 1,1-1,-1 1,1 0,0 0,0-1,0 1,0 0,0-1,0 1,0 0,1-1,-1 1,0 0,1-1,0 1,-1-1,1 1,0 0,0-1,0 0,0 1,0-1,0 0,0 1,0-1,0 0,1 0,-1 0,1 0,-1 0,0 0,1 0,0-1,-1 1,1-1,-1 1,1-1,0 1,-1-1,1 0,0 0,-1 0,1 0,0 0,0 0,0 0,13-7,0 0,0-1,-1 0,0-2,0 1,-1-2,0 0,-1 0,9-12,-9 12,13-17,-2-1,-1 0,-1-2,-2 0,-1-1,-1-1,-2-1,-2 0,0-1,-3 0,-1-1,-1 0,-3-1,0 1,-3-1,0-3,-1 36,0 0,0-1,0 1,0-1,0 1,-1-1,0 1,0-1,0 1,0-1,-1 1,0 0,0-1,0 1,-1 0,1-1,-1 1,0 0,0 0,0 0,-1 1,1-1,-1 0,0 1,0 0,0-1,-1 1,1 1,-1-1,1 0,-1 1,0 0,0 0,0 0,0 0,-1 1,1-1,0 1,-1 0,-1 0,-6 4,0 1,0 0,1 0,-1 1,1 1,0 0,1 0,0 1,0 0,0 1,1 0,0 1,0 0,1 0,0 1,1 0,0 0,1 1,0 0,0 0,1 0,1 1,0 0,0 0,0 10,1-12,0 0,1 0,1 1,0-1,0 1,1-1,0 1,1-1,1 1,-1-1,1 0,1 0,0 0,1 0,-1 0,2 0,0-1,0 0,0 0,1 0,0-1,1 0,0 0,1 0,12 14,-1-1</inkml:trace>
  <inkml:trace contextRef="#ctx0" brushRef="#br0" timeOffset="2916.324">1559 750,'-2'7,"-1"1,0 0,0 0,1 1,0-1,1 0,0 1,0 0,0-1,1 1,1-1,-1 1,1-1,1 1,0-1,0 1,0-1,1 0,1 0,-1 0,2 1,-2-8,0-1,0 1,0-1,1 0,-1 0,0 0,0-1,0 1,0-1,0 1,0-1,0 0,0 0,0-1,0 1,0 0,-1-1,1 0,0 0,-1 0,0 0,1 0,-1 0,0 0,0-1,0 1,0-1,-1 0,1 1,-1-1,0 0,1 0,-1-1,-1 4,58-93,-57 93,0 0,0 0,0 0,0 0,0 0,0 0,0 0,0 0,0 0,0 0,0 0,0 1,0-1,-1 1,1-1,0 0,0 1,0-1,0 1,-1 0,1-1,0 1,-1 0,1-1,0 1,-1 0,1 0,-1-1,1 1,-1 0,1 0,-1 0,0 0,1 0,-1 0,0 0,0 0,0-1,0 1,0 0,0 0,0 0,0 0,0 0,0 0,0 0,-1 0,1 0,0 0,-1 0,1 0,0-1,-1 1,1 0,-1 0,1 0,-2 291,1-277,0 0,-1 0,0 0,-1-1,0 1,-2-1,0 0,0 0,-8 13,-9-4,12-21</inkml:trace>
  <inkml:trace contextRef="#ctx0" brushRef="#br0" timeOffset="3208.31">1814 468,'-5'5,"-11"16,-3 9,2 4,3 2,5-6</inkml:trace>
</inkml:ink>
</file>

<file path=ppt/ink/ink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5:5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143 187,'20'26,"-1"2,-1 0,-2 1,-1 1,-1 0,-1 1,-2 0,-1 1,-1 0,-2 1,0 14,-2-27,15 70,-3 1,-5 0,-3 1,-4 28,-11-70,0-33</inkml:trace>
  <inkml:trace contextRef="#ctx0" brushRef="#br0" timeOffset="3284.752">1 384,'13'-20,"0"0,1 1,2 1,0 0,0 1,2 1,0 1,1 0,0 1,1 2,0 0,2 0,-1 2,1 1,0 1,1 1,0 0,2 2,139 7,-159-1,-1-1,1 1,0 1,-1-1,1 1,0 0,-1 0,0 0,1 0,-1 1,0 0,0 0,-1 0,1 0,-1 1,1-1,-1 1,0 0,0 0,-1 0,1 0,-1 1,0-1,0 0,-1 1,1 0,-1-1,0 1,0 0,0 0,-1 4,-2 6,-2-1,0 1,-1 0,0-1,-1 0,0 0,-2-1,1 0,-2 0,1 0,-2-1,0-1,0 1,-1-2,0 0,-5 3,-244 196,258-207,1-2,-1 1,1-1,0 0,-1 1,1 0,0-1,0 1,0 0,0 0,0-1,0 1,0 0,0 0,0 0,0 0,0 0,0 0,1 1,-1-1,0 0,1 0,-1 1,1-1,-1 0,1 0,0 1,0-1,-1 0,1 1,0-1,0 1,0-1,1 0,-1 1,0-1,0 0,1 1,-1-1,1 0,-1 0,1 1,-1-1,1 0,0 0,11 2,0-2,1 1,-1-2,0 0,1 0,-1-1,0-1,0 0,0 0,0-1,3-2,9 0,32-8,1 2,0 3,0 3,36 1,-89 4,1 0,0 0,-1 0,1 1,0-1,-1 1,1 0,-1 1,0-1,1 1,-1-1,0 1,0 1,0-1,0 1,0-1,-1 1,1 0,-1 0,0 1,1-1,-2 1,1-1,0 1,-1 0,1 0,-1 0,-1 1,1-1,0 0,-1 1,0-1,0 1,0-1,-1 1,1-1,-1 1,0 0,-6 15,0 0,-1 0,0-1,-2 0,-1 0,0-1,-1 0,-1-1,0 0,-2-1,0-1,0 0,-2-1,0 0,0-1,-10 4,-2 7,-1-1,-1-1,-1-2,0-1,-2-2,0-1,-1-1,-1-2,0-1,-3-2,35-8,0-1,0 0,-1 0,1 0,0-1,0 1,-1-1,1 1,0-1,-1 0,1-1,0 1,-1-1,1 1,0-1,0 0,-1 0,1 0,0-1,0 1,0-1,0 1,1-1,-1 0,0 0,1 0,-1-1,1 1,0-1,0 1,0-1,0 0,0 0,1 1,-1-1,1-1,0 1,-1 0,1-2,32-79,-15 59</inkml:trace>
  <inkml:trace contextRef="#ctx0" brushRef="#br0" timeOffset="4055.842">1017 667,'-17'85,"10"-57,1 1,1 0,1 0,2 1,1-1,2 9,-1-35,0 0,0 1,0-1,1 0,0 0,-1 0,1 0,0 0,0 0,1 0,-1 0,1 0,-1-1,1 1,0 0,0-1,0 1,0-1,1 0,-1 0,0 0,1 0,0 0,-1 0,1-1,0 0,0 1,0-1,0 0,0 0,0 0,0-1,0 1,0-1,1 0,-1 0,0 0,0 0,0 0,1-1,-1 1,1-2,21-9,0-2,-1 0,0-2,-2-1,0-1,0 0,-2-2,0 0,-1-2,-1 0,-1 0,-1-2,4-9,52-76,-71 108,-1-1,0 0,0 1,1-1,-1 0,0 1,1-1,-1 1,1-1,-1 0,0 1,1-1,0 1,-1-1,1 1,-1 0,1-1,-1 1,1-1,0 1,-1 0,1 0,0-1,-1 1,1 0,0 0,0 0,-1 0,1 0,0 0,-1 0,1 0,0 0,0 0,-1 0,1 0,0 0,-1 1,1-1,0 0,-1 1,1-1,0 0,-1 1,1-1,-1 1,1-1,-1 1,1-1,-1 1,1-1,-1 1,1-1,-1 1,0 0,1-1,-1 1,0 0,0-1,1 1,-1 0,0-1,0 1,0 0,0 0,0-1,0 1,0 0,0-1,0 1,4 59,-4-56,-1 3,0 0,1 0,0 0,1 0,-1-1,1 1,1 0,-1-1,1 1,0-1,0 1,1-1,0 0,0 0,1 0,0 0,-1-1,2 1,-1-1,1 0,0 0,0-1,0 1,1-1,-1 0,1-1,0 1,0-1,0-1,1 1,-1-1,0 0,1 0,0-1,0 0,-1 0,1 0,0-1,4 0,7-6,0-1,-1-1,1-1,-2 0,1-1,-1 0,-1-2,0 0,0 0,-2-2,1 0,-2 0,0-1,0 0,7-16,3 3,4-5,-2-1,-1-1,-2-1,-2 0,-1-2,-1 0,-3-1,-1 0,-2-1,-1-1,-3 0,-1 0,-2 0,-1-28,-22-1,18 68,1 1,-1-1,0 1,0 0,0-1,0 1,0 0,0 0,0-1,0 1,0 0,-1 0,1 0,0 1,-1-1,1 0,-1 0,1 1,-1-1,1 1,-1-1,1 1,-1 0,1 0,-1-1,0 1,1 0,-1 0,1 1,-1-1,0 0,1 0,-1 1,1-1,-1 1,1 0,-1-1,1 1,-1 0,1 0,0 0,0 0,-2 0,-6 9,0 1,1-1,0 1,0 1,1-1,1 1,0 1,0-1,1 1,1 0,0 0,1 0,0 1,1-1,1 1,0 6,-1-10,-5 30,1 1,3 0,1 1,2-1,1 0,3 7,0-23,2-1,0 1,1-1,1 0,2 0,0-1,2-1,0 1,1-2,2 0,0-1,1 0,7 6,30 25,-47-47</inkml:trace>
  <inkml:trace contextRef="#ctx0" brushRef="#br0" timeOffset="4303.673">1666 356,'48'-5,"45"-6,11-1,-3 1,-13 2,-12 4,-14 1,-14 3,-9 0,-11 1</inkml:trace>
</inkml:ink>
</file>

<file path=ppt/ink/ink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02.4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453 712,'-1'-1,"1"1,-1-1,0 1,1-1,-1 1,0-1,1 1,-1-1,0 1,0 0,1-1,-1 1,0 0,0 0,0 0,0-1,1 1,-1 0,0 0,0 0,0 0,0 1,1-1,-1 0,0 0,0 0,0 1,1-1,-1 0,0 1,0-1,1 1,-1-1,0 1,1-1,-1 1,0-1,1 1,-1 0,1-1,-1 1,1 0,-1-1,1 1,0 0,-1 0,1-1,0 1,-1 0,1 0,0 0,0 0,0-1,0 1,0 0,0 0,0 0,0 0,0-1,0 1,1 0,9 57,-9-54,77 336,-50-175,-27-154</inkml:trace>
  <inkml:trace contextRef="#ctx0" brushRef="#br0" timeOffset="286.437">1 882,'624'-314,"-456"241,-166 72,-1 0,1 1,0-1,-1 1,1 0,-1-1,1 1,0 0,-1 0,1 0,0 0,-1 0,1 0,0 0,-1 1,1-1,0 1,-1-1,1 1,-1 0,1-1,-1 1,0 0,1 0,-1 0,0 0,1 0,-1 0,0 1,0-1,0 0,0 1,0-1,0 0,0 1,-1-1,1 1,-1-1,1 1,-1 0,1-1,-1 1,0 0,0-1,1 1,-1 0,-1-1,1 1,0 0,0-1,-1 1,-7 23,-5 0</inkml:trace>
  <inkml:trace contextRef="#ctx0" brushRef="#br0" timeOffset="537.444">114 1417,'38'-9,"32"-14,10-1,-1-3,-3 4,-10 1,-11 4,-6 0,-6 4,-6-1,-4 2,-3 3,-2-1,0 1,-6-3,-1 1,-5 3</inkml:trace>
  <inkml:trace contextRef="#ctx0" brushRef="#br0" timeOffset="870.734">86 429,'43'-14,"43"-15,17-6,-5 2,-9 2,-10 6,-9 3,-12 4,-11 2,-8 3,-11 3</inkml:trace>
  <inkml:trace contextRef="#ctx0" brushRef="#br0" timeOffset="1500.418">1130 712,'29'-10,"28"-7,10-2,-2 4,-7-2,-9 3,-8 3,-10-1,-7 2,-1 2,-1-2,1 0,-4 3</inkml:trace>
  <inkml:trace contextRef="#ctx0" brushRef="#br0" timeOffset="1757.513">1214 882,'49'-10,"34"-12,8-3,-7 3,-12 0,-14 4,-12 0,-14 4</inkml:trace>
  <inkml:trace contextRef="#ctx0" brushRef="#br0" timeOffset="4222.579">1214 1249,'10'-5,"12"-7,8 0,3-4,6 1,1-1,-1 1,-3 4,-8-1,-3 1,-1 2,-1 4,-3-3,-1 0,-3 1</inkml:trace>
  <inkml:trace contextRef="#ctx0" brushRef="#br0" timeOffset="5067.736">2231 938,'134'-191,"56"-114,-190 305,0-1,0 0,0 1,1-1,-1 0,0 1,0-1,0 1,1-1,-1 0,0 1,1-1,-1 1,1-1,-1 1,0-1,1 1,-1 0,1-1,-1 1,1-1,0 1,-1 0,1-1,-1 1,1 0,0 0,-1 0,1-1,-1 1,1 0,0 0,-1 0,1 0,0 0,-1 0,1 0,0 0,-1 1,1-1,0 0,-1 0,1 0,-1 1,1-1,0 0,-1 1,1-1,-1 0,1 1,-1-1,1 1,-1-1,0 1,1-1,-1 1,1-1,-1 1,0-1,0 1,1 0,-1-1,0 1,0-1,1 1,-1 0,0-1,15 54,-12-43,41 91,-43-99,1 0,0-1,0 1,0-1,0 1,0-1,0 0,0 0,1 0,-1 0,1 0,0 0,-1-1,1 1,0-1,0 0,0 0,0 0,0 0,0-1,0 1,0-1,1 0,-1 1,0-2,0 1,0 0,0 0,0-1,0 0,0 0,0 0,1 0,17-12,-1 0,-1-1,0 0,-1-2,-1 0,0-2,-2 1,0-2,-1 0,0-1,-2 0,19-22,60-116,-75 151,-6 37,-7-16,0-3,1-1,-1 1,2-1,-1 0,2-1,-1 1,1-1,0 0,1 0,0-1,1 0,-1 0,2-1,-1 0,1 0,0-1,0 0,1-1,-1 0,1 0,6 1,36 10,-29-10</inkml:trace>
  <inkml:trace contextRef="#ctx0" brushRef="#br0" timeOffset="5338.539">2202 1022,'48'-9,"54"-14,20-6,3-4,-10-1,-10 5,-13 3,-14 1,-9 5,-12 1,-11 3,-8 5,-7 4,-2 3,-8 3</inkml:trace>
  <inkml:trace contextRef="#ctx0" brushRef="#br0" timeOffset="5919.145">2880 1022,'-27'63,"-2"-2,-3-1,-3-1,-2-2,-2-2,-3-1,-20 16,225-272,-83 105,-28 32,3 3,3 1,3 3,-59 56,-1 0,1 0,-1 1,1-1,0 1,-1 0,1 0,0-1,0 1,0 0,0 0,0 1,0-1,0 0,0 1,0-1,1 1,-1 0,0-1,0 1,0 0,1 0,-1 1,0-1,0 0,0 1,0-1,0 1,0 0,1 0,-1 0,-1 0,1 0,0 0,0 0,0 1,-1-1,1 1,0-1,-1 1,0 0,1-1,-1 1,0 0,0 0,1 1,39 124,-24-55,29 99,-45-170,0 1,0 0,0 0,0-1,-1 1,1 0,-1 0,1 0,-1 0,0 0,0-1,1 1,-1 0,-1 0,1 0,0 0,0 0,-1 0,1 0,-1 0,0-1,1 1,-1 0,0 0,0-1,0 1,0 0,0-1,-1 1,1-1,0 0,-1 1,1-1,-1 0,1 0,-1 0,0 0,1 0,-1 0,0 0,0-1,-10-2,1 0,-1-1,1-1,-1 0,1 0,0-1,1-1,-1 0,-6-5,0 1,-201-120,199 118</inkml:trace>
  <inkml:trace contextRef="#ctx0" brushRef="#br0" timeOffset="6220.22">3444 119,'18'10,"0"0,0 2,-1 0,-1 1,0 0,-1 1,0 1,-1 1,0 1,-6-8,14 14,-1 1,-2 1,0 1,-2 0,0 2,-2 0,-1 0,-2 1,-1 1,-1 0,-1 1,-2-1,-1 2,-1-1,-2 1,-1-1,-2 10,-2-11,-1 0,-2-1,-1 1,-1-1,-2 0,-1-1,-1 0,-1-1,-2 0,0-1,-2 0,-1-1,-19 21,13-23,2-5</inkml:trace>
  <inkml:trace contextRef="#ctx0" brushRef="#br0" timeOffset="6620.321">2202 204,'-39'64,"3"1,3 1,2 2,4 1,-15 57,30-85,2 0,1 1,2 1,2-1,2 1,2 7,1-30,2 1,0-1,1 0,1 0,0 0,2 0,0-1,2 1,0-2,1 1,0-1,2-1,10 14,-8-15,1-1,1-1,0 0,0-1,2-1,-1 0,1-1,1-1,0-1,1-1,0 0,0-1,0-1,1-1,0-1,0 0,0-2,2 0,18 1</inkml:trace>
  <inkml:trace contextRef="#ctx0" brushRef="#br0" timeOffset="7509.174">4404 261,'-1'-17,"0"1,0-1,-2 1,0-1,-1 1,-1 0,0 0,-1 1,-3-5,6 14,0 0,0 0,-1 0,1 1,-1-1,0 1,-1 0,1 0,-1 1,0-1,0 1,-1 0,1 0,-1 1,0 0,0 0,0 0,0 0,-1 1,1 0,-1 1,1-1,-1 1,0 1,2 0,0 0,0 0,0 1,0 0,0 0,0 0,0 1,0 0,1-1,-1 2,1-1,-1 0,1 1,0 0,0 0,0 1,0-1,0 1,1-1,0 1,-1 0,2 0,-1 1,0-1,1 1,0-1,0 1,0 0,0 0,0 3,-1 4,0 1,0-1,1 1,1 0,0 0,0 0,2 0,-1-1,2 1,0 0,2 8,13 26,1-1,3-1,1-1,11 12,-14-22,21 43,-3 2,-3 2,-4 1,-4 1,2 23,-18-53,-2-1,-3 2,-2-1,-2 1,-3-1,-3 5,5-48,-2 1,0 0,0 0,-1 0,0-1,-1 0,0 1,-1-1,0-1,0 1,-1-1,0 0,-1 0,0-1,0 1,-1-2,0 1,0-1,-1 0,0-1,0 0,-1-1,1 1,-1-2,-9 4,16-7,0-1,-1 1,1 0,0-1,-1 0,1 1,0-1,-1-1,1 1,-1 0,1-1,0 0,0 0,-1 0,1 0,0 0,0 0,0-1,0 0,0 0,0 0,1 0,-1 0,0 0,1 0,0-1,0 0,0 1,0-1,0 0,0 0,1 0,-1 0,1 0,0 0,0-1,0 1,-18-126,20 103</inkml:trace>
  <inkml:trace contextRef="#ctx0" brushRef="#br0" timeOffset="8087.016">4742 769,'68'260,"-65"-250,2 70,-19-111,10-3,2-1,1 0,2 1,1-1,2 1,1 0,2 0,1 0,2 1,2-3,-8 22,1-1,1 1,0 0,1 0,0 1,1-1,0 2,1-1,1 1,0 1,0 0,11-8,-20 17,0 1,0 0,1 0,-1 0,1 0,-1 0,1 0,-1 1,1-1,0 0,-1 1,1-1,0 1,-1 0,1-1,0 1,0 0,-1 0,1 0,0 0,0 1,-1-1,1 0,0 1,-1-1,1 1,0 0,-1-1,1 1,-1 0,1 0,-1 0,0 0,1 0,-1 0,0 1,1-1,-1 0,0 1,0-1,0 0,0 1,-1-1,1 1,0 0,-1-1,1 1,-1 0,1-1,-1 1,0 0,0 0,1-1,-1 1,-1 0,1 0,8 82,-2-58</inkml:trace>
  <inkml:trace contextRef="#ctx0" brushRef="#br0" timeOffset="8406.027">5307 373,'-5'19,"-1"7</inkml:trace>
  <inkml:trace contextRef="#ctx0" brushRef="#br0" timeOffset="8869.89">5561 261,'13'-5,"1"1,-1 0,1 1,0 1,0 0,0 1,0 0,0 1,10 2,-22-2,0 0,0 0,0 1,0-1,0 1,0-1,0 1,0 0,-1 0,1 0,0 0,0 0,-1 0,1 0,-1 1,1-1,-1 0,0 1,1-1,-1 1,0 0,0-1,0 1,0 0,0 0,0 0,-1 0,1-1,-1 1,1 0,-1 0,0 0,0 0,0 0,0 0,0 0,0 0,0 0,-1 0,1 0,-1 0,1 1,-39 82,34-77,-4 7,-36 80,44-92,0-1,0 1,0 0,1 0,-1-1,1 1,0 0,-1 0,1 0,1 0,-1-1,0 1,1 0,0 0,-1 0,1-1,0 1,0 0,1-1,-1 1,0-1,1 1,0-1,-1 0,1 0,0 0,0 0,0 0,1 0,-1 0,0-1,3 2,4 0,0-1,0 0,0-1,0 0,1-1,-1 0,0 0,0-1,0 0,1 0,-1-1,0 0,0-1,-1 0,1 0,-1-1,1 0,6-6,4 1</inkml:trace>
  <inkml:trace contextRef="#ctx0" brushRef="#br0" timeOffset="11623.393">5419 232,'-26'55,"-62"75,98-158,61-94,-111 170,-35 60,65-93</inkml:trace>
  <inkml:trace contextRef="#ctx0" brushRef="#br0" timeOffset="12543.573">6323 882,'-15'5,"0"1,0 0,1 2,0-1,0 2,1 0,0 0,1 1,0 1,0 0,1 1,-7 9,12-13,0 0,0 0,1 1,0 0,1 0,0 0,0 0,1 0,0 1,0 3,2-10,0-1,1 1,0 0,-1 0,1-1,0 1,0 0,0 0,1-1,-1 1,1 0,-1 0,1-1,0 1,0-1,0 1,1-1,-1 1,0-1,1 0,0 1,-1-1,1 0,0 0,0 0,0 0,0-1,1 1,-1-1,0 1,1-1,-1 0,1 0,-1 0,1 0,0 0,-1 0,2-1,4 0,0-1,-1 0,0-1,1 1,-1-2,0 1,0-1,0 0,0 0,0-1,-1 0,1 0,-1 0,0-1,-1 0,1 0,-1-1,0 1,0-1,-1 0,1-1,1-3,-5 8,19-26,-2-1,-1-1,-1-1,-2 0,-1-1,-2-1,-1 0,-1 0,-2-1,-1 0,-2 0,-1 0,-2-1,-1 1,-5-33,4 53,0 0,0 0,-2 0,1 0,-2 0,0 1,-1-1,0 1,-1 0,0 0,-7-8,12 19,0 0,-1 0,0 0,1 0,-1 0,0 1,0-1,0 0,0 1,0 0,0-1,-1 1,1 0,0 0,-1 0,1 1,-1-1,1 0,-1 1,1 0,-1-1,1 1,-1 0,1 1,-1-1,1 0,-1 1,1-1,-1 1,1 0,0-1,-1 1,1 0,0 1,0-1,-1 0,-58 72,54-54,1 1,0 1,2-1,0 0,1 1,1 0,1 0,1 0,1 0,0-1,2 1,1 0,0-1,1 0,1 0,2 0,-1-1,2 0,1 0,0-1,1 0,1-1,9 10,-13-18,1 4,1 0,0 0,1-1,0 0,1-1,1 0,0-1,0-1,1 0,0-1,0 0,1-1,0 0,1-1,40-12,-32-5</inkml:trace>
  <inkml:trace contextRef="#ctx0" brushRef="#br0" timeOffset="12790.404">6972 599,'-14'48,"-15"40,-7 9,3-6,6-14,9-16,7-13,5-10,4-6,2-14,1-10</inkml:trace>
  <inkml:trace contextRef="#ctx0" brushRef="#br0" timeOffset="12954.401">6577 683,'33'39,"26"26,8 8,-3-9,-13-11,-9-9,-13-7,-6-11,-6-4,-7-6</inkml:trace>
  <inkml:trace contextRef="#ctx0" brushRef="#br0" timeOffset="13171.49">7254 316,'-14'34,"-5"25,0 8,5-8</inkml:trace>
  <inkml:trace contextRef="#ctx0" brushRef="#br0" timeOffset="13736.987">7564 796,'-33'29,"22"-19,1 0,0 1,0 0,1 1,0 0,1 0,0 0,1 1,1 1,-3 6,7-14,0-1,0 0,0 0,1 1,0-1,0 1,0-1,1 1,0-1,0 1,0-1,1 1,-1-1,1 1,1-1,-1 0,1 1,0-1,0 0,0 0,1 0,0 0,0-1,0 1,1-1,-1 0,1 0,4 4,0-5,0 0,1 0,-1-1,1 0,0-1,-1 0,1 0,0-1,0 0,0-1,-1 1,1-2,0 1,-1-1,1-1,-1 1,0-1,0-1,0 0,0 0,0 0,-1-1,0 0,18-12,-1 0,-1-1,-1-2,0 0,-1-1,-2-1,0-1,-2-1,0-1,-2 0,0-1,-2 0,-1-1,-1 0,-1-1,-2-1,-1 1,-1-1,0-10,-3 23,0 0,-1-1,-1 1,-1 0,0-1,-1 1,-1 0,-1 0,0 0,-1 0,0 0,-1 0,-1 1,-1 0,0 1,-2-2,6 12,-1 0,0 1,1 0,-1-1,0 1,-1 1,1-1,0 1,-1 0,0 0,1 0,-1 0,0 1,0 0,0 0,0 0,0 0,0 1,0 0,0 0,0 1,0-1,0 1,0 0,0 0,0 1,1-1,-1 1,0 0,1 0,-1 1,1 0,0-1,0 1,0 1,0-1,1 0,-1 1,1 0,0 0,0 0,0 0,-1 4,-7 10,1 1,0 0,2 1,1 0,0 0,1 1,1 0,1 0,1 0,1 0,1 0,1 1,0-1,2 0,1 1,0-1,4 12,-4-22,0 0,0 0,1-1,0 1,1-1,0 1,1-1,0-1,0 1,1-1,0 0,1-1,0 0,0 0,1-1,0 0,0 0,1-1,0 0,0-1,0 0,0 0,1-1,0-1,0 0,0 0,1-1,73-1,-60-2</inkml:trace>
  <inkml:trace contextRef="#ctx0" brushRef="#br0" timeOffset="14227.391">8270 542,'-20'44,"1"1,2 1,2 1,2 0,-4 27,19 15,-1-87,-1 1,1-1,1 0,-1 1,0-1,0 0,1 0,-1 0,1 0,0 0,0 0,0-1,0 1,0 0,0-1,0 0,0 1,0-1,1 0,-1 0,0 0,1-1,-1 1,1-1,-1 1,1-1,-1 0,1 0,-1 0,1 0,0 0,0-1,10-2,-1 0,0-1,0-1,0 0,-1-1,0 0,0-1,0 0,-1-1,0 0,0 0,-1-1,1-2,10-6,92-121,-64 72,-47 66,0 1,0-1,0 1,0-1,0 1,0-1,0 1,-1 0,1-1,0 1,0 0,0 0,-1 0,1-1,0 1,-1 0,1 0,-1 0,1 0,-1 0,1 0,-1 0,0 1,1-1,-1 0,0 0,0 0,0 0,0 0,0 0,0 0,0 1,0-1,-1 0,1 0,0 0,-1 0,1 0,-1 0,1 0,-1 0,1 0,0 1,-2 88,-1-37,3-1,2 1,8 42,-5-68,0 0,-2 0,-1 1,-1-1,-2 1,0-1,-2 1,-1-1,-1 0,-6 17,-55 113,64-156,0 1,1-1,-1 1,0-1,0 1,0-1,0 0,0 0,-1 0,1 0,0-1,0 1,-1 0,1-1,0 0,-1 1,1-1,0 0,-1 0,1 0,0-1,-1 1,1-1,0 1,0-1,-1 0,1 1,0-1,0 0,0-1,0 1,0 0,0-1,0 1,0-1,1 1,-1-1,0 0,1 0,0 0,-1 0,1 0,0 0,0 0,0 0,0 0,0 0,1-1,-1 1,1 0,0-1,-1 1,1 0,0-1,0 1,-9-26,2-1,0 0,2 0,1 0,1 0,2 0,1-1,1 1,1-1,2 1,1 0,5-13,0 10</inkml:trace>
  <inkml:trace contextRef="#ctx0" brushRef="#br0" timeOffset="14476.146">8919 148,'-14'28,"-5"25,-4 3,1-9</inkml:trace>
</inkml:ink>
</file>

<file path=ppt/ink/ink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23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0 478,'14'5,"1"-1,-1 0,1-1,-1-1,1 0,0-2,0 1,0-1,0-1,0-1,-1 0,1-1,0-1,-1 0,0-1,7-3,10-12,-1-1,-1-1,-1-1,-1-2,-1 0,-1-2,-2-1,3-5,96-103,-107 122,0 0,1 1,1 1,0 1,0 0,1 1,0 1,2 0,-17 8,-1 0,1 0,0 0,0 0,0 1,0-1,0 1,0 0,0 0,0 0,0 0,0 1,0-1,0 1,0-1,0 1,0 0,0 0,0 1,0-1,-1 0,1 1,-1 0,1 0,-1-1,0 1,1 1,-1-1,0 0,0 1,-1-1,1 1,0-1,-1 1,0 0,1-1,-1 1,0 0,-1 0,1 0,5 17,0 0,-2-1,0 2,-2-1,0 0,-1 1,-1-1,-1 0,-1 1,-1-1,0 0,-2 0,-1 1,2-6,-2 0,0-1,0 0,-2 0,1 0,-2-1,0-1,0 1,-1-1,-1-1,0 0,0 0,-1-1,-1-1,1 0,-1-1,-1 0,0-1,0 0,0-1,-1-1,0 0,0-1,0-1,0 0,-11-1,-53-7,61-2</inkml:trace>
  <inkml:trace contextRef="#ctx0" brushRef="#br0" timeOffset="336.972">1326 140,'-18'25,"1"1,1 1,1 1,2 0,1 0,1 1,1 1,1 0,2 0,0 12,6-39,1 0,0 0,0 0,0 0,0 1,0-1,1 0,-1 0,1 0,0 0,0 0,0 0,0 0,0 0,1-1,-1 1,1 0,0-1,0 1,0-1,0 1,0-1,0 0,1 0,-1 0,1 0,0-1,-1 1,1-1,0 1,0-1,0 0,0 0,0 0,0-1,0 1,0-1,0 1,1-1,-1 0,0-1,0 1,11 0,0-2,0 1,0-2,0 0,0 0,0-2,-1 1,0-2,0 0,-1 0,1-1,-1-1,-1 0,1 0,-1-1,-1-1,0 0,0 0,-1-1,0 0,-1-1,0 0,-1 0,-1-1,0 1,0-2,-1 1,-1 0,0-1,1-8,-5 12,0 0,0-1,-1 1,0 0,-1 0,0 0,-1 0,0 0,0 0,-3-2,5 9,0-1,-1 1,0 0,0 0,0 0,0 0,0 1,0-1,-1 0,1 1,-1 0,0-1,0 1,1 0,-2 0,1 1,0-1,0 1,0-1,-1 1,1 0,-1 0,1 1,-1-1,1 1,-1 0,1 0,-1 0,1 0,-1 0,0 1,-12 3</inkml:trace>
</inkml:ink>
</file>

<file path=ppt/ink/ink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2.1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480 41,'-1'284,"-26"-57,5-70,16-157,5-10</inkml:trace>
  <inkml:trace contextRef="#ctx0" brushRef="#br0" timeOffset="369.864">0 154,'5'-7,"1"0,-1 1,1 0,1 0,-1 0,1 1,0-1,0 2,1-1,-1 1,1 0,0 1,0-1,1 2,-1-1,0 1,8-1,156-2,-84 7,158-26,-36-5,-188 22,-4 0</inkml:trace>
  <inkml:trace contextRef="#ctx0" brushRef="#br0" timeOffset="820.348">960 408,'5'0,"11"0,7 0,6 0,1 0,2 0,-1 0,-1 0,0 0,-1 0,0 0,0 0,-1 0,0-5,0-1,0 0,0 1,-4 2</inkml:trace>
  <inkml:trace contextRef="#ctx0" brushRef="#br0" timeOffset="1069.961">1017 634,'38'0,"32"-5,9-1,-4 0,-10 1,-12 1,-14 2</inkml:trace>
</inkml:ink>
</file>

<file path=ppt/ink/ink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36.0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197 706,'33'-13,"-8"1,0 2,1 0,1 2,-1 0,1 2,0 1,1 2,17-1,-44 3,0 1,1 0,-1-1,1 1,-1 0,1 0,-1 0,1 0,-1 0,0 0,1 0,-1 0,1 1,-1-1,1 1,-1-1,0 1,1-1,-1 1,0 0,1-1,-1 1,0 0,0 0,0 0,0 0,0 0,0 0,0 1,0-1,0 0,-1 0,1 1,0-1,-1 0,1 1,-1-1,1 1,-1-1,0 0,0 1,0-1,1 1,-1-1,-1 1,1-1,0 1,0-1,0 1,-1-1,1 0,-1 1,1-1,-1 1,0-1,0 0,-94 103,74-84,1 0,1 1,1 1,1 1,-14 24,29-45,1 0,-1 1,1 0,-1-1,1 1,0 0,0-1,1 1,-1 0,0 0,1 0,0 0,-1 0,1 0,1 0,-1-1,0 1,1 0,-1 0,1 0,0 0,0 0,0-1,0 1,0 0,1-1,-1 1,1-1,0 0,0 1,0-1,0 0,0 0,0 0,0 0,1-1,-1 1,1-1,-1 1,1-1,-1 0,1 0,0 0,1 0,9 3,0-1,0-1,0 0,1-1,-1-1,0 0,1 0,-1-1,0-1,0 0,0-1,0-1,0 0,-1 0,1-1,-1-1,10-6,-7 0,-4-1</inkml:trace>
  <inkml:trace contextRef="#ctx0" brushRef="#br0" timeOffset="-746.18">142 0,'0'1,"0"-1,0 1,0-1,0 1,0-1,0 1,0-1,0 1,0-1,0 1,0-1,0 1,1-1,-1 1,0-1,0 1,0-1,1 0,-1 1,0-1,1 1,-1-1,0 0,1 1,-1-1,1 0,-1 1,1-1,-1 0,0 0,1 1,-1-1,1 0,-1 0,1 0,-1 0,1 0,-1 0,1 1,-1-1,1 0,-1-1,1 1,-1 0,1 0,-1 0,1 0,-1 0,1 0,-1-1,1 1,-1 0,1 0,-1-1,1 1,-1 0,0-1,1 1,-1 0,0-1,1 1,-1 0,1-1,17 131,10 61,-9-127,-11-48</inkml:trace>
  <inkml:trace contextRef="#ctx0" brushRef="#br0" timeOffset="-449.706">0 424,'39'-5,"26"-1,8 0,-5 1,-8 1,-10 2,-8 1,-7 1,-5 0,-2 0,-1 0,-1 0,-4 5,-7 2</inkml:trace>
  <inkml:trace contextRef="#ctx0" brushRef="#br0" timeOffset="1788.379">847 1017,'-2'-6,"0"1,0-1,1 1,0-1,0 0,0 0,1 1,0-1,0 0,0 0,1 0,-1 1,1-1,1 0,-1 1,1-1,0 1,1-1,-1 1,1 0,0 0,2-3,-1 1,21-47,2 1,3 2,2 1,2 2,3 0,-37 47,0 0,1 0,-1 0,0 0,1 0,-1 0,1 0,-1 0,1 0,-1 0,1 0,0 0,-1 0,1 1,0-1,0 0,0 0,0 1,-1-1,1 1,0-1,0 1,0-1,0 1,0 0,0-1,0 1,1 0,-1 0,0 0,0 0,0 0,0 0,0 0,0 0,0 0,0 0,0 1,0-1,0 0,0 1,0-1,0 1,0-1,0 1,0-1,0 1,0 0,-1-1,1 1,0 0,0 0,-1 0,1 0,-1-1,1 1,0 1,5 141,-8-92,1-38,0-8,1 0,-1 1,1-1,0 0,0 1,0-1,1 1,0-1,0 0,0 0,0 1,1-1,0 0,0 0,1-1,-1 1,1 0,0-1,0 1,1-1,2 3,-2-7,-1 1,0-1,1 0,-1 0,0 0,1-1,-1 1,0-1,1 0,-1 0,0 0,0 0,0-1,0 1,0-1,0 1,0-1,-1 0,1 0,0-1,-1 1,0 0,0-1,1 0,-1 1,-1-1,1 0,0 0,-1 0,0 0,1 0,-1-2,3-1,149-256,-112 210,-40 52,0 1,0-1,1 1,-1-1,0 0,0 1,1 0,-1-1,0 1,0 0,0 0,0-1,0 1,0 0,0 0,0 0,0 0,0 0,-1 1,1-1,0 0,-1 0,1 0,-1 1,0-1,1 0,-1 1,0-1,1 0,-1 1,0-1,0 0,0 1,0-1,-1 0,1 1,0-1,0 0,-1 0,1 1,-1-1,1 1,0 94,-3-80,1 0,1 0,1 0,1 0,0 0,1 0,0 0,1 0,1 0,1-1,0 0,1 0,1 0,0 0,1-1,8 11,37 5,-33-26</inkml:trace>
  <inkml:trace contextRef="#ctx0" brushRef="#br0" timeOffset="2187.932">1864 480,'0'49,"3"1,3-1,1 0,2-1,3 0,12 31,-14-48,38 71,-47-102,-1 1,1 0,0 0,-1 0,1-1,0 1,0-1,0 1,0 0,-1-1,1 1,0-1,0 0,0 1,0-1,0 0,0 0,0 1,0-1,0 0,0 0,0 0,0 0,0 0,0 0,0-1,0 1,0 0,0 0,0-1,0 1,0-1,0 1,0-1,0 1,-1-1,1 1,0-1,0 0,-1 0,1 1,0-1,-1 0,1 0,0 0,-1 1,0-1,1-1,25-49,-24 48,154-383,-139 325,-12 35</inkml:trace>
  <inkml:trace contextRef="#ctx0" brushRef="#br0" timeOffset="2470.214">1665 283,'39'-5,"26"-2,12 1,-1 1,-5 2,-10 0,-10 2,-9 1,-7 0,-5-5,-2-1,-6 0</inkml:trace>
  <inkml:trace contextRef="#ctx0" brushRef="#br0" timeOffset="2901.45">2399 310,'35'-13,"0"1,0 1,1 2,1 1,6 2,15 9,-56-2,-1-1,0 0,0 0,1 0,-1 1,0-1,0 1,0-1,0 1,0-1,0 1,0 0,0 0,0-1,0 1,0 0,0 0,0 0,-1 0,1 0,0 0,0 0,-1 0,1 0,-1 0,1 0,-1 1,0-1,1 0,-1 0,0 0,0 1,0-1,0 0,0 0,0 1,0-1,0 0,-1 0,1 0,0 1,-1-1,-117 159,116-157,1-1,-1 1,1 0,0 0,0 0,0 1,0-1,1 0,-1 0,1 0,0 1,0-1,0 0,0 0,1 1,-1-1,1 0,0 0,0 0,0 0,0 0,0 0,1 0,-1 0,1 0,0-1,0 1,0-1,0 1,0-1,1 0,-1 0,1 0,0 0,-1 0,1 0,0-1,0 1,0-1,0 0,0 0,0 0,0 0,0-1,1 1,-1-1,1 0,9 2,0-1,0-1,0 0,0-1,0 0,0-1,0-1,0 0,0 0,-1-2,0 1,5-4,2-2</inkml:trace>
</inkml:ink>
</file>

<file path=ppt/ink/ink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1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0 311,'138'-11,"37"-9,-35-4,-95 11,-27 6</inkml:trace>
  <inkml:trace contextRef="#ctx0" brushRef="#br0" timeOffset="276.141">254 1,'-9'57,"-4"25,1 2,2-8,3-12,3-12,1-15</inkml:trace>
</inkml:ink>
</file>

<file path=ppt/ink/ink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2.8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1,'0'19,"5"16,2 7,-1 1,-1-2,-1-3,-2-4,-1-2,0-6</inkml:trace>
</inkml:ink>
</file>

<file path=ppt/ink/ink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1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1,'57'0,"25"0,2 0,-8 0,-12 0,-12 0,-15 0</inkml:trace>
</inkml:ink>
</file>

<file path=ppt/ink/ink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3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2,'178'0,"-175"0,-1-1,1 1,-1 0,1 0,-1 0,1 0,-1 0,1 0,-1 1,1-1,-1 1,1 0,-1 0,0 0,1 0,-1 0,0 0,0 0,0 1,0-1,0 1,0 0,0-1,-1 1,1 0,0 0,-1 0,0 0,1 1,-1-1,0 0,0 0,0 1,-1-1,1 1,0-1,-1 1,0-1,1 1,-1-1,0 1,0-1,-1 1,1-1,0 1,-1-1,1 0,-1 1,0-1,-1 2,-7 12,-1-1,0 0,-1-1,-1 0,0-1,-1 0,-4 2,-53 61,68-75,0 1,0-1,1 1,-1 0,1 0,-1 0,1-1,0 1,-1 0,1 1,0-1,0 0,1 0,-1 0,0 1,1-1,-1 0,1 0,0 1,0-1,0 0,0 1,0-1,0 0,1 1,-1-1,1 0,0 1,0-1,-1 0,1 0,0 0,1 0,-1 0,0 0,1 0,-1 0,1-1,-1 1,1 0,0-1,0 0,0 1,1 0,14 2,0-1,0-1,0 0,0-1,0-1,0-1,1 0,12-3,97-43,-109 41</inkml:trace>
</inkml:ink>
</file>

<file path=ppt/ink/ink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45.2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86 103,'24'4,"27"3,14-6,2-2,-2-2,-7 0,-3 1,-7 0,-2 1,-4 1,-4-1,-4 1,-7 0</inkml:trace>
  <inkml:trace contextRef="#ctx0" brushRef="#br0" timeOffset="-1099.063">283 470,'-11'108,"5"-82,2 0,0 1,2-1,1 1,1 0,1-1,1 1,5 21,-2-32,-2-1,0 1,-1 0,0-1,-2 1,0 0,-1 15,-5-7</inkml:trace>
  <inkml:trace contextRef="#ctx0" brushRef="#br0" timeOffset="-733.251">0 441,'33'-12,"-1"1,2 1,-1 2,1 2,0 1,1 1,-1 2,29 2,224 19,-262-15,51 20,-64-11</inkml:trace>
  <inkml:trace contextRef="#ctx0" brushRef="#br0" timeOffset="-400.441">86 921,'-6'6,"2"-3,0 0,0 0,1 1,-1-1,1 1,0 0,0 0,0 0,0 1,1-1,0 0,0 1,0 0,0 0,1-1,0 1,0 0,0 3,2-6,1 1,0-1,0 0,0 0,0 0,0 0,1 0,-1 0,1 0,-1-1,1 1,0-1,-1 0,1 0,0 0,0 0,0 0,0-1,0 1,0-1,0 0,0 0,-1 0,1 0,0-1,3 0,-3 2,40-3,0-1,1-3,-2-1,32-9,60-11,1 3,-109 21</inkml:trace>
  <inkml:trace contextRef="#ctx0" brushRef="#br0" timeOffset="1903.689">819 1006,'18'0,"-1"-1,0 0,0-2,0 0,0-1,-1 0,0-2,1 0,-2 0,1-2,-1 0,0 0,-1-2,0 0,0-1,-2 2,13-9,-2-1,0 0,-1-2,-1 0,-2-2,0 0,-1-1,-1-1,2-6,-17 29,0 0,0-1,0 1,-1 0,1-1,-1 0,0 1,1-1,-1 0,0 1,-1-1,1 0,0 0,-1 0,0 0,1 1,-1-1,0 0,-1 0,1 0,0 0,-1 0,0 0,1 1,-1-1,0 0,-1 0,1 1,0-1,-1 1,1-1,-1 1,0 0,0-1,0 1,0 0,0 0,-1 1,1-1,0 0,-1 1,1-1,-2 1,-4 1,1 0,-1 1,0 0,0 0,1 1,-1 0,1 0,-1 1,1 0,0 0,0 1,0 0,1 0,-1 1,1 0,0 0,0 0,1 0,-1 1,1 0,1 1,-1-1,1 1,0-1,0 1,1 0,-1 3,0-3,1 1,0-1,0 1,0 0,1 0,0 0,1 0,0 1,0-1,0 0,1 1,1-1,-1 0,2 1,-1-1,1 0,0 0,0 0,1 0,0 0,1-1,0 1,0-1,0 0,1 0,0-1,0 1,1-1,0 0,0 0,0-1,1 0,0 0,0-1,0 1,1-1,-1-1,1 0,0 0,1 0,9 1,0-1,0-1,0-1,1-1,-1 0,0-1,0-1,0-1,0 0,0-2,-1 0,1-1,-1 0,-1-1,1-2,-1 1,-1-2,1 0,-2-1,8-7,-7 5,-1-2,0 0,-1 0,-1-1,0-1,-2 0,0-1,0 1,1-8,-10 24,0 0,0 1,0-1,-1 0,1 1,0-1,0 0,-1 0,1 0,0 1,-1-1,1 0,-1 0,1 0,-1 0,1 0,-1 0,0 0,0 0,1 0,-1 0,0-1,0 1,0 0,0 0,0 0,0 0,-1 0,1 0,0 0,0 0,-1 0,1 0,-1 0,1 0,-1 0,1 0,-1 0,0 0,1 0,-1 1,0-1,0 0,1 0,-1 1,0-1,0 1,0-1,0 1,0-1,0 1,0-1,0 1,0 0,0-1,0 1,0 0,0 0,-1 0,-5 5,0 1,1-1,0 1,0 1,0-1,1 1,0 0,0 0,1 0,-1 1,2 0,-1 0,1 0,0 0,1 0,0 1,0-1,1 1,0-1,1 1,0-1,0 4,0-9,0 1,0 0,0-1,1 1,-1-1,1 1,0 0,0-1,0 0,0 1,1-1,-1 0,1 1,0-1,0 0,0 0,1 0,-1-1,1 1,-1-1,1 1,0-1,0 0,0 0,0 0,0 0,1-1,-1 1,0-1,1 0,-1 0,1 0,-1 0,1-1,0 1,-1-1,2 0,13 1,-1-1,1-1,-1 0,1-1,-1-1,0-1,0 0,0-2,-1 1,0-2,0 0,0-1,-1-1,0 0,12-11,-2 0,-1-1,0-2,-2 0,0-2,-2 0,-1-1,-1-1,2-6,15-59,-35 90,1 0,-1 0,1 0,-1 0,0 0,0 0,0 0,0 0,0 0,0 0,-1-1,1 1,-1 0,1 0,-1 0,0 1,0-1,0 0,0 0,0 0,0 1,-1-1,1 0,0 1,-1-1,1 1,-1 0,0-1,1 1,-1 0,0 0,0 0,0 0,0 0,0 1,0-1,0 1,0-1,0 1,0 0,0-1,0 1,0 0,0 0,-8 3,0-1,0 1,0 0,1 1,-1 0,1 1,0 0,1 0,-1 1,1 0,0 1,0-1,1 1,0 1,0 0,1 0,0 0,0 1,1-1,-1 4,1-2,0-1,1 1,0 0,0 0,1 0,1 0,0 1,0-1,1 1,0-1,1 1,0 0,1-1,0 1,0-1,1 1,1-1,0 0,0 0,1 0,0 0,1-1,0 1,1-1,0 0,0-1,0 0,1 0,1 0,-1-1,1 0,1 0,-1-1,1 0,0 0,0-1,1 0,-1-1,1 0,0-1,1 0,5 1,0-1,1-1,-1 0,1-1,-1-1,1-1,0 0,-1-1,1-1,0-1,1-3</inkml:trace>
  <inkml:trace contextRef="#ctx0" brushRef="#br0" timeOffset="2447.577">2399 159,'49'-30,"1"1,1 3,1 2,49-15,-42 29,-58 10,0 0,0 0,0 0,0-1,0 1,0 0,0 0,0 0,0 1,0-1,0 0,0 0,0 0,0 1,0-1,0 1,0-1,0 1,0-1,0 1,-1-1,1 1,0 0,0-1,-1 1,1 0,0-1,-1 1,1 0,-1 0,1 0,-1 0,1 0,-1 0,0 0,0 0,1-1,-1 1,0 0,0 0,0 0,0 0,0 0,0 0,0 0,0 0,0 0,-1 0,1 0,0 0,-1 0,1 1,-75 99,50-72,15-18,0 1,0-1,1 2,0-1,1 1,1 0,0 1,1 0,-3 10,8-21,1 1,-1-1,1 0,0 1,0-1,0 1,0-1,1 0,-1 1,1-1,0 0,0 1,0-1,0 0,1 0,-1 0,1 0,0 0,0 0,0 0,0-1,1 1,-1-1,1 1,-1-1,1 0,0 0,0 0,0-1,0 1,0-1,0 1,3 0,115 21,-87-24,0-2,-1-1,0-2,0-1,24-10,-8 4,-25 7</inkml:trace>
</inkml:ink>
</file>

<file path=ppt/ink/ink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59.847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338 198,'1'-1,"0"1,-1-1,1 1,0 0,0-1,-1 1,1-1,0 1,0 0,0 0,0-1,-1 1,1 0,0 0,0 0,0 0,0 0,0 0,0 0,-1 1,1-1,0 0,0 0,0 1,0-1,-1 0,1 1,0-1,0 1,-1-1,1 1,0-1,-1 1,1-1,-1 1,1 0,0-1,-1 1,1 0,-1 0,0-1,1 1,-1 0,0 0,1 0,-1-1,0 1,17 42,-11-1,-2 0,-2 0,-2 0,-3 20,1 17,2 180,0-235</inkml:trace>
  <inkml:trace contextRef="#ctx0" brushRef="#br0" timeOffset="285.402">0 282,'39'-19,"36"-16,15-7,-3 4,-6 3,-13 9,-13 7,-11 8,-12 1,-8 1,-3 4,0 1,-3 7,-6 3</inkml:trace>
  <inkml:trace contextRef="#ctx0" brushRef="#br0" timeOffset="719.4">593 819,'-1'1,"1"0,-1 0,0 0,0 0,0 0,0 0,0 0,0 0,0-1,0 1,0 0,-1-1,1 1,0-1,0 1,-1-1,1 1,0-1,-1 0,1 0,0 0,-1 0,1 0,0 0,-1 0,1 0,0 0,-1-1,1 1,0 0,-1-1,1 1,0-1,0 0,0 1,0-1,-1 0,1 0,0 0,0 0,0 1,1-1,-1-1,0 1,0 0,0 0,1 0,-1 0,1 0,-1-1,1 1,-1 0,1-1,0 1,-1 0,1-1,0 1,0 0,0-1,0 1,0 0,1-1,-1 1,0 0,1-1,-1-16,2 0,0 1,1-1,1 1,0 0,2 0,0 1,0-1,2 1,0 1,0-1,2 1,0 1,9-10,1-7,-16 23,1 1,-1-1,2 1,-1 0,1 1,0 0,0-1,1 2,0-1,0 1,0 0,0 0,1 1,0 0,0 1,0-1,0 2,5-2,5 5</inkml:trace>
  <inkml:trace contextRef="#ctx0" brushRef="#br0" timeOffset="1154.387">1185 424,'-4'4,"-42"34,1 2,3 2,1 1,2 3,-27 41,36 5,30-90,0 0,0 1,0-1,1 1,-1-1,1 0,-1 1,1-1,0 0,0 0,0 1,0-1,0 0,0 0,0 0,1 0,-1 0,1 0,0-1,-1 1,1 0,0-1,0 0,0 1,0-1,0 0,0 0,1 0,-1 0,0 0,0-1,1 1,-1 0,1-1,-1 0,0 0,3 0,6-1,1-2,-1 1,0-2,0 1,-1-1,1-1,-1 0,0 0,0-1,0-1,-1 0,0 0,0 0,-1-1,0 0,0-1,-1 0,0 0,4-10,24-20,108-134,-115 139,-23 64,-12 83,6-86</inkml:trace>
  <inkml:trace contextRef="#ctx0" brushRef="#br0" timeOffset="1587.086">1524 819,'34'-97,"45"-167,-80 276,1-1,1 0,0 0,0 1,1-1,0 0,1 0,0 0,1-1,1 1,-1-1,1 0,1 0,0-1,0 1,1-1,0-1,1 1,0-1,0-1,1 1,7 4,-11-10,0 1,1-1,-1 0,1 0,0-1,0 1,0-1,-1-1,1 1,0-1,0 0,0 0,0-1,0 1,0-1,0-1,0 1,-1-1,1 0,-1 0,1-1,-1 0,0 0,0 0,0 0,0-1,-1 0,1 0,-1 0,0-1,0 1,-1-1,1 0,-1 0,0 0,0 0,-1-1,2-5,32-93,-27 80</inkml:trace>
  <inkml:trace contextRef="#ctx0" brushRef="#br0" timeOffset="1883.379">2286 395,'-24'17,"5"-5,-1 1,2 1,0 1,1 0,0 2,1 0,1 0,1 1,-2 5,15-21,0 0,0 0,0 0,1 0,-1 0,1 0,0 0,-1 1,1-1,0 0,0 0,1 0,-1 0,0 1,1-1,-1 0,1 0,-1 0,1 0,0 0,0 0,0 0,0 0,1 0,-1-1,0 1,1 0,-1-1,1 1,0-1,-1 1,1-1,0 0,0 0,0 0,0 0,0 0,0 0,0-1,0 1,0 0,0-1,0 0,1 0,-1 1,1-1,40 23,-41-19,1 1,-2-1,1 1,0-1,-1 1,0 0,0 0,0 0,-1-1,0 1,0 0,0 0,0 0,-1 0,0-1,0 1,0 0,0 0,-1-1,0 1,0-1,0 1,0-1,-1 0,0 0,0 0,0 0,0-1,0 1,-1-1,0 0,1 0,-1 0,-1 0,-3 1,-10 10</inkml:trace>
  <inkml:trace contextRef="#ctx0" brushRef="#br0" timeOffset="2133.577">2512 169,'-5'44,"-6"23,-6 10,-1-3,4-10,3-5,-1-9,2-8,3-5,6-6,9-2,4-7</inkml:trace>
  <inkml:trace contextRef="#ctx0" brushRef="#br0" timeOffset="2802.8">2963 593,'-34'29,"2"-3,1 1,2 1,1 1,1 2,1 1,-8 16,32-47,1 0,0 0,0 0,-1 0,1 0,0 0,0 1,1-1,-1 0,0 1,0-1,1 1,-1-1,0 1,1-1,0 1,-1-1,1 1,0-1,0 1,0 0,0-1,0 1,0-1,0 1,0 0,1-1,-1 1,1-1,-1 1,1-1,-1 1,1-1,0 0,0 1,0-1,0 0,0 1,0-1,0 0,0 0,1 0,-1 0,0 0,0 0,1-1,-1 1,1 0,-1-1,1 1,-1-1,1 1,-1-1,1 0,0 1,-1-1,1 0,-1 0,1 0,0 0,-1-1,2 1,15-5,-1-1,1-1,-1 0,0-1,0-1,-1 0,-1-2,0 0,0 0,-1-1,0-1,-1-1,0 1,1-5,1 2,52-48,-66 64,0 0,0 1,0-1,-1 0,1 1,0-1,0 1,-1 0,1-1,0 1,-1-1,1 1,0 0,-1-1,1 1,-1 0,1 0,-1 0,0-1,1 1,-1 0,0 0,1 0,-1 0,0 0,0-1,0 1,0 0,0 0,0 0,0 0,0 0,0 0,0 0,-1-1,1 1,0 0,0 1,-1 35,0-30,1 0,-1 0,1 1,0-1,1 0,0 0,0 1,1-1,-1 0,1 0,1 0,0-1,0 1,3 4,-5-9,1 0,0 0,1-1,-1 1,0-1,0 1,1-1,-1 0,1 0,-1 0,1 0,-1 0,1-1,-1 1,1-1,0 0,-1 0,1 0,0 0,-1 0,1 0,0-1,-1 1,1-1,-1 0,1 0,-1 0,1 0,-1 0,2-2,70-46,64-113,-34-37,-68 118,-14 36,-6 17,-2 0,-2-1,0-1,-2 0,-1 0,-2-1,4-27,-11 57,1-1,-1 0,1 0,-1 0,0 0,0 0,0 0,0 0,0 0,0 0,-1 0,1 0,-1 0,1 0,-1 1,1-1,-1 0,0 0,0 1,0-1,0 0,0 1,-1-1,1 1,0-1,-1 1,1 0,-1-1,1 1,-1 0,0 0,1 0,-1 1,0-1,0 0,0 0,0 1,0-1,0 1,1 0,-1 0,0 0,0-1,0 2,0-1,0 0,0 0,0 1,0-1,0 1,0-1,0 1,1 0,-1 0,0 0,-1 1,-10 10,0 0,1 1,0 1,1 0,0 0,2 1,-1 1,2 0,0 0,1 0,0 2,-3 11,1 0,1 1,2 0,1 1,1-1,2 1,1 0,1 0,2-1,3 17,-3-29,2-1,0 0,1 0,1 0,0-1,1 1,1-2,1 1,0-1,1 0,0-1,1 0,1-1,0 0,1-1,0-1,1 0,12 7,-14-11</inkml:trace>
  <inkml:trace contextRef="#ctx0" brushRef="#br0" timeOffset="3053.411">3246 452,'38'14,"28"10,6 1,-3-4,-9-6,-10-5,-9-4,-6-4,-5-6,-7-3</inkml:trace>
  <inkml:trace contextRef="#ctx0" brushRef="#br0" timeOffset="3205.217">3867 621,'0'0</inkml:trace>
  <inkml:trace contextRef="#ctx0" brushRef="#br0" timeOffset="3369.378">3867 282,'0'0</inkml:trace>
  <inkml:trace contextRef="#ctx0" brushRef="#br0" timeOffset="3622.449">4177 621,'-3'13,"-2"-1,0 1,1 0,1 1,0-1,0 0,2 1,0 0,0-1,1 1,1 0,0-1,1 1,1-1,2 9,-4-20,0 1,1-1,-1 0,0-1,1 1,0 0,-1 0,1 0,0-1,0 1,0-1,0 0,0 1,0-1,0 0,0 0,0 0,1-1,-1 1,0 0,1-1,-1 1,0-1,1 0,-1 0,1 0,-1 0,0 0,1-1,-1 1,0-1,1 0,-1 1,0-1,0 0,1 0,-1 0,0-1,0 1,1-2,75-66,-70 57,-1-1,0 0,-1 0,0 0,-1-1,-1 0,0 0,-1 0,0 0,-1-1,-1 1,0-1,-1 1,-1-1,-1-8,2 19,0-1,-1 1,1-1,-1 1,0 0,0-1,-1 1,1 0,-1 0,0 0,0 0,0 0,-1 1,1-1,-1 0,0 1,0 0,0 0,0 0,-1 0,1 0,-1 1,0-1,1 1,-1 0,0 0,0 1,-1-1,1 1,0 0,0 0,-1 0,1 1,-1-1,-2 1,-10 4</inkml:trace>
  <inkml:trace contextRef="#ctx0" brushRef="#br0" timeOffset="3989.328">4459 819,'132'-176,"-104"149,-27 27,0 0,-1 0,1 0,0 0,-1 0,1 0,0 0,-1 0,1 0,0 0,-1 1,1-1,-1 0,1 1,0-1,-1 0,1 1,-1-1,1 1,-1-1,1 1,-1-1,1 1,-1-1,0 1,1-1,-1 1,0-1,1 1,-1 0,0-1,0 1,1 0,-1-1,0 1,0 0,0-1,0 1,0 0,0-1,0 1,0 0,0-1,-1 1,1 0,0-1,0 1,-1 0,2 24,-2-21,1 1,-1 0,1 0,0 0,0-1,0 1,1 0,0 0,0 0,0-1,0 1,1-1,0 1,0-1,0 1,0-1,1 0,0 0,0 0,0-1,0 1,0 0,1-1,0 0,-1 0,1 0,0-1,3 2,2-2,0 0,0-1,0 0,0 0,0-1,1-1,-1 1,0-1,0-1,0 0,0 0,-1-1,1 0,0 0,-1-1,0 0,0-1,0 1,-1-2,1 1,-1-1,0 0,-1 0,0-1,0 0,0 0,-1-1,0 1,3-6,9-37,-15 32</inkml:trace>
  <inkml:trace contextRef="#ctx0" brushRef="#br0" timeOffset="4637.566">5249 621,'-38'34,"12"-15,2 2,1 1,0 1,2 0,0 2,2 1,-5 9,23-34,0 0,0 0,0 0,0 0,0 0,0 0,0 1,1-1,-1 0,1 0,-1 1,1-1,-1 0,1 1,0-1,-1 0,1 1,0-1,0 0,0 1,0-1,0 0,0 1,1-1,-1 1,0-1,1 0,-1 0,1 1,-1-1,1 0,0 0,0 1,-1-1,1 0,0 0,0 0,0 0,0 0,0 0,0-1,0 1,1 0,-1 0,0-1,0 1,1-1,-1 1,0-1,1 1,-1-1,0 0,1 0,-1 0,0 0,1 0,-1 0,1 0,-1 0,0 0,1-1,-1 1,0 0,1-1,-1 1,0-1,1 0,15-5,0-1,0-1,-1 0,0-1,-1-1,0 0,0-1,-1-1,0 0,-1-1,6-9,53-45,-71 67,-1-1,1 0,-1 1,1-1,-1 1,1-1,-1 1,1-1,0 1,-1-1,1 1,0-1,-1 1,1 0,0 0,0-1,0 1,-1 0,1 0,0 0,0 0,0 0,-1 0,1 0,0 0,0 0,0 0,-1 0,1 0,0 0,0 1,-1-1,1 0,0 1,-1-1,1 1,0-1,-1 1,1-1,0 1,-1-1,1 1,-1-1,1 1,-1 0,1-1,-1 1,0 0,1-1,-1 1,0 0,1 0,-1 0,0-1,0 1,0 0,6 54,-5-42,-2-9,1 0,1 0,-1 0,0 0,1 0,0 0,0 0,0 0,1-1,-1 1,1 0,0-1,0 1,0-1,0 1,1-1,-1 0,1 0,0 0,0-1,0 1,0-1,0 1,1-1,-1 0,1 0,-1-1,1 1,0-1,0 0,0 0,0 0,-1 0,1-1,0 1,0-1,0 0,0 0,4-1,0 0,0-1,0 0,0 0,0 0,-1-1,0-1,1 1,-1-1,0 0,-1-1,1 1,-1-1,0-1,0 1,0-1,-1 0,3-3,74-119,-73 110,-1-1,0 0,-1-1,-2 0,0 0,-1 0,0 0,-2-1,-1 0,0 1,-2-1,0 1,-1-1,-1 1,-5-15,8 31,-1 0,1 0,-1 0,0 1,-1-1,1 0,0 0,-1 1,0-1,0 1,0 0,0-1,-1 1,1 0,-1 0,0 0,0 1,0-1,0 1,0 0,-1-1,1 2,-1-1,1 0,-1 1,0-1,0 1,1 0,-1 0,0 1,0-1,0 1,0 0,0 0,0 0,0 0,0 1,0-1,0 1,1 0,-1 1,0-1,0 0,1 1,-1 0,1 0,0 0,-1 1,1-1,0 1,-4 7,1 1,0 0,1 0,1 1,-1 0,2-1,0 1,0 0,1 1,1-1,0 0,0 1,1-1,1 0,0 1,1-1,2 8,0 7,2 1,0-2,2 1,1-1,1 0,1-1,1 0,2-1,0 0,1-1,2-1,0-1,1 0,1-1,1-1,15 10,15 2,-26-21</inkml:trace>
</inkml:ink>
</file>

<file path=ppt/ink/ink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6:56.263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753 114,'8'-9,"1"1,0 0,0 1,1 0,0 0,0 1,1 0,0 1,0 0,0 1,0 0,1 1,0 0,0 1,-1 0,1 1,5 0,353 3,-173-30,481 29,-452 27,507-28,-564 0,-145 0</inkml:trace>
  <inkml:trace contextRef="#ctx0" brushRef="#br0" timeOffset="11374.414">19 198,'-1'2,"-1"-1,1 0,0 1,0-1,0 1,0 0,0-1,0 1,0 0,1-1,-1 1,0 0,1 0,0 0,-1-1,1 1,0 0,0 0,0 0,0 0,0 0,1 0,-1-1,0 1,1 0,0 0,-1 0,1-1,0 1,0 0,-1 1,20 94,-4-27,-4 0,-2 2,-3 14,-8 357,1-569,0 99</inkml:trace>
  <inkml:trace contextRef="#ctx0" brushRef="#br0" timeOffset="11735.069">527 340,'-429'253,"406"-240,17-11,0 1,0 0,0 1,1-1,-1 1,1 0,0 0,0 1,0 0,1 0,-1 0,1 0,-2 4,6-8,0 1,-1-1,1 0,0 0,0 0,0 0,0 0,0 1,0-1,1 0,-1 0,0 0,1 0,-1 0,1 0,-1 0,1 0,-1 0,1 0,-1 0,1 0,0 0,0 0,0 0,-1-1,1 1,0 0,0-1,0 1,0 0,0-1,0 0,0 1,0-1,0 1,1-1,-1 0,0 0,0 0,0 1,1-1,53 8,-52-8,104 1,87 14,-189-14,0 1,-1-1,1 1,-1 0,1 1,-1-1,0 1,0 0,0 0,0 0,-1 1,1-1,-1 1,0 0,0 0,0 0,0 0,-1 1,0-1,1 1,-2-1,1 1,-1 0,1 0,-1-1,-1 1,1 0,-1 0,1 0,-1 0,-1 0,1 0,-1 0,0 0,0 0,0 0,-1-1,0 1,0 0,0-1,0 1,-2 1,0 1,3-6,0 0,0 0,0 0,0 0,0 0,0 1,1-1,-1 1,0-1,1 0,-1 1,1-1,-1 1,1-1,0 1,-1-1,1 1,0 0,0-1,0 1,0-1,1 1,-1-1,0 1,1-1,-1 1,1-1,-1 1,1-1,-1 1,1-1,0 0,0 0,0 1,0-1,0 0,0 0,1 1,12 3</inkml:trace>
  <inkml:trace contextRef="#ctx0" brushRef="#br0" timeOffset="12002.882">809 904,'-14'34,"0"11,2-3</inkml:trace>
  <inkml:trace contextRef="#ctx0" brushRef="#br0" timeOffset="12537.353">1487 481,'-7'0,"-11"-1,0 1,-1 0,1 2,-1 0,1 1,0 1,0 0,1 2,-9 3,22-8,-12 5,1 0,-1 1,1 1,0 0,1 1,0 0,0 1,1 1,0 0,1 1,1 0,0 1,0 0,-3 8,13-18,0-1,0 1,0-1,1 1,-1 0,1-1,0 1,0 0,0-1,0 1,1 0,-1-1,1 1,-1 0,1-1,0 1,0-1,0 1,0-1,0 0,1 1,-1-1,1 0,0 0,-1 0,1 0,0 0,0 0,0-1,1 1,-1-1,0 1,1-1,84 37,-56-32,-28-7,0 1,0-1,0 1,0 0,0 0,0 1,0-1,1 1,-1-1,0 1,0 0,0 0,-1 0,1 1,0-1,0 1,-1-1,1 1,-1 0,1 0,-1 0,0 0,0 1,0-1,0 0,0 1,0 0,-1-1,1 1,-1 0,0 0,0 0,0 0,0 0,0 0,-1 1,-3 9,-1 0,0-1,-1 0,0 0,-1 0,-1 0,0-1,0 0,-1 0,0-1,-1 0,0-1,-8 7,-8 12,22-27,1 1,0 0,-1-1,1 1,0 0,0 0,0 1,1-1,-1 0,0 1,1-1,0 0,-1 1,1 0,0-1,0 1,1 0,-1 0,1-1,-1 1,1 0,0 0,0 0,0 0,0-1,0 1,1 0,-1 0,1 0,0-1,0 1,0 0,0-1,0 1,1-1,-1 1,1-1,0 0,0 0,-1 1,1-1,1 0,0 0,8 1,0 0,0-1,0 0,1-1,-1 0,1-1,-1-1,1 1,-1-2,0 0,1 0,-1-1,0 0,-1-1,1 0,8-5,31-7,-25 9</inkml:trace>
  <inkml:trace contextRef="#ctx0" brushRef="#br0" timeOffset="12808.516">1854 1045,'-15'24,"6"3,3-3</inkml:trace>
</inkml:ink>
</file>

<file path=ppt/ink/ink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16.80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1 311,'19'-7,"1"1,0 0,0 2,0 0,1 1,0 1,-1 1,1 1,15 2,115-10,151-27,130 24,-195-16,-50 16,70-24,-40 12,37-11,23 6,-41 16,-39-15,56 27,-111-28,-120 27</inkml:trace>
</inkml:ink>
</file>

<file path=ppt/ink/ink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26.87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12 961,'-5'14,"-2"5</inkml:trace>
  <inkml:trace contextRef="#ctx0" brushRef="#br0" timeOffset="449.399">746 1,'-84'59,"4"4,2 4,-36 42,47-11,66-94,0 0,0-1,0 1,0 0,1 0,-1 0,1 0,0 0,1 0,-1 0,1 0,-1 0,1 0,1 0,-1 0,0-1,1 1,0 0,-1-1,2 1,-1-1,0 0,1 0,-1 0,1 0,0 0,0 0,0-1,12 8,0-1,0 0,1-2,0 1,0-2,0 0,1-1,0-1,1 0,16 4,-17-3,-12-5,0 0,1 1,-1-1,0 1,0 1,0-1,1 0,-1 1,-1 0,1 1,0-1,-1 1,1 0,-1 0,0 0,0 0,0 1,0 0,0 0,-1 0,0 0,0 0,0 1,0-1,-1 1,0 0,0 0,0 0,0 0,0 4,-4 2,-1 1,-1-1,0 1,0-1,-1-1,0 1,-1-1,0 1,-1-2,0 1,-1-1,1 0,-2 0,1-1,-3 1,-63 83,72-90,1 0,0-1,0 1,0 0,1 0,-1 0,0 0,1 0,-1-1,1 1,0 0,-1 0,1 0,0 0,0 0,0 0,1 0,-1 0,0 0,1 0,-1 0,1 0,0 0,0 0,0 0,0-1,0 1,0 0,0-1,0 1,1 0,-1-1,0 0,1 1,0-1,-1 0,1 0,0 0,-1 0,1 0,0 0,0 0,1 0,88 14,109-19,-176-1,-5-1</inkml:trace>
  <inkml:trace contextRef="#ctx0" brushRef="#br0" timeOffset="727.573">1084 1101,'14'15,"5"4</inkml:trace>
</inkml:ink>
</file>

<file path=ppt/ink/ink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26.33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108 1,'-9'31,"0"0,3 1,0 0,2 0,1 1,2 27,12 616,-11-640,2 1,-1 0,-2-1,-2 1,-2 0,0-1,-3 1,-1-2,-9 22,-3-30,13-24</inkml:trace>
  <inkml:trace contextRef="#ctx0" brushRef="#br0" timeOffset="288.96">391 368,'-76'66,"4"3,2 3,-40 56,54-31,55-94,0 0,0 0,0 0,0 0,1 0,-1 0,1 0,0 0,0 1,0-1,0 0,1 0,-1 0,1 0,-1 0,1 0,0 0,1 0,-1 0,0 0,1-1,0 1,-1 0,1-1,0 1,0-1,0 0,1 0,-1 0,1 0,-1 0,1 0,0 0,19 7,1-1,0-1,1-1,-1 0,1-2,0-1,0-1,0-1,1-1,-1-1,1-1,10 1,-3 0,-24-1,1 1,0 0,-1 1,1 0,0 0,0 1,0 0,-1 1,1 0,-1 0,1 1,-1 0,0 0,0 1,0 0,0 0,1 2,-8-5,0 1,0-1,0 1,0-1,0 1,0-1,0 1,-1-1,1 1,0 0,-1-1,0 1,1 0,-1 0,0-1,0 1,0 0,0 0,0 0,0-1,0 1,-1 0,1 0,-1-1,1 1,-1 0,0-1,0 1,1-1,-1 1,-1 0,-8 11</inkml:trace>
</inkml:ink>
</file>

<file path=ppt/ink/ink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19.992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85 83,'17'566,"13"-223,-25-204,-10-114</inkml:trace>
  <inkml:trace contextRef="#ctx0" brushRef="#br0" timeOffset="512.494">0 309,'7'-23,"1"1,1 0,0 0,2 1,0 0,2 1,0 0,1 1,1 1,0 0,2 1,6-4,-12 16,1 0,0 0,0 1,0 1,1 0,-1 0,1 1,0 1,0 0,0 1,-1 1,1 0,0 0,3 2,13-1,-15-2,0 1,0 1,0 0,-1 0,1 2,-1 0,1 0,-1 1,0 1,-1 0,1 1,-1 0,-1 1,1 0,9 9,-19-13,1-1,-1 1,1-1,-1 1,0 0,0 0,-1 0,1 0,-1 0,0 1,0-1,-1 0,1 0,-1 1,0-1,0 0,0 1,0-1,-1 0,0 0,0 1,0-1,0 0,-1 0,0 0,0 0,0 0,0-1,-79 102,65-88,-46 43,-3-2,-2-3,-3-3,-11 3,79-54,-1-1,1 1,0 0,0 0,0 0,0 0,0 0,0 0,0 1,1-1,-1 1,0-1,1 1,-1-1,1 1,0 0,-1 0,1 0,0 0,0 0,0 0,0 0,1 0,-1 0,1 1,-1-1,1 0,0 0,-1 0,1 1,0-1,1 0,-1 1,0-1,1 0,-1 0,1 0,0 0,-1 1,1-1,0 0,1 0,-1 0,0-1,0 1,1 0,1 1,193 79,-179-72,-1 0,-1 2,0 0,0 1,-1 0,-1 1,0 0,-1 1,9 15,-16-23,0 0,1 0,0-1,0 0,1 0,0 0,0-1,0 0,1 0,-1-1,7 3,5 0</inkml:trace>
  <inkml:trace contextRef="#ctx0" brushRef="#br0" timeOffset="779.829">1129 619,'-26'29,"2"1,1 1,1 1,2 1,1 1,2 1,1 1,-5 18,19-50,1-1,-1 1,1-1,0 1,0-1,1 1,-1 0,1 0,0-1,0 1,0 0,0 0,0-1,1 1,0 0,0-1,0 1,0-1,0 1,1-1,0 1,-1-1,1 0,1 0,-1 0,0 0,1 0,-1 0,1-1,0 1,0-1,0 0,0 0,0 0,1 0,-1 0,4 0,2 1,0-1,0 0,1-1,-1 0,0 0,1-1,-1 0,1-1,-1 0,0-1,1 0,-1 0,0-1,0 0,0 0,-1-1,1 0,-1-1,0 0,0 0,-1-1,1 0,-1 0,0-1,-1 1,0-2,0 1,0-1,-1 0,0 0,-1 0,0 0,0-1,-1 0,2-6,-4 2,-2 0,1 0,-2 0,0 0,0 0,-1 1,0-1,-2 1,1 0,-1 0,-1 0,0 1,-1 0,0 0,0 0,-2 1,1 0,-1 1,0 0,-1 0,-3-2,-6-7</inkml:trace>
  <inkml:trace contextRef="#ctx0" brushRef="#br0" timeOffset="1131.881">1722 111,'-11'43,"3"-1,1 2,2-1,2 0,2 1,1 0,3-1,4 20,47 203,-60-97,-22-124,18-43</inkml:trace>
  <inkml:trace contextRef="#ctx0" brushRef="#br0" timeOffset="1382.126">1355 591,'38'5,"37"1,16 0,1-1,-6-6,-11-3,-10-1,-11 0,-10 2,-7 1,-6 0,-3 1,-6-3,-2-3,-5 1</inkml:trace>
  <inkml:trace contextRef="#ctx0" brushRef="#br0" timeOffset="3065.727">2427 675,'-3'-1,"0"0,1 1,-1-1,0 0,0 1,0 0,0 0,0 0,0 0,0 0,0 0,0 1,0-1,0 1,0 0,0 0,0 0,0 0,1 1,-1-1,1 1,-2 0,-2 1,-10 4,0 1,1 0,0 2,1-1,-1 2,2 0,0 0,0 1,1 1,0 0,1 1,1 0,0 1,1 0,1 0,0 1,1 0,1 1,0-1,0 5,5-18,0 0,1 0,-1-1,1 1,0 0,-1 0,1 0,1 0,-1 0,0 0,1 0,-1 0,1-1,0 1,0 0,0 0,0-1,1 1,-1 0,1-1,-1 1,1-1,0 0,0 0,0 0,0 0,0 0,1 0,-1 0,1-1,-1 1,1-1,-1 0,1 1,0-1,0-1,0 1,-1 0,1-1,0 1,0-1,0 0,0 0,0 0,0 0,0-1,1 1,14-4,0 0,0-2,-1 1,0-2,0 0,-1-2,0 1,0-2,-1 0,0-1,-1 0,9-10,-2 3,-1-2,0 0,-2-1,0-1,12-22,-12 23,-7 38,-9-8,1 0,0-1,0 1,1-1,0 0,1 0,0 0,0-1,0 0,1 0,0 0,1-1,-1 1,1-1,0-1,1 0,-1 0,1 0,0-1,0 0,1 0,-1-1,1 0,0-1,-1 0,1 0,0-1,0 0,0-1,1 0,-1 0,0-1,0 0,8-2,-8 0,0 0,0 0,0-1,0 0,-1-1,0 0,0 0,0-1,0 0,-1 0,0 0,0-1,-1-1,0 1,0-1,-1 0,0 0,4-7,4-11,-1 0,-1 0,-2-1,0 0,3-23,14-68,-6-1,-4-1,-4-21,-18 73,6 66,0 0,0 1,0-1,0 1,-1-1,1 1,0-1,-1 1,0-1,1 1,-1-1,0 1,1 0,-1-1,0 1,0 0,0 0,0-1,-1 1,1 0,0 0,0 0,-1 0,1 1,0-1,-1 0,1 1,-1-1,1 0,-1 1,1 0,-1-1,1 1,-1 0,1 0,-1 0,0 0,1 0,-1 0,1 0,-4 4,0-1,0 1,1 0,0 0,0 1,0-1,0 1,1 0,-1 0,1 0,1 0,-1 1,1-1,0 1,-2 5,-3 11,0 0,1 0,1 0,1 1,1 0,1-1,2 1,0 0,1 0,1 0,1 0,1-1,1 0,4 9,95 211,-70-174,51 101,-72-150</inkml:trace>
  <inkml:trace contextRef="#ctx0" brushRef="#br0" timeOffset="3310.57">2738 507,'38'5,"32"1,9 0,-4-1,-5-2,-10-1,-11-1,-8 0,-7-1,-3 0,-4-1,-5 1</inkml:trace>
  <inkml:trace contextRef="#ctx0" brushRef="#br0" timeOffset="3527.94">3500 761,'10'24,"7"3,2-8,-4-7</inkml:trace>
  <inkml:trace contextRef="#ctx0" brushRef="#br0" timeOffset="3961.818">3782 591,'-9'20,"1"1,1 0,0 0,2 0,0 1,2-1,0 1,2 0,0 16,2-34,1 0,-1 0,1-1,0 1,0 0,0 0,0-1,0 0,1 1,0-1,0 0,0 0,0 0,0-1,0 1,1-1,-1 1,1-1,0 0,-1-1,1 1,0-1,0 1,0-1,0 0,0-1,1 1,-1-1,0 0,0 0,0 0,1 0,-1-1,0 0,0 0,0 0,0 0,0 0,0-1,0 0,-1 0,1 0,-1 0,1-1,-1 1,0-1,3-2,1 2,0-1,0 0,-1-1,1 0,-1 0,0 0,0 0,-1-1,1 0,-1 0,0-1,-1 1,0-1,0 0,0 0,-1-1,0 1,0-1,-1 0,0 1,-1-1,1 0,-2 0,1 0,-1 0,0 0,0 0,-1 0,0 0,-1 0,0 0,0 1,-1-1,0-1,0 5,1 0,-1 0,0 0,0 1,0 0,0-1,-1 1,1 0,-1 1,0-1,0 1,0-1,0 1,0 0,0 1,-1-1,1 1,0 0,-1 0,0 0,1 0,-1 1,1 0,-1 0,0 0,-1 1,-13 3</inkml:trace>
  <inkml:trace contextRef="#ctx0" brushRef="#br0" timeOffset="4364.03">4149 817,'148'-212,"-148"211,0 0,0 0,0 0,1 0,-1 0,0 0,0 0,1 0,-1 0,1 0,-1 0,1 0,0 0,-1 0,1 0,0 0,-1 1,1-1,0 0,0 0,0 1,0-1,0 1,0-1,0 1,0-1,0 1,0-1,0 1,0 0,0 0,0 0,0-1,0 1,0 0,0 0,0 0,1 1,-1-1,0 0,0 0,0 1,0-1,0 0,0 1,0-1,0 1,0-1,0 1,0 0,-1-1,1 1,0 0,0 0,0-1,-1 1,1 0,0 1,6 39,-7-37,0 0,0 0,0 0,0 0,1 0,0 0,-1 0,2 0,-1 0,0 0,1 0,0-1,0 1,0-1,0 1,0-1,1 0,-1 0,1 0,0 0,0 0,0 0,0-1,1 0,-1 0,1 0,3 2,0-2,1 0,0-1,0 0,0 0,0-1,0 0,-1 0,1-1,0 0,0 0,0-1,-1 0,1 0,-1-1,1 0,-1 0,0-1,0 0,0 0,-1-1,0 0,0 0,0 0,0-1,-1 1,0-1,0-1,0 1,-1-1,3-5,4-5,-1 3</inkml:trace>
  <inkml:trace contextRef="#ctx0" brushRef="#br0" timeOffset="5035.681">4996 507,'-26'17,"1"1,1 1,1 0,0 2,2 1,1 1,0 1,-10 17,20 5,11-45,0 0,-1 0,1 0,0 0,0 0,-1 0,1-1,0 1,0 0,0-1,0 1,0 0,0-1,0 1,0-1,0 0,0 1,1-1,-1 0,0 0,0 0,0 0,0 0,0 0,1 0,-1 0,0 0,0 0,0-1,0 1,0 0,0-1,1 1,-1-1,0 1,0-1,0 0,176-119,-175 120,0 0,0 0,1 0,-1 1,0-1,0 0,0 1,0-1,0 1,1 0,-1 0,0 0,-1 0,1 0,0 0,0 0,0 1,-1-1,1 1,-1-1,1 1,-1 0,1-1,-1 1,0 0,0 0,0 0,0 0,0 0,0 0,-1 1,25 28,-18-27,0-1,0 1,1-2,-1 1,1-1,0 0,-1-1,1 0,0 0,0 0,0-1,0-1,0 1,0-1,-1-1,1 1,0-1,-1 0,1-1,-1 0,0 0,0-1,0 0,0 0,0 0,4-5,7-12,0-1,-1-1,-2-1,0 0,-2-1,0 0,-2-1,-1 0,-1-1,-1 0,-1-1,-2 1,-1-1,0 0,-3-1,4-4,-2-1,-2 1,-1-1,-2 0,-3-19,5 50,0 0,-1 1,1-1,0 0,-1 1,0-1,0 0,0 1,0-1,0 1,0-1,-1 1,1 0,-1 0,1-1,-1 1,0 0,0 1,0-1,0 0,0 0,0 1,-1-1,1 1,-1 0,1 0,-1 0,1 0,-1 0,1 0,-1 1,0-1,1 1,-1 0,0 0,0 0,1 0,-1 0,0 0,1 1,-1 0,0-1,1 1,-1 0,1 0,-1 0,1 1,0-1,-1 1,1-1,0 1,-6 4,0 1,1 0,0 0,0 1,1 0,0 0,0 1,1-1,0 1,0 0,1 1,0-1,1 1,0 0,1-1,0 1,0 1,1-1,0 0,1 0,0 0,1 0,0 0,0 1,1-1,1-1,0 1,0 0,2 3,15 27,2-1,1-1,2-1,2-1,1-2,1 0,24 18,58 33,-95-76</inkml:trace>
  <inkml:trace contextRef="#ctx0" brushRef="#br0" timeOffset="5614.969">3612 168,'-4'9,"-3"-1,6-2,2-7,2-3</inkml:trace>
</inkml:ink>
</file>

<file path=ppt/ink/ink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9:58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1 604,'14'4,"0"-2,0 1,0-2,0 0,1-1,-1 0,0-1,1-1,-1 0,0-1,0 0,0-1,-1-1,1 0,-1-1,2-1,18-13,0 0,-2-3,0 0,-2-2,0-1,-2-1,-1-2,-1 0,16-27,46-48,76-64,-161 166,0-1,0 1,0 0,1 0,-1 0,1 0,-1 1,1-1,0 1,-1-1,1 1,0 0,0 0,0 0,0 1,0-1,0 1,0 0,0-1,0 1,1 1,-1-1,0 0,0 1,0-1,0 1,0 0,0 0,-1 0,1 1,0-1,0 1,-1-1,1 1,-1 0,1 0,-1 0,0 0,0 0,0 1,0-1,0 1,0 1,4 14,0 0,-1 1,-1 0,-1 0,-1 1,-1-1,0 0,-2 1,0-1,-1 0,-2 8,4-27,-4 46,-1-1,-3 0,-1 0,-3-1,-1 0,-3-1,-1-1,-2 0,-2-1,-1-2,-28 37,43-68,0 0,0 0,-1-1,0 0,0 0,-1-1,0 0,0 0,-1-1,1-1,-1 1,0-2,0 1,-1-1,1-1,-1 0,1 0,-1-1,0 0,1-1,-1 0,0-1,1 0,-1-1,1 0,-1-1,1 0,-6-2,9-2,0 0,1-1,-1 0,2 0,-1 0,1 0,0-1,1 0,0 0,0 0,1-1,0 1,1-1,0 0,1 1,0-1,0 0,1 0,0 0,1 0,0 0,0-1,3-16</inkml:trace>
  <inkml:trace contextRef="#ctx0" brushRef="#br0" timeOffset="353.517">1496 350,'-26'16,"0"1,2 2,0 0,1 1,0 1,2 1,1 1,1 1,1 1,1 1,-11 21,-17 74,44-117,0 0,1 0,0-1,0 1,0 0,0 0,1 0,-1-1,1 1,0 0,0-1,0 1,0-1,1 1,0-1,0 1,0-1,0 0,0 0,0 0,1 0,-1-1,1 1,0 0,0-1,0 0,0 0,0 0,1 0,-1 0,1-1,0 1,14 3,1-1,0-1,0 0,0-1,0-1,0-1,0-1,0 0,0-2,15-3,-19 4,0-1,-1 0,1 0,-1-2,0 0,0 0,-1-2,0 1,0-2,0 0,-1 0,0-1,-1 0,0-1,0-1,-1 0,-1 0,0-1,0 0,-1 0,0-1,-1 0,-1 0,0-1,-1 0,-1 0,1-3,-4 9,1 1,-2 0,1 0,-1-1,0 1,-1 0,0-1,0 1,0 0,-1 0,0 0,0 0,-1 0,0 0,0 0,-1 1,0 0,0 0,0 0,-1 0,0 1,0-1,0 1,-5-3,1 1,-1 0,0 1,-1 1,1 0,-1 0,0 1,0 0,0 1,-7-1,-8 0</inkml:trace>
</inkml:ink>
</file>

<file path=ppt/ink/ink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2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32,'-43'174,"7"2,8 2,1 90,22-183,5-59,-1 0,-1 0,-2 0,0 0,-2 0,-2 2,5-22,1-8</inkml:trace>
  <inkml:trace contextRef="#ctx0" brushRef="#br0" timeOffset="283.417">1 145,'48'-5,"59"-7,26-5,4 0,-11-3,-17 3,-18 5,-15-2,-15 2,-14 4,-10 2,-6 3,-3 1,-8 7,-6 6,-5 7,-5 0</inkml:trace>
  <inkml:trace contextRef="#ctx0" brushRef="#br0" timeOffset="580.97">876 567,'72'-5,"29"-6,6-1,-10 1,-16 3,-18 2,-15 3,-10 2,-12 5,-10 2</inkml:trace>
  <inkml:trace contextRef="#ctx0" brushRef="#br0" timeOffset="836.915">1045 906,'43'-5,"34"-6,13-1,-4 1,-7 2,-12-1,-12 0,-12 3,-12 1</inkml:trace>
</inkml:ink>
</file>

<file path=ppt/ink/ink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17,'3'0,"48"-7,0 1,1 3,0 2,31 5,-79-5,0 1,0 0,0 0,0 0,-1 0,1 1,0-1,0 1,0 0,0 0,-1 1,1-1,0 1,-1 0,1 0,-1 0,0 0,0 1,0-1,0 1,0 0,0-1,-1 1,1 1,-1-1,0 0,0 1,0-1,0 1,-1-1,0 1,1 0,-1 0,-1-1,1 1,0 0,-1 0,0 0,0 0,0 0,0 0,-1 0,0 0,0 1,-6 10,-1-1,-1 0,0 0,-1-1,0-1,-1 1,-1-2,0 1,-11 7,-27 28,28-24,11-13,1 1,0 0,0 1,1 0,0 0,1 1,-6 13,14-23,0-1,0 1,0-1,1 1,-1-1,1 1,0-1,0 1,0-1,0 1,0-1,0 0,0 0,1 0,-1 1,1-1,0-1,-1 1,1 0,0 0,0-1,0 1,0-1,1 1,-1-1,0 0,1 0,-1 0,0 0,1-1,-1 1,1-1,-1 1,1-1,0 0,-1 0,1 0,-1 0,1 0,-1-1,1 1,-1-1,1 0,-1 1,2-2,139-49,-125 41</inkml:trace>
</inkml:ink>
</file>

<file path=ppt/ink/ink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79,'38'-4,"32"-8,14 0,-3-4,-10 1,-12 4,-17 3</inkml:trace>
</inkml:ink>
</file>

<file path=ppt/ink/ink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51,'11'-7,"0"1,0 0,0 0,1 1,0 1,0 0,0 1,0 0,1 1,-1 0,1 1,-1 0,1 1,0 0,-1 1,8 2,-19-3,1 1,0-1,-1 1,1-1,0 1,-1 0,1 0,-1 0,1 0,-1 0,0 0,1 0,-1 0,0 1,0-1,0 0,0 1,0-1,0 1,0-1,0 1,0-1,-1 1,1 0,-1-1,1 1,-1 0,0 0,0-1,1 1,-1 0,0 0,-1-1,1 1,0 0,0 0,-1-1,1 1,-1 0,0-1,1 1,-1-1,0 1,-43 69,42-67,-85 100,86-103,0 0,0 0,0 1,0-1,0 0,0 1,1-1,-1 0,1 1,-1-1,1 1,-1-1,1 1,0 0,-1-1,1 1,0-1,0 1,0-1,1 1,-1 0,0-1,0 1,1-1,-1 1,1-1,0 1,-1-1,1 0,0 1,0-1,0 0,0 1,0-1,0 0,0 0,0 0,0 0,0 0,1 0,-1 0,0-1,1 1,-1 0,1-1,-1 1,1-1,-1 1,1-1,-1 0,1 0,0 1,-1-1,1 0,-1 0,1-1,-1 1,230-23,-207 28</inkml:trace>
  <inkml:trace contextRef="#ctx0" brushRef="#br0" timeOffset="351.065">537 502,'28'5,"30"1,8 0,-1-1,-7-2,-9 0,-7-2,-7-1,-5 0,-1 0,-2 0,-1-1,1 1,0 0,-4-5,-7-1</inkml:trace>
  <inkml:trace contextRef="#ctx0" brushRef="#br0" timeOffset="599.887">762 248,'0'34,"0"30,0 14,0-2,0-9,0-11,0-10,5-8,1-6,0-3,-1-2,-1-6</inkml:trace>
</inkml:ink>
</file>

<file path=ppt/ink/ink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1 622,'297'-367,"-205"270,-90 97,-1 0,1 0,-1 0,1 0,-1 0,1 0,-1 0,0 1,1-1,-1 1,1-1,-1 1,0-1,1 1,-1 0,0 0,1-1,-1 1,0 0,0 0,0 0,0 1,0-1,0 0,0 0,0 0,-1 1,1-1,0 0,-1 1,1-1,-1 1,1-1,-1 0,0 1,0-1,1 1,-1-1,0 1,0-1,-1 1,1-1,0 1,0-1,-1 1,1-1,-1 1,1-1,-1 0,0 1,1-1,-1 0,0 1,0-1,-3 16,-9 65,13-80,0 0,0 0,1 0,-1 0,0 0,1 0,-1 0,1-1,-1 1,1 0,0 0,0-1,0 1,0 0,0-1,0 1,0-1,1 1,-1-1,1 1,-1-1,1 0,-1 0,1 0,0 0,-1 0,1 0,0-1,0 1,0 0,-1-1,1 1,0-1,0 0,0 0,0 0,0 0,1 0,6-2,0-1,1 0,-1 0,0-1,-1 0,1-1,-1 0,0 0,0-1,0 0,-1 0,0-1,0 0,0 0,-1 0,0-1,2-5,18-16,121-140,-146 168,-1 0,1 0,-1 0,0 0,1 0,0 1,-1-1,1 0,0 0,-1 0,1 1,0-1,0 0,-1 1,1-1,0 1,0-1,0 1,0-1,0 1,0 0,0-1,0 1,0 0,0 0,0 0,0-1,0 1,0 0,0 1,0-1,0 0,0 0,0 0,0 1,0-1,0 0,0 1,0-1,0 1,0-1,0 1,-1-1,1 1,0 0,0-1,-1 1,1 0,0 0,-1 0,1-1,0 1,-1 0,0 0,1 0,-1 0,1 0,-1 0,6 163,-8-107,0-45,1-1,0 0,1 1,0-1,1 0,0 1,1-1,0 0,1 0,0 0,0 0,1-1,1 1,0-1,1 0,-1 0,2-1,-1 0,1 0,1 0,5 4,-11-11,1-1,0 1,0 0,0-1,0 1,0-1,1 0,-1 0,0 0,0-1,1 1,-1-1,1 0,-1 0,0 0,1 0,-1 0,1-1,-1 1,0-1,0 0,1 0,-1-1,0 1,2-1,12-10</inkml:trace>
  <inkml:trace contextRef="#ctx0" brushRef="#br0" timeOffset="353.188">1270 1,'-3'44,"1"1,2 0,2-1,3 1,1-1,11 42,-13-67,1-1,1 1,0-1,1-1,1 1,1-1,0-1,1 1,8 8,-17-24,0 0,0 1,-1-1,1 0,0 0,0 1,1-1,-1 0,0 0,0 0,0-1,1 1,-1 0,0 0,1-1,-1 1,1 0,-1-1,1 0,-1 1,1-1,-1 0,1 0,-1 0,1 0,0 0,-1 0,1 0,-1 0,1-1,-1 1,1-1,-1 1,1-1,-1 1,0-1,1 0,-1 0,0 0,1 0,-1 0,0 0,0 0,0 0,0 0,0 0,0-1,0 1,0-1,30-74,-30 73,71-225,3 35,-67 176</inkml:trace>
</inkml:ink>
</file>

<file path=ppt/ink/ink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0,'0'19,"0"31,0 16,0 2,0-7,0-7,0-5,0-5,0-5,0-5,0-3,0-2,0-2,0-5</inkml:trace>
  <inkml:trace contextRef="#ctx0" brushRef="#br0" timeOffset="240.083">1 650,'43'-5,"34"-6,8-2,-6-3,-10 2,-14 2,-10 4,-13 8,-8 3,-7 2</inkml:trace>
</inkml:ink>
</file>

<file path=ppt/ink/ink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4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246 114,'-20'7,"0"0,1 2,0 0,0 2,1 0,1 1,0 0,0 2,2 0,-1 0,2 2,-10 12,22-24,0 0,1 0,-1 1,1-1,0 0,1 0,-1 1,1-1,-1 0,1 1,0-1,1 1,-1-1,1 0,0 0,0 1,0-1,1 0,0 0,-1 0,1 0,1 0,-1-1,0 1,1 0,0-1,0 0,0 0,0 0,0 0,1 0,-1-1,1 1,0-1,0 0,0 0,0-1,0 1,0-1,0 0,1 0,-1 0,0 0,1-1,0 0,12 3,1 0,-1-2,1 0,-1-1,1-1,-1 0,1-2,-1 0,0-1,3-1,-2-2</inkml:trace>
  <inkml:trace contextRef="#ctx0" brushRef="#br0" timeOffset="366.02">782 57,'-21'24,"0"0,1 1,2 1,0 1,2 1,1 0,2 1,-11 30,23-57,0 0,0 0,0 0,1 0,-1 1,1-1,-1 0,1 0,0 1,0-1,0 0,0 0,0 1,0-1,0 0,1 1,-1-1,1 0,0 0,0 0,0 0,0 0,0 0,0 0,0 0,1 0,-1 0,1 0,-1-1,1 1,0-1,0 1,-1-1,1 0,0 0,0 1,0-1,1-1,-1 1,0 0,0 0,0-1,1 0,-1 1,2-1,10-2,0 0,0-1,0 0,0-2,-1 1,0-2,0 1,0-2,-1 0,1 0,-2-2,1 1,2-4,-5 6,-1 0,0 0,0-1,-1 0,0 0,0-1,0 0,-1 0,-1-1,1 1,-1-1,-1 0,0-1,0 1,0-1,-2 0,1 0,-1 0,0 0,-1 0,-1 0,1 0,-1-1,-1 1,0 0,-1-2,-27-23,11 29</inkml:trace>
  <inkml:trace contextRef="#ctx0" brushRef="#br0" timeOffset="814.615">923 424,'279'-266,"-279"265,48-35,-47 35,-1 1,1-1,0 0,0 1,0 0,1-1,-1 1,0 0,0-1,0 1,0 0,0 0,0 0,0 0,0 0,0 0,1 0,-1 0,0 1,0-1,0 0,0 1,0-1,0 0,0 1,0-1,0 1,0 0,0-1,0 1,-1 0,1 0,0-1,0 1,-1 0,1 0,0 0,-1 0,1 0,-1 0,1 0,-1 0,0 0,1 0,-1 0,0 0,0 0,0 1,5 18,-6-17,1 0,0 1,0-1,0 0,0 0,0 0,1 0,-1 0,1 1,0-1,0 0,0-1,1 1,-1 0,1 0,-1 0,1-1,0 1,0-1,0 1,0-1,0 0,1 0,-1 0,1 0,-1 0,1-1,0 1,0-1,0 0,0 0,0 0,0 0,0 0,0 0,0-1,0 0,1 1,147-81,20-6,-169 85,-1 1,1-1,-1 0,0 1,1-1,-1 1,1-1,0 1,-1 0,1 0,-1 0,1 0,-1 0,1 0,0 0,-1 0,1 0,-1 1,1-1,-1 1,1-1,-1 1,0 0,1-1,-1 1,0 0,1 0,-1 0,0 0,0 0,0 0,0 0,0 1,0-1,0 0,0 0,0 1,10 60,-7-24,5-13,2-5</inkml:trace>
  <inkml:trace contextRef="#ctx0" brushRef="#br0" timeOffset="1098.13">1911 256,'29'3,"0"-1,0-2,0 0,0-2,0-1,0-2,-1 0,1-2,-1-1,-1-2,11-5,-30 11,0 0,0-1,-1 0,0-1,0 1,0-2,-1 1,1-1,-2 1,6-8,-10 12,1 0,0-1,-1 1,0 0,1 0,-1-1,0 1,0-1,0 1,-1-1,1 1,-1-1,1 0,-1 1,0-1,0 0,0 1,0-1,0 1,-1-1,1 0,-1 1,0-1,0 1,0-1,0 1,0-1,0 1,-1 0,1 0,-1 0,0 0,1 0,-1 0,0 0,0 0,-2-1,-5-1,1 0,-1 1,0 0,0 0,0 1,0 0,0 1,0 0,-1 0,1 1,0 0,-1 1,1 0,0 1,0-1,0 2,0-1,0 1,0 1,0 0,-3 1,1 1,-1 0,1 1,0 0,0 1,1 0,0 1,1 0,-1 0,2 1,0 0,0 1,0 0,2 0,-1 1,1 0,1 0,0 0,1 0,-3 13,8-20,-1 0,1 0,0 0,0 0,1-1,-1 1,1 0,0 0,0-1,1 1,-1-1,1 0,0 0,0 0,1 0,-1 0,1-1,-1 0,1 1,0-1,1-1,-1 1,0 0,1-1,-1 0,1 0,0-1,0 1,0-1,0 0,0 0,0-1,1 1,18 3</inkml:trace>
  <inkml:trace contextRef="#ctx0" brushRef="#br0" timeOffset="1400.128">3012 1,'-37'4,"0"3,1 1,0 2,1 1,0 2,1 1,-7 5,37-18,1 0,0-1,-1 1,1 1,0-1,0 0,0 1,0-1,0 1,0 0,1 0,-1 0,1 1,-1-1,1 1,0-1,0 1,0 0,0-1,0 1,1 0,-1 0,1 0,0 1,0-1,0 0,0 0,0 1,1-1,-1 0,1 1,0-1,0 1,1-1,-1 0,1 1,-1-1,1 0,0 0,0 1,1-1,-1 0,1 0,0 1,70 40,-66-42,1 0,-1 1,-1-1,1 1,0 0,-1 1,1-1,-1 1,0 0,0 0,-1 1,1-1,-1 1,0 0,0 1,-1-1,1 1,-1-1,0 1,-1 0,1 1,-2-4,-1 1,0-1,0 0,0 0,0 0,0 0,-1 0,1 0,-1 0,0 0,0 0,0 0,0-1,0 1,-1 0,1-1,-1 1,0 0,1-1,-1 0,-1 1,1-1,0 0,0 0,-1-1,1 1,-1 0,0-1,-2 2,-92 28,71-25,-32 8,33-9</inkml:trace>
</inkml:ink>
</file>

<file path=ppt/ink/ink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3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0,'11'63,"-2"0,-4 0,-2 1,-3 18,0-29,1 5,-3 0,-2 0,-8 35,12-91,-5 67,5-68,0 0,0 1,1-1,-1 0,0 1,1-1,-1 0,1 0,0 1,-1-1,1 0,0 0,0 0,0 0,0 0,0 0,0 0,0 0,0 0,0-1,0 1,0 0,0-1,1 1,-1-1,0 1,0-1,1 0,-1 1,0-1,1 0,-1 0,0 0,1 0,-1 0,0 0,1 0,-1 0,0-1,1 1,-1-1,0 1,1-1,-1 1,0-1,0 0,1 0,270-136,-259 130,1 1,0 1,0 0,1 1,0 0,-1 1,1 1,0 1,0 0,0 1,1 0,-1 1,0 1,2 1,-12 0,-1 1,0 0,1 0,-2 0,1 0,0 1,-1-1,0 1,0 0,0 0,-1 0,1 0,-1 1,0-1,-1 1,1-1,-1 1,-1 0,1-1,-1 1,1 0,-2-1,1 1,-1 0,0 0,0-1,0 1,-2 4,0 1,1-1,-1 0,0 0,-1 0,0 0,-1-1,0 1,-1-1,1-1,-2 1,1-1,-1 0,-1 0,1-1,-1 0,-3 2,-148 87,150-90,0-2,0 1,-1-1,1-1,-1 0,0 0,0-1,0 0,0 0,0-2,-1 1,1-1,0 0,0-1,-1 0,1-1,0 0,0-1,-1-1,8 1,0 0,1-1,0 1,-1-1,1 0,1 0,-1 0,0 0,1 0,0 0,0 0,0 0,1 0,-1-1,1 1,0 0,0 0,1-1,-1 1,1 0,0 0,0 0,0 0,1 0,-1 0,1 0,0 0,0 0,0 1,2-2,7-21</inkml:trace>
  <inkml:trace contextRef="#ctx0" brushRef="#br0" timeOffset="431.35">735 678,'18'5,"0"1,1-2,0 0,-1-2,1 0,0-1,0-1,0 0,0-2,0 0,0-1,0-1,7-3,-15 4,0-1,0 0,-1-1,1 0,-1 0,-1-1,1 0,-1-1,0 0,0-1,-1 0,0 0,-1-1,1 0,-2 0,1 0,-1-1,-1 0,4-8,-9 16,1-1,-1 0,1 1,-1-1,0 1,0-1,0 0,0 1,0-1,-1 1,1-1,-1 0,0 1,0-1,0 1,0 0,0-1,0 1,-1 0,1-1,-1 1,1 0,-1 0,0 0,0 1,0-1,0 0,0 1,0-1,-1 1,1 0,0 0,-1 0,1 0,-2-1,-4 0,1 0,-1 0,0 1,0-1,0 2,1-1,-1 1,0 0,0 1,0 0,-4 1,-8 2,1 2,0 0,1 1,-1 0,2 2,-1 0,1 1,0 1,-14 12,24-17,-1 1,1 0,0 0,1 1,0-1,0 2,0-1,1 0,1 1,-1 0,1 0,1 1,0-1,0 1,1-1,0 1,1 0,0 0,0 0,1 5,0-9,1 0,0 0,0-1,0 1,1 0,-1-1,1 1,1-1,-1 0,1 1,0-1,0 0,0-1,1 1,0-1,0 1,0-1,0 0,1 0,-1-1,1 0,0 0,0 0,0 0,1-1,0 1,9 3,1-1,1-1,-1 0,0-1,1-1,0 0,-1-2,10 0,145-22,-151 17</inkml:trace>
</inkml:ink>
</file>

<file path=ppt/ink/ink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8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311 112,'0'34,"-5"35,-1 10,0-3,1-10,1-6,2-9,1-8,0-7,1-4,0-4,6-5,0-8</inkml:trace>
  <inkml:trace contextRef="#ctx0" brushRef="#br0" timeOffset="246.978">1 649,'43'5,"34"1,8 0,-6-1,-11-1,-12-2,-11-1,-14 4,-6 2,-8 3,-7 1</inkml:trace>
  <inkml:trace contextRef="#ctx0" brushRef="#br0" timeOffset="617.9">56 931,'286'1,"-212"15,-72-16,-1 1,1 0,-1 0,1-1,-1 1,1 0,-1 0,1 0,-1 1,0-1,0 0,1 0,-1 1,0-1,0 1,0-1,-1 1,1-1,0 1,0 0,-1-1,1 1,-1 0,0-1,1 1,-1 0,0 0,0-1,0 1,0 0,0 0,-1-1,1 1,0 0,-1-1,0 1,1 0,-1-1,0 1,0 1,-8 11,-1 0,0 0,0-1,-1 0,-1 0,0-2,-1 1,0-2,-5 3,-81 83,97-95,0 1,0 0,1 0,-1-1,1 1,-1 0,1 0,0 0,0 0,0 1,0-1,0 0,0 0,1 1,-1-1,1 0,0 1,-1-1,1 0,0 1,0-1,1 1,-1-1,0 0,1 1,0-1,-1 0,1 0,0 1,0-1,0 0,0 0,1 0,-1 0,0 0,1 0,0-1,-1 1,1 0,0-1,0 1,0-1,1 1,12 2,0-1,0-1,1 0,-1 0,1-2,0 0,-1-1,11-2,21 0,-31 2,0-1,0 0,0-1,-1-1,1-1,-1 0,0-1,-1 0,1-1,-1-1,5-5,-1 2</inkml:trace>
  <inkml:trace contextRef="#ctx0" brushRef="#br0" timeOffset="865.843">1327 508,'0'43,"-5"34,-1 8,0-6,1-10,2-14,0-10,2-8,1-6,0-4,-5-1,-1-10,0-7</inkml:trace>
  <inkml:trace contextRef="#ctx0" brushRef="#br0" timeOffset="1129.029">903 395,'559'27,"-263"-47,-231 21,-63-1,-1 0,0 0,1 1,-1-1,0 0,0 0,0 1,1-1,-1 1,0-1,0 1,0 0,0-1,0 1,0 0,0 0,0 0,0 0,0 0,0 0,-1 0,1 0,0 0,-1 0,1 0,-1 0,1 0,-1 1,1-1,-1 0,0 0,0 1,0-1,1 0,-1 0,-1 1,1-1,0 0,0 0,0 1,0-1,-1 0,1 0,-1 1,1-1,-1 0,0 1,-8 16,-2-2</inkml:trace>
  <inkml:trace contextRef="#ctx0" brushRef="#br0" timeOffset="1379.337">960 1100,'43'-5,"34"-6,13-1,-4 1,-12 3,-13 2,-8 3,-8-3,-7-1,-5 1,-3 1,-7 2</inkml:trace>
  <inkml:trace contextRef="#ctx0" brushRef="#br0" timeOffset="1628.538">1073 0,'43'15,"38"4,16-1,0-4,-7-3,-9-5,-8-2,-8-3,-9-1,-5 0,-12-1</inkml:trace>
  <inkml:trace contextRef="#ctx0" brushRef="#br0" timeOffset="4000.372">1948 1129,'92'-61,"-3"-4,-2-4,-3-4,25-33,-97 94,-1 3,-1-1,0 0,-1-1,0 0,-1 0,0-1,-1 0,4-9,-11 20,1 0,-1 1,1-1,-1 0,0 1,1-1,-1 0,0 1,0-1,0 0,0 0,1 1,-1-1,0 0,0 0,0 1,0-1,0 0,-1 1,1-1,0 0,0 0,0 1,-1-1,1 0,0 1,-1-1,1 0,-1 1,1-1,-1 1,1-1,-1 0,1 1,-1-1,1 1,-1 0,1-1,-1 1,0-1,1 1,-1 0,0 0,0-1,1 1,-1 0,0 0,1 0,-1 0,0 0,0 0,1 0,-1 0,0 0,0 0,1 0,-1 0,0 1,0-1,1 0,-45 18,33-10,0 1,1 0,0 0,1 1,0 1,0 0,1 0,0 1,1 0,1 0,0 1,0 0,1 0,1 1,0-1,1 1,1 0,0 1,-1 10,4-21,1 0,-1 0,1 1,-1-1,1 0,0 0,1 0,-1 0,1 0,-1 0,1 0,1 0,-1-1,0 1,1-1,0 0,0 0,0 0,0 0,0 0,0 0,1-1,0 0,-1 1,1-1,0-1,0 1,0 0,0-1,0 0,0 0,0 0,2-1,8 3,1-2,-1 0,0 0,0-2,0 1,1-2,-1 0,0-1,8-2,12-5,-1-1,0-1,0-2,-1-1,-1-2,-1-1,0-1,-1-2,-2-1,13-13,-13 10,-15 15,-1 0,0 0,-1-1,0-1,-1 1,0-2,-1 1,-1-1,0 0,1-4,-7 16,0-1,-1 1,1 0,-1-1,1 1,-1 0,0-1,0 1,0-1,0 1,0-1,0 1,0 0,0-1,0 1,0-1,-1 1,1 0,-1-1,1 1,-1 0,1-1,-1 1,0 0,0 0,0-1,0 1,0 0,0 0,0 0,0 0,0 0,0 1,0-1,0 0,-1 0,1 1,0-1,-1 1,1-1,0 1,-1 0,1-1,-2 1,-63 10,53-4,1 0,1 2,-1-1,1 1,0 1,1 0,0 1,1 0,0 0,0 1,1 0,0 1,1-1,1 2,0-1,0 1,1-1,1 2,0-1,1 0,-1 10,4-19,0 0,1-1,-1 1,1 0,0-1,0 1,0-1,1 1,-1-1,1 0,0 1,0-1,0 0,0 0,0 0,1-1,-1 1,1 0,0-1,0 0,0 0,0 0,0 0,1 0,-1 0,0-1,1 0,-1 0,1 0,-1 0,1 0,0-1,1 1,126-2,-103-4,-1 0,1-3,-1 0,0-2,-1 0,0-2,-1-1,-1-1,0-1,0-1,-2-1,0-1,-1-1,-1-1,-1-1,0-1,-1-1,-16 22,-1-1,1 1,0-1,-1 0,1 0,-1 0,0 0,1 0,-1 0,0 0,0 0,0 0,-1-1,1 1,0 0,-1-1,0 1,1 0,-1-1,0 1,0 0,0-1,-1 1,1-1,-1 1,1 0,-1 0,0-1,1 1,-1 0,0 0,-1 0,-2 3,0 0,0 0,0 1,0 0,0 0,0 0,0 0,0 0,1 1,-1 0,1 0,0 0,0 0,0 0,0 0,1 1,-1 0,1-1,0 1,0 0,0 0,-1 3,2-4,-5 7,0 0,1 0,0 0,1 0,0 1,1 0,0-1,1 1,0 0,0 1,2-1,-1 0,1 0,1 0,0 1,0-1,1 0,1 0,0 0,0-1,1 1,1-1,-1 0,2 0,-1 0,1-1,3 3,-5-8,0 0,1 0,0 0,-1 0,1-1,1 0,-1 0,0 0,1-1,-1 0,1 0,0 0,0-1,0 1,0-2,0 1,0 0,0-1,0 0,0-1,0 0,0 1,0-2,0 1,-1-1,1 0,0 0,-1 0,1-1,-1 0,0 0,0 0,0-1,3-3,11-9</inkml:trace>
  <inkml:trace contextRef="#ctx0" brushRef="#br0" timeOffset="4345.98">3585 254,'42'-1,"-26"0,0 0,0 1,0 0,-1 1,1 1,0 1,-1 0,1 1,-1 0,8 5,-21-8,1 0,-1 1,0 0,0-1,1 1,-1 0,0 0,-1 0,1 0,0 0,-1 0,1 1,-1-1,1 1,-1-1,0 1,0-1,0 1,-1 0,1-1,-1 1,1 0,-1 0,0-1,0 1,0 0,0 0,-1-1,1 1,-1 0,0-1,1 1,-1 0,0-1,-2 3,-52 84,52-85,-33 71,35-73,1 0,0 0,-1 0,1 0,0 0,1 1,-1-1,0 0,1 0,-1 0,1 0,-1 0,1 0,0 0,0 0,0 0,0-1,0 1,1 0,-1-1,0 1,1-1,-1 1,1-1,-1 1,1-1,0 0,0 0,0 0,0 0,-1 0,1 0,0-1,0 1,1-1,-1 1,1-1,11 2,0 0,0-1,0-1,0 0,1-1,-1 0,0-1,0-1,12-4,19-2,-20 4</inkml:trace>
</inkml:ink>
</file>

<file path=ppt/ink/ink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9:58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1 604,'14'4,"0"-2,0 1,0-2,0 0,1-1,-1 0,0-1,1-1,-1 0,0-1,0 0,0-1,-1-1,1 0,-1-1,2-1,18-13,0 0,-2-3,0 0,-2-2,0-1,-2-1,-1-2,-1 0,16-27,46-48,76-64,-161 166,0-1,0 1,0 0,1 0,-1 0,1 0,-1 1,1-1,0 1,-1-1,1 1,0 0,0 0,0 0,0 1,0-1,0 1,0 0,0-1,0 1,1 1,-1-1,0 0,0 1,0-1,0 1,0 0,0 0,-1 0,1 1,0-1,0 1,-1-1,1 1,-1 0,1 0,-1 0,0 0,0 0,0 1,0-1,0 1,0 1,4 14,0 0,-1 1,-1 0,-1 0,-1 1,-1-1,0 0,-2 1,0-1,-1 0,-2 8,4-27,-4 46,-1-1,-3 0,-1 0,-3-1,-1 0,-3-1,-1-1,-2 0,-2-1,-1-2,-28 37,43-68,0 0,0 0,-1-1,0 0,0 0,-1-1,0 0,0 0,-1-1,1-1,-1 1,0-2,0 1,-1-1,1-1,-1 0,1 0,-1-1,0 0,1-1,-1 0,0-1,1 0,-1-1,1 0,-1-1,1 0,-6-2,9-2,0 0,1-1,-1 0,2 0,-1 0,1 0,0-1,1 0,0 0,0 0,1-1,0 1,1-1,0 0,1 1,0-1,0 0,1 0,0 0,1 0,0 0,0-1,3-16</inkml:trace>
  <inkml:trace contextRef="#ctx0" brushRef="#br0" timeOffset="353.517">1496 350,'-26'16,"0"1,2 2,0 0,1 1,0 1,2 1,1 1,1 1,1 1,1 1,-11 21,-17 74,44-117,0 0,1 0,0-1,0 1,0 0,0 0,1 0,-1-1,1 1,0 0,0-1,0 1,0-1,1 1,0-1,0 1,0-1,0 0,0 0,0 0,1 0,-1-1,1 1,0 0,0-1,0 0,0 0,0 0,1 0,-1 0,1-1,0 1,14 3,1-1,0-1,0 0,0-1,0-1,0-1,0-1,0 0,0-2,15-3,-19 4,0-1,-1 0,1 0,-1-2,0 0,0 0,-1-2,0 1,0-2,0 0,-1 0,0-1,-1 0,0-1,0-1,-1 0,-1 0,0-1,0 0,-1 0,0-1,-1 0,-1 0,0-1,-1 0,-1 0,1-3,-4 9,1 1,-2 0,1 0,-1-1,0 1,-1 0,0-1,0 1,0 0,-1 0,0 0,0 0,-1 0,0 0,0 0,-1 1,0 0,0 0,0 0,-1 0,0 1,0-1,0 1,-5-3,1 1,-1 0,0 1,-1 1,1 0,-1 0,0 1,0 0,0 1,-7-1,-8 0</inkml:trace>
</inkml:ink>
</file>

<file path=ppt/ink/ink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2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32,'-43'174,"7"2,8 2,1 90,22-183,5-59,-1 0,-1 0,-2 0,0 0,-2 0,-2 2,5-22,1-8</inkml:trace>
  <inkml:trace contextRef="#ctx0" brushRef="#br0" timeOffset="283.417">1 145,'48'-5,"59"-7,26-5,4 0,-11-3,-17 3,-18 5,-15-2,-15 2,-14 4,-10 2,-6 3,-3 1,-8 7,-6 6,-5 7,-5 0</inkml:trace>
  <inkml:trace contextRef="#ctx0" brushRef="#br0" timeOffset="580.97">876 567,'72'-5,"29"-6,6-1,-10 1,-16 3,-18 2,-15 3,-10 2,-12 5,-10 2</inkml:trace>
  <inkml:trace contextRef="#ctx0" brushRef="#br0" timeOffset="836.915">1045 906,'43'-5,"34"-6,13-1,-4 1,-7 2,-12-1,-12 0,-12 3,-12 1</inkml:trace>
</inkml:ink>
</file>

<file path=ppt/ink/ink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17,'3'0,"48"-7,0 1,1 3,0 2,31 5,-79-5,0 1,0 0,0 0,0 0,-1 0,1 1,0-1,0 1,0 0,0 0,-1 1,1-1,0 1,-1 0,1 0,-1 0,0 0,0 1,0-1,0 1,0 0,0-1,-1 1,1 1,-1-1,0 0,0 1,0-1,0 1,-1-1,0 1,1 0,-1 0,-1-1,1 1,0 0,-1 0,0 0,0 0,0 0,0 0,-1 0,0 0,0 1,-6 10,-1-1,-1 0,0 0,-1-1,0-1,-1 1,-1-2,0 1,-11 7,-27 28,28-24,11-13,1 1,0 0,0 1,1 0,0 0,1 1,-6 13,14-23,0-1,0 1,0-1,1 1,-1-1,1 1,0-1,0 1,0-1,0 1,0-1,0 0,0 0,1 0,-1 1,1-1,0-1,-1 1,1 0,0 0,0-1,0 1,0-1,1 1,-1-1,0 0,1 0,-1 0,0 0,1-1,-1 1,1-1,-1 1,1-1,0 0,-1 0,1 0,-1 0,1 0,-1-1,1 1,-1-1,1 0,-1 1,2-2,139-49,-125 41</inkml:trace>
</inkml:ink>
</file>

<file path=ppt/ink/ink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79,'38'-4,"32"-8,14 0,-3-4,-10 1,-12 4,-17 3</inkml:trace>
</inkml:ink>
</file>

<file path=ppt/ink/ink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51,'11'-7,"0"1,0 0,0 0,1 1,0 1,0 0,0 1,0 0,1 1,-1 0,1 1,-1 0,1 1,0 0,-1 1,8 2,-19-3,1 1,0-1,-1 1,1-1,0 1,-1 0,1 0,-1 0,1 0,-1 0,0 0,1 0,-1 0,0 1,0-1,0 0,0 1,0-1,0 1,0-1,0 1,0-1,-1 1,1 0,-1-1,1 1,-1 0,0 0,0-1,1 1,-1 0,0 0,-1-1,1 1,0 0,0 0,-1-1,1 1,-1 0,0-1,1 1,-1-1,0 1,-43 69,42-67,-85 100,86-103,0 0,0 0,0 1,0-1,0 0,0 1,1-1,-1 0,1 1,-1-1,1 1,-1-1,1 1,0 0,-1-1,1 1,0-1,0 1,0-1,1 1,-1 0,0-1,0 1,1-1,-1 1,1-1,0 1,-1-1,1 0,0 1,0-1,0 0,0 1,0-1,0 0,0 0,0 0,0 0,0 0,1 0,-1 0,0-1,1 1,-1 0,1-1,-1 1,1-1,-1 1,1-1,-1 0,1 0,0 1,-1-1,1 0,-1 0,1-1,-1 1,230-23,-207 28</inkml:trace>
  <inkml:trace contextRef="#ctx0" brushRef="#br0" timeOffset="351.065">537 502,'28'5,"30"1,8 0,-1-1,-7-2,-9 0,-7-2,-7-1,-5 0,-1 0,-2 0,-1-1,1 1,0 0,-4-5,-7-1</inkml:trace>
  <inkml:trace contextRef="#ctx0" brushRef="#br0" timeOffset="599.887">762 248,'0'34,"0"30,0 14,0-2,0-9,0-11,0-10,5-8,1-6,0-3,-1-2,-1-6</inkml:trace>
</inkml:ink>
</file>

<file path=ppt/ink/ink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1 622,'297'-367,"-205"270,-90 97,-1 0,1 0,-1 0,1 0,-1 0,1 0,-1 0,0 1,1-1,-1 1,1-1,-1 1,0-1,1 1,-1 0,0 0,1-1,-1 1,0 0,0 0,0 0,0 1,0-1,0 0,0 0,0 0,-1 1,1-1,0 0,-1 1,1-1,-1 1,1-1,-1 0,0 1,0-1,1 1,-1-1,0 1,0-1,-1 1,1-1,0 1,0-1,-1 1,1-1,-1 1,1-1,-1 0,0 1,1-1,-1 0,0 1,0-1,-3 16,-9 65,13-80,0 0,0 0,1 0,-1 0,0 0,1 0,-1 0,1-1,-1 1,1 0,0 0,0-1,0 1,0 0,0-1,0 1,0-1,1 1,-1-1,1 1,-1-1,1 0,-1 0,1 0,0 0,-1 0,1 0,0-1,0 1,0 0,-1-1,1 1,0-1,0 0,0 0,0 0,0 0,1 0,6-2,0-1,1 0,-1 0,0-1,-1 0,1-1,-1 0,0 0,0-1,0 0,-1 0,0-1,0 0,0 0,-1 0,0-1,2-5,18-16,121-140,-146 168,-1 0,1 0,-1 0,0 0,1 0,0 1,-1-1,1 0,0 0,-1 0,1 1,0-1,0 0,-1 1,1-1,0 1,0-1,0 1,0-1,0 1,0 0,0-1,0 1,0 0,0 0,0 0,0-1,0 1,0 0,0 1,0-1,0 0,0 0,0 0,0 1,0-1,0 0,0 1,0-1,0 1,0-1,0 1,-1-1,1 1,0 0,0-1,-1 1,1 0,0 0,-1 0,1-1,0 1,-1 0,0 0,1 0,-1 0,1 0,-1 0,6 163,-8-107,0-45,1-1,0 0,1 1,0-1,1 0,0 1,1-1,0 0,1 0,0 0,0 0,1-1,1 1,0-1,1 0,-1 0,2-1,-1 0,1 0,1 0,5 4,-11-11,1-1,0 1,0 0,0-1,0 1,0-1,1 0,-1 0,0 0,0-1,1 1,-1-1,1 0,-1 0,0 0,1 0,-1 0,1-1,-1 1,0-1,0 0,1 0,-1-1,0 1,2-1,12-10</inkml:trace>
  <inkml:trace contextRef="#ctx0" brushRef="#br0" timeOffset="353.188">1270 1,'-3'44,"1"1,2 0,2-1,3 1,1-1,11 42,-13-67,1-1,1 1,0-1,1-1,1 1,1-1,0-1,1 1,8 8,-17-24,0 0,0 1,-1-1,1 0,0 0,0 1,1-1,-1 0,0 0,0 0,0-1,1 1,-1 0,0 0,1-1,-1 1,1 0,-1-1,1 0,-1 1,1-1,-1 0,1 0,-1 0,1 0,0 0,-1 0,1 0,-1 0,1-1,-1 1,1-1,-1 1,1-1,-1 1,0-1,1 0,-1 0,0 0,1 0,-1 0,0 0,0 0,0 0,0 0,0 0,0-1,0 1,0-1,30-74,-30 73,71-225,3 35,-67 176</inkml:trace>
</inkml:ink>
</file>

<file path=ppt/ink/ink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0,'0'19,"0"31,0 16,0 2,0-7,0-7,0-5,0-5,0-5,0-5,0-3,0-2,0-2,0-5</inkml:trace>
  <inkml:trace contextRef="#ctx0" brushRef="#br0" timeOffset="240.083">1 650,'43'-5,"34"-6,8-2,-6-3,-10 2,-14 2,-10 4,-13 8,-8 3,-7 2</inkml:trace>
</inkml:ink>
</file>

<file path=ppt/ink/ink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4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246 114,'-20'7,"0"0,1 2,0 0,0 2,1 0,1 1,0 0,0 2,2 0,-1 0,2 2,-10 12,22-24,0 0,1 0,-1 1,1-1,0 0,1 0,-1 1,1-1,-1 0,1 1,0-1,1 1,-1-1,1 0,0 0,0 1,0-1,1 0,0 0,-1 0,1 0,1 0,-1-1,0 1,1 0,0-1,0 0,0 0,0 0,0 0,1 0,-1-1,1 1,0-1,0 0,0 0,0-1,0 1,0-1,0 0,1 0,-1 0,0 0,1-1,0 0,12 3,1 0,-1-2,1 0,-1-1,1-1,-1 0,1-2,-1 0,0-1,3-1,-2-2</inkml:trace>
  <inkml:trace contextRef="#ctx0" brushRef="#br0" timeOffset="366.02">782 57,'-21'24,"0"0,1 1,2 1,0 1,2 1,1 0,2 1,-11 30,23-57,0 0,0 0,0 0,1 0,-1 1,1-1,-1 0,1 0,0 1,0-1,0 0,0 0,0 1,0-1,0 0,1 1,-1-1,1 0,0 0,0 0,0 0,0 0,0 0,0 0,0 0,1 0,-1 0,1 0,-1-1,1 1,0-1,0 1,-1-1,1 0,0 0,0 1,0-1,1-1,-1 1,0 0,0 0,0-1,1 0,-1 1,2-1,10-2,0 0,0-1,0 0,0-2,-1 1,0-2,0 1,0-2,-1 0,1 0,-2-2,1 1,2-4,-5 6,-1 0,0 0,0-1,-1 0,0 0,0-1,0 0,-1 0,-1-1,1 1,-1-1,-1 0,0-1,0 1,0-1,-2 0,1 0,-1 0,0 0,-1 0,-1 0,1 0,-1-1,-1 1,0 0,-1-2,-27-23,11 29</inkml:trace>
  <inkml:trace contextRef="#ctx0" brushRef="#br0" timeOffset="814.615">923 424,'279'-266,"-279"265,48-35,-47 35,-1 1,1-1,0 0,0 1,0 0,1-1,-1 1,0 0,0-1,0 1,0 0,0 0,0 0,0 0,0 0,0 0,1 0,-1 0,0 1,0-1,0 0,0 1,0-1,0 0,0 1,0-1,0 1,0 0,0-1,0 1,-1 0,1 0,0-1,0 1,-1 0,1 0,0 0,-1 0,1 0,-1 0,1 0,-1 0,0 0,1 0,-1 0,0 0,0 0,0 1,5 18,-6-17,1 0,0 1,0-1,0 0,0 0,0 0,1 0,-1 0,1 1,0-1,0 0,0-1,1 1,-1 0,1 0,-1 0,1-1,0 1,0-1,0 1,0-1,0 0,1 0,-1 0,1 0,-1 0,1-1,0 1,0-1,0 0,0 0,0 0,0 0,0 0,0 0,0-1,0 0,1 1,147-81,20-6,-169 85,-1 1,1-1,-1 0,0 1,1-1,-1 1,1-1,0 1,-1 0,1 0,-1 0,1 0,-1 0,1 0,0 0,-1 0,1 0,-1 1,1-1,-1 1,1-1,-1 1,0 0,1-1,-1 1,0 0,1 0,-1 0,0 0,0 0,0 0,0 0,0 1,0-1,0 0,0 0,0 1,10 60,-7-24,5-13,2-5</inkml:trace>
  <inkml:trace contextRef="#ctx0" brushRef="#br0" timeOffset="1098.13">1911 256,'29'3,"0"-1,0-2,0 0,0-2,0-1,0-2,-1 0,1-2,-1-1,-1-2,11-5,-30 11,0 0,0-1,-1 0,0-1,0 1,0-2,-1 1,1-1,-2 1,6-8,-10 12,1 0,0-1,-1 1,0 0,1 0,-1-1,0 1,0-1,0 1,-1-1,1 1,-1-1,1 0,-1 1,0-1,0 0,0 1,0-1,0 1,-1-1,1 0,-1 1,0-1,0 1,0-1,0 1,0-1,0 1,-1 0,1 0,-1 0,0 0,1 0,-1 0,0 0,0 0,-2-1,-5-1,1 0,-1 1,0 0,0 0,0 1,0 0,0 1,0 0,-1 0,1 1,0 0,-1 1,1 0,0 1,0-1,0 2,0-1,0 1,0 1,0 0,-3 1,1 1,-1 0,1 1,0 0,0 1,1 0,0 1,1 0,-1 0,2 1,0 0,0 1,0 0,2 0,-1 1,1 0,1 0,0 0,1 0,-3 13,8-20,-1 0,1 0,0 0,0 0,1-1,-1 1,1 0,0 0,0-1,1 1,-1-1,1 0,0 0,0 0,1 0,-1 0,1-1,-1 0,1 1,0-1,1-1,-1 1,0 0,1-1,-1 0,1 0,0-1,0 1,0-1,0 0,0 0,0-1,1 1,18 3</inkml:trace>
  <inkml:trace contextRef="#ctx0" brushRef="#br0" timeOffset="1400.128">3012 1,'-37'4,"0"3,1 1,0 2,1 1,0 2,1 1,-7 5,37-18,1 0,0-1,-1 1,1 1,0-1,0 0,0 1,0-1,0 1,0 0,1 0,-1 0,1 1,-1-1,1 1,0-1,0 1,0 0,0-1,0 1,1 0,-1 0,1 0,0 1,0-1,0 0,0 0,0 1,1-1,-1 0,1 1,0-1,0 1,1-1,-1 0,1 1,-1-1,1 0,0 0,0 1,1-1,-1 0,1 0,0 1,70 40,-66-42,1 0,-1 1,-1-1,1 1,0 0,-1 1,1-1,-1 1,0 0,0 0,-1 1,1-1,-1 1,0 0,0 1,-1-1,1 1,-1-1,0 1,-1 0,1 1,-2-4,-1 1,0-1,0 0,0 0,0 0,0 0,-1 0,1 0,-1 0,0 0,0 0,0 0,0-1,0 1,-1 0,1-1,-1 1,0 0,1-1,-1 0,-1 1,1-1,0 0,0 0,-1-1,1 1,-1 0,0-1,-2 2,-92 28,71-25,-32 8,33-9</inkml:trace>
</inkml:ink>
</file>

<file path=ppt/ink/ink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3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0,'11'63,"-2"0,-4 0,-2 1,-3 18,0-29,1 5,-3 0,-2 0,-8 35,12-91,-5 67,5-68,0 0,0 1,1-1,-1 0,0 1,1-1,-1 0,1 0,0 1,-1-1,1 0,0 0,0 0,0 0,0 0,0 0,0 0,0 0,0 0,0-1,0 1,0 0,0-1,1 1,-1-1,0 1,0-1,1 0,-1 1,0-1,1 0,-1 0,0 0,1 0,-1 0,0 0,1 0,-1 0,0-1,1 1,-1-1,0 1,1-1,-1 1,0-1,0 0,1 0,270-136,-259 130,1 1,0 1,0 0,1 1,0 0,-1 1,1 1,0 1,0 0,0 1,1 0,-1 1,0 1,2 1,-12 0,-1 1,0 0,1 0,-2 0,1 0,0 1,-1-1,0 1,0 0,0 0,-1 0,1 0,-1 1,0-1,-1 1,1-1,-1 1,-1 0,1-1,-1 1,1 0,-2-1,1 1,-1 0,0 0,0-1,0 1,-2 4,0 1,1-1,-1 0,0 0,-1 0,0 0,-1-1,0 1,-1-1,1-1,-2 1,1-1,-1 0,-1 0,1-1,-1 0,-3 2,-148 87,150-90,0-2,0 1,-1-1,1-1,-1 0,0 0,0-1,0 0,0 0,0-2,-1 1,1-1,0 0,0-1,-1 0,1-1,0 0,0-1,-1-1,8 1,0 0,1-1,0 1,-1-1,1 0,1 0,-1 0,0 0,1 0,0 0,0 0,0 0,1 0,-1-1,1 1,0 0,0 0,1-1,-1 1,1 0,0 0,0 0,0 0,1 0,-1 0,1 0,0 0,0 0,0 1,2-2,7-21</inkml:trace>
  <inkml:trace contextRef="#ctx0" brushRef="#br0" timeOffset="431.35">735 678,'18'5,"0"1,1-2,0 0,-1-2,1 0,0-1,0-1,0 0,0-2,0 0,0-1,0-1,7-3,-15 4,0-1,0 0,-1-1,1 0,-1 0,-1-1,1 0,-1-1,0 0,0-1,-1 0,0 0,-1-1,1 0,-2 0,1 0,-1-1,-1 0,4-8,-9 16,1-1,-1 0,1 1,-1-1,0 1,0-1,0 0,0 1,0-1,-1 1,1-1,-1 0,0 1,0-1,0 1,0 0,0-1,0 1,-1 0,1-1,-1 1,1 0,-1 0,0 0,0 1,0-1,0 0,0 1,0-1,-1 1,1 0,0 0,-1 0,1 0,-2-1,-4 0,1 0,-1 0,0 1,0-1,0 2,1-1,-1 1,0 0,0 1,0 0,-4 1,-8 2,1 2,0 0,1 1,-1 0,2 2,-1 0,1 1,0 1,-14 12,24-17,-1 1,1 0,0 0,1 1,0-1,0 2,0-1,1 0,1 1,-1 0,1 0,1 1,0-1,0 1,1-1,0 1,1 0,0 0,0 0,1 5,0-9,1 0,0 0,0-1,0 1,1 0,-1-1,1 1,1-1,-1 0,1 1,0-1,0 0,0-1,1 1,0-1,0 1,0-1,0 0,1 0,-1-1,1 0,0 0,0 0,0 0,1-1,0 1,9 3,1-1,1-1,-1 0,0-1,1-1,0 0,-1-2,10 0,145-22,-151 17</inkml:trace>
</inkml:ink>
</file>

<file path=ppt/ink/ink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8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311 112,'0'34,"-5"35,-1 10,0-3,1-10,1-6,2-9,1-8,0-7,1-4,0-4,6-5,0-8</inkml:trace>
  <inkml:trace contextRef="#ctx0" brushRef="#br0" timeOffset="246.978">1 649,'43'5,"34"1,8 0,-6-1,-11-1,-12-2,-11-1,-14 4,-6 2,-8 3,-7 1</inkml:trace>
  <inkml:trace contextRef="#ctx0" brushRef="#br0" timeOffset="617.9">56 931,'286'1,"-212"15,-72-16,-1 1,1 0,-1 0,1-1,-1 1,1 0,-1 0,1 0,-1 1,0-1,0 0,1 0,-1 1,0-1,0 1,0-1,-1 1,1-1,0 1,0 0,-1-1,1 1,-1 0,0-1,1 1,-1 0,0 0,0-1,0 1,0 0,0 0,-1-1,1 1,0 0,-1-1,0 1,1 0,-1-1,0 1,0 1,-8 11,-1 0,0 0,0-1,-1 0,-1 0,0-2,-1 1,0-2,-5 3,-81 83,97-95,0 1,0 0,1 0,-1-1,1 1,-1 0,1 0,0 0,0 0,0 1,0-1,0 0,0 0,1 1,-1-1,1 0,0 1,-1-1,1 0,0 1,0-1,1 1,-1-1,0 0,1 1,0-1,-1 0,1 0,0 1,0-1,0 0,0 0,1 0,-1 0,0 0,1 0,0-1,-1 1,1 0,0-1,0 1,0-1,1 1,12 2,0-1,0-1,1 0,-1 0,1-2,0 0,-1-1,11-2,21 0,-31 2,0-1,0 0,0-1,-1-1,1-1,-1 0,0-1,-1 0,1-1,-1-1,5-5,-1 2</inkml:trace>
  <inkml:trace contextRef="#ctx0" brushRef="#br0" timeOffset="865.843">1327 508,'0'43,"-5"34,-1 8,0-6,1-10,2-14,0-10,2-8,1-6,0-4,-5-1,-1-10,0-7</inkml:trace>
  <inkml:trace contextRef="#ctx0" brushRef="#br0" timeOffset="1129.029">903 395,'559'27,"-263"-47,-231 21,-63-1,-1 0,0 0,1 1,-1-1,0 0,0 0,0 1,1-1,-1 1,0-1,0 1,0 0,0-1,0 1,0 0,0 0,0 0,0 0,0 0,0 0,-1 0,1 0,0 0,-1 0,1 0,-1 0,1 0,-1 1,1-1,-1 0,0 0,0 1,0-1,1 0,-1 0,-1 1,1-1,0 0,0 0,0 1,0-1,-1 0,1 0,-1 1,1-1,-1 0,0 1,-8 16,-2-2</inkml:trace>
  <inkml:trace contextRef="#ctx0" brushRef="#br0" timeOffset="1379.337">960 1100,'43'-5,"34"-6,13-1,-4 1,-12 3,-13 2,-8 3,-8-3,-7-1,-5 1,-3 1,-7 2</inkml:trace>
  <inkml:trace contextRef="#ctx0" brushRef="#br0" timeOffset="1628.538">1073 0,'43'15,"38"4,16-1,0-4,-7-3,-9-5,-8-2,-8-3,-9-1,-5 0,-12-1</inkml:trace>
  <inkml:trace contextRef="#ctx0" brushRef="#br0" timeOffset="4000.372">1948 1129,'92'-61,"-3"-4,-2-4,-3-4,25-33,-97 94,-1 3,-1-1,0 0,-1-1,0 0,-1 0,0-1,-1 0,4-9,-11 20,1 0,-1 1,1-1,-1 0,0 1,1-1,-1 0,0 1,0-1,0 0,0 0,1 1,-1-1,0 0,0 0,0 1,0-1,0 0,-1 1,1-1,0 0,0 0,0 1,-1-1,1 0,0 1,-1-1,1 0,-1 1,1-1,-1 1,1-1,-1 0,1 1,-1-1,1 1,-1 0,1-1,-1 1,0-1,1 1,-1 0,0 0,0-1,1 1,-1 0,0 0,1 0,-1 0,0 0,0 0,1 0,-1 0,0 0,0 0,1 0,-1 0,0 1,0-1,1 0,-45 18,33-10,0 1,1 0,0 0,1 1,0 1,0 0,1 0,0 1,1 0,1 0,0 1,0 0,1 0,1 1,0-1,1 1,1 0,0 1,-1 10,4-21,1 0,-1 0,1 1,-1-1,1 0,0 0,1 0,-1 0,1 0,-1 0,1 0,1 0,-1-1,0 1,1-1,0 0,0 0,0 0,0 0,0 0,0 0,1-1,0 0,-1 1,1-1,0-1,0 1,0 0,0-1,0 0,0 0,0 0,2-1,8 3,1-2,-1 0,0 0,0-2,0 1,1-2,-1 0,0-1,8-2,12-5,-1-1,0-1,0-2,-1-1,-1-2,-1-1,0-1,-1-2,-2-1,13-13,-13 10,-15 15,-1 0,0 0,-1-1,0-1,-1 1,0-2,-1 1,-1-1,0 0,1-4,-7 16,0-1,-1 1,1 0,-1-1,1 1,-1 0,0-1,0 1,0-1,0 1,0-1,0 1,0 0,0-1,0 1,0-1,-1 1,1 0,-1-1,1 1,-1 0,1-1,-1 1,0 0,0 0,0-1,0 1,0 0,0 0,0 0,0 0,0 0,0 1,0-1,0 0,-1 0,1 1,0-1,-1 1,1-1,0 1,-1 0,1-1,-2 1,-63 10,53-4,1 0,1 2,-1-1,1 1,0 1,1 0,0 1,1 0,0 0,0 1,1 0,0 1,1-1,1 2,0-1,0 1,1-1,1 2,0-1,1 0,-1 10,4-19,0 0,1-1,-1 1,1 0,0-1,0 1,0-1,1 1,-1-1,1 0,0 1,0-1,0 0,0 0,0 0,1-1,-1 1,1 0,0-1,0 0,0 0,0 0,0 0,1 0,-1 0,0-1,1 0,-1 0,1 0,-1 0,1 0,0-1,1 1,126-2,-103-4,-1 0,1-3,-1 0,0-2,-1 0,0-2,-1-1,-1-1,0-1,0-1,-2-1,0-1,-1-1,-1-1,-1-1,0-1,-1-1,-16 22,-1-1,1 1,0-1,-1 0,1 0,-1 0,0 0,1 0,-1 0,0 0,0 0,0 0,-1-1,1 1,0 0,-1-1,0 1,1 0,-1-1,0 1,0 0,0-1,-1 1,1-1,-1 1,1 0,-1 0,0-1,1 1,-1 0,0 0,-1 0,-2 3,0 0,0 0,0 1,0 0,0 0,0 0,0 0,0 0,1 1,-1 0,1 0,0 0,0 0,0 0,0 0,1 1,-1 0,1-1,0 1,0 0,0 0,-1 3,2-4,-5 7,0 0,1 0,0 0,1 0,0 1,1 0,0-1,1 1,0 0,0 1,2-1,-1 0,1 0,1 0,0 1,0-1,1 0,1 0,0 0,0-1,1 1,1-1,-1 0,2 0,-1 0,1-1,3 3,-5-8,0 0,1 0,0 0,-1 0,1-1,1 0,-1 0,0 0,1-1,-1 0,1 0,0 0,0-1,0 1,0-2,0 1,0 0,0-1,0 0,0-1,0 0,0 1,0-2,0 1,-1-1,1 0,0 0,-1 0,1-1,-1 0,0 0,0 0,0-1,3-3,11-9</inkml:trace>
  <inkml:trace contextRef="#ctx0" brushRef="#br0" timeOffset="4345.98">3585 254,'42'-1,"-26"0,0 0,0 1,0 0,-1 1,1 1,0 1,-1 0,1 1,-1 0,8 5,-21-8,1 0,-1 1,0 0,0-1,1 1,-1 0,0 0,-1 0,1 0,0 0,-1 0,1 1,-1-1,1 1,-1-1,0 1,0-1,0 1,-1 0,1-1,-1 1,1 0,-1 0,0-1,0 1,0 0,0 0,-1-1,1 1,-1 0,0-1,1 1,-1 0,0-1,-2 3,-52 84,52-85,-33 71,35-73,1 0,0 0,-1 0,1 0,0 0,1 1,-1-1,0 0,1 0,-1 0,1 0,-1 0,1 0,0 0,0 0,0 0,0-1,0 1,1 0,-1-1,0 1,1-1,-1 1,1-1,-1 1,1-1,0 0,0 0,0 0,0 0,-1 0,1 0,0-1,0 1,1-1,-1 1,1-1,11 2,0 0,0-1,0-1,0 0,1-1,-1 0,0-1,0-1,12-4,19-2,-20 4</inkml:trace>
</inkml:ink>
</file>

<file path=ppt/ink/ink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6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593 110,'-25'260,"-29"168,50-388,3-22,0 1,-2-1,0 0,-1 0,-1 0,0-1,-2 3,-3-3</inkml:trace>
  <inkml:trace contextRef="#ctx0" brushRef="#br0" timeOffset="299.837">1 110,'44'-18,"2"2,0 2,1 2,0 2,0 2,4 2,-29 3,70-9,-1 5,1 3,0 5,66 9,97 23,-138-16,-94-11</inkml:trace>
  <inkml:trace contextRef="#ctx0" brushRef="#br0" timeOffset="666.354">1270 308,'43'-5,"34"-1,13 0,-4 1,-7 1,-12 2,-12 1,-7 0,-6 1,-5 1,-5-1,-3 0,-1 0,-1 0,-5 1</inkml:trace>
  <inkml:trace contextRef="#ctx0" brushRef="#br0" timeOffset="913.35">1383 590,'43'-5,"34"-1,13 0,-4-4,-12 0,-8 2,-12 2,-9 2,-8 2,-5 1,-9 0</inkml:trace>
</inkml:ink>
</file>

<file path=ppt/ink/ink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7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0,'-13'39,"-2"-3,2 1,2 0,1 1,1 1,3 0,1 0,2 0,1 0,3 6,39 110,-32-137</inkml:trace>
  <inkml:trace contextRef="#ctx0" brushRef="#br0" timeOffset="500.94">0 621,'341'-1,"-117"-27,-224 29,-1-1,1 0,-1 1,1-1,-1 1,1-1,-1 1,1-1,0 1,-1-1,1 1,0-1,-1 1,1-1,0 1,0 0,0-1,0 1,-1-1,1 1,0 0,0-1,0 1,0 0,0-1,1 1,-1-1,0 1,0 0,0-1,0 1,1-1,-1 1,0-1,1 1,-1-1,0 1,1-1,-1 1,0-1,1 1,-1-1,1 1,-1-1,1 0,-1 1,1-1,-1 0,1 1,0-1,-1 0,1 0,-1 0,1 0,0 1,-1-1,1 0,0 0,-13 10</inkml:trace>
  <inkml:trace contextRef="#ctx0" brushRef="#br0" timeOffset="1367.36">169 875,'14'-13,"1"1,1 1,0 0,0 1,1 0,1 2,-1 0,1 1,1 1,-1 0,1 2,0 0,0 1,0 1,0 1,1 0,-1 2,3 0,-19-1,1 0,-1 1,1-1,-1 0,0 1,1 0,-1 0,0 0,1 0,-1 1,0-1,0 1,0 0,0 0,0 0,-1 0,1 1,-1-1,1 1,-1-1,0 1,0 0,0 0,0 0,0 0,-1 0,1 0,-1 0,0 1,0-1,0 0,-1 1,1-1,-1 1,0-1,0 1,0-1,0 1,0-1,-1 0,0 1,0-1,0 1,0-1,0 1,-8 15,0 0,-2-1,0 0,0-1,-2 0,0-1,-1 0,-1-1,0-1,-16 12,-6 9,-117 123,148-153,1 0,-1 0,1 1,1 0,-1-1,1 2,0-1,1 0,-1 1,1 0,0-1,1 1,0 0,0 1,0-1,1 0,0 0,1 1,-1-1,2 6,2-9,1 0,0-1,-1 1,1-1,1 0,-1 0,0 0,1 0,0-1,-1 0,1 0,0 0,0-1,0 0,0 1,0-2,1 1,-1-1,0 1,0-2,0 1,1 0,-1-1,1 0,3 1,136-27,-110 11,-29 8</inkml:trace>
  <inkml:trace contextRef="#ctx0" brushRef="#br0" timeOffset="3738.237">846 1156,'37'-44,"134"-255,-4 3,-166 296,-1 0,0 1,0-1,0 1,0-1,1 1,-1-1,0 0,0 1,1-1,-1 0,0 1,0-1,1 0,-1 1,1-1,-1 0,0 0,1 1,-1-1,1 0,-1 0,0 0,1 1,-1-1,1 0,-1 0,1 0,-1 0,1 0,-1 0,0 0,1 0,-1 0,1 0,-1 0,1 0,-1-1,1 1,-1 0,0 0,1 0,-1-1,1 1,-1 0,0 0,1-1,-1 1,0 0,1-1,-1 1,0 0,1-1,-1 1,0 0,0-1,0 1,1-1,-1 1,0-1,0 1,0-1,0 1,0 0,0-1,0 1,0-1,0 1,0-1,3 40,-3-35,-3 288,3-290,-1 0,1 0,0 0,0 0,0 0,-1 0,2 0,-1 0,0 0,0 0,1 0,-1 0,1 0,0 0,-1 0,1-1,0 1,0 0,0 0,0-1,0 1,1-1,-1 1,0-1,1 1,-1-1,1 0,0 0,-1 0,1 0,0 0,0 0,0 0,-1-1,1 1,0 0,0-1,0 0,0 1,0-1,0 0,0 0,0 0,0 0,0-1,0 1,0 0,0-1,0 1,0-1,-1 0,1 0,0 0,0 0,0 0,96-90,19-46,-102 122,-6 4,1 0,0 1,1 0,0 1,1 0,0 1,0 0,1 1,5-3,-15 11,0 0,0 0,0 0,0 0,0 1,0-1,0 1,0 0,0 0,-1 0,1 0,-1 0,1 0,-1 1,0-1,0 1,0 0,0 0,0-1,-1 1,0 0,1 0,-1 1,0-1,0 0,-1 0,1 0,-1 1,1-1,-1 0,0 1,0-1,-1 3,3 306,-2-285,0-3</inkml:trace>
</inkml:ink>
</file>

<file path=ppt/ink/ink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34,'243'-28,"-240"27,0 0,0 0,0 1,0-1,-1 0,1 1,0 0,0 0,0 0,0 0,0 0,0 0,0 1,0-1,0 1,0 0,0 0,-1 0,1 0,0 1,-1-1,1 1,-1 0,1-1,-1 1,0 0,0 0,0 1,0-1,0 0,0 1,-1-1,1 1,-1-1,0 1,1 0,-1 0,0 0,-1-1,1 1,0 3,-4 2,-1 0,0 0,0 0,-1-1,1 1,-2-1,1 0,-1-1,0 1,0-1,-1 0,0-1,0 0,0 0,-1 0,1-1,-8 3,-3 4,17-11,0 0,0 0,0 0,1 0,-1 1,0-1,0 0,0 0,0 1,1-1,-1 1,0-1,0 0,1 1,-1-1,0 1,1 0,-1-1,0 1,1-1,-1 1,1 0,-1 0,1-1,-1 1,1 0,0 0,-1 0,1-1,0 1,0 0,-1 0,1 0,0 0,0-1,0 1,0 0,0 0,0 0,1 0,-1 0,0 0,0-1,0 1,1 0,-1 0,1 0,-1-1,0 1,1 0,-1-1,1 1,0 0,-1-1,1 1,0 0,-1-1,1 1,0-1,-1 1,1-1,0 0,0 1,143 6,-95-9,66 1,-91 1</inkml:trace>
</inkml:ink>
</file>

<file path=ppt/ink/ink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74,'33'-14,"-8"3,0 1,0 1,1 2,0 0,0 1,19 0,-44 5,0 0,1 1,-1-1,0 1,1 0,-1 0,1-1,-1 1,1 0,-1 0,0 0,1 0,-1 0,1 1,-1-1,0 0,1 1,-1-1,1 1,-1-1,0 1,0 0,1 0,-1-1,0 1,0 0,0 0,0 0,0 0,0 0,0 0,0 1,-1-1,1 0,0 0,-1 1,1-1,-1 0,1 1,-1-1,1 0,-1 1,0-1,0 1,0-1,0 1,0-1,0 0,0 1,0-1,-1 1,1-1,0 0,-1 1,1-1,-1 0,0 1,1-1,-1 0,0 0,0 0,0 1,0-1,0 0,0 0,0 0,0-1,0 1,-1 0,-73 67,61-58,1 1,0 0,0 1,2 1,-1 0,1 0,1 1,-1 3,9-15,1 0,0 1,0-1,0 0,0 0,0 1,1-1,-1 0,1 1,-1-1,1 1,0-1,0 1,0-1,0 1,0-1,1 0,-1 1,1-1,-1 1,1-1,0 0,0 0,0 1,0-1,1 0,-1 0,0 0,1 0,0 0,-1-1,1 1,0 0,0-1,0 1,0-1,0 0,0 1,0-1,1 0,-1-1,0 1,1 0,-1 0,0-1,1 0,-1 1,1-1,-1 0,1 0,-1 0,0-1,1 1,229-3,-208 3</inkml:trace>
</inkml:ink>
</file>

<file path=ppt/ink/ink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2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23 167,'0'369,"0"-368,0 5,0 1,1-1,-2 0,1 1,-1-1,0 0,-1 1,1-1,-1 0,0 0,-1 0,-2 5,-1-40,67-206,-48 198,2 0,1 0,1 2,3 0,0 1,2 1,25-28,0 18,-46 43,0-1,0 0,0 0,0 1,1-1,-1 1,0-1,0 1,1-1,-1 1,0 0,1-1,-1 1,0 0,1 0,-1 0,0 0,1 0,-1 1,0-1,1 0,-1 1,0-1,0 0,1 1,-1 0,0-1,0 1,0 0,0-1,0 1,0 0,0 0,0 0,0 0,0 0,0 0,0 0,-1 0,1 1,0-1,-1 0,1 0,-1 0,0 1,20 158,8-98,-13-46</inkml:trace>
  <inkml:trace contextRef="#ctx0" brushRef="#br0" timeOffset="528.604">842 195,'-17'16,"-8"6,2 1,0 1,1 1,2 1,0 1,2 1,1 0,1 1,-2 8,15-31,0 0,1 0,0 0,0 1,0-1,0 0,1 1,1-1,-1 1,1 0,0-1,0 1,1-1,-1 1,2-1,-1 1,1-1,0 1,0-1,1 0,-1 0,2 0,-1-1,0 1,1-1,0 1,1-1,-1 0,1-1,0 1,0-1,0 0,0 0,1-1,0 0,-1 1,1-2,1 1,-1-1,0 0,5 1,-1-5,-1 1,1-1,0-1,-1 0,1 0,-1-1,0 0,0 0,-1-1,1 0,-1-1,0 0,0 0,-1-1,0 0,0 0,-1-1,1 0,-2 0,1 0,3-9,-7 15,0-1,0 0,0 1,0-1,-1 0,1 0,-1 0,0-1,0 1,0 0,0 0,0-1,-1 1,0 0,1-1,-1 1,-1 0,1-1,0 1,-1-1,0 1,1 0,-1 0,0 0,-1-1,1 1,-1 0,1 0,-1 1,0-1,0 0,0 0,-1 1,1 0,0-1,-1 1,0 0,1 0,-1 0,0 1,0-1,0 1,-1-1,5 2,-1 0,0-1,1 1,-1 0,0-1,0 1,1-1,-1 1,0 0,0-1,0 1,0-1,0 1,0 0,0-1,1 1,-1-1,0 1,0-1,-1 1,1 0,0-1,0 1,15 0,142-13,-108 5,-27 6</inkml:trace>
  <inkml:trace contextRef="#ctx0" brushRef="#br0" timeOffset="781.953">1434 308,'-38'39,"-28"21,-6 7,3-5,9-7,10-9,9-6,6-7,4-7,8-10</inkml:trace>
  <inkml:trace contextRef="#ctx0" brushRef="#br0" timeOffset="1334.812">1434 562,'-130'270,"87"-206,45-81,138-128,-120 125,1 1,2 1,-1 2,2 0,0 1,1 1,0 1,1 2,1 0,23-5,-46 15,1 0,-1 0,1 1,-1-1,1 1,-1 0,1 0,-1 1,1-1,-1 1,1 0,-1 0,0 1,1-1,-1 1,0 0,0 0,0 0,0 0,-1 1,1 0,-1 0,1 0,-1 0,0 0,0 1,0-1,-1 1,1 0,-1 0,0 0,0 0,0 0,-1 0,0 1,1-1,-1 1,-1-1,0-1,-1 0,0 0,0-1,0 1,-1 0,1-1,-1 1,1-1,-1 1,0-1,0 0,0 0,0 0,0 0,-1 0,1 0,-1-1,1 1,-1-1,1 0,-1 1,0-1,0 0,1-1,-1 1,0 0,-3-1,-85 6,84-6,-81-19,63 6</inkml:trace>
  <inkml:trace contextRef="#ctx0" brushRef="#br0" timeOffset="6869.466">2168 562,'33'-10,"-1"-1,0-2,-1-1,0-2,-1-1,-1-1,-1-1,0-2,15-15,-8 2,-2-1,0-2,-3-1,10-17,-37 49,1 1,0-1,0 1,0-1,-1 0,0 0,0-1,-1 1,0-1,0 1,0-1,-1 0,0 1,0-8,-1 14,0-1,0 0,-1 1,1-1,0 0,0 0,-1 1,1-1,0 0,-1 1,1-1,-1 1,1-1,-1 0,1 1,-1-1,1 1,-1 0,0-1,1 1,-1-1,0 1,1 0,-1-1,0 1,0 0,1 0,-1 0,0 0,1-1,-1 1,0 0,0 0,1 0,-1 1,0-1,0 0,1 0,-1 0,0 0,0 1,1-1,-1 0,0 1,1-1,-1 1,0-1,1 0,-1 1,1-1,-1 1,-33 26,25-14,0 0,1 1,1 0,0 0,1 1,0 0,1 0,1 0,0 1,1 0,1 0,1-1,0 1,1 0,0 0,2 4,-1-13,-1-1,2 1,-1-1,1 0,0 0,0 0,0 0,1 0,0-1,0 1,1-1,0 1,0-1,0-1,0 1,1 0,0-1,-1 0,2 0,-1-1,0 1,1-1,0 0,-1 0,1-1,0 0,1 0,-1 0,5 0,5 1,-1-1,0 0,1-2,-1 1,1-2,-1 0,1-1,-1 0,0-1,0-1,14-6,5-3,0-2,-2-1,0-2,-1-1,0-1,-2-2,1-3,-8 7,-12 11,-1 0,0-1,0 0,0-1,-1 0,-1 0,1 0,-1-1,-1 0,0-1,0 1,1-8,-6 17,-1-1,0 0,1 0,-1 0,0 0,0 1,0-1,0 0,-1 0,1 0,0 1,-1-1,1 0,-1 0,0 1,1-1,-1 0,0 1,0-1,0 1,0-1,-1 1,1 0,0-1,0 1,-1 0,1 0,-1 0,1 0,-1 0,0 0,1 0,-1 1,0-1,1 1,-1-1,0 1,0-1,1 1,-1 0,0 0,0 0,0 0,0 0,1 0,-1 1,0-1,0 1,1-1,-1 1,0 0,0-1,1 1,-1 0,1 0,-1 0,1 0,-1 1,-4 1,0 1,0 1,1-1,-1 1,1 0,0 0,0 1,0 0,1-1,0 2,0-1,1 0,0 1,0-1,0 1,1 0,0 0,0 0,1 0,0 0,0 1,0-1,1 0,0 1,1-1,0 0,0 0,0 0,1 0,0 0,0 0,1 0,0 0,0-1,1 1,0-1,0 0,0 0,1 0,-1-1,1 0,1 0,-1 0,1 0,0-1,1 1,8 1,0 0,1 0,0-1,0-1,0-1,0-1,1 0,-1-1,1 0,-1-1,1-1,-1-1,0-1,1 0,-1-1,0 0,-1-1,1-1,-1-1,0 0,-1-1,0-1,0 0,-1 0,0-2,0 1,-1-2,-1 0,2-2,6-5,0-1,-1 0,-2-1,0-1,-1 0,-1-2,-1 1,8-24,-19 44,-1 1,0-1,0 0,0 1,0-1,0 0,-1 0,1 0,-1 0,0 0,0 0,0 1,0-1,0 0,-1 0,1 0,-1 0,0 0,0 1,0-1,0 0,-1 1,1-1,0 0,-1 1,0 0,0-1,0 1,0 0,0 0,0 0,0 0,-1 1,1-1,-1 0,1 1,-1 0,1 0,-1 0,0 0,0 0,0 0,0 1,1-1,-1 1,0 0,0 0,0 0,-1 0,-5 4,0 0,-1 1,2 0,-1 1,0 0,1 0,0 0,1 1,-1 1,1-1,1 1,0 0,0 1,0 0,1-1,0 2,1-1,0 0,0 1,1 0,1 0,-1 0,2 0,-1 0,1 1,1-1,0 7,2-7,0 0,1 1,0-1,1 0,0-1,0 1,1-1,0 0,1 0,0 0,0-1,1 0,0 0,0 0,1-1,0 0,1-1,-1 0,1 0,0-1,4 2,-7-5,-1 1,1-1,0 0,0-1,0 1,0-1,0 0,0-1,0 0,0 0,0 0,0 0,6-2,5-4</inkml:trace>
</inkml:ink>
</file>

<file path=ppt/ink/ink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7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1 283,'14'0,"20"0,8-4,2-3,4 1,-3 1,-3 1,-5 2,-3 1,-3 0,-2 1,-1 1,0-1,-1 0,1 0,0 1,-5-1</inkml:trace>
  <inkml:trace contextRef="#ctx0" brushRef="#br0" timeOffset="316.917">367 1,'-3'5,"0"0,0 1,1 0,-1-1,1 1,0 0,1 0,0 0,-1 0,2 1,-1-1,1 0,0 2,-2 16,-30 238,33-123,-1-115</inkml:trace>
</inkml:ink>
</file>

<file path=ppt/ink/ink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9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311 334,'-13'18,"2"1,0 0,1 1,1 0,0 0,2 1,1 0,0 0,2 1,0-1,1 1,1 0,2 0,0 0,1 0,1 0,3 11,-3 35,-2-51,-1-13,0 1,1-1,0 1,0-1,0 1,1-1,-1 1,1-1,0 1,0-1,1 0,-1 1,1-1,0 0,1 2,8-1,0-5</inkml:trace>
  <inkml:trace contextRef="#ctx0" brushRef="#br0" timeOffset="379.806">0 785,'15'0,"18"0,9 0,3 0,-3 0,-3 0,-3 0,-3 0,-3 0,-1 0,-1 0,-1 0,1 0,0 0,-1 0,-3 0</inkml:trace>
  <inkml:trace contextRef="#ctx0" brushRef="#br0" timeOffset="915.77">29 1096,'103'-45,"-60"25,0 1,2 3,0 1,33-5,-76 19,-1 0,1 0,0 0,0 1,0-1,0 1,0-1,0 1,0 0,0-1,0 1,0 0,0 1,0-1,0 0,0 0,0 1,0-1,0 1,0 0,0 0,-1 0,1 0,0 0,0 0,-1 0,1 0,-1 0,1 1,-1-1,1 1,-1-1,0 1,0 0,0-1,0 1,0 0,0 0,0 0,-1 0,1 0,-1 0,1-1,-1 1,0 0,0 1,0-1,0 0,0 0,0 0,0 0,-1 0,1 0,-1-1,1 1,-1 0,0 1,-6 8,1-1,-2 0,1 0,-2 0,1-1,-1 0,0-1,-1 0,0 0,-4 1,-26 23,3 0,15-15,1 1,1 1,1 1,0 0,2 2,-10 16,24-35,1 0,0 1,0-1,0 1,0 0,0-1,1 1,0 0,0 0,0 0,0 0,1 0,-1 0,1 1,0-1,1 0,-1 0,1 0,-1 0,1 0,0 0,1 0,-1 0,1-1,-1 1,1 0,0-1,1 1,-1-1,0 0,1 0,0 0,0 0,0 0,0 0,0-1,1 0,-1 1,1-1,2 1,6 0,1-1,-1-1,0 1,1-2,-1 0,1 0,-1-1,1-1,-1 0,0-1,0 0,0-1,1 0,18-5,70-31,-85 31</inkml:trace>
  <inkml:trace contextRef="#ctx0" brushRef="#br0" timeOffset="1767.76">1384 390,'-11'166,"-25"65,25-5,7-199,-2-3</inkml:trace>
  <inkml:trace contextRef="#ctx0" brushRef="#br0" timeOffset="2082.274">932 390,'33'0,"50"-5,21-1,1 0,-7 1,-15 1,-17 2,-16 1,-10 1,-8 4,-5 3,-1-1,-1-1,0-1,-4 3,-11 5,-6 1</inkml:trace>
  <inkml:trace contextRef="#ctx0" brushRef="#br0" timeOffset="2333.025">847 1123,'39'0,"31"-4,13-3,-1 1,-7 2,-5 0,-10 2,-6 1,-7 1,-7 0,-6 0,-3 0,-2 0,-2 0,0 1,-5-1</inkml:trace>
  <inkml:trace contextRef="#ctx0" brushRef="#br0" timeOffset="2660.45">1158 23,'38'0,"28"0,11 0,3 0,-8 0,-6 0,-5 0,-8 0,-4-5,0-1,-3 0,-11 1</inkml:trace>
  <inkml:trace contextRef="#ctx0" brushRef="#br0" timeOffset="3767.598">1919 1067,'85'-22,"-1"-4,-1-4,-2-3,3-6,88-57,-162 89,0 0,0-1,-1 0,0-1,-1 0,0 0,0-1,-1 0,-1 0,1 0,-2-1,1 0,-2 0,4-11,-7 19,0-1,0 0,-1 0,1 1,-1-1,0 0,0 0,0 1,-1-1,1 0,-1 0,0 1,0-1,0 0,-1 1,1 0,-1-1,0 1,0 0,0-1,0 1,0 0,-1 1,1-1,-1 0,0 1,0-1,0 1,0 0,0 0,-1 0,1 1,0-1,-1 1,0-1,1 1,-1 0,0 1,1-1,-1 1,0-1,0 1,1 0,-1 1,0-1,0 1,1-1,-2 2,-2-1,-1 1,1-1,0 2,0-1,0 1,0 0,0 1,0 0,1 0,0 0,0 1,0 0,0 0,1 0,0 1,0 0,0 0,1 0,0 0,0 1,0 0,1 0,0 0,1 0,-1 0,1 0,1 1,0-1,0 1,0-1,1 1,0-1,0 1,1 0,0-1,0 1,0-1,1 0,1 1,-1-1,1 0,0 0,1-1,0 1,0-1,0 1,1-1,0 0,0-1,2 3,2-3,-1 1,1-1,0 0,0-1,0 0,1 0,-1-1,1 0,0-1,0 0,0-1,0 0,0 0,0-1,1 0,-1-1,0 0,3-2,14-2,-1-2,0 0,0-2,-1-1,0-1,6-4,-18 7,0 1,0-2,-1 0,0 0,0-1,-1 0,0-1,-1-1,-1 1,0-1,0-1,-1 0,-1 0,2-4,-2 4,-6 11,1 0,-1 0,1 0,-1-1,0 1,1 0,-1-1,0 1,-1 0,1-1,0 1,-1-1,1 1,-1-1,0 0,0 1,0-1,0 1,0-1,-1 1,1-1,-1 1,0-1,0 0,-2 3,0 0,0 0,0 0,0 1,-1 0,1-1,0 1,0 0,0 0,1 1,-1-1,0 1,0-1,1 1,-1 0,1 0,-1 0,1 0,0 0,0 1,-1 0,-5 6,0 0,0 0,1 1,0-1,1 1,0 1,0-1,1 1,1 0,0 1,-2 5,5-12,0 0,-1 0,2 0,-1 0,1 1,-1-1,1 0,1 0,-1 0,1 1,0-1,0 0,0 0,1 0,0 0,0 0,0-1,0 1,1-1,0 1,0-1,0 0,1 0,-1 0,1 0,0-1,0 1,10 5,1-1,0-1,1 0,0-1,0 0,0-2,0 0,1 0,15 0,-7-4,1-1,-1-1,0-2,0 0,0-2,0 0,-1-2,0-1,-1-1,1-1,-2 0,0-2,8-7,-11 9,-1-2,-1 0,0-1,-1 0,-1-1,0-1,-1-1,-1 0,0-1,-1 0,-1-1,-1 0,1-5,-9-50,-2 72,-1 1,1-1,-1 0,0 1,1-1,-1 1,0 0,0-1,0 1,0 0,0-1,0 1,-1 0,1 0,0 0,-1 0,1 0,0 0,-1 1,1-1,-1 0,1 1,-1-1,0 1,1-1,-1 1,1 0,-1 0,0 0,1 0,-1 0,0 0,1 0,-1 0,0 1,1-1,-1 1,1-1,-1 1,1 0,-1-1,1 1,-2 1,-8 6,0 0,0 1,1 1,1 0,-1 0,1 1,1 0,0 0,1 1,0 0,1 0,0 1,1 0,0 0,-1 8,1-12,1 1,1-1,-1 1,1 0,1 0,0 0,1 1,0-1,0 0,1 1,0-1,1 0,0 1,1-1,0 0,0 0,1 0,1 0,0-1,0 1,1-1,0 0,0 0,1 0,0-1,1 0,0 0,0-1,8 7,-4-7,1-1,-1 0,2 0,-1-1,0-1,1 0,0-1,0 0,0-1,0 0,1-1,-1-1,0 0,1-1,-1 0,0-1,0 0,0-1,0-1,-1 0,1 0,-1-2,0 1,0-2,-1 1,0-2,10-7,-3-3</inkml:trace>
  <inkml:trace contextRef="#ctx0" brushRef="#br0" timeOffset="4130.236">3838 136,'303'18,"-299"-19,0 1,0 0,-1 0,1 0,0 1,0-1,0 1,-1 0,1 0,0 0,-1 0,1 1,-1-1,0 1,1 0,-1 0,0 0,0 1,0-1,0 1,-1 0,1-1,-1 1,1 0,-1 1,0-1,0 0,0 1,-1-1,1 1,-1-1,0 1,0-1,0 1,-1 0,1 0,-1 0,0-1,0 5,-6 6,-1 0,-1-1,0 0,0 0,-1-1,-1 0,0 0,-1-1,0-1,-2 1,-18 21,-23 45,53-75,0 0,0 0,1-1,-1 1,0 0,1 0,0 0,-1 0,1 0,0 0,0 0,0-1,0 1,1 0,-1 0,0 0,1 0,-1 0,1-1,0 1,0 0,-1 0,1-1,0 1,0 0,1-1,-1 1,0-1,0 0,1 1,-1-1,1 0,-1 0,1 0,0 0,-1 0,1 0,0 0,0-1,-1 1,1-1,0 1,0-1,0 0,0 1,1-1,15 1,0 0,0-1,0-1,0-1,0 0,0-1,0-2,-1 1,17-8,20-3,24-6,-47 12</inkml:trace>
</inkml:ink>
</file>

<file path=ppt/ink/ink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9:58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1 604,'14'4,"0"-2,0 1,0-2,0 0,1-1,-1 0,0-1,1-1,-1 0,0-1,0 0,0-1,-1-1,1 0,-1-1,2-1,18-13,0 0,-2-3,0 0,-2-2,0-1,-2-1,-1-2,-1 0,16-27,46-48,76-64,-161 166,0-1,0 1,0 0,1 0,-1 0,1 0,-1 1,1-1,0 1,-1-1,1 1,0 0,0 0,0 0,0 1,0-1,0 1,0 0,0-1,0 1,1 1,-1-1,0 0,0 1,0-1,0 1,0 0,0 0,-1 0,1 1,0-1,0 1,-1-1,1 1,-1 0,1 0,-1 0,0 0,0 0,0 1,0-1,0 1,0 1,4 14,0 0,-1 1,-1 0,-1 0,-1 1,-1-1,0 0,-2 1,0-1,-1 0,-2 8,4-27,-4 46,-1-1,-3 0,-1 0,-3-1,-1 0,-3-1,-1-1,-2 0,-2-1,-1-2,-28 37,43-68,0 0,0 0,-1-1,0 0,0 0,-1-1,0 0,0 0,-1-1,1-1,-1 1,0-2,0 1,-1-1,1-1,-1 0,1 0,-1-1,0 0,1-1,-1 0,0-1,1 0,-1-1,1 0,-1-1,1 0,-6-2,9-2,0 0,1-1,-1 0,2 0,-1 0,1 0,0-1,1 0,0 0,0 0,1-1,0 1,1-1,0 0,1 1,0-1,0 0,1 0,0 0,1 0,0 0,0-1,3-16</inkml:trace>
  <inkml:trace contextRef="#ctx0" brushRef="#br0" timeOffset="353.517">1496 350,'-26'16,"0"1,2 2,0 0,1 1,0 1,2 1,1 1,1 1,1 1,1 1,-11 21,-17 74,44-117,0 0,1 0,0-1,0 1,0 0,0 0,1 0,-1-1,1 1,0 0,0-1,0 1,0-1,1 1,0-1,0 1,0-1,0 0,0 0,0 0,1 0,-1-1,1 1,0 0,0-1,0 0,0 0,0 0,1 0,-1 0,1-1,0 1,14 3,1-1,0-1,0 0,0-1,0-1,0-1,0-1,0 0,0-2,15-3,-19 4,0-1,-1 0,1 0,-1-2,0 0,0 0,-1-2,0 1,0-2,0 0,-1 0,0-1,-1 0,0-1,0-1,-1 0,-1 0,0-1,0 0,-1 0,0-1,-1 0,-1 0,0-1,-1 0,-1 0,1-3,-4 9,1 1,-2 0,1 0,-1-1,0 1,-1 0,0-1,0 1,0 0,-1 0,0 0,0 0,-1 0,0 0,0 0,-1 1,0 0,0 0,0 0,-1 0,0 1,0-1,0 1,-5-3,1 1,-1 0,0 1,-1 1,1 0,-1 0,0 1,0 0,0 1,-7-1,-8 0</inkml:trace>
</inkml:ink>
</file>

<file path=ppt/ink/ink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2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32,'-43'174,"7"2,8 2,1 90,22-183,5-59,-1 0,-1 0,-2 0,0 0,-2 0,-2 2,5-22,1-8</inkml:trace>
  <inkml:trace contextRef="#ctx0" brushRef="#br0" timeOffset="283.417">1 145,'48'-5,"59"-7,26-5,4 0,-11-3,-17 3,-18 5,-15-2,-15 2,-14 4,-10 2,-6 3,-3 1,-8 7,-6 6,-5 7,-5 0</inkml:trace>
  <inkml:trace contextRef="#ctx0" brushRef="#br0" timeOffset="580.97">876 567,'72'-5,"29"-6,6-1,-10 1,-16 3,-18 2,-15 3,-10 2,-12 5,-10 2</inkml:trace>
  <inkml:trace contextRef="#ctx0" brushRef="#br0" timeOffset="836.915">1045 906,'43'-5,"34"-6,13-1,-4 1,-7 2,-12-1,-12 0,-12 3,-12 1</inkml:trace>
</inkml:ink>
</file>

<file path=ppt/ink/ink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17,'3'0,"48"-7,0 1,1 3,0 2,31 5,-79-5,0 1,0 0,0 0,0 0,-1 0,1 1,0-1,0 1,0 0,0 0,-1 1,1-1,0 1,-1 0,1 0,-1 0,0 0,0 1,0-1,0 1,0 0,0-1,-1 1,1 1,-1-1,0 0,0 1,0-1,0 1,-1-1,0 1,1 0,-1 0,-1-1,1 1,0 0,-1 0,0 0,0 0,0 0,0 0,-1 0,0 0,0 1,-6 10,-1-1,-1 0,0 0,-1-1,0-1,-1 1,-1-2,0 1,-11 7,-27 28,28-24,11-13,1 1,0 0,0 1,1 0,0 0,1 1,-6 13,14-23,0-1,0 1,0-1,1 1,-1-1,1 1,0-1,0 1,0-1,0 1,0-1,0 0,0 0,1 0,-1 1,1-1,0-1,-1 1,1 0,0 0,0-1,0 1,0-1,1 1,-1-1,0 0,1 0,-1 0,0 0,1-1,-1 1,1-1,-1 1,1-1,0 0,-1 0,1 0,-1 0,1 0,-1-1,1 1,-1-1,1 0,-1 1,2-2,139-49,-125 41</inkml:trace>
</inkml:ink>
</file>

<file path=ppt/ink/ink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79,'38'-4,"32"-8,14 0,-3-4,-10 1,-12 4,-17 3</inkml:trace>
</inkml:ink>
</file>

<file path=ppt/ink/ink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51,'11'-7,"0"1,0 0,0 0,1 1,0 1,0 0,0 1,0 0,1 1,-1 0,1 1,-1 0,1 1,0 0,-1 1,8 2,-19-3,1 1,0-1,-1 1,1-1,0 1,-1 0,1 0,-1 0,1 0,-1 0,0 0,1 0,-1 0,0 1,0-1,0 0,0 1,0-1,0 1,0-1,0 1,0-1,-1 1,1 0,-1-1,1 1,-1 0,0 0,0-1,1 1,-1 0,0 0,-1-1,1 1,0 0,0 0,-1-1,1 1,-1 0,0-1,1 1,-1-1,0 1,-43 69,42-67,-85 100,86-103,0 0,0 0,0 1,0-1,0 0,0 1,1-1,-1 0,1 1,-1-1,1 1,-1-1,1 1,0 0,-1-1,1 1,0-1,0 1,0-1,1 1,-1 0,0-1,0 1,1-1,-1 1,1-1,0 1,-1-1,1 0,0 1,0-1,0 0,0 1,0-1,0 0,0 0,0 0,0 0,0 0,1 0,-1 0,0-1,1 1,-1 0,1-1,-1 1,1-1,-1 1,1-1,-1 0,1 0,0 1,-1-1,1 0,-1 0,1-1,-1 1,230-23,-207 28</inkml:trace>
  <inkml:trace contextRef="#ctx0" brushRef="#br0" timeOffset="351.065">537 502,'28'5,"30"1,8 0,-1-1,-7-2,-9 0,-7-2,-7-1,-5 0,-1 0,-2 0,-1-1,1 1,0 0,-4-5,-7-1</inkml:trace>
  <inkml:trace contextRef="#ctx0" brushRef="#br0" timeOffset="599.887">762 248,'0'34,"0"30,0 14,0-2,0-9,0-11,0-10,5-8,1-6,0-3,-1-2,-1-6</inkml:trace>
</inkml:ink>
</file>

<file path=ppt/ink/ink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1 622,'297'-367,"-205"270,-90 97,-1 0,1 0,-1 0,1 0,-1 0,1 0,-1 0,0 1,1-1,-1 1,1-1,-1 1,0-1,1 1,-1 0,0 0,1-1,-1 1,0 0,0 0,0 0,0 1,0-1,0 0,0 0,0 0,-1 1,1-1,0 0,-1 1,1-1,-1 1,1-1,-1 0,0 1,0-1,1 1,-1-1,0 1,0-1,-1 1,1-1,0 1,0-1,-1 1,1-1,-1 1,1-1,-1 0,0 1,1-1,-1 0,0 1,0-1,-3 16,-9 65,13-80,0 0,0 0,1 0,-1 0,0 0,1 0,-1 0,1-1,-1 1,1 0,0 0,0-1,0 1,0 0,0-1,0 1,0-1,1 1,-1-1,1 1,-1-1,1 0,-1 0,1 0,0 0,-1 0,1 0,0-1,0 1,0 0,-1-1,1 1,0-1,0 0,0 0,0 0,0 0,1 0,6-2,0-1,1 0,-1 0,0-1,-1 0,1-1,-1 0,0 0,0-1,0 0,-1 0,0-1,0 0,0 0,-1 0,0-1,2-5,18-16,121-140,-146 168,-1 0,1 0,-1 0,0 0,1 0,0 1,-1-1,1 0,0 0,-1 0,1 1,0-1,0 0,-1 1,1-1,0 1,0-1,0 1,0-1,0 1,0 0,0-1,0 1,0 0,0 0,0 0,0-1,0 1,0 0,0 1,0-1,0 0,0 0,0 0,0 1,0-1,0 0,0 1,0-1,0 1,0-1,0 1,-1-1,1 1,0 0,0-1,-1 1,1 0,0 0,-1 0,1-1,0 1,-1 0,0 0,1 0,-1 0,1 0,-1 0,6 163,-8-107,0-45,1-1,0 0,1 1,0-1,1 0,0 1,1-1,0 0,1 0,0 0,0 0,1-1,1 1,0-1,1 0,-1 0,2-1,-1 0,1 0,1 0,5 4,-11-11,1-1,0 1,0 0,0-1,0 1,0-1,1 0,-1 0,0 0,0-1,1 1,-1-1,1 0,-1 0,0 0,1 0,-1 0,1-1,-1 1,0-1,0 0,1 0,-1-1,0 1,2-1,12-10</inkml:trace>
  <inkml:trace contextRef="#ctx0" brushRef="#br0" timeOffset="353.188">1270 1,'-3'44,"1"1,2 0,2-1,3 1,1-1,11 42,-13-67,1-1,1 1,0-1,1-1,1 1,1-1,0-1,1 1,8 8,-17-24,0 0,0 1,-1-1,1 0,0 0,0 1,1-1,-1 0,0 0,0 0,0-1,1 1,-1 0,0 0,1-1,-1 1,1 0,-1-1,1 0,-1 1,1-1,-1 0,1 0,-1 0,1 0,0 0,-1 0,1 0,-1 0,1-1,-1 1,1-1,-1 1,1-1,-1 1,0-1,1 0,-1 0,0 0,1 0,-1 0,0 0,0 0,0 0,0 0,0 0,0-1,0 1,0-1,30-74,-30 73,71-225,3 35,-67 176</inkml:trace>
</inkml:ink>
</file>

<file path=ppt/ink/ink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0,'0'19,"0"31,0 16,0 2,0-7,0-7,0-5,0-5,0-5,0-5,0-3,0-2,0-2,0-5</inkml:trace>
  <inkml:trace contextRef="#ctx0" brushRef="#br0" timeOffset="240.083">1 650,'43'-5,"34"-6,8-2,-6-3,-10 2,-14 2,-10 4,-13 8,-8 3,-7 2</inkml:trace>
</inkml:ink>
</file>

<file path=ppt/ink/ink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4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246 114,'-20'7,"0"0,1 2,0 0,0 2,1 0,1 1,0 0,0 2,2 0,-1 0,2 2,-10 12,22-24,0 0,1 0,-1 1,1-1,0 0,1 0,-1 1,1-1,-1 0,1 1,0-1,1 1,-1-1,1 0,0 0,0 1,0-1,1 0,0 0,-1 0,1 0,1 0,-1-1,0 1,1 0,0-1,0 0,0 0,0 0,0 0,1 0,-1-1,1 1,0-1,0 0,0 0,0-1,0 1,0-1,0 0,1 0,-1 0,0 0,1-1,0 0,12 3,1 0,-1-2,1 0,-1-1,1-1,-1 0,1-2,-1 0,0-1,3-1,-2-2</inkml:trace>
  <inkml:trace contextRef="#ctx0" brushRef="#br0" timeOffset="366.02">782 57,'-21'24,"0"0,1 1,2 1,0 1,2 1,1 0,2 1,-11 30,23-57,0 0,0 0,0 0,1 0,-1 1,1-1,-1 0,1 0,0 1,0-1,0 0,0 0,0 1,0-1,0 0,1 1,-1-1,1 0,0 0,0 0,0 0,0 0,0 0,0 0,0 0,1 0,-1 0,1 0,-1-1,1 1,0-1,0 1,-1-1,1 0,0 0,0 1,0-1,1-1,-1 1,0 0,0 0,0-1,1 0,-1 1,2-1,10-2,0 0,0-1,0 0,0-2,-1 1,0-2,0 1,0-2,-1 0,1 0,-2-2,1 1,2-4,-5 6,-1 0,0 0,0-1,-1 0,0 0,0-1,0 0,-1 0,-1-1,1 1,-1-1,-1 0,0-1,0 1,0-1,-2 0,1 0,-1 0,0 0,-1 0,-1 0,1 0,-1-1,-1 1,0 0,-1-2,-27-23,11 29</inkml:trace>
  <inkml:trace contextRef="#ctx0" brushRef="#br0" timeOffset="814.615">923 424,'279'-266,"-279"265,48-35,-47 35,-1 1,1-1,0 0,0 1,0 0,1-1,-1 1,0 0,0-1,0 1,0 0,0 0,0 0,0 0,0 0,0 0,1 0,-1 0,0 1,0-1,0 0,0 1,0-1,0 0,0 1,0-1,0 1,0 0,0-1,0 1,-1 0,1 0,0-1,0 1,-1 0,1 0,0 0,-1 0,1 0,-1 0,1 0,-1 0,0 0,1 0,-1 0,0 0,0 0,0 1,5 18,-6-17,1 0,0 1,0-1,0 0,0 0,0 0,1 0,-1 0,1 1,0-1,0 0,0-1,1 1,-1 0,1 0,-1 0,1-1,0 1,0-1,0 1,0-1,0 0,1 0,-1 0,1 0,-1 0,1-1,0 1,0-1,0 0,0 0,0 0,0 0,0 0,0 0,0-1,0 0,1 1,147-81,20-6,-169 85,-1 1,1-1,-1 0,0 1,1-1,-1 1,1-1,0 1,-1 0,1 0,-1 0,1 0,-1 0,1 0,0 0,-1 0,1 0,-1 1,1-1,-1 1,1-1,-1 1,0 0,1-1,-1 1,0 0,1 0,-1 0,0 0,0 0,0 0,0 0,0 1,0-1,0 0,0 0,0 1,10 60,-7-24,5-13,2-5</inkml:trace>
  <inkml:trace contextRef="#ctx0" brushRef="#br0" timeOffset="1098.13">1911 256,'29'3,"0"-1,0-2,0 0,0-2,0-1,0-2,-1 0,1-2,-1-1,-1-2,11-5,-30 11,0 0,0-1,-1 0,0-1,0 1,0-2,-1 1,1-1,-2 1,6-8,-10 12,1 0,0-1,-1 1,0 0,1 0,-1-1,0 1,0-1,0 1,-1-1,1 1,-1-1,1 0,-1 1,0-1,0 0,0 1,0-1,0 1,-1-1,1 0,-1 1,0-1,0 1,0-1,0 1,0-1,0 1,-1 0,1 0,-1 0,0 0,1 0,-1 0,0 0,0 0,-2-1,-5-1,1 0,-1 1,0 0,0 0,0 1,0 0,0 1,0 0,-1 0,1 1,0 0,-1 1,1 0,0 1,0-1,0 2,0-1,0 1,0 1,0 0,-3 1,1 1,-1 0,1 1,0 0,0 1,1 0,0 1,1 0,-1 0,2 1,0 0,0 1,0 0,2 0,-1 1,1 0,1 0,0 0,1 0,-3 13,8-20,-1 0,1 0,0 0,0 0,1-1,-1 1,1 0,0 0,0-1,1 1,-1-1,1 0,0 0,0 0,1 0,-1 0,1-1,-1 0,1 1,0-1,1-1,-1 1,0 0,1-1,-1 0,1 0,0-1,0 1,0-1,0 0,0 0,0-1,1 1,18 3</inkml:trace>
  <inkml:trace contextRef="#ctx0" brushRef="#br0" timeOffset="1400.128">3012 1,'-37'4,"0"3,1 1,0 2,1 1,0 2,1 1,-7 5,37-18,1 0,0-1,-1 1,1 1,0-1,0 0,0 1,0-1,0 1,0 0,1 0,-1 0,1 1,-1-1,1 1,0-1,0 1,0 0,0-1,0 1,1 0,-1 0,1 0,0 1,0-1,0 0,0 0,0 1,1-1,-1 0,1 1,0-1,0 1,1-1,-1 0,1 1,-1-1,1 0,0 0,0 1,1-1,-1 0,1 0,0 1,70 40,-66-42,1 0,-1 1,-1-1,1 1,0 0,-1 1,1-1,-1 1,0 0,0 0,-1 1,1-1,-1 1,0 0,0 1,-1-1,1 1,-1-1,0 1,-1 0,1 1,-2-4,-1 1,0-1,0 0,0 0,0 0,0 0,-1 0,1 0,-1 0,0 0,0 0,0 0,0-1,0 1,-1 0,1-1,-1 1,0 0,1-1,-1 0,-1 1,1-1,0 0,0 0,-1-1,1 1,-1 0,0-1,-2 2,-92 28,71-25,-32 8,33-9</inkml:trace>
</inkml:ink>
</file>

<file path=ppt/ink/ink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3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0,'11'63,"-2"0,-4 0,-2 1,-3 18,0-29,1 5,-3 0,-2 0,-8 35,12-91,-5 67,5-68,0 0,0 1,1-1,-1 0,0 1,1-1,-1 0,1 0,0 1,-1-1,1 0,0 0,0 0,0 0,0 0,0 0,0 0,0 0,0 0,0-1,0 1,0 0,0-1,1 1,-1-1,0 1,0-1,1 0,-1 1,0-1,1 0,-1 0,0 0,1 0,-1 0,0 0,1 0,-1 0,0-1,1 1,-1-1,0 1,1-1,-1 1,0-1,0 0,1 0,270-136,-259 130,1 1,0 1,0 0,1 1,0 0,-1 1,1 1,0 1,0 0,0 1,1 0,-1 1,0 1,2 1,-12 0,-1 1,0 0,1 0,-2 0,1 0,0 1,-1-1,0 1,0 0,0 0,-1 0,1 0,-1 1,0-1,-1 1,1-1,-1 1,-1 0,1-1,-1 1,1 0,-2-1,1 1,-1 0,0 0,0-1,0 1,-2 4,0 1,1-1,-1 0,0 0,-1 0,0 0,-1-1,0 1,-1-1,1-1,-2 1,1-1,-1 0,-1 0,1-1,-1 0,-3 2,-148 87,150-90,0-2,0 1,-1-1,1-1,-1 0,0 0,0-1,0 0,0 0,0-2,-1 1,1-1,0 0,0-1,-1 0,1-1,0 0,0-1,-1-1,8 1,0 0,1-1,0 1,-1-1,1 0,1 0,-1 0,0 0,1 0,0 0,0 0,0 0,1 0,-1-1,1 1,0 0,0 0,1-1,-1 1,1 0,0 0,0 0,0 0,1 0,-1 0,1 0,0 0,0 0,0 1,2-2,7-21</inkml:trace>
  <inkml:trace contextRef="#ctx0" brushRef="#br0" timeOffset="431.35">735 678,'18'5,"0"1,1-2,0 0,-1-2,1 0,0-1,0-1,0 0,0-2,0 0,0-1,0-1,7-3,-15 4,0-1,0 0,-1-1,1 0,-1 0,-1-1,1 0,-1-1,0 0,0-1,-1 0,0 0,-1-1,1 0,-2 0,1 0,-1-1,-1 0,4-8,-9 16,1-1,-1 0,1 1,-1-1,0 1,0-1,0 0,0 1,0-1,-1 1,1-1,-1 0,0 1,0-1,0 1,0 0,0-1,0 1,-1 0,1-1,-1 1,1 0,-1 0,0 0,0 1,0-1,0 0,0 1,0-1,-1 1,1 0,0 0,-1 0,1 0,-2-1,-4 0,1 0,-1 0,0 1,0-1,0 2,1-1,-1 1,0 0,0 1,0 0,-4 1,-8 2,1 2,0 0,1 1,-1 0,2 2,-1 0,1 1,0 1,-14 12,24-17,-1 1,1 0,0 0,1 1,0-1,0 2,0-1,1 0,1 1,-1 0,1 0,1 1,0-1,0 1,1-1,0 1,1 0,0 0,0 0,1 5,0-9,1 0,0 0,0-1,0 1,1 0,-1-1,1 1,1-1,-1 0,1 1,0-1,0 0,0-1,1 1,0-1,0 1,0-1,0 0,1 0,-1-1,1 0,0 0,0 0,0 0,1-1,0 1,9 3,1-1,1-1,-1 0,0-1,1-1,0 0,-1-2,10 0,145-22,-151 17</inkml:trace>
</inkml:ink>
</file>

<file path=ppt/ink/ink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8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311 112,'0'34,"-5"35,-1 10,0-3,1-10,1-6,2-9,1-8,0-7,1-4,0-4,6-5,0-8</inkml:trace>
  <inkml:trace contextRef="#ctx0" brushRef="#br0" timeOffset="246.978">1 649,'43'5,"34"1,8 0,-6-1,-11-1,-12-2,-11-1,-14 4,-6 2,-8 3,-7 1</inkml:trace>
  <inkml:trace contextRef="#ctx0" brushRef="#br0" timeOffset="617.9">56 931,'286'1,"-212"15,-72-16,-1 1,1 0,-1 0,1-1,-1 1,1 0,-1 0,1 0,-1 1,0-1,0 0,1 0,-1 1,0-1,0 1,0-1,-1 1,1-1,0 1,0 0,-1-1,1 1,-1 0,0-1,1 1,-1 0,0 0,0-1,0 1,0 0,0 0,-1-1,1 1,0 0,-1-1,0 1,1 0,-1-1,0 1,0 1,-8 11,-1 0,0 0,0-1,-1 0,-1 0,0-2,-1 1,0-2,-5 3,-81 83,97-95,0 1,0 0,1 0,-1-1,1 1,-1 0,1 0,0 0,0 0,0 1,0-1,0 0,0 0,1 1,-1-1,1 0,0 1,-1-1,1 0,0 1,0-1,1 1,-1-1,0 0,1 1,0-1,-1 0,1 0,0 1,0-1,0 0,0 0,1 0,-1 0,0 0,1 0,0-1,-1 1,1 0,0-1,0 1,0-1,1 1,12 2,0-1,0-1,1 0,-1 0,1-2,0 0,-1-1,11-2,21 0,-31 2,0-1,0 0,0-1,-1-1,1-1,-1 0,0-1,-1 0,1-1,-1-1,5-5,-1 2</inkml:trace>
  <inkml:trace contextRef="#ctx0" brushRef="#br0" timeOffset="865.843">1327 508,'0'43,"-5"34,-1 8,0-6,1-10,2-14,0-10,2-8,1-6,0-4,-5-1,-1-10,0-7</inkml:trace>
  <inkml:trace contextRef="#ctx0" brushRef="#br0" timeOffset="1129.029">903 395,'559'27,"-263"-47,-231 21,-63-1,-1 0,0 0,1 1,-1-1,0 0,0 0,0 1,1-1,-1 1,0-1,0 1,0 0,0-1,0 1,0 0,0 0,0 0,0 0,0 0,0 0,-1 0,1 0,0 0,-1 0,1 0,-1 0,1 0,-1 1,1-1,-1 0,0 0,0 1,0-1,1 0,-1 0,-1 1,1-1,0 0,0 0,0 1,0-1,-1 0,1 0,-1 1,1-1,-1 0,0 1,-8 16,-2-2</inkml:trace>
  <inkml:trace contextRef="#ctx0" brushRef="#br0" timeOffset="1379.337">960 1100,'43'-5,"34"-6,13-1,-4 1,-12 3,-13 2,-8 3,-8-3,-7-1,-5 1,-3 1,-7 2</inkml:trace>
  <inkml:trace contextRef="#ctx0" brushRef="#br0" timeOffset="1628.538">1073 0,'43'15,"38"4,16-1,0-4,-7-3,-9-5,-8-2,-8-3,-9-1,-5 0,-12-1</inkml:trace>
  <inkml:trace contextRef="#ctx0" brushRef="#br0" timeOffset="4000.372">1948 1129,'92'-61,"-3"-4,-2-4,-3-4,25-33,-97 94,-1 3,-1-1,0 0,-1-1,0 0,-1 0,0-1,-1 0,4-9,-11 20,1 0,-1 1,1-1,-1 0,0 1,1-1,-1 0,0 1,0-1,0 0,0 0,1 1,-1-1,0 0,0 0,0 1,0-1,0 0,-1 1,1-1,0 0,0 0,0 1,-1-1,1 0,0 1,-1-1,1 0,-1 1,1-1,-1 1,1-1,-1 0,1 1,-1-1,1 1,-1 0,1-1,-1 1,0-1,1 1,-1 0,0 0,0-1,1 1,-1 0,0 0,1 0,-1 0,0 0,0 0,1 0,-1 0,0 0,0 0,1 0,-1 0,0 1,0-1,1 0,-45 18,33-10,0 1,1 0,0 0,1 1,0 1,0 0,1 0,0 1,1 0,1 0,0 1,0 0,1 0,1 1,0-1,1 1,1 0,0 1,-1 10,4-21,1 0,-1 0,1 1,-1-1,1 0,0 0,1 0,-1 0,1 0,-1 0,1 0,1 0,-1-1,0 1,1-1,0 0,0 0,0 0,0 0,0 0,0 0,1-1,0 0,-1 1,1-1,0-1,0 1,0 0,0-1,0 0,0 0,0 0,2-1,8 3,1-2,-1 0,0 0,0-2,0 1,1-2,-1 0,0-1,8-2,12-5,-1-1,0-1,0-2,-1-1,-1-2,-1-1,0-1,-1-2,-2-1,13-13,-13 10,-15 15,-1 0,0 0,-1-1,0-1,-1 1,0-2,-1 1,-1-1,0 0,1-4,-7 16,0-1,-1 1,1 0,-1-1,1 1,-1 0,0-1,0 1,0-1,0 1,0-1,0 1,0 0,0-1,0 1,0-1,-1 1,1 0,-1-1,1 1,-1 0,1-1,-1 1,0 0,0 0,0-1,0 1,0 0,0 0,0 0,0 0,0 0,0 1,0-1,0 0,-1 0,1 1,0-1,-1 1,1-1,0 1,-1 0,1-1,-2 1,-63 10,53-4,1 0,1 2,-1-1,1 1,0 1,1 0,0 1,1 0,0 0,0 1,1 0,0 1,1-1,1 2,0-1,0 1,1-1,1 2,0-1,1 0,-1 10,4-19,0 0,1-1,-1 1,1 0,0-1,0 1,0-1,1 1,-1-1,1 0,0 1,0-1,0 0,0 0,0 0,1-1,-1 1,1 0,0-1,0 0,0 0,0 0,0 0,1 0,-1 0,0-1,1 0,-1 0,1 0,-1 0,1 0,0-1,1 1,126-2,-103-4,-1 0,1-3,-1 0,0-2,-1 0,0-2,-1-1,-1-1,0-1,0-1,-2-1,0-1,-1-1,-1-1,-1-1,0-1,-1-1,-16 22,-1-1,1 1,0-1,-1 0,1 0,-1 0,0 0,1 0,-1 0,0 0,0 0,0 0,-1-1,1 1,0 0,-1-1,0 1,1 0,-1-1,0 1,0 0,0-1,-1 1,1-1,-1 1,1 0,-1 0,0-1,1 1,-1 0,0 0,-1 0,-2 3,0 0,0 0,0 1,0 0,0 0,0 0,0 0,0 0,1 1,-1 0,1 0,0 0,0 0,0 0,0 0,1 1,-1 0,1-1,0 1,0 0,0 0,-1 3,2-4,-5 7,0 0,1 0,0 0,1 0,0 1,1 0,0-1,1 1,0 0,0 1,2-1,-1 0,1 0,1 0,0 1,0-1,1 0,1 0,0 0,0-1,1 1,1-1,-1 0,2 0,-1 0,1-1,3 3,-5-8,0 0,1 0,0 0,-1 0,1-1,1 0,-1 0,0 0,1-1,-1 0,1 0,0 0,0-1,0 1,0-2,0 1,0 0,0-1,0 0,0-1,0 0,0 1,0-2,0 1,-1-1,1 0,0 0,-1 0,1-1,-1 0,0 0,0 0,0-1,3-3,11-9</inkml:trace>
  <inkml:trace contextRef="#ctx0" brushRef="#br0" timeOffset="4345.98">3585 254,'42'-1,"-26"0,0 0,0 1,0 0,-1 1,1 1,0 1,-1 0,1 1,-1 0,8 5,-21-8,1 0,-1 1,0 0,0-1,1 1,-1 0,0 0,-1 0,1 0,0 0,-1 0,1 1,-1-1,1 1,-1-1,0 1,0-1,0 1,-1 0,1-1,-1 1,1 0,-1 0,0-1,0 1,0 0,0 0,-1-1,1 1,-1 0,0-1,1 1,-1 0,0-1,-2 3,-52 84,52-85,-33 71,35-73,1 0,0 0,-1 0,1 0,0 0,1 1,-1-1,0 0,1 0,-1 0,1 0,-1 0,1 0,0 0,0 0,0 0,0-1,0 1,1 0,-1-1,0 1,1-1,-1 1,1-1,-1 1,1-1,0 0,0 0,0 0,0 0,-1 0,1 0,0-1,0 1,1-1,-1 1,1-1,11 2,0 0,0-1,0-1,0 0,1-1,-1 0,0-1,0-1,12-4,19-2,-20 4</inkml:trace>
</inkml:ink>
</file>

<file path=ppt/ink/ink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6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593 110,'-25'260,"-29"168,50-388,3-22,0 1,-2-1,0 0,-1 0,-1 0,0-1,-2 3,-3-3</inkml:trace>
  <inkml:trace contextRef="#ctx0" brushRef="#br0" timeOffset="299.837">1 110,'44'-18,"2"2,0 2,1 2,0 2,0 2,4 2,-29 3,70-9,-1 5,1 3,0 5,66 9,97 23,-138-16,-94-11</inkml:trace>
  <inkml:trace contextRef="#ctx0" brushRef="#br0" timeOffset="666.354">1270 308,'43'-5,"34"-1,13 0,-4 1,-7 1,-12 2,-12 1,-7 0,-6 1,-5 1,-5-1,-3 0,-1 0,-1 0,-5 1</inkml:trace>
  <inkml:trace contextRef="#ctx0" brushRef="#br0" timeOffset="913.35">1383 590,'43'-5,"34"-1,13 0,-4-4,-12 0,-8 2,-12 2,-9 2,-8 2,-5 1,-9 0</inkml:trace>
</inkml:ink>
</file>

<file path=ppt/ink/ink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7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0,'-13'39,"-2"-3,2 1,2 0,1 1,1 1,3 0,1 0,2 0,1 0,3 6,39 110,-32-137</inkml:trace>
  <inkml:trace contextRef="#ctx0" brushRef="#br0" timeOffset="500.94">0 621,'341'-1,"-117"-27,-224 29,-1-1,1 0,-1 1,1-1,-1 1,1-1,-1 1,1-1,0 1,-1-1,1 1,0-1,-1 1,1-1,0 1,0 0,0-1,0 1,-1-1,1 1,0 0,0-1,0 1,0 0,0-1,1 1,-1-1,0 1,0 0,0-1,0 1,1-1,-1 1,0-1,1 1,-1-1,0 1,1-1,-1 1,0-1,1 1,-1-1,1 1,-1-1,1 0,-1 1,1-1,-1 0,1 1,0-1,-1 0,1 0,-1 0,1 0,0 1,-1-1,1 0,0 0,-13 10</inkml:trace>
  <inkml:trace contextRef="#ctx0" brushRef="#br0" timeOffset="1367.36">169 875,'14'-13,"1"1,1 1,0 0,0 1,1 0,1 2,-1 0,1 1,1 1,-1 0,1 2,0 0,0 1,0 1,0 1,1 0,-1 2,3 0,-19-1,1 0,-1 1,1-1,-1 0,0 1,1 0,-1 0,0 0,1 0,-1 1,0-1,0 1,0 0,0 0,0 0,-1 0,1 1,-1-1,1 1,-1-1,0 1,0 0,0 0,0 0,0 0,-1 0,1 0,-1 0,0 1,0-1,0 0,-1 1,1-1,-1 1,0-1,0 1,0-1,0 1,0-1,-1 0,0 1,0-1,0 1,0-1,0 1,-8 15,0 0,-2-1,0 0,0-1,-2 0,0-1,-1 0,-1-1,0-1,-16 12,-6 9,-117 123,148-153,1 0,-1 0,1 1,1 0,-1-1,1 2,0-1,1 0,-1 1,1 0,0-1,1 1,0 0,0 1,0-1,1 0,0 0,1 1,-1-1,2 6,2-9,1 0,0-1,-1 1,1-1,1 0,-1 0,0 0,1 0,0-1,-1 0,1 0,0 0,0-1,0 0,0 1,0-2,1 1,-1-1,0 1,0-2,0 1,1 0,-1-1,1 0,3 1,136-27,-110 11,-29 8</inkml:trace>
  <inkml:trace contextRef="#ctx0" brushRef="#br0" timeOffset="3738.237">846 1156,'37'-44,"134"-255,-4 3,-166 296,-1 0,0 1,0-1,0 1,0-1,1 1,-1-1,0 0,0 1,1-1,-1 0,0 1,0-1,1 0,-1 1,1-1,-1 0,0 0,1 1,-1-1,1 0,-1 0,0 0,1 1,-1-1,1 0,-1 0,1 0,-1 0,1 0,-1 0,0 0,1 0,-1 0,1 0,-1 0,1 0,-1-1,1 1,-1 0,0 0,1 0,-1-1,1 1,-1 0,0 0,1-1,-1 1,0 0,1-1,-1 1,0 0,1-1,-1 1,0 0,0-1,0 1,1-1,-1 1,0-1,0 1,0-1,0 1,0 0,0-1,0 1,0-1,0 1,0-1,3 40,-3-35,-3 288,3-290,-1 0,1 0,0 0,0 0,0 0,-1 0,2 0,-1 0,0 0,0 0,1 0,-1 0,1 0,0 0,-1 0,1-1,0 1,0 0,0 0,0-1,0 1,1-1,-1 1,0-1,1 1,-1-1,1 0,0 0,-1 0,1 0,0 0,0 0,0 0,-1-1,1 1,0 0,0-1,0 0,0 1,0-1,0 0,0 0,0 0,0 0,0-1,0 1,0 0,0-1,0 1,0-1,-1 0,1 0,0 0,0 0,0 0,96-90,19-46,-102 122,-6 4,1 0,0 1,1 0,0 1,1 0,0 1,0 0,1 1,5-3,-15 11,0 0,0 0,0 0,0 0,0 1,0-1,0 1,0 0,0 0,-1 0,1 0,-1 0,1 0,-1 1,0-1,0 1,0 0,0 0,0-1,-1 1,0 0,1 0,-1 1,0-1,0 0,-1 0,1 0,-1 1,1-1,-1 0,0 1,0-1,-1 3,3 306,-2-285,0-3</inkml:trace>
</inkml:ink>
</file>

<file path=ppt/ink/ink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34,'243'-28,"-240"27,0 0,0 0,0 1,0-1,-1 0,1 1,0 0,0 0,0 0,0 0,0 0,0 0,0 1,0-1,0 1,0 0,0 0,-1 0,1 0,0 1,-1-1,1 1,-1 0,1-1,-1 1,0 0,0 0,0 1,0-1,0 0,0 1,-1-1,1 1,-1-1,0 1,1 0,-1 0,0 0,-1-1,1 1,0 3,-4 2,-1 0,0 0,0 0,-1-1,1 1,-2-1,1 0,-1-1,0 1,0-1,-1 0,0-1,0 0,0 0,-1 0,1-1,-8 3,-3 4,17-11,0 0,0 0,0 0,1 0,-1 1,0-1,0 0,0 0,0 1,1-1,-1 1,0-1,0 0,1 1,-1-1,0 1,1 0,-1-1,0 1,1-1,-1 1,1 0,-1 0,1-1,-1 1,1 0,0 0,-1 0,1-1,0 1,0 0,-1 0,1 0,0 0,0-1,0 1,0 0,0 0,0 0,1 0,-1 0,0 0,0-1,0 1,1 0,-1 0,1 0,-1-1,0 1,1 0,-1-1,1 1,0 0,-1-1,1 1,0 0,-1-1,1 1,0-1,-1 1,1-1,0 0,0 1,143 6,-95-9,66 1,-91 1</inkml:trace>
</inkml:ink>
</file>

<file path=ppt/ink/ink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74,'33'-14,"-8"3,0 1,0 1,1 2,0 0,0 1,19 0,-44 5,0 0,1 1,-1-1,0 1,1 0,-1 0,1-1,-1 1,1 0,-1 0,0 0,1 0,-1 0,1 1,-1-1,0 0,1 1,-1-1,1 1,-1-1,0 1,0 0,1 0,-1-1,0 1,0 0,0 0,0 0,0 0,0 0,0 0,0 1,-1-1,1 0,0 0,-1 1,1-1,-1 0,1 1,-1-1,1 0,-1 1,0-1,0 1,0-1,0 1,0-1,0 0,0 1,0-1,-1 1,1-1,0 0,-1 1,1-1,-1 0,0 1,1-1,-1 0,0 0,0 0,0 1,0-1,0 0,0 0,0 0,0-1,0 1,-1 0,-73 67,61-58,1 1,0 0,0 1,2 1,-1 0,1 0,1 1,-1 3,9-15,1 0,0 1,0-1,0 0,0 0,0 1,1-1,-1 0,1 1,-1-1,1 1,0-1,0 1,0-1,0 1,0-1,1 0,-1 1,1-1,-1 1,1-1,0 0,0 0,0 1,0-1,1 0,-1 0,0 0,1 0,0 0,-1-1,1 1,0 0,0-1,0 1,0-1,0 0,0 1,0-1,1 0,-1-1,0 1,1 0,-1 0,0-1,1 0,-1 1,1-1,-1 0,1 0,-1 0,0-1,1 1,229-3,-208 3</inkml:trace>
</inkml:ink>
</file>

<file path=ppt/ink/ink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2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23 167,'0'369,"0"-368,0 5,0 1,1-1,-2 0,1 1,-1-1,0 0,-1 1,1-1,-1 0,0 0,-1 0,-2 5,-1-40,67-206,-48 198,2 0,1 0,1 2,3 0,0 1,2 1,25-28,0 18,-46 43,0-1,0 0,0 0,0 1,1-1,-1 1,0-1,0 1,1-1,-1 1,0 0,1-1,-1 1,0 0,1 0,-1 0,0 0,1 0,-1 1,0-1,1 0,-1 1,0-1,0 0,1 1,-1 0,0-1,0 1,0 0,0-1,0 1,0 0,0 0,0 0,0 0,0 0,0 0,0 0,-1 0,1 1,0-1,-1 0,1 0,-1 0,0 1,20 158,8-98,-13-46</inkml:trace>
  <inkml:trace contextRef="#ctx0" brushRef="#br0" timeOffset="528.604">842 195,'-17'16,"-8"6,2 1,0 1,1 1,2 1,0 1,2 1,1 0,1 1,-2 8,15-31,0 0,1 0,0 0,0 1,0-1,0 0,1 1,1-1,-1 1,1 0,0-1,0 1,1-1,-1 1,2-1,-1 1,1-1,0 1,0-1,1 0,-1 0,2 0,-1-1,0 1,1-1,0 1,1-1,-1 0,1-1,0 1,0-1,0 0,0 0,1-1,0 0,-1 1,1-2,1 1,-1-1,0 0,5 1,-1-5,-1 1,1-1,0-1,-1 0,1 0,-1-1,0 0,0 0,-1-1,1 0,-1-1,0 0,0 0,-1-1,0 0,0 0,-1-1,1 0,-2 0,1 0,3-9,-7 15,0-1,0 0,0 1,0-1,-1 0,1 0,-1 0,0-1,0 1,0 0,0 0,0-1,-1 1,0 0,1-1,-1 1,-1 0,1-1,0 1,-1-1,0 1,1 0,-1 0,0 0,-1-1,1 1,-1 0,1 0,-1 1,0-1,0 0,0 0,-1 1,1 0,0-1,-1 1,0 0,1 0,-1 0,0 1,0-1,0 1,-1-1,5 2,-1 0,0-1,1 1,-1 0,0-1,0 1,1-1,-1 1,0 0,0-1,0 1,0-1,0 1,0 0,0-1,1 1,-1-1,0 1,0-1,-1 1,1 0,0-1,0 1,15 0,142-13,-108 5,-27 6</inkml:trace>
  <inkml:trace contextRef="#ctx0" brushRef="#br0" timeOffset="781.953">1434 308,'-38'39,"-28"21,-6 7,3-5,9-7,10-9,9-6,6-7,4-7,8-10</inkml:trace>
  <inkml:trace contextRef="#ctx0" brushRef="#br0" timeOffset="1334.812">1434 562,'-130'270,"87"-206,45-81,138-128,-120 125,1 1,2 1,-1 2,2 0,0 1,1 1,0 1,1 2,1 0,23-5,-46 15,1 0,-1 0,1 1,-1-1,1 1,-1 0,1 0,-1 1,1-1,-1 1,1 0,-1 0,0 1,1-1,-1 1,0 0,0 0,0 0,0 0,-1 1,1 0,-1 0,1 0,-1 0,0 0,0 1,0-1,-1 1,1 0,-1 0,0 0,0 0,0 0,-1 0,0 1,1-1,-1 1,-1-1,0-1,-1 0,0 0,0-1,0 1,-1 0,1-1,-1 1,1-1,-1 1,0-1,0 0,0 0,0 0,0 0,-1 0,1 0,-1-1,1 1,-1-1,1 0,-1 1,0-1,0 0,1-1,-1 1,0 0,-3-1,-85 6,84-6,-81-19,63 6</inkml:trace>
  <inkml:trace contextRef="#ctx0" brushRef="#br0" timeOffset="6869.466">2168 562,'33'-10,"-1"-1,0-2,-1-1,0-2,-1-1,-1-1,-1-1,0-2,15-15,-8 2,-2-1,0-2,-3-1,10-17,-37 49,1 1,0-1,0 1,0-1,-1 0,0 0,0-1,-1 1,0-1,0 1,0-1,-1 0,0 1,0-8,-1 14,0-1,0 0,-1 1,1-1,0 0,0 0,-1 1,1-1,0 0,-1 1,1-1,-1 1,1-1,-1 0,1 1,-1-1,1 1,-1 0,0-1,1 1,-1-1,0 1,1 0,-1-1,0 1,0 0,1 0,-1 0,0 0,1-1,-1 1,0 0,0 0,1 0,-1 1,0-1,0 0,1 0,-1 0,0 0,0 1,1-1,-1 0,0 1,1-1,-1 1,0-1,1 0,-1 1,1-1,-1 1,-33 26,25-14,0 0,1 1,1 0,0 0,1 1,0 0,1 0,1 0,0 1,1 0,1 0,1-1,0 1,1 0,0 0,2 4,-1-13,-1-1,2 1,-1-1,1 0,0 0,0 0,0 0,1 0,0-1,0 1,1-1,0 1,0-1,0-1,0 1,1 0,0-1,-1 0,2 0,-1-1,0 1,1-1,0 0,-1 0,1-1,0 0,1 0,-1 0,5 0,5 1,-1-1,0 0,1-2,-1 1,1-2,-1 0,1-1,-1 0,0-1,0-1,14-6,5-3,0-2,-2-1,0-2,-1-1,0-1,-2-2,1-3,-8 7,-12 11,-1 0,0-1,0 0,0-1,-1 0,-1 0,1 0,-1-1,-1 0,0-1,0 1,1-8,-6 17,-1-1,0 0,1 0,-1 0,0 0,0 1,0-1,0 0,-1 0,1 0,0 1,-1-1,1 0,-1 0,0 1,1-1,-1 0,0 1,0-1,0 1,0-1,-1 1,1 0,0-1,0 1,-1 0,1 0,-1 0,1 0,-1 0,0 0,1 0,-1 1,0-1,1 1,-1-1,0 1,0-1,1 1,-1 0,0 0,0 0,0 0,0 0,1 0,-1 1,0-1,0 1,1-1,-1 1,0 0,0-1,1 1,-1 0,1 0,-1 0,1 0,-1 1,-4 1,0 1,0 1,1-1,-1 1,1 0,0 0,0 1,0 0,1-1,0 2,0-1,1 0,0 1,0-1,0 1,1 0,0 0,0 0,1 0,0 0,0 1,0-1,1 0,0 1,1-1,0 0,0 0,0 0,1 0,0 0,0 0,1 0,0 0,0-1,1 1,0-1,0 0,0 0,1 0,-1-1,1 0,1 0,-1 0,1 0,0-1,1 1,8 1,0 0,1 0,0-1,0-1,0-1,0-1,1 0,-1-1,1 0,-1-1,1-1,-1-1,0-1,1 0,-1-1,0 0,-1-1,1-1,-1-1,0 0,-1-1,0-1,0 0,-1 0,0-2,0 1,-1-2,-1 0,2-2,6-5,0-1,-1 0,-2-1,0-1,-1 0,-1-2,-1 1,8-24,-19 44,-1 1,0-1,0 0,0 1,0-1,0 0,-1 0,1 0,-1 0,0 0,0 0,0 1,0-1,0 0,-1 0,1 0,-1 0,0 0,0 1,0-1,0 0,-1 1,1-1,0 0,-1 1,0 0,0-1,0 1,0 0,0 0,0 0,0 0,-1 1,1-1,-1 0,1 1,-1 0,1 0,-1 0,0 0,0 0,0 0,0 1,1-1,-1 1,0 0,0 0,0 0,-1 0,-5 4,0 0,-1 1,2 0,-1 1,0 0,1 0,0 0,1 1,-1 1,1-1,1 1,0 0,0 1,0 0,1-1,0 2,1-1,0 0,0 1,1 0,1 0,-1 0,2 0,-1 0,1 1,1-1,0 7,2-7,0 0,1 1,0-1,1 0,0-1,0 1,1-1,0 0,1 0,0 0,0-1,1 0,0 0,0 0,1-1,0 0,1-1,-1 0,1 0,0-1,4 2,-7-5,-1 1,1-1,0 0,0-1,0 1,0-1,0 0,0-1,0 0,0 0,0 0,0 0,6-2,5-4</inkml:trace>
</inkml:ink>
</file>

<file path=ppt/ink/ink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7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1 283,'14'0,"20"0,8-4,2-3,4 1,-3 1,-3 1,-5 2,-3 1,-3 0,-2 1,-1 1,0-1,-1 0,1 0,0 1,-5-1</inkml:trace>
  <inkml:trace contextRef="#ctx0" brushRef="#br0" timeOffset="316.917">367 1,'-3'5,"0"0,0 1,1 0,-1-1,1 1,0 0,1 0,0 0,-1 0,2 1,-1-1,1 0,0 2,-2 16,-30 238,33-123,-1-115</inkml:trace>
</inkml:ink>
</file>

<file path=ppt/ink/ink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9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311 334,'-13'18,"2"1,0 0,1 1,1 0,0 0,2 1,1 0,0 0,2 1,0-1,1 1,1 0,2 0,0 0,1 0,1 0,3 11,-3 35,-2-51,-1-13,0 1,1-1,0 1,0-1,0 1,1-1,-1 1,1-1,0 1,0-1,1 0,-1 1,1-1,0 0,1 2,8-1,0-5</inkml:trace>
  <inkml:trace contextRef="#ctx0" brushRef="#br0" timeOffset="379.806">0 785,'15'0,"18"0,9 0,3 0,-3 0,-3 0,-3 0,-3 0,-3 0,-1 0,-1 0,-1 0,1 0,0 0,-1 0,-3 0</inkml:trace>
  <inkml:trace contextRef="#ctx0" brushRef="#br0" timeOffset="915.77">29 1096,'103'-45,"-60"25,0 1,2 3,0 1,33-5,-76 19,-1 0,1 0,0 0,0 1,0-1,0 1,0-1,0 1,0 0,0-1,0 1,0 0,0 1,0-1,0 0,0 0,0 1,0-1,0 1,0 0,0 0,-1 0,1 0,0 0,0 0,-1 0,1 0,-1 0,1 1,-1-1,1 1,-1-1,0 1,0 0,0-1,0 1,0 0,0 0,0 0,-1 0,1 0,-1 0,1-1,-1 1,0 0,0 1,0-1,0 0,0 0,0 0,0 0,-1 0,1 0,-1-1,1 1,-1 0,0 1,-6 8,1-1,-2 0,1 0,-2 0,1-1,-1 0,0-1,-1 0,0 0,-4 1,-26 23,3 0,15-15,1 1,1 1,1 1,0 0,2 2,-10 16,24-35,1 0,0 1,0-1,0 1,0 0,0-1,1 1,0 0,0 0,0 0,0 0,1 0,-1 0,1 1,0-1,1 0,-1 0,1 0,-1 0,1 0,0 0,1 0,-1 0,1-1,-1 1,1 0,0-1,1 1,-1-1,0 0,1 0,0 0,0 0,0 0,0 0,0-1,1 0,-1 1,1-1,2 1,6 0,1-1,-1-1,0 1,1-2,-1 0,1 0,-1-1,1-1,-1 0,0-1,0 0,0-1,1 0,18-5,70-31,-85 31</inkml:trace>
  <inkml:trace contextRef="#ctx0" brushRef="#br0" timeOffset="1767.76">1384 390,'-11'166,"-25"65,25-5,7-199,-2-3</inkml:trace>
  <inkml:trace contextRef="#ctx0" brushRef="#br0" timeOffset="2082.274">932 390,'33'0,"50"-5,21-1,1 0,-7 1,-15 1,-17 2,-16 1,-10 1,-8 4,-5 3,-1-1,-1-1,0-1,-4 3,-11 5,-6 1</inkml:trace>
  <inkml:trace contextRef="#ctx0" brushRef="#br0" timeOffset="2333.025">847 1123,'39'0,"31"-4,13-3,-1 1,-7 2,-5 0,-10 2,-6 1,-7 1,-7 0,-6 0,-3 0,-2 0,-2 0,0 1,-5-1</inkml:trace>
  <inkml:trace contextRef="#ctx0" brushRef="#br0" timeOffset="2660.45">1158 23,'38'0,"28"0,11 0,3 0,-8 0,-6 0,-5 0,-8 0,-4-5,0-1,-3 0,-11 1</inkml:trace>
  <inkml:trace contextRef="#ctx0" brushRef="#br0" timeOffset="3767.598">1919 1067,'85'-22,"-1"-4,-1-4,-2-3,3-6,88-57,-162 89,0 0,0-1,-1 0,0-1,-1 0,0 0,0-1,-1 0,-1 0,1 0,-2-1,1 0,-2 0,4-11,-7 19,0-1,0 0,-1 0,1 1,-1-1,0 0,0 0,0 1,-1-1,1 0,-1 0,0 1,0-1,0 0,-1 1,1 0,-1-1,0 1,0 0,0-1,0 1,0 0,-1 1,1-1,-1 0,0 1,0-1,0 1,0 0,0 0,-1 0,1 1,0-1,-1 1,0-1,1 1,-1 0,0 1,1-1,-1 1,0-1,0 1,1 0,-1 1,0-1,0 1,1-1,-2 2,-2-1,-1 1,1-1,0 2,0-1,0 1,0 0,0 1,0 0,1 0,0 0,0 1,0 0,0 0,1 0,0 1,0 0,0 0,1 0,0 0,0 1,0 0,1 0,0 0,1 0,-1 0,1 0,1 1,0-1,0 1,0-1,1 1,0-1,0 1,1 0,0-1,0 1,0-1,1 0,1 1,-1-1,1 0,0 0,1-1,0 1,0-1,0 1,1-1,0 0,0-1,2 3,2-3,-1 1,1-1,0 0,0-1,0 0,1 0,-1-1,1 0,0-1,0 0,0-1,0 0,0 0,0-1,1 0,-1-1,0 0,3-2,14-2,-1-2,0 0,0-2,-1-1,0-1,6-4,-18 7,0 1,0-2,-1 0,0 0,0-1,-1 0,0-1,-1-1,-1 1,0-1,0-1,-1 0,-1 0,2-4,-2 4,-6 11,1 0,-1 0,1 0,-1-1,0 1,1 0,-1-1,0 1,-1 0,1-1,0 1,-1-1,1 1,-1-1,0 0,0 1,0-1,0 1,0-1,-1 1,1-1,-1 1,0-1,0 0,-2 3,0 0,0 0,0 0,0 1,-1 0,1-1,0 1,0 0,0 0,1 1,-1-1,0 1,0-1,1 1,-1 0,1 0,-1 0,1 0,0 0,0 1,-1 0,-5 6,0 0,0 0,1 1,0-1,1 1,0 1,0-1,1 1,1 0,0 1,-2 5,5-12,0 0,-1 0,2 0,-1 0,1 1,-1-1,1 0,1 0,-1 0,1 1,0-1,0 0,0 0,1 0,0 0,0 0,0-1,0 1,1-1,0 1,0-1,0 0,1 0,-1 0,1 0,0-1,0 1,10 5,1-1,0-1,1 0,0-1,0 0,0-2,0 0,1 0,15 0,-7-4,1-1,-1-1,0-2,0 0,0-2,0 0,-1-2,0-1,-1-1,1-1,-2 0,0-2,8-7,-11 9,-1-2,-1 0,0-1,-1 0,-1-1,0-1,-1-1,-1 0,0-1,-1 0,-1-1,-1 0,1-5,-9-50,-2 72,-1 1,1-1,-1 0,0 1,1-1,-1 1,0 0,0-1,0 1,0 0,0-1,0 1,-1 0,1 0,0 0,-1 0,1 0,0 0,-1 1,1-1,-1 0,1 1,-1-1,0 1,1-1,-1 1,1 0,-1 0,0 0,1 0,-1 0,0 0,1 0,-1 0,0 1,1-1,-1 1,1-1,-1 1,1 0,-1-1,1 1,-2 1,-8 6,0 0,0 1,1 1,1 0,-1 0,1 1,1 0,0 0,1 1,0 0,1 0,0 1,1 0,0 0,-1 8,1-12,1 1,1-1,-1 1,1 0,1 0,0 0,1 1,0-1,0 0,1 1,0-1,1 0,0 1,1-1,0 0,0 0,1 0,1 0,0-1,0 1,1-1,0 0,0 0,1 0,0-1,1 0,0 0,0-1,8 7,-4-7,1-1,-1 0,2 0,-1-1,0-1,1 0,0-1,0 0,0-1,0 0,1-1,-1-1,0 0,1-1,-1 0,0-1,0 0,0-1,0-1,-1 0,1 0,-1-2,0 1,0-2,-1 1,0-2,10-7,-3-3</inkml:trace>
  <inkml:trace contextRef="#ctx0" brushRef="#br0" timeOffset="4130.236">3838 136,'303'18,"-299"-19,0 1,0 0,-1 0,1 0,0 1,0-1,0 1,-1 0,1 0,0 0,-1 0,1 1,-1-1,0 1,1 0,-1 0,0 0,0 1,0-1,0 1,-1 0,1-1,-1 1,1 0,-1 1,0-1,0 0,0 1,-1-1,1 1,-1-1,0 1,0-1,0 1,-1 0,1 0,-1 0,0-1,0 5,-6 6,-1 0,-1-1,0 0,0 0,-1-1,-1 0,0 0,-1-1,0-1,-2 1,-18 21,-23 45,53-75,0 0,0 0,1-1,-1 1,0 0,1 0,0 0,-1 0,1 0,0 0,0 0,0-1,0 1,1 0,-1 0,0 0,1 0,-1 0,1-1,0 1,0 0,-1 0,1-1,0 1,0 0,1-1,-1 1,0-1,0 0,1 1,-1-1,1 0,-1 0,1 0,0 0,-1 0,1 0,0 0,0-1,-1 1,1-1,0 1,0-1,0 0,0 1,1-1,15 1,0 0,0-1,0-1,0-1,0 0,0-1,0-2,-1 1,17-8,20-3,24-6,-47 12</inkml:trace>
</inkml:ink>
</file>

<file path=ppt/ink/ink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88,'39'0,"45"-5,15-6,-1-2,-13 2,-10-2,-13 1,-13 3,-10 2,-6 3,-5 2,-11 2,-9 5,-11 1,-9 1,-2 3,0 0</inkml:trace>
</inkml:ink>
</file>

<file path=ppt/ink/ink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30,'44'0,"37"0,10 0,-5-5,-13-1,-14 0,-12 1,-9 2,-7 1,-3 0,-2 2,-6 0</inkml:trace>
</inkml:ink>
</file>

<file path=ppt/ink/ink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9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57,'106'-25,"70"-6,-174 31,0-1,1 1,-1 0,0 0,1 0,-1 1,0-1,0 0,0 1,1-1,-1 1,0 0,0 0,0 0,0 0,0 0,0 0,0 1,-1-1,1 1,0-1,-1 1,1-1,-1 1,1 0,-1 0,0 0,0 0,0 0,0 0,0 0,0 0,-1 0,1 1,-1-1,1 0,-1 0,0 1,0-1,0 0,0 0,0 1,-1-1,0 7,0-1,-1 0,-1 1,1-1,-1 0,-1 0,1 0,-1-1,-1 1,-4 6,-79 82,-24 37,110-130,0 1,0 0,1 0,-1 0,1 0,0 0,0 0,0 0,0 0,1 0,-1 0,1 1,0-1,1 0,-1 0,1 0,0 0,0 1,0-1,0 0,1-1,-1 1,1 0,0 0,1-1,-1 1,0-1,1 1,0-1,0 0,0 0,0-1,0 1,1-1,-1 1,1-1,-1 0,1 0,0 0,0-1,0 0,2 1,10 1,-1-1,0-1,0 0,1-1,-1-1,0 0,1-1,-1 0,0-2,0 0,-1 0,1-1,11-7,12-1,-11 3,-3 0</inkml:trace>
</inkml:ink>
</file>

<file path=ppt/ink/ink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13,'0'-12,"0"35,0-8,0 300,21-176,-10-109,-3-24</inkml:trace>
  <inkml:trace contextRef="#ctx0" brushRef="#br0" timeOffset="283.864">0 662,'38'-14,"28"-10,11-1,-2 5,-9 5,-11 9,-10 7,-8 3,-10 5,-6 1,0 0,0-3,-3 2,-5 1</inkml:trace>
</inkml:ink>
</file>

<file path=ppt/ink/ink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2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453 164,'-30'-11,"0"0,0 2,-1 2,-1 1,1 1,-30 0,54 5,0 0,1 1,-1 0,1 0,-1 1,1 0,0 0,-1 0,1 1,0 0,0 0,1 1,-1-1,1 1,0 1,0-1,0 1,0-1,1 1,0 1,0-1,0 1,1-1,-1 1,1 0,1 0,-1 1,1-1,0 0,1 1,0-1,-1 3,-8 45,2 0,2 0,3 0,3 51,0 280,-29-86,35-83,-6-212,1 1,0-1,0 0,1 0,-1 0,1 0,0 0,0 0,0-1,1 1,-1-1,1 1,0-1,0 0,0 0,0 0,0 0,1-1,-1 1,1-1,0 0,0 0,0 0,0-1,0 1,0-1,0 0,0 0,0 0,1-1,-1 1,0-1,5-1,277-33,-235 28,-33 1</inkml:trace>
  <inkml:trace contextRef="#ctx0" brushRef="#br0" timeOffset="765.988">707 1265,'63'-102,"4"4,65-73,-5 45,-126 125,0 0,0 0,-1-1,1 1,0 0,0 0,0 0,0 0,1 0,-1 1,0-1,0 0,0 1,1-1,-1 0,0 1,1-1,-1 1,0 0,1-1,-1 1,0 0,1 0,-1 0,1 0,-1 0,0 0,1 1,-1-1,1 0,-1 1,0-1,1 1,-1-1,0 1,0 0,1-1,-1 1,0 0,0 0,0 0,0 0,0 0,0 0,0 0,0 0,-1 0,1 0,0 1,-1-1,1 0,-1 1,1-1,-1 0,1 1,-1-1,0 0,0 1,0-1,0 1,2 95,-3-86,-1 0,2 0,0 0,0 1,1-1,0 0,1 0,0 0,1 0,0 0,1-1,0 1,1 0,-3-8,1 0,-1 0,1 0,-1-1,1 1,0-1,0 0,0 0,0 0,0 0,1 0,-1-1,0 1,1-1,-1 0,1 0,-1-1,1 1,0-1,-1 1,1-1,0 0,-1 0,1-1,0 1,-1-1,1 0,-1 0,4-1,95-53,-52 9,-3-2,-1-1,35-54,-78 100,97-150,-80 127,-20 26,0 1,-1-1,1 0,0 1,0-1,0 1,0-1,1 0,-1 1,0-1,0 0,0 1,0-1,0 0,0 1,0-1,1 0,-1 0,0 1,0-1,0 0,1 1,-1-1,0 0,0 0,1 0,-1 1,0-1,1 0,-1 0,0 0,0 0,1 1,-1-1,0 0,1 0,-1 0,1 0,-1 0,0 0,1 0,-1 0,0 0,1 0,-1 0,0 0,1 0,-1 0,0-1,1 1,-1 0,0 0,1 0,-1 0,0-1,0 1,1 0,-23 194,22-191,-2 7,0 0,1 0,1 0,0 0,0 0,1-1,0 1,0 0,1 0,1-1,0 1,0-1,0 1,1-1,1-1,0 1,0 0,0-1,1 0,1-1,-1 1,5 3,7-3</inkml:trace>
  <inkml:trace contextRef="#ctx0" brushRef="#br0" timeOffset="1180">2089 955,'-38'97,"42"-130,16-42,4 2,3 0,3 2,17-25,-39 80,0 0,1 1,0 0,1 1,0 0,2 0,-1 1,2 1,0 0,0 1,6-4,-18 15,0-1,-1 1,1 0,0-1,0 1,0 0,0-1,0 1,0 0,0 0,0 0,0 0,0 0,0 0,0 0,-1 0,1 0,0 1,0-1,0 0,0 1,0-1,0 0,0 1,-1-1,1 1,0-1,0 1,0 0,-1-1,1 1,0 0,-1-1,1 1,-1 0,1 0,-1 0,1-1,-1 1,0 0,1 0,-1 0,0 0,0 0,1 0,-1 0,0 0,0 0,0 0,0 0,-1 0,5 60,-4-55,-1 53,0-33</inkml:trace>
  <inkml:trace contextRef="#ctx0" brushRef="#br0" timeOffset="1675.783">2739 701,'-22'10,"2"1,-1 1,1 0,1 2,0 0,1 2,1 0,0 0,1 2,-3 5,12-13,0 1,1-1,0 1,1 0,1 1,-1 0,2-1,-1 1,2 0,0 1,0-1,1 0,1 1,0-1,0 0,2 6,-1-10,-1 0,2-1,-1 1,1 0,0-1,1 1,0-1,0 1,1-1,0 0,0-1,0 1,1-1,0 0,0 0,1 0,-1-1,1 1,1-2,-1 1,1 0,-1-1,1-1,0 1,7 1,-5-3,-1-2,1 1,0-1,-1-1,1 0,0 0,-1 0,1-1,-1 0,0-1,0 0,0 0,0-1,0 0,-1 0,1-1,-1 0,0 0,-1-1,1 0,-1 0,0 0,-1-1,0 0,0 0,0 0,-1-1,0 1,0-1,-1 0,0 0,0-1,-1 1,0 0,-1-1,0 0,0 1,0-1,-2 1,1-8,-1 13,1-1,-1 1,1-1,-1 0,0 1,0 0,-1-1,1 1,-1 0,1-1,-1 1,0 0,-1 0,1 1,0-1,-1 0,1 1,-1-1,0 1,0 0,0 0,0 0,0 0,0 1,-1-1,1 1,0 0,-1 0,1 0,-1 0,0 1,0-1,-4 8,31 1,148-26,-145 16</inkml:trace>
  <inkml:trace contextRef="#ctx0" brushRef="#br0" timeOffset="1925.797">3303 785,'-33'38,"-26"28,-8 7,3-5,8-8,8-10,13-8,7-12,3-6,2-2,0 0,-2-4,4 0,6-4</inkml:trace>
  <inkml:trace contextRef="#ctx0" brushRef="#br0" timeOffset="2381.183">3190 1208,'-124'301,"120"-286,20-33,-11 11,45-50,3 2,2 3,25-16,101-50,-87 93,-91 24,-1 1,1 0,-1 0,1 0,-1 1,1-1,-1 0,1 1,-1 0,0 0,1-1,-1 1,0 0,1 1,-1-1,0 0,0 1,0-1,0 1,-1 0,1-1,0 1,-1 0,1 0,-1 0,1 0,-1 1,0-1,0 0,0 1,0-1,0 0,-1 1,1-1,-1 1,0 1,1 6,-1 0,0 0,-1 0,0 0,-1-1,0 1,-1 0,0-1,0 1,-1-1,0 0,0 0,-1-1,-1 1,1-1,-1 0,-1-1,1 1,-1-1,-1-1,1 1,-1-1,0 0,-1-1,4-3,0-1,0 0,0 0,0 0,-1 0,1-1,0 0,0 0,0-1,0 0,-1 1,1-2,0 1,0 0,1-1,-1 0,0 0,0-1,1 1,0-1,-1 0,1 0,-3-3,-75-94,72 78</inkml:trace>
  <inkml:trace contextRef="#ctx0" brushRef="#br0" timeOffset="3013.343">2767 108,'20'-15,"1"2,1 1,0 0,1 2,0 1,0 0,1 2,0 1,0 0,18 0,-40 5,0 1,0-1,0 1,1-1,-1 1,0 0,0 0,0 0,1 0,-1 1,0-1,0 1,0-1,0 1,1 0,-1 0,0 0,0 0,0 0,-1 0,1 0,0 1,0-1,-1 0,1 1,-1 0,1-1,-1 1,0 0,1 0,-1 0,0 0,0 0,-1 0,1 0,0 0,-1 0,1 0,-1 1,1-1,-1 0,0 0,0 0,0 1,-1-1,1 0,0 0,-1 0,1 1,-1-1,0 0,0 0,-1 2,-114 152,116-155,-1 0,0 0,1 1,-1-1,1 0,0 0,-1 0,1 1,0-1,0 0,0 0,0 1,0-1,0 0,0 0,0 1,0-1,1 0,-1 0,1 0,-1 1,1-1,-1 0,1 0,-1 0,1 0,0 0,0 0,-1 0,1 0,0 0,0 0,0-1,0 1,0 0,0-1,0 1,0 0,1-1,-1 0,0 1,0-1,0 1,1-1,0 0,62 6,-58-6,284-5,-266 5</inkml:trace>
</inkml:ink>
</file>

<file path=ppt/ink/ink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989 298,'48'0,"39"0,11 0,-7 0,-14 0,-11 0,-12 0,-9 0,-14 0</inkml:trace>
  <inkml:trace contextRef="#ctx0" brushRef="#br0" timeOffset="-2580.82">1 1003,'19'5,"26"1,10-4,4-4,-1-1,-2 1,-6-5,-2-1,-3 0,-6 3,-4 1,-3-3,-3 0,0 1,-7-4,-6 0</inkml:trace>
  <inkml:trace contextRef="#ctx0" brushRef="#br0" timeOffset="-2332.934">283 721,'-9'43,"-4"29,1 12,2-4,3-11,3-12,1-11,3-8,0-6,5-4,1-7</inkml:trace>
  <inkml:trace contextRef="#ctx0" brushRef="#br0" timeOffset="-918.565">1299 693,'-14'28,"-10"30,-1 9,5-2,5-7,5-9,4-8,4-1,1-3,2-2,0-3,0-2,0-1,-1-1,1-1,-1 1,0-10,0-8</inkml:trace>
  <inkml:trace contextRef="#ctx0" brushRef="#br0" timeOffset="-615.519">848 552,'554'-27,"-337"26,-215 1,1-1,-1 1,1 0,0 0,-1 0,1 1,-1-1,1 1,-1-1,1 1,-1 0,0 0,1 0,-1 0,0 0,0 0,0 1,1-1,-1 1,-1 0,1-1,0 1,0 0,-1 0,1 0,-1 0,0 0,1 1,-1-1,0 0,0 1,0-1,-1 0,1 1,-1-1,1 1,-1 0,0-1,0 1,0-1,0 1,0-1,-1 1,1-1,-1 1,1-1,-1 1,0-1,0 0,-10 21</inkml:trace>
  <inkml:trace contextRef="#ctx0" brushRef="#br0" timeOffset="-366.311">848 1399,'38'-5,"33"-2,12 1,3 1,-9 1,-7 2,-12 1,-10 1,-9 0,-6 0,-4 0,-2 0,-1 1,-4-1</inkml:trace>
  <inkml:trace contextRef="#ctx0" brushRef="#br0" timeOffset="1152.12">1751 15,'14'-2,"12"-2,0 0,1 2,-1 0,0 2,1 1,-1 1,0 1,0 2,18 5,-40-8,-1 1,1-1,-1 1,0 0,0 0,0 0,0 1,-1-1,1 1,-1 0,0-1,0 1,0 0,0 0,-1 0,0 1,0-1,0 0,0 0,-1 1,1-1,-1 0,0 1,0-1,-1 0,1 1,-1-1,0 0,0 0,-1 0,1 0,-1 0,0 0,0 0,-2 3,-2 15,-29 151,-41 681,66-325,6-487,4-42,0 1,-1-1,1 1,0 0,-1-1,1 1,-1-1,1 1,0-1,-1 1,1-1,-1 1,0-1,1 0,-1 1,1-1,-1 0,0 1,1-1,-1 0,1 0,-1 1,0-1,0 0,1 0,-1 0,0 0,1 0,-1 0,0 0,1 0,-1 0,0-1,1 1,-1 0,0 0,1 0,-1-1,1 1,-1 0,0-1,1 1,-1-1,1 1,-1-1,1 1,-1-1,1 1,0-1,-1 1,1-1,0 1,-1-1,1 0,-1 0,-6-4,-2 0,1 0,0 1,-1 0,0 1,0 0,0 0,-1 1,1 0,0 1,-1 0,1 0,-1 1,1 0,-1 1,1 0,-1 0,1 1,0 1,-8 2,-62 5,-90-9,145-1</inkml:trace>
  <inkml:trace contextRef="#ctx0" brushRef="#br0" timeOffset="2282.774">2315 1399,'75'-25,"-2"-3,-2-3,0-3,-2-3,41-32,-97 63,0-2,-1 1,0-1,-1-1,0 0,0-1,-1 0,-1 0,1-1,-2-1,1 1,-2-1,1-1,-2 0,0 1,0-2,-1 1,-1-1,0 0,-1 0,0 0,-1 0,0-13,-2 25,0 0,0 0,-1 0,1 0,0 0,-1 0,1 0,-1 0,1 1,-1-1,0 0,0 0,0 1,0-1,0 0,0 1,-1-1,1 1,0 0,-1-1,1 1,-1 0,0 0,1 0,-1 0,0 0,1 0,-1 0,0 1,0-1,0 1,0-1,0 1,0 0,0 0,0-1,0 2,1-1,-1 0,0 0,0 0,0 1,0-1,-1 1,-78 43,70-33,0 0,0 2,2-1,-1 1,2 0,-1 1,2 0,0 0,0 1,2-1,0 2,0-1,2 0,0 1,0 3,3-13,0-1,0 0,0 1,1-1,0 0,0 0,0 1,1-1,0 0,0 0,0 0,0-1,1 1,0 0,0-1,0 0,0 0,1 0,0 0,0 0,0-1,0 1,0-1,1 0,-1-1,1 1,0-1,0 0,0 0,0 0,4 0,8 3,0-1,0-1,0 0,1-1,-1-1,0-1,1 0,-1-1,5-2,4 0,-1-1,0-2,0 0,-1-2,0 0,0-2,-1-1,0 0,-1-2,0-1,-1 0,-1-2,0 0,16-18,-30 26,-1-1,1 1,-2-1,1 0,-1 0,-1-1,0 1,0-1,-1 1,0-1,1-9,-3 16,1-1,-1 1,0-1,1 1,-2-1,1 0,0 1,-1-1,1 1,-1-1,0 1,0-1,-1 1,1 0,-1 0,0-1,1 1,-1 0,-1 0,1 1,0-1,-1 0,1 1,-1 0,0-1,0 1,0 0,0 0,0 1,0-1,0 1,-1-1,-2 0,2 2,0-1,0 1,0 0,0 0,-1 0,1 0,0 1,0-1,0 1,0 0,0 1,0-1,0 1,0-1,0 1,1 0,-1 1,1-1,0 1,-1-1,1 1,0 0,0 0,1 0,-1 1,1-1,-2 4,-2 2,0 0,1 1,0 0,1 0,0 1,0-1,1 1,1 0,-1 0,2 1,1-3,1 0,0 0,1 0,0-1,0 1,1 0,0-1,0 1,1-1,0 0,1 0,-1-1,2 1,-1-1,1 0,0-1,0 1,1-1,0 0,0-1,0 0,1 0,0 0,0-1,0 0,0-1,1 0,0 0,-1-1,1 0,0 0,0-1,0 0,0-1,0 0,1 0,16 4,1-1,-1-2,1 0,-1-2,1-1,-1-1,0-1,0-1,0-2,-1 0,0-2,0-1,-1 0,0-2,18-13,-28 15,0-1,0-1,-2 0,1-1,-2 0,0-1,0 0,-1 0,-1-1,0-1,-2 0,1 0,-2 0,0-1,-1 0,-1 0,0 0,-2-1,2-16,-5 32,1-1,0 1,-1-1,0 1,1 0,-1 0,0-1,0 1,0 0,-1 0,1 0,0 0,-1 0,1 0,-1 0,0 0,0 1,1-1,-1 1,0-1,0 1,-1 0,1 0,0 0,0 0,0 0,-1 0,1 1,-1-1,1 1,0-1,-1 1,1 0,-1 0,1 0,-1 0,1 1,0-1,-1 1,1-1,0 1,-1 0,1 0,0 0,0 0,0 0,0 1,0-1,0 1,0-1,0 1,0-1,1 1,-1 0,1 0,-1 0,1 0,-1 1,-5 6,-1 0,2 0,-1 1,2 0,-1 0,1 0,1 0,-1 1,2 0,0 0,0 0,1 0,0 0,1 1,0-1,1 1,0-1,1 0,1 1,-1-1,2 0,-1 0,2 0,-1 0,2 0,-1-1,1 0,1 0,0 0,0-1,1 1,0-2,7 7,-6-7,1-1,0 0,0 0,1-1,0 0,0-1,0 0,0-1,1 0,0 0,0-1,0-1,0 0,0 0,0-1,1-1,-1 0,0 0,1-1,-1-1,0 0,0 0,9-3,-2-5</inkml:trace>
  <inkml:trace contextRef="#ctx0" brushRef="#br0" timeOffset="2616.069">4178 411,'56'-14,"1"3,0 2,1 3,43 1,-96 4,-1 1,1-1,0 1,-1 0,1 1,0-1,-1 1,1 0,-1 0,1 0,-1 1,1-1,-1 1,0 0,0 1,0-1,0 1,0-1,0 1,-1 0,0 1,1-1,-1 1,0-1,0 1,-1 0,1 0,-1 0,0 0,0 0,-1 1,1-1,-1 1,-2 8,-1 0,0 0,-1-1,-1 1,0-1,-1 0,0 0,-1-1,0 1,0-1,-2-1,1 1,-1-1,-1 0,0-1,-9 8,15-13,-19 18,17-18,-1 0,1 0,0 1,0 0,1-1,0 2,0-1,0 0,0 1,1 0,0 0,0 0,0 0,1 0,0 0,0 1,1-1,0 1,0 0,0-1,1 1,0 2,3-6,0 1,0-1,0 0,1 0,0-1,-1 1,1-1,0 1,0-1,0 0,0-1,1 1,-1-1,0 0,1 0,-1 0,1 0,-1-1,1 0,-1 0,1 0,-1-1,1 1,-1-1,2 0,30-4,-1-2,-1-1,1-1,30-14,-28 9</inkml:trace>
</inkml:ink>
</file>

<file path=ppt/ink/ink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9:58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1 604,'14'4,"0"-2,0 1,0-2,0 0,1-1,-1 0,0-1,1-1,-1 0,0-1,0 0,0-1,-1-1,1 0,-1-1,2-1,18-13,0 0,-2-3,0 0,-2-2,0-1,-2-1,-1-2,-1 0,16-27,46-48,76-64,-161 166,0-1,0 1,0 0,1 0,-1 0,1 0,-1 1,1-1,0 1,-1-1,1 1,0 0,0 0,0 0,0 1,0-1,0 1,0 0,0-1,0 1,1 1,-1-1,0 0,0 1,0-1,0 1,0 0,0 0,-1 0,1 1,0-1,0 1,-1-1,1 1,-1 0,1 0,-1 0,0 0,0 0,0 1,0-1,0 1,0 1,4 14,0 0,-1 1,-1 0,-1 0,-1 1,-1-1,0 0,-2 1,0-1,-1 0,-2 8,4-27,-4 46,-1-1,-3 0,-1 0,-3-1,-1 0,-3-1,-1-1,-2 0,-2-1,-1-2,-28 37,43-68,0 0,0 0,-1-1,0 0,0 0,-1-1,0 0,0 0,-1-1,1-1,-1 1,0-2,0 1,-1-1,1-1,-1 0,1 0,-1-1,0 0,1-1,-1 0,0-1,1 0,-1-1,1 0,-1-1,1 0,-6-2,9-2,0 0,1-1,-1 0,2 0,-1 0,1 0,0-1,1 0,0 0,0 0,1-1,0 1,1-1,0 0,1 1,0-1,0 0,1 0,0 0,1 0,0 0,0-1,3-16</inkml:trace>
  <inkml:trace contextRef="#ctx0" brushRef="#br0" timeOffset="353.517">1496 350,'-26'16,"0"1,2 2,0 0,1 1,0 1,2 1,1 1,1 1,1 1,1 1,-11 21,-17 74,44-117,0 0,1 0,0-1,0 1,0 0,0 0,1 0,-1-1,1 1,0 0,0-1,0 1,0-1,1 1,0-1,0 1,0-1,0 0,0 0,0 0,1 0,-1-1,1 1,0 0,0-1,0 0,0 0,0 0,1 0,-1 0,1-1,0 1,14 3,1-1,0-1,0 0,0-1,0-1,0-1,0-1,0 0,0-2,15-3,-19 4,0-1,-1 0,1 0,-1-2,0 0,0 0,-1-2,0 1,0-2,0 0,-1 0,0-1,-1 0,0-1,0-1,-1 0,-1 0,0-1,0 0,-1 0,0-1,-1 0,-1 0,0-1,-1 0,-1 0,1-3,-4 9,1 1,-2 0,1 0,-1-1,0 1,-1 0,0-1,0 1,0 0,-1 0,0 0,0 0,-1 0,0 0,0 0,-1 1,0 0,0 0,0 0,-1 0,0 1,0-1,0 1,-5-3,1 1,-1 0,0 1,-1 1,1 0,-1 0,0 1,0 0,0 1,-7-1,-8 0</inkml:trace>
</inkml:ink>
</file>

<file path=ppt/ink/ink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2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32,'-43'174,"7"2,8 2,1 90,22-183,5-59,-1 0,-1 0,-2 0,0 0,-2 0,-2 2,5-22,1-8</inkml:trace>
  <inkml:trace contextRef="#ctx0" brushRef="#br0" timeOffset="283.417">1 145,'48'-5,"59"-7,26-5,4 0,-11-3,-17 3,-18 5,-15-2,-15 2,-14 4,-10 2,-6 3,-3 1,-8 7,-6 6,-5 7,-5 0</inkml:trace>
  <inkml:trace contextRef="#ctx0" brushRef="#br0" timeOffset="580.97">876 567,'72'-5,"29"-6,6-1,-10 1,-16 3,-18 2,-15 3,-10 2,-12 5,-10 2</inkml:trace>
  <inkml:trace contextRef="#ctx0" brushRef="#br0" timeOffset="836.915">1045 906,'43'-5,"34"-6,13-1,-4 1,-7 2,-12-1,-12 0,-12 3,-12 1</inkml:trace>
</inkml:ink>
</file>

<file path=ppt/ink/ink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17,'3'0,"48"-7,0 1,1 3,0 2,31 5,-79-5,0 1,0 0,0 0,0 0,-1 0,1 1,0-1,0 1,0 0,0 0,-1 1,1-1,0 1,-1 0,1 0,-1 0,0 0,0 1,0-1,0 1,0 0,0-1,-1 1,1 1,-1-1,0 0,0 1,0-1,0 1,-1-1,0 1,1 0,-1 0,-1-1,1 1,0 0,-1 0,0 0,0 0,0 0,0 0,-1 0,0 0,0 1,-6 10,-1-1,-1 0,0 0,-1-1,0-1,-1 1,-1-2,0 1,-11 7,-27 28,28-24,11-13,1 1,0 0,0 1,1 0,0 0,1 1,-6 13,14-23,0-1,0 1,0-1,1 1,-1-1,1 1,0-1,0 1,0-1,0 1,0-1,0 0,0 0,1 0,-1 1,1-1,0-1,-1 1,1 0,0 0,0-1,0 1,0-1,1 1,-1-1,0 0,1 0,-1 0,0 0,1-1,-1 1,1-1,-1 1,1-1,0 0,-1 0,1 0,-1 0,1 0,-1-1,1 1,-1-1,1 0,-1 1,2-2,139-49,-125 41</inkml:trace>
</inkml:ink>
</file>

<file path=ppt/ink/ink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79,'38'-4,"32"-8,14 0,-3-4,-10 1,-12 4,-17 3</inkml:trace>
</inkml:ink>
</file>

<file path=ppt/ink/ink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51,'11'-7,"0"1,0 0,0 0,1 1,0 1,0 0,0 1,0 0,1 1,-1 0,1 1,-1 0,1 1,0 0,-1 1,8 2,-19-3,1 1,0-1,-1 1,1-1,0 1,-1 0,1 0,-1 0,1 0,-1 0,0 0,1 0,-1 0,0 1,0-1,0 0,0 1,0-1,0 1,0-1,0 1,0-1,-1 1,1 0,-1-1,1 1,-1 0,0 0,0-1,1 1,-1 0,0 0,-1-1,1 1,0 0,0 0,-1-1,1 1,-1 0,0-1,1 1,-1-1,0 1,-43 69,42-67,-85 100,86-103,0 0,0 0,0 1,0-1,0 0,0 1,1-1,-1 0,1 1,-1-1,1 1,-1-1,1 1,0 0,-1-1,1 1,0-1,0 1,0-1,1 1,-1 0,0-1,0 1,1-1,-1 1,1-1,0 1,-1-1,1 0,0 1,0-1,0 0,0 1,0-1,0 0,0 0,0 0,0 0,0 0,1 0,-1 0,0-1,1 1,-1 0,1-1,-1 1,1-1,-1 1,1-1,-1 0,1 0,0 1,-1-1,1 0,-1 0,1-1,-1 1,230-23,-207 28</inkml:trace>
  <inkml:trace contextRef="#ctx0" brushRef="#br0" timeOffset="351.065">537 502,'28'5,"30"1,8 0,-1-1,-7-2,-9 0,-7-2,-7-1,-5 0,-1 0,-2 0,-1-1,1 1,0 0,-4-5,-7-1</inkml:trace>
  <inkml:trace contextRef="#ctx0" brushRef="#br0" timeOffset="599.887">762 248,'0'34,"0"30,0 14,0-2,0-9,0-11,0-10,5-8,1-6,0-3,-1-2,-1-6</inkml:trace>
</inkml:ink>
</file>

<file path=ppt/ink/ink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1 622,'297'-367,"-205"270,-90 97,-1 0,1 0,-1 0,1 0,-1 0,1 0,-1 0,0 1,1-1,-1 1,1-1,-1 1,0-1,1 1,-1 0,0 0,1-1,-1 1,0 0,0 0,0 0,0 1,0-1,0 0,0 0,0 0,-1 1,1-1,0 0,-1 1,1-1,-1 1,1-1,-1 0,0 1,0-1,1 1,-1-1,0 1,0-1,-1 1,1-1,0 1,0-1,-1 1,1-1,-1 1,1-1,-1 0,0 1,1-1,-1 0,0 1,0-1,-3 16,-9 65,13-80,0 0,0 0,1 0,-1 0,0 0,1 0,-1 0,1-1,-1 1,1 0,0 0,0-1,0 1,0 0,0-1,0 1,0-1,1 1,-1-1,1 1,-1-1,1 0,-1 0,1 0,0 0,-1 0,1 0,0-1,0 1,0 0,-1-1,1 1,0-1,0 0,0 0,0 0,0 0,1 0,6-2,0-1,1 0,-1 0,0-1,-1 0,1-1,-1 0,0 0,0-1,0 0,-1 0,0-1,0 0,0 0,-1 0,0-1,2-5,18-16,121-140,-146 168,-1 0,1 0,-1 0,0 0,1 0,0 1,-1-1,1 0,0 0,-1 0,1 1,0-1,0 0,-1 1,1-1,0 1,0-1,0 1,0-1,0 1,0 0,0-1,0 1,0 0,0 0,0 0,0-1,0 1,0 0,0 1,0-1,0 0,0 0,0 0,0 1,0-1,0 0,0 1,0-1,0 1,0-1,0 1,-1-1,1 1,0 0,0-1,-1 1,1 0,0 0,-1 0,1-1,0 1,-1 0,0 0,1 0,-1 0,1 0,-1 0,6 163,-8-107,0-45,1-1,0 0,1 1,0-1,1 0,0 1,1-1,0 0,1 0,0 0,0 0,1-1,1 1,0-1,1 0,-1 0,2-1,-1 0,1 0,1 0,5 4,-11-11,1-1,0 1,0 0,0-1,0 1,0-1,1 0,-1 0,0 0,0-1,1 1,-1-1,1 0,-1 0,0 0,1 0,-1 0,1-1,-1 1,0-1,0 0,1 0,-1-1,0 1,2-1,12-10</inkml:trace>
  <inkml:trace contextRef="#ctx0" brushRef="#br0" timeOffset="353.188">1270 1,'-3'44,"1"1,2 0,2-1,3 1,1-1,11 42,-13-67,1-1,1 1,0-1,1-1,1 1,1-1,0-1,1 1,8 8,-17-24,0 0,0 1,-1-1,1 0,0 0,0 1,1-1,-1 0,0 0,0 0,0-1,1 1,-1 0,0 0,1-1,-1 1,1 0,-1-1,1 0,-1 1,1-1,-1 0,1 0,-1 0,1 0,0 0,-1 0,1 0,-1 0,1-1,-1 1,1-1,-1 1,1-1,-1 1,0-1,1 0,-1 0,0 0,1 0,-1 0,0 0,0 0,0 0,0 0,0 0,0-1,0 1,0-1,30-74,-30 73,71-225,3 35,-67 176</inkml:trace>
</inkml:ink>
</file>

<file path=ppt/ink/ink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0,'0'19,"0"31,0 16,0 2,0-7,0-7,0-5,0-5,0-5,0-5,0-3,0-2,0-2,0-5</inkml:trace>
  <inkml:trace contextRef="#ctx0" brushRef="#br0" timeOffset="240.083">1 650,'43'-5,"34"-6,8-2,-6-3,-10 2,-14 2,-10 4,-13 8,-8 3,-7 2</inkml:trace>
</inkml:ink>
</file>

<file path=ppt/ink/ink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4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246 114,'-20'7,"0"0,1 2,0 0,0 2,1 0,1 1,0 0,0 2,2 0,-1 0,2 2,-10 12,22-24,0 0,1 0,-1 1,1-1,0 0,1 0,-1 1,1-1,-1 0,1 1,0-1,1 1,-1-1,1 0,0 0,0 1,0-1,1 0,0 0,-1 0,1 0,1 0,-1-1,0 1,1 0,0-1,0 0,0 0,0 0,0 0,1 0,-1-1,1 1,0-1,0 0,0 0,0-1,0 1,0-1,0 0,1 0,-1 0,0 0,1-1,0 0,12 3,1 0,-1-2,1 0,-1-1,1-1,-1 0,1-2,-1 0,0-1,3-1,-2-2</inkml:trace>
  <inkml:trace contextRef="#ctx0" brushRef="#br0" timeOffset="366.02">782 57,'-21'24,"0"0,1 1,2 1,0 1,2 1,1 0,2 1,-11 30,23-57,0 0,0 0,0 0,1 0,-1 1,1-1,-1 0,1 0,0 1,0-1,0 0,0 0,0 1,0-1,0 0,1 1,-1-1,1 0,0 0,0 0,0 0,0 0,0 0,0 0,0 0,1 0,-1 0,1 0,-1-1,1 1,0-1,0 1,-1-1,1 0,0 0,0 1,0-1,1-1,-1 1,0 0,0 0,0-1,1 0,-1 1,2-1,10-2,0 0,0-1,0 0,0-2,-1 1,0-2,0 1,0-2,-1 0,1 0,-2-2,1 1,2-4,-5 6,-1 0,0 0,0-1,-1 0,0 0,0-1,0 0,-1 0,-1-1,1 1,-1-1,-1 0,0-1,0 1,0-1,-2 0,1 0,-1 0,0 0,-1 0,-1 0,1 0,-1-1,-1 1,0 0,-1-2,-27-23,11 29</inkml:trace>
  <inkml:trace contextRef="#ctx0" brushRef="#br0" timeOffset="814.615">923 424,'279'-266,"-279"265,48-35,-47 35,-1 1,1-1,0 0,0 1,0 0,1-1,-1 1,0 0,0-1,0 1,0 0,0 0,0 0,0 0,0 0,0 0,1 0,-1 0,0 1,0-1,0 0,0 1,0-1,0 0,0 1,0-1,0 1,0 0,0-1,0 1,-1 0,1 0,0-1,0 1,-1 0,1 0,0 0,-1 0,1 0,-1 0,1 0,-1 0,0 0,1 0,-1 0,0 0,0 0,0 1,5 18,-6-17,1 0,0 1,0-1,0 0,0 0,0 0,1 0,-1 0,1 1,0-1,0 0,0-1,1 1,-1 0,1 0,-1 0,1-1,0 1,0-1,0 1,0-1,0 0,1 0,-1 0,1 0,-1 0,1-1,0 1,0-1,0 0,0 0,0 0,0 0,0 0,0 0,0-1,0 0,1 1,147-81,20-6,-169 85,-1 1,1-1,-1 0,0 1,1-1,-1 1,1-1,0 1,-1 0,1 0,-1 0,1 0,-1 0,1 0,0 0,-1 0,1 0,-1 1,1-1,-1 1,1-1,-1 1,0 0,1-1,-1 1,0 0,1 0,-1 0,0 0,0 0,0 0,0 0,0 1,0-1,0 0,0 0,0 1,10 60,-7-24,5-13,2-5</inkml:trace>
  <inkml:trace contextRef="#ctx0" brushRef="#br0" timeOffset="1098.13">1911 256,'29'3,"0"-1,0-2,0 0,0-2,0-1,0-2,-1 0,1-2,-1-1,-1-2,11-5,-30 11,0 0,0-1,-1 0,0-1,0 1,0-2,-1 1,1-1,-2 1,6-8,-10 12,1 0,0-1,-1 1,0 0,1 0,-1-1,0 1,0-1,0 1,-1-1,1 1,-1-1,1 0,-1 1,0-1,0 0,0 1,0-1,0 1,-1-1,1 0,-1 1,0-1,0 1,0-1,0 1,0-1,0 1,-1 0,1 0,-1 0,0 0,1 0,-1 0,0 0,0 0,-2-1,-5-1,1 0,-1 1,0 0,0 0,0 1,0 0,0 1,0 0,-1 0,1 1,0 0,-1 1,1 0,0 1,0-1,0 2,0-1,0 1,0 1,0 0,-3 1,1 1,-1 0,1 1,0 0,0 1,1 0,0 1,1 0,-1 0,2 1,0 0,0 1,0 0,2 0,-1 1,1 0,1 0,0 0,1 0,-3 13,8-20,-1 0,1 0,0 0,0 0,1-1,-1 1,1 0,0 0,0-1,1 1,-1-1,1 0,0 0,0 0,1 0,-1 0,1-1,-1 0,1 1,0-1,1-1,-1 1,0 0,1-1,-1 0,1 0,0-1,0 1,0-1,0 0,0 0,0-1,1 1,18 3</inkml:trace>
  <inkml:trace contextRef="#ctx0" brushRef="#br0" timeOffset="1400.128">3012 1,'-37'4,"0"3,1 1,0 2,1 1,0 2,1 1,-7 5,37-18,1 0,0-1,-1 1,1 1,0-1,0 0,0 1,0-1,0 1,0 0,1 0,-1 0,1 1,-1-1,1 1,0-1,0 1,0 0,0-1,0 1,1 0,-1 0,1 0,0 1,0-1,0 0,0 0,0 1,1-1,-1 0,1 1,0-1,0 1,1-1,-1 0,1 1,-1-1,1 0,0 0,0 1,1-1,-1 0,1 0,0 1,70 40,-66-42,1 0,-1 1,-1-1,1 1,0 0,-1 1,1-1,-1 1,0 0,0 0,-1 1,1-1,-1 1,0 0,0 1,-1-1,1 1,-1-1,0 1,-1 0,1 1,-2-4,-1 1,0-1,0 0,0 0,0 0,0 0,-1 0,1 0,-1 0,0 0,0 0,0 0,0-1,0 1,-1 0,1-1,-1 1,0 0,1-1,-1 0,-1 1,1-1,0 0,0 0,-1-1,1 1,-1 0,0-1,-2 2,-92 28,71-25,-32 8,33-9</inkml:trace>
</inkml:ink>
</file>

<file path=ppt/ink/ink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3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0,'11'63,"-2"0,-4 0,-2 1,-3 18,0-29,1 5,-3 0,-2 0,-8 35,12-91,-5 67,5-68,0 0,0 1,1-1,-1 0,0 1,1-1,-1 0,1 0,0 1,-1-1,1 0,0 0,0 0,0 0,0 0,0 0,0 0,0 0,0 0,0-1,0 1,0 0,0-1,1 1,-1-1,0 1,0-1,1 0,-1 1,0-1,1 0,-1 0,0 0,1 0,-1 0,0 0,1 0,-1 0,0-1,1 1,-1-1,0 1,1-1,-1 1,0-1,0 0,1 0,270-136,-259 130,1 1,0 1,0 0,1 1,0 0,-1 1,1 1,0 1,0 0,0 1,1 0,-1 1,0 1,2 1,-12 0,-1 1,0 0,1 0,-2 0,1 0,0 1,-1-1,0 1,0 0,0 0,-1 0,1 0,-1 1,0-1,-1 1,1-1,-1 1,-1 0,1-1,-1 1,1 0,-2-1,1 1,-1 0,0 0,0-1,0 1,-2 4,0 1,1-1,-1 0,0 0,-1 0,0 0,-1-1,0 1,-1-1,1-1,-2 1,1-1,-1 0,-1 0,1-1,-1 0,-3 2,-148 87,150-90,0-2,0 1,-1-1,1-1,-1 0,0 0,0-1,0 0,0 0,0-2,-1 1,1-1,0 0,0-1,-1 0,1-1,0 0,0-1,-1-1,8 1,0 0,1-1,0 1,-1-1,1 0,1 0,-1 0,0 0,1 0,0 0,0 0,0 0,1 0,-1-1,1 1,0 0,0 0,1-1,-1 1,1 0,0 0,0 0,0 0,1 0,-1 0,1 0,0 0,0 0,0 1,2-2,7-21</inkml:trace>
  <inkml:trace contextRef="#ctx0" brushRef="#br0" timeOffset="431.35">735 678,'18'5,"0"1,1-2,0 0,-1-2,1 0,0-1,0-1,0 0,0-2,0 0,0-1,0-1,7-3,-15 4,0-1,0 0,-1-1,1 0,-1 0,-1-1,1 0,-1-1,0 0,0-1,-1 0,0 0,-1-1,1 0,-2 0,1 0,-1-1,-1 0,4-8,-9 16,1-1,-1 0,1 1,-1-1,0 1,0-1,0 0,0 1,0-1,-1 1,1-1,-1 0,0 1,0-1,0 1,0 0,0-1,0 1,-1 0,1-1,-1 1,1 0,-1 0,0 0,0 1,0-1,0 0,0 1,0-1,-1 1,1 0,0 0,-1 0,1 0,-2-1,-4 0,1 0,-1 0,0 1,0-1,0 2,1-1,-1 1,0 0,0 1,0 0,-4 1,-8 2,1 2,0 0,1 1,-1 0,2 2,-1 0,1 1,0 1,-14 12,24-17,-1 1,1 0,0 0,1 1,0-1,0 2,0-1,1 0,1 1,-1 0,1 0,1 1,0-1,0 1,1-1,0 1,1 0,0 0,0 0,1 5,0-9,1 0,0 0,0-1,0 1,1 0,-1-1,1 1,1-1,-1 0,1 1,0-1,0 0,0-1,1 1,0-1,0 1,0-1,0 0,1 0,-1-1,1 0,0 0,0 0,0 0,1-1,0 1,9 3,1-1,1-1,-1 0,0-1,1-1,0 0,-1-2,10 0,145-22,-151 17</inkml:trace>
</inkml:ink>
</file>

<file path=ppt/ink/ink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8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311 112,'0'34,"-5"35,-1 10,0-3,1-10,1-6,2-9,1-8,0-7,1-4,0-4,6-5,0-8</inkml:trace>
  <inkml:trace contextRef="#ctx0" brushRef="#br0" timeOffset="246.978">1 649,'43'5,"34"1,8 0,-6-1,-11-1,-12-2,-11-1,-14 4,-6 2,-8 3,-7 1</inkml:trace>
  <inkml:trace contextRef="#ctx0" brushRef="#br0" timeOffset="617.9">56 931,'286'1,"-212"15,-72-16,-1 1,1 0,-1 0,1-1,-1 1,1 0,-1 0,1 0,-1 1,0-1,0 0,1 0,-1 1,0-1,0 1,0-1,-1 1,1-1,0 1,0 0,-1-1,1 1,-1 0,0-1,1 1,-1 0,0 0,0-1,0 1,0 0,0 0,-1-1,1 1,0 0,-1-1,0 1,1 0,-1-1,0 1,0 1,-8 11,-1 0,0 0,0-1,-1 0,-1 0,0-2,-1 1,0-2,-5 3,-81 83,97-95,0 1,0 0,1 0,-1-1,1 1,-1 0,1 0,0 0,0 0,0 1,0-1,0 0,0 0,1 1,-1-1,1 0,0 1,-1-1,1 0,0 1,0-1,1 1,-1-1,0 0,1 1,0-1,-1 0,1 0,0 1,0-1,0 0,0 0,1 0,-1 0,0 0,1 0,0-1,-1 1,1 0,0-1,0 1,0-1,1 1,12 2,0-1,0-1,1 0,-1 0,1-2,0 0,-1-1,11-2,21 0,-31 2,0-1,0 0,0-1,-1-1,1-1,-1 0,0-1,-1 0,1-1,-1-1,5-5,-1 2</inkml:trace>
  <inkml:trace contextRef="#ctx0" brushRef="#br0" timeOffset="865.843">1327 508,'0'43,"-5"34,-1 8,0-6,1-10,2-14,0-10,2-8,1-6,0-4,-5-1,-1-10,0-7</inkml:trace>
  <inkml:trace contextRef="#ctx0" brushRef="#br0" timeOffset="1129.029">903 395,'559'27,"-263"-47,-231 21,-63-1,-1 0,0 0,1 1,-1-1,0 0,0 0,0 1,1-1,-1 1,0-1,0 1,0 0,0-1,0 1,0 0,0 0,0 0,0 0,0 0,0 0,-1 0,1 0,0 0,-1 0,1 0,-1 0,1 0,-1 1,1-1,-1 0,0 0,0 1,0-1,1 0,-1 0,-1 1,1-1,0 0,0 0,0 1,0-1,-1 0,1 0,-1 1,1-1,-1 0,0 1,-8 16,-2-2</inkml:trace>
  <inkml:trace contextRef="#ctx0" brushRef="#br0" timeOffset="1379.337">960 1100,'43'-5,"34"-6,13-1,-4 1,-12 3,-13 2,-8 3,-8-3,-7-1,-5 1,-3 1,-7 2</inkml:trace>
  <inkml:trace contextRef="#ctx0" brushRef="#br0" timeOffset="1628.538">1073 0,'43'15,"38"4,16-1,0-4,-7-3,-9-5,-8-2,-8-3,-9-1,-5 0,-12-1</inkml:trace>
  <inkml:trace contextRef="#ctx0" brushRef="#br0" timeOffset="4000.372">1948 1129,'92'-61,"-3"-4,-2-4,-3-4,25-33,-97 94,-1 3,-1-1,0 0,-1-1,0 0,-1 0,0-1,-1 0,4-9,-11 20,1 0,-1 1,1-1,-1 0,0 1,1-1,-1 0,0 1,0-1,0 0,0 0,1 1,-1-1,0 0,0 0,0 1,0-1,0 0,-1 1,1-1,0 0,0 0,0 1,-1-1,1 0,0 1,-1-1,1 0,-1 1,1-1,-1 1,1-1,-1 0,1 1,-1-1,1 1,-1 0,1-1,-1 1,0-1,1 1,-1 0,0 0,0-1,1 1,-1 0,0 0,1 0,-1 0,0 0,0 0,1 0,-1 0,0 0,0 0,1 0,-1 0,0 1,0-1,1 0,-45 18,33-10,0 1,1 0,0 0,1 1,0 1,0 0,1 0,0 1,1 0,1 0,0 1,0 0,1 0,1 1,0-1,1 1,1 0,0 1,-1 10,4-21,1 0,-1 0,1 1,-1-1,1 0,0 0,1 0,-1 0,1 0,-1 0,1 0,1 0,-1-1,0 1,1-1,0 0,0 0,0 0,0 0,0 0,0 0,1-1,0 0,-1 1,1-1,0-1,0 1,0 0,0-1,0 0,0 0,0 0,2-1,8 3,1-2,-1 0,0 0,0-2,0 1,1-2,-1 0,0-1,8-2,12-5,-1-1,0-1,0-2,-1-1,-1-2,-1-1,0-1,-1-2,-2-1,13-13,-13 10,-15 15,-1 0,0 0,-1-1,0-1,-1 1,0-2,-1 1,-1-1,0 0,1-4,-7 16,0-1,-1 1,1 0,-1-1,1 1,-1 0,0-1,0 1,0-1,0 1,0-1,0 1,0 0,0-1,0 1,0-1,-1 1,1 0,-1-1,1 1,-1 0,1-1,-1 1,0 0,0 0,0-1,0 1,0 0,0 0,0 0,0 0,0 0,0 1,0-1,0 0,-1 0,1 1,0-1,-1 1,1-1,0 1,-1 0,1-1,-2 1,-63 10,53-4,1 0,1 2,-1-1,1 1,0 1,1 0,0 1,1 0,0 0,0 1,1 0,0 1,1-1,1 2,0-1,0 1,1-1,1 2,0-1,1 0,-1 10,4-19,0 0,1-1,-1 1,1 0,0-1,0 1,0-1,1 1,-1-1,1 0,0 1,0-1,0 0,0 0,0 0,1-1,-1 1,1 0,0-1,0 0,0 0,0 0,0 0,1 0,-1 0,0-1,1 0,-1 0,1 0,-1 0,1 0,0-1,1 1,126-2,-103-4,-1 0,1-3,-1 0,0-2,-1 0,0-2,-1-1,-1-1,0-1,0-1,-2-1,0-1,-1-1,-1-1,-1-1,0-1,-1-1,-16 22,-1-1,1 1,0-1,-1 0,1 0,-1 0,0 0,1 0,-1 0,0 0,0 0,0 0,-1-1,1 1,0 0,-1-1,0 1,1 0,-1-1,0 1,0 0,0-1,-1 1,1-1,-1 1,1 0,-1 0,0-1,1 1,-1 0,0 0,-1 0,-2 3,0 0,0 0,0 1,0 0,0 0,0 0,0 0,0 0,1 1,-1 0,1 0,0 0,0 0,0 0,0 0,1 1,-1 0,1-1,0 1,0 0,0 0,-1 3,2-4,-5 7,0 0,1 0,0 0,1 0,0 1,1 0,0-1,1 1,0 0,0 1,2-1,-1 0,1 0,1 0,0 1,0-1,1 0,1 0,0 0,0-1,1 1,1-1,-1 0,2 0,-1 0,1-1,3 3,-5-8,0 0,1 0,0 0,-1 0,1-1,1 0,-1 0,0 0,1-1,-1 0,1 0,0 0,0-1,0 1,0-2,0 1,0 0,0-1,0 0,0-1,0 0,0 1,0-2,0 1,-1-1,1 0,0 0,-1 0,1-1,-1 0,0 0,0 0,0-1,3-3,11-9</inkml:trace>
  <inkml:trace contextRef="#ctx0" brushRef="#br0" timeOffset="4345.98">3585 254,'42'-1,"-26"0,0 0,0 1,0 0,-1 1,1 1,0 1,-1 0,1 1,-1 0,8 5,-21-8,1 0,-1 1,0 0,0-1,1 1,-1 0,0 0,-1 0,1 0,0 0,-1 0,1 1,-1-1,1 1,-1-1,0 1,0-1,0 1,-1 0,1-1,-1 1,1 0,-1 0,0-1,0 1,0 0,0 0,-1-1,1 1,-1 0,0-1,1 1,-1 0,0-1,-2 3,-52 84,52-85,-33 71,35-73,1 0,0 0,-1 0,1 0,0 0,1 1,-1-1,0 0,1 0,-1 0,1 0,-1 0,1 0,0 0,0 0,0 0,0-1,0 1,1 0,-1-1,0 1,1-1,-1 1,1-1,-1 1,1-1,0 0,0 0,0 0,0 0,-1 0,1 0,0-1,0 1,1-1,-1 1,1-1,11 2,0 0,0-1,0-1,0 0,1-1,-1 0,0-1,0-1,12-4,19-2,-20 4</inkml:trace>
</inkml:ink>
</file>

<file path=ppt/ink/ink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6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593 110,'-25'260,"-29"168,50-388,3-22,0 1,-2-1,0 0,-1 0,-1 0,0-1,-2 3,-3-3</inkml:trace>
  <inkml:trace contextRef="#ctx0" brushRef="#br0" timeOffset="299.837">1 110,'44'-18,"2"2,0 2,1 2,0 2,0 2,4 2,-29 3,70-9,-1 5,1 3,0 5,66 9,97 23,-138-16,-94-11</inkml:trace>
  <inkml:trace contextRef="#ctx0" brushRef="#br0" timeOffset="666.354">1270 308,'43'-5,"34"-1,13 0,-4 1,-7 1,-12 2,-12 1,-7 0,-6 1,-5 1,-5-1,-3 0,-1 0,-1 0,-5 1</inkml:trace>
  <inkml:trace contextRef="#ctx0" brushRef="#br0" timeOffset="913.35">1383 590,'43'-5,"34"-1,13 0,-4-4,-12 0,-8 2,-12 2,-9 2,-8 2,-5 1,-9 0</inkml:trace>
</inkml:ink>
</file>

<file path=ppt/ink/ink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7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0,'-13'39,"-2"-3,2 1,2 0,1 1,1 1,3 0,1 0,2 0,1 0,3 6,39 110,-32-137</inkml:trace>
  <inkml:trace contextRef="#ctx0" brushRef="#br0" timeOffset="500.94">0 621,'341'-1,"-117"-27,-224 29,-1-1,1 0,-1 1,1-1,-1 1,1-1,-1 1,1-1,0 1,-1-1,1 1,0-1,-1 1,1-1,0 1,0 0,0-1,0 1,-1-1,1 1,0 0,0-1,0 1,0 0,0-1,1 1,-1-1,0 1,0 0,0-1,0 1,1-1,-1 1,0-1,1 1,-1-1,0 1,1-1,-1 1,0-1,1 1,-1-1,1 1,-1-1,1 0,-1 1,1-1,-1 0,1 1,0-1,-1 0,1 0,-1 0,1 0,0 1,-1-1,1 0,0 0,-13 10</inkml:trace>
  <inkml:trace contextRef="#ctx0" brushRef="#br0" timeOffset="1367.36">169 875,'14'-13,"1"1,1 1,0 0,0 1,1 0,1 2,-1 0,1 1,1 1,-1 0,1 2,0 0,0 1,0 1,0 1,1 0,-1 2,3 0,-19-1,1 0,-1 1,1-1,-1 0,0 1,1 0,-1 0,0 0,1 0,-1 1,0-1,0 1,0 0,0 0,0 0,-1 0,1 1,-1-1,1 1,-1-1,0 1,0 0,0 0,0 0,0 0,-1 0,1 0,-1 0,0 1,0-1,0 0,-1 1,1-1,-1 1,0-1,0 1,0-1,0 1,0-1,-1 0,0 1,0-1,0 1,0-1,0 1,-8 15,0 0,-2-1,0 0,0-1,-2 0,0-1,-1 0,-1-1,0-1,-16 12,-6 9,-117 123,148-153,1 0,-1 0,1 1,1 0,-1-1,1 2,0-1,1 0,-1 1,1 0,0-1,1 1,0 0,0 1,0-1,1 0,0 0,1 1,-1-1,2 6,2-9,1 0,0-1,-1 1,1-1,1 0,-1 0,0 0,1 0,0-1,-1 0,1 0,0 0,0-1,0 0,0 1,0-2,1 1,-1-1,0 1,0-2,0 1,1 0,-1-1,1 0,3 1,136-27,-110 11,-29 8</inkml:trace>
  <inkml:trace contextRef="#ctx0" brushRef="#br0" timeOffset="3738.237">846 1156,'37'-44,"134"-255,-4 3,-166 296,-1 0,0 1,0-1,0 1,0-1,1 1,-1-1,0 0,0 1,1-1,-1 0,0 1,0-1,1 0,-1 1,1-1,-1 0,0 0,1 1,-1-1,1 0,-1 0,0 0,1 1,-1-1,1 0,-1 0,1 0,-1 0,1 0,-1 0,0 0,1 0,-1 0,1 0,-1 0,1 0,-1-1,1 1,-1 0,0 0,1 0,-1-1,1 1,-1 0,0 0,1-1,-1 1,0 0,1-1,-1 1,0 0,1-1,-1 1,0 0,0-1,0 1,1-1,-1 1,0-1,0 1,0-1,0 1,0 0,0-1,0 1,0-1,0 1,0-1,3 40,-3-35,-3 288,3-290,-1 0,1 0,0 0,0 0,0 0,-1 0,2 0,-1 0,0 0,0 0,1 0,-1 0,1 0,0 0,-1 0,1-1,0 1,0 0,0 0,0-1,0 1,1-1,-1 1,0-1,1 1,-1-1,1 0,0 0,-1 0,1 0,0 0,0 0,0 0,-1-1,1 1,0 0,0-1,0 0,0 1,0-1,0 0,0 0,0 0,0 0,0-1,0 1,0 0,0-1,0 1,0-1,-1 0,1 0,0 0,0 0,0 0,96-90,19-46,-102 122,-6 4,1 0,0 1,1 0,0 1,1 0,0 1,0 0,1 1,5-3,-15 11,0 0,0 0,0 0,0 0,0 1,0-1,0 1,0 0,0 0,-1 0,1 0,-1 0,1 0,-1 1,0-1,0 1,0 0,0 0,0-1,-1 1,0 0,1 0,-1 1,0-1,0 0,-1 0,1 0,-1 1,1-1,-1 0,0 1,0-1,-1 3,3 306,-2-285,0-3</inkml:trace>
</inkml:ink>
</file>

<file path=ppt/ink/ink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34,'243'-28,"-240"27,0 0,0 0,0 1,0-1,-1 0,1 1,0 0,0 0,0 0,0 0,0 0,0 0,0 1,0-1,0 1,0 0,0 0,-1 0,1 0,0 1,-1-1,1 1,-1 0,1-1,-1 1,0 0,0 0,0 1,0-1,0 0,0 1,-1-1,1 1,-1-1,0 1,1 0,-1 0,0 0,-1-1,1 1,0 3,-4 2,-1 0,0 0,0 0,-1-1,1 1,-2-1,1 0,-1-1,0 1,0-1,-1 0,0-1,0 0,0 0,-1 0,1-1,-8 3,-3 4,17-11,0 0,0 0,0 0,1 0,-1 1,0-1,0 0,0 0,0 1,1-1,-1 1,0-1,0 0,1 1,-1-1,0 1,1 0,-1-1,0 1,1-1,-1 1,1 0,-1 0,1-1,-1 1,1 0,0 0,-1 0,1-1,0 1,0 0,-1 0,1 0,0 0,0-1,0 1,0 0,0 0,0 0,1 0,-1 0,0 0,0-1,0 1,1 0,-1 0,1 0,-1-1,0 1,1 0,-1-1,1 1,0 0,-1-1,1 1,0 0,-1-1,1 1,0-1,-1 1,1-1,0 0,0 1,143 6,-95-9,66 1,-91 1</inkml:trace>
</inkml:ink>
</file>

<file path=ppt/ink/ink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74,'33'-14,"-8"3,0 1,0 1,1 2,0 0,0 1,19 0,-44 5,0 0,1 1,-1-1,0 1,1 0,-1 0,1-1,-1 1,1 0,-1 0,0 0,1 0,-1 0,1 1,-1-1,0 0,1 1,-1-1,1 1,-1-1,0 1,0 0,1 0,-1-1,0 1,0 0,0 0,0 0,0 0,0 0,0 0,0 1,-1-1,1 0,0 0,-1 1,1-1,-1 0,1 1,-1-1,1 0,-1 1,0-1,0 1,0-1,0 1,0-1,0 0,0 1,0-1,-1 1,1-1,0 0,-1 1,1-1,-1 0,0 1,1-1,-1 0,0 0,0 0,0 1,0-1,0 0,0 0,0 0,0-1,0 1,-1 0,-73 67,61-58,1 1,0 0,0 1,2 1,-1 0,1 0,1 1,-1 3,9-15,1 0,0 1,0-1,0 0,0 0,0 1,1-1,-1 0,1 1,-1-1,1 1,0-1,0 1,0-1,0 1,0-1,1 0,-1 1,1-1,-1 1,1-1,0 0,0 0,0 1,0-1,1 0,-1 0,0 0,1 0,0 0,-1-1,1 1,0 0,0-1,0 1,0-1,0 0,0 1,0-1,1 0,-1-1,0 1,1 0,-1 0,0-1,1 0,-1 1,1-1,-1 0,1 0,-1 0,0-1,1 1,229-3,-208 3</inkml:trace>
</inkml:ink>
</file>

<file path=ppt/ink/ink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2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23 167,'0'369,"0"-368,0 5,0 1,1-1,-2 0,1 1,-1-1,0 0,-1 1,1-1,-1 0,0 0,-1 0,-2 5,-1-40,67-206,-48 198,2 0,1 0,1 2,3 0,0 1,2 1,25-28,0 18,-46 43,0-1,0 0,0 0,0 1,1-1,-1 1,0-1,0 1,1-1,-1 1,0 0,1-1,-1 1,0 0,1 0,-1 0,0 0,1 0,-1 1,0-1,1 0,-1 1,0-1,0 0,1 1,-1 0,0-1,0 1,0 0,0-1,0 1,0 0,0 0,0 0,0 0,0 0,0 0,0 0,-1 0,1 1,0-1,-1 0,1 0,-1 0,0 1,20 158,8-98,-13-46</inkml:trace>
  <inkml:trace contextRef="#ctx0" brushRef="#br0" timeOffset="528.604">842 195,'-17'16,"-8"6,2 1,0 1,1 1,2 1,0 1,2 1,1 0,1 1,-2 8,15-31,0 0,1 0,0 0,0 1,0-1,0 0,1 1,1-1,-1 1,1 0,0-1,0 1,1-1,-1 1,2-1,-1 1,1-1,0 1,0-1,1 0,-1 0,2 0,-1-1,0 1,1-1,0 1,1-1,-1 0,1-1,0 1,0-1,0 0,0 0,1-1,0 0,-1 1,1-2,1 1,-1-1,0 0,5 1,-1-5,-1 1,1-1,0-1,-1 0,1 0,-1-1,0 0,0 0,-1-1,1 0,-1-1,0 0,0 0,-1-1,0 0,0 0,-1-1,1 0,-2 0,1 0,3-9,-7 15,0-1,0 0,0 1,0-1,-1 0,1 0,-1 0,0-1,0 1,0 0,0 0,0-1,-1 1,0 0,1-1,-1 1,-1 0,1-1,0 1,-1-1,0 1,1 0,-1 0,0 0,-1-1,1 1,-1 0,1 0,-1 1,0-1,0 0,0 0,-1 1,1 0,0-1,-1 1,0 0,1 0,-1 0,0 1,0-1,0 1,-1-1,5 2,-1 0,0-1,1 1,-1 0,0-1,0 1,1-1,-1 1,0 0,0-1,0 1,0-1,0 1,0 0,0-1,1 1,-1-1,0 1,0-1,-1 1,1 0,0-1,0 1,15 0,142-13,-108 5,-27 6</inkml:trace>
  <inkml:trace contextRef="#ctx0" brushRef="#br0" timeOffset="781.953">1434 308,'-38'39,"-28"21,-6 7,3-5,9-7,10-9,9-6,6-7,4-7,8-10</inkml:trace>
  <inkml:trace contextRef="#ctx0" brushRef="#br0" timeOffset="1334.812">1434 562,'-130'270,"87"-206,45-81,138-128,-120 125,1 1,2 1,-1 2,2 0,0 1,1 1,0 1,1 2,1 0,23-5,-46 15,1 0,-1 0,1 1,-1-1,1 1,-1 0,1 0,-1 1,1-1,-1 1,1 0,-1 0,0 1,1-1,-1 1,0 0,0 0,0 0,0 0,-1 1,1 0,-1 0,1 0,-1 0,0 0,0 1,0-1,-1 1,1 0,-1 0,0 0,0 0,0 0,-1 0,0 1,1-1,-1 1,-1-1,0-1,-1 0,0 0,0-1,0 1,-1 0,1-1,-1 1,1-1,-1 1,0-1,0 0,0 0,0 0,0 0,-1 0,1 0,-1-1,1 1,-1-1,1 0,-1 1,0-1,0 0,1-1,-1 1,0 0,-3-1,-85 6,84-6,-81-19,63 6</inkml:trace>
  <inkml:trace contextRef="#ctx0" brushRef="#br0" timeOffset="6869.466">2168 562,'33'-10,"-1"-1,0-2,-1-1,0-2,-1-1,-1-1,-1-1,0-2,15-15,-8 2,-2-1,0-2,-3-1,10-17,-37 49,1 1,0-1,0 1,0-1,-1 0,0 0,0-1,-1 1,0-1,0 1,0-1,-1 0,0 1,0-8,-1 14,0-1,0 0,-1 1,1-1,0 0,0 0,-1 1,1-1,0 0,-1 1,1-1,-1 1,1-1,-1 0,1 1,-1-1,1 1,-1 0,0-1,1 1,-1-1,0 1,1 0,-1-1,0 1,0 0,1 0,-1 0,0 0,1-1,-1 1,0 0,0 0,1 0,-1 1,0-1,0 0,1 0,-1 0,0 0,0 1,1-1,-1 0,0 1,1-1,-1 1,0-1,1 0,-1 1,1-1,-1 1,-33 26,25-14,0 0,1 1,1 0,0 0,1 1,0 0,1 0,1 0,0 1,1 0,1 0,1-1,0 1,1 0,0 0,2 4,-1-13,-1-1,2 1,-1-1,1 0,0 0,0 0,0 0,1 0,0-1,0 1,1-1,0 1,0-1,0-1,0 1,1 0,0-1,-1 0,2 0,-1-1,0 1,1-1,0 0,-1 0,1-1,0 0,1 0,-1 0,5 0,5 1,-1-1,0 0,1-2,-1 1,1-2,-1 0,1-1,-1 0,0-1,0-1,14-6,5-3,0-2,-2-1,0-2,-1-1,0-1,-2-2,1-3,-8 7,-12 11,-1 0,0-1,0 0,0-1,-1 0,-1 0,1 0,-1-1,-1 0,0-1,0 1,1-8,-6 17,-1-1,0 0,1 0,-1 0,0 0,0 1,0-1,0 0,-1 0,1 0,0 1,-1-1,1 0,-1 0,0 1,1-1,-1 0,0 1,0-1,0 1,0-1,-1 1,1 0,0-1,0 1,-1 0,1 0,-1 0,1 0,-1 0,0 0,1 0,-1 1,0-1,1 1,-1-1,0 1,0-1,1 1,-1 0,0 0,0 0,0 0,0 0,1 0,-1 1,0-1,0 1,1-1,-1 1,0 0,0-1,1 1,-1 0,1 0,-1 0,1 0,-1 1,-4 1,0 1,0 1,1-1,-1 1,1 0,0 0,0 1,0 0,1-1,0 2,0-1,1 0,0 1,0-1,0 1,1 0,0 0,0 0,1 0,0 0,0 1,0-1,1 0,0 1,1-1,0 0,0 0,0 0,1 0,0 0,0 0,1 0,0 0,0-1,1 1,0-1,0 0,0 0,1 0,-1-1,1 0,1 0,-1 0,1 0,0-1,1 1,8 1,0 0,1 0,0-1,0-1,0-1,0-1,1 0,-1-1,1 0,-1-1,1-1,-1-1,0-1,1 0,-1-1,0 0,-1-1,1-1,-1-1,0 0,-1-1,0-1,0 0,-1 0,0-2,0 1,-1-2,-1 0,2-2,6-5,0-1,-1 0,-2-1,0-1,-1 0,-1-2,-1 1,8-24,-19 44,-1 1,0-1,0 0,0 1,0-1,0 0,-1 0,1 0,-1 0,0 0,0 0,0 1,0-1,0 0,-1 0,1 0,-1 0,0 0,0 1,0-1,0 0,-1 1,1-1,0 0,-1 1,0 0,0-1,0 1,0 0,0 0,0 0,0 0,-1 1,1-1,-1 0,1 1,-1 0,1 0,-1 0,0 0,0 0,0 0,0 1,1-1,-1 1,0 0,0 0,0 0,-1 0,-5 4,0 0,-1 1,2 0,-1 1,0 0,1 0,0 0,1 1,-1 1,1-1,1 1,0 0,0 1,0 0,1-1,0 2,1-1,0 0,0 1,1 0,1 0,-1 0,2 0,-1 0,1 1,1-1,0 7,2-7,0 0,1 1,0-1,1 0,0-1,0 1,1-1,0 0,1 0,0 0,0-1,1 0,0 0,0 0,1-1,0 0,1-1,-1 0,1 0,0-1,4 2,-7-5,-1 1,1-1,0 0,0-1,0 1,0-1,0 0,0-1,0 0,0 0,0 0,0 0,6-2,5-4</inkml:trace>
</inkml:ink>
</file>

<file path=ppt/ink/ink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7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1 283,'14'0,"20"0,8-4,2-3,4 1,-3 1,-3 1,-5 2,-3 1,-3 0,-2 1,-1 1,0-1,-1 0,1 0,0 1,-5-1</inkml:trace>
  <inkml:trace contextRef="#ctx0" brushRef="#br0" timeOffset="316.917">367 1,'-3'5,"0"0,0 1,1 0,-1-1,1 1,0 0,1 0,0 0,-1 0,2 1,-1-1,1 0,0 2,-2 16,-30 238,33-123,-1-115</inkml:trace>
</inkml:ink>
</file>

<file path=ppt/ink/ink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9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311 334,'-13'18,"2"1,0 0,1 1,1 0,0 0,2 1,1 0,0 0,2 1,0-1,1 1,1 0,2 0,0 0,1 0,1 0,3 11,-3 35,-2-51,-1-13,0 1,1-1,0 1,0-1,0 1,1-1,-1 1,1-1,0 1,0-1,1 0,-1 1,1-1,0 0,1 2,8-1,0-5</inkml:trace>
  <inkml:trace contextRef="#ctx0" brushRef="#br0" timeOffset="379.806">0 785,'15'0,"18"0,9 0,3 0,-3 0,-3 0,-3 0,-3 0,-3 0,-1 0,-1 0,-1 0,1 0,0 0,-1 0,-3 0</inkml:trace>
  <inkml:trace contextRef="#ctx0" brushRef="#br0" timeOffset="915.77">29 1096,'103'-45,"-60"25,0 1,2 3,0 1,33-5,-76 19,-1 0,1 0,0 0,0 1,0-1,0 1,0-1,0 1,0 0,0-1,0 1,0 0,0 1,0-1,0 0,0 0,0 1,0-1,0 1,0 0,0 0,-1 0,1 0,0 0,0 0,-1 0,1 0,-1 0,1 1,-1-1,1 1,-1-1,0 1,0 0,0-1,0 1,0 0,0 0,0 0,-1 0,1 0,-1 0,1-1,-1 1,0 0,0 1,0-1,0 0,0 0,0 0,0 0,-1 0,1 0,-1-1,1 1,-1 0,0 1,-6 8,1-1,-2 0,1 0,-2 0,1-1,-1 0,0-1,-1 0,0 0,-4 1,-26 23,3 0,15-15,1 1,1 1,1 1,0 0,2 2,-10 16,24-35,1 0,0 1,0-1,0 1,0 0,0-1,1 1,0 0,0 0,0 0,0 0,1 0,-1 0,1 1,0-1,1 0,-1 0,1 0,-1 0,1 0,0 0,1 0,-1 0,1-1,-1 1,1 0,0-1,1 1,-1-1,0 0,1 0,0 0,0 0,0 0,0 0,0-1,1 0,-1 1,1-1,2 1,6 0,1-1,-1-1,0 1,1-2,-1 0,1 0,-1-1,1-1,-1 0,0-1,0 0,0-1,1 0,18-5,70-31,-85 31</inkml:trace>
  <inkml:trace contextRef="#ctx0" brushRef="#br0" timeOffset="1767.76">1384 390,'-11'166,"-25"65,25-5,7-199,-2-3</inkml:trace>
  <inkml:trace contextRef="#ctx0" brushRef="#br0" timeOffset="2082.274">932 390,'33'0,"50"-5,21-1,1 0,-7 1,-15 1,-17 2,-16 1,-10 1,-8 4,-5 3,-1-1,-1-1,0-1,-4 3,-11 5,-6 1</inkml:trace>
  <inkml:trace contextRef="#ctx0" brushRef="#br0" timeOffset="2333.025">847 1123,'39'0,"31"-4,13-3,-1 1,-7 2,-5 0,-10 2,-6 1,-7 1,-7 0,-6 0,-3 0,-2 0,-2 0,0 1,-5-1</inkml:trace>
  <inkml:trace contextRef="#ctx0" brushRef="#br0" timeOffset="2660.45">1158 23,'38'0,"28"0,11 0,3 0,-8 0,-6 0,-5 0,-8 0,-4-5,0-1,-3 0,-11 1</inkml:trace>
  <inkml:trace contextRef="#ctx0" brushRef="#br0" timeOffset="3767.598">1919 1067,'85'-22,"-1"-4,-1-4,-2-3,3-6,88-57,-162 89,0 0,0-1,-1 0,0-1,-1 0,0 0,0-1,-1 0,-1 0,1 0,-2-1,1 0,-2 0,4-11,-7 19,0-1,0 0,-1 0,1 1,-1-1,0 0,0 0,0 1,-1-1,1 0,-1 0,0 1,0-1,0 0,-1 1,1 0,-1-1,0 1,0 0,0-1,0 1,0 0,-1 1,1-1,-1 0,0 1,0-1,0 1,0 0,0 0,-1 0,1 1,0-1,-1 1,0-1,1 1,-1 0,0 1,1-1,-1 1,0-1,0 1,1 0,-1 1,0-1,0 1,1-1,-2 2,-2-1,-1 1,1-1,0 2,0-1,0 1,0 0,0 1,0 0,1 0,0 0,0 1,0 0,0 0,1 0,0 1,0 0,0 0,1 0,0 0,0 1,0 0,1 0,0 0,1 0,-1 0,1 0,1 1,0-1,0 1,0-1,1 1,0-1,0 1,1 0,0-1,0 1,0-1,1 0,1 1,-1-1,1 0,0 0,1-1,0 1,0-1,0 1,1-1,0 0,0-1,2 3,2-3,-1 1,1-1,0 0,0-1,0 0,1 0,-1-1,1 0,0-1,0 0,0-1,0 0,0 0,0-1,1 0,-1-1,0 0,3-2,14-2,-1-2,0 0,0-2,-1-1,0-1,6-4,-18 7,0 1,0-2,-1 0,0 0,0-1,-1 0,0-1,-1-1,-1 1,0-1,0-1,-1 0,-1 0,2-4,-2 4,-6 11,1 0,-1 0,1 0,-1-1,0 1,1 0,-1-1,0 1,-1 0,1-1,0 1,-1-1,1 1,-1-1,0 0,0 1,0-1,0 1,0-1,-1 1,1-1,-1 1,0-1,0 0,-2 3,0 0,0 0,0 0,0 1,-1 0,1-1,0 1,0 0,0 0,1 1,-1-1,0 1,0-1,1 1,-1 0,1 0,-1 0,1 0,0 0,0 1,-1 0,-5 6,0 0,0 0,1 1,0-1,1 1,0 1,0-1,1 1,1 0,0 1,-2 5,5-12,0 0,-1 0,2 0,-1 0,1 1,-1-1,1 0,1 0,-1 0,1 1,0-1,0 0,0 0,1 0,0 0,0 0,0-1,0 1,1-1,0 1,0-1,0 0,1 0,-1 0,1 0,0-1,0 1,10 5,1-1,0-1,1 0,0-1,0 0,0-2,0 0,1 0,15 0,-7-4,1-1,-1-1,0-2,0 0,0-2,0 0,-1-2,0-1,-1-1,1-1,-2 0,0-2,8-7,-11 9,-1-2,-1 0,0-1,-1 0,-1-1,0-1,-1-1,-1 0,0-1,-1 0,-1-1,-1 0,1-5,-9-50,-2 72,-1 1,1-1,-1 0,0 1,1-1,-1 1,0 0,0-1,0 1,0 0,0-1,0 1,-1 0,1 0,0 0,-1 0,1 0,0 0,-1 1,1-1,-1 0,1 1,-1-1,0 1,1-1,-1 1,1 0,-1 0,0 0,1 0,-1 0,0 0,1 0,-1 0,0 1,1-1,-1 1,1-1,-1 1,1 0,-1-1,1 1,-2 1,-8 6,0 0,0 1,1 1,1 0,-1 0,1 1,1 0,0 0,1 1,0 0,1 0,0 1,1 0,0 0,-1 8,1-12,1 1,1-1,-1 1,1 0,1 0,0 0,1 1,0-1,0 0,1 1,0-1,1 0,0 1,1-1,0 0,0 0,1 0,1 0,0-1,0 1,1-1,0 0,0 0,1 0,0-1,1 0,0 0,0-1,8 7,-4-7,1-1,-1 0,2 0,-1-1,0-1,1 0,0-1,0 0,0-1,0 0,1-1,-1-1,0 0,1-1,-1 0,0-1,0 0,0-1,0-1,-1 0,1 0,-1-2,0 1,0-2,-1 1,0-2,10-7,-3-3</inkml:trace>
  <inkml:trace contextRef="#ctx0" brushRef="#br0" timeOffset="4130.236">3838 136,'303'18,"-299"-19,0 1,0 0,-1 0,1 0,0 1,0-1,0 1,-1 0,1 0,0 0,-1 0,1 1,-1-1,0 1,1 0,-1 0,0 0,0 1,0-1,0 1,-1 0,1-1,-1 1,1 0,-1 1,0-1,0 0,0 1,-1-1,1 1,-1-1,0 1,0-1,0 1,-1 0,1 0,-1 0,0-1,0 5,-6 6,-1 0,-1-1,0 0,0 0,-1-1,-1 0,0 0,-1-1,0-1,-2 1,-18 21,-23 45,53-75,0 0,0 0,1-1,-1 1,0 0,1 0,0 0,-1 0,1 0,0 0,0 0,0-1,0 1,1 0,-1 0,0 0,1 0,-1 0,1-1,0 1,0 0,-1 0,1-1,0 1,0 0,1-1,-1 1,0-1,0 0,1 1,-1-1,1 0,-1 0,1 0,0 0,-1 0,1 0,0 0,0-1,-1 1,1-1,0 1,0-1,0 0,0 1,1-1,15 1,0 0,0-1,0-1,0-1,0 0,0-1,0-2,-1 1,17-8,20-3,24-6,-47 12</inkml:trace>
</inkml:ink>
</file>

<file path=ppt/ink/ink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88,'39'0,"45"-5,15-6,-1-2,-13 2,-10-2,-13 1,-13 3,-10 2,-6 3,-5 2,-11 2,-9 5,-11 1,-9 1,-2 3,0 0</inkml:trace>
</inkml:ink>
</file>

<file path=ppt/ink/ink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30,'44'0,"37"0,10 0,-5-5,-13-1,-14 0,-12 1,-9 2,-7 1,-3 0,-2 2,-6 0</inkml:trace>
</inkml:ink>
</file>

<file path=ppt/ink/ink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9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57,'106'-25,"70"-6,-174 31,0-1,1 1,-1 0,0 0,1 0,-1 1,0-1,0 0,0 1,1-1,-1 1,0 0,0 0,0 0,0 0,0 0,0 0,0 1,-1-1,1 1,0-1,-1 1,1-1,-1 1,1 0,-1 0,0 0,0 0,0 0,0 0,0 0,0 0,-1 0,1 1,-1-1,1 0,-1 0,0 1,0-1,0 0,0 0,0 1,-1-1,0 7,0-1,-1 0,-1 1,1-1,-1 0,-1 0,1 0,-1-1,-1 1,-4 6,-79 82,-24 37,110-130,0 1,0 0,1 0,-1 0,1 0,0 0,0 0,0 0,0 0,1 0,-1 0,1 1,0-1,1 0,-1 0,1 0,0 0,0 1,0-1,0 0,1-1,-1 1,1 0,0 0,1-1,-1 1,0-1,1 1,0-1,0 0,0 0,0-1,0 1,1-1,-1 1,1-1,-1 0,1 0,0 0,0-1,0 0,2 1,10 1,-1-1,0-1,0 0,1-1,-1-1,0 0,1-1,-1 0,0-2,0 0,-1 0,1-1,11-7,12-1,-11 3,-3 0</inkml:trace>
</inkml:ink>
</file>

<file path=ppt/ink/ink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13,'0'-12,"0"35,0-8,0 300,21-176,-10-109,-3-24</inkml:trace>
  <inkml:trace contextRef="#ctx0" brushRef="#br0" timeOffset="283.864">0 662,'38'-14,"28"-10,11-1,-2 5,-9 5,-11 9,-10 7,-8 3,-10 5,-6 1,0 0,0-3,-3 2,-5 1</inkml:trace>
</inkml:ink>
</file>

<file path=ppt/ink/ink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2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453 164,'-30'-11,"0"0,0 2,-1 2,-1 1,1 1,-30 0,54 5,0 0,1 1,-1 0,1 0,-1 1,1 0,0 0,-1 0,1 1,0 0,0 0,1 1,-1-1,1 1,0 1,0-1,0 1,0-1,1 1,0 1,0-1,0 1,1-1,-1 1,1 0,1 0,-1 1,1-1,0 0,1 1,0-1,-1 3,-8 45,2 0,2 0,3 0,3 51,0 280,-29-86,35-83,-6-212,1 1,0-1,0 0,1 0,-1 0,1 0,0 0,0 0,0-1,1 1,-1-1,1 1,0-1,0 0,0 0,0 0,0 0,1-1,-1 1,1-1,0 0,0 0,0 0,0-1,0 1,0-1,0 0,0 0,0 0,1-1,-1 1,0-1,5-1,277-33,-235 28,-33 1</inkml:trace>
  <inkml:trace contextRef="#ctx0" brushRef="#br0" timeOffset="765.988">707 1265,'63'-102,"4"4,65-73,-5 45,-126 125,0 0,0 0,-1-1,1 1,0 0,0 0,0 0,0 0,1 0,-1 1,0-1,0 0,0 1,1-1,-1 0,0 1,1-1,-1 1,0 0,1-1,-1 1,0 0,1 0,-1 0,1 0,-1 0,0 0,1 1,-1-1,1 0,-1 1,0-1,1 1,-1-1,0 1,0 0,1-1,-1 1,0 0,0 0,0 0,0 0,0 0,0 0,0 0,0 0,-1 0,1 0,0 1,-1-1,1 0,-1 1,1-1,-1 0,1 1,-1-1,0 0,0 1,0-1,0 1,2 95,-3-86,-1 0,2 0,0 0,0 1,1-1,0 0,1 0,0 0,1 0,0 0,1-1,0 1,1 0,-3-8,1 0,-1 0,1 0,-1-1,1 1,0-1,0 0,0 0,0 0,0 0,1 0,-1-1,0 1,1-1,-1 0,1 0,-1-1,1 1,0-1,-1 1,1-1,0 0,-1 0,1-1,0 1,-1-1,1 0,-1 0,4-1,95-53,-52 9,-3-2,-1-1,35-54,-78 100,97-150,-80 127,-20 26,0 1,-1-1,1 0,0 1,0-1,0 1,0-1,1 0,-1 1,0-1,0 0,0 1,0-1,0 0,0 1,0-1,1 0,-1 0,0 1,0-1,0 0,1 1,-1-1,0 0,0 0,1 0,-1 1,0-1,1 0,-1 0,0 0,0 0,1 1,-1-1,0 0,1 0,-1 0,1 0,-1 0,0 0,1 0,-1 0,0 0,1 0,-1 0,0 0,1 0,-1 0,0-1,1 1,-1 0,0 0,1 0,-1 0,0-1,0 1,1 0,-23 194,22-191,-2 7,0 0,1 0,1 0,0 0,0 0,1-1,0 1,0 0,1 0,1-1,0 1,0-1,0 1,1-1,1-1,0 1,0 0,0-1,1 0,1-1,-1 1,5 3,7-3</inkml:trace>
  <inkml:trace contextRef="#ctx0" brushRef="#br0" timeOffset="1180">2089 955,'-38'97,"42"-130,16-42,4 2,3 0,3 2,17-25,-39 80,0 0,1 1,0 0,1 1,0 0,2 0,-1 1,2 1,0 0,0 1,6-4,-18 15,0-1,-1 1,1 0,0-1,0 1,0 0,0-1,0 1,0 0,0 0,0 0,0 0,0 0,0 0,0 0,-1 0,1 0,0 1,0-1,0 0,0 1,0-1,0 0,0 1,-1-1,1 1,0-1,0 1,0 0,-1-1,1 1,0 0,-1-1,1 1,-1 0,1 0,-1 0,1-1,-1 1,0 0,1 0,-1 0,0 0,0 0,1 0,-1 0,0 0,0 0,0 0,0 0,-1 0,5 60,-4-55,-1 53,0-33</inkml:trace>
  <inkml:trace contextRef="#ctx0" brushRef="#br0" timeOffset="1675.783">2739 701,'-22'10,"2"1,-1 1,1 0,1 2,0 0,1 2,1 0,0 0,1 2,-3 5,12-13,0 1,1-1,0 1,1 0,1 1,-1 0,2-1,-1 1,2 0,0 1,0-1,1 0,1 1,0-1,0 0,2 6,-1-10,-1 0,2-1,-1 1,1 0,0-1,1 1,0-1,0 1,1-1,0 0,0-1,0 1,1-1,0 0,0 0,1 0,-1-1,1 1,1-2,-1 1,1 0,-1-1,1-1,0 1,7 1,-5-3,-1-2,1 1,0-1,-1-1,1 0,0 0,-1 0,1-1,-1 0,0-1,0 0,0 0,0-1,0 0,-1 0,1-1,-1 0,0 0,-1-1,1 0,-1 0,0 0,-1-1,0 0,0 0,0 0,-1-1,0 1,0-1,-1 0,0 0,0-1,-1 1,0 0,-1-1,0 0,0 1,0-1,-2 1,1-8,-1 13,1-1,-1 1,1-1,-1 0,0 1,0 0,-1-1,1 1,-1 0,1-1,-1 1,0 0,-1 0,1 1,0-1,-1 0,1 1,-1-1,0 1,0 0,0 0,0 0,0 0,0 1,-1-1,1 1,0 0,-1 0,1 0,-1 0,0 1,0-1,-4 8,31 1,148-26,-145 16</inkml:trace>
  <inkml:trace contextRef="#ctx0" brushRef="#br0" timeOffset="1925.797">3303 785,'-33'38,"-26"28,-8 7,3-5,8-8,8-10,13-8,7-12,3-6,2-2,0 0,-2-4,4 0,6-4</inkml:trace>
  <inkml:trace contextRef="#ctx0" brushRef="#br0" timeOffset="2381.183">3190 1208,'-124'301,"120"-286,20-33,-11 11,45-50,3 2,2 3,25-16,101-50,-87 93,-91 24,-1 1,1 0,-1 0,1 0,-1 1,1-1,-1 0,1 1,-1 0,0 0,1-1,-1 1,0 0,1 1,-1-1,0 0,0 1,0-1,0 1,-1 0,1-1,0 1,-1 0,1 0,-1 0,1 0,-1 1,0-1,0 0,0 1,0-1,0 0,-1 1,1-1,-1 1,0 1,1 6,-1 0,0 0,-1 0,0 0,-1-1,0 1,-1 0,0-1,0 1,-1-1,0 0,0 0,-1-1,-1 1,1-1,-1 0,-1-1,1 1,-1-1,-1-1,1 1,-1-1,0 0,-1-1,4-3,0-1,0 0,0 0,0 0,-1 0,1-1,0 0,0 0,0-1,0 0,-1 1,1-2,0 1,0 0,1-1,-1 0,0 0,0-1,1 1,0-1,-1 0,1 0,-3-3,-75-94,72 78</inkml:trace>
  <inkml:trace contextRef="#ctx0" brushRef="#br0" timeOffset="3013.343">2767 108,'20'-15,"1"2,1 1,0 0,1 2,0 1,0 0,1 2,0 1,0 0,18 0,-40 5,0 1,0-1,0 1,1-1,-1 1,0 0,0 0,0 0,1 0,-1 1,0-1,0 1,0-1,0 1,1 0,-1 0,0 0,0 0,0 0,-1 0,1 0,0 1,0-1,-1 0,1 1,-1 0,1-1,-1 1,0 0,1 0,-1 0,0 0,0 0,-1 0,1 0,0 0,-1 0,1 0,-1 1,1-1,-1 0,0 0,0 0,0 1,-1-1,1 0,0 0,-1 0,1 1,-1-1,0 0,0 0,-1 2,-114 152,116-155,-1 0,0 0,1 1,-1-1,1 0,0 0,-1 0,1 1,0-1,0 0,0 0,0 1,0-1,0 0,0 0,0 1,0-1,1 0,-1 0,1 0,-1 1,1-1,-1 0,1 0,-1 0,1 0,0 0,0 0,-1 0,1 0,0 0,0 0,0-1,0 1,0 0,0-1,0 1,0 0,1-1,-1 0,0 1,0-1,0 1,1-1,0 0,62 6,-58-6,284-5,-266 5</inkml:trace>
</inkml:ink>
</file>

<file path=ppt/ink/ink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989 298,'48'0,"39"0,11 0,-7 0,-14 0,-11 0,-12 0,-9 0,-14 0</inkml:trace>
  <inkml:trace contextRef="#ctx0" brushRef="#br0" timeOffset="-2580.82">1 1003,'19'5,"26"1,10-4,4-4,-1-1,-2 1,-6-5,-2-1,-3 0,-6 3,-4 1,-3-3,-3 0,0 1,-7-4,-6 0</inkml:trace>
  <inkml:trace contextRef="#ctx0" brushRef="#br0" timeOffset="-2332.934">283 721,'-9'43,"-4"29,1 12,2-4,3-11,3-12,1-11,3-8,0-6,5-4,1-7</inkml:trace>
  <inkml:trace contextRef="#ctx0" brushRef="#br0" timeOffset="-918.565">1299 693,'-14'28,"-10"30,-1 9,5-2,5-7,5-9,4-8,4-1,1-3,2-2,0-3,0-2,0-1,-1-1,1-1,-1 1,0-10,0-8</inkml:trace>
  <inkml:trace contextRef="#ctx0" brushRef="#br0" timeOffset="-615.519">848 552,'554'-27,"-337"26,-215 1,1-1,-1 1,1 0,0 0,-1 0,1 1,-1-1,1 1,-1-1,1 1,-1 0,0 0,1 0,-1 0,0 0,0 0,0 1,1-1,-1 1,-1 0,1-1,0 1,0 0,-1 0,1 0,-1 0,0 0,1 1,-1-1,0 0,0 1,0-1,-1 0,1 1,-1-1,1 1,-1 0,0-1,0 1,0-1,0 1,0-1,-1 1,1-1,-1 1,1-1,-1 1,0-1,0 0,-10 21</inkml:trace>
  <inkml:trace contextRef="#ctx0" brushRef="#br0" timeOffset="-366.311">848 1399,'38'-5,"33"-2,12 1,3 1,-9 1,-7 2,-12 1,-10 1,-9 0,-6 0,-4 0,-2 0,-1 1,-4-1</inkml:trace>
  <inkml:trace contextRef="#ctx0" brushRef="#br0" timeOffset="1152.12">1751 15,'14'-2,"12"-2,0 0,1 2,-1 0,0 2,1 1,-1 1,0 1,0 2,18 5,-40-8,-1 1,1-1,-1 1,0 0,0 0,0 0,0 1,-1-1,1 1,-1 0,0-1,0 1,0 0,0 0,-1 0,0 1,0-1,0 0,0 0,-1 1,1-1,-1 0,0 1,0-1,-1 0,1 1,-1-1,0 0,0 0,-1 0,1 0,-1 0,0 0,0 0,-2 3,-2 15,-29 151,-41 681,66-325,6-487,4-42,0 1,-1-1,1 1,0 0,-1-1,1 1,-1-1,1 1,0-1,-1 1,1-1,-1 1,0-1,1 0,-1 1,1-1,-1 0,0 1,1-1,-1 0,1 0,-1 1,0-1,0 0,1 0,-1 0,0 0,1 0,-1 0,0 0,1 0,-1 0,0-1,1 1,-1 0,0 0,1 0,-1-1,1 1,-1 0,0-1,1 1,-1-1,1 1,-1-1,1 1,-1-1,1 1,0-1,-1 1,1-1,0 1,-1-1,1 0,-1 0,-6-4,-2 0,1 0,0 1,-1 0,0 1,0 0,0 0,-1 1,1 0,0 1,-1 0,1 0,-1 1,1 0,-1 1,1 0,-1 0,1 1,0 1,-8 2,-62 5,-90-9,145-1</inkml:trace>
  <inkml:trace contextRef="#ctx0" brushRef="#br0" timeOffset="2282.774">2315 1399,'75'-25,"-2"-3,-2-3,0-3,-2-3,41-32,-97 63,0-2,-1 1,0-1,-1-1,0 0,0-1,-1 0,-1 0,1-1,-2-1,1 1,-2-1,1-1,-2 0,0 1,0-2,-1 1,-1-1,0 0,-1 0,0 0,-1 0,0-13,-2 25,0 0,0 0,-1 0,1 0,0 0,-1 0,1 0,-1 0,1 1,-1-1,0 0,0 0,0 1,0-1,0 0,0 1,-1-1,1 1,0 0,-1-1,1 1,-1 0,0 0,1 0,-1 0,0 0,1 0,-1 0,0 1,0-1,0 1,0-1,0 1,0 0,0 0,0-1,0 2,1-1,-1 0,0 0,0 0,0 1,0-1,-1 1,-78 43,70-33,0 0,0 2,2-1,-1 1,2 0,-1 1,2 0,0 0,0 1,2-1,0 2,0-1,2 0,0 1,0 3,3-13,0-1,0 0,0 1,1-1,0 0,0 0,0 1,1-1,0 0,0 0,0 0,0-1,1 1,0 0,0-1,0 0,0 0,1 0,0 0,0 0,0-1,0 1,0-1,1 0,-1-1,1 1,0-1,0 0,0 0,0 0,4 0,8 3,0-1,0-1,0 0,1-1,-1-1,0-1,1 0,-1-1,5-2,4 0,-1-1,0-2,0 0,-1-2,0 0,0-2,-1-1,0 0,-1-2,0-1,-1 0,-1-2,0 0,16-18,-30 26,-1-1,1 1,-2-1,1 0,-1 0,-1-1,0 1,0-1,-1 1,0-1,1-9,-3 16,1-1,-1 1,0-1,1 1,-2-1,1 0,0 1,-1-1,1 1,-1-1,0 1,0-1,-1 1,1 0,-1 0,0-1,1 1,-1 0,-1 0,1 1,0-1,-1 0,1 1,-1 0,0-1,0 1,0 0,0 0,0 1,0-1,0 1,-1-1,-2 0,2 2,0-1,0 1,0 0,0 0,-1 0,1 0,0 1,0-1,0 1,0 0,0 1,0-1,0 1,0-1,0 1,1 0,-1 1,1-1,0 1,-1-1,1 1,0 0,0 0,1 0,-1 1,1-1,-2 4,-2 2,0 0,1 1,0 0,1 0,0 1,0-1,1 1,1 0,-1 0,2 1,1-3,1 0,0 0,1 0,0-1,0 1,1 0,0-1,0 1,1-1,0 0,1 0,-1-1,2 1,-1-1,1 0,0-1,0 1,1-1,0 0,0-1,0 0,1 0,0 0,0-1,0 0,0-1,1 0,0 0,-1-1,1 0,0 0,0-1,0 0,0-1,0 0,1 0,16 4,1-1,-1-2,1 0,-1-2,1-1,-1-1,0-1,0-1,0-2,-1 0,0-2,0-1,-1 0,0-2,18-13,-28 15,0-1,0-1,-2 0,1-1,-2 0,0-1,0 0,-1 0,-1-1,0-1,-2 0,1 0,-2 0,0-1,-1 0,-1 0,0 0,-2-1,2-16,-5 32,1-1,0 1,-1-1,0 1,1 0,-1 0,0-1,0 1,0 0,-1 0,1 0,0 0,-1 0,1 0,-1 0,0 0,0 1,1-1,-1 1,0-1,0 1,-1 0,1 0,0 0,0 0,0 0,-1 0,1 1,-1-1,1 1,0-1,-1 1,1 0,-1 0,1 0,-1 0,1 1,0-1,-1 1,1-1,0 1,-1 0,1 0,0 0,0 0,0 0,0 1,0-1,0 1,0-1,0 1,0-1,1 1,-1 0,1 0,-1 0,1 0,-1 1,-5 6,-1 0,2 0,-1 1,2 0,-1 0,1 0,1 0,-1 1,2 0,0 0,0 0,1 0,0 0,1 1,0-1,1 1,0-1,1 0,1 1,-1-1,2 0,-1 0,2 0,-1 0,2 0,-1-1,1 0,1 0,0 0,0-1,1 1,0-2,7 7,-6-7,1-1,0 0,0 0,1-1,0 0,0-1,0 0,0-1,1 0,0 0,0-1,0-1,0 0,0 0,0-1,1-1,-1 0,0 0,1-1,-1-1,0 0,0 0,9-3,-2-5</inkml:trace>
  <inkml:trace contextRef="#ctx0" brushRef="#br0" timeOffset="2616.069">4178 411,'56'-14,"1"3,0 2,1 3,43 1,-96 4,-1 1,1-1,0 1,-1 0,1 1,0-1,-1 1,1 0,-1 0,1 0,-1 1,1-1,-1 1,0 0,0 1,0-1,0 1,0-1,0 1,-1 0,0 1,1-1,-1 1,0-1,0 1,-1 0,1 0,-1 0,0 0,0 0,-1 1,1-1,-1 1,-2 8,-1 0,0 0,-1-1,-1 1,0-1,-1 0,0 0,-1-1,0 1,0-1,-2-1,1 1,-1-1,-1 0,0-1,-9 8,15-13,-19 18,17-18,-1 0,1 0,0 1,0 0,1-1,0 2,0-1,0 0,0 1,1 0,0 0,0 0,0 0,1 0,0 0,0 1,1-1,0 1,0 0,0-1,1 1,0 2,3-6,0 1,0-1,0 0,1 0,0-1,-1 1,1-1,0 1,0-1,0 0,0-1,1 1,-1-1,0 0,1 0,-1 0,1 0,-1-1,1 0,-1 0,1 0,-1-1,1 1,-1-1,2 0,30-4,-1-2,-1-1,1-1,30-14,-28 9</inkml:trace>
</inkml:ink>
</file>

<file path=ppt/ink/ink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29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424 585,'71'229,"-47"-111,-4 1,-6 1,-5 0,-6 108,-14-155,5-56</inkml:trace>
  <inkml:trace contextRef="#ctx0" brushRef="#br0" timeOffset="489.584">0 895,'11'-27,"1"2,1-1,1 1,1 1,2 1,0 0,1 1,1 1,9-7,12-10,1 3,2 1,1 2,2 2,1 2,1 3,1 1,1 2,1 3,0 2,2 2,0 3,24-2,5 10,-80 4,0 1,0-1,1 0,-1 1,0-1,0 1,0-1,0 1,-1 0,1 0,0 0,0 0,0 0,-1 0,1 1,0-1,-1 1,1-1,-1 1,0-1,1 1,-1 0,0 0,0-1,0 1,0 0,-1 0,1 0,0 0,-1 0,1 0,-1 0,0 0,0 0,0 1,0 1,-3 10,-1 1,-1-1,0 0,-1 0,0 0,-1-1,-1 0,0 0,-1-1,-6 7,5-4,-319 380,270-283,57-108,1 0,0-1,0 1,0 0,0 0,0 0,1 0,0 0,0 0,0 0,0 0,0 0,1-1,0 1,0 0,0 0,0 0,1 0,-1-1,1 1,0-1,0 1,0-1,1 0,-1 0,1 0,-1 0,1 0,3 2,10 3,0-1,1-1,-1 0,1-1,0 0,1-2,-1 0,1-1,7 0,-4 0,339 31,-357-33,-1 0,0 0,1 0,-1 0,0 0,0 1,1-1,-1 1,0-1,0 1,0 0,1 0,-1 0,0 0,0 1,0-1,-1 0,1 1,0-1,-1 1,1 0,0 0,-1-1,0 1,1 0,-1 0,0 0,0 0,0 1,-1-1,1 0,0 0,-1 1,1-1,-1 0,0 0,0 1,0-1,0 0,0 1,0-1,-1 2,-7 8,-1 0,0-1,0 0,-1-1,-1 0,1 0,-2-1,1-1,-1 0,-6 3,3-1,-57 33,-2-3,-2-3,-1-4,-1-3,-22 3,60-19,20 2,31-15</inkml:trace>
  <inkml:trace contextRef="#ctx0" brushRef="#br0" timeOffset="1300.091">1468 1120,'55'142,"-22"-48,-31-91,-1 0,1-1,0 1,-1-1,1 0,1 1,-1-1,0 0,0 0,1 0,-1 0,1-1,0 1,-1-1,1 1,0-1,0 0,0 0,0 0,0-1,0 1,0-1,0 0,0 0,0 0,1 0,-1 0,0 0,0-1,1 0,12-5,0-1,0 0,-1-2,0 0,0 0,-1-1,0-1,-1 0,11-13,-1 4,11-9,0-1,-2-2,-1-1,-2-1,-1-1,-2-2,-2-1,6-13,-7 3,-22 48,-1 0,1 1,0-1,0 0,0 1,-1-1,1 0,0 1,0-1,-1 1,1-1,0 1,-1 0,1-1,-1 1,1 0,-1-1,1 1,-1 0,1 0,-1-1,0 1,0 0,1 0,-1 0,0 0,0-1,0 1,0 0,0 0,0 0,0 0,0 0,0-1,0 1,0 0,0 0,-1 0,1 0,0-1,-1 1,1 0,-1 0,1-1,-1 1,1 0,0 6,2 16,0 0,2 0,1-1,0 1,2-1,1 0,0-1,5 7,-8-21,0-1,1 1,-1-1,1-1,1 1,-1-1,1 0,0 0,0-1,0 0,1 0,-1-1,1 0,0 0,0-1,0 0,0 0,0-1,1 0,-1 0,0-1,1 0,-1-1,0 0,0 0,1 0,-1-1,0-1,0 1,-1-1,1-1,0 1,-1-1,7-5,27-16,0-1,-1-2,-2-2,-1-2,-2-1,-1-2,-1-1,-2-1,-2-2,3-8,-9 11,-2-2,-1 1,-1-2,-3-1,-1 0,-2-1,-2 0,-2-1,-1 0,-2-1,-3 1,-1-1,-2 0,-1 0,-4-8,5 42,-1-1,0 1,0-1,-1 1,0 0,-1 0,0 0,0 0,-1 0,0 1,-1-1,0 1,0 0,0 1,-1-1,-1 1,1 0,-3-1,7 7,0 0,0 0,0 0,-1 1,1-1,0 1,0 0,0 0,-1-1,1 1,0 1,0-1,0 0,-1 0,1 1,0 0,0-1,0 1,0 0,0 0,0 0,0 0,0 0,0 0,0 1,1-1,-1 1,1-1,-1 1,1 0,-1-1,1 1,0 0,0 0,0 0,0 0,0 0,-34 79,26-39,2 1,2 0,2 1,1-1,5 35,-1-30,3 0,1 0,3 0,2-1,1 0,3-1,2-1,2 0,1-1,3-2,1 0,3-1,1-2,11 12,74 42,-113-94,0 1,-1-1,1 0,0 0,-1 0,1 1,0-1,0 0,0 0,-1 0,1 0,0 0,0 0,1 1,-1-1,0 0,0 0,0 0,0 0,1 1,-1-1,0 0,1 0,-1 0,1 1,-1-1,1 0,-1 1,1-1,0 0,-1 1,1-1,0 1,-1-1,1 1,0-1,0 1,-1-1,1 1,0 0,0-1,0 1,-1 0,1 0,0 0,0 0,0 0,0 0,0 0,0 0,-1 0,1 0,0 0,0 0,0 1,0-1,-1 0,1 1,0-1,0 0,0 1,-13-21,-3 2</inkml:trace>
  <inkml:trace contextRef="#ctx0" brushRef="#br0" timeOffset="1553.561">2259 556,'47'-15,"46"-13,20-3,7-1,0 1,-4 0,-3 1,-2 0,-6 2,-5 4,-6 2,-5 5,-2 0,-12 4,-18 3</inkml:trace>
</inkml:ink>
</file>

<file path=ppt/ink/ink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41.1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1207,'34'-9,"25"-4,12 1,-1-3,-8 1,-4-1,-8 2,-7 2,-7-1,-4 1,-3 3,-6-2,-3 0,1 3,-4-4,-4 2</inkml:trace>
  <inkml:trace contextRef="#ctx0" brushRef="#br0" timeOffset="251.191">282 840,'9'43,"9"34,1 8,-3-5,0-12,-1-12,-5-12,2-7,-2-6,2-3,0-7</inkml:trace>
  <inkml:trace contextRef="#ctx0" brushRef="#br0" timeOffset="737.665">762 1518,'34'-115,"4"3,6 1,39-68,-78 168,0-1,1 1,0 0,1 0,0 1,1 0,0 0,0 1,1 0,1 0,-1 1,1 0,5-2,-14 10,1-1,-1 1,1-1,-1 1,1 0,-1-1,1 1,0 0,-1 0,1 0,-1 0,1 1,-1-1,1 0,0 1,-1-1,1 1,-1-1,0 1,1 0,-1-1,1 1,-1 0,0 0,0 0,1 0,-1 0,0 0,0 1,0-1,0 0,0 1,-1-1,1 0,0 1,-1-1,1 1,-1-1,1 1,-1-1,0 1,1 0,-1 0,7 76,-7-74,-2 38,0-33,1 0,1 1,-1-1,1 0,1 0,0 1,0-1,1 0,0 0,0 0,1 0,0-1,2 2,-4-8,1 0,-1 0,1 0,0-1,0 1,0-1,0 1,0-1,0 0,0 0,1 0,-1 0,0 0,1 0,-1-1,0 1,1-1,-1 1,1-1,-1 0,1 0,-1 0,1-1,-1 1,1 0,-1-1,0 0,1 1,-1-1,0 0,1 0,1-2,70-44,10-55,-48 51,-18 27,1 1,1 0,1 2,1 1,0 0,11-5,-32 24,0-1,1 1,-1 0,0 0,1 0,-1 0,1 0,-1 1,1-1,-1 0,1 1,0-1,-1 1,1 0,0-1,-1 1,1 0,0 0,0 0,-1 0,1 0,0 1,-1-1,1 1,0-1,-1 1,1-1,0 1,-1 0,1 0,-1-1,0 1,1 0,-1 0,0 1,1-1,-1 0,0 0,0 1,0-1,0 1,0-1,0 1,-1-1,1 1,0-1,-1 1,1 0,-1-1,1 1,-1 0,0-1,0 1,0 0,0-1,0 2,3 107,-5-98,1 0,0 1,1-1,0 0,1 0,0 0,1 0,0 0,1 0,0 0,1-1,0 1,1-1,0 0,1-1,0 1,1-1,0 0,0 0,7 5,-1-5</inkml:trace>
  <inkml:trace contextRef="#ctx0" brushRef="#br0" timeOffset="1153.176">2060 840,'-27'355,"42"-277,-4-108,37-270,-40 254,-1-11,3 0,2 1,3 0,2 2,2 0,22-41,-41 93,1 0,-1 0,1 0,0 0,-1 0,1 0,0 1,0-1,0 0,1 0,-1 1,0-1,0 1,1-1,-1 1,1 0,0-1,-1 1,1 0,0 0,-1 0,1 0,0 1,0-1,0 0,0 1,0-1,0 1,0 0,0 0,0-1,0 1,0 1,0-1,0 0,0 0,0 1,0-1,0 1,0 0,0-1,-1 1,1 0,0 0,0 0,-1 0,1 1,0-1,-1 0,0 1,1-1,-1 1,0-1,1 1,-1 0,0-1,0 3,37 153,-20-110,-10-29</inkml:trace>
  <inkml:trace contextRef="#ctx0" brushRef="#br0" timeOffset="1716.756">2709 784,'-17'10,"0"1,1 1,1 1,-1 0,2 1,0 1,1 0,0 1,-9 15,15-20,1 0,0 1,0-1,1 1,1 0,0 0,0 0,2 1,-1-1,1 1,1 0,1 0,-1-1,2 1,0 0,0 0,2-1,-1 1,1-1,1 0,0 0,1 0,3 5,-4-12,-1 0,1 0,0-1,0 0,1 0,-1 0,1 0,0-1,0 1,0-1,0-1,1 1,-1-1,1 0,0 0,-1 0,1-1,0 0,0 0,0 0,0-1,0 0,0 0,0-1,0 0,0 0,0 0,1-1,6-1,-1-1,1 0,-2-1,1 0,0-1,-1 0,0-1,0 0,-1-1,0 0,0-1,7-8,-12 10,0 0,-1 0,1 0,-1-1,-1 1,0-1,0 0,0 0,-1 0,0 0,-1 0,0-1,1-7,-2 12,0 0,0 0,0 0,0 0,-1 0,1 0,-1 0,0 0,0 0,-1 0,1 0,-1 1,0-1,0 1,0-1,0 1,-1 0,1-1,-1 1,0 1,0-1,0 0,0 1,0-1,-1 1,1 0,-1 0,0 0,0 1,0-1,0 0,-1 1,1 0,0-1,-1 2,1-1,0 0,-1 1,1 0,-1 0,1 1,-1-1,1 1,-1 0,1 0,0 0,0 0,-1 1,-2 2,7-4,0 1,1 0,-1 0,0 0,1 0,-1 0,1 0,-1 0,1-1,-1 1,1 0,-1 0,1-1,0 1,0 0,-1-1,1 1,0 0,0-1,0 0,0 1,-1-1,1 1,0-1,0 0,0 0,0 1,0-1,0 0,0 0,0 0,0 0,0 0,0 0,1-1,13 2,0 0,0-2,1 0,-1-1,0 0,0-1,-1-1,1 0,11-6,73-15,-75 22</inkml:trace>
  <inkml:trace contextRef="#ctx0" brushRef="#br0" timeOffset="1969.255">3414 784,'-24'38,"-22"32,-8 14,0-3,4-10,7-13,10-10,6-10,7-6,3-9,4-2,-1-2,-2 2,1-3</inkml:trace>
  <inkml:trace contextRef="#ctx0" brushRef="#br0" timeOffset="2425.343">3358 1235,'-114'352,"91"-310,29-62,1 1,1 0,0 1,2-1,0 2,1 0,1 0,3-3,3-5,17-21,1 3,2 0,2 3,2 1,26-17,-60 48,0 1,1 1,-1-1,2 1,-1 1,0 0,1 0,0 1,0 0,1 1,-1 0,0 0,1 1,0 1,0 0,-1 0,1 1,0 0,0 1,5 1,-10 2,-1 1,0-1,0 1,-1 0,1 0,-1 1,0-1,-1 1,1 0,-1 0,0 0,-1 1,1-1,-1 1,0-1,-1 1,0 0,0-1,0 1,-1 5,-1 0,0 0,0 0,-2 0,1-1,-1 1,-1-1,0 0,-1 0,0 0,0 0,-1-1,-1 0,-5 7,9-14,-1 0,1 0,0-1,-1 1,0-1,1 0,-1 0,0 0,0 0,0 0,0-1,-1 0,1 0,0 0,-1-1,1 1,0-1,-1 0,1 0,0-1,-1 1,1-1,0 0,-1 0,1 0,0-1,0 1,0-1,0 0,0 0,1-1,-1 1,1-1,-1 0,1 1,0-2,0 1,0 0,1-1,-1 1,1-1,-1 0,1 1,1-1,-1 0,-1-3,-10-18</inkml:trace>
  <inkml:trace contextRef="#ctx0" brushRef="#br0" timeOffset="3268.12">2540 78,'303'-72,"-297"71,-1-1,1 1,0 1,0-1,0 1,-1 0,1 0,0 1,0-1,0 2,-1-1,1 0,0 1,-1 0,0 0,1 1,2 2,-7-3,0 0,-1 0,1 0,-1 1,1-1,-1 0,0 1,0-1,0 0,0 1,-1-1,1 0,-1 1,1-1,-1 0,0 0,0 0,1 1,-2-1,1 0,0 0,0-1,-1 1,1 0,-1 0,1 0,-1-1,0 1,0-1,0 0,0 1,0-1,0 0,0 0,-4 4,-24 21,24-23,1 0,-1 0,1 1,0-1,0 1,0 1,1-1,0 1,-1-1,1 1,1 1,-1-1,1 0,0 1,0 0,1-1,-1 1,1 0,1 0,-1 1,1-1,0 0,0 0,1 1,0-1,0 0,1 1,2-3,1 0,0 0,0 0,0 0,1-1,-1 0,1 0,0 0,0 0,0-1,0 0,0 0,1 0,-1-1,0 1,1-1,-1-1,1 1,0-1,-1 0,1 0,-1-1,1 1,-1-1,3-1,7 2,244-29,-229 26</inkml:trace>
</inkml:ink>
</file>

<file path=ppt/ink/ink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38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650 508,'1'467,"26"-223,-9-163,-14-79,0-7</inkml:trace>
  <inkml:trace contextRef="#ctx0" brushRef="#br0" timeOffset="300.275">0 650,'578'-168,"-495"144,366-88,-447 111,0 0,1 0,-1 0,0 1,0-1,1 1,-1 0,0-1,1 1,-1 0,0 0,1 0,-1 1,0-1,0 1,1-1,-1 1,0 0,0 0,0-1,0 2,1-1,-2 0,1 0,0 1,0-1,0 1,-1-1,1 1,0 0,-1 0,0 0,1 0,-3 9</inkml:trace>
  <inkml:trace contextRef="#ctx0" brushRef="#br0" timeOffset="548.89">254 1327,'43'-10,"29"-7,12-7,-4-3,-6 3,-10 0,-7 5,-8 0,-8 4,-6 4,1-1,-1 3,-2 1,-6 3</inkml:trace>
  <inkml:trace contextRef="#ctx0" brushRef="#br0" timeOffset="1035.276">1411 960,'0'460,"-6"-441,-4-41,10 2,0-1,2 1,0-1,1 1,1 0,1 0,1 0,0 0,5-8,-6 15,10-25,2-1,1 2,2 0,1 1,2 2,2 0,1 1,1 2,2 0,1 2,26-18,45-12,-97 57,0 1,0-1,0 1,1 0,-1 0,0 0,0 1,0 0,1-1,-1 2,0-1,1 0,-1 1,0 0,0 0,0 0,0 0,0 1,0-1,0 1,0 0,-1 0,1 1,-1-1,1 1,-1 0,0 3,-1 0,0 0,0 0,-1 0,0 0,0 1,0-1,-1 0,0 1,0-1,-1 0,1 1,-1-1,-1 0,1 0,-1 0,0 0,-1 0,1 0,-1 0,0-1,-1 0,-2 4,-2 8,-1-1,-1-1,0 0,-1 0,-1-1,0 0,-1-1,0-1,-14 10,22-19,1-1,0 1,0-1,-1-1,1 1,-1 0,0-1,1 0,-1 0,0-1,0 1,1-1,-1 0,0 0,0-1,0 1,-1-1,-11-5</inkml:trace>
  <inkml:trace contextRef="#ctx0" brushRef="#br0" timeOffset="2104.637">142 197,'14'-9,"20"-4,13-4,8 1,4 3,3-1,4 2,1 3,3-2,0 1,-3 2,2-2,-2 1,-2-4,-2 1,-3 3,-7 2,-12 3</inkml:trace>
</inkml:ink>
</file>

<file path=ppt/ink/ink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45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1 670,'143'-31,"-1"-6,25-15,33-9,-136 33,-85 23,7 10</inkml:trace>
  <inkml:trace contextRef="#ctx0" brushRef="#br0" timeOffset="248.291">141 896,'44'0,"37"-9,16-9,0-1,-7-1,-9-3,-13-3,-9 5,-4-1,-8 5,-1-1,-10 4</inkml:trace>
  <inkml:trace contextRef="#ctx0" brushRef="#br0" timeOffset="496.489">1666 247,'-5'43,"-1"43,0 17,1 0,2-12,0-18,2-15,1-14,5-9,1-5,0-4,-5-6,-4-6</inkml:trace>
  <inkml:trace contextRef="#ctx0" brushRef="#br0" timeOffset="648.668">1101 247,'44'-14,"32"-10,14-6,6 3,-4 1,-8 4,-4 2,-6 4,-6 0,-5 3,-3 3,-8 4,-7-2,-7 0,-5 2,-8 6,-8 3</inkml:trace>
  <inkml:trace contextRef="#ctx0" brushRef="#br0" timeOffset="862.651">1186 981,'67'-5,"32"-6,9-7,-5-4,-10 1,-11 0,-10-2,-8 3,-5 1,-8 3,-3-1,-4 3,-1 4,-3 3,-2-1,-9 0</inkml:trace>
  <inkml:trace contextRef="#ctx0" brushRef="#br0" timeOffset="1316.218">2427 755,'-28'402,"17"-340,9-97,13 4,2 0,0 1,2 0,2 1,0 1,2 1,1 0,1 1,1 2,1 0,2 1,-1-3,1 1,1 1,1 1,1 2,2 1,-1 1,2 1,1 2,0 1,1 1,3 1,-33 12,-1-1,1 1,-1 0,1 0,0 0,0 1,-1-1,1 0,0 1,0 0,0 0,-1 0,1 0,0 0,0 0,0 1,-1-1,1 1,0 0,0 0,-1 0,1 0,-1 1,1-1,-1 0,0 1,1 0,-1 0,0 0,0 0,0 0,0 0,-1 0,1 0,0 1,-1-1,0 1,1-1,-1 1,0 0,-1-1,1 1,0 0,-1 0,-1 11,-1-1,0 1,-1-1,-1 0,0 0,-1 0,0 0,-1-1,0 0,-1 0,-1 0,0-1,0 0,-9 8,7-8,1 0,-1 0,-1-1,1-1,-2 0,1 0,-1-1,-1-1,0 0,1-1,-2 0,1-1,-10 2,0-6,4-5</inkml:trace>
  <inkml:trace contextRef="#ctx0" brushRef="#br0" timeOffset="4833.985">2823 981,'-5'0,"-6"0,-6 0,-6 0,3-5,-2-2,-1 1,-1 1,-2-3,-1-1,-1-3,4 1</inkml:trace>
</inkml:ink>
</file>

<file path=ppt/ink/ink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7:49.7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2794 841,'-57'412,"51"-400,0-30,7-6,1 0,1 0,1 0,1 1,2 0,0 0,1 0,1 1,1 0,1 1,1 0,1 0,1 2,1 0,15-16,104-115,-128 144,-2 2,-1 1,1-1,0 0,1 1,-1 0,0 0,1 0,0 1,0-1,0 1,0 0,0 0,5 0,-8 3,0 1,0 0,0 0,0 0,-1 0,1 0,-1 0,1 0,-1 0,0 1,1-1,-1 0,0 1,-1-1,1 1,0-1,-1 1,0 0,1-1,-1 1,0-1,0 1,0 0,-1-1,0 3,1 0,-11 112,14-75,5-29</inkml:trace>
  <inkml:trace contextRef="#ctx0" brushRef="#br0" timeOffset="248.798">3500 785,'-15'22,"1"1,1 0,1 1,1 0,1 1,1 1,2-1,0 1,2 1,1-1,0 5,3-28,1 0,-1 1,1-1,0 0,0 0,0 1,0-1,1 0,-1 0,1 1,0-1,0 0,0 0,0 0,0 0,1 0,-1 0,1 0,0 0,0-1,0 1,0-1,1 0,-1 1,1-1,-1 0,1 0,0 0,-1-1,1 1,0-1,0 1,0-1,1 0,-1 0,0-1,0 1,0-1,1 1,-1-1,0 0,1 0,-1 0,0-1,0 1,1-1,-1 0,0 0,2-1,8-6,0 0,-1-1,0-1,-1 1,0-2,-1 0,0 0,0-1,-2 0,1-1,-1 0,-1 0,-1-1,1 1,-2-2,0 1,2-12,-5 19,0 0,-1 0,0 0,0 0,0 0,-1 0,0-1,0 1,-1 0,0 0,-1 0,1 0,-1 0,0 0,-1 0,0 1,0-1,0 1,-1 0,0 0,0 0,0 0,-1 1,0-1,0 1,0 1,-1-1,0 1,0 0,0 0,-15-3</inkml:trace>
  <inkml:trace contextRef="#ctx0" brushRef="#br0" timeOffset="584.459">4064 305,'-73'388,"67"-356,2-1,1 1,1 0,1 0,2-1,2 1,0 0,4 8,12 87,-18-116</inkml:trace>
  <inkml:trace contextRef="#ctx0" brushRef="#br0" timeOffset="830.272">3697 756,'48'0,"35"-5,8-1,-1-5,-12 0,-14 1,-14 3,-9 2,-8 2,-9 2</inkml:trace>
  <inkml:trace contextRef="#ctx0" brushRef="#br0" timeOffset="1481.697">4488 699,'-31'29,"2"2,1 1,1 0,2 2,-5 12,12 19,19-64,1 0,0 0,-1 0,1 0,0 0,-1-1,1 1,0 0,0-1,0 1,-1-1,1 0,0 1,0-1,0 0,0 0,0 0,0-1,0 1,0 0,-1-1,1 1,0-1,0 0,0 1,-1-1,1 0,0 0,-1 0,1 0,-1 0,2-2,-1 2,188-127,-172 114,33-26,-49 69,-18 68,16-94,0 0,0 0,0 0,1 0,-1 0,1 0,0 0,0 0,0 0,0 0,0 0,1-1,-1 1,1 0,0-1,0 0,0 1,0-1,0 0,0 0,0 0,1 0,-1 0,1-1,0 1,-1-1,1 1,0-1,0 0,1 0,5 1,0-1,0 0,0 0,0-1,0 0,0 0,1-1,-2-1,1 1,0-2,0 1,0-1,-1 0,0-1,0 0,0 0,0-1,0 0,1-2,128-121,-106 90,-2-1,-1-1,-2-2,-2-1,-2-1,4-15,27-142,-52 198,1 0,-1 0,0-1,0 1,0-1,0 1,-1-1,1 1,-1-1,0 1,0-1,0 1,0-1,-1 1,1-1,-1 1,0-1,0 1,0-1,-1 1,1 0,-1 0,0 0,0 0,0 0,0 0,0 0,-1 1,1-1,-1 1,0 0,0-1,0 1,0 1,0-1,0 0,0 1,-1-1,0 3,-1 0,1 1,-1-1,1 1,0 0,0 0,0 0,0 1,0-1,0 1,1 0,-1 0,1 1,0-1,0 1,0-1,0 1,1 0,-1 0,1 0,0 0,0 1,1-1,-1 0,1 1,0-1,0 1,0-1,1 1,0 0,0-1,0 1,-8 29,2-1,2 1,1 0,1 0,2 0,2 0,3 17,3-6,68 304,-58-299,-16-50</inkml:trace>
  <inkml:trace contextRef="#ctx0" brushRef="#br0" timeOffset="1731.309">4798 502,'38'14,"37"6,11-2,-5-3,-12 0,-12-2,-11-4,-9-2,-11-4</inkml:trace>
  <inkml:trace contextRef="#ctx0" brushRef="#br0" timeOffset="1983.462">5503 785,'0'28,"0"11</inkml:trace>
  <inkml:trace contextRef="#ctx0" brushRef="#br0" timeOffset="2151.607">5503 418,'0'0</inkml:trace>
  <inkml:trace contextRef="#ctx0" brushRef="#br0" timeOffset="2428.591">5729 898,'9'-39,"1"2,2 0,1 0,2 1,2 1,8-13,-20 39,-4 5,1 0,-1 1,1-1,0 1,0 0,0 0,1 0,-1 0,1 0,-1 0,1 0,0 1,0-1,0 1,1 0,1-1,-3 4,0 1,0-1,0 1,0 0,-1-1,1 1,-1 0,1 0,-1 0,0 0,0 0,1 1,-1-1,-1 0,1 0,0 1,-1-1,1 0,-1 1,0-1,1 1,-1-1,-1 1,1-1,0 0,0 1,-1 1,1 0,0 12,-1-10,0 0,0-1,0 1,1 0,0 0,0-1,1 1,-1 0,1 0,1-1,-1 1,1-1,0 1,0-1,0 0,1 1,0-1,0 0,0-1,0 1,1-1,0 1,0-1,0 0,1 0,-1-1,1 0,0 1,0-1,4 1,-3-5,1 0,-1 0,1-1,-1 0,0-1,0 1,0-1,0 0,0-1,-1 1,0-1,1 0,-1-1,-1 1,1-1,-1 0,1 0,-1 0,-1-1,1 1,-1-1,0 0,2-5,16-20,-8 15</inkml:trace>
  <inkml:trace contextRef="#ctx0" brushRef="#br0" timeOffset="2969.367">6632 558,'-22'6,"0"0,1 2,0 0,0 1,1 1,0 1,0 1,2 1,-1 0,2 1,-4 4,19-17,0 1,1-1,-1 0,0 0,0 1,0-1,1 1,-1 0,1-1,-1 1,1 0,0 0,0 0,-1 0,2 0,-1 0,0 0,0 0,0 1,1-1,0 0,-1 0,1 1,0-1,0 0,0 0,0 1,0-1,1 0,-1 0,1 1,0-1,-1 0,1 0,0 0,0 0,0 0,0 0,1 0,-1 0,1 0,-1-1,1 1,-1-1,1 1,0-1,0 1,0-1,0 0,0 0,0 0,0 0,0 0,1 0,10 0,-1-1,1 0,0-1,-1 0,1-1,-1-1,0 0,1 0,-1-1,-1-1,1 0,-1-1,1 0,-2 0,9-7,44-20,-56 29,-1 1,0 0,1 0,0 0,-1 1,1 0,0 1,0-1,0 1,0 0,1 1,-1 0,0 0,0 1,0 0,0 0,0 0,0 1,0 0,0 0,0 1,-1 0,1 0,-1 1,0-1,0 1,0 1,-1-1,1 1,-1 0,0 0,-1 1,1-1,-1 1,0 0,1 2,11 32,-1 1,-2 0,-2 1,-2 0,1 21,-3-25,-2-17,-2 0,0 1,-2 0,0-1,-2 1,0 0,-1-1,-1 1,-1-1,-1 0,-1 0,-1 0,-1-1,-9 18,6-20,0-1,0-1,-2 0,0 0,-1-1,0-1,-1 0,-1-1,0-1,-1-1,0 0,0-1,-2 0,1-2,-1 0,0-1,0-1,-4-1,20-3,0-1,0 0,-1 0,1 0,-1 0,1 0,-1-1,1 0,-1 0,1 0,-1 0,1 0,-1-1,1 1,0-1,-1 0,1 0,0 0,-1-1,1 1,0-1,0 0,0 0,0 0,1 0,-1 0,0-1,1 1,0-1,-1 1,1-1,0 0,0 0,1 0,-1 0,1 0,-1-1,1 1,0 0,0-1,0 1,1-1,-1 1,1-1,0 1,0-2,3-14,0 1,2 0,0-1,1 2,1-1,0 1,1 0,1 0,1 1,1-1,-3 3,23-34,1 1,3 1,1 2,2 1,3 2,29-23,-38 39,-5 7</inkml:trace>
  <inkml:trace contextRef="#ctx0" brushRef="#br0" timeOffset="-2084.074">875 531,'-5'48,"-2"39,-3 11,-2-3,3-12,2-11,-3-12,2-13,0-8,3-7,-3-4,0-1,1-2,-3-4,1-1,1-4</inkml:trace>
  <inkml:trace contextRef="#ctx0" brushRef="#br0" timeOffset="-1767.114">198 643,'878'-189,"-732"156,-145 33,0 0,0-1,0 1,0 0,0 0,0 0,0-1,0 1,0 0,0 0,0 0,0 0,0 1,0-1,0 0,0 0,-1 1,1-1,0 0,0 1,0-1,0 1,0-1,-1 1,1-1,0 1,0 0,-1-1,1 1,0 0,-1 0,1 0,-1-1,1 1,-1 0,1 0,-1 0,0 0,1 0,-1 0,0 0,0 0,0 0,0 0,0 0,0-1,0 1,0 0,0 0,0 0,0 0,-1 1,-6 15</inkml:trace>
  <inkml:trace contextRef="#ctx0" brushRef="#br0" timeOffset="-1517.221">169 1292,'33'0,"51"-9,19-4,2-4,-6 1,-12 3,-15-1,-10 2,-12 2,-8-1,-7 2,-5 1,-8 3</inkml:trace>
  <inkml:trace contextRef="#ctx0" brushRef="#br0" timeOffset="-949.58">1383 728,'79'-26,"-11"6,0-3,-2-3,0-3,-3-3,58-38,-109 61,0 1,-1-2,0 0,-1 0,0-1,-1 0,0 0,-1-1,0-1,-1 1,0-1,-1 0,0-1,-1 0,-4 12,0 1,0 0,-1-1,1 1,0-1,-1 1,1-1,-1 1,1-1,-1 1,0-1,0 1,1-1,-1 0,0 1,0-1,-1 1,1-1,0 1,0-1,-1 0,1 1,-1-1,0 1,1 0,-1-1,0 1,0-1,0 1,0 0,0 0,0 0,0-1,0 1,0 0,-1 0,1 1,0-1,-1 0,1 0,0 1,-1-1,1 0,-1 1,1 0,-1-1,0 1,1 0,-1 0,1 0,-1 0,0 0,1 0,-1 0,1 0,-1 1,1-1,-1 1,1-1,-1 1,1 0,-1-1,1 1,0 0,-1 0,1 0,-13 13,1 0,1 1,0 1,1 0,1 0,0 1,2 0,-1 1,2-1,1 2,-3 10,-12 42,4 0,2 1,4 0,1 25,-39 204,44-279,-2-1,0 0,-2 0,0-1,-1 0,-1 0,-3 1,11-15,0-1,-1-1,0 1,0 0,0-1,0 0,-1 0,1 0,-1-1,0 1,0-1,-1 0,1 0,-1-1,1 0,-1 0,0 0,0-1,0 0,0 0,0 0,0-1,0 0,0 0,0 0,0-1,0 0,-2-1,-1-2,1 0,0-1,0 0,0 0,1-1,0 0,0 0,0-1,1 0,0 0,0 0,1-1,0 0,0 0,1 0,0-1,0 1,1-1,0 0,1 0,0 0,0-1,1 1,0 0,1-1,0 1,0 0,1-1,0 1,1 0,1-6,4 2,1 1,0-1,1 2,1-1,-1 1,2 1,-1-1,2 2,-1 0,1 0,1 1,-1 0,1 1,1 1,-1 0,1 1,0 0,0 1,0 1,12-2,22-10,252-49,-276 56</inkml:trace>
  <inkml:trace contextRef="#ctx0" brushRef="#br0" timeOffset="7637.014">12050 191,'26'-1,"-1"-2,0 0,0-2,0-1,0-1,-1-1,0-1,-1-1,0-1,0-1,-1-1,-1-1,0-1,-1 0,10-12,-30 26,0 0,0 0,0 1,1-1,-1 0,0 0,1 0,-1 0,0 1,1-1,-1 0,1 0,-1 1,1-1,0 0,-1 1,1-1,0 0,0 1,-1-1,1 1,0-1,0 1,-1 0,1-1,0 1,0 0,0 0,0-1,0 1,0 0,0 0,-1 0,1 0,0 0,0 0,0 0,0 1,0-1,0 0,0 0,-1 1,1-1,0 0,0 1,0-1,-1 1,1-1,0 1,0 0,-1-1,1 1,-1-1,1 1,0 0,-1 0,1-1,-1 1,0 0,1 0,-1 0,3 21,-1 0,0 0,-2 1,-1-1,-1 0,0 0,-3 8,0 4,-12 84,-5-1,-5-1,-5-1,-5-2,-32 65,60-154,-2-1,0 0,-1 0,-1-1,-1-1,-1 0,0-1,-2-1,-1 0,0-1,-1-1,-1-1,0-1,-6 3,23-16,1-1,-1 0,0 1,1-1,-1 0,0 0,0 0,0 0,0-1,1 1,-1-1,0 0,0 0,0 0,0 0,0-1,0 1,0-1,0 1,0-1,0 0,1 0,-1 0,0-1,1 1,-1-1,1 1,-1-1,1 0,0 0,0 0,0 0,0 0,0-1,0 1,0 0,1-1,-1 0,1 1,0-1,0 0,-3-13,0 0,2 0,0 0,0 0,2 0,0 0,1 0,0 0,2 0,-1 0,2 0,0 0,1 1,1 0,6-11,0 3,1 1,1 1,1 0,1 1,1 1,1 0,0 1,1 1,1 1,10-6,-17 12,0 0,1 1,0 0,0 1,1 1,0 0,0 1,1 0,0 2,0 0,0 0,0 2,1 0,-1 1,1 0,-1 1,1 1,-1 1,1 0,14 5,-7 0</inkml:trace>
  <inkml:trace contextRef="#ctx0" brushRef="#br0" timeOffset="7831.092">12841 756,'-5'33,"3"12,3-7,0-15,0-11</inkml:trace>
  <inkml:trace contextRef="#ctx0" brushRef="#br0" timeOffset="8030.333">12813 332,'0'0</inkml:trace>
  <inkml:trace contextRef="#ctx0" brushRef="#br0" timeOffset="8312.291">13518 558,'-24'39,"-22"26,-8 8,0-4,9-9,8-15,10-10,5-11,1-10,4-7</inkml:trace>
  <inkml:trace contextRef="#ctx0" brushRef="#br0" timeOffset="8563.359">13180 587,'38'19,"28"11,6 6,-8 1,-11-6,-9-3,-7-7,-10-1,-5-5,-7 0,0-2,-3-4</inkml:trace>
  <inkml:trace contextRef="#ctx0" brushRef="#br0" timeOffset="8805.742">13885 812,'10'-6,"19"-9,-1-1,-1-1,0-2,-2-1,0 0,20-24,-43 44,-1-1,1 0,-1 0,0 0,1 0,-1 0,0 0,0 0,0 0,0-1,0 1,0 0,0-1,0 1,0-1,-1 1,1-1,-1 1,1-1,-1 0,1 1,-1-1,0 1,0-1,0 0,0 1,0-1,0 0,0 1,-1-1,1 0,0 1,-1-1,0 1,1-1,-1 1,0-1,0 1,1 0,-1-1,0 1,-1 0,1-1,0 1,0 0,0 0,-1 0,1 0,0 0,-1 1,1-1,-1 0,1 1,-1-1,0 1,0-1,-14 0,0 2,0-1,0 2,0 0,1 1,-1 1,1 0,0 1,0 1,1 0,-1 1,1 0,1 1,-1 1,2 0,-1 1,-2 4,10-10,0 0,0 1,0-1,1 1,0 1,0-1,1 0,-1 1,1 0,0 0,1 0,-1 0,1 0,1 0,-1 1,1-1,0 1,0-1,1 1,0-1,0 1,1-1,-1 1,1-1,1 1,-1-1,1 0,0 0,1 0,-1 0,1 0,1 0,-1 0,1-1,0 0,0 0,0 0,1 0,-1-1,1 1,0-1,1 0,-1-1,1 0,1 1,7 2,-1-1,0-1,1 0,0-1,0-1,0 0,0-1,0 0,1-1,-1 0,0-2,0 0,0 0,0-1,9-4,1 0</inkml:trace>
  <inkml:trace contextRef="#ctx0" brushRef="#br0" timeOffset="9096.677">14422 671,'-12'14,"2"0,0 1,1 0,0 0,1 1,1 0,1 0,0 0,1 1,0 0,2 0,0 1,1-1,1 1,0 4,1-19,1-1,0 1,0 0,0 0,0 0,0-1,0 1,1 0,-1-1,1 1,0-1,0 0,0 0,0 1,0-1,0 0,1-1,-1 1,1 0,-1-1,1 1,-1-1,1 0,0 0,0 0,0 0,0-1,-1 1,1-1,0 1,0-1,0 0,0 0,0 0,0-1,0 1,0-1,0 0,0 0,0 0,114-48,-98 38,-1-1,0-1,-1-1,0 0,-1-1,-1-1,-1 0,13-18,-8 7,87-151,-101 169,-1-1,-1 0,0 0,0-1,-1 1,0 0,-1-1,0 1,-1-1,0 1,-1-1,0 1,0-1,-1 1,-1 0,0 0,0 0,-1-2,2 8,0 0,-1 0,1 0,-1 0,0 0,0 0,0 1,0-1,-1 1,1 0,-1 0,0 0,0 0,0 1,0 0,0 0,-1 0,1 0,-1 1,1-1,-1 1,0 0,1 1,-1-1,0 1,0 0,1 0,-1 0,-1 1,-4 0,1 1,-1 0,0 1,1-1,-1 2,1 0,0 0,0 0,1 1,0 1,-1-1,1 1,-4 5,4-1,-1 1,2 0,-1 0,1 1,1 0,0 0,1 0,1 1,0 0,0 0,1 0,1 0,0 0,1 1,0-1,1 1,0-1,2 1,-1-1,2 0,-1 0,2 0,0 0,0 0,1-1,1 1,0-2,1 1,0 0,5 4,2 6,1 0,1 0,0-1,2-1,1-1,0-1,2 0,0-2,0 0,2-2,0 0,6 2,151 56,-161-67</inkml:trace>
  <inkml:trace contextRef="#ctx0" brushRef="#br0" timeOffset="5518.514">8241 587,'-25'5,"0"0,1 2,-1 1,1 1,1 1,0 1,0 1,1 1,0 1,2 1,-1 0,2 2,-1 2,16-17,0 1,0 0,0 1,0-1,1 1,0-1,0 1,0 0,0 0,0 1,1-1,0 0,0 1,0 0,0-1,1 1,0 0,0 0,0 0,1-1,-1 1,1 0,0 0,1 0,-1 0,1 0,0 0,0 0,1-1,-1 1,1 0,0-1,0 1,0-1,1 0,0 0,0 0,1 2,1-3,0 1,0 0,0-1,1 0,-1 0,1-1,0 1,0-1,0 0,0-1,0 0,0 0,0 0,0 0,1-1,-1 0,0-1,0 1,0-1,0 0,1-1,-1 0,-1 0,1 0,0 0,0-1,-1 0,1 0,16-10,-1 0,0-2,-1 0,0-1,-2-1,6-7,-14 17,-1-1,0-1,-1 1,0-2,0 1,-1-1,0 0,-1 0,0-1,-1 1,0-1,0-1,-1 1,-1-1,0 1,-1-1,0 0,0 0,-2 0,1-6,-1 18,0-1,-1 0,1 0,0 1,0-1,0 0,0 0,-1 1,1-1,0 0,-1 1,1-1,-1 0,1 1,-1-1,1 1,-1-1,1 1,-1-1,1 1,-1-1,0 1,1-1,-1 1,0 0,1-1,-1 1,0 0,1 0,-1 0,0-1,0 1,1 0,-1 0,0 0,0 0,1 0,-1 0,0 1,0-1,1 0,-1 0,0 0,0 1,1-1,-1 0,0 1,1-1,-1 0,0 1,1-1,-1 1,1-1,-1 1,-27 32,25-27,0 1,0 0,1-1,0 1,0 1,1-1,0 0,0 0,1 0,0 1,0-1,1 0,0 0,0 1,0-1,1 0,0 0,1-1,-1 1,1 0,1-1,-1 1,1-1,0 0,1 0,-1-1,1 1,0-1,1 0,-1-1,1 1,0-1,0 0,5 3,1-1,0 0,0-1,0-1,1 0,0-1,-1 0,1 0,0-2,0 1,0-2,1 0,-1 0,0-2,0 1,0-1,-1-1,1-1,0 0,-1 0,0-1,0-1,10-6,20-16,-1-2,-1-2,-2-1,-2-3,-1 0,-1-3,-3 0,-1-2,-2-2,12-25,-27 44,0-1,-3 0,0 0,-1-1,-1-1,-2 1,-1-1,-1 0,-1-1,-2 25,0 1,0-1,-1 0,1 1,-1-1,1 0,-1 0,0 1,0-1,0 0,-1 0,1 1,-1-1,1 0,-1 1,0-1,0 1,0-1,0 1,-1-1,1 1,-1 0,1 0,-1-1,0 1,0 0,0 0,0 1,0-1,0 0,-1 1,1-1,0 1,-1 0,1 0,-1 0,0 0,1 0,-1 1,0-1,1 1,-1-1,0 1,1 0,-1 0,0 1,0-1,1 0,-1 1,0-1,1 1,-2 1,-9 7,-1 1,2 1,0 0,0 1,1 1,0-1,1 2,1-1,0 1,1 1,0-1,1 2,1 0,-11 21,2 0,2 1,2 1,1 0,2 0,1 1,2 0,2 0,3 41,-1-69,1-1,0 1,1-1,1 1,-1-1,2 0,0 1,0-1,1-1,0 1,1 0,0-1,0 0,2 0,-1-1,1 1,0-1,1-1,0 1,0-2,1 1,0-1,0 0,1-1,0 0,0 0,1-1,-1-1,1 0,0 0,0-1,0 0,3-1,0-1,0-2,-1 0,1-1,0 0,-1-1,0-1,1 0,-1 0,-1-1,1-1,-1 0,0-1,0-1,-1 1,0-2,0 1,-1-2,0 1,-1-1,0-1,2-3,-5 5,1 0,-1 0,-1-1,0 0,0 0,-1 0,0 0,0-1,-2 1,1-1,-1 0,-1 0,0 0,0 0,-1 0,-1 0,0-1,0 2,-1-1,0 0,-1 0,0 0,-1 1,0 0,-1 0,-3-5,2 7,0-1,-1 1,0 1,0 0,-1 0,0 0,0 1,-1 0,0 0,0 1,0 1,0-1,-1 1,0 1,0 0,0 0,0 1,0 0,0 1,-1 0,1 1,0 0,-1 0,1 1,-9 2,4 0,0-1,0 2,1 0,-1 0,1 2,0 0,1 0,0 1,-9 6,-5 3</inkml:trace>
  <inkml:trace contextRef="#ctx0" brushRef="#br0" timeOffset="5864.58">9624 531,'-20'5,"0"1,1 1,0 1,0 1,1 0,1 2,-1 0,1 0,1 2,0 0,1 1,1 1,0 0,1 0,-7 12,18-22,0-1,0 1,1 0,-1 0,1 0,0 0,1 0,-1 0,1 0,0 0,0 0,1 0,-1 0,1 0,0 0,0 0,1 0,0-1,0 1,0 0,0-1,1 1,-1-1,1 0,0 0,1 0,-1 0,1-1,-1 1,1-1,0 0,0 0,5 2,-1 1,0-1,1 0,-1 0,1-1,1 0,-1 0,0-1,1-1,0 1,0-2,-1 1,1-1,0-1,0 0,0 0,0-1,2 0,1-4,0 0,-1-1,0 0,0-1,0 0,-1-1,0 0,-1-1,1 0,-2-1,1 0,-1 0,-1-1,0 0,-1-1,6-12,-9 18,0-1,-1 0,0 0,-1 0,0-1,0 1,0 0,-1-1,0 1,-1-1,1 0,-1 1,-1-1,0 1,0-1,0 1,-1-1,0 1,0 0,-1 0,0 0,0 0,-1 0,0 1,0-1,0 1,-1 0,0 0,0 1,0 0,-1 0,0 0,0 0,0 1,-1 0,1 0,-1 1,0 0,0 0,-5-1,-9 1</inkml:trace>
  <inkml:trace contextRef="#ctx0" brushRef="#br0" timeOffset="6514.146">9963 643,'-1'7,"0"0,1 1,-1-1,2 1,-1-1,1 1,0-1,1 0,-1 1,1-1,1 0,0 0,3 6,-5-10,0 0,1-1,0 1,-1 0,1-1,0 1,1-1,-1 0,0 1,1-1,-1 0,1 0,-1-1,1 1,0 0,0-1,0 0,0 0,0 0,0 0,0 0,0 0,0-1,1 0,-1 1,0-1,0-1,0 1,1 0,-1-1,0 1,2-2,7-3,-1 0,0 0,-1-2,1 1,-1-1,0-1,-1 0,9-9,30-23,58-37,-105 77,1 0,0 0,0 1,0-1,-1 0,1 0,0 1,0-1,-1 1,1 0,0-1,-1 1,1 0,-1 0,1 0,-1 0,1 0,-1 1,0-1,0 0,1 1,-1-1,0 0,0 1,0-1,-1 1,1 0,0-1,0 1,-1 0,1-1,-1 1,0 0,1 0,-1 0,0-1,0 1,0 0,0 0,-1 0,1-1,0 1,-1 0,7 20,-5-18,1 1,0-1,0 0,1 1,-1-1,1 0,0-1,0 1,1 0,-1-1,0 0,1 0,0 0,0 0,0 0,0-1,1 0,-1 0,0 0,1 0,-1-1,1 1,0-1,0 0,-1-1,1 1,3-1,3 0,0-1,0 0,1-1,-2 0,1 0,0-1,0-1,-1 0,0 0,0-1,6-4,8-6,-1 0,-1-2,-1 0,0-2,-1 0,-1-1,13-19,-8 13,-2-2,0 0,-2-2,-1 0,-2-1,0-1,-3 0,0-2,-2 1,-2-1,-1-1,-2 0,0-3,-9-40,2 77,0 0,0-1,0 1,0 0,0-1,0 1,0 0,-1-1,1 1,-1 0,1-1,-1 1,1 0,-1 0,0 0,1 0,-1-1,0 1,0 0,0 0,0 0,0 1,0-1,0 0,0 0,0 1,0-1,0 0,-1 1,1-1,0 1,-1-1,1 1,0 0,0 0,-1-1,1 1,0 0,-1 0,1 0,0 1,-1-1,1 0,0 0,-1 1,1-1,0 1,0-1,-1 1,1-1,0 1,0 0,0 0,-6 5,1 0,0 1,1 0,-1 0,2 0,-1 1,1 0,0 0,0 0,1 0,0 1,1-1,0 1,0-1,1 1,0 0,0 0,1 6,-5 19,-2 6,2 0,1 1,2-1,2 1,2-1,3 19,75 269,-80-328,0 0,0 0,0-1,0 1,0 0,0 0,0-1,-1 1,1 0,0 0,0 0,0-1,0 1,-1 0,1 0,0 0,0 0,0 0,-1-1,1 1,0 0,0 0,-1 0,1 0,0 0,0 0,-1 0,1 0,0 0,0 0,-1 0,1 0,0 0,0 0,-1 0,1 0,0 0,0 0,-1 0,1 0,0 0,0 1,0-1,-1 0,1 0,0 0,0 0,0 0,-1 1,1-1,0 0,0 0,0 1,-8-12</inkml:trace>
  <inkml:trace contextRef="#ctx0" brushRef="#br0" timeOffset="6762.153">10555 332,'43'0,"29"0,12 5,-4 2,-6-1,-6-1,-4 3,-10 1,-3-2,-6-2,-5-1,-11-3</inkml:trace>
  <inkml:trace contextRef="#ctx0" brushRef="#br0" timeOffset="11701.373">16002 841,'4'277,"-4"-261,0-6,1 0,-1 0,-1 0,0 0,0 0,-1 0,0 0,-1-1,0 1,-1-1,0 0,0 0,-1 0,0 0,-3 2,7-10,0 0,0 0,0-1,0 1,-1-1,1 1,0-1,0 1,-1-1,1 0,0 1,-1-1,1 0,0 0,-1 0,1 0,0 0,-1-1,1 1,0 0,-1-1,1 1,0 0,-1-1,1 0,0 1,0-1,0 0,0 0,0 1,0-1,0 0,0 0,0 0,0 0,0 0,0 0,1-1,-1 1,1 0,-1 0,0 0,1-1,0 1,-21-59,22 41,2 0,0 1,1-1,1 0,1 1,0 0,1 0,1 1,1 0,1 0,0 1,1 0,1 1,0 0,13-11,-14 12,18-24,1 1,3 2,0 1,3 1,0 2,2 2,1 1,2 2,0 2,1 2,2 1,-41 19,0 1,-1-1,1 0,0 1,0 0,1 0,-1 0,0 0,0 0,0 1,1-1,-1 1,0 0,1 0,-1 0,0 0,1 1,-1 0,0-1,0 1,0 0,1 0,-1 1,0-1,-1 1,1-1,0 1,0 0,-1 0,1 0,-1 0,1 1,-1 0,2 8,-1 0,-1 0,0 1,0-1,-1 1,0-1,-1 1,-1 0,0-1,0 1,-1-1,-1 0,0 0,0 1,-1-2,-1 1,0 0,-5 7,-3 6,-1-2,-2 0,0 0,-1-2,-1 0,-1-1,-1-1,-12 8,-71 27,100-52,1 0,-1 0,0-1,0 1,1-1,-1 0,0 0,0 0,0 0,1 0,-1 0,0-1,0 1,1-1,-1 0,0 0,1 0,-1 0,1-1,-1 1,1 0,0-1,-1 0,1 0,0 1,0-1,0-1,1 1,-1 0,0 0,1-1,-1 1,1-1,0 1,0-1,0 1,0-1,0-2,0-2,1 1,0-1,0 1,0 0,1-1,0 1,0 0,1-1,0 1,0 0,0 0,1 0,0 1,0-1,0 1,1-1,0 1,0 0,0 0,0 1,4-3,13-14</inkml:trace>
  <inkml:trace contextRef="#ctx0" brushRef="#br0" timeOffset="12017.324">17102 558,'-58'42,"1"3,2 2,3 2,2 2,-8 14,55-62,-1 0,1 0,0 1,0-1,0 1,1 0,-1 0,1 0,0 0,0 0,0 0,1 0,-1 1,1-1,0 1,0-1,1 1,-1-1,1 1,0 0,0-1,1 1,-1-1,1 1,0-1,0 1,1-1,0 1,-1-1,1 0,0 0,1 0,-1 0,1 0,0-1,0 1,0-1,0 0,3 3,5-2,0 0,1-1,-1-1,1 1,0-2,-1 0,1 0,0-1,0 0,-1-1,1-1,0 0,-1 0,1-1,-1 0,0-1,0-1,0 0,-1 0,2-1,1 0,0-1,0 1,0-2,-1 0,0-1,-1 0,0 0,0-1,-1-1,0 0,-1 0,0-1,-1 0,0-1,-1 1,0-1,-1-1,-1 1,3-12,-7 19,-1-1,1 0,-2 1,1-1,-1 0,0 1,0-1,-1 1,0-1,0 1,0 0,-1 0,0 0,0 0,0 0,-1 0,0 1,0 0,-1 0,1 0,-1 0,0 1,0 0,-1 0,1 0,-1 0,0 1,0 0,0 1,0-1,-1 1,1 0,-1 0,1 1,-1 0,1 0,-1 1,0 0,0 0,-18-1</inkml:trace>
  <inkml:trace contextRef="#ctx0" brushRef="#br0" timeOffset="12238.657">17469 756,'-14'33,"-5"17,0-1</inkml:trace>
  <inkml:trace contextRef="#ctx0" brushRef="#br0" timeOffset="12520.094">17469 220,'0'0</inkml:trace>
  <inkml:trace contextRef="#ctx0" brushRef="#br0" timeOffset="12716.481">17554 1010,'246'-299,"-213"272,-32 27,0 0,-1 0,1 0,0 1,0-1,0 0,-1 1,1-1,0 1,-1-1,1 0,0 1,-1 0,1-1,-1 1,1-1,0 1,-1 0,1-1,-1 1,0 0,1-1,-1 1,0 0,1 0,-1-1,0 1,0 0,0 0,0 0,0 0,1-1,-1 1,-1 0,1 0,0 0,0-1,0 1,0 0,-1 0,1 0,0-1,-1 1,-4 66,3-55,0-1,0 1,2 0,-1-1,1 1,1 0,0 0,1-1,0 1,0-1,2 1,-1-1,6 10,-7-18,-1-1,2 1,-1 0,0-1,0 0,1 1,-1-1,1 0,0 0,0-1,-1 1,1 0,0-1,0 0,1 0,-1 0,0 0,0 0,1-1,-1 1,0-1,0 0,1 0,-1 0,0 0,1-1,-1 1,0-1,0 0,1 0,-1 0,0 0,0-1,3-1,89-72,-5-70,-79 130</inkml:trace>
  <inkml:trace contextRef="#ctx0" brushRef="#br0" timeOffset="12965.424">18513 220,'-4'39,"-8"36,0 15,1-3,2-7,4-12,1-12,3-12,0-8,1-5,1-4,0-1,-1 0,0-5</inkml:trace>
  <inkml:trace contextRef="#ctx0" brushRef="#br0" timeOffset="13221.086">18203 531,'38'4,"37"8,16 0,-4-1,-11-3,-14-2,-18-2</inkml:trace>
  <inkml:trace contextRef="#ctx0" brushRef="#br0" timeOffset="13603.989">19332 418,'-4'38,"-8"42,0 16,1 2,-2-6,0-14,4-11,2-12,3-10,2-8,2-6,0-3,-5-6,0-8</inkml:trace>
  <inkml:trace contextRef="#ctx0" brushRef="#br0" timeOffset="13865.796">19219 361,'35'-10,"1"1,0 1,0 2,0 2,1 2,-1 1,1 1,-1 2,1 2,-1 1,0 2,-1 2,1 1,-2 1,4 4,-32-13,1 1,-1 0,1 1,-1 0,0 0,-1 0,1 0,-1 1,1 0,-1 0,-1 1,1-1,-1 1,0 0,0 0,-1 1,0-1,0 1,0-1,-1 1,0 0,0 0,-1 0,0 0,0 0,-1 1,1-1,-2 0,1 0,-1 0,0 0,-1 1,1-1,-1-1,-1 1,1 0,-3 3,-8 3,-2-1,1 0,-2-1,0 0,0-1,0-1,-2-1,1 0,-1-1,0-1,0-1,0 0,-1-1,-6-1,-2 4,0-2,0-1,0-1,0-1,-1-2,1-1,-1-1,-24-5,24 1</inkml:trace>
  <inkml:trace contextRef="#ctx0" brushRef="#br0" timeOffset="15769.944">0 1743,'584'-27,"-137"15,209-7,-190-6,219 13,14-5,-133-16,-342 14,242-13,262 3,152 29,-343-28,122 16,-151 15,-237 5,560-8,-324-27,1 15,203-23,29-4,-154 12,192-3,-86 20,225-5,-294 13,-54-25,-106 14,148-5,-20-9,278-2,-344 13,-229 3,62 14,-122 0,16-1,-228 0</inkml:trace>
  <inkml:trace contextRef="#ctx0" brushRef="#br0" timeOffset="16301.111">20377 615,'-10'-5,"2"-1,7 0,8 1,4-3,-6-1,-8 2,-3 6,-2 4</inkml:trace>
  <inkml:trace contextRef="#ctx0" brushRef="#br0" timeOffset="16704.321">20433 982,'-5'-5,"-6"4,-6 1,-1 6,4 1</inkml:trace>
</inkml:ink>
</file>

<file path=ppt/ink/ink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11,'96'431,"-66"-306,-29-125,0 0,-1 1,1-1,0 0,0 0,-1 0,1 0,0 0,0 0,-1 0,1 0,0 0,0 0,-1 0,1 0,0 0,-1-1,1 1,0 0,-1 0,1-1,0 1,-1 0,1-1,0 1,-1-1,1 1,-1-1,1 1,-1-1,1 0,-1 1,0-1,1 1,-1-1,0 0,1 1,-1-1,0 0,0 0,0 1,1-1,-1 0,0 0,0 1,0-1,1-1,123-273,-22 19,-93 239</inkml:trace>
</inkml:ink>
</file>

<file path=ppt/ink/ink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5.9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27,'48'-5,"40"-1,14-1,-5 2,-9 2,-16 6,-19 2</inkml:trace>
</inkml:ink>
</file>

<file path=ppt/ink/ink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6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0,'9'0,"13"0,8 0,3 0,1 0,0 0,-2 0,-1 0,-1 0,-1 0,0 0,-1 0,0 0,0 0,0 0,-10 5,-7 2</inkml:trace>
</inkml:ink>
</file>

<file path=ppt/ink/ink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6.9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0,'44'0,"32"0,9 0,-5 0,-17 0</inkml:trace>
</inkml:ink>
</file>

<file path=ppt/ink/ink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18.8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29 121,'-18'194,"8"1,10 32,-1-269,2 0,2 1,2-1,9-35,-1 30,1 0,3 1,1 1,3 0,1 2,2 1,2 0,28-33,-50 71,-2 0,0 0,1 0,0 1,0-1,0 0,0 1,1 0,-1 0,1 0,0 0,0 1,0-1,0 1,0 0,1 0,-1 0,1 1,-1 0,1-1,-1 2,5-2,-6 5,-1 0,1 0,-1 0,0 1,0-1,-1 0,1 1,-1-1,1 1,-1-1,0 1,0 0,-1-1,1 1,-1 0,0 0,0 0,0-1,0 1,-2 4,2-1,14 113,-9-94</inkml:trace>
  <inkml:trace contextRef="#ctx0" brushRef="#br0" timeOffset="581.758">678 404,'-22'11,"-1"1,1 1,1 1,0 1,1 1,1 1,1 0,-15 19,27-32,1 0,0 1,0 0,0 1,0-1,1 1,0-1,0 1,1 0,0 1,0-1,0 1,1-1,-1 1,2 0,-1 0,1 0,0 0,0 0,1 0,0 0,1 0,-1 0,1 0,0 0,1 0,0 0,0-1,0 1,1 0,0-1,0 0,1 0,0 0,0 0,3 3,2-3,1-1,-1 0,1-1,0 0,1 0,-1-1,1-1,-1 0,1 0,0-1,0 0,0-1,0 0,-1-1,1 0,0 0,0-1,-1-1,1 0,-1 0,0-1,0-1,0 1,-1-2,1 1,-1-1,0-1,6-5,-10 7,0 0,0 0,0 0,0 0,-1-1,0 0,0 0,0 0,-1 0,0 0,0-1,-1 0,2-4,-4 8,1 1,0-1,-1 1,0-1,0 1,0-1,0 1,0-1,0 1,0-1,-1 1,1-1,-1 1,0-1,0 1,0 0,0-1,0 1,-1 0,1 0,0 0,-1 0,0 0,1 0,-1 0,0 1,0-1,0 1,0-1,0 1,-1 0,1 0,0 0,0 0,-1 0,1 0,-1 1,-1-1,-2-1,0 1,0-1,0 1,0 1,0-1,0 1,0 0,0 1,-1-1,1 1,0 1,1-1,-1 1,0 0,0 0,1 0,-4 3,32 3,18-18,-1-1,0-2,-1-2,-1-1,11-8,-31 15</inkml:trace>
  <inkml:trace contextRef="#ctx0" brushRef="#br0" timeOffset="915.121">1327 347,'-38'39,"-23"21,-5 7,3-5,4-7,6-3,7-7,8-5,4-10,4-5,2-2,1 0,5 1,7-4</inkml:trace>
  <inkml:trace contextRef="#ctx0" brushRef="#br0" timeOffset="1414.359">1214 687,'-163'318,"159"-308,19-42,7-2,3 0,0 1,2 2,1 1,2 1,1 1,1 2,1 1,1 2,3 0,-34 20,1-1,0 1,0 0,0 1,0-1,0 1,1-1,-1 1,1 1,-1-1,1 1,0-1,0 1,0 1,-1-1,1 1,0 0,0 0,0 0,0 0,0 1,0 0,0 0,-1 1,1-1,0 1,-1 0,1 0,-1 0,0 1,0 0,0 0,0 0,3 2,-5-2,1 0,0 0,-1 0,0 1,1-1,-1 0,-1 1,1 0,0-1,-1 1,0 0,0 0,0 0,0-1,-1 1,1 0,-1 0,0 0,0 0,-1 0,1 0,-1 0,0 0,0 0,0 0,0-1,-1 1,0 0,0-1,0 1,0-1,0 0,0 0,-2 2,-5 0,0 0,0-1,0 1,-1-2,1 1,-1-1,0-1,0 0,0 0,0-1,0 0,-1-1,1 0,0-1,0 0,0-1,0 1,0-2,0 0,0 0,1-1,-5-2,1-5</inkml:trace>
  <inkml:trace contextRef="#ctx0" brushRef="#br0" timeOffset="4034.601">1723 630,'53'-16,"-1"-2,0-2,-1-2,-2-3,0-2,-2-2,-1-1,-1-3,27-27,-63 53,-1 0,1 0,-1-1,-1 0,1-1,-1 1,-1-1,1-1,-2 0,1 1,-1-2,-1 1,0 0,0-1,-1 0,-1 0,1-5,-3 14,0 0,-1-1,1 1,-1 0,0 0,0-1,0 1,0 0,0 0,0 0,0 0,0 0,-1 1,1-1,-1 0,0 1,1-1,-1 1,0-1,0 1,0 0,0 0,0 0,0 0,0 0,-1 0,1 0,0 1,0-1,-1 1,1 0,0-1,0 1,-1 0,1 1,0-1,-1 0,1 1,0-1,0 1,-1 0,1-1,0 1,0 0,0 0,0 1,0-1,0 0,0 1,1-1,-1 1,0-1,1 1,-1 0,1 0,-1 0,-7 3,0 1,0 0,1 0,-1 1,2 0,-1 0,1 1,0 0,0 0,1 1,0-1,1 1,0 1,0-1,1 1,0 0,1 0,0 0,0 0,1 1,1-1,-1 1,2-1,0 1,0-1,1 1,0 2,4-5,0 1,1-2,0 1,1 0,-1-1,1 0,0-1,1 0,0 0,0 0,0-1,1 0,0-1,-1 0,2 0,-1-1,0 0,1 0,-1-1,1-1,0 1,-1-2,1 1,4-2,12 3,-1-2,0-1,1-1,-1-1,0-1,0-1,0-1,-1-2,0 0,0-2,-1 0,-1-2,16-10,-22 13,0 0,-2-1,1-1,-1 0,-1-1,0-1,0 0,-1-1,-1 0,-1 0,0-1,-1-1,0 0,5-14,-13 28,0-1,-1 1,1 0,-1-1,0 1,0-1,0 1,0 0,0-1,0 1,-1-1,1 1,-1 0,1-1,-1 1,0 0,0 0,0-1,0 1,-1 0,1 0,0 0,-1 0,0 1,1-1,-1 0,0 1,0-1,0 1,0-1,0 1,0 0,0 0,0 0,-1 0,1 0,0 1,-1-1,1 1,0-1,-1 1,1 0,-1 0,1 0,0 0,-1 0,1 1,-1-1,1 1,0 0,-2 0,-2 0,0 1,-1 0,1 0,0 1,0 0,0 0,0 0,0 1,1 0,0 0,0 0,0 1,0 0,1-1,-1 2,1-1,0 0,1 1,0 0,0 0,0 0,0 0,1 0,0 1,0-1,1 1,0-1,0 1,0 0,1-1,0 1,1 0,-1-1,1 1,0 0,1-1,0 1,0-1,0 0,1 0,-1 0,2 0,-1 0,1 0,0 0,5 3,0-1,0 1,1-2,1 1,-1-1,1-1,0 0,0-1,1 0,0 0,0-1,0-1,0 0,1-1,-1 0,1-1,-1 0,13-1,-1-2,1-1,0-1,-1-1,0-1,0-1,-1-2,0 0,0-1,-1-1,0-2,-1 0,-1-1,0-1,-1 0,0-2,-2 0,7-10,42-61,-64 84,1 0,-1 0,-1 0,1 0,-1 0,1 0,-1 0,-1-1,1 1,0 0,-1-1,0 1,0 0,0-1,-1 1,1-1,-1 1,0 0,-1 0,1 0,-1-1,1 1,-2-1,1 3,1 0,-1 0,1 0,-1 0,0 1,0-1,0 1,0 0,0-1,0 1,0 0,-1 0,1 0,0 0,-1 1,1-1,0 1,-1-1,1 1,-1 0,1 0,-1 0,1 0,0 0,-1 1,1-1,-1 1,1-1,0 1,-1 0,1 0,0 0,0 0,0 1,-2 0,-70 55,65-48,0 1,1 0,0 1,1 0,0 0,0 0,1 1,1 0,0 0,1 1,0-1,1 1,0 0,1 0,0 0,1 0,1 0,0 1,1-1,0 0,1 0,1 0,0 0,0-1,1 1,1-1,0 0,1 0,0 0,1-1,0 0,1 0,7 7,-8-9,1-2,0 1,1-1,-1 0,1-1,1 0,-1 0,1-1,0 0,3 0,44 12,-45-18</inkml:trace>
</inkml:ink>
</file>

<file path=ppt/ink/ink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29.4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1 311,'382'-30,"-334"31,106-12,-133 5,-2 1</inkml:trace>
  <inkml:trace contextRef="#ctx0" brushRef="#br0" timeOffset="252.672">86 479,'38'-5,"42"-6,17-1,-4 1,-13 2,-14-1,-15 0,-10 3,-8 1,-5 3,-2 1,0 2,-6 0</inkml:trace>
  <inkml:trace contextRef="#ctx0" brushRef="#br0" timeOffset="682.019">340 0,'82'35,"2"-3,1-5,2-3,24 1,4 15,-112-39,0 1,0-1,0 1,0 0,0 0,-1 0,1 0,-1 0,1 0,-1 1,0-1,0 1,0-1,0 1,-1 0,1 0,-1 0,1 0,-1 0,0 0,0 0,-1 1,1-1,-1 0,1 0,-1 1,0-1,0 0,0 1,-1-1,1 0,-1 0,0 0,-1 3,-6 9,-1-1,-1 0,0-1,-1 0,0 0,-1-1,-1-1,0 0,0-1,-1 0,0-1,-2 1,-10 8,-254 158,277-174,-1 1,1 0,-1 0,1 0,0 0,0 0,1 0,-1 1,0 0,1-1,0 1,0 0,0 0,1 0,-1 0,1 0,0 1,0-1,1 11</inkml:trace>
</inkml:ink>
</file>

<file path=ppt/ink/ink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7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43,'98'-19,"-69"12,0 1,0 2,0 0,1 2,0 1,10 3,-38-2,0 0,1 0,-1 1,0 0,0-1,1 1,-1 0,0 0,0 0,0 0,0 0,0 1,-1-1,1 1,0-1,-1 1,1-1,0 1,-1 0,0 0,0 0,1 0,-1 0,0 0,-1 0,1 0,0 0,0 1,-1-1,0 0,1 0,-1 1,0-1,0 0,0 1,0-1,-1 0,1 0,-1 1,1-1,-1 0,0 0,1 0,-1 0,-1 0,1 0,0 0,0 0,-1 0,0 1,-120 148,103-126,13-19,0 1,1 0,0 0,0 0,0 1,1-1,0 1,1 0,-1 1,2-1,-1 0,1 1,0 3,3-9,1 0,0-1,0 1,0 0,0-1,0 1,0-1,1 0,-1 0,1 0,0 0,-1 0,1 0,0-1,0 1,0-1,0 0,0 0,0 0,1-1,-1 1,0-1,0 1,1-1,-1 0,0 0,1-1,-1 1,0 0,0-1,2-1,0 2,17 0,0-2,0 0,0-2,-1 0,0-1,1-1,3-3,0-1</inkml:trace>
</inkml:ink>
</file>

<file path=ppt/ink/ink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2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255 1,'0'14,"0"24,0 11,5 1,1-3,0-4,-1-5,-1-5,-2-2,-1-2,4-1,2 0,-2-1,0 0,-2 1,-1-5</inkml:trace>
  <inkml:trace contextRef="#ctx0" brushRef="#br0" timeOffset="250.02">1 508,'43'-4,"43"-8,12 0,-1 1,-13 2,-15 4,-15 1,-12 3,-8 0,-10 6,-8 2</inkml:trace>
</inkml:ink>
</file>

<file path=ppt/ink/ink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3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0 905,'291'-445,"-291"444,1 0,-1 0,0 0,0 0,1 1,-1-1,1 0,-1 0,1 0,-1 0,1 0,0 1,-1-1,1 0,0 0,0 1,-1-1,1 1,0-1,0 1,0-1,0 1,0-1,0 1,0 0,0-1,0 1,0 0,0 0,0 0,0 0,0 0,0 0,0 0,0 0,0 0,0 1,0-1,0 0,0 1,0-1,-1 0,1 1,0-1,0 1,0-1,0 1,-1 0,1-1,0 1,0 0,-1 0,1 0,-1-1,1 1,-1 0,1 0,-1 0,1 1,4 103,-6-95,0 0,0 1,1-1,1 0,-1 0,2 0,-1 0,1 0,1 0,0 0,0-1,1 1,1 1,-4-9,0 0,1 0,-1-1,0 1,1-1,0 1,-1-1,1 0,0 1,-1-1,1 0,0 0,0 0,0-1,0 1,0 0,0-1,0 1,0-1,1 0,-1 1,0-1,0 0,0 0,0-1,0 1,1 0,-1-1,0 1,0-1,0 0,0 1,0-1,0 0,-1 0,1-1,0 1,0 0,0-1,68-59,-68 58,135-165,-58 37,-80 131,1 0,0 0,0 1,0-1,0 0,0 1,0-1,0 0,0 1,0-1,0 0,0 1,0-1,0 0,0 0,0 1,0-1,0 0,0 1,0-1,0 0,1 1,-1-1,0 0,0 0,0 1,1-1,-1 0,0 0,0 0,0 1,1-1,-1 0,0 0,1 0,-1 0,0 1,0-1,1 0,-1 0,0 0,1 0,-1 0,0 0,0 0,1 0,-1 0,0 0,1 0,-1 0,0 0,1 0,-1 0,0 0,1 0,-1 0,0-1,0 1,1 0,-1 0,0 0,0 0,1-1,-1 1,0 30,-10 31,1 56,9-109,1 1,0-1,1 0,-1 0,1 0,1 0,0 0,0 0,0-1,1 1,0-1,0 0,1 0,0-1,0 1,1-1,0 0,0-1,0 1,1-1,0 0,0-1,0 0,0 0,13 1</inkml:trace>
  <inkml:trace contextRef="#ctx0" brushRef="#br0" timeOffset="331.292">1157 312,'-8'37,"1"0,2 1,2 0,1-1,2 1,2 0,1 0,2-1,2 5,-5-33,-1 1,2 0,-1-1,1 1,1-1,0 0,0 0,1 0,0-1,0 1,1-1,0 0,0-1,1 0,0 0,0 0,1-1,0 0,0 0,0-1,1 0,3 1,-7-6,-1-1,1 0,0 0,-1 0,1 0,-1-1,1 0,-1 1,0-2,0 1,0 0,0-1,0 0,0 0,-1 0,1 0,-1-1,0 1,0-1,0 0,-1 0,1 0,-1 0,0-1,0 1,-1 0,1-1,-1 1,0-1,0 0,0 1,0-5,9-19,32-88,-33 85,1 1,1 0,2 1,1 1,12-18,-12 27</inkml:trace>
  <inkml:trace contextRef="#ctx0" brushRef="#br0" timeOffset="582.004">1044 31,'29'0,"29"-5,13-2,1 1,-9 1,-4 1,-8 2,-7 1,-12 1</inkml:trace>
  <inkml:trace contextRef="#ctx0" brushRef="#br0" timeOffset="1035.419">1749 58,'24'-7,"0"0,1 1,-1 2,1 0,0 2,0 1,0 1,0 1,9 2,-33-4,1 1,0 0,0 0,0 1,0-1,0 0,0 1,0-1,-1 1,1-1,0 1,0 0,-1 0,1 0,0 0,-1 0,1 0,-1 0,0 0,1 1,-1-1,0 0,0 1,1-1,-1 1,0 0,-1-1,1 1,0 0,0 0,-1-1,1 1,-1 0,0 0,1 0,-1 0,0 0,0 0,0-1,0 1,-1 0,1 0,0 0,-1 0,1 0,-1-1,0 1,0 0,-43 58,37-53,1-1,0 2,0-1,1 1,-1-1,2 2,-1-1,1 0,1 1,-1 0,2 0,-2 2,4-9,0 0,0 0,0 0,1 0,-1 0,0 1,1-1,-1 0,1 0,0 0,0 0,0 0,0-1,0 1,0 0,0 0,1-1,-1 1,0 0,1-1,0 1,-1-1,1 0,0 0,-1 0,1 0,0 0,0 0,0 0,0 0,0-1,0 1,0-1,1 1,1-1,82 5,-77-5,21-1,-5 0</inkml:trace>
  <inkml:trace contextRef="#ctx0" brushRef="#br0" timeOffset="2218.062">2371 623,'5'0,"6"0,6 0,5 0,4 0,2 0,1 0,0 0,0 0,1 0,-1 0,0 0,-1 0,-5-5,-1-1,-4 0</inkml:trace>
  <inkml:trace contextRef="#ctx0" brushRef="#br0" timeOffset="2413.569">2342 878,'39'0,"26"0,8-5,-4-2,-9 1,-15 1</inkml:trace>
</inkml:ink>
</file>

<file path=ppt/ink/ink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0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59 527,'-16'57,"3"0,2 1,2 1,3-1,2 54,6-11,2-150,3 0,2 1,2-1,2 2,2 0,2 0,2 2,24-41,-28 53,0 1,2 1,2 1,1 0,6-5,-26 33,1 1,-1 0,1 0,0-1,-1 1,1 0,0 0,0 0,-1 0,1 0,0 0,0 0,0 0,0 0,0 0,1 1,-1-1,0 0,0 1,0-1,1 1,-1-1,0 1,1-1,-1 1,0 0,1 0,-1 0,0 0,1 0,-1 0,0 0,1 0,-1 1,0-1,1 0,-1 1,0-1,1 1,-1-1,0 1,0 0,0 0,0-1,0 1,0 0,0 0,0 0,0 0,1 1,18 102,5 15,-18-94</inkml:trace>
  <inkml:trace contextRef="#ctx0" brushRef="#br0" timeOffset="488.477">709 612,'-26'36,"2"0,1 2,2 1,2 0,2 2,-2 8,17-43,-1-1,1 1,0 0,1 0,0 0,-1 0,2 1,-1-1,1 0,0 0,0 0,1 1,0-1,0 0,0 0,1 0,0 0,0 0,1-1,-1 1,1 0,0-1,1 0,-1 0,1 0,0 0,0-1,1 1,-1-1,1 0,0 0,0-1,3 2,-2-2,0 0,1 0,-1-1,1 0,-1 0,1-1,0 0,0 0,-1 0,1-1,0 0,0 0,0-1,0 0,-1 0,1-1,0 0,-1 0,0 0,1-1,-1 0,0 0,0 0,0-1,-1 0,1 0,-1-1,0 1,0-1,-1 0,1 0,-1-1,0 1,0-1,-1 0,0 0,0-1,0 1,-1 0,0-1,0 0,-1 1,0-1,0 0,0 0,-1 1,0-6,-2 6,0-1,0 1,-1-1,1 1,-1 0,-1 0,1 1,-1-1,0 0,0 1,-1 0,0 0,-3-2,-12-15,20 21,0 0,0 0,0 1,0-1,0 0,0 0,0 0,0 0,0 0,1 0,-1 1,0-1,0 0,1 0,-1 0,1 1,-1-1,1 0,-1 1,1-1,-1 0,1 1,-1-1,1 0,0 1,-1-1,1 1,0-1,0 1,0 0,-1-1,1 1,0 0,0-1,0 1,0 0,-1 0,1 0,0 0,0 0,0 0,0 0,0 0,-1 0,1 0,0 1,0-1,0 0,0 0,-1 1,1-1,0 1,0-1,-1 1,1-1,0 1,3-1,199 5,-178-5</inkml:trace>
  <inkml:trace contextRef="#ctx0" brushRef="#br0" timeOffset="737.564">1357 640,'-33'38,"-22"28,-5 7,3-5,10-8,9-10,11-9,5-11,6-6,2-2,2 0,-1-4,2 0,2-3</inkml:trace>
  <inkml:trace contextRef="#ctx0" brushRef="#br0" timeOffset="1216.004">1329 1063,'-134'247,"133"-245,0 0,1 0,-1 0,0-1,0 1,0 0,-1 0,1-1,0 1,-1-1,1 1,-1-1,1 1,-1-1,0 0,1 0,-1 0,0 0,0 0,0 0,0 0,0-1,-2 1,5-6,0-1,0 1,1-1,-1 1,1-1,0 1,1 0,-1 0,1 0,0 0,0 1,1-1,3-3,-5 5,30-42,2 1,2 2,2 1,1 2,2 2,2 2,25-16,66-1,-132 52,0-1,0 1,0-1,0 1,0 0,0 0,1 0,-1 1,0-1,0 0,0 1,0-1,0 1,0 0,0-1,0 1,0 0,0 0,0 1,-1-1,1 0,0 1,-1-1,1 1,-1-1,1 1,-1 0,0-1,0 1,0 0,0 0,0 0,0 0,0 0,0 0,-1 0,1 0,-1 0,0 0,0 0,0 1,0-1,0 1,-16 93,13-90,1 0,-1 0,-1-1,1 1,-1-1,0 0,0 0,0 0,-1 0,0-1,0 0,0 0,0 0,-1 0,1-1,-1 0,0 0,0-1,0 0,0 0,-1 0,1-1,-1 1,1-2,0 1,-1-1,0 0,1 0,-1-1,1 1,0-2,-3 0,-32-26,28 9</inkml:trace>
  <inkml:trace contextRef="#ctx0" brushRef="#br0" timeOffset="2005.047">652 19,'37'-6,"-18"2,0 1,0 0,0 1,1 1,-1 1,0 1,0 1,1 0,9 3,-27-5,-1 1,1-1,0 1,0-1,-1 1,1-1,0 1,-1 0,1 0,-1 0,1 0,-1 0,1 0,-1 0,0 0,0 0,1 1,-1-1,0 1,0-1,0 1,0-1,-1 1,1 0,0-1,-1 1,1 0,-1-1,1 1,-1 0,0 0,0-1,0 1,0 0,0 0,0 0,0-1,-1 1,1 0,-1 0,1-1,-1 1,0 0,1-1,-1 1,0-1,-56 65,55-65,1 1,-1-1,1 0,-1 0,1 1,-1-1,1 0,0 1,-1 0,1-1,0 1,0 0,0-1,0 1,1 0,-1 0,0 0,1 0,-1 0,1 0,0 0,0 0,0 0,0 0,0 0,0 0,0 0,0 0,1 0,-1 0,1-1,0 1,0 0,-1 0,1 0,0-1,0 1,1 0,-1-1,0 1,0-1,1 1,-1-1,1 0,-1 1,1-1,0 0,-1 0,1 0,0 0,0-1,0 1,0 0,0-1,13 6,0-2,0 0,0 0,1-2,-1 1,1-2,-1 0,1-1,-1-1,1 0,-1-1,1-1,-1 0,7-4,56-5,-23 8,-32 3</inkml:trace>
</inkml:ink>
</file>

<file path=ppt/ink/ink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44.8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1 974,'35'-9,"1"-3,-2-1,0-1,-1-2,0-1,-1-2,-1-1,-1-2,-1 0,-1-2,-1-1,-1-2,-1 0,-16 14,0 0,-1-1,-1 0,0 0,-1-1,-1 1,0-1,-1-1,2-12,-5 27,-1-1,1 1,-1 0,0-1,1 1,-1 0,0-1,0 1,0-1,0 1,0-1,0 1,-1 0,1-1,0 1,-1 0,1-1,-1 1,1 0,-1-1,0 1,1 0,-1 0,0 0,0 0,0 0,0 0,0 0,0 0,0 0,0 0,0 0,-1 1,1-1,0 0,-1 1,1-1,0 1,-1 0,1-1,0 1,-1 0,1 0,-1 0,1 0,0 0,-1 0,1 0,-1 0,1 0,0 1,-1-1,1 1,0-1,-1 1,1 0,-9 4,0 0,1 1,-1 0,2 1,-1 0,1 0,0 1,0 0,1 1,0-1,0 1,1 1,1-1,-1 1,1 0,1 0,0 1,1-1,0 1,0 0,1 0,0 0,1 0,1 0,-1 0,2 0,1 9,-1-14,2 0,-1 0,0 0,1-1,0 1,0-1,1 0,0 0,0 0,0 0,0-1,1 0,-1 0,1 0,0 0,1-1,-1 0,0 0,1 0,0 0,0-1,-1 0,1-1,1 1,4 0,7 1,1-1,0-1,0 0,0-2,-1 0,1-1,17-4,-4-1,-1-1,0-2,0-1,-1-1,-1-2,0-1,-1-1,-1-1,0-2,-2 0,0-2,-1-1,17-20,-7-19,-33 60,-1-1,1 1,-1-1,1 1,-1-1,0 0,0 1,0-1,1 1,-2-1,1 0,0 1,0-1,0 1,-1-1,1 1,-1-1,1 1,-1-1,0 1,1-1,-1 1,0 0,0-1,0 1,0 0,0 0,0 0,-1 0,1 0,0 0,-1 0,1 0,0 0,-1 0,1 1,-1-1,1 1,-1-1,-1 1,-4 0,0 0,0 1,1 0,-1 1,0 0,0 0,1 0,-1 1,1-1,0 2,0-1,0 1,0 0,0 0,1 0,0 1,0 0,0 0,0 0,1 1,-2 2,3-4,-1 0,1 0,-1 0,1 0,1 1,-1 0,0-1,1 1,0 0,0 0,1 0,0 1,-1-1,2 0,-1 0,0 1,1-1,0 0,1 1,-1-1,1 0,0 1,0-1,0 0,1 0,0 0,0 0,0 0,1 0,-1-1,1 1,0-1,1 0,-1 0,1 0,0 0,0 0,0-1,0 0,4 2,8 3,0-2,0 0,1-1,0 0,0-1,1-1,-1-1,1-1,-1 0,1-1,-1-1,1-1,-1 0,1-1,-1-1,0-1,4-2,16-6,-1-2,0-1,-2-2,0-1,-1-2,-1-1,10-11,-34 28,0-1,-1 0,0 0,0-1,-1 0,1 0,-1-1,-1 0,0 0,0 0,0-1,-1 1,0-1,-1 0,0 0,-1-1,1 1,-2 0,1-1,-1 1,-1-1,0 0,-1-7,0 15,0-1,0 1,0 0,0 0,0 0,-1 0,1 0,-1 0,0 0,1 0,-1 1,0-1,0 1,0-1,0 1,0 0,-1-1,1 1,0 0,0 1,-1-1,1 0,-1 1,1-1,0 1,-1 0,1 0,-1 0,1 0,-1 0,1 0,-1 1,1-1,-1 1,1 0,-82 36,76-30,1 0,0 1,0-1,1 1,0 1,1-1,-1 1,2 0,-1 0,1 0,0 1,1 0,0-1,1 1,0 0,1 0,0 0,0 1,1-1,0 0,1 0,0 0,1 0,0 0,1 1,2 0,2-2,-1 1,1-1,0 0,1 0,0-1,1 0,-1 0,2-1,-1 0,1-1,0 0,0 0,0-1,1-1,0 0,0 0,0-1,0 0,1-1,-1 0,1-1,-1-1,3 1,37-5,-32-2</inkml:trace>
  <inkml:trace contextRef="#ctx0" brushRef="#br0" timeOffset="399.325">1722 43,'265'-43,"-166"48,-98-5,0 0,0 0,0 1,0-1,1 0,-1 1,0-1,0 1,0-1,0 1,0 0,0 0,0-1,0 1,0 0,-1 0,1 0,0 0,0 0,-1 0,1 0,-1 0,1 0,-1 0,1 0,-1 0,0 0,1 1,-1-1,0 0,0 0,0 0,0 1,0-1,0 0,0 0,0 0,-1 0,1 1,0-1,-1 0,1 0,-1 0,1 0,-1 0,1 0,-1 0,-42 48,34-40,-102 93,110-100,-1-1,1 1,-1 0,1 0,0 0,0 0,0 0,0 0,1 0,-1 0,0 0,1 0,0 0,-1 0,1 1,0-1,0 0,0 0,0 0,0 0,1 1,-1-1,1 0,-1 0,1 0,0 0,0 0,0 0,0 0,0 0,1 0,-1-1,0 1,1 0,-1-1,1 1,0-1,-1 1,1-1,0 0,0 0,0 0,0 0,0 0,0 0,0-1,0 1,0-1,0 1,1-1,0 0,31 5,0-1,0-2,0-2,0-1,0-2,47 0,-53 3,-4 0</inkml:trace>
</inkml:ink>
</file>

<file path=ppt/ink/ink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8:37.1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29 791,'72'-17,"0"3,1 3,12 3,-13 18,-71-9,0 0,1-1,-1 1,0 0,1 0,-1 0,0 0,0 0,0 0,0 1,0-1,0 0,0 0,0 1,-1-1,1 0,0 1,-1-1,1 1,-1-1,0 1,1-1,-1 1,0-1,0 1,0-1,0 1,0 0,0-1,0 1,-1-1,1 1,0-1,-1 1,0-1,1 0,-1 1,0-1,1 0,-1 1,0-1,0 0,-1 1,-14 20,0-2,-1 0,-1-1,-1 0,0-2,-2 0,0-1,-12 6,8-4,23-17,0 0,-1 1,1-1,0 1,0 0,-1 0,1 0,1 0,-1 0,0 0,0 1,1-1,0 0,-1 1,1-1,0 1,0 0,0-1,1 1,-1 0,0 0,1-1,0 1,0 0,0 0,0 0,0-1,0 1,1 0,0 0,-1-1,1 1,0 0,0-1,0 1,1-1,-1 1,1-1,-1 0,1 1,0-1,0 0,0 0,0 0,0 0,0-1,0 1,1-1,-1 1,1-1,-1 0,1 0,0 0,1 1,10 1,0-1,1 0,-1-1,1 0,-1-1,1-1,-1-1,0 0,1 0,-1-1,0-1,0-1,-1 0,4-2,-2 2,10-3</inkml:trace>
  <inkml:trace contextRef="#ctx0" brushRef="#br0" timeOffset="-566.48">226 1,'-5'38,"-1"37,0 11,1-5,1-12,2-12,6-11,2-8,0-7,4-3,0-2,-2 0,3-5,0-6</inkml:trace>
  <inkml:trace contextRef="#ctx0" brushRef="#br0" timeOffset="-315.811">0 481,'39'0,"36"-5,10-1,1 0,-10 1,-13 2,-12 0,-11 2,-6 1,-5 5,-7 1</inkml:trace>
  <inkml:trace contextRef="#ctx0" brushRef="#br0" timeOffset="16688.028">988 143,'-49'235,"29"-108,-42 121,180-507,-77 179,67-109,-108 188,0 0,0 0,1 0,-1 0,0 0,1 0,-1 0,0 0,1 0,0 0,-1 0,1 1,-1-1,1 0,0 0,-1 1,1-1,0 0,0 1,0-1,0 1,-1-1,1 1,0-1,0 1,0 0,0 0,0-1,0 1,0 0,0 0,0 0,0 0,0 0,0 0,0 0,0 0,0 1,0-1,0 0,0 0,0 1,0-1,0 1,0-1,-1 1,1-1,0 1,0 0,0-1,-1 1,1 0,0-1,-1 1,1 0,-1 0,1 0,-1 0,1 0,-1-1,1 1,-1 0,0 0,0 0,1 1,4 15,0 0,-1 0,-1 1,-1-1,0 1,-1 0,-1 0,-1-1,-2 14,2 68,1-98,0 0,-1 1,1-1,0 1,0-1,0 1,0-1,0 1,1-1,-1 0,0 1,1-1,-1 1,0-1,1 0,0 1,-1-1,1 0,0 0,0 1,0-1,0 0,0 0,0 0,0 0,0 0,0 0,0 0,0-1,1 1,-1 0,0-1,1 1,-1-1,0 1,1-1,-1 0,1 1,-1-1,0 0,1 0,-1 0,1 0,-1 0,1 0,-1-1,1 1,-1 0,0-1,13-9,-1-1,0 0,-1-1,-1 0,0-1,0-1,-2 1,1-2,5-13,7-6,161-220,-183 253,0 0,0 1,0-1,1 1,-1-1,0 0,0 1,1-1,-1 1,0-1,1 0,-1 1,1-1,-1 1,1 0,-1-1,1 1,-1-1,1 1,-1 0,1-1,-1 1,1 0,0 0,-1-1,1 1,-1 0,1 0,0 0,-1 0,1 0,0 0,-1 0,1 0,0 0,-1 0,1 0,0 0,-1 0,1 1,0-1,-1 0,1 0,-1 1,1-1,-1 0,1 1,-1-1,1 1,-1-1,1 1,-1-1,1 1,-1-1,0 1,1-1,-1 1,0-1,1 1,-1 0,0-1,0 1,0 0,1-1,-1 1,0-1,0 1,0 0,1 54,-1-46,-3 54,1-24,1 0,2 0,1 0,8 35,4 10,-12-60</inkml:trace>
</inkml:ink>
</file>

<file path=ppt/ink/ink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1:59:58.5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1 604,'14'4,"0"-2,0 1,0-2,0 0,1-1,-1 0,0-1,1-1,-1 0,0-1,0 0,0-1,-1-1,1 0,-1-1,2-1,18-13,0 0,-2-3,0 0,-2-2,0-1,-2-1,-1-2,-1 0,16-27,46-48,76-64,-161 166,0-1,0 1,0 0,1 0,-1 0,1 0,-1 1,1-1,0 1,-1-1,1 1,0 0,0 0,0 0,0 1,0-1,0 1,0 0,0-1,0 1,1 1,-1-1,0 0,0 1,0-1,0 1,0 0,0 0,-1 0,1 1,0-1,0 1,-1-1,1 1,-1 0,1 0,-1 0,0 0,0 0,0 1,0-1,0 1,0 1,4 14,0 0,-1 1,-1 0,-1 0,-1 1,-1-1,0 0,-2 1,0-1,-1 0,-2 8,4-27,-4 46,-1-1,-3 0,-1 0,-3-1,-1 0,-3-1,-1-1,-2 0,-2-1,-1-2,-28 37,43-68,0 0,0 0,-1-1,0 0,0 0,-1-1,0 0,0 0,-1-1,1-1,-1 1,0-2,0 1,-1-1,1-1,-1 0,1 0,-1-1,0 0,1-1,-1 0,0-1,1 0,-1-1,1 0,-1-1,1 0,-6-2,9-2,0 0,1-1,-1 0,2 0,-1 0,1 0,0-1,1 0,0 0,0 0,1-1,0 1,1-1,0 0,1 1,0-1,0 0,1 0,0 0,1 0,0 0,0-1,3-16</inkml:trace>
  <inkml:trace contextRef="#ctx0" brushRef="#br0" timeOffset="353.517">1496 350,'-26'16,"0"1,2 2,0 0,1 1,0 1,2 1,1 1,1 1,1 1,1 1,-11 21,-17 74,44-117,0 0,1 0,0-1,0 1,0 0,0 0,1 0,-1-1,1 1,0 0,0-1,0 1,0-1,1 1,0-1,0 1,0-1,0 0,0 0,0 0,1 0,-1-1,1 1,0 0,0-1,0 0,0 0,0 0,1 0,-1 0,1-1,0 1,14 3,1-1,0-1,0 0,0-1,0-1,0-1,0-1,0 0,0-2,15-3,-19 4,0-1,-1 0,1 0,-1-2,0 0,0 0,-1-2,0 1,0-2,0 0,-1 0,0-1,-1 0,0-1,0-1,-1 0,-1 0,0-1,0 0,-1 0,0-1,-1 0,-1 0,0-1,-1 0,-1 0,1-3,-4 9,1 1,-2 0,1 0,-1-1,0 1,-1 0,0-1,0 1,0 0,-1 0,0 0,0 0,-1 0,0 0,0 0,-1 1,0 0,0 0,0 0,-1 0,0 1,0-1,0 1,-5-3,1 1,-1 0,0 1,-1 1,1 0,-1 0,0 1,0 0,0 1,-7-1,-8 0</inkml:trace>
</inkml:ink>
</file>

<file path=ppt/ink/ink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2.9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32,'-43'174,"7"2,8 2,1 90,22-183,5-59,-1 0,-1 0,-2 0,0 0,-2 0,-2 2,5-22,1-8</inkml:trace>
  <inkml:trace contextRef="#ctx0" brushRef="#br0" timeOffset="283.417">1 145,'48'-5,"59"-7,26-5,4 0,-11-3,-17 3,-18 5,-15-2,-15 2,-14 4,-10 2,-6 3,-3 1,-8 7,-6 6,-5 7,-5 0</inkml:trace>
  <inkml:trace contextRef="#ctx0" brushRef="#br0" timeOffset="580.97">876 567,'72'-5,"29"-6,6-1,-10 1,-16 3,-18 2,-15 3,-10 2,-12 5,-10 2</inkml:trace>
  <inkml:trace contextRef="#ctx0" brushRef="#br0" timeOffset="836.915">1045 906,'43'-5,"34"-6,13-1,-4 1,-7 2,-12-1,-12 0,-12 3,-12 1</inkml:trace>
</inkml:ink>
</file>

<file path=ppt/ink/ink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0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17,'3'0,"48"-7,0 1,1 3,0 2,31 5,-79-5,0 1,0 0,0 0,0 0,-1 0,1 1,0-1,0 1,0 0,0 0,-1 1,1-1,0 1,-1 0,1 0,-1 0,0 0,0 1,0-1,0 1,0 0,0-1,-1 1,1 1,-1-1,0 0,0 1,0-1,0 1,-1-1,0 1,1 0,-1 0,-1-1,1 1,0 0,-1 0,0 0,0 0,0 0,0 0,-1 0,0 0,0 1,-6 10,-1-1,-1 0,0 0,-1-1,0-1,-1 1,-1-2,0 1,-11 7,-27 28,28-24,11-13,1 1,0 0,0 1,1 0,0 0,1 1,-6 13,14-23,0-1,0 1,0-1,1 1,-1-1,1 1,0-1,0 1,0-1,0 1,0-1,0 0,0 0,1 0,-1 1,1-1,0-1,-1 1,1 0,0 0,0-1,0 1,0-1,1 1,-1-1,0 0,1 0,-1 0,0 0,1-1,-1 1,1-1,-1 1,1-1,0 0,-1 0,1 0,-1 0,1 0,-1-1,1 1,-1-1,1 0,-1 1,2-2,139-49,-125 41</inkml:trace>
</inkml:ink>
</file>

<file path=ppt/ink/ink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2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79,'38'-4,"32"-8,14 0,-3-4,-10 1,-12 4,-17 3</inkml:trace>
</inkml:ink>
</file>

<file path=ppt/ink/ink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6.9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51,'11'-7,"0"1,0 0,0 0,1 1,0 1,0 0,0 1,0 0,1 1,-1 0,1 1,-1 0,1 1,0 0,-1 1,8 2,-19-3,1 1,0-1,-1 1,1-1,0 1,-1 0,1 0,-1 0,1 0,-1 0,0 0,1 0,-1 0,0 1,0-1,0 0,0 1,0-1,0 1,0-1,0 1,0-1,-1 1,1 0,-1-1,1 1,-1 0,0 0,0-1,1 1,-1 0,0 0,-1-1,1 1,0 0,0 0,-1-1,1 1,-1 0,0-1,1 1,-1-1,0 1,-43 69,42-67,-85 100,86-103,0 0,0 0,0 1,0-1,0 0,0 1,1-1,-1 0,1 1,-1-1,1 1,-1-1,1 1,0 0,-1-1,1 1,0-1,0 1,0-1,1 1,-1 0,0-1,0 1,1-1,-1 1,1-1,0 1,-1-1,1 0,0 1,0-1,0 0,0 1,0-1,0 0,0 0,0 0,0 0,0 0,1 0,-1 0,0-1,1 1,-1 0,1-1,-1 1,1-1,-1 1,1-1,-1 0,1 0,0 1,-1-1,1 0,-1 0,1-1,-1 1,230-23,-207 28</inkml:trace>
  <inkml:trace contextRef="#ctx0" brushRef="#br0" timeOffset="351.065">537 502,'28'5,"30"1,8 0,-1-1,-7-2,-9 0,-7-2,-7-1,-5 0,-1 0,-2 0,-1-1,1 1,0 0,-4-5,-7-1</inkml:trace>
  <inkml:trace contextRef="#ctx0" brushRef="#br0" timeOffset="599.887">762 248,'0'34,"0"30,0 14,0-2,0-9,0-11,0-10,5-8,1-6,0-3,-1-2,-1-6</inkml:trace>
</inkml:ink>
</file>

<file path=ppt/ink/ink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5.6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1 622,'297'-367,"-205"270,-90 97,-1 0,1 0,-1 0,1 0,-1 0,1 0,-1 0,0 1,1-1,-1 1,1-1,-1 1,0-1,1 1,-1 0,0 0,1-1,-1 1,0 0,0 0,0 0,0 1,0-1,0 0,0 0,0 0,-1 1,1-1,0 0,-1 1,1-1,-1 1,1-1,-1 0,0 1,0-1,1 1,-1-1,0 1,0-1,-1 1,1-1,0 1,0-1,-1 1,1-1,-1 1,1-1,-1 0,0 1,1-1,-1 0,0 1,0-1,-3 16,-9 65,13-80,0 0,0 0,1 0,-1 0,0 0,1 0,-1 0,1-1,-1 1,1 0,0 0,0-1,0 1,0 0,0-1,0 1,0-1,1 1,-1-1,1 1,-1-1,1 0,-1 0,1 0,0 0,-1 0,1 0,0-1,0 1,0 0,-1-1,1 1,0-1,0 0,0 0,0 0,0 0,1 0,6-2,0-1,1 0,-1 0,0-1,-1 0,1-1,-1 0,0 0,0-1,0 0,-1 0,0-1,0 0,0 0,-1 0,0-1,2-5,18-16,121-140,-146 168,-1 0,1 0,-1 0,0 0,1 0,0 1,-1-1,1 0,0 0,-1 0,1 1,0-1,0 0,-1 1,1-1,0 1,0-1,0 1,0-1,0 1,0 0,0-1,0 1,0 0,0 0,0 0,0-1,0 1,0 0,0 1,0-1,0 0,0 0,0 0,0 1,0-1,0 0,0 1,0-1,0 1,0-1,0 1,-1-1,1 1,0 0,0-1,-1 1,1 0,0 0,-1 0,1-1,0 1,-1 0,0 0,1 0,-1 0,1 0,-1 0,6 163,-8-107,0-45,1-1,0 0,1 1,0-1,1 0,0 1,1-1,0 0,1 0,0 0,0 0,1-1,1 1,0-1,1 0,-1 0,2-1,-1 0,1 0,1 0,5 4,-11-11,1-1,0 1,0 0,0-1,0 1,0-1,1 0,-1 0,0 0,0-1,1 1,-1-1,1 0,-1 0,0 0,1 0,-1 0,1-1,-1 1,0-1,0 0,1 0,-1-1,0 1,2-1,12-10</inkml:trace>
  <inkml:trace contextRef="#ctx0" brushRef="#br0" timeOffset="353.188">1270 1,'-3'44,"1"1,2 0,2-1,3 1,1-1,11 42,-13-67,1-1,1 1,0-1,1-1,1 1,1-1,0-1,1 1,8 8,-17-24,0 0,0 1,-1-1,1 0,0 0,0 1,1-1,-1 0,0 0,0 0,0-1,1 1,-1 0,0 0,1-1,-1 1,1 0,-1-1,1 0,-1 1,1-1,-1 0,1 0,-1 0,1 0,0 0,-1 0,1 0,-1 0,1-1,-1 1,1-1,-1 1,1-1,-1 1,0-1,1 0,-1 0,0 0,1 0,-1 0,0 0,0 0,0 0,0 0,0 0,0-1,0 1,0-1,30-74,-30 73,71-225,3 35,-67 176</inkml:trace>
</inkml:ink>
</file>

<file path=ppt/ink/ink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4.3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284 0,'0'19,"0"31,0 16,0 2,0-7,0-7,0-5,0-5,0-5,0-5,0-3,0-2,0-2,0-5</inkml:trace>
  <inkml:trace contextRef="#ctx0" brushRef="#br0" timeOffset="240.083">1 650,'43'-5,"34"-6,8-2,-6-3,-10 2,-14 2,-10 4,-13 8,-8 3,-7 2</inkml:trace>
</inkml:ink>
</file>

<file path=ppt/ink/ink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4.8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246 114,'-20'7,"0"0,1 2,0 0,0 2,1 0,1 1,0 0,0 2,2 0,-1 0,2 2,-10 12,22-24,0 0,1 0,-1 1,1-1,0 0,1 0,-1 1,1-1,-1 0,1 1,0-1,1 1,-1-1,1 0,0 0,0 1,0-1,1 0,0 0,-1 0,1 0,1 0,-1-1,0 1,1 0,0-1,0 0,0 0,0 0,0 0,1 0,-1-1,1 1,0-1,0 0,0 0,0-1,0 1,0-1,0 0,1 0,-1 0,0 0,1-1,0 0,12 3,1 0,-1-2,1 0,-1-1,1-1,-1 0,1-2,-1 0,0-1,3-1,-2-2</inkml:trace>
  <inkml:trace contextRef="#ctx0" brushRef="#br0" timeOffset="366.02">782 57,'-21'24,"0"0,1 1,2 1,0 1,2 1,1 0,2 1,-11 30,23-57,0 0,0 0,0 0,1 0,-1 1,1-1,-1 0,1 0,0 1,0-1,0 0,0 0,0 1,0-1,0 0,1 1,-1-1,1 0,0 0,0 0,0 0,0 0,0 0,0 0,0 0,1 0,-1 0,1 0,-1-1,1 1,0-1,0 1,-1-1,1 0,0 0,0 1,0-1,1-1,-1 1,0 0,0 0,0-1,1 0,-1 1,2-1,10-2,0 0,0-1,0 0,0-2,-1 1,0-2,0 1,0-2,-1 0,1 0,-2-2,1 1,2-4,-5 6,-1 0,0 0,0-1,-1 0,0 0,0-1,0 0,-1 0,-1-1,1 1,-1-1,-1 0,0-1,0 1,0-1,-2 0,1 0,-1 0,0 0,-1 0,-1 0,1 0,-1-1,-1 1,0 0,-1-2,-27-23,11 29</inkml:trace>
  <inkml:trace contextRef="#ctx0" brushRef="#br0" timeOffset="814.615">923 424,'279'-266,"-279"265,48-35,-47 35,-1 1,1-1,0 0,0 1,0 0,1-1,-1 1,0 0,0-1,0 1,0 0,0 0,0 0,0 0,0 0,0 0,1 0,-1 0,0 1,0-1,0 0,0 1,0-1,0 0,0 1,0-1,0 1,0 0,0-1,0 1,-1 0,1 0,0-1,0 1,-1 0,1 0,0 0,-1 0,1 0,-1 0,1 0,-1 0,0 0,1 0,-1 0,0 0,0 0,0 1,5 18,-6-17,1 0,0 1,0-1,0 0,0 0,0 0,1 0,-1 0,1 1,0-1,0 0,0-1,1 1,-1 0,1 0,-1 0,1-1,0 1,0-1,0 1,0-1,0 0,1 0,-1 0,1 0,-1 0,1-1,0 1,0-1,0 0,0 0,0 0,0 0,0 0,0 0,0-1,0 0,1 1,147-81,20-6,-169 85,-1 1,1-1,-1 0,0 1,1-1,-1 1,1-1,0 1,-1 0,1 0,-1 0,1 0,-1 0,1 0,0 0,-1 0,1 0,-1 1,1-1,-1 1,1-1,-1 1,0 0,1-1,-1 1,0 0,1 0,-1 0,0 0,0 0,0 0,0 0,0 1,0-1,0 0,0 0,0 1,10 60,-7-24,5-13,2-5</inkml:trace>
  <inkml:trace contextRef="#ctx0" brushRef="#br0" timeOffset="1098.13">1911 256,'29'3,"0"-1,0-2,0 0,0-2,0-1,0-2,-1 0,1-2,-1-1,-1-2,11-5,-30 11,0 0,0-1,-1 0,0-1,0 1,0-2,-1 1,1-1,-2 1,6-8,-10 12,1 0,0-1,-1 1,0 0,1 0,-1-1,0 1,0-1,0 1,-1-1,1 1,-1-1,1 0,-1 1,0-1,0 0,0 1,0-1,0 1,-1-1,1 0,-1 1,0-1,0 1,0-1,0 1,0-1,0 1,-1 0,1 0,-1 0,0 0,1 0,-1 0,0 0,0 0,-2-1,-5-1,1 0,-1 1,0 0,0 0,0 1,0 0,0 1,0 0,-1 0,1 1,0 0,-1 1,1 0,0 1,0-1,0 2,0-1,0 1,0 1,0 0,-3 1,1 1,-1 0,1 1,0 0,0 1,1 0,0 1,1 0,-1 0,2 1,0 0,0 1,0 0,2 0,-1 1,1 0,1 0,0 0,1 0,-3 13,8-20,-1 0,1 0,0 0,0 0,1-1,-1 1,1 0,0 0,0-1,1 1,-1-1,1 0,0 0,0 0,1 0,-1 0,1-1,-1 0,1 1,0-1,1-1,-1 1,0 0,1-1,-1 0,1 0,0-1,0 1,0-1,0 0,0 0,0-1,1 1,18 3</inkml:trace>
  <inkml:trace contextRef="#ctx0" brushRef="#br0" timeOffset="1400.128">3012 1,'-37'4,"0"3,1 1,0 2,1 1,0 2,1 1,-7 5,37-18,1 0,0-1,-1 1,1 1,0-1,0 0,0 1,0-1,0 1,0 0,1 0,-1 0,1 1,-1-1,1 1,0-1,0 1,0 0,0-1,0 1,1 0,-1 0,1 0,0 1,0-1,0 0,0 0,0 1,1-1,-1 0,1 1,0-1,0 1,1-1,-1 0,1 1,-1-1,1 0,0 0,0 1,1-1,-1 0,1 0,0 1,70 40,-66-42,1 0,-1 1,-1-1,1 1,0 0,-1 1,1-1,-1 1,0 0,0 0,-1 1,1-1,-1 1,0 0,0 1,-1-1,1 1,-1-1,0 1,-1 0,1 1,-2-4,-1 1,0-1,0 0,0 0,0 0,0 0,-1 0,1 0,-1 0,0 0,0 0,0 0,0-1,0 1,-1 0,1-1,-1 1,0 0,1-1,-1 0,-1 1,1-1,0 0,0 0,-1-1,1 1,-1 0,0-1,-2 2,-92 28,71-25,-32 8,33-9</inkml:trace>
</inkml:ink>
</file>

<file path=ppt/ink/ink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13.9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0,'11'63,"-2"0,-4 0,-2 1,-3 18,0-29,1 5,-3 0,-2 0,-8 35,12-91,-5 67,5-68,0 0,0 1,1-1,-1 0,0 1,1-1,-1 0,1 0,0 1,-1-1,1 0,0 0,0 0,0 0,0 0,0 0,0 0,0 0,0 0,0-1,0 1,0 0,0-1,1 1,-1-1,0 1,0-1,1 0,-1 1,0-1,1 0,-1 0,0 0,1 0,-1 0,0 0,1 0,-1 0,0-1,1 1,-1-1,0 1,1-1,-1 1,0-1,0 0,1 0,270-136,-259 130,1 1,0 1,0 0,1 1,0 0,-1 1,1 1,0 1,0 0,0 1,1 0,-1 1,0 1,2 1,-12 0,-1 1,0 0,1 0,-2 0,1 0,0 1,-1-1,0 1,0 0,0 0,-1 0,1 0,-1 1,0-1,-1 1,1-1,-1 1,-1 0,1-1,-1 1,1 0,-2-1,1 1,-1 0,0 0,0-1,0 1,-2 4,0 1,1-1,-1 0,0 0,-1 0,0 0,-1-1,0 1,-1-1,1-1,-2 1,1-1,-1 0,-1 0,1-1,-1 0,-3 2,-148 87,150-90,0-2,0 1,-1-1,1-1,-1 0,0 0,0-1,0 0,0 0,0-2,-1 1,1-1,0 0,0-1,-1 0,1-1,0 0,0-1,-1-1,8 1,0 0,1-1,0 1,-1-1,1 0,1 0,-1 0,0 0,1 0,0 0,0 0,0 0,1 0,-1-1,1 1,0 0,0 0,1-1,-1 1,1 0,0 0,0 0,0 0,1 0,-1 0,1 0,0 0,0 0,0 1,2-2,7-21</inkml:trace>
  <inkml:trace contextRef="#ctx0" brushRef="#br0" timeOffset="431.35">735 678,'18'5,"0"1,1-2,0 0,-1-2,1 0,0-1,0-1,0 0,0-2,0 0,0-1,0-1,7-3,-15 4,0-1,0 0,-1-1,1 0,-1 0,-1-1,1 0,-1-1,0 0,0-1,-1 0,0 0,-1-1,1 0,-2 0,1 0,-1-1,-1 0,4-8,-9 16,1-1,-1 0,1 1,-1-1,0 1,0-1,0 0,0 1,0-1,-1 1,1-1,-1 0,0 1,0-1,0 1,0 0,0-1,0 1,-1 0,1-1,-1 1,1 0,-1 0,0 0,0 1,0-1,0 0,0 1,0-1,-1 1,1 0,0 0,-1 0,1 0,-2-1,-4 0,1 0,-1 0,0 1,0-1,0 2,1-1,-1 1,0 0,0 1,0 0,-4 1,-8 2,1 2,0 0,1 1,-1 0,2 2,-1 0,1 1,0 1,-14 12,24-17,-1 1,1 0,0 0,1 1,0-1,0 2,0-1,1 0,1 1,-1 0,1 0,1 1,0-1,0 1,1-1,0 1,1 0,0 0,0 0,1 5,0-9,1 0,0 0,0-1,0 1,1 0,-1-1,1 1,1-1,-1 0,1 1,0-1,0 0,0-1,1 1,0-1,0 1,0-1,0 0,1 0,-1-1,1 0,0 0,0 0,0 0,1-1,0 1,9 3,1-1,1-1,-1 0,0-1,1-1,0 0,-1-2,10 0,145-22,-151 17</inkml:trace>
</inkml:ink>
</file>

<file path=ppt/ink/ink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08.8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311 112,'0'34,"-5"35,-1 10,0-3,1-10,1-6,2-9,1-8,0-7,1-4,0-4,6-5,0-8</inkml:trace>
  <inkml:trace contextRef="#ctx0" brushRef="#br0" timeOffset="246.978">1 649,'43'5,"34"1,8 0,-6-1,-11-1,-12-2,-11-1,-14 4,-6 2,-8 3,-7 1</inkml:trace>
  <inkml:trace contextRef="#ctx0" brushRef="#br0" timeOffset="617.9">56 931,'286'1,"-212"15,-72-16,-1 1,1 0,-1 0,1-1,-1 1,1 0,-1 0,1 0,-1 1,0-1,0 0,1 0,-1 1,0-1,0 1,0-1,-1 1,1-1,0 1,0 0,-1-1,1 1,-1 0,0-1,1 1,-1 0,0 0,0-1,0 1,0 0,0 0,-1-1,1 1,0 0,-1-1,0 1,1 0,-1-1,0 1,0 1,-8 11,-1 0,0 0,0-1,-1 0,-1 0,0-2,-1 1,0-2,-5 3,-81 83,97-95,0 1,0 0,1 0,-1-1,1 1,-1 0,1 0,0 0,0 0,0 1,0-1,0 0,0 0,1 1,-1-1,1 0,0 1,-1-1,1 0,0 1,0-1,1 1,-1-1,0 0,1 1,0-1,-1 0,1 0,0 1,0-1,0 0,0 0,1 0,-1 0,0 0,1 0,0-1,-1 1,1 0,0-1,0 1,0-1,1 1,12 2,0-1,0-1,1 0,-1 0,1-2,0 0,-1-1,11-2,21 0,-31 2,0-1,0 0,0-1,-1-1,1-1,-1 0,0-1,-1 0,1-1,-1-1,5-5,-1 2</inkml:trace>
  <inkml:trace contextRef="#ctx0" brushRef="#br0" timeOffset="865.843">1327 508,'0'43,"-5"34,-1 8,0-6,1-10,2-14,0-10,2-8,1-6,0-4,-5-1,-1-10,0-7</inkml:trace>
  <inkml:trace contextRef="#ctx0" brushRef="#br0" timeOffset="1129.029">903 395,'559'27,"-263"-47,-231 21,-63-1,-1 0,0 0,1 1,-1-1,0 0,0 0,0 1,1-1,-1 1,0-1,0 1,0 0,0-1,0 1,0 0,0 0,0 0,0 0,0 0,0 0,-1 0,1 0,0 0,-1 0,1 0,-1 0,1 0,-1 1,1-1,-1 0,0 0,0 1,0-1,1 0,-1 0,-1 1,1-1,0 0,0 0,0 1,0-1,-1 0,1 0,-1 1,1-1,-1 0,0 1,-8 16,-2-2</inkml:trace>
  <inkml:trace contextRef="#ctx0" brushRef="#br0" timeOffset="1379.337">960 1100,'43'-5,"34"-6,13-1,-4 1,-12 3,-13 2,-8 3,-8-3,-7-1,-5 1,-3 1,-7 2</inkml:trace>
  <inkml:trace contextRef="#ctx0" brushRef="#br0" timeOffset="1628.538">1073 0,'43'15,"38"4,16-1,0-4,-7-3,-9-5,-8-2,-8-3,-9-1,-5 0,-12-1</inkml:trace>
  <inkml:trace contextRef="#ctx0" brushRef="#br0" timeOffset="4000.372">1948 1129,'92'-61,"-3"-4,-2-4,-3-4,25-33,-97 94,-1 3,-1-1,0 0,-1-1,0 0,-1 0,0-1,-1 0,4-9,-11 20,1 0,-1 1,1-1,-1 0,0 1,1-1,-1 0,0 1,0-1,0 0,0 0,1 1,-1-1,0 0,0 0,0 1,0-1,0 0,-1 1,1-1,0 0,0 0,0 1,-1-1,1 0,0 1,-1-1,1 0,-1 1,1-1,-1 1,1-1,-1 0,1 1,-1-1,1 1,-1 0,1-1,-1 1,0-1,1 1,-1 0,0 0,0-1,1 1,-1 0,0 0,1 0,-1 0,0 0,0 0,1 0,-1 0,0 0,0 0,1 0,-1 0,0 1,0-1,1 0,-45 18,33-10,0 1,1 0,0 0,1 1,0 1,0 0,1 0,0 1,1 0,1 0,0 1,0 0,1 0,1 1,0-1,1 1,1 0,0 1,-1 10,4-21,1 0,-1 0,1 1,-1-1,1 0,0 0,1 0,-1 0,1 0,-1 0,1 0,1 0,-1-1,0 1,1-1,0 0,0 0,0 0,0 0,0 0,0 0,1-1,0 0,-1 1,1-1,0-1,0 1,0 0,0-1,0 0,0 0,0 0,2-1,8 3,1-2,-1 0,0 0,0-2,0 1,1-2,-1 0,0-1,8-2,12-5,-1-1,0-1,0-2,-1-1,-1-2,-1-1,0-1,-1-2,-2-1,13-13,-13 10,-15 15,-1 0,0 0,-1-1,0-1,-1 1,0-2,-1 1,-1-1,0 0,1-4,-7 16,0-1,-1 1,1 0,-1-1,1 1,-1 0,0-1,0 1,0-1,0 1,0-1,0 1,0 0,0-1,0 1,0-1,-1 1,1 0,-1-1,1 1,-1 0,1-1,-1 1,0 0,0 0,0-1,0 1,0 0,0 0,0 0,0 0,0 0,0 1,0-1,0 0,-1 0,1 1,0-1,-1 1,1-1,0 1,-1 0,1-1,-2 1,-63 10,53-4,1 0,1 2,-1-1,1 1,0 1,1 0,0 1,1 0,0 0,0 1,1 0,0 1,1-1,1 2,0-1,0 1,1-1,1 2,0-1,1 0,-1 10,4-19,0 0,1-1,-1 1,1 0,0-1,0 1,0-1,1 1,-1-1,1 0,0 1,0-1,0 0,0 0,0 0,1-1,-1 1,1 0,0-1,0 0,0 0,0 0,0 0,1 0,-1 0,0-1,1 0,-1 0,1 0,-1 0,1 0,0-1,1 1,126-2,-103-4,-1 0,1-3,-1 0,0-2,-1 0,0-2,-1-1,-1-1,0-1,0-1,-2-1,0-1,-1-1,-1-1,-1-1,0-1,-1-1,-16 22,-1-1,1 1,0-1,-1 0,1 0,-1 0,0 0,1 0,-1 0,0 0,0 0,0 0,-1-1,1 1,0 0,-1-1,0 1,1 0,-1-1,0 1,0 0,0-1,-1 1,1-1,-1 1,1 0,-1 0,0-1,1 1,-1 0,0 0,-1 0,-2 3,0 0,0 0,0 1,0 0,0 0,0 0,0 0,0 0,1 1,-1 0,1 0,0 0,0 0,0 0,0 0,1 1,-1 0,1-1,0 1,0 0,0 0,-1 3,2-4,-5 7,0 0,1 0,0 0,1 0,0 1,1 0,0-1,1 1,0 0,0 1,2-1,-1 0,1 0,1 0,0 1,0-1,1 0,1 0,0 0,0-1,1 1,1-1,-1 0,2 0,-1 0,1-1,3 3,-5-8,0 0,1 0,0 0,-1 0,1-1,1 0,-1 0,0 0,1-1,-1 0,1 0,0 0,0-1,0 1,0-2,0 1,0 0,0-1,0 0,0-1,0 0,0 1,0-2,0 1,-1-1,1 0,0 0,-1 0,1-1,-1 0,0 0,0 0,0-1,3-3,11-9</inkml:trace>
  <inkml:trace contextRef="#ctx0" brushRef="#br0" timeOffset="4345.98">3585 254,'42'-1,"-26"0,0 0,0 1,0 0,-1 1,1 1,0 1,-1 0,1 1,-1 0,8 5,-21-8,1 0,-1 1,0 0,0-1,1 1,-1 0,0 0,-1 0,1 0,0 0,-1 0,1 1,-1-1,1 1,-1-1,0 1,0-1,0 1,-1 0,1-1,-1 1,1 0,-1 0,0-1,0 1,0 0,0 0,-1-1,1 1,-1 0,0-1,1 1,-1 0,0-1,-2 3,-52 84,52-85,-33 71,35-73,1 0,0 0,-1 0,1 0,0 0,1 1,-1-1,0 0,1 0,-1 0,1 0,-1 0,1 0,0 0,0 0,0 0,0-1,0 1,1 0,-1-1,0 1,1-1,-1 1,1-1,-1 1,1-1,0 0,0 0,0 0,0 0,-1 0,1 0,0-1,0 1,1-1,-1 1,1-1,11 2,0 0,0-1,0-1,0 0,1-1,-1 0,0-1,0-1,12-4,19-2,-20 4</inkml:trace>
</inkml:ink>
</file>

<file path=ppt/ink/ink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6.1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593 110,'-25'260,"-29"168,50-388,3-22,0 1,-2-1,0 0,-1 0,-1 0,0-1,-2 3,-3-3</inkml:trace>
  <inkml:trace contextRef="#ctx0" brushRef="#br0" timeOffset="299.837">1 110,'44'-18,"2"2,0 2,1 2,0 2,0 2,4 2,-29 3,70-9,-1 5,1 3,0 5,66 9,97 23,-138-16,-94-11</inkml:trace>
  <inkml:trace contextRef="#ctx0" brushRef="#br0" timeOffset="666.354">1270 308,'43'-5,"34"-1,13 0,-4 1,-7 1,-12 2,-12 1,-7 0,-6 1,-5 1,-5-1,-3 0,-1 0,-1 0,-5 1</inkml:trace>
  <inkml:trace contextRef="#ctx0" brushRef="#br0" timeOffset="913.35">1383 590,'43'-5,"34"-1,13 0,-4-4,-12 0,-8 2,-12 2,-9 2,-8 2,-5 1,-9 0</inkml:trace>
</inkml:ink>
</file>

<file path=ppt/ink/ink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27.8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0,'-13'39,"-2"-3,2 1,2 0,1 1,1 1,3 0,1 0,2 0,1 0,3 6,39 110,-32-137</inkml:trace>
  <inkml:trace contextRef="#ctx0" brushRef="#br0" timeOffset="500.94">0 621,'341'-1,"-117"-27,-224 29,-1-1,1 0,-1 1,1-1,-1 1,1-1,-1 1,1-1,0 1,-1-1,1 1,0-1,-1 1,1-1,0 1,0 0,0-1,0 1,-1-1,1 1,0 0,0-1,0 1,0 0,0-1,1 1,-1-1,0 1,0 0,0-1,0 1,1-1,-1 1,0-1,1 1,-1-1,0 1,1-1,-1 1,0-1,1 1,-1-1,1 1,-1-1,1 0,-1 1,1-1,-1 0,1 1,0-1,-1 0,1 0,-1 0,1 0,0 1,-1-1,1 0,0 0,-13 10</inkml:trace>
  <inkml:trace contextRef="#ctx0" brushRef="#br0" timeOffset="1367.36">169 875,'14'-13,"1"1,1 1,0 0,0 1,1 0,1 2,-1 0,1 1,1 1,-1 0,1 2,0 0,0 1,0 1,0 1,1 0,-1 2,3 0,-19-1,1 0,-1 1,1-1,-1 0,0 1,1 0,-1 0,0 0,1 0,-1 1,0-1,0 1,0 0,0 0,0 0,-1 0,1 1,-1-1,1 1,-1-1,0 1,0 0,0 0,0 0,0 0,-1 0,1 0,-1 0,0 1,0-1,0 0,-1 1,1-1,-1 1,0-1,0 1,0-1,0 1,0-1,-1 0,0 1,0-1,0 1,0-1,0 1,-8 15,0 0,-2-1,0 0,0-1,-2 0,0-1,-1 0,-1-1,0-1,-16 12,-6 9,-117 123,148-153,1 0,-1 0,1 1,1 0,-1-1,1 2,0-1,1 0,-1 1,1 0,0-1,1 1,0 0,0 1,0-1,1 0,0 0,1 1,-1-1,2 6,2-9,1 0,0-1,-1 1,1-1,1 0,-1 0,0 0,1 0,0-1,-1 0,1 0,0 0,0-1,0 0,0 1,0-2,1 1,-1-1,0 1,0-2,0 1,1 0,-1-1,1 0,3 1,136-27,-110 11,-29 8</inkml:trace>
  <inkml:trace contextRef="#ctx0" brushRef="#br0" timeOffset="3738.237">846 1156,'37'-44,"134"-255,-4 3,-166 296,-1 0,0 1,0-1,0 1,0-1,1 1,-1-1,0 0,0 1,1-1,-1 0,0 1,0-1,1 0,-1 1,1-1,-1 0,0 0,1 1,-1-1,1 0,-1 0,0 0,1 1,-1-1,1 0,-1 0,1 0,-1 0,1 0,-1 0,0 0,1 0,-1 0,1 0,-1 0,1 0,-1-1,1 1,-1 0,0 0,1 0,-1-1,1 1,-1 0,0 0,1-1,-1 1,0 0,1-1,-1 1,0 0,1-1,-1 1,0 0,0-1,0 1,1-1,-1 1,0-1,0 1,0-1,0 1,0 0,0-1,0 1,0-1,0 1,0-1,3 40,-3-35,-3 288,3-290,-1 0,1 0,0 0,0 0,0 0,-1 0,2 0,-1 0,0 0,0 0,1 0,-1 0,1 0,0 0,-1 0,1-1,0 1,0 0,0 0,0-1,0 1,1-1,-1 1,0-1,1 1,-1-1,1 0,0 0,-1 0,1 0,0 0,0 0,0 0,-1-1,1 1,0 0,0-1,0 0,0 1,0-1,0 0,0 0,0 0,0 0,0-1,0 1,0 0,0-1,0 1,0-1,-1 0,1 0,0 0,0 0,0 0,96-90,19-46,-102 122,-6 4,1 0,0 1,1 0,0 1,1 0,0 1,0 0,1 1,5-3,-15 11,0 0,0 0,0 0,0 0,0 1,0-1,0 1,0 0,0 0,-1 0,1 0,-1 0,1 0,-1 1,0-1,0 1,0 0,0 0,0-1,-1 1,0 0,1 0,-1 1,0-1,0 0,-1 0,1 0,-1 1,1-1,-1 0,0 1,0-1,-1 3,3 306,-2-285,0-3</inkml:trace>
</inkml:ink>
</file>

<file path=ppt/ink/ink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4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34,'243'-28,"-240"27,0 0,0 0,0 1,0-1,-1 0,1 1,0 0,0 0,0 0,0 0,0 0,0 0,0 1,0-1,0 1,0 0,0 0,-1 0,1 0,0 1,-1-1,1 1,-1 0,1-1,-1 1,0 0,0 0,0 1,0-1,0 0,0 1,-1-1,1 1,-1-1,0 1,1 0,-1 0,0 0,-1-1,1 1,0 3,-4 2,-1 0,0 0,0 0,-1-1,1 1,-2-1,1 0,-1-1,0 1,0-1,-1 0,0-1,0 0,0 0,-1 0,1-1,-8 3,-3 4,17-11,0 0,0 0,0 0,1 0,-1 1,0-1,0 0,0 0,0 1,1-1,-1 1,0-1,0 0,1 1,-1-1,0 1,1 0,-1-1,0 1,1-1,-1 1,1 0,-1 0,1-1,-1 1,1 0,0 0,-1 0,1-1,0 1,0 0,-1 0,1 0,0 0,0-1,0 1,0 0,0 0,0 0,1 0,-1 0,0 0,0-1,0 1,1 0,-1 0,1 0,-1-1,0 1,1 0,-1-1,1 1,0 0,-1-1,1 1,0 0,-1-1,1 1,0-1,-1 1,1-1,0 0,0 1,143 6,-95-9,66 1,-91 1</inkml:trace>
</inkml:ink>
</file>

<file path=ppt/ink/ink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0.0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74,'33'-14,"-8"3,0 1,0 1,1 2,0 0,0 1,19 0,-44 5,0 0,1 1,-1-1,0 1,1 0,-1 0,1-1,-1 1,1 0,-1 0,0 0,1 0,-1 0,1 1,-1-1,0 0,1 1,-1-1,1 1,-1-1,0 1,0 0,1 0,-1-1,0 1,0 0,0 0,0 0,0 0,0 0,0 0,0 1,-1-1,1 0,0 0,-1 1,1-1,-1 0,1 1,-1-1,1 0,-1 1,0-1,0 1,0-1,0 1,0-1,0 0,0 1,0-1,-1 1,1-1,0 0,-1 1,1-1,-1 0,0 1,1-1,-1 0,0 0,0 0,0 1,0-1,0 0,0 0,0 0,0-1,0 1,-1 0,-73 67,61-58,1 1,0 0,0 1,2 1,-1 0,1 0,1 1,-1 3,9-15,1 0,0 1,0-1,0 0,0 0,0 1,1-1,-1 0,1 1,-1-1,1 1,0-1,0 1,0-1,0 1,0-1,1 0,-1 1,1-1,-1 1,1-1,0 0,0 0,0 1,0-1,1 0,-1 0,0 0,1 0,0 0,-1-1,1 1,0 0,0-1,0 1,0-1,0 0,0 1,0-1,1 0,-1-1,0 1,1 0,-1 0,0-1,1 0,-1 1,1-1,-1 0,1 0,-1 0,0-1,1 1,229-3,-208 3</inkml:trace>
</inkml:ink>
</file>

<file path=ppt/ink/ink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32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23 167,'0'369,"0"-368,0 5,0 1,1-1,-2 0,1 1,-1-1,0 0,-1 1,1-1,-1 0,0 0,-1 0,-2 5,-1-40,67-206,-48 198,2 0,1 0,1 2,3 0,0 1,2 1,25-28,0 18,-46 43,0-1,0 0,0 0,0 1,1-1,-1 1,0-1,0 1,1-1,-1 1,0 0,1-1,-1 1,0 0,1 0,-1 0,0 0,1 0,-1 1,0-1,1 0,-1 1,0-1,0 0,1 1,-1 0,0-1,0 1,0 0,0-1,0 1,0 0,0 0,0 0,0 0,0 0,0 0,0 0,-1 0,1 1,0-1,-1 0,1 0,-1 0,0 1,20 158,8-98,-13-46</inkml:trace>
  <inkml:trace contextRef="#ctx0" brushRef="#br0" timeOffset="528.604">842 195,'-17'16,"-8"6,2 1,0 1,1 1,2 1,0 1,2 1,1 0,1 1,-2 8,15-31,0 0,1 0,0 0,0 1,0-1,0 0,1 1,1-1,-1 1,1 0,0-1,0 1,1-1,-1 1,2-1,-1 1,1-1,0 1,0-1,1 0,-1 0,2 0,-1-1,0 1,1-1,0 1,1-1,-1 0,1-1,0 1,0-1,0 0,0 0,1-1,0 0,-1 1,1-2,1 1,-1-1,0 0,5 1,-1-5,-1 1,1-1,0-1,-1 0,1 0,-1-1,0 0,0 0,-1-1,1 0,-1-1,0 0,0 0,-1-1,0 0,0 0,-1-1,1 0,-2 0,1 0,3-9,-7 15,0-1,0 0,0 1,0-1,-1 0,1 0,-1 0,0-1,0 1,0 0,0 0,0-1,-1 1,0 0,1-1,-1 1,-1 0,1-1,0 1,-1-1,0 1,1 0,-1 0,0 0,-1-1,1 1,-1 0,1 0,-1 1,0-1,0 0,0 0,-1 1,1 0,0-1,-1 1,0 0,1 0,-1 0,0 1,0-1,0 1,-1-1,5 2,-1 0,0-1,1 1,-1 0,0-1,0 1,1-1,-1 1,0 0,0-1,0 1,0-1,0 1,0 0,0-1,1 1,-1-1,0 1,0-1,-1 1,1 0,0-1,0 1,15 0,142-13,-108 5,-27 6</inkml:trace>
  <inkml:trace contextRef="#ctx0" brushRef="#br0" timeOffset="781.953">1434 308,'-38'39,"-28"21,-6 7,3-5,9-7,10-9,9-6,6-7,4-7,8-10</inkml:trace>
  <inkml:trace contextRef="#ctx0" brushRef="#br0" timeOffset="1334.812">1434 562,'-130'270,"87"-206,45-81,138-128,-120 125,1 1,2 1,-1 2,2 0,0 1,1 1,0 1,1 2,1 0,23-5,-46 15,1 0,-1 0,1 1,-1-1,1 1,-1 0,1 0,-1 1,1-1,-1 1,1 0,-1 0,0 1,1-1,-1 1,0 0,0 0,0 0,0 0,-1 1,1 0,-1 0,1 0,-1 0,0 0,0 1,0-1,-1 1,1 0,-1 0,0 0,0 0,0 0,-1 0,0 1,1-1,-1 1,-1-1,0-1,-1 0,0 0,0-1,0 1,-1 0,1-1,-1 1,1-1,-1 1,0-1,0 0,0 0,0 0,0 0,-1 0,1 0,-1-1,1 1,-1-1,1 0,-1 1,0-1,0 0,1-1,-1 1,0 0,-3-1,-85 6,84-6,-81-19,63 6</inkml:trace>
  <inkml:trace contextRef="#ctx0" brushRef="#br0" timeOffset="6869.466">2168 562,'33'-10,"-1"-1,0-2,-1-1,0-2,-1-1,-1-1,-1-1,0-2,15-15,-8 2,-2-1,0-2,-3-1,10-17,-37 49,1 1,0-1,0 1,0-1,-1 0,0 0,0-1,-1 1,0-1,0 1,0-1,-1 0,0 1,0-8,-1 14,0-1,0 0,-1 1,1-1,0 0,0 0,-1 1,1-1,0 0,-1 1,1-1,-1 1,1-1,-1 0,1 1,-1-1,1 1,-1 0,0-1,1 1,-1-1,0 1,1 0,-1-1,0 1,0 0,1 0,-1 0,0 0,1-1,-1 1,0 0,0 0,1 0,-1 1,0-1,0 0,1 0,-1 0,0 0,0 1,1-1,-1 0,0 1,1-1,-1 1,0-1,1 0,-1 1,1-1,-1 1,-33 26,25-14,0 0,1 1,1 0,0 0,1 1,0 0,1 0,1 0,0 1,1 0,1 0,1-1,0 1,1 0,0 0,2 4,-1-13,-1-1,2 1,-1-1,1 0,0 0,0 0,0 0,1 0,0-1,0 1,1-1,0 1,0-1,0-1,0 1,1 0,0-1,-1 0,2 0,-1-1,0 1,1-1,0 0,-1 0,1-1,0 0,1 0,-1 0,5 0,5 1,-1-1,0 0,1-2,-1 1,1-2,-1 0,1-1,-1 0,0-1,0-1,14-6,5-3,0-2,-2-1,0-2,-1-1,0-1,-2-2,1-3,-8 7,-12 11,-1 0,0-1,0 0,0-1,-1 0,-1 0,1 0,-1-1,-1 0,0-1,0 1,1-8,-6 17,-1-1,0 0,1 0,-1 0,0 0,0 1,0-1,0 0,-1 0,1 0,0 1,-1-1,1 0,-1 0,0 1,1-1,-1 0,0 1,0-1,0 1,0-1,-1 1,1 0,0-1,0 1,-1 0,1 0,-1 0,1 0,-1 0,0 0,1 0,-1 1,0-1,1 1,-1-1,0 1,0-1,1 1,-1 0,0 0,0 0,0 0,0 0,1 0,-1 1,0-1,0 1,1-1,-1 1,0 0,0-1,1 1,-1 0,1 0,-1 0,1 0,-1 1,-4 1,0 1,0 1,1-1,-1 1,1 0,0 0,0 1,0 0,1-1,0 2,0-1,1 0,0 1,0-1,0 1,1 0,0 0,0 0,1 0,0 0,0 1,0-1,1 0,0 1,1-1,0 0,0 0,0 0,1 0,0 0,0 0,1 0,0 0,0-1,1 1,0-1,0 0,0 0,1 0,-1-1,1 0,1 0,-1 0,1 0,0-1,1 1,8 1,0 0,1 0,0-1,0-1,0-1,0-1,1 0,-1-1,1 0,-1-1,1-1,-1-1,0-1,1 0,-1-1,0 0,-1-1,1-1,-1-1,0 0,-1-1,0-1,0 0,-1 0,0-2,0 1,-1-2,-1 0,2-2,6-5,0-1,-1 0,-2-1,0-1,-1 0,-1-2,-1 1,8-24,-19 44,-1 1,0-1,0 0,0 1,0-1,0 0,-1 0,1 0,-1 0,0 0,0 0,0 1,0-1,0 0,-1 0,1 0,-1 0,0 0,0 1,0-1,0 0,-1 1,1-1,0 0,-1 1,0 0,0-1,0 1,0 0,0 0,0 0,0 0,-1 1,1-1,-1 0,1 1,-1 0,1 0,-1 0,0 0,0 0,0 0,0 1,1-1,-1 1,0 0,0 0,0 0,-1 0,-5 4,0 0,-1 1,2 0,-1 1,0 0,1 0,0 0,1 1,-1 1,1-1,1 1,0 0,0 1,0 0,1-1,0 2,1-1,0 0,0 1,1 0,1 0,-1 0,2 0,-1 0,1 1,1-1,0 7,2-7,0 0,1 1,0-1,1 0,0-1,0 1,1-1,0 0,1 0,0 0,0-1,1 0,0 0,0 0,1-1,0 0,1-1,-1 0,1 0,0-1,4 2,-7-5,-1 1,1-1,0 0,0-1,0 1,0-1,0 0,0-1,0 0,0 0,0 0,0 0,6-2,5-4</inkml:trace>
</inkml:ink>
</file>

<file path=ppt/ink/ink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7.7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1 283,'14'0,"20"0,8-4,2-3,4 1,-3 1,-3 1,-5 2,-3 1,-3 0,-2 1,-1 1,0-1,-1 0,1 0,0 1,-5-1</inkml:trace>
  <inkml:trace contextRef="#ctx0" brushRef="#br0" timeOffset="316.917">367 1,'-3'5,"0"0,0 1,1 0,-1-1,1 1,0 0,1 0,0 0,-1 0,2 1,-1-1,1 0,0 2,-2 16,-30 238,33-123,-1-115</inkml:trace>
</inkml:ink>
</file>

<file path=ppt/ink/ink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49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311 334,'-13'18,"2"1,0 0,1 1,1 0,0 0,2 1,1 0,0 0,2 1,0-1,1 1,1 0,2 0,0 0,1 0,1 0,3 11,-3 35,-2-51,-1-13,0 1,1-1,0 1,0-1,0 1,1-1,-1 1,1-1,0 1,0-1,1 0,-1 1,1-1,0 0,1 2,8-1,0-5</inkml:trace>
  <inkml:trace contextRef="#ctx0" brushRef="#br0" timeOffset="379.806">0 785,'15'0,"18"0,9 0,3 0,-3 0,-3 0,-3 0,-3 0,-3 0,-1 0,-1 0,-1 0,1 0,0 0,-1 0,-3 0</inkml:trace>
  <inkml:trace contextRef="#ctx0" brushRef="#br0" timeOffset="915.77">29 1096,'103'-45,"-60"25,0 1,2 3,0 1,33-5,-76 19,-1 0,1 0,0 0,0 1,0-1,0 1,0-1,0 1,0 0,0-1,0 1,0 0,0 1,0-1,0 0,0 0,0 1,0-1,0 1,0 0,0 0,-1 0,1 0,0 0,0 0,-1 0,1 0,-1 0,1 1,-1-1,1 1,-1-1,0 1,0 0,0-1,0 1,0 0,0 0,0 0,-1 0,1 0,-1 0,1-1,-1 1,0 0,0 1,0-1,0 0,0 0,0 0,0 0,-1 0,1 0,-1-1,1 1,-1 0,0 1,-6 8,1-1,-2 0,1 0,-2 0,1-1,-1 0,0-1,-1 0,0 0,-4 1,-26 23,3 0,15-15,1 1,1 1,1 1,0 0,2 2,-10 16,24-35,1 0,0 1,0-1,0 1,0 0,0-1,1 1,0 0,0 0,0 0,0 0,1 0,-1 0,1 1,0-1,1 0,-1 0,1 0,-1 0,1 0,0 0,1 0,-1 0,1-1,-1 1,1 0,0-1,1 1,-1-1,0 0,1 0,0 0,0 0,0 0,0 0,0-1,1 0,-1 1,1-1,2 1,6 0,1-1,-1-1,0 1,1-2,-1 0,1 0,-1-1,1-1,-1 0,0-1,0 0,0-1,1 0,18-5,70-31,-85 31</inkml:trace>
  <inkml:trace contextRef="#ctx0" brushRef="#br0" timeOffset="1767.76">1384 390,'-11'166,"-25"65,25-5,7-199,-2-3</inkml:trace>
  <inkml:trace contextRef="#ctx0" brushRef="#br0" timeOffset="2082.274">932 390,'33'0,"50"-5,21-1,1 0,-7 1,-15 1,-17 2,-16 1,-10 1,-8 4,-5 3,-1-1,-1-1,0-1,-4 3,-11 5,-6 1</inkml:trace>
  <inkml:trace contextRef="#ctx0" brushRef="#br0" timeOffset="2333.025">847 1123,'39'0,"31"-4,13-3,-1 1,-7 2,-5 0,-10 2,-6 1,-7 1,-7 0,-6 0,-3 0,-2 0,-2 0,0 1,-5-1</inkml:trace>
  <inkml:trace contextRef="#ctx0" brushRef="#br0" timeOffset="2660.45">1158 23,'38'0,"28"0,11 0,3 0,-8 0,-6 0,-5 0,-8 0,-4-5,0-1,-3 0,-11 1</inkml:trace>
  <inkml:trace contextRef="#ctx0" brushRef="#br0" timeOffset="3767.598">1919 1067,'85'-22,"-1"-4,-1-4,-2-3,3-6,88-57,-162 89,0 0,0-1,-1 0,0-1,-1 0,0 0,0-1,-1 0,-1 0,1 0,-2-1,1 0,-2 0,4-11,-7 19,0-1,0 0,-1 0,1 1,-1-1,0 0,0 0,0 1,-1-1,1 0,-1 0,0 1,0-1,0 0,-1 1,1 0,-1-1,0 1,0 0,0-1,0 1,0 0,-1 1,1-1,-1 0,0 1,0-1,0 1,0 0,0 0,-1 0,1 1,0-1,-1 1,0-1,1 1,-1 0,0 1,1-1,-1 1,0-1,0 1,1 0,-1 1,0-1,0 1,1-1,-2 2,-2-1,-1 1,1-1,0 2,0-1,0 1,0 0,0 1,0 0,1 0,0 0,0 1,0 0,0 0,1 0,0 1,0 0,0 0,1 0,0 0,0 1,0 0,1 0,0 0,1 0,-1 0,1 0,1 1,0-1,0 1,0-1,1 1,0-1,0 1,1 0,0-1,0 1,0-1,1 0,1 1,-1-1,1 0,0 0,1-1,0 1,0-1,0 1,1-1,0 0,0-1,2 3,2-3,-1 1,1-1,0 0,0-1,0 0,1 0,-1-1,1 0,0-1,0 0,0-1,0 0,0 0,0-1,1 0,-1-1,0 0,3-2,14-2,-1-2,0 0,0-2,-1-1,0-1,6-4,-18 7,0 1,0-2,-1 0,0 0,0-1,-1 0,0-1,-1-1,-1 1,0-1,0-1,-1 0,-1 0,2-4,-2 4,-6 11,1 0,-1 0,1 0,-1-1,0 1,1 0,-1-1,0 1,-1 0,1-1,0 1,-1-1,1 1,-1-1,0 0,0 1,0-1,0 1,0-1,-1 1,1-1,-1 1,0-1,0 0,-2 3,0 0,0 0,0 0,0 1,-1 0,1-1,0 1,0 0,0 0,1 1,-1-1,0 1,0-1,1 1,-1 0,1 0,-1 0,1 0,0 0,0 1,-1 0,-5 6,0 0,0 0,1 1,0-1,1 1,0 1,0-1,1 1,1 0,0 1,-2 5,5-12,0 0,-1 0,2 0,-1 0,1 1,-1-1,1 0,1 0,-1 0,1 1,0-1,0 0,0 0,1 0,0 0,0 0,0-1,0 1,1-1,0 1,0-1,0 0,1 0,-1 0,1 0,0-1,0 1,10 5,1-1,0-1,1 0,0-1,0 0,0-2,0 0,1 0,15 0,-7-4,1-1,-1-1,0-2,0 0,0-2,0 0,-1-2,0-1,-1-1,1-1,-2 0,0-2,8-7,-11 9,-1-2,-1 0,0-1,-1 0,-1-1,0-1,-1-1,-1 0,0-1,-1 0,-1-1,-1 0,1-5,-9-50,-2 72,-1 1,1-1,-1 0,0 1,1-1,-1 1,0 0,0-1,0 1,0 0,0-1,0 1,-1 0,1 0,0 0,-1 0,1 0,0 0,-1 1,1-1,-1 0,1 1,-1-1,0 1,1-1,-1 1,1 0,-1 0,0 0,1 0,-1 0,0 0,1 0,-1 0,0 1,1-1,-1 1,1-1,-1 1,1 0,-1-1,1 1,-2 1,-8 6,0 0,0 1,1 1,1 0,-1 0,1 1,1 0,0 0,1 1,0 0,1 0,0 1,1 0,0 0,-1 8,1-12,1 1,1-1,-1 1,1 0,1 0,0 0,1 1,0-1,0 0,1 1,0-1,1 0,0 1,1-1,0 0,0 0,1 0,1 0,0-1,0 1,1-1,0 0,0 0,1 0,0-1,1 0,0 0,0-1,8 7,-4-7,1-1,-1 0,2 0,-1-1,0-1,1 0,0-1,0 0,0-1,0 0,1-1,-1-1,0 0,1-1,-1 0,0-1,0 0,0-1,0-1,-1 0,1 0,-1-2,0 1,0-2,-1 1,0-2,10-7,-3-3</inkml:trace>
  <inkml:trace contextRef="#ctx0" brushRef="#br0" timeOffset="4130.236">3838 136,'303'18,"-299"-19,0 1,0 0,-1 0,1 0,0 1,0-1,0 1,-1 0,1 0,0 0,-1 0,1 1,-1-1,0 1,1 0,-1 0,0 0,0 1,0-1,0 1,-1 0,1-1,-1 1,1 0,-1 1,0-1,0 0,0 1,-1-1,1 1,-1-1,0 1,0-1,0 1,-1 0,1 0,-1 0,0-1,0 5,-6 6,-1 0,-1-1,0 0,0 0,-1-1,-1 0,0 0,-1-1,0-1,-2 1,-18 21,-23 45,53-75,0 0,0 0,1-1,-1 1,0 0,1 0,0 0,-1 0,1 0,0 0,0 0,0-1,0 1,1 0,-1 0,0 0,1 0,-1 0,1-1,0 1,0 0,-1 0,1-1,0 1,0 0,1-1,-1 1,0-1,0 0,1 1,-1-1,1 0,-1 0,1 0,0 0,-1 0,1 0,0 0,0-1,-1 1,1-1,0 1,0-1,0 0,0 1,1-1,15 1,0 0,0-1,0-1,0-1,0 0,0-1,0-2,-1 1,17-8,20-3,24-6,-47 12</inkml:trace>
</inkml:ink>
</file>

<file path=ppt/ink/ink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6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88,'39'0,"45"-5,15-6,-1-2,-13 2,-10-2,-13 1,-13 3,-10 2,-6 3,-5 2,-11 2,-9 5,-11 1,-9 1,-2 3,0 0</inkml:trace>
</inkml:ink>
</file>

<file path=ppt/ink/ink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0:58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30,'44'0,"37"0,10 0,-5-5,-13-1,-14 0,-12 1,-9 2,-7 1,-3 0,-2 2,-6 0</inkml:trace>
</inkml:ink>
</file>

<file path=ppt/ink/ink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90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57,'106'-25,"70"-6,-174 31,0-1,1 1,-1 0,0 0,1 0,-1 1,0-1,0 0,0 1,1-1,-1 1,0 0,0 0,0 0,0 0,0 0,0 0,0 1,-1-1,1 1,0-1,-1 1,1-1,-1 1,1 0,-1 0,0 0,0 0,0 0,0 0,0 0,0 0,-1 0,1 1,-1-1,1 0,-1 0,0 1,0-1,0 0,0 0,0 1,-1-1,0 7,0-1,-1 0,-1 1,1-1,-1 0,-1 0,1 0,-1-1,-1 1,-4 6,-79 82,-24 37,110-130,0 1,0 0,1 0,-1 0,1 0,0 0,0 0,0 0,0 0,1 0,-1 0,1 1,0-1,1 0,-1 0,1 0,0 0,0 1,0-1,0 0,1-1,-1 1,1 0,0 0,1-1,-1 1,0-1,1 1,0-1,0 0,0 0,0-1,0 1,1-1,-1 1,1-1,-1 0,1 0,0 0,0-1,0 0,2 1,10 1,-1-1,0-1,0 0,1-1,-1-1,0 0,1-1,-1 0,0-2,0 0,-1 0,1-1,11-7,12-1,-11 3,-3 0</inkml:trace>
</inkml:ink>
</file>

<file path=ppt/ink/ink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0.10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13,'0'-12,"0"35,0-8,0 300,21-176,-10-109,-3-24</inkml:trace>
  <inkml:trace contextRef="#ctx0" brushRef="#br0" timeOffset="283.864">0 662,'38'-14,"28"-10,11-1,-2 5,-9 5,-11 9,-10 7,-8 3,-10 5,-6 1,0 0,0-3,-3 2,-5 1</inkml:trace>
</inkml:ink>
</file>

<file path=ppt/ink/ink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2.0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453 164,'-30'-11,"0"0,0 2,-1 2,-1 1,1 1,-30 0,54 5,0 0,1 1,-1 0,1 0,-1 1,1 0,0 0,-1 0,1 1,0 0,0 0,1 1,-1-1,1 1,0 1,0-1,0 1,0-1,1 1,0 1,0-1,0 1,1-1,-1 1,1 0,1 0,-1 1,1-1,0 0,1 1,0-1,-1 3,-8 45,2 0,2 0,3 0,3 51,0 280,-29-86,35-83,-6-212,1 1,0-1,0 0,1 0,-1 0,1 0,0 0,0 0,0-1,1 1,-1-1,1 1,0-1,0 0,0 0,0 0,0 0,1-1,-1 1,1-1,0 0,0 0,0 0,0-1,0 1,0-1,0 0,0 0,0 0,1-1,-1 1,0-1,5-1,277-33,-235 28,-33 1</inkml:trace>
  <inkml:trace contextRef="#ctx0" brushRef="#br0" timeOffset="765.988">707 1265,'63'-102,"4"4,65-73,-5 45,-126 125,0 0,0 0,-1-1,1 1,0 0,0 0,0 0,0 0,1 0,-1 1,0-1,0 0,0 1,1-1,-1 0,0 1,1-1,-1 1,0 0,1-1,-1 1,0 0,1 0,-1 0,1 0,-1 0,0 0,1 1,-1-1,1 0,-1 1,0-1,1 1,-1-1,0 1,0 0,1-1,-1 1,0 0,0 0,0 0,0 0,0 0,0 0,0 0,0 0,-1 0,1 0,0 1,-1-1,1 0,-1 1,1-1,-1 0,1 1,-1-1,0 0,0 1,0-1,0 1,2 95,-3-86,-1 0,2 0,0 0,0 1,1-1,0 0,1 0,0 0,1 0,0 0,1-1,0 1,1 0,-3-8,1 0,-1 0,1 0,-1-1,1 1,0-1,0 0,0 0,0 0,0 0,1 0,-1-1,0 1,1-1,-1 0,1 0,-1-1,1 1,0-1,-1 1,1-1,0 0,-1 0,1-1,0 1,-1-1,1 0,-1 0,4-1,95-53,-52 9,-3-2,-1-1,35-54,-78 100,97-150,-80 127,-20 26,0 1,-1-1,1 0,0 1,0-1,0 1,0-1,1 0,-1 1,0-1,0 0,0 1,0-1,0 0,0 1,0-1,1 0,-1 0,0 1,0-1,0 0,1 1,-1-1,0 0,0 0,1 0,-1 1,0-1,1 0,-1 0,0 0,0 0,1 1,-1-1,0 0,1 0,-1 0,1 0,-1 0,0 0,1 0,-1 0,0 0,1 0,-1 0,0 0,1 0,-1 0,0-1,1 1,-1 0,0 0,1 0,-1 0,0-1,0 1,1 0,-23 194,22-191,-2 7,0 0,1 0,1 0,0 0,0 0,1-1,0 1,0 0,1 0,1-1,0 1,0-1,0 1,1-1,1-1,0 1,0 0,0-1,1 0,1-1,-1 1,5 3,7-3</inkml:trace>
  <inkml:trace contextRef="#ctx0" brushRef="#br0" timeOffset="1180">2089 955,'-38'97,"42"-130,16-42,4 2,3 0,3 2,17-25,-39 80,0 0,1 1,0 0,1 1,0 0,2 0,-1 1,2 1,0 0,0 1,6-4,-18 15,0-1,-1 1,1 0,0-1,0 1,0 0,0-1,0 1,0 0,0 0,0 0,0 0,0 0,0 0,0 0,-1 0,1 0,0 1,0-1,0 0,0 1,0-1,0 0,0 1,-1-1,1 1,0-1,0 1,0 0,-1-1,1 1,0 0,-1-1,1 1,-1 0,1 0,-1 0,1-1,-1 1,0 0,1 0,-1 0,0 0,0 0,1 0,-1 0,0 0,0 0,0 0,0 0,-1 0,5 60,-4-55,-1 53,0-33</inkml:trace>
  <inkml:trace contextRef="#ctx0" brushRef="#br0" timeOffset="1675.783">2739 701,'-22'10,"2"1,-1 1,1 0,1 2,0 0,1 2,1 0,0 0,1 2,-3 5,12-13,0 1,1-1,0 1,1 0,1 1,-1 0,2-1,-1 1,2 0,0 1,0-1,1 0,1 1,0-1,0 0,2 6,-1-10,-1 0,2-1,-1 1,1 0,0-1,1 1,0-1,0 1,1-1,0 0,0-1,0 1,1-1,0 0,0 0,1 0,-1-1,1 1,1-2,-1 1,1 0,-1-1,1-1,0 1,7 1,-5-3,-1-2,1 1,0-1,-1-1,1 0,0 0,-1 0,1-1,-1 0,0-1,0 0,0 0,0-1,0 0,-1 0,1-1,-1 0,0 0,-1-1,1 0,-1 0,0 0,-1-1,0 0,0 0,0 0,-1-1,0 1,0-1,-1 0,0 0,0-1,-1 1,0 0,-1-1,0 0,0 1,0-1,-2 1,1-8,-1 13,1-1,-1 1,1-1,-1 0,0 1,0 0,-1-1,1 1,-1 0,1-1,-1 1,0 0,-1 0,1 1,0-1,-1 0,1 1,-1-1,0 1,0 0,0 0,0 0,0 0,0 1,-1-1,1 1,0 0,-1 0,1 0,-1 0,0 1,0-1,-4 8,31 1,148-26,-145 16</inkml:trace>
  <inkml:trace contextRef="#ctx0" brushRef="#br0" timeOffset="1925.797">3303 785,'-33'38,"-26"28,-8 7,3-5,8-8,8-10,13-8,7-12,3-6,2-2,0 0,-2-4,4 0,6-4</inkml:trace>
  <inkml:trace contextRef="#ctx0" brushRef="#br0" timeOffset="2381.183">3190 1208,'-124'301,"120"-286,20-33,-11 11,45-50,3 2,2 3,25-16,101-50,-87 93,-91 24,-1 1,1 0,-1 0,1 0,-1 1,1-1,-1 0,1 1,-1 0,0 0,1-1,-1 1,0 0,1 1,-1-1,0 0,0 1,0-1,0 1,-1 0,1-1,0 1,-1 0,1 0,-1 0,1 0,-1 1,0-1,0 0,0 1,0-1,0 0,-1 1,1-1,-1 1,0 1,1 6,-1 0,0 0,-1 0,0 0,-1-1,0 1,-1 0,0-1,0 1,-1-1,0 0,0 0,-1-1,-1 1,1-1,-1 0,-1-1,1 1,-1-1,-1-1,1 1,-1-1,0 0,-1-1,4-3,0-1,0 0,0 0,0 0,-1 0,1-1,0 0,0 0,0-1,0 0,-1 1,1-2,0 1,0 0,1-1,-1 0,0 0,0-1,1 1,0-1,-1 0,1 0,-3-3,-75-94,72 78</inkml:trace>
  <inkml:trace contextRef="#ctx0" brushRef="#br0" timeOffset="3013.343">2767 108,'20'-15,"1"2,1 1,0 0,1 2,0 1,0 0,1 2,0 1,0 0,18 0,-40 5,0 1,0-1,0 1,1-1,-1 1,0 0,0 0,0 0,1 0,-1 1,0-1,0 1,0-1,0 1,1 0,-1 0,0 0,0 0,0 0,-1 0,1 0,0 1,0-1,-1 0,1 1,-1 0,1-1,-1 1,0 0,1 0,-1 0,0 0,0 0,-1 0,1 0,0 0,-1 0,1 0,-1 1,1-1,-1 0,0 0,0 0,0 1,-1-1,1 0,0 0,-1 0,1 1,-1-1,0 0,0 0,-1 2,-114 152,116-155,-1 0,0 0,1 1,-1-1,1 0,0 0,-1 0,1 1,0-1,0 0,0 0,0 1,0-1,0 0,0 0,0 1,0-1,1 0,-1 0,1 0,-1 1,1-1,-1 0,1 0,-1 0,1 0,0 0,0 0,-1 0,1 0,0 0,0 0,0-1,0 1,0 0,0-1,0 1,0 0,1-1,-1 0,0 1,0-1,0 1,1-1,0 0,62 6,-58-6,284-5,-266 5</inkml:trace>
</inkml:ink>
</file>

<file path=ppt/ink/ink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08.2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989 298,'48'0,"39"0,11 0,-7 0,-14 0,-11 0,-12 0,-9 0,-14 0</inkml:trace>
  <inkml:trace contextRef="#ctx0" brushRef="#br0" timeOffset="-2580.82">1 1003,'19'5,"26"1,10-4,4-4,-1-1,-2 1,-6-5,-2-1,-3 0,-6 3,-4 1,-3-3,-3 0,0 1,-7-4,-6 0</inkml:trace>
  <inkml:trace contextRef="#ctx0" brushRef="#br0" timeOffset="-2332.934">283 721,'-9'43,"-4"29,1 12,2-4,3-11,3-12,1-11,3-8,0-6,5-4,1-7</inkml:trace>
  <inkml:trace contextRef="#ctx0" brushRef="#br0" timeOffset="-918.565">1299 693,'-14'28,"-10"30,-1 9,5-2,5-7,5-9,4-8,4-1,1-3,2-2,0-3,0-2,0-1,-1-1,1-1,-1 1,0-10,0-8</inkml:trace>
  <inkml:trace contextRef="#ctx0" brushRef="#br0" timeOffset="-615.519">848 552,'554'-27,"-337"26,-215 1,1-1,-1 1,1 0,0 0,-1 0,1 1,-1-1,1 1,-1-1,1 1,-1 0,0 0,1 0,-1 0,0 0,0 0,0 1,1-1,-1 1,-1 0,1-1,0 1,0 0,-1 0,1 0,-1 0,0 0,1 1,-1-1,0 0,0 1,0-1,-1 0,1 1,-1-1,1 1,-1 0,0-1,0 1,0-1,0 1,0-1,-1 1,1-1,-1 1,1-1,-1 1,0-1,0 0,-10 21</inkml:trace>
  <inkml:trace contextRef="#ctx0" brushRef="#br0" timeOffset="-366.311">848 1399,'38'-5,"33"-2,12 1,3 1,-9 1,-7 2,-12 1,-10 1,-9 0,-6 0,-4 0,-2 0,-1 1,-4-1</inkml:trace>
  <inkml:trace contextRef="#ctx0" brushRef="#br0" timeOffset="1152.12">1751 15,'14'-2,"12"-2,0 0,1 2,-1 0,0 2,1 1,-1 1,0 1,0 2,18 5,-40-8,-1 1,1-1,-1 1,0 0,0 0,0 0,0 1,-1-1,1 1,-1 0,0-1,0 1,0 0,0 0,-1 0,0 1,0-1,0 0,0 0,-1 1,1-1,-1 0,0 1,0-1,-1 0,1 1,-1-1,0 0,0 0,-1 0,1 0,-1 0,0 0,0 0,-2 3,-2 15,-29 151,-41 681,66-325,6-487,4-42,0 1,-1-1,1 1,0 0,-1-1,1 1,-1-1,1 1,0-1,-1 1,1-1,-1 1,0-1,1 0,-1 1,1-1,-1 0,0 1,1-1,-1 0,1 0,-1 1,0-1,0 0,1 0,-1 0,0 0,1 0,-1 0,0 0,1 0,-1 0,0-1,1 1,-1 0,0 0,1 0,-1-1,1 1,-1 0,0-1,1 1,-1-1,1 1,-1-1,1 1,-1-1,1 1,0-1,-1 1,1-1,0 1,-1-1,1 0,-1 0,-6-4,-2 0,1 0,0 1,-1 0,0 1,0 0,0 0,-1 1,1 0,0 1,-1 0,1 0,-1 1,1 0,-1 1,1 0,-1 0,1 1,0 1,-8 2,-62 5,-90-9,145-1</inkml:trace>
  <inkml:trace contextRef="#ctx0" brushRef="#br0" timeOffset="2282.774">2315 1399,'75'-25,"-2"-3,-2-3,0-3,-2-3,41-32,-97 63,0-2,-1 1,0-1,-1-1,0 0,0-1,-1 0,-1 0,1-1,-2-1,1 1,-2-1,1-1,-2 0,0 1,0-2,-1 1,-1-1,0 0,-1 0,0 0,-1 0,0-13,-2 25,0 0,0 0,-1 0,1 0,0 0,-1 0,1 0,-1 0,1 1,-1-1,0 0,0 0,0 1,0-1,0 0,0 1,-1-1,1 1,0 0,-1-1,1 1,-1 0,0 0,1 0,-1 0,0 0,1 0,-1 0,0 1,0-1,0 1,0-1,0 1,0 0,0 0,0-1,0 2,1-1,-1 0,0 0,0 0,0 1,0-1,-1 1,-78 43,70-33,0 0,0 2,2-1,-1 1,2 0,-1 1,2 0,0 0,0 1,2-1,0 2,0-1,2 0,0 1,0 3,3-13,0-1,0 0,0 1,1-1,0 0,0 0,0 1,1-1,0 0,0 0,0 0,0-1,1 1,0 0,0-1,0 0,0 0,1 0,0 0,0 0,0-1,0 1,0-1,1 0,-1-1,1 1,0-1,0 0,0 0,0 0,4 0,8 3,0-1,0-1,0 0,1-1,-1-1,0-1,1 0,-1-1,5-2,4 0,-1-1,0-2,0 0,-1-2,0 0,0-2,-1-1,0 0,-1-2,0-1,-1 0,-1-2,0 0,16-18,-30 26,-1-1,1 1,-2-1,1 0,-1 0,-1-1,0 1,0-1,-1 1,0-1,1-9,-3 16,1-1,-1 1,0-1,1 1,-2-1,1 0,0 1,-1-1,1 1,-1-1,0 1,0-1,-1 1,1 0,-1 0,0-1,1 1,-1 0,-1 0,1 1,0-1,-1 0,1 1,-1 0,0-1,0 1,0 0,0 0,0 1,0-1,0 1,-1-1,-2 0,2 2,0-1,0 1,0 0,0 0,-1 0,1 0,0 1,0-1,0 1,0 0,0 1,0-1,0 1,0-1,0 1,1 0,-1 1,1-1,0 1,-1-1,1 1,0 0,0 0,1 0,-1 1,1-1,-2 4,-2 2,0 0,1 1,0 0,1 0,0 1,0-1,1 1,1 0,-1 0,2 1,1-3,1 0,0 0,1 0,0-1,0 1,1 0,0-1,0 1,1-1,0 0,1 0,-1-1,2 1,-1-1,1 0,0-1,0 1,1-1,0 0,0-1,0 0,1 0,0 0,0-1,0 0,0-1,1 0,0 0,-1-1,1 0,0 0,0-1,0 0,0-1,0 0,1 0,16 4,1-1,-1-2,1 0,-1-2,1-1,-1-1,0-1,0-1,0-2,-1 0,0-2,0-1,-1 0,0-2,18-13,-28 15,0-1,0-1,-2 0,1-1,-2 0,0-1,0 0,-1 0,-1-1,0-1,-2 0,1 0,-2 0,0-1,-1 0,-1 0,0 0,-2-1,2-16,-5 32,1-1,0 1,-1-1,0 1,1 0,-1 0,0-1,0 1,0 0,-1 0,1 0,0 0,-1 0,1 0,-1 0,0 0,0 1,1-1,-1 1,0-1,0 1,-1 0,1 0,0 0,0 0,0 0,-1 0,1 1,-1-1,1 1,0-1,-1 1,1 0,-1 0,1 0,-1 0,1 1,0-1,-1 1,1-1,0 1,-1 0,1 0,0 0,0 0,0 0,0 1,0-1,0 1,0-1,0 1,0-1,1 1,-1 0,1 0,-1 0,1 0,-1 1,-5 6,-1 0,2 0,-1 1,2 0,-1 0,1 0,1 0,-1 1,2 0,0 0,0 0,1 0,0 0,1 1,0-1,1 1,0-1,1 0,1 1,-1-1,2 0,-1 0,2 0,-1 0,2 0,-1-1,1 0,1 0,0 0,0-1,1 1,0-2,7 7,-6-7,1-1,0 0,0 0,1-1,0 0,0-1,0 0,0-1,1 0,0 0,0-1,0-1,0 0,0 0,0-1,1-1,-1 0,0 0,1-1,-1-1,0 0,0 0,9-3,-2-5</inkml:trace>
  <inkml:trace contextRef="#ctx0" brushRef="#br0" timeOffset="2616.069">4178 411,'56'-14,"1"3,0 2,1 3,43 1,-96 4,-1 1,1-1,0 1,-1 0,1 1,0-1,-1 1,1 0,-1 0,1 0,-1 1,1-1,-1 1,0 0,0 1,0-1,0 1,0-1,0 1,-1 0,0 1,1-1,-1 1,0-1,0 1,-1 0,1 0,-1 0,0 0,0 0,-1 1,1-1,-1 1,-2 8,-1 0,0 0,-1-1,-1 1,0-1,-1 0,0 0,-1-1,0 1,0-1,-2-1,1 1,-1-1,-1 0,0-1,-9 8,15-13,-19 18,17-18,-1 0,1 0,0 1,0 0,1-1,0 2,0-1,0 0,0 1,1 0,0 0,0 0,0 0,1 0,0 0,0 1,1-1,0 1,0 0,0-1,1 1,0 2,3-6,0 1,0-1,0 0,1 0,0-1,-1 1,1-1,0 1,0-1,0 0,0-1,1 1,-1-1,0 0,1 0,-1 0,1 0,-1-1,1 0,-1 0,1 0,-1-1,1 1,-1-1,2 0,30-4,-1-2,-1-1,1-1,30-14,-28 9</inkml:trace>
</inkml:ink>
</file>

<file path=ppt/ink/ink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29.4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424 585,'71'229,"-47"-111,-4 1,-6 1,-5 0,-6 108,-14-155,5-56</inkml:trace>
  <inkml:trace contextRef="#ctx0" brushRef="#br0" timeOffset="489.584">0 895,'11'-27,"1"2,1-1,1 1,1 1,2 1,0 0,1 1,1 1,9-7,12-10,1 3,2 1,1 2,2 2,1 2,1 3,1 1,1 2,1 3,0 2,2 2,0 3,24-2,5 10,-80 4,0 1,0-1,1 0,-1 1,0-1,0 1,0-1,0 1,-1 0,1 0,0 0,0 0,0 0,-1 0,1 1,0-1,-1 1,1-1,-1 1,0-1,1 1,-1 0,0 0,0-1,0 1,0 0,-1 0,1 0,0 0,-1 0,1 0,-1 0,0 0,0 0,0 1,0 1,-3 10,-1 1,-1-1,0 0,-1 0,0 0,-1-1,-1 0,0 0,-1-1,-6 7,5-4,-319 380,270-283,57-108,1 0,0-1,0 1,0 0,0 0,0 0,1 0,0 0,0 0,0 0,0 0,0 0,1-1,0 1,0 0,0 0,0 0,1 0,-1-1,1 1,0-1,0 1,0-1,1 0,-1 0,1 0,-1 0,1 0,3 2,10 3,0-1,1-1,-1 0,1-1,0 0,1-2,-1 0,1-1,7 0,-4 0,339 31,-357-33,-1 0,0 0,1 0,-1 0,0 0,0 1,1-1,-1 1,0-1,0 1,0 0,1 0,-1 0,0 0,0 1,0-1,-1 0,1 1,0-1,-1 1,1 0,0 0,-1-1,0 1,1 0,-1 0,0 0,0 0,0 1,-1-1,1 0,0 0,-1 1,1-1,-1 0,0 0,0 1,0-1,0 0,0 1,0-1,-1 2,-7 8,-1 0,0-1,0 0,-1-1,-1 0,1 0,-2-1,1-1,-1 0,-6 3,3-1,-57 33,-2-3,-2-3,-1-4,-1-3,-22 3,60-19,20 2,31-15</inkml:trace>
  <inkml:trace contextRef="#ctx0" brushRef="#br0" timeOffset="1300.091">1468 1120,'55'142,"-22"-48,-31-91,-1 0,1-1,0 1,-1-1,1 0,1 1,-1-1,0 0,0 0,1 0,-1 0,1-1,0 1,-1-1,1 1,0-1,0 0,0 0,0 0,0-1,0 1,0-1,0 0,0 0,0 0,1 0,-1 0,0 0,0-1,1 0,12-5,0-1,0 0,-1-2,0 0,0 0,-1-1,0-1,-1 0,11-13,-1 4,11-9,0-1,-2-2,-1-1,-2-1,-1-1,-2-2,-2-1,6-13,-7 3,-22 48,-1 0,1 1,0-1,0 0,0 1,-1-1,1 0,0 1,0-1,-1 1,1-1,0 1,-1 0,1-1,-1 1,1 0,-1-1,1 1,-1 0,1 0,-1-1,0 1,0 0,1 0,-1 0,0 0,0-1,0 1,0 0,0 0,0 0,0 0,0 0,0-1,0 1,0 0,0 0,-1 0,1 0,0-1,-1 1,1 0,-1 0,1-1,-1 1,1 0,0 6,2 16,0 0,2 0,1-1,0 1,2-1,1 0,0-1,5 7,-8-21,0-1,1 1,-1-1,1-1,1 1,-1-1,1 0,0 0,0-1,0 0,1 0,-1-1,1 0,0 0,0-1,0 0,0 0,0-1,1 0,-1 0,0-1,1 0,-1-1,0 0,0 0,1 0,-1-1,0-1,0 1,-1-1,1-1,0 1,-1-1,7-5,27-16,0-1,-1-2,-2-2,-1-2,-2-1,-1-2,-1-1,-2-1,-2-2,3-8,-9 11,-2-2,-1 1,-1-2,-3-1,-1 0,-2-1,-2 0,-2-1,-1 0,-2-1,-3 1,-1-1,-2 0,-1 0,-4-8,5 42,-1-1,0 1,0-1,-1 1,0 0,-1 0,0 0,0 0,-1 0,0 1,-1-1,0 1,0 0,0 1,-1-1,-1 1,1 0,-3-1,7 7,0 0,0 0,0 0,-1 1,1-1,0 1,0 0,0 0,-1-1,1 1,0 1,0-1,0 0,-1 0,1 1,0 0,0-1,0 1,0 0,0 0,0 0,0 0,0 0,0 0,0 1,1-1,-1 1,1-1,-1 1,1 0,-1-1,1 1,0 0,0 0,0 0,0 0,0 0,-34 79,26-39,2 1,2 0,2 1,1-1,5 35,-1-30,3 0,1 0,3 0,2-1,1 0,3-1,2-1,2 0,1-1,3-2,1 0,3-1,1-2,11 12,74 42,-113-94,0 1,-1-1,1 0,0 0,-1 0,1 1,0-1,0 0,0 0,-1 0,1 0,0 0,0 0,1 1,-1-1,0 0,0 0,0 0,0 0,1 1,-1-1,0 0,1 0,-1 0,1 1,-1-1,1 0,-1 1,1-1,0 0,-1 1,1-1,0 1,-1-1,1 1,0-1,0 1,-1-1,1 1,0 0,0-1,0 1,-1 0,1 0,0 0,0 0,0 0,0 0,0 0,0 0,-1 0,1 0,0 0,0 0,0 1,0-1,-1 0,1 1,0-1,0 0,0 1,-13-21,-3 2</inkml:trace>
  <inkml:trace contextRef="#ctx0" brushRef="#br0" timeOffset="1553.561">2259 556,'47'-15,"46"-13,20-3,7-1,0 1,-4 0,-3 1,-2 0,-6 2,-5 4,-6 2,-5 5,-2 0,-12 4,-18 3</inkml:trace>
</inkml:ink>
</file>

<file path=ppt/ink/ink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41.1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1207,'34'-9,"25"-4,12 1,-1-3,-8 1,-4-1,-8 2,-7 2,-7-1,-4 1,-3 3,-6-2,-3 0,1 3,-4-4,-4 2</inkml:trace>
  <inkml:trace contextRef="#ctx0" brushRef="#br0" timeOffset="251.191">282 840,'9'43,"9"34,1 8,-3-5,0-12,-1-12,-5-12,2-7,-2-6,2-3,0-7</inkml:trace>
  <inkml:trace contextRef="#ctx0" brushRef="#br0" timeOffset="737.665">762 1518,'34'-115,"4"3,6 1,39-68,-78 168,0-1,1 1,0 0,1 0,0 1,1 0,0 0,0 1,1 0,1 0,-1 1,1 0,5-2,-14 10,1-1,-1 1,1-1,-1 1,1 0,-1-1,1 1,0 0,-1 0,1 0,-1 0,1 1,-1-1,1 0,0 1,-1-1,1 1,-1-1,0 1,1 0,-1-1,1 1,-1 0,0 0,0 0,1 0,-1 0,0 0,0 1,0-1,0 0,0 1,-1-1,1 0,0 1,-1-1,1 1,-1-1,1 1,-1-1,0 1,1 0,-1 0,7 76,-7-74,-2 38,0-33,1 0,1 1,-1-1,1 0,1 0,0 1,0-1,1 0,0 0,0 0,1 0,0-1,2 2,-4-8,1 0,-1 0,1 0,0-1,0 1,0-1,0 1,0-1,0 0,0 0,1 0,-1 0,0 0,1 0,-1-1,0 1,1-1,-1 1,1-1,-1 0,1 0,-1 0,1-1,-1 1,1 0,-1-1,0 0,1 1,-1-1,0 0,1 0,1-2,70-44,10-55,-48 51,-18 27,1 1,1 0,1 2,1 1,0 0,11-5,-32 24,0-1,1 1,-1 0,0 0,1 0,-1 0,1 0,-1 1,1-1,-1 0,1 1,0-1,-1 1,1 0,0-1,-1 1,1 0,0 0,0 0,-1 0,1 0,0 1,-1-1,1 1,0-1,-1 1,1-1,0 1,-1 0,1 0,-1-1,0 1,1 0,-1 0,0 1,1-1,-1 0,0 0,0 1,0-1,0 1,0-1,0 1,-1-1,1 1,0-1,-1 1,1 0,-1-1,1 1,-1 0,0-1,0 1,0 0,0-1,0 2,3 107,-5-98,1 0,0 1,1-1,0 0,1 0,0 0,1 0,0 0,1 0,0 0,1-1,0 1,1-1,0 0,1-1,0 1,1-1,0 0,0 0,7 5,-1-5</inkml:trace>
  <inkml:trace contextRef="#ctx0" brushRef="#br0" timeOffset="1153.176">2060 840,'-27'355,"42"-277,-4-108,37-270,-40 254,-1-11,3 0,2 1,3 0,2 2,2 0,22-41,-41 93,1 0,-1 0,1 0,0 0,-1 0,1 0,0 1,0-1,0 0,1 0,-1 1,0-1,0 1,1-1,-1 1,1 0,0-1,-1 1,1 0,0 0,-1 0,1 0,0 1,0-1,0 0,0 1,0-1,0 1,0 0,0 0,0-1,0 1,0 1,0-1,0 0,0 0,0 1,0-1,0 1,0 0,0-1,-1 1,1 0,0 0,0 0,-1 0,1 1,0-1,-1 0,0 1,1-1,-1 1,0-1,1 1,-1 0,0-1,0 3,37 153,-20-110,-10-29</inkml:trace>
  <inkml:trace contextRef="#ctx0" brushRef="#br0" timeOffset="1716.756">2709 784,'-17'10,"0"1,1 1,1 1,-1 0,2 1,0 1,1 0,0 1,-9 15,15-20,1 0,0 1,0-1,1 1,1 0,0 0,0 0,2 1,-1-1,1 1,1 0,1 0,-1-1,2 1,0 0,0 0,2-1,-1 1,1-1,1 0,0 0,1 0,3 5,-4-12,-1 0,1 0,0-1,0 0,1 0,-1 0,1 0,0-1,0 1,0-1,0-1,1 1,-1-1,1 0,0 0,-1 0,1-1,0 0,0 0,0 0,0-1,0 0,0 0,0-1,0 0,0 0,0 0,1-1,6-1,-1-1,1 0,-2-1,1 0,0-1,-1 0,0-1,0 0,-1-1,0 0,0-1,7-8,-12 10,0 0,-1 0,1 0,-1-1,-1 1,0-1,0 0,0 0,-1 0,0 0,-1 0,0-1,1-7,-2 12,0 0,0 0,0 0,0 0,-1 0,1 0,-1 0,0 0,0 0,-1 0,1 0,-1 1,0-1,0 1,0-1,0 1,-1 0,1-1,-1 1,0 1,0-1,0 0,0 1,0-1,-1 1,1 0,-1 0,0 0,0 1,0-1,0 0,-1 1,1 0,0-1,-1 2,1-1,0 0,-1 1,1 0,-1 0,1 1,-1-1,1 1,-1 0,1 0,0 0,0 0,-1 1,-2 2,7-4,0 1,1 0,-1 0,0 0,1 0,-1 0,1 0,-1 0,1-1,-1 1,1 0,-1 0,1-1,0 1,0 0,-1-1,1 1,0 0,0-1,0 0,0 1,-1-1,1 1,0-1,0 0,0 0,0 1,0-1,0 0,0 0,0 0,0 0,0 0,0 0,1-1,13 2,0 0,0-2,1 0,-1-1,0 0,0-1,-1-1,1 0,11-6,73-15,-75 22</inkml:trace>
  <inkml:trace contextRef="#ctx0" brushRef="#br0" timeOffset="1969.255">3414 784,'-24'38,"-22"32,-8 14,0-3,4-10,7-13,10-10,6-10,7-6,3-9,4-2,-1-2,-2 2,1-3</inkml:trace>
  <inkml:trace contextRef="#ctx0" brushRef="#br0" timeOffset="2425.343">3358 1235,'-114'352,"91"-310,29-62,1 1,1 0,0 1,2-1,0 2,1 0,1 0,3-3,3-5,17-21,1 3,2 0,2 3,2 1,26-17,-60 48,0 1,1 1,-1-1,2 1,-1 1,0 0,1 0,0 1,0 0,1 1,-1 0,0 0,1 1,0 1,0 0,-1 0,1 1,0 0,0 1,5 1,-10 2,-1 1,0-1,0 1,-1 0,1 0,-1 1,0-1,-1 1,1 0,-1 0,0 0,-1 1,1-1,-1 1,0-1,-1 1,0 0,0-1,0 1,-1 5,-1 0,0 0,0 0,-2 0,1-1,-1 1,-1-1,0 0,-1 0,0 0,0 0,-1-1,-1 0,-5 7,9-14,-1 0,1 0,0-1,-1 1,0-1,1 0,-1 0,0 0,0 0,0 0,0-1,-1 0,1 0,0 0,-1-1,1 1,0-1,-1 0,1 0,0-1,-1 1,1-1,0 0,-1 0,1 0,0-1,0 1,0-1,0 0,0 0,1-1,-1 1,1-1,-1 0,1 1,0-2,0 1,0 0,1-1,-1 1,1-1,-1 0,1 1,1-1,-1 0,-1-3,-10-18</inkml:trace>
  <inkml:trace contextRef="#ctx0" brushRef="#br0" timeOffset="3268.12">2540 78,'303'-72,"-297"71,-1-1,1 1,0 1,0-1,0 1,-1 0,1 0,0 1,0-1,0 2,-1-1,1 0,0 1,-1 0,0 0,1 1,2 2,-7-3,0 0,-1 0,1 0,-1 1,1-1,-1 0,0 1,0-1,0 0,0 1,-1-1,1 0,-1 1,1-1,-1 0,0 0,0 0,1 1,-2-1,1 0,0 0,0-1,-1 1,1 0,-1 0,1 0,-1-1,0 1,0-1,0 0,0 1,0-1,0 0,0 0,-4 4,-24 21,24-23,1 0,-1 0,1 1,0-1,0 1,0 1,1-1,0 1,-1-1,1 1,1 1,-1-1,1 0,0 1,0 0,1-1,-1 1,1 0,1 0,-1 1,1-1,0 0,0 0,1 1,0-1,0 0,1 1,2-3,1 0,0 0,0 0,0 0,1-1,-1 0,1 0,0 0,0 0,0-1,0 0,0 0,1 0,-1-1,0 1,1-1,-1-1,1 1,0-1,-1 0,1 0,-1-1,1 1,-1-1,3-1,7 2,244-29,-229 26</inkml:trace>
</inkml:ink>
</file>

<file path=ppt/ink/ink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38.4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650 508,'1'467,"26"-223,-9-163,-14-79,0-7</inkml:trace>
  <inkml:trace contextRef="#ctx0" brushRef="#br0" timeOffset="300.275">0 650,'578'-168,"-495"144,366-88,-447 111,0 0,1 0,-1 0,0 1,0-1,1 1,-1 0,0-1,1 1,-1 0,0 0,1 0,-1 1,0-1,0 1,1-1,-1 1,0 0,0 0,0-1,0 2,1-1,-2 0,1 0,0 1,0-1,0 1,-1-1,1 1,0 0,-1 0,0 0,1 0,-3 9</inkml:trace>
  <inkml:trace contextRef="#ctx0" brushRef="#br0" timeOffset="548.89">254 1327,'43'-10,"29"-7,12-7,-4-3,-6 3,-10 0,-7 5,-8 0,-8 4,-6 4,1-1,-1 3,-2 1,-6 3</inkml:trace>
  <inkml:trace contextRef="#ctx0" brushRef="#br0" timeOffset="1035.276">1411 960,'0'460,"-6"-441,-4-41,10 2,0-1,2 1,0-1,1 1,1 0,1 0,1 0,0 0,5-8,-6 15,10-25,2-1,1 2,2 0,1 1,2 2,2 0,1 1,1 2,2 0,1 2,26-18,45-12,-97 57,0 1,0-1,0 1,1 0,-1 0,0 0,0 1,0 0,1-1,-1 2,0-1,1 0,-1 1,0 0,0 0,0 0,0 0,0 1,0-1,0 1,0 0,-1 0,1 1,-1-1,1 1,-1 0,0 3,-1 0,0 0,0 0,-1 0,0 0,0 1,0-1,-1 0,0 1,0-1,-1 0,1 1,-1-1,-1 0,1 0,-1 0,0 0,-1 0,1 0,-1 0,0-1,-1 0,-2 4,-2 8,-1-1,-1-1,0 0,-1 0,-1-1,0 0,-1-1,0-1,-14 10,22-19,1-1,0 1,0-1,-1-1,1 1,-1 0,0-1,1 0,-1 0,0-1,0 1,1-1,-1 0,0 0,0-1,0 1,-1-1,-11-5</inkml:trace>
  <inkml:trace contextRef="#ctx0" brushRef="#br0" timeOffset="2104.637">142 197,'14'-9,"20"-4,13-4,8 1,4 3,3-1,4 2,1 3,3-2,0 1,-3 2,2-2,-2 1,-2-4,-2 1,-3 3,-7 2,-12 3</inkml:trace>
</inkml:ink>
</file>

<file path=ppt/ink/ink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45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1 670,'143'-31,"-1"-6,25-15,33-9,-136 33,-85 23,7 10</inkml:trace>
  <inkml:trace contextRef="#ctx0" brushRef="#br0" timeOffset="248.291">141 896,'44'0,"37"-9,16-9,0-1,-7-1,-9-3,-13-3,-9 5,-4-1,-8 5,-1-1,-10 4</inkml:trace>
  <inkml:trace contextRef="#ctx0" brushRef="#br0" timeOffset="496.489">1666 247,'-5'43,"-1"43,0 17,1 0,2-12,0-18,2-15,1-14,5-9,1-5,0-4,-5-6,-4-6</inkml:trace>
  <inkml:trace contextRef="#ctx0" brushRef="#br0" timeOffset="648.668">1101 247,'44'-14,"32"-10,14-6,6 3,-4 1,-8 4,-4 2,-6 4,-6 0,-5 3,-3 3,-8 4,-7-2,-7 0,-5 2,-8 6,-8 3</inkml:trace>
  <inkml:trace contextRef="#ctx0" brushRef="#br0" timeOffset="862.651">1186 981,'67'-5,"32"-6,9-7,-5-4,-10 1,-11 0,-10-2,-8 3,-5 1,-8 3,-3-1,-4 3,-1 4,-3 3,-2-1,-9 0</inkml:trace>
  <inkml:trace contextRef="#ctx0" brushRef="#br0" timeOffset="1316.218">2427 755,'-28'402,"17"-340,9-97,13 4,2 0,0 1,2 0,2 1,0 1,2 1,1 0,1 1,1 2,1 0,2 1,-1-3,1 1,1 1,1 1,1 2,2 1,-1 1,2 1,1 2,0 1,1 1,3 1,-33 12,-1-1,1 1,-1 0,1 0,0 0,0 1,-1-1,1 0,0 1,0 0,0 0,-1 0,1 0,0 0,0 0,0 1,-1-1,1 1,0 0,0 0,-1 0,1 0,-1 1,1-1,-1 0,0 1,1 0,-1 0,0 0,0 0,0 0,0 0,-1 0,1 0,0 1,-1-1,0 1,1-1,-1 1,0 0,-1-1,1 1,0 0,-1 0,-1 11,-1-1,0 1,-1-1,-1 0,0 0,-1 0,0 0,-1-1,0 0,-1 0,-1 0,0-1,0 0,-9 8,7-8,1 0,-1 0,-1-1,1-1,-2 0,1 0,-1-1,-1-1,0 0,1-1,-2 0,1-1,-10 2,0-6,4-5</inkml:trace>
  <inkml:trace contextRef="#ctx0" brushRef="#br0" timeOffset="4833.985">2823 981,'-5'0,"-6"0,-6 0,-6 0,3-5,-2-2,-1 1,-1 1,-2-3,-1-1,-1-3,4 1</inkml:trace>
</inkml:ink>
</file>

<file path=ppt/ink/ink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1:58.8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0 999,'9'16,"1"0,0-1,1-1,1 0,0 0,1-1,0-1,1 0,0-1,1 0,9 4,-10-8,0-1,0 0,1 0,0-2,0 0,0-1,1 0,-1-1,1-1,0-1,-1 0,1-1,-1 0,1-1,-1-1,1-1,-1 0,-1-1,1 0,-1-1,7-4,21-12,0-2,-1-2,-2-1,-1-3,-1 0,12-16,68-71,-6-4,57-84,152-272,-290 443,-30 34,1-1,-1 1,1 0,0-1,-1 1,1 0,0 0,-1-1,1 1,0 0,-1 0,1 0,0 0,-1 0,1 0,0 0,0 0,-1 0,1 0,0 0,-1 1,1-1,0 0,-1 0,1 1,0-1,-1 0,1 1,-1-1,1 1,-1-1,1 1,-1-1,1 1,-1-1,1 1,-1-1,0 1,1 0,-1-1,0 1,1 0,-1-1,0 1,0 0,0-1,0 1,1 0,-1-1,0 1,0 0,0 0,-1-1,1 1,0 0,0-1,0 1,3 31,-2-1,-1 0,-1 0,-2 1,-1-1,-2-1,-4 16,10-45,-52 245,-28 59,62-252,-2-1,-2-1,-3-1,-2-1,-1-1,-3-2,-2-1,-6 4,31-39,-1 0,0 0,0-1,-1-1,0 1,0-2,-1 1,0-1,0-1,0 0,-1-1,0 0,0 0,-1-1,1-1,-1 0,0-1,0-1,0 0,0 0,0-1,1-1,-1 0,0-1,-8-2,10-1,0-1,0 0,0-1,1 0,0 0,0-1,1-1,0 1,1-1,0-1,0 0,1 0,0 0,1-1,0 0,1 0,0-1,1 0,0 1,1-1,0-1,1 1,0 0,1-5,-3-12</inkml:trace>
  <inkml:trace contextRef="#ctx0" brushRef="#br0" timeOffset="446.787">1948 858,'-17'14,"0"1,1 0,0 1,2 1,0 0,1 1,0 0,2 1,0 0,1 1,1 1,1-1,0 4,7-18,1 1,0 0,0 0,0 0,1-1,0 1,1 0,-1-1,1 1,1-1,-1 1,1-1,0 0,0 0,1 0,0-1,0 1,0-1,0 0,1 0,0 0,0-1,1 1,-1-1,1-1,0 1,0-1,0 0,0 0,0-1,1 0,-1 0,1 0,0-1,0 0,-1 0,1-1,0 0,0 0,0 0,-1-1,1 0,2-1,3 0,1-1,-1 0,1 0,-1-1,0-1,-1 0,1-1,-1 0,0-1,0 0,-1 0,0-1,3-4,-8 8,0-1,-1 0,0 1,0-1,0-1,-1 1,0 0,0-1,0 0,0 0,-1 1,0-2,0 1,-1 0,0 0,0 0,0-1,-1 1,0 0,0-1,-1 1,1 0,-1-1,-1 1,1 0,-1 0,-2-4,-2-1,-1 0,-1 1,1 0,-2 1,1-1,-1 2,-1-1,0 1,0 0,0 1,-1 1,0-1,-1 2,1 0,-9-3,-5-3</inkml:trace>
</inkml:ink>
</file>

<file path=ppt/ink/ink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2:00.1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537 1,'10'295,"-9"-245,-2 0,-2 0,-3 0,-1-1,-3 0,-14 39,20-74,0-1,1 1,1-1,0 1,0 0,2 0,-1 0,2 0,0 0,2 9,9-11,-6-17</inkml:trace>
  <inkml:trace contextRef="#ctx0" brushRef="#br0" timeOffset="395.322">1 58,'36'-9,"0"1,1 2,0 2,0 2,36 1,-44 1,264 0,-89-26,-53 24,-127 2</inkml:trace>
  <inkml:trace contextRef="#ctx0" brushRef="#br0" timeOffset="877.385">1271 339,'38'-9,"28"-4,6 1,-3 2,-9 3,-10 2,-9 3,-6 1,-4 1,-3 1,-6-1</inkml:trace>
  <inkml:trace contextRef="#ctx0" brushRef="#br0" timeOffset="1132.964">1328 538,'38'0,"32"-5,9-2,-4 1,-11 1,-15-3,-11-1,-13 2</inkml:trace>
</inkml:ink>
</file>

<file path=ppt/ink/ink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2:02.8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283 138,'-5'24,"-1"23,0 7,1 0,1-5,2-5,1-6,5-4,3-4,-1-1,-1-2,4-5,0-1,-2-5</inkml:trace>
  <inkml:trace contextRef="#ctx0" brushRef="#br0" timeOffset="250.848">1 675,'38'-5,"37"-1,11-1,-1 2,-9 2,-8 1,-11 0,-10 2,-9 0,-10 5,-5 2,-3-1,-3-1</inkml:trace>
  <inkml:trace contextRef="#ctx0" brushRef="#br0" timeOffset="649.977">114 900,'42'-6,"-16"2,1 0,-1 1,1 2,0 1,0 1,0 1,19 5,-44-7,0 0,0 0,0 0,1 0,-1 1,0-1,0 1,0-1,0 1,0 0,-1 0,1 0,0 0,0 0,0 0,-1 0,1 1,-1-1,1 1,-1-1,1 1,-1-1,0 1,0 0,0 0,0 0,0-1,0 1,0 0,-1 0,1 0,-1 0,1 0,-1 0,0 1,0-1,0 0,0 0,0 0,-1 0,1 0,0 0,-1 0,1 0,-1 0,0 0,0 0,0 0,0 0,0-1,-1 2,-17 17,-1 0,0-2,-2 0,0-1,-1-2,0 0,-17 7,-107 77,145-98,0 0,0 1,0-1,0 1,0-1,1 1,-1 0,0 0,1 0,-1 0,1 0,0 0,0 0,0 0,0 0,0 1,0-1,0 0,1 1,-1-1,1 1,0-1,-1 0,1 1,1-1,-1 1,0-1,0 1,1-1,-1 0,1 1,0-1,0 0,0 1,0-1,0 0,0 0,1 0,-1 0,1 0,0 0,-1 0,1-1,0 1,0-1,0 1,0-1,0 1,0-1,0 0,1 0,-1 0,0-1,3 2,18 2,0 0,1-1,0-1,-1-2,1 0,0-2,11-2,-28 4,173-32,-62-27,-102 48</inkml:trace>
  <inkml:trace contextRef="#ctx0" brushRef="#br0" timeOffset="979.282">1412 421,'-15'34,"-4"20,1 6,-1-2,2-2,4-5,0-7,2-6,2 0,-1-1,1-3,1-2,3-1,1-2,3-1,0 0,6-5,2-6</inkml:trace>
  <inkml:trace contextRef="#ctx0" brushRef="#br0" timeOffset="1248.858">904 365,'453'-12,"-29"-23,-340 30,-69 21,-16-5</inkml:trace>
  <inkml:trace contextRef="#ctx0" brushRef="#br0" timeOffset="1513.625">763 1239,'48'-5,"45"-6,15-1,0-4,-9 1,-12 4,-11 3,-14-2,-7 0,-9 3,-8 2,-4 2,-4 2,-3 0,-5 1</inkml:trace>
  <inkml:trace contextRef="#ctx0" brushRef="#br0" timeOffset="1901.958">904 25,'43'0,"34"0,13 0,1 0,-6 0,-7 0,-12 0,-9 0,-3 0,-6 0,-7-4,-6-3,-3 1,-3 2,-6 0</inkml:trace>
  <inkml:trace contextRef="#ctx0" brushRef="#br0" timeOffset="2533.725">1892 1013,'-33'298,"32"-294,1-1,-1 0,1 0,0 0,-1 0,0 0,0 0,0 0,0 0,0 0,-1-1,1 1,-1 0,1-1,-1 1,0-1,0 0,0 1,-1-1,1 0,-1 0,2-3,0 1,0-1,0 0,0 0,0 0,0 0,1 0,-1 0,0 0,0 0,1-1,-1 1,1 0,-1 0,1 0,0-1,0 1,-1 0,1 0,0-1,0 1,0 0,0-1,0 1,1 0,-1 0,0-1,0 1,1 0,-1 0,1-1,-1 1,1 0,6-17,1 0,0 1,2 1,0-1,0 2,2-1,0 1,0 1,2 0,-1 1,13-8,-26 20,183-149,-170 139,1 1,0 1,0 0,1 1,0 1,1 0,-1 1,1 1,0 0,1 1,-1 1,1 1,14-1,-29 3,1 0,-1 0,1 1,-1-1,1 1,-1 0,0-1,1 1,-1 0,0 1,0-1,0 0,0 1,0-1,0 1,0-1,0 1,0 0,-1 0,1 0,-1 0,1 0,-1 0,0 0,0 0,0 1,0-1,0 0,-1 1,1-1,-1 1,1-1,-1 1,0-1,0 0,0 1,0-1,0 1,-1 1,0 4,0-1,-1 1,1 0,-2 0,1 0,-1-1,0 0,0 1,-1-1,0 0,-5 6,-2-1,0-1,0 0,-1-1,-1 0,0-1,0 0,0-1,-1-1,0 0,-1-1,0 0,0-1,-8 1,18-5,0-1,0 1,-1-1,1 0,-1 0,1 0,0-1,0 0,-1 0,1 0,0-1,0 1,0-1,0-1,0 1,1-1,-1 0,1 0,-1 0,0-1,-13-14</inkml:trace>
  <inkml:trace contextRef="#ctx0" brushRef="#br0" timeOffset="3615.348">2653 1042,'288'-123,"-261"113,0-1,-1-1,-1-2,0 0,-1-1,-1-2,0 0,-1-2,-1 0,-1-2,-1 0,0-1,-2-1,10-17,-13-43,-15 81,1 0,0 0,0 0,-1-1,0 1,1 0,-1 0,0 0,0 0,0 0,0 0,0 0,-1 0,1 1,0-1,-1 0,0 1,1-1,-1 1,0 0,0-1,1 1,-1 0,0 0,0 0,-1 0,1 1,0-1,0 0,0 1,0-1,-1 1,1 0,0 0,-2 0,-9 3,-1 1,1 1,0 0,0 0,0 1,1 1,0 0,0 1,1 0,0 1,0 0,1 1,0 0,1 0,0 1,-1 3,0-3,0 1,1 1,0 0,1 0,1 0,0 1,1 0,0 1,-3 14,8-24,-1 1,1-1,0 1,1-1,-1 1,1-1,0 1,1 0,-1-1,1 1,0-1,0 0,1 1,0-1,0 0,0 0,0 0,1 0,0 0,0 0,0-1,1 0,-1 1,1-1,0 0,0-1,1 1,-1-1,1 0,7 4,0 0,1-1,0-1,0 0,0-1,1 0,-1-1,1-1,0 0,0 0,0-2,-1 0,1 0,0-1,0-1,0 0,13-5,2-1,0-2,0-1,-1-1,-1-2,0 0,0-2,16-13,-28 16,0 0,0-1,-1-1,-1 0,-1 0,0-2,-1 1,0-1,-2-1,0-1,5-38,-13 56,-1 0,0 0,0 0,0-1,0 1,-1 0,1 0,0 0,0 0,-1 0,1 0,0 0,-1-1,0 1,1 0,-1 1,1-1,-1 0,0 0,0 0,1 0,-1 0,0 1,0-1,0 0,0 1,0-1,0 1,0-1,0 1,0-1,0 1,0 0,0-1,-1 1,1 0,0 0,0 0,0 0,0 0,0 0,-1 0,1 0,0 1,0-1,0 0,0 1,0-1,-1 1,-6 3,-1 1,1 0,0 1,1 0,-1 0,1 0,0 1,0 0,1 1,0 0,1 0,-1 0,2 0,-1 1,1 0,-3 7,5-10,0 1,1-1,0 0,0 1,0-1,0 1,1-1,0 1,1-1,0 1,0-1,0 1,0-1,1 0,0 0,1 0,-1 0,1 0,0 0,1 0,-1-1,1 0,0 0,1 0,-1 0,1-1,0 1,0-1,0 0,0-1,1 1,0-1,0 0,-1-1,2 1,-1-1,0 0,0-1,1 0,3 1,11 0,0 0,1-2,-1 0,0-2,0 0,1-1,-1-1,-1-1,1-1,-1-1,0-1,0 0,-1-1,0-2,-1 0,0-1,-1 0,0-1,-1-1,-1-1,11-13,-21 22,22-22,-2-1,-1-1,-2-2,18-32,-32 50,-5 10,-1 1,0 0,0 0,0-1,0 1,-1-1,1 0,-1 0,0 1,0-1,0 0,-1 0,1 0,-1 0,0 0,0 0,0 0,-1 0,1 0,-1 0,0 0,0 3,0 0,0 0,0 0,0 0,0 0,0 0,0 0,0 1,0-1,-1 0,1 1,0-1,0 1,-1-1,1 1,0 0,-1-1,1 1,-1 0,1 0,0 0,-1 0,1 0,0 0,-1 0,1 1,-1-1,1 0,0 1,0-1,-1 1,1 0,0-1,0 1,0 0,-1 0,1-1,0 1,-43 33,33-24,0 1,1 1,1-1,0 1,0 1,2 0,-1 0,2 1,-1 0,2 0,0 0,1 0,0 1,1 0,1 0,0 0,1 0,1 0,0 0,1 0,3 15,0-19,0 0,1 0,0 0,1-1,0 0,1 0,0 0,1-1,-1 0,2-1,-1 0,1 0,1-1,-1 0,1 0,0-1,1 0,-1-1,1 0,0-1,0 0,1-1,-1 0,1-1,0 0,0-1,-1 0,1-1,0-1,0 1,7-3,9-2,-4-1</inkml:trace>
  <inkml:trace contextRef="#ctx0" brushRef="#br0" timeOffset="4549.3">4431 195,'3'-5,"-1"0,1 0,0 1,0-1,1 1,-1 0,1 0,0 0,0 0,0 1,0-1,1 1,0 0,-1 0,1 1,0 0,0 0,0 0,1 0,-1 1,0 0,1 0,-1 0,3 0,4-2,0-1,0 2,1 0,-1 0,1 1,-1 1,1 0,-1 0,1 1,-1 1,1 0,-1 1,0 1,11 3,-21-4,-1-1,1 0,-1 0,0 1,1-1,-1 1,-1-1,1 1,0-1,-1 1,1-1,-1 1,1 0,-1-1,0 1,-1 0,1-1,0 1,-1 0,1-1,-1 1,0-1,0 1,0-1,0 1,0-1,0 0,-1 1,1-1,-1 0,0 0,1 0,-1 0,0 0,0-1,0 1,-1-1,1 1,-1 0,-6 8,-6 9,-35 50,49-67,0 0,0 0,1 0,-1 0,1 0,-1 0,1 0,-1 0,1 0,0 1,0-1,0 0,0 0,1 0,-1 0,0 0,1 0,0 0,-1 0,1 0,0 0,0 0,0 0,0 0,1 0,-1-1,0 1,1 0,-1-1,1 0,-1 1,1-1,0 0,0 1,0-1,16 7,0-2,0 0,0-1,0 0,1-2,0 0,0-1,0-1,0-1,0-1,0 0,0-2,-1 0,1-1,-1 0,0-2,0 0,10-6,-3 4</inkml:trace>
</inkml:ink>
</file>

<file path=ppt/ink/ink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02:12.694"/>
    </inkml:context>
    <inkml:brush xml:id="br0">
      <inkml:brushProperty name="width" value="0.1" units="cm"/>
      <inkml:brushProperty name="height" value="0.2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228 398,'0'-67,"-23"245,16 3,9 1,14 85,-8-87,-8 0,-7 0,-30 162,-10-86,-68 210,113-459,-1 2,0 1,0-1,1 1,0 0,1-1,0 1,1 0,-1 0,2 0,0 0,0-1,1 4,2-9,-1 0,1-1,0 0,0 0,1 0,-1 0,0 0,1-1,0 0,-1 0,1 0,0-1,0 0,0 0,0 0,0 0,1-1,-1 0,0 0,0 0,0 0,0-1,0 0,3-1,6 1,1315-4,-587-21,806 47,833 94,-2175-106,429 12,41-29,46-12,-553 11,150 3,-32 41,-179-13,-106-22,1 1,0-1,-1 0,1 0,0 0,-1-1,1 1,0-1,-1 1,1-1,-1 0,1 0,-1 0,1 0,-1 0,1-1,-1 1,0-1,0 1,0-1,0 0,0 0,0 0,0 0,-1 0,1 0,-1-1,0 1,1-1,-1 1,0-1,0 1,-1-1,1 1,0-1,12-97,-16-11,-5-1,-10-32,5 35,-31-323,13-275,33 280,4 358,3-1,2 2,4-1,3 2,17-40,2-42,-34 138,0 0,-1 0,-1 0,0 0,-1-1,0 1,0 0,-1-1,-1 1,0 0,0 0,-1 0,-1 0,1 1,-2-1,-1-1,3 9,0 0,0 1,-1-1,1 1,-1 0,1 0,-1 0,0 1,0 0,1-1,-1 1,0 0,0 1,-1-1,1 1,0 0,0 0,0 0,0 0,0 1,0 0,0-1,0 1,0 1,0-1,1 1,-1-1,-2 3,-22 3,-184 31,-398-37,-472-12,248-24,-1453-33,2079 67,-1591 31,135 93,1378-85,287-38,-1 0,1 1,-1-1,1 1,-1 0,0-1,1 1,-1-1,1 1,-1-1,0 1,0 0,1-1,-1 1,0 0,0-1,0 1,0 0,0 0,1-1,-1 1,-1 0,1-1,0 1,0 0,0-1,0 1,0 0,-1-1,1 1,0 0,-1-1,1 1,0 0,-1-1,1 1,-1-1,1 1,-1-1,1 1,-1-1,1 1,-1-1,1 0,-1 1,0-1,1 0,140 17,-139-16,1 1,0 0,-1 0,0 0,1-1,-1 1,0 0,0 1,0-1,0 0,0 0,0 0,-1 1,1-1,-1 0,0 1,1-1,-1 0,0 1,0-1,-1 0,1 1,0-1,-1 0,0 1,1-1,-1 0,0 0,0 0,0 0,0 0,-1 0,1 0,0 0,-1 0,0 0,1-1,-1 1,0 0,0-1,0 1,-9 16,-147 402,149-395,-7 11,1 1,2 1,2 0,2 1,1 0,2 0,1 1,3 0,1-1,1 1,7 35,-5-66,0 0,1 0,0 0,1 0,0-1,1 1,0-1,0 0,0 0,6 5,9 6</inkml:trace>
</inkml:ink>
</file>

<file path=ppt/ink/ink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52,'-13'-6,"0"1,-1 0,0 1,1 1,-1 0,-1 1,1 0,0 1,0 1,0 0,-1 1,1 1,0 0,0 1,0 0,0 1,1 0,0 2,0-1,0 2,0-1,1 2,0 0,1 0,-1 1,2 0,-1 1,-3 6,1-3,0 1,2 0,0 1,0 1,2-1,0 1,0 1,2 0,0 0,1 1,0-1,2 1,0 0,1 1,1-1,0 10,3-23,-1-1,1 1,-1 0,1-1,0 1,1 0,-1-1,1 1,0-1,0 0,1 0,-1 0,1 0,0 0,0 0,0-1,0 1,1-1,-1 0,1 0,0 0,0-1,0 1,0-1,0 0,1 0,-1 0,1-1,-1 1,1-1,1 0,6 1,0-1,0 0,0-1,0 0,0-1,0 0,0-1,0 0,0-1,-1 0,12-6,3-5,-2-1,1-2,-2 0,0-2,-2 0,0-2,-1 0,-1-1,-1-1,9-15,-18 25,168-239,-155 231,-11 41,-11 89,-2-89,1-1,0 0,2 1,0-1,1 1,1-1,1 0,1 0,0-1,1 1,5 6,-7-15,2 0,-1-1,1 1,1-1,-1-1,2 1,-1-1,1 0,0-1,1 0,0 0,0-1,0 0,1 0,-1-1,3 0,10 2</inkml:trace>
</inkml:ink>
</file>

<file path=ppt/ink/ink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0 419,'39'-33,"-2"-1,-1-3,-2 0,-2-2,-1-2,11-22,-37 56,39-39,-30 89,-14-40,1 13,16 109,-16-121,0 0,1 0,-1-1,1 1,0 0,0-1,0 0,1 1,-1-1,1 0,0 0,0-1,0 1,0 0,0-1,0 0,1 0,-1 0,1 0,0-1,-1 1,1-1,0 0,0 0,0 0,0 0,0-1,0 0,2 0,2 0,1 0,-1-1,0-1,0 1,0-1,0-1,0 1,-1-1,1-1,-1 1,0-1,0-1,0 1,0-1,-1 0,0-1,0 1,0-1,-1-1,4-4,81-152,-57 93,-20 46</inkml:trace>
</inkml:ink>
</file>

<file path=ppt/ink/ink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66 509,'-13'32,"1"0,2 1,1 0,2 1,1 0,1 0,2 3,3-33,0-1,0 0,0 0,0 0,0 0,1 0,0 0,-1 0,1 0,0 0,0 0,1 0,-1 0,1 0,-1-1,1 1,0 0,0-1,0 0,0 1,1-1,-1 0,1 0,-1 0,1-1,-1 1,1-1,0 1,0-1,0 0,0 0,0 0,0 0,0-1,0 1,0-1,1 0,-1 0,0 0,0 0,0-1,2 1,8-2,0-1,-1 0,1-1,-1 0,0-1,0 0,0-1,-1 0,0-1,0 0,-1-1,0 0,0 0,-1-1,0-1,4-4,11-16,-2-1,-1 0,-1-1,-2-1,0-4,-7 13,-1-1,0-1,-2 0,-2 0,0 0,-1-1,-2 0,-1 0,0 0,-3 0,0 0,-1 0,-2 0,-1 1,-2-6,6 26,-1-1,0 1,0-1,-1 1,0 0,0-1,0 2,0-1,-1 0,0 1,-1-1,1 1,-1 0,0 1,0-1,0 1,-1 0,1 0,-1 1,0 0,0 0,-1 0,1 0,0 1,-1 0,0 1,1 0,-1 0,0 0,0 0,1 1,-1 1,0-1,-1 1,-3 4,1 0,0 0,0 1,1 1,0-1,0 1,1 1,0 0,0 0,0 1,1 0,1 0,-1 0,2 1,-1 0,1 0,1 1,0-1,0 1,1 0,0 0,0 9,-1-1,1-1,0 1,2 0,0 0,1 1,1-1,1 0,0 0,2-1,0 1,1-1,1 0,1 0,0 0,1-1,1 0,1 0,0-1,1-1,1 0,0 0,1-1,1-1,0 0,1-1,0 0,0-1,2-1,-1-1,8 3,26 10,1-1,1-3,0-2,2-3,34 4,-54-11</inkml:trace>
</inkml:ink>
</file>

<file path=ppt/ink/ink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36 400,'29'1,"1"-1,-1-1,0-1,0-2,0-1,0-2,-1 0,0-2,7-4,-15 7,-1-1,0-1,0-1,-1-1,0 0,0-1,-1-1,-1-1,0 0,0-1,-2-1,0 0,0-1,-2 0,0-1,-1-1,0 0,-2 0,0-1,3-11,-11 28,0 1,0 0,-1-1,1 1,-1-1,1 1,-1-1,1 0,-1 1,0-1,0 1,0-1,0 0,0 1,0-1,0 1,-1-1,1 0,0 1,-1-1,0 1,1-1,-1 1,0-1,1 1,-1 0,0-1,0 1,0 0,0 0,-1 0,1 0,0-1,0 2,-1-1,1 0,-1 0,1 0,0 1,-1-1,1 0,-1 1,0 0,1-1,-1 1,1 0,-1 0,0 0,1 0,-1 0,1 0,-1 0,0 1,-1-1,-8 10,1 0,0 0,0 1,1 0,0 1,1 0,0 0,1 1,1 0,0 0,0 1,2-1,-1 1,-1 13,5-25,-28 109,5 0,-10 107,-5 28,19-134,-5-2,-5 0,-33 79,54-168,0 0,-1 0,-2-1,0 0,-1-1,0 0,-2-1,-6 5,20-21,-1 0,1 0,-1-1,0 1,0 0,0-1,0 1,0-1,0 1,0-1,0 0,0 0,-1 0,1 0,0 0,-1-1,1 1,-1-1,1 1,-1-1,1 0,-1 0,1 0,-1 0,1-1,-1 1,1-1,0 1,-1-1,1 0,0 0,-1 0,1 0,0 0,0-1,0 1,0-1,0 1,0-1,0 0,1 0,-1 1,1-1,-2-3,-1-9,1-1,1 0,0 1,1-1,1 0,0 0,1 0,1 0,0 0,1 0,0 1,1-1,1 1,8-28,2 1,1 1,2 1,2 0,1 2,3 0,20-25,-22 33,4-8,1 2,2 0,1 2,1 2,34-26,-48 45</inkml:trace>
</inkml:ink>
</file>

<file path=ppt/ink/ink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14,'-12'23,"1"1,1 0,1 0,1 0,2 1,0 1,2-1,0 1,2-1,1 21,1-43,-1 0,1 0,0 0,0 0,0 0,1 0,-1 0,1 0,0 0,0 0,0 0,0 0,0 0,1-1,-1 1,1 0,0-1,-1 1,1-1,0 0,1 0,-1 0,0 0,1 0,-1 0,1 0,-1-1,1 1,0-1,-1 0,1 0,0 0,0 0,0 0,0-1,0 0,0 1,0-1,0 0,0 0,0 0,1-1,-1 1,-1-1,1 0,0 0,1 0,10-4,0-1,0 0,-1-1,0 0,0-1,-1 0,0-1,0-1,-1 0,-1 0,1-1,6-11,-12 16,0 0,-1 0,0-1,0 0,-1 1,0-1,0-1,0 1,-1 0,0-1,-1 1,1-1,-2 0,1 1,-1-1,0 0,0 1,-1-1,0 0,-1 1,0-1,0 1,0 0,-1 0,-2-6,2 9,1-1,0 1,-1-1,0 1,0 0,0 0,-1 0,1 1,-1-1,0 1,0 0,0 0,0 0,-1 0,1 1,-1-1,0 1,1 1,-1-1,-4 0,-10 1</inkml:trace>
</inkml:ink>
</file>

<file path=ppt/ink/ink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5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0 399,'0'-24,"5"-27,6-9,6 0,1 5,1 13,-2 8,1 11,-3 3,1 6,2 5,4 4,-3 3</inkml:trace>
</inkml:ink>
</file>

<file path=ppt/ink/ink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1,'-24'5,"0"2,0 0,1 2,0 0,0 2,1 0,0 2,1 0,1 1,0 2,1 0,1 0,0 2,1 0,-10 16,24-30,-1 1,1 0,0 0,1 0,-1 0,1 0,0 1,0-1,0 1,1 0,0-1,0 1,1 0,-1 0,1-1,1 1,-1 0,1 0,0 0,0-1,0 1,1-1,0 1,0-1,1 1,-1-1,1 0,0 0,1-1,-1 1,1 0,0-1,0 0,4 4,-4-6,-1 0,1 0,0-1,0 1,0-1,0 0,0 0,0 0,0 0,0-1,0 0,1 0,-1 0,0 0,0 0,0-1,0 0,0 0,0 0,0-1,0 1,0-1,2-1,85-55,-84 52,242-213,-247 217,0 0,0 0,0 0,0 0,1 1,-1-1,0 0,1 1,-1 0,1-1,-1 1,1 0,0 1,-1-1,1 0,0 1,0-1,-1 1,1 0,0 0,0 0,0 0,0 1,-1-1,1 1,0-1,0 1,-1 0,1 0,-1 0,1 1,-1-1,1 1,-1-1,0 1,0 0,1 0,-1 0,30 68,-31-63,1-1,0 1,0-1,0 0,1 0,0 0,0 0,1-1,0 1,-1-1,2 0,-1 0,1 0,-1-1,1 1,1-1,-1 0,0-1,1 1,0-1,4 2,61 18,-52-17</inkml:trace>
</inkml:ink>
</file>

<file path=ppt/ink/ink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193 250,'251'-222,"-250"220,0 0,0 0,0 1,0-1,0 0,1 1,-1-1,0 1,1 0,0-1,-1 1,1 0,0 0,-1 0,1 0,0 0,0 0,0 1,0-1,0 1,0-1,0 1,0 0,0 0,0 0,0 0,0 0,0 0,0 0,0 1,0-1,0 1,0-1,0 1,0 0,0 0,0 0,-1 0,1 0,0 0,-1 0,1 1,-1-1,1 1,-1-1,1 2,3 13,-2 0,0 1,-1-1,0 1,-1-1,-1 1,-1 0,-2 9,2 17,-4 63,-3-2,-6 1,-3-1,-6-1,-3-2,-6 0,-3-2,-17 25,37-94,-1 0,-1-2,-1 0,-2-1,-1-1,-1 0,-1-2,-1-1,-5 3,27-24,0 1,0-1,0 0,0 0,0 0,0 0,-1 0,1-1,-1 1,1-1,-1 1,0-1,0 0,1 0,-1 0,0 0,0-1,0 1,0-1,0 0,0 0,0 0,0 0,0 0,0-1,1 1,-1-1,0 0,0 1,0-2,0 1,1 0,-1 0,1-1,-1 0,1 1,-1-1,1 0,0 0,0 0,0 0,0-1,0 1,1-1,-1 1,0-1,1-14,1 0,1 0,0 0,1 0,1 1,1-1,0 1,1 0,1 0,0 0,1 0,1-3,17-40,2 1,3 1,3 2,2 1,2 2,2 1,3 2,6-2,-40 42,0 0,0 0,1 1,0 1,0-1,1 1,0 1,0 0,1 0,-1 1,1 0,1 1,-1 1,0-1,7 0,-14 5,0 0,0 0,0 0,0 0,0 1,0 0,-1-1,1 1,0 0,-1 1,0-1,0 1,1-1,-2 1,1 0,0 0,0 1,-1-1,0 0,0 1,0-1,0 1,0 0,-1 0,1 1,6 9,3 6</inkml:trace>
</inkml:ink>
</file>

<file path=ppt/ink/ink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0,'-4'38,"-8"28,-5 6,0-3,2-9,0-15,2-19,3-15</inkml:trace>
</inkml:ink>
</file>

<file path=ppt/ink/ink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1,'-4'14,"-3"10,1 1</inkml:trace>
</inkml:ink>
</file>

<file path=ppt/ink/ink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1,'-14'38,"-10"23,-5 5,1-3,7-8,1-13,5-10,4-4,-1-8,3-1,-3-6,-4-3,1-5</inkml:trace>
</inkml:ink>
</file>

<file path=ppt/ink/ink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1,'38'14,"18"15,4 6,-8 3,-9-5,-11-4,-6-1,-8-2,-1 1,0-5,-2-2,-4-3</inkml:trace>
</inkml:ink>
</file>

<file path=ppt/ink/ink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3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3 368,'38'-14,"0"-2,-1-2,-1-1,-1-2,-1-1,24-22,9-47,-65 88,-1-1,1 1,-1-1,0 1,0-1,-1 0,1 1,-1-1,0 0,0 0,0 1,0-1,-1 0,1 0,-1 1,0-1,0 1,0-1,-1 1,1-1,-1 1,0 0,0-1,0 1,0 0,-1 1,1-1,-3-2,2 3,-1-1,0 1,0 0,1 0,-1 0,-1 1,1-1,0 1,0 0,0 0,-1 0,1 1,0 0,-1-1,1 1,0 1,-1-1,1 1,0 0,-1 0,1 0,0 0,0 1,0 0,0 0,0 0,-95 68,88-59,0 0,0 1,1 1,1 0,0 0,1 0,1 1,0 1,0-1,2 1,0 0,0 0,1 1,1-1,1 1,0 0,1 4,1-16,0-1,1 1,-1-1,1 1,0-1,0 1,0-1,0 0,0 1,1-1,-1 0,1 0,0 0,0 0,0 0,0-1,1 1,-1 0,1-1,0 0,-1 0,1 0,0 0,0 0,0 0,1-1,-1 1,0-1,1 0,0 0,109 7,-107-8,25-2</inkml:trace>
</inkml:ink>
</file>

<file path=ppt/ink/ink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102 483,'-12'16,"0"-1,1 2,1-1,1 2,0-1,1 1,1 0,1 1,1 0,-4 18,9-34,-1-1,0 0,1 1,-1-1,1 1,0-1,0 1,0-1,0 1,0-1,1 1,-1-1,1 1,-1-1,1 1,0-1,0 0,0 0,0 1,1-1,-1 0,1 0,-1 0,1 0,-1 0,1-1,0 1,0 0,0-1,0 1,0-1,0 0,1 0,-1 0,0 0,1 0,-1 0,1-1,-1 1,0-1,1 0,-1 1,1-1,-1 0,2-1,8-3,0-1,-1 0,1-1,-1 0,0-1,-1 0,0-1,0 0,-1-1,1 0,-2 0,4-5,1 1,20-27,-1 0,-2-3,-2 0,-2-2,-1-2,0 4,-7 11,-1 0,-2 0,-1-1,-1-1,-2-1,2-15,-12 44,-1 1,1-1,-1 1,0-1,-1 1,1-1,-1 1,0-1,-1 1,1 0,-1-1,0 1,0 0,0 0,-1 0,2 3,-1 1,1-1,0 0,-1 0,1 1,-1-1,0 1,0 0,1-1,-1 1,0 0,0 0,0 0,0 0,0 0,0 1,-1-1,1 1,0-1,0 1,0 0,-1 0,1 0,0 0,0 0,0 0,-1 0,1 1,0-1,0 1,0 0,0 0,0 0,0 0,0 0,0 0,0 0,0 1,-11 10,0 1,1 0,1 1,0 1,1 0,0 0,1 1,1 0,1 0,0 1,1 0,1 0,0 1,1-1,1 1,1 0,1 6,-3-7,2 0,0 1,1-1,1 1,0-1,2 1,0-1,0 0,2 1,0-1,1-1,1 1,0-1,2 0,-1 0,2-1,0 0,1-1,0 0,2 0,-1-1,1 0,1-1,0-1,1 0,0-1,1 0,0-1,0-1,14 5,-4-5</inkml:trace>
</inkml:ink>
</file>

<file path=ppt/ink/ink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4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134 805,'-2'22,"-1"0,0-1,-2 1,-1-1,0 0,-2 0,0 0,-1-1,-5 6,13-24,1-1,-1 1,1-1,-1 1,0-1,1 1,-1-1,0 1,0-1,0 0,0 0,-1 1,1-1,0 0,0 0,-1 0,1 0,-1 0,1-1,0 1,-1 0,0-1,1 1,-1-1,1 1,-1-1,0 0,1 0,-1 0,0 0,1 0,-1 0,0 0,1 0,-1 0,0-1,1 1,-1-1,1 0,-1 1,1-1,-1 0,1 0,0 0,-1 0,1 0,0 0,-1 0,1 0,0 0,-1-2,2-7,-1 1,2-1,-1 0,1 0,1 1,0-1,0 1,1-1,0 1,0 0,1 0,0 0,1 1,0-1,1 1,2-3,25-39,2 3,1 0,3 3,2 1,30-24,-71 65,1 1,-1 0,1 0,0-1,-1 1,1 0,0 0,0 0,-1 0,1 0,0 0,0 0,0 0,0 0,0 0,1 0,-1 1,0-1,0 1,0-1,1 0,-1 1,0 0,1-1,-1 1,0 0,1 0,-1 0,0 0,1 0,-1 0,0 0,1 0,-1 0,0 1,1-1,-1 1,0-1,1 1,-1-1,0 1,0 0,0-1,0 1,0 0,0 0,0 0,0 0,0 0,0 0,0 0,0 0,-1 0,1 1,0-1,-1 0,1 0,6 44,-2-25</inkml:trace>
  <inkml:trace contextRef="#ctx0" brushRef="#br0" timeOffset="321.159">614 721,'-6'11,"0"0,1 1,0 0,1 0,0 0,1 1,0-1,1 1,1 0,0 0,1 0,0-1,0 1,2 0,0 0,0-1,1 1,4 11,-5-21,-1-1,1 1,-1-1,1 0,0 0,0 1,-1-1,2 0,-1-1,0 1,0 0,1-1,-1 1,0-1,1 0,0 1,-1-1,1 0,0-1,-1 1,1-1,0 1,0-1,0 0,-1 0,1 0,0 0,0 0,0-1,-1 1,1-1,0 0,0 0,-1 0,1 0,-1 0,1 0,-1-1,86-68,-81 63,-1 0,1 0,-2 0,1-1,-1 0,0 0,-1 0,1 0,-2-1,1 0,-1 0,-1 0,0 0,0 0,0 0,-1-1,-1 1,0 0,0-1,-1 1,0-1,0 1,-1 0,0 0,-1 0,0 0,0 0,-1 1,0-1,-1 1,0 0,0 0,-1 1,0-1,-2-1,-43-20,26 20</inkml:trace>
  <inkml:trace contextRef="#ctx0" brushRef="#br0" timeOffset="636.848">1291 184,'-76'434,"49"-192,5-69,17-149</inkml:trace>
  <inkml:trace contextRef="#ctx0" brushRef="#br0" timeOffset="911.102">811 664,'44'-5,"37"-6,16-1,0 1,-7 2,-13 3,-11 3,-12 1,-5 2,-6 0,-6 1,-4-1,-7 1</inkml:trace>
  <inkml:trace contextRef="#ctx0" brushRef="#br0" timeOffset="1503.379">1771 607,'-62'35,"1"3,2 3,-14 14,18 16,53-70,1 1,1 0,-1-1,0 1,0 0,0 0,1 0,-1-1,1 1,0 0,-1 0,1 0,0 0,0 0,0 0,1 0,-1 0,0-1,1 1,-1 0,1 0,-1 0,1-1,0 1,0 0,0 0,0-1,0 1,0-1,0 1,1-1,-1 0,0 1,1-1,-1 0,1 0,0 0,-1 0,1 0,0 0,-1 0,1-1,2 1,4 0,1 0,0-1,0-1,0 1,-1-1,1-1,0 0,-1 0,1 0,-1-1,0-1,0 1,0-1,0 0,0-1,-1 0,0 0,0-1,1-2,17-8,130-102,-154 117,-1 0,1 0,-1 1,1-1,-1 0,1 0,0 0,-1 1,1-1,0 0,0 1,0-1,-1 0,1 1,0-1,0 1,0-1,0 1,0 0,0-1,0 1,0 0,0 0,0 0,0 0,0 0,0 0,0 0,0 0,0 0,0 0,1 1,-1-1,-1 0,1 1,0-1,0 0,0 1,0 0,0-1,0 1,0-1,-1 1,1 0,0 0,0-1,-1 1,1 0,-1 0,1 0,-1 0,1 0,-1 0,1 0,-1 0,0 0,0 0,1 0,-1 0,-8 43,4-33,2 0,-1 1,2-1,-1 1,2 0,-1-1,2 1,-1 0,2-1,1 9,-2-18,1 1,-1 0,1-1,-1 0,1 1,0-1,0 0,0 0,0 0,0 0,0 0,1 0,-1-1,1 1,-1-1,1 0,-1 1,1-1,0 0,0-1,-1 1,1 0,0-1,0 0,0 0,0 0,0 0,0 0,0 0,0-1,85-23,-62 8,0-1,-1-2,-2-1,0 0,-1-2,-1 0,0-3,27-26,-8 8,-3-1,-1-3,-3 0,-1-3,24-51,-40 68,0 0,-2-1,-2 0,-1-1,-2 0,-1-1,2-28,-9 61,0 1,-1 0,1-1,-1 1,1-1,-1 1,0-1,0 1,0-1,0 1,-1-1,1 1,-1-1,0 1,1-1,-1 1,0 0,0 0,0-1,-1 1,1 0,-1 0,1 0,-1 0,1 0,-1 0,0 1,0-1,0 1,0-1,0 1,0 0,-1 0,1 0,0 0,-1 0,1 0,0 0,-1 1,1-1,-1 1,1 0,-1 0,1 0,-1 0,1 0,-1 1,1-1,-1 1,-1 0,-9 7,1 1,0 1,1 0,0 0,1 1,0 1,1 0,0 0,1 0,0 1,1 0,0 1,1 0,1 0,-4 14,-11 29,2 1,2 1,3 1,3 0,2 0,1 52,10 137,17-141,-24-97,-1-7</inkml:trace>
  <inkml:trace contextRef="#ctx0" brushRef="#br0" timeOffset="1751.187">2025 551,'44'5,"27"6,13 2,-4-2,-11 2,-12-1,-11-3,-8-2,-6-3,-9-2</inkml:trace>
  <inkml:trace contextRef="#ctx0" brushRef="#br0" timeOffset="1934.287">2730 777,'0'29,"0"9</inkml:trace>
  <inkml:trace contextRef="#ctx0" brushRef="#br0" timeOffset="2164.073">2816 410</inkml:trace>
  <inkml:trace contextRef="#ctx0" brushRef="#br0" timeOffset="2417.843">3013 748,'-5'16,"1"1,1-1,0 1,2 0,-1-1,2 1,0 0,1 0,1 0,3 14,-4-29,-1 0,1 0,-1 0,1 0,0 0,0 0,0 0,0-1,0 1,0 0,0 0,0-1,1 1,-1-1,1 1,-1-1,1 0,0 1,0-1,-1 0,1 0,0 0,0 0,0-1,0 1,0 0,0-1,0 1,0-1,0 0,0 0,1 0,-1 0,0 0,0 0,0 0,0-1,0 1,0-1,0 0,0 1,2-2,73-52,-63 43,-1-2,0 0,-1 0,-1-1,0 0,-1-1,0 0,-1-1,-1 0,0-1,-2 1,0-1,0-1,-2 1,0-1,0-5,-3 19,0 1,0-1,0 1,-1-1,1 0,-1 1,0-1,0 0,0 1,-1-1,1 0,-1 1,0-1,0 0,0 1,0-1,-1 1,1 0,-1-1,0 1,0 0,0 0,0 0,-1 0,1 1,-1-1,0 1,0-1,0 1,0 0,0 0,0 0,0 1,-1-1,1 1,-1-1,-2 1,-47 8,28 0</inkml:trace>
  <inkml:trace contextRef="#ctx0" brushRef="#br0" timeOffset="2670.134">3464 834,'14'-21,"1"1,0 1,1 0,2 1,-1 1,10-6,-25 23,-1-1,1 1,-1 0,0 0,1 0,-1 0,1 0,-1 0,0 1,1-1,-1 0,1 1,-1-1,0 1,0-1,1 1,-1-1,0 1,0 0,1 0,-1 0,0 0,0 0,0 0,0 0,-1 0,1 0,0 0,0 0,0 1,-1-1,1 0,-1 1,1-1,-1 0,0 1,1-1,-1 0,0 1,0-1,0 1,0-1,0 0,0 1,0-1,-1 1,1-1,0 0,-1 2,7 21,-4-19,1 0,1 0,-1 0,1 0,-1-1,1 1,1-1,-1 0,0 0,1 0,0-1,0 0,0 0,1 0,-1 0,0-1,1 0,0 0,-1 0,1-1,0 0,0 0,0-1,0 1,0-1,0-1,0 1,2-1,10-1,-1-1,0 0,0-1,0-1,0-1,-1 0,0-1,0-1,3-3,3-1,-1-1,0-1,-1-1,-1-1,-1 0,0-2,-1 0,-1-1,0 0,-1-3,-3 1</inkml:trace>
</inkml:ink>
</file>

<file path=ppt/ink/ink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2.4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79 651,'0'27,"1"27,-2 1,-2-1,-2 1,-3-1,-13 43,-10 6,31-103,0 0,1 0,-1-1,0 1,1 0,-1-1,0 1,0 0,1-1,-1 1,0-1,0 1,0 0,1-1,-1 1,0-1,0 1,0-1,0 1,0 0,0-1,0 1,0-1,0 1,0-1,0 1,0-1,0 1,0 0,0-1,-1 1,1-1,0 1,0-1,0 1,-1 0,1-1,0 1,-1 0,1-1,0 1,-1 0,1-1,0 1,-1 0,1 0,0 0,-1-1,1 1,-1 0,1 0,0 0,-1 0,1 0,-1-1,1 1,-1 0,1 0,-1 0,1 0,0 1,-1-1,1 0,-1 0,1 0,-1 0,1 0,-1 1,10-39,2 2,1 0,2 0,1 1,2 1,1 0,2 2,1 0,4-2,-4 3,1 1,1 1,2 1,1 1,1 2,1 0,1 2,1 1,25-13,-52 33,-1 1,0-1,1 1,-1-1,1 1,-1 0,1 0,0 0,0 0,-1 0,1 1,0-1,0 1,0 0,0 0,-1 0,1 0,0 0,0 1,0-1,0 1,-1 0,1 0,0 0,-1 0,1 0,-1 0,1 1,-1-1,1 1,-1 0,0 0,0 0,0 0,0 0,0 0,-1 1,1-1,-1 0,1 1,-1-1,0 1,0 0,0-1,0 1,0 0,-1 0,1 0,-1-1,0 2,0 11,0 0,-2 0,0-1,0 1,-2-1,0 1,0-1,-1 0,-1-1,0 1,-1-1,-1-1,-7 11,9-13,0 0,-1 0,0-1,-1 0,0 0,-1 0,0-1,0-1,0 0,-1 0,0-1,-1 0,1 0,-1-1,0-1,0 0,-1 0,1-1,-1-1,0 0,1 0,-1-1,0-1,0 0,-9-1,3-6</inkml:trace>
  <inkml:trace contextRef="#ctx0" brushRef="#br0" timeOffset="325.952">897 565,'-27'25,"1"1,1 1,2 2,0 0,2 1,2 1,-11 23,29-53,0 0,0 0,0 1,0-1,0 0,1 1,-1-1,0 1,1-1,-1 1,1-1,-1 1,1-1,0 1,0-1,0 1,0 0,0-1,0 1,0-1,0 1,1-1,-1 1,0-1,1 1,0-1,-1 1,1-1,0 1,0-1,-1 0,1 1,0-1,0 0,1 0,-1 0,0 0,0 0,0 0,1 0,-1 0,1 0,-1-1,0 1,1-1,-1 1,1-1,-1 1,1-1,0 0,-1 0,1 1,-1-1,1 0,0-1,-1 1,1 0,-1 0,1-1,-1 1,1-1,-1 1,14-6,0 0,0-1,-1 0,0-1,-1-1,0 0,0-1,5-5,5-3,-7 5,0 0,-1-1,0 0,-1-2,-1 1,0-2,7-13,-17 25,0 1,0-1,0 0,-1-1,0 1,0 0,-1-1,1 1,-1-1,0 1,0-1,-1 0,0 1,0-1,0 0,-1 1,0-1,0 0,0 1,-1-1,1 1,-1 0,-1 0,1-1,-1 1,0 1,0-1,0 0,-1 1,0-1,0 0,0 1,0-1,-1 1,0 0,0 0,0 1,0 0,0 0,0 0,-1 0,0 1,1 0,-1 0,0 0,0 1,0 0,0 0,0 1,-1-1,1 1,0 1,0-1,-14 5</inkml:trace>
  <inkml:trace contextRef="#ctx0" brushRef="#br0" timeOffset="581.899">1406 594,'-34'38,"-16"23,1 5,13-8,13-14</inkml:trace>
  <inkml:trace contextRef="#ctx0" brushRef="#br0" timeOffset="746.73">1264 30</inkml:trace>
  <inkml:trace contextRef="#ctx0" brushRef="#br0" timeOffset="1294.508">1490 904,'135'-269,"-94"215,-39 55,-1-1,1 1,-1-1,1 1,-1 0,1-1,-1 1,1 0,-1 0,0 0,0 0,1 1,-1-1,0 0,0 0,0 1,0-1,0 0,-1 1,1-1,0 1,-1-1,1 1,-1 0,1-1,-1 1,0-1,0 1,1 0,-1-1,0 1,-1 0,1-1,0 1,0 0,-1-1,1 1,-1-1,1 1,-1 0,1 0,-2 49,1-38,0-1,0 0,2 0,-1 1,2-1,-1 0,2 0,3 11,-4-19,1-1,0 0,0 0,0 0,0 0,0-1,1 1,-1-1,1 0,0 0,-1 0,1 0,0 0,0-1,0 0,1 0,-1 0,0-1,0 1,0-1,1 0,-1 0,0 0,0-1,1 1,-1-1,0 0,0 0,0-1,0 1,0-1,0 0,-1 0,1 0,-1-1,1 1,-1-1,0 0,0 0,0 0,3-3,11-13,0-1,-2-1,0 0,-1-1,-1-1,-1 0,-1 0,6-23,4 1,-13 26</inkml:trace>
  <inkml:trace contextRef="#ctx0" brushRef="#br0" timeOffset="1546.587">2421 1,'-10'43,"-7"39,-2 14,-1 1,1-11,5-11,0-13,2-8,4-8,2-8,-2-4,0-4,2-2,1-1,2-1,2-4</inkml:trace>
  <inkml:trace contextRef="#ctx0" brushRef="#br0" timeOffset="1708.505">1998 424,'43'0,"33"0,10 0,-7 0,-6 0,-11 0,-11 0,-14 0</inkml:trace>
</inkml:ink>
</file>

<file path=ppt/ink/ink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279 614,'-40'29,"2"1,1 2,2 2,1 1,-25 35,26-2,32-66,1-1,-1 0,1 1,0-1,-1 0,1 1,0-1,0 0,0 1,0-1,0 0,1 1,-1-1,0 0,1 1,-1-1,1 0,-1 1,1-1,-1 0,1 0,0 0,0 0,0 0,-1 0,1 0,0 0,0 0,0 0,1 0,-1 0,0-1,0 1,0 0,1-1,-1 1,0-1,0 1,1-1,-1 0,0 0,1 0,-1 1,0-1,1 0,-1-1,1 1,-1 0,0 0,1 0,0-1,14-3,1-1,-1 0,0-1,0 0,0-2,-1 0,0-1,-1 0,0-1,0 0,-1-1,7-9,194-205,-214 225,0 1,0-1,0 0,0 1,0-1,1 1,-1-1,0 0,0 1,0-1,0 0,1 0,-1 1,0-1,0 0,1 1,-1-1,0 0,1 0,-1 0,0 1,1-1,-1 0,0 0,1 0,-1 0,0 0,1 0,-1 0,1 1,-1-1,0 0,1 0,-1 0,0-1,1 1,-1 0,1 0,-1 0,0 0,1 0,-1 0,-13 39,-3-4,9-24,0 1,1-1,1 1,0 0,1 1,0-1,0 1,2 0,-1 0,2 0,0 0,0 0,1 0,1 0,0 0,1 0,0 0,2 4,-2-14,-1-1,0 1,1 0,0-1,-1 0,1 1,0-1,0 0,0 0,1 0,-1 0,0-1,1 1,-1 0,1-1,0 0,-1 0,1 0,0 0,0 0,0 0,0-1,0 1,0-1,-1 0,1 0,0 0,0 0,0-1,3 0,81-35,-50 10,-2-1,0-2,-2-2,-2-1,20-24,-5 0,-1 3,-2-2,-3-2,12-24,-30 42,-2-1,-2-1,-1 0,-2-2,-2 0,-2 0,-2-1,-2 0,-6 42,0 1,0-1,0 0,-1 1,1-1,-1 0,1 0,-1 1,0-1,1 0,-1 0,0 0,0 1,-1-1,1 0,0 0,0 0,-1 1,1-1,-1 0,0 1,0-1,1 0,-1 1,0-1,0 1,0-1,-1 1,1-1,0 1,0 0,-1 0,1 0,-1 0,1 0,-1 0,1 0,-1 0,0 0,1 1,-1-1,0 1,0-1,1 1,-1 0,0 0,0-1,0 1,1 1,-1-1,0 0,0 0,-1 1,-12 8,0 1,1 0,0 1,0 0,1 1,1 1,0 0,1 0,1 1,0 1,0 0,2 0,-3 5,-18 33,2 1,2 1,2 0,3 2,-9 43,25-82,0 1,2-1,0 1,1 0,1 0,0 0,2 0,0-1,1 1,1 1,-1-11,-1 0,1-1,0 1,1-1,0 0,0 0,1 0,0-1,0 0,1 1,0-2,0 1,1-1,0 0,0 0,0-1,0 0,1 0,0-1,0 0,8 3,-2-3,-1 0,1-1,1 0,-1-2,0 1,0-1,1-1,-1-1,0 0,0-1,1 0,-1-1,-1-1,1 0,0-1,-1 0,0-1,0-1,-1 0,0-1,0 0,-1 0,10-10,-8 7,0 0,0 0,-1-1,-1-1,0 0,-1-1,-1 0,0 0,0-1,-2 0,0 0,0-1,-2 0,0 0,0-1,-2 1,0-1,-1 0,-1 0,0-11,-3 21,0 0,0 0,-1 0,0 1,0-1,-1 1,1 0,-1 0,-1 0,1 0,-1 1,0 0,0 0,-1 0,1 1,-1 0,0 0,-1 0,1 0,0 1,-1 0,0 1,0 0,0 0,0 0,0 1,0 0,0 0,0 0,0 1,-1 1,1-1,0 1,0 0,0 0,0 1,0 0,0 1,1-1,-1 1,1 1,-6 2,-59 39,42-22</inkml:trace>
  <inkml:trace contextRef="#ctx0" brushRef="#br0" timeOffset="349.169">1747 528,'-21'9,"1"0,0 2,0 0,1 1,1 1,0 1,1 0,1 1,0 1,1 1,0 0,2 1,0 0,1 1,1 0,0 1,1 3,9-19,-1 1,1 0,0-1,1 1,-1 0,1 0,0-1,0 1,1 0,-1 0,1-1,0 1,0 0,1-1,-1 1,1-1,0 0,0 1,0-1,1 0,0 0,0-1,0 1,0 0,0-1,1 0,-1 0,1 0,0 0,0 0,0-1,0 0,1 0,-1 0,0 0,1-1,3 1,5 0,0-2,1 0,-1 0,0-1,0-1,1 0,-1-1,0 0,-1-1,1 0,-1-1,0-1,0 0,0 0,-1-2,0 1,0-1,-1-1,0 0,0 0,-1-1,-1 0,1 0,-2-1,1 0,3-9,-4 6,0 0,-1 0,-1-1,0 0,-1 0,-1 0,0 0,-1-1,0 1,-1-1,-1 0,-1 1,0-1,-1 1,-1-1,0 1,-3-6,5 17,0 1,0 0,0 0,0 0,-1 0,1 0,-1 1,0-1,1 0,-1 1,-1-1,1 1,0-1,0 1,-1 0,0 0,1 0,-1 1,0-1,0 1,0-1,0 1,0 0,0 0,0 0,0 1,0-1,-1 1,1-1,-2 1,-17 3</inkml:trace>
  <inkml:trace contextRef="#ctx0" brushRef="#br0" timeOffset="3936.899">2141 501,'2'1,"-1"0,0 0,1 0,-1 0,0 0,0 0,1 1,-1-1,0 0,0 1,-1-1,1 1,0-1,0 1,-1 0,1-1,-1 1,1 0,-1-1,0 1,0 0,0 0,0-1,0 1,0 0,0-1,0 1,-1 0,1 0,-1-1,1 1,-1-1,0 2,0 1,-31 166,30-166,1 1,-1 0,0 0,1 1,0-1,1 0,-1 0,1 1,0-1,0 0,0 0,1 1,0-1,0 0,0 0,1 0,0 0,0 0,0 0,0-1,1 1,0 0,0-1,0 0,0 0,1 0,-1 0,1-1,0 1,0-1,1 0,-1 0,1 0,-1-1,1 1,0-1,0-1,2 2,0-3,0 0,0 0,0-1,0 0,0 0,0-1,0 1,0-2,-1 1,1-1,-1 0,1 0,-1 0,0-1,-1 0,1-1,0 1,-1-1,0 0,1-2,86-121,-73 95,26-38,-43 71,-1 1,0-1,0 1,0 0,0-1,0 1,0 0,0 0,-1 0,1 0,0 0,0 0,-1 0,1 0,0 0,-1 0,1 0,-1 0,0 1,1-1,-1 0,0 0,0 0,1 1,-1-1,0 0,0 0,-1 1,1-1,0 1,0-1,3 52,13 67,-15-116,1-1,0 1,0-1,0 1,0-1,0 0,1 0,-1 0,1 0,0 0,0-1,0 1,0-1,1 0,-1 0,1 0,-1 0,1-1,-1 1,1-1,0 0,0 0,0 0,0-1,0 1,0-1,0 0,0 0,0 0,9-3,-1 0,1-1,-1-1,0 1,0-2,-1 0,1 0,-1-1,0 0,-1-1,0 0,0-1,-1 0,0-1,-1 0,0 0,6-9,17-16,98-132,-110 136,-2-1,-1-1,-1-1,-2 0,-2-1,-1-1,-1 1,-2-1,-2-1,0-15,-5 37,1 10,0 0,0 0,-1 0,0 0,0 0,0 0,-1 0,0 0,0 0,0 0,-1 0,1 0,-1 0,0 1,0-1,-2-1,2 5,0 1,1 0,-1 0,0 0,1 0,-1 1,0-1,1 0,-1 1,1-1,-1 1,1 0,-1-1,1 1,-1 0,1 0,-1 0,1 0,0 0,0 0,-1 0,1 1,0-1,0 0,0 1,0-1,1 0,-1 1,0 0,1-1,-1 1,1-1,-1 1,1 0,0-1,-1 1,0 0,-10 26,0 1,2 0,2 0,0 0,2 1,1 0,1 22,3 253,24-154,-3-68,-10-109,-10 7</inkml:trace>
  <inkml:trace contextRef="#ctx0" brushRef="#br0" timeOffset="4186.062">2649 247,'43'14,"43"5,12-1,-1-3,-8-5,-9-8,-13-5,-14-1,-11-1,-7 1,-10 1</inkml:trace>
</inkml:ink>
</file>

<file path=ppt/ink/ink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44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1 170,'0'39,"4"31,3 9,-1-4,-1-10,-1-12,-2-9,-1-8,0-5,-1-3,-5-2,-2 0,0 0,2-4</inkml:trace>
  <inkml:trace contextRef="#ctx0" brushRef="#br0" timeOffset="304.683">86 57,'41'-13,"1"1,0 2,0 1,1 3,12 1,-40 3,-1 2,1 0,0 1,-1 0,1 2,-1-1,0 2,0 0,0 0,0 1,-1 1,1 0,-2 1,1 1,-1 0,0 0,4 5,-11-7,1 0,-1 0,0 1,-1-1,0 1,0 0,0 1,-1-1,0 1,0-1,-1 1,0 0,0 0,-1 0,0 0,0 0,-1 0,0 0,-1 0,0 1,0-1,0 0,-1 0,-1-1,1 1,-1 0,0-1,-1 0,0 1,0-1,0-1,-1 1,0-1,0 0,-1 0,0 0,0-1,0 0,-2 1,-6 3,0 0,-1-1,0-1,0-1,0 0,-1 0,0-2,0 0,0-1,0-1,-1 0,1-1,-1-1,1 0,-1-1,-15-4,-59-29,76 24</inkml:trace>
</inkml:ink>
</file>

<file path=ppt/ink/ink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52,'-13'-6,"0"1,-1 0,0 1,1 1,-1 0,-1 1,1 0,0 1,0 1,0 0,-1 1,1 1,0 0,0 1,0 0,0 1,1 0,0 2,0-1,0 2,0-1,1 2,0 0,1 0,-1 1,2 0,-1 1,-3 6,1-3,0 1,2 0,0 1,0 1,2-1,0 1,0 1,2 0,0 0,1 1,0-1,2 1,0 0,1 1,1-1,0 10,3-23,-1-1,1 1,-1 0,1-1,0 1,1 0,-1-1,1 1,0-1,0 0,1 0,-1 0,1 0,0 0,0 0,0-1,0 1,1-1,-1 0,1 0,0 0,0-1,0 1,0-1,0 0,1 0,-1 0,1-1,-1 1,1-1,1 0,6 1,0-1,0 0,0-1,0 0,0-1,0 0,0-1,0 0,0-1,-1 0,12-6,3-5,-2-1,1-2,-2 0,0-2,-2 0,0-2,-1 0,-1-1,-1-1,9-15,-18 25,168-239,-155 231,-11 41,-11 89,-2-89,1-1,0 0,2 1,0-1,1 1,1-1,1 0,1 0,0-1,1 1,5 6,-7-15,2 0,-1-1,1 1,1-1,-1-1,2 1,-1-1,1 0,0-1,1 0,0 0,0-1,0 0,1 0,-1-1,3 0,10 2</inkml:trace>
</inkml:ink>
</file>

<file path=ppt/ink/ink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0 419,'39'-33,"-2"-1,-1-3,-2 0,-2-2,-1-2,11-22,-37 56,39-39,-30 89,-14-40,1 13,16 109,-16-121,0 0,1 0,-1-1,1 1,0 0,0-1,0 0,1 1,-1-1,1 0,0 0,0-1,0 1,0 0,0-1,0 0,1 0,-1 0,1 0,0-1,-1 1,1-1,0 0,0 0,0 0,0 0,0-1,0 0,2 0,2 0,1 0,-1-1,0-1,0 1,0-1,0-1,0 1,-1-1,1-1,-1 1,0-1,0-1,0 1,0-1,-1 0,0-1,0 1,0-1,-1-1,4-4,81-152,-57 93,-20 46</inkml:trace>
</inkml:ink>
</file>

<file path=ppt/ink/ink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66 509,'-13'32,"1"0,2 1,1 0,2 1,1 0,1 0,2 3,3-33,0-1,0 0,0 0,0 0,0 0,1 0,0 0,-1 0,1 0,0 0,0 0,1 0,-1 0,1 0,-1-1,1 1,0 0,0-1,0 0,0 1,1-1,-1 0,1 0,-1 0,1-1,-1 1,1-1,0 1,0-1,0 0,0 0,0 0,0 0,0-1,0 1,0-1,1 0,-1 0,0 0,0 0,0-1,2 1,8-2,0-1,-1 0,1-1,-1 0,0-1,0 0,0-1,-1 0,0-1,0 0,-1-1,0 0,0 0,-1-1,0-1,4-4,11-16,-2-1,-1 0,-1-1,-2-1,0-4,-7 13,-1-1,0-1,-2 0,-2 0,0 0,-1-1,-2 0,-1 0,0 0,-3 0,0 0,-1 0,-2 0,-1 1,-2-6,6 26,-1-1,0 1,0-1,-1 1,0 0,0-1,0 2,0-1,-1 0,0 1,-1-1,1 1,-1 0,0 1,0-1,0 1,-1 0,1 0,-1 1,0 0,0 0,-1 0,1 0,0 1,-1 0,0 1,1 0,-1 0,0 0,0 0,1 1,-1 1,0-1,-1 1,-3 4,1 0,0 0,0 1,1 1,0-1,0 1,1 1,0 0,0 0,0 1,1 0,1 0,-1 0,2 1,-1 0,1 0,1 1,0-1,0 1,1 0,0 0,0 9,-1-1,1-1,0 1,2 0,0 0,1 1,1-1,1 0,0 0,2-1,0 1,1-1,1 0,1 0,0 0,1-1,1 0,1 0,0-1,1-1,1 0,0 0,1-1,1-1,0 0,1-1,0 0,0-1,2-1,-1-1,8 3,26 10,1-1,1-3,0-2,2-3,34 4,-54-11</inkml:trace>
</inkml:ink>
</file>

<file path=ppt/ink/ink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36 400,'29'1,"1"-1,-1-1,0-1,0-2,0-1,0-2,-1 0,0-2,7-4,-15 7,-1-1,0-1,0-1,-1-1,0 0,0-1,-1-1,-1-1,0 0,0-1,-2-1,0 0,0-1,-2 0,0-1,-1-1,0 0,-2 0,0-1,3-11,-11 28,0 1,0 0,-1-1,1 1,-1-1,1 1,-1-1,1 0,-1 1,0-1,0 1,0-1,0 0,0 1,0-1,0 1,-1-1,1 0,0 1,-1-1,0 1,1-1,-1 1,0-1,1 1,-1 0,0-1,0 1,0 0,0 0,-1 0,1 0,0-1,0 2,-1-1,1 0,-1 0,1 0,0 1,-1-1,1 0,-1 1,0 0,1-1,-1 1,1 0,-1 0,0 0,1 0,-1 0,1 0,-1 0,0 1,-1-1,-8 10,1 0,0 0,0 1,1 0,0 1,1 0,0 0,1 1,1 0,0 0,0 1,2-1,-1 1,-1 13,5-25,-28 109,5 0,-10 107,-5 28,19-134,-5-2,-5 0,-33 79,54-168,0 0,-1 0,-2-1,0 0,-1-1,0 0,-2-1,-6 5,20-21,-1 0,1 0,-1-1,0 1,0 0,0-1,0 1,0-1,0 1,0-1,0 0,0 0,-1 0,1 0,0 0,-1-1,1 1,-1-1,1 1,-1-1,1 0,-1 0,1 0,-1 0,1-1,-1 1,1-1,0 1,-1-1,1 0,0 0,-1 0,1 0,0 0,0-1,0 1,0-1,0 1,0-1,0 0,1 0,-1 1,1-1,-2-3,-1-9,1-1,1 0,0 1,1-1,1 0,0 0,1 0,1 0,0 0,1 0,0 1,1-1,1 1,8-28,2 1,1 1,2 1,2 0,1 2,3 0,20-25,-22 33,4-8,1 2,2 0,1 2,1 2,34-26,-48 45</inkml:trace>
</inkml:ink>
</file>

<file path=ppt/ink/ink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14,'-12'23,"1"1,1 0,1 0,1 0,2 1,0 1,2-1,0 1,2-1,1 21,1-43,-1 0,1 0,0 0,0 0,0 0,1 0,-1 0,1 0,0 0,0 0,0 0,0 0,0 0,1-1,-1 1,1 0,0-1,-1 1,1-1,0 0,1 0,-1 0,0 0,1 0,-1 0,1 0,-1-1,1 1,0-1,-1 0,1 0,0 0,0 0,0 0,0-1,0 0,0 1,0-1,0 0,0 0,0 0,1-1,-1 1,-1-1,1 0,0 0,1 0,10-4,0-1,0 0,-1-1,0 0,0-1,-1 0,0-1,0-1,-1 0,-1 0,1-1,6-11,-12 16,0 0,-1 0,0-1,0 0,-1 1,0-1,0-1,0 1,-1 0,0-1,-1 1,1-1,-2 0,1 1,-1-1,0 0,0 1,-1-1,0 0,-1 1,0-1,0 1,0 0,-1 0,-2-6,2 9,1-1,0 1,-1-1,0 1,0 0,0 0,-1 0,1 1,-1-1,0 1,0 0,0 0,0 0,-1 0,1 1,-1-1,0 1,1 1,-1-1,-4 0,-10 1</inkml:trace>
</inkml:ink>
</file>

<file path=ppt/ink/ink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5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0 399,'0'-24,"5"-27,6-9,6 0,1 5,1 13,-2 8,1 11,-3 3,1 6,2 5,4 4,-3 3</inkml:trace>
</inkml:ink>
</file>

<file path=ppt/ink/ink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1,'-24'5,"0"2,0 0,1 2,0 0,0 2,1 0,0 2,1 0,1 1,0 2,1 0,1 0,0 2,1 0,-10 16,24-30,-1 1,1 0,0 0,1 0,-1 0,1 0,0 1,0-1,0 1,1 0,0-1,0 1,1 0,-1 0,1-1,1 1,-1 0,1 0,0 0,0-1,0 1,1-1,0 1,0-1,1 1,-1-1,1 0,0 0,1-1,-1 1,1 0,0-1,0 0,4 4,-4-6,-1 0,1 0,0-1,0 1,0-1,0 0,0 0,0 0,0 0,0-1,0 0,1 0,-1 0,0 0,0 0,0-1,0 0,0 0,0 0,0-1,0 1,0-1,2-1,85-55,-84 52,242-213,-247 217,0 0,0 0,0 0,0 0,1 1,-1-1,0 0,1 1,-1 0,1-1,-1 1,1 0,0 1,-1-1,1 0,0 1,0-1,-1 1,1 0,0 0,0 0,0 0,0 1,-1-1,1 1,0-1,0 1,-1 0,1 0,-1 0,1 1,-1-1,1 1,-1-1,0 1,0 0,1 0,-1 0,30 68,-31-63,1-1,0 1,0-1,0 0,1 0,0 0,0 0,1-1,0 1,-1-1,2 0,-1 0,1 0,-1-1,1 1,1-1,-1 0,0-1,1 1,0-1,4 2,61 18,-52-17</inkml:trace>
</inkml:ink>
</file>

<file path=ppt/ink/ink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193 250,'251'-222,"-250"220,0 0,0 0,0 1,0-1,0 0,1 1,-1-1,0 1,1 0,0-1,-1 1,1 0,0 0,-1 0,1 0,0 0,0 0,0 1,0-1,0 1,0-1,0 1,0 0,0 0,0 0,0 0,0 0,0 0,0 0,0 1,0-1,0 1,0-1,0 1,0 0,0 0,0 0,-1 0,1 0,0 0,-1 0,1 1,-1-1,1 1,-1-1,1 2,3 13,-2 0,0 1,-1-1,0 1,-1-1,-1 1,-1 0,-2 9,2 17,-4 63,-3-2,-6 1,-3-1,-6-1,-3-2,-6 0,-3-2,-17 25,37-94,-1 0,-1-2,-1 0,-2-1,-1-1,-1 0,-1-2,-1-1,-5 3,27-24,0 1,0-1,0 0,0 0,0 0,0 0,-1 0,1-1,-1 1,1-1,-1 1,0-1,0 0,1 0,-1 0,0 0,0-1,0 1,0-1,0 0,0 0,0 0,0 0,0 0,0-1,1 1,-1-1,0 0,0 1,0-2,0 1,1 0,-1 0,1-1,-1 0,1 1,-1-1,1 0,0 0,0 0,0 0,0-1,0 1,1-1,-1 1,0-1,1-14,1 0,1 0,0 0,1 0,1 1,1-1,0 1,1 0,1 0,0 0,1 0,1-3,17-40,2 1,3 1,3 2,2 1,2 2,2 1,3 2,6-2,-40 42,0 0,0 0,1 1,0 1,0-1,1 1,0 1,0 0,1 0,-1 1,1 0,1 1,-1 1,0-1,7 0,-14 5,0 0,0 0,0 0,0 0,0 1,0 0,-1-1,1 1,0 0,-1 1,0-1,0 1,1-1,-2 1,1 0,0 0,0 1,-1-1,0 0,0 1,0-1,0 1,0 0,-1 0,1 1,6 9,3 6</inkml:trace>
</inkml:ink>
</file>

<file path=ppt/ink/ink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0,'-4'38,"-8"28,-5 6,0-3,2-9,0-15,2-19,3-15</inkml:trace>
</inkml:ink>
</file>

<file path=ppt/ink/ink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1,'-4'14,"-3"10,1 1</inkml:trace>
</inkml:ink>
</file>

<file path=ppt/ink/ink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1,'-14'38,"-10"23,-5 5,1-3,7-8,1-13,5-10,4-4,-1-8,3-1,-3-6,-4-3,1-5</inkml:trace>
</inkml:ink>
</file>

<file path=ppt/ink/ink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1,'38'14,"18"15,4 6,-8 3,-9-5,-11-4,-6-1,-8-2,-1 1,0-5,-2-2,-4-3</inkml:trace>
</inkml:ink>
</file>

<file path=ppt/ink/ink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3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3 368,'38'-14,"0"-2,-1-2,-1-1,-1-2,-1-1,24-22,9-47,-65 88,-1-1,1 1,-1-1,0 1,0-1,-1 0,1 1,-1-1,0 0,0 0,0 1,0-1,-1 0,1 0,-1 1,0-1,0 1,0-1,-1 1,1-1,-1 1,0 0,0-1,0 1,0 0,-1 1,1-1,-3-2,2 3,-1-1,0 1,0 0,1 0,-1 0,-1 1,1-1,0 1,0 0,0 0,-1 0,1 1,0 0,-1-1,1 1,0 1,-1-1,1 1,0 0,-1 0,1 0,0 0,0 1,0 0,0 0,0 0,-95 68,88-59,0 0,0 1,1 1,1 0,0 0,1 0,1 1,0 1,0-1,2 1,0 0,0 0,1 1,1-1,1 1,0 0,1 4,1-16,0-1,1 1,-1-1,1 1,0-1,0 1,0-1,0 0,0 1,1-1,-1 0,1 0,0 0,0 0,0 0,0-1,1 1,-1 0,1-1,0 0,-1 0,1 0,0 0,0 0,0 0,1-1,-1 1,0-1,1 0,0 0,109 7,-107-8,25-2</inkml:trace>
</inkml:ink>
</file>

<file path=ppt/ink/ink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102 483,'-12'16,"0"-1,1 2,1-1,1 2,0-1,1 1,1 0,1 1,1 0,-4 18,9-34,-1-1,0 0,1 1,-1-1,1 1,0-1,0 1,0-1,0 1,0-1,1 1,-1-1,1 1,-1-1,1 1,0-1,0 0,0 0,0 1,1-1,-1 0,1 0,-1 0,1 0,-1 0,1-1,0 1,0 0,0-1,0 1,0-1,0 0,1 0,-1 0,0 0,1 0,-1 0,1-1,-1 1,0-1,1 0,-1 1,1-1,-1 0,2-1,8-3,0-1,-1 0,1-1,-1 0,0-1,-1 0,0-1,0 0,-1-1,1 0,-2 0,4-5,1 1,20-27,-1 0,-2-3,-2 0,-2-2,-1-2,0 4,-7 11,-1 0,-2 0,-1-1,-1-1,-2-1,2-15,-12 44,-1 1,1-1,-1 1,0-1,-1 1,1-1,-1 1,0-1,-1 1,1 0,-1-1,0 1,0 0,0 0,-1 0,2 3,-1 1,1-1,0 0,-1 0,1 1,-1-1,0 1,0 0,1-1,-1 1,0 0,0 0,0 0,0 0,0 0,0 1,-1-1,1 1,0-1,0 1,0 0,-1 0,1 0,0 0,0 0,0 0,-1 0,1 1,0-1,0 1,0 0,0 0,0 0,0 0,0 0,0 0,0 0,0 1,-11 10,0 1,1 0,1 1,0 1,1 0,0 0,1 1,1 0,1 0,0 1,1 0,1 0,0 1,1-1,1 1,1 0,1 6,-3-7,2 0,0 1,1-1,1 1,0-1,2 1,0-1,0 0,2 1,0-1,1-1,1 1,0-1,2 0,-1 0,2-1,0 0,1-1,0 0,2 0,-1-1,1 0,1-1,0-1,1 0,0-1,1 0,0-1,0-1,14 5,-4-5</inkml:trace>
</inkml:ink>
</file>

<file path=ppt/ink/ink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4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134 805,'-2'22,"-1"0,0-1,-2 1,-1-1,0 0,-2 0,0 0,-1-1,-5 6,13-24,1-1,-1 1,1-1,-1 1,0-1,1 1,-1-1,0 1,0-1,0 0,0 0,-1 1,1-1,0 0,0 0,-1 0,1 0,-1 0,1-1,0 1,-1 0,0-1,1 1,-1-1,1 1,-1-1,0 0,1 0,-1 0,0 0,1 0,-1 0,0 0,1 0,-1 0,0-1,1 1,-1-1,1 0,-1 1,1-1,-1 0,1 0,0 0,-1 0,1 0,0 0,-1 0,1 0,0 0,-1-2,2-7,-1 1,2-1,-1 0,1 0,1 1,0-1,0 1,1-1,0 1,0 0,1 0,0 0,1 1,0-1,1 1,2-3,25-39,2 3,1 0,3 3,2 1,30-24,-71 65,1 1,-1 0,1 0,0-1,-1 1,1 0,0 0,0 0,-1 0,1 0,0 0,0 0,0 0,0 0,0 0,1 0,-1 1,0-1,0 1,0-1,1 0,-1 1,0 0,1-1,-1 1,0 0,1 0,-1 0,0 0,1 0,-1 0,0 0,1 0,-1 0,0 1,1-1,-1 1,0-1,1 1,-1-1,0 1,0 0,0-1,0 1,0 0,0 0,0 0,0 0,0 0,0 0,0 0,0 0,-1 0,1 1,0-1,-1 0,1 0,6 44,-2-25</inkml:trace>
  <inkml:trace contextRef="#ctx0" brushRef="#br0" timeOffset="321.159">614 721,'-6'11,"0"0,1 1,0 0,1 0,0 0,1 1,0-1,1 1,1 0,0 0,1 0,0-1,0 1,2 0,0 0,0-1,1 1,4 11,-5-21,-1-1,1 1,-1-1,1 0,0 0,0 1,-1-1,2 0,-1-1,0 1,0 0,1-1,-1 1,0-1,1 0,0 1,-1-1,1 0,0-1,-1 1,1-1,0 1,0-1,0 0,-1 0,1 0,0 0,0 0,0-1,-1 1,1-1,0 0,0 0,-1 0,1 0,-1 0,1 0,-1-1,86-68,-81 63,-1 0,1 0,-2 0,1-1,-1 0,0 0,-1 0,1 0,-2-1,1 0,-1 0,-1 0,0 0,0 0,0 0,-1-1,-1 1,0 0,0-1,-1 1,0-1,0 1,-1 0,0 0,-1 0,0 0,0 0,-1 1,0-1,-1 1,0 0,0 0,-1 1,0-1,-2-1,-43-20,26 20</inkml:trace>
  <inkml:trace contextRef="#ctx0" brushRef="#br0" timeOffset="636.848">1291 184,'-76'434,"49"-192,5-69,17-149</inkml:trace>
  <inkml:trace contextRef="#ctx0" brushRef="#br0" timeOffset="911.102">811 664,'44'-5,"37"-6,16-1,0 1,-7 2,-13 3,-11 3,-12 1,-5 2,-6 0,-6 1,-4-1,-7 1</inkml:trace>
  <inkml:trace contextRef="#ctx0" brushRef="#br0" timeOffset="1503.379">1771 607,'-62'35,"1"3,2 3,-14 14,18 16,53-70,1 1,1 0,-1-1,0 1,0 0,0 0,1 0,-1-1,1 1,0 0,-1 0,1 0,0 0,0 0,0 0,1 0,-1 0,0-1,1 1,-1 0,1 0,-1 0,1-1,0 1,0 0,0 0,0-1,0 1,0-1,0 1,1-1,-1 0,0 1,1-1,-1 0,1 0,0 0,-1 0,1 0,0 0,-1 0,1-1,2 1,4 0,1 0,0-1,0-1,0 1,-1-1,1-1,0 0,-1 0,1 0,-1-1,0-1,0 1,0-1,0 0,0-1,-1 0,0 0,0-1,1-2,17-8,130-102,-154 117,-1 0,1 0,-1 1,1-1,-1 0,1 0,0 0,-1 1,1-1,0 0,0 1,0-1,-1 0,1 1,0-1,0 1,0-1,0 1,0 0,0-1,0 1,0 0,0 0,0 0,0 0,0 0,0 0,0 0,0 0,0 0,0 0,1 1,-1-1,-1 0,1 1,0-1,0 0,0 1,0 0,0-1,0 1,0-1,-1 1,1 0,0 0,0-1,-1 1,1 0,-1 0,1 0,-1 0,1 0,-1 0,1 0,-1 0,0 0,0 0,1 0,-1 0,-8 43,4-33,2 0,-1 1,2-1,-1 1,2 0,-1-1,2 1,-1 0,2-1,1 9,-2-18,1 1,-1 0,1-1,-1 0,1 1,0-1,0 0,0 0,0 0,0 0,0 0,1 0,-1-1,1 1,-1-1,1 0,-1 1,1-1,0 0,0-1,-1 1,1 0,0-1,0 0,0 0,0 0,0 0,0 0,0 0,0-1,85-23,-62 8,0-1,-1-2,-2-1,0 0,-1-2,-1 0,0-3,27-26,-8 8,-3-1,-1-3,-3 0,-1-3,24-51,-40 68,0 0,-2-1,-2 0,-1-1,-2 0,-1-1,2-28,-9 61,0 1,-1 0,1-1,-1 1,1-1,-1 1,0-1,0 1,0-1,0 1,-1-1,1 1,-1-1,0 1,1-1,-1 1,0 0,0 0,0-1,-1 1,1 0,-1 0,1 0,-1 0,1 0,-1 0,0 1,0-1,0 1,0-1,0 1,0 0,-1 0,1 0,0 0,-1 0,1 0,0 0,-1 1,1-1,-1 1,1 0,-1 0,1 0,-1 0,1 0,-1 1,1-1,-1 1,-1 0,-9 7,1 1,0 1,1 0,0 0,1 1,0 1,1 0,0 0,1 0,0 1,1 0,0 1,1 0,1 0,-4 14,-11 29,2 1,2 1,3 1,3 0,2 0,1 52,10 137,17-141,-24-97,-1-7</inkml:trace>
  <inkml:trace contextRef="#ctx0" brushRef="#br0" timeOffset="1751.187">2025 551,'44'5,"27"6,13 2,-4-2,-11 2,-12-1,-11-3,-8-2,-6-3,-9-2</inkml:trace>
  <inkml:trace contextRef="#ctx0" brushRef="#br0" timeOffset="1934.287">2730 777,'0'29,"0"9</inkml:trace>
  <inkml:trace contextRef="#ctx0" brushRef="#br0" timeOffset="2164.073">2816 410</inkml:trace>
  <inkml:trace contextRef="#ctx0" brushRef="#br0" timeOffset="2417.843">3013 748,'-5'16,"1"1,1-1,0 1,2 0,-1-1,2 1,0 0,1 0,1 0,3 14,-4-29,-1 0,1 0,-1 0,1 0,0 0,0 0,0 0,0-1,0 1,0 0,0 0,0-1,1 1,-1-1,1 1,-1-1,1 0,0 1,0-1,-1 0,1 0,0 0,0 0,0-1,0 1,0 0,0-1,0 1,0-1,0 0,0 0,1 0,-1 0,0 0,0 0,0 0,0-1,0 1,0-1,0 0,0 1,2-2,73-52,-63 43,-1-2,0 0,-1 0,-1-1,0 0,-1-1,0 0,-1-1,-1 0,0-1,-2 1,0-1,0-1,-2 1,0-1,0-5,-3 19,0 1,0-1,0 1,-1-1,1 0,-1 1,0-1,0 0,0 1,-1-1,1 0,-1 1,0-1,0 0,0 1,0-1,-1 1,1 0,-1-1,0 1,0 0,0 0,0 0,-1 0,1 1,-1-1,0 1,0-1,0 1,0 0,0 0,0 0,0 1,-1-1,1 1,-1-1,-2 1,-47 8,28 0</inkml:trace>
  <inkml:trace contextRef="#ctx0" brushRef="#br0" timeOffset="2670.134">3464 834,'14'-21,"1"1,0 1,1 0,2 1,-1 1,10-6,-25 23,-1-1,1 1,-1 0,0 0,1 0,-1 0,1 0,-1 0,0 1,1-1,-1 0,1 1,-1-1,0 1,0-1,1 1,-1-1,0 1,0 0,1 0,-1 0,0 0,0 0,0 0,0 0,-1 0,1 0,0 0,0 0,0 1,-1-1,1 0,-1 1,1-1,-1 0,0 1,1-1,-1 0,0 1,0-1,0 1,0-1,0 0,0 1,0-1,-1 1,1-1,0 0,-1 2,7 21,-4-19,1 0,1 0,-1 0,1 0,-1-1,1 1,1-1,-1 0,0 0,1 0,0-1,0 0,0 0,1 0,-1 0,0-1,1 0,0 0,-1 0,1-1,0 0,0 0,0-1,0 1,0-1,0-1,0 1,2-1,10-1,-1-1,0 0,0-1,0-1,0-1,-1 0,0-1,0-1,3-3,3-1,-1-1,0-1,-1-1,-1-1,-1 0,0-2,-1 0,-1-1,0 0,-1-3,-3 1</inkml:trace>
</inkml:ink>
</file>

<file path=ppt/ink/ink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2.4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79 651,'0'27,"1"27,-2 1,-2-1,-2 1,-3-1,-13 43,-10 6,31-103,0 0,1 0,-1-1,0 1,1 0,-1-1,0 1,0 0,1-1,-1 1,0-1,0 1,0 0,1-1,-1 1,0-1,0 1,0-1,0 1,0 0,0-1,0 1,0-1,0 1,0-1,0 1,0-1,0 1,0 0,0-1,-1 1,1-1,0 1,0-1,0 1,-1 0,1-1,0 1,-1 0,1-1,0 1,-1 0,1-1,0 1,-1 0,1 0,0 0,-1-1,1 1,-1 0,1 0,0 0,-1 0,1 0,-1-1,1 1,-1 0,1 0,-1 0,1 0,0 1,-1-1,1 0,-1 0,1 0,-1 0,1 0,-1 1,10-39,2 2,1 0,2 0,1 1,2 1,1 0,2 2,1 0,4-2,-4 3,1 1,1 1,2 1,1 1,1 2,1 0,1 2,1 1,25-13,-52 33,-1 1,0-1,1 1,-1-1,1 1,-1 0,1 0,0 0,0 0,-1 0,1 1,0-1,0 1,0 0,0 0,-1 0,1 0,0 0,0 1,0-1,0 1,-1 0,1 0,0 0,-1 0,1 0,-1 0,1 1,-1-1,1 1,-1 0,0 0,0 0,0 0,0 0,0 0,-1 1,1-1,-1 0,1 1,-1-1,0 1,0 0,0-1,0 1,0 0,-1 0,1 0,-1-1,0 2,0 11,0 0,-2 0,0-1,0 1,-2-1,0 1,0-1,-1 0,-1-1,0 1,-1-1,-1-1,-7 11,9-13,0 0,-1 0,0-1,-1 0,0 0,-1 0,0-1,0-1,0 0,-1 0,0-1,-1 0,1 0,-1-1,0-1,0 0,-1 0,1-1,-1-1,0 0,1 0,-1-1,0-1,0 0,-9-1,3-6</inkml:trace>
  <inkml:trace contextRef="#ctx0" brushRef="#br0" timeOffset="325.952">897 565,'-27'25,"1"1,1 1,2 2,0 0,2 1,2 1,-11 23,29-53,0 0,0 0,0 1,0-1,0 0,1 1,-1-1,0 1,1-1,-1 1,1-1,-1 1,1-1,0 1,0-1,0 1,0 0,0-1,0 1,0-1,0 1,1-1,-1 1,0-1,1 1,0-1,-1 1,1-1,0 1,0-1,-1 0,1 1,0-1,0 0,1 0,-1 0,0 0,0 0,0 0,1 0,-1 0,1 0,-1-1,0 1,1-1,-1 1,1-1,-1 1,1-1,0 0,-1 0,1 1,-1-1,1 0,0-1,-1 1,1 0,-1 0,1-1,-1 1,1-1,-1 1,14-6,0 0,0-1,-1 0,0-1,-1-1,0 0,0-1,5-5,5-3,-7 5,0 0,-1-1,0 0,-1-2,-1 1,0-2,7-13,-17 25,0 1,0-1,0 0,-1-1,0 1,0 0,-1-1,1 1,-1-1,0 1,0-1,-1 0,0 1,0-1,0 0,-1 1,0-1,0 0,0 1,-1-1,1 1,-1 0,-1 0,1-1,-1 1,0 1,0-1,0 0,-1 1,0-1,0 0,0 1,0-1,-1 1,0 0,0 0,0 1,0 0,0 0,0 0,-1 0,0 1,1 0,-1 0,0 0,0 1,0 0,0 0,0 1,-1-1,1 1,0 1,0-1,-14 5</inkml:trace>
  <inkml:trace contextRef="#ctx0" brushRef="#br0" timeOffset="581.899">1406 594,'-34'38,"-16"23,1 5,13-8,13-14</inkml:trace>
  <inkml:trace contextRef="#ctx0" brushRef="#br0" timeOffset="746.73">1264 30</inkml:trace>
  <inkml:trace contextRef="#ctx0" brushRef="#br0" timeOffset="1294.508">1490 904,'135'-269,"-94"215,-39 55,-1-1,1 1,-1-1,1 1,-1 0,1-1,-1 1,1 0,-1 0,0 0,0 0,1 1,-1-1,0 0,0 0,0 1,0-1,0 0,-1 1,1-1,0 1,-1-1,1 1,-1 0,1-1,-1 1,0-1,0 1,1 0,-1-1,0 1,-1 0,1-1,0 1,0 0,-1-1,1 1,-1-1,1 1,-1 0,1 0,-2 49,1-38,0-1,0 0,2 0,-1 1,2-1,-1 0,2 0,3 11,-4-19,1-1,0 0,0 0,0 0,0 0,0-1,1 1,-1-1,1 0,0 0,-1 0,1 0,0 0,0-1,0 0,1 0,-1 0,0-1,0 1,0-1,1 0,-1 0,0 0,0-1,1 1,-1-1,0 0,0 0,0-1,0 1,0-1,0 0,-1 0,1 0,-1-1,1 1,-1-1,0 0,0 0,0 0,3-3,11-13,0-1,-2-1,0 0,-1-1,-1-1,-1 0,-1 0,6-23,4 1,-13 26</inkml:trace>
  <inkml:trace contextRef="#ctx0" brushRef="#br0" timeOffset="1546.587">2421 1,'-10'43,"-7"39,-2 14,-1 1,1-11,5-11,0-13,2-8,4-8,2-8,-2-4,0-4,2-2,1-1,2-1,2-4</inkml:trace>
  <inkml:trace contextRef="#ctx0" brushRef="#br0" timeOffset="1708.505">1998 424,'43'0,"33"0,10 0,-7 0,-6 0,-11 0,-11 0,-14 0</inkml:trace>
</inkml:ink>
</file>

<file path=ppt/ink/ink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279 614,'-40'29,"2"1,1 2,2 2,1 1,-25 35,26-2,32-66,1-1,-1 0,1 1,0-1,-1 0,1 1,0-1,0 0,0 1,0-1,0 0,1 1,-1-1,0 0,1 1,-1-1,1 0,-1 1,1-1,-1 0,1 0,0 0,0 0,0 0,-1 0,1 0,0 0,0 0,0 0,1 0,-1 0,0-1,0 1,0 0,1-1,-1 1,0-1,0 1,1-1,-1 0,0 0,1 0,-1 1,0-1,1 0,-1-1,1 1,-1 0,0 0,1 0,0-1,14-3,1-1,-1 0,0-1,0 0,0-2,-1 0,0-1,-1 0,0-1,0 0,-1-1,7-9,194-205,-214 225,0 1,0-1,0 0,0 1,0-1,1 1,-1-1,0 0,0 1,0-1,0 0,1 0,-1 1,0-1,0 0,1 1,-1-1,0 0,1 0,-1 0,0 1,1-1,-1 0,0 0,1 0,-1 0,0 0,1 0,-1 0,1 1,-1-1,0 0,1 0,-1 0,0-1,1 1,-1 0,1 0,-1 0,0 0,1 0,-1 0,-13 39,-3-4,9-24,0 1,1-1,1 1,0 0,1 1,0-1,0 1,2 0,-1 0,2 0,0 0,0 0,1 0,1 0,0 0,1 0,0 0,2 4,-2-14,-1-1,0 1,1 0,0-1,-1 0,1 1,0-1,0 0,0 0,1 0,-1 0,0-1,1 1,-1 0,1-1,0 0,-1 0,1 0,0 0,0 0,0 0,0-1,0 1,0-1,-1 0,1 0,0 0,0 0,0-1,3 0,81-35,-50 10,-2-1,0-2,-2-2,-2-1,20-24,-5 0,-1 3,-2-2,-3-2,12-24,-30 42,-2-1,-2-1,-1 0,-2-2,-2 0,-2 0,-2-1,-2 0,-6 42,0 1,0-1,0 0,-1 1,1-1,-1 0,1 0,-1 1,0-1,1 0,-1 0,0 0,0 1,-1-1,1 0,0 0,0 0,-1 1,1-1,-1 0,0 1,0-1,1 0,-1 1,0-1,0 1,0-1,-1 1,1-1,0 1,0 0,-1 0,1 0,-1 0,1 0,-1 0,1 0,-1 0,0 0,1 1,-1-1,0 1,0-1,1 1,-1 0,0 0,0-1,0 1,1 1,-1-1,0 0,0 0,-1 1,-12 8,0 1,1 0,0 1,0 0,1 1,1 1,0 0,1 0,1 1,0 1,0 0,2 0,-3 5,-18 33,2 1,2 1,2 0,3 2,-9 43,25-82,0 1,2-1,0 1,1 0,1 0,0 0,2 0,0-1,1 1,1 1,-1-11,-1 0,1-1,0 1,1-1,0 0,0 0,1 0,0-1,0 0,1 1,0-2,0 1,1-1,0 0,0 0,0-1,0 0,1 0,0-1,0 0,8 3,-2-3,-1 0,1-1,1 0,-1-2,0 1,0-1,1-1,-1-1,0 0,0-1,1 0,-1-1,-1-1,1 0,0-1,-1 0,0-1,0-1,-1 0,0-1,0 0,-1 0,10-10,-8 7,0 0,0 0,-1-1,-1-1,0 0,-1-1,-1 0,0 0,0-1,-2 0,0 0,0-1,-2 0,0 0,0-1,-2 1,0-1,-1 0,-1 0,0-11,-3 21,0 0,0 0,-1 0,0 1,0-1,-1 1,1 0,-1 0,-1 0,1 0,-1 1,0 0,0 0,-1 0,1 1,-1 0,0 0,-1 0,1 0,0 1,-1 0,0 1,0 0,0 0,0 0,0 1,0 0,0 0,0 0,0 1,-1 1,1-1,0 1,0 0,0 0,0 1,0 0,0 1,1-1,-1 1,1 1,-6 2,-59 39,42-22</inkml:trace>
  <inkml:trace contextRef="#ctx0" brushRef="#br0" timeOffset="349.169">1747 528,'-21'9,"1"0,0 2,0 0,1 1,1 1,0 1,1 0,1 1,0 1,1 1,0 0,2 1,0 0,1 1,1 0,0 1,1 3,9-19,-1 1,1 0,0-1,1 1,-1 0,1 0,0-1,0 1,1 0,-1 0,1-1,0 1,0 0,1-1,-1 1,1-1,0 0,0 1,0-1,1 0,0 0,0-1,0 1,0 0,0-1,1 0,-1 0,1 0,0 0,0 0,0-1,0 0,1 0,-1 0,0 0,1-1,3 1,5 0,0-2,1 0,-1 0,0-1,0-1,1 0,-1-1,0 0,-1-1,1 0,-1-1,0-1,0 0,0 0,-1-2,0 1,0-1,-1-1,0 0,0 0,-1-1,-1 0,1 0,-2-1,1 0,3-9,-4 6,0 0,-1 0,-1-1,0 0,-1 0,-1 0,0 0,-1-1,0 1,-1-1,-1 0,-1 1,0-1,-1 1,-1-1,0 1,-3-6,5 17,0 1,0 0,0 0,0 0,-1 0,1 0,-1 1,0-1,1 0,-1 1,-1-1,1 1,0-1,0 1,-1 0,0 0,1 0,-1 1,0-1,0 1,0-1,0 1,0 0,0 0,0 0,0 1,0-1,-1 1,1-1,-2 1,-17 3</inkml:trace>
  <inkml:trace contextRef="#ctx0" brushRef="#br0" timeOffset="3936.899">2141 501,'2'1,"-1"0,0 0,1 0,-1 0,0 0,0 0,1 1,-1-1,0 0,0 1,-1-1,1 1,0-1,0 1,-1 0,1-1,-1 1,1 0,-1-1,0 1,0 0,0 0,0-1,0 1,0 0,0-1,0 1,-1 0,1 0,-1-1,1 1,-1-1,0 2,0 1,-31 166,30-166,1 1,-1 0,0 0,1 1,0-1,1 0,-1 0,1 1,0-1,0 0,0 0,1 1,0-1,0 0,0 0,1 0,0 0,0 0,0 0,0-1,1 1,0 0,0-1,0 0,0 0,1 0,-1 0,1-1,0 1,0-1,1 0,-1 0,1 0,-1-1,1 1,0-1,0-1,2 2,0-3,0 0,0 0,0-1,0 0,0 0,0-1,0 1,0-2,-1 1,1-1,-1 0,1 0,-1 0,0-1,-1 0,1-1,0 1,-1-1,0 0,1-2,86-121,-73 95,26-38,-43 71,-1 1,0-1,0 1,0 0,0-1,0 1,0 0,0 0,-1 0,1 0,0 0,0 0,-1 0,1 0,0 0,-1 0,1 0,-1 0,0 1,1-1,-1 0,0 0,0 0,1 1,-1-1,0 0,0 0,-1 1,1-1,0 1,0-1,3 52,13 67,-15-116,1-1,0 1,0-1,0 1,0-1,0 0,1 0,-1 0,1 0,0 0,0-1,0 1,0-1,1 0,-1 0,1 0,-1 0,1-1,-1 1,1-1,0 0,0 0,0 0,0-1,0 1,0-1,0 0,0 0,0 0,9-3,-1 0,1-1,-1-1,0 1,0-2,-1 0,1 0,-1-1,0 0,-1-1,0 0,0-1,-1 0,0-1,-1 0,0 0,6-9,17-16,98-132,-110 136,-2-1,-1-1,-1-1,-2 0,-2-1,-1-1,-1 1,-2-1,-2-1,0-15,-5 37,1 10,0 0,0 0,-1 0,0 0,0 0,0 0,-1 0,0 0,0 0,0 0,-1 0,1 0,-1 0,0 1,0-1,-2-1,2 5,0 1,1 0,-1 0,0 0,1 0,-1 1,0-1,1 0,-1 1,1-1,-1 1,1 0,-1-1,1 1,-1 0,1 0,-1 0,1 0,0 0,0 0,-1 0,1 1,0-1,0 0,0 1,0-1,1 0,-1 1,0 0,1-1,-1 1,1-1,-1 1,1 0,0-1,-1 1,0 0,-10 26,0 1,2 0,2 0,0 0,2 1,1 0,1 22,3 253,24-154,-3-68,-10-109,-10 7</inkml:trace>
  <inkml:trace contextRef="#ctx0" brushRef="#br0" timeOffset="4186.062">2649 247,'43'14,"43"5,12-1,-1-3,-8-5,-9-8,-13-5,-14-1,-11-1,-7 1,-10 1</inkml:trace>
</inkml:ink>
</file>

<file path=ppt/ink/ink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44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1 170,'0'39,"4"31,3 9,-1-4,-1-10,-1-12,-2-9,-1-8,0-5,-1-3,-5-2,-2 0,0 0,2-4</inkml:trace>
  <inkml:trace contextRef="#ctx0" brushRef="#br0" timeOffset="304.683">86 57,'41'-13,"1"1,0 2,0 1,1 3,12 1,-40 3,-1 2,1 0,0 1,-1 0,1 2,-1-1,0 2,0 0,0 0,0 1,-1 1,1 0,-2 1,1 1,-1 0,0 0,4 5,-11-7,1 0,-1 0,0 1,-1-1,0 1,0 0,0 1,-1-1,0 1,0-1,-1 1,0 0,0 0,-1 0,0 0,0 0,-1 0,0 0,-1 0,0 1,0-1,0 0,-1 0,-1-1,1 1,-1 0,0-1,-1 0,0 1,0-1,0-1,-1 1,0-1,0 0,-1 0,0 0,0-1,0 0,-2 1,-6 3,0 0,-1-1,0-1,0-1,0 0,-1 0,0-2,0 0,0-1,0-1,-1 0,1-1,-1-1,1 0,-1-1,-15-4,-59-29,76 24</inkml:trace>
</inkml:ink>
</file>

<file path=ppt/ink/ink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4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0,'0'15,"-5"23,-1 10,0 7,1-1,1-5,2-6,1-6,1-4,0-3,5-7,1-2,0 0,-1-3</inkml:trace>
  <inkml:trace contextRef="#ctx0" brushRef="#br0" timeOffset="248.912">0 479,'38'0,"37"-4,16-3,-4-3,-11-1,-15 1,-11 3,-11 3,-6 1,-10 7,-3 2,-5 0</inkml:trace>
  <inkml:trace contextRef="#ctx0" brushRef="#br0" timeOffset="646.94">113 705,'260'-20,"-250"19,-4 0,0 0,-1 1,1-1,0 1,0 1,0-1,0 1,0 0,0 0,0 0,-1 1,1 0,-1 0,1 1,-1-1,0 1,0 0,0 1,1 0,-6-1,1 0,-1 0,0 0,0 0,0 0,0 0,0 0,-1 0,1 0,-1 0,0 0,0-1,0 1,0 0,-1 0,1-1,-1 1,0-1,1 1,-1-1,0 0,0 0,-1 0,1 0,0 0,-1 0,1 0,-1 0,-296 219,296-219,0-1,1 1,-1 0,0-1,1 1,-1 1,1-1,0 0,-1 0,1 1,0-1,1 1,-1 0,0 0,1-1,-1 1,1 0,0 0,0 0,0 1,1-1,-1 0,1 0,-1 0,1 0,0 1,0-1,1 0,-1 0,1 0,-1 1,1-1,0 0,0 0,0 0,1 0,-1 0,1-1,0 1,-1 0,1-1,1 1,1 1,3 1,1-1,0-1,0 1,0-1,1-1,-1 1,1-1,-1-1,1 0,0 0,-1 0,1-1,0-1,0 0,-1 0,1 0,5-2,141-52,-131 44</inkml:trace>
  <inkml:trace contextRef="#ctx0" brushRef="#br0" timeOffset="935.204">1326 395,'-10'38,"-7"28,-2 7,4-5,-2-8,3-10,4-8,-2-7,-3-5,0-2,-1-2,-3-4,1-7</inkml:trace>
  <inkml:trace contextRef="#ctx0" brushRef="#br0" timeOffset="1262.764">988 339,'53'0,"21"0,9 0,-5 0,-7 0,-10 0,-11 0,-9 0,-6 0,-6 0,-1 0,-2 0,0 0,0 0,-4 4,-10 3,-8-1</inkml:trace>
  <inkml:trace contextRef="#ctx0" brushRef="#br0" timeOffset="1500.687">847 1016,'38'0,"37"-5,11-1,-1 0,-9 1,-8-3,-11-1,-10 2,-9 1,-5-2,-4 0,-2 1,-6 2</inkml:trace>
  <inkml:trace contextRef="#ctx0" brushRef="#br0" timeOffset="1949.615">1665 846,'1'56,"-13"147,1-189,10-45,7 12,1-1,0 1,2 0,0 1,1 0,1 1,1 0,0 0,1 1,1 1,0 0,1 1,1 1,0 0,1 1,16-8,-25 14,0 0,0 1,1 0,0 1,0 0,0 0,0 1,1 0,0 1,-1 0,1 0,0 1,0 0,0 1,0 0,0 1,-1 0,1 0,0 1,0 1,8 2,-16-3,1 0,-1 0,0 0,0 0,0 1,0-1,-1 1,1-1,0 1,-1-1,0 1,0 0,0 0,0-1,0 1,0 0,-1 0,0 0,1 0,-1 0,0 0,0 0,-1 0,1 0,-1 0,1 0,-1 0,0 0,0-1,0 1,-1 0,1 0,0-1,-1 1,0-1,0 0,0 1,0-1,0 0,0 0,0 0,-1 0,1-1,-1 1,1-1,-1 1,0-1,1 0,-1 0,-3 1,-5 4,0 0,0-1,-1 0,0-1,0 0,0-1,0 0,0-1,-1-1,1 1,-1-2,-5 0,-6 0</inkml:trace>
  <inkml:trace contextRef="#ctx0" brushRef="#br0" timeOffset="2834.465">2342 819,'33'-3,"0"-2,0 0,-1-2,0-2,-1-1,1-1,-2-2,27-15,-41 20,-2-1,1 0,-1-1,0-1,-1 0,-1 0,0-2,0 0,-1 0,-1-1,0 0,-1 0,0-1,0-3,-8 16,0 1,-1 0,1-1,0 1,0-1,-1 1,1-1,-1 1,1-1,-1 1,1-1,-1 1,0-1,0 0,0 1,0-1,0 0,0 1,-1-1,1 1,0-1,-1 0,1 1,-1-1,0 1,1-1,-1 1,0 0,0-1,0 1,0 0,0 0,0-1,-1 1,1 0,0 0,0 0,-1 0,1 1,-1-1,1 0,-1 1,1-1,-1 0,1 1,-1 0,1-1,-1 1,0 0,1 0,-1 0,0 0,1 0,-1 0,1 1,-2-1,-8 4,-1 0,1 1,-1 0,2 1,-1 0,0 1,1 0,1 1,-1 0,1 0,0 1,1 1,0-1,1 1,0 0,0 1,1 0,0 0,1 0,0 0,-1 10,4-17,1 1,0-1,0 1,0-1,1 1,0 0,-1 0,2-1,-1 1,1 0,-1-1,1 1,0 0,1-1,-1 1,1-1,0 0,0 1,1-1,-1 0,1 0,0-1,0 1,0 0,0-1,0 0,1 0,0 0,0 0,0 0,0-1,0 0,0 0,0 0,1 0,-1-1,1 0,0 1,-1-2,1 1,4 0,9 1,1-1,0-1,0-1,0 0,-1-2,1 0,-1 0,1-2,-1-1,-1 0,1-1,-1-1,0 0,-1-2,0 1,0-2,0-1,9-8,0-1,-1-1,-1-1,-1-1,-1-1,-2-1,12-19,-13-8,-59 56,29 6,1-1,0 1,0 1,1 0,0 1,1 0,0 0,1 1,0 0,1 0,0 1,0 2,4-10,0 0,0-1,1 1,-1 1,1-1,0 0,1 1,-1-1,1 1,0-1,0 1,1-1,0 1,0 0,0-1,0 1,1 0,0-1,0 1,1-1,0 1,0-1,0 0,0 0,1 0,0 0,0 0,0 0,0-1,1 0,0 1,0-1,0-1,1 1,-1-1,1 1,-1-1,1-1,0 1,1-1,4 2,11-3,1-1,-1-2,0 0,1-1,-1-1,-1-2,1 1,-1-2,0-1,0-1,-1 0,0-1,-1-1,0-1,0-2,2 1,-1-1,0-1,-1 0,-1-2,0 0,2-5,-10 12,-1-1,0 0,0-1,-2 1,1-2,-1 1,-1-1,0 1,-1-2,0 1,-1 0,-1-1,0 0,-2 13,0 1,0-1,0 0,0 0,0 1,0-1,0 0,-1 0,1 0,0 1,0-1,-1 0,1 1,-1-1,1 0,0 1,-1-1,1 0,-1 1,1-1,-1 1,0-1,1 1,-1-1,0 1,1-1,-1 1,0 0,1-1,-1 1,0 0,0 0,1 0,-1-1,0 1,0 0,1 0,-1 0,0 0,0 0,0 0,1 0,-1 1,0-1,0 0,1 0,-1 1,0-1,0 0,1 1,-1-1,1 1,-1-1,0 1,1-1,-1 1,1-1,-1 1,0 0,-39 30,28-19,1 1,1 0,0 1,1 0,0 1,1 0,0 0,2 0,0 1,0 0,2 1,0-1,1 1,0 4,2-15,1-1,0 1,0-1,1 1,-1-1,1 1,0-1,1 1,-1-1,1 0,0 0,1 0,-1 0,1 0,0 0,0-1,0 1,1-1,-1 0,1 0,0 0,1-1,-1 1,1-1,-1 0,1 0,0 0,0-1,0 0,0 0,0 0,1-1,-1 0,1 0,-1 0,1 0,-1-1,2 0,18 2</inkml:trace>
  <inkml:trace contextRef="#ctx0" brushRef="#br0" timeOffset="3700.564">3951 57,'20'-4,"0"1,1 1,-1 1,1 1,-1 1,1 0,-1 2,0 0,0 1,20 7,-38-10,0 0,0 0,0 0,0 0,0 0,0 0,0 0,-1 1,1-1,0 1,-1-1,1 1,-1-1,1 1,-1 0,0 0,0 0,0 0,0 0,0 0,0 0,-1 0,1 0,-1 1,1-1,-1 0,0 0,0 0,0 1,0-1,0 0,0 0,-1 1,1-1,-1 0,1 0,-1 0,0 0,0 0,0 0,-1 2,-47 50,43-50,0 0,1 1,-1 0,1 0,1 1,-1-1,1 1,0 0,0 0,1 1,-1-1,1 1,1-1,-1 1,1 0,1 0,-1 2,4-5,0 0,0 0,1 0,-1 0,1 0,0-1,0 1,0-1,0 0,1 0,-1 0,1 0,0-1,0 1,0-1,0 0,0 0,1-1,-1 1,0-1,1 0,-1 0,1 0,0-1,-1 0,1 0,-1 0,1 0,-1-1,1 1,0-1,63 1,-1-3,0-3,53-12,-94 14</inkml:trace>
</inkml:ink>
</file>

<file path=ppt/ink/ink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3.4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395 117,'-6'93,"-3"0,-5-1,-17 59,16-81,-14 42,-10 89,39-190</inkml:trace>
  <inkml:trace contextRef="#ctx0" brushRef="#br0" timeOffset="297.54">0 88,'113'-34,"-22"15,1 4,0 5,0 3,11 5,365 5,-445-3</inkml:trace>
  <inkml:trace contextRef="#ctx0" brushRef="#br0" timeOffset="598.165">791 511,'43'-4,"33"-8,9 0,-5 1,-12 3,-13 2,-10 7,-8 4,-6 1,-8 4,-8 0</inkml:trace>
  <inkml:trace contextRef="#ctx0" brushRef="#br0" timeOffset="783.103">762 794,'43'0,"38"-5,15-1,1-5,-6-1,-10 3,-18-3,-20 1</inkml:trace>
</inkml:ink>
</file>

<file path=ppt/ink/ink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52,'-13'-6,"0"1,-1 0,0 1,1 1,-1 0,-1 1,1 0,0 1,0 1,0 0,-1 1,1 1,0 0,0 1,0 0,0 1,1 0,0 2,0-1,0 2,0-1,1 2,0 0,1 0,-1 1,2 0,-1 1,-3 6,1-3,0 1,2 0,0 1,0 1,2-1,0 1,0 1,2 0,0 0,1 1,0-1,2 1,0 0,1 1,1-1,0 10,3-23,-1-1,1 1,-1 0,1-1,0 1,1 0,-1-1,1 1,0-1,0 0,1 0,-1 0,1 0,0 0,0 0,0-1,0 1,1-1,-1 0,1 0,0 0,0-1,0 1,0-1,0 0,1 0,-1 0,1-1,-1 1,1-1,1 0,6 1,0-1,0 0,0-1,0 0,0-1,0 0,0-1,0 0,0-1,-1 0,12-6,3-5,-2-1,1-2,-2 0,0-2,-2 0,0-2,-1 0,-1-1,-1-1,9-15,-18 25,168-239,-155 231,-11 41,-11 89,-2-89,1-1,0 0,2 1,0-1,1 1,1-1,1 0,1 0,0-1,1 1,5 6,-7-15,2 0,-1-1,1 1,1-1,-1-1,2 1,-1-1,1 0,0-1,1 0,0 0,0-1,0 0,1 0,-1-1,3 0,10 2</inkml:trace>
</inkml:ink>
</file>

<file path=ppt/ink/ink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0 419,'39'-33,"-2"-1,-1-3,-2 0,-2-2,-1-2,11-22,-37 56,39-39,-30 89,-14-40,1 13,16 109,-16-121,0 0,1 0,-1-1,1 1,0 0,0-1,0 0,1 1,-1-1,1 0,0 0,0-1,0 1,0 0,0-1,0 0,1 0,-1 0,1 0,0-1,-1 1,1-1,0 0,0 0,0 0,0 0,0-1,0 0,2 0,2 0,1 0,-1-1,0-1,0 1,0-1,0-1,0 1,-1-1,1-1,-1 1,0-1,0-1,0 1,0-1,-1 0,0-1,0 1,0-1,-1-1,4-4,81-152,-57 93,-20 46</inkml:trace>
</inkml:ink>
</file>

<file path=ppt/ink/ink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66 509,'-13'32,"1"0,2 1,1 0,2 1,1 0,1 0,2 3,3-33,0-1,0 0,0 0,0 0,0 0,1 0,0 0,-1 0,1 0,0 0,0 0,1 0,-1 0,1 0,-1-1,1 1,0 0,0-1,0 0,0 1,1-1,-1 0,1 0,-1 0,1-1,-1 1,1-1,0 1,0-1,0 0,0 0,0 0,0 0,0-1,0 1,0-1,1 0,-1 0,0 0,0 0,0-1,2 1,8-2,0-1,-1 0,1-1,-1 0,0-1,0 0,0-1,-1 0,0-1,0 0,-1-1,0 0,0 0,-1-1,0-1,4-4,11-16,-2-1,-1 0,-1-1,-2-1,0-4,-7 13,-1-1,0-1,-2 0,-2 0,0 0,-1-1,-2 0,-1 0,0 0,-3 0,0 0,-1 0,-2 0,-1 1,-2-6,6 26,-1-1,0 1,0-1,-1 1,0 0,0-1,0 2,0-1,-1 0,0 1,-1-1,1 1,-1 0,0 1,0-1,0 1,-1 0,1 0,-1 1,0 0,0 0,-1 0,1 0,0 1,-1 0,0 1,1 0,-1 0,0 0,0 0,1 1,-1 1,0-1,-1 1,-3 4,1 0,0 0,0 1,1 1,0-1,0 1,1 1,0 0,0 0,0 1,1 0,1 0,-1 0,2 1,-1 0,1 0,1 1,0-1,0 1,1 0,0 0,0 9,-1-1,1-1,0 1,2 0,0 0,1 1,1-1,1 0,0 0,2-1,0 1,1-1,1 0,1 0,0 0,1-1,1 0,1 0,0-1,1-1,1 0,0 0,1-1,1-1,0 0,1-1,0 0,0-1,2-1,-1-1,8 3,26 10,1-1,1-3,0-2,2-3,34 4,-54-11</inkml:trace>
</inkml:ink>
</file>

<file path=ppt/ink/ink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36 400,'29'1,"1"-1,-1-1,0-1,0-2,0-1,0-2,-1 0,0-2,7-4,-15 7,-1-1,0-1,0-1,-1-1,0 0,0-1,-1-1,-1-1,0 0,0-1,-2-1,0 0,0-1,-2 0,0-1,-1-1,0 0,-2 0,0-1,3-11,-11 28,0 1,0 0,-1-1,1 1,-1-1,1 1,-1-1,1 0,-1 1,0-1,0 1,0-1,0 0,0 1,0-1,0 1,-1-1,1 0,0 1,-1-1,0 1,1-1,-1 1,0-1,1 1,-1 0,0-1,0 1,0 0,0 0,-1 0,1 0,0-1,0 2,-1-1,1 0,-1 0,1 0,0 1,-1-1,1 0,-1 1,0 0,1-1,-1 1,1 0,-1 0,0 0,1 0,-1 0,1 0,-1 0,0 1,-1-1,-8 10,1 0,0 0,0 1,1 0,0 1,1 0,0 0,1 1,1 0,0 0,0 1,2-1,-1 1,-1 13,5-25,-28 109,5 0,-10 107,-5 28,19-134,-5-2,-5 0,-33 79,54-168,0 0,-1 0,-2-1,0 0,-1-1,0 0,-2-1,-6 5,20-21,-1 0,1 0,-1-1,0 1,0 0,0-1,0 1,0-1,0 1,0-1,0 0,0 0,-1 0,1 0,0 0,-1-1,1 1,-1-1,1 1,-1-1,1 0,-1 0,1 0,-1 0,1-1,-1 1,1-1,0 1,-1-1,1 0,0 0,-1 0,1 0,0 0,0-1,0 1,0-1,0 1,0-1,0 0,1 0,-1 1,1-1,-2-3,-1-9,1-1,1 0,0 1,1-1,1 0,0 0,1 0,1 0,0 0,1 0,0 1,1-1,1 1,8-28,2 1,1 1,2 1,2 0,1 2,3 0,20-25,-22 33,4-8,1 2,2 0,1 2,1 2,34-26,-48 45</inkml:trace>
</inkml:ink>
</file>

<file path=ppt/ink/ink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14,'-12'23,"1"1,1 0,1 0,1 0,2 1,0 1,2-1,0 1,2-1,1 21,1-43,-1 0,1 0,0 0,0 0,0 0,1 0,-1 0,1 0,0 0,0 0,0 0,0 0,0 0,1-1,-1 1,1 0,0-1,-1 1,1-1,0 0,1 0,-1 0,0 0,1 0,-1 0,1 0,-1-1,1 1,0-1,-1 0,1 0,0 0,0 0,0 0,0-1,0 0,0 1,0-1,0 0,0 0,0 0,1-1,-1 1,-1-1,1 0,0 0,1 0,10-4,0-1,0 0,-1-1,0 0,0-1,-1 0,0-1,0-1,-1 0,-1 0,1-1,6-11,-12 16,0 0,-1 0,0-1,0 0,-1 1,0-1,0-1,0 1,-1 0,0-1,-1 1,1-1,-2 0,1 1,-1-1,0 0,0 1,-1-1,0 0,-1 1,0-1,0 1,0 0,-1 0,-2-6,2 9,1-1,0 1,-1-1,0 1,0 0,0 0,-1 0,1 1,-1-1,0 1,0 0,0 0,0 0,-1 0,1 1,-1-1,0 1,1 1,-1-1,-4 0,-10 1</inkml:trace>
</inkml:ink>
</file>

<file path=ppt/ink/ink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5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0 399,'0'-24,"5"-27,6-9,6 0,1 5,1 13,-2 8,1 11,-3 3,1 6,2 5,4 4,-3 3</inkml:trace>
</inkml:ink>
</file>

<file path=ppt/ink/ink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1,'-24'5,"0"2,0 0,1 2,0 0,0 2,1 0,0 2,1 0,1 1,0 2,1 0,1 0,0 2,1 0,-10 16,24-30,-1 1,1 0,0 0,1 0,-1 0,1 0,0 1,0-1,0 1,1 0,0-1,0 1,1 0,-1 0,1-1,1 1,-1 0,1 0,0 0,0-1,0 1,1-1,0 1,0-1,1 1,-1-1,1 0,0 0,1-1,-1 1,1 0,0-1,0 0,4 4,-4-6,-1 0,1 0,0-1,0 1,0-1,0 0,0 0,0 0,0 0,0-1,0 0,1 0,-1 0,0 0,0 0,0-1,0 0,0 0,0 0,0-1,0 1,0-1,2-1,85-55,-84 52,242-213,-247 217,0 0,0 0,0 0,0 0,1 1,-1-1,0 0,1 1,-1 0,1-1,-1 1,1 0,0 1,-1-1,1 0,0 1,0-1,-1 1,1 0,0 0,0 0,0 0,0 1,-1-1,1 1,0-1,0 1,-1 0,1 0,-1 0,1 1,-1-1,1 1,-1-1,0 1,0 0,1 0,-1 0,30 68,-31-63,1-1,0 1,0-1,0 0,1 0,0 0,0 0,1-1,0 1,-1-1,2 0,-1 0,1 0,-1-1,1 1,1-1,-1 0,0-1,1 1,0-1,4 2,61 18,-52-17</inkml:trace>
</inkml:ink>
</file>

<file path=ppt/ink/ink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193 250,'251'-222,"-250"220,0 0,0 0,0 1,0-1,0 0,1 1,-1-1,0 1,1 0,0-1,-1 1,1 0,0 0,-1 0,1 0,0 0,0 0,0 1,0-1,0 1,0-1,0 1,0 0,0 0,0 0,0 0,0 0,0 0,0 0,0 1,0-1,0 1,0-1,0 1,0 0,0 0,0 0,-1 0,1 0,0 0,-1 0,1 1,-1-1,1 1,-1-1,1 2,3 13,-2 0,0 1,-1-1,0 1,-1-1,-1 1,-1 0,-2 9,2 17,-4 63,-3-2,-6 1,-3-1,-6-1,-3-2,-6 0,-3-2,-17 25,37-94,-1 0,-1-2,-1 0,-2-1,-1-1,-1 0,-1-2,-1-1,-5 3,27-24,0 1,0-1,0 0,0 0,0 0,0 0,-1 0,1-1,-1 1,1-1,-1 1,0-1,0 0,1 0,-1 0,0 0,0-1,0 1,0-1,0 0,0 0,0 0,0 0,0 0,0-1,1 1,-1-1,0 0,0 1,0-2,0 1,1 0,-1 0,1-1,-1 0,1 1,-1-1,1 0,0 0,0 0,0 0,0-1,0 1,1-1,-1 1,0-1,1-14,1 0,1 0,0 0,1 0,1 1,1-1,0 1,1 0,1 0,0 0,1 0,1-3,17-40,2 1,3 1,3 2,2 1,2 2,2 1,3 2,6-2,-40 42,0 0,0 0,1 1,0 1,0-1,1 1,0 1,0 0,1 0,-1 1,1 0,1 1,-1 1,0-1,7 0,-14 5,0 0,0 0,0 0,0 0,0 1,0 0,-1-1,1 1,0 0,-1 1,0-1,0 1,1-1,-2 1,1 0,0 0,0 1,-1-1,0 0,0 1,0-1,0 1,0 0,-1 0,1 1,6 9,3 6</inkml:trace>
</inkml:ink>
</file>

<file path=ppt/ink/ink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0,'-4'38,"-8"28,-5 6,0-3,2-9,0-15,2-19,3-15</inkml:trace>
</inkml:ink>
</file>

<file path=ppt/ink/ink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1,'-4'14,"-3"10,1 1</inkml:trace>
</inkml:ink>
</file>

<file path=ppt/ink/ink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1,'-14'38,"-10"23,-5 5,1-3,7-8,1-13,5-10,4-4,-1-8,3-1,-3-6,-4-3,1-5</inkml:trace>
</inkml:ink>
</file>

<file path=ppt/ink/ink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1,'38'14,"18"15,4 6,-8 3,-9-5,-11-4,-6-1,-8-2,-1 1,0-5,-2-2,-4-3</inkml:trace>
</inkml:ink>
</file>

<file path=ppt/ink/ink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3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3 368,'38'-14,"0"-2,-1-2,-1-1,-1-2,-1-1,24-22,9-47,-65 88,-1-1,1 1,-1-1,0 1,0-1,-1 0,1 1,-1-1,0 0,0 0,0 1,0-1,-1 0,1 0,-1 1,0-1,0 1,0-1,-1 1,1-1,-1 1,0 0,0-1,0 1,0 0,-1 1,1-1,-3-2,2 3,-1-1,0 1,0 0,1 0,-1 0,-1 1,1-1,0 1,0 0,0 0,-1 0,1 1,0 0,-1-1,1 1,0 1,-1-1,1 1,0 0,-1 0,1 0,0 0,0 1,0 0,0 0,0 0,-95 68,88-59,0 0,0 1,1 1,1 0,0 0,1 0,1 1,0 1,0-1,2 1,0 0,0 0,1 1,1-1,1 1,0 0,1 4,1-16,0-1,1 1,-1-1,1 1,0-1,0 1,0-1,0 0,0 1,1-1,-1 0,1 0,0 0,0 0,0 0,0-1,1 1,-1 0,1-1,0 0,-1 0,1 0,0 0,0 0,0 0,1-1,-1 1,0-1,1 0,0 0,109 7,-107-8,25-2</inkml:trace>
</inkml:ink>
</file>

<file path=ppt/ink/ink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102 483,'-12'16,"0"-1,1 2,1-1,1 2,0-1,1 1,1 0,1 1,1 0,-4 18,9-34,-1-1,0 0,1 1,-1-1,1 1,0-1,0 1,0-1,0 1,0-1,1 1,-1-1,1 1,-1-1,1 1,0-1,0 0,0 0,0 1,1-1,-1 0,1 0,-1 0,1 0,-1 0,1-1,0 1,0 0,0-1,0 1,0-1,0 0,1 0,-1 0,0 0,1 0,-1 0,1-1,-1 1,0-1,1 0,-1 1,1-1,-1 0,2-1,8-3,0-1,-1 0,1-1,-1 0,0-1,-1 0,0-1,0 0,-1-1,1 0,-2 0,4-5,1 1,20-27,-1 0,-2-3,-2 0,-2-2,-1-2,0 4,-7 11,-1 0,-2 0,-1-1,-1-1,-2-1,2-15,-12 44,-1 1,1-1,-1 1,0-1,-1 1,1-1,-1 1,0-1,-1 1,1 0,-1-1,0 1,0 0,0 0,-1 0,2 3,-1 1,1-1,0 0,-1 0,1 1,-1-1,0 1,0 0,1-1,-1 1,0 0,0 0,0 0,0 0,0 0,0 1,-1-1,1 1,0-1,0 1,0 0,-1 0,1 0,0 0,0 0,0 0,-1 0,1 1,0-1,0 1,0 0,0 0,0 0,0 0,0 0,0 0,0 0,0 1,-11 10,0 1,1 0,1 1,0 1,1 0,0 0,1 1,1 0,1 0,0 1,1 0,1 0,0 1,1-1,1 1,1 0,1 6,-3-7,2 0,0 1,1-1,1 1,0-1,2 1,0-1,0 0,2 1,0-1,1-1,1 1,0-1,2 0,-1 0,2-1,0 0,1-1,0 0,2 0,-1-1,1 0,1-1,0-1,1 0,0-1,1 0,0-1,0-1,14 5,-4-5</inkml:trace>
</inkml:ink>
</file>

<file path=ppt/ink/ink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4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134 805,'-2'22,"-1"0,0-1,-2 1,-1-1,0 0,-2 0,0 0,-1-1,-5 6,13-24,1-1,-1 1,1-1,-1 1,0-1,1 1,-1-1,0 1,0-1,0 0,0 0,-1 1,1-1,0 0,0 0,-1 0,1 0,-1 0,1-1,0 1,-1 0,0-1,1 1,-1-1,1 1,-1-1,0 0,1 0,-1 0,0 0,1 0,-1 0,0 0,1 0,-1 0,0-1,1 1,-1-1,1 0,-1 1,1-1,-1 0,1 0,0 0,-1 0,1 0,0 0,-1 0,1 0,0 0,-1-2,2-7,-1 1,2-1,-1 0,1 0,1 1,0-1,0 1,1-1,0 1,0 0,1 0,0 0,1 1,0-1,1 1,2-3,25-39,2 3,1 0,3 3,2 1,30-24,-71 65,1 1,-1 0,1 0,0-1,-1 1,1 0,0 0,0 0,-1 0,1 0,0 0,0 0,0 0,0 0,0 0,1 0,-1 1,0-1,0 1,0-1,1 0,-1 1,0 0,1-1,-1 1,0 0,1 0,-1 0,0 0,1 0,-1 0,0 0,1 0,-1 0,0 1,1-1,-1 1,0-1,1 1,-1-1,0 1,0 0,0-1,0 1,0 0,0 0,0 0,0 0,0 0,0 0,0 0,0 0,-1 0,1 1,0-1,-1 0,1 0,6 44,-2-25</inkml:trace>
  <inkml:trace contextRef="#ctx0" brushRef="#br0" timeOffset="321.159">614 721,'-6'11,"0"0,1 1,0 0,1 0,0 0,1 1,0-1,1 1,1 0,0 0,1 0,0-1,0 1,2 0,0 0,0-1,1 1,4 11,-5-21,-1-1,1 1,-1-1,1 0,0 0,0 1,-1-1,2 0,-1-1,0 1,0 0,1-1,-1 1,0-1,1 0,0 1,-1-1,1 0,0-1,-1 1,1-1,0 1,0-1,0 0,-1 0,1 0,0 0,0 0,0-1,-1 1,1-1,0 0,0 0,-1 0,1 0,-1 0,1 0,-1-1,86-68,-81 63,-1 0,1 0,-2 0,1-1,-1 0,0 0,-1 0,1 0,-2-1,1 0,-1 0,-1 0,0 0,0 0,0 0,-1-1,-1 1,0 0,0-1,-1 1,0-1,0 1,-1 0,0 0,-1 0,0 0,0 0,-1 1,0-1,-1 1,0 0,0 0,-1 1,0-1,-2-1,-43-20,26 20</inkml:trace>
  <inkml:trace contextRef="#ctx0" brushRef="#br0" timeOffset="636.848">1291 184,'-76'434,"49"-192,5-69,17-149</inkml:trace>
  <inkml:trace contextRef="#ctx0" brushRef="#br0" timeOffset="911.102">811 664,'44'-5,"37"-6,16-1,0 1,-7 2,-13 3,-11 3,-12 1,-5 2,-6 0,-6 1,-4-1,-7 1</inkml:trace>
  <inkml:trace contextRef="#ctx0" brushRef="#br0" timeOffset="1503.379">1771 607,'-62'35,"1"3,2 3,-14 14,18 16,53-70,1 1,1 0,-1-1,0 1,0 0,0 0,1 0,-1-1,1 1,0 0,-1 0,1 0,0 0,0 0,0 0,1 0,-1 0,0-1,1 1,-1 0,1 0,-1 0,1-1,0 1,0 0,0 0,0-1,0 1,0-1,0 1,1-1,-1 0,0 1,1-1,-1 0,1 0,0 0,-1 0,1 0,0 0,-1 0,1-1,2 1,4 0,1 0,0-1,0-1,0 1,-1-1,1-1,0 0,-1 0,1 0,-1-1,0-1,0 1,0-1,0 0,0-1,-1 0,0 0,0-1,1-2,17-8,130-102,-154 117,-1 0,1 0,-1 1,1-1,-1 0,1 0,0 0,-1 1,1-1,0 0,0 1,0-1,-1 0,1 1,0-1,0 1,0-1,0 1,0 0,0-1,0 1,0 0,0 0,0 0,0 0,0 0,0 0,0 0,0 0,0 0,0 0,1 1,-1-1,-1 0,1 1,0-1,0 0,0 1,0 0,0-1,0 1,0-1,-1 1,1 0,0 0,0-1,-1 1,1 0,-1 0,1 0,-1 0,1 0,-1 0,1 0,-1 0,0 0,0 0,1 0,-1 0,-8 43,4-33,2 0,-1 1,2-1,-1 1,2 0,-1-1,2 1,-1 0,2-1,1 9,-2-18,1 1,-1 0,1-1,-1 0,1 1,0-1,0 0,0 0,0 0,0 0,0 0,1 0,-1-1,1 1,-1-1,1 0,-1 1,1-1,0 0,0-1,-1 1,1 0,0-1,0 0,0 0,0 0,0 0,0 0,0 0,0-1,85-23,-62 8,0-1,-1-2,-2-1,0 0,-1-2,-1 0,0-3,27-26,-8 8,-3-1,-1-3,-3 0,-1-3,24-51,-40 68,0 0,-2-1,-2 0,-1-1,-2 0,-1-1,2-28,-9 61,0 1,-1 0,1-1,-1 1,1-1,-1 1,0-1,0 1,0-1,0 1,-1-1,1 1,-1-1,0 1,1-1,-1 1,0 0,0 0,0-1,-1 1,1 0,-1 0,1 0,-1 0,1 0,-1 0,0 1,0-1,0 1,0-1,0 1,0 0,-1 0,1 0,0 0,-1 0,1 0,0 0,-1 1,1-1,-1 1,1 0,-1 0,1 0,-1 0,1 0,-1 1,1-1,-1 1,-1 0,-9 7,1 1,0 1,1 0,0 0,1 1,0 1,1 0,0 0,1 0,0 1,1 0,0 1,1 0,1 0,-4 14,-11 29,2 1,2 1,3 1,3 0,2 0,1 52,10 137,17-141,-24-97,-1-7</inkml:trace>
  <inkml:trace contextRef="#ctx0" brushRef="#br0" timeOffset="1751.187">2025 551,'44'5,"27"6,13 2,-4-2,-11 2,-12-1,-11-3,-8-2,-6-3,-9-2</inkml:trace>
  <inkml:trace contextRef="#ctx0" brushRef="#br0" timeOffset="1934.287">2730 777,'0'29,"0"9</inkml:trace>
  <inkml:trace contextRef="#ctx0" brushRef="#br0" timeOffset="2164.073">2816 410</inkml:trace>
  <inkml:trace contextRef="#ctx0" brushRef="#br0" timeOffset="2417.843">3013 748,'-5'16,"1"1,1-1,0 1,2 0,-1-1,2 1,0 0,1 0,1 0,3 14,-4-29,-1 0,1 0,-1 0,1 0,0 0,0 0,0 0,0-1,0 1,0 0,0 0,0-1,1 1,-1-1,1 1,-1-1,1 0,0 1,0-1,-1 0,1 0,0 0,0 0,0-1,0 1,0 0,0-1,0 1,0-1,0 0,0 0,1 0,-1 0,0 0,0 0,0 0,0-1,0 1,0-1,0 0,0 1,2-2,73-52,-63 43,-1-2,0 0,-1 0,-1-1,0 0,-1-1,0 0,-1-1,-1 0,0-1,-2 1,0-1,0-1,-2 1,0-1,0-5,-3 19,0 1,0-1,0 1,-1-1,1 0,-1 1,0-1,0 0,0 1,-1-1,1 0,-1 1,0-1,0 0,0 1,0-1,-1 1,1 0,-1-1,0 1,0 0,0 0,0 0,-1 0,1 1,-1-1,0 1,0-1,0 1,0 0,0 0,0 0,0 1,-1-1,1 1,-1-1,-2 1,-47 8,28 0</inkml:trace>
  <inkml:trace contextRef="#ctx0" brushRef="#br0" timeOffset="2670.134">3464 834,'14'-21,"1"1,0 1,1 0,2 1,-1 1,10-6,-25 23,-1-1,1 1,-1 0,0 0,1 0,-1 0,1 0,-1 0,0 1,1-1,-1 0,1 1,-1-1,0 1,0-1,1 1,-1-1,0 1,0 0,1 0,-1 0,0 0,0 0,0 0,0 0,-1 0,1 0,0 0,0 0,0 1,-1-1,1 0,-1 1,1-1,-1 0,0 1,1-1,-1 0,0 1,0-1,0 1,0-1,0 0,0 1,0-1,-1 1,1-1,0 0,-1 2,7 21,-4-19,1 0,1 0,-1 0,1 0,-1-1,1 1,1-1,-1 0,0 0,1 0,0-1,0 0,0 0,1 0,-1 0,0-1,1 0,0 0,-1 0,1-1,0 0,0 0,0-1,0 1,0-1,0-1,0 1,2-1,10-1,-1-1,0 0,0-1,0-1,0-1,-1 0,0-1,0-1,3-3,3-1,-1-1,0-1,-1-1,-1-1,-1 0,0-2,-1 0,-1-1,0 0,-1-3,-3 1</inkml:trace>
</inkml:ink>
</file>

<file path=ppt/ink/ink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2.4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79 651,'0'27,"1"27,-2 1,-2-1,-2 1,-3-1,-13 43,-10 6,31-103,0 0,1 0,-1-1,0 1,1 0,-1-1,0 1,0 0,1-1,-1 1,0-1,0 1,0 0,1-1,-1 1,0-1,0 1,0-1,0 1,0 0,0-1,0 1,0-1,0 1,0-1,0 1,0-1,0 1,0 0,0-1,-1 1,1-1,0 1,0-1,0 1,-1 0,1-1,0 1,-1 0,1-1,0 1,-1 0,1-1,0 1,-1 0,1 0,0 0,-1-1,1 1,-1 0,1 0,0 0,-1 0,1 0,-1-1,1 1,-1 0,1 0,-1 0,1 0,0 1,-1-1,1 0,-1 0,1 0,-1 0,1 0,-1 1,10-39,2 2,1 0,2 0,1 1,2 1,1 0,2 2,1 0,4-2,-4 3,1 1,1 1,2 1,1 1,1 2,1 0,1 2,1 1,25-13,-52 33,-1 1,0-1,1 1,-1-1,1 1,-1 0,1 0,0 0,0 0,-1 0,1 1,0-1,0 1,0 0,0 0,-1 0,1 0,0 0,0 1,0-1,0 1,-1 0,1 0,0 0,-1 0,1 0,-1 0,1 1,-1-1,1 1,-1 0,0 0,0 0,0 0,0 0,0 0,-1 1,1-1,-1 0,1 1,-1-1,0 1,0 0,0-1,0 1,0 0,-1 0,1 0,-1-1,0 2,0 11,0 0,-2 0,0-1,0 1,-2-1,0 1,0-1,-1 0,-1-1,0 1,-1-1,-1-1,-7 11,9-13,0 0,-1 0,0-1,-1 0,0 0,-1 0,0-1,0-1,0 0,-1 0,0-1,-1 0,1 0,-1-1,0-1,0 0,-1 0,1-1,-1-1,0 0,1 0,-1-1,0-1,0 0,-9-1,3-6</inkml:trace>
  <inkml:trace contextRef="#ctx0" brushRef="#br0" timeOffset="325.952">897 565,'-27'25,"1"1,1 1,2 2,0 0,2 1,2 1,-11 23,29-53,0 0,0 0,0 1,0-1,0 0,1 1,-1-1,0 1,1-1,-1 1,1-1,-1 1,1-1,0 1,0-1,0 1,0 0,0-1,0 1,0-1,0 1,1-1,-1 1,0-1,1 1,0-1,-1 1,1-1,0 1,0-1,-1 0,1 1,0-1,0 0,1 0,-1 0,0 0,0 0,0 0,1 0,-1 0,1 0,-1-1,0 1,1-1,-1 1,1-1,-1 1,1-1,0 0,-1 0,1 1,-1-1,1 0,0-1,-1 1,1 0,-1 0,1-1,-1 1,1-1,-1 1,14-6,0 0,0-1,-1 0,0-1,-1-1,0 0,0-1,5-5,5-3,-7 5,0 0,-1-1,0 0,-1-2,-1 1,0-2,7-13,-17 25,0 1,0-1,0 0,-1-1,0 1,0 0,-1-1,1 1,-1-1,0 1,0-1,-1 0,0 1,0-1,0 0,-1 1,0-1,0 0,0 1,-1-1,1 1,-1 0,-1 0,1-1,-1 1,0 1,0-1,0 0,-1 1,0-1,0 0,0 1,0-1,-1 1,0 0,0 0,0 1,0 0,0 0,0 0,-1 0,0 1,1 0,-1 0,0 0,0 1,0 0,0 0,0 1,-1-1,1 1,0 1,0-1,-14 5</inkml:trace>
  <inkml:trace contextRef="#ctx0" brushRef="#br0" timeOffset="581.899">1406 594,'-34'38,"-16"23,1 5,13-8,13-14</inkml:trace>
  <inkml:trace contextRef="#ctx0" brushRef="#br0" timeOffset="746.73">1264 30</inkml:trace>
  <inkml:trace contextRef="#ctx0" brushRef="#br0" timeOffset="1294.508">1490 904,'135'-269,"-94"215,-39 55,-1-1,1 1,-1-1,1 1,-1 0,1-1,-1 1,1 0,-1 0,0 0,0 0,1 1,-1-1,0 0,0 0,0 1,0-1,0 0,-1 1,1-1,0 1,-1-1,1 1,-1 0,1-1,-1 1,0-1,0 1,1 0,-1-1,0 1,-1 0,1-1,0 1,0 0,-1-1,1 1,-1-1,1 1,-1 0,1 0,-2 49,1-38,0-1,0 0,2 0,-1 1,2-1,-1 0,2 0,3 11,-4-19,1-1,0 0,0 0,0 0,0 0,0-1,1 1,-1-1,1 0,0 0,-1 0,1 0,0 0,0-1,0 0,1 0,-1 0,0-1,0 1,0-1,1 0,-1 0,0 0,0-1,1 1,-1-1,0 0,0 0,0-1,0 1,0-1,0 0,-1 0,1 0,-1-1,1 1,-1-1,0 0,0 0,0 0,3-3,11-13,0-1,-2-1,0 0,-1-1,-1-1,-1 0,-1 0,6-23,4 1,-13 26</inkml:trace>
  <inkml:trace contextRef="#ctx0" brushRef="#br0" timeOffset="1546.587">2421 1,'-10'43,"-7"39,-2 14,-1 1,1-11,5-11,0-13,2-8,4-8,2-8,-2-4,0-4,2-2,1-1,2-1,2-4</inkml:trace>
  <inkml:trace contextRef="#ctx0" brushRef="#br0" timeOffset="1708.505">1998 424,'43'0,"33"0,10 0,-7 0,-6 0,-11 0,-11 0,-14 0</inkml:trace>
</inkml:ink>
</file>

<file path=ppt/ink/ink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279 614,'-40'29,"2"1,1 2,2 2,1 1,-25 35,26-2,32-66,1-1,-1 0,1 1,0-1,-1 0,1 1,0-1,0 0,0 1,0-1,0 0,1 1,-1-1,0 0,1 1,-1-1,1 0,-1 1,1-1,-1 0,1 0,0 0,0 0,0 0,-1 0,1 0,0 0,0 0,0 0,1 0,-1 0,0-1,0 1,0 0,1-1,-1 1,0-1,0 1,1-1,-1 0,0 0,1 0,-1 1,0-1,1 0,-1-1,1 1,-1 0,0 0,1 0,0-1,14-3,1-1,-1 0,0-1,0 0,0-2,-1 0,0-1,-1 0,0-1,0 0,-1-1,7-9,194-205,-214 225,0 1,0-1,0 0,0 1,0-1,1 1,-1-1,0 0,0 1,0-1,0 0,1 0,-1 1,0-1,0 0,1 1,-1-1,0 0,1 0,-1 0,0 1,1-1,-1 0,0 0,1 0,-1 0,0 0,1 0,-1 0,1 1,-1-1,0 0,1 0,-1 0,0-1,1 1,-1 0,1 0,-1 0,0 0,1 0,-1 0,-13 39,-3-4,9-24,0 1,1-1,1 1,0 0,1 1,0-1,0 1,2 0,-1 0,2 0,0 0,0 0,1 0,1 0,0 0,1 0,0 0,2 4,-2-14,-1-1,0 1,1 0,0-1,-1 0,1 1,0-1,0 0,0 0,1 0,-1 0,0-1,1 1,-1 0,1-1,0 0,-1 0,1 0,0 0,0 0,0 0,0-1,0 1,0-1,-1 0,1 0,0 0,0 0,0-1,3 0,81-35,-50 10,-2-1,0-2,-2-2,-2-1,20-24,-5 0,-1 3,-2-2,-3-2,12-24,-30 42,-2-1,-2-1,-1 0,-2-2,-2 0,-2 0,-2-1,-2 0,-6 42,0 1,0-1,0 0,-1 1,1-1,-1 0,1 0,-1 1,0-1,1 0,-1 0,0 0,0 1,-1-1,1 0,0 0,0 0,-1 1,1-1,-1 0,0 1,0-1,1 0,-1 1,0-1,0 1,0-1,-1 1,1-1,0 1,0 0,-1 0,1 0,-1 0,1 0,-1 0,1 0,-1 0,0 0,1 1,-1-1,0 1,0-1,1 1,-1 0,0 0,0-1,0 1,1 1,-1-1,0 0,0 0,-1 1,-12 8,0 1,1 0,0 1,0 0,1 1,1 1,0 0,1 0,1 1,0 1,0 0,2 0,-3 5,-18 33,2 1,2 1,2 0,3 2,-9 43,25-82,0 1,2-1,0 1,1 0,1 0,0 0,2 0,0-1,1 1,1 1,-1-11,-1 0,1-1,0 1,1-1,0 0,0 0,1 0,0-1,0 0,1 1,0-2,0 1,1-1,0 0,0 0,0-1,0 0,1 0,0-1,0 0,8 3,-2-3,-1 0,1-1,1 0,-1-2,0 1,0-1,1-1,-1-1,0 0,0-1,1 0,-1-1,-1-1,1 0,0-1,-1 0,0-1,0-1,-1 0,0-1,0 0,-1 0,10-10,-8 7,0 0,0 0,-1-1,-1-1,0 0,-1-1,-1 0,0 0,0-1,-2 0,0 0,0-1,-2 0,0 0,0-1,-2 1,0-1,-1 0,-1 0,0-11,-3 21,0 0,0 0,-1 0,0 1,0-1,-1 1,1 0,-1 0,-1 0,1 0,-1 1,0 0,0 0,-1 0,1 1,-1 0,0 0,-1 0,1 0,0 1,-1 0,0 1,0 0,0 0,0 0,0 1,0 0,0 0,0 0,0 1,-1 1,1-1,0 1,0 0,0 0,0 1,0 0,0 1,1-1,-1 1,1 1,-6 2,-59 39,42-22</inkml:trace>
  <inkml:trace contextRef="#ctx0" brushRef="#br0" timeOffset="349.169">1747 528,'-21'9,"1"0,0 2,0 0,1 1,1 1,0 1,1 0,1 1,0 1,1 1,0 0,2 1,0 0,1 1,1 0,0 1,1 3,9-19,-1 1,1 0,0-1,1 1,-1 0,1 0,0-1,0 1,1 0,-1 0,1-1,0 1,0 0,1-1,-1 1,1-1,0 0,0 1,0-1,1 0,0 0,0-1,0 1,0 0,0-1,1 0,-1 0,1 0,0 0,0 0,0-1,0 0,1 0,-1 0,0 0,1-1,3 1,5 0,0-2,1 0,-1 0,0-1,0-1,1 0,-1-1,0 0,-1-1,1 0,-1-1,0-1,0 0,0 0,-1-2,0 1,0-1,-1-1,0 0,0 0,-1-1,-1 0,1 0,-2-1,1 0,3-9,-4 6,0 0,-1 0,-1-1,0 0,-1 0,-1 0,0 0,-1-1,0 1,-1-1,-1 0,-1 1,0-1,-1 1,-1-1,0 1,-3-6,5 17,0 1,0 0,0 0,0 0,-1 0,1 0,-1 1,0-1,1 0,-1 1,-1-1,1 1,0-1,0 1,-1 0,0 0,1 0,-1 1,0-1,0 1,0-1,0 1,0 0,0 0,0 0,0 1,0-1,-1 1,1-1,-2 1,-17 3</inkml:trace>
  <inkml:trace contextRef="#ctx0" brushRef="#br0" timeOffset="3936.899">2141 501,'2'1,"-1"0,0 0,1 0,-1 0,0 0,0 0,1 1,-1-1,0 0,0 1,-1-1,1 1,0-1,0 1,-1 0,1-1,-1 1,1 0,-1-1,0 1,0 0,0 0,0-1,0 1,0 0,0-1,0 1,-1 0,1 0,-1-1,1 1,-1-1,0 2,0 1,-31 166,30-166,1 1,-1 0,0 0,1 1,0-1,1 0,-1 0,1 1,0-1,0 0,0 0,1 1,0-1,0 0,0 0,1 0,0 0,0 0,0 0,0-1,1 1,0 0,0-1,0 0,0 0,1 0,-1 0,1-1,0 1,0-1,1 0,-1 0,1 0,-1-1,1 1,0-1,0-1,2 2,0-3,0 0,0 0,0-1,0 0,0 0,0-1,0 1,0-2,-1 1,1-1,-1 0,1 0,-1 0,0-1,-1 0,1-1,0 1,-1-1,0 0,1-2,86-121,-73 95,26-38,-43 71,-1 1,0-1,0 1,0 0,0-1,0 1,0 0,0 0,-1 0,1 0,0 0,0 0,-1 0,1 0,0 0,-1 0,1 0,-1 0,0 1,1-1,-1 0,0 0,0 0,1 1,-1-1,0 0,0 0,-1 1,1-1,0 1,0-1,3 52,13 67,-15-116,1-1,0 1,0-1,0 1,0-1,0 0,1 0,-1 0,1 0,0 0,0-1,0 1,0-1,1 0,-1 0,1 0,-1 0,1-1,-1 1,1-1,0 0,0 0,0 0,0-1,0 1,0-1,0 0,0 0,0 0,9-3,-1 0,1-1,-1-1,0 1,0-2,-1 0,1 0,-1-1,0 0,-1-1,0 0,0-1,-1 0,0-1,-1 0,0 0,6-9,17-16,98-132,-110 136,-2-1,-1-1,-1-1,-2 0,-2-1,-1-1,-1 1,-2-1,-2-1,0-15,-5 37,1 10,0 0,0 0,-1 0,0 0,0 0,0 0,-1 0,0 0,0 0,0 0,-1 0,1 0,-1 0,0 1,0-1,-2-1,2 5,0 1,1 0,-1 0,0 0,1 0,-1 1,0-1,1 0,-1 1,1-1,-1 1,1 0,-1-1,1 1,-1 0,1 0,-1 0,1 0,0 0,0 0,-1 0,1 1,0-1,0 0,0 1,0-1,1 0,-1 1,0 0,1-1,-1 1,1-1,-1 1,1 0,0-1,-1 1,0 0,-10 26,0 1,2 0,2 0,0 0,2 1,1 0,1 22,3 253,24-154,-3-68,-10-109,-10 7</inkml:trace>
  <inkml:trace contextRef="#ctx0" brushRef="#br0" timeOffset="4186.062">2649 247,'43'14,"43"5,12-1,-1-3,-8-5,-9-8,-13-5,-14-1,-11-1,-7 1,-10 1</inkml:trace>
</inkml:ink>
</file>

<file path=ppt/ink/ink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44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1 170,'0'39,"4"31,3 9,-1-4,-1-10,-1-12,-2-9,-1-8,0-5,-1-3,-5-2,-2 0,0 0,2-4</inkml:trace>
  <inkml:trace contextRef="#ctx0" brushRef="#br0" timeOffset="304.683">86 57,'41'-13,"1"1,0 2,0 1,1 3,12 1,-40 3,-1 2,1 0,0 1,-1 0,1 2,-1-1,0 2,0 0,0 0,0 1,-1 1,1 0,-2 1,1 1,-1 0,0 0,4 5,-11-7,1 0,-1 0,0 1,-1-1,0 1,0 0,0 1,-1-1,0 1,0-1,-1 1,0 0,0 0,-1 0,0 0,0 0,-1 0,0 0,-1 0,0 1,0-1,0 0,-1 0,-1-1,1 1,-1 0,0-1,-1 0,0 1,0-1,0-1,-1 1,0-1,0 0,-1 0,0 0,0-1,0 0,-2 1,-6 3,0 0,-1-1,0-1,0-1,0 0,-1 0,0-2,0 0,0-1,0-1,-1 0,1-1,-1-1,1 0,-1-1,-15-4,-59-29,76 24</inkml:trace>
</inkml:ink>
</file>

<file path=ppt/ink/ink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4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0,'0'15,"-5"23,-1 10,0 7,1-1,1-5,2-6,1-6,1-4,0-3,5-7,1-2,0 0,-1-3</inkml:trace>
  <inkml:trace contextRef="#ctx0" brushRef="#br0" timeOffset="248.912">0 479,'38'0,"37"-4,16-3,-4-3,-11-1,-15 1,-11 3,-11 3,-6 1,-10 7,-3 2,-5 0</inkml:trace>
  <inkml:trace contextRef="#ctx0" brushRef="#br0" timeOffset="646.94">113 705,'260'-20,"-250"19,-4 0,0 0,-1 1,1-1,0 1,0 1,0-1,0 1,0 0,0 0,0 0,-1 1,1 0,-1 0,1 1,-1-1,0 1,0 0,0 1,1 0,-6-1,1 0,-1 0,0 0,0 0,0 0,0 0,0 0,-1 0,1 0,-1 0,0 0,0-1,0 1,0 0,-1 0,1-1,-1 1,0-1,1 1,-1-1,0 0,0 0,-1 0,1 0,0 0,-1 0,1 0,-1 0,-296 219,296-219,0-1,1 1,-1 0,0-1,1 1,-1 1,1-1,0 0,-1 0,1 1,0-1,1 1,-1 0,0 0,1-1,-1 1,1 0,0 0,0 0,0 1,1-1,-1 0,1 0,-1 0,1 0,0 1,0-1,1 0,-1 0,1 0,-1 1,1-1,0 0,0 0,0 0,1 0,-1 0,1-1,0 1,-1 0,1-1,1 1,1 1,3 1,1-1,0-1,0 1,0-1,1-1,-1 1,1-1,-1-1,1 0,0 0,-1 0,1-1,0-1,0 0,-1 0,1 0,5-2,141-52,-131 44</inkml:trace>
  <inkml:trace contextRef="#ctx0" brushRef="#br0" timeOffset="935.204">1326 395,'-10'38,"-7"28,-2 7,4-5,-2-8,3-10,4-8,-2-7,-3-5,0-2,-1-2,-3-4,1-7</inkml:trace>
  <inkml:trace contextRef="#ctx0" brushRef="#br0" timeOffset="1262.764">988 339,'53'0,"21"0,9 0,-5 0,-7 0,-10 0,-11 0,-9 0,-6 0,-6 0,-1 0,-2 0,0 0,0 0,-4 4,-10 3,-8-1</inkml:trace>
  <inkml:trace contextRef="#ctx0" brushRef="#br0" timeOffset="1500.687">847 1016,'38'0,"37"-5,11-1,-1 0,-9 1,-8-3,-11-1,-10 2,-9 1,-5-2,-4 0,-2 1,-6 2</inkml:trace>
  <inkml:trace contextRef="#ctx0" brushRef="#br0" timeOffset="1949.615">1665 846,'1'56,"-13"147,1-189,10-45,7 12,1-1,0 1,2 0,0 1,1 0,1 1,1 0,0 0,1 1,1 1,0 0,1 1,1 1,0 0,1 1,16-8,-25 14,0 0,0 1,1 0,0 1,0 0,0 0,0 1,1 0,0 1,-1 0,1 0,0 1,0 0,0 1,0 0,0 1,-1 0,1 0,0 1,0 1,8 2,-16-3,1 0,-1 0,0 0,0 0,0 1,0-1,-1 1,1-1,0 1,-1-1,0 1,0 0,0 0,0-1,0 1,0 0,-1 0,0 0,1 0,-1 0,0 0,0 0,-1 0,1 0,-1 0,1 0,-1 0,0 0,0-1,0 1,-1 0,1 0,0-1,-1 1,0-1,0 0,0 1,0-1,0 0,0 0,0 0,-1 0,1-1,-1 1,1-1,-1 1,0-1,1 0,-1 0,-3 1,-5 4,0 0,0-1,-1 0,0-1,0 0,0-1,0 0,0-1,-1-1,1 1,-1-2,-5 0,-6 0</inkml:trace>
  <inkml:trace contextRef="#ctx0" brushRef="#br0" timeOffset="2834.465">2342 819,'33'-3,"0"-2,0 0,-1-2,0-2,-1-1,1-1,-2-2,27-15,-41 20,-2-1,1 0,-1-1,0-1,-1 0,-1 0,0-2,0 0,-1 0,-1-1,0 0,-1 0,0-1,0-3,-8 16,0 1,-1 0,1-1,0 1,0-1,-1 1,1-1,-1 1,1-1,-1 1,1-1,-1 1,0-1,0 0,0 1,0-1,0 0,0 1,-1-1,1 1,0-1,-1 0,1 1,-1-1,0 1,1-1,-1 1,0 0,0-1,0 1,0 0,0 0,0-1,-1 1,1 0,0 0,0 0,-1 0,1 1,-1-1,1 0,-1 1,1-1,-1 0,1 1,-1 0,1-1,-1 1,0 0,1 0,-1 0,0 0,1 0,-1 0,1 1,-2-1,-8 4,-1 0,1 1,-1 0,2 1,-1 0,0 1,1 0,1 1,-1 0,1 0,0 1,1 1,0-1,1 1,0 0,0 1,1 0,0 0,1 0,0 0,-1 10,4-17,1 1,0-1,0 1,0-1,1 1,0 0,-1 0,2-1,-1 1,1 0,-1-1,1 1,0 0,1-1,-1 1,1-1,0 0,0 1,1-1,-1 0,1 0,0-1,0 1,0 0,0-1,0 0,1 0,0 0,0 0,0 0,0-1,0 0,0 0,0 0,1 0,-1-1,1 0,0 1,-1-2,1 1,4 0,9 1,1-1,0-1,0-1,0 0,-1-2,1 0,-1 0,1-2,-1-1,-1 0,1-1,-1-1,0 0,-1-2,0 1,0-2,0-1,9-8,0-1,-1-1,-1-1,-1-1,-1-1,-2-1,12-19,-13-8,-59 56,29 6,1-1,0 1,0 1,1 0,0 1,1 0,0 0,1 1,0 0,1 0,0 1,0 2,4-10,0 0,0-1,1 1,-1 1,1-1,0 0,1 1,-1-1,1 1,0-1,0 1,1-1,0 1,0 0,0-1,0 1,1 0,0-1,0 1,1-1,0 1,0-1,0 0,0 0,1 0,0 0,0 0,0 0,0-1,1 0,0 1,0-1,0-1,1 1,-1-1,1 1,-1-1,1-1,0 1,1-1,4 2,11-3,1-1,-1-2,0 0,1-1,-1-1,-1-2,1 1,-1-2,0-1,0-1,-1 0,0-1,-1-1,0-1,0-2,2 1,-1-1,0-1,-1 0,-1-2,0 0,2-5,-10 12,-1-1,0 0,0-1,-2 1,1-2,-1 1,-1-1,0 1,-1-2,0 1,-1 0,-1-1,0 0,-2 13,0 1,0-1,0 0,0 0,0 1,0-1,0 0,-1 0,1 0,0 1,0-1,-1 0,1 1,-1-1,1 0,0 1,-1-1,1 0,-1 1,1-1,-1 1,0-1,1 1,-1-1,0 1,1-1,-1 1,0 0,1-1,-1 1,0 0,0 0,1 0,-1-1,0 1,0 0,1 0,-1 0,0 0,0 0,0 0,1 0,-1 1,0-1,0 0,1 0,-1 1,0-1,0 0,1 1,-1-1,1 1,-1-1,0 1,1-1,-1 1,1-1,-1 1,0 0,-39 30,28-19,1 1,1 0,0 1,1 0,0 1,1 0,0 0,2 0,0 1,0 0,2 1,0-1,1 1,0 4,2-15,1-1,0 1,0-1,1 1,-1-1,1 1,0-1,1 1,-1-1,1 0,0 0,1 0,-1 0,1 0,0 0,0-1,0 1,1-1,-1 0,1 0,0 0,1-1,-1 1,1-1,-1 0,1 0,0 0,0-1,0 0,0 0,0 0,1-1,-1 0,1 0,-1 0,1 0,-1-1,2 0,18 2</inkml:trace>
  <inkml:trace contextRef="#ctx0" brushRef="#br0" timeOffset="3700.564">3951 57,'20'-4,"0"1,1 1,-1 1,1 1,-1 1,1 0,-1 2,0 0,0 1,20 7,-38-10,0 0,0 0,0 0,0 0,0 0,0 0,0 0,-1 1,1-1,0 1,-1-1,1 1,-1-1,1 1,-1 0,0 0,0 0,0 0,0 0,0 0,0 0,-1 0,1 0,-1 1,1-1,-1 0,0 0,0 0,0 1,0-1,0 0,0 0,-1 1,1-1,-1 0,1 0,-1 0,0 0,0 0,0 0,-1 2,-47 50,43-50,0 0,1 1,-1 0,1 0,1 1,-1-1,1 1,0 0,0 0,1 1,-1-1,1 1,1-1,-1 1,1 0,1 0,-1 2,4-5,0 0,0 0,1 0,-1 0,1 0,0-1,0 1,0-1,0 0,1 0,-1 0,1 0,0-1,0 1,0-1,0 0,0 0,1-1,-1 1,0-1,1 0,-1 0,1 0,0-1,-1 0,1 0,-1 0,1 0,-1-1,1 1,0-1,63 1,-1-3,0-3,53-12,-94 14</inkml:trace>
</inkml:ink>
</file>

<file path=ppt/ink/ink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3.4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395 117,'-6'93,"-3"0,-5-1,-17 59,16-81,-14 42,-10 89,39-190</inkml:trace>
  <inkml:trace contextRef="#ctx0" brushRef="#br0" timeOffset="297.54">0 88,'113'-34,"-22"15,1 4,0 5,0 3,11 5,365 5,-445-3</inkml:trace>
  <inkml:trace contextRef="#ctx0" brushRef="#br0" timeOffset="598.165">791 511,'43'-4,"33"-8,9 0,-5 1,-12 3,-13 2,-10 7,-8 4,-6 1,-8 4,-8 0</inkml:trace>
  <inkml:trace contextRef="#ctx0" brushRef="#br0" timeOffset="783.103">762 794,'43'0,"38"-5,15-1,1-5,-6-1,-10 3,-18-3,-20 1</inkml:trace>
</inkml:ink>
</file>

<file path=ppt/ink/ink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07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452 745,'-9'19,"-9"12,-5 9,-9 3,-4 4,-4-1,-2-4,-2 0,1-1,3-4,4-3,3-7,2-3,7-7</inkml:trace>
  <inkml:trace contextRef="#ctx0" brushRef="#br0" timeOffset="870.883">903 575,'-12'118,"2"38,11-152,-1-1,1 0,-1 1,1-1,0 0,1 0,-1 0,0 1,1-1,0-1,-1 1,1 0,1 0,-1-1,0 1,0-1,1 1,0-1,-1 0,1 0,0 0,0-1,0 1,0-1,0 1,0-1,1 0,-1 0,0-1,1 1,-1-1,0 1,1-1,-1 0,1-1,-1 1,0 0,1-1,-1 0,0 0,1 0,1-1,20-7,-2-1,1-1,-2 0,1-2,-2-1,0-1,0-1,-2 0,17-18,11-7,97-99,-144 140,1-1,-1 0,0 1,1-1,-1 0,1 1,0-1,-1 0,1 1,-1-1,1 1,0-1,-1 1,1 0,0-1,0 1,-1 0,1-1,0 1,0 0,-1 0,1 0,0 0,0 0,0-1,0 2,-1-1,1 0,0 0,0 0,0 0,-1 0,1 1,0-1,0 0,-1 1,1-1,0 0,-1 1,1-1,0 1,-1-1,1 1,0 0,-1-1,1 1,-1-1,1 1,-1 0,0 0,1-1,-1 1,0 0,1 0,-1-1,0 1,0 0,0 0,0 0,0-1,0 1,0 0,0 0,0 0,0-1,0 1,0 0,0 0,-1 0,1-1,8 31,-7-24,0 0,0 0,0 0,1 0,0 0,1-1,-1 1,1-1,1 1,-1-1,1 0,0 0,0-1,1 1,-1-1,1 0,1 0,-1-1,1 0,-1 0,1 0,0 0,4 1,2-3,0-1,0 0,1 0,-1-2,0 1,1-1,-1-1,0 0,0-1,0 0,0-1,-1-1,1 1,-1-2,0 1,-1-2,1 1,-1-2,-1 1,1-1,6-8,36-68,-21 25,-20 45</inkml:trace>
  <inkml:trace contextRef="#ctx0" brushRef="#br0" timeOffset="1300.577">2230 11,'2'-1,"-1"0,1 0,0 0,-1 0,1 0,0 0,-1 1,1-1,0 0,0 1,0 0,0-1,-1 1,1 0,0 0,0 0,0 0,0 0,0 1,0-1,-1 0,1 1,0-1,0 1,0 0,-1 0,1 0,0 0,-1 0,1 0,-1 0,1 0,-1 0,0 1,1-1,-1 1,0-1,0 1,0-1,0 1,0 0,-1-1,1 1,0 0,-1 0,1 0,-1 0,0-1,1 1,-1 0,0 0,0 0,0 0,-1 0,2 25,-2 0,-1-1,-2 1,0 0,-7 19,3-10,2-6,-6 20,3 1,1 0,3 0,2 0,2 1,3 11,-2-61,0-1,0 0,0 1,0-1,0 1,0-1,1 1,-1-1,0 0,1 1,-1-1,1 0,0 1,-1-1,1 0,0 0,0 0,0 1,0-1,0 0,0 0,0 0,0-1,0 1,1 0,-1 0,0-1,0 1,1 0,-1-1,1 1,-1-1,0 0,1 0,-1 1,1-1,-1 0,1 0,-1 0,0 0,1-1,-1 1,1 0,-1-1,0 1,1 0,-1-1,63-35,88-130,-152 165,0 1,0-1,0 1,0-1,1 1,-1-1,0 1,0 0,1-1,-1 1,0-1,0 1,1 0,-1-1,0 1,1 0,-1-1,1 1,-1 0,0 0,1-1,-1 1,1 0,-1 0,1 0,-1 0,1-1,-1 1,1 0,-1 0,1 0,-1 0,1 0,-1 0,1 0,-1 0,0 1,1-1,-1 0,1 0,-1 0,1 0,-1 1,1-1,-1 0,0 0,1 1,-1-1,0 0,1 1,-1-1,0 0,1 1,-1-1,0 1,1-1,-1 1,0-1,0 0,0 1,0-1,1 1,-1-1,0 1,0-1,2 38,-2-32,-3 198,3-204,1-1,0 0,-1 0,1 0,0 1,-1-1,1 0,0 0,0 1,0-1,0 1,-1-1,1 1,0-1,0 1,0 0,0-1,0 1,0 0,0 0,0 0,0 0,1 0,-1 0,0 0,0 0,0 0,0 0,0 1,0-1,0 0,0 1,0-1,0 0,-1 1,1 0,0-1,0 1,0-1,0 1,-1 0,1 0,0-1,-1 1,1 0,0 0,-1 0,1 0,-1 0,0 0,1 0,-1 0,0 0,1 0,-1 0,0 0,0 0,0 0,0 0,0 0,0 0,0 0,0 0,0 0,-1 0,1 0,0 0,-1 0,1 0,7-16</inkml:trace>
  <inkml:trace contextRef="#ctx0" brushRef="#br0" timeOffset="2273.096">2767 689,'32'-6,"-1"-2,0 0,0-2,-1-2,0 0,-1-2,23-15,16-32,-67 60,1-1,-1 0,1 0,-1 0,0 0,1 0,-1 0,0 0,-1 0,1 0,0-1,-1 1,1 0,-1-1,1 1,-1 0,0-1,0 1,0 0,-1-1,1 1,0 0,-1-1,1 1,-1 0,0 0,0 0,0-1,0 1,0 0,-1 0,1 0,0 1,-1-1,0 0,-1-1,-2 1,-1 1,1 0,-1-1,0 2,1-1,-1 1,0 0,0 0,0 0,1 1,-1 0,0 0,1 1,-1-1,1 1,-1 0,1 1,0-1,0 1,0 0,0 0,1 1,-1 0,1-1,0 2,0-1,-3 4,-8 8,1 1,1 0,1 1,0 0,2 0,0 1,1 1,-7 20,15-36,0 0,0 0,0 0,1 0,-1 0,1 1,0-1,0 0,1 0,-1 0,1 0,0 0,0 0,0 0,1 0,0 0,-1 0,1-1,0 1,1-1,-1 1,1-1,-1 0,1 0,0 0,0 0,0-1,1 1,-1-1,0 0,1 0,0 0,0 0,-1 0,1-1,0 0,0 0,0 0,0 0,0-1,1 1,-1-1,0 0,0 0,26-1,-1-1,0-1,0-1,-1-1,1-2,-1-1,-1-1,1-2,-1 0,-1-2,-1-1,0-1,0-1,-2-1,0-1,-1-2,4-4,-13 15,-1-1,0 0,-1-1,-1 0,1 0,-2-1,1-1,-2 1,0-1,0-1,-1 0,-1 0,0 0,-1-1,0-3,-5 15,0 0,1 0,-2 0,1 0,0 1,-1-1,1 0,-1 0,0 0,0 0,0 0,0 1,0-1,-1 0,1 1,-1-1,0 1,0 0,0-1,0 1,0 0,0 0,-1 1,1-1,-1 0,1 1,-1-1,1 1,-1 0,0 0,0 0,0 0,1 0,-1 1,0-1,0 1,0 0,0 0,0 0,0 0,0 0,0 1,0 0,0-1,0 1,0 0,1 0,-1 0,0 1,1-1,-2 1,-8 4,0-1,1 2,-1-1,1 2,0 0,1 0,0 0,0 1,1 1,0 0,-5 7,13-14,-1 0,1-1,0 1,0 0,0 0,0 0,0 0,0 0,1 0,0 0,-1 0,1 0,0 0,1 0,-1 0,0 0,1 0,0 0,-1 0,1 0,1-1,-1 1,0 0,0 0,1-1,0 1,-1-1,1 1,0-1,0 0,1 0,-1 0,0 0,1 0,-1 0,1-1,-1 1,1-1,0 0,0 0,0 0,0 0,0 0,-1 0,1-1,0 1,1-1,-1 0,0 0,255 4,-255-4,0 1,0-1,0 1,0 0,-1 0,1 1,0-1,-1 0,1 1,-1 0,1-1,-1 1,0 0,0 0,0 1,0-1,0 0,0 1,-1-1,1 1,-1-1,1 1,-1 0,0-1,0 1,-1 0,1 0,0 0,-1 0,0 0,1 0,-1 0,-1 0,1 0,0 0,-1-1,1 1,-1 0,0 0,0 0,0 0,1-3,-2 2,1 1,-1-1,1 0,0 1,0-1,0 1,0-1,0 1,0-1,1 1,-1 0,1-1,0 1,0 0,0 0,0-1,0 1,1 0,-1-1,1 1,-1 0,1-1,0 1,0-1,1 1,-1-1,0 0,1 1,-1-1,1 0,0 0,0 0,-1 0,1 0,1-1,-1 1,0-1,0 1,1-1,-1 0,1 0,-1 0,1 0,1 1,166-2,-156 1,-1-2,0 0,1 0,-1-1,0-1,0 0,0-1,-1-1,1 0,-1 0,0-1,-1-1,1 0,-1 0,-1-1,1 0,-1-1,-1-1,0 1,0-1,-1-1,0 0,5-8,-10 15,0 0,0 0,0 0,-1-1,1 1,-1 0,0-1,0 0,-1 1,1-1,-1 0,0 0,-1 0,1 0,-1 0,0 0,0 0,0 0,-1 0,0 0,0 0,0 0,0 1,-1-1,0 0,0 1,0-1,0 1,-1 0,0-1,0 1,0 1,0-1,-1 0,1 1,-1-1,-3-1,4 4,0 0,0 0,-1 0,1 1,0-1,0 1,0 0,0 0,-1 0,1 0,0 0,0 1,0-1,0 1,-1 0,1 0,0 0,0 1,1-1,-1 1,0-1,0 1,1 0,-1 0,1 0,-2 2,-56 66,54-64,1 1,-1-1,1 1,0 1,1-1,0 1,0-1,1 1,-1 0,2 1,-1-1,1 0,1 1,-1-1,1 1,1 0,0-1,0 1,1-1,0 1,0 0,1-1,0 1,0-1,1 0,0 0,1 0,-1 0,2-1,-1 1,1-1,0 0,1 0,4 4,5-1,1-1,-1-1,1-1,1 0,-1-1,1-1,0 0,1-1,-1-1,1-1,17 1,2-2</inkml:trace>
</inkml:ink>
</file>

<file path=ppt/ink/ink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6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7,'43'-5,"48"4,13 1,-6 1,-15 1,-16-1,-16 5,-11 1,-8 0,-4 3,-8-1</inkml:trace>
</inkml:ink>
</file>

<file path=ppt/ink/ink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0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508 171,'-33'174,"7"153,0-148,14-151,6-33</inkml:trace>
  <inkml:trace contextRef="#ctx0" brushRef="#br0" timeOffset="270.602">57 142,'298'-21,"194"14,-417 22,-73-14,-1 0,1 0,-1-1,0 1,0 0,1 0,-1 0,0 1,0-1,0 0,0 0,0 0,0 1,-1-1,1 1,0-1,-1 0,1 1,-1-1,1 1,-1-1,0 1,0 0,0-1,1 1,-1-1,-1 1,1-1,0 1,0-1,-1 1,1-1,0 1,-1-1,0 1,1-1,-1 1,0-1,0 0,0 1,0-1,0 0,0 0,0 0,-1 1,-13 16</inkml:trace>
  <inkml:trace contextRef="#ctx0" brushRef="#br0" timeOffset="513.934">0 905,'39'5,"40"-4,13-1,0-1,-12-5,-8-2,-13 1,-6 1,-8 2,-6 2,-1 0,-1 2,-3 0,-2 0,-7 0</inkml:trace>
  <inkml:trace contextRef="#ctx0" brushRef="#br0" timeOffset="1152.465">1185 763,'1'56,"1"-29,-1 0,-2-1,0 1,-2 0,-1-1,-1 1,-1-1,-1 0,-4 5,11-30,1 0,-1 0,0 0,0 0,0 0,0 0,0 0,-1 0,1 0,0 0,0 0,-1 0,1 0,0 0,-1 0,1 0,-1 0,0 0,1 0,-1-1,1 1,-1 0,0 0,0-1,1 1,-1 0,0-1,0 1,0-1,0 1,0-1,0 0,0 1,0-1,0 0,0 0,0 1,0-1,0 0,0 0,0 0,0 0,0 0,0-1,0 1,0 0,0 0,0-1,0 1,0-1,0 1,1 0,-1-1,0 0,0 1,0-1,0 0,1 1,-1-1,0 0,1 0,-1 1,1-1,-1 0,0 0,1-1,0-11,1-1,0 0,1 1,1-1,0 1,1 0,0 0,1 0,1 0,0 1,0 0,1 0,1 1,0 0,0 0,7-5,20-28,3 2,1 1,2 3,1 1,37-24,-64 50,-1 1,2 1,-1 0,1 1,1 0,-1 2,1 0,0 1,1 0,-1 1,1 2,12-2,-28 4,0 0,0 0,0 0,1 0,-1 0,0 0,0 1,0-1,0 1,0 0,0-1,0 1,0 0,0 0,0 0,0 0,0 0,-1 1,1-1,-1 1,1-1,-1 1,1-1,-1 1,0 0,1 0,-1 0,0-1,0 1,-1 0,1 0,0 1,-1-1,1 0,-1 0,0 0,1 0,-1 1,-25 78,18-71,-2 0,1 0,-1 0,0-1,-1-1,0 1,0-1,-1-1,0 0,0-1,-1 0,0-1,0 0,0 0,-1-2,1 1,-1-2,0 0,0 0,0-1,0-1,-4 0,-39-16,32 3</inkml:trace>
  <inkml:trace contextRef="#ctx0" brushRef="#br0" timeOffset="4052.414">1947 228,'38'-5,"28"-2,7 1,-5-4,-8 1,-10 0,-8 3,-7 3,-10 0</inkml:trace>
  <inkml:trace contextRef="#ctx0" brushRef="#br0" timeOffset="4305.619">2004 425,'43'0,"33"-5,14-1,-4-1,-11 2,-15 2,-7 1,-8 1,-11 0</inkml:trace>
  <inkml:trace contextRef="#ctx0" brushRef="#br0" timeOffset="4602.373">3358 30,'-14'39,"-10"31,-1 9,4-5,6-9,5-7,4-8,4-8,1-6,7-4,1-4,1 0,-3-2,-5-4,-4-1,-6-5,0-4</inkml:trace>
  <inkml:trace contextRef="#ctx0" brushRef="#br0" timeOffset="4888.492">2935 30,'38'0,"52"-4,19-3,-3 1,-11 1,-16 1,-13 2,-12 1,-10 0,-9 1,-4 1,-4-1,-5 5,-8 2</inkml:trace>
  <inkml:trace contextRef="#ctx0" brushRef="#br0" timeOffset="5154.208">2794 651,'43'15,"34"-1,13-2,-4-4,-7-7,-12-4,-8-2,-9-5,-8 0,-7 1,-4-2,-3 0,-1 2,-1-2,1 1,-5 2</inkml:trace>
</inkml:ink>
</file>

<file path=ppt/ink/ink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1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0 227,'254'16,"-228"-11,0-1,0-2,0-1,0 0,0-2,0-1,0-2,-1 0,8-3,-14 2</inkml:trace>
  <inkml:trace contextRef="#ctx0" brushRef="#br0" timeOffset="277.742">367 0,'0'20,"0"20,0 8,0 1,0-3,0-5,0-4,0-4,-5-2,-1-3,-1 0,2 0,2-1,-4-4,0-7</inkml:trace>
</inkml:ink>
</file>

<file path=ppt/ink/ink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3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0 471,'8'-32,"2"0,1 1,2 0,1 1,1 1,1 0,2 1,0 1,2 0,1 2,21-20,16 7,-56 38,-1 0,1-1,-1 1,1 0,-1 0,1 0,-1 0,1 0,-1 0,0 0,1 0,-1 0,1 1,-1-1,1 1,-1-1,0 1,1-1,-1 1,0 0,1 0,-1 0,0 0,0 0,0 0,0 0,0 0,0 0,0 0,0 0,-1 1,1-1,0 0,-1 1,1-1,-1 1,1-1,-1 0,0 1,1-1,-1 1,0-1,0 2,1 254,-1-256,-1 0,1 0,0 0,-1-1,1 1,0 0,-1 0,1 0,0 0,0-1,0 1,0 0,0 0,0 0,0 0,0 0,0 0,0-1,0 1,1 0,-1 0,0 0,1 0,-1-1,0 1,1 0,-1 0,1-1,-1 1,1 0,0-1,-1 1,1 0,0-1,-1 1,1-1,0 1,-1-1,1 0,0 1,0-1,0 0,0 1,-1-1,1 0,0 0,0 0,0 0,0 0,0 0,0 0,-1 0,1 0,0 0,0 0,0-1,0 1,0 0,-1-1,1 1,0 0,0-1,-1 1,1-1,0 1,0-1,-1 0,1 1,-1-1,1 0,83-132,82-70,-164 199,1 1,-1-1,0 1,1 0,-1 0,1 0,0 0,0 1,0-1,1 1,-1 0,0 0,1 0,0 0,-1 0,1 1,1 0,-4 1,0 1,0 0,0-1,0 1,0 0,-1 0,1 0,0 0,0 0,-1 0,1 0,0 0,-1 0,1 1,-1-1,0 0,1 0,-1 0,0 1,0-1,1 0,-1 0,0 1,0-1,-1 0,1 0,0 1,0-1,0 0,-1 0,1 0,-1 1,1 2,-13 342,14-322</inkml:trace>
</inkml:ink>
</file>

<file path=ppt/ink/ink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115 283,'-98'356,"81"-270,25-127,1 0,1 1,3 0,1 1,2 1,1 0,3 1,0 1,3 1,1 1,1 0,12-9,-35 41,-1 0,1 0,-1 1,1-1,0 0,0 1,0 0,0-1,0 1,0 0,0 0,0 0,1 0,-1 0,0 1,1-1,-1 1,0 0,1-1,-1 1,0 0,1 0,-1 1,0-1,1 0,-1 1,0-1,1 1,-1 0,0 0,0 0,0 0,1 0,-1 0,-1 1,1-1,0 1,0-1,0 1,-1 0,1-1,-1 1,1 0,-1 0,0 0,0 0,0 1,0-1,0 0,0 0,-1 1,1 0,1 3,0 1,-1 0,0-1,0 1,0 0,-1 0,0 0,0 0,-1 0,0-1,0 1,-1 0,0-1,0 1,-5 13</inkml:trace>
  <inkml:trace contextRef="#ctx0" brushRef="#br0" timeOffset="4356.469">792 0,'159'1,"-157"-1,0-1,1 1,-1 0,0 0,0 0,0 1,0-1,0 0,0 1,1-1,-1 1,0 0,0 0,-1 0,1 0,0 0,0 0,0 0,-1 1,1-1,0 0,-1 1,1 0,-1-1,0 1,0 0,0 0,1-1,-2 1,1 0,0 0,0 0,-1 0,1 1,-1-1,1 0,-1 0,0 0,0 0,0 0,0 0,0 1,-1-1,1 0,0 0,-1 0,0 0,1 0,-1 0,0 0,0 0,-1 0,-72 71,21-29,52-43,0 0,0 0,-1 0,1 0,0 0,1 0,-1 0,0 1,0-1,0 0,1 1,-1-1,1 0,-1 1,1-1,-1 0,1 1,0-1,0 1,-1-1,1 1,0-1,1 1,-1-1,0 1,0-1,1 1,-1-1,0 0,1 1,-1-1,1 0,0 1,0-1,-1 0,1 0,0 1,0-1,0 0,0 0,0 0,0 0,1 0,-1-1,0 1,0 0,1-1,-1 1,0 0,1-1,-1 1,1-1,-1 0,1 0,-1 1,0-1,1 0,-1 0,1 0,-1-1,2 1,129-12,-91 4,-15 3</inkml:trace>
  <inkml:trace contextRef="#ctx0" brushRef="#br0" timeOffset="8171.005">651 564,'-11'0,"-1"-1,1 2,0-1,-1 1,1 1,0 0,0 1,0 0,0 1,0 0,1 0,-1 2,1-1,1 1,-1 0,1 1,0 0,0 0,1 1,0 1,1-1,-5 7,8-8,1 0,-1 0,2 0,-1 0,1 1,0-1,1 1,0-1,0 1,0 0,1-1,0 1,1 0,0-1,0 1,0-1,1 1,0-1,1 0,0 1,0-1,0-1,1 1,0 0,0-1,1 0,-1 0,1 0,2 0,0-2,1-1,0 0,0 0,0-1,1 0,-1 0,1-1,-1 0,0-1,1 0,0 0,-1-1,0 0,1 0,-1-1,0 0,1 0,-1-1,0 0,-1-1,1 0,-1 0,0-1,1 1,-2-2,1 1,-1-1,0 0,0 0,2-3,-7 7,1 0,-1-1,1 1,-1-1,0 1,0-1,0 1,0-1,0 0,-1 1,1-1,-1 0,0 0,1 1,-2-1,1 0,0 0,0 1,-1-1,1 0,-1 1,0-1,0 0,0 1,0-1,0 1,-1-1,1 1,-1 0,0 0,0-1,-12-25,14 27,0 0,0-1,0 1,0 0,0 0,0 0,0-1,0 1,0 0,0 0,1 0,-1 0,1 0,-1-1,1 1,-1 0,1 0,-1 0,1 0,0 0,0 0,-1 1,1-1,0 0,0 0,0 0,0 1,0-1,0 0,0 1,0-1,0 1,0 0,0-1,1 1,-1 0,0-1,0 1,0 0,1 0,-1 0,0 0,0 0,0 0,1 1,-1-1,0 0,0 1,0-1,0 0,0 1,0-1,0 1,0 0,0-1,0 1,0 0,0 0,0 0,0 0,15 1,38 2,-28-2</inkml:trace>
  <inkml:trace contextRef="#ctx0" brushRef="#br0" timeOffset="14926.374">1075 650,'7'-2,"-19"22,11-18,-180 289,106-169,74-118</inkml:trace>
  <inkml:trace contextRef="#ctx0" brushRef="#br0" timeOffset="15469.884">1159 818,'-29'71,"-67"130,82-195,19-33,13-7,1 1,2 1,1 1,1 0,25-23,-37 41,-1-1,0 1,1 0,1 0,0 1,1 1,0 0,1 1,0 0,1 1,-1 0,2 2,-1-1,1 2,0 0,1 1,-1 1,5 0,-18 5,1 0,-1 0,0 0,0 0,1 1,-1 0,0-1,-1 1,1 0,0 1,-1-1,1 0,-1 1,1-1,-1 1,0 0,0 0,0 0,-1 0,1 0,-1 0,0 0,0 1,0-1,0 0,0 1,-1-1,1 1,-1-1,0 1,0-1,0 1,-1-1,1 0,-1 1,0-1,0 1,0-1,0 0,-1 0,1 0,-1 0,0 0,0 0,-1 2,-6 10,-1 1,0-2,-2 0,1 0,-2-1,1 0,-2-1,0 0,-1-1,12-8,1-1,-1 0,0 0,-1 0,1 0,0-1,0 1,-1-1,1 0,-1 0,1 0,-1 0,1 0,-1-1,0 0,1 0,-1 0,1 0,-1 0,0-1,1 0,-1 0,1 0,-1 0,1 0,0 0,-1-1,1 0,0 0,0 0,0 0,0 0,1-1,-1 1,0-1,1 1,0-1,0 0,0 0,0 0,0 0,0-1,0-2,-13-48,11 29</inkml:trace>
</inkml:ink>
</file>

<file path=ppt/ink/ink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52,'-13'-6,"0"1,-1 0,0 1,1 1,-1 0,-1 1,1 0,0 1,0 1,0 0,-1 1,1 1,0 0,0 1,0 0,0 1,1 0,0 2,0-1,0 2,0-1,1 2,0 0,1 0,-1 1,2 0,-1 1,-3 6,1-3,0 1,2 0,0 1,0 1,2-1,0 1,0 1,2 0,0 0,1 1,0-1,2 1,0 0,1 1,1-1,0 10,3-23,-1-1,1 1,-1 0,1-1,0 1,1 0,-1-1,1 1,0-1,0 0,1 0,-1 0,1 0,0 0,0 0,0-1,0 1,1-1,-1 0,1 0,0 0,0-1,0 1,0-1,0 0,1 0,-1 0,1-1,-1 1,1-1,1 0,6 1,0-1,0 0,0-1,0 0,0-1,0 0,0-1,0 0,0-1,-1 0,12-6,3-5,-2-1,1-2,-2 0,0-2,-2 0,0-2,-1 0,-1-1,-1-1,9-15,-18 25,168-239,-155 231,-11 41,-11 89,-2-89,1-1,0 0,2 1,0-1,1 1,1-1,1 0,1 0,0-1,1 1,5 6,-7-15,2 0,-1-1,1 1,1-1,-1-1,2 1,-1-1,1 0,0-1,1 0,0 0,0-1,0 0,1 0,-1-1,3 0,10 2</inkml:trace>
</inkml:ink>
</file>

<file path=ppt/ink/ink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0 419,'39'-33,"-2"-1,-1-3,-2 0,-2-2,-1-2,11-22,-37 56,39-39,-30 89,-14-40,1 13,16 109,-16-121,0 0,1 0,-1-1,1 1,0 0,0-1,0 0,1 1,-1-1,1 0,0 0,0-1,0 1,0 0,0-1,0 0,1 0,-1 0,1 0,0-1,-1 1,1-1,0 0,0 0,0 0,0 0,0-1,0 0,2 0,2 0,1 0,-1-1,0-1,0 1,0-1,0-1,0 1,-1-1,1-1,-1 1,0-1,0-1,0 1,0-1,-1 0,0-1,0 1,0-1,-1-1,4-4,81-152,-57 93,-20 46</inkml:trace>
</inkml:ink>
</file>

<file path=ppt/ink/ink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66 509,'-13'32,"1"0,2 1,1 0,2 1,1 0,1 0,2 3,3-33,0-1,0 0,0 0,0 0,0 0,1 0,0 0,-1 0,1 0,0 0,0 0,1 0,-1 0,1 0,-1-1,1 1,0 0,0-1,0 0,0 1,1-1,-1 0,1 0,-1 0,1-1,-1 1,1-1,0 1,0-1,0 0,0 0,0 0,0 0,0-1,0 1,0-1,1 0,-1 0,0 0,0 0,0-1,2 1,8-2,0-1,-1 0,1-1,-1 0,0-1,0 0,0-1,-1 0,0-1,0 0,-1-1,0 0,0 0,-1-1,0-1,4-4,11-16,-2-1,-1 0,-1-1,-2-1,0-4,-7 13,-1-1,0-1,-2 0,-2 0,0 0,-1-1,-2 0,-1 0,0 0,-3 0,0 0,-1 0,-2 0,-1 1,-2-6,6 26,-1-1,0 1,0-1,-1 1,0 0,0-1,0 2,0-1,-1 0,0 1,-1-1,1 1,-1 0,0 1,0-1,0 1,-1 0,1 0,-1 1,0 0,0 0,-1 0,1 0,0 1,-1 0,0 1,1 0,-1 0,0 0,0 0,1 1,-1 1,0-1,-1 1,-3 4,1 0,0 0,0 1,1 1,0-1,0 1,1 1,0 0,0 0,0 1,1 0,1 0,-1 0,2 1,-1 0,1 0,1 1,0-1,0 1,1 0,0 0,0 9,-1-1,1-1,0 1,2 0,0 0,1 1,1-1,1 0,0 0,2-1,0 1,1-1,1 0,1 0,0 0,1-1,1 0,1 0,0-1,1-1,1 0,0 0,1-1,1-1,0 0,1-1,0 0,0-1,2-1,-1-1,8 3,26 10,1-1,1-3,0-2,2-3,34 4,-54-11</inkml:trace>
</inkml:ink>
</file>

<file path=ppt/ink/ink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36 400,'29'1,"1"-1,-1-1,0-1,0-2,0-1,0-2,-1 0,0-2,7-4,-15 7,-1-1,0-1,0-1,-1-1,0 0,0-1,-1-1,-1-1,0 0,0-1,-2-1,0 0,0-1,-2 0,0-1,-1-1,0 0,-2 0,0-1,3-11,-11 28,0 1,0 0,-1-1,1 1,-1-1,1 1,-1-1,1 0,-1 1,0-1,0 1,0-1,0 0,0 1,0-1,0 1,-1-1,1 0,0 1,-1-1,0 1,1-1,-1 1,0-1,1 1,-1 0,0-1,0 1,0 0,0 0,-1 0,1 0,0-1,0 2,-1-1,1 0,-1 0,1 0,0 1,-1-1,1 0,-1 1,0 0,1-1,-1 1,1 0,-1 0,0 0,1 0,-1 0,1 0,-1 0,0 1,-1-1,-8 10,1 0,0 0,0 1,1 0,0 1,1 0,0 0,1 1,1 0,0 0,0 1,2-1,-1 1,-1 13,5-25,-28 109,5 0,-10 107,-5 28,19-134,-5-2,-5 0,-33 79,54-168,0 0,-1 0,-2-1,0 0,-1-1,0 0,-2-1,-6 5,20-21,-1 0,1 0,-1-1,0 1,0 0,0-1,0 1,0-1,0 1,0-1,0 0,0 0,-1 0,1 0,0 0,-1-1,1 1,-1-1,1 1,-1-1,1 0,-1 0,1 0,-1 0,1-1,-1 1,1-1,0 1,-1-1,1 0,0 0,-1 0,1 0,0 0,0-1,0 1,0-1,0 1,0-1,0 0,1 0,-1 1,1-1,-2-3,-1-9,1-1,1 0,0 1,1-1,1 0,0 0,1 0,1 0,0 0,1 0,0 1,1-1,1 1,8-28,2 1,1 1,2 1,2 0,1 2,3 0,20-25,-22 33,4-8,1 2,2 0,1 2,1 2,34-26,-48 45</inkml:trace>
</inkml:ink>
</file>

<file path=ppt/ink/ink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14,'-12'23,"1"1,1 0,1 0,1 0,2 1,0 1,2-1,0 1,2-1,1 21,1-43,-1 0,1 0,0 0,0 0,0 0,1 0,-1 0,1 0,0 0,0 0,0 0,0 0,0 0,1-1,-1 1,1 0,0-1,-1 1,1-1,0 0,1 0,-1 0,0 0,1 0,-1 0,1 0,-1-1,1 1,0-1,-1 0,1 0,0 0,0 0,0 0,0-1,0 0,0 1,0-1,0 0,0 0,0 0,1-1,-1 1,-1-1,1 0,0 0,1 0,10-4,0-1,0 0,-1-1,0 0,0-1,-1 0,0-1,0-1,-1 0,-1 0,1-1,6-11,-12 16,0 0,-1 0,0-1,0 0,-1 1,0-1,0-1,0 1,-1 0,0-1,-1 1,1-1,-2 0,1 1,-1-1,0 0,0 1,-1-1,0 0,-1 1,0-1,0 1,0 0,-1 0,-2-6,2 9,1-1,0 1,-1-1,0 1,0 0,0 0,-1 0,1 1,-1-1,0 1,0 0,0 0,0 0,-1 0,1 1,-1-1,0 1,1 1,-1-1,-4 0,-10 1</inkml:trace>
</inkml:ink>
</file>

<file path=ppt/ink/ink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5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0 399,'0'-24,"5"-27,6-9,6 0,1 5,1 13,-2 8,1 11,-3 3,1 6,2 5,4 4,-3 3</inkml:trace>
</inkml:ink>
</file>

<file path=ppt/ink/ink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1,'-24'5,"0"2,0 0,1 2,0 0,0 2,1 0,0 2,1 0,1 1,0 2,1 0,1 0,0 2,1 0,-10 16,24-30,-1 1,1 0,0 0,1 0,-1 0,1 0,0 1,0-1,0 1,1 0,0-1,0 1,1 0,-1 0,1-1,1 1,-1 0,1 0,0 0,0-1,0 1,1-1,0 1,0-1,1 1,-1-1,1 0,0 0,1-1,-1 1,1 0,0-1,0 0,4 4,-4-6,-1 0,1 0,0-1,0 1,0-1,0 0,0 0,0 0,0 0,0-1,0 0,1 0,-1 0,0 0,0 0,0-1,0 0,0 0,0 0,0-1,0 1,0-1,2-1,85-55,-84 52,242-213,-247 217,0 0,0 0,0 0,0 0,1 1,-1-1,0 0,1 1,-1 0,1-1,-1 1,1 0,0 1,-1-1,1 0,0 1,0-1,-1 1,1 0,0 0,0 0,0 0,0 1,-1-1,1 1,0-1,0 1,-1 0,1 0,-1 0,1 1,-1-1,1 1,-1-1,0 1,0 0,1 0,-1 0,30 68,-31-63,1-1,0 1,0-1,0 0,1 0,0 0,0 0,1-1,0 1,-1-1,2 0,-1 0,1 0,-1-1,1 1,1-1,-1 0,0-1,1 1,0-1,4 2,61 18,-52-17</inkml:trace>
</inkml:ink>
</file>

<file path=ppt/ink/ink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193 250,'251'-222,"-250"220,0 0,0 0,0 1,0-1,0 0,1 1,-1-1,0 1,1 0,0-1,-1 1,1 0,0 0,-1 0,1 0,0 0,0 0,0 1,0-1,0 1,0-1,0 1,0 0,0 0,0 0,0 0,0 0,0 0,0 0,0 1,0-1,0 1,0-1,0 1,0 0,0 0,0 0,-1 0,1 0,0 0,-1 0,1 1,-1-1,1 1,-1-1,1 2,3 13,-2 0,0 1,-1-1,0 1,-1-1,-1 1,-1 0,-2 9,2 17,-4 63,-3-2,-6 1,-3-1,-6-1,-3-2,-6 0,-3-2,-17 25,37-94,-1 0,-1-2,-1 0,-2-1,-1-1,-1 0,-1-2,-1-1,-5 3,27-24,0 1,0-1,0 0,0 0,0 0,0 0,-1 0,1-1,-1 1,1-1,-1 1,0-1,0 0,1 0,-1 0,0 0,0-1,0 1,0-1,0 0,0 0,0 0,0 0,0 0,0-1,1 1,-1-1,0 0,0 1,0-2,0 1,1 0,-1 0,1-1,-1 0,1 1,-1-1,1 0,0 0,0 0,0 0,0-1,0 1,1-1,-1 1,0-1,1-14,1 0,1 0,0 0,1 0,1 1,1-1,0 1,1 0,1 0,0 0,1 0,1-3,17-40,2 1,3 1,3 2,2 1,2 2,2 1,3 2,6-2,-40 42,0 0,0 0,1 1,0 1,0-1,1 1,0 1,0 0,1 0,-1 1,1 0,1 1,-1 1,0-1,7 0,-14 5,0 0,0 0,0 0,0 0,0 1,0 0,-1-1,1 1,0 0,-1 1,0-1,0 1,1-1,-2 1,1 0,0 0,0 1,-1-1,0 0,0 1,0-1,0 1,0 0,-1 0,1 1,6 9,3 6</inkml:trace>
</inkml:ink>
</file>

<file path=ppt/ink/ink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0,'-4'38,"-8"28,-5 6,0-3,2-9,0-15,2-19,3-15</inkml:trace>
</inkml:ink>
</file>

<file path=ppt/ink/ink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1,'-4'14,"-3"10,1 1</inkml:trace>
</inkml:ink>
</file>

<file path=ppt/ink/ink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1,'-14'38,"-10"23,-5 5,1-3,7-8,1-13,5-10,4-4,-1-8,3-1,-3-6,-4-3,1-5</inkml:trace>
</inkml:ink>
</file>

<file path=ppt/ink/ink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1,'38'14,"18"15,4 6,-8 3,-9-5,-11-4,-6-1,-8-2,-1 1,0-5,-2-2,-4-3</inkml:trace>
</inkml:ink>
</file>

<file path=ppt/ink/ink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3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3 368,'38'-14,"0"-2,-1-2,-1-1,-1-2,-1-1,24-22,9-47,-65 88,-1-1,1 1,-1-1,0 1,0-1,-1 0,1 1,-1-1,0 0,0 0,0 1,0-1,-1 0,1 0,-1 1,0-1,0 1,0-1,-1 1,1-1,-1 1,0 0,0-1,0 1,0 0,-1 1,1-1,-3-2,2 3,-1-1,0 1,0 0,1 0,-1 0,-1 1,1-1,0 1,0 0,0 0,-1 0,1 1,0 0,-1-1,1 1,0 1,-1-1,1 1,0 0,-1 0,1 0,0 0,0 1,0 0,0 0,0 0,-95 68,88-59,0 0,0 1,1 1,1 0,0 0,1 0,1 1,0 1,0-1,2 1,0 0,0 0,1 1,1-1,1 1,0 0,1 4,1-16,0-1,1 1,-1-1,1 1,0-1,0 1,0-1,0 0,0 1,1-1,-1 0,1 0,0 0,0 0,0 0,0-1,1 1,-1 0,1-1,0 0,-1 0,1 0,0 0,0 0,0 0,1-1,-1 1,0-1,1 0,0 0,109 7,-107-8,25-2</inkml:trace>
</inkml:ink>
</file>

<file path=ppt/ink/ink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102 483,'-12'16,"0"-1,1 2,1-1,1 2,0-1,1 1,1 0,1 1,1 0,-4 18,9-34,-1-1,0 0,1 1,-1-1,1 1,0-1,0 1,0-1,0 1,0-1,1 1,-1-1,1 1,-1-1,1 1,0-1,0 0,0 0,0 1,1-1,-1 0,1 0,-1 0,1 0,-1 0,1-1,0 1,0 0,0-1,0 1,0-1,0 0,1 0,-1 0,0 0,1 0,-1 0,1-1,-1 1,0-1,1 0,-1 1,1-1,-1 0,2-1,8-3,0-1,-1 0,1-1,-1 0,0-1,-1 0,0-1,0 0,-1-1,1 0,-2 0,4-5,1 1,20-27,-1 0,-2-3,-2 0,-2-2,-1-2,0 4,-7 11,-1 0,-2 0,-1-1,-1-1,-2-1,2-15,-12 44,-1 1,1-1,-1 1,0-1,-1 1,1-1,-1 1,0-1,-1 1,1 0,-1-1,0 1,0 0,0 0,-1 0,2 3,-1 1,1-1,0 0,-1 0,1 1,-1-1,0 1,0 0,1-1,-1 1,0 0,0 0,0 0,0 0,0 0,0 1,-1-1,1 1,0-1,0 1,0 0,-1 0,1 0,0 0,0 0,0 0,-1 0,1 1,0-1,0 1,0 0,0 0,0 0,0 0,0 0,0 0,0 0,0 1,-11 10,0 1,1 0,1 1,0 1,1 0,0 0,1 1,1 0,1 0,0 1,1 0,1 0,0 1,1-1,1 1,1 0,1 6,-3-7,2 0,0 1,1-1,1 1,0-1,2 1,0-1,0 0,2 1,0-1,1-1,1 1,0-1,2 0,-1 0,2-1,0 0,1-1,0 0,2 0,-1-1,1 0,1-1,0-1,1 0,0-1,1 0,0-1,0-1,14 5,-4-5</inkml:trace>
</inkml:ink>
</file>

<file path=ppt/ink/ink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4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134 805,'-2'22,"-1"0,0-1,-2 1,-1-1,0 0,-2 0,0 0,-1-1,-5 6,13-24,1-1,-1 1,1-1,-1 1,0-1,1 1,-1-1,0 1,0-1,0 0,0 0,-1 1,1-1,0 0,0 0,-1 0,1 0,-1 0,1-1,0 1,-1 0,0-1,1 1,-1-1,1 1,-1-1,0 0,1 0,-1 0,0 0,1 0,-1 0,0 0,1 0,-1 0,0-1,1 1,-1-1,1 0,-1 1,1-1,-1 0,1 0,0 0,-1 0,1 0,0 0,-1 0,1 0,0 0,-1-2,2-7,-1 1,2-1,-1 0,1 0,1 1,0-1,0 1,1-1,0 1,0 0,1 0,0 0,1 1,0-1,1 1,2-3,25-39,2 3,1 0,3 3,2 1,30-24,-71 65,1 1,-1 0,1 0,0-1,-1 1,1 0,0 0,0 0,-1 0,1 0,0 0,0 0,0 0,0 0,0 0,1 0,-1 1,0-1,0 1,0-1,1 0,-1 1,0 0,1-1,-1 1,0 0,1 0,-1 0,0 0,1 0,-1 0,0 0,1 0,-1 0,0 1,1-1,-1 1,0-1,1 1,-1-1,0 1,0 0,0-1,0 1,0 0,0 0,0 0,0 0,0 0,0 0,0 0,0 0,-1 0,1 1,0-1,-1 0,1 0,6 44,-2-25</inkml:trace>
  <inkml:trace contextRef="#ctx0" brushRef="#br0" timeOffset="321.159">614 721,'-6'11,"0"0,1 1,0 0,1 0,0 0,1 1,0-1,1 1,1 0,0 0,1 0,0-1,0 1,2 0,0 0,0-1,1 1,4 11,-5-21,-1-1,1 1,-1-1,1 0,0 0,0 1,-1-1,2 0,-1-1,0 1,0 0,1-1,-1 1,0-1,1 0,0 1,-1-1,1 0,0-1,-1 1,1-1,0 1,0-1,0 0,-1 0,1 0,0 0,0 0,0-1,-1 1,1-1,0 0,0 0,-1 0,1 0,-1 0,1 0,-1-1,86-68,-81 63,-1 0,1 0,-2 0,1-1,-1 0,0 0,-1 0,1 0,-2-1,1 0,-1 0,-1 0,0 0,0 0,0 0,-1-1,-1 1,0 0,0-1,-1 1,0-1,0 1,-1 0,0 0,-1 0,0 0,0 0,-1 1,0-1,-1 1,0 0,0 0,-1 1,0-1,-2-1,-43-20,26 20</inkml:trace>
  <inkml:trace contextRef="#ctx0" brushRef="#br0" timeOffset="636.848">1291 184,'-76'434,"49"-192,5-69,17-149</inkml:trace>
  <inkml:trace contextRef="#ctx0" brushRef="#br0" timeOffset="911.102">811 664,'44'-5,"37"-6,16-1,0 1,-7 2,-13 3,-11 3,-12 1,-5 2,-6 0,-6 1,-4-1,-7 1</inkml:trace>
  <inkml:trace contextRef="#ctx0" brushRef="#br0" timeOffset="1503.379">1771 607,'-62'35,"1"3,2 3,-14 14,18 16,53-70,1 1,1 0,-1-1,0 1,0 0,0 0,1 0,-1-1,1 1,0 0,-1 0,1 0,0 0,0 0,0 0,1 0,-1 0,0-1,1 1,-1 0,1 0,-1 0,1-1,0 1,0 0,0 0,0-1,0 1,0-1,0 1,1-1,-1 0,0 1,1-1,-1 0,1 0,0 0,-1 0,1 0,0 0,-1 0,1-1,2 1,4 0,1 0,0-1,0-1,0 1,-1-1,1-1,0 0,-1 0,1 0,-1-1,0-1,0 1,0-1,0 0,0-1,-1 0,0 0,0-1,1-2,17-8,130-102,-154 117,-1 0,1 0,-1 1,1-1,-1 0,1 0,0 0,-1 1,1-1,0 0,0 1,0-1,-1 0,1 1,0-1,0 1,0-1,0 1,0 0,0-1,0 1,0 0,0 0,0 0,0 0,0 0,0 0,0 0,0 0,0 0,0 0,1 1,-1-1,-1 0,1 1,0-1,0 0,0 1,0 0,0-1,0 1,0-1,-1 1,1 0,0 0,0-1,-1 1,1 0,-1 0,1 0,-1 0,1 0,-1 0,1 0,-1 0,0 0,0 0,1 0,-1 0,-8 43,4-33,2 0,-1 1,2-1,-1 1,2 0,-1-1,2 1,-1 0,2-1,1 9,-2-18,1 1,-1 0,1-1,-1 0,1 1,0-1,0 0,0 0,0 0,0 0,0 0,1 0,-1-1,1 1,-1-1,1 0,-1 1,1-1,0 0,0-1,-1 1,1 0,0-1,0 0,0 0,0 0,0 0,0 0,0 0,0-1,85-23,-62 8,0-1,-1-2,-2-1,0 0,-1-2,-1 0,0-3,27-26,-8 8,-3-1,-1-3,-3 0,-1-3,24-51,-40 68,0 0,-2-1,-2 0,-1-1,-2 0,-1-1,2-28,-9 61,0 1,-1 0,1-1,-1 1,1-1,-1 1,0-1,0 1,0-1,0 1,-1-1,1 1,-1-1,0 1,1-1,-1 1,0 0,0 0,0-1,-1 1,1 0,-1 0,1 0,-1 0,1 0,-1 0,0 1,0-1,0 1,0-1,0 1,0 0,-1 0,1 0,0 0,-1 0,1 0,0 0,-1 1,1-1,-1 1,1 0,-1 0,1 0,-1 0,1 0,-1 1,1-1,-1 1,-1 0,-9 7,1 1,0 1,1 0,0 0,1 1,0 1,1 0,0 0,1 0,0 1,1 0,0 1,1 0,1 0,-4 14,-11 29,2 1,2 1,3 1,3 0,2 0,1 52,10 137,17-141,-24-97,-1-7</inkml:trace>
  <inkml:trace contextRef="#ctx0" brushRef="#br0" timeOffset="1751.187">2025 551,'44'5,"27"6,13 2,-4-2,-11 2,-12-1,-11-3,-8-2,-6-3,-9-2</inkml:trace>
  <inkml:trace contextRef="#ctx0" brushRef="#br0" timeOffset="1934.287">2730 777,'0'29,"0"9</inkml:trace>
  <inkml:trace contextRef="#ctx0" brushRef="#br0" timeOffset="2164.073">2816 410</inkml:trace>
  <inkml:trace contextRef="#ctx0" brushRef="#br0" timeOffset="2417.843">3013 748,'-5'16,"1"1,1-1,0 1,2 0,-1-1,2 1,0 0,1 0,1 0,3 14,-4-29,-1 0,1 0,-1 0,1 0,0 0,0 0,0 0,0-1,0 1,0 0,0 0,0-1,1 1,-1-1,1 1,-1-1,1 0,0 1,0-1,-1 0,1 0,0 0,0 0,0-1,0 1,0 0,0-1,0 1,0-1,0 0,0 0,1 0,-1 0,0 0,0 0,0 0,0-1,0 1,0-1,0 0,0 1,2-2,73-52,-63 43,-1-2,0 0,-1 0,-1-1,0 0,-1-1,0 0,-1-1,-1 0,0-1,-2 1,0-1,0-1,-2 1,0-1,0-5,-3 19,0 1,0-1,0 1,-1-1,1 0,-1 1,0-1,0 0,0 1,-1-1,1 0,-1 1,0-1,0 0,0 1,0-1,-1 1,1 0,-1-1,0 1,0 0,0 0,0 0,-1 0,1 1,-1-1,0 1,0-1,0 1,0 0,0 0,0 0,0 1,-1-1,1 1,-1-1,-2 1,-47 8,28 0</inkml:trace>
  <inkml:trace contextRef="#ctx0" brushRef="#br0" timeOffset="2670.134">3464 834,'14'-21,"1"1,0 1,1 0,2 1,-1 1,10-6,-25 23,-1-1,1 1,-1 0,0 0,1 0,-1 0,1 0,-1 0,0 1,1-1,-1 0,1 1,-1-1,0 1,0-1,1 1,-1-1,0 1,0 0,1 0,-1 0,0 0,0 0,0 0,0 0,-1 0,1 0,0 0,0 0,0 1,-1-1,1 0,-1 1,1-1,-1 0,0 1,1-1,-1 0,0 1,0-1,0 1,0-1,0 0,0 1,0-1,-1 1,1-1,0 0,-1 2,7 21,-4-19,1 0,1 0,-1 0,1 0,-1-1,1 1,1-1,-1 0,0 0,1 0,0-1,0 0,0 0,1 0,-1 0,0-1,1 0,0 0,-1 0,1-1,0 0,0 0,0-1,0 1,0-1,0-1,0 1,2-1,10-1,-1-1,0 0,0-1,0-1,0-1,-1 0,0-1,0-1,3-3,3-1,-1-1,0-1,-1-1,-1-1,-1 0,0-2,-1 0,-1-1,0 0,-1-3,-3 1</inkml:trace>
</inkml:ink>
</file>

<file path=ppt/ink/ink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2.4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79 651,'0'27,"1"27,-2 1,-2-1,-2 1,-3-1,-13 43,-10 6,31-103,0 0,1 0,-1-1,0 1,1 0,-1-1,0 1,0 0,1-1,-1 1,0-1,0 1,0 0,1-1,-1 1,0-1,0 1,0-1,0 1,0 0,0-1,0 1,0-1,0 1,0-1,0 1,0-1,0 1,0 0,0-1,-1 1,1-1,0 1,0-1,0 1,-1 0,1-1,0 1,-1 0,1-1,0 1,-1 0,1-1,0 1,-1 0,1 0,0 0,-1-1,1 1,-1 0,1 0,0 0,-1 0,1 0,-1-1,1 1,-1 0,1 0,-1 0,1 0,0 1,-1-1,1 0,-1 0,1 0,-1 0,1 0,-1 1,10-39,2 2,1 0,2 0,1 1,2 1,1 0,2 2,1 0,4-2,-4 3,1 1,1 1,2 1,1 1,1 2,1 0,1 2,1 1,25-13,-52 33,-1 1,0-1,1 1,-1-1,1 1,-1 0,1 0,0 0,0 0,-1 0,1 1,0-1,0 1,0 0,0 0,-1 0,1 0,0 0,0 1,0-1,0 1,-1 0,1 0,0 0,-1 0,1 0,-1 0,1 1,-1-1,1 1,-1 0,0 0,0 0,0 0,0 0,0 0,-1 1,1-1,-1 0,1 1,-1-1,0 1,0 0,0-1,0 1,0 0,-1 0,1 0,-1-1,0 2,0 11,0 0,-2 0,0-1,0 1,-2-1,0 1,0-1,-1 0,-1-1,0 1,-1-1,-1-1,-7 11,9-13,0 0,-1 0,0-1,-1 0,0 0,-1 0,0-1,0-1,0 0,-1 0,0-1,-1 0,1 0,-1-1,0-1,0 0,-1 0,1-1,-1-1,0 0,1 0,-1-1,0-1,0 0,-9-1,3-6</inkml:trace>
  <inkml:trace contextRef="#ctx0" brushRef="#br0" timeOffset="325.952">897 565,'-27'25,"1"1,1 1,2 2,0 0,2 1,2 1,-11 23,29-53,0 0,0 0,0 1,0-1,0 0,1 1,-1-1,0 1,1-1,-1 1,1-1,-1 1,1-1,0 1,0-1,0 1,0 0,0-1,0 1,0-1,0 1,1-1,-1 1,0-1,1 1,0-1,-1 1,1-1,0 1,0-1,-1 0,1 1,0-1,0 0,1 0,-1 0,0 0,0 0,0 0,1 0,-1 0,1 0,-1-1,0 1,1-1,-1 1,1-1,-1 1,1-1,0 0,-1 0,1 1,-1-1,1 0,0-1,-1 1,1 0,-1 0,1-1,-1 1,1-1,-1 1,14-6,0 0,0-1,-1 0,0-1,-1-1,0 0,0-1,5-5,5-3,-7 5,0 0,-1-1,0 0,-1-2,-1 1,0-2,7-13,-17 25,0 1,0-1,0 0,-1-1,0 1,0 0,-1-1,1 1,-1-1,0 1,0-1,-1 0,0 1,0-1,0 0,-1 1,0-1,0 0,0 1,-1-1,1 1,-1 0,-1 0,1-1,-1 1,0 1,0-1,0 0,-1 1,0-1,0 0,0 1,0-1,-1 1,0 0,0 0,0 1,0 0,0 0,0 0,-1 0,0 1,1 0,-1 0,0 0,0 1,0 0,0 0,0 1,-1-1,1 1,0 1,0-1,-14 5</inkml:trace>
  <inkml:trace contextRef="#ctx0" brushRef="#br0" timeOffset="581.899">1406 594,'-34'38,"-16"23,1 5,13-8,13-14</inkml:trace>
  <inkml:trace contextRef="#ctx0" brushRef="#br0" timeOffset="746.73">1264 30</inkml:trace>
  <inkml:trace contextRef="#ctx0" brushRef="#br0" timeOffset="1294.508">1490 904,'135'-269,"-94"215,-39 55,-1-1,1 1,-1-1,1 1,-1 0,1-1,-1 1,1 0,-1 0,0 0,0 0,1 1,-1-1,0 0,0 0,0 1,0-1,0 0,-1 1,1-1,0 1,-1-1,1 1,-1 0,1-1,-1 1,0-1,0 1,1 0,-1-1,0 1,-1 0,1-1,0 1,0 0,-1-1,1 1,-1-1,1 1,-1 0,1 0,-2 49,1-38,0-1,0 0,2 0,-1 1,2-1,-1 0,2 0,3 11,-4-19,1-1,0 0,0 0,0 0,0 0,0-1,1 1,-1-1,1 0,0 0,-1 0,1 0,0 0,0-1,0 0,1 0,-1 0,0-1,0 1,0-1,1 0,-1 0,0 0,0-1,1 1,-1-1,0 0,0 0,0-1,0 1,0-1,0 0,-1 0,1 0,-1-1,1 1,-1-1,0 0,0 0,0 0,3-3,11-13,0-1,-2-1,0 0,-1-1,-1-1,-1 0,-1 0,6-23,4 1,-13 26</inkml:trace>
  <inkml:trace contextRef="#ctx0" brushRef="#br0" timeOffset="1546.587">2421 1,'-10'43,"-7"39,-2 14,-1 1,1-11,5-11,0-13,2-8,4-8,2-8,-2-4,0-4,2-2,1-1,2-1,2-4</inkml:trace>
  <inkml:trace contextRef="#ctx0" brushRef="#br0" timeOffset="1708.505">1998 424,'43'0,"33"0,10 0,-7 0,-6 0,-11 0,-11 0,-14 0</inkml:trace>
</inkml:ink>
</file>

<file path=ppt/ink/ink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279 614,'-40'29,"2"1,1 2,2 2,1 1,-25 35,26-2,32-66,1-1,-1 0,1 1,0-1,-1 0,1 1,0-1,0 0,0 1,0-1,0 0,1 1,-1-1,0 0,1 1,-1-1,1 0,-1 1,1-1,-1 0,1 0,0 0,0 0,0 0,-1 0,1 0,0 0,0 0,0 0,1 0,-1 0,0-1,0 1,0 0,1-1,-1 1,0-1,0 1,1-1,-1 0,0 0,1 0,-1 1,0-1,1 0,-1-1,1 1,-1 0,0 0,1 0,0-1,14-3,1-1,-1 0,0-1,0 0,0-2,-1 0,0-1,-1 0,0-1,0 0,-1-1,7-9,194-205,-214 225,0 1,0-1,0 0,0 1,0-1,1 1,-1-1,0 0,0 1,0-1,0 0,1 0,-1 1,0-1,0 0,1 1,-1-1,0 0,1 0,-1 0,0 1,1-1,-1 0,0 0,1 0,-1 0,0 0,1 0,-1 0,1 1,-1-1,0 0,1 0,-1 0,0-1,1 1,-1 0,1 0,-1 0,0 0,1 0,-1 0,-13 39,-3-4,9-24,0 1,1-1,1 1,0 0,1 1,0-1,0 1,2 0,-1 0,2 0,0 0,0 0,1 0,1 0,0 0,1 0,0 0,2 4,-2-14,-1-1,0 1,1 0,0-1,-1 0,1 1,0-1,0 0,0 0,1 0,-1 0,0-1,1 1,-1 0,1-1,0 0,-1 0,1 0,0 0,0 0,0 0,0-1,0 1,0-1,-1 0,1 0,0 0,0 0,0-1,3 0,81-35,-50 10,-2-1,0-2,-2-2,-2-1,20-24,-5 0,-1 3,-2-2,-3-2,12-24,-30 42,-2-1,-2-1,-1 0,-2-2,-2 0,-2 0,-2-1,-2 0,-6 42,0 1,0-1,0 0,-1 1,1-1,-1 0,1 0,-1 1,0-1,1 0,-1 0,0 0,0 1,-1-1,1 0,0 0,0 0,-1 1,1-1,-1 0,0 1,0-1,1 0,-1 1,0-1,0 1,0-1,-1 1,1-1,0 1,0 0,-1 0,1 0,-1 0,1 0,-1 0,1 0,-1 0,0 0,1 1,-1-1,0 1,0-1,1 1,-1 0,0 0,0-1,0 1,1 1,-1-1,0 0,0 0,-1 1,-12 8,0 1,1 0,0 1,0 0,1 1,1 1,0 0,1 0,1 1,0 1,0 0,2 0,-3 5,-18 33,2 1,2 1,2 0,3 2,-9 43,25-82,0 1,2-1,0 1,1 0,1 0,0 0,2 0,0-1,1 1,1 1,-1-11,-1 0,1-1,0 1,1-1,0 0,0 0,1 0,0-1,0 0,1 1,0-2,0 1,1-1,0 0,0 0,0-1,0 0,1 0,0-1,0 0,8 3,-2-3,-1 0,1-1,1 0,-1-2,0 1,0-1,1-1,-1-1,0 0,0-1,1 0,-1-1,-1-1,1 0,0-1,-1 0,0-1,0-1,-1 0,0-1,0 0,-1 0,10-10,-8 7,0 0,0 0,-1-1,-1-1,0 0,-1-1,-1 0,0 0,0-1,-2 0,0 0,0-1,-2 0,0 0,0-1,-2 1,0-1,-1 0,-1 0,0-11,-3 21,0 0,0 0,-1 0,0 1,0-1,-1 1,1 0,-1 0,-1 0,1 0,-1 1,0 0,0 0,-1 0,1 1,-1 0,0 0,-1 0,1 0,0 1,-1 0,0 1,0 0,0 0,0 0,0 1,0 0,0 0,0 0,0 1,-1 1,1-1,0 1,0 0,0 0,0 1,0 0,0 1,1-1,-1 1,1 1,-6 2,-59 39,42-22</inkml:trace>
  <inkml:trace contextRef="#ctx0" brushRef="#br0" timeOffset="349.169">1747 528,'-21'9,"1"0,0 2,0 0,1 1,1 1,0 1,1 0,1 1,0 1,1 1,0 0,2 1,0 0,1 1,1 0,0 1,1 3,9-19,-1 1,1 0,0-1,1 1,-1 0,1 0,0-1,0 1,1 0,-1 0,1-1,0 1,0 0,1-1,-1 1,1-1,0 0,0 1,0-1,1 0,0 0,0-1,0 1,0 0,0-1,1 0,-1 0,1 0,0 0,0 0,0-1,0 0,1 0,-1 0,0 0,1-1,3 1,5 0,0-2,1 0,-1 0,0-1,0-1,1 0,-1-1,0 0,-1-1,1 0,-1-1,0-1,0 0,0 0,-1-2,0 1,0-1,-1-1,0 0,0 0,-1-1,-1 0,1 0,-2-1,1 0,3-9,-4 6,0 0,-1 0,-1-1,0 0,-1 0,-1 0,0 0,-1-1,0 1,-1-1,-1 0,-1 1,0-1,-1 1,-1-1,0 1,-3-6,5 17,0 1,0 0,0 0,0 0,-1 0,1 0,-1 1,0-1,1 0,-1 1,-1-1,1 1,0-1,0 1,-1 0,0 0,1 0,-1 1,0-1,0 1,0-1,0 1,0 0,0 0,0 0,0 1,0-1,-1 1,1-1,-2 1,-17 3</inkml:trace>
  <inkml:trace contextRef="#ctx0" brushRef="#br0" timeOffset="3936.899">2141 501,'2'1,"-1"0,0 0,1 0,-1 0,0 0,0 0,1 1,-1-1,0 0,0 1,-1-1,1 1,0-1,0 1,-1 0,1-1,-1 1,1 0,-1-1,0 1,0 0,0 0,0-1,0 1,0 0,0-1,0 1,-1 0,1 0,-1-1,1 1,-1-1,0 2,0 1,-31 166,30-166,1 1,-1 0,0 0,1 1,0-1,1 0,-1 0,1 1,0-1,0 0,0 0,1 1,0-1,0 0,0 0,1 0,0 0,0 0,0 0,0-1,1 1,0 0,0-1,0 0,0 0,1 0,-1 0,1-1,0 1,0-1,1 0,-1 0,1 0,-1-1,1 1,0-1,0-1,2 2,0-3,0 0,0 0,0-1,0 0,0 0,0-1,0 1,0-2,-1 1,1-1,-1 0,1 0,-1 0,0-1,-1 0,1-1,0 1,-1-1,0 0,1-2,86-121,-73 95,26-38,-43 71,-1 1,0-1,0 1,0 0,0-1,0 1,0 0,0 0,-1 0,1 0,0 0,0 0,-1 0,1 0,0 0,-1 0,1 0,-1 0,0 1,1-1,-1 0,0 0,0 0,1 1,-1-1,0 0,0 0,-1 1,1-1,0 1,0-1,3 52,13 67,-15-116,1-1,0 1,0-1,0 1,0-1,0 0,1 0,-1 0,1 0,0 0,0-1,0 1,0-1,1 0,-1 0,1 0,-1 0,1-1,-1 1,1-1,0 0,0 0,0 0,0-1,0 1,0-1,0 0,0 0,0 0,9-3,-1 0,1-1,-1-1,0 1,0-2,-1 0,1 0,-1-1,0 0,-1-1,0 0,0-1,-1 0,0-1,-1 0,0 0,6-9,17-16,98-132,-110 136,-2-1,-1-1,-1-1,-2 0,-2-1,-1-1,-1 1,-2-1,-2-1,0-15,-5 37,1 10,0 0,0 0,-1 0,0 0,0 0,0 0,-1 0,0 0,0 0,0 0,-1 0,1 0,-1 0,0 1,0-1,-2-1,2 5,0 1,1 0,-1 0,0 0,1 0,-1 1,0-1,1 0,-1 1,1-1,-1 1,1 0,-1-1,1 1,-1 0,1 0,-1 0,1 0,0 0,0 0,-1 0,1 1,0-1,0 0,0 1,0-1,1 0,-1 1,0 0,1-1,-1 1,1-1,-1 1,1 0,0-1,-1 1,0 0,-10 26,0 1,2 0,2 0,0 0,2 1,1 0,1 22,3 253,24-154,-3-68,-10-109,-10 7</inkml:trace>
  <inkml:trace contextRef="#ctx0" brushRef="#br0" timeOffset="4186.062">2649 247,'43'14,"43"5,12-1,-1-3,-8-5,-9-8,-13-5,-14-1,-11-1,-7 1,-10 1</inkml:trace>
</inkml:ink>
</file>

<file path=ppt/ink/ink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44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1 170,'0'39,"4"31,3 9,-1-4,-1-10,-1-12,-2-9,-1-8,0-5,-1-3,-5-2,-2 0,0 0,2-4</inkml:trace>
  <inkml:trace contextRef="#ctx0" brushRef="#br0" timeOffset="304.683">86 57,'41'-13,"1"1,0 2,0 1,1 3,12 1,-40 3,-1 2,1 0,0 1,-1 0,1 2,-1-1,0 2,0 0,0 0,0 1,-1 1,1 0,-2 1,1 1,-1 0,0 0,4 5,-11-7,1 0,-1 0,0 1,-1-1,0 1,0 0,0 1,-1-1,0 1,0-1,-1 1,0 0,0 0,-1 0,0 0,0 0,-1 0,0 0,-1 0,0 1,0-1,0 0,-1 0,-1-1,1 1,-1 0,0-1,-1 0,0 1,0-1,0-1,-1 1,0-1,0 0,-1 0,0 0,0-1,0 0,-2 1,-6 3,0 0,-1-1,0-1,0-1,0 0,-1 0,0-2,0 0,0-1,0-1,-1 0,1-1,-1-1,1 0,-1-1,-15-4,-59-29,76 24</inkml:trace>
</inkml:ink>
</file>

<file path=ppt/ink/ink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4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0,'0'15,"-5"23,-1 10,0 7,1-1,1-5,2-6,1-6,1-4,0-3,5-7,1-2,0 0,-1-3</inkml:trace>
  <inkml:trace contextRef="#ctx0" brushRef="#br0" timeOffset="248.912">0 479,'38'0,"37"-4,16-3,-4-3,-11-1,-15 1,-11 3,-11 3,-6 1,-10 7,-3 2,-5 0</inkml:trace>
  <inkml:trace contextRef="#ctx0" brushRef="#br0" timeOffset="646.94">113 705,'260'-20,"-250"19,-4 0,0 0,-1 1,1-1,0 1,0 1,0-1,0 1,0 0,0 0,0 0,-1 1,1 0,-1 0,1 1,-1-1,0 1,0 0,0 1,1 0,-6-1,1 0,-1 0,0 0,0 0,0 0,0 0,0 0,-1 0,1 0,-1 0,0 0,0-1,0 1,0 0,-1 0,1-1,-1 1,0-1,1 1,-1-1,0 0,0 0,-1 0,1 0,0 0,-1 0,1 0,-1 0,-296 219,296-219,0-1,1 1,-1 0,0-1,1 1,-1 1,1-1,0 0,-1 0,1 1,0-1,1 1,-1 0,0 0,1-1,-1 1,1 0,0 0,0 0,0 1,1-1,-1 0,1 0,-1 0,1 0,0 1,0-1,1 0,-1 0,1 0,-1 1,1-1,0 0,0 0,0 0,1 0,-1 0,1-1,0 1,-1 0,1-1,1 1,1 1,3 1,1-1,0-1,0 1,0-1,1-1,-1 1,1-1,-1-1,1 0,0 0,-1 0,1-1,0-1,0 0,-1 0,1 0,5-2,141-52,-131 44</inkml:trace>
  <inkml:trace contextRef="#ctx0" brushRef="#br0" timeOffset="935.204">1326 395,'-10'38,"-7"28,-2 7,4-5,-2-8,3-10,4-8,-2-7,-3-5,0-2,-1-2,-3-4,1-7</inkml:trace>
  <inkml:trace contextRef="#ctx0" brushRef="#br0" timeOffset="1262.764">988 339,'53'0,"21"0,9 0,-5 0,-7 0,-10 0,-11 0,-9 0,-6 0,-6 0,-1 0,-2 0,0 0,0 0,-4 4,-10 3,-8-1</inkml:trace>
  <inkml:trace contextRef="#ctx0" brushRef="#br0" timeOffset="1500.687">847 1016,'38'0,"37"-5,11-1,-1 0,-9 1,-8-3,-11-1,-10 2,-9 1,-5-2,-4 0,-2 1,-6 2</inkml:trace>
  <inkml:trace contextRef="#ctx0" brushRef="#br0" timeOffset="1949.615">1665 846,'1'56,"-13"147,1-189,10-45,7 12,1-1,0 1,2 0,0 1,1 0,1 1,1 0,0 0,1 1,1 1,0 0,1 1,1 1,0 0,1 1,16-8,-25 14,0 0,0 1,1 0,0 1,0 0,0 0,0 1,1 0,0 1,-1 0,1 0,0 1,0 0,0 1,0 0,0 1,-1 0,1 0,0 1,0 1,8 2,-16-3,1 0,-1 0,0 0,0 0,0 1,0-1,-1 1,1-1,0 1,-1-1,0 1,0 0,0 0,0-1,0 1,0 0,-1 0,0 0,1 0,-1 0,0 0,0 0,-1 0,1 0,-1 0,1 0,-1 0,0 0,0-1,0 1,-1 0,1 0,0-1,-1 1,0-1,0 0,0 1,0-1,0 0,0 0,0 0,-1 0,1-1,-1 1,1-1,-1 1,0-1,1 0,-1 0,-3 1,-5 4,0 0,0-1,-1 0,0-1,0 0,0-1,0 0,0-1,-1-1,1 1,-1-2,-5 0,-6 0</inkml:trace>
  <inkml:trace contextRef="#ctx0" brushRef="#br0" timeOffset="2834.465">2342 819,'33'-3,"0"-2,0 0,-1-2,0-2,-1-1,1-1,-2-2,27-15,-41 20,-2-1,1 0,-1-1,0-1,-1 0,-1 0,0-2,0 0,-1 0,-1-1,0 0,-1 0,0-1,0-3,-8 16,0 1,-1 0,1-1,0 1,0-1,-1 1,1-1,-1 1,1-1,-1 1,1-1,-1 1,0-1,0 0,0 1,0-1,0 0,0 1,-1-1,1 1,0-1,-1 0,1 1,-1-1,0 1,1-1,-1 1,0 0,0-1,0 1,0 0,0 0,0-1,-1 1,1 0,0 0,0 0,-1 0,1 1,-1-1,1 0,-1 1,1-1,-1 0,1 1,-1 0,1-1,-1 1,0 0,1 0,-1 0,0 0,1 0,-1 0,1 1,-2-1,-8 4,-1 0,1 1,-1 0,2 1,-1 0,0 1,1 0,1 1,-1 0,1 0,0 1,1 1,0-1,1 1,0 0,0 1,1 0,0 0,1 0,0 0,-1 10,4-17,1 1,0-1,0 1,0-1,1 1,0 0,-1 0,2-1,-1 1,1 0,-1-1,1 1,0 0,1-1,-1 1,1-1,0 0,0 1,1-1,-1 0,1 0,0-1,0 1,0 0,0-1,0 0,1 0,0 0,0 0,0 0,0-1,0 0,0 0,0 0,1 0,-1-1,1 0,0 1,-1-2,1 1,4 0,9 1,1-1,0-1,0-1,0 0,-1-2,1 0,-1 0,1-2,-1-1,-1 0,1-1,-1-1,0 0,-1-2,0 1,0-2,0-1,9-8,0-1,-1-1,-1-1,-1-1,-1-1,-2-1,12-19,-13-8,-59 56,29 6,1-1,0 1,0 1,1 0,0 1,1 0,0 0,1 1,0 0,1 0,0 1,0 2,4-10,0 0,0-1,1 1,-1 1,1-1,0 0,1 1,-1-1,1 1,0-1,0 1,1-1,0 1,0 0,0-1,0 1,1 0,0-1,0 1,1-1,0 1,0-1,0 0,0 0,1 0,0 0,0 0,0 0,0-1,1 0,0 1,0-1,0-1,1 1,-1-1,1 1,-1-1,1-1,0 1,1-1,4 2,11-3,1-1,-1-2,0 0,1-1,-1-1,-1-2,1 1,-1-2,0-1,0-1,-1 0,0-1,-1-1,0-1,0-2,2 1,-1-1,0-1,-1 0,-1-2,0 0,2-5,-10 12,-1-1,0 0,0-1,-2 1,1-2,-1 1,-1-1,0 1,-1-2,0 1,-1 0,-1-1,0 0,-2 13,0 1,0-1,0 0,0 0,0 1,0-1,0 0,-1 0,1 0,0 1,0-1,-1 0,1 1,-1-1,1 0,0 1,-1-1,1 0,-1 1,1-1,-1 1,0-1,1 1,-1-1,0 1,1-1,-1 1,0 0,1-1,-1 1,0 0,0 0,1 0,-1-1,0 1,0 0,1 0,-1 0,0 0,0 0,0 0,1 0,-1 1,0-1,0 0,1 0,-1 1,0-1,0 0,1 1,-1-1,1 1,-1-1,0 1,1-1,-1 1,1-1,-1 1,0 0,-39 30,28-19,1 1,1 0,0 1,1 0,0 1,1 0,0 0,2 0,0 1,0 0,2 1,0-1,1 1,0 4,2-15,1-1,0 1,0-1,1 1,-1-1,1 1,0-1,1 1,-1-1,1 0,0 0,1 0,-1 0,1 0,0 0,0-1,0 1,1-1,-1 0,1 0,0 0,1-1,-1 1,1-1,-1 0,1 0,0 0,0-1,0 0,0 0,0 0,1-1,-1 0,1 0,-1 0,1 0,-1-1,2 0,18 2</inkml:trace>
  <inkml:trace contextRef="#ctx0" brushRef="#br0" timeOffset="3700.564">3951 57,'20'-4,"0"1,1 1,-1 1,1 1,-1 1,1 0,-1 2,0 0,0 1,20 7,-38-10,0 0,0 0,0 0,0 0,0 0,0 0,0 0,-1 1,1-1,0 1,-1-1,1 1,-1-1,1 1,-1 0,0 0,0 0,0 0,0 0,0 0,0 0,-1 0,1 0,-1 1,1-1,-1 0,0 0,0 0,0 1,0-1,0 0,0 0,-1 1,1-1,-1 0,1 0,-1 0,0 0,0 0,0 0,-1 2,-47 50,43-50,0 0,1 1,-1 0,1 0,1 1,-1-1,1 1,0 0,0 0,1 1,-1-1,1 1,1-1,-1 1,1 0,1 0,-1 2,4-5,0 0,0 0,1 0,-1 0,1 0,0-1,0 1,0-1,0 0,1 0,-1 0,1 0,0-1,0 1,0-1,0 0,0 0,1-1,-1 1,0-1,1 0,-1 0,1 0,0-1,-1 0,1 0,-1 0,1 0,-1-1,1 1,0-1,63 1,-1-3,0-3,53-12,-94 14</inkml:trace>
</inkml:ink>
</file>

<file path=ppt/ink/ink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3.4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395 117,'-6'93,"-3"0,-5-1,-17 59,16-81,-14 42,-10 89,39-190</inkml:trace>
  <inkml:trace contextRef="#ctx0" brushRef="#br0" timeOffset="297.54">0 88,'113'-34,"-22"15,1 4,0 5,0 3,11 5,365 5,-445-3</inkml:trace>
  <inkml:trace contextRef="#ctx0" brushRef="#br0" timeOffset="598.165">791 511,'43'-4,"33"-8,9 0,-5 1,-12 3,-13 2,-10 7,-8 4,-6 1,-8 4,-8 0</inkml:trace>
  <inkml:trace contextRef="#ctx0" brushRef="#br0" timeOffset="783.103">762 794,'43'0,"38"-5,15-1,1-5,-6-1,-10 3,-18-3,-20 1</inkml:trace>
</inkml:ink>
</file>

<file path=ppt/ink/ink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07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452 745,'-9'19,"-9"12,-5 9,-9 3,-4 4,-4-1,-2-4,-2 0,1-1,3-4,4-3,3-7,2-3,7-7</inkml:trace>
  <inkml:trace contextRef="#ctx0" brushRef="#br0" timeOffset="870.883">903 575,'-12'118,"2"38,11-152,-1-1,1 0,-1 1,1-1,0 0,1 0,-1 0,0 1,1-1,0-1,-1 1,1 0,1 0,-1-1,0 1,0-1,1 1,0-1,-1 0,1 0,0 0,0-1,0 1,0-1,0 1,0-1,1 0,-1 0,0-1,1 1,-1-1,0 1,1-1,-1 0,1-1,-1 1,0 0,1-1,-1 0,0 0,1 0,1-1,20-7,-2-1,1-1,-2 0,1-2,-2-1,0-1,0-1,-2 0,17-18,11-7,97-99,-144 140,1-1,-1 0,0 1,1-1,-1 0,1 1,0-1,-1 0,1 1,-1-1,1 1,0-1,-1 1,1 0,0-1,0 1,-1 0,1-1,0 1,0 0,-1 0,1 0,0 0,0 0,0-1,0 2,-1-1,1 0,0 0,0 0,0 0,-1 0,1 1,0-1,0 0,-1 1,1-1,0 0,-1 1,1-1,0 1,-1-1,1 1,0 0,-1-1,1 1,-1-1,1 1,-1 0,0 0,1-1,-1 1,0 0,1 0,-1-1,0 1,0 0,0 0,0 0,0-1,0 1,0 0,0 0,0 0,0-1,0 1,0 0,0 0,-1 0,1-1,8 31,-7-24,0 0,0 0,0 0,1 0,0 0,1-1,-1 1,1-1,1 1,-1-1,1 0,0 0,0-1,1 1,-1-1,1 0,1 0,-1-1,1 0,-1 0,1 0,0 0,4 1,2-3,0-1,0 0,1 0,-1-2,0 1,1-1,-1-1,0 0,0-1,0 0,0-1,-1-1,1 1,-1-2,0 1,-1-2,1 1,-1-2,-1 1,1-1,6-8,36-68,-21 25,-20 45</inkml:trace>
  <inkml:trace contextRef="#ctx0" brushRef="#br0" timeOffset="1300.577">2230 11,'2'-1,"-1"0,1 0,0 0,-1 0,1 0,0 0,-1 1,1-1,0 0,0 1,0 0,0-1,-1 1,1 0,0 0,0 0,0 0,0 0,0 1,0-1,-1 0,1 1,0-1,0 1,0 0,-1 0,1 0,0 0,-1 0,1 0,-1 0,1 0,-1 0,0 1,1-1,-1 1,0-1,0 1,0-1,0 1,0 0,-1-1,1 1,0 0,-1 0,1 0,-1 0,0-1,1 1,-1 0,0 0,0 0,0 0,-1 0,2 25,-2 0,-1-1,-2 1,0 0,-7 19,3-10,2-6,-6 20,3 1,1 0,3 0,2 0,2 1,3 11,-2-61,0-1,0 0,0 1,0-1,0 1,0-1,1 1,-1-1,0 0,1 1,-1-1,1 0,0 1,-1-1,1 0,0 0,0 0,0 1,0-1,0 0,0 0,0 0,0-1,0 1,1 0,-1 0,0-1,0 1,1 0,-1-1,1 1,-1-1,0 0,1 0,-1 1,1-1,-1 0,1 0,-1 0,0 0,1-1,-1 1,1 0,-1-1,0 1,1 0,-1-1,63-35,88-130,-152 165,0 1,0-1,0 1,0-1,1 1,-1-1,0 1,0 0,1-1,-1 1,0-1,0 1,1 0,-1-1,0 1,1 0,-1-1,1 1,-1 0,0 0,1-1,-1 1,1 0,-1 0,1 0,-1 0,1-1,-1 1,1 0,-1 0,1 0,-1 0,1 0,-1 0,1 0,-1 0,0 1,1-1,-1 0,1 0,-1 0,1 0,-1 1,1-1,-1 0,0 0,1 1,-1-1,0 0,1 1,-1-1,0 0,1 1,-1-1,0 1,1-1,-1 1,0-1,0 0,0 1,0-1,1 1,-1-1,0 1,0-1,2 38,-2-32,-3 198,3-204,1-1,0 0,-1 0,1 0,0 1,-1-1,1 0,0 0,0 1,0-1,0 1,-1-1,1 1,0-1,0 1,0 0,0-1,0 1,0 0,0 0,0 0,0 0,1 0,-1 0,0 0,0 0,0 0,0 0,0 1,0-1,0 0,0 1,0-1,0 0,-1 1,1 0,0-1,0 1,0-1,0 1,-1 0,1 0,0-1,-1 1,1 0,0 0,-1 0,1 0,-1 0,0 0,1 0,-1 0,0 0,1 0,-1 0,0 0,0 0,0 0,0 0,0 0,0 0,0 0,0 0,0 0,-1 0,1 0,0 0,-1 0,1 0,7-16</inkml:trace>
  <inkml:trace contextRef="#ctx0" brushRef="#br0" timeOffset="2273.096">2767 689,'32'-6,"-1"-2,0 0,0-2,-1-2,0 0,-1-2,23-15,16-32,-67 60,1-1,-1 0,1 0,-1 0,0 0,1 0,-1 0,0 0,-1 0,1 0,0-1,-1 1,1 0,-1-1,1 1,-1 0,0-1,0 1,0 0,-1-1,1 1,0 0,-1-1,1 1,-1 0,0 0,0 0,0-1,0 1,0 0,-1 0,1 0,0 1,-1-1,0 0,-1-1,-2 1,-1 1,1 0,-1-1,0 2,1-1,-1 1,0 0,0 0,0 0,1 1,-1 0,0 0,1 1,-1-1,1 1,-1 0,1 1,0-1,0 1,0 0,0 0,1 1,-1 0,1-1,0 2,0-1,-3 4,-8 8,1 1,1 0,1 1,0 0,2 0,0 1,1 1,-7 20,15-36,0 0,0 0,0 0,1 0,-1 0,1 1,0-1,0 0,1 0,-1 0,1 0,0 0,0 0,0 0,1 0,0 0,-1 0,1-1,0 1,1-1,-1 1,1-1,-1 0,1 0,0 0,0 0,0-1,1 1,-1-1,0 0,1 0,0 0,0 0,-1 0,1-1,0 0,0 0,0 0,0 0,0-1,1 1,-1-1,0 0,0 0,26-1,-1-1,0-1,0-1,-1-1,1-2,-1-1,-1-1,1-2,-1 0,-1-2,-1-1,0-1,0-1,-2-1,0-1,-1-2,4-4,-13 15,-1-1,0 0,-1-1,-1 0,1 0,-2-1,1-1,-2 1,0-1,0-1,-1 0,-1 0,0 0,-1-1,0-3,-5 15,0 0,1 0,-2 0,1 0,0 1,-1-1,1 0,-1 0,0 0,0 0,0 0,0 1,0-1,-1 0,1 1,-1-1,0 1,0 0,0-1,0 1,0 0,0 0,-1 1,1-1,-1 0,1 1,-1-1,1 1,-1 0,0 0,0 0,0 0,1 0,-1 1,0-1,0 1,0 0,0 0,0 0,0 0,0 0,0 1,0 0,0-1,0 1,0 0,1 0,-1 0,0 1,1-1,-2 1,-8 4,0-1,1 2,-1-1,1 2,0 0,1 0,0 0,0 1,1 1,0 0,-5 7,13-14,-1 0,1-1,0 1,0 0,0 0,0 0,0 0,0 0,1 0,0 0,-1 0,1 0,0 0,1 0,-1 0,0 0,1 0,0 0,-1 0,1 0,1-1,-1 1,0 0,0 0,1-1,0 1,-1-1,1 1,0-1,0 0,1 0,-1 0,0 0,1 0,-1 0,1-1,-1 1,1-1,0 0,0 0,0 0,0 0,0 0,-1 0,1-1,0 1,1-1,-1 0,0 0,255 4,-255-4,0 1,0-1,0 1,0 0,-1 0,1 1,0-1,-1 0,1 1,-1 0,1-1,-1 1,0 0,0 0,0 1,0-1,0 0,0 1,-1-1,1 1,-1-1,1 1,-1 0,0-1,0 1,-1 0,1 0,0 0,-1 0,0 0,1 0,-1 0,-1 0,1 0,0 0,-1-1,1 1,-1 0,0 0,0 0,0 0,1-3,-2 2,1 1,-1-1,1 0,0 1,0-1,0 1,0-1,0 1,0-1,1 1,-1 0,1-1,0 1,0 0,0 0,0-1,0 1,1 0,-1-1,1 1,-1 0,1-1,0 1,0-1,1 1,-1-1,0 0,1 1,-1-1,1 0,0 0,0 0,-1 0,1 0,1-1,-1 1,0-1,0 1,1-1,-1 0,1 0,-1 0,1 0,1 1,166-2,-156 1,-1-2,0 0,1 0,-1-1,0-1,0 0,0-1,-1-1,1 0,-1 0,0-1,-1-1,1 0,-1 0,-1-1,1 0,-1-1,-1-1,0 1,0-1,-1-1,0 0,5-8,-10 15,0 0,0 0,0 0,-1-1,1 1,-1 0,0-1,0 0,-1 1,1-1,-1 0,0 0,-1 0,1 0,-1 0,0 0,0 0,0 0,-1 0,0 0,0 0,0 0,0 1,-1-1,0 0,0 1,0-1,0 1,-1 0,0-1,0 1,0 1,0-1,-1 0,1 1,-1-1,-3-1,4 4,0 0,0 0,-1 0,1 1,0-1,0 1,0 0,0 0,-1 0,1 0,0 0,0 1,0-1,0 1,-1 0,1 0,0 0,0 1,1-1,-1 1,0-1,0 1,1 0,-1 0,1 0,-2 2,-56 66,54-64,1 1,-1-1,1 1,0 1,1-1,0 1,0-1,1 1,-1 0,2 1,-1-1,1 0,1 1,-1-1,1 1,1 0,0-1,0 1,1-1,0 1,0 0,1-1,0 1,0-1,1 0,0 0,1 0,-1 0,2-1,-1 1,1-1,0 0,1 0,4 4,5-1,1-1,-1-1,1-1,1 0,-1-1,1-1,0 0,1-1,-1-1,1-1,17 1,2-2</inkml:trace>
</inkml:ink>
</file>

<file path=ppt/ink/ink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6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7,'43'-5,"48"4,13 1,-6 1,-15 1,-16-1,-16 5,-11 1,-8 0,-4 3,-8-1</inkml:trace>
</inkml:ink>
</file>

<file path=ppt/ink/ink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0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508 171,'-33'174,"7"153,0-148,14-151,6-33</inkml:trace>
  <inkml:trace contextRef="#ctx0" brushRef="#br0" timeOffset="270.602">57 142,'298'-21,"194"14,-417 22,-73-14,-1 0,1 0,-1-1,0 1,0 0,1 0,-1 0,0 1,0-1,0 0,0 0,0 0,0 1,-1-1,1 1,0-1,-1 0,1 1,-1-1,1 1,-1-1,0 1,0 0,0-1,1 1,-1-1,-1 1,1-1,0 1,0-1,-1 1,1-1,0 1,-1-1,0 1,1-1,-1 1,0-1,0 0,0 1,0-1,0 0,0 0,0 0,-1 1,-13 16</inkml:trace>
  <inkml:trace contextRef="#ctx0" brushRef="#br0" timeOffset="513.934">0 905,'39'5,"40"-4,13-1,0-1,-12-5,-8-2,-13 1,-6 1,-8 2,-6 2,-1 0,-1 2,-3 0,-2 0,-7 0</inkml:trace>
  <inkml:trace contextRef="#ctx0" brushRef="#br0" timeOffset="1152.465">1185 763,'1'56,"1"-29,-1 0,-2-1,0 1,-2 0,-1-1,-1 1,-1-1,-1 0,-4 5,11-30,1 0,-1 0,0 0,0 0,0 0,0 0,0 0,-1 0,1 0,0 0,0 0,-1 0,1 0,0 0,-1 0,1 0,-1 0,0 0,1 0,-1-1,1 1,-1 0,0 0,0-1,1 1,-1 0,0-1,0 1,0-1,0 1,0-1,0 0,0 1,0-1,0 0,0 0,0 1,0-1,0 0,0 0,0 0,0 0,0 0,0-1,0 1,0 0,0 0,0-1,0 1,0-1,0 1,1 0,-1-1,0 0,0 1,0-1,0 0,1 1,-1-1,0 0,1 0,-1 1,1-1,-1 0,0 0,1-1,0-11,1-1,0 0,1 1,1-1,0 1,1 0,0 0,1 0,1 0,0 1,0 0,1 0,1 1,0 0,0 0,7-5,20-28,3 2,1 1,2 3,1 1,37-24,-64 50,-1 1,2 1,-1 0,1 1,1 0,-1 2,1 0,0 1,1 0,-1 1,1 2,12-2,-28 4,0 0,0 0,0 0,1 0,-1 0,0 0,0 1,0-1,0 1,0 0,0-1,0 1,0 0,0 0,0 0,0 0,0 0,-1 1,1-1,-1 1,1-1,-1 1,1-1,-1 1,0 0,1 0,-1 0,0-1,0 1,-1 0,1 0,0 1,-1-1,1 0,-1 0,0 0,1 0,-1 1,-25 78,18-71,-2 0,1 0,-1 0,0-1,-1-1,0 1,0-1,-1-1,0 0,0-1,-1 0,0-1,0 0,0 0,-1-2,1 1,-1-2,0 0,0 0,0-1,0-1,-4 0,-39-16,32 3</inkml:trace>
  <inkml:trace contextRef="#ctx0" brushRef="#br0" timeOffset="4052.414">1947 228,'38'-5,"28"-2,7 1,-5-4,-8 1,-10 0,-8 3,-7 3,-10 0</inkml:trace>
  <inkml:trace contextRef="#ctx0" brushRef="#br0" timeOffset="4305.619">2004 425,'43'0,"33"-5,14-1,-4-1,-11 2,-15 2,-7 1,-8 1,-11 0</inkml:trace>
  <inkml:trace contextRef="#ctx0" brushRef="#br0" timeOffset="4602.373">3358 30,'-14'39,"-10"31,-1 9,4-5,6-9,5-7,4-8,4-8,1-6,7-4,1-4,1 0,-3-2,-5-4,-4-1,-6-5,0-4</inkml:trace>
  <inkml:trace contextRef="#ctx0" brushRef="#br0" timeOffset="4888.492">2935 30,'38'0,"52"-4,19-3,-3 1,-11 1,-16 1,-13 2,-12 1,-10 0,-9 1,-4 1,-4-1,-5 5,-8 2</inkml:trace>
  <inkml:trace contextRef="#ctx0" brushRef="#br0" timeOffset="5154.208">2794 651,'43'15,"34"-1,13-2,-4-4,-7-7,-12-4,-8-2,-9-5,-8 0,-7 1,-4-2,-3 0,-1 2,-1-2,1 1,-5 2</inkml:trace>
</inkml:ink>
</file>

<file path=ppt/ink/ink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1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0 227,'254'16,"-228"-11,0-1,0-2,0-1,0 0,0-2,0-1,0-2,-1 0,8-3,-14 2</inkml:trace>
  <inkml:trace contextRef="#ctx0" brushRef="#br0" timeOffset="277.742">367 0,'0'20,"0"20,0 8,0 1,0-3,0-5,0-4,0-4,-5-2,-1-3,-1 0,2 0,2-1,-4-4,0-7</inkml:trace>
</inkml:ink>
</file>

<file path=ppt/ink/ink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3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0 471,'8'-32,"2"0,1 1,2 0,1 1,1 1,1 0,2 1,0 1,2 0,1 2,21-20,16 7,-56 38,-1 0,1-1,-1 1,1 0,-1 0,1 0,-1 0,1 0,-1 0,0 0,1 0,-1 0,1 1,-1-1,1 1,-1-1,0 1,1-1,-1 1,0 0,1 0,-1 0,0 0,0 0,0 0,0 0,0 0,0 0,0 0,0 0,-1 1,1-1,0 0,-1 1,1-1,-1 1,1-1,-1 0,0 1,1-1,-1 1,0-1,0 2,1 254,-1-256,-1 0,1 0,0 0,-1-1,1 1,0 0,-1 0,1 0,0 0,0-1,0 1,0 0,0 0,0 0,0 0,0 0,0 0,0-1,0 1,1 0,-1 0,0 0,1 0,-1-1,0 1,1 0,-1 0,1-1,-1 1,1 0,0-1,-1 1,1 0,0-1,-1 1,1-1,0 1,-1-1,1 0,0 1,0-1,0 0,0 1,-1-1,1 0,0 0,0 0,0 0,0 0,0 0,0 0,-1 0,1 0,0 0,0 0,0-1,0 1,0 0,-1-1,1 1,0 0,0-1,-1 1,1-1,0 1,0-1,-1 0,1 1,-1-1,1 0,83-132,82-70,-164 199,1 1,-1-1,0 1,1 0,-1 0,1 0,0 0,0 1,0-1,1 1,-1 0,0 0,1 0,0 0,-1 0,1 1,1 0,-4 1,0 1,0 0,0-1,0 1,0 0,-1 0,1 0,0 0,0 0,-1 0,1 0,0 0,-1 0,1 1,-1-1,0 0,1 0,-1 0,0 1,0-1,1 0,-1 0,0 1,0-1,-1 0,1 0,0 1,0-1,0 0,-1 0,1 0,-1 1,1 2,-13 342,14-322</inkml:trace>
</inkml:ink>
</file>

<file path=ppt/ink/ink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115 283,'-98'356,"81"-270,25-127,1 0,1 1,3 0,1 1,2 1,1 0,3 1,0 1,3 1,1 1,1 0,12-9,-35 41,-1 0,1 0,-1 1,1-1,0 0,0 1,0 0,0-1,0 1,0 0,0 0,0 0,1 0,-1 0,0 1,1-1,-1 1,0 0,1-1,-1 1,0 0,1 0,-1 1,0-1,1 0,-1 1,0-1,1 1,-1 0,0 0,0 0,0 0,1 0,-1 0,-1 1,1-1,0 1,0-1,0 1,-1 0,1-1,-1 1,1 0,-1 0,0 0,0 0,0 1,0-1,0 0,0 0,-1 1,1 0,1 3,0 1,-1 0,0-1,0 1,0 0,-1 0,0 0,0 0,-1 0,0-1,0 1,-1 0,0-1,0 1,-5 13</inkml:trace>
  <inkml:trace contextRef="#ctx0" brushRef="#br0" timeOffset="4356.469">792 0,'159'1,"-157"-1,0-1,1 1,-1 0,0 0,0 0,0 1,0-1,0 0,0 1,1-1,-1 1,0 0,0 0,-1 0,1 0,0 0,0 0,0 0,-1 1,1-1,0 0,-1 1,1 0,-1-1,0 1,0 0,0 0,1-1,-2 1,1 0,0 0,0 0,-1 0,1 1,-1-1,1 0,-1 0,0 0,0 0,0 0,0 0,0 1,-1-1,1 0,0 0,-1 0,0 0,1 0,-1 0,0 0,0 0,-1 0,-72 71,21-29,52-43,0 0,0 0,-1 0,1 0,0 0,1 0,-1 0,0 1,0-1,0 0,1 1,-1-1,1 0,-1 1,1-1,-1 0,1 1,0-1,0 1,-1-1,1 1,0-1,1 1,-1-1,0 1,0-1,1 1,-1-1,0 0,1 1,-1-1,1 0,0 1,0-1,-1 0,1 0,0 1,0-1,0 0,0 0,0 0,0 0,1 0,-1-1,0 1,0 0,1-1,-1 1,0 0,1-1,-1 1,1-1,-1 0,1 0,-1 1,0-1,1 0,-1 0,1 0,-1-1,2 1,129-12,-91 4,-15 3</inkml:trace>
  <inkml:trace contextRef="#ctx0" brushRef="#br0" timeOffset="8171.005">651 564,'-11'0,"-1"-1,1 2,0-1,-1 1,1 1,0 0,0 1,0 0,0 1,0 0,1 0,-1 2,1-1,1 1,-1 0,1 1,0 0,0 0,1 1,0 1,1-1,-5 7,8-8,1 0,-1 0,2 0,-1 0,1 1,0-1,1 1,0-1,0 1,0 0,1-1,0 1,1 0,0-1,0 1,0-1,1 1,0-1,1 0,0 1,0-1,0-1,1 1,0 0,0-1,1 0,-1 0,1 0,2 0,0-2,1-1,0 0,0 0,0-1,1 0,-1 0,1-1,-1 0,0-1,1 0,0 0,-1-1,0 0,1 0,-1-1,0 0,1 0,-1-1,0 0,-1-1,1 0,-1 0,0-1,1 1,-2-2,1 1,-1-1,0 0,0 0,2-3,-7 7,1 0,-1-1,1 1,-1-1,0 1,0-1,0 1,0-1,0 0,-1 1,1-1,-1 0,0 0,1 1,-2-1,1 0,0 0,0 1,-1-1,1 0,-1 1,0-1,0 0,0 1,0-1,0 1,-1-1,1 1,-1 0,0 0,0-1,-12-25,14 27,0 0,0-1,0 1,0 0,0 0,0 0,0-1,0 1,0 0,0 0,1 0,-1 0,1 0,-1-1,1 1,-1 0,1 0,-1 0,1 0,0 0,0 0,-1 1,1-1,0 0,0 0,0 0,0 1,0-1,0 0,0 1,0-1,0 1,0 0,0-1,1 1,-1 0,0-1,0 1,0 0,1 0,-1 0,0 0,0 0,0 0,1 1,-1-1,0 0,0 1,0-1,0 0,0 1,0-1,0 1,0 0,0-1,0 1,0 0,0 0,0 0,0 0,15 1,38 2,-28-2</inkml:trace>
  <inkml:trace contextRef="#ctx0" brushRef="#br0" timeOffset="14926.374">1075 650,'7'-2,"-19"22,11-18,-180 289,106-169,74-118</inkml:trace>
  <inkml:trace contextRef="#ctx0" brushRef="#br0" timeOffset="15469.884">1159 818,'-29'71,"-67"130,82-195,19-33,13-7,1 1,2 1,1 1,1 0,25-23,-37 41,-1-1,0 1,1 0,1 0,0 1,1 1,0 0,1 1,0 0,1 1,-1 0,2 2,-1-1,1 2,0 0,1 1,-1 1,5 0,-18 5,1 0,-1 0,0 0,0 0,1 1,-1 0,0-1,-1 1,1 0,0 1,-1-1,1 0,-1 1,1-1,-1 1,0 0,0 0,0 0,-1 0,1 0,-1 0,0 0,0 1,0-1,0 0,0 1,-1-1,1 1,-1-1,0 1,0-1,0 1,-1-1,1 0,-1 1,0-1,0 1,0-1,0 0,-1 0,1 0,-1 0,0 0,0 0,-1 2,-6 10,-1 1,0-2,-2 0,1 0,-2-1,1 0,-2-1,0 0,-1-1,12-8,1-1,-1 0,0 0,-1 0,1 0,0-1,0 1,-1-1,1 0,-1 0,1 0,-1 0,1 0,-1-1,0 0,1 0,-1 0,1 0,-1 0,0-1,1 0,-1 0,1 0,-1 0,1 0,0 0,-1-1,1 0,0 0,0 0,0 0,0 0,1-1,-1 1,0-1,1 1,0-1,0 0,0 0,0 0,0 0,0-1,0-2,-13-48,11 29</inkml:trace>
</inkml:ink>
</file>

<file path=ppt/ink/ink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0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0,'4'0,"8"0,0 0</inkml:trace>
</inkml:ink>
</file>

<file path=ppt/ink/ink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1.3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85,'4'43,"3"29,-1 12,-2-4,-5-11,-3-12,-1-10,-4-10,-1-5,1-4,3-2,2-5</inkml:trace>
  <inkml:trace contextRef="#ctx0" brushRef="#br0" timeOffset="337.361">1 57,'236'20,"171"-11,-149-31,-249 20,54 8,-65 15,-7-11</inkml:trace>
  <inkml:trace contextRef="#ctx0" brushRef="#br0" timeOffset="583.915">114 762,'43'5,"43"2,12-6,-1-2,-8-2,-14-5,-15 0,-13 0,-4-3,-6 1,-4 1,-2-2,-2 1,-6-3,-7 1</inkml:trace>
  <inkml:trace contextRef="#ctx0" brushRef="#br0" timeOffset="984.059">1496 1,'-4'38,"-3"28,1 6,1-3,2-9,1-10,1-9,-5-11,0-6,0-2,1 0,-3 1,0 1,1 2,-3-4,0-6</inkml:trace>
  <inkml:trace contextRef="#ctx0" brushRef="#br0" timeOffset="1237.04">1158 282,'43'0,"39"-4,14-3,-4 1,-8 2,-13 0,-20-3,-17 0</inkml:trace>
</inkml:ink>
</file>

<file path=ppt/ink/ink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4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5,'-9'42,"1"0,2 0,2 0,1 1,3 0,1 0,0-25,-2-15,0 1,0-1,1 1,-1-1,1 1,0 0,0-1,1 1,-1-1,1 1,-1-1,1 1,0-1,1 1,-1-1,0 0,1 1,0-1,0 0,0 0,0 0,0-1,1 1,-1 0,1-1,0 0,0 1,0-1,0 0,0 0,0-1,0 1,1-1,-1 0,0 0,1 0,-1 0,1 0,0-1,-1 1,1-1,-1 0,1 0,12-6,-1 0,-1-1,1-1,-1 0,0 0,-1-2,0 0,0 0,-1-1,-1-1,0 0,0 0,8-15,46-44,133-122,-197 191,-1 1,1 0,0 0,0 0,1 0,-1 0,0 0,0 1,0-1,1 0,-1 0,0 1,0-1,1 1,-1-1,1 1,-1 0,0 0,1-1,-1 1,1 0,-1 0,1 0,-1 1,1-1,-1 0,0 0,1 1,-1-1,1 1,-1-1,0 1,0 0,1-1,-1 1,0 0,0 0,0 0,0 0,0 0,0 0,0 0,0 0,0 0,0 1,-1-1,1 0,0 1,25 74,-21-60,2 11,-1 0,-1 0,-1 1,-2 0,0-1,-2 1,-2 13,0-34,1 0,-1 1,-1-1,1-1,-1 1,0 0,-1-1,1 1,-2-1,1 0,0 0,-1-1,0 0,-1 1,1-2,-1 1,0 0,0-1,0 0,0-1,-1 0,0 1,0-2,0 1,0-1,0 0,0-1,0 0,-1 0,1 0,-3-1,9 0,0 1,0-1,0 1,0-1,0 0,0 0,0 1,0-1,0 0,0 0,0 0,0 0,0 0,0 0,0-1,0 1,0 0,0 0,0-1,0 1,0-1,0 1,1-1,-1 1,0-1,0 1,0-1,1 0,-1 1,0-1,0 0,1 0,-1 0,1 1,-1-1,1 0,-1 0,1 0,-1 0,1 0,0 0,0 0,-1 0,1 0,0 0,0 0,0 0,0 0,0 0,0 0,1 0,-1 0,0 0,0 0,1 0,-1 0,1 0,-1 0,1 0,-1 0,1 0,-1 1,1-1,0 0,0 0,12-6,0 1,0 0,0 1,1 1,-1 0,1 1,0 0,0 1,1 1,-1 0,0 1,0 1,0 0,1 1,-1 0,0 1,3 1,-11-1,0-1,1 0,-1-1,0 0,1 0,0 0,-1-1,1 0,-1 0,1-1,-1 1,1-1,-1-1,1 1,-1-1,0-1,1 1,-1-1,-1 0,1 0,0-1,-1 1,0-1,1 0,-2-1,1 0,0 1,-1-1,0-1,11-73,-19 54</inkml:trace>
</inkml:ink>
</file>

<file path=ppt/ink/ink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4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5.2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274 110,'-233'382,"193"-332,143-219,-22 63,5 4,9-2,-95 104,0-1,0 1,0-1,1 1,-1-1,0 1,0-1,0 1,1-1,-1 1,0 0,1-1,-1 1,0-1,1 1,-1 0,0-1,1 1,-1 0,1-1,-1 1,1 0,-1 0,1 0,-1-1,1 1,-1 0,1 0,-1 0,1 0,-1 0,1 0,-1 0,1 0,-1 0,1 0,-1 0,1 0,-1 0,1 0,-1 1,1-1,-1 0,1 0,-1 1,1-1,-1 0,1 0,-1 1,0-1,1 1,-1-1,0 0,1 1,-1-1,0 1,1-1,-1 1,0-1,0 1,0-1,1 1,1 36,-2-31,-4 70,8 111,-4-183,0 0,1 0,-1 0,1 0,0 0,0 0,0 0,1-1,-1 1,1 0,0 0,0-1,0 1,1-1,-1 0,1 0,0 0,-1 0,1 0,1-1,-1 1,0-1,1 0,-1 0,1 0,0 0,-1-1,1 1,0-1,0 0,0 0,0 0,0-1,0 0,0 1,0-1,1-1,0 1,7-5,0 0,-1-1,1-1,-1 0,-1 0,1-1,-1 0,0-1,-1 0,0-1,-1 0,0 0,0-1,-1 0,0 0,-1-1,-1 1,0-1,0-1,-1 1,0-3,25-98,-23 89</inkml:trace>
  <inkml:trace contextRef="#ctx0" brushRef="#br0" timeOffset="297.919">1008 82,'-18'28,"1"0,1 1,1 1,2 0,1 0,1 2,2-1,-1 12,9-41,0 1,1 0,-1 0,1 0,-1 1,1-1,0 0,0 0,0 0,1 0,-1 0,1 0,0 0,-1 0,1 0,1 0,-1-1,0 1,1 0,-1-1,1 1,0-1,0 1,0-1,0 0,0 0,1 0,-1 0,0 0,1 0,0-1,-1 1,1-1,0 0,0 0,0 0,0 0,0 0,0 0,0-1,0 0,0 0,0 1,0-2,0 1,0 0,0-1,2 0,3-1,0 0,0-1,0 0,-1 0,1-1,-1 0,0 0,0-1,-1 0,1 0,-1-1,0 0,0 0,-1 0,0 0,0-1,0 0,-1 0,0 0,0-1,-1 0,0 1,0-1,-1 0,0 0,0 0,-1-1,0 1,-1 0,0-1,0 1,-1 0,0 0,0-1,0 1,-2 0,1 0,-1 0,0 1,0-1,-1 0,-1-1,-34-30,21 26</inkml:trace>
  <inkml:trace contextRef="#ctx0" brushRef="#br0" timeOffset="830.833">1262 82,'-6'11,"0"0,0 0,2 0,-1 1,1-1,1 1,0 0,1 0,0 0,1 1,0-1,1 0,0 0,1 1,0-1,1 0,1 0,0 0,1 3,-3-12,0-1,1 0,-1 0,0 0,1 0,-1-1,1 1,-1 0,1 0,0-1,0 1,0-1,0 0,0 0,0 1,0-1,0 0,1-1,-1 1,0 0,0-1,1 1,-1-1,1 0,-1 0,0 0,1 0,-1 0,1 0,-1 0,0-1,1 0,-1 1,0-1,0 0,0 0,1 0,-1 0,1-1,76-60,-5-21,-74 82,0 1,1 0,-1-1,0 1,1-1,-1 1,0 0,1 0,-1-1,1 1,-1 0,1-1,-1 1,0 0,1 0,-1 0,1 0,-1-1,1 1,-1 0,1 0,-1 0,1 0,-1 0,1 0,-1 0,1 0,-1 0,1 1,-1-1,1 0,-1 0,1 0,-1 0,0 1,1-1,-1 0,1 1,-1-1,0 0,1 0,-1 1,0-1,1 1,-1-1,0 0,1 1,-1-1,0 1,0-1,0 1,1-1,-1 1,0-1,0 1,0-1,0 1,10 39,-7-24,-3-11,1 0,0 0,0 1,0-1,1 0,0 0,0 0,0 0,1-1,-1 1,1-1,0 1,0-1,1 0,-1 0,1 0,0-1,0 1,0-1,1 0,-1 0,1 0,0-1,-1 0,1 0,0 0,0 0,0-1,1 0,-1 0,0 0,1-1,-1 1,0-1,0-1,1 1,-1-1,0 0,3 0,10-9,-1 0,0 0,-1-2,0 0,-1-1,0-1,-1 0,0-1,-1 0,-1-1,-1 0,0-1,-1 0,-1-1,0 0,-1-1,-2 0,0 0,3-16,-2 7,-3 4</inkml:trace>
</inkml:ink>
</file>

<file path=ppt/ink/ink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209 537,'-100'230,"96"-221,-4 13,-2 0,-1 0,0-1,-2-1,0 0,-10 11,8-27,26-36,-8 26,22-45,2 2,2 0,2 2,17-17,26-40,-42 56,-31 48,0 0,0 0,0 0,0 1,0-1,0 0,0 0,0 1,-1-1,1 1,0-1,0 0,0 1,0-1,-1 1,1 0,0-1,-1 1,1 0,0-1,-1 1,1 0,-1 0,1 0,-1 0,1-1,-1 1,0 0,1 0,-1 0,0 0,0 0,0 0,0 0,1 0,-1 0,-1 0,1 0,0 0,0 0,0-1,0 1,-1 0,1 0,0 0,-1 0,1 0,-1 0,1-1,-1 1,1 0,-1 0,1 2,-1 20,0 0,2 0,1-1,1 1,1 0,0-1,2 0,1 0,1 0,5 10,-10-26,1 0,0 0,0-1,0 1,0-1,1 0,0 0,0 0,0-1,1 1,0-1,0-1,0 1,0-1,0 0,0-1,1 1,0-1,-1 0,1-1,0 0,0 0,0 0,0-1,0 0,0 0,0-1,-1 0,1 0,0-1,0 0,-1 0,1 0,-1-1,2 0,10-12,-2 0,1-1,-2-1,0 0,-1-1,-1-1,-1 0,-1 0,0-2,-1 1,4-15,1 3,-11 26,-1 1,0-1,-1 0,1 1,-1-1,0-1,-1 1,1 0,-1 0,-1-1,1 1,-1 0,0-1,0 1,-2-6,2 11,0 0,-1 1,1-1,-1 0,0 0,1 0,-1 1,0-1,1 0,-1 1,0-1,0 0,0 1,1-1,-1 1,0-1,0 1,0 0,0-1,0 1,0 0,0 0,0 0,0 0,0 0,0 0,0 0,0 0,0 0,0 0,0 0,0 1,0-1,0 0,0 1,0-1,1 0,-1 1,0-1,0 1,0 0,0-1,1 1,-1 0,0-1,1 1,-1 0,-13 12</inkml:trace>
  <inkml:trace contextRef="#ctx0" brushRef="#br0" timeOffset="665.824">1366 593,'-43'24,"0"2,2 2,0 2,3 1,-3 5,-20 42,60-76,0 0,0 0,0 0,1 0,-1 1,0-1,1 0,-1 0,1 1,0-1,0 0,0 0,0 1,0-1,0 0,1 0,-1 1,1-1,-1 0,1 0,0 0,0 0,0 0,0 0,0 0,1 0,-1 0,1 0,-1-1,1 1,-1 0,1-1,0 0,0 1,0-1,0 0,0 0,0 0,0 0,2 0,10 2,0-1,0-1,0-1,0 0,0 0,0-2,0 0,0 0,-1-1,1-1,-1 0,0-1,0-1,0 0,0 0,-1-1,0-1,-1 0,4-4,15-9,-1-1,-2-1,0-1,19-24,-46 47,0 1,0-1,0 1,1-1,-1 1,0-1,0 1,0 0,1-1,-1 1,0-1,1 1,-1-1,0 1,1 0,-1-1,0 1,1 0,-1-1,1 1,-1 0,0 0,1 0,-1-1,1 1,-1 0,1 0,-1 0,1 0,-1 0,1 0,-1 0,1 0,-1 0,1 0,-1 0,1 0,-1 0,1 0,-1 0,1 0,-1 0,1 1,-1-1,0 0,1 0,-1 1,1-1,-1 0,0 1,1-1,-1 0,0 1,1-1,-1 1,0-1,1 0,-1 1,0-1,0 1,0-1,1 1,1 35,-2-30,-1 0,1 0,-1-1,1 1,0 0,1-1,0 1,0 0,0-1,0 1,1-1,0 1,0-1,0 0,1 0,0 0,0 0,0 0,1-1,-1 1,1-1,0 0,0 0,1-1,-1 1,1-1,0 0,0 0,0 0,0-1,0 1,1-1,-1-1,0 1,3-1,1 1,1-1,-1-1,1 0,0 0,-1-1,1 0,-1-1,1 0,-1 0,0-1,0 0,0-1,0 0,0 0,-1-1,0 0,0-1,0 1,5-6,12-13,-1-1,-2-1,0-1,16-26,-9 6,-3-2,-2-1,-2 0,-2-2,-3 0,-1-1,-4-1,-1 0,0-23,-10 73,1-1,-1 1,0 0,0-1,0 1,-1-1,0 1,0-1,0 1,0 0,-1-1,1 1,-1-1,0 1,-1 0,1-1,-1 1,1 0,-1 0,-1 0,1 0,-1 1,1-1,-1 0,0 1,0 0,-1 3,1 1,0 0,0 0,0 1,0-1,0 0,0 1,0 0,0 0,1 0,-1 0,1 0,-1 1,1-1,0 1,0-1,0 1,0 0,0 0,1 0,-1 0,1 0,0 0,0 0,0 0,0 1,1-1,-1 0,1 1,-41 234,38-195,2 0,2 0,2-1,1 1,3-1,10 37,-9-44,-6-19,1-1,0 1,2-1,0 0,0-1,1 1,1-1,1 0,0-1,8 12,6-13,-15-16</inkml:trace>
  <inkml:trace contextRef="#ctx0" brushRef="#br0" timeOffset="913.245">1733 424,'39'-5,"31"3,13 3,-1 0,-12 0,-11 5,-12 2,-9-1,-10-2</inkml:trace>
  <inkml:trace contextRef="#ctx0" brushRef="#br0" timeOffset="1494.187">2411 537,'-3'13,"0"1,2-1,0 1,0-1,1 1,1 0,0-1,1 1,0-1,1 1,1-1,0 0,1 0,0 0,7 11,-10-22,0 1,0-1,0 0,0 0,1 0,-1 0,1-1,-1 1,1-1,-1 1,1-1,0 0,0 0,0 0,0-1,0 1,0 0,0-1,0 0,0 0,0 0,0 0,0 0,0-1,-1 1,1-1,0 0,0 0,0 0,0 0,-1 0,1-1,0 1,-1-1,1 0,-1 0,0 0,1 0,80-90,-15-26,-70 142,-4-10,1 0,0 1,1 0,1 0,1 0,0 0,0 0,2 14,0-24,0 0,0 0,1 0,0 0,0 0,0 0,1 0,-1 0,1-1,0 1,1-1,-1 1,1-1,0 0,0 0,0 0,0-1,1 1,0-1,-1 1,1-1,1 0,-1-1,0 1,1-1,-1 0,1 0,2 1,3 0,0-1,0-1,-1 1,1-1,0-1,0 0,0 0,0-1,0 0,0-1,0 0,0-1,-1 0,1 0,-1-1,0 0,0-1,0 0,-1 0,0-1,0 0,0-1,17-14,-1-2,-1-1,-1 0,-1-2,-1-1,-1-2,-7 13,-2-2,0 1,-1-2,0 1,-2-1,0 0,-1-1,-2 1,1-1,-2 0,-1-1,0-5,-2 25,0-1,0 0,0 1,0-1,0 1,0-1,0 0,0 1,-1-1,1 1,-1-1,1 1,-1-1,1 1,-1-1,0 1,0 0,0-1,0 1,0 0,0 0,0 0,0-1,0 1,-1 1,1-1,0 0,-1 0,1 0,-1 1,1-1,-1 0,1 1,-1 0,1-1,-1 1,1 0,-1 0,0 0,1 0,-1 0,1 0,-1 0,1 0,-1 1,0-1,1 1,-1-1,1 1,-1-1,0 1,-11 6,1 0,-1 0,1 1,0 1,1 0,0 1,0 0,1 0,0 1,1 0,1 1,-1 0,-4 12,10-21,1-1,0 1,1 0,-1 0,0 0,1 0,0 1,0-1,0 0,0 0,0 1,1-1,-1 1,1-1,0 0,0 1,0-1,1 1,-1-1,1 0,0 1,0-1,0 0,0 0,0 1,1-1,-1 0,1 0,0-1,0 1,0 0,0 0,1-1,-1 0,1 1,0-1,8 3,0 0,1-1,0-1,0 0,0 0,0-2,0 1,1-1,-1-1,0 0,0-1,1 0,-1-1,0 0,5-3,101 1,-114 5,0 0,0 0,0 1,0-1,0 1,0 0,-1 0,1 0,-1 0,1 0,-1 1,0 0,0 0,0 0,-1 0,1 0,-1 0,1 1,-1-1,0 1,0 0,-1-1,1 1,-1 0,0 0,0 0,0 2,4 45,-4-27</inkml:trace>
  <inkml:trace contextRef="#ctx0" brushRef="#br0" timeOffset="2099.565">3878 452,'-30'16,"1"1,1 2,0 0,1 2,2 1,0 1,1 1,1 1,-7 13,-6 33,35-70,1 1,-1 0,1-1,0 1,0 0,0 0,0-1,0 1,0 0,0 0,1-1,-1 1,1 0,-1-1,1 1,0-1,-1 1,1-1,0 1,0-1,0 1,0-1,0 0,1 1,-1-1,0 0,1 0,-1 0,0 0,1 0,-1 0,1-1,0 1,-1 0,1-1,-1 1,1-1,0 0,-1 1,1-1,0 0,1 0,15 0,0-1,0-1,0-1,0 0,-1-1,1-1,-1-1,0 0,0-1,-1-1,0-1,-1 0,1-1,-2 0,0-2,0 1,-1-2,0 0,0-1,-6 7,-6 6,0-1,0 0,0 0,0 1,0-1,0 1,0-1,0 1,0 0,1-1,-1 1,1 0,-1 0,1 0,-1 0,1 0,0 0,-1 0,1 1,0-1,0 0,0 1,-1 0,1-1,0 1,0 0,0 0,0 0,0 0,-1 0,1 1,0-1,0 1,0-1,0 1,-1-1,1 1,0 0,-1 0,1 0,-1 0,1 0,-1 0,1 0,-1 1,0-1,1 0,-1 1,0-1,0 1,0 0,0-1,0 1,-1 0,1 0,3 51,-5-49,0 0,0 1,1-1,-1 1,1-1,0 1,1-1,-1 1,1-1,0 0,0 1,0-1,1 0,-1 0,1 1,0-1,0 0,1-1,-1 1,1 0,0-1,0 1,0-1,0 0,0 0,1 0,-1-1,1 1,0-1,3 2,14-1,1 0,0-1,-1-2,1 0,0-1,19-4,-25 3,0-1,-1-1,1-1,-1 0,0-1,0-1,0 0,-1-1,0 0,-1-1,0-1,0 0,-1-1,0 0,-1-1,0-1,21-26,-2-1,-1-2,-3 0,12-28,-25 48,-2 0,0-1,-1-1,-2 1,0-2,-2 1,0-1,-2 0,-1 0,-1 0,-1 0,-1 0,-1-1,-1 1,-2-5,4 27,-1 0,1 0,-1 0,0 1,1-1,-1 0,-1 1,1-1,0 0,-1 1,1 0,-1-1,1 1,-1 0,0 0,0 0,0 0,0 0,-1 0,1 1,0-1,-1 1,1-1,-1 1,0 0,1 0,-1 0,0 0,0 1,1-1,-1 1,0 0,0 0,0 0,0 0,1 0,-1 0,0 1,0-1,0 1,1 0,-1 0,0 0,1 0,-1 1,-12 10,1 1,1 1,0 0,0 1,2 0,0 1,1 0,0 1,1 0,1 0,1 1,0 0,2 0,0 1,1-1,0 1,1 4,-3 5,1 1,1-1,2 1,1 0,1-1,1 1,1 0,2-1,1 1,1-1,2 0,1-1,0 0,2 0,2-1,0 0,1-1,2-1,18 22,-21-33,0-1,1-1,1 0,0-1,0-1,1 0,0-1,6 2,3 0</inkml:trace>
</inkml:ink>
</file>

<file path=ppt/ink/ink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7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1,'0'10,"0"0,1 0,0 0,0 0,1-1,1 1,0 0,0-1,1 1,0-1,0 0,1-1,0 1,1-1,0 0,0 0,1 0,0-1,0 0,0-1,1 1,0-1,1-1,-1 0,1 0,6 2,-2-6,-1 0,1-1,0-1,-1 0,1-1,-1 0,0-1,0-1,0 0,0 0,0-1,-1 0,0-1,0-1,0 0,-1 0,0-1,0 0,-1 2,34-25,-30 61,-14-22,0-1,1 1,0 0,0-1,1 1,0 0,0-1,1 1,0-1,0 0,1 1,0-1,0 0,1 0,0-1,0 1,0-1,1 0,0 0,0 0,1-1,-1 0,1 0,0 0,2 0,-3-3,1 0,-1 0,0-1,1 0,-1 0,1 0,-1-1,1 1,-1-1,1-1,-1 1,1-1,-1 0,0 0,1 0,-1-1,0 0,0 0,0-1,0 1,0-1,0 0,-1 0,1 0,-1-1,2-2,95-110,-90 100,-1 0,-1-1,0 0,-1 0,-1-1,0 0,2-14,-6 11</inkml:trace>
  <inkml:trace contextRef="#ctx0" brushRef="#br0" timeOffset="384.953">1299 29,'-33'3,"0"1,0 2,0 1,1 2,0 1,1 1,-2 2,-96 56,126-67,0 0,0 1,0-1,0 1,0 0,1 0,-1 0,1 0,-1 0,1 0,0 0,1 1,-1-1,1 1,-1 0,1-1,0 1,0 0,1 0,-1 0,1-1,0 1,0 0,0 0,0 0,1 0,-1 0,1-1,0 1,0 0,1-1,-1 1,1 0,2 2,1 2,1-1,1-1,-1 1,1-1,1 0,-1 0,1-1,-1 0,2-1,-1 0,0 0,1 0,0-1,0-1,0 1,0-1,0-1,0 0,0 0,1-1,-1 0,0 0,0-1,1 0,-1-1,0 0,0-1,-1 0,1 0,0-1,-1 0,0 0,8-6,5-1,-1-2,0 0,0-1,-2-1,0-1,0-1,-2 0,0-1,5-8,-8 8,-4 6</inkml:trace>
  <inkml:trace contextRef="#ctx0" brushRef="#br0" timeOffset="782.944">1524 340,'100'-226,"-93"212,36-45,-42 60,1-1,-1 0,0 1,0-1,0 1,0-1,0 1,0 0,0-1,0 1,0 0,0 0,0 0,-1-1,1 1,0 0,0 0,-1 0,1 0,-1 1,1-1,-1 0,1 0,-1 0,0 0,1 0,-1 1,0-1,0 0,0 0,0 0,0 1,0-1,0 0,0 0,-1 1,1-1,1 56,-2-52,0 0,-1 0,1 0,1 0,-1 0,1 0,0 0,0 1,1-1,-1 0,1 0,0 0,1 0,-1 0,1 0,0-1,0 1,0 0,1-1,0 1,0-1,0 0,0 0,0 0,1-1,0 1,0-1,0 0,0 0,0 0,1 0,-1-1,1 0,0 0,0 0,0 0,4-1,0-1,0 0,0 0,0-1,0 0,0-1,0 0,0 0,-1-1,1 0,-1-1,0 1,0-2,0 1,0-1,-1 0,0-1,0 1,0-2,3-3,9-9,-2-1,0-1,-1 0,-2-1,0-1,5-12,-7 11</inkml:trace>
  <inkml:trace contextRef="#ctx0" brushRef="#br0" timeOffset="1894.499">1356 142,'0'5,"-5"6,-2 6,1 5,1 4,-3-3,-1 0,2 0,2 2,6-5,3 1,6-4,6-5,0-5</inkml:trace>
</inkml:ink>
</file>

<file path=ppt/ink/ink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1,'0'33,"0"41,0 12,0 0,0-3,0-13,0-7,0-10,0-10,0-1,5-5,2-2,-1-3,4-3,0 0,3-6,-1-7</inkml:trace>
  <inkml:trace contextRef="#ctx0" brushRef="#br0" timeOffset="252.08">1 424,'38'10,"28"7,6 7,-8-2</inkml:trace>
</inkml:ink>
</file>

<file path=ppt/ink/ink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6.2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0,'-18'109,"7"26,6 0,8 56,-1-24,-2-53,0-91</inkml:trace>
  <inkml:trace contextRef="#ctx0" brushRef="#br0" timeOffset="247.741">0 480,'43'-5,"34"-6,8-1,0-4,-11 1,-7-1,-11 1,-10 4,-8 3,-6 4,-3 1,-2 3,-1 0,-4 1</inkml:trace>
  <inkml:trace contextRef="#ctx0" brushRef="#br0" timeOffset="496.173">706 480,'0'35,"-1"-12,0 0,2 1,1-1,1 0,0 0,2 0,6 17,-10-37,0 0,1 0,-1 0,1 0,0 0,-1-1,1 1,1 0,-1-1,0 1,1-1,-1 0,1 0,-1 0,1 0,0-1,0 1,0-1,0 1,0-1,0 0,0 0,1 0,-1-1,0 1,1-1,-1 0,0 0,1 0,-1 0,0-1,0 1,3-1,2-1,-1-1,1 1,-1-1,1-1,-1 1,0-1,0 0,-1-1,1 1,-1-1,0-1,-1 1,5-5,-2-1,1 0,-1-1,-1 0,0 0,-1-1,0 1,-1-1,-1-1,0 1,0-1,-3 9,0 0,0 0,0 0,-1 0,0 0,0 0,0 0,-1 0,0 0,0 0,0 1,0-1,-1 0,0 0,0 1,0-1,0 1,-1 0,1 0,-1 0,0 0,-1 0,1 0,-1 1,1-1,-1 1,0 0,-1 1,-1-2,0 1,0 0,-1 0,0 0,1 1,-1 1,0-1,0 1,0 0,0 0,0 1,0 0,0 0,0 1,-1 0,0 0,-18 6</inkml:trace>
</inkml:ink>
</file>

<file path=ppt/ink/ink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6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3.4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3 391,'17'0,"1"-2,-1 0,0 0,0-2,0 0,0-1,0 0,-1-2,0 0,-1-1,1 0,-1-1,-1-1,0 0,0-1,-1-1,0 0,-1 0,-1-2,0 1,-1-1,0-1,0-1,-8 14,0-1,-1 1,1 0,-1-1,1 1,-1-1,0 1,0-1,0 0,0 1,0-1,0 0,-1 0,0 0,1 1,-1-1,0 0,0 0,-1 0,1 0,0 1,-1-1,0 0,0 0,0 1,0-1,0 0,0 1,-1-1,1 1,-1 0,0-1,0 1,1 0,-1 0,-1 0,1 0,0 1,0-1,-1 0,1 1,-1 0,1 0,-1-1,0 1,1 1,-3-1,-7-1,0 2,-1-1,1 2,0 0,0 0,0 1,0 0,0 1,0 1,1 0,-1 0,1 1,0 1,1 0,-1 0,1 1,0 0,1 1,0 0,0 1,0 0,1 0,1 1,0-1,0 2,1-1,0 1,-3 7,6-11,-1 0,1 0,1 0,-1 0,1 1,1-1,-1 0,1 1,0 0,1-1,0 1,0-1,1 1,0-1,0 1,1-1,-1 1,2-1,-1 0,1 0,0 0,1 0,-1-1,1 1,1-1,-1 0,1 0,0 0,1-1,-1 0,1 0,0 0,0-1,0 1,1-2,0 1,-1-1,4 1,9 4,1-1,1-1,-1-1,1-1,0-1,0 0,0-2,0 0,0-2,1 0,-1-1,-1-2,1 0,0-1,-1-1,0 0,0-2,-1 0,0-2,0 0,3-4,-4 1</inkml:trace>
  <inkml:trace contextRef="#ctx0" brushRef="#br0" timeOffset="251.727">934 166,'-34'38,"-20"32,-6 9,7-4,8-10,11-12,12-14</inkml:trace>
  <inkml:trace contextRef="#ctx0" brushRef="#br0" timeOffset="503.045">651 166,'29'24,"24"17,2 7,-2 0,-11-4,-8-8,-4-7,-3-7,-1-8,-1-7,-3-3</inkml:trace>
  <inkml:trace contextRef="#ctx0" brushRef="#br0" timeOffset="949.511">1328 222,'-29'395,"28"-380,-1 0,0 0,-1-1,-1 1,0-1,-1 0,-1 0,-3 5,9-20,0 1,0 0,0-1,0 1,0 0,-1-1,1 1,0-1,0 1,0 0,-1 0,1-1,0 1,0 0,-1-1,1 1,0 0,-1 0,1-1,0 1,-1 0,1 0,-1 0,1 0,0 0,-1-1,1 1,0 0,-1 0,1 0,-1 0,1 0,0 0,-1 0,1 0,-1 0,1 1,0-1,-1 0,1 0,-1 0,1 0,0 0,-1 1,1-1,0 0,-1 0,1 1,0-1,0 0,-1 1,1-1,0 0,0 0,-1 1,1-1,0 1,0-1,0 0,-3-40,3 38,-1-24,2 0,1 1,1-1,1 1,1-1,2 1,0 0,2 1,0 0,5-7,18-36,-20 38,1 1,1 0,1 1,1 1,2 0,0 1,2 1,18-17,-32 36,0 0,0 0,1 0,-1 1,1 0,0 0,0 0,0 1,0 1,1-1,0 1,-1 0,1 1,0-1,0 2,-1-1,1 1,0 0,0 1,0 0,0 0,-1 1,1-1,0 2,1 0,-7-1,1 0,-1 0,0 1,0-1,0 1,0-1,0 1,0 0,-1 0,1-1,-1 1,0 0,0 0,0 1,0-1,-1 0,1 0,-1 0,0 0,1 1,-2-1,1 0,0 0,-1 0,1 1,-1-1,0 0,-1 2,-37 86,39-90,-9 16,0-1,0 0,-2-1,0 0,0 0,-2-1,0-1,0 0,-1-1,-1 0,0-1,0 0,-1-2,-1 0,0-1,0 0,0-1,-3-1,-3-5,4-4</inkml:trace>
  <inkml:trace contextRef="#ctx0" brushRef="#br0" timeOffset="1451.951">1639 476,'23'-18,"33"-25,-2-3,-1-1,-3-4,27-35,-31-16,-45 99,-1 0,1 1,-1-1,1 0,-1 1,0-1,0 0,0 1,0-1,0 0,-1 0,1 1,-1-1,0 1,0-1,0 1,0-1,0 1,0-1,-1 1,1 0,-1 0,0-1,0 1,0 0,0 1,0-1,0 0,0 1,0-1,-1 1,1-1,0 1,-1 0,1 0,-1 0,-2 0,1 1,-1-1,1 1,0 0,0 1,-1-1,1 1,0 0,0 0,0 0,0 0,0 1,0 0,0 0,0 0,1 0,-1 0,1 1,-1 0,1-1,0 1,0 0,0 1,1-1,-1 0,1 1,0 0,0-1,0 1,0 0,0 0,1 0,0 0,0 1,0-1,0 0,1 0,0 3,2-2,0 0,1-1,0 1,0-1,1 1,-1-1,1 0,0 0,0-1,0 1,0-1,1 0,-1 0,1 0,0-1,0 1,0-1,0-1,0 1,0-1,1 1,-1-1,3-1,19 10,-21-7,-1 0,0 1,0 0,0 0,0 1,-1-1,0 1,0 0,0 0,0 1,-1-1,0 1,0-1,0 1,-1 0,0 0,0 0,-1 1,1-1,-1 0,-1 0,1 1,-1-1,0 1,-1-1,1 0,-1 1,0-1,-1 0,0 0,2 5,-2 14</inkml:trace>
  <inkml:trace contextRef="#ctx0" brushRef="#br0" timeOffset="1822.785">2175 363,'12'4,"0"-1,0 0,1 0,-1-2,0 1,1-2,-1 0,1 0,-1-1,0 0,1-1,-1-1,0 0,0-1,0 0,-1 0,0-2,1 1,-2-1,1-1,-1 0,0 0,1-3,-7 8,-1-1,0-1,0 1,0 0,0-1,-1 1,1-1,-1 0,0 0,0 0,0 0,-1 0,1-1,-1 1,0 0,0-1,-1 1,1 0,-1-1,0 1,0-1,-1 1,1-1,-1 1,0 0,0-1,0 1,-1 0,0 0,0 0,0 0,0 0,0 0,-1 0,1 1,-1-1,0 1,0 0,-1 0,1 0,-1 0,1 1,-1-1,0 1,0 0,-3-1,0 2,0 1,0 0,0 0,0 1,0 0,0 0,0 0,0 1,0 0,1 1,-1-1,1 1,-1 1,1-1,0 1,0 0,1 0,-1 1,1-1,0 1,0 1,0-1,-2 4,-2 4,-1-1,2 1,0 1,1-1,0 2,1-1,0 0,1 1,1 0,-1 7,4-17,0 0,1-1,0 1,0 0,0-1,0 1,1-1,-1 1,1 0,0-1,1 1,-1-1,1 0,0 0,0 1,0-1,0 0,1 0,0-1,0 1,0-1,0 1,0-1,1 0,0 0,-1 0,1-1,0 1,0-1,0 0,1 0,-1-1,0 1,3 0,6 0,0 1,1-2,0 0,-1 0,1-2,0 1,0-2,-1 0,1 0,-1-1,0-1,0-1,0 1,0-2,-1 0,0 0,0-1,10-9,3 1</inkml:trace>
  <inkml:trace contextRef="#ctx0" brushRef="#br0" timeOffset="2114.399">2909 81,'-13'7,"1"1,0 0,0 1,0 0,1 1,1 1,0 0,0 0,1 0,0 2,1-1,1 1,-1 2,7-11,0-1,1 1,0-1,-1 1,1-1,0 1,1-1,-1 1,1-1,0 1,0-1,0 0,0 1,0-1,1 0,-1 0,1 0,0 0,0 0,0 0,0 0,1-1,1 2,-2-2,0 0,0 0,0 0,0 0,0 0,-1 1,1-1,-1 0,1 1,-1-1,0 1,0 0,0-1,0 1,0 0,-1 0,0-1,1 1,-1 0,0 0,0 0,0 0,-1-1,1 1,-1 0,1 0,-1-1,0 1,0 0,0-1,-1 1,1-1,-2 3,-4 3,-1-1,-1 0,1 0,-1-1,0 0,-1 0,1-1,-1-1,0 1,0-2,-1 1,1-1,-1-1,-3 1,-11 1</inkml:trace>
  <inkml:trace contextRef="#ctx0" brushRef="#br0" timeOffset="2487.978">3276 53,'-27'19,"8"-8,1 1,1 1,0 0,1 2,1 0,0 0,1 1,0 1,-8 15,21-30,0 0,0 1,0-1,0 1,1-1,-1 1,1-1,0 1,0-1,0 1,0-1,0 1,0-1,1 1,-1-1,1 1,0-1,0 0,-1 1,2-1,-1 0,0 1,0-1,1 0,-1 0,1 0,0 0,-1 0,1-1,0 1,0-1,0 1,0-1,1 1,-1-1,0 0,0 0,1 0,-1 0,1-1,1 1,30 21,-33-21,0 0,0 1,0-1,0 0,0 1,0-1,0 1,0-1,-1 1,1-1,-1 1,1-1,-1 1,0 0,1-1,-1 1,0 0,0-1,0 1,0 0,-1-1,1 1,0 0,-1-1,1 1,-1-1,1 1,-1-1,0 1,0-1,0 1,0-1,0 0,0 1,0-1,0 0,-1 1,-50 41,-75 9,110-49,4-5</inkml:trace>
  <inkml:trace contextRef="#ctx0" brushRef="#br0" timeOffset="2735.352">3417 194,'-19'33,"-11"12,-1-3</inkml:trace>
  <inkml:trace contextRef="#ctx0" brushRef="#br0" timeOffset="3136.101">3643 250,'-6'13,"1"-1,0 1,1 0,0 0,1 1,0-1,1 1,1-1,0 1,1 0,1 10,-1-22,0-1,0 1,0-1,0 1,1-1,-1 1,0-1,1 0,-1 1,1-1,-1 1,1-1,0 0,-1 1,1-1,0 0,0 0,0 0,0 1,0-1,0 0,0 0,1-1,-1 1,0 0,0 0,1-1,-1 1,1 0,-1-1,0 1,1-1,-1 0,1 0,-1 1,1-1,-1 0,1 0,-1 0,1 0,-1-1,1 1,60-28,-52 22,7-4,-2-1,0 0,0-1,-1-1,0 0,-1-1,-1-1,0 0,-1 0,3-6,-10 12,0 1,0-1,-1 0,0 0,-1 0,0 0,0 0,-1 0,-1-1,1 1,-1 0,-1-1,0 1,0 0,-1-1,-1-3,1 9,-1 0,0 1,0-1,0 1,0-1,-1 1,1 0,-1 1,0-1,0 0,0 1,0 0,0 0,-1 0,1 1,-1-1,1 1,-1 0,1 0,-1 1,0-1,1 1,-1 0,0 0,1 1,-1 0,0-1,1 1,-1 1,1-1,-1 1,1 0,0 0,0 0,0 0,-2 2,-13 5</inkml:trace>
  <inkml:trace contextRef="#ctx0" brushRef="#br0" timeOffset="3517.436">4122 307,'160'-169,"-159"167,1 0,-1 0,1 0,0 0,0 0,0 1,0-1,0 1,0-1,0 1,0 0,1 0,-1 0,0 0,1 0,-1 1,1-1,-1 1,1-1,-1 1,1 0,-1 0,1 0,-1 1,1-1,-1 0,1 1,-1 0,1-1,-1 1,0 0,1 0,-1 1,0-1,0 0,0 1,0-1,0 1,0 0,0-1,0 1,-1 0,1 1,17 29,-15-25,0 1,0-1,0 0,1 0,0-1,1 1,-1-1,1-1,0 1,1-1,-1 0,3 1,-1-2,0 0,0-1,1 0,-1 0,1-1,-1 0,1 0,0-1,0 0,-1-1,1 0,0-1,0 1,0-2,-1 1,1-1,0 0,-1-1,0 0,0-1,0 1,3-3,2-1,0-1,0-1,-1 0,0-1,-1 0,0-1,0 0,-1 0,-1-1,0-1,0 0,3-7,-2-2</inkml:trace>
</inkml:ink>
</file>

<file path=ppt/ink/ink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2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45,'-6'-5,"-2"2,1-1,0 1,-1 0,1 1,-1-1,0 2,0-1,1 1,-1 0,0 1,0 0,0 0,0 0,0 1,-8 2,2 2,-1 0,1 1,-1 0,2 1,-1 1,1 0,0 1,1 0,0 1,0 0,1 1,1 0,0 1,0 0,1 1,1 0,0 0,1 1,0 0,-2 8,-13 78,22-97,0 0,0 0,1 1,-1-1,1 0,0 0,0 0,0-1,0 1,0 0,1 0,-1 0,1-1,0 1,-1-1,1 1,1-1,-1 0,0 0,0 0,1 0,-1 0,1-1,0 1,0-1,-1 1,1-1,0 0,0 0,0 0,3 0,16-1,1 0,0-1,0-1,0-1,-1-2,0 0,0-1,0-1,0-1,-1-1,-1-1,0-1,0 0,-1-2,0 0,-1-1,6-7,128-143,-151 235,-2-66,0 0,0 0,1 1,0-1,0 0,1 0,-1 0,1 0,0 0,0 0,1 0,0 0,-1-1,2 1,-1 0,0-1,1 0,0 1,0-1,0 0,1 0,0 0,12 5</inkml:trace>
  <inkml:trace contextRef="#ctx0" brushRef="#br0" timeOffset="383.835">821 327,'22'-30,"7"-11,1 2,2 0,2 3,1 1,7-3,-41 36,-1 1,1 0,0-1,0 1,0 0,0 0,0 0,0 0,0 0,0 0,0 0,0 0,1 1,-1-1,0 0,1 1,-1-1,0 1,1-1,-1 1,1 0,-1 0,1-1,-1 1,0 0,1 0,-1 0,1 1,-1-1,1 0,-1 0,1 1,-1-1,0 1,1-1,-1 1,0 0,0 0,1-1,-1 1,0 0,0 0,0 0,0 0,0 0,0 1,-7 112,6-110,0 1,1-1,0 0,0 1,0-1,0 0,1 0,-1 0,1 0,0 0,0 0,1 0,-1-1,1 1,0-1,0 1,0-1,0 0,0 0,1-1,0 1,-1-1,1 0,0 1,0-2,0 1,0 0,0-1,1 0,-1 0,0 0,1 0,-1-1,1 0,-1 0,0 0,1 0,0-1,5 0,0-1,-1 0,1 0,-1-1,0 0,0-1,0 0,0 0,-1-1,1 0,-1-1,-1 1,1-2,-1 1,0-1,0 0,3-5,85-145,-86 139,1 4</inkml:trace>
</inkml:ink>
</file>

<file path=ppt/ink/ink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22.7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329 601,'-47'25,"1"2,1 3,1 1,2 2,-3 5,-9 31,53-68,0 1,1-1,-1 1,0-1,1 1,-1 0,1-1,0 1,-1-1,1 1,0 0,0-1,0 1,0 0,1-1,-1 1,0 0,1-1,-1 1,1 0,-1-1,1 1,0-1,0 1,-1-1,1 0,0 1,0-1,1 0,-1 0,0 1,0-1,1 0,-1 0,0 0,1-1,-1 1,1 0,-1 0,1-1,-1 1,1-1,0 1,-1-1,1 0,0 0,-1 0,3 0,11 1,-1-1,1-1,0-1,0 0,0-1,-1 0,0-1,1-1,-2 0,1-1,0 0,6-6,-9 9,-1-2,1 1,-1-2,-1 1,1-1,-1 0,0-1,0 0,-1-1,0 0,0 0,-1-1,0 0,0 0,-1 0,0-1,-1 0,0 0,-1-1,0 1,0-1,-1 0,-1 0,0 0,0 0,-1-9,-4 3,-1 0,-1 0,-1 1,0 0,-1 0,0 0,-2 1,-2-3,-19-39,28 52,0 1,1-1,-1 0,1 0,0 0,0 1,1-1,-1 0,1 0,0 0,0 0,1 0,0 0,0 0,0 0,0 0,1 1,-1-1,1 1,0-1,1 1,-1-1,1 1,1-2,91-89,-58 62,104-91,-102 72,-39 70,-36 232,36-123,6-1,5 0,8 18,-7-53,-4 1,-4 0,-7 56,2-125,-1 0,-1 0,-1-1,-1 1,-1-1,-2 0,0 0,-1-1,-1 0,0-1,-2 0,-1 1,11-19,0 1,0-1,0 1,0-1,0 0,0 0,-1 0,1 0,-1 0,1-1,-1 1,0-1,0 1,1-1,-1 0,0 0,0 0,0-1,0 1,0-1,0 0,-1 0,1 0,0 0,0 0,0 0,0-1,0 0,0 1,0-1,0 0,0-1,1 1,-1 0,0-1,1 0,-1 1,1-1,-1 0,1 0,0-1,0 1,0 0,0-1,0 1,1-1,-1 0,1 1,-1-1,1 0,-1-3,-2-12,1 0,0-1,1 1,1-1,1 0,0 0,2 1,0-1,1 1,1-1,5-15,6-22,2 1,3 1,2 0,3 2,1 0,20-26,-27 52</inkml:trace>
</inkml:ink>
</file>

<file path=ppt/ink/ink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2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147 101,'-36'95,"4"2,-9 56,30-111,2 0,2 1,1 0,3 0,1 0,3 1,3 23,-4-62,0-1,1 1,0-1,-1 0,2 0,-1 1,0-1,1 0,0 0,0 0,0 0,0-1,1 1,-1 0,1-1,0 0,0 0,0 0,0 0,1 0,-1 0,1-1,0 0,0 0,0 0,0 0,0 0,0-1,0 0,0 0,1 0,-1 0,0-1,1 0,-1 0,1 0,-1 0,0 0,1-1,-1 0,0 0,1 0,-1-1,1 0,28-19,-2-1,0-2,-1-1,-2-1,0-2,-2 0,-1-2,-2-1,0-1,11-24,-8 20,-2 0,-1-2,-2-1,-2-1,-1-1,-2 0,-2-1,-2 0,-2-1,-1-1,0-26,-14 20,5 49,0 0,0 0,-1 0,1 0,0 0,0 0,-1 0,1 1,-1-1,1 0,-1 0,1 1,-1-1,0 0,1 0,-1 1,0-1,1 1,-1-1,0 1,0-1,0 1,1-1,-1 1,0 0,0-1,0 1,0 0,0 0,0 0,0 0,0-1,1 1,-1 0,0 1,0-1,0 0,0 0,0 0,0 1,0-1,0 0,1 1,-1-1,0 1,0-1,0 1,1-1,-1 1,0-1,-6 7,-1 1,1-1,1 1,0 0,0 0,0 1,1 0,0 0,1 0,0 0,1 1,-2 5,3-9,-18 45,4 0,1 1,3 1,2 0,2 1,3 0,2 0,2 0,3 0,1-32,1 0,1 0,2 0,0-1,1 0,1-1,1 0,4 6,-5-8</inkml:trace>
  <inkml:trace contextRef="#ctx0" brushRef="#br0" timeOffset="345.034">797 609,'0'43,"0"24,0 5,0-4,0-10,0-9,0-9,0-5,0-5,0-3,0-10,0-8</inkml:trace>
  <inkml:trace contextRef="#ctx0" brushRef="#br0" timeOffset="1030.919">1022 863,'180'-25,"-106"20,-72 5,0 0,-1 1,1-1,0 0,-1 0,1-1,0 1,-1 0,1 0,0-1,-1 1,1-1,0 0,-1 1,1-1,-1 0,0 0,1 0,-1 0,1 0,-1 0,0 0,0-1,0 1,0 0,0-1,0 1,0 0,0-1,0 0,-1 1,1-1,-1 1,1-1,-1 0,0 1,1-1,-1 0,0 1,0-1,0 0,0 1,-1-1,1 0,0 1,-1-1,1 0,-1 1,0-2,-7-11,0 0,-1 1,-1 0,0 1,-1 0,0 0,-1 1,0 1,-1 0,-4-2,16 10,0 1,0 0,0 0,0 0,-1 0,1 0,0 0,-1 0,1 0,0 1,-1-1,1 0,-1 1,1-1,-1 1,1 0,-1-1,1 1,-1 0,1 0,-1 0,1 0,-1 0,0 0,1 1,-1-1,1 0,-1 1,1-1,-1 1,1 0,0-1,-1 1,1 0,0 0,-1 0,1 0,0 0,0 0,0 0,0 0,0 0,0 1,0-1,0 0,1 1,-1-1,0 1,1-1,-1 1,1-1,-1 2,-1 141,5-84,23 109,-26-169,0 0,-1 1,1-1,0 0,-1 1,1-1,0 1,0-1,0 1,-1-1,1 1,0-1,0 1,0-1,0 1,0-1,0 1,0-1,0 1,0-1,0 1,0-1,0 1,0-1,1 1,-1-1,0 1,0-1,0 0,1 1,-1-1,0 1,1-1,-1 0,0 1,1-1,-1 0,0 1,1-1,-1 0,1 1,-1-1,1 0,-1 0,1 0,-1 1,1-1,-1 0,0 0,1 0,-1 0,1 0,-1 0,1 0,-1 0,1 0,-1 0,1 0,-1 0,1 0,-1-1,1 1,-1 0,1 0,-1-1,1 1,-1 0,0 0,1-1,19-32,-18 29,126-185,-113 169</inkml:trace>
  <inkml:trace contextRef="#ctx0" brushRef="#br0" timeOffset="1416.572">1474 693,'0'0,"10"-4,1 1,-1-1,0 2,1 0,0 0,0 1,-1 0,1 1,0 0,0 1,0 0,-1 1,1 0,-1 0,1 1,-1 1,0 0,3 1,-11-1,0 0,0 0,0 0,0 0,-1 1,0-1,0 0,0 0,0 1,-1-1,0 1,0-1,0 1,0-1,-1 0,1 1,-1-1,0 0,-1 1,1-1,-1 0,0 0,0 0,0 0,0-1,-1 1,1 0,-1-1,0 0,0 1,0-1,-1-1,1 1,-2 0,-14 24,13-16,-38 73,43-82,1 0,-1 0,0 0,1 1,0-1,-1 0,1 0,0 1,0-1,0 0,1 0,-1 1,0-1,1 0,-1 0,1 0,0 1,0-1,0 0,0 0,0 0,0-1,1 1,-1 0,0 0,1-1,0 1,-1 0,1-1,0 0,0 1,0-1,0 0,0 0,0 0,0 0,2 0,8 2,1-1,-1 0,1-1,0-1,0 0,-1-1,1 0,0 0,-1-2,1 0,-1 0,0-1,0 0,0-1,11-6,8-1,-12 5</inkml:trace>
</inkml:ink>
</file>

<file path=ppt/ink/ink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56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756 482,'-12'-13,"0"0,0 2,-1-1,-1 2,0 0,0 0,-1 1,0 1,-1 1,1 0,-2 1,1 0,0 2,-1 0,0 1,0 0,0 1,0 1,-1 1,1 1,0 0,0 1,-6 2,-11 12,1 1,0 2,2 1,0 1,2 2,0 1,1 1,-14 18,32-33,1 1,0 0,0 0,1 1,0 0,1 0,0 1,1 0,0 4,4-14,1 1,-1-1,1 1,1 0,-1 0,0 0,1-1,0 1,0 0,0 0,0 0,1 0,-1 0,1-1,0 1,0 0,0 0,1-1,-1 1,1-1,0 1,0-1,0 0,1 0,-1 0,1 0,-1 0,1 0,0-1,0 0,0 1,1-1,-1 0,0 0,2 0,12 3,0-1,0-1,1 0,-1-1,0-1,1-1,-1 0,1-1,-1-1,1-1,-1 0,0-2,-1 0,1 0,-1-2,0 0,0 0,-1-2,55-27,-2-2,-2-3,-2-4,-2-2,15-17,-74 62,-3 1,1 0,-1-1,1 1,-1 0,1 0,0 0,0 0,0 0,0 0,0 0,0 0,0 0,0 0,0 0,0 0,0 1,1-1,-1 0,0 1,0-1,1 1,-1 0,0-1,1 1,-1 0,0 0,1 0,-1 0,1 0,-1 0,0 0,1 0,-1 1,0-1,1 0,-1 1,0-1,1 1,-1 0,0-1,0 1,0 0,0 0,0 0,1 0,-2 0,1 0,0 0,0 0,0 0,0 192,0-170,2 0,0-1,1 1,1-1,1 0,1 0,1 0,3 2,1 1</inkml:trace>
  <inkml:trace contextRef="#ctx0" brushRef="#br0" timeOffset="399.45">1038 905,'221'-272,"-130"129,-91 143,0 0,0 1,0-1,0 0,0 0,1 1,-1-1,0 0,0 0,0 0,0 1,1-1,-1 0,0 0,0 0,0 0,1 1,-1-1,0 0,0 0,1 0,-1 0,0 0,0 0,1 0,-1 0,0 0,0 0,1 0,-1 0,0 0,0 0,1 0,-1 0,0 0,0 0,1 0,-1 0,0 0,0 0,1 0,-1-1,0 1,0 0,0 0,1 0,-1 0,-3 41,2-23,0-10,1 1,1 0,-1-1,1 1,1 0,0-1,0 1,0-1,1 0,0 0,1 0,0 0,0-1,1 1,0-1,0 0,1 0,-1-1,1 0,1 0,-1 0,1-1,0 0,1 0,-1-1,1 0,0 0,0 0,0-1,0-1,0 1,1-1,-1-1,1 0,4 1,1-5,0-1,-1 0,0-1,0-1,-1 0,1 0,-1-1,-1-1,1 0,-1 0,-1-1,1-1,-2 0,1 0,-1-1,-1 0,0 0,-1-1,0 0,0-1,4-11,4 0,-1 6</inkml:trace>
  <inkml:trace contextRef="#ctx0" brushRef="#br0" timeOffset="1329.855">2194 425,'-29'15,"0"2,1 0,0 2,2 2,0 0,1 1,-14 19,31-35,0 1,1 1,0-1,0 1,1 1,0-1,0 1,1 0,0 0,1 1,0-1,0 1,1 0,1 0,-1 0,2 0,-1 1,1-1,1 0,0 8,1-16,-1 1,1 0,-1 0,1-1,0 1,0 0,1-1,-1 1,0-1,1 1,-1-1,1 0,0 0,0 0,0 0,0 0,0 0,0 0,1-1,-1 1,0-1,1 1,0-1,-1 0,1 0,0 0,-1 0,1-1,0 1,0-1,-1 0,1 0,0 0,0 0,0 0,1-1,5 1,-1-1,1-1,0 0,-1 0,1-1,-1 0,1 0,-1-1,-1 0,1-1,1 0,159-155,-107 95,-45 49,-5 3,1 1,0 0,0 0,1 1,1 1,0 0,0 1,1 1,0 0,6-1,-19 8,0 0,1 1,-1 0,1 0,-1-1,0 1,1 1,-1-1,1 0,-1 1,0-1,1 1,-1-1,0 1,0 0,1 0,-1 0,0 1,0-1,0 0,0 1,0-1,-1 1,1 0,0-1,-1 1,1 0,-1 0,0 0,1 0,-1 1,0-1,0 0,-1 0,1 1,0-1,-1 1,17 92,-15-29,-2-1,-3 0,-3 0,-3 0,-3-1,-2 0,-3-1,-3-1,-16 32,25-68,6-12,0 0,-1 0,-1-1,0 0,-1 0,0-1,-1 0,-4 4,12-15,1-1,0 0,0 1,0-1,0 1,0-1,-1 1,1-1,0 1,0-1,-1 0,1 1,0-1,-1 0,1 1,-1-1,1 0,0 1,-1-1,1 0,-1 0,1 0,0 1,-1-1,1 0,-1 0,1 0,-1 0,1 0,-1 0,1 0,-1 0,1 0,-1 0,1 0,-1 0,1 0,-1 0,1 0,-1 0,1-1,0 1,-1 0,1 0,-1-1,1 1,0 0,-1 0,1-1,0 1,-1-1,1 1,0 0,-1-1,1 1,0-1,0 1,-1 0,1-1,0 1,0-1,0 1,0-1,0 1,0-1,0 0,4-33,6 9,1 1,2 0,0 1,1 1,2 0,0 1,1 0,18-15,8-14,53-60,-13 16,-4-4,14-29,-50 62,-2-3,-3-1,-3-1,-3-2,-3-2,3-21,-17-7,-14 99,-1 0,0 0,-1 0,1 0,0 0,-1 1,1-1,-1 0,0 0,0 1,0-1,0 0,-1 1,1-1,-1 1,0-1,1 1,-1 0,0 0,0 0,0 0,-1 0,1 0,0 1,-1-1,1 1,-1-1,0 1,1 0,-1 0,0 0,0 0,-1 1,-8 1,0 0,1 1,-1 1,0 0,1 0,0 2,0-1,0 1,0 1,1 0,0 0,0 1,1 0,0 1,0 0,0 0,1 1,-5 7,0-2,0 0,1 0,1 1,0 1,1 0,0 0,2 1,0 0,1 1,0 0,2 0,0 0,1 0,1 1,0 0,2 0,0 0,1 0,1 0,1-1,1 1,1 4,0-7,2-1,-1 0,2 1,0-2,1 1,0-1,1-1,1 1,0-2,1 1,0-1,1-1,0 0,1-1,0 0,1-1,0 0,0-1,1-1,0 0,0-1,0-1,1 0,0-1,16 2,-11-4,0 0,0-2,0 0,-1-1,1-2,0 0,0-1,-1-1,0 0,0-2,0 0,-1-2,16-8,-22 10,-1-1,1 0,-2-1,1 0,-1-1,0 0,-1-1,0 0,-1 0,0-1,-1 0,0-1,-1 0,0 0,-1 0,-1-1,0 0,-1 0,3-14,-6 25,0 1,-1-1,1 1,0-1,-1 1,0-1,1 0,-1 1,0-1,0 1,-1-1,1 0,0 1,-1-1,0 1,1-1,-1 1,0-1,0 1,-1 0,1-1,0 1,-1 0,1 0,-1 0,0 0,0 0,0 1,0-1,0 0,0 1,0-1,0 1,-1 0,1 0,0 0,-1 0,1 0,-1 0,1 1,-1-1,0 1,1 0,-1 0,1 0,-1 0,0 0,1 0,-1 1,-1 0,-14 8,0 0,1 2,0 0,0 0,2 2,-1 0,2 1,0 0,0 1,2 1,0 0,-6 11,6-10,1 1,0 0,2 1,0-1,1 2,1-1,1 1,0 3,4-16,0 1,1-1,0 0,1 0,0 1,0-1,0 0,1 1,0-1,1 0,-1 0,1 0,1 0,-1 0,1 0,0-1,1 1,0-1,0 0,0 0,1 0,-1-1,1 1,4 2,9 2,0-1,0 0,1-1,0-1,1-1,0-1,0 0,0-2,0 0,0-1,1-1,-1-1,0-1,1-1,12-3,99-19,-97 12</inkml:trace>
</inkml:ink>
</file>

<file path=ppt/ink/ink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5:15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57,'-9'43,"-9"38,0 15,2 1,-1-6,3-15,4-9,-2-8,2-8,2-4,-2-5,0-4,-2-5,0-2,3-2,-3-6,2-7</inkml:trace>
  <inkml:trace contextRef="#ctx0" brushRef="#br0" timeOffset="279.397">96 0,'26'2,"0"0,0 2,-1 1,0 1,0 1,0 1,-1 1,0 2,-1 0,0 1,-1 2,-1 0,16 13,-31-22,0 1,0-1,0 1,-1 1,0-1,0 1,-1-1,1 1,-2 0,1 1,-1-1,0 1,0 0,-1-1,0 1,-1 0,1 0,-2 0,1 1,-1-1,0 0,-1 0,0 0,0 0,-1 0,0 0,0 0,-1-1,0 1,0-1,-1 1,0-1,-3 5,-9 6,0 0,0-1,-2-1,0 0,-1-2,0 0,-1-1,0-1,-1-1,-1-1,0 0,0-2,-1-1,0 0,0-2,0-1,-16 1,7-1</inkml:trace>
</inkml:ink>
</file>

<file path=ppt/ink/ink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53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15523 638,'-2'-2,"0"0,0 0,0 0,0 1,0-1,0 1,0-1,0 1,-1 0,1 0,-1 0,1 0,-1 0,1 1,-1-1,1 1,-1-1,0 1,1 0,-3 0,-5 0,1 1,0-1,-1 1,1 1,0 0,0 0,0 1,0 0,0 0,1 1,-1 0,1 1,0 0,0 0,1 1,0 0,0 0,0 1,-103 135,99-123,1 1,1 0,0 1,2 0,0 0,1 1,2-1,-3 23,6-40,1-1,0 0,0 1,0-1,1 1,-1-1,1 0,-1 1,1-1,0 0,1 1,-1-1,0 0,1 0,0 0,0 0,-1-1,2 1,-1 0,0-1,1 1,-1-1,1 0,-1 0,1 0,0 0,0 0,0-1,0 1,0-1,1 0,-1 0,0 0,1 0,-1-1,0 1,1-1,-1 0,1 0,-1 0,1 0,-1-1,0 1,1-1,-1 0,0 0,0 0,19-8,-1 0,-1-1,1-1,-2-1,0-1,0-1,4-4,-8 5,32-25,-3-3,-2-2,30-38,-25 27,4 5,-50 49,0 0,1 0,-1-1,1 1,-1 0,0 1,1-1,-1 0,1 0,-1 1,0-1,1 0,-1 1,0-1,1 1,-1 0,0 0,0-1,0 1,0 0,1 0,-1 0,0 0,-1 0,1 0,0 0,0 1,0-1,-1 0,1 0,0 1,-1-1,1 0,-1 1,0-1,1 0,-1 1,0-1,0 1,0-1,0 0,0 1,0-1,0 1,-1-1,1 0,0 1,-1-1,1 0,-1 1,0 0,2 6,1 13,1 0,1 0,0-1,2 0,0 0,8 15,-11-29,0 0,0-1,1 1,0-1,0 1,0-1,0-1,1 1,0 0,0-1,0 0,0 0,1-1,0 0,0 0,0 0,0 0,0-1,0 0,0 0,1-1,-1 0,4 0,43 2,-28-4</inkml:trace>
  <inkml:trace contextRef="#ctx0" brushRef="#br0" timeOffset="383.341">16031 920,'85'-65,"-3"-3,41-46,-123 114,0-1,1 1,-1-1,0 1,0-1,0 0,1 1,-1-1,0 1,1-1,-1 1,0-1,1 1,-1 0,1-1,-1 1,1-1,-1 1,0 0,1-1,0 1,-1 0,1 0,-1-1,1 1,-1 0,1 0,0 0,-1 0,1 0,-1 0,1 0,0 0,-1 0,1 0,-1 0,1 0,-1 0,1 0,0 0,-1 1,1-1,-1 0,1 0,-1 1,1-1,-1 0,1 1,-1-1,1 1,-1-1,0 0,1 1,-1-1,1 1,-1-1,0 1,1 37,-1-31,12 111,-11-115,0 0,0 0,0 0,1 0,-1 0,1 0,0 0,0 0,0-1,0 1,0-1,0 1,1-1,0 0,-1 0,1 0,0 0,0-1,0 1,0-1,0 1,0-1,0 0,0 0,1-1,-1 1,0-1,1 1,-1-1,0 0,1-1,-1 1,0 0,2-1,7-3,-1 0,0-1,0 0,-1 0,0-1,0 0,0-1,0 0,-1-1,-1 0,1-1,-1 1,-1-1,1-1,-2 0,1 0,-1 0,-1 0,0-1,0 0,-1 0,0-3,24-41,-1 18,-11 23</inkml:trace>
  <inkml:trace contextRef="#ctx0" brushRef="#br0" timeOffset="1011.593">17018 609,'-11'-1,"-1"1,0 1,0 0,1 0,-1 1,0 0,1 1,0 1,0 0,0 0,0 1,1 0,-1 1,1 0,1 1,-1 0,1 0,0 1,1 1,0-1,0 1,1 0,0 1,1 0,0 0,0 0,-3 11,8-18,0 1,0-1,1 1,-1-1,1 1,0-1,0 1,0-1,0 0,1 1,0-1,-1 1,1-1,0 0,1 1,-1-1,0 0,1 0,0 0,0 0,0 0,0 0,0-1,0 1,1-1,0 1,-1-1,1 0,0 0,0 0,0 0,0-1,2 1,4 2,-1-1,1 0,0-1,0 1,0-2,0 0,0 0,1 0,-1-1,0-1,0 1,3-2,21-8,0-2,0-2,-1-1,-1-1,-1-1,0-2,-1-1,-1-2,-1 0,-1-2,-2-1,0-1,-1-1,13-21,-13 22,-1-1,-1 0,-1-2,-2-1,-1 0,-1-1,-2-1,-1 0,-1-1,-2 0,3-22,-11 48,-2 0,1 0,-1 0,0 0,0 0,-1 0,0 0,0 1,-1-1,1 0,-2 0,1 1,-1 0,0-1,0 1,-1 0,1 0,-1 1,-1-1,1 1,-1 0,0 0,0 0,0 1,-1 0,0 0,0 0,0 1,0 0,0 0,-1 0,1 1,-1 0,1 0,-1 1,0-1,0 2,0-1,0 1,-2 0,-8 3,-1 1,1 1,0 0,1 1,0 1,0 1,0 0,1 1,0 0,0 2,1-1,1 2,0 0,0 0,1 2,1-1,-10 15,11-12,0-1,2 1,-1 1,2 0,0 0,1 0,1 1,0 0,2 0,0 0,1 0,1 1,0-1,1 0,2 1,-1-1,2 0,1 0,0 0,1 0,1-1,1 1,0-1,1-1,1 0,0 0,1-1,1 0,1 0,0-1,8 7,0-5,-1-1,2-1,0-1,0-1,2 0,-1-2,1 0,1-2,-1-1,1 0,1-2,-1-1,1-1,0-1,21-1,14-12,-35 5</inkml:trace>
  <inkml:trace contextRef="#ctx0" brushRef="#br0" timeOffset="-23560.209">311 299,'39'126,"-30"-81,-2 0,-3 1,-1-1,-2 1,-3-1,-2 11,-25 199,29-210,0-34</inkml:trace>
  <inkml:trace contextRef="#ctx0" brushRef="#br0" timeOffset="-23224.166">1 751,'38'-10,"28"-2,6-1,-3 4,-9 2,-10 2,-9 3,-6 1,-5 1,-2 0,-1 1,-1-1,-4-4,-1-2,-5 0</inkml:trace>
  <inkml:trace contextRef="#ctx0" brushRef="#br0" timeOffset="-22796.115">706 214,'-10'61,"2"-1,3 1,3 1,3-1,2 0,3 0,5 17,34 127,-44-202,1 0,-1 0,1-1,0 1,0 0,0-1,1 1,-1-1,1 0,-1 0,1 0,0 0,0 0,0 0,0-1,0 1,0-1,0 0,0 0,1 0,-1-1,0 1,0-1,1 1,-1-1,1 0,-1-1,0 1,1 0,-1-1,0 0,0 0,1 0,-1 0,0 0,0-1,0 1,0-1,0 0,-1 0,1 0,-1 0,1-1,-1 1,135-111,-135 111,0 1,1 0,-1-1,0 1,0 0,1 0,-1 1,1-1,-1 0,0 1,1 0,-1-1,1 1,-1 0,1 0,-1 1,1-1,-1 0,1 1,-1-1,1 1,-1 0,0 0,1 0,-1 0,0 0,0 1,0-1,0 1,0-1,0 1,0 0,0 0,-1-1,1 1,-1 1,1-1,-1 0,0 0,0 0,0 1,0-1,0 0,0 1,-1-1,1 1,-1-1,0 1,0-1,0 1,0-1,0 3,-1-2,1 1,0-1,-1 0,2 1,-1-1,0 0,1 1,-1-1,1 0,0 0,0 1,0-1,0 0,1 0,0 0,-1 0,1-1,0 1,0 0,0-1,1 1,-1-1,1 0,-1 0,1 0,0 0,-1 0,1-1,0 1,0-1,0 1,1-1,-1 0,0-1,0 1,1 0,-1-1,0 0,2 0,12-4</inkml:trace>
  <inkml:trace contextRef="#ctx0" brushRef="#br0" timeOffset="-22146.307">1525 779,'-34'33,"-97"115,111-94,57-60,-1-14,0-1,-2-1,0-2,-2-2,-1-1,12-13,-2 2,4 12,-49 68,2-31,0-5,0 0,0 0,0 0,0 1,1-1,0 0,1 1,0-1,0 1,0-1,0 1,1-1,0 0,1 1,-1-1,1 0,0 0,1 0,0 0,-1 0,2-1,-1 1,1-1,0 0,0 0,0 0,1 0,-1-1,5 3,8-3,-1-1,0-1,1-1,0-1,-1 0,1-1,-1 0,1-1,-1-1,0-1,0-1,0 0,-1 0,1-2,-1 0,-1-1,1 0,-2-1,3-2,-2 3,13-10,0-1,-1-1,-1-2,-1 0,-1-1,-1-2,-1 0,-2-1,0-2,-2 1,-1-2,-1 0,6-20,-5 11,-3-1,-1-1,-2-1,-2 1,-1-10,-5 42,0 0,-1 1,0-1,0 0,-1 0,0 0,-1 0,1 0,-2 0,1 1,-1-1,0 0,0 1,-1-1,0 1,-1 0,0 0,0 0,0 1,-5-6,8 11,-1 0,0 0,0-1,0 2,0-1,0 0,0 0,0 1,0-1,0 1,-1 0,1-1,0 1,0 0,0 0,0 1,0-1,-1 0,1 1,0-1,0 1,0 0,0-1,0 1,0 0,0 0,0 0,1 1,-1-1,0 0,1 1,-1-1,0 2,-46 55,38-36,0 1,2 0,1 1,0 0,2 0,1 0,1 0,1 1,1-1,1 1,1 0,1-1,1 0,5 17,-2-11,2-1,0 0,2 0,1-1,2 0,0-1,2 0,1-1,1-1,1-1,1 0,5 3,-22-25,0 1,0-1,0 0,1 0,-1 0,1 0,-1 0,1 0,0-1,0 1,-1-1,1 1,0-1,0 0,0-1,1 1,-1 0,0-1,0 0,0 0,0 0,1 0,-1 0,0 0,0-1,0 0,0 1,3-2,-2-8,-3-2</inkml:trace>
  <inkml:trace contextRef="#ctx0" brushRef="#br0" timeOffset="-21897.299">2060 497,'44'-5,"42"-1,17-1,0 2,-8 2,-10 1,-10 1,-13 0,-13 1,-14 0</inkml:trace>
  <inkml:trace contextRef="#ctx0" brushRef="#br0" timeOffset="-13870.539">3557 328,'0'0</inkml:trace>
  <inkml:trace contextRef="#ctx0" brushRef="#br0" timeOffset="-12559.888">4912 186</inkml:trace>
  <inkml:trace contextRef="#ctx0" brushRef="#br0" timeOffset="-9976.245">9257 525,'-17'9,"-8"2,1 1,1 1,0 2,0 0,2 1,-9 10,28-25,0 0,1 0,-1 0,0 0,1 1,0-1,-1 1,1-1,0 1,-1 0,1-1,0 1,0 0,0 0,1 0,-1 0,0-1,1 1,-1 0,1 0,0 0,0 0,0 0,0 1,0-1,0 0,0 0,0 0,1 0,-1 0,1 0,0-1,-1 1,1 0,0 0,0 0,0-1,0 1,1 0,-1-1,0 1,1-1,-1 1,1-1,-1 0,1 0,0 0,0 1,-1-2,2 2,76 25,-69-26,0 2,-1-1,1 1,-1 1,1 0,-1 0,0 0,-1 1,1 1,-1 0,1 1,-7-5,1 1,-1 0,0 0,0 0,0 0,0 0,-1 0,1 1,-1-1,0 1,0-1,0 1,-1-1,1 1,-1-1,0 1,0 0,0-1,0 1,0-1,-1 1,0-1,0 1,0-1,0 1,0-1,-1 1,1-1,-1 0,0 0,0 0,0 0,-1 0,1-1,-1 1,1-1,-1 1,0-1,0 0,0 0,0 0,0 0,0-1,-3 2,-5 2,1 1,-1-2,0 1,0-1,0-1,0 0,-1-1,1 0,-1 0,0-1,0-1,1 0,-10-2,2-3</inkml:trace>
  <inkml:trace contextRef="#ctx0" brushRef="#br0" timeOffset="-11635.171">6858 45,'-9'38,"-4"37,-4 16,1-4,3-7,4-7,3-11,3-7,7-7,2-3,-4-4,-3-5,-1-3,0-2,0-2,1-1,-5-10,-1-9</inkml:trace>
  <inkml:trace contextRef="#ctx0" brushRef="#br0" timeOffset="-11392.954">6436 525,'38'5,"37"1,10 0,1-1,-10-2,-8-1,-11-1,-10 0,-9-1,-10 0</inkml:trace>
  <inkml:trace contextRef="#ctx0" brushRef="#br0" timeOffset="-10803.157">7057 808,'20'1,"0"-1,0 0,1-2,-1 0,0-1,0-1,-1-1,1-1,-1 0,0-2,-1 0,0-1,0-1,15-10,-31 18,1 0,0 0,-1 0,0 0,1 0,-1-1,0 1,0-1,0 1,0-1,-1 0,1 0,-1 0,1 0,-1 0,0 0,0 0,-1 0,1 0,-1-1,1 1,-1 0,0 0,0-1,-1 1,1 0,-1 0,1-1,-1 1,0 0,0 0,0 0,-1 0,1 0,-1 0,1 1,-1-1,0 0,0 1,-1 0,1-1,0 1,-1 0,1 0,-1 0,0 0,1 1,-1-1,0 1,0-1,-1 1,-3-1,1 0,0 1,-1 0,1 0,0 0,-1 1,1 0,-1 1,1-1,-1 1,1 0,0 1,-1-1,1 1,0 0,0 1,0 0,1 0,-1 0,0 0,1 1,0 0,-2 2,-4 3,0 1,1 0,1 1,-1 0,2 0,0 1,0 0,1 0,0 1,0 3,3-9,1-1,1 1,-1 0,1 0,0 0,1 0,0 1,0-1,0 0,1 1,0-1,1 0,-1 0,2 1,-1-1,1 0,0 0,0 0,0 0,1 0,1-1,-1 1,1-1,0 0,0 0,1 0,-1-1,1 1,1-1,0 0,5 2,0 0,1-1,-1 0,2-1,-1-1,0 1,1-2,0 0,0-1,0 0,0 0,0-2,0 0,0 0,0-1,1-1,-1 0,-1-1,1 0,7-3,1-1,0-1,-1-1,0 0,0-2,-1 0,0-2,-1 0,-1 0,0-2,0 0,11-16,-9 7,-1-1,-2-1,-1 0,0-1,-3-1,0 0,-1-1,1-9,-3-33,-9 69,1 1,-1 0,0-1,0 1,0 0,0-1,0 1,0 0,-1-1,1 1,0 0,-1-1,1 1,-1 0,1 0,-1-1,1 1,-1 0,0 0,0 0,0 0,0 0,0 0,0 0,0 0,0 0,0 0,0 1,0-1,0 0,0 1,-1-1,1 1,0-1,-1 1,1 0,0-1,-1 1,1 0,0 0,-1 0,1 0,0 0,-1 0,1 1,0-1,-1 0,1 1,0-1,-4 3,0 0,1 0,-1 0,1 0,0 1,0 0,1 0,-1 0,1 0,-1 0,1 1,1-1,-1 1,1 0,0 0,0 0,0 0,0 1,1-1,0 0,0 1,1-1,0 0,-1 1,2-1,-1 1,1-1,-1 0,2 1,-1-1,0 0,3 4,2 0,0 0,1-1,0 0,1 0,0-1,0 0,0 0,1-1,0 0,0-1,1 0,0 0,-1-1,1 0,1-1,2 1,3 2,-14-5,1 0,0 0,-1 0,1 0,-1 1,1-1,-1 1,0-1,1 1,-1 0,0 0,0 0,0 0,-1 0,1 1,0-1,-1 1,1-1,-1 1,0-1,0 1,0 0,0-1,-1 1,1 0,-1 0,1 0,-1-1,0 1,0 0,0 0,-1 0,1 0,-1-1,0 4,-47 92,41-88,-9 32,16-27</inkml:trace>
  <inkml:trace contextRef="#ctx0" brushRef="#br0" timeOffset="-10301.438">8044 976,'122'-225,"-119"220,3-9,0 2,0-1,2 1,-1 0,1 0,1 1,0 0,1 0,0 1,1 1,0 0,0 0,9-4,-19 12,0 0,0 0,1 1,-1-1,0 1,0-1,0 1,1 0,-1-1,0 1,1 0,-1 0,0 0,0 0,1 0,-1 0,0 0,1 0,-1 1,0-1,1 0,-1 1,0-1,0 1,0-1,0 1,1 0,-1 0,0-1,0 1,0 0,0 0,0 0,-1 0,1 0,0 0,0 0,-1 0,1 0,0 1,-1-1,0 0,1 0,-1 1,0-1,1 0,-1 1,0-1,0 0,0 1,-6 69,6-68,-5 17,0 74,5-93,1 0,-1 0,1 0,0 0,-1 0,1 0,0 0,0 0,0 0,-1-1,1 1,0 0,0 0,0-1,0 1,0-1,1 1,-1-1,0 1,0-1,0 0,0 0,0 1,1-1,-1 0,0 0,0 0,0 0,1 0,-1 0,0-1,0 1,0 0,0-1,1 1,-1-1,0 1,0-1,0 1,0-1,0 0,0 1,0-2,46-30,117-128,-164 159,1-1,0 1,0-1,-1 1,1-1,0 1,1-1,-1 1,0 0,0 0,0-1,1 1,-1 0,1 0,-1 0,1 1,-1-1,1 0,-1 1,1-1,0 0,-1 1,1 0,0-1,0 1,-1 0,1 0,0 0,-1 0,1 0,0 1,0-1,-1 0,1 1,0-1,-1 1,1 0,-1 0,1-1,-1 1,1 0,-1 0,1 0,-1 0,0 1,0-1,1 0,-1 1,0-1,0 0,0 1,1 7,-1-1,1 1,-1-1,-1 1,0 0,0-1,-1 1,0-1,0 1,-1-1,0 1,0-1,-1 1,0-1,0 0,1 1,1-1,-1 1,1-1,1 1,-1 0,1-1,1 1,0 0,0-1,1 1,0 1,24 20,-10-22</inkml:trace>
  <inkml:trace contextRef="#ctx0" brushRef="#br0" timeOffset="-12805.521">4996 666,'-19'19,"-7"16,2 7,4 1,6-2,5-3,5-8</inkml:trace>
  <inkml:trace contextRef="#ctx0" brushRef="#br0" timeOffset="-12270.775">5109 948,'121'-281,"-74"217,-46 64,1 0,0 0,0 0,-1 0,1 0,0 0,-1 0,1 1,0-1,-1 1,1-1,-1 1,1-1,0 1,-1 0,0 0,1 0,-1 0,1 0,-1 0,0 0,0 0,0 1,0-1,0 0,0 1,0-1,0 1,0-1,-1 1,1 0,0-1,-1 1,0-1,1 1,-1 0,0-1,0 1,0 0,0 0,0-1,0 1,0 0,0 1,13 58,-12-51,-1 1,1-1,1 0,0 0,1 0,0 0,0 0,1-1,0 1,1-1,0 0,0 0,1-1,0 0,0 0,1 0,1-1,-1 0,1 0,7 5,-9-12,0-1,-1 1,1-1,0 0,0 0,-1 0,1-1,0 0,-1 0,0-1,0 1,1-1,-2 0,1-1,0 1,-1-1,1 0,-1 0,0 0,0-1,-1 1,1-1,-1 0,0 0,1-3,8-12,0-1,-2 0,0 0,-1-1,-2 0,0-1,-1 0,-1 0,-2 0,0 0,-1-12,-1 11</inkml:trace>
  <inkml:trace contextRef="#ctx0" brushRef="#br0" timeOffset="-14127.28">3528 666,'5'9,"6"9,2 5,-2 5,-3 1,-2 1,-3 0,-1 0,-2-1,0 0,-1 0,1-10,-1-9</inkml:trace>
  <inkml:trace contextRef="#ctx0" brushRef="#br0" timeOffset="-13459.558">4065 497,'-7'-1,"0"0,0 1,0-1,0 1,1 1,-1-1,0 1,0 1,0-1,1 1,-1 0,1 1,-1-1,1 1,0 1,0-1,0 1,1 0,-1 0,1 1,-4 4,7-7,0 0,0 1,0-1,0 1,1-1,-1 1,1 0,0-1,0 1,0 0,0 0,0 0,1 0,-1 0,1 0,0 0,0 0,0 0,0 0,0 1,1-1,-1 0,1 0,0-1,0 1,0 0,0 0,1 0,-1-1,1 1,-1 0,1-1,0 0,0 1,0-1,1 0,-1 0,0 0,1 0,-1-1,1 1,0-1,-1 1,1-1,0 0,-1 0,90 73,-90-71,0 0,1-1,-1 1,-1 0,1 1,0-1,-1 0,1 0,-1 1,0-1,0 1,0-1,-1 1,1-1,-1 1,0-1,0 1,0 0,0-1,-1 1,0-1,1 1,-1-1,0 1,-1-1,1 0,-1 1,1-1,-1 0,0 0,-1 1,-6 5,-1 1,1-1,-2-1,0 0,0 0,0-1,-1-1,0 0,0 0,0-1,-1-1,0 0,1-1,-2 0,-4 0,14-2,0 0,0 0,0-1,0 1,0-1,0 0,0 0,-1-1,1 1,0-1,0 0,0 0,0 0,0-1,0 1,1-1,-1 0,0 0,0-1,-8-8</inkml:trace>
  <inkml:trace contextRef="#ctx0" brushRef="#br0" timeOffset="-6638.048">10188 609,'-16'15,"-1"1,2 0,0 1,1 1,1 0,1 1,0 1,2 0,0 0,1 1,-6 20,15-39,-1 1,1-1,0 1,-1 0,1-1,0 1,0-1,1 1,-1 0,1-1,-1 1,1-1,0 1,0-1,0 1,0-1,0 0,0 0,1 1,-1-1,1 0,0 0,0 0,-1 0,1-1,0 1,1 0,-1-1,0 0,0 1,1-1,-1 0,0 0,1 0,-1-1,1 1,-1 0,1-1,0 0,-1 1,1-1,0 0,-1-1,1 1,0 0,7-1,-1-1,1 0,0 0,0-1,-1 0,0 0,1-1,-1-1,-1 1,1-2,-1 1,1-1,-2 0,1-1,-1 0,0 0,0 0,-1-1,0 0,0 0,-1-1,0 0,-1 1,3-8,-3 10,0 0,-1 1,0-1,0 0,0-1,-1 1,0 0,0-1,0 1,-1-1,0 0,-1 1,1-1,-1 0,-1 0,1 1,-1-1,0 0,0 1,-1-1,0 1,0-1,-1 1,0 0,0 0,0 0,-1 0,-2-2,0 3,1 0,-1 1,-1 0,1 0,0 0,-1 1,0 0,0 1,0-1,0 1,0 0,-5 0,26 4,0-1,0-1,0 0,-1-1,1-1,0 0,-1-1,1 0,-1-1,0-1,0 0,0 0,-1-2,0 1,0-2,9-6,1-1,-1-2,0 0,-1-1,-1-1,-1 0,0-2,-2 0,13-21,-18 24,-1-1,0 0,-1 0,-2-1,0 0,-1 0,-1-1,0 1,-2-3,-17-28,13 50,1 0,-1 1,0-1,1 0,-1 1,0-1,0 1,0-1,0 1,1-1,-1 1,0 0,0-1,0 1,0 0,0 0,0 0,0 0,0 0,0 0,0 0,0 0,0 0,0 0,0 0,0 1,0-1,1 0,-1 1,0-1,0 1,0-1,0 1,1-1,-1 1,0 0,0-1,1 1,-1 0,0-1,1 1,-1 0,1 0,-1 0,1 0,-1-1,1 1,0 0,0 0,-1 0,1 1,-9 16,1 1,0 0,1 0,2 1,0-1,1 1,-2 19,0-4,-9 81,4 2,6 0,9 105,11-34,-6-115,-4 0,-2 1,-5 19,2-86,0 0,-1-1,0 1,0 0,-1-1,0 1,0-1,0 0,-1 0,0 0,-1 0,0 0,0-1,0 1,-1-1,0 1,3-6,1 0,-1-1,1 1,0 0,-1-1,1 1,-1-1,0 0,1 1,-1-1,1 0,-1 0,1 0,-1 0,0 0,1 0,-1-1,1 1,-1-1,1 1,-1-1,1 1,-1-1,1 0,0 1,-1-1,1 0,0 0,0 0,-1 0,1 0,0-1,0 1,0 0,0 0,1-1,-1 1,0 0,0-1,1 1,-1-1,1 1,-1-1,1 0,-17-71,14 37,2 0,2 0,1 1,2-1,1 1,1 0,3 0,0 0,3 2,0-1,3 1,9-15,-6 15</inkml:trace>
  <inkml:trace contextRef="#ctx0" brushRef="#br0" timeOffset="-5836.617">11600 130,'0'468,"-29"-201,29-266,1 3,-1 1,1 0,-1 0,-1 0,1 0,-1-1,0 1,0 0,0-1,0 1,-1 0,0-1,0 0,0 1,0-1,-1 0,0 0,0 0,0-1,0 1,-1 0,-6-2</inkml:trace>
  <inkml:trace contextRef="#ctx0" brushRef="#br0" timeOffset="-5572.2">11261 609,'44'-9,"37"-9,15 0,-4 2,-12 4,-16 4,-9 4,-9 2,-7 1,-6 2,-8-1</inkml:trace>
  <inkml:trace contextRef="#ctx0" brushRef="#br0" timeOffset="-5270.997">12023 553,'-15'22,"1"1,1 0,1 1,1 1,1 0,2 0,0 1,2 0,0 0,-1 27,7-49,0 1,0-1,0 1,1-1,0 0,0 1,0-1,0 0,0 0,1 0,0 0,0 0,0 0,0 0,1-1,0 1,-1-1,1 1,0-1,1 0,-1 0,0-1,1 1,0-1,0 0,-1 1,1-2,0 1,1 0,-1-1,0 0,0 0,1 0,-1 0,0-1,1 0,-1 0,1 0,-1 0,0-1,1 0,-1 1,0-2,1 1,8-3,0 0,-1-1,1 0,-1-1,0 0,-1-1,1-1,-1 0,-1 0,1-1,-2 0,1-1,-1 0,-1 0,1-1,-2 0,0-1,0 0,-1 0,0 0,-1-1,-1 1,0-1,-1-1,-2 8,-2 0,1 0,0 1,-1-1,0 0,0 0,-1 1,0-1,0 1,0-1,-1 1,1 0,-1 0,0 0,-1 0,1 0,-1 1,0 0,0 0,-1 0,1 0,-1 0,0 1,0 0,0 0,0 0,0 1,-1 0,1 0,-1 0,1 1,-1-1,0 1,0 1,1-1,-1 1,0 0,0 0,-5 2,-8 3</inkml:trace>
  <inkml:trace contextRef="#ctx0" brushRef="#br0" timeOffset="-4953.227">12390 976,'0'-5,"0"-15,5-6,1-2,1-1,2-1,1-4,3-2,0 0,2 7,-2 4,-2 0,1 1,-2-1,4 3,-2 12,-3 6</inkml:trace>
  <inkml:trace contextRef="#ctx0" brushRef="#br0" timeOffset="-3801.667">12983 638,'-26'4,"1"1,0 2,0 0,0 2,1 1,1 0,-1 2,2 1,-20 14,39-26,0 1,0-1,0 1,0 0,0 0,0 0,0 0,1 1,-1-1,1 1,0 0,0-1,0 1,0 0,0 0,1 0,-1 1,1-1,0 0,0 0,0 1,0-1,1 1,-1-1,1 1,0-1,0 1,0-1,0 1,1-1,-1 0,1 1,0-1,0 1,0-1,1 0,-1 0,1 0,0 0,0 0,0 0,0 0,0-1,1 1,-1-1,1 1,-1-1,2 1,2-1,0 1,0-1,1 0,-1-1,1 1,0-1,-1-1,1 1,0-1,-1 0,1-1,-1 0,1 0,0 0,-1 0,1-1,-1 0,0-1,0 0,0 0,0 0,0 0,120-99,-87 66,74-60,-114 123,-193 315,89-61,-33-20,136-260,1 1,0 0,0 0,0 0,0-1,0 1,1 0,-1 0,0 0,1 0,0 1,-1-1,1 0,0 0,0 0,0 0,0 0,1 0,-1 0,0 0,1 0,0 0,-1 0,1 0,0 0,0 0,0 0,0 0,0-1,1 1,-1 0,1-1,-1 1,1-1,-1 1,1-1,0 0,-1 0,1 0,0 0,0 0,0 0,0 0,0-1,0 1,0-1,0 1,0-1,0 0,0 0,0 0,1 0,-1 0,0 0,0-1,0 1,0-1,1 0,18-5,0-1,0-1,0-1,-1-1,-1-1,0-1,0 0,4-5,7-3,-26 18,1 0,-1 0,0 0,0-1,0 1,0-1,-1 0,1 0,-1-1,1 1,-1-1,0 1,-1-1,1 0,-1 0,1 0,-1 0,0-1,-1 1,1-1,-1 1,0-1,0 1,0-1,-1 0,1 1,-1-1,0 0,-1 0,1 1,-1-1,0 0,0 1,0-1,-1 1,0-1,-1-2,-5-4,0 0,-1 0,-1 1,0 0,0 1,-1 0,0 0,0 1,-1 1,0 0,-1 0,1 2,-1-1,0 1,-2 1,-65-23,130 18,25-4,0-4,-1-2,17-10,26-23,-104 40</inkml:trace>
  <inkml:trace contextRef="#ctx0" brushRef="#br0" timeOffset="-3352.572">13350 722,'-4'6,"0"1,1 0,0-1,0 1,0 0,1 0,0 1,0-1,1 0,0 1,1-1,-1 0,1 1,1-1,-1 1,1-1,1 1,0 0,-1-2,1-1,0 0,0 0,1 0,-1 0,1-1,0 1,1-1,-1 0,1 0,0 0,0 0,0 0,0-1,1 0,-1 0,1 0,0-1,0 1,0-1,0 0,0 0,0-1,1 0,-1 0,0 0,1 0,-1-1,1 0,-1 0,1-1,-1 1,1-1,-1 0,0-1,1 1,-1-1,0 0,0 0,0-1,-1 0,3-1,11-7,-1-1,0-1,-1 0,-1-2,0 1,-1-2,-1 0,0 0,-1-1,-1-1,-1 0,0-1,-1 0,-1 0,2-9,1-23,-13 32</inkml:trace>
  <inkml:trace contextRef="#ctx0" brushRef="#br0" timeOffset="-2920.27">13942 835,'34'-4,"0"-1,0-2,-1-1,0-2,-1-1,0-1,0-2,-1-2,-27 15,0-1,0-1,0 1,0-1,-1 1,1-1,-1 0,1 0,-1-1,0 1,0-1,0 0,-1 1,1-1,-1 0,0 0,0-1,-1 1,1 0,-1-1,0 1,0-1,0 1,-1-1,1 1,-1-1,0 0,-1 1,1-1,-1 1,0-1,0 1,0-1,-1 1,1 0,-3-4,-3 2,0 0,0 1,0 0,-1 0,0 1,0 0,0 0,0 1,0 0,-1 1,0-1,1 2,-1-1,0 1,0 1,0-1,0 1,0 1,0 0,0 0,1 1,-1 0,0 0,1 1,0 0,-1 1,1 0,1 0,-1 1,0 0,1 0,0 1,1-1,-5 6,4-6,0 1,1 0,-1 1,1-1,1 1,0 0,0 1,0-1,1 1,0 0,0 0,1 0,0 0,0 1,1 0,0-1,1 1,0 0,0 0,1-1,0 1,1 0,0 0,0 0,1-1,0 1,1 3,4 2,0 1,1-1,1 0,0 0,1-1,1-1,0 0,0 0,1-1,1 0,0-1,0-1,1 0,0-1,0 0,1-1,0-1,1 0,-1-1,1-1,0 0,0-1,0-1,1 0,-1-1,0-1,1-1,-1 0,0-1,1-1,0-1,99-25,-92 21</inkml:trace>
  <inkml:trace contextRef="#ctx0" brushRef="#br0" timeOffset="4981.588">735 2416,'-21'12,"1"2,1 0,0 1,1 1,1 0,0 2,1 0,1 0,1 2,0-1,2 2,0 0,2 0,0 1,1 1,2-1,0 1,0 3,7-19,0 0,0 0,0 0,1 0,0 0,0-1,1 1,-1 0,2-1,-1 1,1-1,0 0,0 0,0 0,1 0,0 0,1-1,-1 0,1 1,0-2,0 1,0-1,1 0,-1 0,1 0,0-1,0 1,1-2,-1 1,1-1,-1 0,1 0,0-1,-1 0,1 0,0 0,0-1,0 0,2-1,15-5,-1-1,0-1,-1-1,0-2,0 0,-1-1,0-1,-2-1,1 0,-2-2,0 0,0-1,-2-1,0-1,6-10,3-3,-1-1,-2-1,-2-1,-1-1,-1-1,-2-1,-2 0,-2-1,-1 0,-2 0,-2-1,-1-4,-2 24,-1 1,-2-1,0 0,-1 0,0 0,-2 0,-1 0,0 0,-1 1,-2-1,0 1,0 0,-4-5,9 22,-1-1,1 0,0 1,-1-1,0 1,1 0,-1-1,0 1,0 0,0 0,-1 0,1 0,0 1,-1-1,1 0,-1 1,0 0,1 0,-1 0,0 0,0 0,0 0,1 1,-1-1,0 1,0 0,0 0,0 0,0 0,0 1,0-1,0 1,0-1,1 1,-1 0,0 0,0 0,1 1,-1-1,1 1,-1-1,1 1,0 0,-1 1,-11 14,2 2,0-1,1 1,1 1,1 0,1 0,1 1,0 0,2 1,0-1,1 1,2 0,0 6,-1-14,-1 5,1 1,1-1,0 1,2 0,0-1,1 1,1 0,0-1,2 0,1 1,0-1,1-1,1 1,1-1,0 0,1-1,1 0,1 0,1-1,0-1,1 0,7 7,-12-17,1-1,-1 0,1 0,0 0,0-1,0-1,1 0,-1 0,0-1,1 0,-1 0,1-1,0 0,-1-1,1 0,-1-1,0 1,1-2,-1 0,0 0,0 0,-1-1,1 0,-1-1,0 0,0-1,0 1,-1-1,0-1,3-2,98-114,-107 123,0-1,-1 1,1 0,0 0,0 0,0 0,-1 0,1 0,0 0,0 0,-1 1,1-1,0 0,0 0,-1 1,1-1,0 0,0 1,-1-1,1 1,-1-1,1 1,0-1,-1 1,1-1,-1 1,1 0,-1-1,1 1,-1 0,0-1,1 1,-1 0,0 0,0-1,1 1,-1 0,0 0,0-1,0 1,0 0,0 0,0 0,0-1,0 1,0 0,0 0,-1-1,1 1,0 0,0 0,-1-1,1 1,2 11,1-4,1 0,0-1,0 1,0-1,1 0,0 0,0 0,1-1,-1 0,2 0,-1 0,1-1,0 0,0 0,0-1,0 1,1-2,0 1,0-1,0 0,0-1,0 0,0 0,1-1,-1 0,1 0,-1-1,1 0,-1-1,1 0,-1 0,1-1,-1 0,4-1,4-3,1-1,-1 0,-1-1,0-1,0 0,-1-1,0-1,0 0,-1-1,-1 0,5-7,76-62,-91 79,0 0,1 0,-1 0,1 1,-1-1,1 1,0-1,0 1,0 0,0 0,0 0,0 0,0 1,0-1,0 1,0 0,0 0,0 0,0 0,0 0,0 1,1-1,-1 1,0 0,-1 0,1 0,0 0,0 1,0-1,-1 1,1 0,-1-1,1 1,-1 1,0-1,1 0,-1 0,0 1,-1-1,1 1,0-1,-1 1,1 0,-1 0,1 2,1 7,0 0,-1 0,0 0,-1 0,0 0,-1 0,-1 0,0 0,0 1,-1-2,-1 1,-2 8,3-14,0 1,0-1,0 1,-1-1,0 0,-1 0,1 0,-1-1,0 1,0-1,-1 0,0 0,0 0,0-1,0 0,-1 0,1 0,-1-1,0 1,0-1,-1-1,-5 3,13-6,-1 1,1-1,0 0,0 1,-1-1,1 0,-1 1,1-1,0 0,-1 0,1 0,-1 0,0 1,1-1,-1 0,0 0,1 0,-1 0,0 0,0 0,0 0,0 0,0 0,0 0,0 0,0 0,0 0,-1 0,1 0,0 1,-1-1,1 0,0 0,-1 0,1 0,-1 0,1 1,-1-1,0 0,1 0,-1 1,0-1,0 0,1 1,-1-1,0 1,0-1,0 1,0 0,1-1,-1 1,0 0,0-1,0 1,0 0,0 0,0 0,0 0,0 0,0 0,0 0,0 0,0 0,0 1,0-1,0 0,1 1,-1-1,-1 1,8-7,0 0,0 0,1 1,0 0,0 0,0 1,0-1,1 2,0-1,-1 1,1 0,1 1,-1 0,0 0,1 1,-1 0,0 0,1 1,-1 0,1 1,-1-1,1 2,5 1,14 3,-3-1</inkml:trace>
  <inkml:trace contextRef="#ctx0" brushRef="#br0" timeOffset="5230.263">1383 1907</inkml:trace>
  <inkml:trace contextRef="#ctx0" brushRef="#br0" timeOffset="5717.686">2315 2444,'19'34,"-2"0,-2 2,-1 0,-2 0,-2 2,-1-1,-1 1,-3 0,-1 1,-1-1,-3 1,-1 6,-31 24,31-68,0 1,0-1,0 0,0 0,0 1,0-1,0 0,0 0,-1 0,1 0,0-1,-1 1,1 0,-1 0,1-1,-1 1,1-1,-1 1,1-1,-1 0,0 1,1-1,-1 0,1 0,-1 0,0-1,1 1,-1 0,1 0,-1-1,0 1,1-1,-1 0,1 1,0-1,-1 0,1 0,-1 0,1 0,0 0,0 0,0 0,0 0,-1-1,-1-6,0-1,1 1,0 0,1 0,0-1,0 1,0-1,1 1,1-1,-1 1,2-1,-1 1,1-1,0 1,0 0,1 0,1 0,-1 0,5-5,-8 12,16-34,2 0,1 1,2 1,1 1,2 2,1 0,1 1,1 1,2 2,0 1,2 1,1 2,1 1,29-14,22 7,-82 28,0 0,1 0,-1 0,0 0,1 0,-1 1,0-1,1 1,-1 0,0 0,0 0,1 0,-1 0,0 0,0 0,0 1,0-1,-1 1,1-1,0 1,-1 0,1 0,-1 0,1 0,-1 0,0 0,0 0,0 0,0 0,0 1,-1-1,1 0,-1 0,1 1,-1-1,2 10,0 0,-1 0,0 0,-1 0,-1 0,0 0,0 0,-1 0,-1-1,0 1,0-1,-1 1,-1-1,0 0,0-1,-1 1,-1-1,1 0,-2 0,1 2,0 0,-1-1,0 1,-1-2,0 1,0-1,-2 0,1-1,-1-1,0 1,-1-2,0 1,0-2,0 0,-1 0,0-1,0 0,-1-2,1 1,-1-2,0 0,0 0,10-2,1 0,-1 0,0-1,0 1,1-1,-1 0,1 0,-1 0,0 0,1-1,0 1,-1-1,1 0,0 0,0 0,0 0,0-1,0 1,1-1,-1 0,1 0,-1-1,-6-13</inkml:trace>
  <inkml:trace contextRef="#ctx0" brushRef="#br0" timeOffset="5998.645">2936 1907,'0'44,"0"32,0 14,0-4,0-6,0-13,0-8,0-9,0-4,0-4,0-5,0-4,0-3,0-1,0-2,0 1,5-6,1-5</inkml:trace>
  <inkml:trace contextRef="#ctx0" brushRef="#br0" timeOffset="6502.268">3472 2444,'-101'58,"69"-42,1 1,1 2,0 1,1 1,2 2,0 1,1 1,-3 5,27-28,-1 0,1 0,-1 1,1-1,0 0,0 1,0 0,0-1,0 1,0 0,1 0,-1 0,1 0,0 0,0 0,0 0,1 1,-1-1,1 0,-1 0,1 1,0-1,0 0,1 1,-1-1,1 0,0 0,-1 1,1-1,1 0,-1 0,0 0,1 0,-1-1,1 1,0 0,0 0,0-1,1 0,-1 1,0-1,1 0,0 0,-1 0,1 0,0-1,0 1,0-1,0 1,10-2,-1 0,0-1,0 0,0 0,0-2,-1 1,1-2,-1 1,1-2,-1 1,0-1,-1-1,1 0,-1-1,0 0,-1 0,0-1,6-6,5-1,140-142,-160 156,1 0,0 0,-1 0,1 0,0 1,-1-1,1 0,0 0,0 0,0 1,0-1,0 1,-1-1,1 0,0 1,1 0,-1-1,0 1,0 0,0-1,0 1,0 0,0 0,0 0,0 0,0 0,1 0,-1 0,0 0,0 0,0 1,0-1,0 0,0 1,0-1,0 1,0-1,0 1,0 0,0-1,0 1,-1 0,1 0,0-1,0 1,-1 0,1 0,0 0,-1 0,1 0,-1 0,1 0,-1 0,0 0,1 0,-1 0,0 1,22 59,-21-52,1 0,0 0,1 0,0 0,0 0,1-1,0 0,1 0,0 0,0 0,1 0,-1-1,2 0,-1 0,1-1,0 0,0 0,1-1,-1 0,3 1,-8-5,1 0,0 0,-1-1,1 1,-1-1,1 0,0 0,-1 0,1 0,-1 0,1 0,0-1,-1 1,1-1,-1 0,1 0,-1 0,1 0,-1 0,0 0,0-1,1 1,-1-1,0 0,0 1,0-1,-1 0,1 0,0 0,0-2,7-12</inkml:trace>
  <inkml:trace contextRef="#ctx0" brushRef="#br0" timeOffset="6869.647">4149 2360,'-18'0,"-1"2,1 1,0 0,0 1,1 1,-1 1,1 0,0 1,1 1,-1 1,2 0,-1 1,1 1,-8 7,16-11,0 0,0 1,1-1,0 1,1 0,-1 1,1-1,1 1,0 0,0 0,1 1,0-1,0 1,1-1,1 1,-1 3,2-7,-1-1,1 1,0-1,1 0,-1 1,1-1,0 1,0-1,1 0,0 0,0 0,0 0,0 0,1 0,0-1,0 1,0-1,0 1,1-1,0 0,0-1,0 1,0-1,0 1,1-1,0-1,-1 1,1-1,0 0,1 1,13 2,0-1,0-1,1-1,-1 0,1-1,0-1,-1-1,1-1,4-2,-11 2,-1-1,0 0,0-1,0 0,0-1,0-1,-1 0,0 0,-1-1,1 0,-1-1,5-5,3-2</inkml:trace>
  <inkml:trace contextRef="#ctx0" brushRef="#br0" timeOffset="7234.594">4347 2585,'28'-1,"0"-2,0 0,0-2,-1-1,0-1,0-1,-1-1,0-2,5-3,49-50,-78 62,0 0,-1-1,1 1,-1-1,1 1,-1-1,0 0,0 1,0-1,0 0,0 0,0 0,-1 0,0 0,1 0,-1 0,0 0,-1 0,1 0,0 0,-1 0,0 1,0-1,0 0,0 0,0 0,0 1,-1-1,1 0,-1 1,0 0,0-1,0 0,-1 0,0 0,0 0,0 0,-1 1,1-1,-1 1,1 0,-1 0,0 0,1 0,-1 1,0 0,0 0,0 0,-1 0,1 0,0 1,0 0,0 0,0 0,0 0,-1 1,1-1,0 1,0 0,0 1,0-1,0 1,1-1,-1 1,0 0,-2 3,-109 88,104-85,2 1,-1 1,1 0,1 0,0 0,0 1,1 0,0 1,1 0,1 0,0 0,0 0,1 1,1 0,0 0,1 0,0 0,1 0,0 1,1-1,1 0,0 1,1-1,0-8,0 0,0 0,1-1,0 1,0-1,0 1,0-1,1 0,-1 0,1 0,0-1,0 0,1 1,-1-1,1-1,-1 1,1-1,0 0,0 0,0 0,0 0,5 0,121 8,-74-21,-33 5</inkml:trace>
  <inkml:trace contextRef="#ctx0" brushRef="#br0" timeOffset="8132.514">4883 2811,'18'-73,"-2"25,2 1,2 1,2 1,2 1,1 1,30-37,1 24,-55 56,0 0,0-1,0 1,0 0,0 0,0 0,0 0,0 0,0 0,0 0,0 1,0-1,0 0,-1 0,1 1,0-1,0 1,0-1,0 1,-1-1,1 1,0-1,0 1,-1 0,1-1,0 1,-1 0,1-1,-1 1,1 0,-1 0,1 0,-1 0,0 0,1-1,-1 1,0 0,0 0,1 0,-1 0,0 0,0 0,0 0,0 0,3 50,-3-46,-2 198,2-200,0 0,0 0,1-1,0 1,0 0,-1 0,2-1,-1 1,0 0,0-1,1 1,-1-1,1 0,0 1,0-1,0 0,0 0,0 0,0 0,1-1,-1 1,1-1,-1 1,1-1,-1 0,1 0,0 0,0 0,-1 0,1-1,0 1,0-1,0 0,0 0,0 0,-1 0,1 0,0-1,0 1,0-1,0 0,-1 0,1 0,0 0,-1 0,1-1,-1 1,1-1,0-1,21-12,-1-1,-1-1,-1-1,0-1,-2-1,15-18,5-5,85-88,-123 129,0 1,0 0,0-1,0 1,0 0,0 0,1 0,-1 0,0 0,1 0,-1 0,1 1,-1-1,1 0,-1 1,1-1,0 1,-1 0,1-1,0 1,-1 0,1 0,0 0,-1 0,1 0,-1 1,1-1,0 0,-1 1,1-1,-1 1,1 0,-1-1,1 1,-1 0,1 0,-1 0,0 0,1 0,-1 0,0 0,0 0,0 1,0-1,0 0,0 1,0-1,-1 1,1-1,0 1,-1-1,1 1,-1 0,0-1,1 2,20 208,-19-203,0-1,0 0,1-1,0 1,0 0,1-1,0 1,0-1,1 0,-1-1,1 1,2 1,10 4</inkml:trace>
  <inkml:trace contextRef="#ctx0" brushRef="#br0" timeOffset="8937.367">5843 2557,'17'-2,"-1"0,1-1,-1 0,0-2,0 0,0 0,-1-2,1 0,-1 0,-1-2,0 0,0 0,-1-1,0-1,0-1,-2 1,5-7,-14 16,0-1,0 0,-1 0,1 0,-1 0,0 0,0 0,0 0,0 0,0 0,-1 0,1-1,-1 1,0 0,0-1,0 1,0 0,-1 0,1-1,-1 1,0 0,0 0,0 0,0 0,-1 0,1 0,-1 0,0 0,0 1,0-1,0 0,0 1,-1 0,1 0,0-1,-1 1,0 1,0-1,1 0,-1 1,0-1,0 1,-1 0,1 0,0 0,0 1,0-1,-1 1,1-1,0 1,-1 0,-8 0,0 0,0 1,0 0,1 0,-1 1,0 1,1 0,-1 1,1 0,0 1,0 0,1 1,-1 0,1 0,0 1,1 0,0 1,0 0,1 1,0 0,0 0,1 0,0 1,1 0,0 1,0-1,-1 7,3-10,0 0,1 1,0 0,0 0,1 0,0 0,0 1,1-1,0 0,0 1,1-1,0 1,1-1,0 0,0 1,1-1,0 0,0 0,1 0,0 0,0 0,1 0,0-1,0 0,1 0,0 0,0 0,1-1,0 0,0 0,0-1,1 1,0-1,0-1,0 1,0-1,1-1,0 1,-1-1,9 2,1-2,0-2,-1 0,1 0,0-2,-1 0,1 0,0-2,-1 0,0-1,0-1,0 0,0-1,-1-1,0 0,0-2,-1 1,0-1,0-1,1-3,159-152,-170 160,0 0,1 0,0 0,0 1,1-1,-1 1,1 1,0-1,0 1,0 0,0 0,1 1,-1-1,1 2,0-1,-1 1,1 0,0 0,0 1,0 0,0 0,-1 0,1 1,4 1,-7 0,-1 1,0-1,-1 1,1 0,0 0,-1 0,1 0,-1 1,0-1,0 1,-1-1,1 1,-1 0,1-1,-1 1,0 0,0 0,-1 0,1 0,-1 0,0 0,0 0,-1 0,1 0,-1 0,1 0,-1-1,-1 1,1 0,0 0,-1-1,0 1,-1 1,-5 62,8-66,0 0,0 0,1 0,-1 1,0-1,0 0,1 0,-1 0,1 0,-1 0,1 0,-1 0,1 0,0 0,-1 0,1 0,0-1,0 1,0 0,-1 0,1-1,0 1,0-1,0 1,0 0,0-1,0 0,0 1,1-1,-1 0,0 1,0-1,0 0,0 0,0 0,0 0,1 0,-1 0,0 0,0-1,0 1,0 0,0-1,0 1,0-1,0 1,52-31,-43 24,275-188,-283 193,-1 1,1-1,0 0,0 1,0-1,-1 1,1 0,1 0,-1 0,0 0,0 0,0 0,0 0,1 1,-1-1,0 1,1 0,-1 0,0 0,1 0,-1 0,0 0,1 0,-1 1,0-1,1 1,-1 0,0 0,0 0,0 0,0 0,0 0,0 0,0 1,0-1,1 2,16 66,-19-63,0 0,1-1,-1 1,1-1,1 1,-1-1,1 1,-1-1,2 0,-1 1,0-1,1 0,0-1,0 1,1 0,-1-1,1 0,0 0,0 0,1 0,-1-1,1 1,-1-1,1 0,3 1,64-3,-53-8</inkml:trace>
  <inkml:trace contextRef="#ctx0" brushRef="#br0" timeOffset="9715.518">7592 1513,'-23'126,"5"1,6 1,5 0,10 111,-3-227,-28 246,33-230,1-22</inkml:trace>
  <inkml:trace contextRef="#ctx0" brushRef="#br0" timeOffset="9964.247">7113 2049,'43'-5,"43"-6,17-1,0 1,-8-3,-10 2,-15 3,-15 2,-16 3</inkml:trace>
  <inkml:trace contextRef="#ctx0" brushRef="#br0" timeOffset="13633.47">8834 2218,'-15'2,"0"1,0 0,0 1,1 1,-1 1,1 0,1 0,-1 1,1 1,0 1,1-1,0 2,1 0,-1 0,2 1,0 1,0-1,1 2,0-1,1 1,1 0,0 1,1 0,0 0,0 5,1-9,2-1,-1 1,1 0,1 0,0 0,0 0,1 1,1-1,-1 0,2 0,-1 1,1-1,3 8,-4-16,1 0,0 0,1-1,-1 1,0-1,0 1,1-1,-1 1,1-1,-1 0,1 0,-1 0,1 0,0 0,0 0,-1 0,1 0,0-1,0 1,0-1,0 1,0-1,0 0,0 0,0 1,0-1,0-1,0 1,0 0,0-1,-1 1,1-1,0 1,0-1,0 0,0 0,-1 0,2 0,67-41,-47 19,0-1,-1-1,-2-1,-1-1,-1-1,-1 0,-1-1,-2-1,6-16,-10 23,-15 126,0-83,-15 133,20-148,0 0,0 0,1 0,0 0,0 0,0 0,1-1,-1 1,1 0,0-1,1 0,-1 1,1-1,0 0,0 0,0 0,0-1,1 1,-1-1,1 0,0 0,0 0,0 0,0-1,1 1,-1-1,1 0,4 1,4-2,1 0,-1-1,0-1,0 0,1-1,-1 0,0-1,0 0,-1-1,1-1,-1 0,0 0,0-1,-1-1,1 0,-1-1,-1 0,0 0,0-1,5-6,10-9,-1-1,-1-1,-1-1,-1-1,-2-1,0 0,0-6,6-7,24-41,-3-3,-4-1,-4-3,2-18,-30 78,-1 0,-2 0,-1-1,-1 0,-2 0,-1-1,-1 1,-2-8,1 38,1 0,-1 1,0-1,1 0,-1-1,0 1,0 0,0 0,0 0,0 0,0 0,0 0,0 0,0 0,0 0,0 0,-1 0,1 0,0 0,-1 0,1 0,-1 0,1 0,-1 0,1 1,-1-1,0 0,1 0,-1 0,0 1,0-1,0 0,0 1,1-1,-1 1,0-1,0 1,0 0,0-1,0 1,0 0,0-1,0 1,0 0,0 0,0 0,-1 0,1 0,0 0,0 0,0 1,0-1,0 0,0 0,0 1,0-1,0 1,0-1,1 1,-1-1,0 1,0 0,0-1,0 1,1 0,-1 0,0-1,0 2,-19 20,1 2,1 0,0 1,2 1,1 1,2 0,0 1,-8 29,16-45,-23 54,2 2,4 1,3 1,2 1,4 0,-2 52,14-102,1 0,1 0,1 1,0-2,2 1,1 0,0-1,1 1,1-2,3 4,-6-15,0 0,0 0,1-1,0 0,0 0,1 0,-1 0,2-1,-1 0,1 0,0-1,0 0,0 0,1-1,-1 0,1 0,0 0,1-1,-1-1,0 1,1-1,0-1,-1 0,1 0,5 0,2-2,-1-1,1-1,-1 0,0-1,0 0,0-2,0 1,-1-2,0 0,0 0,-1-2,0 0,0 0,-1-1,-1 0,1-1,-2-1,1 0,-2 0,0-1,0 0,-1 0,0-1,-2 0,1-1,-2 1,0-1,-1 0,0 0,0-12,-1 16,0-1,-2-1,1 1,-2 0,1 0,-2 0,0-1,0 1,-1 0,0 0,-1 0,-1 1,0-1,0 1,-1-1,-1 2,0-1,0 0,-1 1,0 0,-1 1,0 0,-1 0,0 1,0 0,-1 0,1 1,-2 0,1 1,-1 0,0 1,0 0,-1 0,-3 2,-1 1,1 1,-1 0,1 0,-1 2,0 0,1 1,-1 0,1 1,0 1,0 1,0 0,1 1,-1 0,1 1,1 1,-1 0,1 1,-1 1,-18 15</inkml:trace>
  <inkml:trace contextRef="#ctx0" brushRef="#br0" timeOffset="14002.394">10274 2190,'-31'17,"1"1,1 2,1 1,0 1,2 2,1 0,1 2,-20 26,38-44,0 0,0 1,1 0,0 0,1 0,0 1,1-1,-1 1,0 9,3-15,0-1,1 0,0 1,0-1,0 1,0-1,1 0,-1 1,1-1,0 0,0 0,0 0,0 1,1-1,-1 0,1 0,0-1,-1 1,1 0,1-1,-1 1,0-1,1 1,-1-1,1 0,0 0,-1 0,1-1,0 1,0-1,3 2,3 0,0 0,0-1,0 0,0 0,0-1,1 0,-1-1,1 0,-1 0,0-1,1 0,-1-1,0 0,0 0,0-1,0 0,0-1,-1 0,1 0,-1-1,0 0,-1 0,3-3,5-3,-1 0,-1-1,0-1,-1 0,0-1,-1 0,-1 0,0-1,-1-1,0 1,-2-2,1 1,-5 9,0 0,0 0,0-1,-1 1,0 0,0-1,-1 0,0 1,0-1,-1 0,0 1,0-1,-1 0,0 1,-1-1,1 0,-1 1,-1 0,1-1,-1 1,-1 0,1 0,-1 1,0-1,-1 1,0 0,0 0,0 0,0 1,-1 0,0 0,0 0,0 1,-1 0,0 0,0 0,0 1,-3-1,1 3,0 1,0 0,0 0,0 1,0 0,0 0,0 1,0 0,0 1,1 0,-1 1,1-1,0 2,0-1,0 1,0 0,1 1,0-1,0 2,1-1,-1 1,2 0,-1 0,-1 3,-9 10</inkml:trace>
  <inkml:trace contextRef="#ctx0" brushRef="#br0" timeOffset="14748.702">10584 2274,'-1'47,"-1"-30,2-1,0 1,0 0,2-1,0 1,0-1,2 1,0-1,2 2,-5-14,1-1,0 0,0 0,0 0,0-1,0 1,0 0,1-1,-1 1,1-1,0 0,0 0,0 0,0 0,0 0,0-1,0 0,0 1,1-1,-1 0,0 0,1-1,-1 1,1-1,-1 0,1 0,-1 0,1 0,-1-1,1 1,-1-1,1 0,0 0,112-49,-106 45,144-112,-153 116,-1-1,1 1,-1 0,1 0,-1 0,1 0,0-1,0 1,-1 0,1 0,0 0,0 1,0-1,0 0,0 0,0 0,1 1,-1-1,0 1,0-1,0 1,1-1,-1 1,0 0,0-1,1 1,-1 0,0 0,1 0,-1 0,0 0,0 0,1 0,-1 1,0-1,1 0,-1 1,0-1,0 1,0-1,1 1,-1 0,0 0,0-1,0 1,0 0,0 0,0 0,-1 0,1 0,0 0,0 0,-1 0,1 0,0 2,2 50,-4-49,0 0,1 0,-1 1,1-1,0 0,0 1,0-1,1 0,-1 1,1-1,0 0,0 0,1 0,-1 0,1 0,0 0,0 0,0 0,0-1,1 1,0-1,-1 1,1-1,1 0,-1 0,0-1,1 1,-1-1,1 1,0-1,0 0,6 1,0-2,-1 1,1-1,0 0,0-1,0 0,-1-1,1 0,0 0,0-1,-1 0,1-1,-1 0,0-1,0 0,0 0,0-1,-1 0,0 0,0-1,0 0,2-3,10-10,0-1,-1 0,-2-2,0 0,-1-1,-1 0,3-10,13-19,-3-1,-2-1,-3-1,-2-2,13-56,-30 95,4-12,-2 0,-1 0,-2 0,-1 0,-1 0,-1-1,-4-22,4 52,1 0,-1 0,1 0,-1 0,0 0,0 0,1 0,-1 0,0 0,0 0,0 0,0 0,0 0,0 0,-1 0,1 0,0 0,0 0,-1 0,1 0,-1 0,1 0,-1 0,1 0,-1 0,1 1,-1-1,0 0,1 0,-1 1,0-1,0 0,0 1,1-1,-1 1,0-1,0 1,0-1,0 1,0 0,0-1,0 1,0 0,0 0,0 0,0 0,0 0,0 0,0 0,0 0,0 0,0 0,0 1,0-1,0 0,0 1,0-1,0 1,0-1,0 1,0-1,0 1,1-1,-1 1,-36 118,31-90,0 6,0 0,3 1,0 0,3-1,1 1,1-1,8 35,68 286,-77-351,-1 0,1 0,0 0,1 0,-1 0,1-1,0 1,0 0,1-1,-1 1,1-1,0 0,0 0,1 0,-1 0,1-1,0 1,0-1,0 0,0 0,0 0,1-1,-1 0,5 2,-7-4,-1 0,0-1,1 1,-1-1,1 1,-1-1,0 1,0-1,1 0,-1 0,0 1,0-1,0 0,0 0,0 0,0 0,0-1,0 1,0 0,-1 0,1 0,0-1,-1 1,1 0,-1-1,1 1,-1 0,0-1,1 1,-1-1,0 1,0-1,0 1,0 0,0-1,-1 1,1-1,-2-20</inkml:trace>
  <inkml:trace contextRef="#ctx0" brushRef="#br0" timeOffset="15004.855">11233 1936,'48'10,"40"2,14 1,0-4,-13-2,-16-2,-12-3,-11-1,-9-1,-7 0,-9-1</inkml:trace>
  <inkml:trace contextRef="#ctx0" brushRef="#br0" timeOffset="17701.777">12983 2106,'-24'1,"0"2,0 1,0 1,0 1,1 1,-9 5,10-5,-29 18,50-24,0-1,0 1,0 0,0 0,0 0,0-1,1 1,-1 0,0 0,1 0,-1 0,0 0,1 0,-1 1,1-1,-1 0,1 0,0 0,0 0,-1 1,1-1,0 0,0 0,0 0,0 1,0-1,1 0,-1 0,0 0,0 1,1-1,-1 0,1 0,-1 0,1 0,-1 0,1 0,0 0,0 0,-1 0,1 0,0 0,0 0,0 0,145 101,-142-100,-1 1,0-1,0 1,0-1,0 1,-1 0,1 0,-1 0,0 1,0-1,0 0,0 1,0 0,-1-1,0 1,1 0,-1 0,-1-1,1 1,-1 0,1 0,-1 0,0 0,0 0,-1 0,1 0,-1 0,0 0,0-1,0 1,-1 0,1-1,-1 1,0 0,0-1,0 0,-3 3,-3 2,0-1,-1 0,-1 0,1-1,-1-1,0 1,0-1,0-1,-1 0,0-1,1 0,-1 0,-1-1,1-1,0 0,0 0,0-1,-5-1,9 2,0-1,0 0,0 0,0 0,0-1,0 0,0-1,0 1,0-1,1-1,-1 1,1-1,0 0,0-1,0 1,0-1,-2-3,2-3</inkml:trace>
  <inkml:trace contextRef="#ctx0" brushRef="#br0" timeOffset="18020.69">13463 2133,'-30'35,"2"1,1 1,2 2,1 0,-17 41,11 27,30-104,-1 0,1 1,0-1,0 0,0 0,0 0,0 0,1 0,-1 0,1 0,0 0,0 0,0-1,0 1,1 0,-1 0,1-1,-1 1,1-1,0 1,0-1,0 0,1 0,-1 0,0 0,1 0,-1 0,1-1,0 1,-1-1,1 0,0 0,3 1,3-2,0 0,1-1,-1 0,0 0,0-1,0 0,0-1,0 0,-1-1,1 1,-1-2,0 1,8-6,-13 8,10-6,1 0,-1-1,-1-1,1 0,-2-1,1 0,-2-1,1 0,-2 0,0-2,0 1,-1-1,-1 0,0 0,-1-1,-1 0,0 0,3-15,-8 24,0-1,0 0,-1 0,0 0,0 1,-1-1,0 0,0 1,0-1,-1 1,1 0,-2 0,1 0,-1 0,0 1,0-1,0 1,-1 0,0 0,0 1,0-1,-1 1,1 0,-1 1,0-1,0 1,0 0,0 1,-1-1,1 1,-1 0,0 1,1 0,-1 0,0 0,0 1,0 0,1 0,-1 1,0 0,0 0,1 1,-1-1,-5 3,-7 9</inkml:trace>
  <inkml:trace contextRef="#ctx0" brushRef="#br0" timeOffset="18602.313">13660 2500,'4'29,"14"-37,57-152,-69 148,0-1,2 1,-1 0,1 1,1 0,0 0,1 1,0 0,0 1,1 0,0 1,1 0,0 0,0 1,3 0,-13 6,-1 0,1 1,0-1,-1 1,1 0,0-1,0 1,0 0,-1 0,1 0,0 0,0 0,0 1,-1-1,1 0,0 1,0-1,-1 1,1 0,0 0,-1-1,1 1,-1 0,1 0,-1 1,1-1,-1 0,0 0,0 1,1-1,-1 1,0-1,0 1,-1-1,1 1,0 0,0-1,-1 1,1 0,-1-1,1 1,-1 0,0 0,0 1,-2 83,-17 26,19-111,0 0,0 0,0-1,0 1,0 0,0 0,0-1,1 1,-1 0,0-1,0 1,1 0,-1-1,0 1,1 0,-1-1,1 1,-1-1,1 1,-1-1,1 1,-1-1,1 1,0-1,-1 1,1-1,0 0,-1 1,1-1,0 0,-1 0,1 0,0 1,0-1,-1 0,1 0,0 0,0 0,-1 0,1 0,0 0,0-1,-1 1,1 0,0 0,-1 0,1-1,0 1,-1 0,1-1,0 1,-1-1,1 1,39-29,-34 24,126-107,-122 102,1 1,0 0,0 1,1 0,0 0,0 2,1-1,0 2,0 0,4-1,-16 6,1-1,-1 1,0 0,0-1,1 1,-1 0,0 0,0 0,1 0,-1 0,0 0,1 0,-1 1,0-1,0 0,1 1,-1-1,0 1,0-1,0 1,0 0,0 0,0-1,0 1,0 0,0 0,0 0,0 0,0 0,-1 0,1 0,0 0,-1 0,1 0,-1 1,1-1,-1 0,1 0,-1 1,0-1,0 0,0 0,0 1,0-1,-6 62,4-55,-13 168,30-135,-2-29</inkml:trace>
  <inkml:trace contextRef="#ctx0" brushRef="#br0" timeOffset="18987.448">14479 2387,'33'-5,"1"-1,-1-2,0-2,0-1,-1-1,-1-2,21-12,-47 24,1 0,-1-1,0 1,0-1,0 0,0-1,0 1,-1-1,0 0,0 0,0 0,0-1,0 1,-1-1,0 0,0 0,0 0,-1 0,0-1,0 1,0-1,0 1,-1-1,0 0,0 1,-1-1,0 0,0 0,0 0,0 1,-1-1,0 0,0 1,-1-1,0 0,0 1,0 0,0-1,-1 4,1-1,-1 1,0-1,0 1,0 0,0 0,0 1,0-1,0 1,-1-1,1 1,-1 0,1 0,0 0,-1 1,0-1,1 1,-1 0,1 0,-1 0,1 1,-1-1,0 1,1 0,-1 0,0 0,-87 43,73-28,0 1,1 1,1 1,0 0,2 1,0 1,2 0,0 1,1 0,2 1,0 0,-3 14,9-32,1 0,0 0,0 0,0 1,0-1,1 0,0 1,0-1,0 1,1-1,0 1,0-1,0 1,1-1,0 0,0 1,0-1,1 1,0-1,0 0,0 0,0 0,1 0,0-1,0 1,0-1,1 1,-1-1,1 0,0 0,0-1,5 4,5-1,1 0,0-2,0 1,0-2,1 0,0-1,-1 0,1-1,0-1,8-1,6-4</inkml:trace>
  <inkml:trace contextRef="#ctx0" brushRef="#br0" timeOffset="19950.877">15466 2360,'-44'420,"37"-397,12-57,9-4,2 0,1 1,2 0,2 2,1 0,1 2,2 0,13-11,-2-1,2 1,1 2,3 2,1 1,2 3,2 1,1 2,20-8,-6 20,-61 20,0 1,0 0,0 0,0-1,1 1,-1 0,0 0,0 0,0 0,0 1,1-1,-1 0,0 0,0 1,0-1,0 1,0-1,0 1,0-1,0 1,0 0,0-1,0 1,0 0,0 0,-1-1,1 1,0 0,0 0,-1 0,1 0,-1 0,1 0,-1 0,1 1,-1-1,0 0,1 0,-1 0,0 0,0 0,0 1,0-1,0 0,0 0,0 0,0 0,-1 1,1-1,0 0,-1 0,0 1,-4 14,-2 1,0-1,-1 0,-1-1,0 0,-1 0,-1-1,0-1,-6 6,4-3,-18 20,-2-1,-1-2,-2-1,-1-1,-15 6,18-15,34-20,6-8</inkml:trace>
  <inkml:trace contextRef="#ctx0" brushRef="#br0" timeOffset="20270.26">16567 2106,'-47'30,"2"3,1 2,2 2,1 1,-9 15,-7 24,55-75,1 0,0 1,0-1,-1 0,1 0,0 1,1-1,-1 0,0 1,1-1,0 1,-1-1,1 1,0-1,0 1,0-1,1 1,-1-1,0 1,1-1,0 1,0-1,0 1,0-1,0 0,0 0,0 0,1 1,-1-1,1 0,-1-1,1 1,0 0,2 1,3-1,0 0,0-1,0 0,0 0,1-1,-1 0,0 0,1-1,-1 1,0-2,0 1,0-1,0 0,0 0,0-1,0 0,-1-1,1 1,-1-1,5-4,-9 7,13-6,0-1,-1-1,0 0,0-1,-1 0,-1-1,0 0,0-1,-1-1,-1 1,0-2,0 0,-2 0,1 0,-2-1,0 0,-1-1,-1 1,0-1,-1 0,0-1,-2 1,0-1,-1-2,-2 13,-1 0,0 1,-1-1,1 0,-1 1,-1-1,1 1,-1 0,1 0,-1 0,-1 0,1 1,-1 0,0 0,0 0,0 0,0 1,-1 0,1 0,-1 0,0 1,0 0,0 0,0 0,0 1,0 0,0 0,-1 1,1 0,0 0,0 0,-1 0,1 1,0 0,0 1,0 0,0-1,-1 2,-25 8,4 1</inkml:trace>
  <inkml:trace contextRef="#ctx0" brushRef="#br0" timeOffset="20518.035">16934 2190,'-14'38,"-10"18,-1 4,9-8,7-18,5-15</inkml:trace>
  <inkml:trace contextRef="#ctx0" brushRef="#br0" timeOffset="20667.668">17018 1569,'0'0</inkml:trace>
  <inkml:trace contextRef="#ctx0" brushRef="#br0" timeOffset="21006.195">17047 2416,'280'-316,"-253"290,-26 26,-1 0,1 0,0 0,-1 0,1 0,-1 0,1 0,0 0,-1 0,1 1,-1-1,1 0,-1 0,1 1,-1-1,1 0,-1 0,1 1,-1-1,1 1,-1-1,1 0,-1 1,0-1,1 1,-1-1,0 1,1-1,-1 1,0-1,0 1,0-1,1 1,-1 0,0-1,0 1,0-1,0 1,0-1,0 1,0 0,0-1,0 1,0-1,0 1,-1-1,1 1,0 0,0-1,-1 1,1-1,0 1,-1-1,-1 47,0-40,0 0,0 0,1 0,0 0,1 0,0 0,0 0,0 0,1 0,0 0,0 0,1 0,0 0,0-1,0 1,1 0,0-1,1 0,-1 0,1 0,0 0,0 0,1-1,0 0,0 0,0 0,3 1,-4-4,1-1,-1 0,0 0,1 0,-1-1,0 1,1-1,-1 0,1 0,-1-1,0 1,1-1,-1 0,0 0,1-1,-1 1,0-1,0 0,0 0,0 0,-1 0,1-1,-1 0,1 1,-1-2,76-85,-1-89,-28 49,-38 108,1 5</inkml:trace>
  <inkml:trace contextRef="#ctx0" brushRef="#br0" timeOffset="21267.558">18091 1513,'-9'43,"-9"38,-1 15,3 1,0-11,1-11,5-13,-2-8,2-8,2-3,3-3,2-4,-3-3,-1-2,1-3,1 0,2-5</inkml:trace>
  <inkml:trace contextRef="#ctx0" brushRef="#br0" timeOffset="21522.104">17809 1880,'43'4,"33"2,14 0,1-1,-10-1,-19-2</inkml:trace>
</inkml:ink>
</file>

<file path=ppt/ink/ink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6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57 194,'-28'68,"22"-50,0 0,1 0,1 1,1-1,0 1,2 0,0 0,1 0,1 0,2 11,-2-26,0-1,1 1,-1-1,1 0,-1 0,1 0,0 0,0 0,1 0,-1-1,0 1,1 0,0-1,-1 0,1 0,0 0,0 0,0 0,1-1,-1 1,0-1,1 0,-1 0,0 0,1 0,-1-1,1 1,0-1,-1 0,1 0,-1 0,1-1,8 0,-1 0,0-1,-1-1,1 1,0-2,-1 0,1 0,-1 0,8-6,40-29,-1-2,-1-3,37-39,-93 81,1 1,0-1,0 1,0 0,0-1,0 1,0 0,0 0,0-1,0 1,0 0,1 0,-1 0,0 1,1-1,-1 0,1 0,-1 1,1-1,-1 1,1-1,-1 1,1-1,-1 1,1 0,0 0,-1 0,1 0,0 0,-1 0,1 1,-1-1,1 0,0 1,-1 0,1-1,-1 1,0 0,1-1,-1 1,1 0,-1 0,0 0,1 1,16 130,-17-127,-1-1,1 1,1-1,-1 0,1 1,-1-1,1 0,0 0,1 0,-1-1,1 1,0 0,0-1,0 0,0 1,0-1,1-1,-1 1,1 0,0-1,0 0,0 0,0 0,0 0,0-1,1 1,-1-1,1 0,-1 0,1-1,-1 0,1 1,-1-1,1-1,-1 1,1-1,-1 0,14-5,-1 0,0-2,-1 0,0-1,0-1,-1 0,0-1,-1 0,0-1,-1-1,0-1,-1 1,-1-2,0 0,-1 0,2-5,45-94,-49 89</inkml:trace>
  <inkml:trace contextRef="#ctx0" brushRef="#br0" timeOffset="300.984">1158 448,'38'-7,"0"-1,0-2,-1-2,-1-1,30-16,-53 23,2 1,0-1,-1-1,0 0,0-1,0-1,-1 0,0-1,-1-1,0 1,0-2,-1 0,-1 0,0-1,-1 0,0-1,-1 0,-1 0,0 0,-1-1,0 0,1-11,-5 23,-1 0,0 0,0-1,-1 1,1 0,-1-1,0 1,0 0,0-1,0 1,0 0,-1-1,0 1,1 0,-1-1,0 1,-1 0,1 0,0 0,-1 0,0 0,0 0,0 0,0 1,0-1,0 1,-1-1,1 1,-1 0,0 0,0 0,1 1,-1-1,0 0,-1 1,1 0,0 0,0 0,0 0,-1 0,1 1,0-1,-1 1,1 0,-2 0,-8 5,-1 0,1 1,1 0,-1 1,1 0,0 1,0 0,1 1,1 1,-1-1,1 2,1-1,-2 4,-2 0,0-1,2 1,0 1,0 0,2 1,-1 0,2 0,1 1,0 0,1 0,0 1,2 0,0 0,1 0,0 0,2 0,0 1,2-1,-1 0,2 2,1-11,-1-1,1 1,1 0,0-1,0 0,0 0,1 0,1 0,-1-1,1 0,0 0,1 0,-1-1,1 0,1 0,-1-1,1 0,0 0,0-1,0 0,1 0,0-1,-1 0,5 0,18 5,2-2,-1-1,0-1,1-2,0-2,7-1,-12 0</inkml:trace>
</inkml:ink>
</file>

<file path=ppt/ink/ink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4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150 344,'38'-7,"0"-2,0-2,-1-1,0-2,-1-1,-1-2,6-5,-22 14,1-1,-2-1,1 0,-1-2,-1 0,0-1,0 0,-2-1,0-1,0-1,-1 0,-1-1,-1 0,-1-1,3-6,-14 25,-1-1,1 0,-1 0,1 0,-1 0,1 0,-1 0,1 0,0 0,-1 0,1 0,-1 0,1 0,-1 0,1 0,-1 0,1 0,-1 0,1 0,0-1,-1 1,1 0,-1 0,1-1,0 1,-1 0,1 0,-1-1,1 1,0-1,0 1,-1 0,1-1,0 1,0 0,-1-1,1 1,0-1,0 1,0-1,0 1,0-1,-1 1,1-1,0 1,0-1,0 1,0 0,0-1,1 1,-1-1,0 0,-10 17,1 1,1 0,1 0,0 0,1 1,1 0,-2 13,3-13,-21 100,5 0,-1 83,10-77,-6-1,-17 55,30-163,-1 16,-1 0,-1-1,-2 0,-2-1,0 0,-2 0,-1-1,-1-1,-2-1,0 0,-2-1,0 0,-4 0,14-16,0 0,-1-1,0 0,0-1,-1 0,0 0,0-1,-1-1,0 0,0 0,0-1,0-1,-1 0,1-1,-1 0,0-1,0 0,1-1,-10-1,18 0,1 0,-1-1,0 1,1-1,-1 0,1 0,0 0,-1 0,1-1,0 1,0-1,1 0,-1 0,0 0,1 0,0 0,0 0,0-1,0 1,0-1,1 1,-1-1,1 0,0 0,0 0,1 1,-1-1,1 0,0 0,0 0,0 0,0 0,1-1,1-11,0 0,1 1,0-1,1 1,1 0,1 0,5-11,19-21,1 2,3 1,1 2,2 1,2 2,1 2,2 1,2 3,1 1,1 2,2 2,19-6,-8 6,-36 21</inkml:trace>
  <inkml:trace contextRef="#ctx0" brushRef="#br0" timeOffset="618.481">1165 627,'-48'43,"2"3,1 2,3 2,2 2,-3 8,3 27,39-85,1 0,-1 0,1 0,-1 0,1 0,-1 0,1 0,0 1,0-1,0 0,1 0,-1 0,0 0,1 0,-1 0,1 0,0 0,0 0,0 0,0 0,0 0,0 0,0 0,0-1,1 1,-1 0,1-1,-1 0,1 1,0-1,-1 0,1 0,0 1,0-1,0-1,0 1,0 0,0 0,0-1,0 1,1-1,6-1,1 0,-1 0,0-1,1-1,-1 1,0-1,0-1,-1 0,1 0,-1-1,0 0,0 0,0-1,-1 0,0 0,5-6,1 2,37-34,-2-2,-3-2,-2-2,16-26,-24 32,-34 44,-1 1,0-1,0 0,0 1,1-1,-1 0,0 1,1-1,-1 0,0 1,0-1,1 0,-1 1,1-1,-1 0,0 0,1 0,-1 1,1-1,-1 0,0 0,1 0,-1 0,1 0,-1 0,1 0,-1 0,0 0,1 0,-1 0,1 0,-1 0,1 0,-1 0,0 0,1-1,-1 1,1 0,-1 0,0 0,1-1,-1 1,0 0,1 0,-1-1,0 1,1 0,-1-1,0 1,0-1,1 1,-1 0,0-1,0 1,0-1,0 1,1 0,-1-1,0 1,0-1,0 1,0-1,0 1,0 0,0-1,0 1,0-1,0 1,-6 33,3-29,1 0,0 0,0 1,0-1,0 1,1-1,-1 1,1 0,0-1,1 1,-1 0,1 0,0 0,0-1,1 1,-1 0,1 0,0-1,0 1,1 0,-1-1,1 1,0-1,0 0,1 1,-1-1,1 0,0-1,0 1,0 0,1-1,-1 0,1 1,0-1,-1-1,5 3,4-3,-1 0,1-1,0 0,0-1,-1 0,1-1,0 0,0-1,-1 0,1-1,-1 0,0-1,0 0,0-1,-1 0,8-6,8-5,0 0,-2-2,0-1,-1-1,19-23,-23 21,-1-1,-2-1,0-1,-1 0,-2-1,10-25,-7-32,-18 82,0 0,0 0,0 0,0 0,0 0,0 0,0 0,-1 1,1-1,0 1,0 0,-1 0,1 0,0 0,0 0,-1 0,1 0,0 1,0-1,-1 1,1-1,0 1,0 0,0 0,0 0,0 0,0 1,0-1,0 0,1 1,-1-1,0 1,1 0,0-1,-2 3,2-4,-12 10,1 0,-1 1,2 0,-1 1,2 0,-1 1,2 0,0 1,0 0,2 0,-1 1,-4 14,11-26,0-1,1 1,-1 0,0 0,1 0,0 0,0 0,0 0,0-1,0 1,0 0,1 0,-1 0,1 0,0 0,0-1,0 1,0 0,1-1,-1 1,1-1,-1 1,1-1,0 0,0 0,0 1,0-1,0-1,0 1,1 0,-1 0,1-1,93 30,-65-24,-20-4,-5-4,1 2,0-1,0 1,-1 0,1 0,-1 1,1 0,-1 0,0 1,1 0,-1 0,0 0,-1 0,1 1,-1 0,1 1,-1-1,-1 1,1 0,-1 0,1 0,-1 1,-1-1,1 1,-1 0,0 0,-1 0,1 1,-1-1,0 0,-1 1,1 1,-5 19,-3-2</inkml:trace>
</inkml:ink>
</file>

<file path=ppt/ink/ink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3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1 870,'22'11,"1"-2,1 0,-1-2,1 0,0-2,1-1,-1 0,1-2,0-1,0-1,-1-1,1-1,0-1,-1-1,0-2,0 0,0-2,-1 0,0-1,0-2,-1 0,6-6,33-27,-1-2,-3-3,-2-3,-3-2,-2-2,-2-2,-3-3,27-47,-1 9,67-95,-118 172,-20 23,0-1,-1 0,1 1,0-1,0 0,0 1,0-1,0 0,-1 1,1-1,0 0,0 1,0-1,0 1,0-1,0 0,0 1,0-1,0 0,0 1,0-1,1 1,-1-1,0 0,0 1,0-1,0 0,1 1,-1-1,0 0,0 0,0 1,1-1,-1 0,0 1,1-1,-1 0,0 0,0 0,1 1,-1-1,0 0,1 0,-1 0,1 0,-1 0,0 0,1 0,-1 0,0 0,1 1,-1-2,1 1,-1 0,0 0,1 0,-1 0,0 0,1 0,-1 0,0 0,1 0,-1-1,0 1,1 0,-1 0,0-1,1 1,-1 0,0 0,-4 30,-1 1,-1-1,-2 0,-1-1,-3 7,4-13,-222 594,160-483,66-128,-1-1,1 1,-1-1,0 0,-1 0,1-1,-1 1,1-1,-2 0,1-1,0 0,0 0,-1 0,0-1,0 1,1-2,-1 1,0-1,-6 1,9-3,0 1,-1-1,1 0,0 0,0 0,0 0,0-1,0 0,0 0,0 0,1 0,-1 0,0-1,1 0,0 1,-3-4,-14-13</inkml:trace>
  <inkml:trace contextRef="#ctx0" brushRef="#br0" timeOffset="336.78">1496 616,'-11'26,"0"1,1 0,2 0,1 1,1 0,1 0,2 1,0 6,2-30,0-1,0 1,1-1,-1 1,1-1,0 1,0-1,1 1,-1-1,1 0,0 1,0-1,1 0,-1 1,1-1,0 0,0 0,0 0,1 0,0-1,-1 1,1-1,0 1,0-1,1 0,-1 0,1-1,0 1,-1-1,1 0,0 1,0-2,9 0,0-1,0-1,0 0,0-1,0 0,-1-1,1 0,-1-1,0 0,0-1,0-1,-1 0,1 0,-1-1,-1-1,0 0,0 0,0-1,-1 0,0-1,-1 1,0-2,-1 2,0-1,-1 0,0 0,-1-1,0 0,0 0,-1 0,-1 0,0-1,0 1,-1-1,-1 0,0 0,-1-7,0 12,0 0,0 0,-1 0,-1 0,1 0,-1 0,0 1,0-1,-1 1,0-1,0 1,-1 0,1 0,-1 0,-1 1,1-1,-1 1,0 0,0 0,0 1,-1 0,0 0,1 0,-2 0,-1 0,-56-15,34 15</inkml:trace>
</inkml:ink>
</file>

<file path=ppt/ink/ink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17.8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55 0,'-23'181,"21"-147,-1 546,-22-354,25-224,-1 0,1 0,0 0,-1 0,1 0,0 0,0 0,0 0,0 1,1-1,-1 0,1 0,-1 0,1 0,-1 0,1 0,0 0,0 0,0-1,0 1,1 0,-1 0,0-1,1 1,-1-1,1 1,-1-1,1 0,0 0,0 1,-1-1,1 0,0-1,0 1,0 0,0 0,0-1,0 0,2 1,8-6,0 0,0-1,0-1,-1 0,0 0,0-1,0-1,-1 0,-1 0,1-2,20-16,196-167,-124 128,-101 66,0-1,0 1,1 0,-1 0,0-1,1 1,-1 0,0 0,1 0,-1 0,0 1,1-1,-1 0,0 1,1-1,-1 0,0 1,0 0,1-1,-1 1,0 0,0-1,0 1,0 0,0 0,0 0,0 0,0 0,0 0,-1 0,1 0,0 0,-1 1,1-1,0 0,-1 0,0 1,1-1,-1 0,0 1,0 0,5 63,-5-59,-3 170,3-174,0 0,0-1,0 1,0 0,0-1,1 1,-1-1,0 1,1-1,-1 1,1-1,0 1,-1-1,1 1,0-1,0 0,0 1,0-1,0 0,0 0,0 0,1 0,-1 0,0 0,1 0,-1 0,0 0,1-1,-1 1,1 0,-1-1,1 0,0 1,0-1,15 1</inkml:trace>
  <inkml:trace contextRef="#ctx0" brushRef="#br0" timeOffset="435.385">1213 592,'-39'25,"1"1,1 2,2 2,1 1,1 2,-16 22,5 18,42-71,1-1,1 1,-1 0,0 0,0 0,1 0,-1-1,1 1,0 0,-1 0,1 0,0 0,0 0,0 0,0 0,1 0,-1 0,0 0,1 0,-1 0,1 0,0-1,0 1,0 0,0 0,0-1,0 1,0-1,0 1,1-1,-1 1,1-1,-1 0,1 0,-1 1,1-1,0 0,-1-1,3 2,3 0,0 0,1-1,-1 0,0 0,1 0,-1-1,1 0,-1-1,0 1,1-2,-1 1,0-1,1 0,-1 0,0-1,-1 0,1 0,6-5,106-84,-95 67,-2-1,0-1,-1-2,15-27,-36 55,0 1,0-1,0 0,0 1,1-1,-1 1,0-1,0 1,1-1,-1 1,0-1,1 1,-1 0,1-1,-1 1,0-1,1 1,-1 0,1-1,-1 1,1 0,-1 0,1-1,0 1,-1 0,1 0,-1 0,1 0,-1 0,1 0,-1 0,1 0,0 0,-1 0,1 0,-1 0,1 0,-1 0,1 0,0 1,-1-1,1 0,-1 0,1 1,-1-1,1 0,-1 1,0-1,1 0,-1 1,1-1,-1 1,0-1,1 1,-1-1,0 1,1-1,-1 1,0-1,0 1,0-1,1 1,-1-1,0 1,0 0,12 39,-6 25,-7-54,1 0,0 1,1-1,0 0,1 0,0 0,1 0,0 0,1 0,0 0,1-1,0 0,0 0,1 0,0-1,1 0,0 0,1-1,0 1,26 2,-20-13</inkml:trace>
  <inkml:trace contextRef="#ctx0" brushRef="#br0" timeOffset="773.319">1693 508,'-5'34,"0"-7,0 0,2 1,1-1,1 0,1 1,1-1,2 1,1-1,1 0,1 0,2-1,4 11,-11-34,0 0,1 1,0-1,0 0,0 0,0 0,0 0,0-1,1 1,-1 0,1-1,0 0,0 1,0-1,0-1,0 1,0 0,1-1,-1 1,1-1,-1 0,1 0,-1 0,1-1,-1 1,1-1,-1 0,1 0,0 0,-1-1,1 1,0-1,-1 0,1 0,-1 0,0 0,1-1,-1 1,2-2,10-9,-1 0,-1-1,0-1,-1 0,0 0,-1-2,-1 1,0-1,-1-1,-1 1,3-9,-11 24,13-28,-1 0,-1-1,-2 0,-1 0,0-11,-7 79,-1-15</inkml:trace>
  <inkml:trace contextRef="#ctx0" brushRef="#br0" timeOffset="1038.179">2200 903,'41'-18,"-1"-2,-2-1,0-2,14-12,-35 23,-5 6,0-1,-1 0,0-1,0 0,0 0,-2-2,1 1,-1-1,0 0,-1-1,0 0,-1 0,0-1,-1 0,0 0,-1 0,0-1,-1 0,-1 0,0 0,1-11,-4 21,-1-1,0 1,0-1,0 1,0-1,-1 1,1 0,-1 0,0 0,0 0,0 0,0 0,0 0,-1 1,0-1,1 1,-1 0,0 0,0 0,0 0,0 0,0 0,-1 1,1 0,0-1,-1 1,1 1,-1-1,1 0,-1 1,1 0,-1 0,1 0,-1 0,0 0,1 1,-1-1,1 1,-1 0,1 0,0 1,-1-1,1 1,0-1,0 1,0 0,0 0,0 1,1-1,-1 0,-13 9,1 0,0 1,0 0,1 1,1 1,0 0,1 1,1 1,0-1,1 2,1-1,0 1,2 1,0-1,0 1,2 1,0-1,1 1,-1 15,5-25,1 0,0 0,0 0,0 1,1-1,1 0,-1-1,1 1,1 0,0-1,0 0,1 0,0 0,0 0,0-1,1 0,1 0,-1 0,1-1,0 0,0 0,1-1,1 1,9 5,0-1,0-1,1-1,0 0,0-2,1 0,-1-1,1-1,1-1,2 0,13 0,0-2,-1-2,1 0,-1-3,1-1,-1-2,0-1,-1-1,27-12,-26 7</inkml:trace>
</inkml:ink>
</file>

<file path=ppt/ink/ink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39.5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86 119,'15'-19,"-15"20,0-1,0 0,0 0,0 1,0-1,0 0,0 0,0 0,0 1,0-1,0 0,0 0,0 0,1 1,-1-1,0 0,0 0,0 0,0 0,0 1,1-1,-1 0,0 0,0 0,0 0,1 0,-1 0,0 1,0-1,1 0,-1 0,0 0,0 0,0 0,1 0,-1 0,0 0,0 0,1 0,-1 0,0 0,0 0,0 0,1-1,-1 1,0 0,0 0,0 0,-43 196,25-128,3 2,3 0,2 0,4 0,3 42,4-97,0-1,2 1,-1-1,2 0,0 0,1-1,0 1,1-1,0 0,8 12,-10-20,-1 0,1 0,0 0,0 0,1-1,-1 1,1-1,0-1,0 1,0 0,1-1,-1 0,1-1,0 1,0-1,0 0,0 0,0-1,0 0,0 0,0-1,1 1,-1-1,0 0,0-1,2 0,11-5,0-2,0 0,-1-1,-1 0,1-2,-1 0,-1-1,0-1,-1 0,-1-1,0 0,0-2,-2 1,0-2,8-13,17-21,-1-2,-3-1,-2-2,-3-1,-2-1,-3-1,-3-1,-2-1,0-13,11-96,-29 169,1 0,-1 0,0 1,1-1,-1 0,0 0,0 0,0 0,1 0,-1 0,-1 0,1 0,0 0,0 0,0 0,0 0,-1 0,1 0,0 0,-1 0,1 0,-1 0,1 0,-1 0,1 1,-1-1,0 0,1 0,-1 1,0-1,0 0,1 1,-1-1,0 1,0-1,0 1,0-1,0 1,0 0,0-1,0 1,0 0,0 0,0 0,0 0,0 0,0 0,0 0,0 0,0 0,0 0,0 1,1-1,-1 0,0 1,0-1,0 0,0 1,0-1,0 1,0 0,1-1,-1 1,0 0,1-1,-2 1,-12 19,0 0,1 0,1 1,1 1,0 0,-5 21,-6 20,4 1,2 1,3 0,2 1,4 0,3 1,2-1,4 8,-3-65,1 1,1 0,0 0,0 0,0-1,2 1,-1-1,1 1,0-1,1 0,0 0,1 0,-1-1,2 1,1 1,8 1</inkml:trace>
  <inkml:trace contextRef="#ctx0" brushRef="#br0" timeOffset="270.808">848 656,'-5'38,"-1"27,0 8,-3-5,-1-8,2-10,2-8,2-8,2-3,-4-8,-1-3,1-4</inkml:trace>
  <inkml:trace contextRef="#ctx0" brushRef="#br0" timeOffset="933.001">990 881,'254'-1,"-252"1,0 0,0 0,-1 0,1 0,0 0,0-1,0 1,-1 0,1-1,0 1,0-1,-1 0,1 0,-1 0,1 1,-1-1,1-1,-1 1,1 0,-1 0,0 0,0-1,0 1,1-1,-1 1,-1-1,1 1,0-1,0 0,-1 1,1-1,0 0,-1 0,0 1,1-1,-1 0,0 0,0 0,0 1,0-1,-1 0,1 0,0 0,-1 1,1-1,-1 0,1 1,-1-1,0 0,0 1,0-1,0 1,0-1,0 1,0-1,0 1,-1 0,1 0,-1 0,1-1,-6-6,0 0,0 1,-1-1,0 1,0 1,-1 0,1 0,-1 0,-1 1,1 1,-1 0,0 0,-3-1,12 5,-1-1,1 1,0 0,0-1,-1 1,1 0,0 0,-1 0,1 0,0 0,-1 0,1 1,0-1,0 0,-1 0,1 1,0-1,0 1,0-1,-1 1,1 0,0-1,0 1,0 0,0 0,0 0,0 0,0 0,1 0,-1 0,0 0,1 0,-1 0,0 0,1 1,-1-1,1 0,0 0,-1 0,1 1,0-1,0 0,0 1,0-1,5 62,-3-55,4 29,-1 0,-1 1,-2 0,-2-1,-2 8,-10 17,44-100,111-210,-130 232</inkml:trace>
  <inkml:trace contextRef="#ctx0" brushRef="#br0" timeOffset="1336.012">1441 712,'203'-38,"-201"37,0 1,-1-1,1 1,0-1,0 1,-1 0,1 0,0 0,0 0,-1 0,1 0,0 0,0 1,-1-1,1 1,0-1,-1 1,1 0,0-1,-1 1,1 0,-1 0,1 0,-1 0,0 1,1-1,-1 0,0 0,0 1,0-1,0 1,0-1,0 1,0-1,0 1,-1 0,1-1,-1 1,1 0,-1 0,0-1,0 1,1 0,-1 0,0-1,-1 1,1 0,0 0,0-1,-1 1,1 0,-1 0,1-1,-1 1,0-1,0 1,0 0,-117 145,75-104,34-36,0 1,0 0,1 1,0 0,1 0,0 1,0 0,1 0,0 0,1 2,4-10,1-1,-1 1,1 0,0 0,0-1,0 1,0 0,0 0,0-1,0 1,0 0,1 0,-1-1,1 1,-1 0,1-1,0 1,-1 0,1-1,0 1,0-1,0 0,0 1,1-1,-1 0,0 1,0-1,1 0,-1 0,1 0,-1 0,1-1,-1 1,1 0,0 0,-1-1,1 1,0-1,-1 0,1 1,0-1,0 0,-1 0,2 0,81 1,-58-4,0-2,-1 0,1-2,-1-1,-1-1,23-12,-29 10</inkml:trace>
</inkml:ink>
</file>

<file path=ppt/ink/ink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1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9,'34'-4,"1"1,-1 1,0 2,1 1,-1 2,41 1,126-2,-169 6,30-3,-59-8</inkml:trace>
</inkml:ink>
</file>

<file path=ppt/ink/ink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29,'39'0,"17"-4,3-3,-2 1,-7 2,-7 0,-6 2,-4 1,-3 0,-3 1,1 1,-2-1,1 0,1 0,-1 5,-4 2</inkml:trace>
</inkml:ink>
</file>

<file path=ppt/ink/ink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4.7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73,'38'-9,"28"-4,6 1,-3-3,-9 2,-15 3</inkml:trace>
</inkml:ink>
</file>

<file path=ppt/ink/ink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5.0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282 103,'-5'44,"-1"32,0 9,1-5,2-12,1-12,0-11,2-9,0-5,0-3,0-2,1 0,-1 0,0-9,0-8</inkml:trace>
  <inkml:trace contextRef="#ctx0" brushRef="#br0" timeOffset="271.26">0 76,'39'-10,"26"-3,12 1,-2-3,-9 2,-6 3,-8 7,-9 5,-7 7,-4 6,-8 6,-8-1</inkml:trace>
  <inkml:trace contextRef="#ctx0" brushRef="#br0" timeOffset="486.856">592 696,'5'34,"2"15,-1 0</inkml:trace>
</inkml:ink>
</file>

<file path=ppt/ink/ink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3.8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368 145,'-50'297,"31"-82,26-136,8-75,-8-10</inkml:trace>
  <inkml:trace contextRef="#ctx0" brushRef="#br0" timeOffset="249.732">1 60,'43'0,"38"-5,15-6,1-2,-11 2,-16 3,-14 2,-13 3,-8 1,-6 2,-3 0,-5 0</inkml:trace>
  <inkml:trace contextRef="#ctx0" brushRef="#br0" timeOffset="666.403">508 540,'28'-1,"-17"0,1-1,-1 2,0-1,1 2,-1-1,0 2,1-1,-1 1,0 1,0 0,0 1,-1 0,1 0,-1 1,0 1,0 0,-1 0,0 1,0 0,-7-4,0-1,0 1,0-1,-1 1,0 0,1 0,-1 0,0 0,0 0,0 0,-1 0,1 0,-1 0,0 1,0-1,0 0,0 0,0 0,-1 0,0 0,1 1,-1-1,0 0,0 0,-1-1,1 1,-1 0,-1 2,-63 69,40-49,25-25,0 0,0 1,0-1,1 1,-1 0,0-1,0 1,1-1,-1 1,0 0,1 0,-1-1,1 1,-1 0,1 0,-1 0,1-1,-1 1,1 0,0 0,0 0,-1 0,1 0,0 0,0 0,0 0,0 0,0 0,0 0,0 0,0 0,1 0,-1-1,0 1,0 0,1 0,-1 0,1 0,-1 0,1-1,-1 1,1 0,-1 0,1-1,0 1,0 0,-1-1,1 1,0-1,0 1,-1-1,1 1,0-1,0 1,0-1,0 0,0 1,0-1,0 0,0 0,0 0,0 0,0 0,-1 0,1 0,0 0,1 0,115-17,-91 10,79-35,-87 32</inkml:trace>
</inkml:ink>
</file>

<file path=ppt/ink/ink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46.4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129 0,'-24'34,"-13"20,0 6,7-7</inkml:trace>
</inkml:ink>
</file>

<file path=ppt/ink/ink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0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17,'1'1,"-1"-1,1 1,-1-1,1 0,-1 1,1-1,-1 0,1 0,0 0,-1 1,1-1,-1 0,1 0,0 0,-1 0,1 0,-1 0,1 0,0 0,-1 0,1 0,-1 0,1 0,0-1,-1 1,1 0,-1 0,1-1,-1 1,1 0,-1-1,1 1,-1 0,1-1,-1 1,0-1,1 1,-1-1,1 1,-1-1,0 1,0-1,1 1,-1-1,0 1,0-1,0 0,1 1,-1-1,0 1,0-1,0 0,0 1,0-1,0 1,0-1,-1 0,1 1,0-1,0 1,0-1,0 0,-1 0,13 242,-9-222,-3-8,1-1,1 0,0 1,0-1,1 0,0 0,0 0,1-1,1 1,-1-1,2 0,-1 0,1-1,1 0,-1 0,4 3,-7-10,0 1,0-1,0 1,0-1,1 0,-1 0,0 0,1-1,-1 1,0-1,1 0,-1 1,1-2,-1 1,0 0,1-1,-1 1,1-1,-1 0,0 0,0-1,0 1,0-1,0 1,3-3,73-56,-66 49,161-168,-174 178,1-1,-1 1,1 0,-1 0,1 0,-1 0,1 0,0 0,0 0,-1 0,1 0,0 0,0 0,0 0,0 1,0-1,0 0,0 1,1-1,-1 1,0-1,0 1,0-1,0 1,1 0,-1 0,0-1,0 1,1 0,-1 0,0 0,0 1,1-1,-1 0,0 0,0 1,1-1,-1 1,0-1,0 1,0-1,0 1,0 0,0-1,0 1,0 0,0 0,0 0,0 0,0 0,-1 0,1 0,23 53,-22-48,0 1,0-1,0 0,1 1,0-1,1-1,-1 1,1 0,0-1,1 1,-1-1,1-1,0 1,0-1,5 4,-6-6,0 1,1-1,0 0,-1-1,1 1,0-1,0 0,0 0,0 0,0 0,0-1,0 0,0 0,0-1,0 1,-1-1,1 0,0 0,0-1,0 1,-1-1,1 0,-1-1,1 1,-1-1,0 0,0 0,0 0,0 0,-1-1,1 1,1-4,8-8,-1 0,-1-1,0-1,-1 0,-1 0,-1-1,6-16,10-47,-24 63</inkml:trace>
</inkml:ink>
</file>

<file path=ppt/ink/ink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1:55.3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114 791,'0'34,"0"15,0 5,0-12,0-13</inkml:trace>
  <inkml:trace contextRef="#ctx0" brushRef="#br0" timeOffset="249.661">1 395,'0'0</inkml:trace>
  <inkml:trace contextRef="#ctx0" brushRef="#br0" timeOffset="552.026">565 57,'22'168,"-4"-39,-6 0,-5 41,-6-131,-3-1,0 1,-3-1,-1 1,-2-1,-11 31,0 47,19-117</inkml:trace>
  <inkml:trace contextRef="#ctx0" brushRef="#br0" timeOffset="822.53">284 565,'38'9,"37"0,10-4,-4-1,-11-6,-14-4,-10 0,-13-4,-8 0,-8-4,-7 1</inkml:trace>
  <inkml:trace contextRef="#ctx0" brushRef="#br0" timeOffset="1223.101">961 1,'0'824,"-1"-821,0-1,1 0,-1 1,1-1,0 0,0 1,-1-1,2 0,-1 1,0-1,0 1,1-1,-1 0,1 1,0-1,-1 0,1 0,0 1,1-1,-1 0,0 0,1 0,-1 0,1-1,-1 1,1 0,0-1,0 1,0-1,0 1,0-1,0 0,0 0,0 0,0 0,1 0,-1 0,0-1,1 1,-1-1,0 0,1 1,-1-1,1 0,-1 0,0-1,1 1,-1-1,0 1,2-1,45-30,-45 28,-1-1,0 1,1-1,-1 1,1 0,0 1,0-1,0 1,1-1,-1 1,0 0,1 1,-1-1,1 1,0 0,-1 0,1 1,0-1,0 1,0 0,-1 0,1 0,0 1,0 0,-1 0,1 0,0 1,-1-1,1 1,-1 0,2 1,-2 3,0 0,0 0,-1 0,0 0,0 1,0-1,-1 1,0 0,0 0,-1 0,1 0,-2 0,1 2,3 15,13 58,-9-63</inkml:trace>
</inkml:ink>
</file>

<file path=ppt/ink/ink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6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0,'0'367,"-9"-299,-3 0,-2 0,-4-2,-5 9,19-61,0-2</inkml:trace>
</inkml:ink>
</file>

<file path=ppt/ink/ink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0.9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86,'407'-48,"-318"36,212-14,-193 28,-84-2</inkml:trace>
</inkml:ink>
</file>

<file path=ppt/ink/ink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3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59,'39'-9,"26"-4,8 1,-4 2,-9 3,-10 3,-9 1,-6 2,-4 1,-8 1</inkml:trace>
</inkml:ink>
</file>

<file path=ppt/ink/ink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1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28,'38'0,"27"0,8-5,-4-1,-5 0,-7 1,-10 2,-12 0</inkml:trace>
</inkml:ink>
</file>

<file path=ppt/ink/ink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1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1,'0'14,"0"25,0 10,0 1,0-3,0-4,0-5,0-5,0-2,0-2,0-1,0-5</inkml:trace>
</inkml:ink>
</file>

<file path=ppt/ink/ink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4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59,'38'-10,"28"-3,6 1,-3 2,-9 3,-10 3,-13 2</inkml:trace>
</inkml:ink>
</file>

<file path=ppt/ink/ink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2.79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14,'34'-5,"-19"2,1 1,-1 0,0 1,1 1,-1 0,0 1,1 1,-1 0,0 1,-13-3,0 1,-1-1,1 0,0 1,0-1,-1 1,1 0,-1 0,1 0,0-1,-1 1,0 1,1-1,-1 0,1 0,-1 0,0 1,0-1,0 1,0-1,0 1,0-1,0 1,-1-1,1 1,0 0,-1 0,0-1,1 1,-1 0,0 0,0-1,0 1,0 0,0 0,0 0,0-1,-1 1,1 0,-1 0,1-1,-1 1,0 0,1-1,-1 1,0-1,0 1,-1 0,-62 68,56-63,0-1,0 1,1 0,-1 1,2 0,-1 0,1 0,1 1,0 0,0 0,0 0,1 1,1 0,-1-1,2 1,-2 9,4-17,0 0,0 0,0 1,0-1,1 0,-1 0,1 0,-1 0,1 0,0 0,0 0,0 0,0 0,0 0,0 0,1 0,-1-1,1 1,-1 0,1-1,-1 1,1-1,0 0,0 0,0 0,0 0,0 0,0 0,0 0,0 0,0-1,0 1,0-1,2 0,76-6,-61-1</inkml:trace>
</inkml:ink>
</file>

<file path=ppt/ink/ink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3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0 502,'318'-311,"-285"286,-32 24,-1 1,1 0,0 0,-1 0,1 0,0 0,0 0,-1 0,1 0,0 0,0 0,-1 0,1 0,0 0,-1 1,1-1,0 0,-1 0,1 1,0-1,-1 1,1-1,-1 0,1 1,0-1,-1 1,1-1,-1 1,0 0,1-1,-1 1,1-1,-1 1,0 0,1-1,-1 1,0 0,0-1,0 1,0 0,1 0,-1-1,0 1,0 0,0 0,-1-1,1 1,0 0,0 0,2 29,-3-26,1 0,-1 0,0-1,1 1,0 0,0 0,0 0,0 0,1 0,0 0,-1-1,2 1,-1 0,0 0,1-1,-1 1,1-1,0 1,0-1,0 0,1 0,-1 0,1 0,0 0,0-1,0 1,0-1,0 0,0 0,0 0,1 0,0 0,-1-1,1 1,0-1,-1 0,1 0,6-4,0 0,-1 0,1-1,-1 0,0 0,-1-1,1-1,-1 1,0-1,0-1,0 1,-1-1,0-1,-1 1,0-1,0 0,1-3,149-191,-156 201,1 0,-1 0,0 0,0 0,1 0,-1 0,0 1,1-1,-1 0,1 0,-1 0,1 0,-1 0,1 0,0 1,-1-1,1 0,0 1,0-1,0 0,0 1,-1-1,1 1,0-1,0 1,0 0,0-1,0 1,0 0,0 0,0 0,0-1,0 1,0 0,0 0,0 1,0-1,0 0,0 0,0 0,0 1,0-1,0 0,0 1,0-1,0 1,0-1,0 1,-1 0,1-1,0 1,0 0,-1-1,1 1,0 0,-1 0,1 0,-1 0,1-1,-1 1,1 0,-1 0,0 0,1 0,-1 1,-1 228,0-206,0-18,0 0,1 1,0-1,0 1,0-1,1 0,-1 1,2-1,-1 0,1 1,0-1,0 0,1 0,-1-1,2 2,8 5</inkml:trace>
</inkml:ink>
</file>

<file path=ppt/ink/ink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3.8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92,'131'354,"-129"-346,-1-4,-1 0,1 0,0 1,0-1,0-1,0 1,1 0,0 0,0 0,0-1,0 1,0-1,1 1,-1-1,1 0,0 0,0 0,0-1,0 1,1-1,-1 0,1 1,-1-2,2 2,-2-5,0 1,0-1,-1 1,1-1,-1 0,1 0,-1 0,0 0,1-1,-1 1,0 0,-1-1,1 0,0 1,-1-1,1 0,-1 0,0-2,7-8,28-42,39-80,-64 103,1 2,2 0,0 0,2 1,12-15,26-43,-47 81</inkml:trace>
</inkml:ink>
</file>

<file path=ppt/ink/ink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9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0 255,'34'0,"30"0,9 0,2 0,-8 0,-9 0,-6 0,-6 0,-7 0,-5 0,-3 0,-3 0,-5-5,-8-1</inkml:trace>
  <inkml:trace contextRef="#ctx0" brushRef="#br0" timeOffset="279.64">453 1,'4'48,"3"20,-1 5,-2-7,0-9,-2-10,-1-7,0-7,-1-3,-1-2,1-7</inkml:trace>
</inkml:ink>
</file>

<file path=ppt/ink/ink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08.0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1 279,'110'22,"84"-31,-86-3,76-15,-150 35,-29-2</inkml:trace>
  <inkml:trace contextRef="#ctx0" brushRef="#br0" timeOffset="521.111">848 25,'302'-25,"-243"33,-58-8,0 0,0 1,0-1,0 1,0-1,0 1,0 0,0 0,0-1,0 1,-1 0,1 0,0 0,0 0,-1-1,1 1,-1 0,1 0,-1 0,1 1,-1-1,0 0,1 0,-1 0,0 0,0 0,0 0,0 0,0 1,0-1,0 0,0 0,0 0,-1 0,1 0,0 0,-1 0,1 0,-1 1,1-1,-1-1,1 1,-1 0,0 0,0 0,0 1,-9 10,0 0,-1-1,0 0,-1 0,0-1,0-1,-1 0,-1-1,-12 7,-39 26,59-37,0 0,0 0,0 0,0 1,1 0,-1 0,1 0,1 1,-1 0,1 0,0 0,0 0,0 1,4-6,-1 0,1 0,0 0,0 1,0-1,0 0,0 0,0 0,0 0,0 0,0 0,0 0,1 0,-1 0,0 0,1 0,-1 0,1 0,-1 0,1 0,0 0,-1 0,1 0,0 0,0 0,-1-1,1 1,0 0,0-1,0 1,0-1,0 1,0-1,0 1,0-1,0 1,0-1,0 0,0 0,0 0,1 1,-1-1,0 0,53 4,-49-4,225-22,-202 17</inkml:trace>
</inkml:ink>
</file>

<file path=ppt/ink/ink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11.9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199 255,'0'1,"0"-1,0 1,0-1,0 1,0-1,0 1,0-1,0 1,0 0,0-1,0 0,0 1,1-1,-1 1,0-1,0 1,0-1,1 1,-1-1,0 1,1-1,-1 0,0 1,1-1,-1 0,1 1,-1-1,1 0,-1 0,0 1,1-1,-1 0,1 0,-1 0,1 1,-1-1,1 0,-1 0,1 0,-1 0,1 0,-1 0,1 0,-1 0,1 0,-1-1,1 1,-1 0,1 0,-1 0,1 0,-1-1,1 1,-1 0,1-1,-1 1,0 0,1-1,-1 1,1 0,-1-1,0 1,1-1,7 183,-10-117,13 48,-5-89</inkml:trace>
  <inkml:trace contextRef="#ctx0" brushRef="#br0" timeOffset="278.68">1 679,'38'0,"32"0,9 0,-4 0,-10 0,-11 0,-11 0,-7 0,-9 5,-16 1,-8 0</inkml:trace>
  <inkml:trace contextRef="#ctx0" brushRef="#br0" timeOffset="681.491">227 876,'9'8,"1"-1,1-1,-1 0,1 0,0-1,0 0,1-1,-1-1,7 2,19 7,-34-12,0 0,0 0,0 1,0-1,0 1,-1 0,1 0,0 0,0 0,-1 0,1 1,0-1,-1 1,1 0,-1 0,0 0,0 0,0 0,0 0,0 0,0 1,0-1,-1 1,1-1,-1 1,0 0,0 0,0-1,0 1,0 0,0 0,-1 0,0 0,1 0,-1 0,0 0,0 0,-1 0,1 0,-1 0,1 0,-1 0,0-1,0 1,0 0,-1 0,1-1,-2 3,-13 11,0 0,-1-2,0 0,-1-1,-1 0,-8 3,-74 55,99-69,1-1,0 1,0-1,-1 1,1 0,1-1,-1 1,0 0,0 0,0 0,1 0,-1 0,1-1,0 1,0 0,-1 0,1 0,0 0,1 0,-1 0,0 0,0 0,1 0,-1 0,1 0,0 0,0 0,0-1,-1 1,2 0,-1-1,0 1,0 0,0-1,1 0,-1 1,1-1,-1 0,1 1,-1-1,1 0,0 0,0-1,-1 1,1 0,0 0,0-1,0 1,0-1,0 0,0 1,0-1,0 0,0 0,0 0,0-1,0 1,0 0,0-1,20 2,-1 0,0-2,1-1,-1 0,0-1,0-2,7-2,0 1,41-21,-50 16</inkml:trace>
  <inkml:trace contextRef="#ctx0" brushRef="#br0" timeOffset="1179.905">1243 425,'-5'38,"-1"33,-5 8,0 0,1-8,3-11,2-12,3-8,1-7,-4-4,-2-2,2-6</inkml:trace>
  <inkml:trace contextRef="#ctx0" brushRef="#br0" timeOffset="1462.649">876 368,'43'0,"39"0,14-4,1-3,-7 1,-8 2,-15 0,-8 2,-9 1,-9 1,-7 0,-3 0,-8 5,-8 6,-5 2</inkml:trace>
  <inkml:trace contextRef="#ctx0" brushRef="#br0" timeOffset="1712.542">820 1046,'38'0,"37"0,15 0,-3 0,-6 0,-13 0,-8 0,-9-5,-9-1,-7 0,-4 1,-2 2,-3 0,-4-3,-7-1</inkml:trace>
  <inkml:trace contextRef="#ctx0" brushRef="#br0" timeOffset="2031.79">988 30,'34'0,"35"0,15-5,-2-1,-5 0,-6 1,-10 1,-6 2,-8 1,-7 0,-10 1</inkml:trace>
  <inkml:trace contextRef="#ctx0" brushRef="#br0" timeOffset="2967.12">1864 848,'91'-44,"-2"-4,-3-4,12-14,-93 63,5-3,-1 0,0 0,0-1,0 0,-1 0,0-1,-1 0,0-1,0 0,0 0,1-5,-8 15,0-1,-1 0,1 0,0 0,-1 1,1-1,0 0,-1 0,1 0,0 0,-1 0,1 0,-1 0,1 0,0 0,-1 0,1 0,0 0,-1 0,1 0,-1 0,1 0,0 0,-1 0,1-1,0 1,-1 0,1 0,0 0,-1 0,1-1,0 1,0 0,-1-1,1 1,0 0,0 0,-1-1,1 1,0 0,0-1,0 1,0 0,-1-1,1 1,0 0,0-1,0 1,0-1,0 1,0 0,0-1,0 1,0 0,0-1,0 1,0-1,1 1,-1 0,0-1,0 1,0 0,0-1,0 1,1 0,-30 16,21-10,1 1,-1-1,1 2,1-1,-1 1,1 0,1 0,-1 0,1 1,1 0,0 0,0 0,0 2,3-7,-1 0,1 0,1 0,-1 0,0 0,1 0,0 1,0-1,0 0,0 0,1 0,0 1,0-1,0 0,0 0,1 0,-1 0,1-1,0 1,0 0,0-1,1 1,-1-1,1 0,0 0,0 0,0 0,0 0,1-1,-1 1,1-1,0 0,7 3,0-1,0-1,0 0,0 0,0-1,0-1,1 0,-1 0,0-1,1-1,-1 0,1 0,-1-1,0-1,0 0,0 0,0-1,-1-1,0 1,1-2,-1 1,-1-1,1-1,21-12,-1-1,0-2,-2-1,0-1,-2-1,0-1,-2-2,-1 0,14-25,-34 50,-1 0,0-1,0 1,0-1,0 1,-1-1,1 0,-1 1,0-1,0 0,0 0,-1 0,1 0,-1 0,0 0,0 0,-1 0,1 0,-1 0,1 0,-1 0,-1 1,1-1,-1-1,-1 4,1 0,-1 1,1-1,-1 1,0 0,1 0,-1 0,0 0,1 0,-1 1,0-1,1 1,-1 0,1 0,-1 0,1 0,-1 0,1 0,0 1,0-1,0 1,-1-1,2 1,-1 0,0 0,0 0,-1 2,-3 1,1 1,0-1,0 1,0 0,1 0,-1 0,2 1,-1 0,1 0,0 0,0 0,1 0,0 0,0 1,1-1,0 1,0-1,1 1,0-1,0 1,1 0,-1-1,2 1,-1-1,1 0,0 1,1-1,0 0,0 0,1 0,-1-1,1 1,1-1,-1 0,5 4,-1-6,0 0,0 0,1 0,0-1,0-1,-1 1,2-1,-1-1,0 0,0 0,0-1,1 0,-1 0,0-1,8-2,12 2,-10 0,0-1,0-1,0 0,0-1,-1-1,1-1,-1-1,-1 0,1-1,-1-1,-1-1,1 0,-2-2,1 1,-2-2,0 0,0 0,-1-2,-1 1,0-2,-1 1,7-16,-14 23,0 0,-1 0,0 0,0-1,-1 1,0-1,-1 0,0 1,0-1,-1 0,0 0,0 0,-1 1,0-1,-1 0,1 8,0 0,0 0,0 0,0 0,0 0,0 0,-1 1,1-1,0 0,0 1,-1-1,1 1,-1-1,1 1,0 0,-1-1,1 1,-1 0,1 0,-1 0,1 0,-1 0,1 0,-1 1,1-1,0 0,-1 1,1-1,0 1,-1 0,1-1,0 1,-1 0,1 0,0 0,0 0,0 0,0 0,0 0,0 0,0 0,0 0,1 0,-1 1,0-1,1 0,-1 1,1-1,-1 0,1 1,-1-1,1 1,0-1,0 2,-8 11,0 0,1 1,1 0,0 0,1 1,1 0,1-1,0 1,1 0,0 1,1-1,1 0,1 0,0 1,1-1,1 0,1 0,0-1,1 1,4 9,-5-17,0-1,1 0,0 0,0 0,0-1,1 1,0-1,0-1,1 1,0-1,-1 0,2-1,-1 1,0-1,1-1,0 0,0 0,0 0,0-1,1 0,-1-1,0 0,1 0,-1 0,1-1,0-1,8-4</inkml:trace>
  <inkml:trace contextRef="#ctx0" brushRef="#br0" timeOffset="3311.652">3557 58,'44'-9,"0"2,0 2,1 1,-1 3,37 3,-14 13,-65-15,-1 1,1-1,0 1,-1 0,0 0,1 0,-1 0,1 0,-1 0,0 0,0 0,1 0,-1 0,0 1,0-1,0 1,-1-1,1 1,0-1,0 1,-1-1,1 1,-1-1,0 1,1 0,-1-1,0 1,0 0,0 0,0-1,0 1,0 0,0-1,-1 1,1-1,-1 1,1 0,-1 0,-72 95,-29 12,101-108,0 0,0 1,0-1,0 0,0 0,1 1,-1-1,0 0,1 1,-1-1,0 0,1 1,0-1,-1 1,1-1,0 1,0-1,0 1,0 0,0-1,0 1,0-1,0 1,1-1,-1 1,1-1,-1 0,1 1,-1-1,1 1,0-1,0 0,0 0,-1 1,1-1,1 0,-1 0,0 0,0 0,0 0,0 0,1 0,-1-1,0 1,1 0,-1-1,1 1,-1-1,1 1,-1-1,1 0,-1 0,1 0,-1 1,1-1,-1-1,1 1,1 0,20 2,0-2,0 0,0-1,1-2,-1 0,15-5,12-1,-23 5</inkml:trace>
</inkml:ink>
</file>

<file path=ppt/ink/ink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2.9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511 52,'-13'-6,"0"1,-1 0,0 1,1 1,-1 0,-1 1,1 0,0 1,0 1,0 0,-1 1,1 1,0 0,0 1,0 0,0 1,1 0,0 2,0-1,0 2,0-1,1 2,0 0,1 0,-1 1,2 0,-1 1,-3 6,1-3,0 1,2 0,0 1,0 1,2-1,0 1,0 1,2 0,0 0,1 1,0-1,2 1,0 0,1 1,1-1,0 10,3-23,-1-1,1 1,-1 0,1-1,0 1,1 0,-1-1,1 1,0-1,0 0,1 0,-1 0,1 0,0 0,0 0,0-1,0 1,1-1,-1 0,1 0,0 0,0-1,0 1,0-1,0 0,1 0,-1 0,1-1,-1 1,1-1,1 0,6 1,0-1,0 0,0-1,0 0,0-1,0 0,0-1,0 0,0-1,-1 0,12-6,3-5,-2-1,1-2,-2 0,0-2,-2 0,0-2,-1 0,-1-1,-1-1,9-15,-18 25,168-239,-155 231,-11 41,-11 89,-2-89,1-1,0 0,2 1,0-1,1 1,1-1,1 0,1 0,0-1,1 1,5 6,-7-15,2 0,-1-1,1 1,1-1,-1-1,2 1,-1-1,1 0,0-1,1 0,0 0,0-1,0 0,1 0,-1-1,3 0,10 2</inkml:trace>
</inkml:ink>
</file>

<file path=ppt/ink/ink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3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0 419,'39'-33,"-2"-1,-1-3,-2 0,-2-2,-1-2,11-22,-37 56,39-39,-30 89,-14-40,1 13,16 109,-16-121,0 0,1 0,-1-1,1 1,0 0,0-1,0 0,1 1,-1-1,1 0,0 0,0-1,0 1,0 0,0-1,0 0,1 0,-1 0,1 0,0-1,-1 1,1-1,0 0,0 0,0 0,0 0,0-1,0 0,2 0,2 0,1 0,-1-1,0-1,0 1,0-1,0-1,0 1,-1-1,1-1,-1 1,0-1,0-1,0 1,0-1,-1 0,0-1,0 1,0-1,-1-1,4-4,81-152,-57 93,-20 46</inkml:trace>
</inkml:ink>
</file>

<file path=ppt/ink/ink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3.8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66 509,'-13'32,"1"0,2 1,1 0,2 1,1 0,1 0,2 3,3-33,0-1,0 0,0 0,0 0,0 0,1 0,0 0,-1 0,1 0,0 0,0 0,1 0,-1 0,1 0,-1-1,1 1,0 0,0-1,0 0,0 1,1-1,-1 0,1 0,-1 0,1-1,-1 1,1-1,0 1,0-1,0 0,0 0,0 0,0 0,0-1,0 1,0-1,1 0,-1 0,0 0,0 0,0-1,2 1,8-2,0-1,-1 0,1-1,-1 0,0-1,0 0,0-1,-1 0,0-1,0 0,-1-1,0 0,0 0,-1-1,0-1,4-4,11-16,-2-1,-1 0,-1-1,-2-1,0-4,-7 13,-1-1,0-1,-2 0,-2 0,0 0,-1-1,-2 0,-1 0,0 0,-3 0,0 0,-1 0,-2 0,-1 1,-2-6,6 26,-1-1,0 1,0-1,-1 1,0 0,0-1,0 2,0-1,-1 0,0 1,-1-1,1 1,-1 0,0 1,0-1,0 1,-1 0,1 0,-1 1,0 0,0 0,-1 0,1 0,0 1,-1 0,0 1,1 0,-1 0,0 0,0 0,1 1,-1 1,0-1,-1 1,-3 4,1 0,0 0,0 1,1 1,0-1,0 1,1 1,0 0,0 0,0 1,1 0,1 0,-1 0,2 1,-1 0,1 0,1 1,0-1,0 1,1 0,0 0,0 9,-1-1,1-1,0 1,2 0,0 0,1 1,1-1,1 0,0 0,2-1,0 1,1-1,1 0,1 0,0 0,1-1,1 0,1 0,0-1,1-1,1 0,0 0,1-1,1-1,0 0,1-1,0 0,0-1,2-1,-1-1,8 3,26 10,1-1,1-3,0-2,2-3,34 4,-54-11</inkml:trace>
</inkml:ink>
</file>

<file path=ppt/ink/ink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6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36 400,'29'1,"1"-1,-1-1,0-1,0-2,0-1,0-2,-1 0,0-2,7-4,-15 7,-1-1,0-1,0-1,-1-1,0 0,0-1,-1-1,-1-1,0 0,0-1,-2-1,0 0,0-1,-2 0,0-1,-1-1,0 0,-2 0,0-1,3-11,-11 28,0 1,0 0,-1-1,1 1,-1-1,1 1,-1-1,1 0,-1 1,0-1,0 1,0-1,0 0,0 1,0-1,0 1,-1-1,1 0,0 1,-1-1,0 1,1-1,-1 1,0-1,1 1,-1 0,0-1,0 1,0 0,0 0,-1 0,1 0,0-1,0 2,-1-1,1 0,-1 0,1 0,0 1,-1-1,1 0,-1 1,0 0,1-1,-1 1,1 0,-1 0,0 0,1 0,-1 0,1 0,-1 0,0 1,-1-1,-8 10,1 0,0 0,0 1,1 0,0 1,1 0,0 0,1 1,1 0,0 0,0 1,2-1,-1 1,-1 13,5-25,-28 109,5 0,-10 107,-5 28,19-134,-5-2,-5 0,-33 79,54-168,0 0,-1 0,-2-1,0 0,-1-1,0 0,-2-1,-6 5,20-21,-1 0,1 0,-1-1,0 1,0 0,0-1,0 1,0-1,0 1,0-1,0 0,0 0,-1 0,1 0,0 0,-1-1,1 1,-1-1,1 1,-1-1,1 0,-1 0,1 0,-1 0,1-1,-1 1,1-1,0 1,-1-1,1 0,0 0,-1 0,1 0,0 0,0-1,0 1,0-1,0 1,0-1,0 0,1 0,-1 1,1-1,-2-3,-1-9,1-1,1 0,0 1,1-1,1 0,0 0,1 0,1 0,0 0,1 0,0 1,1-1,1 1,8-28,2 1,1 1,2 1,2 0,1 2,3 0,20-25,-22 33,4-8,1 2,2 0,1 2,1 2,34-26,-48 45</inkml:trace>
</inkml:ink>
</file>

<file path=ppt/ink/ink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4.9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74 14,'-12'23,"1"1,1 0,1 0,1 0,2 1,0 1,2-1,0 1,2-1,1 21,1-43,-1 0,1 0,0 0,0 0,0 0,1 0,-1 0,1 0,0 0,0 0,0 0,0 0,0 0,1-1,-1 1,1 0,0-1,-1 1,1-1,0 0,1 0,-1 0,0 0,1 0,-1 0,1 0,-1-1,1 1,0-1,-1 0,1 0,0 0,0 0,0 0,0-1,0 0,0 1,0-1,0 0,0 0,0 0,1-1,-1 1,-1-1,1 0,0 0,1 0,10-4,0-1,0 0,-1-1,0 0,0-1,-1 0,0-1,0-1,-1 0,-1 0,1-1,6-11,-12 16,0 0,-1 0,0-1,0 0,-1 1,0-1,0-1,0 1,-1 0,0-1,-1 1,1-1,-2 0,1 1,-1-1,0 0,0 1,-1-1,0 0,-1 1,0-1,0 1,0 0,-1 0,-2-6,2 9,1-1,0 1,-1-1,0 1,0 0,0 0,-1 0,1 1,-1-1,0 1,0 0,0 0,0 0,-1 0,1 1,-1-1,0 1,1 1,-1-1,-4 0,-10 1</inkml:trace>
</inkml:ink>
</file>

<file path=ppt/ink/ink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5.2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0 399,'0'-24,"5"-27,6-9,6 0,1 5,1 13,-2 8,1 11,-3 3,1 6,2 5,4 4,-3 3</inkml:trace>
</inkml:ink>
</file>

<file path=ppt/ink/ink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05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375 1,'-24'5,"0"2,0 0,1 2,0 0,0 2,1 0,0 2,1 0,1 1,0 2,1 0,1 0,0 2,1 0,-10 16,24-30,-1 1,1 0,0 0,1 0,-1 0,1 0,0 1,0-1,0 1,1 0,0-1,0 1,1 0,-1 0,1-1,1 1,-1 0,1 0,0 0,0-1,0 1,1-1,0 1,0-1,1 1,-1-1,1 0,0 0,1-1,-1 1,1 0,0-1,0 0,4 4,-4-6,-1 0,1 0,0-1,0 1,0-1,0 0,0 0,0 0,0 0,0-1,0 0,1 0,-1 0,0 0,0 0,0-1,0 0,0 0,0 0,0-1,0 1,0-1,2-1,85-55,-84 52,242-213,-247 217,0 0,0 0,0 0,0 0,1 1,-1-1,0 0,1 1,-1 0,1-1,-1 1,1 0,0 1,-1-1,1 0,0 1,0-1,-1 1,1 0,0 0,0 0,0 0,0 1,-1-1,1 1,0-1,0 1,-1 0,1 0,-1 0,1 1,-1-1,1 1,-1-1,0 1,0 0,1 0,-1 0,30 68,-31-63,1-1,0 1,0-1,0 0,1 0,0 0,0 0,1-1,0 1,-1-1,2 0,-1 0,1 0,-1-1,1 1,1-1,-1 0,0-1,1 1,0-1,4 2,61 18,-52-17</inkml:trace>
</inkml:ink>
</file>

<file path=ppt/ink/ink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6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193 250,'251'-222,"-250"220,0 0,0 0,0 1,0-1,0 0,1 1,-1-1,0 1,1 0,0-1,-1 1,1 0,0 0,-1 0,1 0,0 0,0 0,0 1,0-1,0 1,0-1,0 1,0 0,0 0,0 0,0 0,0 0,0 0,0 0,0 1,0-1,0 1,0-1,0 1,0 0,0 0,0 0,-1 0,1 0,0 0,-1 0,1 1,-1-1,1 1,-1-1,1 2,3 13,-2 0,0 1,-1-1,0 1,-1-1,-1 1,-1 0,-2 9,2 17,-4 63,-3-2,-6 1,-3-1,-6-1,-3-2,-6 0,-3-2,-17 25,37-94,-1 0,-1-2,-1 0,-2-1,-1-1,-1 0,-1-2,-1-1,-5 3,27-24,0 1,0-1,0 0,0 0,0 0,0 0,-1 0,1-1,-1 1,1-1,-1 1,0-1,0 0,1 0,-1 0,0 0,0-1,0 1,0-1,0 0,0 0,0 0,0 0,0 0,0-1,1 1,-1-1,0 0,0 1,0-2,0 1,1 0,-1 0,1-1,-1 0,1 1,-1-1,1 0,0 0,0 0,0 0,0-1,0 1,1-1,-1 1,0-1,1-14,1 0,1 0,0 0,1 0,1 1,1-1,0 1,1 0,1 0,0 0,1 0,1-3,17-40,2 1,3 1,3 2,2 1,2 2,2 1,3 2,6-2,-40 42,0 0,0 0,1 1,0 1,0-1,1 1,0 1,0 0,1 0,-1 1,1 0,1 1,-1 1,0-1,7 0,-14 5,0 0,0 0,0 0,0 0,0 1,0 0,-1-1,1 1,0 0,-1 1,0-1,0 1,1-1,-2 1,1 0,0 0,0 1,-1-1,0 0,0 1,0-1,0 1,0 0,-1 0,1 1,6 9,3 6</inkml:trace>
</inkml:ink>
</file>

<file path=ppt/ink/ink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1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104 0,'-4'38,"-8"28,-5 6,0-3,2-9,0-15,2-19,3-15</inkml:trace>
</inkml:ink>
</file>

<file path=ppt/ink/ink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 1,'-4'14,"-3"10,1 1</inkml:trace>
</inkml:ink>
</file>

<file path=ppt/ink/ink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7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1,'-14'38,"-10"23,-5 5,1-3,7-8,1-13,5-10,4-4,-1-8,3-1,-3-6,-4-3,1-5</inkml:trace>
</inkml:ink>
</file>

<file path=ppt/ink/ink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7.9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1,'38'14,"18"15,4 6,-8 3,-9-5,-11-4,-6-1,-8-2,-1 1,0-5,-2-2,-4-3</inkml:trace>
</inkml:ink>
</file>

<file path=ppt/ink/ink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30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3 368,'38'-14,"0"-2,-1-2,-1-1,-1-2,-1-1,24-22,9-47,-65 88,-1-1,1 1,-1-1,0 1,0-1,-1 0,1 1,-1-1,0 0,0 0,0 1,0-1,-1 0,1 0,-1 1,0-1,0 1,0-1,-1 1,1-1,-1 1,0 0,0-1,0 1,0 0,-1 1,1-1,-3-2,2 3,-1-1,0 1,0 0,1 0,-1 0,-1 1,1-1,0 1,0 0,0 0,-1 0,1 1,0 0,-1-1,1 1,0 1,-1-1,1 1,0 0,-1 0,1 0,0 0,0 1,0 0,0 0,0 0,-95 68,88-59,0 0,0 1,1 1,1 0,0 0,1 0,1 1,0 1,0-1,2 1,0 0,0 0,1 1,1-1,1 1,0 0,1 4,1-16,0-1,1 1,-1-1,1 1,0-1,0 1,0-1,0 0,0 1,1-1,-1 0,1 0,0 0,0 0,0 0,0-1,1 1,-1 0,1-1,0 0,-1 0,1 0,0 0,0 0,0 0,1-1,-1 1,0-1,1 0,0 0,109 7,-107-8,25-2</inkml:trace>
</inkml:ink>
</file>

<file path=ppt/ink/ink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2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102 483,'-12'16,"0"-1,1 2,1-1,1 2,0-1,1 1,1 0,1 1,1 0,-4 18,9-34,-1-1,0 0,1 1,-1-1,1 1,0-1,0 1,0-1,0 1,0-1,1 1,-1-1,1 1,-1-1,1 1,0-1,0 0,0 0,0 1,1-1,-1 0,1 0,-1 0,1 0,-1 0,1-1,0 1,0 0,0-1,0 1,0-1,0 0,1 0,-1 0,0 0,1 0,-1 0,1-1,-1 1,0-1,1 0,-1 1,1-1,-1 0,2-1,8-3,0-1,-1 0,1-1,-1 0,0-1,-1 0,0-1,0 0,-1-1,1 0,-2 0,4-5,1 1,20-27,-1 0,-2-3,-2 0,-2-2,-1-2,0 4,-7 11,-1 0,-2 0,-1-1,-1-1,-2-1,2-15,-12 44,-1 1,1-1,-1 1,0-1,-1 1,1-1,-1 1,0-1,-1 1,1 0,-1-1,0 1,0 0,0 0,-1 0,2 3,-1 1,1-1,0 0,-1 0,1 1,-1-1,0 1,0 0,1-1,-1 1,0 0,0 0,0 0,0 0,0 0,0 1,-1-1,1 1,0-1,0 1,0 0,-1 0,1 0,0 0,0 0,0 0,-1 0,1 1,0-1,0 1,0 0,0 0,0 0,0 0,0 0,0 0,0 0,0 1,-11 10,0 1,1 0,1 1,0 1,1 0,0 0,1 1,1 0,1 0,0 1,1 0,1 0,0 1,1-1,1 1,1 0,1 6,-3-7,2 0,0 1,1-1,1 1,0-1,2 1,0-1,0 0,2 1,0-1,1-1,1 1,0-1,2 0,-1 0,2-1,0 0,1-1,0 0,2 0,-1-1,1 0,1-1,0-1,1 0,0-1,1 0,0-1,0-1,14 5,-4-5</inkml:trace>
</inkml:ink>
</file>

<file path=ppt/ink/ink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4.9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134 805,'-2'22,"-1"0,0-1,-2 1,-1-1,0 0,-2 0,0 0,-1-1,-5 6,13-24,1-1,-1 1,1-1,-1 1,0-1,1 1,-1-1,0 1,0-1,0 0,0 0,-1 1,1-1,0 0,0 0,-1 0,1 0,-1 0,1-1,0 1,-1 0,0-1,1 1,-1-1,1 1,-1-1,0 0,1 0,-1 0,0 0,1 0,-1 0,0 0,1 0,-1 0,0-1,1 1,-1-1,1 0,-1 1,1-1,-1 0,1 0,0 0,-1 0,1 0,0 0,-1 0,1 0,0 0,-1-2,2-7,-1 1,2-1,-1 0,1 0,1 1,0-1,0 1,1-1,0 1,0 0,1 0,0 0,1 1,0-1,1 1,2-3,25-39,2 3,1 0,3 3,2 1,30-24,-71 65,1 1,-1 0,1 0,0-1,-1 1,1 0,0 0,0 0,-1 0,1 0,0 0,0 0,0 0,0 0,0 0,1 0,-1 1,0-1,0 1,0-1,1 0,-1 1,0 0,1-1,-1 1,0 0,1 0,-1 0,0 0,1 0,-1 0,0 0,1 0,-1 0,0 1,1-1,-1 1,0-1,1 1,-1-1,0 1,0 0,0-1,0 1,0 0,0 0,0 0,0 0,0 0,0 0,0 0,0 0,-1 0,1 1,0-1,-1 0,1 0,6 44,-2-25</inkml:trace>
  <inkml:trace contextRef="#ctx0" brushRef="#br0" timeOffset="321.159">614 721,'-6'11,"0"0,1 1,0 0,1 0,0 0,1 1,0-1,1 1,1 0,0 0,1 0,0-1,0 1,2 0,0 0,0-1,1 1,4 11,-5-21,-1-1,1 1,-1-1,1 0,0 0,0 1,-1-1,2 0,-1-1,0 1,0 0,1-1,-1 1,0-1,1 0,0 1,-1-1,1 0,0-1,-1 1,1-1,0 1,0-1,0 0,-1 0,1 0,0 0,0 0,0-1,-1 1,1-1,0 0,0 0,-1 0,1 0,-1 0,1 0,-1-1,86-68,-81 63,-1 0,1 0,-2 0,1-1,-1 0,0 0,-1 0,1 0,-2-1,1 0,-1 0,-1 0,0 0,0 0,0 0,-1-1,-1 1,0 0,0-1,-1 1,0-1,0 1,-1 0,0 0,-1 0,0 0,0 0,-1 1,0-1,-1 1,0 0,0 0,-1 1,0-1,-2-1,-43-20,26 20</inkml:trace>
  <inkml:trace contextRef="#ctx0" brushRef="#br0" timeOffset="636.848">1291 184,'-76'434,"49"-192,5-69,17-149</inkml:trace>
  <inkml:trace contextRef="#ctx0" brushRef="#br0" timeOffset="911.102">811 664,'44'-5,"37"-6,16-1,0 1,-7 2,-13 3,-11 3,-12 1,-5 2,-6 0,-6 1,-4-1,-7 1</inkml:trace>
  <inkml:trace contextRef="#ctx0" brushRef="#br0" timeOffset="1503.379">1771 607,'-62'35,"1"3,2 3,-14 14,18 16,53-70,1 1,1 0,-1-1,0 1,0 0,0 0,1 0,-1-1,1 1,0 0,-1 0,1 0,0 0,0 0,0 0,1 0,-1 0,0-1,1 1,-1 0,1 0,-1 0,1-1,0 1,0 0,0 0,0-1,0 1,0-1,0 1,1-1,-1 0,0 1,1-1,-1 0,1 0,0 0,-1 0,1 0,0 0,-1 0,1-1,2 1,4 0,1 0,0-1,0-1,0 1,-1-1,1-1,0 0,-1 0,1 0,-1-1,0-1,0 1,0-1,0 0,0-1,-1 0,0 0,0-1,1-2,17-8,130-102,-154 117,-1 0,1 0,-1 1,1-1,-1 0,1 0,0 0,-1 1,1-1,0 0,0 1,0-1,-1 0,1 1,0-1,0 1,0-1,0 1,0 0,0-1,0 1,0 0,0 0,0 0,0 0,0 0,0 0,0 0,0 0,0 0,0 0,1 1,-1-1,-1 0,1 1,0-1,0 0,0 1,0 0,0-1,0 1,0-1,-1 1,1 0,0 0,0-1,-1 1,1 0,-1 0,1 0,-1 0,1 0,-1 0,1 0,-1 0,0 0,0 0,1 0,-1 0,-8 43,4-33,2 0,-1 1,2-1,-1 1,2 0,-1-1,2 1,-1 0,2-1,1 9,-2-18,1 1,-1 0,1-1,-1 0,1 1,0-1,0 0,0 0,0 0,0 0,0 0,1 0,-1-1,1 1,-1-1,1 0,-1 1,1-1,0 0,0-1,-1 1,1 0,0-1,0 0,0 0,0 0,0 0,0 0,0 0,0-1,85-23,-62 8,0-1,-1-2,-2-1,0 0,-1-2,-1 0,0-3,27-26,-8 8,-3-1,-1-3,-3 0,-1-3,24-51,-40 68,0 0,-2-1,-2 0,-1-1,-2 0,-1-1,2-28,-9 61,0 1,-1 0,1-1,-1 1,1-1,-1 1,0-1,0 1,0-1,0 1,-1-1,1 1,-1-1,0 1,1-1,-1 1,0 0,0 0,0-1,-1 1,1 0,-1 0,1 0,-1 0,1 0,-1 0,0 1,0-1,0 1,0-1,0 1,0 0,-1 0,1 0,0 0,-1 0,1 0,0 0,-1 1,1-1,-1 1,1 0,-1 0,1 0,-1 0,1 0,-1 1,1-1,-1 1,-1 0,-9 7,1 1,0 1,1 0,0 0,1 1,0 1,1 0,0 0,1 0,0 1,1 0,0 1,1 0,1 0,-4 14,-11 29,2 1,2 1,3 1,3 0,2 0,1 52,10 137,17-141,-24-97,-1-7</inkml:trace>
  <inkml:trace contextRef="#ctx0" brushRef="#br0" timeOffset="1751.187">2025 551,'44'5,"27"6,13 2,-4-2,-11 2,-12-1,-11-3,-8-2,-6-3,-9-2</inkml:trace>
  <inkml:trace contextRef="#ctx0" brushRef="#br0" timeOffset="1934.287">2730 777,'0'29,"0"9</inkml:trace>
  <inkml:trace contextRef="#ctx0" brushRef="#br0" timeOffset="2164.073">2816 410</inkml:trace>
  <inkml:trace contextRef="#ctx0" brushRef="#br0" timeOffset="2417.843">3013 748,'-5'16,"1"1,1-1,0 1,2 0,-1-1,2 1,0 0,1 0,1 0,3 14,-4-29,-1 0,1 0,-1 0,1 0,0 0,0 0,0 0,0-1,0 1,0 0,0 0,0-1,1 1,-1-1,1 1,-1-1,1 0,0 1,0-1,-1 0,1 0,0 0,0 0,0-1,0 1,0 0,0-1,0 1,0-1,0 0,0 0,1 0,-1 0,0 0,0 0,0 0,0-1,0 1,0-1,0 0,0 1,2-2,73-52,-63 43,-1-2,0 0,-1 0,-1-1,0 0,-1-1,0 0,-1-1,-1 0,0-1,-2 1,0-1,0-1,-2 1,0-1,0-5,-3 19,0 1,0-1,0 1,-1-1,1 0,-1 1,0-1,0 0,0 1,-1-1,1 0,-1 1,0-1,0 0,0 1,0-1,-1 1,1 0,-1-1,0 1,0 0,0 0,0 0,-1 0,1 1,-1-1,0 1,0-1,0 1,0 0,0 0,0 0,0 1,-1-1,1 1,-1-1,-2 1,-47 8,28 0</inkml:trace>
  <inkml:trace contextRef="#ctx0" brushRef="#br0" timeOffset="2670.134">3464 834,'14'-21,"1"1,0 1,1 0,2 1,-1 1,10-6,-25 23,-1-1,1 1,-1 0,0 0,1 0,-1 0,1 0,-1 0,0 1,1-1,-1 0,1 1,-1-1,0 1,0-1,1 1,-1-1,0 1,0 0,1 0,-1 0,0 0,0 0,0 0,0 0,-1 0,1 0,0 0,0 0,0 1,-1-1,1 0,-1 1,1-1,-1 0,0 1,1-1,-1 0,0 1,0-1,0 1,0-1,0 0,0 1,0-1,-1 1,1-1,0 0,-1 2,7 21,-4-19,1 0,1 0,-1 0,1 0,-1-1,1 1,1-1,-1 0,0 0,1 0,0-1,0 0,0 0,1 0,-1 0,0-1,1 0,0 0,-1 0,1-1,0 0,0 0,0-1,0 1,0-1,0-1,0 1,2-1,10-1,-1-1,0 0,0-1,0-1,0-1,-1 0,0-1,0-1,3-3,3-1,-1-1,0-1,-1-1,-1-1,-1 0,0-2,-1 0,-1-1,0 0,-1-3,-3 1</inkml:trace>
</inkml:ink>
</file>

<file path=ppt/ink/ink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2.4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79 651,'0'27,"1"27,-2 1,-2-1,-2 1,-3-1,-13 43,-10 6,31-103,0 0,1 0,-1-1,0 1,1 0,-1-1,0 1,0 0,1-1,-1 1,0-1,0 1,0 0,1-1,-1 1,0-1,0 1,0-1,0 1,0 0,0-1,0 1,0-1,0 1,0-1,0 1,0-1,0 1,0 0,0-1,-1 1,1-1,0 1,0-1,0 1,-1 0,1-1,0 1,-1 0,1-1,0 1,-1 0,1-1,0 1,-1 0,1 0,0 0,-1-1,1 1,-1 0,1 0,0 0,-1 0,1 0,-1-1,1 1,-1 0,1 0,-1 0,1 0,0 1,-1-1,1 0,-1 0,1 0,-1 0,1 0,-1 1,10-39,2 2,1 0,2 0,1 1,2 1,1 0,2 2,1 0,4-2,-4 3,1 1,1 1,2 1,1 1,1 2,1 0,1 2,1 1,25-13,-52 33,-1 1,0-1,1 1,-1-1,1 1,-1 0,1 0,0 0,0 0,-1 0,1 1,0-1,0 1,0 0,0 0,-1 0,1 0,0 0,0 1,0-1,0 1,-1 0,1 0,0 0,-1 0,1 0,-1 0,1 1,-1-1,1 1,-1 0,0 0,0 0,0 0,0 0,0 0,-1 1,1-1,-1 0,1 1,-1-1,0 1,0 0,0-1,0 1,0 0,-1 0,1 0,-1-1,0 2,0 11,0 0,-2 0,0-1,0 1,-2-1,0 1,0-1,-1 0,-1-1,0 1,-1-1,-1-1,-7 11,9-13,0 0,-1 0,0-1,-1 0,0 0,-1 0,0-1,0-1,0 0,-1 0,0-1,-1 0,1 0,-1-1,0-1,0 0,-1 0,1-1,-1-1,0 0,1 0,-1-1,0-1,0 0,-9-1,3-6</inkml:trace>
  <inkml:trace contextRef="#ctx0" brushRef="#br0" timeOffset="325.952">897 565,'-27'25,"1"1,1 1,2 2,0 0,2 1,2 1,-11 23,29-53,0 0,0 0,0 1,0-1,0 0,1 1,-1-1,0 1,1-1,-1 1,1-1,-1 1,1-1,0 1,0-1,0 1,0 0,0-1,0 1,0-1,0 1,1-1,-1 1,0-1,1 1,0-1,-1 1,1-1,0 1,0-1,-1 0,1 1,0-1,0 0,1 0,-1 0,0 0,0 0,0 0,1 0,-1 0,1 0,-1-1,0 1,1-1,-1 1,1-1,-1 1,1-1,0 0,-1 0,1 1,-1-1,1 0,0-1,-1 1,1 0,-1 0,1-1,-1 1,1-1,-1 1,14-6,0 0,0-1,-1 0,0-1,-1-1,0 0,0-1,5-5,5-3,-7 5,0 0,-1-1,0 0,-1-2,-1 1,0-2,7-13,-17 25,0 1,0-1,0 0,-1-1,0 1,0 0,-1-1,1 1,-1-1,0 1,0-1,-1 0,0 1,0-1,0 0,-1 1,0-1,0 0,0 1,-1-1,1 1,-1 0,-1 0,1-1,-1 1,0 1,0-1,0 0,-1 1,0-1,0 0,0 1,0-1,-1 1,0 0,0 0,0 1,0 0,0 0,0 0,-1 0,0 1,1 0,-1 0,0 0,0 1,0 0,0 0,0 1,-1-1,1 1,0 1,0-1,-14 5</inkml:trace>
  <inkml:trace contextRef="#ctx0" brushRef="#br0" timeOffset="581.899">1406 594,'-34'38,"-16"23,1 5,13-8,13-14</inkml:trace>
  <inkml:trace contextRef="#ctx0" brushRef="#br0" timeOffset="746.73">1264 30</inkml:trace>
  <inkml:trace contextRef="#ctx0" brushRef="#br0" timeOffset="1294.508">1490 904,'135'-269,"-94"215,-39 55,-1-1,1 1,-1-1,1 1,-1 0,1-1,-1 1,1 0,-1 0,0 0,0 0,1 1,-1-1,0 0,0 0,0 1,0-1,0 0,-1 1,1-1,0 1,-1-1,1 1,-1 0,1-1,-1 1,0-1,0 1,1 0,-1-1,0 1,-1 0,1-1,0 1,0 0,-1-1,1 1,-1-1,1 1,-1 0,1 0,-2 49,1-38,0-1,0 0,2 0,-1 1,2-1,-1 0,2 0,3 11,-4-19,1-1,0 0,0 0,0 0,0 0,0-1,1 1,-1-1,1 0,0 0,-1 0,1 0,0 0,0-1,0 0,1 0,-1 0,0-1,0 1,0-1,1 0,-1 0,0 0,0-1,1 1,-1-1,0 0,0 0,0-1,0 1,0-1,0 0,-1 0,1 0,-1-1,1 1,-1-1,0 0,0 0,0 0,3-3,11-13,0-1,-2-1,0 0,-1-1,-1-1,-1 0,-1 0,6-23,4 1,-13 26</inkml:trace>
  <inkml:trace contextRef="#ctx0" brushRef="#br0" timeOffset="1546.587">2421 1,'-10'43,"-7"39,-2 14,-1 1,1-11,5-11,0-13,2-8,4-8,2-8,-2-4,0-4,2-2,1-1,2-1,2-4</inkml:trace>
  <inkml:trace contextRef="#ctx0" brushRef="#br0" timeOffset="1708.505">1998 424,'43'0,"33"0,10 0,-7 0,-6 0,-11 0,-11 0,-14 0</inkml:trace>
</inkml:ink>
</file>

<file path=ppt/ink/ink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38.7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279 614,'-40'29,"2"1,1 2,2 2,1 1,-25 35,26-2,32-66,1-1,-1 0,1 1,0-1,-1 0,1 1,0-1,0 0,0 1,0-1,0 0,1 1,-1-1,0 0,1 1,-1-1,1 0,-1 1,1-1,-1 0,1 0,0 0,0 0,0 0,-1 0,1 0,0 0,0 0,0 0,1 0,-1 0,0-1,0 1,0 0,1-1,-1 1,0-1,0 1,1-1,-1 0,0 0,1 0,-1 1,0-1,1 0,-1-1,1 1,-1 0,0 0,1 0,0-1,14-3,1-1,-1 0,0-1,0 0,0-2,-1 0,0-1,-1 0,0-1,0 0,-1-1,7-9,194-205,-214 225,0 1,0-1,0 0,0 1,0-1,1 1,-1-1,0 0,0 1,0-1,0 0,1 0,-1 1,0-1,0 0,1 1,-1-1,0 0,1 0,-1 0,0 1,1-1,-1 0,0 0,1 0,-1 0,0 0,1 0,-1 0,1 1,-1-1,0 0,1 0,-1 0,0-1,1 1,-1 0,1 0,-1 0,0 0,1 0,-1 0,-13 39,-3-4,9-24,0 1,1-1,1 1,0 0,1 1,0-1,0 1,2 0,-1 0,2 0,0 0,0 0,1 0,1 0,0 0,1 0,0 0,2 4,-2-14,-1-1,0 1,1 0,0-1,-1 0,1 1,0-1,0 0,0 0,1 0,-1 0,0-1,1 1,-1 0,1-1,0 0,-1 0,1 0,0 0,0 0,0 0,0-1,0 1,0-1,-1 0,1 0,0 0,0 0,0-1,3 0,81-35,-50 10,-2-1,0-2,-2-2,-2-1,20-24,-5 0,-1 3,-2-2,-3-2,12-24,-30 42,-2-1,-2-1,-1 0,-2-2,-2 0,-2 0,-2-1,-2 0,-6 42,0 1,0-1,0 0,-1 1,1-1,-1 0,1 0,-1 1,0-1,1 0,-1 0,0 0,0 1,-1-1,1 0,0 0,0 0,-1 1,1-1,-1 0,0 1,0-1,1 0,-1 1,0-1,0 1,0-1,-1 1,1-1,0 1,0 0,-1 0,1 0,-1 0,1 0,-1 0,1 0,-1 0,0 0,1 1,-1-1,0 1,0-1,1 1,-1 0,0 0,0-1,0 1,1 1,-1-1,0 0,0 0,-1 1,-12 8,0 1,1 0,0 1,0 0,1 1,1 1,0 0,1 0,1 1,0 1,0 0,2 0,-3 5,-18 33,2 1,2 1,2 0,3 2,-9 43,25-82,0 1,2-1,0 1,1 0,1 0,0 0,2 0,0-1,1 1,1 1,-1-11,-1 0,1-1,0 1,1-1,0 0,0 0,1 0,0-1,0 0,1 1,0-2,0 1,1-1,0 0,0 0,0-1,0 0,1 0,0-1,0 0,8 3,-2-3,-1 0,1-1,1 0,-1-2,0 1,0-1,1-1,-1-1,0 0,0-1,1 0,-1-1,-1-1,1 0,0-1,-1 0,0-1,0-1,-1 0,0-1,0 0,-1 0,10-10,-8 7,0 0,0 0,-1-1,-1-1,0 0,-1-1,-1 0,0 0,0-1,-2 0,0 0,0-1,-2 0,0 0,0-1,-2 1,0-1,-1 0,-1 0,0-11,-3 21,0 0,0 0,-1 0,0 1,0-1,-1 1,1 0,-1 0,-1 0,1 0,-1 1,0 0,0 0,-1 0,1 1,-1 0,0 0,-1 0,1 0,0 1,-1 0,0 1,0 0,0 0,0 0,0 1,0 0,0 0,0 0,0 1,-1 1,1-1,0 1,0 0,0 0,0 1,0 0,0 1,1-1,-1 1,1 1,-6 2,-59 39,42-22</inkml:trace>
  <inkml:trace contextRef="#ctx0" brushRef="#br0" timeOffset="349.169">1747 528,'-21'9,"1"0,0 2,0 0,1 1,1 1,0 1,1 0,1 1,0 1,1 1,0 0,2 1,0 0,1 1,1 0,0 1,1 3,9-19,-1 1,1 0,0-1,1 1,-1 0,1 0,0-1,0 1,1 0,-1 0,1-1,0 1,0 0,1-1,-1 1,1-1,0 0,0 1,0-1,1 0,0 0,0-1,0 1,0 0,0-1,1 0,-1 0,1 0,0 0,0 0,0-1,0 0,1 0,-1 0,0 0,1-1,3 1,5 0,0-2,1 0,-1 0,0-1,0-1,1 0,-1-1,0 0,-1-1,1 0,-1-1,0-1,0 0,0 0,-1-2,0 1,0-1,-1-1,0 0,0 0,-1-1,-1 0,1 0,-2-1,1 0,3-9,-4 6,0 0,-1 0,-1-1,0 0,-1 0,-1 0,0 0,-1-1,0 1,-1-1,-1 0,-1 1,0-1,-1 1,-1-1,0 1,-3-6,5 17,0 1,0 0,0 0,0 0,-1 0,1 0,-1 1,0-1,1 0,-1 1,-1-1,1 1,0-1,0 1,-1 0,0 0,1 0,-1 1,0-1,0 1,0-1,0 1,0 0,0 0,0 0,0 1,0-1,-1 1,1-1,-2 1,-17 3</inkml:trace>
  <inkml:trace contextRef="#ctx0" brushRef="#br0" timeOffset="3936.899">2141 501,'2'1,"-1"0,0 0,1 0,-1 0,0 0,0 0,1 1,-1-1,0 0,0 1,-1-1,1 1,0-1,0 1,-1 0,1-1,-1 1,1 0,-1-1,0 1,0 0,0 0,0-1,0 1,0 0,0-1,0 1,-1 0,1 0,-1-1,1 1,-1-1,0 2,0 1,-31 166,30-166,1 1,-1 0,0 0,1 1,0-1,1 0,-1 0,1 1,0-1,0 0,0 0,1 1,0-1,0 0,0 0,1 0,0 0,0 0,0 0,0-1,1 1,0 0,0-1,0 0,0 0,1 0,-1 0,1-1,0 1,0-1,1 0,-1 0,1 0,-1-1,1 1,0-1,0-1,2 2,0-3,0 0,0 0,0-1,0 0,0 0,0-1,0 1,0-2,-1 1,1-1,-1 0,1 0,-1 0,0-1,-1 0,1-1,0 1,-1-1,0 0,1-2,86-121,-73 95,26-38,-43 71,-1 1,0-1,0 1,0 0,0-1,0 1,0 0,0 0,-1 0,1 0,0 0,0 0,-1 0,1 0,0 0,-1 0,1 0,-1 0,0 1,1-1,-1 0,0 0,0 0,1 1,-1-1,0 0,0 0,-1 1,1-1,0 1,0-1,3 52,13 67,-15-116,1-1,0 1,0-1,0 1,0-1,0 0,1 0,-1 0,1 0,0 0,0-1,0 1,0-1,1 0,-1 0,1 0,-1 0,1-1,-1 1,1-1,0 0,0 0,0 0,0-1,0 1,0-1,0 0,0 0,0 0,9-3,-1 0,1-1,-1-1,0 1,0-2,-1 0,1 0,-1-1,0 0,-1-1,0 0,0-1,-1 0,0-1,-1 0,0 0,6-9,17-16,98-132,-110 136,-2-1,-1-1,-1-1,-2 0,-2-1,-1-1,-1 1,-2-1,-2-1,0-15,-5 37,1 10,0 0,0 0,-1 0,0 0,0 0,0 0,-1 0,0 0,0 0,0 0,-1 0,1 0,-1 0,0 1,0-1,-2-1,2 5,0 1,1 0,-1 0,0 0,1 0,-1 1,0-1,1 0,-1 1,1-1,-1 1,1 0,-1-1,1 1,-1 0,1 0,-1 0,1 0,0 0,0 0,-1 0,1 1,0-1,0 0,0 1,0-1,1 0,-1 1,0 0,1-1,-1 1,1-1,-1 1,1 0,0-1,-1 1,0 0,-10 26,0 1,2 0,2 0,0 0,2 1,1 0,1 22,3 253,24-154,-3-68,-10-109,-10 7</inkml:trace>
  <inkml:trace contextRef="#ctx0" brushRef="#br0" timeOffset="4186.062">2649 247,'43'14,"43"5,12-1,-1-3,-8-5,-9-8,-13-5,-14-1,-11-1,-7 1,-10 1</inkml:trace>
</inkml:ink>
</file>

<file path=ppt/ink/ink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44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1 170,'0'39,"4"31,3 9,-1-4,-1-10,-1-12,-2-9,-1-8,0-5,-1-3,-5-2,-2 0,0 0,2-4</inkml:trace>
  <inkml:trace contextRef="#ctx0" brushRef="#br0" timeOffset="304.683">86 57,'41'-13,"1"1,0 2,0 1,1 3,12 1,-40 3,-1 2,1 0,0 1,-1 0,1 2,-1-1,0 2,0 0,0 0,0 1,-1 1,1 0,-2 1,1 1,-1 0,0 0,4 5,-11-7,1 0,-1 0,0 1,-1-1,0 1,0 0,0 1,-1-1,0 1,0-1,-1 1,0 0,0 0,-1 0,0 0,0 0,-1 0,0 0,-1 0,0 1,0-1,0 0,-1 0,-1-1,1 1,-1 0,0-1,-1 0,0 1,0-1,0-1,-1 1,0-1,0 0,-1 0,0 0,0-1,0 0,-2 1,-6 3,0 0,-1-1,0-1,0-1,0 0,-1 0,0-2,0 0,0-1,0-1,-1 0,1-1,-1-1,1 0,-1-1,-15-4,-59-29,76 24</inkml:trace>
</inkml:ink>
</file>

<file path=ppt/ink/ink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4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0,'0'15,"-5"23,-1 10,0 7,1-1,1-5,2-6,1-6,1-4,0-3,5-7,1-2,0 0,-1-3</inkml:trace>
  <inkml:trace contextRef="#ctx0" brushRef="#br0" timeOffset="248.912">0 479,'38'0,"37"-4,16-3,-4-3,-11-1,-15 1,-11 3,-11 3,-6 1,-10 7,-3 2,-5 0</inkml:trace>
  <inkml:trace contextRef="#ctx0" brushRef="#br0" timeOffset="646.94">113 705,'260'-20,"-250"19,-4 0,0 0,-1 1,1-1,0 1,0 1,0-1,0 1,0 0,0 0,0 0,-1 1,1 0,-1 0,1 1,-1-1,0 1,0 0,0 1,1 0,-6-1,1 0,-1 0,0 0,0 0,0 0,0 0,0 0,-1 0,1 0,-1 0,0 0,0-1,0 1,0 0,-1 0,1-1,-1 1,0-1,1 1,-1-1,0 0,0 0,-1 0,1 0,0 0,-1 0,1 0,-1 0,-296 219,296-219,0-1,1 1,-1 0,0-1,1 1,-1 1,1-1,0 0,-1 0,1 1,0-1,1 1,-1 0,0 0,1-1,-1 1,1 0,0 0,0 0,0 1,1-1,-1 0,1 0,-1 0,1 0,0 1,0-1,1 0,-1 0,1 0,-1 1,1-1,0 0,0 0,0 0,1 0,-1 0,1-1,0 1,-1 0,1-1,1 1,1 1,3 1,1-1,0-1,0 1,0-1,1-1,-1 1,1-1,-1-1,1 0,0 0,-1 0,1-1,0-1,0 0,-1 0,1 0,5-2,141-52,-131 44</inkml:trace>
  <inkml:trace contextRef="#ctx0" brushRef="#br0" timeOffset="935.204">1326 395,'-10'38,"-7"28,-2 7,4-5,-2-8,3-10,4-8,-2-7,-3-5,0-2,-1-2,-3-4,1-7</inkml:trace>
  <inkml:trace contextRef="#ctx0" brushRef="#br0" timeOffset="1262.764">988 339,'53'0,"21"0,9 0,-5 0,-7 0,-10 0,-11 0,-9 0,-6 0,-6 0,-1 0,-2 0,0 0,0 0,-4 4,-10 3,-8-1</inkml:trace>
  <inkml:trace contextRef="#ctx0" brushRef="#br0" timeOffset="1500.687">847 1016,'38'0,"37"-5,11-1,-1 0,-9 1,-8-3,-11-1,-10 2,-9 1,-5-2,-4 0,-2 1,-6 2</inkml:trace>
  <inkml:trace contextRef="#ctx0" brushRef="#br0" timeOffset="1949.615">1665 846,'1'56,"-13"147,1-189,10-45,7 12,1-1,0 1,2 0,0 1,1 0,1 1,1 0,0 0,1 1,1 1,0 0,1 1,1 1,0 0,1 1,16-8,-25 14,0 0,0 1,1 0,0 1,0 0,0 0,0 1,1 0,0 1,-1 0,1 0,0 1,0 0,0 1,0 0,0 1,-1 0,1 0,0 1,0 1,8 2,-16-3,1 0,-1 0,0 0,0 0,0 1,0-1,-1 1,1-1,0 1,-1-1,0 1,0 0,0 0,0-1,0 1,0 0,-1 0,0 0,1 0,-1 0,0 0,0 0,-1 0,1 0,-1 0,1 0,-1 0,0 0,0-1,0 1,-1 0,1 0,0-1,-1 1,0-1,0 0,0 1,0-1,0 0,0 0,0 0,-1 0,1-1,-1 1,1-1,-1 1,0-1,1 0,-1 0,-3 1,-5 4,0 0,0-1,-1 0,0-1,0 0,0-1,0 0,0-1,-1-1,1 1,-1-2,-5 0,-6 0</inkml:trace>
  <inkml:trace contextRef="#ctx0" brushRef="#br0" timeOffset="2834.465">2342 819,'33'-3,"0"-2,0 0,-1-2,0-2,-1-1,1-1,-2-2,27-15,-41 20,-2-1,1 0,-1-1,0-1,-1 0,-1 0,0-2,0 0,-1 0,-1-1,0 0,-1 0,0-1,0-3,-8 16,0 1,-1 0,1-1,0 1,0-1,-1 1,1-1,-1 1,1-1,-1 1,1-1,-1 1,0-1,0 0,0 1,0-1,0 0,0 1,-1-1,1 1,0-1,-1 0,1 1,-1-1,0 1,1-1,-1 1,0 0,0-1,0 1,0 0,0 0,0-1,-1 1,1 0,0 0,0 0,-1 0,1 1,-1-1,1 0,-1 1,1-1,-1 0,1 1,-1 0,1-1,-1 1,0 0,1 0,-1 0,0 0,1 0,-1 0,1 1,-2-1,-8 4,-1 0,1 1,-1 0,2 1,-1 0,0 1,1 0,1 1,-1 0,1 0,0 1,1 1,0-1,1 1,0 0,0 1,1 0,0 0,1 0,0 0,-1 10,4-17,1 1,0-1,0 1,0-1,1 1,0 0,-1 0,2-1,-1 1,1 0,-1-1,1 1,0 0,1-1,-1 1,1-1,0 0,0 1,1-1,-1 0,1 0,0-1,0 1,0 0,0-1,0 0,1 0,0 0,0 0,0 0,0-1,0 0,0 0,0 0,1 0,-1-1,1 0,0 1,-1-2,1 1,4 0,9 1,1-1,0-1,0-1,0 0,-1-2,1 0,-1 0,1-2,-1-1,-1 0,1-1,-1-1,0 0,-1-2,0 1,0-2,0-1,9-8,0-1,-1-1,-1-1,-1-1,-1-1,-2-1,12-19,-13-8,-59 56,29 6,1-1,0 1,0 1,1 0,0 1,1 0,0 0,1 1,0 0,1 0,0 1,0 2,4-10,0 0,0-1,1 1,-1 1,1-1,0 0,1 1,-1-1,1 1,0-1,0 1,1-1,0 1,0 0,0-1,0 1,1 0,0-1,0 1,1-1,0 1,0-1,0 0,0 0,1 0,0 0,0 0,0 0,0-1,1 0,0 1,0-1,0-1,1 1,-1-1,1 1,-1-1,1-1,0 1,1-1,4 2,11-3,1-1,-1-2,0 0,1-1,-1-1,-1-2,1 1,-1-2,0-1,0-1,-1 0,0-1,-1-1,0-1,0-2,2 1,-1-1,0-1,-1 0,-1-2,0 0,2-5,-10 12,-1-1,0 0,0-1,-2 1,1-2,-1 1,-1-1,0 1,-1-2,0 1,-1 0,-1-1,0 0,-2 13,0 1,0-1,0 0,0 0,0 1,0-1,0 0,-1 0,1 0,0 1,0-1,-1 0,1 1,-1-1,1 0,0 1,-1-1,1 0,-1 1,1-1,-1 1,0-1,1 1,-1-1,0 1,1-1,-1 1,0 0,1-1,-1 1,0 0,0 0,1 0,-1-1,0 1,0 0,1 0,-1 0,0 0,0 0,0 0,1 0,-1 1,0-1,0 0,1 0,-1 1,0-1,0 0,1 1,-1-1,1 1,-1-1,0 1,1-1,-1 1,1-1,-1 1,0 0,-39 30,28-19,1 1,1 0,0 1,1 0,0 1,1 0,0 0,2 0,0 1,0 0,2 1,0-1,1 1,0 4,2-15,1-1,0 1,0-1,1 1,-1-1,1 1,0-1,1 1,-1-1,1 0,0 0,1 0,-1 0,1 0,0 0,0-1,0 1,1-1,-1 0,1 0,0 0,1-1,-1 1,1-1,-1 0,1 0,0 0,0-1,0 0,0 0,0 0,1-1,-1 0,1 0,-1 0,1 0,-1-1,2 0,18 2</inkml:trace>
  <inkml:trace contextRef="#ctx0" brushRef="#br0" timeOffset="3700.564">3951 57,'20'-4,"0"1,1 1,-1 1,1 1,-1 1,1 0,-1 2,0 0,0 1,20 7,-38-10,0 0,0 0,0 0,0 0,0 0,0 0,0 0,-1 1,1-1,0 1,-1-1,1 1,-1-1,1 1,-1 0,0 0,0 0,0 0,0 0,0 0,0 0,-1 0,1 0,-1 1,1-1,-1 0,0 0,0 0,0 1,0-1,0 0,0 0,-1 1,1-1,-1 0,1 0,-1 0,0 0,0 0,0 0,-1 2,-47 50,43-50,0 0,1 1,-1 0,1 0,1 1,-1-1,1 1,0 0,0 0,1 1,-1-1,1 1,1-1,-1 1,1 0,1 0,-1 2,4-5,0 0,0 0,1 0,-1 0,1 0,0-1,0 1,0-1,0 0,1 0,-1 0,1 0,0-1,0 1,0-1,0 0,0 0,1-1,-1 1,0-1,1 0,-1 0,1 0,0-1,-1 0,1 0,-1 0,1 0,-1-1,1 1,0-1,63 1,-1-3,0-3,53-12,-94 14</inkml:trace>
</inkml:ink>
</file>

<file path=ppt/ink/ink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2:53.4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395 117,'-6'93,"-3"0,-5-1,-17 59,16-81,-14 42,-10 89,39-190</inkml:trace>
  <inkml:trace contextRef="#ctx0" brushRef="#br0" timeOffset="297.54">0 88,'113'-34,"-22"15,1 4,0 5,0 3,11 5,365 5,-445-3</inkml:trace>
  <inkml:trace contextRef="#ctx0" brushRef="#br0" timeOffset="598.165">791 511,'43'-4,"33"-8,9 0,-5 1,-12 3,-13 2,-10 7,-8 4,-6 1,-8 4,-8 0</inkml:trace>
  <inkml:trace contextRef="#ctx0" brushRef="#br0" timeOffset="783.103">762 794,'43'0,"38"-5,15-1,1-5,-6-1,-10 3,-18-3,-20 1</inkml:trace>
</inkml:ink>
</file>

<file path=ppt/ink/ink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07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452 745,'-9'19,"-9"12,-5 9,-9 3,-4 4,-4-1,-2-4,-2 0,1-1,3-4,4-3,3-7,2-3,7-7</inkml:trace>
  <inkml:trace contextRef="#ctx0" brushRef="#br0" timeOffset="870.883">903 575,'-12'118,"2"38,11-152,-1-1,1 0,-1 1,1-1,0 0,1 0,-1 0,0 1,1-1,0-1,-1 1,1 0,1 0,-1-1,0 1,0-1,1 1,0-1,-1 0,1 0,0 0,0-1,0 1,0-1,0 1,0-1,1 0,-1 0,0-1,1 1,-1-1,0 1,1-1,-1 0,1-1,-1 1,0 0,1-1,-1 0,0 0,1 0,1-1,20-7,-2-1,1-1,-2 0,1-2,-2-1,0-1,0-1,-2 0,17-18,11-7,97-99,-144 140,1-1,-1 0,0 1,1-1,-1 0,1 1,0-1,-1 0,1 1,-1-1,1 1,0-1,-1 1,1 0,0-1,0 1,-1 0,1-1,0 1,0 0,-1 0,1 0,0 0,0 0,0-1,0 2,-1-1,1 0,0 0,0 0,0 0,-1 0,1 1,0-1,0 0,-1 1,1-1,0 0,-1 1,1-1,0 1,-1-1,1 1,0 0,-1-1,1 1,-1-1,1 1,-1 0,0 0,1-1,-1 1,0 0,1 0,-1-1,0 1,0 0,0 0,0 0,0-1,0 1,0 0,0 0,0 0,0-1,0 1,0 0,0 0,-1 0,1-1,8 31,-7-24,0 0,0 0,0 0,1 0,0 0,1-1,-1 1,1-1,1 1,-1-1,1 0,0 0,0-1,1 1,-1-1,1 0,1 0,-1-1,1 0,-1 0,1 0,0 0,4 1,2-3,0-1,0 0,1 0,-1-2,0 1,1-1,-1-1,0 0,0-1,0 0,0-1,-1-1,1 1,-1-2,0 1,-1-2,1 1,-1-2,-1 1,1-1,6-8,36-68,-21 25,-20 45</inkml:trace>
  <inkml:trace contextRef="#ctx0" brushRef="#br0" timeOffset="1300.577">2230 11,'2'-1,"-1"0,1 0,0 0,-1 0,1 0,0 0,-1 1,1-1,0 0,0 1,0 0,0-1,-1 1,1 0,0 0,0 0,0 0,0 0,0 1,0-1,-1 0,1 1,0-1,0 1,0 0,-1 0,1 0,0 0,-1 0,1 0,-1 0,1 0,-1 0,0 1,1-1,-1 1,0-1,0 1,0-1,0 1,0 0,-1-1,1 1,0 0,-1 0,1 0,-1 0,0-1,1 1,-1 0,0 0,0 0,0 0,-1 0,2 25,-2 0,-1-1,-2 1,0 0,-7 19,3-10,2-6,-6 20,3 1,1 0,3 0,2 0,2 1,3 11,-2-61,0-1,0 0,0 1,0-1,0 1,0-1,1 1,-1-1,0 0,1 1,-1-1,1 0,0 1,-1-1,1 0,0 0,0 0,0 1,0-1,0 0,0 0,0 0,0-1,0 1,1 0,-1 0,0-1,0 1,1 0,-1-1,1 1,-1-1,0 0,1 0,-1 1,1-1,-1 0,1 0,-1 0,0 0,1-1,-1 1,1 0,-1-1,0 1,1 0,-1-1,63-35,88-130,-152 165,0 1,0-1,0 1,0-1,1 1,-1-1,0 1,0 0,1-1,-1 1,0-1,0 1,1 0,-1-1,0 1,1 0,-1-1,1 1,-1 0,0 0,1-1,-1 1,1 0,-1 0,1 0,-1 0,1-1,-1 1,1 0,-1 0,1 0,-1 0,1 0,-1 0,1 0,-1 0,0 1,1-1,-1 0,1 0,-1 0,1 0,-1 1,1-1,-1 0,0 0,1 1,-1-1,0 0,1 1,-1-1,0 0,1 1,-1-1,0 1,1-1,-1 1,0-1,0 0,0 1,0-1,1 1,-1-1,0 1,0-1,2 38,-2-32,-3 198,3-204,1-1,0 0,-1 0,1 0,0 1,-1-1,1 0,0 0,0 1,0-1,0 1,-1-1,1 1,0-1,0 1,0 0,0-1,0 1,0 0,0 0,0 0,0 0,1 0,-1 0,0 0,0 0,0 0,0 0,0 1,0-1,0 0,0 1,0-1,0 0,-1 1,1 0,0-1,0 1,0-1,0 1,-1 0,1 0,0-1,-1 1,1 0,0 0,-1 0,1 0,-1 0,0 0,1 0,-1 0,0 0,1 0,-1 0,0 0,0 0,0 0,0 0,0 0,0 0,0 0,0 0,0 0,-1 0,1 0,0 0,-1 0,1 0,7-16</inkml:trace>
  <inkml:trace contextRef="#ctx0" brushRef="#br0" timeOffset="2273.096">2767 689,'32'-6,"-1"-2,0 0,0-2,-1-2,0 0,-1-2,23-15,16-32,-67 60,1-1,-1 0,1 0,-1 0,0 0,1 0,-1 0,0 0,-1 0,1 0,0-1,-1 1,1 0,-1-1,1 1,-1 0,0-1,0 1,0 0,-1-1,1 1,0 0,-1-1,1 1,-1 0,0 0,0 0,0-1,0 1,0 0,-1 0,1 0,0 1,-1-1,0 0,-1-1,-2 1,-1 1,1 0,-1-1,0 2,1-1,-1 1,0 0,0 0,0 0,1 1,-1 0,0 0,1 1,-1-1,1 1,-1 0,1 1,0-1,0 1,0 0,0 0,1 1,-1 0,1-1,0 2,0-1,-3 4,-8 8,1 1,1 0,1 1,0 0,2 0,0 1,1 1,-7 20,15-36,0 0,0 0,0 0,1 0,-1 0,1 1,0-1,0 0,1 0,-1 0,1 0,0 0,0 0,0 0,1 0,0 0,-1 0,1-1,0 1,1-1,-1 1,1-1,-1 0,1 0,0 0,0 0,0-1,1 1,-1-1,0 0,1 0,0 0,0 0,-1 0,1-1,0 0,0 0,0 0,0 0,0-1,1 1,-1-1,0 0,0 0,26-1,-1-1,0-1,0-1,-1-1,1-2,-1-1,-1-1,1-2,-1 0,-1-2,-1-1,0-1,0-1,-2-1,0-1,-1-2,4-4,-13 15,-1-1,0 0,-1-1,-1 0,1 0,-2-1,1-1,-2 1,0-1,0-1,-1 0,-1 0,0 0,-1-1,0-3,-5 15,0 0,1 0,-2 0,1 0,0 1,-1-1,1 0,-1 0,0 0,0 0,0 0,0 1,0-1,-1 0,1 1,-1-1,0 1,0 0,0-1,0 1,0 0,0 0,-1 1,1-1,-1 0,1 1,-1-1,1 1,-1 0,0 0,0 0,0 0,1 0,-1 1,0-1,0 1,0 0,0 0,0 0,0 0,0 0,0 1,0 0,0-1,0 1,0 0,1 0,-1 0,0 1,1-1,-2 1,-8 4,0-1,1 2,-1-1,1 2,0 0,1 0,0 0,0 1,1 1,0 0,-5 7,13-14,-1 0,1-1,0 1,0 0,0 0,0 0,0 0,0 0,1 0,0 0,-1 0,1 0,0 0,1 0,-1 0,0 0,1 0,0 0,-1 0,1 0,1-1,-1 1,0 0,0 0,1-1,0 1,-1-1,1 1,0-1,0 0,1 0,-1 0,0 0,1 0,-1 0,1-1,-1 1,1-1,0 0,0 0,0 0,0 0,0 0,-1 0,1-1,0 1,1-1,-1 0,0 0,255 4,-255-4,0 1,0-1,0 1,0 0,-1 0,1 1,0-1,-1 0,1 1,-1 0,1-1,-1 1,0 0,0 0,0 1,0-1,0 0,0 1,-1-1,1 1,-1-1,1 1,-1 0,0-1,0 1,-1 0,1 0,0 0,-1 0,0 0,1 0,-1 0,-1 0,1 0,0 0,-1-1,1 1,-1 0,0 0,0 0,0 0,1-3,-2 2,1 1,-1-1,1 0,0 1,0-1,0 1,0-1,0 1,0-1,1 1,-1 0,1-1,0 1,0 0,0 0,0-1,0 1,1 0,-1-1,1 1,-1 0,1-1,0 1,0-1,1 1,-1-1,0 0,1 1,-1-1,1 0,0 0,0 0,-1 0,1 0,1-1,-1 1,0-1,0 1,1-1,-1 0,1 0,-1 0,1 0,1 1,166-2,-156 1,-1-2,0 0,1 0,-1-1,0-1,0 0,0-1,-1-1,1 0,-1 0,0-1,-1-1,1 0,-1 0,-1-1,1 0,-1-1,-1-1,0 1,0-1,-1-1,0 0,5-8,-10 15,0 0,0 0,0 0,-1-1,1 1,-1 0,0-1,0 0,-1 1,1-1,-1 0,0 0,-1 0,1 0,-1 0,0 0,0 0,0 0,-1 0,0 0,0 0,0 0,0 1,-1-1,0 0,0 1,0-1,0 1,-1 0,0-1,0 1,0 1,0-1,-1 0,1 1,-1-1,-3-1,4 4,0 0,0 0,-1 0,1 1,0-1,0 1,0 0,0 0,-1 0,1 0,0 0,0 1,0-1,0 1,-1 0,1 0,0 0,0 1,1-1,-1 1,0-1,0 1,1 0,-1 0,1 0,-2 2,-56 66,54-64,1 1,-1-1,1 1,0 1,1-1,0 1,0-1,1 1,-1 0,2 1,-1-1,1 0,1 1,-1-1,1 1,1 0,0-1,0 1,1-1,0 1,0 0,1-1,0 1,0-1,1 0,0 0,1 0,-1 0,2-1,-1 1,1-1,0 0,1 0,4 4,5-1,1-1,-1-1,1-1,1 0,-1-1,1-1,0 0,1-1,-1-1,1-1,17 1,2-2</inkml:trace>
</inkml:ink>
</file>

<file path=ppt/ink/ink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6.1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7,'43'-5,"48"4,13 1,-6 1,-15 1,-16-1,-16 5,-11 1,-8 0,-4 3,-8-1</inkml:trace>
</inkml:ink>
</file>

<file path=ppt/ink/ink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10.6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508 171,'-33'174,"7"153,0-148,14-151,6-33</inkml:trace>
  <inkml:trace contextRef="#ctx0" brushRef="#br0" timeOffset="270.602">57 142,'298'-21,"194"14,-417 22,-73-14,-1 0,1 0,-1-1,0 1,0 0,1 0,-1 0,0 1,0-1,0 0,0 0,0 0,0 1,-1-1,1 1,0-1,-1 0,1 1,-1-1,1 1,-1-1,0 1,0 0,0-1,1 1,-1-1,-1 1,1-1,0 1,0-1,-1 1,1-1,0 1,-1-1,0 1,1-1,-1 1,0-1,0 0,0 1,0-1,0 0,0 0,0 0,-1 1,-13 16</inkml:trace>
  <inkml:trace contextRef="#ctx0" brushRef="#br0" timeOffset="513.934">0 905,'39'5,"40"-4,13-1,0-1,-12-5,-8-2,-13 1,-6 1,-8 2,-6 2,-1 0,-1 2,-3 0,-2 0,-7 0</inkml:trace>
  <inkml:trace contextRef="#ctx0" brushRef="#br0" timeOffset="1152.465">1185 763,'1'56,"1"-29,-1 0,-2-1,0 1,-2 0,-1-1,-1 1,-1-1,-1 0,-4 5,11-30,1 0,-1 0,0 0,0 0,0 0,0 0,0 0,-1 0,1 0,0 0,0 0,-1 0,1 0,0 0,-1 0,1 0,-1 0,0 0,1 0,-1-1,1 1,-1 0,0 0,0-1,1 1,-1 0,0-1,0 1,0-1,0 1,0-1,0 0,0 1,0-1,0 0,0 0,0 1,0-1,0 0,0 0,0 0,0 0,0 0,0-1,0 1,0 0,0 0,0-1,0 1,0-1,0 1,1 0,-1-1,0 0,0 1,0-1,0 0,1 1,-1-1,0 0,1 0,-1 1,1-1,-1 0,0 0,1-1,0-11,1-1,0 0,1 1,1-1,0 1,1 0,0 0,1 0,1 0,0 1,0 0,1 0,1 1,0 0,0 0,7-5,20-28,3 2,1 1,2 3,1 1,37-24,-64 50,-1 1,2 1,-1 0,1 1,1 0,-1 2,1 0,0 1,1 0,-1 1,1 2,12-2,-28 4,0 0,0 0,0 0,1 0,-1 0,0 0,0 1,0-1,0 1,0 0,0-1,0 1,0 0,0 0,0 0,0 0,0 0,-1 1,1-1,-1 1,1-1,-1 1,1-1,-1 1,0 0,1 0,-1 0,0-1,0 1,-1 0,1 0,0 1,-1-1,1 0,-1 0,0 0,1 0,-1 1,-25 78,18-71,-2 0,1 0,-1 0,0-1,-1-1,0 1,0-1,-1-1,0 0,0-1,-1 0,0-1,0 0,0 0,-1-2,1 1,-1-2,0 0,0 0,0-1,0-1,-4 0,-39-16,32 3</inkml:trace>
  <inkml:trace contextRef="#ctx0" brushRef="#br0" timeOffset="4052.414">1947 228,'38'-5,"28"-2,7 1,-5-4,-8 1,-10 0,-8 3,-7 3,-10 0</inkml:trace>
  <inkml:trace contextRef="#ctx0" brushRef="#br0" timeOffset="4305.619">2004 425,'43'0,"33"-5,14-1,-4-1,-11 2,-15 2,-7 1,-8 1,-11 0</inkml:trace>
  <inkml:trace contextRef="#ctx0" brushRef="#br0" timeOffset="4602.373">3358 30,'-14'39,"-10"31,-1 9,4-5,6-9,5-7,4-8,4-8,1-6,7-4,1-4,1 0,-3-2,-5-4,-4-1,-6-5,0-4</inkml:trace>
  <inkml:trace contextRef="#ctx0" brushRef="#br0" timeOffset="4888.492">2935 30,'38'0,"52"-4,19-3,-3 1,-11 1,-16 1,-13 2,-12 1,-10 0,-9 1,-4 1,-4-1,-5 5,-8 2</inkml:trace>
  <inkml:trace contextRef="#ctx0" brushRef="#br0" timeOffset="5154.208">2794 651,'43'15,"34"-1,13-2,-4-4,-7-7,-12-4,-8-2,-9-5,-8 0,-7 1,-4-2,-3 0,-1 2,-1-2,1 1,-5 2</inkml:trace>
</inkml:ink>
</file>

<file path=ppt/ink/ink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1.9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0 227,'254'16,"-228"-11,0-1,0-2,0-1,0 0,0-2,0-1,0-2,-1 0,8-3,-14 2</inkml:trace>
  <inkml:trace contextRef="#ctx0" brushRef="#br0" timeOffset="277.742">367 0,'0'20,"0"20,0 8,0 1,0-3,0-5,0-4,0-4,-5-2,-1-3,-1 0,2 0,2-1,-4-4,0-7</inkml:trace>
</inkml:ink>
</file>

<file path=ppt/ink/ink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3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0 471,'8'-32,"2"0,1 1,2 0,1 1,1 1,1 0,2 1,0 1,2 0,1 2,21-20,16 7,-56 38,-1 0,1-1,-1 1,1 0,-1 0,1 0,-1 0,1 0,-1 0,0 0,1 0,-1 0,1 1,-1-1,1 1,-1-1,0 1,1-1,-1 1,0 0,1 0,-1 0,0 0,0 0,0 0,0 0,0 0,0 0,0 0,0 0,-1 1,1-1,0 0,-1 1,1-1,-1 1,1-1,-1 0,0 1,1-1,-1 1,0-1,0 2,1 254,-1-256,-1 0,1 0,0 0,-1-1,1 1,0 0,-1 0,1 0,0 0,0-1,0 1,0 0,0 0,0 0,0 0,0 0,0 0,0-1,0 1,1 0,-1 0,0 0,1 0,-1-1,0 1,1 0,-1 0,1-1,-1 1,1 0,0-1,-1 1,1 0,0-1,-1 1,1-1,0 1,-1-1,1 0,0 1,0-1,0 0,0 1,-1-1,1 0,0 0,0 0,0 0,0 0,0 0,0 0,-1 0,1 0,0 0,0 0,0-1,0 1,0 0,-1-1,1 1,0 0,0-1,-1 1,1-1,0 1,0-1,-1 0,1 1,-1-1,1 0,83-132,82-70,-164 199,1 1,-1-1,0 1,1 0,-1 0,1 0,0 0,0 1,0-1,1 1,-1 0,0 0,1 0,0 0,-1 0,1 1,1 0,-4 1,0 1,0 0,0-1,0 1,0 0,-1 0,1 0,0 0,0 0,-1 0,1 0,0 0,-1 0,1 1,-1-1,0 0,1 0,-1 0,0 1,0-1,1 0,-1 0,0 1,0-1,-1 0,1 0,0 1,0-1,0 0,-1 0,1 0,-1 1,1 2,-13 342,14-322</inkml:trace>
</inkml:ink>
</file>

<file path=ppt/ink/ink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24.08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115 283,'-98'356,"81"-270,25-127,1 0,1 1,3 0,1 1,2 1,1 0,3 1,0 1,3 1,1 1,1 0,12-9,-35 41,-1 0,1 0,-1 1,1-1,0 0,0 1,0 0,0-1,0 1,0 0,0 0,0 0,1 0,-1 0,0 1,1-1,-1 1,0 0,1-1,-1 1,0 0,1 0,-1 1,0-1,1 0,-1 1,0-1,1 1,-1 0,0 0,0 0,0 0,1 0,-1 0,-1 1,1-1,0 1,0-1,0 1,-1 0,1-1,-1 1,1 0,-1 0,0 0,0 0,0 1,0-1,0 0,0 0,-1 1,1 0,1 3,0 1,-1 0,0-1,0 1,0 0,-1 0,0 0,0 0,-1 0,0-1,0 1,-1 0,0-1,0 1,-5 13</inkml:trace>
  <inkml:trace contextRef="#ctx0" brushRef="#br0" timeOffset="4356.469">792 0,'159'1,"-157"-1,0-1,1 1,-1 0,0 0,0 0,0 1,0-1,0 0,0 1,1-1,-1 1,0 0,0 0,-1 0,1 0,0 0,0 0,0 0,-1 1,1-1,0 0,-1 1,1 0,-1-1,0 1,0 0,0 0,1-1,-2 1,1 0,0 0,0 0,-1 0,1 1,-1-1,1 0,-1 0,0 0,0 0,0 0,0 0,0 1,-1-1,1 0,0 0,-1 0,0 0,1 0,-1 0,0 0,0 0,-1 0,-72 71,21-29,52-43,0 0,0 0,-1 0,1 0,0 0,1 0,-1 0,0 1,0-1,0 0,1 1,-1-1,1 0,-1 1,1-1,-1 0,1 1,0-1,0 1,-1-1,1 1,0-1,1 1,-1-1,0 1,0-1,1 1,-1-1,0 0,1 1,-1-1,1 0,0 1,0-1,-1 0,1 0,0 1,0-1,0 0,0 0,0 0,0 0,1 0,-1-1,0 1,0 0,1-1,-1 1,0 0,1-1,-1 1,1-1,-1 0,1 0,-1 1,0-1,1 0,-1 0,1 0,-1-1,2 1,129-12,-91 4,-15 3</inkml:trace>
  <inkml:trace contextRef="#ctx0" brushRef="#br0" timeOffset="8171.005">651 564,'-11'0,"-1"-1,1 2,0-1,-1 1,1 1,0 0,0 1,0 0,0 1,0 0,1 0,-1 2,1-1,1 1,-1 0,1 1,0 0,0 0,1 1,0 1,1-1,-5 7,8-8,1 0,-1 0,2 0,-1 0,1 1,0-1,1 1,0-1,0 1,0 0,1-1,0 1,1 0,0-1,0 1,0-1,1 1,0-1,1 0,0 1,0-1,0-1,1 1,0 0,0-1,1 0,-1 0,1 0,2 0,0-2,1-1,0 0,0 0,0-1,1 0,-1 0,1-1,-1 0,0-1,1 0,0 0,-1-1,0 0,1 0,-1-1,0 0,1 0,-1-1,0 0,-1-1,1 0,-1 0,0-1,1 1,-2-2,1 1,-1-1,0 0,0 0,2-3,-7 7,1 0,-1-1,1 1,-1-1,0 1,0-1,0 1,0-1,0 0,-1 1,1-1,-1 0,0 0,1 1,-2-1,1 0,0 0,0 1,-1-1,1 0,-1 1,0-1,0 0,0 1,0-1,0 1,-1-1,1 1,-1 0,0 0,0-1,-12-25,14 27,0 0,0-1,0 1,0 0,0 0,0 0,0-1,0 1,0 0,0 0,1 0,-1 0,1 0,-1-1,1 1,-1 0,1 0,-1 0,1 0,0 0,0 0,-1 1,1-1,0 0,0 0,0 0,0 1,0-1,0 0,0 1,0-1,0 1,0 0,0-1,1 1,-1 0,0-1,0 1,0 0,1 0,-1 0,0 0,0 0,0 0,1 1,-1-1,0 0,0 1,0-1,0 0,0 1,0-1,0 1,0 0,0-1,0 1,0 0,0 0,0 0,0 0,15 1,38 2,-28-2</inkml:trace>
  <inkml:trace contextRef="#ctx0" brushRef="#br0" timeOffset="14926.374">1075 650,'7'-2,"-19"22,11-18,-180 289,106-169,74-118</inkml:trace>
  <inkml:trace contextRef="#ctx0" brushRef="#br0" timeOffset="15469.884">1159 818,'-29'71,"-67"130,82-195,19-33,13-7,1 1,2 1,1 1,1 0,25-23,-37 41,-1-1,0 1,1 0,1 0,0 1,1 1,0 0,1 1,0 0,1 1,-1 0,2 2,-1-1,1 2,0 0,1 1,-1 1,5 0,-18 5,1 0,-1 0,0 0,0 0,1 1,-1 0,0-1,-1 1,1 0,0 1,-1-1,1 0,-1 1,1-1,-1 1,0 0,0 0,0 0,-1 0,1 0,-1 0,0 0,0 1,0-1,0 0,0 1,-1-1,1 1,-1-1,0 1,0-1,0 1,-1-1,1 0,-1 1,0-1,0 1,0-1,0 0,-1 0,1 0,-1 0,0 0,0 0,-1 2,-6 10,-1 1,0-2,-2 0,1 0,-2-1,1 0,-2-1,0 0,-1-1,12-8,1-1,-1 0,0 0,-1 0,1 0,0-1,0 1,-1-1,1 0,-1 0,1 0,-1 0,1 0,-1-1,0 0,1 0,-1 0,1 0,-1 0,0-1,1 0,-1 0,1 0,-1 0,1 0,0 0,-1-1,1 0,0 0,0 0,0 0,0 0,1-1,-1 1,0-1,1 1,0-1,0 0,0 0,0 0,0 0,0-1,0-2,-13-48,11 29</inkml:trace>
</inkml:ink>
</file>

<file path=ppt/ink/ink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0.8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0,'4'0,"8"0,0 0</inkml:trace>
</inkml:ink>
</file>

<file path=ppt/ink/ink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1.3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85,'4'43,"3"29,-1 12,-2-4,-5-11,-3-12,-1-10,-4-10,-1-5,1-4,3-2,2-5</inkml:trace>
  <inkml:trace contextRef="#ctx0" brushRef="#br0" timeOffset="337.361">1 57,'236'20,"171"-11,-149-31,-249 20,54 8,-65 15,-7-11</inkml:trace>
  <inkml:trace contextRef="#ctx0" brushRef="#br0" timeOffset="583.915">114 762,'43'5,"43"2,12-6,-1-2,-8-2,-14-5,-15 0,-13 0,-4-3,-6 1,-4 1,-2-2,-2 1,-6-3,-7 1</inkml:trace>
  <inkml:trace contextRef="#ctx0" brushRef="#br0" timeOffset="984.059">1496 1,'-4'38,"-3"28,1 6,1-3,2-9,1-10,1-9,-5-11,0-6,0-2,1 0,-3 1,0 1,1 2,-3-4,0-6</inkml:trace>
  <inkml:trace contextRef="#ctx0" brushRef="#br0" timeOffset="1237.04">1158 282,'43'0,"39"-4,14-3,-4 1,-8 2,-13 0,-20-3,-17 0</inkml:trace>
</inkml:ink>
</file>

<file path=ppt/ink/ink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4.0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 5,'-9'42,"1"0,2 0,2 0,1 1,3 0,1 0,0-25,-2-15,0 1,0-1,1 1,-1-1,1 1,0 0,0-1,1 1,-1-1,1 1,-1-1,1 1,0-1,1 1,-1-1,0 0,1 1,0-1,0 0,0 0,0 0,0-1,1 1,-1 0,1-1,0 0,0 1,0-1,0 0,0 0,0-1,0 1,1-1,-1 0,0 0,1 0,-1 0,1 0,0-1,-1 1,1-1,-1 0,1 0,12-6,-1 0,-1-1,1-1,-1 0,0 0,-1-2,0 0,0 0,-1-1,-1-1,0 0,0 0,8-15,46-44,133-122,-197 191,-1 1,1 0,0 0,0 0,1 0,-1 0,0 0,0 1,0-1,1 0,-1 0,0 1,0-1,1 1,-1-1,1 1,-1 0,0 0,1-1,-1 1,1 0,-1 0,1 0,-1 1,1-1,-1 0,0 0,1 1,-1-1,1 1,-1-1,0 1,0 0,1-1,-1 1,0 0,0 0,0 0,0 0,0 0,0 0,0 0,0 0,0 0,0 1,-1-1,1 0,0 1,25 74,-21-60,2 11,-1 0,-1 0,-1 1,-2 0,0-1,-2 1,-2 13,0-34,1 0,-1 1,-1-1,1-1,-1 1,0 0,-1-1,1 1,-2-1,1 0,0 0,-1-1,0 0,-1 1,1-2,-1 1,0 0,0-1,0 0,0-1,-1 0,0 1,0-2,0 1,0-1,0 0,0-1,0 0,-1 0,1 0,-3-1,9 0,0 1,0-1,0 1,0-1,0 0,0 0,0 1,0-1,0 0,0 0,0 0,0 0,0 0,0 0,0-1,0 1,0 0,0 0,0-1,0 1,0-1,0 1,1-1,-1 1,0-1,0 1,0-1,1 0,-1 1,0-1,0 0,1 0,-1 0,1 1,-1-1,1 0,-1 0,1 0,-1 0,1 0,0 0,0 0,-1 0,1 0,0 0,0 0,0 0,0 0,0 0,0 0,1 0,-1 0,0 0,0 0,1 0,-1 0,1 0,-1 0,1 0,-1 0,1 0,-1 1,1-1,0 0,0 0,12-6,0 1,0 0,0 1,1 1,-1 0,1 1,0 0,0 1,1 1,-1 0,0 1,0 1,0 0,1 1,-1 0,0 1,3 1,-11-1,0-1,1 0,-1-1,0 0,1 0,0 0,-1-1,1 0,-1 0,1-1,-1 1,1-1,-1-1,1 1,-1-1,0-1,1 1,-1-1,-1 0,1 0,0-1,-1 1,0-1,1 0,-2-1,1 0,0 1,-1-1,0-1,11-73,-19 54</inkml:trace>
</inkml:ink>
</file>

<file path=ppt/ink/ink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4.3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</inkml:trace>
</inkml:ink>
</file>

<file path=ppt/ink/ink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3:55.2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274 110,'-233'382,"193"-332,143-219,-22 63,5 4,9-2,-95 104,0-1,0 1,0-1,1 1,-1-1,0 1,0-1,0 1,1-1,-1 1,0 0,1-1,-1 1,0-1,1 1,-1 0,0-1,1 1,-1 0,1-1,-1 1,1 0,-1 0,1 0,-1-1,1 1,-1 0,1 0,-1 0,1 0,-1 0,1 0,-1 0,1 0,-1 0,1 0,-1 0,1 0,-1 0,1 0,-1 1,1-1,-1 0,1 0,-1 1,1-1,-1 0,1 0,-1 1,0-1,1 1,-1-1,0 0,1 1,-1-1,0 1,1-1,-1 1,0-1,0 1,0-1,1 1,1 36,-2-31,-4 70,8 111,-4-183,0 0,1 0,-1 0,1 0,0 0,0 0,0 0,1-1,-1 1,1 0,0 0,0-1,0 1,1-1,-1 0,1 0,0 0,-1 0,1 0,1-1,-1 1,0-1,1 0,-1 0,1 0,0 0,-1-1,1 1,0-1,0 0,0 0,0 0,0-1,0 0,0 1,0-1,1-1,0 1,7-5,0 0,-1-1,1-1,-1 0,-1 0,1-1,-1 0,0-1,-1 0,0-1,-1 0,0 0,0-1,-1 0,0 0,-1-1,-1 1,0-1,0-1,-1 1,0-3,25-98,-23 89</inkml:trace>
  <inkml:trace contextRef="#ctx0" brushRef="#br0" timeOffset="297.919">1008 82,'-18'28,"1"0,1 1,1 1,2 0,1 0,1 2,2-1,-1 12,9-41,0 1,1 0,-1 0,1 0,-1 1,1-1,0 0,0 0,0 0,1 0,-1 0,1 0,0 0,-1 0,1 0,1 0,-1-1,0 1,1 0,-1-1,1 1,0-1,0 1,0-1,0 0,0 0,1 0,-1 0,0 0,1 0,0-1,-1 1,1-1,0 0,0 0,0 0,0 0,0 0,0 0,0-1,0 0,0 0,0 1,0-2,0 1,0 0,0-1,2 0,3-1,0 0,0-1,0 0,-1 0,1-1,-1 0,0 0,0-1,-1 0,1 0,-1-1,0 0,0 0,-1 0,0 0,0-1,0 0,-1 0,0 0,0-1,-1 0,0 1,0-1,-1 0,0 0,0 0,-1-1,0 1,-1 0,0-1,0 1,-1 0,0 0,0-1,0 1,-2 0,1 0,-1 0,0 1,0-1,-1 0,-1-1,-34-30,21 26</inkml:trace>
  <inkml:trace contextRef="#ctx0" brushRef="#br0" timeOffset="830.833">1262 82,'-6'11,"0"0,0 0,2 0,-1 1,1-1,1 1,0 0,1 0,0 0,1 1,0-1,1 0,0 0,1 1,0-1,1 0,1 0,0 0,1 3,-3-12,0-1,1 0,-1 0,0 0,1 0,-1-1,1 1,-1 0,1 0,0-1,0 1,0-1,0 0,0 0,0 1,0-1,0 0,1-1,-1 1,0 0,0-1,1 1,-1-1,1 0,-1 0,0 0,1 0,-1 0,1 0,-1 0,0-1,1 0,-1 1,0-1,0 0,0 0,1 0,-1 0,1-1,76-60,-5-21,-74 82,0 1,1 0,-1-1,0 1,1-1,-1 1,0 0,1 0,-1-1,1 1,-1 0,1-1,-1 1,0 0,1 0,-1 0,1 0,-1-1,1 1,-1 0,1 0,-1 0,1 0,-1 0,1 0,-1 0,1 0,-1 0,1 1,-1-1,1 0,-1 0,1 0,-1 0,0 1,1-1,-1 0,1 1,-1-1,0 0,1 0,-1 1,0-1,1 1,-1-1,0 0,1 1,-1-1,0 1,0-1,0 1,1-1,-1 1,0-1,0 1,0-1,0 1,10 39,-7-24,-3-11,1 0,0 0,0 1,0-1,1 0,0 0,0 0,0 0,1-1,-1 1,1-1,0 1,0-1,1 0,-1 0,1 0,0-1,0 1,0-1,1 0,-1 0,1 0,0-1,-1 0,1 0,0 0,0 0,0-1,1 0,-1 0,0 0,1-1,-1 1,0-1,0-1,1 1,-1-1,0 0,3 0,10-9,-1 0,0 0,-1-2,0 0,-1-1,0-1,-1 0,0-1,-1 0,-1-1,-1 0,0-1,-1 0,-1-1,0 0,-1-1,-2 0,0 0,3-16,-2 7,-3 4</inkml:trace>
</inkml:ink>
</file>

<file path=ppt/ink/ink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2.2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209 537,'-100'230,"96"-221,-4 13,-2 0,-1 0,0-1,-2-1,0 0,-10 11,8-27,26-36,-8 26,22-45,2 2,2 0,2 2,17-17,26-40,-42 56,-31 48,0 0,0 0,0 0,0 1,0-1,0 0,0 0,0 1,-1-1,1 1,0-1,0 0,0 1,0-1,-1 1,1 0,0-1,-1 1,1 0,0-1,-1 1,1 0,-1 0,1 0,-1 0,1-1,-1 1,0 0,1 0,-1 0,0 0,0 0,0 0,0 0,1 0,-1 0,-1 0,1 0,0 0,0 0,0-1,0 1,-1 0,1 0,0 0,-1 0,1 0,-1 0,1-1,-1 1,1 0,-1 0,1 2,-1 20,0 0,2 0,1-1,1 1,1 0,0-1,2 0,1 0,1 0,5 10,-10-26,1 0,0 0,0-1,0 1,0-1,1 0,0 0,0 0,0-1,1 1,0-1,0-1,0 1,0-1,0 0,0-1,1 1,0-1,-1 0,1-1,0 0,0 0,0 0,0-1,0 0,0 0,0-1,-1 0,1 0,0-1,0 0,-1 0,1 0,-1-1,2 0,10-12,-2 0,1-1,-2-1,0 0,-1-1,-1-1,-1 0,-1 0,0-2,-1 1,4-15,1 3,-11 26,-1 1,0-1,-1 0,1 1,-1-1,0-1,-1 1,1 0,-1 0,-1-1,1 1,-1 0,0-1,0 1,-2-6,2 11,0 0,-1 1,1-1,-1 0,0 0,1 0,-1 1,0-1,1 0,-1 1,0-1,0 0,0 1,1-1,-1 1,0-1,0 1,0 0,0-1,0 1,0 0,0 0,0 0,0 0,0 0,0 0,0 0,0 0,0 0,0 0,0 0,0 1,0-1,0 0,0 1,0-1,1 0,-1 1,0-1,0 1,0 0,0-1,1 1,-1 0,0-1,1 1,-1 0,-13 12</inkml:trace>
  <inkml:trace contextRef="#ctx0" brushRef="#br0" timeOffset="665.824">1366 593,'-43'24,"0"2,2 2,0 2,3 1,-3 5,-20 42,60-76,0 0,0 0,0 0,1 0,-1 1,0-1,1 0,-1 0,1 1,0-1,0 0,0 0,0 1,0-1,0 0,1 0,-1 1,1-1,-1 0,1 0,0 0,0 0,0 0,0 0,0 0,1 0,-1 0,1 0,-1-1,1 1,-1 0,1-1,0 0,0 1,0-1,0 0,0 0,0 0,0 0,2 0,10 2,0-1,0-1,0-1,0 0,0 0,0-2,0 0,0 0,-1-1,1-1,-1 0,0-1,0-1,0 0,0 0,-1-1,0-1,-1 0,4-4,15-9,-1-1,-2-1,0-1,19-24,-46 47,0 1,0-1,0 1,1-1,-1 1,0-1,0 1,0 0,1-1,-1 1,0-1,1 1,-1-1,0 1,1 0,-1-1,0 1,1 0,-1-1,1 1,-1 0,0 0,1 0,-1-1,1 1,-1 0,1 0,-1 0,1 0,-1 0,1 0,-1 0,1 0,-1 0,1 0,-1 0,1 0,-1 0,1 0,-1 0,1 0,-1 0,1 1,-1-1,0 0,1 0,-1 1,1-1,-1 0,0 1,1-1,-1 0,0 1,1-1,-1 1,0-1,1 0,-1 1,0-1,0 1,0-1,1 1,1 35,-2-30,-1 0,1 0,-1-1,1 1,0 0,1-1,0 1,0 0,0-1,0 1,1-1,0 1,0-1,0 0,1 0,0 0,0 0,0 0,1-1,-1 1,1-1,0 0,0 0,1-1,-1 1,1-1,0 0,0 0,0 0,0-1,0 1,1-1,-1-1,0 1,3-1,1 1,1-1,-1-1,1 0,0 0,-1-1,1 0,-1-1,1 0,-1 0,0-1,0 0,0-1,0 0,0 0,-1-1,0 0,0-1,0 1,5-6,12-13,-1-1,-2-1,0-1,16-26,-9 6,-3-2,-2-1,-2 0,-2-2,-3 0,-1-1,-4-1,-1 0,0-23,-10 73,1-1,-1 1,0 0,0-1,0 1,-1-1,0 1,0-1,0 1,0 0,-1-1,1 1,-1-1,0 1,-1 0,1-1,-1 1,1 0,-1 0,-1 0,1 0,-1 1,1-1,-1 0,0 1,0 0,-1 3,1 1,0 0,0 0,0 1,0-1,0 0,0 1,0 0,0 0,1 0,-1 0,1 0,-1 1,1-1,0 1,0-1,0 1,0 0,0 0,1 0,-1 0,1 0,0 0,0 0,0 0,0 1,1-1,-1 0,1 1,-41 234,38-195,2 0,2 0,2-1,1 1,3-1,10 37,-9-44,-6-19,1-1,0 1,2-1,0 0,0-1,1 1,1-1,1 0,0-1,8 12,6-13,-15-16</inkml:trace>
  <inkml:trace contextRef="#ctx0" brushRef="#br0" timeOffset="913.245">1733 424,'39'-5,"31"3,13 3,-1 0,-12 0,-11 5,-12 2,-9-1,-10-2</inkml:trace>
  <inkml:trace contextRef="#ctx0" brushRef="#br0" timeOffset="1494.187">2411 537,'-3'13,"0"1,2-1,0 1,0-1,1 1,1 0,0-1,1 1,0-1,1 1,1-1,0 0,1 0,0 0,7 11,-10-22,0 1,0-1,0 0,0 0,1 0,-1 0,1-1,-1 1,1-1,-1 1,1-1,0 0,0 0,0 0,0-1,0 1,0 0,0-1,0 0,0 0,0 0,0 0,0 0,0-1,-1 1,1-1,0 0,0 0,0 0,0 0,-1 0,1-1,0 1,-1-1,1 0,-1 0,0 0,1 0,80-90,-15-26,-70 142,-4-10,1 0,0 1,1 0,1 0,1 0,0 0,0 0,2 14,0-24,0 0,0 0,1 0,0 0,0 0,0 0,1 0,-1 0,1-1,0 1,1-1,-1 1,1-1,0 0,0 0,0 0,0-1,1 1,0-1,-1 1,1-1,1 0,-1-1,0 1,1-1,-1 0,1 0,2 1,3 0,0-1,0-1,-1 1,1-1,0-1,0 0,0 0,0-1,0 0,0-1,0 0,0-1,-1 0,1 0,-1-1,0 0,0-1,0 0,-1 0,0-1,0 0,0-1,17-14,-1-2,-1-1,-1 0,-1-2,-1-1,-1-2,-7 13,-2-2,0 1,-1-2,0 1,-2-1,0 0,-1-1,-2 1,1-1,-2 0,-1-1,0-5,-2 25,0-1,0 0,0 1,0-1,0 1,0-1,0 0,0 1,-1-1,1 1,-1-1,1 1,-1-1,1 1,-1-1,0 1,0 0,0-1,0 1,0 0,0 0,0 0,0-1,0 1,-1 1,1-1,0 0,-1 0,1 0,-1 1,1-1,-1 0,1 1,-1 0,1-1,-1 1,1 0,-1 0,0 0,1 0,-1 0,1 0,-1 0,1 0,-1 1,0-1,1 1,-1-1,1 1,-1-1,0 1,-11 6,1 0,-1 0,1 1,0 1,1 0,0 1,0 0,1 0,0 1,1 0,1 1,-1 0,-4 12,10-21,1-1,0 1,1 0,-1 0,0 0,1 0,0 1,0-1,0 0,0 0,0 1,1-1,-1 1,1-1,0 0,0 1,0-1,1 1,-1-1,1 0,0 1,0-1,0 0,0 0,0 1,1-1,-1 0,1 0,0-1,0 1,0 0,0 0,1-1,-1 0,1 1,0-1,8 3,0 0,1-1,0-1,0 0,0 0,0-2,0 1,1-1,-1-1,0 0,0-1,1 0,-1-1,0 0,5-3,101 1,-114 5,0 0,0 0,0 1,0-1,0 1,0 0,-1 0,1 0,-1 0,1 0,-1 1,0 0,0 0,0 0,-1 0,1 0,-1 0,1 1,-1-1,0 1,0 0,-1-1,1 1,-1 0,0 0,0 0,0 2,4 45,-4-27</inkml:trace>
  <inkml:trace contextRef="#ctx0" brushRef="#br0" timeOffset="2099.565">3878 452,'-30'16,"1"1,1 2,0 0,1 2,2 1,0 1,1 1,1 1,-7 13,-6 33,35-70,1 1,-1 0,1-1,0 1,0 0,0 0,0-1,0 1,0 0,0 0,1-1,-1 1,1 0,-1-1,1 1,0-1,-1 1,1-1,0 1,0-1,0 1,0-1,0 0,1 1,-1-1,0 0,1 0,-1 0,0 0,1 0,-1 0,1-1,0 1,-1 0,1-1,-1 1,1-1,0 0,-1 1,1-1,0 0,1 0,15 0,0-1,0-1,0-1,0 0,-1-1,1-1,-1-1,0 0,0-1,-1-1,0-1,-1 0,1-1,-2 0,0-2,0 1,-1-2,0 0,0-1,-6 7,-6 6,0-1,0 0,0 0,0 1,0-1,0 1,0-1,0 1,0 0,1-1,-1 1,1 0,-1 0,1 0,-1 0,1 0,0 0,-1 0,1 1,0-1,0 0,0 1,-1 0,1-1,0 1,0 0,0 0,0 0,0 0,-1 0,1 1,0-1,0 1,0-1,0 1,-1-1,1 1,0 0,-1 0,1 0,-1 0,1 0,-1 0,1 0,-1 1,0-1,1 0,-1 1,0-1,0 1,0 0,0-1,0 1,-1 0,1 0,3 51,-5-49,0 0,0 1,1-1,-1 1,1-1,0 1,1-1,-1 1,1-1,0 0,0 1,0-1,1 0,-1 0,1 1,0-1,0 0,1-1,-1 1,1 0,0-1,0 1,0-1,0 0,0 0,1 0,-1-1,1 1,0-1,3 2,14-1,1 0,0-1,-1-2,1 0,0-1,19-4,-25 3,0-1,-1-1,1-1,-1 0,0-1,0-1,0 0,-1-1,0 0,-1-1,0-1,0 0,-1-1,0 0,-1-1,0-1,21-26,-2-1,-1-2,-3 0,12-28,-25 48,-2 0,0-1,-1-1,-2 1,0-2,-2 1,0-1,-2 0,-1 0,-1 0,-1 0,-1 0,-1-1,-1 1,-2-5,4 27,-1 0,1 0,-1 0,0 1,1-1,-1 0,-1 1,1-1,0 0,-1 1,1 0,-1-1,1 1,-1 0,0 0,0 0,0 0,0 0,-1 0,1 1,0-1,-1 1,1-1,-1 1,0 0,1 0,-1 0,0 0,0 1,1-1,-1 1,0 0,0 0,0 0,0 0,1 0,-1 0,0 1,0-1,0 1,1 0,-1 0,0 0,1 0,-1 1,-12 10,1 1,1 1,0 0,0 1,2 0,0 1,1 0,0 1,1 0,1 0,1 1,0 0,2 0,0 1,1-1,0 1,1 4,-3 5,1 1,1-1,2 1,1 0,1-1,1 1,1 0,2-1,1 1,1-1,2 0,1-1,0 0,2 0,2-1,0 0,1-1,2-1,18 22,-21-33,0-1,1-1,1 0,0-1,0-1,1 0,0-1,6 2,3 0</inkml:trace>
</inkml:ink>
</file>

<file path=ppt/ink/ink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7.4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1,'0'10,"0"0,1 0,0 0,0 0,1-1,1 1,0 0,0-1,1 1,0-1,0 0,1-1,0 1,1-1,0 0,0 0,1 0,0-1,0 0,0-1,1 1,0-1,1-1,-1 0,1 0,6 2,-2-6,-1 0,1-1,0-1,-1 0,1-1,-1 0,0-1,0-1,0 0,0 0,0-1,-1 0,0-1,0-1,0 0,-1 0,0-1,0 0,-1 2,34-25,-30 61,-14-22,0-1,1 1,0 0,0-1,1 1,0 0,0-1,1 1,0-1,0 0,1 1,0-1,0 0,1 0,0-1,0 1,0-1,1 0,0 0,0 0,1-1,-1 0,1 0,0 0,2 0,-3-3,1 0,-1 0,0-1,1 0,-1 0,1 0,-1-1,1 1,-1-1,1-1,-1 1,1-1,-1 0,0 0,1 0,-1-1,0 0,0 0,0-1,0 1,0-1,0 0,-1 0,1 0,-1-1,2-2,95-110,-90 100,-1 0,-1-1,0 0,-1 0,-1-1,0 0,2-14,-6 11</inkml:trace>
  <inkml:trace contextRef="#ctx0" brushRef="#br0" timeOffset="384.953">1299 29,'-33'3,"0"1,0 2,0 1,1 2,0 1,1 1,-2 2,-96 56,126-67,0 0,0 1,0-1,0 1,0 0,1 0,-1 0,1 0,-1 0,1 0,0 0,1 1,-1-1,1 1,-1 0,1-1,0 1,0 0,1 0,-1 0,1-1,0 1,0 0,0 0,0 0,1 0,-1 0,1-1,0 1,0 0,1-1,-1 1,1 0,2 2,1 2,1-1,1-1,-1 1,1-1,1 0,-1 0,1-1,-1 0,2-1,-1 0,0 0,1 0,0-1,0-1,0 1,0-1,0-1,0 0,0 0,1-1,-1 0,0 0,0-1,1 0,-1-1,0 0,0-1,-1 0,1 0,0-1,-1 0,0 0,8-6,5-1,-1-2,0 0,0-1,-2-1,0-1,0-1,-2 0,0-1,5-8,-8 8,-4 6</inkml:trace>
  <inkml:trace contextRef="#ctx0" brushRef="#br0" timeOffset="782.944">1524 340,'100'-226,"-93"212,36-45,-42 60,1-1,-1 0,0 1,0-1,0 1,0-1,0 1,0 0,0-1,0 1,0 0,0 0,0 0,-1-1,1 1,0 0,0 0,-1 0,1 0,-1 1,1-1,-1 0,1 0,-1 0,0 0,1 0,-1 1,0-1,0 0,0 0,0 0,0 1,0-1,0 0,0 0,-1 1,1-1,1 56,-2-52,0 0,-1 0,1 0,1 0,-1 0,1 0,0 0,0 1,1-1,-1 0,1 0,0 0,1 0,-1 0,1 0,0-1,0 1,0 0,1-1,0 1,0-1,0 0,0 0,0 0,1-1,0 1,0-1,0 0,0 0,0 0,1 0,-1-1,1 0,0 0,0 0,0 0,4-1,0-1,0 0,0 0,0-1,0 0,0-1,0 0,0 0,-1-1,1 0,-1-1,0 1,0-2,0 1,0-1,-1 0,0-1,0 1,0-2,3-3,9-9,-2-1,0-1,-1 0,-2-1,0-1,5-12,-7 11</inkml:trace>
  <inkml:trace contextRef="#ctx0" brushRef="#br0" timeOffset="1894.499">1356 142,'0'5,"-5"6,-2 6,1 5,1 4,-3-3,-1 0,2 0,2 2,6-5,3 1,6-4,6-5,0-5</inkml:trace>
</inkml:ink>
</file>

<file path=ppt/ink/ink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8.50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 1,'0'33,"0"41,0 12,0 0,0-3,0-13,0-7,0-10,0-10,0-1,5-5,2-2,-1-3,4-3,0 0,3-6,-1-7</inkml:trace>
  <inkml:trace contextRef="#ctx0" brushRef="#br0" timeOffset="252.08">1 424,'38'10,"28"7,6 7,-8-2</inkml:trace>
</inkml:ink>
</file>

<file path=ppt/ink/ink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06.2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283 0,'-18'109,"7"26,6 0,8 56,-1-24,-2-53,0-91</inkml:trace>
  <inkml:trace contextRef="#ctx0" brushRef="#br0" timeOffset="247.741">0 480,'43'-5,"34"-6,8-1,0-4,-11 1,-7-1,-11 1,-10 4,-8 3,-6 4,-3 1,-2 3,-1 0,-4 1</inkml:trace>
  <inkml:trace contextRef="#ctx0" brushRef="#br0" timeOffset="496.173">706 480,'0'35,"-1"-12,0 0,2 1,1-1,1 0,0 0,2 0,6 17,-10-37,0 0,1 0,-1 0,1 0,0 0,-1-1,1 1,1 0,-1-1,0 1,1-1,-1 0,1 0,-1 0,1 0,0-1,0 1,0-1,0 1,0-1,0 0,0 0,1 0,-1-1,0 1,1-1,-1 0,0 0,1 0,-1 0,0-1,0 1,3-1,2-1,-1-1,1 1,-1-1,1-1,-1 1,0-1,0 0,-1-1,1 1,-1-1,0-1,-1 1,5-5,-2-1,1 0,-1-1,-1 0,0 0,-1-1,0 1,-1-1,-1-1,0 1,0-1,-3 9,0 0,0 0,0 0,-1 0,0 0,0 0,0 0,-1 0,0 0,0 0,0 1,0-1,-1 0,0 0,0 1,0-1,0 1,-1 0,1 0,-1 0,0 0,-1 0,1 0,-1 1,1-1,-1 1,0 0,-1 1,-1-2,0 1,0 0,-1 0,0 0,1 1,-1 1,0-1,0 1,0 0,0 0,0 1,0 0,0 0,0 1,-1 0,0 0,-18 6</inkml:trace>
</inkml:ink>
</file>

<file path=ppt/ink/ink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6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0,'0'0</inkml:trace>
</inkml:ink>
</file>

<file path=ppt/ink/ink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3.4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3 391,'17'0,"1"-2,-1 0,0 0,0-2,0 0,0-1,0 0,-1-2,0 0,-1-1,1 0,-1-1,-1-1,0 0,0-1,-1-1,0 0,-1 0,-1-2,0 1,-1-1,0-1,0-1,-8 14,0-1,-1 1,1 0,-1-1,1 1,-1-1,0 1,0-1,0 0,0 1,0-1,0 0,-1 0,0 0,1 1,-1-1,0 0,0 0,-1 0,1 0,0 1,-1-1,0 0,0 0,0 1,0-1,0 0,0 1,-1-1,1 1,-1 0,0-1,0 1,1 0,-1 0,-1 0,1 0,0 1,0-1,-1 0,1 1,-1 0,1 0,-1-1,0 1,1 1,-3-1,-7-1,0 2,-1-1,1 2,0 0,0 0,0 1,0 0,0 1,0 1,1 0,-1 0,1 1,0 1,1 0,-1 0,1 1,0 0,1 1,0 0,0 1,0 0,1 0,1 1,0-1,0 2,1-1,0 1,-3 7,6-11,-1 0,1 0,1 0,-1 0,1 1,1-1,-1 0,1 1,0 0,1-1,0 1,0-1,1 1,0-1,0 1,1-1,-1 1,2-1,-1 0,1 0,0 0,1 0,-1-1,1 1,1-1,-1 0,1 0,0 0,1-1,-1 0,1 0,0 0,0-1,0 1,1-2,0 1,-1-1,4 1,9 4,1-1,1-1,-1-1,1-1,0-1,0 0,0-2,0 0,0-2,1 0,-1-1,-1-2,1 0,0-1,-1-1,0 0,0-2,-1 0,0-2,0 0,3-4,-4 1</inkml:trace>
  <inkml:trace contextRef="#ctx0" brushRef="#br0" timeOffset="251.727">934 166,'-34'38,"-20"32,-6 9,7-4,8-10,11-12,12-14</inkml:trace>
  <inkml:trace contextRef="#ctx0" brushRef="#br0" timeOffset="503.045">651 166,'29'24,"24"17,2 7,-2 0,-11-4,-8-8,-4-7,-3-7,-1-8,-1-7,-3-3</inkml:trace>
  <inkml:trace contextRef="#ctx0" brushRef="#br0" timeOffset="949.511">1328 222,'-29'395,"28"-380,-1 0,0 0,-1-1,-1 1,0-1,-1 0,-1 0,-3 5,9-20,0 1,0 0,0-1,0 1,0 0,-1-1,1 1,0-1,0 1,0 0,-1 0,1-1,0 1,0 0,-1-1,1 1,0 0,-1 0,1-1,0 1,-1 0,1 0,-1 0,1 0,0 0,-1-1,1 1,0 0,-1 0,1 0,-1 0,1 0,0 0,-1 0,1 0,-1 0,1 1,0-1,-1 0,1 0,-1 0,1 0,0 0,-1 1,1-1,0 0,-1 0,1 1,0-1,0 0,-1 1,1-1,0 0,0 0,-1 1,1-1,0 1,0-1,0 0,-3-40,3 38,-1-24,2 0,1 1,1-1,1 1,1-1,2 1,0 0,2 1,0 0,5-7,18-36,-20 38,1 1,1 0,1 1,1 1,2 0,0 1,2 1,18-17,-32 36,0 0,0 0,1 0,-1 1,1 0,0 0,0 0,0 1,0 1,1-1,0 1,-1 0,1 1,0-1,0 2,-1-1,1 1,0 0,0 1,0 0,0 0,-1 1,1-1,0 2,1 0,-7-1,1 0,-1 0,0 1,0-1,0 1,0-1,0 1,0 0,-1 0,1-1,-1 1,0 0,0 0,0 1,0-1,-1 0,1 0,-1 0,0 0,1 1,-2-1,1 0,0 0,-1 0,1 1,-1-1,0 0,-1 2,-37 86,39-90,-9 16,0-1,0 0,-2-1,0 0,0 0,-2-1,0-1,0 0,-1-1,-1 0,0-1,0 0,-1-2,-1 0,0-1,0 0,0-1,-3-1,-3-5,4-4</inkml:trace>
  <inkml:trace contextRef="#ctx0" brushRef="#br0" timeOffset="1451.951">1639 476,'23'-18,"33"-25,-2-3,-1-1,-3-4,27-35,-31-16,-45 99,-1 0,1 1,-1-1,1 0,-1 1,0-1,0 0,0 1,0-1,0 0,-1 0,1 1,-1-1,0 1,0-1,0 1,0-1,0 1,0-1,-1 1,1 0,-1 0,0-1,0 1,0 0,0 1,0-1,0 0,0 1,0-1,-1 1,1-1,0 1,-1 0,1 0,-1 0,-2 0,1 1,-1-1,1 1,0 0,0 1,-1-1,1 1,0 0,0 0,0 0,0 0,0 1,0 0,0 0,0 0,1 0,-1 0,1 1,-1 0,1-1,0 1,0 0,0 1,1-1,-1 0,1 1,0 0,0-1,0 1,0 0,0 0,1 0,0 0,0 1,0-1,0 0,1 0,0 3,2-2,0 0,1-1,0 1,0-1,1 1,-1-1,1 0,0 0,0-1,0 1,0-1,1 0,-1 0,1 0,0-1,0 1,0-1,0-1,0 1,0-1,1 1,-1-1,3-1,19 10,-21-7,-1 0,0 1,0 0,0 0,0 1,-1-1,0 1,0 0,0 0,0 1,-1-1,0 1,0-1,0 1,-1 0,0 0,0 0,-1 1,1-1,-1 0,-1 0,1 1,-1-1,0 1,-1-1,1 0,-1 1,0-1,-1 0,0 0,2 5,-2 14</inkml:trace>
  <inkml:trace contextRef="#ctx0" brushRef="#br0" timeOffset="1822.785">2175 363,'12'4,"0"-1,0 0,1 0,-1-2,0 1,1-2,-1 0,1 0,-1-1,0 0,1-1,-1-1,0 0,0-1,0 0,-1 0,0-2,1 1,-2-1,1-1,-1 0,0 0,1-3,-7 8,-1-1,0-1,0 1,0 0,0-1,-1 1,1-1,-1 0,0 0,0 0,0 0,-1 0,1-1,-1 1,0 0,0-1,-1 1,1 0,-1-1,0 1,0-1,-1 1,1-1,-1 1,0 0,0-1,0 1,-1 0,0 0,0 0,0 0,0 0,0 0,-1 0,1 1,-1-1,0 1,0 0,-1 0,1 0,-1 0,1 1,-1-1,0 1,0 0,-3-1,0 2,0 1,0 0,0 0,0 1,0 0,0 0,0 0,0 1,0 0,1 1,-1-1,1 1,-1 1,1-1,0 1,0 0,1 0,-1 1,1-1,0 1,0 1,0-1,-2 4,-2 4,-1-1,2 1,0 1,1-1,0 2,1-1,0 0,1 1,1 0,-1 7,4-17,0 0,1-1,0 1,0 0,0-1,0 1,1-1,-1 1,1 0,0-1,1 1,-1-1,1 0,0 0,0 1,0-1,0 0,1 0,0-1,0 1,0-1,0 1,0-1,1 0,0 0,-1 0,1-1,0 1,0-1,0 0,1 0,-1-1,0 1,3 0,6 0,0 1,1-2,0 0,-1 0,1-2,0 1,0-2,-1 0,1 0,-1-1,0-1,0-1,0 1,0-2,-1 0,0 0,0-1,10-9,3 1</inkml:trace>
  <inkml:trace contextRef="#ctx0" brushRef="#br0" timeOffset="2114.399">2909 81,'-13'7,"1"1,0 0,0 1,0 0,1 1,1 1,0 0,0 0,1 0,0 2,1-1,1 1,-1 2,7-11,0-1,1 1,0-1,-1 1,1-1,0 1,1-1,-1 1,1-1,0 1,0-1,0 0,0 1,0-1,1 0,-1 0,1 0,0 0,0 0,0 0,0 0,1-1,1 2,-2-2,0 0,0 0,0 0,0 0,0 0,-1 1,1-1,-1 0,1 1,-1-1,0 1,0 0,0-1,0 1,0 0,-1 0,0-1,1 1,-1 0,0 0,0 0,0 0,-1-1,1 1,-1 0,1 0,-1-1,0 1,0 0,0-1,-1 1,1-1,-2 3,-4 3,-1-1,-1 0,1 0,-1-1,0 0,-1 0,1-1,-1-1,0 1,0-2,-1 1,1-1,-1-1,-3 1,-11 1</inkml:trace>
  <inkml:trace contextRef="#ctx0" brushRef="#br0" timeOffset="2487.978">3276 53,'-27'19,"8"-8,1 1,1 1,0 0,1 2,1 0,0 0,1 1,0 1,-8 15,21-30,0 0,0 1,0-1,0 1,1-1,-1 1,1-1,0 1,0-1,0 1,0-1,0 1,0-1,1 1,-1-1,1 1,0-1,0 0,-1 1,2-1,-1 0,0 1,0-1,1 0,-1 0,1 0,0 0,-1 0,1-1,0 1,0-1,0 1,0-1,1 1,-1-1,0 0,0 0,1 0,-1 0,1-1,1 1,30 21,-33-21,0 0,0 1,0-1,0 0,0 1,0-1,0 1,0-1,-1 1,1-1,-1 1,1-1,-1 1,0 0,1-1,-1 1,0 0,0-1,0 1,0 0,-1-1,1 1,0 0,-1-1,1 1,-1-1,1 1,-1-1,0 1,0-1,0 1,0-1,0 0,0 1,0-1,0 0,-1 1,-50 41,-75 9,110-49,4-5</inkml:trace>
  <inkml:trace contextRef="#ctx0" brushRef="#br0" timeOffset="2735.352">3417 194,'-19'33,"-11"12,-1-3</inkml:trace>
  <inkml:trace contextRef="#ctx0" brushRef="#br0" timeOffset="3136.101">3643 250,'-6'13,"1"-1,0 1,1 0,0 0,1 1,0-1,1 1,1-1,0 1,1 0,1 10,-1-22,0-1,0 1,0-1,0 1,1-1,-1 1,0-1,1 0,-1 1,1-1,-1 1,1-1,0 0,-1 1,1-1,0 0,0 0,0 0,0 1,0-1,0 0,0 0,1-1,-1 1,0 0,0 0,1-1,-1 1,1 0,-1-1,0 1,1-1,-1 0,1 0,-1 1,1-1,-1 0,1 0,-1 0,1 0,-1-1,1 1,60-28,-52 22,7-4,-2-1,0 0,0-1,-1-1,0 0,-1-1,-1-1,0 0,-1 0,3-6,-10 12,0 1,0-1,-1 0,0 0,-1 0,0 0,0 0,-1 0,-1-1,1 1,-1 0,-1-1,0 1,0 0,-1-1,-1-3,1 9,-1 0,0 1,0-1,0 1,0-1,-1 1,1 0,-1 1,0-1,0 0,0 1,0 0,0 0,-1 0,1 1,-1-1,1 1,-1 0,1 0,-1 1,0-1,1 1,-1 0,0 0,1 1,-1 0,0-1,1 1,-1 1,1-1,-1 1,1 0,0 0,0 0,0 0,-2 2,-13 5</inkml:trace>
  <inkml:trace contextRef="#ctx0" brushRef="#br0" timeOffset="3517.436">4122 307,'160'-169,"-159"167,1 0,-1 0,1 0,0 0,0 0,0 1,0-1,0 1,0-1,0 1,0 0,1 0,-1 0,0 0,1 0,-1 1,1-1,-1 1,1-1,-1 1,1 0,-1 0,1 0,-1 1,1-1,-1 0,1 1,-1 0,1-1,-1 1,0 0,1 0,-1 1,0-1,0 0,0 1,0-1,0 1,0 0,0-1,0 1,-1 0,1 1,17 29,-15-25,0 1,0-1,0 0,1 0,0-1,1 1,-1-1,1-1,0 1,1-1,-1 0,3 1,-1-2,0 0,0-1,1 0,-1 0,1-1,-1 0,1 0,0-1,0 0,-1-1,1 0,0-1,0 1,0-2,-1 1,1-1,0 0,-1-1,0 0,0-1,0 1,3-3,2-1,0-1,0-1,-1 0,0-1,-1 0,0-1,0 0,-1 0,-1-1,0-1,0 0,3-7,-2-2</inkml:trace>
</inkml:ink>
</file>

<file path=ppt/ink/ink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12.2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397 45,'-6'-5,"-2"2,1-1,0 1,-1 0,1 1,-1-1,0 2,0-1,1 1,-1 0,0 1,0 0,0 0,0 0,0 1,-8 2,2 2,-1 0,1 1,-1 0,2 1,-1 1,1 0,0 1,1 0,0 1,0 0,1 1,1 0,0 1,0 0,1 1,1 0,0 0,1 1,0 0,-2 8,-13 78,22-97,0 0,0 0,1 1,-1-1,1 0,0 0,0 0,0-1,0 1,0 0,1 0,-1 0,1-1,0 1,-1-1,1 1,1-1,-1 0,0 0,0 0,1 0,-1 0,1-1,0 1,0-1,-1 1,1-1,0 0,0 0,0 0,3 0,16-1,1 0,0-1,0-1,0-1,-1-2,0 0,0-1,0-1,0-1,-1-1,-1-1,0-1,0 0,-1-2,0 0,-1-1,6-7,128-143,-151 235,-2-66,0 0,0 0,1 1,0-1,0 0,1 0,-1 0,1 0,0 0,0 0,1 0,0 0,-1-1,2 1,-1 0,0-1,1 0,0 1,0-1,0 0,1 0,0 0,12 5</inkml:trace>
  <inkml:trace contextRef="#ctx0" brushRef="#br0" timeOffset="383.835">821 327,'22'-30,"7"-11,1 2,2 0,2 3,1 1,7-3,-41 36,-1 1,1 0,0-1,0 1,0 0,0 0,0 0,0 0,0 0,0 0,0 0,0 0,1 1,-1-1,0 0,1 1,-1-1,0 1,1-1,-1 1,1 0,-1 0,1-1,-1 1,0 0,1 0,-1 0,1 1,-1-1,1 0,-1 0,1 1,-1-1,0 1,1-1,-1 1,0 0,0 0,1-1,-1 1,0 0,0 0,0 0,0 0,0 0,0 1,-7 112,6-110,0 1,1-1,0 0,0 1,0-1,0 0,1 0,-1 0,1 0,0 0,0 0,1 0,-1-1,1 1,0-1,0 1,0-1,0 0,0 0,1-1,0 1,-1-1,1 0,0 1,0-2,0 1,0 0,0-1,1 0,-1 0,0 0,1 0,-1-1,1 0,-1 0,0 0,1 0,0-1,5 0,0-1,-1 0,1 0,-1-1,0 0,0-1,0 0,0 0,-1-1,1 0,-1-1,-1 1,1-2,-1 1,0-1,0 0,3-5,85-145,-86 139,1 4</inkml:trace>
</inkml:ink>
</file>

<file path=ppt/ink/ink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22.7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329 601,'-47'25,"1"2,1 3,1 1,2 2,-3 5,-9 31,53-68,0 1,1-1,-1 1,0-1,1 1,-1 0,1-1,0 1,-1-1,1 1,0 0,0-1,0 1,0 0,1-1,-1 1,0 0,1-1,-1 1,1 0,-1-1,1 1,0-1,0 1,-1-1,1 0,0 1,0-1,1 0,-1 0,0 1,0-1,1 0,-1 0,0 0,1-1,-1 1,1 0,-1 0,1-1,-1 1,1-1,0 1,-1-1,1 0,0 0,-1 0,3 0,11 1,-1-1,1-1,0-1,0 0,0-1,-1 0,0-1,1-1,-2 0,1-1,0 0,6-6,-9 9,-1-2,1 1,-1-2,-1 1,1-1,-1 0,0-1,0 0,-1-1,0 0,0 0,-1-1,0 0,0 0,-1 0,0-1,-1 0,0 0,-1-1,0 1,0-1,-1 0,-1 0,0 0,0 0,-1-9,-4 3,-1 0,-1 0,-1 1,0 0,-1 0,0 0,-2 1,-2-3,-19-39,28 52,0 1,1-1,-1 0,1 0,0 0,0 1,1-1,-1 0,1 0,0 0,0 0,1 0,0 0,0 0,0 0,0 0,1 1,-1-1,1 1,0-1,1 1,-1-1,1 1,1-2,91-89,-58 62,104-91,-102 72,-39 70,-36 232,36-123,6-1,5 0,8 18,-7-53,-4 1,-4 0,-7 56,2-125,-1 0,-1 0,-1-1,-1 1,-1-1,-2 0,0 0,-1-1,-1 0,0-1,-2 0,-1 1,11-19,0 1,0-1,0 1,0-1,0 0,0 0,-1 0,1 0,-1 0,1-1,-1 1,0-1,0 1,1-1,-1 0,0 0,0 0,0-1,0 1,0-1,0 0,-1 0,1 0,0 0,0 0,0 0,0-1,0 0,0 1,0-1,0 0,0-1,1 1,-1 0,0-1,1 0,-1 1,1-1,-1 0,1 0,0-1,0 1,0 0,0-1,0 1,1-1,-1 0,1 1,-1-1,1 0,-1-3,-2-12,1 0,0-1,1 1,1-1,1 0,0 0,2 1,0-1,1 1,1-1,5-15,6-22,2 1,3 1,2 0,3 2,1 0,20-26,-27 52</inkml:trace>
</inkml:ink>
</file>

<file path=ppt/ink/ink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25.1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147 101,'-36'95,"4"2,-9 56,30-111,2 0,2 1,1 0,3 0,1 0,3 1,3 23,-4-62,0-1,1 1,0-1,-1 0,2 0,-1 1,0-1,1 0,0 0,0 0,0 0,0-1,1 1,-1 0,1-1,0 0,0 0,0 0,0 0,1 0,-1 0,1-1,0 0,0 0,0 0,0 0,0 0,0-1,0 0,0 0,1 0,-1 0,0-1,1 0,-1 0,1 0,-1 0,0 0,1-1,-1 0,0 0,1 0,-1-1,1 0,28-19,-2-1,0-2,-1-1,-2-1,0-2,-2 0,-1-2,-2-1,0-1,11-24,-8 20,-2 0,-1-2,-2-1,-2-1,-1-1,-2 0,-2-1,-2 0,-2-1,-1-1,0-26,-14 20,5 49,0 0,0 0,-1 0,1 0,0 0,0 0,-1 0,1 1,-1-1,1 0,-1 0,1 1,-1-1,0 0,1 0,-1 1,0-1,1 1,-1-1,0 1,0-1,0 1,1-1,-1 1,0 0,0-1,0 1,0 0,0 0,0 0,0 0,0-1,1 1,-1 0,0 1,0-1,0 0,0 0,0 0,0 1,0-1,0 0,1 1,-1-1,0 1,0-1,0 1,1-1,-1 1,0-1,-6 7,-1 1,1-1,1 1,0 0,0 0,0 1,1 0,0 0,1 0,0 0,1 1,-2 5,3-9,-18 45,4 0,1 1,3 1,2 0,2 1,3 0,2 0,2 0,3 0,1-32,1 0,1 0,2 0,0-1,1 0,1-1,1 0,4 6,-5-8</inkml:trace>
  <inkml:trace contextRef="#ctx0" brushRef="#br0" timeOffset="345.034">797 609,'0'43,"0"24,0 5,0-4,0-10,0-9,0-9,0-5,0-5,0-3,0-10,0-8</inkml:trace>
  <inkml:trace contextRef="#ctx0" brushRef="#br0" timeOffset="1030.919">1022 863,'180'-25,"-106"20,-72 5,0 0,-1 1,1-1,0 0,-1 0,1-1,0 1,-1 0,1 0,0-1,-1 1,1-1,0 0,-1 1,1-1,-1 0,0 0,1 0,-1 0,1 0,-1 0,0 0,0-1,0 1,0 0,0-1,0 1,0 0,0-1,0 0,-1 1,1-1,-1 1,1-1,-1 0,0 1,1-1,-1 0,0 1,0-1,0 0,0 1,-1-1,1 0,0 1,-1-1,1 0,-1 1,0-2,-7-11,0 0,-1 1,-1 0,0 1,-1 0,0 0,-1 1,0 1,-1 0,-4-2,16 10,0 1,0 0,0 0,0 0,-1 0,1 0,0 0,-1 0,1 0,0 1,-1-1,1 0,-1 1,1-1,-1 1,1 0,-1-1,1 1,-1 0,1 0,-1 0,1 0,-1 0,0 0,1 1,-1-1,1 0,-1 1,1-1,-1 1,1 0,0-1,-1 1,1 0,0 0,-1 0,1 0,0 0,0 0,0 0,0 0,0 0,0 1,0-1,0 0,1 1,-1-1,0 1,1-1,-1 1,1-1,-1 2,-1 141,5-84,23 109,-26-169,0 0,-1 1,1-1,0 0,-1 1,1-1,0 1,0-1,0 1,-1-1,1 1,0-1,0 1,0-1,0 1,0-1,0 1,0-1,0 1,0-1,0 1,0-1,0 1,0-1,1 1,-1-1,0 1,0-1,0 0,1 1,-1-1,0 1,1-1,-1 0,0 1,1-1,-1 0,0 1,1-1,-1 0,1 1,-1-1,1 0,-1 0,1 0,-1 1,1-1,-1 0,0 0,1 0,-1 0,1 0,-1 0,1 0,-1 0,1 0,-1 0,1 0,-1 0,1 0,-1-1,1 1,-1 0,1 0,-1-1,1 1,-1 0,0 0,1-1,19-32,-18 29,126-185,-113 169</inkml:trace>
  <inkml:trace contextRef="#ctx0" brushRef="#br0" timeOffset="1416.572">1474 693,'0'0,"10"-4,1 1,-1-1,0 2,1 0,0 0,0 1,-1 0,1 1,0 0,0 1,0 0,-1 1,1 0,-1 0,1 1,-1 1,0 0,3 1,-11-1,0 0,0 0,0 0,0 0,-1 1,0-1,0 0,0 0,0 1,-1-1,0 1,0-1,0 1,0-1,-1 0,1 1,-1-1,0 0,-1 1,1-1,-1 0,0 0,0 0,0 0,0-1,-1 1,1 0,-1-1,0 0,0 1,0-1,-1-1,1 1,-2 0,-14 24,13-16,-38 73,43-82,1 0,-1 0,0 0,1 1,0-1,-1 0,1 0,0 1,0-1,0 0,1 0,-1 1,0-1,1 0,-1 0,1 0,0 1,0-1,0 0,0 0,0 0,0-1,1 1,-1 0,0 0,1-1,0 1,-1 0,1-1,0 0,0 1,0-1,0 0,0 0,0 0,0 0,2 0,8 2,1-1,-1 0,1-1,0-1,0 0,-1-1,1 0,0 0,-1-2,1 0,-1 0,0-1,0 0,0-1,11-6,8-1,-12 5</inkml:trace>
</inkml:ink>
</file>

<file path=ppt/ink/ink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56.0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756 482,'-12'-13,"0"0,0 2,-1-1,-1 2,0 0,0 0,-1 1,0 1,-1 1,1 0,-2 1,1 0,0 2,-1 0,0 1,0 0,0 1,0 1,-1 1,1 1,0 0,0 1,-6 2,-11 12,1 1,0 2,2 1,0 1,2 2,0 1,1 1,-14 18,32-33,1 1,0 0,0 0,1 1,0 0,1 0,0 1,1 0,0 4,4-14,1 1,-1-1,1 1,1 0,-1 0,0 0,1-1,0 1,0 0,0 0,0 0,1 0,-1 0,1-1,0 1,0 0,0 0,1-1,-1 1,1-1,0 1,0-1,0 0,1 0,-1 0,1 0,-1 0,1 0,0-1,0 0,0 1,1-1,-1 0,0 0,2 0,12 3,0-1,0-1,1 0,-1-1,0-1,1-1,-1 0,1-1,-1-1,1-1,-1 0,0-2,-1 0,1 0,-1-2,0 0,0 0,-1-2,55-27,-2-2,-2-3,-2-4,-2-2,15-17,-74 62,-3 1,1 0,-1-1,1 1,-1 0,1 0,0 0,0 0,0 0,0 0,0 0,0 0,0 0,0 0,0 0,0 0,0 1,1-1,-1 0,0 1,0-1,1 1,-1 0,0-1,1 1,-1 0,0 0,1 0,-1 0,1 0,-1 0,0 0,1 0,-1 1,0-1,1 0,-1 1,0-1,1 1,-1 0,0-1,0 1,0 0,0 0,0 0,1 0,-2 0,1 0,0 0,0 0,0 0,0 192,0-170,2 0,0-1,1 1,1-1,1 0,1 0,1 0,3 2,1 1</inkml:trace>
  <inkml:trace contextRef="#ctx0" brushRef="#br0" timeOffset="399.45">1038 905,'221'-272,"-130"129,-91 143,0 0,0 1,0-1,0 0,0 0,1 1,-1-1,0 0,0 0,0 0,0 1,1-1,-1 0,0 0,0 0,0 0,1 1,-1-1,0 0,0 0,1 0,-1 0,0 0,0 0,1 0,-1 0,0 0,0 0,1 0,-1 0,0 0,0 0,1 0,-1 0,0 0,0 0,1 0,-1 0,0 0,0 0,1 0,-1-1,0 1,0 0,0 0,1 0,-1 0,-3 41,2-23,0-10,1 1,1 0,-1-1,1 1,1 0,0-1,0 1,0-1,1 0,0 0,1 0,0 0,0-1,1 1,0-1,0 0,1 0,-1-1,1 0,1 0,-1 0,1-1,0 0,1 0,-1-1,1 0,0 0,0 0,0-1,0-1,0 1,1-1,-1-1,1 0,4 1,1-5,0-1,-1 0,0-1,0-1,-1 0,1 0,-1-1,-1-1,1 0,-1 0,-1-1,1-1,-2 0,1 0,-1-1,-1 0,0 0,-1-1,0 0,0-1,4-11,4 0,-1 6</inkml:trace>
  <inkml:trace contextRef="#ctx0" brushRef="#br0" timeOffset="1329.855">2194 425,'-29'15,"0"2,1 0,0 2,2 2,0 0,1 1,-14 19,31-35,0 1,1 1,0-1,0 1,1 1,0-1,0 1,1 0,0 0,1 1,0-1,0 1,1 0,1 0,-1 0,2 0,-1 1,1-1,1 0,0 8,1-16,-1 1,1 0,-1 0,1-1,0 1,0 0,1-1,-1 1,0-1,1 1,-1-1,1 0,0 0,0 0,0 0,0 0,0 0,0 0,1-1,-1 1,0-1,1 1,0-1,-1 0,1 0,0 0,-1 0,1-1,0 1,0-1,-1 0,1 0,0 0,0 0,0 0,1-1,5 1,-1-1,1-1,0 0,-1 0,1-1,-1 0,1 0,-1-1,-1 0,1-1,1 0,159-155,-107 95,-45 49,-5 3,1 1,0 0,0 0,1 1,1 1,0 0,0 1,1 1,0 0,6-1,-19 8,0 0,1 1,-1 0,1 0,-1-1,0 1,1 1,-1-1,1 0,-1 1,0-1,1 1,-1-1,0 1,0 0,1 0,-1 0,0 1,0-1,0 0,0 1,0-1,-1 1,1 0,0-1,-1 1,1 0,-1 0,0 0,1 0,-1 1,0-1,0 0,-1 0,1 1,0-1,-1 1,17 92,-15-29,-2-1,-3 0,-3 0,-3 0,-3-1,-2 0,-3-1,-3-1,-16 32,25-68,6-12,0 0,-1 0,-1-1,0 0,-1 0,0-1,-1 0,-4 4,12-15,1-1,0 0,0 1,0-1,0 1,0-1,-1 1,1-1,0 1,0-1,-1 0,1 1,0-1,-1 0,1 1,-1-1,1 0,0 1,-1-1,1 0,-1 0,1 0,0 1,-1-1,1 0,-1 0,1 0,-1 0,1 0,-1 0,1 0,-1 0,1 0,-1 0,1 0,-1 0,1 0,-1 0,1 0,-1 0,1-1,0 1,-1 0,1 0,-1-1,1 1,0 0,-1 0,1-1,0 1,-1-1,1 1,0 0,-1-1,1 1,0-1,0 1,-1 0,1-1,0 1,0-1,0 1,0-1,0 1,0-1,0 0,4-33,6 9,1 1,2 0,0 1,1 1,2 0,0 1,1 0,18-15,8-14,53-60,-13 16,-4-4,14-29,-50 62,-2-3,-3-1,-3-1,-3-2,-3-2,3-21,-17-7,-14 99,-1 0,0 0,-1 0,1 0,0 0,-1 1,1-1,-1 0,0 0,0 1,0-1,0 0,-1 1,1-1,-1 1,0-1,1 1,-1 0,0 0,0 0,0 0,-1 0,1 0,0 1,-1-1,1 1,-1-1,0 1,1 0,-1 0,0 0,0 0,-1 1,-8 1,0 0,1 1,-1 1,0 0,1 0,0 2,0-1,0 1,0 1,1 0,0 0,0 1,1 0,0 1,0 0,0 0,1 1,-5 7,0-2,0 0,1 0,1 1,0 1,1 0,0 0,2 1,0 0,1 1,0 0,2 0,0 0,1 0,1 1,0 0,2 0,0 0,1 0,1 0,1-1,1 1,1 4,0-7,2-1,-1 0,2 1,0-2,1 1,0-1,1-1,1 1,0-2,1 1,0-1,1-1,0 0,1-1,0 0,1-1,0 0,0-1,1-1,0 0,0-1,0-1,1 0,0-1,16 2,-11-4,0 0,0-2,0 0,-1-1,1-2,0 0,0-1,-1-1,0 0,0-2,0 0,-1-2,16-8,-22 10,-1-1,1 0,-2-1,1 0,-1-1,0 0,-1-1,0 0,-1 0,0-1,-1 0,0-1,-1 0,0 0,-1 0,-1-1,0 0,-1 0,3-14,-6 25,0 1,-1-1,1 1,0-1,-1 1,0-1,1 0,-1 1,0-1,0 1,-1-1,1 0,0 1,-1-1,0 1,1-1,-1 1,0-1,0 1,-1 0,1-1,0 1,-1 0,1 0,-1 0,0 0,0 0,0 1,0-1,0 0,0 1,0-1,0 1,-1 0,1 0,0 0,-1 0,1 0,-1 0,1 1,-1-1,0 1,1 0,-1 0,1 0,-1 0,0 0,1 0,-1 1,-1 0,-14 8,0 0,1 2,0 0,0 0,2 2,-1 0,2 1,0 0,0 1,2 1,0 0,-6 11,6-10,1 1,0 0,2 1,0-1,1 2,1-1,1 1,0 3,4-16,0 1,1-1,0 0,1 0,0 1,0-1,0 0,1 1,0-1,1 0,-1 0,1 0,1 0,-1 0,1 0,0-1,1 1,0-1,0 0,0 0,1 0,-1-1,1 1,4 2,9 2,0-1,0 0,1-1,0-1,1-1,0-1,0 0,0-2,0 0,0-1,1-1,-1-1,0-1,1-1,12-3,99-19,-97 12</inkml:trace>
</inkml:ink>
</file>

<file path=ppt/ink/ink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5:15.6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208 57,'-9'43,"-9"38,0 15,2 1,-1-6,3-15,4-9,-2-8,2-8,2-4,-2-5,0-4,-2-5,0-2,3-2,-3-6,2-7</inkml:trace>
  <inkml:trace contextRef="#ctx0" brushRef="#br0" timeOffset="279.397">96 0,'26'2,"0"0,0 2,-1 1,0 1,0 1,0 1,-1 1,0 2,-1 0,0 1,-1 2,-1 0,16 13,-31-22,0 1,0-1,0 1,-1 1,0-1,0 1,-1-1,1 1,-2 0,1 1,-1-1,0 1,0 0,-1-1,0 1,-1 0,1 0,-2 0,1 1,-1-1,0 0,-1 0,0 0,0 0,-1 0,0 0,0 0,-1-1,0 1,0-1,-1 1,0-1,-3 5,-9 6,0 0,0-1,-2-1,0 0,-1-2,0 0,-1-1,0-1,-1-1,-1-1,0 0,0-2,-1-1,0 0,0-2,0-1,-16 1,7-1</inkml:trace>
</inkml:ink>
</file>

<file path=ppt/ink/ink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4:53.87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15523 638,'-2'-2,"0"0,0 0,0 0,0 1,0-1,0 1,0-1,0 1,-1 0,1 0,-1 0,1 0,-1 0,1 1,-1-1,1 1,-1-1,0 1,1 0,-3 0,-5 0,1 1,0-1,-1 1,1 1,0 0,0 0,0 1,0 0,0 0,1 1,-1 0,1 1,0 0,0 0,1 1,0 0,0 0,0 1,-103 135,99-123,1 1,1 0,0 1,2 0,0 0,1 1,2-1,-3 23,6-40,1-1,0 0,0 1,0-1,1 1,-1-1,1 0,-1 1,1-1,0 0,1 1,-1-1,0 0,1 0,0 0,0 0,-1-1,2 1,-1 0,0-1,1 1,-1-1,1 0,-1 0,1 0,0 0,0 0,0-1,0 1,0-1,1 0,-1 0,0 0,1 0,-1-1,0 1,1-1,-1 0,1 0,-1 0,1 0,-1-1,0 1,1-1,-1 0,0 0,0 0,19-8,-1 0,-1-1,1-1,-2-1,0-1,0-1,4-4,-8 5,32-25,-3-3,-2-2,30-38,-25 27,4 5,-50 49,0 0,1 0,-1-1,1 1,-1 0,0 1,1-1,-1 0,1 0,-1 1,0-1,1 0,-1 1,0-1,1 1,-1 0,0 0,0-1,0 1,0 0,1 0,-1 0,0 0,-1 0,1 0,0 0,0 1,0-1,-1 0,1 0,0 1,-1-1,1 0,-1 1,0-1,1 0,-1 1,0-1,0 1,0-1,0 0,0 1,0-1,0 1,-1-1,1 0,0 1,-1-1,1 0,-1 1,0 0,2 6,1 13,1 0,1 0,0-1,2 0,0 0,8 15,-11-29,0 0,0-1,1 1,0-1,0 1,0-1,0-1,1 1,0 0,0-1,0 0,0 0,1-1,0 0,0 0,0 0,0 0,0-1,0 0,0 0,1-1,-1 0,4 0,43 2,-28-4</inkml:trace>
  <inkml:trace contextRef="#ctx0" brushRef="#br0" timeOffset="383.341">16031 920,'85'-65,"-3"-3,41-46,-123 114,0-1,1 1,-1-1,0 1,0-1,0 0,1 1,-1-1,0 1,1-1,-1 1,0-1,1 1,-1 0,1-1,-1 1,1-1,-1 1,0 0,1-1,0 1,-1 0,1 0,-1-1,1 1,-1 0,1 0,0 0,-1 0,1 0,-1 0,1 0,0 0,-1 0,1 0,-1 0,1 0,-1 0,1 0,0 0,-1 1,1-1,-1 0,1 0,-1 1,1-1,-1 0,1 1,-1-1,1 1,-1-1,0 0,1 1,-1-1,1 1,-1-1,0 1,1 37,-1-31,12 111,-11-115,0 0,0 0,0 0,1 0,-1 0,1 0,0 0,0 0,0-1,0 1,0-1,0 1,1-1,0 0,-1 0,1 0,0 0,0-1,0 1,0-1,0 1,0-1,0 0,0 0,1-1,-1 1,0-1,1 1,-1-1,0 0,1-1,-1 1,0 0,2-1,7-3,-1 0,0-1,0 0,-1 0,0-1,0 0,0-1,0 0,-1-1,-1 0,1-1,-1 1,-1-1,1-1,-2 0,1 0,-1 0,-1 0,0-1,0 0,-1 0,0-3,24-41,-1 18,-11 23</inkml:trace>
  <inkml:trace contextRef="#ctx0" brushRef="#br0" timeOffset="1011.593">17018 609,'-11'-1,"-1"1,0 1,0 0,1 0,-1 1,0 0,1 1,0 1,0 0,0 0,0 1,1 0,-1 1,1 0,1 1,-1 0,1 0,0 1,1 1,0-1,0 1,1 0,0 1,1 0,0 0,0 0,-3 11,8-18,0 1,0-1,1 1,-1-1,1 1,0-1,0 1,0-1,0 0,1 1,0-1,-1 1,1-1,0 0,1 1,-1-1,0 0,1 0,0 0,0 0,0 0,0 0,0-1,0 1,1-1,0 1,-1-1,1 0,0 0,0 0,0 0,0-1,2 1,4 2,-1-1,1 0,0-1,0 1,0-2,0 0,0 0,1 0,-1-1,0-1,0 1,3-2,21-8,0-2,0-2,-1-1,-1-1,-1-1,0-2,-1-1,-1-2,-1 0,-1-2,-2-1,0-1,-1-1,13-21,-13 22,-1-1,-1 0,-1-2,-2-1,-1 0,-1-1,-2-1,-1 0,-1-1,-2 0,3-22,-11 48,-2 0,1 0,-1 0,0 0,0 0,-1 0,0 0,0 1,-1-1,1 0,-2 0,1 1,-1 0,0-1,0 1,-1 0,1 0,-1 1,-1-1,1 1,-1 0,0 0,0 0,0 1,-1 0,0 0,0 0,0 1,0 0,0 0,-1 0,1 1,-1 0,1 0,-1 1,0-1,0 2,0-1,0 1,-2 0,-8 3,-1 1,1 1,0 0,1 1,0 1,0 1,0 0,1 1,0 0,0 2,1-1,1 2,0 0,0 0,1 2,1-1,-10 15,11-12,0-1,2 1,-1 1,2 0,0 0,1 0,1 1,0 0,2 0,0 0,1 0,1 1,0-1,1 0,2 1,-1-1,2 0,1 0,0 0,1 0,1-1,1 1,0-1,1-1,1 0,0 0,1-1,1 0,1 0,0-1,8 7,0-5,-1-1,2-1,0-1,0-1,2 0,-1-2,1 0,1-2,-1-1,1 0,1-2,-1-1,1-1,0-1,21-1,14-12,-35 5</inkml:trace>
  <inkml:trace contextRef="#ctx0" brushRef="#br0" timeOffset="-23560.209">311 299,'39'126,"-30"-81,-2 0,-3 1,-1-1,-2 1,-3-1,-2 11,-25 199,29-210,0-34</inkml:trace>
  <inkml:trace contextRef="#ctx0" brushRef="#br0" timeOffset="-23224.166">1 751,'38'-10,"28"-2,6-1,-3 4,-9 2,-10 2,-9 3,-6 1,-5 1,-2 0,-1 1,-1-1,-4-4,-1-2,-5 0</inkml:trace>
  <inkml:trace contextRef="#ctx0" brushRef="#br0" timeOffset="-22796.115">706 214,'-10'61,"2"-1,3 1,3 1,3-1,2 0,3 0,5 17,34 127,-44-202,1 0,-1 0,1-1,0 1,0 0,0-1,1 1,-1-1,1 0,-1 0,1 0,0 0,0 0,0 0,0-1,0 1,0-1,0 0,0 0,1 0,-1-1,0 1,0-1,1 1,-1-1,1 0,-1-1,0 1,1 0,-1-1,0 0,0 0,1 0,-1 0,0 0,0-1,0 1,0-1,0 0,-1 0,1 0,-1 0,1-1,-1 1,135-111,-135 111,0 1,1 0,-1-1,0 1,0 0,1 0,-1 1,1-1,-1 0,0 1,1 0,-1-1,1 1,-1 0,1 0,-1 1,1-1,-1 0,1 1,-1-1,1 1,-1 0,0 0,1 0,-1 0,0 0,0 1,0-1,0 1,0-1,0 1,0 0,0 0,-1-1,1 1,-1 1,1-1,-1 0,0 0,0 0,0 1,0-1,0 0,0 1,-1-1,1 1,-1-1,0 1,0-1,0 1,0-1,0 3,-1-2,1 1,0-1,-1 0,2 1,-1-1,0 0,1 1,-1-1,1 0,0 0,0 1,0-1,0 0,1 0,0 0,-1 0,1-1,0 1,0 0,0-1,1 1,-1-1,1 0,-1 0,1 0,0 0,-1 0,1-1,0 1,0-1,0 1,1-1,-1 0,0-1,0 1,1 0,-1-1,0 0,2 0,12-4</inkml:trace>
  <inkml:trace contextRef="#ctx0" brushRef="#br0" timeOffset="-22146.307">1525 779,'-34'33,"-97"115,111-94,57-60,-1-14,0-1,-2-1,0-2,-2-2,-1-1,12-13,-2 2,4 12,-49 68,2-31,0-5,0 0,0 0,0 0,0 1,1-1,0 0,1 1,0-1,0 1,0-1,0 1,1-1,0 0,1 1,-1-1,1 0,0 0,1 0,0 0,-1 0,2-1,-1 1,1-1,0 0,0 0,0 0,1 0,-1-1,5 3,8-3,-1-1,0-1,1-1,0-1,-1 0,1-1,-1 0,1-1,-1-1,0-1,0-1,0 0,-1 0,1-2,-1 0,-1-1,1 0,-2-1,3-2,-2 3,13-10,0-1,-1-1,-1-2,-1 0,-1-1,-1-2,-1 0,-2-1,0-2,-2 1,-1-2,-1 0,6-20,-5 11,-3-1,-1-1,-2-1,-2 1,-1-10,-5 42,0 0,-1 1,0-1,0 0,-1 0,0 0,-1 0,1 0,-2 0,1 1,-1-1,0 0,0 1,-1-1,0 1,-1 0,0 0,0 0,0 1,-5-6,8 11,-1 0,0 0,0-1,0 2,0-1,0 0,0 0,0 1,0-1,0 1,-1 0,1-1,0 1,0 0,0 0,0 1,0-1,-1 0,1 1,0-1,0 1,0 0,0-1,0 1,0 0,0 0,0 0,1 1,-1-1,0 0,1 1,-1-1,0 2,-46 55,38-36,0 1,2 0,1 1,0 0,2 0,1 0,1 0,1 1,1-1,1 1,1 0,1-1,1 0,5 17,-2-11,2-1,0 0,2 0,1-1,2 0,0-1,2 0,1-1,1-1,1-1,1 0,5 3,-22-25,0 1,0-1,0 0,1 0,-1 0,1 0,-1 0,1 0,0-1,0 1,-1-1,1 1,0-1,0 0,0-1,1 1,-1 0,0-1,0 0,0 0,0 0,1 0,-1 0,0 0,0-1,0 0,0 1,3-2,-2-8,-3-2</inkml:trace>
  <inkml:trace contextRef="#ctx0" brushRef="#br0" timeOffset="-21897.299">2060 497,'44'-5,"42"-1,17-1,0 2,-8 2,-10 1,-10 1,-13 0,-13 1,-14 0</inkml:trace>
  <inkml:trace contextRef="#ctx0" brushRef="#br0" timeOffset="-13870.539">3557 328,'0'0</inkml:trace>
  <inkml:trace contextRef="#ctx0" brushRef="#br0" timeOffset="-12559.888">4912 186</inkml:trace>
  <inkml:trace contextRef="#ctx0" brushRef="#br0" timeOffset="-9976.245">9257 525,'-17'9,"-8"2,1 1,1 1,0 2,0 0,2 1,-9 10,28-25,0 0,1 0,-1 0,0 0,1 1,0-1,-1 1,1-1,0 1,-1 0,1-1,0 1,0 0,0 0,1 0,-1 0,0-1,1 1,-1 0,1 0,0 0,0 0,0 0,0 1,0-1,0 0,0 0,0 0,1 0,-1 0,1 0,0-1,-1 1,1 0,0 0,0 0,0-1,0 1,1 0,-1-1,0 1,1-1,-1 1,1-1,-1 0,1 0,0 0,0 1,-1-2,2 2,76 25,-69-26,0 2,-1-1,1 1,-1 1,1 0,-1 0,0 0,-1 1,1 1,-1 0,1 1,-7-5,1 1,-1 0,0 0,0 0,0 0,0 0,-1 0,1 1,-1-1,0 1,0-1,0 1,-1-1,1 1,-1-1,0 1,0 0,0-1,0 1,0-1,-1 1,0-1,0 1,0-1,0 1,0-1,-1 1,1-1,-1 0,0 0,0 0,0 0,-1 0,1-1,-1 1,1-1,-1 1,0-1,0 0,0 0,0 0,0 0,0-1,-3 2,-5 2,1 1,-1-2,0 1,0-1,0-1,0 0,-1-1,1 0,-1 0,0-1,0-1,1 0,-10-2,2-3</inkml:trace>
  <inkml:trace contextRef="#ctx0" brushRef="#br0" timeOffset="-11635.171">6858 45,'-9'38,"-4"37,-4 16,1-4,3-7,4-7,3-11,3-7,7-7,2-3,-4-4,-3-5,-1-3,0-2,0-2,1-1,-5-10,-1-9</inkml:trace>
  <inkml:trace contextRef="#ctx0" brushRef="#br0" timeOffset="-11392.954">6436 525,'38'5,"37"1,10 0,1-1,-10-2,-8-1,-11-1,-10 0,-9-1,-10 0</inkml:trace>
  <inkml:trace contextRef="#ctx0" brushRef="#br0" timeOffset="-10803.157">7057 808,'20'1,"0"-1,0 0,1-2,-1 0,0-1,0-1,-1-1,1-1,-1 0,0-2,-1 0,0-1,0-1,15-10,-31 18,1 0,0 0,-1 0,0 0,1 0,-1-1,0 1,0-1,0 1,0-1,-1 0,1 0,-1 0,1 0,-1 0,0 0,0 0,-1 0,1 0,-1-1,1 1,-1 0,0 0,0-1,-1 1,1 0,-1 0,1-1,-1 1,0 0,0 0,0 0,-1 0,1 0,-1 0,1 1,-1-1,0 0,0 1,-1 0,1-1,0 1,-1 0,1 0,-1 0,0 0,1 1,-1-1,0 1,0-1,-1 1,-3-1,1 0,0 1,-1 0,1 0,0 0,-1 1,1 0,-1 1,1-1,-1 1,1 0,0 1,-1-1,1 1,0 0,0 1,0 0,1 0,-1 0,0 0,1 1,0 0,-2 2,-4 3,0 1,1 0,1 1,-1 0,2 0,0 1,0 0,1 0,0 1,0 3,3-9,1-1,1 1,-1 0,1 0,0 0,1 0,0 1,0-1,0 0,1 1,0-1,1 0,-1 0,2 1,-1-1,1 0,0 0,0 0,0 0,1 0,1-1,-1 1,1-1,0 0,0 0,1 0,-1-1,1 1,1-1,0 0,5 2,0 0,1-1,-1 0,2-1,-1-1,0 1,1-2,0 0,0-1,0 0,0 0,0-2,0 0,0 0,0-1,1-1,-1 0,-1-1,1 0,7-3,1-1,0-1,-1-1,0 0,0-2,-1 0,0-2,-1 0,-1 0,0-2,0 0,11-16,-9 7,-1-1,-2-1,-1 0,0-1,-3-1,0 0,-1-1,1-9,-3-33,-9 69,1 1,-1 0,0-1,0 1,0 0,0-1,0 1,0 0,-1-1,1 1,0 0,-1-1,1 1,-1 0,1 0,-1-1,1 1,-1 0,0 0,0 0,0 0,0 0,0 0,0 0,0 0,0 0,0 0,0 1,0-1,0 0,0 1,-1-1,1 1,0-1,-1 1,1 0,0-1,-1 1,1 0,0 0,-1 0,1 0,0 0,-1 0,1 1,0-1,-1 0,1 1,0-1,-4 3,0 0,1 0,-1 0,1 0,0 1,0 0,1 0,-1 0,1 0,-1 0,1 1,1-1,-1 1,1 0,0 0,0 0,0 0,0 1,1-1,0 0,0 1,1-1,0 0,-1 1,2-1,-1 1,1-1,-1 0,2 1,-1-1,0 0,3 4,2 0,0 0,1-1,0 0,1 0,0-1,0 0,0 0,1-1,0 0,0-1,1 0,0 0,-1-1,1 0,1-1,2 1,3 2,-14-5,1 0,0 0,-1 0,1 0,-1 1,1-1,-1 1,0-1,1 1,-1 0,0 0,0 0,0 0,-1 0,1 1,0-1,-1 1,1-1,-1 1,0-1,0 1,0 0,0-1,-1 1,1 0,-1 0,1 0,-1-1,0 1,0 0,0 0,-1 0,1 0,-1-1,0 4,-47 92,41-88,-9 32,16-27</inkml:trace>
  <inkml:trace contextRef="#ctx0" brushRef="#br0" timeOffset="-10301.438">8044 976,'122'-225,"-119"220,3-9,0 2,0-1,2 1,-1 0,1 0,1 1,0 0,1 0,0 1,1 1,0 0,0 0,9-4,-19 12,0 0,0 0,1 1,-1-1,0 1,0-1,0 1,1 0,-1-1,0 1,1 0,-1 0,0 0,0 0,1 0,-1 0,0 0,1 0,-1 1,0-1,1 0,-1 1,0-1,0 1,0-1,0 1,1 0,-1 0,0-1,0 1,0 0,0 0,0 0,-1 0,1 0,0 0,0 0,-1 0,1 0,0 1,-1-1,0 0,1 0,-1 1,0-1,1 0,-1 1,0-1,0 0,0 1,-6 69,6-68,-5 17,0 74,5-93,1 0,-1 0,1 0,0 0,-1 0,1 0,0 0,0 0,0 0,-1-1,1 1,0 0,0 0,0-1,0 1,0-1,1 1,-1-1,0 1,0-1,0 0,0 0,0 1,1-1,-1 0,0 0,0 0,0 0,1 0,-1 0,0-1,0 1,0 0,0-1,1 1,-1-1,0 1,0-1,0 1,0-1,0 0,0 1,0-2,46-30,117-128,-164 159,1-1,0 1,0-1,-1 1,1-1,0 1,1-1,-1 1,0 0,0 0,0-1,1 1,-1 0,1 0,-1 0,1 1,-1-1,1 0,-1 1,1-1,0 0,-1 1,1 0,0-1,0 1,-1 0,1 0,0 0,-1 0,1 0,0 1,0-1,-1 0,1 1,0-1,-1 1,1 0,-1 0,1-1,-1 1,1 0,-1 0,1 0,-1 0,0 1,0-1,1 0,-1 1,0-1,0 0,0 1,1 7,-1-1,1 1,-1-1,-1 1,0 0,0-1,-1 1,0-1,0 1,-1-1,0 1,0-1,-1 1,0-1,0 0,1 1,1-1,-1 1,1-1,1 1,-1 0,1-1,1 1,0 0,0-1,1 1,0 1,24 20,-10-22</inkml:trace>
  <inkml:trace contextRef="#ctx0" brushRef="#br0" timeOffset="-12805.521">4996 666,'-19'19,"-7"16,2 7,4 1,6-2,5-3,5-8</inkml:trace>
  <inkml:trace contextRef="#ctx0" brushRef="#br0" timeOffset="-12270.775">5109 948,'121'-281,"-74"217,-46 64,1 0,0 0,0 0,-1 0,1 0,0 0,-1 0,1 1,0-1,-1 1,1-1,-1 1,1-1,0 1,-1 0,0 0,1 0,-1 0,1 0,-1 0,0 0,0 0,0 1,0-1,0 0,0 1,0-1,0 1,0-1,-1 1,1 0,0-1,-1 1,0-1,1 1,-1 0,0-1,0 1,0 0,0 0,0-1,0 1,0 0,0 1,13 58,-12-51,-1 1,1-1,1 0,0 0,1 0,0 0,0 0,1-1,0 1,1-1,0 0,0 0,1-1,0 0,0 0,1 0,1-1,-1 0,1 0,7 5,-9-12,0-1,-1 1,1-1,0 0,0 0,-1 0,1-1,0 0,-1 0,0-1,0 1,1-1,-2 0,1-1,0 1,-1-1,1 0,-1 0,0 0,0-1,-1 1,1-1,-1 0,0 0,1-3,8-12,0-1,-2 0,0 0,-1-1,-2 0,0-1,-1 0,-1 0,-2 0,0 0,-1-12,-1 11</inkml:trace>
  <inkml:trace contextRef="#ctx0" brushRef="#br0" timeOffset="-14127.28">3528 666,'5'9,"6"9,2 5,-2 5,-3 1,-2 1,-3 0,-1 0,-2-1,0 0,-1 0,1-10,-1-9</inkml:trace>
  <inkml:trace contextRef="#ctx0" brushRef="#br0" timeOffset="-13459.558">4065 497,'-7'-1,"0"0,0 1,0-1,0 1,1 1,-1-1,0 1,0 1,0-1,1 1,-1 0,1 1,-1-1,1 1,0 1,0-1,0 1,1 0,-1 0,1 1,-4 4,7-7,0 0,0 1,0-1,0 1,1-1,-1 1,1 0,0-1,0 1,0 0,0 0,0 0,1 0,-1 0,1 0,0 0,0 0,0 0,0 0,0 1,1-1,-1 0,1 0,0-1,0 1,0 0,0 0,1 0,-1-1,1 1,-1 0,1-1,0 0,0 1,0-1,1 0,-1 0,0 0,1 0,-1-1,1 1,0-1,-1 1,1-1,0 0,-1 0,90 73,-90-71,0 0,1-1,-1 1,-1 0,1 1,0-1,-1 0,1 0,-1 1,0-1,0 1,0-1,-1 1,1-1,-1 1,0-1,0 1,0 0,0-1,-1 1,0-1,1 1,-1-1,0 1,-1-1,1 0,-1 1,1-1,-1 0,0 0,-1 1,-6 5,-1 1,1-1,-2-1,0 0,0 0,0-1,-1-1,0 0,0 0,0-1,-1-1,0 0,1-1,-2 0,-4 0,14-2,0 0,0 0,0-1,0 1,0-1,0 0,0 0,-1-1,1 1,0-1,0 0,0 0,0 0,0-1,0 1,1-1,-1 0,0 0,0-1,-8-8</inkml:trace>
  <inkml:trace contextRef="#ctx0" brushRef="#br0" timeOffset="-6638.048">10188 609,'-16'15,"-1"1,2 0,0 1,1 1,1 0,1 1,0 1,2 0,0 0,1 1,-6 20,15-39,-1 1,1-1,0 1,-1 0,1-1,0 1,0-1,1 1,-1 0,1-1,-1 1,1-1,0 1,0-1,0 1,0-1,0 0,0 0,1 1,-1-1,1 0,0 0,0 0,-1 0,1-1,0 1,1 0,-1-1,0 0,0 1,1-1,-1 0,0 0,1 0,-1-1,1 1,-1 0,1-1,0 0,-1 1,1-1,0 0,-1-1,1 1,0 0,7-1,-1-1,1 0,0 0,0-1,-1 0,0 0,1-1,-1-1,-1 1,1-2,-1 1,1-1,-2 0,1-1,-1 0,0 0,0 0,-1-1,0 0,0 0,-1-1,0 0,-1 1,3-8,-3 10,0 0,-1 1,0-1,0 0,0-1,-1 1,0 0,0-1,0 1,-1-1,0 0,-1 1,1-1,-1 0,-1 0,1 1,-1-1,0 0,0 1,-1-1,0 1,0-1,-1 1,0 0,0 0,0 0,-1 0,-2-2,0 3,1 0,-1 1,-1 0,1 0,0 0,-1 1,0 0,0 1,0-1,0 1,0 0,-5 0,26 4,0-1,0-1,0 0,-1-1,1-1,0 0,-1-1,1 0,-1-1,0-1,0 0,0 0,-1-2,0 1,0-2,9-6,1-1,-1-2,0 0,-1-1,-1-1,-1 0,0-2,-2 0,13-21,-18 24,-1-1,0 0,-1 0,-2-1,0 0,-1 0,-1-1,0 1,-2-3,-17-28,13 50,1 0,-1 1,0-1,1 0,-1 1,0-1,0 1,0-1,0 1,1-1,-1 1,0 0,0-1,0 1,0 0,0 0,0 0,0 0,0 0,0 0,0 0,0 0,0 0,0 0,0 0,0 1,0-1,1 0,-1 1,0-1,0 1,0-1,0 1,1-1,-1 1,0 0,0-1,1 1,-1 0,0-1,1 1,-1 0,1 0,-1 0,1 0,-1-1,1 1,0 0,0 0,-1 0,1 1,-9 16,1 1,0 0,1 0,2 1,0-1,1 1,-2 19,0-4,-9 81,4 2,6 0,9 105,11-34,-6-115,-4 0,-2 1,-5 19,2-86,0 0,-1-1,0 1,0 0,-1-1,0 1,0-1,0 0,-1 0,0 0,-1 0,0 0,0-1,0 1,-1-1,0 1,3-6,1 0,-1-1,1 1,0 0,-1-1,1 1,-1-1,0 0,1 1,-1-1,1 0,-1 0,1 0,-1 0,0 0,1 0,-1-1,1 1,-1-1,1 1,-1-1,1 1,-1-1,1 0,0 1,-1-1,1 0,0 0,0 0,-1 0,1 0,0-1,0 1,0 0,0 0,1-1,-1 1,0 0,0-1,1 1,-1-1,1 1,-1-1,1 0,-17-71,14 37,2 0,2 0,1 1,2-1,1 1,1 0,3 0,0 0,3 2,0-1,3 1,9-15,-6 15</inkml:trace>
  <inkml:trace contextRef="#ctx0" brushRef="#br0" timeOffset="-5836.617">11600 130,'0'468,"-29"-201,29-266,1 3,-1 1,1 0,-1 0,-1 0,1 0,-1-1,0 1,0 0,0-1,0 1,-1 0,0-1,0 0,0 1,0-1,-1 0,0 0,0 0,0-1,0 1,-1 0,-6-2</inkml:trace>
  <inkml:trace contextRef="#ctx0" brushRef="#br0" timeOffset="-5572.2">11261 609,'44'-9,"37"-9,15 0,-4 2,-12 4,-16 4,-9 4,-9 2,-7 1,-6 2,-8-1</inkml:trace>
  <inkml:trace contextRef="#ctx0" brushRef="#br0" timeOffset="-5270.997">12023 553,'-15'22,"1"1,1 0,1 1,1 1,1 0,2 0,0 1,2 0,0 0,-1 27,7-49,0 1,0-1,0 1,1-1,0 0,0 1,0-1,0 0,0 0,1 0,0 0,0 0,0 0,0 0,1-1,0 1,-1-1,1 1,0-1,1 0,-1 0,0-1,1 1,0-1,0 0,-1 1,1-2,0 1,1 0,-1-1,0 0,0 0,1 0,-1 0,0-1,1 0,-1 0,1 0,-1 0,0-1,1 0,-1 1,0-2,1 1,8-3,0 0,-1-1,1 0,-1-1,0 0,-1-1,1-1,-1 0,-1 0,1-1,-2 0,1-1,-1 0,-1 0,1-1,-2 0,0-1,0 0,-1 0,0 0,-1-1,-1 1,0-1,-1-1,-2 8,-2 0,1 0,0 1,-1-1,0 0,0 0,-1 1,0-1,0 1,0-1,-1 1,1 0,-1 0,0 0,-1 0,1 0,-1 1,0 0,0 0,-1 0,1 0,-1 0,0 1,0 0,0 0,0 0,0 1,-1 0,1 0,-1 0,1 1,-1-1,0 1,0 1,1-1,-1 1,0 0,0 0,-5 2,-8 3</inkml:trace>
  <inkml:trace contextRef="#ctx0" brushRef="#br0" timeOffset="-4953.227">12390 976,'0'-5,"0"-15,5-6,1-2,1-1,2-1,1-4,3-2,0 0,2 7,-2 4,-2 0,1 1,-2-1,4 3,-2 12,-3 6</inkml:trace>
  <inkml:trace contextRef="#ctx0" brushRef="#br0" timeOffset="-3801.667">12983 638,'-26'4,"1"1,0 2,0 0,0 2,1 1,1 0,-1 2,2 1,-20 14,39-26,0 1,0-1,0 1,0 0,0 0,0 0,0 0,1 1,-1-1,1 1,0 0,0-1,0 1,0 0,0 0,1 0,-1 1,1-1,0 0,0 0,0 1,0-1,1 1,-1-1,1 1,0-1,0 1,0-1,0 1,1-1,-1 0,1 1,0-1,0 1,0-1,1 0,-1 0,1 0,0 0,0 0,0 0,0 0,0-1,1 1,-1-1,1 1,-1-1,2 1,2-1,0 1,0-1,1 0,-1-1,1 1,0-1,-1-1,1 1,0-1,-1 0,1-1,-1 0,1 0,0 0,-1 0,1-1,-1 0,0-1,0 0,0 0,0 0,0 0,120-99,-87 66,74-60,-114 123,-193 315,89-61,-33-20,136-260,1 1,0 0,0 0,0 0,0-1,0 1,1 0,-1 0,0 0,1 0,0 1,-1-1,1 0,0 0,0 0,0 0,0 0,1 0,-1 0,0 0,1 0,0 0,-1 0,1 0,0 0,0 0,0 0,0 0,0-1,1 1,-1 0,1-1,-1 1,1-1,-1 1,1-1,0 0,-1 0,1 0,0 0,0 0,0 0,0 0,0-1,0 1,0-1,0 1,0-1,0 0,0 0,0 0,1 0,-1 0,0 0,0-1,0 1,0-1,1 0,18-5,0-1,0-1,0-1,-1-1,-1-1,0-1,0 0,4-5,7-3,-26 18,1 0,-1 0,0 0,0-1,0 1,0-1,-1 0,1 0,-1-1,1 1,-1-1,0 1,-1-1,1 0,-1 0,1 0,-1 0,0-1,-1 1,1-1,-1 1,0-1,0 1,0-1,-1 0,1 1,-1-1,0 0,-1 0,1 1,-1-1,0 0,0 1,0-1,-1 1,0-1,-1-2,-5-4,0 0,-1 0,-1 1,0 0,0 1,-1 0,0 0,0 1,-1 1,0 0,-1 0,1 2,-1-1,0 1,-2 1,-65-23,130 18,25-4,0-4,-1-2,17-10,26-23,-104 40</inkml:trace>
  <inkml:trace contextRef="#ctx0" brushRef="#br0" timeOffset="-3352.572">13350 722,'-4'6,"0"1,1 0,0-1,0 1,0 0,1 0,0 1,0-1,1 0,0 1,1-1,-1 0,1 1,1-1,-1 1,1-1,1 1,0 0,-1-2,1-1,0 0,0 0,1 0,-1 0,1-1,0 1,1-1,-1 0,1 0,0 0,0 0,0 0,0-1,1 0,-1 0,1 0,0-1,0 1,0-1,0 0,0 0,0-1,1 0,-1 0,0 0,1 0,-1-1,1 0,-1 0,1-1,-1 1,1-1,-1 0,0-1,1 1,-1-1,0 0,0 0,0-1,-1 0,3-1,11-7,-1-1,0-1,-1 0,-1-2,0 1,-1-2,-1 0,0 0,-1-1,-1-1,-1 0,0-1,-1 0,-1 0,2-9,1-23,-13 32</inkml:trace>
  <inkml:trace contextRef="#ctx0" brushRef="#br0" timeOffset="-2920.27">13942 835,'34'-4,"0"-1,0-2,-1-1,0-2,-1-1,0-1,0-2,-1-2,-27 15,0-1,0-1,0 1,0-1,-1 1,1-1,-1 0,1 0,-1-1,0 1,0-1,0 0,-1 1,1-1,-1 0,0 0,0-1,-1 1,1 0,-1-1,0 1,0-1,0 1,-1-1,1 1,-1-1,0 0,-1 1,1-1,-1 1,0-1,0 1,0-1,-1 1,1 0,-3-4,-3 2,0 0,0 1,0 0,-1 0,0 1,0 0,0 0,0 1,0 0,-1 1,0-1,1 2,-1-1,0 1,0 1,0-1,0 1,0 1,0 0,0 0,1 1,-1 0,0 0,1 1,0 0,-1 1,1 0,1 0,-1 1,0 0,1 0,0 1,1-1,-5 6,4-6,0 1,1 0,-1 1,1-1,1 1,0 0,0 1,0-1,1 1,0 0,0 0,1 0,0 0,0 1,1 0,0-1,1 1,0 0,0 0,1-1,0 1,1 0,0 0,0 0,1-1,0 1,1 3,4 2,0 1,1-1,1 0,0 0,1-1,1-1,0 0,0 0,1-1,1 0,0-1,0-1,1 0,0-1,0 0,1-1,0-1,1 0,-1-1,1-1,0 0,0-1,0-1,1 0,-1-1,0-1,1-1,-1 0,0-1,1-1,0-1,99-25,-92 21</inkml:trace>
  <inkml:trace contextRef="#ctx0" brushRef="#br0" timeOffset="4981.588">735 2416,'-21'12,"1"2,1 0,0 1,1 1,1 0,0 2,1 0,1 0,1 2,0-1,2 2,0 0,2 0,0 1,1 1,2-1,0 1,0 3,7-19,0 0,0 0,0 0,1 0,0 0,0-1,1 1,-1 0,2-1,-1 1,1-1,0 0,0 0,0 0,1 0,0 0,1-1,-1 0,1 1,0-2,0 1,0-1,1 0,-1 0,1 0,0-1,0 1,1-2,-1 1,1-1,-1 0,1 0,0-1,-1 0,1 0,0 0,0-1,0 0,2-1,15-5,-1-1,0-1,-1-1,0-2,0 0,-1-1,0-1,-2-1,1 0,-2-2,0 0,0-1,-2-1,0-1,6-10,3-3,-1-1,-2-1,-2-1,-1-1,-1-1,-2-1,-2 0,-2-1,-1 0,-2 0,-2-1,-1-4,-2 24,-1 1,-2-1,0 0,-1 0,0 0,-2 0,-1 0,0 0,-1 1,-2-1,0 1,0 0,-4-5,9 22,-1-1,1 0,0 1,-1-1,0 1,1 0,-1-1,0 1,0 0,0 0,-1 0,1 0,0 1,-1-1,1 0,-1 1,0 0,1 0,-1 0,0 0,0 0,0 0,1 1,-1-1,0 1,0 0,0 0,0 0,0 0,0 1,0-1,0 1,0-1,1 1,-1 0,0 0,0 0,1 1,-1-1,1 1,-1-1,1 1,0 0,-1 1,-11 14,2 2,0-1,1 1,1 1,1 0,1 0,1 1,0 0,2 1,0-1,1 1,2 0,0 6,-1-14,-1 5,1 1,1-1,0 1,2 0,0-1,1 1,1 0,0-1,2 0,1 1,0-1,1-1,1 1,1-1,0 0,1-1,1 0,1 0,1-1,0-1,1 0,7 7,-12-17,1-1,-1 0,1 0,0 0,0-1,0-1,1 0,-1 0,0-1,1 0,-1 0,1-1,0 0,-1-1,1 0,-1-1,0 1,1-2,-1 0,0 0,0 0,-1-1,1 0,-1-1,0 0,0-1,0 1,-1-1,0-1,3-2,98-114,-107 123,0-1,-1 1,1 0,0 0,0 0,0 0,-1 0,1 0,0 0,0 0,-1 1,1-1,0 0,0 0,-1 1,1-1,0 0,0 1,-1-1,1 1,-1-1,1 1,0-1,-1 1,1-1,-1 1,1 0,-1-1,1 1,-1 0,0-1,1 1,-1 0,0 0,0-1,1 1,-1 0,0 0,0-1,0 1,0 0,0 0,0 0,0-1,0 1,0 0,0 0,-1-1,1 1,0 0,0 0,-1-1,1 1,2 11,1-4,1 0,0-1,0 1,0-1,1 0,0 0,0 0,1-1,-1 0,2 0,-1 0,1-1,0 0,0 0,0-1,0 1,1-2,0 1,0-1,0 0,0-1,0 0,0 0,1-1,-1 0,1 0,-1-1,1 0,-1-1,1 0,-1 0,1-1,-1 0,4-1,4-3,1-1,-1 0,-1-1,0-1,0 0,-1-1,0-1,0 0,-1-1,-1 0,5-7,76-62,-91 79,0 0,1 0,-1 0,1 1,-1-1,1 1,0-1,0 1,0 0,0 0,0 0,0 0,0 1,0-1,0 1,0 0,0 0,0 0,0 0,0 0,0 1,1-1,-1 1,0 0,-1 0,1 0,0 0,0 1,0-1,-1 1,1 0,-1-1,1 1,-1 1,0-1,1 0,-1 0,0 1,-1-1,1 1,0-1,-1 1,1 0,-1 0,1 2,1 7,0 0,-1 0,0 0,-1 0,0 0,-1 0,-1 0,0 0,0 1,-1-2,-1 1,-2 8,3-14,0 1,0-1,0 1,-1-1,0 0,-1 0,1 0,-1-1,0 1,0-1,-1 0,0 0,0 0,0-1,0 0,-1 0,1 0,-1-1,0 1,0-1,-1-1,-5 3,13-6,-1 1,1-1,0 0,0 1,-1-1,1 0,-1 1,1-1,0 0,-1 0,1 0,-1 0,0 1,1-1,-1 0,0 0,1 0,-1 0,0 0,0 0,0 0,0 0,0 0,0 0,0 0,0 0,0 0,-1 0,1 0,0 1,-1-1,1 0,0 0,-1 0,1 0,-1 0,1 1,-1-1,0 0,1 0,-1 1,0-1,0 0,1 1,-1-1,0 1,0-1,0 1,0 0,1-1,-1 1,0 0,0-1,0 1,0 0,0 0,0 0,0 0,0 0,0 0,0 0,0 0,0 0,0 1,0-1,0 0,1 1,-1-1,-1 1,8-7,0 0,0 0,1 1,0 0,0 0,0 1,0-1,1 2,0-1,-1 1,1 0,1 1,-1 0,0 0,1 1,-1 0,0 0,1 1,-1 0,1 1,-1-1,1 2,5 1,14 3,-3-1</inkml:trace>
  <inkml:trace contextRef="#ctx0" brushRef="#br0" timeOffset="5230.263">1383 1907</inkml:trace>
  <inkml:trace contextRef="#ctx0" brushRef="#br0" timeOffset="5717.686">2315 2444,'19'34,"-2"0,-2 2,-1 0,-2 0,-2 2,-1-1,-1 1,-3 0,-1 1,-1-1,-3 1,-1 6,-31 24,31-68,0 1,0-1,0 0,0 0,0 1,0-1,0 0,0 0,-1 0,1 0,0-1,-1 1,1 0,-1 0,1-1,-1 1,1-1,-1 1,1-1,-1 0,0 1,1-1,-1 0,1 0,-1 0,0-1,1 1,-1 0,1 0,-1-1,0 1,1-1,-1 0,1 1,0-1,-1 0,1 0,-1 0,1 0,0 0,0 0,0 0,0 0,-1-1,-1-6,0-1,1 1,0 0,1 0,0-1,0 1,0-1,1 1,1-1,-1 1,2-1,-1 1,1-1,0 1,0 0,1 0,1 0,-1 0,5-5,-8 12,16-34,2 0,1 1,2 1,1 1,2 2,1 0,1 1,1 1,2 2,0 1,2 1,1 2,1 1,29-14,22 7,-82 28,0 0,1 0,-1 0,0 0,1 0,-1 1,0-1,1 1,-1 0,0 0,0 0,1 0,-1 0,0 0,0 0,0 1,0-1,-1 1,1-1,0 1,-1 0,1 0,-1 0,1 0,-1 0,0 0,0 0,0 0,0 0,0 1,-1-1,1 0,-1 0,1 1,-1-1,2 10,0 0,-1 0,0 0,-1 0,-1 0,0 0,0 0,-1 0,-1-1,0 1,0-1,-1 1,-1-1,0 0,0-1,-1 1,-1-1,1 0,-2 0,1 2,0 0,-1-1,0 1,-1-2,0 1,0-1,-2 0,1-1,-1-1,0 1,-1-2,0 1,0-2,0 0,-1 0,0-1,0 0,-1-2,1 1,-1-2,0 0,0 0,10-2,1 0,-1 0,0-1,0 1,1-1,-1 0,1 0,-1 0,0 0,1-1,0 1,-1-1,1 0,0 0,0 0,0 0,0-1,0 1,1-1,-1 0,1 0,-1-1,-6-13</inkml:trace>
  <inkml:trace contextRef="#ctx0" brushRef="#br0" timeOffset="5998.645">2936 1907,'0'44,"0"32,0 14,0-4,0-6,0-13,0-8,0-9,0-4,0-4,0-5,0-4,0-3,0-1,0-2,0 1,5-6,1-5</inkml:trace>
  <inkml:trace contextRef="#ctx0" brushRef="#br0" timeOffset="6502.268">3472 2444,'-101'58,"69"-42,1 1,1 2,0 1,1 1,2 2,0 1,1 1,-3 5,27-28,-1 0,1 0,-1 1,1-1,0 0,0 1,0 0,0-1,0 1,0 0,1 0,-1 0,1 0,0 0,0 0,0 0,1 1,-1-1,1 0,-1 0,1 1,0-1,0 0,1 1,-1-1,1 0,0 0,-1 1,1-1,1 0,-1 0,0 0,1 0,-1-1,1 1,0 0,0 0,0-1,1 0,-1 1,0-1,1 0,0 0,-1 0,1 0,0-1,0 1,0-1,0 1,10-2,-1 0,0-1,0 0,0 0,0-2,-1 1,1-2,-1 1,1-2,-1 1,0-1,-1-1,1 0,-1-1,0 0,-1 0,0-1,6-6,5-1,140-142,-160 156,1 0,0 0,-1 0,1 0,0 1,-1-1,1 0,0 0,0 0,0 1,0-1,0 1,-1-1,1 0,0 1,1 0,-1-1,0 1,0 0,0-1,0 1,0 0,0 0,0 0,0 0,0 0,1 0,-1 0,0 0,0 0,0 1,0-1,0 0,0 1,0-1,0 1,0-1,0 1,0 0,0-1,0 1,-1 0,1 0,0-1,0 1,-1 0,1 0,0 0,-1 0,1 0,-1 0,1 0,-1 0,0 0,1 0,-1 0,0 1,22 59,-21-52,1 0,0 0,1 0,0 0,0 0,1-1,0 0,1 0,0 0,0 0,1 0,-1-1,2 0,-1 0,1-1,0 0,0 0,1-1,-1 0,3 1,-8-5,1 0,0 0,-1-1,1 1,-1-1,1 0,0 0,-1 0,1 0,-1 0,1 0,0-1,-1 1,1-1,-1 0,1 0,-1 0,1 0,-1 0,0 0,0-1,1 1,-1-1,0 0,0 1,0-1,-1 0,1 0,0 0,0-2,7-12</inkml:trace>
  <inkml:trace contextRef="#ctx0" brushRef="#br0" timeOffset="6869.647">4149 2360,'-18'0,"-1"2,1 1,0 0,0 1,1 1,-1 1,1 0,0 1,1 1,-1 1,2 0,-1 1,1 1,-8 7,16-11,0 0,0 1,1-1,0 1,1 0,-1 1,1-1,1 1,0 0,0 0,1 1,0-1,0 1,1-1,1 1,-1 3,2-7,-1-1,1 1,0-1,1 0,-1 1,1-1,0 1,0-1,1 0,0 0,0 0,0 0,0 0,1 0,0-1,0 1,0-1,0 1,1-1,0 0,0-1,0 1,0-1,0 1,1-1,0-1,-1 1,1-1,0 0,1 1,13 2,0-1,0-1,1-1,-1 0,1-1,0-1,-1-1,1-1,4-2,-11 2,-1-1,0 0,0-1,0 0,0-1,0-1,-1 0,0 0,-1-1,1 0,-1-1,5-5,3-2</inkml:trace>
  <inkml:trace contextRef="#ctx0" brushRef="#br0" timeOffset="7234.594">4347 2585,'28'-1,"0"-2,0 0,0-2,-1-1,0-1,0-1,-1-1,0-2,5-3,49-50,-78 62,0 0,-1-1,1 1,-1-1,1 1,-1-1,0 0,0 1,0-1,0 0,0 0,0 0,-1 0,0 0,1 0,-1 0,0 0,-1 0,1 0,0 0,-1 0,0 1,0-1,0 0,0 0,0 0,0 1,-1-1,1 0,-1 1,0 0,0-1,0 0,-1 0,0 0,0 0,0 0,-1 1,1-1,-1 1,1 0,-1 0,0 0,1 0,-1 1,0 0,0 0,0 0,-1 0,1 0,0 1,0 0,0 0,0 0,0 0,-1 1,1-1,0 1,0 0,0 1,0-1,0 1,1-1,-1 1,0 0,-2 3,-109 88,104-85,2 1,-1 1,1 0,1 0,0 0,0 1,1 0,0 1,1 0,1 0,0 0,0 0,1 1,1 0,0 0,1 0,0 0,1 0,0 1,1-1,1 0,0 1,1-1,0-8,0 0,0 0,1-1,0 1,0-1,0 1,0-1,1 0,-1 0,1 0,0-1,0 0,1 1,-1-1,1-1,-1 1,1-1,0 0,0 0,0 0,0 0,5 0,121 8,-74-21,-33 5</inkml:trace>
  <inkml:trace contextRef="#ctx0" brushRef="#br0" timeOffset="8132.514">4883 2811,'18'-73,"-2"25,2 1,2 1,2 1,2 1,1 1,30-37,1 24,-55 56,0 0,0-1,0 1,0 0,0 0,0 0,0 0,0 0,0 0,0 0,0 1,0-1,0 0,-1 0,1 1,0-1,0 1,0-1,0 1,-1-1,1 1,0-1,0 1,-1 0,1-1,0 1,-1 0,1-1,-1 1,1 0,-1 0,1 0,-1 0,0 0,1-1,-1 1,0 0,0 0,1 0,-1 0,0 0,0 0,0 0,0 0,3 50,-3-46,-2 198,2-200,0 0,0 0,1-1,0 1,0 0,-1 0,2-1,-1 1,0 0,0-1,1 1,-1-1,1 0,0 1,0-1,0 0,0 0,0 0,0 0,1-1,-1 1,1-1,-1 1,1-1,-1 0,1 0,0 0,0 0,-1 0,1-1,0 1,0-1,0 0,0 0,0 0,-1 0,1 0,0-1,0 1,0-1,0 0,-1 0,1 0,0 0,-1 0,1-1,-1 1,1-1,0-1,21-12,-1-1,-1-1,-1-1,0-1,-2-1,15-18,5-5,85-88,-123 129,0 1,0 0,0-1,0 1,0 0,0 0,1 0,-1 0,0 0,1 0,-1 0,1 1,-1-1,1 0,-1 1,1-1,0 1,-1 0,1-1,0 1,-1 0,1 0,0 0,-1 0,1 0,-1 1,1-1,0 0,-1 1,1-1,-1 1,1 0,-1-1,1 1,-1 0,1 0,-1 0,0 0,1 0,-1 0,0 0,0 0,0 1,0-1,0 0,0 1,0-1,-1 1,1-1,0 1,-1-1,1 1,-1 0,0-1,1 2,20 208,-19-203,0-1,0 0,1-1,0 1,0 0,1-1,0 1,0-1,1 0,-1-1,1 1,2 1,10 4</inkml:trace>
  <inkml:trace contextRef="#ctx0" brushRef="#br0" timeOffset="8937.367">5843 2557,'17'-2,"-1"0,1-1,-1 0,0-2,0 0,0 0,-1-2,1 0,-1 0,-1-2,0 0,0 0,-1-1,0-1,0-1,-2 1,5-7,-14 16,0-1,0 0,-1 0,1 0,-1 0,0 0,0 0,0 0,0 0,0 0,-1 0,1-1,-1 1,0 0,0-1,0 1,0 0,-1 0,1-1,-1 1,0 0,0 0,0 0,0 0,-1 0,1 0,-1 0,0 0,0 1,0-1,0 0,0 1,-1 0,1 0,0-1,-1 1,0 1,0-1,1 0,-1 1,0-1,0 1,-1 0,1 0,0 0,0 1,0-1,-1 1,1-1,0 1,-1 0,-8 0,0 0,0 1,0 0,1 0,-1 1,0 1,1 0,-1 1,1 0,0 1,0 0,1 1,-1 0,1 0,0 1,1 0,0 1,0 0,1 1,0 0,0 0,1 0,0 1,1 0,0 1,0-1,-1 7,3-10,0 0,1 1,0 0,0 0,1 0,0 0,0 1,1-1,0 0,0 1,1-1,0 1,1-1,0 0,0 1,1-1,0 0,0 0,1 0,0 0,0 0,1 0,0-1,0 0,1 0,0 0,0 0,1-1,0 0,0 0,0-1,1 1,0-1,0-1,0 1,0-1,1-1,0 1,-1-1,9 2,1-2,0-2,-1 0,1 0,0-2,-1 0,1 0,0-2,-1 0,0-1,0-1,0 0,0-1,-1-1,0 0,0-2,-1 1,0-1,0-1,1-3,159-152,-170 160,0 0,1 0,0 0,0 1,1-1,-1 1,1 1,0-1,0 1,0 0,0 0,1 1,-1-1,1 2,0-1,-1 1,1 0,0 0,0 1,0 0,0 0,-1 0,1 1,4 1,-7 0,-1 1,0-1,-1 1,1 0,0 0,-1 0,1 0,-1 1,0-1,0 1,-1-1,1 1,-1 0,1-1,-1 1,0 0,0 0,-1 0,1 0,-1 0,0 0,0 0,-1 0,1 0,-1 0,1 0,-1-1,-1 1,1 0,0 0,-1-1,0 1,-1 1,-5 62,8-66,0 0,0 0,1 0,-1 1,0-1,0 0,1 0,-1 0,1 0,-1 0,1 0,-1 0,1 0,0 0,-1 0,1 0,0-1,0 1,0 0,-1 0,1-1,0 1,0-1,0 1,0 0,0-1,0 0,0 1,1-1,-1 0,0 1,0-1,0 0,0 0,0 0,0 0,1 0,-1 0,0 0,0-1,0 1,0 0,0-1,0 1,0-1,0 1,52-31,-43 24,275-188,-283 193,-1 1,1-1,0 0,0 1,0-1,-1 1,1 0,1 0,-1 0,0 0,0 0,0 0,0 0,1 1,-1-1,0 1,1 0,-1 0,0 0,1 0,-1 0,0 0,1 0,-1 1,0-1,1 1,-1 0,0 0,0 0,0 0,0 0,0 0,0 0,0 1,0-1,1 2,16 66,-19-63,0 0,1-1,-1 1,1-1,1 1,-1-1,1 1,-1-1,2 0,-1 1,0-1,1 0,0-1,0 1,1 0,-1-1,1 0,0 0,0 0,1 0,-1-1,1 1,-1-1,1 0,3 1,64-3,-53-8</inkml:trace>
  <inkml:trace contextRef="#ctx0" brushRef="#br0" timeOffset="9715.518">7592 1513,'-23'126,"5"1,6 1,5 0,10 111,-3-227,-28 246,33-230,1-22</inkml:trace>
  <inkml:trace contextRef="#ctx0" brushRef="#br0" timeOffset="9964.247">7113 2049,'43'-5,"43"-6,17-1,0 1,-8-3,-10 2,-15 3,-15 2,-16 3</inkml:trace>
  <inkml:trace contextRef="#ctx0" brushRef="#br0" timeOffset="13633.47">8834 2218,'-15'2,"0"1,0 0,0 1,1 1,-1 1,1 0,1 0,-1 1,1 1,0 1,1-1,0 2,1 0,-1 0,2 1,0 1,0-1,1 2,0-1,1 1,1 0,0 1,1 0,0 0,0 5,1-9,2-1,-1 1,1 0,1 0,0 0,0 0,1 1,1-1,-1 0,2 0,-1 1,1-1,3 8,-4-16,1 0,0 0,1-1,-1 1,0-1,0 1,1-1,-1 1,1-1,-1 0,1 0,-1 0,1 0,0 0,0 0,-1 0,1 0,0-1,0 1,0-1,0 1,0-1,0 0,0 0,0 1,0-1,0-1,0 1,0 0,0-1,-1 1,1-1,0 1,0-1,0 0,0 0,-1 0,2 0,67-41,-47 19,0-1,-1-1,-2-1,-1-1,-1-1,-1 0,-1-1,-2-1,6-16,-10 23,-15 126,0-83,-15 133,20-148,0 0,0 0,1 0,0 0,0 0,0 0,1-1,-1 1,1 0,0-1,1 0,-1 1,1-1,0 0,0 0,0 0,0-1,1 1,-1-1,1 0,0 0,0 0,0 0,0-1,1 1,-1-1,1 0,4 1,4-2,1 0,-1-1,0-1,0 0,1-1,-1 0,0-1,0 0,-1-1,1-1,-1 0,0 0,0-1,-1-1,1 0,-1-1,-1 0,0 0,0-1,5-6,10-9,-1-1,-1-1,-1-1,-1-1,-2-1,0 0,0-6,6-7,24-41,-3-3,-4-1,-4-3,2-18,-30 78,-1 0,-2 0,-1-1,-1 0,-2 0,-1-1,-1 1,-2-8,1 38,1 0,-1 1,0-1,1 0,-1-1,0 1,0 0,0 0,0 0,0 0,0 0,0 0,0 0,0 0,0 0,0 0,-1 0,1 0,0 0,-1 0,1 0,-1 0,1 0,-1 0,1 1,-1-1,0 0,1 0,-1 0,0 1,0-1,0 0,0 1,1-1,-1 1,0-1,0 1,0 0,0-1,0 1,0 0,0-1,0 1,0 0,0 0,0 0,-1 0,1 0,0 0,0 0,0 1,0-1,0 0,0 0,0 1,0-1,0 1,0-1,1 1,-1-1,0 1,0 0,0-1,0 1,1 0,-1 0,0-1,0 2,-19 20,1 2,1 0,0 1,2 1,1 1,2 0,0 1,-8 29,16-45,-23 54,2 2,4 1,3 1,2 1,4 0,-2 52,14-102,1 0,1 0,1 1,0-2,2 1,1 0,0-1,1 1,1-2,3 4,-6-15,0 0,0 0,1-1,0 0,0 0,1 0,-1 0,2-1,-1 0,1 0,0-1,0 0,0 0,1-1,-1 0,1 0,0 0,1-1,-1-1,0 1,1-1,0-1,-1 0,1 0,5 0,2-2,-1-1,1-1,-1 0,0-1,0 0,0-2,0 1,-1-2,0 0,0 0,-1-2,0 0,0 0,-1-1,-1 0,1-1,-2-1,1 0,-2 0,0-1,0 0,-1 0,0-1,-2 0,1-1,-2 1,0-1,-1 0,0 0,0-12,-1 16,0-1,-2-1,1 1,-2 0,1 0,-2 0,0-1,0 1,-1 0,0 0,-1 0,-1 1,0-1,0 1,-1-1,-1 2,0-1,0 0,-1 1,0 0,-1 1,0 0,-1 0,0 1,0 0,-1 0,1 1,-2 0,1 1,-1 0,0 1,0 0,-1 0,-3 2,-1 1,1 1,-1 0,1 0,-1 2,0 0,1 1,-1 0,1 1,0 1,0 1,0 0,1 1,-1 0,1 1,1 1,-1 0,1 1,-1 1,-18 15</inkml:trace>
  <inkml:trace contextRef="#ctx0" brushRef="#br0" timeOffset="14002.394">10274 2190,'-31'17,"1"1,1 2,1 1,0 1,2 2,1 0,1 2,-20 26,38-44,0 0,0 1,1 0,0 0,1 0,0 1,1-1,-1 1,0 9,3-15,0-1,1 0,0 1,0-1,0 1,0-1,1 0,-1 1,1-1,0 0,0 0,0 0,0 1,1-1,-1 0,1 0,0-1,-1 1,1 0,1-1,-1 1,0-1,1 1,-1-1,1 0,0 0,-1 0,1-1,0 1,0-1,3 2,3 0,0 0,0-1,0 0,0 0,0-1,1 0,-1-1,1 0,-1 0,0-1,1 0,-1-1,0 0,0 0,0-1,0 0,0-1,-1 0,1 0,-1-1,0 0,-1 0,3-3,5-3,-1 0,-1-1,0-1,-1 0,0-1,-1 0,-1 0,0-1,-1-1,0 1,-2-2,1 1,-5 9,0 0,0 0,0-1,-1 1,0 0,0-1,-1 0,0 1,0-1,-1 0,0 1,0-1,-1 0,0 1,-1-1,1 0,-1 1,-1 0,1-1,-1 1,-1 0,1 0,-1 1,0-1,-1 1,0 0,0 0,0 0,0 1,-1 0,0 0,0 0,0 1,-1 0,0 0,0 0,0 1,-3-1,1 3,0 1,0 0,0 0,0 1,0 0,0 0,0 1,0 0,0 1,1 0,-1 1,1-1,0 2,0-1,0 1,0 0,1 1,0-1,0 2,1-1,-1 1,2 0,-1 0,-1 3,-9 10</inkml:trace>
  <inkml:trace contextRef="#ctx0" brushRef="#br0" timeOffset="14748.702">10584 2274,'-1'47,"-1"-30,2-1,0 1,0 0,2-1,0 1,0-1,2 1,0-1,2 2,-5-14,1-1,0 0,0 0,0 0,0-1,0 1,0 0,1-1,-1 1,1-1,0 0,0 0,0 0,0 0,0 0,0-1,0 0,0 1,1-1,-1 0,0 0,1-1,-1 1,1-1,-1 0,1 0,-1 0,1 0,-1-1,1 1,-1-1,1 0,0 0,112-49,-106 45,144-112,-153 116,-1-1,1 1,-1 0,1 0,-1 0,1 0,0-1,0 1,-1 0,1 0,0 0,0 1,0-1,0 0,0 0,0 0,1 1,-1-1,0 1,0-1,0 1,1-1,-1 1,0 0,0-1,1 1,-1 0,0 0,1 0,-1 0,0 0,0 0,1 0,-1 1,0-1,1 0,-1 1,0-1,0 1,0-1,1 1,-1 0,0 0,0-1,0 1,0 0,0 0,0 0,-1 0,1 0,0 0,0 0,-1 0,1 0,0 2,2 50,-4-49,0 0,1 0,-1 1,1-1,0 0,0 1,0-1,1 0,-1 1,1-1,0 0,0 0,1 0,-1 0,1 0,0 0,0 0,0 0,0-1,1 1,0-1,-1 1,1-1,1 0,-1 0,0-1,1 1,-1-1,1 1,0-1,0 0,6 1,0-2,-1 1,1-1,0 0,0-1,0 0,-1-1,1 0,0 0,0-1,-1 0,1-1,-1 0,0-1,0 0,0 0,0-1,-1 0,0 0,0-1,0 0,2-3,10-10,0-1,-1 0,-2-2,0 0,-1-1,-1 0,3-10,13-19,-3-1,-2-1,-3-1,-2-2,13-56,-30 95,4-12,-2 0,-1 0,-2 0,-1 0,-1 0,-1-1,-4-22,4 52,1 0,-1 0,1 0,-1 0,0 0,0 0,1 0,-1 0,0 0,0 0,0 0,0 0,0 0,0 0,-1 0,1 0,0 0,0 0,-1 0,1 0,-1 0,1 0,-1 0,1 0,-1 0,1 1,-1-1,0 0,1 0,-1 1,0-1,0 0,0 1,1-1,-1 1,0-1,0 1,0-1,0 1,0 0,0-1,0 1,0 0,0 0,0 0,0 0,0 0,0 0,0 0,0 0,0 0,0 0,0 1,0-1,0 0,0 1,0-1,0 1,0-1,0 1,0-1,0 1,1-1,-1 1,-36 118,31-90,0 6,0 0,3 1,0 0,3-1,1 1,1-1,8 35,68 286,-77-351,-1 0,1 0,0 0,1 0,-1 0,1-1,0 1,0 0,1-1,-1 1,1-1,0 0,0 0,1 0,-1 0,1-1,0 1,0-1,0 0,0 0,0 0,1-1,-1 0,5 2,-7-4,-1 0,0-1,1 1,-1-1,1 1,-1-1,0 1,0-1,1 0,-1 0,0 1,0-1,0 0,0 0,0 0,0 0,0-1,0 1,0 0,-1 0,1 0,0-1,-1 1,1 0,-1-1,1 1,-1 0,0-1,1 1,-1-1,0 1,0-1,0 1,0 0,0-1,-1 1,1-1,-2-20</inkml:trace>
  <inkml:trace contextRef="#ctx0" brushRef="#br0" timeOffset="15004.855">11233 1936,'48'10,"40"2,14 1,0-4,-13-2,-16-2,-12-3,-11-1,-9-1,-7 0,-9-1</inkml:trace>
  <inkml:trace contextRef="#ctx0" brushRef="#br0" timeOffset="17701.777">12983 2106,'-24'1,"0"2,0 1,0 1,0 1,1 1,-9 5,10-5,-29 18,50-24,0-1,0 1,0 0,0 0,0 0,0-1,1 1,-1 0,0 0,1 0,-1 0,0 0,1 0,-1 1,1-1,-1 0,1 0,0 0,0 0,-1 1,1-1,0 0,0 0,0 0,0 1,0-1,1 0,-1 0,0 0,0 1,1-1,-1 0,1 0,-1 0,1 0,-1 0,1 0,0 0,0 0,-1 0,1 0,0 0,0 0,0 0,145 101,-142-100,-1 1,0-1,0 1,0-1,0 1,-1 0,1 0,-1 0,0 1,0-1,0 0,0 1,0 0,-1-1,0 1,1 0,-1 0,-1-1,1 1,-1 0,1 0,-1 0,0 0,0 0,-1 0,1 0,-1 0,0 0,0-1,0 1,-1 0,1-1,-1 1,0 0,0-1,0 0,-3 3,-3 2,0-1,-1 0,-1 0,1-1,-1-1,0 1,0-1,0-1,-1 0,0-1,1 0,-1 0,-1-1,1-1,0 0,0 0,0-1,-5-1,9 2,0-1,0 0,0 0,0 0,0-1,0 0,0-1,0 1,0-1,1-1,-1 1,1-1,0 0,0-1,0 1,0-1,-2-3,2-3</inkml:trace>
  <inkml:trace contextRef="#ctx0" brushRef="#br0" timeOffset="18020.69">13463 2133,'-30'35,"2"1,1 1,2 2,1 0,-17 41,11 27,30-104,-1 0,1 1,0-1,0 0,0 0,0 0,0 0,1 0,-1 0,1 0,0 0,0 0,0-1,0 1,1 0,-1 0,1-1,-1 1,1-1,0 1,0-1,0 0,1 0,-1 0,0 0,1 0,-1 0,1-1,0 1,-1-1,1 0,0 0,3 1,3-2,0 0,1-1,-1 0,0 0,0-1,0 0,0-1,0 0,-1-1,1 1,-1-2,0 1,8-6,-13 8,10-6,1 0,-1-1,-1-1,1 0,-2-1,1 0,-2-1,1 0,-2 0,0-2,0 1,-1-1,-1 0,0 0,-1-1,-1 0,0 0,3-15,-8 24,0-1,0 0,-1 0,0 0,0 1,-1-1,0 0,0 1,0-1,-1 1,1 0,-2 0,1 0,-1 0,0 1,0-1,0 1,-1 0,0 0,0 1,0-1,-1 1,1 0,-1 1,0-1,0 1,0 0,0 1,-1-1,1 1,-1 0,0 1,1 0,-1 0,0 0,0 1,0 0,1 0,-1 1,0 0,0 0,1 1,-1-1,-5 3,-7 9</inkml:trace>
  <inkml:trace contextRef="#ctx0" brushRef="#br0" timeOffset="18602.313">13660 2500,'4'29,"14"-37,57-152,-69 148,0-1,2 1,-1 0,1 1,1 0,0 0,1 1,0 0,0 1,1 0,0 1,1 0,0 0,0 1,3 0,-13 6,-1 0,1 1,0-1,-1 1,1 0,0-1,0 1,0 0,-1 0,1 0,0 0,0 0,0 1,-1-1,1 0,0 1,0-1,-1 1,1 0,0 0,-1-1,1 1,-1 0,1 0,-1 1,1-1,-1 0,0 0,0 1,1-1,-1 1,0-1,0 1,-1-1,1 1,0 0,0-1,-1 1,1 0,-1-1,1 1,-1 0,0 0,0 1,-2 83,-17 26,19-111,0 0,0 0,0-1,0 1,0 0,0 0,0-1,1 1,-1 0,0-1,0 1,1 0,-1-1,0 1,1 0,-1-1,1 1,-1-1,1 1,-1-1,1 1,-1-1,1 1,0-1,-1 1,1-1,0 0,-1 1,1-1,0 0,-1 0,1 0,0 1,0-1,-1 0,1 0,0 0,0 0,-1 0,1 0,0 0,0-1,-1 1,1 0,0 0,-1 0,1-1,0 1,-1 0,1-1,0 1,-1-1,1 1,39-29,-34 24,126-107,-122 102,1 1,0 0,0 1,1 0,0 0,0 2,1-1,0 2,0 0,4-1,-16 6,1-1,-1 1,0 0,0-1,1 1,-1 0,0 0,0 0,1 0,-1 0,0 0,1 0,-1 1,0-1,0 0,1 1,-1-1,0 1,0-1,0 1,0 0,0 0,0-1,0 1,0 0,0 0,0 0,0 0,0 0,-1 0,1 0,0 0,-1 0,1 0,-1 1,1-1,-1 0,1 0,-1 1,0-1,0 0,0 0,0 1,0-1,-6 62,4-55,-13 168,30-135,-2-29</inkml:trace>
  <inkml:trace contextRef="#ctx0" brushRef="#br0" timeOffset="18987.448">14479 2387,'33'-5,"1"-1,-1-2,0-2,0-1,-1-1,-1-2,21-12,-47 24,1 0,-1-1,0 1,0-1,0 0,0-1,0 1,-1-1,0 0,0 0,0 0,0-1,0 1,-1-1,0 0,0 0,0 0,-1 0,0-1,0 1,0-1,0 1,-1-1,0 0,0 1,-1-1,0 0,0 0,0 0,0 1,-1-1,0 0,0 1,-1-1,0 0,0 1,0 0,0-1,-1 4,1-1,-1 1,0-1,0 1,0 0,0 0,0 1,0-1,0 1,-1-1,1 1,-1 0,1 0,0 0,-1 1,0-1,1 1,-1 0,1 0,-1 0,1 1,-1-1,0 1,1 0,-1 0,0 0,-87 43,73-28,0 1,1 1,1 1,0 0,2 1,0 1,2 0,0 1,1 0,2 1,0 0,-3 14,9-32,1 0,0 0,0 0,0 1,0-1,1 0,0 1,0-1,0 1,1-1,0 1,0-1,0 1,1-1,0 0,0 1,0-1,1 1,0-1,0 0,0 0,0 0,1 0,0-1,0 1,0-1,1 1,-1-1,1 0,0 0,0-1,5 4,5-1,1 0,0-2,0 1,0-2,1 0,0-1,-1 0,1-1,0-1,8-1,6-4</inkml:trace>
  <inkml:trace contextRef="#ctx0" brushRef="#br0" timeOffset="19950.877">15466 2360,'-44'420,"37"-397,12-57,9-4,2 0,1 1,2 0,2 2,1 0,1 2,2 0,13-11,-2-1,2 1,1 2,3 2,1 1,2 3,2 1,1 2,20-8,-6 20,-61 20,0 1,0 0,0 0,0-1,1 1,-1 0,0 0,0 0,0 0,0 1,1-1,-1 0,0 0,0 1,0-1,0 1,0-1,0 1,0-1,0 1,0 0,0-1,0 1,0 0,0 0,-1-1,1 1,0 0,0 0,-1 0,1 0,-1 0,1 0,-1 0,1 1,-1-1,0 0,1 0,-1 0,0 0,0 0,0 1,0-1,0 0,0 0,0 0,0 0,-1 1,1-1,0 0,-1 0,0 1,-4 14,-2 1,0-1,-1 0,-1-1,0 0,-1 0,-1-1,0-1,-6 6,4-3,-18 20,-2-1,-1-2,-2-1,-1-1,-15 6,18-15,34-20,6-8</inkml:trace>
  <inkml:trace contextRef="#ctx0" brushRef="#br0" timeOffset="20270.26">16567 2106,'-47'30,"2"3,1 2,2 2,1 1,-9 15,-7 24,55-75,1 0,0 1,0-1,-1 0,1 0,0 1,1-1,-1 0,0 1,1-1,0 1,-1-1,1 1,0-1,0 1,0-1,1 1,-1-1,0 1,1-1,0 1,0-1,0 1,0-1,0 0,0 0,0 0,1 1,-1-1,1 0,-1-1,1 1,0 0,2 1,3-1,0 0,0-1,0 0,0 0,1-1,-1 0,0 0,1-1,-1 1,0-2,0 1,0-1,0 0,0 0,0-1,0 0,-1-1,1 1,-1-1,5-4,-9 7,13-6,0-1,-1-1,0 0,0-1,-1 0,-1-1,0 0,0-1,-1-1,-1 1,0-2,0 0,-2 0,1 0,-2-1,0 0,-1-1,-1 1,0-1,-1 0,0-1,-2 1,0-1,-1-2,-2 13,-1 0,0 1,-1-1,1 0,-1 1,-1-1,1 1,-1 0,1 0,-1 0,-1 0,1 1,-1 0,0 0,0 0,0 0,0 1,-1 0,1 0,-1 0,0 1,0 0,0 0,0 0,0 1,0 0,0 0,-1 1,1 0,0 0,0 0,-1 0,1 1,0 0,0 1,0 0,0-1,-1 2,-25 8,4 1</inkml:trace>
  <inkml:trace contextRef="#ctx0" brushRef="#br0" timeOffset="20518.035">16934 2190,'-14'38,"-10"18,-1 4,9-8,7-18,5-15</inkml:trace>
  <inkml:trace contextRef="#ctx0" brushRef="#br0" timeOffset="20667.668">17018 1569,'0'0</inkml:trace>
  <inkml:trace contextRef="#ctx0" brushRef="#br0" timeOffset="21006.195">17047 2416,'280'-316,"-253"290,-26 26,-1 0,1 0,0 0,-1 0,1 0,-1 0,1 0,0 0,-1 0,1 1,-1-1,1 0,-1 0,1 1,-1-1,1 0,-1 0,1 1,-1-1,1 1,-1-1,1 0,-1 1,0-1,1 1,-1-1,0 1,1-1,-1 1,0-1,0 1,0-1,1 1,-1 0,0-1,0 1,0-1,0 1,0-1,0 1,0 0,0-1,0 1,0-1,0 1,-1-1,1 1,0 0,0-1,-1 1,1-1,0 1,-1-1,-1 47,0-40,0 0,0 0,1 0,0 0,1 0,0 0,0 0,0 0,1 0,0 0,0 0,1 0,0 0,0-1,0 1,1 0,0-1,1 0,-1 0,1 0,0 0,0 0,1-1,0 0,0 0,0 0,3 1,-4-4,1-1,-1 0,0 0,1 0,-1-1,0 1,1-1,-1 0,1 0,-1-1,0 1,1-1,-1 0,0 0,1-1,-1 1,0-1,0 0,0 0,0 0,-1 0,1-1,-1 0,1 1,-1-2,76-85,-1-89,-28 49,-38 108,1 5</inkml:trace>
  <inkml:trace contextRef="#ctx0" brushRef="#br0" timeOffset="21267.558">18091 1513,'-9'43,"-9"38,-1 15,3 1,0-11,1-11,5-13,-2-8,2-8,2-3,3-3,2-4,-3-3,-1-2,1-3,1 0,2-5</inkml:trace>
  <inkml:trace contextRef="#ctx0" brushRef="#br0" timeOffset="21522.104">17809 1880,'43'4,"33"2,14 0,1-1,-10-1,-19-2</inkml:trace>
</inkml:ink>
</file>

<file path=ppt/ink/ink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7:06.512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23,'235'-22,"-176"21,899 25,-322 2,1173-6,1012 176,-2375-144,414 105,-764-136,-2 0,0 3,74 31,-112-21,-55-33,0-1,0 1,-1 0,1 0,0 0,0 0,-1 0,1 0,0 0,-1 0,1 0,-1 0,1 0,-1 0,0 0,1 0,-1 0,0 0,0 1,0-1,0 0,0 0,0 0,0 0,0 1,-1-1,1 0,0 0,0 0,-1 0,1 0,-1 0,1 0,-1 0,0 0,1 0,-1 0,0 0,0 0,0 0,1-1,-1 1,0 0,0-1,0 1,0 0,0-1,0 1,0-1,-1 0,1 1,0-1,-20 9,-1-1,1 0,-1-2,-1-1,1-1,-20 2,-3 1,-431 97,-355 130,431-115,-698 214,1017-311,5-4,2 3,0 3,1 3,2 4,-18 13,85-43,-1 1,1 0,0 0,0 0,0 0,0 1,0-1,1 1,-1 0,1 1,0-1,-1 0,2 1,-1 0,0-1,1 1,0 0,-1 1,2-1,-1 0,0 0,1 1,0-1,0 1,0-1,1 1,-1 0,1-1,0 1,1 0,-1-1,1 1,0-1,0 1,0-1,1 3,11 7,0-1,1-1,0 0,0-1,1-1,1 0,0-1,0 0,1-2,0 0,9 2,31 8,1-3,1-2,0-3,0-3,1-2,0-3,4-3,-33 3,1220-55,-596 13,1253 28,-1238 57,165 53,-384-24,69 38,-165-30,-274-54,-93-60,-13 7,-1 1,-1 2,-1 1,-2 1,1 2,-17-8,-34-23,-155-145,144 84,90 110,1 1,-1-1,1 0,0 1,-1-1,1 0,-1 1,0-1,1 1,-1-1,1 1,-1-1,0 1,0-1,1 1,-1-1,0 1,0 0,1 0,-1-1,0 1,0 0,1 0,-1 0,0 0,0 0,0 0,0 0,1 0,-1 0,0 0,0 0,0 1,1-1,-1 0,0 1,0-1,1 0,-1 1,0-1,1 1,-1-1,0 1,1-1,-1 1,1 0,-1-1,1 1,-1 0,1-1,-1 1,1 0,-18 48,14-36,-41 117,-5-2,-6-3,-19 23,26-59,10-21,2 2,3 1,3 2,4 1,-7 33,19-8,14-98,1 0,0-1,0 1,-1 0,1-1,0 1,0 0,0 0,0-1,0 1,0 0,0 0,0-1,0 1,0 0,1 0,-1-1,0 1,0 0,1-1,-1 1,0 0,1-1,-1 1,1-1,-1 1,1 0,-1-1,1 1,-1-1,1 0,-1 1,1-1,0 1,-1-1,1 0,0 1,-1-1,1 0,0 0,0 0,-1 1,1-1,0 0,-1 0,1 0,0 0,0 0,-1 0,1-1,0 1,0 0,-1 0,1 0,48-21,-32 13,813-289,-587 217,21-10,-164 56</inkml:trace>
</inkml:ink>
</file>

<file path=ppt/ink/ink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7:47.471"/>
    </inkml:context>
    <inkml:brush xml:id="br0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1">
      <inkml:brushProperty name="width" value="0.1" units="cm"/>
      <inkml:brushProperty name="height" value="0.1" units="cm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0" timeOffset="3935.413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0" timeOffset="5700.61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0" timeOffset="6869.9">6792 5165,'-68'113,"-76"177,133-263,-2 0,0-1,-2-1,-1 0,-1-1,0 0,-14 12,2-17,19-19</inkml:trace>
  <inkml:trace contextRef="#ctx0" brushRef="#br0" timeOffset="7150.951">6454 5165,'23'47,"3"-2,1 0,2-2,2-1,1-2,5 2,-4-2,123 115,-93-120,-42-30</inkml:trace>
  <inkml:trace contextRef="#ctx0" brushRef="#br0" timeOffset="8685.384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1" timeOffset="43049.022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2" timeOffset="55917.219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56499.833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57632.972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57882.676">7413 650,'39'0,"31"0,9 0,-4 0,-10 0,-12 0,-9 0,-13-5,-11-1</inkml:trace>
  <inkml:trace contextRef="#ctx0" brushRef="#br2" timeOffset="58137.384">8034 706,'24'24,"8"3,4-2,-5-12,-8-7</inkml:trace>
  <inkml:trace contextRef="#ctx0" brushRef="#br2" timeOffset="58307.178">8034 453</inkml:trace>
  <inkml:trace contextRef="#ctx0" brushRef="#br2" timeOffset="58468.806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58735.668">8797 0,'-6'19,"2"0,0 0,1 1,1-1,1 1,1 0,0-1,2 1,0-1,1 1,1-1,2 4,4 10,4 14,2-1,2 0,1-2,12 18,11-17,-32-42</inkml:trace>
  <inkml:trace contextRef="#ctx0" brushRef="#br2" timeOffset="59149.236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7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7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7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7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7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7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7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7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7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7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7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7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7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7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7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7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7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7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7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7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7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7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28 227,'38'0,"28"0,7 0,0-5,-6-2,-11 1,-5 1,-6 1,-6 2,-6 1,-2 1,-2 0,-7 5,-6 1</inkml:trace>
  <inkml:trace contextRef="#ctx0" brushRef="#br0" timeOffset="249.28">0 396,'43'5,"44"1,15 0,-3-1,-11-2,-14 0,-15-2,-13-1,-9 0,-12 5,-4 1,-2 0,-4-1</inkml:trace>
  <inkml:trace contextRef="#ctx0" brushRef="#br0" timeOffset="651.64">395 1,'0'6,"1"0,0 0,0 0,1 0,-1 0,1-1,1 1,-1 0,1-1,0 1,0-1,0 0,1 0,0 0,0-1,0 1,1-1,-1 0,1 0,0-1,0 1,0-1,5 2,16 10,0-1,2-1,-1-1,2-2,10 2,119 54,-154-65,0 1,-1 0,1 0,-1 0,1 0,-1 0,0 1,0-1,0 1,0 0,0 0,-1 0,1 0,-1 0,0 1,0-1,0 1,0 0,-1-1,1 1,-1 0,0 0,0 0,0 0,-1 0,0 0,1 0,-1 0,-1 0,1 0,0 0,-1 0,0 0,0 0,0-1,-1 1,0 2,-14 13,-1-2,-1 0,0-1,-1 0,0-2,-1 0,-1-2,0 0,-1-1,-11 3,11-3,-168 77,93-47,91-34</inkml:trace>
</inkml:ink>
</file>

<file path=ppt/ink/ink7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69,'19'-4,"16"-3,7 1,-4-4,-3 0,-3 2,-3 2,0 2,-1 2,-1 1,1 1,-1 0,1-4,-5-2</inkml:trace>
</inkml:ink>
</file>

<file path=ppt/ink/ink7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9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59,'39'-5,"26"-6,8-2,-5 2,-8 3,-10 2,-8 3,-12 1</inkml:trace>
</inkml:ink>
</file>

<file path=ppt/ink/ink7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186 249,'34'-101,"-23"92,-12 30,-14 42,-3-1,-2-1,-3 0,-29 53,-50 59,208-310,115-199,-72 116,-149 220,0 1,0-1,0 1,0-1,0 1,0 0,0-1,0 1,0-1,0 1,1-1,-1 1,0-1,0 1,0-1,1 1,-1-1,0 1,1-1,-1 1,0-1,1 1,-1-1,0 0,1 1,-1-1,1 0,-1 1,1-1,-1 0,1 0,-1 1,1-1,-1 0,1 0,-1 0,1 0,0 0,-1 1,1-1,-1 0,1 0,-1-1,1 1,0 0,-1 0,1 0,-1 0,1 0,-1-1,1 1,-1 0,1 0,-1-1,1 1,-1 0,0-1,1 1,-1-1,1 1,-1 0,0-1,1 1,-1-1,1 0,-2 55,1-51,-31 278,30-126,1-152,0-1,1 1,-1-1,0 1,1-1,0 1,-1-1,1 1,0-1,0 1,1-1,-1 0,0 1,1-1,-1 0,1 0,0 0,0 0,0-1,0 1,0 0,0-1,0 1,0-1,0 0,1 0,-1 0,1 0,-1 0,1 0,-1-1,1 1,-1-1,1 0,0 0,-1 0,1 0,0 0,-1 0,1-1,-1 1,1-1,-1 0,1 0,-1 0,1 0,-1 0,0 0,0-1,0 1,2-2,17-15,0-2,-2 0,0-1,-1-1,-1-1,-1 0,-2-1,9-19,-8 17,106-193,-121 220,0-1,1 1,-1-1,0 1,0-1,1 0,-1 1,0-1,1 1,-1-1,0 0,1 1,-1-1,0 0,1 1,-1-1,1 0,-1 0,0 0,1 1,-1-1,1 0,-1 0,1 0,-1 0,1 0,-1 0,1 0,-1 0,1 0,-1 0,1 0,-1 0,1 0,-1 0,1 0,-1 0,1-1,-1 1,0 0,1 0,-1 0,1-1,-1 1,0 0,1-1,-1 1,1 0,-1-1,0 1,0-1,1 1,-1 0,0-1,0 1,1-1,-1 1,0-1,0 1,0-1,0 1,0-1,0 1,0-1,0 1,0-1,0 1,0-1,0 1,3 39,-3-35,-32 254,30-138,3-96</inkml:trace>
  <inkml:trace contextRef="#ctx0" brushRef="#br0" timeOffset="317.399">1174 390,'-10'23,"1"1,1 0,1 0,1 1,1 0,1 0,1 0,2 0,1 14,0-36,1 1,1-1,-1 0,0 1,1-1,0 0,0 0,0 0,0-1,0 1,0 0,1-1,-1 1,1-1,0 0,0 0,0 0,0 0,0 0,0-1,0 0,0 1,1-1,-1 0,1 0,-1-1,1 1,-1-1,1 0,-1 0,1 0,-1 0,1-1,-1 1,1-1,-1 0,0 0,1 0,-1 0,0-1,0 1,0-1,0 0,0 0,0 0,0 0,-1-1,1 1,-1-1,1 1,-1-1,2-3,3 0,0-1,0 0,-1 0,0-1,0 0,-1 0,1 0,-2-1,1 0,-2 1,1-2,-1 1,0 0,-1-1,0 1,0-1,-1 0,-1 1,1-1,-2 0,1 0,-1 1,-1-1,0 0,0 1,-1 0,0-1,-1 1,1 0,-2 1,1-1,-2 1,0-2,-66-27,48 33</inkml:trace>
</inkml:ink>
</file>

<file path=ppt/ink/ink7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57,'0'710,"-1"-704,1 0,0 1,1-1,0 0,0 0,0 0,0 0,1 0,0 0,1 0,-1-1,1 1,3 4,5 2</inkml:trace>
  <inkml:trace contextRef="#ctx0" brushRef="#br0" timeOffset="2306.139">452 480,'0'301,"2"-325,2-1,1 0,1 1,1 0,1 0,1 1,1 0,2-2,2-6,0 0,3 1,0 0,2 2,1 0,19-19,-38 45,-1 1,2-1,-1 1,0-1,0 1,0 0,1-1,-1 1,0 0,1 0,-1 0,1 0,0 0,-1 0,1 1,0-1,-1 0,1 1,0-1,0 1,0 0,0 0,-1-1,1 1,0 0,0 1,0-1,0 0,-1 0,1 1,0-1,0 1,-1 0,1-1,0 1,-1 0,1 0,-1 0,1 0,-1 0,1 1,-1-1,0 0,0 1,1-1,-1 1,0 0,14 132,-10-114</inkml:trace>
  <inkml:trace contextRef="#ctx0" brushRef="#br0" timeOffset="4538.212">452 0,'-38'50,"3"1,2 2,2 2,3 0,2 2,0 7,18-42,1 0,2 0,0 0,1 1,1 0,1 0,1-1,2 1,0 0,1 0,1 0,1-1,1 1,1-1,1 0,1-1,1 0,1 0,1-1,1 0,0-1,1 0,1-1,1 0,1-2,0 1,13 8,86 20,-90-37</inkml:trace>
</inkml:ink>
</file>

<file path=ppt/ink/ink7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3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59 141,'-5'43,"-6"29,-1 12,1-4,2-11,4-12,1-11,3-8,0-6,2-4,-1-2,1 0,-1-5</inkml:trace>
  <inkml:trace contextRef="#ctx0" brushRef="#br0" timeOffset="266.792">3 198,'38'0,"28"-5,6-1,-3 0,-9 1,-15-3,-10-1,-11 7,-14 3,-10 1</inkml:trace>
  <inkml:trace contextRef="#ctx0" brushRef="#br0" timeOffset="515.699">31 508,'38'0,"27"-4,8-3,-4 1,-9 1,-15-3,-14-1</inkml:trace>
  <inkml:trace contextRef="#ctx0" brushRef="#br0" timeOffset="870.175">397 678,'0'132,"35"-196,-27 43,2 0,0 1,1 0,1 1,1 0,0 1,2 1,5-5,-19 20,0 1,1-1,-1 0,0 1,1 0,0-1,-1 1,1 0,0 0,0 0,-1 0,1 0,0 0,0 0,0 1,0-1,0 1,0-1,0 1,1 0,-1 0,0 0,0 0,0 0,0 0,0 1,0-1,0 1,0-1,0 1,0 0,0 0,0 0,0 0,-1 0,1 0,0 1,-1-1,1 0,-1 1,1-1,-1 1,0 0,0-1,1 1,-1 0,0 0,-1 0,1 0,0 0,8 18,-1-2</inkml:trace>
  <inkml:trace contextRef="#ctx0" brushRef="#br0" timeOffset="1232.504">850 1,'134'330,"-127"-314,-1 1,-1 0,-1 1,0-1,-1 1,-1 0,0 0,-2 0,0 0,-1 0,-1 0,0-1,-2 1,-2 10,-3-4,0-1,-1-1,-2 0,0 0,-1-1,-1 0,-1-1,-1-1,-1-1,-10 9,5-9</inkml:trace>
</inkml:ink>
</file>

<file path=ppt/ink/ink7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8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253 234,'-5'-1,"0"1,0 0,0 0,0 1,1 0,-1 0,0 0,0 0,0 1,1 0,-1 0,1 0,-1 0,1 1,0-1,0 1,0 0,0 1,0-1,1 1,0-1,0 1,0 0,0 1,-15 18,1 1,2 1,0 1,2 0,1 1,1 0,1 0,1 1,2 1,-4 28,8-37,0-1,1 1,1 0,1-1,1 1,1 0,0-1,1 1,2-1,0 1,-3-11,1-1,1 0,-1 0,1 0,0 0,1-1,0 0,0 0,1 0,0 0,0-1,0 0,1 0,0-1,0 0,0 0,1 0,-1-1,1 0,0-1,0 0,1 0,5 1,-6-2,0 0,-1 0,1-1,0 0,0 0,0-1,0 0,0-1,0 0,0 0,-1 0,1-1,0 0,-1-1,1 0,-1 0,0 0,4-3,2-6</inkml:trace>
  <inkml:trace contextRef="#ctx0" brushRef="#br0" timeOffset="465.455">479 685,'45'-5,"0"-2,0-2,-1-2,-1-1,16-9,17-37,-74 56,-1 0,1 1,-1-1,0 0,0 0,0 0,0 0,0 0,0 0,-1 0,1-1,-1 1,0 0,1 0,-1 0,0-1,0 1,0 0,-1 0,1-1,0 1,-1 0,1 0,-1 0,0 0,0 0,0 0,0 0,0 0,0 0,-1 0,1 0,0 1,-1-1,0 0,1 1,-1 0,0-1,0 1,-1-1,-3-2,0 1,-1 0,1 0,-1 0,0 0,0 1,0 1,0-1,0 1,0 0,0 0,0 1,0 0,-1 1,1-1,0 1,0 1,0-1,0 1,0 0,1 1,-1 0,0 0,1 0,0 1,-2 1,-6 4,1 0,0 0,1 1,0 1,1 0,0 0,0 1,2 1,-1 0,2 0,-5 9,9-16,1-1,0 1,0 0,0 0,1 1,0-1,0 0,1 1,0-1,0 1,0-1,1 1,0 0,0-1,1 1,0 0,0-1,0 1,1-1,0 0,0 1,0-1,1 0,0 0,1-1,-1 1,1-1,0 1,4 4,12-1,-1 0,1-1,0-1,1-1,0-1,0-1,9 0,-13 0,40 3,-33-5</inkml:trace>
  <inkml:trace contextRef="#ctx0" brushRef="#br0" timeOffset="847.596">959 967,'-6'68,"30"-110,-14 14,2 2,0-1,2 1,1 1,1 1,4-4,-19 26,1 0,-1 0,0 0,1 0,-1 0,1 0,-1 0,1 1,0-1,0 0,-1 1,1 0,0-1,1 1,-1 0,0 0,0 0,0 1,1-1,-1 0,0 1,1-1,-1 1,0 0,1 0,-1 0,1 0,-1 0,0 1,1-1,-1 1,0-1,0 1,1 0,-1 0,0 0,0 0,0 0,0 1,0-1,0 0,0 1,0 0,-1-1,1 1,-1 0,1 0,0 2,15 36,-8-22</inkml:trace>
  <inkml:trace contextRef="#ctx0" brushRef="#br0" timeOffset="1433.131">507 261,'219'-222,"-179"186,-39 35,-1 1,1 0,0-1,0 1,0 0,0 0,-1-1,1 1,0 0,0 0,0 0,0 0,0 0,0 0,-1 1,1-1,0 0,0 0,0 1,0-1,-1 0,1 1,0-1,0 1,-1-1,1 1,0-1,-1 1,1 0,0-1,-1 1,1 0,-1-1,1 1,-1 0,1 0,-1-1,0 1,1 0,-1 0,0 0,0 0,0 0,1-1,-1 1,0 0,0 0,0 0,-1 0,1 0,0 0,0-1,0 1,-1 0,1 1,2 47,-3-43,0 0,0 0,1 0,0 0,1 0,-1 0,1 0,0 0,1 0,-1 0,1 0,0-1,1 1,-1-1,1 1,0-1,0 0,1 0,0 0,0 0,0-1,0 0,1 0,1 2,14 5</inkml:trace>
</inkml:ink>
</file>

<file path=ppt/ink/ink7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1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289 567,'-14'34,"-10"20,-6 6,-2-2,4-6,3-13,4-7,2-10,4-3,0-6,-3-4,2 1,-1-2,2-1</inkml:trace>
  <inkml:trace contextRef="#ctx0" brushRef="#br0" timeOffset="244.606">6 624,'5'19,"11"16,8 7,5 1,1-7,1-9,0-10,-5-7</inkml:trace>
  <inkml:trace contextRef="#ctx0" brushRef="#br0" timeOffset="744.815">599 737,'1'0,"22"5,0-2,0 0,1-1,-1-2,1 0,-1-1,0-2,1 0,-1-1,10-5,-29 7,1 0,-1 0,1-1,-1 0,0 0,0 0,-1 0,1 0,0-1,-1 0,0 0,0 0,0 0,-1 0,1-1,-1 1,0-1,0 1,-1-1,1 0,-1 0,0 0,0 0,-1 0,1 0,-1 0,0 0,-1 0,1 0,-1 1,0-1,0 0,0 0,-1 0,0 1,0-1,0 0,0 1,-1 0,0 0,0 0,0 0,0 0,-1 0,1 1,-1-1,0 1,0 0,0 1,0-1,-1 1,1-1,-1 1,1 0,-1 1,-2-1,-6 0,-1 1,0 0,0 1,0 1,0 0,1 1,-1 0,1 1,-1 1,1 0,0 1,0 0,1 1,-1 0,1 1,1 0,-1 1,1 1,1 0,-1 0,2 1,-1 0,1 1,1 0,0 0,0 1,2 0,-1 0,1 0,1 1,0 0,1 0,0 1,1-1,1 1,0 0,1-1,0 4,2-10,0 1,1-1,0 1,0-1,1 1,0-1,0 0,1 0,-1-1,2 1,-1-1,1 0,0 0,0 0,0 0,1-1,0 0,0 0,0-1,1 0,-1 0,1 0,0-1,2 1,1 1,1-1,0-1,0 1,0-2,0 1,0-2,1 1,-1-1,1-1,-1 0,1-1,-1 0,0-1,0 0,1-1,-1 0,7-4</inkml:trace>
  <inkml:trace contextRef="#ctx0" brushRef="#br0" timeOffset="1267.71">938 991,'0'174,"17"-206,29-117,-39 134,-5 11,-1-1,0 1,1 0,0 0,0 0,0 0,1 0,-1 0,1 0,0 1,0-1,0 1,0 0,1 0,0 0,-1 0,1 1,0-1,0 1,0 0,1 0,-2 3,-1 0,0 0,0 1,0-1,1 1,-2 0,1-1,0 1,0 0,0 0,-1 0,1 0,-1 0,0 0,1 1,-1-1,0 0,0 1,-1-1,1 1,0-1,-1 1,0-1,1 1,-1 0,0-1,0 1,-1 0,4 20</inkml:trace>
  <inkml:trace contextRef="#ctx0" brushRef="#br0" timeOffset="2662.614">515 313,'38'-21,"66"-79,66-92,-170 193,0 0,0-1,0 1,1 0,-1-1,0 1,1-1,-1 1,1 0,-1-1,0 1,1-1,-1 0,1 1,-1-1,1 1,0-1,-1 0,1 1,-1-1,1 0,0 0,-1 1,1-1,0 0,-1 0,1 0,0 0,-1 0,1 0,0 0,-1 0,1 0,0 0,-1 0,1 0,0 0,-1-1,1 1,-1 0,1-1,0 1,-1 0,1-1,-1 1,1 0,-1-1,1 1,-1-1,1 1,-1-1,0 0,1 1,-1-1,0 1,1-1,-1 1,0-2,2 19,-3-11,0 0,1 0,0 0,0 0,1 1,-1-1,1 0,1 0,-1 0,1 0,0-1,0 1,1 0,0-1,0 1,0-1,1 0,-1 0,1-1,0 1,1-1,-1 1,1-1,0-1,0 1,0-1,0 0,2 1,20 3,-3-3</inkml:trace>
  <inkml:trace contextRef="#ctx0" brushRef="#br0" timeOffset="2997.733">1305 3,'20'12,"-1"1,0 1,0 1,-1 0,-1 2,-1 0,0 0,-2 2,0 0,-1 0,0 1,-2 1,0 0,-2 1,0 0,-2 0,0 1,0 7,-5 1,-1-1,-2 0,-1 0,-1 0,-1 0,-2 0,-2-1,0 0,-2 0,-1-1,-1 0,-1-1,-2-1,0 0,-2-1,-1 0,-13 13,-23 22,39-48</inkml:trace>
</inkml:ink>
</file>

<file path=ppt/ink/ink7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5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256 508,'1'0,"-1"1,1-1,-1 0,1 0,-1 1,1-1,-1 0,1 1,-1-1,0 0,1 1,-1-1,0 1,1-1,-1 1,0-1,1 1,-1-1,0 1,0-1,0 1,0-1,1 1,-1-1,0 1,0-1,0 1,0-1,0 1,0-1,0 1,-1 0,1-1,0 1,0-1,0 1,0-1,-1 1,1-1,0 1,0-1,-1 0,1 1,0-1,-1 1,1-1,-1 0,1 1,0-1,-1 0,1 1,-1-1,1 0,-1 0,0 1,53 4,-52-5,260-2,-225-13,-29 3</inkml:trace>
  <inkml:trace contextRef="#ctx0" brushRef="#br0" timeOffset="249.457">342 282,'-10'39,"-3"21,1 7,2-5,3-7,3-8,2-8,1-5,1-4,0-7</inkml:trace>
  <inkml:trace contextRef="#ctx0" brushRef="#br0" timeOffset="1819.802">285 621,'0'-5,"-5"-1,-1-5,-5 0,-5 1,-5 3,1 7,0 4,-2 1,-2-1,-2 0,-1-1,-1-2,0 0,9-1,8 0</inkml:trace>
  <inkml:trace contextRef="#ctx0" brushRef="#br0" timeOffset="2618.816">1019 565,'-22'97,"17"-110,8-7,1 0,1 0,1 1,1-1,1 2,0-1,1 1,1 0,6-6,-9 10,1 1,0 0,1 1,1-1,0 2,1-1,0 2,0-1,1 2,0-1,1 2,0-1,1 2,12-6,-25 13,1-1,-1 0,1 1,-1 0,0-1,1 1,-1 0,1-1,-1 1,0 0,1 0,-1 0,1 1,-1-1,1 0,-1 0,0 1,1-1,-1 1,0-1,1 1,-1 0,0-1,0 1,1 0,-1 0,0 0,0 0,0 0,0 0,0 0,0 0,-1 0,1 1,0-1,0 0,-1 1,1-1,-1 0,1 1,-1-1,0 0,0 1,1-1,-1 1,0-1,0 1,0-1,-1 1,1-1,0 1,-19 75,17-72,2 48,8-41</inkml:trace>
  <inkml:trace contextRef="#ctx0" brushRef="#br0" timeOffset="5388.186">1019 1,'-26'28,"1"2,2 1,1 1,1 0,2 2,1 0,1 1,3 1,1 1,-8 32,20-55,-1 0,2 1,0-1,0 1,2-1,0 0,0 0,1 0,1 0,1 0,0 0,0-1,1 0,1 0,0-1,3 3,12 17,1-1,2-1,1-1,1-1,14 10,-19-21,1-1,1 0,0-2,1-1,1 0,0-2,0-1,1-2,4 1,-5-2</inkml:trace>
</inkml:ink>
</file>

<file path=ppt/ink/ink7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57,'-10'33,"-2"31,-1 9,4-3,2-9,2-9,3-10,1-6,1-5,-5-3,0-2,-6-4,0-7</inkml:trace>
  <inkml:trace contextRef="#ctx0" brushRef="#br0" timeOffset="294.467">29 57,'29'14,"28"1,10-8,-2-5,-8-3,-7-1,-14-5,-7-1,-9 5,-13 3,-7 2</inkml:trace>
  <inkml:trace contextRef="#ctx0" brushRef="#br0" timeOffset="537.079">0 508,'43'0,"34"-5,8-1,-5 0,-12-4,-12 0,-16 2</inkml:trace>
  <inkml:trace contextRef="#ctx0" brushRef="#br0" timeOffset="902.252">677 452,'-13'15,"0"0,0 2,1 0,1 0,1 1,1 0,0 1,2 0,0 0,1 1,0-1,2 2,-2 17,6-35,0 1,1-1,-1 0,1 1,-1-1,1 0,0 0,1 0,-1 0,0 0,1 0,0 0,-1 0,1 0,0-1,0 1,1-1,-1 1,1-1,-1 0,1 0,0 0,-1 0,1-1,0 1,0-1,0 0,1 1,-1-1,0-1,0 1,0 0,1-1,-1 0,0 0,1 0,-1 0,10 1,-1-2,1 1,-1-2,1 0,-1 0,0-1,0 0,0-1,6-4,-3 1,-1 0,0-1,0-1,-1 0,0-1,-1-1,0 0,0 0,-1-1,-1 0,0-1,-1-1,0 1,-1-1,4-12,-10 22,-1 0,0-1,0 1,-1 0,1-1,-1 1,0-1,0 1,0-1,-1 1,1-1,-1 1,0-1,-1 1,1 0,-1 0,0-1,0 1,0 0,0 1,-1-1,0 0,1 1,-1-1,-1 1,1 0,0 0,-1 0,1 1,-1-1,0 1,0 0,0 0,0 0,0 0,-2 0,-19-5</inkml:trace>
  <inkml:trace contextRef="#ctx0" brushRef="#br0" timeOffset="1237.543">621 650,'10'-10,"7"-2,2 4,2 4,2 3,-3 7,0 1,2 1,2-2,1-2,1-1,1-1,1-2,1 0,-5-5,-7-2</inkml:trace>
  <inkml:trace contextRef="#ctx0" brushRef="#br0" timeOffset="1736.81">1130 0,'24'28,"-1"0,-2 2,-1 0,-1 2,-1 0,-2 1,-1 0,8 32,-18-49,0 0,-2 0,0 0,0 0,-2 1,0-1,-1 1,0-1,-2 1,0-1,-1 1,0-1,-1 0,-1-1,-1 1,0-1,-1 0,0 0,-1-1,-1 0,-1 0,-9 11,-1-3</inkml:trace>
</inkml:ink>
</file>

<file path=ppt/ink/ink7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09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1,'-14'2,"0"1,1 0,-1 1,1 1,0 0,0 0,1 2,0-1,0 2,0 0,1 0,0 1,1 0,0 1,0 0,1 0,0 1,1 1,0-1,1 1,0 1,-4 12,3-6,1 0,1 1,1-1,1 2,1-1,-1 18,-3 15,4-37,0 0,1 0,1 0,0 1,1-1,1 0,1 1,0-1,1 0,1 0,0 0,1-1,1 0,0 0,1 0,1 0,0-1,1-1,1 1,2 1,-7-10,-1-1,1 0,1 0,-1 0,0-1,1 1,0-2,0 1,0 0,0-1,0 0,0-1,0 1,1-1,-1-1,1 1,-1-1,2 0,-2-3</inkml:trace>
</inkml:ink>
</file>

<file path=ppt/ink/ink7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1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1 427,'51'-12,"-1"-1,0-3,-1-2,-1-3,-1-1,-1-2,8-7,-49 28,1 0,-1 0,1 0,-1-1,0 0,0 0,0 0,-1 0,0-1,0 0,0 0,0 0,-1 0,1-1,-1 1,-1-1,1 0,-1 0,0 0,0 0,-1 0,0 0,0 0,0-1,-1 1,0 0,0-1,-1 1,0 0,0 0,0-1,-1 1,1 0,-2 0,1 0,-1 1,-2-5,0 4,0 0,-1 1,0 0,0 0,0 0,0 1,-1 0,0 0,0 1,0 0,0 0,0 1,-1-1,1 2,-1-1,1 1,-1 0,0 1,1-1,-1 2,0-1,0 1,1 0,-1 1,1-1,-1 2,1-1,0 1,0 0,0 0,0 1,0 0,1 0,0 1,0 0,0 0,0 0,1 1,-14 15,2 0,0 1,2 1,0 0,2 1,0 1,2 0,1 1,1 0,-2 10,9-30,-1 0,1 0,1 1,-1-1,1 1,0-1,1 1,-1 0,1-1,1 1,-1 0,1-1,0 1,1-1,-1 1,1-1,1 0,-1 1,1-1,0 0,0-1,1 1,0-1,0 1,0-1,1 0,-1-1,1 1,0-1,1 0,-1 0,1 0,0-1,-1 0,1 0,1-1,-1 1,0-1,1 0,-1-1,4 1,12-1,-1 0,1-2,-1 0,1-2,-1 0,0-1,0-1,0-1,0-1,-1-1,0 0,-1-2,0 0,-1-1,16-13,-10 7</inkml:trace>
</inkml:ink>
</file>

<file path=ppt/ink/ink7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0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65,'-25'225,"30"-247,1 0,1 1,1-1,1 1,1 1,0 0,2 1,7-10,-15 24,1-4,1 1,1-1,0 1,0 1,0 0,1 0,0 0,0 1,1 0,0 0,8-3,-15 9,0 1,0-1,0 1,0-1,0 1,0-1,0 1,0 0,0 0,-1 0,1 0,0 0,-1 1,1-1,-1 0,1 1,-1-1,1 1,-1 0,0-1,0 1,0 0,0 0,0 0,0 0,-1 0,1-1,-1 1,1 0,-1 1,1-1,-1 0,0 0,0 0,0 0,-1 0,1 0,0 0,-1 1,4 15,3 2</inkml:trace>
</inkml:ink>
</file>

<file path=ppt/ink/ink7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0 181,'27'-12,"0"-1,-1-1,-1-1,-1-1,0-2,-1 0,-1-2,16-17,-38 36,1 0,-1 0,1 0,-1 0,1 0,-1 0,1 0,0 1,-1-1,1 0,0 0,0 1,0-1,-1 0,1 1,0-1,0 1,0-1,0 1,0-1,0 1,0 0,0-1,0 1,0 0,1 0,-1 0,0 0,0 0,0 0,0 0,0 0,0 1,0-1,0 0,0 1,0-1,0 0,0 1,0-1,0 1,0 0,0-1,0 1,-1 0,1-1,0 1,0 0,-1 0,1 0,-1 0,1 0,-1 0,1 0,20 45,-16-32,1 0,1 0,0 0,1-1,0 0,1-1,9 11,39 31,-44-40</inkml:trace>
</inkml:ink>
</file>

<file path=ppt/ink/ink7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5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393 57,'-118'160,"77"-104,-174 203,204-249,3-6</inkml:trace>
  <inkml:trace contextRef="#ctx0" brushRef="#br0" timeOffset="282.061">54 1,'11'39,"1"0,2-1,2 0,2-1,1-1,2-1,15 19,97 88,-55-81,-62-51</inkml:trace>
</inkml:ink>
</file>

<file path=ppt/ink/ink7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6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51 761,'44'3,"1"-1,0-2,-1-3,1-1,-1-2,0-2,0-2,-1-2,19-8,-55 18,0 0,-1 0,1 0,0-1,-1 0,1 0,-1-1,0 0,0 0,0 0,-1-1,0 0,1 0,-2 0,1-1,-1 1,0-1,0 0,0-1,-1 1,0 0,0-1,0 0,-1 0,0 0,-1 0,0 0,0 0,0 0,-1 0,0 0,0 0,-1-1,0 1,0 0,0 0,-1 0,-2-5,0 7,1 0,-1 0,-1 0,1 1,-1-1,1 1,-1 0,0 0,-1 1,1-1,-1 1,1 1,-1-1,0 1,0 0,0 0,0 0,0 1,-1 0,1 0,0 1,-1 0,1 0,-3 1,-10 0,1 0,-1 2,1 0,0 2,0 0,0 1,-15 7,8-3,1 2,0 1,1 1,0 1,1 1,1 1,1 1,0 1,1 0,1 1,1 2,1-1,1 2,1 0,-5 12,16-30,1-1,1 1,-1-1,1 1,-1-1,1 1,1 0,-1 0,1-1,-1 1,1 0,1 0,-1 0,1-1,0 1,0 0,0 0,1-1,-1 1,1-1,0 0,1 1,-1-1,1 0,-1 0,1 0,1-1,-1 1,0-1,1 0,0 0,3 3,14 5,0-1,0 0,1-2,0 0,1-2,-1 0,1-2,1-1,-1 0,0-2,1 0,-1-2,0 0,13-4,125-33,-137 29</inkml:trace>
  <inkml:trace contextRef="#ctx0" brushRef="#br0" timeOffset="1914.081">898 761,'-13'9,"1"2,0-1,1 2,0 0,1 0,0 1,1 0,0 0,0 3,7-12,0 0,0 0,0 0,0 1,1-1,0 0,0 1,0-1,0 1,1-1,-1 1,1 0,1-1,-1 1,0-1,1 1,0-1,0 1,1-1,-1 0,1 1,0-1,0 0,0 0,0 0,1-1,0 1,-1 0,2-1,-1 0,0 0,1 0,2 2,3-1,1 0,0 0,0-1,0-1,0 0,1 0,-1-1,0 0,1-1,-1 0,1-1,-1 0,0-1,1 0,-1 0,0-1,0-1,-1 1,1-2,-1 1,0-1,0-1,0 1,0-1,-1-1,1-1,-3 3,-1 0,1-1,-1 0,0 0,0-1,0 1,-1-1,0 0,0 0,-1 0,0-1,-1 1,1-1,-1-1,-1 6,0 0,-1 0,1 0,-1 0,0 0,0 0,0 0,0 0,0 0,0 0,-1 0,0 0,0 0,0 0,0 0,0 1,0-1,-1 0,1 1,-1-1,0 1,1-1,-1 1,0 0,-1 0,1 0,0 0,-1 0,1 0,-1 1,1-1,-1 1,0 0,0 0,1 0,-1 0,-3-1,-45-4,26 6</inkml:trace>
  <inkml:trace contextRef="#ctx0" brushRef="#br0" timeOffset="2235.695">812 817,'20'15,"15"4,7-1,1-3,-2-4,-3-5,-4-2,-2-3,-7 4,-7 0</inkml:trace>
  <inkml:trace contextRef="#ctx0" brushRef="#br0" timeOffset="3317.942">277 253,'27'-36,"2"1,1 1,1 2,2 1,34-24,-64 53,0-1,0 0,0 0,0 1,1 0,-1 0,1 0,0 0,-1 0,1 1,0 0,0-1,0 1,0 1,0-1,0 1,0-1,0 1,0 0,1 1,-1-1,0 1,0 0,0 0,0 0,-1 0,1 1,0-1,0 1,-1 0,1 0,-1 1,0-1,3 2,90 148,-83-141</inkml:trace>
  <inkml:trace contextRef="#ctx0" brushRef="#br0" timeOffset="3715.38">1490 112,'26'76,"-2"1,-4 1,-4 1,-2 0,0 61,-13-117,0 0,-2-1,-1 1,-1-1,-1 1,0-1,-2 0,-1-1,0 1,-2-1,0-1,-1 1,-2-2,0 1,-1-2,0 0,-2 0,0-1,-1-1,0-1,-2 0,-18 12,-10 2,28-18</inkml:trace>
  <inkml:trace contextRef="#ctx0" brushRef="#br0" timeOffset="5599.943">1913 282,'0'28,"-4"34,-3 16,-4 5,0-8,1-7,3-5,-2-4,0-2,-3-6,0-2,3-5,2 0,3-3,2-3,-4-4,0-3,0-6</inkml:trace>
</inkml:ink>
</file>

<file path=ppt/ink/ink7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7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7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7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7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7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7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7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7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7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7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7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28 227,'38'0,"28"0,7 0,0-5,-6-2,-11 1,-5 1,-6 1,-6 2,-6 1,-2 1,-2 0,-7 5,-6 1</inkml:trace>
  <inkml:trace contextRef="#ctx0" brushRef="#br0" timeOffset="249.28">0 396,'43'5,"44"1,15 0,-3-1,-11-2,-14 0,-15-2,-13-1,-9 0,-12 5,-4 1,-2 0,-4-1</inkml:trace>
  <inkml:trace contextRef="#ctx0" brushRef="#br0" timeOffset="651.64">395 1,'0'6,"1"0,0 0,0 0,1 0,-1 0,1-1,1 1,-1 0,1-1,0 1,0-1,0 0,1 0,0 0,0-1,0 1,1-1,-1 0,1 0,0-1,0 1,0-1,5 2,16 10,0-1,2-1,-1-1,2-2,10 2,119 54,-154-65,0 1,-1 0,1 0,-1 0,1 0,-1 0,0 1,0-1,0 1,0 0,0 0,-1 0,1 0,-1 0,0 1,0-1,0 1,0 0,-1-1,1 1,-1 0,0 0,0 0,0 0,-1 0,0 0,1 0,-1 0,-1 0,1 0,0 0,-1 0,0 0,0 0,0-1,-1 1,0 2,-14 13,-1-2,-1 0,0-1,-1 0,0-2,-1 0,-1-2,0 0,-1-1,-11 3,11-3,-168 77,93-47,91-34</inkml:trace>
</inkml:ink>
</file>

<file path=ppt/ink/ink7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69,'19'-4,"16"-3,7 1,-4-4,-3 0,-3 2,-3 2,0 2,-1 2,-1 1,1 1,-1 0,1-4,-5-2</inkml:trace>
</inkml:ink>
</file>

<file path=ppt/ink/ink7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9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59,'39'-5,"26"-6,8-2,-5 2,-8 3,-10 2,-8 3,-12 1</inkml:trace>
</inkml:ink>
</file>

<file path=ppt/ink/ink7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186 249,'34'-101,"-23"92,-12 30,-14 42,-3-1,-2-1,-3 0,-29 53,-50 59,208-310,115-199,-72 116,-149 220,0 1,0-1,0 1,0-1,0 1,0 0,0-1,0 1,0-1,0 1,1-1,-1 1,0-1,0 1,0-1,1 1,-1-1,0 1,1-1,-1 1,0-1,1 1,-1-1,0 0,1 1,-1-1,1 0,-1 1,1-1,-1 0,1 0,-1 1,1-1,-1 0,1 0,-1 0,1 0,0 0,-1 1,1-1,-1 0,1 0,-1-1,1 1,0 0,-1 0,1 0,-1 0,1 0,-1-1,1 1,-1 0,1 0,-1-1,1 1,-1 0,0-1,1 1,-1-1,1 1,-1 0,0-1,1 1,-1-1,1 0,-2 55,1-51,-31 278,30-126,1-152,0-1,1 1,-1-1,0 1,1-1,0 1,-1-1,1 1,0-1,0 1,1-1,-1 0,0 1,1-1,-1 0,1 0,0 0,0 0,0-1,0 1,0 0,0-1,0 1,0-1,0 0,1 0,-1 0,1 0,-1 0,1 0,-1-1,1 1,-1-1,1 0,0 0,-1 0,1 0,0 0,-1 0,1-1,-1 1,1-1,-1 0,1 0,-1 0,1 0,-1 0,0 0,0-1,0 1,2-2,17-15,0-2,-2 0,0-1,-1-1,-1-1,-1 0,-2-1,9-19,-8 17,106-193,-121 220,0-1,1 1,-1-1,0 1,0-1,1 0,-1 1,0-1,1 1,-1-1,0 0,1 1,-1-1,0 0,1 1,-1-1,1 0,-1 0,0 0,1 1,-1-1,1 0,-1 0,1 0,-1 0,1 0,-1 0,1 0,-1 0,1 0,-1 0,1 0,-1 0,1 0,-1 0,1 0,-1 0,1-1,-1 1,0 0,1 0,-1 0,1-1,-1 1,0 0,1-1,-1 1,1 0,-1-1,0 1,0-1,1 1,-1 0,0-1,0 1,1-1,-1 1,0-1,0 1,0-1,0 1,0-1,0 1,0-1,0 1,0-1,0 1,0-1,0 1,3 39,-3-35,-32 254,30-138,3-96</inkml:trace>
  <inkml:trace contextRef="#ctx0" brushRef="#br0" timeOffset="317.399">1174 390,'-10'23,"1"1,1 0,1 0,1 1,1 0,1 0,1 0,2 0,1 14,0-36,1 1,1-1,-1 0,0 1,1-1,0 0,0 0,0 0,0-1,0 1,0 0,1-1,-1 1,1-1,0 0,0 0,0 0,0 0,0 0,0-1,0 0,0 1,1-1,-1 0,1 0,-1-1,1 1,-1-1,1 0,-1 0,1 0,-1 0,1-1,-1 1,1-1,-1 0,0 0,1 0,-1 0,0-1,0 1,0-1,0 0,0 0,0 0,0 0,-1-1,1 1,-1-1,1 1,-1-1,2-3,3 0,0-1,0 0,-1 0,0-1,0 0,-1 0,1 0,-2-1,1 0,-2 1,1-2,-1 1,0 0,-1-1,0 1,0-1,-1 0,-1 1,1-1,-2 0,1 0,-1 1,-1-1,0 0,0 1,-1 0,0-1,-1 1,1 0,-2 1,1-1,-2 1,0-2,-66-27,48 33</inkml:trace>
</inkml:ink>
</file>

<file path=ppt/ink/ink7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57,'0'710,"-1"-704,1 0,0 1,1-1,0 0,0 0,0 0,0 0,1 0,0 0,1 0,-1-1,1 1,3 4,5 2</inkml:trace>
  <inkml:trace contextRef="#ctx0" brushRef="#br0" timeOffset="2306.139">452 480,'0'301,"2"-325,2-1,1 0,1 1,1 0,1 0,1 1,1 0,2-2,2-6,0 0,3 1,0 0,2 2,1 0,19-19,-38 45,-1 1,2-1,-1 1,0-1,0 1,0 0,1-1,-1 1,0 0,1 0,-1 0,1 0,0 0,-1 0,1 1,0-1,-1 0,1 1,0-1,0 1,0 0,0 0,-1-1,1 1,0 0,0 1,0-1,0 0,-1 0,1 1,0-1,0 1,-1 0,1-1,0 1,-1 0,1 0,-1 0,1 0,-1 0,1 1,-1-1,0 0,0 1,1-1,-1 1,0 0,14 132,-10-114</inkml:trace>
  <inkml:trace contextRef="#ctx0" brushRef="#br0" timeOffset="4538.212">452 0,'-38'50,"3"1,2 2,2 2,3 0,2 2,0 7,18-42,1 0,2 0,0 0,1 1,1 0,1 0,1-1,2 1,0 0,1 0,1 0,1-1,1 1,1-1,1 0,1-1,1 0,1 0,1-1,1 0,0-1,1 0,1-1,1 0,1-2,0 1,13 8,86 20,-90-37</inkml:trace>
</inkml:ink>
</file>

<file path=ppt/ink/ink7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3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59 141,'-5'43,"-6"29,-1 12,1-4,2-11,4-12,1-11,3-8,0-6,2-4,-1-2,1 0,-1-5</inkml:trace>
  <inkml:trace contextRef="#ctx0" brushRef="#br0" timeOffset="266.792">3 198,'38'0,"28"-5,6-1,-3 0,-9 1,-15-3,-10-1,-11 7,-14 3,-10 1</inkml:trace>
  <inkml:trace contextRef="#ctx0" brushRef="#br0" timeOffset="515.699">31 508,'38'0,"27"-4,8-3,-4 1,-9 1,-15-3,-14-1</inkml:trace>
  <inkml:trace contextRef="#ctx0" brushRef="#br0" timeOffset="870.175">397 678,'0'132,"35"-196,-27 43,2 0,0 1,1 0,1 1,1 0,0 1,2 1,5-5,-19 20,0 1,1-1,-1 0,0 1,1 0,0-1,-1 1,1 0,0 0,0 0,-1 0,1 0,0 0,0 0,0 1,0-1,0 1,0-1,0 1,1 0,-1 0,0 0,0 0,0 0,0 0,0 1,0-1,0 1,0-1,0 1,0 0,0 0,0 0,0 0,-1 0,1 0,0 1,-1-1,1 0,-1 1,1-1,-1 1,0 0,0-1,1 1,-1 0,0 0,-1 0,1 0,0 0,8 18,-1-2</inkml:trace>
  <inkml:trace contextRef="#ctx0" brushRef="#br0" timeOffset="1232.504">850 1,'134'330,"-127"-314,-1 1,-1 0,-1 1,0-1,-1 1,-1 0,0 0,-2 0,0 0,-1 0,-1 0,0-1,-2 1,-2 10,-3-4,0-1,-1-1,-2 0,0 0,-1-1,-1 0,-1-1,-1-1,-1-1,-10 9,5-9</inkml:trace>
</inkml:ink>
</file>

<file path=ppt/ink/ink7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8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253 234,'-5'-1,"0"1,0 0,0 0,0 1,1 0,-1 0,0 0,0 0,0 1,1 0,-1 0,1 0,-1 0,1 1,0-1,0 1,0 0,0 1,0-1,1 1,0-1,0 1,0 0,0 1,-15 18,1 1,2 1,0 1,2 0,1 1,1 0,1 0,1 1,2 1,-4 28,8-37,0-1,1 1,1 0,1-1,1 1,1 0,0-1,1 1,2-1,0 1,-3-11,1-1,1 0,-1 0,1 0,0 0,1-1,0 0,0 0,1 0,0 0,0-1,0 0,1 0,0-1,0 0,0 0,1 0,-1-1,1 0,0-1,0 0,1 0,5 1,-6-2,0 0,-1 0,1-1,0 0,0 0,0-1,0 0,0-1,0 0,0 0,-1 0,1-1,0 0,-1-1,1 0,-1 0,0 0,4-3,2-6</inkml:trace>
  <inkml:trace contextRef="#ctx0" brushRef="#br0" timeOffset="465.455">479 685,'45'-5,"0"-2,0-2,-1-2,-1-1,16-9,17-37,-74 56,-1 0,1 1,-1-1,0 0,0 0,0 0,0 0,0 0,0 0,-1 0,1-1,-1 1,0 0,1 0,-1 0,0-1,0 1,0 0,-1 0,1-1,0 1,-1 0,1 0,-1 0,0 0,0 0,0 0,0 0,0 0,0 0,-1 0,1 0,0 1,-1-1,0 0,1 1,-1 0,0-1,0 1,-1-1,-3-2,0 1,-1 0,1 0,-1 0,0 0,0 1,0 1,0-1,0 1,0 0,0 0,0 1,0 0,-1 1,1-1,0 1,0 1,0-1,0 1,0 0,1 1,-1 0,0 0,1 0,0 1,-2 1,-6 4,1 0,0 0,1 1,0 1,1 0,0 0,0 1,2 1,-1 0,2 0,-5 9,9-16,1-1,0 1,0 0,0 0,1 1,0-1,0 0,1 1,0-1,0 1,0-1,1 1,0 0,0-1,1 1,0 0,0-1,0 1,1-1,0 0,0 1,0-1,1 0,0 0,1-1,-1 1,1-1,0 1,4 4,12-1,-1 0,1-1,0-1,1-1,0-1,0-1,9 0,-13 0,40 3,-33-5</inkml:trace>
  <inkml:trace contextRef="#ctx0" brushRef="#br0" timeOffset="847.596">959 967,'-6'68,"30"-110,-14 14,2 2,0-1,2 1,1 1,1 1,4-4,-19 26,1 0,-1 0,0 0,1 0,-1 0,1 0,-1 0,1 1,0-1,0 0,-1 1,1 0,0-1,1 1,-1 0,0 0,0 0,0 1,1-1,-1 0,0 1,1-1,-1 1,0 0,1 0,-1 0,1 0,-1 0,0 1,1-1,-1 1,0-1,0 1,1 0,-1 0,0 0,0 0,0 0,0 1,0-1,0 0,0 1,0 0,-1-1,1 1,-1 0,1 0,0 2,15 36,-8-22</inkml:trace>
  <inkml:trace contextRef="#ctx0" brushRef="#br0" timeOffset="1433.131">507 261,'219'-222,"-179"186,-39 35,-1 1,1 0,0-1,0 1,0 0,0 0,-1-1,1 1,0 0,0 0,0 0,0 0,0 0,0 0,-1 1,1-1,0 0,0 0,0 1,0-1,-1 0,1 1,0-1,0 1,-1-1,1 1,0-1,-1 1,1 0,0-1,-1 1,1 0,-1-1,1 1,-1 0,1 0,-1-1,0 1,1 0,-1 0,0 0,0 0,0 0,1-1,-1 1,0 0,0 0,0 0,-1 0,1 0,0 0,0-1,0 1,-1 0,1 1,2 47,-3-43,0 0,0 0,1 0,0 0,1 0,-1 0,1 0,0 0,1 0,-1 0,1 0,0-1,1 1,-1-1,1 1,0-1,0 0,1 0,0 0,0 0,0-1,0 0,1 0,1 2,14 5</inkml:trace>
</inkml:ink>
</file>

<file path=ppt/ink/ink7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1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289 567,'-14'34,"-10"20,-6 6,-2-2,4-6,3-13,4-7,2-10,4-3,0-6,-3-4,2 1,-1-2,2-1</inkml:trace>
  <inkml:trace contextRef="#ctx0" brushRef="#br0" timeOffset="244.606">6 624,'5'19,"11"16,8 7,5 1,1-7,1-9,0-10,-5-7</inkml:trace>
  <inkml:trace contextRef="#ctx0" brushRef="#br0" timeOffset="744.815">599 737,'1'0,"22"5,0-2,0 0,1-1,-1-2,1 0,-1-1,0-2,1 0,-1-1,10-5,-29 7,1 0,-1 0,1-1,-1 0,0 0,0 0,-1 0,1 0,0-1,-1 0,0 0,0 0,0 0,-1 0,1-1,-1 1,0-1,0 1,-1-1,1 0,-1 0,0 0,0 0,-1 0,1 0,-1 0,0 0,-1 0,1 0,-1 1,0-1,0 0,0 0,-1 0,0 1,0-1,0 0,0 1,-1 0,0 0,0 0,0 0,0 0,-1 0,1 1,-1-1,0 1,0 0,0 1,0-1,-1 1,1-1,-1 1,1 0,-1 1,-2-1,-6 0,-1 1,0 0,0 1,0 1,0 0,1 1,-1 0,1 1,-1 1,1 0,0 1,0 0,1 1,-1 0,1 1,1 0,-1 1,1 1,1 0,-1 0,2 1,-1 0,1 1,1 0,0 0,0 1,2 0,-1 0,1 0,1 1,0 0,1 0,0 1,1-1,1 1,0 0,1-1,0 4,2-10,0 1,1-1,0 1,0-1,1 1,0-1,0 0,1 0,-1-1,2 1,-1-1,1 0,0 0,0 0,0 0,1-1,0 0,0 0,0-1,1 0,-1 0,1 0,0-1,2 1,1 1,1-1,0-1,0 1,0-2,0 1,0-2,1 1,-1-1,1-1,-1 0,1-1,-1 0,0-1,0 0,1-1,-1 0,7-4</inkml:trace>
  <inkml:trace contextRef="#ctx0" brushRef="#br0" timeOffset="1267.71">938 991,'0'174,"17"-206,29-117,-39 134,-5 11,-1-1,0 1,1 0,0 0,0 0,0 0,1 0,-1 0,1 0,0 1,0-1,0 1,0 0,1 0,0 0,-1 0,1 1,0-1,0 1,0 0,1 0,-2 3,-1 0,0 0,0 1,0-1,1 1,-2 0,1-1,0 1,0 0,0 0,-1 0,1 0,-1 0,0 0,1 1,-1-1,0 0,0 1,-1-1,1 1,0-1,-1 1,0-1,1 1,-1 0,0-1,0 1,-1 0,4 20</inkml:trace>
  <inkml:trace contextRef="#ctx0" brushRef="#br0" timeOffset="2662.614">515 313,'38'-21,"66"-79,66-92,-170 193,0 0,0-1,0 1,1 0,-1-1,0 1,1-1,-1 1,1 0,-1-1,0 1,1-1,-1 0,1 1,-1-1,1 1,0-1,-1 0,1 1,-1-1,1 0,0 0,-1 1,1-1,0 0,-1 0,1 0,0 0,-1 0,1 0,0 0,-1 0,1 0,0 0,-1 0,1 0,0 0,-1-1,1 1,-1 0,1-1,0 1,-1 0,1-1,-1 1,1 0,-1-1,1 1,-1-1,1 1,-1-1,0 0,1 1,-1-1,0 1,1-1,-1 1,0-2,2 19,-3-11,0 0,1 0,0 0,0 0,1 1,-1-1,1 0,1 0,-1 0,1 0,0-1,0 1,1 0,0-1,0 1,0-1,1 0,-1 0,1-1,0 1,1-1,-1 1,1-1,0-1,0 1,0-1,0 0,2 1,20 3,-3-3</inkml:trace>
  <inkml:trace contextRef="#ctx0" brushRef="#br0" timeOffset="2997.733">1305 3,'20'12,"-1"1,0 1,0 1,-1 0,-1 2,-1 0,0 0,-2 2,0 0,-1 0,0 1,-2 1,0 0,-2 1,0 0,-2 0,0 1,0 7,-5 1,-1-1,-2 0,-1 0,-1 0,-1 0,-2 0,-2-1,0 0,-2 0,-1-1,-1 0,-1-1,-2-1,0 0,-2-1,-1 0,-13 13,-23 22,39-48</inkml:trace>
</inkml:ink>
</file>

<file path=ppt/ink/ink7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5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256 508,'1'0,"-1"1,1-1,-1 0,1 0,-1 1,1-1,-1 0,1 1,-1-1,0 0,1 1,-1-1,0 1,1-1,-1 1,0-1,1 1,-1-1,0 1,0-1,0 1,0-1,1 1,-1-1,0 1,0-1,0 1,0-1,0 1,0-1,0 1,-1 0,1-1,0 1,0-1,0 1,0-1,-1 1,1-1,0 1,0-1,-1 0,1 1,0-1,-1 1,1-1,-1 0,1 1,0-1,-1 0,1 1,-1-1,1 0,-1 0,0 1,53 4,-52-5,260-2,-225-13,-29 3</inkml:trace>
  <inkml:trace contextRef="#ctx0" brushRef="#br0" timeOffset="249.457">342 282,'-10'39,"-3"21,1 7,2-5,3-7,3-8,2-8,1-5,1-4,0-7</inkml:trace>
  <inkml:trace contextRef="#ctx0" brushRef="#br0" timeOffset="1819.802">285 621,'0'-5,"-5"-1,-1-5,-5 0,-5 1,-5 3,1 7,0 4,-2 1,-2-1,-2 0,-1-1,-1-2,0 0,9-1,8 0</inkml:trace>
  <inkml:trace contextRef="#ctx0" brushRef="#br0" timeOffset="2618.816">1019 565,'-22'97,"17"-110,8-7,1 0,1 0,1 1,1-1,1 2,0-1,1 1,1 0,6-6,-9 10,1 1,0 0,1 1,1-1,0 2,1-1,0 2,0-1,1 2,0-1,1 2,0-1,1 2,12-6,-25 13,1-1,-1 0,1 1,-1 0,0-1,1 1,-1 0,1-1,-1 1,0 0,1 0,-1 0,1 1,-1-1,1 0,-1 0,0 1,1-1,-1 1,0-1,1 1,-1 0,0-1,0 1,1 0,-1 0,0 0,0 0,0 0,0 0,0 0,0 0,-1 0,1 1,0-1,0 0,-1 1,1-1,-1 0,1 1,-1-1,0 0,0 1,1-1,-1 1,0-1,0 1,0-1,-1 1,1-1,0 1,-19 75,17-72,2 48,8-41</inkml:trace>
  <inkml:trace contextRef="#ctx0" brushRef="#br0" timeOffset="5388.186">1019 1,'-26'28,"1"2,2 1,1 1,1 0,2 2,1 0,1 1,3 1,1 1,-8 32,20-55,-1 0,2 1,0-1,0 1,2-1,0 0,0 0,1 0,1 0,1 0,0 0,0-1,1 0,1 0,0-1,3 3,12 17,1-1,2-1,1-1,1-1,14 10,-19-21,1-1,1 0,0-2,1-1,1 0,0-2,0-1,1-2,4 1,-5-2</inkml:trace>
</inkml:ink>
</file>

<file path=ppt/ink/ink7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57,'-10'33,"-2"31,-1 9,4-3,2-9,2-9,3-10,1-6,1-5,-5-3,0-2,-6-4,0-7</inkml:trace>
  <inkml:trace contextRef="#ctx0" brushRef="#br0" timeOffset="294.467">29 57,'29'14,"28"1,10-8,-2-5,-8-3,-7-1,-14-5,-7-1,-9 5,-13 3,-7 2</inkml:trace>
  <inkml:trace contextRef="#ctx0" brushRef="#br0" timeOffset="537.079">0 508,'43'0,"34"-5,8-1,-5 0,-12-4,-12 0,-16 2</inkml:trace>
  <inkml:trace contextRef="#ctx0" brushRef="#br0" timeOffset="902.252">677 452,'-13'15,"0"0,0 2,1 0,1 0,1 1,1 0,0 1,2 0,0 0,1 1,0-1,2 2,-2 17,6-35,0 1,1-1,-1 0,1 1,-1-1,1 0,0 0,1 0,-1 0,0 0,1 0,0 0,-1 0,1 0,0-1,0 1,1-1,-1 1,1-1,-1 0,1 0,0 0,-1 0,1-1,0 1,0-1,0 0,1 1,-1-1,0-1,0 1,0 0,1-1,-1 0,0 0,1 0,-1 0,10 1,-1-2,1 1,-1-2,1 0,-1 0,0-1,0 0,0-1,6-4,-3 1,-1 0,0-1,0-1,-1 0,0-1,-1-1,0 0,0 0,-1-1,-1 0,0-1,-1-1,0 1,-1-1,4-12,-10 22,-1 0,0-1,0 1,-1 0,1-1,-1 1,0-1,0 1,0-1,-1 1,1-1,-1 1,0-1,-1 1,1 0,-1 0,0-1,0 1,0 0,0 1,-1-1,0 0,1 1,-1-1,-1 1,1 0,0 0,-1 0,1 1,-1-1,0 1,0 0,0 0,0 0,0 0,-2 0,-19-5</inkml:trace>
  <inkml:trace contextRef="#ctx0" brushRef="#br0" timeOffset="1237.543">621 650,'10'-10,"7"-2,2 4,2 4,2 3,-3 7,0 1,2 1,2-2,1-2,1-1,1-1,1-2,1 0,-5-5,-7-2</inkml:trace>
  <inkml:trace contextRef="#ctx0" brushRef="#br0" timeOffset="1736.81">1130 0,'24'28,"-1"0,-2 2,-1 0,-1 2,-1 0,-2 1,-1 0,8 32,-18-49,0 0,-2 0,0 0,0 0,-2 1,0-1,-1 1,0-1,-2 1,0-1,-1 1,0-1,-1 0,-1-1,-1 1,0-1,-1 0,0 0,-1-1,-1 0,-1 0,-9 11,-1-3</inkml:trace>
</inkml:ink>
</file>

<file path=ppt/ink/ink7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09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1,'-14'2,"0"1,1 0,-1 1,1 1,0 0,0 0,1 2,0-1,0 2,0 0,1 0,0 1,1 0,0 1,0 0,1 0,0 1,1 1,0-1,1 1,0 1,-4 12,3-6,1 0,1 1,1-1,1 2,1-1,-1 18,-3 15,4-37,0 0,1 0,1 0,0 1,1-1,1 0,1 1,0-1,1 0,1 0,0 0,1-1,1 0,0 0,1 0,1 0,0-1,1-1,1 1,2 1,-7-10,-1-1,1 0,1 0,-1 0,0-1,1 1,0-2,0 1,0 0,0-1,0 0,0-1,0 1,1-1,-1-1,1 1,-1-1,2 0,-2-3</inkml:trace>
</inkml:ink>
</file>

<file path=ppt/ink/ink7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1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1 427,'51'-12,"-1"-1,0-3,-1-2,-1-3,-1-1,-1-2,8-7,-49 28,1 0,-1 0,1 0,-1-1,0 0,0 0,0 0,-1 0,0-1,0 0,0 0,0 0,-1 0,1-1,-1 1,-1-1,1 0,-1 0,0 0,0 0,-1 0,0 0,0 0,0-1,-1 1,0 0,0-1,-1 1,0 0,0 0,0-1,-1 1,1 0,-2 0,1 0,-1 1,-2-5,0 4,0 0,-1 1,0 0,0 0,0 0,0 1,-1 0,0 0,0 1,0 0,0 0,0 1,-1-1,1 2,-1-1,1 1,-1 0,0 1,1-1,-1 2,0-1,0 1,1 0,-1 1,1-1,-1 2,1-1,0 1,0 0,0 0,0 1,0 0,1 0,0 1,0 0,0 0,0 0,1 1,-14 15,2 0,0 1,2 1,0 0,2 1,0 1,2 0,1 1,1 0,-2 10,9-30,-1 0,1 0,1 1,-1-1,1 1,0-1,1 1,-1 0,1-1,1 1,-1 0,1-1,0 1,1-1,-1 1,1-1,1 0,-1 1,1-1,0 0,0-1,1 1,0-1,0 1,0-1,1 0,-1-1,1 1,0-1,1 0,-1 0,1 0,0-1,-1 0,1 0,1-1,-1 1,0-1,1 0,-1-1,4 1,12-1,-1 0,1-2,-1 0,1-2,-1 0,0-1,0-1,0-1,0-1,-1-1,0 0,-1-2,0 0,-1-1,16-13,-10 7</inkml:trace>
</inkml:ink>
</file>

<file path=ppt/ink/ink7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0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65,'-25'225,"30"-247,1 0,1 1,1-1,1 1,1 1,0 0,2 1,7-10,-15 24,1-4,1 1,1-1,0 1,0 1,0 0,1 0,0 0,0 1,1 0,0 0,8-3,-15 9,0 1,0-1,0 1,0-1,0 1,0-1,0 1,0 0,0 0,-1 0,1 0,0 0,-1 1,1-1,-1 0,1 1,-1-1,1 1,-1 0,0-1,0 1,0 0,0 0,0 0,0 0,-1 0,1-1,-1 1,1 0,-1 1,1-1,-1 0,0 0,0 0,0 0,-1 0,1 0,0 0,-1 1,4 15,3 2</inkml:trace>
</inkml:ink>
</file>

<file path=ppt/ink/ink7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0 181,'27'-12,"0"-1,-1-1,-1-1,-1-1,0-2,-1 0,-1-2,16-17,-38 36,1 0,-1 0,1 0,-1 0,1 0,-1 0,1 0,0 1,-1-1,1 0,0 0,0 1,0-1,-1 0,1 1,0-1,0 1,0-1,0 1,0-1,0 1,0 0,0-1,0 1,0 0,1 0,-1 0,0 0,0 0,0 0,0 0,0 0,0 1,0-1,0 0,0 1,0-1,0 0,0 1,0-1,0 1,0 0,0-1,0 1,-1 0,1-1,0 1,0 0,-1 0,1 0,-1 0,1 0,-1 0,1 0,20 45,-16-32,1 0,1 0,0 0,1-1,0 0,1-1,9 11,39 31,-44-40</inkml:trace>
</inkml:ink>
</file>

<file path=ppt/ink/ink7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5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393 57,'-118'160,"77"-104,-174 203,204-249,3-6</inkml:trace>
  <inkml:trace contextRef="#ctx0" brushRef="#br0" timeOffset="282.061">54 1,'11'39,"1"0,2-1,2 0,2-1,1-1,2-1,15 19,97 88,-55-81,-62-51</inkml:trace>
</inkml:ink>
</file>

<file path=ppt/ink/ink7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6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51 761,'44'3,"1"-1,0-2,-1-3,1-1,-1-2,0-2,0-2,-1-2,19-8,-55 18,0 0,-1 0,1 0,0-1,-1 0,1 0,-1-1,0 0,0 0,0 0,-1-1,0 0,1 0,-2 0,1-1,-1 1,0-1,0 0,0-1,-1 1,0 0,0-1,0 0,-1 0,0 0,-1 0,0 0,0 0,0 0,-1 0,0 0,0 0,-1-1,0 1,0 0,0 0,-1 0,-2-5,0 7,1 0,-1 0,-1 0,1 1,-1-1,1 1,-1 0,0 0,-1 1,1-1,-1 1,1 1,-1-1,0 1,0 0,0 0,0 0,0 1,-1 0,1 0,0 1,-1 0,1 0,-3 1,-10 0,1 0,-1 2,1 0,0 2,0 0,0 1,-15 7,8-3,1 2,0 1,1 1,0 1,1 1,1 1,1 1,0 1,1 0,1 1,1 2,1-1,1 2,1 0,-5 12,16-30,1-1,1 1,-1-1,1 1,-1-1,1 1,1 0,-1 0,1-1,-1 1,1 0,1 0,-1 0,1-1,0 1,0 0,0 0,1-1,-1 1,1-1,0 0,1 1,-1-1,1 0,-1 0,1 0,1-1,-1 1,0-1,1 0,0 0,3 3,14 5,0-1,0 0,1-2,0 0,1-2,-1 0,1-2,1-1,-1 0,0-2,1 0,-1-2,0 0,13-4,125-33,-137 29</inkml:trace>
  <inkml:trace contextRef="#ctx0" brushRef="#br0" timeOffset="1914.081">898 761,'-13'9,"1"2,0-1,1 2,0 0,1 0,0 1,1 0,0 0,0 3,7-12,0 0,0 0,0 0,0 1,1-1,0 0,0 1,0-1,0 1,1-1,-1 1,1 0,1-1,-1 1,0-1,1 1,0-1,0 1,1-1,-1 0,1 1,0-1,0 0,0 0,0 0,1-1,0 1,-1 0,2-1,-1 0,0 0,1 0,2 2,3-1,1 0,0 0,0-1,0-1,0 0,1 0,-1-1,0 0,1-1,-1 0,1-1,-1 0,0-1,1 0,-1 0,0-1,0-1,-1 1,1-2,-1 1,0-1,0-1,0 1,0-1,-1-1,1-1,-3 3,-1 0,1-1,-1 0,0 0,0-1,0 1,-1-1,0 0,0 0,-1 0,0-1,-1 1,1-1,-1-1,-1 6,0 0,-1 0,1 0,-1 0,0 0,0 0,0 0,0 0,0 0,0 0,-1 0,0 0,0 0,0 0,0 0,0 1,0-1,-1 0,1 1,-1-1,0 1,1-1,-1 1,0 0,-1 0,1 0,0 0,-1 0,1 0,-1 1,1-1,-1 1,0 0,0 0,1 0,-1 0,-3-1,-45-4,26 6</inkml:trace>
  <inkml:trace contextRef="#ctx0" brushRef="#br0" timeOffset="2235.695">812 817,'20'15,"15"4,7-1,1-3,-2-4,-3-5,-4-2,-2-3,-7 4,-7 0</inkml:trace>
  <inkml:trace contextRef="#ctx0" brushRef="#br0" timeOffset="3317.942">277 253,'27'-36,"2"1,1 1,1 2,2 1,34-24,-64 53,0-1,0 0,0 0,0 1,1 0,-1 0,1 0,0 0,-1 0,1 1,0 0,0-1,0 1,0 1,0-1,0 1,0-1,0 1,0 0,1 1,-1-1,0 1,0 0,0 0,0 0,-1 0,1 1,0-1,0 1,-1 0,1 0,-1 1,0-1,3 2,90 148,-83-141</inkml:trace>
  <inkml:trace contextRef="#ctx0" brushRef="#br0" timeOffset="3715.38">1490 112,'26'76,"-2"1,-4 1,-4 1,-2 0,0 61,-13-117,0 0,-2-1,-1 1,-1-1,-1 1,0-1,-2 0,-1-1,0 1,-2-1,0-1,-1 1,-2-2,0 1,-1-2,0 0,-2 0,0-1,-1-1,0-1,-2 0,-18 12,-10 2,28-18</inkml:trace>
  <inkml:trace contextRef="#ctx0" brushRef="#br0" timeOffset="5599.943">1913 282,'0'28,"-4"34,-3 16,-4 5,0-8,1-7,3-5,-2-4,0-2,-3-6,0-2,3-5,2 0,3-3,2-3,-4-4,0-3,0-6</inkml:trace>
</inkml:ink>
</file>

<file path=ppt/ink/ink7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31,'226'-11,"-203"5,0 1,0 2,0 0,1 1,-1 1,1 2,2 0,-15 4,-6 1</inkml:trace>
</inkml:ink>
</file>

<file path=ppt/ink/ink7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30,'28'5,"25"-4,7-1,-1-1,-6-1,-7-4,-7-1,-5 0,-3 2,-3 1,-1 2,-5 1</inkml:trace>
</inkml:ink>
</file>

<file path=ppt/ink/ink7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9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38 153,'-2'1,"0"0,1 1,-1-1,0 1,0 0,1 0,-1-1,1 1,0 0,-1 0,1 0,0 1,0-1,0 0,1 0,-1 1,0-1,1 0,0 1,-1-1,1 0,0 1,0-1,1 3,-2-2,-12 280,15-265,62-199,-54 148,2 1,1 0,2 1,1 0,1 1,2 1,1 1,1 1,14-14,-34 40,1-1,0 1,-1 0,1-1,0 1,0 0,0 0,0 0,0 0,0 1,0-1,1 0,-1 1,0 0,0-1,0 1,1 0,-1 0,0 0,0 0,0 1,1-1,-1 1,0-1,0 1,0 0,0 0,0 0,0 0,0 0,0 0,0 0,0 1,-1-1,1 1,-1-1,1 1,-1 0,1 0,43 80,-43-63,-5-4</inkml:trace>
</inkml:ink>
</file>

<file path=ppt/ink/ink7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47,'-11'227,"-24"29,13-101,11-141,8-18</inkml:trace>
  <inkml:trace contextRef="#ctx0" brushRef="#br0" timeOffset="283.467">0 47,'44'0,"37"-5,10-1,-5 0,-8 1,-13 1,-12-2,-10-2,-8 2,-15 6,-15 7,-14 4,-5-1</inkml:trace>
  <inkml:trace contextRef="#ctx0" brushRef="#br0" timeOffset="531.358">0 470,'39'0,"36"0,10-5,-4-1,-11 0,-14 1,-10 2,-9 1,-5 1,-9 0</inkml:trace>
  <inkml:trace contextRef="#ctx0" brushRef="#br0" timeOffset="818.694">621 470,'-11'21,"2"1,0 0,1 0,1 1,1 0,1 0,1 1,2-1,0 1,1 18,1-39,1 1,-1-1,1 1,0-1,0 1,0-1,0 1,0-1,1 0,-1 0,1 0,0 0,0 0,0 0,1 0,-1-1,0 1,1-1,0 0,0 1,0-1,0 0,0-1,0 1,0-1,0 1,1-1,-1 0,1 0,-1 0,0-1,1 1,0-1,-1 0,1 0,1 0,13 0,1-1,-1-1,0 0,0-1,0-1,0-1,-1 0,0-2,0 0,0-1,-1 0,0-1,-1-1,0-1,0 0,-1-1,-1 0,0-1,0 0,1-5,-11 14,-1 0,1 0,-1 0,0 0,0-1,-1 1,1-1,-1 1,0-1,0 1,-1-1,1 0,-1 0,0 1,0-1,-1 0,0 1,1-1,-1 0,-1 1,1-1,-1 1,0-1,0 1,0 0,0 0,-1 0,1 0,-1 0,0 1,-1-1,1 1,0 0,-1 0,0 0,0 0,0 1,0-1,0 1,-4-1,-79-33,61 28</inkml:trace>
  <inkml:trace contextRef="#ctx0" brushRef="#br0" timeOffset="1180.009">621 640,'4'-2,"125"-36,-125 37,1 1,-1-1,0 1,1 0,-1 1,0-1,1 1,-1-1,0 1,0 0,1 1,-1-1,0 1,0 0,0 0,-1 0,1 0,0 1,-1-1,0 1,1 0,-1 0,0 1,-1-1,1 0,-1 1,1 0,1 3,6 14,-9-17,0 0,0 0,1 0,-1 0,1 0,0 0,1 0,-1-1,1 1,-1-1,1 1,0-1,0 0,0 0,1-1,-1 1,1 0,0-1,-1 0,1 0,0 0,0-1,0 1,1-1,-1 0,0 0,3 0,54-20,-47 7</inkml:trace>
  <inkml:trace contextRef="#ctx0" brushRef="#br0" timeOffset="6468.492">875 442,'0'5,"-5"1,-6 0,-6-1,-6-1,-2-2,-3-1,-1-1,5 5,0 1,6 5,0 0,4 3,4-5,3-5</inkml:trace>
</inkml:ink>
</file>

<file path=ppt/ink/ink7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7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7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7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7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7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7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7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7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7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7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7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28 227,'38'0,"28"0,7 0,0-5,-6-2,-11 1,-5 1,-6 1,-6 2,-6 1,-2 1,-2 0,-7 5,-6 1</inkml:trace>
  <inkml:trace contextRef="#ctx0" brushRef="#br0" timeOffset="249.28">0 396,'43'5,"44"1,15 0,-3-1,-11-2,-14 0,-15-2,-13-1,-9 0,-12 5,-4 1,-2 0,-4-1</inkml:trace>
  <inkml:trace contextRef="#ctx0" brushRef="#br0" timeOffset="651.64">395 1,'0'6,"1"0,0 0,0 0,1 0,-1 0,1-1,1 1,-1 0,1-1,0 1,0-1,0 0,1 0,0 0,0-1,0 1,1-1,-1 0,1 0,0-1,0 1,0-1,5 2,16 10,0-1,2-1,-1-1,2-2,10 2,119 54,-154-65,0 1,-1 0,1 0,-1 0,1 0,-1 0,0 1,0-1,0 1,0 0,0 0,-1 0,1 0,-1 0,0 1,0-1,0 1,0 0,-1-1,1 1,-1 0,0 0,0 0,0 0,-1 0,0 0,1 0,-1 0,-1 0,1 0,0 0,-1 0,0 0,0 0,0-1,-1 1,0 2,-14 13,-1-2,-1 0,0-1,-1 0,0-2,-1 0,-1-2,0 0,-1-1,-11 3,11-3,-168 77,93-47,91-34</inkml:trace>
</inkml:ink>
</file>

<file path=ppt/ink/ink7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69,'19'-4,"16"-3,7 1,-4-4,-3 0,-3 2,-3 2,0 2,-1 2,-1 1,1 1,-1 0,1-4,-5-2</inkml:trace>
</inkml:ink>
</file>

<file path=ppt/ink/ink7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9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59,'39'-5,"26"-6,8-2,-5 2,-8 3,-10 2,-8 3,-12 1</inkml:trace>
</inkml:ink>
</file>

<file path=ppt/ink/ink7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186 249,'34'-101,"-23"92,-12 30,-14 42,-3-1,-2-1,-3 0,-29 53,-50 59,208-310,115-199,-72 116,-149 220,0 1,0-1,0 1,0-1,0 1,0 0,0-1,0 1,0-1,0 1,1-1,-1 1,0-1,0 1,0-1,1 1,-1-1,0 1,1-1,-1 1,0-1,1 1,-1-1,0 0,1 1,-1-1,1 0,-1 1,1-1,-1 0,1 0,-1 1,1-1,-1 0,1 0,-1 0,1 0,0 0,-1 1,1-1,-1 0,1 0,-1-1,1 1,0 0,-1 0,1 0,-1 0,1 0,-1-1,1 1,-1 0,1 0,-1-1,1 1,-1 0,0-1,1 1,-1-1,1 1,-1 0,0-1,1 1,-1-1,1 0,-2 55,1-51,-31 278,30-126,1-152,0-1,1 1,-1-1,0 1,1-1,0 1,-1-1,1 1,0-1,0 1,1-1,-1 0,0 1,1-1,-1 0,1 0,0 0,0 0,0-1,0 1,0 0,0-1,0 1,0-1,0 0,1 0,-1 0,1 0,-1 0,1 0,-1-1,1 1,-1-1,1 0,0 0,-1 0,1 0,0 0,-1 0,1-1,-1 1,1-1,-1 0,1 0,-1 0,1 0,-1 0,0 0,0-1,0 1,2-2,17-15,0-2,-2 0,0-1,-1-1,-1-1,-1 0,-2-1,9-19,-8 17,106-193,-121 220,0-1,1 1,-1-1,0 1,0-1,1 0,-1 1,0-1,1 1,-1-1,0 0,1 1,-1-1,0 0,1 1,-1-1,1 0,-1 0,0 0,1 1,-1-1,1 0,-1 0,1 0,-1 0,1 0,-1 0,1 0,-1 0,1 0,-1 0,1 0,-1 0,1 0,-1 0,1 0,-1 0,1-1,-1 1,0 0,1 0,-1 0,1-1,-1 1,0 0,1-1,-1 1,1 0,-1-1,0 1,0-1,1 1,-1 0,0-1,0 1,1-1,-1 1,0-1,0 1,0-1,0 1,0-1,0 1,0-1,0 1,0-1,0 1,0-1,0 1,3 39,-3-35,-32 254,30-138,3-96</inkml:trace>
  <inkml:trace contextRef="#ctx0" brushRef="#br0" timeOffset="317.399">1174 390,'-10'23,"1"1,1 0,1 0,1 1,1 0,1 0,1 0,2 0,1 14,0-36,1 1,1-1,-1 0,0 1,1-1,0 0,0 0,0 0,0-1,0 1,0 0,1-1,-1 1,1-1,0 0,0 0,0 0,0 0,0 0,0-1,0 0,0 1,1-1,-1 0,1 0,-1-1,1 1,-1-1,1 0,-1 0,1 0,-1 0,1-1,-1 1,1-1,-1 0,0 0,1 0,-1 0,0-1,0 1,0-1,0 0,0 0,0 0,0 0,-1-1,1 1,-1-1,1 1,-1-1,2-3,3 0,0-1,0 0,-1 0,0-1,0 0,-1 0,1 0,-2-1,1 0,-2 1,1-2,-1 1,0 0,-1-1,0 1,0-1,-1 0,-1 1,1-1,-2 0,1 0,-1 1,-1-1,0 0,0 1,-1 0,0-1,-1 1,1 0,-2 1,1-1,-2 1,0-2,-66-27,48 33</inkml:trace>
</inkml:ink>
</file>

<file path=ppt/ink/ink7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57,'0'710,"-1"-704,1 0,0 1,1-1,0 0,0 0,0 0,0 0,1 0,0 0,1 0,-1-1,1 1,3 4,5 2</inkml:trace>
  <inkml:trace contextRef="#ctx0" brushRef="#br0" timeOffset="2306.139">452 480,'0'301,"2"-325,2-1,1 0,1 1,1 0,1 0,1 1,1 0,2-2,2-6,0 0,3 1,0 0,2 2,1 0,19-19,-38 45,-1 1,2-1,-1 1,0-1,0 1,0 0,1-1,-1 1,0 0,1 0,-1 0,1 0,0 0,-1 0,1 1,0-1,-1 0,1 1,0-1,0 1,0 0,0 0,-1-1,1 1,0 0,0 1,0-1,0 0,-1 0,1 1,0-1,0 1,-1 0,1-1,0 1,-1 0,1 0,-1 0,1 0,-1 0,1 1,-1-1,0 0,0 1,1-1,-1 1,0 0,14 132,-10-114</inkml:trace>
  <inkml:trace contextRef="#ctx0" brushRef="#br0" timeOffset="4538.212">452 0,'-38'50,"3"1,2 2,2 2,3 0,2 2,0 7,18-42,1 0,2 0,0 0,1 1,1 0,1 0,1-1,2 1,0 0,1 0,1 0,1-1,1 1,1-1,1 0,1-1,1 0,1 0,1-1,1 0,0-1,1 0,1-1,1 0,1-2,0 1,13 8,86 20,-90-37</inkml:trace>
</inkml:ink>
</file>

<file path=ppt/ink/ink7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3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59 141,'-5'43,"-6"29,-1 12,1-4,2-11,4-12,1-11,3-8,0-6,2-4,-1-2,1 0,-1-5</inkml:trace>
  <inkml:trace contextRef="#ctx0" brushRef="#br0" timeOffset="266.792">3 198,'38'0,"28"-5,6-1,-3 0,-9 1,-15-3,-10-1,-11 7,-14 3,-10 1</inkml:trace>
  <inkml:trace contextRef="#ctx0" brushRef="#br0" timeOffset="515.699">31 508,'38'0,"27"-4,8-3,-4 1,-9 1,-15-3,-14-1</inkml:trace>
  <inkml:trace contextRef="#ctx0" brushRef="#br0" timeOffset="870.175">397 678,'0'132,"35"-196,-27 43,2 0,0 1,1 0,1 1,1 0,0 1,2 1,5-5,-19 20,0 1,1-1,-1 0,0 1,1 0,0-1,-1 1,1 0,0 0,0 0,-1 0,1 0,0 0,0 0,0 1,0-1,0 1,0-1,0 1,1 0,-1 0,0 0,0 0,0 0,0 0,0 1,0-1,0 1,0-1,0 1,0 0,0 0,0 0,0 0,-1 0,1 0,0 1,-1-1,1 0,-1 1,1-1,-1 1,0 0,0-1,1 1,-1 0,0 0,-1 0,1 0,0 0,8 18,-1-2</inkml:trace>
  <inkml:trace contextRef="#ctx0" brushRef="#br0" timeOffset="1232.504">850 1,'134'330,"-127"-314,-1 1,-1 0,-1 1,0-1,-1 1,-1 0,0 0,-2 0,0 0,-1 0,-1 0,0-1,-2 1,-2 10,-3-4,0-1,-1-1,-2 0,0 0,-1-1,-1 0,-1-1,-1-1,-1-1,-10 9,5-9</inkml:trace>
</inkml:ink>
</file>

<file path=ppt/ink/ink7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8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253 234,'-5'-1,"0"1,0 0,0 0,0 1,1 0,-1 0,0 0,0 0,0 1,1 0,-1 0,1 0,-1 0,1 1,0-1,0 1,0 0,0 1,0-1,1 1,0-1,0 1,0 0,0 1,-15 18,1 1,2 1,0 1,2 0,1 1,1 0,1 0,1 1,2 1,-4 28,8-37,0-1,1 1,1 0,1-1,1 1,1 0,0-1,1 1,2-1,0 1,-3-11,1-1,1 0,-1 0,1 0,0 0,1-1,0 0,0 0,1 0,0 0,0-1,0 0,1 0,0-1,0 0,0 0,1 0,-1-1,1 0,0-1,0 0,1 0,5 1,-6-2,0 0,-1 0,1-1,0 0,0 0,0-1,0 0,0-1,0 0,0 0,-1 0,1-1,0 0,-1-1,1 0,-1 0,0 0,4-3,2-6</inkml:trace>
  <inkml:trace contextRef="#ctx0" brushRef="#br0" timeOffset="465.455">479 685,'45'-5,"0"-2,0-2,-1-2,-1-1,16-9,17-37,-74 56,-1 0,1 1,-1-1,0 0,0 0,0 0,0 0,0 0,0 0,-1 0,1-1,-1 1,0 0,1 0,-1 0,0-1,0 1,0 0,-1 0,1-1,0 1,-1 0,1 0,-1 0,0 0,0 0,0 0,0 0,0 0,0 0,-1 0,1 0,0 1,-1-1,0 0,1 1,-1 0,0-1,0 1,-1-1,-3-2,0 1,-1 0,1 0,-1 0,0 0,0 1,0 1,0-1,0 1,0 0,0 0,0 1,0 0,-1 1,1-1,0 1,0 1,0-1,0 1,0 0,1 1,-1 0,0 0,1 0,0 1,-2 1,-6 4,1 0,0 0,1 1,0 1,1 0,0 0,0 1,2 1,-1 0,2 0,-5 9,9-16,1-1,0 1,0 0,0 0,1 1,0-1,0 0,1 1,0-1,0 1,0-1,1 1,0 0,0-1,1 1,0 0,0-1,0 1,1-1,0 0,0 1,0-1,1 0,0 0,1-1,-1 1,1-1,0 1,4 4,12-1,-1 0,1-1,0-1,1-1,0-1,0-1,9 0,-13 0,40 3,-33-5</inkml:trace>
  <inkml:trace contextRef="#ctx0" brushRef="#br0" timeOffset="847.596">959 967,'-6'68,"30"-110,-14 14,2 2,0-1,2 1,1 1,1 1,4-4,-19 26,1 0,-1 0,0 0,1 0,-1 0,1 0,-1 0,1 1,0-1,0 0,-1 1,1 0,0-1,1 1,-1 0,0 0,0 0,0 1,1-1,-1 0,0 1,1-1,-1 1,0 0,1 0,-1 0,1 0,-1 0,0 1,1-1,-1 1,0-1,0 1,1 0,-1 0,0 0,0 0,0 0,0 1,0-1,0 0,0 1,0 0,-1-1,1 1,-1 0,1 0,0 2,15 36,-8-22</inkml:trace>
  <inkml:trace contextRef="#ctx0" brushRef="#br0" timeOffset="1433.131">507 261,'219'-222,"-179"186,-39 35,-1 1,1 0,0-1,0 1,0 0,0 0,-1-1,1 1,0 0,0 0,0 0,0 0,0 0,0 0,-1 1,1-1,0 0,0 0,0 1,0-1,-1 0,1 1,0-1,0 1,-1-1,1 1,0-1,-1 1,1 0,0-1,-1 1,1 0,-1-1,1 1,-1 0,1 0,-1-1,0 1,1 0,-1 0,0 0,0 0,0 0,1-1,-1 1,0 0,0 0,0 0,-1 0,1 0,0 0,0-1,0 1,-1 0,1 1,2 47,-3-43,0 0,0 0,1 0,0 0,1 0,-1 0,1 0,0 0,1 0,-1 0,1 0,0-1,1 1,-1-1,1 1,0-1,0 0,1 0,0 0,0 0,0-1,0 0,1 0,1 2,14 5</inkml:trace>
</inkml:ink>
</file>

<file path=ppt/ink/ink7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1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289 567,'-14'34,"-10"20,-6 6,-2-2,4-6,3-13,4-7,2-10,4-3,0-6,-3-4,2 1,-1-2,2-1</inkml:trace>
  <inkml:trace contextRef="#ctx0" brushRef="#br0" timeOffset="244.606">6 624,'5'19,"11"16,8 7,5 1,1-7,1-9,0-10,-5-7</inkml:trace>
  <inkml:trace contextRef="#ctx0" brushRef="#br0" timeOffset="744.815">599 737,'1'0,"22"5,0-2,0 0,1-1,-1-2,1 0,-1-1,0-2,1 0,-1-1,10-5,-29 7,1 0,-1 0,1-1,-1 0,0 0,0 0,-1 0,1 0,0-1,-1 0,0 0,0 0,0 0,-1 0,1-1,-1 1,0-1,0 1,-1-1,1 0,-1 0,0 0,0 0,-1 0,1 0,-1 0,0 0,-1 0,1 0,-1 1,0-1,0 0,0 0,-1 0,0 1,0-1,0 0,0 1,-1 0,0 0,0 0,0 0,0 0,-1 0,1 1,-1-1,0 1,0 0,0 1,0-1,-1 1,1-1,-1 1,1 0,-1 1,-2-1,-6 0,-1 1,0 0,0 1,0 1,0 0,1 1,-1 0,1 1,-1 1,1 0,0 1,0 0,1 1,-1 0,1 1,1 0,-1 1,1 1,1 0,-1 0,2 1,-1 0,1 1,1 0,0 0,0 1,2 0,-1 0,1 0,1 1,0 0,1 0,0 1,1-1,1 1,0 0,1-1,0 4,2-10,0 1,1-1,0 1,0-1,1 1,0-1,0 0,1 0,-1-1,2 1,-1-1,1 0,0 0,0 0,0 0,1-1,0 0,0 0,0-1,1 0,-1 0,1 0,0-1,2 1,1 1,1-1,0-1,0 1,0-2,0 1,0-2,1 1,-1-1,1-1,-1 0,1-1,-1 0,0-1,0 0,1-1,-1 0,7-4</inkml:trace>
  <inkml:trace contextRef="#ctx0" brushRef="#br0" timeOffset="1267.71">938 991,'0'174,"17"-206,29-117,-39 134,-5 11,-1-1,0 1,1 0,0 0,0 0,0 0,1 0,-1 0,1 0,0 1,0-1,0 1,0 0,1 0,0 0,-1 0,1 1,0-1,0 1,0 0,1 0,-2 3,-1 0,0 0,0 1,0-1,1 1,-2 0,1-1,0 1,0 0,0 0,-1 0,1 0,-1 0,0 0,1 1,-1-1,0 0,0 1,-1-1,1 1,0-1,-1 1,0-1,1 1,-1 0,0-1,0 1,-1 0,4 20</inkml:trace>
  <inkml:trace contextRef="#ctx0" brushRef="#br0" timeOffset="2662.614">515 313,'38'-21,"66"-79,66-92,-170 193,0 0,0-1,0 1,1 0,-1-1,0 1,1-1,-1 1,1 0,-1-1,0 1,1-1,-1 0,1 1,-1-1,1 1,0-1,-1 0,1 1,-1-1,1 0,0 0,-1 1,1-1,0 0,-1 0,1 0,0 0,-1 0,1 0,0 0,-1 0,1 0,0 0,-1 0,1 0,0 0,-1-1,1 1,-1 0,1-1,0 1,-1 0,1-1,-1 1,1 0,-1-1,1 1,-1-1,1 1,-1-1,0 0,1 1,-1-1,0 1,1-1,-1 1,0-2,2 19,-3-11,0 0,1 0,0 0,0 0,1 1,-1-1,1 0,1 0,-1 0,1 0,0-1,0 1,1 0,0-1,0 1,0-1,1 0,-1 0,1-1,0 1,1-1,-1 1,1-1,0-1,0 1,0-1,0 0,2 1,20 3,-3-3</inkml:trace>
  <inkml:trace contextRef="#ctx0" brushRef="#br0" timeOffset="2997.733">1305 3,'20'12,"-1"1,0 1,0 1,-1 0,-1 2,-1 0,0 0,-2 2,0 0,-1 0,0 1,-2 1,0 0,-2 1,0 0,-2 0,0 1,0 7,-5 1,-1-1,-2 0,-1 0,-1 0,-1 0,-2 0,-2-1,0 0,-2 0,-1-1,-1 0,-1-1,-2-1,0 0,-2-1,-1 0,-13 13,-23 22,39-48</inkml:trace>
</inkml:ink>
</file>

<file path=ppt/ink/ink7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5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256 508,'1'0,"-1"1,1-1,-1 0,1 0,-1 1,1-1,-1 0,1 1,-1-1,0 0,1 1,-1-1,0 1,1-1,-1 1,0-1,1 1,-1-1,0 1,0-1,0 1,0-1,1 1,-1-1,0 1,0-1,0 1,0-1,0 1,0-1,0 1,-1 0,1-1,0 1,0-1,0 1,0-1,-1 1,1-1,0 1,0-1,-1 0,1 1,0-1,-1 1,1-1,-1 0,1 1,0-1,-1 0,1 1,-1-1,1 0,-1 0,0 1,53 4,-52-5,260-2,-225-13,-29 3</inkml:trace>
  <inkml:trace contextRef="#ctx0" brushRef="#br0" timeOffset="249.457">342 282,'-10'39,"-3"21,1 7,2-5,3-7,3-8,2-8,1-5,1-4,0-7</inkml:trace>
  <inkml:trace contextRef="#ctx0" brushRef="#br0" timeOffset="1819.802">285 621,'0'-5,"-5"-1,-1-5,-5 0,-5 1,-5 3,1 7,0 4,-2 1,-2-1,-2 0,-1-1,-1-2,0 0,9-1,8 0</inkml:trace>
  <inkml:trace contextRef="#ctx0" brushRef="#br0" timeOffset="2618.816">1019 565,'-22'97,"17"-110,8-7,1 0,1 0,1 1,1-1,1 2,0-1,1 1,1 0,6-6,-9 10,1 1,0 0,1 1,1-1,0 2,1-1,0 2,0-1,1 2,0-1,1 2,0-1,1 2,12-6,-25 13,1-1,-1 0,1 1,-1 0,0-1,1 1,-1 0,1-1,-1 1,0 0,1 0,-1 0,1 1,-1-1,1 0,-1 0,0 1,1-1,-1 1,0-1,1 1,-1 0,0-1,0 1,1 0,-1 0,0 0,0 0,0 0,0 0,0 0,0 0,-1 0,1 1,0-1,0 0,-1 1,1-1,-1 0,1 1,-1-1,0 0,0 1,1-1,-1 1,0-1,0 1,0-1,-1 1,1-1,0 1,-19 75,17-72,2 48,8-41</inkml:trace>
  <inkml:trace contextRef="#ctx0" brushRef="#br0" timeOffset="5388.186">1019 1,'-26'28,"1"2,2 1,1 1,1 0,2 2,1 0,1 1,3 1,1 1,-8 32,20-55,-1 0,2 1,0-1,0 1,2-1,0 0,0 0,1 0,1 0,1 0,0 0,0-1,1 0,1 0,0-1,3 3,12 17,1-1,2-1,1-1,1-1,14 10,-19-21,1-1,1 0,0-2,1-1,1 0,0-2,0-1,1-2,4 1,-5-2</inkml:trace>
</inkml:ink>
</file>

<file path=ppt/ink/ink7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57,'-10'33,"-2"31,-1 9,4-3,2-9,2-9,3-10,1-6,1-5,-5-3,0-2,-6-4,0-7</inkml:trace>
  <inkml:trace contextRef="#ctx0" brushRef="#br0" timeOffset="294.467">29 57,'29'14,"28"1,10-8,-2-5,-8-3,-7-1,-14-5,-7-1,-9 5,-13 3,-7 2</inkml:trace>
  <inkml:trace contextRef="#ctx0" brushRef="#br0" timeOffset="537.079">0 508,'43'0,"34"-5,8-1,-5 0,-12-4,-12 0,-16 2</inkml:trace>
  <inkml:trace contextRef="#ctx0" brushRef="#br0" timeOffset="902.252">677 452,'-13'15,"0"0,0 2,1 0,1 0,1 1,1 0,0 1,2 0,0 0,1 1,0-1,2 2,-2 17,6-35,0 1,1-1,-1 0,1 1,-1-1,1 0,0 0,1 0,-1 0,0 0,1 0,0 0,-1 0,1 0,0-1,0 1,1-1,-1 1,1-1,-1 0,1 0,0 0,-1 0,1-1,0 1,0-1,0 0,1 1,-1-1,0-1,0 1,0 0,1-1,-1 0,0 0,1 0,-1 0,10 1,-1-2,1 1,-1-2,1 0,-1 0,0-1,0 0,0-1,6-4,-3 1,-1 0,0-1,0-1,-1 0,0-1,-1-1,0 0,0 0,-1-1,-1 0,0-1,-1-1,0 1,-1-1,4-12,-10 22,-1 0,0-1,0 1,-1 0,1-1,-1 1,0-1,0 1,0-1,-1 1,1-1,-1 1,0-1,-1 1,1 0,-1 0,0-1,0 1,0 0,0 1,-1-1,0 0,1 1,-1-1,-1 1,1 0,0 0,-1 0,1 1,-1-1,0 1,0 0,0 0,0 0,0 0,-2 0,-19-5</inkml:trace>
  <inkml:trace contextRef="#ctx0" brushRef="#br0" timeOffset="1237.543">621 650,'10'-10,"7"-2,2 4,2 4,2 3,-3 7,0 1,2 1,2-2,1-2,1-1,1-1,1-2,1 0,-5-5,-7-2</inkml:trace>
  <inkml:trace contextRef="#ctx0" brushRef="#br0" timeOffset="1736.81">1130 0,'24'28,"-1"0,-2 2,-1 0,-1 2,-1 0,-2 1,-1 0,8 32,-18-49,0 0,-2 0,0 0,0 0,-2 1,0-1,-1 1,0-1,-2 1,0-1,-1 1,0-1,-1 0,-1-1,-1 1,0-1,-1 0,0 0,-1-1,-1 0,-1 0,-9 11,-1-3</inkml:trace>
</inkml:ink>
</file>

<file path=ppt/ink/ink7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09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1,'-14'2,"0"1,1 0,-1 1,1 1,0 0,0 0,1 2,0-1,0 2,0 0,1 0,0 1,1 0,0 1,0 0,1 0,0 1,1 1,0-1,1 1,0 1,-4 12,3-6,1 0,1 1,1-1,1 2,1-1,-1 18,-3 15,4-37,0 0,1 0,1 0,0 1,1-1,1 0,1 1,0-1,1 0,1 0,0 0,1-1,1 0,0 0,1 0,1 0,0-1,1-1,1 1,2 1,-7-10,-1-1,1 0,1 0,-1 0,0-1,1 1,0-2,0 1,0 0,0-1,0 0,0-1,0 1,1-1,-1-1,1 1,-1-1,2 0,-2-3</inkml:trace>
</inkml:ink>
</file>

<file path=ppt/ink/ink7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1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1 427,'51'-12,"-1"-1,0-3,-1-2,-1-3,-1-1,-1-2,8-7,-49 28,1 0,-1 0,1 0,-1-1,0 0,0 0,0 0,-1 0,0-1,0 0,0 0,0 0,-1 0,1-1,-1 1,-1-1,1 0,-1 0,0 0,0 0,-1 0,0 0,0 0,0-1,-1 1,0 0,0-1,-1 1,0 0,0 0,0-1,-1 1,1 0,-2 0,1 0,-1 1,-2-5,0 4,0 0,-1 1,0 0,0 0,0 0,0 1,-1 0,0 0,0 1,0 0,0 0,0 1,-1-1,1 2,-1-1,1 1,-1 0,0 1,1-1,-1 2,0-1,0 1,1 0,-1 1,1-1,-1 2,1-1,0 1,0 0,0 0,0 1,0 0,1 0,0 1,0 0,0 0,0 0,1 1,-14 15,2 0,0 1,2 1,0 0,2 1,0 1,2 0,1 1,1 0,-2 10,9-30,-1 0,1 0,1 1,-1-1,1 1,0-1,1 1,-1 0,1-1,1 1,-1 0,1-1,0 1,1-1,-1 1,1-1,1 0,-1 1,1-1,0 0,0-1,1 1,0-1,0 1,0-1,1 0,-1-1,1 1,0-1,1 0,-1 0,1 0,0-1,-1 0,1 0,1-1,-1 1,0-1,1 0,-1-1,4 1,12-1,-1 0,1-2,-1 0,1-2,-1 0,0-1,0-1,0-1,0-1,-1-1,0 0,-1-2,0 0,-1-1,16-13,-10 7</inkml:trace>
</inkml:ink>
</file>

<file path=ppt/ink/ink7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0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65,'-25'225,"30"-247,1 0,1 1,1-1,1 1,1 1,0 0,2 1,7-10,-15 24,1-4,1 1,1-1,0 1,0 1,0 0,1 0,0 0,0 1,1 0,0 0,8-3,-15 9,0 1,0-1,0 1,0-1,0 1,0-1,0 1,0 0,0 0,-1 0,1 0,0 0,-1 1,1-1,-1 0,1 1,-1-1,1 1,-1 0,0-1,0 1,0 0,0 0,0 0,0 0,-1 0,1-1,-1 1,1 0,-1 1,1-1,-1 0,0 0,0 0,0 0,-1 0,1 0,0 0,-1 1,4 15,3 2</inkml:trace>
</inkml:ink>
</file>

<file path=ppt/ink/ink7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0 181,'27'-12,"0"-1,-1-1,-1-1,-1-1,0-2,-1 0,-1-2,16-17,-38 36,1 0,-1 0,1 0,-1 0,1 0,-1 0,1 0,0 1,-1-1,1 0,0 0,0 1,0-1,-1 0,1 1,0-1,0 1,0-1,0 1,0-1,0 1,0 0,0-1,0 1,0 0,1 0,-1 0,0 0,0 0,0 0,0 0,0 0,0 1,0-1,0 0,0 1,0-1,0 0,0 1,0-1,0 1,0 0,0-1,0 1,-1 0,1-1,0 1,0 0,-1 0,1 0,-1 0,1 0,-1 0,1 0,20 45,-16-32,1 0,1 0,0 0,1-1,0 0,1-1,9 11,39 31,-44-40</inkml:trace>
</inkml:ink>
</file>

<file path=ppt/ink/ink7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5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393 57,'-118'160,"77"-104,-174 203,204-249,3-6</inkml:trace>
  <inkml:trace contextRef="#ctx0" brushRef="#br0" timeOffset="282.061">54 1,'11'39,"1"0,2-1,2 0,2-1,1-1,2-1,15 19,97 88,-55-81,-62-51</inkml:trace>
</inkml:ink>
</file>

<file path=ppt/ink/ink7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6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51 761,'44'3,"1"-1,0-2,-1-3,1-1,-1-2,0-2,0-2,-1-2,19-8,-55 18,0 0,-1 0,1 0,0-1,-1 0,1 0,-1-1,0 0,0 0,0 0,-1-1,0 0,1 0,-2 0,1-1,-1 1,0-1,0 0,0-1,-1 1,0 0,0-1,0 0,-1 0,0 0,-1 0,0 0,0 0,0 0,-1 0,0 0,0 0,-1-1,0 1,0 0,0 0,-1 0,-2-5,0 7,1 0,-1 0,-1 0,1 1,-1-1,1 1,-1 0,0 0,-1 1,1-1,-1 1,1 1,-1-1,0 1,0 0,0 0,0 0,0 1,-1 0,1 0,0 1,-1 0,1 0,-3 1,-10 0,1 0,-1 2,1 0,0 2,0 0,0 1,-15 7,8-3,1 2,0 1,1 1,0 1,1 1,1 1,1 1,0 1,1 0,1 1,1 2,1-1,1 2,1 0,-5 12,16-30,1-1,1 1,-1-1,1 1,-1-1,1 1,1 0,-1 0,1-1,-1 1,1 0,1 0,-1 0,1-1,0 1,0 0,0 0,1-1,-1 1,1-1,0 0,1 1,-1-1,1 0,-1 0,1 0,1-1,-1 1,0-1,1 0,0 0,3 3,14 5,0-1,0 0,1-2,0 0,1-2,-1 0,1-2,1-1,-1 0,0-2,1 0,-1-2,0 0,13-4,125-33,-137 29</inkml:trace>
  <inkml:trace contextRef="#ctx0" brushRef="#br0" timeOffset="1914.081">898 761,'-13'9,"1"2,0-1,1 2,0 0,1 0,0 1,1 0,0 0,0 3,7-12,0 0,0 0,0 0,0 1,1-1,0 0,0 1,0-1,0 1,1-1,-1 1,1 0,1-1,-1 1,0-1,1 1,0-1,0 1,1-1,-1 0,1 1,0-1,0 0,0 0,0 0,1-1,0 1,-1 0,2-1,-1 0,0 0,1 0,2 2,3-1,1 0,0 0,0-1,0-1,0 0,1 0,-1-1,0 0,1-1,-1 0,1-1,-1 0,0-1,1 0,-1 0,0-1,0-1,-1 1,1-2,-1 1,0-1,0-1,0 1,0-1,-1-1,1-1,-3 3,-1 0,1-1,-1 0,0 0,0-1,0 1,-1-1,0 0,0 0,-1 0,0-1,-1 1,1-1,-1-1,-1 6,0 0,-1 0,1 0,-1 0,0 0,0 0,0 0,0 0,0 0,0 0,-1 0,0 0,0 0,0 0,0 0,0 1,0-1,-1 0,1 1,-1-1,0 1,1-1,-1 1,0 0,-1 0,1 0,0 0,-1 0,1 0,-1 1,1-1,-1 1,0 0,0 0,1 0,-1 0,-3-1,-45-4,26 6</inkml:trace>
  <inkml:trace contextRef="#ctx0" brushRef="#br0" timeOffset="2235.695">812 817,'20'15,"15"4,7-1,1-3,-2-4,-3-5,-4-2,-2-3,-7 4,-7 0</inkml:trace>
  <inkml:trace contextRef="#ctx0" brushRef="#br0" timeOffset="3317.942">277 253,'27'-36,"2"1,1 1,1 2,2 1,34-24,-64 53,0-1,0 0,0 0,0 1,1 0,-1 0,1 0,0 0,-1 0,1 1,0 0,0-1,0 1,0 1,0-1,0 1,0-1,0 1,0 0,1 1,-1-1,0 1,0 0,0 0,0 0,-1 0,1 1,0-1,0 1,-1 0,1 0,-1 1,0-1,3 2,90 148,-83-141</inkml:trace>
  <inkml:trace contextRef="#ctx0" brushRef="#br0" timeOffset="3715.38">1490 112,'26'76,"-2"1,-4 1,-4 1,-2 0,0 61,-13-117,0 0,-2-1,-1 1,-1-1,-1 1,0-1,-2 0,-1-1,0 1,-2-1,0-1,-1 1,-2-2,0 1,-1-2,0 0,-2 0,0-1,-1-1,0-1,-2 0,-18 12,-10 2,28-18</inkml:trace>
  <inkml:trace contextRef="#ctx0" brushRef="#br0" timeOffset="5599.943">1913 282,'0'28,"-4"34,-3 16,-4 5,0-8,1-7,3-5,-2-4,0-2,-3-6,0-2,3-5,2 0,3-3,2-3,-4-4,0-3,0-6</inkml:trace>
</inkml:ink>
</file>

<file path=ppt/ink/ink7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31,'226'-11,"-203"5,0 1,0 2,0 0,1 1,-1 1,1 2,2 0,-15 4,-6 1</inkml:trace>
</inkml:ink>
</file>

<file path=ppt/ink/ink7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30,'28'5,"25"-4,7-1,-1-1,-6-1,-7-4,-7-1,-5 0,-3 2,-3 1,-1 2,-5 1</inkml:trace>
</inkml:ink>
</file>

<file path=ppt/ink/ink7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9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38 153,'-2'1,"0"0,1 1,-1-1,0 1,0 0,1 0,-1-1,1 1,0 0,-1 0,1 0,0 1,0-1,0 0,1 0,-1 1,0-1,1 0,0 1,-1-1,1 0,0 1,0-1,1 3,-2-2,-12 280,15-265,62-199,-54 148,2 1,1 0,2 1,1 0,1 1,2 1,1 1,1 1,14-14,-34 40,1-1,0 1,-1 0,1-1,0 1,0 0,0 0,0 0,0 0,0 1,0-1,1 0,-1 1,0 0,0-1,0 1,1 0,-1 0,0 0,0 0,0 1,1-1,-1 1,0-1,0 1,0 0,0 0,0 0,0 0,0 0,0 0,0 0,0 1,-1-1,1 1,-1-1,1 1,-1 0,1 0,43 80,-43-63,-5-4</inkml:trace>
</inkml:ink>
</file>

<file path=ppt/ink/ink7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47,'-11'227,"-24"29,13-101,11-141,8-18</inkml:trace>
  <inkml:trace contextRef="#ctx0" brushRef="#br0" timeOffset="283.467">0 47,'44'0,"37"-5,10-1,-5 0,-8 1,-13 1,-12-2,-10-2,-8 2,-15 6,-15 7,-14 4,-5-1</inkml:trace>
  <inkml:trace contextRef="#ctx0" brushRef="#br0" timeOffset="531.358">0 470,'39'0,"36"0,10-5,-4-1,-11 0,-14 1,-10 2,-9 1,-5 1,-9 0</inkml:trace>
  <inkml:trace contextRef="#ctx0" brushRef="#br0" timeOffset="818.694">621 470,'-11'21,"2"1,0 0,1 0,1 1,1 0,1 0,1 1,2-1,0 1,1 18,1-39,1 1,-1-1,1 1,0-1,0 1,0-1,0 1,0-1,1 0,-1 0,1 0,0 0,0 0,0 0,1 0,-1-1,0 1,1-1,0 0,0 1,0-1,0 0,0-1,0 1,0-1,0 1,1-1,-1 0,1 0,-1 0,0-1,1 1,0-1,-1 0,1 0,1 0,13 0,1-1,-1-1,0 0,0-1,0-1,0-1,-1 0,0-2,0 0,0-1,-1 0,0-1,-1-1,0-1,0 0,-1-1,-1 0,0-1,0 0,1-5,-11 14,-1 0,1 0,-1 0,0 0,0-1,-1 1,1-1,-1 1,0-1,0 1,-1-1,1 0,-1 0,0 1,0-1,-1 0,0 1,1-1,-1 0,-1 1,1-1,-1 1,0-1,0 1,0 0,0 0,-1 0,1 0,-1 0,0 1,-1-1,1 1,0 0,-1 0,0 0,0 0,0 1,0-1,0 1,-4-1,-79-33,61 28</inkml:trace>
  <inkml:trace contextRef="#ctx0" brushRef="#br0" timeOffset="1180.009">621 640,'4'-2,"125"-36,-125 37,1 1,-1-1,0 1,1 0,-1 1,0-1,1 1,-1-1,0 1,0 0,1 1,-1-1,0 1,0 0,0 0,-1 0,1 0,0 1,-1-1,0 1,1 0,-1 0,0 1,-1-1,1 0,-1 1,1 0,1 3,6 14,-9-17,0 0,0 0,1 0,-1 0,1 0,0 0,1 0,-1-1,1 1,-1-1,1 1,0-1,0 0,0 0,1-1,-1 1,1 0,0-1,-1 0,1 0,0 0,0-1,0 1,1-1,-1 0,0 0,3 0,54-20,-47 7</inkml:trace>
  <inkml:trace contextRef="#ctx0" brushRef="#br0" timeOffset="6468.492">875 442,'0'5,"-5"1,-6 0,-6-1,-6-1,-2-2,-3-1,-1-1,5 5,0 1,6 5,0 0,4 3,4-5,3-5</inkml:trace>
</inkml:ink>
</file>

<file path=ppt/ink/ink7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51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0 871,'48'-14,"-1"-1,0-3,-2-2,0-1,0-3,-13 6,-1-1,0-2,-2-1,0-1,-1-1,-2-1,-1-2,-1 0,19-29,220-285,-166 201,-74 125,-17 50,-9 86,-5 0,-5-1,-5 0,-5-1,-7 3,24-96,0 0,-2 0,0-1,-2 0,-1-1,-1 0,-1-1,-10 15,19-34,0 0,0 0,0 0,0 0,0-1,-1 0,0 0,1 0,-1 0,-1-1,1 0,0 0,0 0,-1 0,1-1,-1 0,1 0,-1-1,1 0,-1 0,0 0,1 0,-1-1,1 0,-1 0,1 0,-1-1,1 0,0 0,0 0,0-1,0 0,0 0,1 0,-1 0,1-1,0 0,0 1,0-2,0 1,1 0,-2-4,-40-91,37 68</inkml:trace>
  <inkml:trace contextRef="#ctx0" brushRef="#br0" timeOffset="3269.261">1552 532,'-25'16,"0"0,1 1,0 1,2 1,0 2,1 0,1 2,11-14,1 1,0 0,1 0,0 1,0 0,1 0,1 1,0-1,0 1,-2 12,6-19,0-1,0 0,1 0,0 1,0-1,0 1,0-1,0 0,1 1,0-1,0 0,0 0,0 0,1 1,-1-1,1-1,0 1,1 0,-1 0,1-1,-1 1,1-1,0 0,0 0,0 0,1 0,-1-1,1 1,0-1,-1 0,1 0,4 2,4 0,-1 0,1-1,0 0,0-1,0 0,0-1,0 0,0-1,0 0,1-1,-1-1,0 0,0 0,6-3,161-64,-176 68,9-4,1-1,-1 0,0 0,-1-1,0-1,0 0,0 0,-1-1,-1-1,1 1,-1-1,-1-1,0 0,-1 0,0-1,0 0,3-11,-8 19,-1-1,-1 0,1 0,-1 0,0 0,0 0,0 0,-1 0,1 0,-1 1,0-1,-1 0,1 0,-1 1,0-1,0 1,-1-1,1 1,-1 0,0 0,0 0,0 1,-1-1,1 1,-1-1,0 1,0 0,-1 0,-8-7,0 2,-1-1,0 2,0 0,-1 1,0 0,0 1,-5 0,-18-3,4 4</inkml:trace>
</inkml:ink>
</file>

<file path=ppt/ink/ink7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4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71,'8'-7,"0"0,0 0,1 1,-1 0,2 0,-1 1,0 1,1-1,0 1,0 1,0 0,1 1,-1-1,8 1,-16 2,0 0,0 1,0-1,0 0,0 1,0 0,0-1,0 1,0 0,0 0,0 0,-1 0,1 0,0 1,-1-1,1 0,-1 1,0-1,1 1,-1 0,0-1,0 1,0 0,0 0,0 0,0 0,0 0,-1 0,1 0,-1 0,0 0,1 0,-1 0,0 0,0 0,0 0,-1 0,1 0,0 0,-1 0,1 0,-1 0,0 0,1 0,-1 0,0 0,0-1,0 1,-1 0,1-1,0 1,-1-1,1 1,-1-1,1 1,-1-1,0 0,0 0,-148 146,149-147,0 1,0 0,0 0,0 0,0 0,1 0,-1 0,0 1,1-1,-1 0,0 0,1 0,-1 1,1-1,0 0,-1 1,1-1,0 0,0 1,0-1,0 0,0 1,0-1,0 0,1 1,-1-1,0 0,1 1,-1-1,1 0,-1 0,1 0,0 1,-1-1,1 0,0 0,0 0,0 0,0 0,0 0,0 0,0-1,0 1,0 0,0 0,0-1,1 1,-1-1,0 1,0-1,1 0,72 11,-55-11,-1 0,0-1,0 0,0-2,-1 0,1-1,0-1,-1-1,5-2,-1-2</inkml:trace>
</inkml:ink>
</file>

<file path=ppt/ink/ink7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9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0,'5'0,"11"0,3 5,2 2,4-1,1-1,2-2,1 0,-1-2,1-1,0-5,0-1,-1-1,0 2,1 1,-6 2</inkml:trace>
</inkml:ink>
</file>

<file path=ppt/ink/ink7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0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53,'48'-5,"31"-2,6 1,-7 1,-11 2,-17-4,-13-1,-7 2,-9 1</inkml:trace>
</inkml:ink>
</file>

<file path=ppt/ink/ink7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7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63,'-55'280,"52"-251,0 0,2 0,1 0,1 1,2-1,1 0,1 0,1-1,8 20,-10-40,0 0,1 0,1 0,-1-1,1 0,0 0,1-1,-1 1,1-1,1-1,-1 1,1-2,0 1,0-1,0 0,1 0,-1-1,1 0,0-1,0 0,0 0,0-1,0 0,1 0,-1-1,0-1,0 1,0-2,0 1,0-1,0 0,0-1,0 0,-1-1,3-1,4-2,0-1,0 0,-1-1,-1-1,1 0,-1-1,-1 0,0-1,-1 0,0-1,0-2,16-17,-1-2,-2-1,-1-1,-2-1,-1-1,2-12,-8 16,0 0,-3-2,-1 1,-1-1,-3-1,0 0,-2-8,-3 43,-1 0,1 0,0 0,-1 0,0 0,1 0,-1 0,0 0,0 0,0 0,0 0,-1 0,1 0,0 0,-1 0,1 0,-1 0,0 0,0 1,0-1,0 0,0 0,0 1,0-1,0 1,-1-1,1 1,-1-1,1 1,-1 0,1 0,-1 0,0 0,0 0,0 0,1 0,-1 0,0 1,0-1,0 1,0-1,0 1,0 0,0 0,0 0,0 0,0 0,0 0,0 1,0-1,0 1,0-1,0 1,0 0,0 0,1-1,-1 1,0 1,1-1,-1 0,-1 1,-11 16,1 0,1 1,1 1,0 0,1 0,2 1,0 0,1 0,1 1,1 0,-2 15,2-15,2 0,0 0,1 0,1 0,1 0,1 0,1 0,1 0,1 0,1 0,1-1,0 0,8 15,118 161,-74-121,-51-75,-8-10</inkml:trace>
  <inkml:trace contextRef="#ctx0" brushRef="#br0" timeOffset="1201.693">1051 542,'0'5,"-5"16,-1 9,0 4,-4 2,0-1,2-2,2-1,2-2,2-1,-4-5,0-2,0 0,2 1,5-4,8-9,3-6</inkml:trace>
  <inkml:trace contextRef="#ctx0" brushRef="#br0" timeOffset="1922.249">1277 825,'49'1,"-27"0,0 0,-1-2,1 0,0-2,0 0,-1-1,15-5,-33 8,-1 0,0-1,0 1,0 0,0-1,0 1,0-1,-1 1,1-1,0 0,-1 0,1 0,-1 0,0 0,0 0,0 0,0 0,0 0,0 0,0-1,-1 1,1 0,-1-1,0 1,1-1,-1 1,0 0,0-1,-1 1,1-1,-1 1,1 0,-1 0,1-1,-1 1,0 0,0 0,0 0,-1-1,1 1,0 1,-1-1,1 0,-1 0,0 0,0 1,1-1,-1 1,0 0,0-1,0 1,-3-1,-70-45,73 46,0 0,0 1,0-1,-1 1,1-1,0 1,-1-1,1 1,0 0,-1 0,1 0,0 1,-1-1,1 1,0-1,0 1,-1-1,1 1,0 0,0 0,0 0,0 1,0-1,0 0,0 1,0-1,1 1,-1 0,1-1,-1 1,1 0,-1 0,1 0,0 0,0 0,0 1,-1 6,-1 0,2 1,-1-1,1 1,1 0,0-1,0 1,1 0,0-1,1 1,0-1,0 0,1 1,1-1,-1 0,1-1,1 1,-1-1,3 3,21 103,-27-114,0 1,0 0,-1 0,1 0,0-1,0 1,1 0,-1-1,0 1,0-1,0 1,0-1,0 0,1 1,-1-1,0 0,0 0,1 0,-1 0,0 0,0 0,0 0,1 0,-1-1,0 1,0 0,0-1,1 1,-1-1,0 1,0-1,0 1,0-1,0 0,0 0,0 0,0 1,-1-1,1 0,0 0,0 0,-1 0,1 0,0 0,-1-1,1 1,-1 0,0 0,1-1,3-3,13-12,-2-1,0 0,-1-1,-1-1,-1 0,0 0,-2-2,0 1,0-6,-2 2</inkml:trace>
</inkml:ink>
</file>

<file path=ppt/ink/ink7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2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261 195,'0'-8,"1"1,-1-1,-1 0,0 0,0 0,0 0,-1 1,0-1,-1 1,1-1,-2 1,1 0,-1 0,0 0,0 1,-1-1,0 1,0 0,0 0,-1 1,0 0,0 0,0 0,-1 0,1 1,-1 0,0 1,0 0,-1 0,1 0,-1 1,-6-2,9 5,0 0,-1-1,1 2,0-1,0 1,0-1,0 1,1 0,-1 1,0 0,1-1,0 1,-1 1,1-1,1 0,-1 1,0 0,1 0,0 0,0 0,0 1,0-1,1 1,-1 0,1 0,1 0,-1 0,1 0,-1 0,1 0,1 0,-1 1,1-1,0 0,0 0,1 4,-3 20,1 0,1-1,2 1,1 0,1-1,1 0,2 0,1 2,133 308,-128-306,-1 1,-2 0,-1 0,-2 1,-1 1,-2-1,-1 1,-2-1,-3 31,2-40,2-20,-1 0,0 0,0 0,-1 1,0-1,0 0,0 0,0 1,-1-1,0 0,0 0,0 0,-1 0,0 0,0 0,0 0,0-1,-1 1,0-1,0 1,0-1,0 0,-1 0,1-1,-1 1,0-1,0 1,-1-1,1-1,-4 3,2-4,0 1,0-1,0-1,0 1,0-1,-1 0,1-1,0 1,0-1,0 0,0-1,0 1,0-1,0 0,1-1,-1 0,1 1,-1-2,1 1,0-1,0 1,1-1,-1-1,1 1,-1-2,-1-7,5 1</inkml:trace>
</inkml:ink>
</file>

<file path=ppt/ink/ink7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9.2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0 226,'34'5,"20"1,6 0,-2-1,-7-2,-6 0,-7-2,-5-1,-8-5,-3-1,-1 0,1 1,-3 1</inkml:trace>
  <inkml:trace contextRef="#ctx0" brushRef="#br0" timeOffset="290.931">226 0,'-5'39,"-1"21,0 7,1-5,1-7,2-8,1-8,0-5,1-4,1-2,-1-6</inkml:trace>
</inkml:ink>
</file>

<file path=ppt/ink/ink7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4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0 172,'1'142,"8"-189,2 1,2 1,2 0,15-29,-27 68,-3 4,0 0,0 0,0 0,0 0,0 0,1 0,-1 0,1 0,-1 0,1 0,0 0,0 0,0 1,0-1,0 0,0 1,0-1,1 1,-1-1,0 1,1-1,-1 1,1 0,0 0,-1 0,1 0,0 0,0 0,0 0,0 1,-1-1,1 1,0-1,0 1,0 0,0 0,0 0,0 0,0 0,0 0,0 0,0 1,0-1,0 1,0-1,0 1,1 0,30 32,-17-15</inkml:trace>
  <inkml:trace contextRef="#ctx0" brushRef="#br0" timeOffset="434.236">225 285,'15'-4,"-6"1,1 0,-1 1,1 0,0 0,-1 1,1 0,0 1,0 0,0 1,-1 0,6 2,-14-2,0 1,0-1,0 1,0-1,0 1,-1 0,1-1,-1 1,1 0,-1 0,0-1,1 1,-1 0,0 0,0 0,0-1,-1 1,1 0,0 0,-1 0,1-1,-1 1,1 0,-1-1,0 1,0 0,0-1,0 1,0-1,0 1,0-1,0 0,-1 1,1-1,0 0,-1 0,1 0,-1 0,0 0,-2 4,-35 59,38-62,1-1,-1 1,1-1,-1 1,1-1,-1 1,1-1,0 1,0-1,0 1,0 0,0-1,0 1,1-1,-1 1,0-1,1 1,-1-1,1 1,-1-1,1 1,0-1,0 0,0 0,0 1,0-1,0 0,0 0,0 0,0 0,0 0,0 0,1 0,-1 0,0 0,1-1,-1 1,1-1,-1 1,1-1,-1 1,1-1,-1 0,1 0,0 0,92-14,-73 7</inkml:trace>
  <inkml:trace contextRef="#ctx0" brushRef="#br0" timeOffset="-1183.567">28 1103,'-17'202,"12"-193,9-38,2 0,1 0,1 0,1 1,1 0,2 1,1 0,3-4,-15 29,0 0,0 1,0-1,0 0,1 0,-1 1,0-1,1 1,-1-1,1 1,-1 0,1 0,0-1,0 1,-1 0,1 0,0 1,0-1,0 0,0 1,0-1,0 1,0-1,0 1,0 0,0 0,0 0,0 0,0 0,0 1,0-1,0 1,0-1,0 1,0 0,0 0,0-1,0 1,-1 1,1-1,0 0,-1 0,1 1,-1-1,1 0,-1 1,0 0,1-1,-1 1,0 0,0 0,0-1,0 2,9 13</inkml:trace>
  <inkml:trace contextRef="#ctx0" brushRef="#br0" timeOffset="-937.531">282 1273,'0'23,"5"9,1-1</inkml:trace>
  <inkml:trace contextRef="#ctx0" brushRef="#br0" timeOffset="1848.219">762 370,'-5'38,"-1"23,0 5,1-3,1-9,2-7,1-8,-4-5,-2-4,1-2,2-1,-4-1,-1 1,2 0,2 1,-3-6,-1 0,2-5</inkml:trace>
  <inkml:trace contextRef="#ctx0" brushRef="#br0" timeOffset="2151.449">705 370,'34'-5,"20"-1,6-1,-7 7,-12 3</inkml:trace>
  <inkml:trace contextRef="#ctx0" brushRef="#br0" timeOffset="2419.271">649 736,'33'0,"21"-5,7-1,-4 0,-10 1</inkml:trace>
  <inkml:trace contextRef="#ctx0" brushRef="#br0" timeOffset="2918.37">846 1075,'-5'19,"-1"2,5-8,2-10,7-7,1-7,4-6,5-5,4-4,3-2,2 4,-4 1,0 4,-5 11,-5 11,-4 9,-5 4</inkml:trace>
  <inkml:trace contextRef="#ctx0" brushRef="#br0" timeOffset="3662.932">1298 736,'-14'18,"1"0,0 1,1 1,1 0,1 0,1 1,1 0,1 1,-4 16,10-35,1 1,-1-1,0 0,1 1,0-1,0 0,0 1,0-1,1 1,-1-1,1 0,0 0,0 1,0-1,0 0,0 0,1 0,0 0,-1 0,1 0,0-1,0 1,1 0,-1-1,0 0,1 0,0 1,-1-2,1 1,0 0,0 0,0-1,0 0,0 1,0-1,1 0,-1-1,0 1,1 0,-1-1,0 0,1 0,-1 0,0 0,1-1,-1 1,0-1,1 0,-1 0,3-1,10-6,-1 0,1-1,-2-1,1 0,-1-1,-1-1,0 0,-1 0,0-2,-1 1,0-1,-1-1,-1 0,0-1,-1 1,-1-2,4-12,-3 14,1-2,0 0,-1-1,-1 0,-1 0,0 0,-2-1,0 0,-1 0,0 0,-2-1,0 1,-2 0,0 0,-1-1,-1 1,0 0,-2 0,0 1,-1 0,-1-1,-1 2,0-1,-8-10,13 24,0 0,0 0,-1 0,0 0,0 1,0-1,0 1,0 0,0 0,-1 0,0 1,1 0,-1 0,0 0,0 0,0 1,0 0,-1 0,1 0,0 0,0 1,0 0,-1 0,1 1,0-1,0 1,-1 0,1 1,0-1,0 1,1 0,-1 0,0 1,1-1,-1 1,1 0,0 0,0 1,0-1,0 1,0 0,1 0,0 0,-1 0,-1 5,-1 0,1 0,1 0,0 0,0 1,0-1,2 1,-1 0,1 0,0 0,1 0,1 1,-1-1,1 0,1 0,0 0,1 1,0-1,0 0,1-1,0 1,1 0,0-1,0 0,6 8,134 180,23-33,-157-151</inkml:trace>
  <inkml:trace contextRef="#ctx0" brushRef="#br0" timeOffset="4228.651">1806 736,'0'248,"17"-314,-14 39,2 0,1 1,1-1,1 1,2 1,0-1,2 2,1-1,0 2,2 0,14-17,-28 39,0-1,0 1,1 0,-1 0,0-1,1 1,-1 0,0 0,1 0,0 1,-1-1,1 0,-1 0,1 1,0-1,0 1,-1 0,1-1,0 1,0 0,-1 0,1 0,0 0,0 0,-1 1,1-1,0 0,0 1,-1-1,1 1,-1 0,1 0,0-1,-1 1,1 0,-1 0,0 1,1-1,-1 0,0 0,0 1,0-1,1 0,-2 1,1-1,0 1,0 0,0-1,-1 1,1-1,-1 1,1 0,-1 0,0-1,1 1,-1 0,0 0,11 45,-4-29</inkml:trace>
</inkml:ink>
</file>

<file path=ppt/ink/ink7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7.3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111 460,'-25'53,"3"1,2 2,3 0,0 8,16-60,-1-1,1 0,0 1,0-1,0 1,0-1,1 1,-1-1,1 1,0-1,0 1,0 0,0-1,1 1,0-1,-1 1,1-1,1 1,-1-1,0 0,1 0,0 1,-1-1,1 0,1 0,-1-1,0 1,1 0,-1-1,1 1,0-1,-1 0,1 0,1 0,-1 0,0-1,2 2,8-4,0-1,0 0,-1-1,0-1,1 1,-1-2,0 0,-1 0,1-1,-1-1,-1 0,1 0,5-6,7-3,-1-1,0-1,-1-1,-1-1,-1-1,-1-1,-1 0,-1-1,-1-1,-1-1,-1 0,-1 0,-1-1,-2-1,0 0,-2 0,-1-1,-1 0,0-16,-3 30,0-2,-1 1,0 0,-2 0,0 0,0 0,-1 0,-1 0,-1 0,0 0,0 1,-2 0,0 0,0 0,-2 1,1 0,-7-8,7 16,-1 1,1-1,-1 1,0 1,0 0,-1 0,1 0,0 1,-1 0,0 1,1 0,-1 0,0 1,1 0,-1 1,0 0,0 0,1 1,-1 0,1 0,0 1,0 0,0 0,0 1,0 0,0 1,1 0,0 0,0 0,1 1,-1 0,0 2,-2 3,0 0,1 1,1 1,0-1,0 1,1 0,1 0,0 1,1 0,1 0,0 0,1 0,0 0,1 1,1-1,0 0,1 1,3 12,-1-4,2 1,1-1,1-1,1 1,1-1,1-1,1 0,0 0,2-1,0 0,2 0,43 60,-48-62,1 0,1-1,1 0,1-1,0 0,1-1,0-1,1 0,1-1,0-1,1-1,9 5,-4-7</inkml:trace>
  <inkml:trace contextRef="#ctx0" brushRef="#br0" timeOffset="386.345">986 290,'-29'33,"2"2,1 0,2 2,1 1,2 1,2 0,-11 35,26-65,0 1,1-1,1 1,0 0,0 0,1 0,0 0,0 0,1 0,1 0,0 0,0 0,1-1,0 1,0 0,1 0,1-1,0 0,0 0,1 0,0 0,0-1,1 1,0-1,0-1,1 1,0-1,1 0,-1-1,1 0,1 0,-1-1,1 0,3 1,-1-1,0-1,1 0,-1-1,1 0,0-1,0 0,0-1,0-1,0 0,0 0,0-1,0-1,0 0,0 0,0-2,-1 1,1-1,-1-1,0 0,0 0,-1-1,0-1,0 0,0 0,-1-1,0 0,0 0,-1-1,0-1,4-6,0-4,0 0,-2-1,0-1,-1 1,-2-2,0 1,-1-1,-1 0,-1 0,0-22,-3 33,0 0,-1 1,-1-1,0 0,-1 1,0-1,0 1,-1-1,-1 1,0 0,-1 0,0 1,0-1,-1 1,0 0,-1 1,0-1,-1 1,0 1,0-1,-1 1,-4-2,4 5,-1 0,0 1,0 0,0 1,-1 0,1 0,0 1,-1 1,0 0,1 0,-1 1,0 0,0 1,1 1,-1-1,1 1,-1 1,1 0,0 1,0 0,0 0,1 1,-1 0,-2 3,-17 8</inkml:trace>
  <inkml:trace contextRef="#ctx0" brushRef="#br0" timeOffset="667.218">619 713,'52'2,"-1"-4,0-1,1-2,-2-3,1-2,-1-2,-1-3,17-8,-37 15,25-4,-54 51,-2-35,0 0,1 0,-1 0,1 0,0 1,0-1,0 0,0 1,1-1,0 1,0-1,0 1,0-1,1 1,0-1,0 0,0 1,0-1,1 0,0 0,0 0,0 0,0 0,0 0,1-1,0 1,0-1,0 1,0-1,0 0,0 0,1-1,2 3,11-1,1-1,-1 0,1-1,-1-1,1 0,0-1,-1-1,1-1,-1-1,1 0,-1-1,1-1,7-2</inkml:trace>
</inkml:ink>
</file>

<file path=ppt/ink/ink7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0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202 368,'-2'-7,"-1"1,0-1,0 1,-1 0,0 0,0 0,0 1,-1-1,0 1,0 0,0 1,-1-1,1 1,-1 0,0 0,0 1,-1-1,1 2,0-1,-1 1,0 0,0 0,0 0,0 1,-2 0,7 1,0 0,0 0,-1 0,1 0,0 0,0 0,-1 0,1 1,0-1,0 1,0 0,0 0,0 0,0 0,0 0,0 0,0 0,0 1,0-1,1 1,-1-1,0 1,1 0,0-1,-1 1,1 0,0 0,0 0,0 0,0 0,0 0,1 0,-1 1,0-1,1 0,0 0,-1 1,-2 93,4-78,1 38,-3-24,2 0,2 0,1 0,1 0,1-1,5 8,2 0,89 205,-96-228,0-1,-1 1,0 1,-2-1,0 0,0 1,-2 0,0 0,-1-1,0 1,-3 12,1 15,-25 125,27-168,0 1,0-1,0 1,0-1,0 0,-1 1,1-1,0 0,-1 0,1 1,0-1,-1 0,0 0,1 0,-1 1,0-1,0 0,1 0,-1 0,0 0,0 0,0 0,0-1,0 1,-1 0,1 0,0-1,0 1,0-1,-1 1,1-1,0 1,0-1,-1 0,1 0,0 1,-1-1,1 0,0 0,-1-1,1 1,0 0,-1 0,1-1,0 1,-1 0,1-1,0 1,0-1,0 0,-1 1,1-1,0 0,0 0,0 0,0 0,0 0,-34-43,22 20</inkml:trace>
  <inkml:trace contextRef="#ctx0" brushRef="#br0" timeOffset="462.204">485 1243,'-5'15,"1"0,1 0,0 0,1 0,0 0,1 1,1-1,0 0,2 1,-1-1,2 0,0 0,1 0,0 0,4 5,-7-17,1 0,0 0,0 0,0-1,0 1,0-1,1 0,-1 1,1-1,-1 0,1 0,0-1,0 1,0 0,0-1,0 0,0 0,0 0,0 0,1 0,-1-1,0 1,0-1,1 0,-1 0,0 0,1 0,-1-1,0 1,1-1,-1 0,0 0,0 0,0-1,1 1,4-3,0 0,-1-1,1 1,-1-2,0 1,0-1,0 0,-1 0,0-1,0 0,-1 0,4-5,-5 6,0 0,0 0,-1-1,0 1,0-1,0 0,-1 0,0 0,0 0,0 0,-1 0,-1-1,1 1,-1 0,0-1,-1 1,1 0,-1 0,-1-1,0 1,0 0,0 0,-1 1,0-1,0 0,0 1,-1 0,0 0,-1 0,1 0,-1 0,0 1,0 0,-1 0,0 1,0-1,0 1,-3-1,-15-4</inkml:trace>
  <inkml:trace contextRef="#ctx0" brushRef="#br0" timeOffset="795.815">428 1384,'20'0,"10"0,5 0,2 0,-1 0,-1 0,-3 0,-1 0,-2 0,-5 0</inkml:trace>
  <inkml:trace contextRef="#ctx0" brushRef="#br0" timeOffset="1065.188">936 1355,'-5'29,"-1"10</inkml:trace>
  <inkml:trace contextRef="#ctx0" brushRef="#br0" timeOffset="1766.041">456 1,'-8'24,"0"1,2-1,0 1,2 1,1-1,1 1,1-1,1 1,2 0,3 20,-5-41,1 0,0 0,0 0,0-1,0 1,1 0,0-1,0 1,0-1,0 0,1 0,0 0,-1 0,2 0,-1 0,0-1,1 1,-1-1,1 0,0 0,0-1,0 1,1-1,-1 0,1 0,-1 0,1-1,0 1,-1-1,1 0,0 0,0-1,0 0,0 0,-1 0,1 0,0-1,0 1,4-3,-1 0,0-1,0 0,0-1,-1 0,0 0,0-1,0 0,0 0,-1 0,0-1,-1 0,0 0,0-1,0 1,-1-1,0 0,0 0,-1 0,0-1,-1 1,1-1,-2 0,1 0,-1 0,-1 1,0-1,0 0,0 0,-1 0,-1 0,0 0,0 1,-2-6,1 8,0 0,0 0,-1 0,0 1,0-1,0 1,-1 0,0 0,0 0,0 1,0 0,-1 0,0 0,0 1,0 0,0 0,0 0,-1 1,1 0,-1 0,1 1,-1-1,0 2,0-1,0 1,1 0,-1 0,-6 1,-12-1</inkml:trace>
  <inkml:trace contextRef="#ctx0" brushRef="#br0" timeOffset="2097.848">315 283,'24'-9,"18"-4,6 1,0 2,-4 3,-4 3,-9 6,-5 3,-2 1,-5 5,-1-1,-4-6,-4-4</inkml:trace>
  <inkml:trace contextRef="#ctx0" brushRef="#br0" timeOffset="2480.094">880 255,'28'0,"11"5,-8 6,-12 6,-16 5,-12 4,-5 2,0 1,8-4,8-7,10-6,7-5,6-4,2-2,3-2,-5-5,-1-2,-6 1</inkml:trace>
  <inkml:trace contextRef="#ctx0" brushRef="#br0" timeOffset="5382.69">1077 1384,'125'-160,"-8"-5,60-117,-148 236,-26 41,40-39,-43 89,-40 150,39-179,-2 3,1 1,1-1,1 1,1 0,0-1,2 1,2 9,-5-27,1 0,-1 0,1 0,0-1,-1 1,1 0,0 0,0-1,0 1,0-1,0 1,1-1,-1 1,0-1,1 0,-1 1,1-1,-1 0,1 0,0 0,-1 0,1 0,0-1,0 1,0-1,-1 1,1-1,0 1,0-1,0 0,0 0,0 0,0 0,0 0,0 0,-1-1,1 1,0-1,0 1,0-1,0 0,-1 0,1 1,0-1,-1-1,1 1,-1 0,1 0,-1 0,1-1,-1 0,144-162,47-89,-141 176,-60 117,-3-21,0 1,1 1,1 0,1 0,1 1,1 0,1 0,1 1,0 0,2 0,1 0,1 0,1 1,1-1,0 0,2 0,1 0,1 0,4 11,1-13,-1-3</inkml:trace>
  <inkml:trace contextRef="#ctx0" brushRef="#br0" timeOffset="5687.544">2234 1017,'-5'11,"0"0,0-1,1 2,0-1,1 0,1 1,0-1,0 1,1 0,0 0,1 0,1 0,0-1,0 1,1 0,1-1,3 11,-5-19,1-1,-1 0,0 0,1 0,0 0,-1 0,1 0,0 0,0 0,0-1,0 1,0-1,0 1,1-1,-1 0,0 0,1 0,-1 0,1 0,-1-1,1 1,0-1,-1 0,1 1,-1-1,1 0,-1-1,1 1,0 0,-1-1,1 1,-1-1,1 0,-1 0,0 0,1 0,-1 0,2-2,4-1,0-1,-1 0,0 0,0-1,0 1,-1-2,0 1,0-1,0 0,-1 0,1-1,-2 0,0 1,-1-1,0-1,0 1,-1 0,0-1,0 1,-1-1,0 0,0 1,-1-1,-1 0,0-6,1 12,-1-1,1 1,-1-1,0 1,0-1,0 1,-1 0,1-1,-1 1,0 0,0 0,0 0,0 1,0-1,0 0,-1 1,0-1,1 1,-1 0,0 0,0 0,0 0,0 1,0-1,-1 1,1 0,0 0,-1 0,1 0,-1 0,1 1,-1 0,1 0,-2 0,-22 2,3 4</inkml:trace>
</inkml:ink>
</file>

<file path=ppt/ink/ink7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7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7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7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7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7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7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7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7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7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7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7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7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7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7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7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7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7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7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7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7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7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7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7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7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7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7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7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7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7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7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7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7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7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7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7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7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7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7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7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7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7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7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7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7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7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7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7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7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7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7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7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7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7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7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7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7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7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7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7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7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7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7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7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7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7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7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7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7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7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7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7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7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7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7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7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7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7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7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7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7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7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7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7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7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7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7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7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7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7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28 227,'38'0,"28"0,7 0,0-5,-6-2,-11 1,-5 1,-6 1,-6 2,-6 1,-2 1,-2 0,-7 5,-6 1</inkml:trace>
  <inkml:trace contextRef="#ctx0" brushRef="#br0" timeOffset="249.28">0 396,'43'5,"44"1,15 0,-3-1,-11-2,-14 0,-15-2,-13-1,-9 0,-12 5,-4 1,-2 0,-4-1</inkml:trace>
  <inkml:trace contextRef="#ctx0" brushRef="#br0" timeOffset="651.64">395 1,'0'6,"1"0,0 0,0 0,1 0,-1 0,1-1,1 1,-1 0,1-1,0 1,0-1,0 0,1 0,0 0,0-1,0 1,1-1,-1 0,1 0,0-1,0 1,0-1,5 2,16 10,0-1,2-1,-1-1,2-2,10 2,119 54,-154-65,0 1,-1 0,1 0,-1 0,1 0,-1 0,0 1,0-1,0 1,0 0,0 0,-1 0,1 0,-1 0,0 1,0-1,0 1,0 0,-1-1,1 1,-1 0,0 0,0 0,0 0,-1 0,0 0,1 0,-1 0,-1 0,1 0,0 0,-1 0,0 0,0 0,0-1,-1 1,0 2,-14 13,-1-2,-1 0,0-1,-1 0,0-2,-1 0,-1-2,0 0,-1-1,-11 3,11-3,-168 77,93-47,91-34</inkml:trace>
</inkml:ink>
</file>

<file path=ppt/ink/ink7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69,'19'-4,"16"-3,7 1,-4-4,-3 0,-3 2,-3 2,0 2,-1 2,-1 1,1 1,-1 0,1-4,-5-2</inkml:trace>
</inkml:ink>
</file>

<file path=ppt/ink/ink7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9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59,'39'-5,"26"-6,8-2,-5 2,-8 3,-10 2,-8 3,-12 1</inkml:trace>
</inkml:ink>
</file>

<file path=ppt/ink/ink7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186 249,'34'-101,"-23"92,-12 30,-14 42,-3-1,-2-1,-3 0,-29 53,-50 59,208-310,115-199,-72 116,-149 220,0 1,0-1,0 1,0-1,0 1,0 0,0-1,0 1,0-1,0 1,1-1,-1 1,0-1,0 1,0-1,1 1,-1-1,0 1,1-1,-1 1,0-1,1 1,-1-1,0 0,1 1,-1-1,1 0,-1 1,1-1,-1 0,1 0,-1 1,1-1,-1 0,1 0,-1 0,1 0,0 0,-1 1,1-1,-1 0,1 0,-1-1,1 1,0 0,-1 0,1 0,-1 0,1 0,-1-1,1 1,-1 0,1 0,-1-1,1 1,-1 0,0-1,1 1,-1-1,1 1,-1 0,0-1,1 1,-1-1,1 0,-2 55,1-51,-31 278,30-126,1-152,0-1,1 1,-1-1,0 1,1-1,0 1,-1-1,1 1,0-1,0 1,1-1,-1 0,0 1,1-1,-1 0,1 0,0 0,0 0,0-1,0 1,0 0,0-1,0 1,0-1,0 0,1 0,-1 0,1 0,-1 0,1 0,-1-1,1 1,-1-1,1 0,0 0,-1 0,1 0,0 0,-1 0,1-1,-1 1,1-1,-1 0,1 0,-1 0,1 0,-1 0,0 0,0-1,0 1,2-2,17-15,0-2,-2 0,0-1,-1-1,-1-1,-1 0,-2-1,9-19,-8 17,106-193,-121 220,0-1,1 1,-1-1,0 1,0-1,1 0,-1 1,0-1,1 1,-1-1,0 0,1 1,-1-1,0 0,1 1,-1-1,1 0,-1 0,0 0,1 1,-1-1,1 0,-1 0,1 0,-1 0,1 0,-1 0,1 0,-1 0,1 0,-1 0,1 0,-1 0,1 0,-1 0,1 0,-1 0,1-1,-1 1,0 0,1 0,-1 0,1-1,-1 1,0 0,1-1,-1 1,1 0,-1-1,0 1,0-1,1 1,-1 0,0-1,0 1,1-1,-1 1,0-1,0 1,0-1,0 1,0-1,0 1,0-1,0 1,0-1,0 1,0-1,0 1,3 39,-3-35,-32 254,30-138,3-96</inkml:trace>
  <inkml:trace contextRef="#ctx0" brushRef="#br0" timeOffset="317.399">1174 390,'-10'23,"1"1,1 0,1 0,1 1,1 0,1 0,1 0,2 0,1 14,0-36,1 1,1-1,-1 0,0 1,1-1,0 0,0 0,0 0,0-1,0 1,0 0,1-1,-1 1,1-1,0 0,0 0,0 0,0 0,0 0,0-1,0 0,0 1,1-1,-1 0,1 0,-1-1,1 1,-1-1,1 0,-1 0,1 0,-1 0,1-1,-1 1,1-1,-1 0,0 0,1 0,-1 0,0-1,0 1,0-1,0 0,0 0,0 0,0 0,-1-1,1 1,-1-1,1 1,-1-1,2-3,3 0,0-1,0 0,-1 0,0-1,0 0,-1 0,1 0,-2-1,1 0,-2 1,1-2,-1 1,0 0,-1-1,0 1,0-1,-1 0,-1 1,1-1,-2 0,1 0,-1 1,-1-1,0 0,0 1,-1 0,0-1,-1 1,1 0,-2 1,1-1,-2 1,0-2,-66-27,48 33</inkml:trace>
</inkml:ink>
</file>

<file path=ppt/ink/ink7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57,'0'710,"-1"-704,1 0,0 1,1-1,0 0,0 0,0 0,0 0,1 0,0 0,1 0,-1-1,1 1,3 4,5 2</inkml:trace>
  <inkml:trace contextRef="#ctx0" brushRef="#br0" timeOffset="2306.139">452 480,'0'301,"2"-325,2-1,1 0,1 1,1 0,1 0,1 1,1 0,2-2,2-6,0 0,3 1,0 0,2 2,1 0,19-19,-38 45,-1 1,2-1,-1 1,0-1,0 1,0 0,1-1,-1 1,0 0,1 0,-1 0,1 0,0 0,-1 0,1 1,0-1,-1 0,1 1,0-1,0 1,0 0,0 0,-1-1,1 1,0 0,0 1,0-1,0 0,-1 0,1 1,0-1,0 1,-1 0,1-1,0 1,-1 0,1 0,-1 0,1 0,-1 0,1 1,-1-1,0 0,0 1,1-1,-1 1,0 0,14 132,-10-114</inkml:trace>
  <inkml:trace contextRef="#ctx0" brushRef="#br0" timeOffset="4538.212">452 0,'-38'50,"3"1,2 2,2 2,3 0,2 2,0 7,18-42,1 0,2 0,0 0,1 1,1 0,1 0,1-1,2 1,0 0,1 0,1 0,1-1,1 1,1-1,1 0,1-1,1 0,1 0,1-1,1 0,0-1,1 0,1-1,1 0,1-2,0 1,13 8,86 20,-90-37</inkml:trace>
</inkml:ink>
</file>

<file path=ppt/ink/ink7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3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59 141,'-5'43,"-6"29,-1 12,1-4,2-11,4-12,1-11,3-8,0-6,2-4,-1-2,1 0,-1-5</inkml:trace>
  <inkml:trace contextRef="#ctx0" brushRef="#br0" timeOffset="266.792">3 198,'38'0,"28"-5,6-1,-3 0,-9 1,-15-3,-10-1,-11 7,-14 3,-10 1</inkml:trace>
  <inkml:trace contextRef="#ctx0" brushRef="#br0" timeOffset="515.699">31 508,'38'0,"27"-4,8-3,-4 1,-9 1,-15-3,-14-1</inkml:trace>
  <inkml:trace contextRef="#ctx0" brushRef="#br0" timeOffset="870.175">397 678,'0'132,"35"-196,-27 43,2 0,0 1,1 0,1 1,1 0,0 1,2 1,5-5,-19 20,0 1,1-1,-1 0,0 1,1 0,0-1,-1 1,1 0,0 0,0 0,-1 0,1 0,0 0,0 0,0 1,0-1,0 1,0-1,0 1,1 0,-1 0,0 0,0 0,0 0,0 0,0 1,0-1,0 1,0-1,0 1,0 0,0 0,0 0,0 0,-1 0,1 0,0 1,-1-1,1 0,-1 1,1-1,-1 1,0 0,0-1,1 1,-1 0,0 0,-1 0,1 0,0 0,8 18,-1-2</inkml:trace>
  <inkml:trace contextRef="#ctx0" brushRef="#br0" timeOffset="1232.504">850 1,'134'330,"-127"-314,-1 1,-1 0,-1 1,0-1,-1 1,-1 0,0 0,-2 0,0 0,-1 0,-1 0,0-1,-2 1,-2 10,-3-4,0-1,-1-1,-2 0,0 0,-1-1,-1 0,-1-1,-1-1,-1-1,-10 9,5-9</inkml:trace>
</inkml:ink>
</file>

<file path=ppt/ink/ink7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8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253 234,'-5'-1,"0"1,0 0,0 0,0 1,1 0,-1 0,0 0,0 0,0 1,1 0,-1 0,1 0,-1 0,1 1,0-1,0 1,0 0,0 1,0-1,1 1,0-1,0 1,0 0,0 1,-15 18,1 1,2 1,0 1,2 0,1 1,1 0,1 0,1 1,2 1,-4 28,8-37,0-1,1 1,1 0,1-1,1 1,1 0,0-1,1 1,2-1,0 1,-3-11,1-1,1 0,-1 0,1 0,0 0,1-1,0 0,0 0,1 0,0 0,0-1,0 0,1 0,0-1,0 0,0 0,1 0,-1-1,1 0,0-1,0 0,1 0,5 1,-6-2,0 0,-1 0,1-1,0 0,0 0,0-1,0 0,0-1,0 0,0 0,-1 0,1-1,0 0,-1-1,1 0,-1 0,0 0,4-3,2-6</inkml:trace>
  <inkml:trace contextRef="#ctx0" brushRef="#br0" timeOffset="465.455">479 685,'45'-5,"0"-2,0-2,-1-2,-1-1,16-9,17-37,-74 56,-1 0,1 1,-1-1,0 0,0 0,0 0,0 0,0 0,0 0,-1 0,1-1,-1 1,0 0,1 0,-1 0,0-1,0 1,0 0,-1 0,1-1,0 1,-1 0,1 0,-1 0,0 0,0 0,0 0,0 0,0 0,0 0,-1 0,1 0,0 1,-1-1,0 0,1 1,-1 0,0-1,0 1,-1-1,-3-2,0 1,-1 0,1 0,-1 0,0 0,0 1,0 1,0-1,0 1,0 0,0 0,0 1,0 0,-1 1,1-1,0 1,0 1,0-1,0 1,0 0,1 1,-1 0,0 0,1 0,0 1,-2 1,-6 4,1 0,0 0,1 1,0 1,1 0,0 0,0 1,2 1,-1 0,2 0,-5 9,9-16,1-1,0 1,0 0,0 0,1 1,0-1,0 0,1 1,0-1,0 1,0-1,1 1,0 0,0-1,1 1,0 0,0-1,0 1,1-1,0 0,0 1,0-1,1 0,0 0,1-1,-1 1,1-1,0 1,4 4,12-1,-1 0,1-1,0-1,1-1,0-1,0-1,9 0,-13 0,40 3,-33-5</inkml:trace>
  <inkml:trace contextRef="#ctx0" brushRef="#br0" timeOffset="847.596">959 967,'-6'68,"30"-110,-14 14,2 2,0-1,2 1,1 1,1 1,4-4,-19 26,1 0,-1 0,0 0,1 0,-1 0,1 0,-1 0,1 1,0-1,0 0,-1 1,1 0,0-1,1 1,-1 0,0 0,0 0,0 1,1-1,-1 0,0 1,1-1,-1 1,0 0,1 0,-1 0,1 0,-1 0,0 1,1-1,-1 1,0-1,0 1,1 0,-1 0,0 0,0 0,0 0,0 1,0-1,0 0,0 1,0 0,-1-1,1 1,-1 0,1 0,0 2,15 36,-8-22</inkml:trace>
  <inkml:trace contextRef="#ctx0" brushRef="#br0" timeOffset="1433.131">507 261,'219'-222,"-179"186,-39 35,-1 1,1 0,0-1,0 1,0 0,0 0,-1-1,1 1,0 0,0 0,0 0,0 0,0 0,0 0,-1 1,1-1,0 0,0 0,0 1,0-1,-1 0,1 1,0-1,0 1,-1-1,1 1,0-1,-1 1,1 0,0-1,-1 1,1 0,-1-1,1 1,-1 0,1 0,-1-1,0 1,1 0,-1 0,0 0,0 0,0 0,1-1,-1 1,0 0,0 0,0 0,-1 0,1 0,0 0,0-1,0 1,-1 0,1 1,2 47,-3-43,0 0,0 0,1 0,0 0,1 0,-1 0,1 0,0 0,1 0,-1 0,1 0,0-1,1 1,-1-1,1 1,0-1,0 0,1 0,0 0,0 0,0-1,0 0,1 0,1 2,14 5</inkml:trace>
</inkml:ink>
</file>

<file path=ppt/ink/ink7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1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289 567,'-14'34,"-10"20,-6 6,-2-2,4-6,3-13,4-7,2-10,4-3,0-6,-3-4,2 1,-1-2,2-1</inkml:trace>
  <inkml:trace contextRef="#ctx0" brushRef="#br0" timeOffset="244.606">6 624,'5'19,"11"16,8 7,5 1,1-7,1-9,0-10,-5-7</inkml:trace>
  <inkml:trace contextRef="#ctx0" brushRef="#br0" timeOffset="744.815">599 737,'1'0,"22"5,0-2,0 0,1-1,-1-2,1 0,-1-1,0-2,1 0,-1-1,10-5,-29 7,1 0,-1 0,1-1,-1 0,0 0,0 0,-1 0,1 0,0-1,-1 0,0 0,0 0,0 0,-1 0,1-1,-1 1,0-1,0 1,-1-1,1 0,-1 0,0 0,0 0,-1 0,1 0,-1 0,0 0,-1 0,1 0,-1 1,0-1,0 0,0 0,-1 0,0 1,0-1,0 0,0 1,-1 0,0 0,0 0,0 0,0 0,-1 0,1 1,-1-1,0 1,0 0,0 1,0-1,-1 1,1-1,-1 1,1 0,-1 1,-2-1,-6 0,-1 1,0 0,0 1,0 1,0 0,1 1,-1 0,1 1,-1 1,1 0,0 1,0 0,1 1,-1 0,1 1,1 0,-1 1,1 1,1 0,-1 0,2 1,-1 0,1 1,1 0,0 0,0 1,2 0,-1 0,1 0,1 1,0 0,1 0,0 1,1-1,1 1,0 0,1-1,0 4,2-10,0 1,1-1,0 1,0-1,1 1,0-1,0 0,1 0,-1-1,2 1,-1-1,1 0,0 0,0 0,0 0,1-1,0 0,0 0,0-1,1 0,-1 0,1 0,0-1,2 1,1 1,1-1,0-1,0 1,0-2,0 1,0-2,1 1,-1-1,1-1,-1 0,1-1,-1 0,0-1,0 0,1-1,-1 0,7-4</inkml:trace>
  <inkml:trace contextRef="#ctx0" brushRef="#br0" timeOffset="1267.71">938 991,'0'174,"17"-206,29-117,-39 134,-5 11,-1-1,0 1,1 0,0 0,0 0,0 0,1 0,-1 0,1 0,0 1,0-1,0 1,0 0,1 0,0 0,-1 0,1 1,0-1,0 1,0 0,1 0,-2 3,-1 0,0 0,0 1,0-1,1 1,-2 0,1-1,0 1,0 0,0 0,-1 0,1 0,-1 0,0 0,1 1,-1-1,0 0,0 1,-1-1,1 1,0-1,-1 1,0-1,1 1,-1 0,0-1,0 1,-1 0,4 20</inkml:trace>
  <inkml:trace contextRef="#ctx0" brushRef="#br0" timeOffset="2662.614">515 313,'38'-21,"66"-79,66-92,-170 193,0 0,0-1,0 1,1 0,-1-1,0 1,1-1,-1 1,1 0,-1-1,0 1,1-1,-1 0,1 1,-1-1,1 1,0-1,-1 0,1 1,-1-1,1 0,0 0,-1 1,1-1,0 0,-1 0,1 0,0 0,-1 0,1 0,0 0,-1 0,1 0,0 0,-1 0,1 0,0 0,-1-1,1 1,-1 0,1-1,0 1,-1 0,1-1,-1 1,1 0,-1-1,1 1,-1-1,1 1,-1-1,0 0,1 1,-1-1,0 1,1-1,-1 1,0-2,2 19,-3-11,0 0,1 0,0 0,0 0,1 1,-1-1,1 0,1 0,-1 0,1 0,0-1,0 1,1 0,0-1,0 1,0-1,1 0,-1 0,1-1,0 1,1-1,-1 1,1-1,0-1,0 1,0-1,0 0,2 1,20 3,-3-3</inkml:trace>
  <inkml:trace contextRef="#ctx0" brushRef="#br0" timeOffset="2997.733">1305 3,'20'12,"-1"1,0 1,0 1,-1 0,-1 2,-1 0,0 0,-2 2,0 0,-1 0,0 1,-2 1,0 0,-2 1,0 0,-2 0,0 1,0 7,-5 1,-1-1,-2 0,-1 0,-1 0,-1 0,-2 0,-2-1,0 0,-2 0,-1-1,-1 0,-1-1,-2-1,0 0,-2-1,-1 0,-13 13,-23 22,39-48</inkml:trace>
</inkml:ink>
</file>

<file path=ppt/ink/ink7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5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256 508,'1'0,"-1"1,1-1,-1 0,1 0,-1 1,1-1,-1 0,1 1,-1-1,0 0,1 1,-1-1,0 1,1-1,-1 1,0-1,1 1,-1-1,0 1,0-1,0 1,0-1,1 1,-1-1,0 1,0-1,0 1,0-1,0 1,0-1,0 1,-1 0,1-1,0 1,0-1,0 1,0-1,-1 1,1-1,0 1,0-1,-1 0,1 1,0-1,-1 1,1-1,-1 0,1 1,0-1,-1 0,1 1,-1-1,1 0,-1 0,0 1,53 4,-52-5,260-2,-225-13,-29 3</inkml:trace>
  <inkml:trace contextRef="#ctx0" brushRef="#br0" timeOffset="249.457">342 282,'-10'39,"-3"21,1 7,2-5,3-7,3-8,2-8,1-5,1-4,0-7</inkml:trace>
  <inkml:trace contextRef="#ctx0" brushRef="#br0" timeOffset="1819.802">285 621,'0'-5,"-5"-1,-1-5,-5 0,-5 1,-5 3,1 7,0 4,-2 1,-2-1,-2 0,-1-1,-1-2,0 0,9-1,8 0</inkml:trace>
  <inkml:trace contextRef="#ctx0" brushRef="#br0" timeOffset="2618.816">1019 565,'-22'97,"17"-110,8-7,1 0,1 0,1 1,1-1,1 2,0-1,1 1,1 0,6-6,-9 10,1 1,0 0,1 1,1-1,0 2,1-1,0 2,0-1,1 2,0-1,1 2,0-1,1 2,12-6,-25 13,1-1,-1 0,1 1,-1 0,0-1,1 1,-1 0,1-1,-1 1,0 0,1 0,-1 0,1 1,-1-1,1 0,-1 0,0 1,1-1,-1 1,0-1,1 1,-1 0,0-1,0 1,1 0,-1 0,0 0,0 0,0 0,0 0,0 0,0 0,-1 0,1 1,0-1,0 0,-1 1,1-1,-1 0,1 1,-1-1,0 0,0 1,1-1,-1 1,0-1,0 1,0-1,-1 1,1-1,0 1,-19 75,17-72,2 48,8-41</inkml:trace>
  <inkml:trace contextRef="#ctx0" brushRef="#br0" timeOffset="5388.186">1019 1,'-26'28,"1"2,2 1,1 1,1 0,2 2,1 0,1 1,3 1,1 1,-8 32,20-55,-1 0,2 1,0-1,0 1,2-1,0 0,0 0,1 0,1 0,1 0,0 0,0-1,1 0,1 0,0-1,3 3,12 17,1-1,2-1,1-1,1-1,14 10,-19-21,1-1,1 0,0-2,1-1,1 0,0-2,0-1,1-2,4 1,-5-2</inkml:trace>
</inkml:ink>
</file>

<file path=ppt/ink/ink7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57,'-10'33,"-2"31,-1 9,4-3,2-9,2-9,3-10,1-6,1-5,-5-3,0-2,-6-4,0-7</inkml:trace>
  <inkml:trace contextRef="#ctx0" brushRef="#br0" timeOffset="294.467">29 57,'29'14,"28"1,10-8,-2-5,-8-3,-7-1,-14-5,-7-1,-9 5,-13 3,-7 2</inkml:trace>
  <inkml:trace contextRef="#ctx0" brushRef="#br0" timeOffset="537.079">0 508,'43'0,"34"-5,8-1,-5 0,-12-4,-12 0,-16 2</inkml:trace>
  <inkml:trace contextRef="#ctx0" brushRef="#br0" timeOffset="902.252">677 452,'-13'15,"0"0,0 2,1 0,1 0,1 1,1 0,0 1,2 0,0 0,1 1,0-1,2 2,-2 17,6-35,0 1,1-1,-1 0,1 1,-1-1,1 0,0 0,1 0,-1 0,0 0,1 0,0 0,-1 0,1 0,0-1,0 1,1-1,-1 1,1-1,-1 0,1 0,0 0,-1 0,1-1,0 1,0-1,0 0,1 1,-1-1,0-1,0 1,0 0,1-1,-1 0,0 0,1 0,-1 0,10 1,-1-2,1 1,-1-2,1 0,-1 0,0-1,0 0,0-1,6-4,-3 1,-1 0,0-1,0-1,-1 0,0-1,-1-1,0 0,0 0,-1-1,-1 0,0-1,-1-1,0 1,-1-1,4-12,-10 22,-1 0,0-1,0 1,-1 0,1-1,-1 1,0-1,0 1,0-1,-1 1,1-1,-1 1,0-1,-1 1,1 0,-1 0,0-1,0 1,0 0,0 1,-1-1,0 0,1 1,-1-1,-1 1,1 0,0 0,-1 0,1 1,-1-1,0 1,0 0,0 0,0 0,0 0,-2 0,-19-5</inkml:trace>
  <inkml:trace contextRef="#ctx0" brushRef="#br0" timeOffset="1237.543">621 650,'10'-10,"7"-2,2 4,2 4,2 3,-3 7,0 1,2 1,2-2,1-2,1-1,1-1,1-2,1 0,-5-5,-7-2</inkml:trace>
  <inkml:trace contextRef="#ctx0" brushRef="#br0" timeOffset="1736.81">1130 0,'24'28,"-1"0,-2 2,-1 0,-1 2,-1 0,-2 1,-1 0,8 32,-18-49,0 0,-2 0,0 0,0 0,-2 1,0-1,-1 1,0-1,-2 1,0-1,-1 1,0-1,-1 0,-1-1,-1 1,0-1,-1 0,0 0,-1-1,-1 0,-1 0,-9 11,-1-3</inkml:trace>
</inkml:ink>
</file>

<file path=ppt/ink/ink7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09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1,'-14'2,"0"1,1 0,-1 1,1 1,0 0,0 0,1 2,0-1,0 2,0 0,1 0,0 1,1 0,0 1,0 0,1 0,0 1,1 1,0-1,1 1,0 1,-4 12,3-6,1 0,1 1,1-1,1 2,1-1,-1 18,-3 15,4-37,0 0,1 0,1 0,0 1,1-1,1 0,1 1,0-1,1 0,1 0,0 0,1-1,1 0,0 0,1 0,1 0,0-1,1-1,1 1,2 1,-7-10,-1-1,1 0,1 0,-1 0,0-1,1 1,0-2,0 1,0 0,0-1,0 0,0-1,0 1,1-1,-1-1,1 1,-1-1,2 0,-2-3</inkml:trace>
</inkml:ink>
</file>

<file path=ppt/ink/ink8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1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1 427,'51'-12,"-1"-1,0-3,-1-2,-1-3,-1-1,-1-2,8-7,-49 28,1 0,-1 0,1 0,-1-1,0 0,0 0,0 0,-1 0,0-1,0 0,0 0,0 0,-1 0,1-1,-1 1,-1-1,1 0,-1 0,0 0,0 0,-1 0,0 0,0 0,0-1,-1 1,0 0,0-1,-1 1,0 0,0 0,0-1,-1 1,1 0,-2 0,1 0,-1 1,-2-5,0 4,0 0,-1 1,0 0,0 0,0 0,0 1,-1 0,0 0,0 1,0 0,0 0,0 1,-1-1,1 2,-1-1,1 1,-1 0,0 1,1-1,-1 2,0-1,0 1,1 0,-1 1,1-1,-1 2,1-1,0 1,0 0,0 0,0 1,0 0,1 0,0 1,0 0,0 0,0 0,1 1,-14 15,2 0,0 1,2 1,0 0,2 1,0 1,2 0,1 1,1 0,-2 10,9-30,-1 0,1 0,1 1,-1-1,1 1,0-1,1 1,-1 0,1-1,1 1,-1 0,1-1,0 1,1-1,-1 1,1-1,1 0,-1 1,1-1,0 0,0-1,1 1,0-1,0 1,0-1,1 0,-1-1,1 1,0-1,1 0,-1 0,1 0,0-1,-1 0,1 0,1-1,-1 1,0-1,1 0,-1-1,4 1,12-1,-1 0,1-2,-1 0,1-2,-1 0,0-1,0-1,0-1,0-1,-1-1,0 0,-1-2,0 0,-1-1,16-13,-10 7</inkml:trace>
</inkml:ink>
</file>

<file path=ppt/ink/ink8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0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65,'-25'225,"30"-247,1 0,1 1,1-1,1 1,1 1,0 0,2 1,7-10,-15 24,1-4,1 1,1-1,0 1,0 1,0 0,1 0,0 0,0 1,1 0,0 0,8-3,-15 9,0 1,0-1,0 1,0-1,0 1,0-1,0 1,0 0,0 0,-1 0,1 0,0 0,-1 1,1-1,-1 0,1 1,-1-1,1 1,-1 0,0-1,0 1,0 0,0 0,0 0,0 0,-1 0,1-1,-1 1,1 0,-1 1,1-1,-1 0,0 0,0 0,0 0,-1 0,1 0,0 0,-1 1,4 15,3 2</inkml:trace>
</inkml:ink>
</file>

<file path=ppt/ink/ink8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0 181,'27'-12,"0"-1,-1-1,-1-1,-1-1,0-2,-1 0,-1-2,16-17,-38 36,1 0,-1 0,1 0,-1 0,1 0,-1 0,1 0,0 1,-1-1,1 0,0 0,0 1,0-1,-1 0,1 1,0-1,0 1,0-1,0 1,0-1,0 1,0 0,0-1,0 1,0 0,1 0,-1 0,0 0,0 0,0 0,0 0,0 0,0 1,0-1,0 0,0 1,0-1,0 0,0 1,0-1,0 1,0 0,0-1,0 1,-1 0,1-1,0 1,0 0,-1 0,1 0,-1 0,1 0,-1 0,1 0,20 45,-16-32,1 0,1 0,0 0,1-1,0 0,1-1,9 11,39 31,-44-40</inkml:trace>
</inkml:ink>
</file>

<file path=ppt/ink/ink8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5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393 57,'-118'160,"77"-104,-174 203,204-249,3-6</inkml:trace>
  <inkml:trace contextRef="#ctx0" brushRef="#br0" timeOffset="282.061">54 1,'11'39,"1"0,2-1,2 0,2-1,1-1,2-1,15 19,97 88,-55-81,-62-51</inkml:trace>
</inkml:ink>
</file>

<file path=ppt/ink/ink8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6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51 761,'44'3,"1"-1,0-2,-1-3,1-1,-1-2,0-2,0-2,-1-2,19-8,-55 18,0 0,-1 0,1 0,0-1,-1 0,1 0,-1-1,0 0,0 0,0 0,-1-1,0 0,1 0,-2 0,1-1,-1 1,0-1,0 0,0-1,-1 1,0 0,0-1,0 0,-1 0,0 0,-1 0,0 0,0 0,0 0,-1 0,0 0,0 0,-1-1,0 1,0 0,0 0,-1 0,-2-5,0 7,1 0,-1 0,-1 0,1 1,-1-1,1 1,-1 0,0 0,-1 1,1-1,-1 1,1 1,-1-1,0 1,0 0,0 0,0 0,0 1,-1 0,1 0,0 1,-1 0,1 0,-3 1,-10 0,1 0,-1 2,1 0,0 2,0 0,0 1,-15 7,8-3,1 2,0 1,1 1,0 1,1 1,1 1,1 1,0 1,1 0,1 1,1 2,1-1,1 2,1 0,-5 12,16-30,1-1,1 1,-1-1,1 1,-1-1,1 1,1 0,-1 0,1-1,-1 1,1 0,1 0,-1 0,1-1,0 1,0 0,0 0,1-1,-1 1,1-1,0 0,1 1,-1-1,1 0,-1 0,1 0,1-1,-1 1,0-1,1 0,0 0,3 3,14 5,0-1,0 0,1-2,0 0,1-2,-1 0,1-2,1-1,-1 0,0-2,1 0,-1-2,0 0,13-4,125-33,-137 29</inkml:trace>
  <inkml:trace contextRef="#ctx0" brushRef="#br0" timeOffset="1914.081">898 761,'-13'9,"1"2,0-1,1 2,0 0,1 0,0 1,1 0,0 0,0 3,7-12,0 0,0 0,0 0,0 1,1-1,0 0,0 1,0-1,0 1,1-1,-1 1,1 0,1-1,-1 1,0-1,1 1,0-1,0 1,1-1,-1 0,1 1,0-1,0 0,0 0,0 0,1-1,0 1,-1 0,2-1,-1 0,0 0,1 0,2 2,3-1,1 0,0 0,0-1,0-1,0 0,1 0,-1-1,0 0,1-1,-1 0,1-1,-1 0,0-1,1 0,-1 0,0-1,0-1,-1 1,1-2,-1 1,0-1,0-1,0 1,0-1,-1-1,1-1,-3 3,-1 0,1-1,-1 0,0 0,0-1,0 1,-1-1,0 0,0 0,-1 0,0-1,-1 1,1-1,-1-1,-1 6,0 0,-1 0,1 0,-1 0,0 0,0 0,0 0,0 0,0 0,0 0,-1 0,0 0,0 0,0 0,0 0,0 1,0-1,-1 0,1 1,-1-1,0 1,1-1,-1 1,0 0,-1 0,1 0,0 0,-1 0,1 0,-1 1,1-1,-1 1,0 0,0 0,1 0,-1 0,-3-1,-45-4,26 6</inkml:trace>
  <inkml:trace contextRef="#ctx0" brushRef="#br0" timeOffset="2235.695">812 817,'20'15,"15"4,7-1,1-3,-2-4,-3-5,-4-2,-2-3,-7 4,-7 0</inkml:trace>
  <inkml:trace contextRef="#ctx0" brushRef="#br0" timeOffset="3317.942">277 253,'27'-36,"2"1,1 1,1 2,2 1,34-24,-64 53,0-1,0 0,0 0,0 1,1 0,-1 0,1 0,0 0,-1 0,1 1,0 0,0-1,0 1,0 1,0-1,0 1,0-1,0 1,0 0,1 1,-1-1,0 1,0 0,0 0,0 0,-1 0,1 1,0-1,0 1,-1 0,1 0,-1 1,0-1,3 2,90 148,-83-141</inkml:trace>
  <inkml:trace contextRef="#ctx0" brushRef="#br0" timeOffset="3715.38">1490 112,'26'76,"-2"1,-4 1,-4 1,-2 0,0 61,-13-117,0 0,-2-1,-1 1,-1-1,-1 1,0-1,-2 0,-1-1,0 1,-2-1,0-1,-1 1,-2-2,0 1,-1-2,0 0,-2 0,0-1,-1-1,0-1,-2 0,-18 12,-10 2,28-18</inkml:trace>
  <inkml:trace contextRef="#ctx0" brushRef="#br0" timeOffset="5599.943">1913 282,'0'28,"-4"34,-3 16,-4 5,0-8,1-7,3-5,-2-4,0-2,-3-6,0-2,3-5,2 0,3-3,2-3,-4-4,0-3,0-6</inkml:trace>
</inkml:ink>
</file>

<file path=ppt/ink/ink8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31,'226'-11,"-203"5,0 1,0 2,0 0,1 1,-1 1,1 2,2 0,-15 4,-6 1</inkml:trace>
</inkml:ink>
</file>

<file path=ppt/ink/ink8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30,'28'5,"25"-4,7-1,-1-1,-6-1,-7-4,-7-1,-5 0,-3 2,-3 1,-1 2,-5 1</inkml:trace>
</inkml:ink>
</file>

<file path=ppt/ink/ink8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9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38 153,'-2'1,"0"0,1 1,-1-1,0 1,0 0,1 0,-1-1,1 1,0 0,-1 0,1 0,0 1,0-1,0 0,1 0,-1 1,0-1,1 0,0 1,-1-1,1 0,0 1,0-1,1 3,-2-2,-12 280,15-265,62-199,-54 148,2 1,1 0,2 1,1 0,1 1,2 1,1 1,1 1,14-14,-34 40,1-1,0 1,-1 0,1-1,0 1,0 0,0 0,0 0,0 0,0 1,0-1,1 0,-1 1,0 0,0-1,0 1,1 0,-1 0,0 0,0 0,0 1,1-1,-1 1,0-1,0 1,0 0,0 0,0 0,0 0,0 0,0 0,0 0,0 1,-1-1,1 1,-1-1,1 1,-1 0,1 0,43 80,-43-63,-5-4</inkml:trace>
</inkml:ink>
</file>

<file path=ppt/ink/ink8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47,'-11'227,"-24"29,13-101,11-141,8-18</inkml:trace>
  <inkml:trace contextRef="#ctx0" brushRef="#br0" timeOffset="283.467">0 47,'44'0,"37"-5,10-1,-5 0,-8 1,-13 1,-12-2,-10-2,-8 2,-15 6,-15 7,-14 4,-5-1</inkml:trace>
  <inkml:trace contextRef="#ctx0" brushRef="#br0" timeOffset="531.358">0 470,'39'0,"36"0,10-5,-4-1,-11 0,-14 1,-10 2,-9 1,-5 1,-9 0</inkml:trace>
  <inkml:trace contextRef="#ctx0" brushRef="#br0" timeOffset="818.694">621 470,'-11'21,"2"1,0 0,1 0,1 1,1 0,1 0,1 1,2-1,0 1,1 18,1-39,1 1,-1-1,1 1,0-1,0 1,0-1,0 1,0-1,1 0,-1 0,1 0,0 0,0 0,0 0,1 0,-1-1,0 1,1-1,0 0,0 1,0-1,0 0,0-1,0 1,0-1,0 1,1-1,-1 0,1 0,-1 0,0-1,1 1,0-1,-1 0,1 0,1 0,13 0,1-1,-1-1,0 0,0-1,0-1,0-1,-1 0,0-2,0 0,0-1,-1 0,0-1,-1-1,0-1,0 0,-1-1,-1 0,0-1,0 0,1-5,-11 14,-1 0,1 0,-1 0,0 0,0-1,-1 1,1-1,-1 1,0-1,0 1,-1-1,1 0,-1 0,0 1,0-1,-1 0,0 1,1-1,-1 0,-1 1,1-1,-1 1,0-1,0 1,0 0,0 0,-1 0,1 0,-1 0,0 1,-1-1,1 1,0 0,-1 0,0 0,0 0,0 1,0-1,0 1,-4-1,-79-33,61 28</inkml:trace>
  <inkml:trace contextRef="#ctx0" brushRef="#br0" timeOffset="1180.009">621 640,'4'-2,"125"-36,-125 37,1 1,-1-1,0 1,1 0,-1 1,0-1,1 1,-1-1,0 1,0 0,1 1,-1-1,0 1,0 0,0 0,-1 0,1 0,0 1,-1-1,0 1,1 0,-1 0,0 1,-1-1,1 0,-1 1,1 0,1 3,6 14,-9-17,0 0,0 0,1 0,-1 0,1 0,0 0,1 0,-1-1,1 1,-1-1,1 1,0-1,0 0,0 0,1-1,-1 1,1 0,0-1,-1 0,1 0,0 0,0-1,0 1,1-1,-1 0,0 0,3 0,54-20,-47 7</inkml:trace>
  <inkml:trace contextRef="#ctx0" brushRef="#br0" timeOffset="6468.492">875 442,'0'5,"-5"1,-6 0,-6-1,-6-1,-2-2,-3-1,-1-1,5 5,0 1,6 5,0 0,4 3,4-5,3-5</inkml:trace>
</inkml:ink>
</file>

<file path=ppt/ink/ink8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51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0 871,'48'-14,"-1"-1,0-3,-2-2,0-1,0-3,-13 6,-1-1,0-2,-2-1,0-1,-1-1,-2-1,-1-2,-1 0,19-29,220-285,-166 201,-74 125,-17 50,-9 86,-5 0,-5-1,-5 0,-5-1,-7 3,24-96,0 0,-2 0,0-1,-2 0,-1-1,-1 0,-1-1,-10 15,19-34,0 0,0 0,0 0,0 0,0-1,-1 0,0 0,1 0,-1 0,-1-1,1 0,0 0,0 0,-1 0,1-1,-1 0,1 0,-1-1,1 0,-1 0,0 0,1 0,-1-1,1 0,-1 0,1 0,-1-1,1 0,0 0,0 0,0-1,0 0,0 0,1 0,-1 0,1-1,0 0,0 1,0-2,0 1,1 0,-2-4,-40-91,37 68</inkml:trace>
  <inkml:trace contextRef="#ctx0" brushRef="#br0" timeOffset="3269.261">1552 532,'-25'16,"0"0,1 1,0 1,2 1,0 2,1 0,1 2,11-14,1 1,0 0,1 0,0 1,0 0,1 0,1 1,0-1,0 1,-2 12,6-19,0-1,0 0,1 0,0 1,0-1,0 1,0-1,0 0,1 1,0-1,0 0,0 0,0 0,1 1,-1-1,1-1,0 1,1 0,-1 0,1-1,-1 1,1-1,0 0,0 0,0 0,1 0,-1-1,1 1,0-1,-1 0,1 0,4 2,4 0,-1 0,1-1,0 0,0-1,0 0,0-1,0 0,0-1,0 0,1-1,-1-1,0 0,0 0,6-3,161-64,-176 68,9-4,1-1,-1 0,0 0,-1-1,0-1,0 0,0 0,-1-1,-1-1,1 1,-1-1,-1-1,0 0,-1 0,0-1,0 0,3-11,-8 19,-1-1,-1 0,1 0,-1 0,0 0,0 0,0 0,-1 0,1 0,-1 1,0-1,-1 0,1 0,-1 1,0-1,0 1,-1-1,1 1,-1 0,0 0,0 0,0 1,-1-1,1 1,-1-1,0 1,0 0,-1 0,-8-7,0 2,-1-1,0 2,0 0,-1 1,0 0,0 1,-5 0,-18-3,4 4</inkml:trace>
</inkml:ink>
</file>

<file path=ppt/ink/ink8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4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71,'8'-7,"0"0,0 0,1 1,-1 0,2 0,-1 1,0 1,1-1,0 1,0 1,0 0,1 1,-1-1,8 1,-16 2,0 0,0 1,0-1,0 0,0 1,0 0,0-1,0 1,0 0,0 0,0 0,-1 0,1 0,0 1,-1-1,1 0,-1 1,0-1,1 1,-1 0,0-1,0 1,0 0,0 0,0 0,0 0,0 0,-1 0,1 0,-1 0,0 0,1 0,-1 0,0 0,0 0,0 0,-1 0,1 0,0 0,-1 0,1 0,-1 0,0 0,1 0,-1 0,0 0,0-1,0 1,-1 0,1-1,0 1,-1-1,1 1,-1-1,1 1,-1-1,0 0,0 0,-148 146,149-147,0 1,0 0,0 0,0 0,0 0,1 0,-1 0,0 1,1-1,-1 0,0 0,1 0,-1 1,1-1,0 0,-1 1,1-1,0 0,0 1,0-1,0 0,0 1,0-1,0 0,1 1,-1-1,0 0,1 1,-1-1,1 0,-1 0,1 0,0 1,-1-1,1 0,0 0,0 0,0 0,0 0,0 0,0 0,0-1,0 1,0 0,0 0,0-1,1 1,-1-1,0 1,0-1,1 0,72 11,-55-11,-1 0,0-1,0 0,0-2,-1 0,1-1,0-1,-1-1,5-2,-1-2</inkml:trace>
</inkml:ink>
</file>

<file path=ppt/ink/ink8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9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0,'5'0,"11"0,3 5,2 2,4-1,1-1,2-2,1 0,-1-2,1-1,0-5,0-1,-1-1,0 2,1 1,-6 2</inkml:trace>
</inkml:ink>
</file>

<file path=ppt/ink/ink8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0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53,'48'-5,"31"-2,6 1,-7 1,-11 2,-17-4,-13-1,-7 2,-9 1</inkml:trace>
</inkml:ink>
</file>

<file path=ppt/ink/ink8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7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63,'-55'280,"52"-251,0 0,2 0,1 0,1 1,2-1,1 0,1 0,1-1,8 20,-10-40,0 0,1 0,1 0,-1-1,1 0,0 0,1-1,-1 1,1-1,1-1,-1 1,1-2,0 1,0-1,0 0,1 0,-1-1,1 0,0-1,0 0,0 0,0-1,0 0,1 0,-1-1,0-1,0 1,0-2,0 1,0-1,0 0,0-1,0 0,-1-1,3-1,4-2,0-1,0 0,-1-1,-1-1,1 0,-1-1,-1 0,0-1,-1 0,0-1,0-2,16-17,-1-2,-2-1,-1-1,-2-1,-1-1,2-12,-8 16,0 0,-3-2,-1 1,-1-1,-3-1,0 0,-2-8,-3 43,-1 0,1 0,0 0,-1 0,0 0,1 0,-1 0,0 0,0 0,0 0,0 0,-1 0,1 0,0 0,-1 0,1 0,-1 0,0 0,0 1,0-1,0 0,0 0,0 1,0-1,0 1,-1-1,1 1,-1-1,1 1,-1 0,1 0,-1 0,0 0,0 0,0 0,1 0,-1 0,0 1,0-1,0 1,0-1,0 1,0 0,0 0,0 0,0 0,0 0,0 0,0 1,0-1,0 1,0-1,0 1,0 0,0 0,1-1,-1 1,0 1,1-1,-1 0,-1 1,-11 16,1 0,1 1,1 1,0 0,1 0,2 1,0 0,1 0,1 1,1 0,-2 15,2-15,2 0,0 0,1 0,1 0,1 0,1 0,1 0,1 0,1 0,1 0,1-1,0 0,8 15,118 161,-74-121,-51-75,-8-10</inkml:trace>
  <inkml:trace contextRef="#ctx0" brushRef="#br0" timeOffset="1201.693">1051 542,'0'5,"-5"16,-1 9,0 4,-4 2,0-1,2-2,2-1,2-2,2-1,-4-5,0-2,0 0,2 1,5-4,8-9,3-6</inkml:trace>
  <inkml:trace contextRef="#ctx0" brushRef="#br0" timeOffset="1922.249">1277 825,'49'1,"-27"0,0 0,-1-2,1 0,0-2,0 0,-1-1,15-5,-33 8,-1 0,0-1,0 1,0 0,0-1,0 1,0-1,-1 1,1-1,0 0,-1 0,1 0,-1 0,0 0,0 0,0 0,0 0,0 0,0 0,0-1,-1 1,1 0,-1-1,0 1,1-1,-1 1,0 0,0-1,-1 1,1-1,-1 1,1 0,-1 0,1-1,-1 1,0 0,0 0,0 0,-1-1,1 1,0 1,-1-1,1 0,-1 0,0 0,0 1,1-1,-1 1,0 0,0-1,0 1,-3-1,-70-45,73 46,0 0,0 1,0-1,-1 1,1-1,0 1,-1-1,1 1,0 0,-1 0,1 0,0 1,-1-1,1 1,0-1,0 1,-1-1,1 1,0 0,0 0,0 0,0 1,0-1,0 0,0 1,0-1,1 1,-1 0,1-1,-1 1,1 0,-1 0,1 0,0 0,0 0,0 1,-1 6,-1 0,2 1,-1-1,1 1,1 0,0-1,0 1,1 0,0-1,1 1,0-1,0 0,1 1,1-1,-1 0,1-1,1 1,-1-1,3 3,21 103,-27-114,0 1,0 0,-1 0,1 0,0-1,0 1,1 0,-1-1,0 1,0-1,0 1,0-1,0 0,1 1,-1-1,0 0,0 0,1 0,-1 0,0 0,0 0,0 0,1 0,-1-1,0 1,0 0,0-1,1 1,-1-1,0 1,0-1,0 1,0-1,0 0,0 0,0 0,0 1,-1-1,1 0,0 0,0 0,-1 0,1 0,0 0,-1-1,1 1,-1 0,0 0,1-1,3-3,13-12,-2-1,0 0,-1-1,-1-1,-1 0,0 0,-2-2,0 1,0-6,-2 2</inkml:trace>
</inkml:ink>
</file>

<file path=ppt/ink/ink8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2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261 195,'0'-8,"1"1,-1-1,-1 0,0 0,0 0,0 0,-1 1,0-1,-1 1,1-1,-2 1,1 0,-1 0,0 0,0 1,-1-1,0 1,0 0,0 0,-1 1,0 0,0 0,0 0,-1 0,1 1,-1 0,0 1,0 0,-1 0,1 0,-1 1,-6-2,9 5,0 0,-1-1,1 2,0-1,0 1,0-1,0 1,1 0,-1 1,0 0,1-1,0 1,-1 1,1-1,1 0,-1 1,0 0,1 0,0 0,0 0,0 1,0-1,1 1,-1 0,1 0,1 0,-1 0,1 0,-1 0,1 0,1 0,-1 1,1-1,0 0,0 0,1 4,-3 20,1 0,1-1,2 1,1 0,1-1,1 0,2 0,1 2,133 308,-128-306,-1 1,-2 0,-1 0,-2 1,-1 1,-2-1,-1 1,-2-1,-3 31,2-40,2-20,-1 0,0 0,0 0,-1 1,0-1,0 0,0 0,0 1,-1-1,0 0,0 0,0 0,-1 0,0 0,0 0,0 0,0-1,-1 1,0-1,0 1,0-1,0 0,-1 0,1-1,-1 1,0-1,0 1,-1-1,1-1,-4 3,2-4,0 1,0-1,0-1,0 1,0-1,-1 0,1-1,0 1,0-1,0 0,0-1,0 1,0-1,0 0,1-1,-1 0,1 1,-1-2,1 1,0-1,0 1,1-1,-1-1,1 1,-1-2,-1-7,5 1</inkml:trace>
</inkml:ink>
</file>

<file path=ppt/ink/ink8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9.2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0 226,'34'5,"20"1,6 0,-2-1,-7-2,-6 0,-7-2,-5-1,-8-5,-3-1,-1 0,1 1,-3 1</inkml:trace>
  <inkml:trace contextRef="#ctx0" brushRef="#br0" timeOffset="290.931">226 0,'-5'39,"-1"21,0 7,1-5,1-7,2-8,1-8,0-5,1-4,1-2,-1-6</inkml:trace>
</inkml:ink>
</file>

<file path=ppt/ink/ink8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4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0 172,'1'142,"8"-189,2 1,2 1,2 0,15-29,-27 68,-3 4,0 0,0 0,0 0,0 0,0 0,1 0,-1 0,1 0,-1 0,1 0,0 0,0 0,0 1,0-1,0 0,0 1,0-1,1 1,-1-1,0 1,1-1,-1 1,1 0,0 0,-1 0,1 0,0 0,0 0,0 0,0 1,-1-1,1 1,0-1,0 1,0 0,0 0,0 0,0 0,0 0,0 0,0 0,0 1,0-1,0 1,0-1,0 1,1 0,30 32,-17-15</inkml:trace>
  <inkml:trace contextRef="#ctx0" brushRef="#br0" timeOffset="434.236">225 285,'15'-4,"-6"1,1 0,-1 1,1 0,0 0,-1 1,1 0,0 1,0 0,0 1,-1 0,6 2,-14-2,0 1,0-1,0 1,0-1,0 1,-1 0,1-1,-1 1,1 0,-1 0,0-1,1 1,-1 0,0 0,0 0,0-1,-1 1,1 0,0 0,-1 0,1-1,-1 1,1 0,-1-1,0 1,0 0,0-1,0 1,0-1,0 1,0-1,0 0,-1 1,1-1,0 0,-1 0,1 0,-1 0,0 0,-2 4,-35 59,38-62,1-1,-1 1,1-1,-1 1,1-1,-1 1,1-1,0 1,0-1,0 1,0 0,0-1,0 1,1-1,-1 1,0-1,1 1,-1-1,1 1,-1-1,1 1,0-1,0 0,0 0,0 1,0-1,0 0,0 0,0 0,0 0,0 0,0 0,1 0,-1 0,0 0,1-1,-1 1,1-1,-1 1,1-1,-1 1,1-1,-1 0,1 0,0 0,92-14,-73 7</inkml:trace>
  <inkml:trace contextRef="#ctx0" brushRef="#br0" timeOffset="-1183.567">28 1103,'-17'202,"12"-193,9-38,2 0,1 0,1 0,1 1,1 0,2 1,1 0,3-4,-15 29,0 0,0 1,0-1,0 0,1 0,-1 1,0-1,1 1,-1-1,1 1,-1 0,1 0,0-1,0 1,-1 0,1 0,0 1,0-1,0 0,0 1,0-1,0 1,0-1,0 1,0 0,0 0,0 0,0 0,0 0,0 1,0-1,0 1,0-1,0 1,0 0,0 0,0-1,0 1,-1 1,1-1,0 0,-1 0,1 1,-1-1,1 0,-1 1,0 0,1-1,-1 1,0 0,0 0,0-1,0 2,9 13</inkml:trace>
  <inkml:trace contextRef="#ctx0" brushRef="#br0" timeOffset="-937.531">282 1273,'0'23,"5"9,1-1</inkml:trace>
  <inkml:trace contextRef="#ctx0" brushRef="#br0" timeOffset="1848.219">762 370,'-5'38,"-1"23,0 5,1-3,1-9,2-7,1-8,-4-5,-2-4,1-2,2-1,-4-1,-1 1,2 0,2 1,-3-6,-1 0,2-5</inkml:trace>
  <inkml:trace contextRef="#ctx0" brushRef="#br0" timeOffset="2151.449">705 370,'34'-5,"20"-1,6-1,-7 7,-12 3</inkml:trace>
  <inkml:trace contextRef="#ctx0" brushRef="#br0" timeOffset="2419.271">649 736,'33'0,"21"-5,7-1,-4 0,-10 1</inkml:trace>
  <inkml:trace contextRef="#ctx0" brushRef="#br0" timeOffset="2918.37">846 1075,'-5'19,"-1"2,5-8,2-10,7-7,1-7,4-6,5-5,4-4,3-2,2 4,-4 1,0 4,-5 11,-5 11,-4 9,-5 4</inkml:trace>
  <inkml:trace contextRef="#ctx0" brushRef="#br0" timeOffset="3662.932">1298 736,'-14'18,"1"0,0 1,1 1,1 0,1 0,1 1,1 0,1 1,-4 16,10-35,1 1,-1-1,0 0,1 1,0-1,0 0,0 1,0-1,1 1,-1-1,1 0,0 0,0 1,0-1,0 0,0 0,1 0,0 0,-1 0,1 0,0-1,0 1,1 0,-1-1,0 0,1 0,0 1,-1-2,1 1,0 0,0 0,0-1,0 0,0 1,0-1,1 0,-1-1,0 1,1 0,-1-1,0 0,1 0,-1 0,0 0,1-1,-1 1,0-1,1 0,-1 0,3-1,10-6,-1 0,1-1,-2-1,1 0,-1-1,-1-1,0 0,-1 0,0-2,-1 1,0-1,-1-1,-1 0,0-1,-1 1,-1-2,4-12,-3 14,1-2,0 0,-1-1,-1 0,-1 0,0 0,-2-1,0 0,-1 0,0 0,-2-1,0 1,-2 0,0 0,-1-1,-1 1,0 0,-2 0,0 1,-1 0,-1-1,-1 2,0-1,-8-10,13 24,0 0,0 0,-1 0,0 0,0 1,0-1,0 1,0 0,0 0,-1 0,0 1,1 0,-1 0,0 0,0 0,0 1,0 0,-1 0,1 0,0 0,0 1,0 0,-1 0,1 1,0-1,0 1,-1 0,1 1,0-1,0 1,1 0,-1 0,0 1,1-1,-1 1,1 0,0 0,0 1,0-1,0 1,0 0,1 0,0 0,-1 0,-1 5,-1 0,1 0,1 0,0 0,0 1,0-1,2 1,-1 0,1 0,0 0,1 0,1 1,-1-1,1 0,1 0,0 0,1 1,0-1,0 0,1-1,0 1,1 0,0-1,0 0,6 8,134 180,23-33,-157-151</inkml:trace>
  <inkml:trace contextRef="#ctx0" brushRef="#br0" timeOffset="4228.651">1806 736,'0'248,"17"-314,-14 39,2 0,1 1,1-1,1 1,2 1,0-1,2 2,1-1,0 2,2 0,14-17,-28 39,0-1,0 1,1 0,-1 0,0-1,1 1,-1 0,0 0,1 0,0 1,-1-1,1 0,-1 0,1 1,0-1,0 1,-1 0,1-1,0 1,0 0,-1 0,1 0,0 0,0 0,-1 1,1-1,0 0,0 1,-1-1,1 1,-1 0,1 0,0-1,-1 1,1 0,-1 0,0 1,1-1,-1 0,0 0,0 1,0-1,1 0,-2 1,1-1,0 1,0 0,0-1,-1 1,1-1,-1 1,1 0,-1 0,0-1,1 1,-1 0,0 0,11 45,-4-29</inkml:trace>
</inkml:ink>
</file>

<file path=ppt/ink/ink8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7.3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111 460,'-25'53,"3"1,2 2,3 0,0 8,16-60,-1-1,1 0,0 1,0-1,0 1,0-1,1 1,-1-1,1 1,0-1,0 1,0 0,0-1,1 1,0-1,-1 1,1-1,1 1,-1-1,0 0,1 0,0 1,-1-1,1 0,1 0,-1-1,0 1,1 0,-1-1,1 1,0-1,-1 0,1 0,1 0,-1 0,0-1,2 2,8-4,0-1,0 0,-1-1,0-1,1 1,-1-2,0 0,-1 0,1-1,-1-1,-1 0,1 0,5-6,7-3,-1-1,0-1,-1-1,-1-1,-1-1,-1-1,-1 0,-1-1,-1-1,-1-1,-1 0,-1 0,-1-1,-2-1,0 0,-2 0,-1-1,-1 0,0-16,-3 30,0-2,-1 1,0 0,-2 0,0 0,0 0,-1 0,-1 0,-1 0,0 0,0 1,-2 0,0 0,0 0,-2 1,1 0,-7-8,7 16,-1 1,1-1,-1 1,0 1,0 0,-1 0,1 0,0 1,-1 0,0 1,1 0,-1 0,0 1,1 0,-1 1,0 0,0 0,1 1,-1 0,1 0,0 1,0 0,0 0,0 1,0 0,0 1,1 0,0 0,0 0,1 1,-1 0,0 2,-2 3,0 0,1 1,1 1,0-1,0 1,1 0,1 0,0 1,1 0,1 0,0 0,1 0,0 0,1 1,1-1,0 0,1 1,3 12,-1-4,2 1,1-1,1-1,1 1,1-1,1-1,1 0,0 0,2-1,0 0,2 0,43 60,-48-62,1 0,1-1,1 0,1-1,0 0,1-1,0-1,1 0,1-1,0-1,1-1,9 5,-4-7</inkml:trace>
  <inkml:trace contextRef="#ctx0" brushRef="#br0" timeOffset="386.345">986 290,'-29'33,"2"2,1 0,2 2,1 1,2 1,2 0,-11 35,26-65,0 1,1-1,1 1,0 0,0 0,1 0,0 0,0 0,1 0,1 0,0 0,0 0,1-1,0 1,0 0,1 0,1-1,0 0,0 0,1 0,0 0,0-1,1 1,0-1,0-1,1 1,0-1,1 0,-1-1,1 0,1 0,-1-1,1 0,3 1,-1-1,0-1,1 0,-1-1,1 0,0-1,0 0,0-1,0-1,0 0,0 0,0-1,0-1,0 0,0 0,0-2,-1 1,1-1,-1-1,0 0,0 0,-1-1,0-1,0 0,0 0,-1-1,0 0,0 0,-1-1,0-1,4-6,0-4,0 0,-2-1,0-1,-1 1,-2-2,0 1,-1-1,-1 0,-1 0,0-22,-3 33,0 0,-1 1,-1-1,0 0,-1 1,0-1,0 1,-1-1,-1 1,0 0,-1 0,0 1,0-1,-1 1,0 0,-1 1,0-1,-1 1,0 1,0-1,-1 1,-4-2,4 5,-1 0,0 1,0 0,0 1,-1 0,1 0,0 1,-1 1,0 0,1 0,-1 1,0 0,0 1,1 1,-1-1,1 1,-1 1,1 0,0 1,0 0,0 0,1 1,-1 0,-2 3,-17 8</inkml:trace>
  <inkml:trace contextRef="#ctx0" brushRef="#br0" timeOffset="667.218">619 713,'52'2,"-1"-4,0-1,1-2,-2-3,1-2,-1-2,-1-3,17-8,-37 15,25-4,-54 51,-2-35,0 0,1 0,-1 0,1 0,0 1,0-1,0 0,0 1,1-1,0 1,0-1,0 1,0-1,1 1,0-1,0 0,0 1,0-1,1 0,0 0,0 0,0 0,0 0,0 0,1-1,0 1,0-1,0 1,0-1,0 0,0 0,1-1,2 3,11-1,1-1,-1 0,1-1,-1-1,1 0,0-1,-1-1,1-1,-1-1,1 0,-1-1,1-1,7-2</inkml:trace>
</inkml:ink>
</file>

<file path=ppt/ink/ink8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0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202 368,'-2'-7,"-1"1,0-1,0 1,-1 0,0 0,0 0,0 1,-1-1,0 1,0 0,0 1,-1-1,1 1,-1 0,0 0,0 1,-1-1,1 2,0-1,-1 1,0 0,0 0,0 0,0 1,-2 0,7 1,0 0,0 0,-1 0,1 0,0 0,0 0,-1 0,1 1,0-1,0 1,0 0,0 0,0 0,0 0,0 0,0 0,0 0,0 1,0-1,1 1,-1-1,0 1,1 0,0-1,-1 1,1 0,0 0,0 0,0 0,0 0,0 0,1 0,-1 1,0-1,1 0,0 0,-1 1,-2 93,4-78,1 38,-3-24,2 0,2 0,1 0,1 0,1-1,5 8,2 0,89 205,-96-228,0-1,-1 1,0 1,-2-1,0 0,0 1,-2 0,0 0,-1-1,0 1,-3 12,1 15,-25 125,27-168,0 1,0-1,0 1,0-1,0 0,-1 1,1-1,0 0,-1 0,1 1,0-1,-1 0,0 0,1 0,-1 1,0-1,0 0,1 0,-1 0,0 0,0 0,0 0,0-1,0 1,-1 0,1 0,0-1,0 1,0-1,-1 1,1-1,0 1,0-1,-1 0,1 0,0 1,-1-1,1 0,0 0,-1-1,1 1,0 0,-1 0,1-1,0 1,-1 0,1-1,0 1,0-1,0 0,-1 1,1-1,0 0,0 0,0 0,0 0,0 0,-34-43,22 20</inkml:trace>
  <inkml:trace contextRef="#ctx0" brushRef="#br0" timeOffset="462.204">485 1243,'-5'15,"1"0,1 0,0 0,1 0,0 0,1 1,1-1,0 0,2 1,-1-1,2 0,0 0,1 0,0 0,4 5,-7-17,1 0,0 0,0 0,0-1,0 1,0-1,1 0,-1 1,1-1,-1 0,1 0,0-1,0 1,0 0,0-1,0 0,0 0,0 0,0 0,1 0,-1-1,0 1,0-1,1 0,-1 0,0 0,1 0,-1-1,0 1,1-1,-1 0,0 0,0 0,0-1,1 1,4-3,0 0,-1-1,1 1,-1-2,0 1,0-1,0 0,-1 0,0-1,0 0,-1 0,4-5,-5 6,0 0,0 0,-1-1,0 1,0-1,0 0,-1 0,0 0,0 0,0 0,-1 0,-1-1,1 1,-1 0,0-1,-1 1,1 0,-1 0,-1-1,0 1,0 0,0 0,-1 1,0-1,0 0,0 1,-1 0,0 0,-1 0,1 0,-1 0,0 1,0 0,-1 0,0 1,0-1,0 1,-3-1,-15-4</inkml:trace>
  <inkml:trace contextRef="#ctx0" brushRef="#br0" timeOffset="795.815">428 1384,'20'0,"10"0,5 0,2 0,-1 0,-1 0,-3 0,-1 0,-2 0,-5 0</inkml:trace>
  <inkml:trace contextRef="#ctx0" brushRef="#br0" timeOffset="1065.188">936 1355,'-5'29,"-1"10</inkml:trace>
  <inkml:trace contextRef="#ctx0" brushRef="#br0" timeOffset="1766.041">456 1,'-8'24,"0"1,2-1,0 1,2 1,1-1,1 1,1-1,1 1,2 0,3 20,-5-41,1 0,0 0,0 0,0-1,0 1,1 0,0-1,0 1,0-1,0 0,1 0,0 0,-1 0,2 0,-1 0,0-1,1 1,-1-1,1 0,0 0,0-1,0 1,1-1,-1 0,1 0,-1 0,1-1,0 1,-1-1,1 0,0 0,0-1,0 0,0 0,-1 0,1 0,0-1,0 1,4-3,-1 0,0-1,0 0,0-1,-1 0,0 0,0-1,0 0,0 0,-1 0,0-1,-1 0,0 0,0-1,0 1,-1-1,0 0,0 0,-1 0,0-1,-1 1,1-1,-2 0,1 0,-1 0,-1 1,0-1,0 0,0 0,-1 0,-1 0,0 0,0 1,-2-6,1 8,0 0,0 0,-1 0,0 1,0-1,0 1,-1 0,0 0,0 0,0 1,0 0,-1 0,0 0,0 1,0 0,0 0,0 0,-1 1,1 0,-1 0,1 1,-1-1,0 2,0-1,0 1,1 0,-1 0,-6 1,-12-1</inkml:trace>
  <inkml:trace contextRef="#ctx0" brushRef="#br0" timeOffset="2097.848">315 283,'24'-9,"18"-4,6 1,0 2,-4 3,-4 3,-9 6,-5 3,-2 1,-5 5,-1-1,-4-6,-4-4</inkml:trace>
  <inkml:trace contextRef="#ctx0" brushRef="#br0" timeOffset="2480.094">880 255,'28'0,"11"5,-8 6,-12 6,-16 5,-12 4,-5 2,0 1,8-4,8-7,10-6,7-5,6-4,2-2,3-2,-5-5,-1-2,-6 1</inkml:trace>
  <inkml:trace contextRef="#ctx0" brushRef="#br0" timeOffset="5382.69">1077 1384,'125'-160,"-8"-5,60-117,-148 236,-26 41,40-39,-43 89,-40 150,39-179,-2 3,1 1,1-1,1 1,1 0,0-1,2 1,2 9,-5-27,1 0,-1 0,1 0,0-1,-1 1,1 0,0 0,0-1,0 1,0-1,0 1,1-1,-1 1,0-1,1 0,-1 1,1-1,-1 0,1 0,0 0,-1 0,1 0,0-1,0 1,0-1,-1 1,1-1,0 1,0-1,0 0,0 0,0 0,0 0,0 0,0 0,-1-1,1 1,0-1,0 1,0-1,0 0,-1 0,1 1,0-1,-1-1,1 1,-1 0,1 0,-1 0,1-1,-1 0,144-162,47-89,-141 176,-60 117,-3-21,0 1,1 1,1 0,1 0,1 1,1 0,1 0,1 1,0 0,2 0,1 0,1 0,1 1,1-1,0 0,2 0,1 0,1 0,4 11,1-13,-1-3</inkml:trace>
  <inkml:trace contextRef="#ctx0" brushRef="#br0" timeOffset="5687.544">2234 1017,'-5'11,"0"0,0-1,1 2,0-1,1 0,1 1,0-1,0 1,1 0,0 0,1 0,1 0,0-1,0 1,1 0,1-1,3 11,-5-19,1-1,-1 0,0 0,1 0,0 0,-1 0,1 0,0 0,0 0,0-1,0 1,0-1,0 1,1-1,-1 0,0 0,1 0,-1 0,1 0,-1-1,1 1,0-1,-1 0,1 1,-1-1,1 0,-1-1,1 1,0 0,-1-1,1 1,-1-1,1 0,-1 0,0 0,1 0,-1 0,2-2,4-1,0-1,-1 0,0 0,0-1,0 1,-1-2,0 1,0-1,0 0,-1 0,1-1,-2 0,0 1,-1-1,0-1,0 1,-1 0,0-1,0 1,-1-1,0 0,0 1,-1-1,-1 0,0-6,1 12,-1-1,1 1,-1-1,0 1,0-1,0 1,-1 0,1-1,-1 1,0 0,0 0,0 0,0 1,0-1,0 0,-1 1,0-1,1 1,-1 0,0 0,0 0,0 0,0 1,0-1,-1 1,1 0,0 0,-1 0,1 0,-1 0,1 1,-1 0,1 0,-2 0,-22 2,3 4</inkml:trace>
</inkml:ink>
</file>

<file path=ppt/ink/ink8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3.01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31 420,'-2'6,"-3"7,0 0,0 1,2-1,-1 1,2 0,0 0,0 0,2 0,0 0,0 0,3 14,-3-27,0 1,0-1,0 1,1-1,-1 1,1-1,-1 0,1 1,-1-1,1 0,0 0,-1 1,1-1,0 0,0 0,0 0,0 0,0 0,0 0,1 0,-1 0,0 0,0-1,1 1,-1 0,0-1,1 1,-1-1,0 1,1-1,-1 0,1 0,-1 0,1 0,-1 0,1 0,-1 0,1 0,-1 0,0-1,1 1,-1 0,1-1,-1 0,52-41,-38 27,-1-2,-1 1,0-2,-1 0,-1 0,-1-1,-1 0,0-1,-1 0,1-9,-8 27,0 1,-1-1,1 0,0 0,-1 0,0 0,1 0,-1 0,0 0,0 0,0 0,0 0,-1 0,1 0,0 0,-1 0,1 0,-1 0,0 0,0 0,0 0,0 1,0-1,0 0,0 1,-1-1,1 1,0-1,-1 1,1-1,-1 1,0 0,1 0,-1 0,0 0,0 0,0 0,1 1,-1-1,0 1,0-1,0 1,0-1,0 1,0 0,0 0,0 0,0 0,0 1,-1-1,-1 1,0-1,0 1,0 0,0 0,1 1,-1-1,1 1,-1 0,1 0,-1 0,1 0,0 1,0-1,0 1,0 0,1 0,-1 0,1 0,-1 0,1 0,0 1,0-1,1 1,-1-1,1 1,0 0,0 1,1-4,0 0,0 1,1-1,-1 0,1 1,-1-1,1 0,-1 1,1-1,0 0,0 0,0 0,0 0,0 0,0 0,0 0,0 0,0 0,0 0,0-1,0 1,1 0,-1-1,0 1,0-1,1 0,-1 1,1-1,-1 0,0 0,1 1,-1-1,0 0,1-1,-1 1,1 0,-1 0,1-1,54-11,-40 5,1 0,-2-1,1-1,-1 0,-1-1,0-1,0 0,-1 0,0-2,-1 0,-1 0,0-1,-1 0,0-1,-1 0,-1-1,0 0,-1 0,-1 0,0-1,-2 0,0 0,0-1,-2 1,0-1,-1-11,-2 29,1 1,-1 0,1-1,-1 1,0 0,1-1,-1 1,0-1,0 0,1 1,-1-1,0 1,0-1,0 0,1 0,-1 1,0-1,0 0,0 0,0 0,0 0,0 0,1 0,-1 0,0-1,0 1,0 0,0 0,0-1,1 1,-1 0,0-1,0 1,1-1,-1 1,0-1,0 1,1-1,-1 1,1-1,-1 0,1 1,-1-1,1 0,-1 0,1 1,-1-1,1 0,0 0,-1 0,1 0,0 1,0-1,0 0,0 0,0 0,0 0,0 0,0 0,0 1,0-1,0 0,1 0,-1 0,0 0,0 1,1-1,-1 0,1 0,-1 0,-5 15,0 0,0 0,2 0,0 0,0 1,1-1,1 1,1 0,0 0,1 2,-1 3,2 361,27 13,-27-386,-1 1,0-1,-1 0,0 1,0-1,-1 1,0-1,0 0,-1 0,0 1,-1-1,0 0,0-1,-1 1,1-1,-2 1,1-1,-1 0,0-1,-1 1,1-1,-7 5,8-10,0 0,1-1,-1 0,0 0,0 0,0 0,0 0,0-1,0 0,0 0,0 0,0 0,0-1,1 1,-1-1,1 0,-1 0,1 0,0 0,0-1,0 0,0 1,0-1,0 0,1 0,-1 0,1-1,0 1,0-1,0 1,1-1,-1 0,1 1,0-1,0 0,0 0,0 0,1 0,0 0,0 0,0-2,-2-10,0 1,2-1,0 1,0-1,1 0,1 1,1-1,0 1,1 0,1 0,0 0,1 1,3-5,2 1</inkml:trace>
</inkml:ink>
</file>

<file path=ppt/ink/ink8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5.33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115 0,'-10'43,"-8"43,0 12,2-6,4-14,4-15,3-14,3-11,2-6,0-4,1-2,-5-6,-7-5,-1-6</inkml:trace>
  <inkml:trace contextRef="#ctx0" brushRef="#br0" timeOffset="429.168">312 225,'-14'11,"-7"6,0 0,1 1,1 1,1 1,0 1,2 0,-11 18,25-34,0 0,1 0,0 1,-1-1,2 0,-1 1,1-1,-1 1,2-1,-1 0,0 1,1-1,0 1,0-1,1 0,0 0,0 0,0 0,0 0,1 0,0 0,0-1,0 1,0-1,1 0,-1 0,1 0,0-1,1 1,-1-1,1 0,-1 0,1 0,0-1,4 2,144 107,-138-100</inkml:trace>
</inkml:ink>
</file>

<file path=ppt/ink/ink8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4.049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 52,'-6'16,"1"0,0 0,2 0,0 0,0 1,2-1,0 1,1 15,0-29,0 0,0 0,0 0,0 0,0 0,1 0,-1 0,1 0,0 0,0 0,0-1,0 1,0 0,1 0,-1-1,1 1,0-1,0 0,-1 1,2-1,-1 0,0 0,0 0,1 0,-1-1,1 1,-1-1,1 1,0-1,0 0,0 0,-1 0,1 0,0-1,0 1,0-1,0 0,0 1,0-2,0 1,0 0,0 0,3-2,10-5,0-1,0-1,-1-1,0 0,0-1,-1 0,-1-1,0-1,0 0,2-5,36-34,-50 50,0 1,0-1,1 1,-1-1,0 1,0 0,1 0,-1 0,0 0,1-1,-1 2,1-1,0 0,-1 0,1 0,0 1,-1-1,1 1,0 0,0-1,-1 1,1 0,0 0,0 0,0 0,-1 0,1 0,0 1,0-1,-1 1,1-1,0 1,-1 0,1-1,0 1,-1 0,1 0,-1 0,1 0,-1 0,0 1,1-1,0 2,21 35,-22-33,1 0,-1-1,1 1,0 0,0-1,1 1,-1-1,1 0,0 0,0 0,0 0,1 0,-1-1,1 1,0-1,0 0,0 0,0-1,1 1,-1-1,1 0,-1 0,1 0,0-1,0 1,0-1,0-1,0 1,0-1,0 1,0-1,0-1,0 1,0-1,1 0,3-5,-2 0,1-1,-1 0,0 0,-1 0,1-1,-1 0,-1 0,0-1,0 0,0 1,-1-2,-1 1,0 0,0-1,0 0,-1 1,-1-1,0 0,0 0,-1 0,0 0,-1 0,0 0,-1-3,1 6,1 7</inkml:trace>
  <inkml:trace contextRef="#ctx0" brushRef="#br0" timeOffset="320.154">875 81,'-7'20,"0"1,2-1,1 1,0 0,2 1,0-1,2 0,0 1,3 17,-3-36,1 0,0 0,0 0,0 0,1 0,-1-1,1 1,-1 0,1-1,0 1,0-1,0 1,0-1,0 0,1 0,-1 0,1 0,-1 0,1-1,0 1,-1-1,1 0,0 0,0 0,0 0,0 0,0-1,0 1,0-1,1 0,-1 0,0 0,0 0,0 0,0-1,0 1,0-1,0 0,0 0,0 0,0 0,0-1,-1 1,1-1,0 0,-1 0,1 0,-1 0,0 0,0 0,0-1,0 1,0 0,0-1,0 0,9-12,-1 1,0-2,-1 1,0-1,-1 0,-1-1,-1 0,0 0,-1-1,-1 1,-1-1,0-8,-2 21,-1 1,0 0,0 0,-1 0,1 0,-1-1,0 1,0 0,0 0,0 0,-1 0,0 1,0-1,0 0,0 1,-1-1,1 1,-1 0,0 0,0 0,0 0,0 0,0 1,-1-1,1 1,-1 0,1 0,-1 0,0 1,0-1,0 1,0 0,0 0,0 0,-1 1,1-1,0 1,0 0,0 0,0 1,-1-1,1 1,0 0,0 0,0 0,0 0,0 1,0 0,-3 2,-10 11,2 2</inkml:trace>
  <inkml:trace contextRef="#ctx0" brushRef="#br0" timeOffset="620.449">1185 419,'5'-38,"6"-23,6-5,0 3,3 8,-3 9,0 12,-2 6,2 9,-4 12,-2 8</inkml:trace>
</inkml:ink>
</file>

<file path=ppt/ink/ink8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38.69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85 99,'0'341,"28"-144,-26-173</inkml:trace>
  <inkml:trace contextRef="#ctx0" brushRef="#br0" timeOffset="449.95">1 269,'0'-11,"0"-1,2 1,-1-1,1 1,1 0,0 0,1 0,0 0,0 0,1 1,1 0,0-1,-3 6,0 1,0 0,1 0,-1 0,1 0,0 1,0-1,0 1,0 0,1 1,-1-1,1 1,0-1,-1 1,1 1,0-1,0 1,0 0,1 0,-1 0,0 1,0-1,1 1,-1 1,0-1,0 1,3 0,4 1,0 0,0 0,0 2,-1-1,1 1,-1 1,1 0,-2 1,1 0,-1 1,1 0,-2 0,1 1,-1 0,0 1,-1 0,0 0,-1 1,4 6,-9-12,-1 1,1-1,-1 1,0 0,0-1,-1 1,0 0,1-1,-2 1,1 0,0-1,-1 1,0 0,0-1,0 1,-1-1,1 0,-1 1,0-1,-1 0,1 0,-1 0,1 0,-1-1,0 1,-1-1,1 1,0-1,-1 0,0 0,0-1,0 1,0-1,0 0,0 0,-1 0,1-1,-4 1,-99 34,59-29,30-1</inkml:trace>
  <inkml:trace contextRef="#ctx0" brushRef="#br0" timeOffset="1704.419">593 439,'-13'5,"1"1,-1 0,1 1,1 0,-1 1,2 0,-1 1,1 0,0 1,1 0,0 0,1 1,0 1,0-1,1 1,1 0,0 1,-2 6,7-18,0 1,0 0,0-1,0 1,1 0,-1 0,0-1,1 1,0 0,-1 0,1 0,0 0,0 0,0 0,0 0,0-1,0 1,1 0,-1 0,0 0,1 0,0 0,-1-1,1 1,0 0,0-1,0 1,0 0,0-1,1 0,-1 1,0-1,1 1,-1-1,1 0,-1 0,1 0,-1 0,1 0,0 0,0-1,-1 1,1 0,0-1,0 1,0-1,0 0,0 0,-1 0,3 0,7-2,0 0,0-1,-1-1,1 0,-1 0,0-1,0-1,-1 1,1-1,-1-1,-1 0,1 0,-1-1,0 0,-1 0,0-1,0 0,-1 0,0-1,7-5,91-97,-104 112,0 0,0 1,0-1,0 0,0 0,1 1,-1-1,0 0,0 1,0-1,0 0,1 0,-1 1,0-1,0 0,1 0,-1 0,0 1,0-1,1 0,-1 0,0 0,1 0,-1 0,0 0,1 0,-1 1,0-1,1 0,-1 0,0 0,0 0,1 0,-1 0,0 0,1-1,-1 1,0 0,1 0,-1 0,0 0,1 0,-1 0,0-1,0 1,1 0,-1 0,0 0,0-1,1 1,-1 0,0 0,0-1,0 1,0 0,1-1,-11 38,6-24,3-9,-1 0,0 0,1 0,0 1,0-1,0 0,0 0,1 1,0-1,0 0,0 1,0-1,1 0,-1 1,1-1,0 0,1 0,-1 0,1 0,0 0,0 0,0 0,0 0,0-1,1 1,0-1,0 0,0 0,0 0,0 0,1 0,-1-1,1 1,-1-1,1 0,0 0,0 0,0-1,0 0,1 1,-1-1,1 0,4-2,0 0,0 0,-1-1,1 1,0-2,-1 0,0 0,0 0,0-1,0 0,0 0,-1-1,0 0,0-1,0 0,0 0,2-3,91-123,-95 126,-1-1,0 0,0 0,-1 0,0 0,0 0,-1-1,0 1,0-1,-1 1,0-1,0 0,-1-6,1 13,-1 1,0-1,0 0,0 1,0-1,0 0,0 1,-1-1,1 0,0 1,0-1,0 0,0 1,-1-1,1 1,0-1,-1 1,1-1,-1 1,1-1,0 1,-1-1,1 1,-1-1,1 1,-1-1,1 1,-1 0,0-1,1 1,-1 0,1 0,-1-1,0 1,1 0,-1 0,0 0,1 0,-1 0,0 0,1 0,-1 0,0 0,1 0,-1 0,1 0,-1 1,0-1,1 0,-1 0,1 1,-1-1,0 0,1 1,-1-1,1 1,-1-1,1 0,-1 1,1-1,-1 1,-26 30,26-28,0-1,-1 0,2 1,-1-1,0 1,0-1,1 1,-1 0,1-1,0 1,0-1,0 1,0 0,1-1,-1 1,1-1,-1 1,1-1,0 1,0-1,0 1,0-1,0 0,1 1,-1-1,1 0,-1 0,1 0,0 0,0 0,0-1,0 1,0-1,0 1,0-1,1 1,-1-1,0 0,1 0,-1-1,1 1,-1 0,1-1,0 1,-1-1,1 0,1 0,5 2,-4-2,0 1,0-1,0 1,0 0,0 0,0 1,0 0,-1 0,1 0,0 0,-1 0,0 1,1 0,-1 0,-1 0,1 1,0-1,-1 1,1 0,-1 0,0 0,0 0,-1 0,1 1,-1 0,0-1,1 4,-1 34,-3-39,0 0,0 0,1 0,-1 0,1 0,0 0,-1 0,1 0,1 0,-1 0,0 0,1 0,-1 0,1 0,0 0,0 0,0 0,1 0,-1 0,1-1,-1 1,1 0,0-1,0 0,0 1,0-1,1 0,-1 0,0 0,1 0,0-1,-1 1,1-1,0 1,0-1,0 0,0 0,0 0,0-1,8-3,1-2,-1 1,0-1,0-1,-1 0,0-1,0 1,0-2,-1 0,0 0,-1 0,0-1,0-1,-1 1,0-1,0 0,-1-1,-6 10,32-40,-2-1,-1-2,-3 0,-2-2,-1-1,5-21,-18 39,-6 20,-1 1,1 0,-2-1,1 1,-1-1,0 0,-1 0,0 1,-1-1,1 0,-2 0,1 0,-1 0,-1 0,0-1,2 9,0 0,-1-1,1 1,0 0,-1 0,1 0,-1 0,0 0,1 0,-1 0,0 0,1 0,-1 0,0 0,0 0,0 0,0 1,0-1,0 0,0 1,0-1,0 1,0-1,-1 1,1-1,0 1,0 0,0 0,0-1,-1 1,1 0,0 0,0 0,-1 0,1 1,0-1,0 0,0 0,-1 1,1-1,0 1,0-1,0 1,0-1,0 1,0 0,0 0,0-1,0 1,0 1,-45 47,39-35,0 0,1 1,1 0,0 0,1 0,0 1,2-1,0 1,0 0,2-1,0 1,0 0,2 0,1 8,-1 34,10 83,22 1,-34-136,-2-4</inkml:trace>
  <inkml:trace contextRef="#ctx0" brushRef="#br0" timeOffset="1953.095">1440 240,'14'10,"15"8,7 0,-3-2</inkml:trace>
  <inkml:trace contextRef="#ctx0" brushRef="#br0" timeOffset="3002.212">1468 297,'5'0,"6"0,7 0,4 0,3 0,3 0,1 0,0 0,-4 0</inkml:trace>
</inkml:ink>
</file>

<file path=ppt/ink/ink8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7.73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143 141,'-14'33,"-10"22,-1 5,-1-2,5-7,5-6,5-17,5-12</inkml:trace>
  <inkml:trace contextRef="#ctx0" brushRef="#br0" timeOffset="397.565">86 226,'31'-47,"-31"46,1 0,-1 0,1 0,0 1,-1-1,1 0,0 0,-1 1,1-1,0 0,0 1,0-1,0 1,-1-1,1 1,0-1,0 1,0 0,0-1,0 1,0 0,0 0,0 0,0 0,0 0,0 0,0 0,0 0,0 0,0 0,0 1,0-1,0 0,0 1,0-1,0 1,0-1,0 1,0-1,-1 1,1-1,0 1,0 0,-1 0,1-1,0 1,-1 0,1 0,-1 0,1 1,103 230,-42-162,-60-69,0 1,1-1,-1 1,0-1,0 0,1 0,-1 0,1 0,-1 0,1-1,-1 1,1-1,-1 0,1 0,-1 1,1-2,-1 1,1 0,0 0,-1-1,1 0,-1 1,1-1,-1 0,0 0,1 0,-1 0,0-1,0 1,0-1,0 1,0-1,1-1,7-10,0 0,-1 0,-1-1,0 0,-1 0,-1-1,0 0,-1 0,-1-1,0 1,-1-1,0 0,2-7,12-103,-16 101</inkml:trace>
  <inkml:trace contextRef="#ctx0" brushRef="#br0" timeOffset="733.939">793 141,'-11'16,"2"1,0 1,1-1,1 1,0 1,1-1,2 1,-1 0,2 0,1 0,0 1,2 5,0-22,0 1,0-1,1 0,-1 0,1 0,0 0,0 1,0-1,0 0,1-1,-1 1,1 0,0 0,0-1,0 1,0-1,0 1,1-1,-1 0,1 0,-1 0,1 0,0 0,-1-1,1 1,0-1,0 0,0 0,1 0,-1 0,0 0,0-1,0 1,1-1,-1 0,0 0,0 0,1-1,-1 1,0-1,0 0,0 0,0 0,0 0,0 0,0 0,2-2,5-3,-1 1,0-1,0 0,-1-1,0 0,0-1,0 0,-1 0,0 0,-1-1,0 0,0 0,-1-1,0 1,-1-1,0 0,-1 0,0-1,0 1,-1-1,0 0,-1 1,0-1,-1 0,0 0,-1 1,0-1,-1 0,0-2,1 8,-1 1,1 0,0-1,-1 1,0 0,0 0,0 0,-1 0,1 0,-1 1,0-1,0 1,0 0,-1-1,1 1,-1 1,1-1,-1 1,0-1,0 1,0 0,0 0,-1 1,1-1,0 1,-1 0,1 0,-1 1,1-1,-1 1,-2 0,-9 4</inkml:trace>
  <inkml:trace contextRef="#ctx0" brushRef="#br0" timeOffset="1113.843">1385 0,'-5'34,"-1"25,0 7,1-2,1-8,2-8,-4-13,-1-6,1-5,1-1,2-4</inkml:trace>
  <inkml:trace contextRef="#ctx0" brushRef="#br0" timeOffset="1376.612">1074 170,'39'0,"26"0,8 0,0 0,-6 0,-11 0,-5 0,-6 0,-6 0,-5 0,-9 0</inkml:trace>
  <inkml:trace contextRef="#ctx0" brushRef="#br0" timeOffset="1932.481">30 677,'18'-6,"1"0,-1 1,1 1,0 1,0 0,1 1,-1 2,17 0,-16 0,1019 1,-927-6,0-4,105-23,-185 27</inkml:trace>
</inkml:ink>
</file>

<file path=ppt/ink/ink8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54.30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12,'1809'0,"-1759"-6,-32 0</inkml:trace>
</inkml:ink>
</file>

<file path=ppt/ink/ink8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59.54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337 501,'-4'-6,"0"0,0 0,-1 0,0 1,0-1,0 1,-1 1,1-1,-1 1,-1 0,1 0,0 1,-1 0,0 0,1 0,-1 1,0 0,-1 1,1-1,0 1,0 1,0-1,-1 1,1 0,0 1,-1 0,1 0,0 1,0-1,0 2,-6 1,3 4,0 0,0 0,0 1,1 0,1 1,-1 0,2 0,-1 1,2 0,-1 0,1 1,1 0,0 0,1 0,0 0,1 1,0-1,0 8,3-16,0-1,0 0,0 1,0-1,0 0,1 1,0-1,0 0,0 1,0-1,0 0,0 0,1 0,0 0,-1 0,1-1,0 1,1 0,-1-1,0 1,1-1,-1 0,1 0,0 0,0 0,0 0,0-1,0 1,0-1,0 0,0 0,0 0,1 0,-1 0,0-1,3 0,8 2,0-1,0-1,0 0,0-1,0 0,0-2,-1 1,7-3,-1-2,-1 0,0-1,0-1,-1 0,0-2,0 0,-2-1,1 0,-1-1,-1-1,0 0,-1-1,-1-1,0 0,-1 0,-1-2,-10 17,0 1,0 0,0-1,0 1,0 0,0-1,0 1,0-1,1 1,-1 0,0-1,0 1,0 0,0-1,0 1,1 0,-1-1,0 1,0 0,1 0,-1-1,0 1,0 0,1 0,-1-1,0 1,1 0,-1 0,0 0,1 0,-1-1,0 1,1 0,-1 0,0 0,1 0,-1 0,0 0,1 0,-1 0,0 0,1 0,-1 0,1 0,-1 0,0 0,1 1,-1-1,0 0,1 0,-1 0,0 0,1 1,-1-1,0 0,0 0,1 1,-1-1,0 0,0 0,1 1,-1-1,0 0,0 1,0-1,1 0,4 31,-3-17,-2-8,1-1,-1 1,2 0,-1-1,1 1,-1-1,2 0,-1 0,0 0,1 0,0 0,0 0,1 0,-1-1,1 0,0 0,0 0,0 0,1 0,-1-1,1 0,0 0,0 0,0-1,0 1,1-1,-1-1,1 1,1 0,16 0</inkml:trace>
  <inkml:trace contextRef="#ctx0" brushRef="#br0" timeOffset="345.954">986 332,'-14'9,"0"0,1 1,0 0,1 1,0 1,0 0,2 0,-1 1,2 1,-8 12,16-23,0-1,0 1,0 0,1 0,-1 0,1 0,0 1,-1-1,1 0,1 0,-1 0,0 0,1 0,-1 0,1 0,0 0,0 0,0 0,1-1,-1 1,1 0,-1-1,1 1,1 0,15 42,-19-41,0 0,0-1,0 1,-1 0,1-1,-1 1,0-1,0 1,0-1,-1 0,1 0,-1 0,0 0,0-1,0 1,0-1,0 1,0-1,-1 0,1 0,-1-1,0 1,1-1,-1 1,-11 6,-88 34,108-43</inkml:trace>
  <inkml:trace contextRef="#ctx0" brushRef="#br0" timeOffset="764.534">1353 360,'-6'1,"-1"1,1 0,0 0,1 1,-1 0,0 0,1 0,0 1,-1-1,1 1,1 0,-1 1,1-1,-1 1,1 0,1 0,-1 0,1 1,0-1,0 1,0 0,1 0,0 0,0 0,0 0,1 0,0 1,0-1,1 0,0 1,0 1,2-3,0 0,0 0,-1 1,1-1,-1 1,0 0,-1-1,0 1,0 0,0-1,0 1,-1-1,0 1,0 0,0-1,-1 0,0 1,0-1,0 0,-1 0,0 0,0 0,0 0,0-1,-1 0,0 1,0-1,-2 2,-3 0,0 1,-1-1,0-1,0 1,0-2,0 1,-1-1,0-1,-10 2,9-6</inkml:trace>
  <inkml:trace contextRef="#ctx0" brushRef="#br0" timeOffset="1100.037">1466 557,'9'29,"9"9,5-6,4-13,2-11,-3-11,-3-9,-4-8,-5-6,-6-2,-4-2,-2-1,-7 6,-7 6,-6 7,-5 10,1 5</inkml:trace>
  <inkml:trace contextRef="#ctx0" brushRef="#br0" timeOffset="1660.493">2058 416,'-10'-1,"1"1,-1 0,0 0,1 1,-1 0,1 0,-1 1,1 1,0-1,0 1,0 1,0 0,0 0,1 1,0 0,0 0,0 1,1 0,-1 1,2-1,-1 1,1 0,-1 1,5-4,-1 0,1 0,0-1,0 2,0-1,0 0,1 0,0 0,0 1,0-1,0 1,1-1,-1 1,1-1,0 1,1-1,-1 1,1-1,0 1,0-1,0 0,1 1,-1-1,1 0,0 0,0 0,1 0,-1-1,1 1,0 0,0-1,0 0,0 0,0 0,1 0,0 0,2 1,2 1,0 0,0 0,0-1,1 0,-1-1,1 0,0 0,0-1,0 0,0 0,1-1,-1-1,0 1,0-2,1 1,-1-1,5-1,3-4</inkml:trace>
  <inkml:trace contextRef="#ctx0" brushRef="#br0" timeOffset="1929.639">2200 586,'-5'29,"-2"9</inkml:trace>
  <inkml:trace contextRef="#ctx0" brushRef="#br0" timeOffset="2177.725">2227 247,'0'0</inkml:trace>
  <inkml:trace contextRef="#ctx0" brushRef="#br0" timeOffset="2662.829">2567 557,'-15'12,"-92"92,106-103,0 0,0-1,1 1,-1 0,0 0,0 0,0 0,1 0,-1-1,0 1,1 0,-1 1,1-1,-1 0,1 0,0 0,-1 0,1 0,0 0,0 0,0 1,0-1,0 0,0 0,0 0,0 0,0 1,0-1,1 0,-1 0,0 0,1 0,-1 0,1 0,-1 0,1 0,0 0,-1 0,1 0,0 0,0 0,0-1,0 1,-1 0,1 0,0-1,0 1,0-1,1 1,-1-1,0 1,0-1,0 0,0 0,0 1,0-1,1 0,-1 0,0 0,0 0,0 0,0 0,0-1,1 1,-1 0,0 0,0-1,0 1,1-1,133-61,-102 42,-31 19,-1-1,1 1,0 0,0 0,0 0,0 0,0 0,1 0,-1 1,0-1,0 1,0-1,1 1,-1 0,0 0,0 0,1 0,-1 0,0 1,0-1,1 1,-1-1,0 1,0 0,0 0,0 0,0 0,0 0,0 0,0 0,-1 1,1-1,0 1,-1-1,1 1,-1 0,1 0,-1 0,0 0,0 0,0 0,2 3,-1-1,-1 0,1 0,0 0,0-1,1 1,-1 0,1-1,-1 0,1 0,0 1,0-2,1 1,-1 0,1-1,-1 1,1-1,0 0,0 0,0-1,0 1,0-1,1 0,2 1,-1-1,1-1,0 1,-1-1,1 0,0-1,-1 1,1-1,0-1,-1 1,0-1,1 0,-1-1,0 0,0 1,0-2,0 1,-1-1,1 0,-1 0,0-1,0 1,0-1,-1 0,0 0,0-1,0 1,-1-1,2-2,-5 7,142-241,-132 221,-1 0,-1-1,-1 0,-1-1,-1 1,-1-1,-1 0,-1-1,-1 1,-1 0,-1 0,1 21,0 0,0 0,0 1,0-1,-1 0,1 0,0 1,-1-1,1 0,-1 1,0-1,1 0,-1 1,0-1,0 1,0-1,0 1,0 0,0-1,-1 1,1 0,0 0,-1 0,1 0,-1 0,1 0,-1 0,1 1,-1-1,0 0,1 1,-1-1,0 1,1 0,-1-1,0 1,0 0,1 0,-1 0,0 0,0 1,1-1,-1 0,0 1,1-1,-1 1,0 0,1-1,-1 1,1 0,-1 0,1 0,0 0,-1 0,1 0,0 1,-1-1,1 0,0 1,0-1,0 1,0-1,1 1,-1 0,-10 13,2 1,0 0,1 1,0 0,1 0,1 1,1-1,1 1,0 1,1-1,1 0,1 1,1-1,0 1,1 0,1-1,4 18,-4-24,1 1,0-1,0 0,1 0,0 0,1-1,1 1,0-1,0 0,1-1,1 1,0-2,0 1,1-1,0 0,0-1,1 0,0 0,2 0,3-3,-2-5</inkml:trace>
  <inkml:trace contextRef="#ctx0" brushRef="#br0" timeOffset="2915.514">2877 416,'38'5,"23"1,5 0,-4-1,-7-1,-8-2,-8-1,-5-5,-4-3,-7 1</inkml:trace>
  <inkml:trace contextRef="#ctx0" brushRef="#br0" timeOffset="3175.207">3441 557,'2'-1,"10"-4,-1 0,1-2,-1 1,0-2,0 1,-1-1,0-1,0 0,-1 0,0-1,-1 0,0-1,-1 0,0 0,0 0,-1-3,-5 13,-1-1,0 1,0-1,1 0,-1 1,0-1,0 1,-1-1,1 0,0 1,0-1,-1 0,1 1,-1-1,1 1,-1-1,0 1,0 0,0-1,0 1,0 0,0-1,0 1,0 0,0 0,0 0,-1 0,1 0,0 0,-1 0,1 0,-1 1,1-1,-1 1,1-1,-1 1,1-1,-1 1,0 0,1 0,-1 0,0 0,1 0,-1 0,1 0,-1 0,0 1,-78 16,67-11,0 0,1 1,0 1,1 0,0 0,0 1,1 1,0-1,0 2,1-1,1 1,0 1,0-1,1 1,0 1,2-1,-2 5,6-14,1 0,-1 1,1-1,0 0,0 0,0 1,0-1,1 0,-1 0,1 1,0-1,0 0,0 0,1 0,-1 0,1 0,-1 0,1-1,0 1,0 0,0-1,0 1,1-1,-1 0,1 0,-1 0,1 0,0 0,0-1,0 1,0-1,0 0,0 0,2 1,113 15,15-38,-107 12</inkml:trace>
  <inkml:trace contextRef="#ctx0" brushRef="#br0" timeOffset="3565.501">3921 416,'-16'11,"1"1,0 0,0 0,1 2,1 0,0 0,1 1,1 1,0 0,1 0,1 1,-3 8,11-24,0 1,1 0,-1 0,0-1,1 1,-1 0,1 0,0 0,-1 0,1 0,0-1,0 1,0 0,1 0,-1 0,0 0,1 0,-1 0,1-1,-1 1,1 0,0 0,0-1,0 1,0-1,0 1,0-1,1 1,-1-1,0 1,1-1,-1 0,1 0,-1 0,1 0,-1 0,1 0,0 0,0-1,-1 1,1 0,0-1,0 0,0 1,0-1,0 0,0 0,92-10,-67-2,0-2,-1 0,0-1,-1-2,-1-1,-1 0,-1-2,0-1,18-23,-16 15,-1-1,-2-1,-1-1,-1 0,11-30,-26 56,0-1,0 1,-1-1,-1 0,1 0,-1-1,0 1,0 0,-1-1,0 1,-1-1,1 1,-2-1,1 0,-1 1,0-1,0 1,-1 0,0-1,0 1,-1 0,0 0,0 0,-1 1,0-1,0 1,0 0,-1 0,0 0,0 0,0 1,-1 0,0 0,0 1,0-1,0 1,-1 1,0-1,-2 0,0 4,-1-1,1 2,0-1,-1 1,1 0,0 1,0 0,0 1,0 0,0 0,0 1,1 0,0 1,0-1,0 2,0-1,1 1,-3 3,0 1,1 0,0 1,0 0,1 1,1 0,0 0,0 0,1 1,1 0,0 0,1 1,1-1,0 1,0 0,1 0,1 0,1 0,0 0,0 0,3 10,0-3,0-1,1 0,1 0,1-1,1 0,1 0,0 0,2-1,0 0,1-1,0 0,2-1,0 0,1 0,19 16,2-1,2-2,0-2,21 11,-24-17</inkml:trace>
</inkml:ink>
</file>

<file path=ppt/ink/ink8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05.25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39 368,'-6'9,"1"1,0 0,1 0,0 0,0 0,1 0,1 1,0 0,0 0,1-1,0 1,1 0,0 0,1 0,0 0,1 0,0-1,1 1,3 8,-5-17,1 1,0-1,-1 0,1 1,0-1,0 0,1 0,-1 0,0-1,1 1,-1 0,1-1,-1 0,1 1,0-1,0 0,-1-1,1 1,0 0,0-1,0 1,0-1,0 0,0 0,0 0,0-1,0 1,-1-1,1 1,0-1,0 0,0 0,-1 0,1-1,0 1,1-1,87-66,-19-25,-70 93,0 1,0-1,0 1,-1 0,1-1,0 1,0 0,0 0,-1 0,1 0,-1 1,1-1,-1 0,1 1,-1-1,0 1,0-1,1 1,-1-1,0 1,0 0,-1 0,1-1,0 1,-1 0,1 0,-1 0,1 0,-1 0,0 0,0 0,0 1,2 2,46 99,-46-101,1 0,-1 0,1 0,0 0,0 0,0-1,0 1,0-1,1 0,-1 0,1 0,-1-1,1 1,0-1,-1 0,1 0,0 0,0 0,0-1,0 1,0-1,0 0,0 0,0-1,0 1,-1-1,5-1,2-2,0 0,1-1,-2 0,1-1,-1 0,1-1,-2 0,1 0,-1-1,0 0,-1 0,0-1,0 0,-1 0,0 0,0-1,-1 0,-1 0,1-1,-2 1,1-1,-2 0,1 0,0-9,-2-4</inkml:trace>
  <inkml:trace contextRef="#ctx0" brushRef="#br0" timeOffset="250.198">800 481,'0'33,"5"12,6-2,2-9</inkml:trace>
  <inkml:trace contextRef="#ctx0" brushRef="#br0" timeOffset="418.07">744 85,'0'0</inkml:trace>
  <inkml:trace contextRef="#ctx0" brushRef="#br0" timeOffset="652.846">1111 1,'21'151,"-4"-37,-5 2,-4 65,-38-7,12-81,13-73</inkml:trace>
  <inkml:trace contextRef="#ctx0" brushRef="#br0" timeOffset="965.697">857 452,'38'-5,"32"-1,9-5,-4 0,-10 1,-16-2,-12 1,-7 3,-4-3,-1-4,-6 1</inkml:trace>
  <inkml:trace contextRef="#ctx0" brushRef="#br0" timeOffset="1324.036">1449 29,'-22'172,"5"-42,5 1,5 41,7-169,-1 1,0-1,1 0,0 1,0-1,0 0,0 1,1-1,-1 0,1 0,0 1,0-1,0 0,0 0,0 0,1 0,-1 0,1 0,0 0,0-1,0 1,0-1,1 1,-1-1,1 0,-1 0,1 0,0 0,0 0,-1-1,1 1,1-1,-1 0,0 1,0-2,3 2,4-4,0 0,0-1,0 0,-1-1,0 0,0 0,0-1,0 0,0-1,-1 0,0 0,-1-1,1 0,5-7,48-36,-58 48,-1-1,1 1,-1-1,1 1,0 0,0 0,0 1,0-1,0 0,0 1,1 0,-1 0,0 0,1 0,-1 1,1-1,-1 1,1 0,-1 0,1 0,-1 0,1 1,-1-1,1 1,-1 0,0 0,1 0,-1 0,0 1,0-1,0 1,0 0,0 0,0 0,0 0,-1 1,1-1,-1 1,0 0,0-1,0 1,0 0,1 3,21 161,-13-148</inkml:trace>
</inkml:ink>
</file>

<file path=ppt/ink/ink8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42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 5,'-1'-1,"1"1,0 0,-1-1,1 1,-1 0,1-1,-1 1,1 0,-1 0,1 0,-1-1,1 1,-1 0,1 0,-1 0,0 0,1 0,-1 0,1 0,-1 0,1 0,-1 0,1 0,-1 0,0 0,1 1,-1-1,1 0,-1 0,1 1,-1-1,1 0,0 1,-1-1,1 0,-1 1,1-1,0 0,-1 1,1-1,0 1,-1-1,1 1,0-1,0 1,-1-1,1 1,0-1,0 1,0 0,0-1,0 1,0-1,0 1,0-1,0 1,0-1,0 1,0 0,0 0,-5 39,5-40,-1 275,29-65,-28-209,-1 0,1-1,0 1,0 0,-1 0,1 0,0 0,0 0,0 0,0 0,0 0,0-1,0 1,0 0,1 0,-1 0,0 0,0 0,1 0,-1-1,1 1,-1 0,1 0,-1 0,1-1,-1 1,1 0,0-1,-1 1,1 0,0-1,-1 1,1-1,0 1,0-1,0 0,0 1,-1-1,1 0,0 0,0 1,0-1,0 0,0 0,0 0,0 0,-1 0,1 0,0 0,0 0,0-1,0 1,0 0,0 0,0-1,9-7</inkml:trace>
</inkml:ink>
</file>

<file path=ppt/ink/ink8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67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0,'38'5,"27"2,8-1,-4-1,-10-1,-8-2,-10-1,-11-1</inkml:trace>
</inkml:ink>
</file>

<file path=ppt/ink/ink8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96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 13,'-7'18,"0"1,2 0,0 0,1 1,1-1,1 1,1 0,0 0,2 0,0-1,1 1,1 0,4 13,-6-30,0-1,0 1,0-1,0 0,1 1,-1-1,1 0,-1 0,1 0,0 0,0 0,0 0,0 0,0 0,0-1,0 1,0-1,1 0,-1 0,1 0,-1 0,1 0,-1 0,1 0,-1-1,1 0,0 1,-1-1,1 0,0 0,-1 0,1-1,0 1,-1-1,1 1,0-1,-1 0,2-1,83-58,-81 55,1-1,-1 0,0 0,-1-1,1 1,-1-1,-1-1,1 1,-1-1,-1 1,1-1,-1 0,-1-1,0 1,0 0,0-1,-1 1,0-1,-1 1,0-1,0 0,-1 1,0-1,0 1,-1-1,0 1,-1 0,0 0,0 0,0 0,-1 0,-5-5,9 12,0 0,-1 0,1 0,-1 0,0 0,1 0,-1 0,0 0,1 0,-1 1,0-1,0 0,0 1,0-1,0 1,0-1,0 0,1 1,-2 0,1-1,0 1,0 0,0-1,0 1,0 0,0 0,0 0,0 0,0 0,0 0,0 0,0 1,-1-1,1 0,0 1,0-1,0 0,0 1,0-1,1 1,-1 0,0-1,0 1,0 0,0-1,0 1,1 0,-1 0,0 0,1 0,-1 0,1-1,-1 1,1 1,-6 14</inkml:trace>
</inkml:ink>
</file>

<file path=ppt/ink/ink8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2.244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41 302,'-10'5,"-2"-13,-1-10,8-7,5-3,1-2,2-1,4 5,2 2,3 0,1 0,1 3,0 1,2 4,-2 5</inkml:trace>
</inkml:ink>
</file>

<file path=ppt/ink/ink8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3.35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282 31,'-27'10,"1"2,0 1,0 1,2 1,-1 1,2 1,-3 3,21-16,-1-1,1 1,-1 0,1 1,0-1,1 1,-1 0,1 0,0 0,0 1,0 0,1-1,0 1,0 0,1 1,-1-1,1 0,1 1,-1-1,1 1,0 0,1-1,-1 4,5-6,0-1,0 0,0 0,1 0,-1 0,0-1,1 0,0 1,0-2,-1 1,1-1,0 1,0-1,0-1,1 1,-1-1,0 0,0 0,0 0,0-1,0 1,0-1,0-1,0 1,0-1,0 0,3-1,9-6,0 1,-1-2,0 0,0-1,-2-1,1 0,-1-1,-1-1,-1 0,0-1,0 0,-2 0,0-1,0-1,2-8,38-51,-40 63,-22 35,0-1,3 0,0 1,1 0,1 0,2 1,0 0,1 0,1 1,2-1,0 16,8 188,-7-225,28 58,-27-61,1 1,-1-1,0 0,1 0,-1 0,0 0,0 0,1 0,-1 0,0-1,0 1,0 0,0 0,-1-1,1 1,0-1,0 1,-1-1,1 1,-1-1,0 1,1-1,-1 0,0 1,0-1,0 1,0-1,0 0,0 1,0-1,-1 1,1-1,-1 1,1-1,-1-1,-1-1,1-1,-1 1,0-1,0 1,0 0,-1 0,1 0,-1 0,0 0,0 1,-1-1,1 1,-1 0,1 0,-1 0,0 0,0 1,-1-1,1 1,0 0,-1 1,1-1,-1 1,1 0,-1 0,-43-21,48 22,-1-1,0 1,1-1,-1 1,1 0,-1-1,1 1,-1-1,1 1,-1-1,1 0,-1 1,1-1,0 1,-1-1,1 0,0 1,0-1,-1 0,1 0,0 1,0-1,0 0,0 1,0-1,0 0,0 0,0 1,0-1,0 0,0 1,1-1,-1 0,0 1,1-1,-1 0,0 1,1-1,-1 0,0 1,1-1,-1 1,1-1,-1 1,1-1,-1 1,1-1,0 1,-1 0,1-1,0 1,-1 0,1 0,0-1,-1 1,1 0,44-22,-41 21,108-26,-87 25</inkml:trace>
</inkml:ink>
</file>

<file path=ppt/ink/ink8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3.69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55,'15'23,"8"9,7-1,2-12,0-7,-4-12,-3-6,-6-6,-6-6,0 0,-2-2,1 3,-1-1,-2-2,-3-2,-3 2</inkml:trace>
</inkml:ink>
</file>

<file path=ppt/ink/ink8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4.25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58 254,'17'-13,"0"-1,-1-1,-1-1,-1 0,0 0,-1-2,0 0,-2 0,8-17,-18 34,0-1,1 1,-1-1,0 0,0 1,0-1,-1 0,1 0,0 0,-1 1,1-1,-1 0,1 0,-1 0,0 0,0 0,0 0,0 0,0 0,-1 0,1 0,0 0,-1 0,0 1,1-1,-1 0,0 0,0 0,0 1,0-1,0 1,0-1,0 1,-1-1,1 1,-1-1,1 1,-1 0,1 0,-1 0,0 0,1 0,-1 0,0 1,0-1,0 0,0 1,-7 1,0 1,0 0,1 0,-1 1,0 0,1 1,0 0,0 0,0 1,0 0,1 0,0 1,0 0,0 0,1 1,0-1,0 1,0 1,1-1,0 1,1 0,0 0,0 0,1 1,0-1,0 1,1 0,0 0,0 0,1 0,1 0,-1 0,2 0,-1 0,1 1,0-1,1 0,0-1,1 3,3-4,0 0,1-1,0 0,0 0,0 0,1-1,0-1,0 1,0-1,0 0,1-1,-1 0,1 0,0-1,0 0,0-1,0 0,0 0,0-1,1 0,-1-1,0 0,0 0,3-2,-4 3,17 0</inkml:trace>
</inkml:ink>
</file>

<file path=ppt/ink/ink8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40.55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230 331,'-7'-1,"1"1,-1 0,0 0,1 1,-1 0,1 0,0 0,-1 1,1 0,0 0,0 1,0-1,0 1,0 1,1-1,0 1,-1 0,1 0,1 0,-1 1,0 0,1 0,0 0,1 0,-1 1,-1 3,-3-1,0 1,1 0,0 1,0-1,1 1,0 1,1-1,0 1,1 0,0 0,1 0,0 0,1 1,0-1,0 1,1 0,1 0,0 0,0-10,0 0,0 1,1-1,-1 0,0 0,1 0,-1 0,1 1,0-1,0 0,0 0,0 0,0-1,0 1,0 0,1 0,-1 0,1-1,-1 1,1-1,-1 1,1-1,0 0,0 0,0 0,0 0,0 0,0 0,0 0,0 0,0-1,0 1,1-1,-1 0,0 0,0 1,0-1,1-1,-1 1,0 0,0 0,0-1,0 0,1 1,89-46,-58 16,-2-2,-1-2,-1-1,-2-1,-2-1,21-39,-60 99,2 1,1 0,1 1,1 0,1 0,1 1,1 0,1 0,1 26,2-47,0-2,0 1,1 0,-1-1,1 1,-1 0,1-1,0 1,0 0,0-1,1 1,0 0,-1-1,1 1,0-1,1 1,-1-1,1 0,-1 1,1-1,0 0,0 0,1 0,-1 0,0 0,1-1,0 1,0-1,-1 0,1 0,1 0,-1 0,0 0,0-1,1 1,-1-1,2 1,4-1,1-1,-1 1,0-1,0-1,0 0,0 0,0-1,-1 0,1 0,0-1,-1-1,0 1,1-1,-1 0,-1-1,1 0,-1 0,0-1,5-5,116-136,-110 122,25-33,-3-2,-2-1,-3-2,0-7,-32 66,0-1,-1 0,1 1,-1-1,0 0,0 0,0 0,0 0,-1-1,0 1,0 0,-1-1,0 1,1-1,-2 1,1 0,-1-1,0 1,0 0,0-1,0 1,-1 0,0 0,0 0,-1 0,0 1,1-1,-2 0,0 5,0 0,0 0,0 0,0 1,0 0,-1-1,1 1,0 1,1-1,-1 1,0-1,0 1,1 0,-1 0,1 1,-1-1,1 1,0 0,0-1,0 1,0 1,1-1,-1 0,1 1,0-1,-1 3,-18 31,2 2,1 0,2 0,2 2,1 0,3 1,-4 30,11-62,1 0,0-1,1 1,0 0,1 0,-1 0,2 0,0 0,0 0,1 0,0 0,0-1,1 1,1-1,-1 1,1-1,1 0,0-1,0 1,1-1,0 0,5 5,-7-8,-1-1,1 0,0 0,0 0,0 0,0-1,1 1,0-1,-1 0,1-1,0 1,0-1,1 0,-1 0,0 0,1-1,-1 0,1 0,-1-1,1 1,-1-1,1 0,-1-1,1 1,0-1,-1 0,0 0,1-1,-1 0,0 0,5-2,7-5,0-1,-1 0,0-1,-1-1,0 0,-1-1,-1-1,0 0,0 0,-2-2,1-1,-10 14,0 0,0-1,0 1,-1-1,1 0,-1 1,0-1,0 0,-1 0,1 0,-1 1,1-1,-1 0,-1 0,1 0,0 0,-1 0,0 1,0-1,0 0,0 0,-1 1,0-1,1 1,-1 0,0-1,-1 1,1 0,0 0,-1 0,0 0,0 1,0-1,0 1,0 0,0-1,-1 2,1-1,-1 0,1 1,-1-1,1 1,-1 0,-2 0,-6-2,-1 1,1 1,-1 0,0 0,1 2,-1-1,1 2,-1-1,1 2,-1 0,-7 3,1 1</inkml:trace>
  <inkml:trace contextRef="#ctx0" brushRef="#br0" timeOffset="495.76">1245 444,'-12'6,"1"0,0 0,0 2,0-1,1 1,0 1,0 0,1 0,1 1,-1 0,2 0,-1 1,1 0,1 1,0-1,1 1,0 0,1 1,0-1,1 1,-1 7,4-17,0 1,0-1,1 1,-1-1,1 1,0-1,0 1,0-1,0 0,1 1,0-1,-1 0,1 0,0 0,0 0,1-1,-1 1,1-1,-1 1,1-1,0 0,0 0,0 0,0 0,0 0,0-1,0 1,1-1,-1 0,0 0,1 0,-1-1,3 1,5 1,0-1,0 0,0 0,0-1,0-1,1 0,-1 0,0-1,-1 0,4-2,-3 0,-1 0,0-1,0 0,0-1,-1 0,1-1,-2 0,1 0,-1 0,0-1,0-1,-1 1,-1-1,1-1,-1 1,-1-1,0 0,0 0,-1 0,0-1,-1 0,2-6,-6 13,1 0,-1 0,0 0,-1 0,1 0,-1 0,1 0,-1 1,0-1,0 0,-1 1,1 0,-1-1,0 1,0 0,0 1,0-1,0 0,-1 1,1 0,-1-1,1 1,-1 1,0-1,0 1,0-1,0 1,0 0,0 0,0 1,0 0,0-1,-1 1,1 0,0 1,0-1,0 1,0 0,0 0,0 0,0 0,-1 1,-21 4</inkml:trace>
  <inkml:trace contextRef="#ctx0" brushRef="#br0" timeOffset="1201">1584 472,'-19'104,"19"-101,0 1,0 0,0 0,0 0,1-1,-1 1,1 0,0-1,0 1,0 0,1-1,-1 1,1-1,0 0,0 0,0 1,0-1,1-1,-1 1,1 0,0 0,-1-1,1 0,1 1,-1-1,1 0,2-1,0 0,0-1,0 0,1 0,-1-1,0 1,0-1,0-1,0 1,0-1,0 0,-1 0,1-1,0 1,-1-1,0-1,0 1,0-1,0 0,0 0,0-1,24-14,-21 14,-6 3,0 0,-1 0,1 0,0 1,0-1,0 0,1 1,-1 0,0-1,0 1,1 0,-1 0,1 0,-1 1,1-1,-1 0,1 1,0 0,-1 0,1 0,-1 0,1 0,0 0,-1 0,1 1,-1 0,1-1,-1 1,1 0,-1 0,1 0,-1 1,0-1,0 0,0 1,0 0,1 0,8 28,-11-27,0 0,1 0,-1 1,1-1,0 0,0 0,1 0,-1 0,0 0,1 0,0-1,0 1,0 0,0-1,0 1,0-1,0 0,1 0,0 0,-1 0,1 0,0 0,0-1,0 0,0 1,0-1,3 1,9-5,1 0,-1-1,1-1,-2-1,1 0,0 0,-1-2,0 0,-1 0,0-1,0-1,-1 0,0-1,-1 0,0-1,-1 0,0 0,-1-2,16-18,-3-1,0-1,-2-1,-2 0,-1-2,-2 0,-1 0,-2-2,-2 1,4-31,-12 66,-1 0,0 1,0-1,0 0,0 0,0 0,-1 0,1 0,-1 0,0 0,0 0,0 0,0 0,-1 0,1 0,-1 0,1 0,-1 0,0 1,0-1,-1 0,1 0,0 1,-1-1,0 1,0-1,1 1,-1 0,-1 0,1 0,0 0,0 0,-1 0,1 0,-1 1,0-1,1 1,-1 0,0 0,0 0,0 0,0 0,1 1,-1-1,0 1,-2 0,0 3,1 0,-1 0,1 1,-1-1,1 1,0 0,1 1,-1-1,1 1,0-1,0 1,0 0,0 0,1 0,0 1,0-1,1 0,-1 1,1 2,-1-1,-8 24,2 1,1 0,2 0,1 0,1 1,2 0,1 3,1-5,1 1,1-1,2 0,1 0,1 0,10 24,-10-33,-1-3</inkml:trace>
  <inkml:trace contextRef="#ctx0" brushRef="#br0" timeOffset="1445.998">1979 387,'38'-9,"28"-4,6 1,-3 2,-9 3,-10 7,-9 4,-6 1,-9 0</inkml:trace>
</inkml:ink>
</file>

<file path=ppt/ink/ink8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46.90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378 1,'-46'40,"1"2,3 2,1 2,2 2,2 1,3 2,-3 10,28-44,0 1,2 0,0 0,1 1,1 0,1 0,0 0,2 1,0-1,1 1,1-1,1 9,0-22,0 0,0 0,1 0,-1 0,1 0,1-1,-1 1,1-1,0 1,0-1,0 0,1 0,0-1,0 1,0-1,0 0,1 0,0 0,0 0,0-1,0 0,0 0,1 0,-1-1,1 0,0 0,-1 0,1-1,0 0,4 1,14 1,-1-1,1-1,-1-1,1-2,0 0,-1-1,6-2,-12 3,0 0,-1-2,1 0,-1 0,0-2,0 0,-1 0,0-2,0 0,0 0,-1-2,0 1,-1-2,0 0,-1-1,0 0,-1 0,-1-1,0-1,0 0,-1 0,-1-1,0 0,-2-1,1 1,-2-1,0-2,-2 4,-1 0,-1-1,0 1,-1 0,0-1,-1 1,-1-1,0 1,-1 0,-1 0,0 0,-1 0,0 1,-1 0,-1 0,0 0,-1 1,0 0,0 0,-2 1,1 0,-1 1,-1 0,0 1,0 0,-1 0,0 2,-13-7,-49-9,44 19</inkml:trace>
</inkml:ink>
</file>

<file path=ppt/ink/ink8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21.5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1101 85,'0'0</inkml:trace>
  <inkml:trace contextRef="#ctx0" brushRef="#br0" timeOffset="21157.625">29 734,'-18'154,"18"-155,0 1,0 0,-1 0,1 0,0 0,-1 0,1 0,0 0,0 0,-1 0,1 0,0 0,-1 0,1 0,0 0,0 0,-1 0,1 0,0 0,-1 0,1 0,0 0,0 0,-1 1,1-1,0 0,0 0,-1 0,1 0,0 1,0-1,0 0,-1 0,1 0,0 1,0-1,0 0,-2-31,5 9,2 1,0 0,1 0,1 0,1 1,0 0,2 0,1 1,0 1,1 0,1 0,1 0,19-18,1 2,2 2,1 1,21-13,47-11,-101 54,1 0,-1 0,0 0,0 0,1 1,-1 0,0 0,0 0,1 0,-1 1,0-1,1 1,-1 0,0 0,0 1,0 0,0-1,0 1,-1 0,1 1,0-1,-1 1,0-1,1 1,1 3,-1-1,0 1,0 0,0-1,-1 2,0-1,0 0,-1 0,0 1,0 0,-1-1,1 1,-1 0,-1 0,1 0,-1-1,0 1,-1 0,0 0,0 0,0-1,-1 1,0 0,0-1,-1 0,0 1,0-1,0 0,-1 0,-3 4,0 2,-1 0,0 0,-1 0,0-1,0-1,-1 1,-1-2,0 1,0-1,-1-1,0 0,0-1,-1 0,0-1,0-1,-1 0,1 0,-1-1,0-1,0-1,-1 0,1 0,0-1,-6-2,-20-16,28 4</inkml:trace>
  <inkml:trace contextRef="#ctx0" brushRef="#br0" timeOffset="21504.902">847 480,'-8'15,"-6"5,2 2,0 0,2 0,0 1,2 0,0 0,1 1,0 11,6-32,1-1,-1 1,1 0,0 0,0 0,0-1,1 1,-1 0,1 0,-1 0,1-1,0 1,0 0,0-1,0 1,0-1,1 1,-1-1,1 0,0 1,0-1,0 0,0 0,0 0,0-1,0 1,0 0,1-1,-1 1,1-1,-1 0,1 0,0 0,-1 0,1-1,0 1,-1 0,1-1,0 0,0 0,0 0,0 0,-1 0,1-1,0 1,0-1,-1 0,1 1,0-1,-1-1,1 1,-1 0,1-1,1 0,4-1,0-1,0 1,0-1,-1 0,0-1,0 0,0 0,0 0,-1-1,0 0,0 0,0-1,-1 0,0 0,0 0,-1 0,0-1,0 1,-1-1,0 0,0-1,-1 1,0 0,0-1,-1 1,0-1,-1 1,0-1,0 0,-1-2,-1 6,0 0,0 1,0-1,0 1,-1 0,0 0,0 0,0 0,-1 0,1 1,-1-1,0 1,0 0,0 0,0 0,-1 1,1 0,-1-1,1 2,-1-1,0 0,1 1,-1 0,0 0,0 0,0 1,0 0,0 0,0 0,-3 1,-11 3</inkml:trace>
  <inkml:trace contextRef="#ctx0" brushRef="#br0" timeOffset="22268.718">1214 480,'-10'29,"-7"14,-2 5,3-2,9-7,6-12</inkml:trace>
  <inkml:trace contextRef="#ctx0" brushRef="#br0" timeOffset="23293.425">1129 170,'-4'0,"-3"-5,6-1,7-5,-2 4,-6 4,-3 7,-1-3,5 0,4-1</inkml:trace>
  <inkml:trace contextRef="#ctx0" brushRef="#br0" timeOffset="24105.843">1553 424,'-137'316,"131"-305,13-41,5-3,2 1,0 0,3 1,0 1,17-22,-13 20,-20 30,1-2,-1 0,1 1,0-1,0 1,1-1,-1 1,1 0,-1 0,1 0,0 0,0 0,0 1,1-1,-1 1,1 0,-1 0,1 0,0 0,-1 1,1 0,0 0,0 0,1 0,-2 3,-1 1,0 0,0 0,0 1,-1-1,1 0,-1 0,1 1,-1-1,0 1,-1-1,1 1,-1 0,1-1,-1 1,0 0,0-1,-1 1,1 0,-1-1,1 1,-1-1,-1 2,-4 25,-7 99,14-124,-1-1,1 1,0-1,0 1,1-1,-1 1,1-1,0 0,1 0,-1 1,0-2,1 1,0 0,0 0,0-1,1 0,-1 0,1 0,-1 0,1 0,0-1,0 1,0-1,1 0,-1-1,2 1,-2 0,1-1,0 0,0 0,0 0,0 0,0-1,0 0,0 0,0 0,0-1,0 0,0 0,0 0,-1-1,1 1,0-1,-1 0,1 0,-1-1,0 1,1-1,-1 0,-1 0,1-1,0 1,-1-1,0 0,1 0,0-2,4-5,0-1,-1 0,0 0,-1-1,0 1,-1-1,-1-1,0 1,0-1,-1-2,0-8</inkml:trace>
  <inkml:trace contextRef="#ctx0" brushRef="#br0" timeOffset="24523.811">2342 0,'-16'322,"-8"-129,-16 28,33-198,-1-5</inkml:trace>
  <inkml:trace contextRef="#ctx0" brushRef="#br0" timeOffset="24773.36">2061 338,'43'0,"29"5,6 2,-4-1,-16-1</inkml:trace>
</inkml:ink>
</file>

<file path=ppt/ink/ink8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53.48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61 0,'-33'73,"25"-42,1 0,2 0,1 1,1-1,2 1,1 0,3 12,-2 16,-1-57,-1 0,1 0,-1-1,1 1,0 0,0 0,0 0,1 0,-1 0,1 0,0-1,-1 1,1 0,0 0,1-1,-1 1,0-1,1 1,-1-1,1 1,0-1,0 0,0 0,0 0,0 0,1 0,-1 0,0-1,1 1,-1-1,1 0,0 0,-1 1,1-2,0 1,0 0,0-1,-1 1,1-1,0 0,0 0,0 0,0 0,0 0,0-1,175-27,-127 27,1 2,0 3,48 9,126 17,-166-23,0-2,0-2,52-6,-9 1,857 2,-763-28,85 27,-84-27,-194 29,0-1,1 1,-1-1,0 0,1 0,-1-1,0 1,0-1,1 0,-1 0,0-1,0 1,0-1,0 0,0 0,-1 0,1 0,-1-1,1 1,-1-1,0 0,0 0,0 0,0-1,0 1,-1 0,0-1,1 0,-2 0,2-1,19-102,-18 82</inkml:trace>
</inkml:ink>
</file>

<file path=ppt/ink/ink8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8:34.618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33CCFF"/>
      <inkml:brushProperty name="ignorePressure" value="1"/>
    </inkml:brush>
    <inkml:brush xml:id="br2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7272 2145,'15'15,"9"4,5 0,3 0,1-2,-1-5,-5 2,-8-3</inkml:trace>
  <inkml:trace contextRef="#ctx0" brushRef="#br0" timeOffset="1">7611 2343,'19'9,"11"9,6 1,1-3,-1-4,-1-4,-3-4,-6-2</inkml:trace>
  <inkml:trace contextRef="#ctx0" brushRef="#br0" timeOffset="236.272">8176 2598,'19'9,"16"4,7-1,-4 3,-3-2,-9 2,-2-2,-7 3,-5-3</inkml:trace>
  <inkml:trace contextRef="#ctx0" brushRef="#br1" timeOffset="-47147.038">866 847,'-1'0,"-1"0,1 0,0 1,-1-1,1 0,0 1,-1-1,1 1,0-1,-1 1,1 0,0-1,0 1,0 0,0 0,0 0,0 0,0 0,0 0,0 0,0 0,0 0,1 0,-1 1,0-1,1 0,-1 0,1 1,-1-1,1 0,0 1,0-1,0 1,-1-1,1 0,1 1,-1-1,0 0,0 1,0-1,1 1,-1-1,0 0,1 0,0 2,-2 4,-27 194,45 48,-7-159,-5-1,-4 1,-4 6,1 32,1-66,14 152,-3-148,-3 0,-3 1,-3 0,-4 28,1 23,2 1406,-14-1419,10-89,0 0,2 0,0 0,1 1,0-1,1 0,1 1,1 2,24 235,-16-124,-3-95,-1 1,-2 0,-2 0,-1 0,-3 24,1-6,-28 172,29-170,0-32</inkml:trace>
  <inkml:trace contextRef="#ctx0" brushRef="#br1" timeOffset="-43211.625">837 5363,'7'-4,"1"0,-1 0,0 1,1 0,0 0,0 1,0 0,0 0,0 1,0 0,1 0,-1 1,0 0,6 1,1-1,159-11,-106 2,1 2,-1 3,1 3,18 4,32-1,106-3,-55-26,309 26,-253 0,-28-26,84 27,-113-28,311 28,-338-11,-80 1,1 3,-1 3,1 3,30 4,16-1,765-2,-677 27,-28 1,-27 1,-98-22,-32-1</inkml:trace>
  <inkml:trace contextRef="#ctx0" brushRef="#br1" timeOffset="-41446.424">583 5729,'-1'-3,"0"0,0 0,0 1,-1-1,1 0,-1 0,0 1,0-1,0 1,0 0,-1-1,1 1,0 0,-1 0,1 1,-1-1,0 0,0 1,0 0,0-1,0 1,0 0,0 1,0-1,0 0,0 1,0 0,0 0,-1 0,1 0,0 0,0 1,0-1,0 1,0 0,0 0,0 0,0 0,0 1,0-1,0 1,1-1,-3 3,-16 15,1 1,0 0,2 1,1 2,0-1,2 2,1 0,-8 18,8-17,1 0,2 1,1 1,0 0,2 0,1 1,1 3,6-23,0 0,0 0,1 0,0 0,0 0,1 0,0 0,0-1,1 1,0-1,0 1,1-1,0 0,0-1,1 1,0-1,0 0,0 0,1 0,0 0,0-1,0 0,1-1,0 1,0-1,0-1,0 1,0-1,1-1,0 1,-1-1,1 0,0-1,0 0,0 0,0-1,0 0,0 0,0-1,0 0,23-4,-1-1,0-2,0-1,-1-1,0-2,-1-1,0-1,-1-1,0-1,-2-2,0-1,-1 0,-1-2,0-1,0-3,-15 17,0-1,0 0,-1 0,0-1,-1 0,0 0,0 0,-1-1,-1 0,0 0,0 0,-1 0,0 0,-1-1,-1 0,0 1,0-1,-1 0,-1 0,1 1,-2-1,0 1,0-1,-1 1,-1-1,0 1,0 1,-1-1,-1 0,1 1,-2 0,1 1,-1-1,-1 1,0 1,-5-5,4 7,-1 0,0 0,-1 1,1 1,-1-1,0 2,0 0,0 0,-1 1,1 0,-1 1,1 0,-1 1,1 0,-1 1,1 0,0 1,-1 1,1-1,0 2,0-1,0 2,1-1,-1 2,1-1,1 1,-8 6,-10 8</inkml:trace>
  <inkml:trace contextRef="#ctx0" brushRef="#br1" timeOffset="-40277.137">6792 5165,'-68'113,"-76"177,133-263,-2 0,0-1,-2-1,-1 0,-1-1,0 0,-14 12,2-17,19-19</inkml:trace>
  <inkml:trace contextRef="#ctx0" brushRef="#br1" timeOffset="-39996.087">6454 5165,'23'47,"3"-2,1 0,2-2,2-1,1-2,5 2,-4-2,123 115,-93-120,-42-30</inkml:trace>
  <inkml:trace contextRef="#ctx0" brushRef="#br1" timeOffset="-38461.652">76 480,'-27'74,"-22"137,50-105,-1-103,1 0,0 0,0 1,1-1,-1 0,1 0,-1 0,1 0,0-1,0 1,0 0,0-1,1 1,-1-1,1 0,-1 0,1 0,0 0,0 0,0 0,0-1,0 0,0 0,1 1,-1-2,0 1,0 0,1-1,1 1,2-2,1-1,-1 0,0 0,0 0,0-1,-1 0,1-1,-1 1,0-1,0 0,0-1,0 1,-1-1,1 0,-1-1,0 1,-1-1,0 0,0 0,0-1,0-1,16-22,-3-2,0 0,-2-1,-1 0,-2-1,-1-1,-2 1,-1-2,0-16,17 244,3 4,4 189,-32-365,-11 212,8-217,0 0,-1 0,-1-1,0 1,0-1,-2 0,0-1,0 1,-1-1,-1-1,0 0,-1 0,0-1,-1 0,10-9,0 0,-1-1,1 1,0-1,-1 0,1 1,-1-1,1 0,-1 0,0 0,1 0,-1 0,0-1,0 1,0 0,0-1,1 1,-1-1,0 0,0 0,0 1,0-1,0-1,0 1,0 0,0 0,0-1,0 1,1-1,-1 1,0-1,0 0,0 0,1 0,-1 0,1 0,-1 0,0 0,1-1,0 1,-1 0,1-1,0 1,0-1,0 0,0 1,0-1,0 0,0 0,1 1,-1-1,0 0,1 0,0 0,-1 0,1-1,-4-26,2 0,1 0,1 0,1 0,2-1,1 1,1 1,1-1,2 1,1 0,7-14,43-75,-42 88</inkml:trace>
  <inkml:trace contextRef="#ctx0" brushRef="#br0" timeOffset="-4098.017">3914 2174,'-1'-2,"0"-1,0 1,1 0,-1-1,-1 1,1 0,0 0,0 0,-1 0,1 0,-1 0,0 0,0 1,1-1,-1 1,0-1,0 1,0-1,-1 1,1 0,0 0,0 0,-1 1,1-1,0 0,-1 1,1-1,-1 1,1 0,-1 0,1 0,-1 0,1 0,-1 1,1-1,0 1,-1 0,1-1,0 1,-1 0,1 0,0 1,-1 0,-3 4,0 1,1 0,0 0,1 1,-1-1,2 1,-1 0,1 0,0 1,0-1,1 0,0 1,1 0,0-1,0 1,1 0,0 0,1-1,0 1,1 4,-2-10,1 1,0-1,0 1,0-1,0 1,1-1,-1 0,1 1,0-1,0 0,0 0,0 0,1-1,-1 1,1 0,0-1,-1 0,1 1,0-1,0 0,1-1,-1 1,0 0,1-1,-1 0,1 0,-1 0,1 0,-1-1,1 1,0-1,-1 0,1 0,0 0,-1 0,1-1,-1 0,1 1,0-1,-1-1,0 1,1 0,-1-1,0 0,0 0,3-2,7-5,-1-1,-1 0,0-1,0 0,-1 0,0-2,-1 1,-1-1,0 0,-1-1,0 0,-1 0,0 0,2-13,-8-43,-1 69,1-1,-1 1,1-1,-1 1,1-1,-1 1,0 0,0-1,0 1,0 0,0 0,0 0,0-1,0 1,0 0,0 1,0-1,-1 0,1 0,0 0,-1 1,1-1,-1 1,1-1,-1 1,1-1,-1 1,1 0,-1 0,1 0,-1 0,1 0,-1 0,1 0,-1 0,1 1,-1-1,1 1,-1-1,1 1,-1-1,1 1,-1 0,-9 5,1 0,-1 1,1 0,1 1,0 0,0 1,0-1,1 2,0-1,1 1,0 0,1 1,-5 9,10-18,0 1,-1 0,2-1,-1 1,0 0,0-1,1 1,0 0,-1 0,1 0,0-1,0 1,1 0,-1 0,0 0,1-1,0 1,0 0,0-1,0 1,0 0,0-1,1 1,-1-1,1 0,0 0,-1 1,1-1,0 0,0 0,1-1,-1 1,0 0,1-1,-1 1,1-1,-1 0,3 1,3 1,0 0,0 0,0-1,0-1,0 1,1-1,-1 0,0-1,0 0,1 0,-1-1,0 0,1-1,-3 1,-1 1,1-1,-1-1,0 1,1-1,-1 0,0 0,0 0,0-1,0 0,-1 0,1 0,-1 0,0-1,0 0,0 0,0 0,-1 0,1-1,-1 1,0-1,-1 0,1 0,-1 0,0 0,0 0,0 0,-1-1,0 1,0-1,0 1,-1-1,0 1,0-1,0 0,-1 3,-1-1,1 1,0 0,-1 0,0 0,0 0,0 0,0 0,0 0,-1 1,1-1,-1 1,1-1,-1 1,0 0,0 0,0 0,0 1,-1-1,1 1,0 0,-1 0,1 0,0 0,-1 0,1 1,-1 0,0-1,1 1,-1 1,1-1,-1 0,1 1,-1 0,1 0,0 0,-1 0,1 0,0 1,0-1,-1 1,1 0,1 0,-1 0,0 0,0 1,1-1,-1 1,1 0,0-1,0 1,0 0,0 0,1 1,-2 2,1-2,0 0,0 0,0 1,1-1,0 1,0-1,0 1,0-1,1 1,-1 0,1-1,1 1,-1 0,0-1,1 1,0-1,0 1,1-1,-1 1,1-1,0 0,0 0,0 0,1 0,0 0,-1 0,1-1,3 3,12 7</inkml:trace>
  <inkml:trace contextRef="#ctx0" brushRef="#br0" timeOffset="-2737.212">1995 2456,'0'-10,"5"-7,1-7,5 2,0-1,4-1,-2-1,3 4,-2 0,1 4,-1 0,1 3,-2-1,2 2,-2 3</inkml:trace>
  <inkml:trace contextRef="#ctx0" brushRef="#br0" timeOffset="-2451.873">2447 2061,'14'-10,"15"-7,7-2,2 4,-1 3,-6 4</inkml:trace>
  <inkml:trace contextRef="#ctx0" brushRef="#br0" timeOffset="-2200.932">2955 2005,'28'-5,"11"-1</inkml:trace>
  <inkml:trace contextRef="#ctx0" brushRef="#br0" timeOffset="-2017.638">3462 2032,'20'0,"10"0,5 0,-2 0</inkml:trace>
  <inkml:trace contextRef="#ctx0" brushRef="#br0" timeOffset="-1401.293">4366 2456,'0'9,"5"9,1 5,5 0,0 0,3-4,5-5,-2-5</inkml:trace>
  <inkml:trace contextRef="#ctx0" brushRef="#br0" timeOffset="-1185.526">4704 2766,'24'5,"13"2,0-1</inkml:trace>
  <inkml:trace contextRef="#ctx0" brushRef="#br0" timeOffset="-985.569">5240 2738,'10'0,"8"-5,5-1,4 0,-3 1</inkml:trace>
  <inkml:trace contextRef="#ctx0" brushRef="#br0" timeOffset="-732.364">5777 2654,'24'-14,"13"-6,-1-3,-5 2</inkml:trace>
  <inkml:trace contextRef="#ctx0" brushRef="#br0" timeOffset="-483.789">6285 2399,'24'-9,"12"-4,6 1,-5 2</inkml:trace>
  <inkml:trace contextRef="#ctx0" brushRef="#br0" timeOffset="-228.282">6765 2174,'4'0,"12"0,3-5,3-1,-3-1</inkml:trace>
  <inkml:trace contextRef="#ctx0" brushRef="#br2" timeOffset="8770.181">4337 1948,'37'-17,"-1"-2,0-2,-2-1,0-2,15-15,186-150,-234 187,0 1,0 0,0-1,0 1,0 0,1-1,-1 1,1 0,-1 0,1 0,-1 0,1 0,-1 1,1-1,0 0,0 1,-1-1,1 1,0 0,0-1,-1 1,1 0,0 0,0 0,0 1,0-1,-1 0,1 1,0-1,0 1,-1-1,1 1,0 0,-1 0,1-1,-1 1,1 0,-1 1,1-1,-1 0,0 0,0 1,1-1,-1 0,0 1,0-1,0 1,-1 0,1-1,0 1,-1 0,1-1,-1 1,1 0,-1 0,-24 116,22-112,1-1,-1 0,1 1,1-1,-1 1,1 0,0-1,0 1,0-1,1 1,0-1,0 1,0-1,1 0,0 1,0-1,0 0,0 0,1 0,0-1,0 1,0-1,1 1,0-1,0 0,0 0,0-1,0 1,1-1,-1 0,1 0,0 0,0-1,0 0,0 0,1 0,-1-1,0 1,1-1,3 0,5-3,0 0,-1-1,1 0,-1-1,0-1,0 0,-1-1,1 0,-1-1,0 0,4-5,41-21,2 2,-43 23</inkml:trace>
  <inkml:trace contextRef="#ctx0" brushRef="#br2" timeOffset="9352.795">5635 1355,'65'266,"-27"-130,-34-127,-2 1,1 0,-1-1,-1 1,0 0,0 0,-1 0,0 0,-1 0,0 0,-1 0,-1 4,2-13,0 0,1 0,-1-1,0 1,0-1,0 1,0 0,0-1,0 0,-1 1,1-1,0 0,0 1,0-1,0 0,0 0,0 0,-1 0,1 0,0 0,0 0,0-1,0 1,0 0,0-1,-1 1,1 0,0-1,0 0,0 1,0-1,1 1,-1-1,0 0,0 0,0 0,0 1,1-1,-1 0,0 0,1 0,-1 0,1 0,-1 0,1 0,-1 0,1-1,0 1,0 0,-1 0,1 0,0 0,0 0,0 0,0-1,0 1,1 0,-1 0,0-1,-4-17,1-1,1-1,1 1,0 0,1-1,2 1,0 0,1 0,1 0,1 0,0 1,2 0,0 0,1 0,7-9,4-7,1 1,2 0,2 2,1 1,1 1,1 1,16-12,-22 23,-5 2,1 1,1 0,0 1,1 1,1 1,16-8,-33 19,-1 0,1 0,0 0,0 0,0 0,-1 0,1 1,0 0,0-1,0 1,0 0,0 1,0-1,0 0,0 1,0 0,0-1,0 1,-1 0,1 1,0-1,-1 0,1 1,-1-1,1 1,-1 0,0 0,1 0,-1 0,0 0,0 1,-1-1,1 1,0-1,-1 1,0-1,1 2,1 3,0 1,-1-1,1 1,-1 0,-1 0,0 0,0 0,0 0,-1 0,0 0,-1 0,0 0,-1 3,0 5,-1 0,-1-1,-1 1,0-1,-1 0,0 0,-1-1,-1 0,-1 0,0 0,0-1,-1-1,-1 0,0 0,-1-1,-1 0,7-7,0-1,-1 0,1 0,-1-1,0 1,1-2,-1 1,0-1,0 0,0 0,0-1,-1 0,1 0,0-1,0 0,-6-1,-11-5</inkml:trace>
  <inkml:trace contextRef="#ctx0" brushRef="#br2" timeOffset="10485.934">6652 1045,'-59'45,"3"4,2 2,-47 56,97-102,-50 70,53-73,0 0,0 0,0 0,0 0,0 1,0-1,0 0,1 1,-1-1,1 0,-1 1,1-1,0 1,0-1,0 0,1 1,-1-1,0 1,1-1,-1 0,1 0,0 1,0-1,0 0,0 0,0 0,1 0,-1 0,1 0,-1 0,1 0,0-1,-1 1,2 0,1 0,0 0,0 0,0 0,0 0,0-1,1 0,-1 0,1 0,-1 0,1-1,-1 0,1 0,-1 0,1 0,-1-1,1 0,-1 0,0 0,1 0,-1-1,0 1,0-1,0 0,1-1,90-62,-75 49,9-8,0-1,-1-1,-1-1,21-29,4-6,-51 62,0 1,0 0,1 0,-1 0,0 0,0 0,-1 0,1 0,0 0,0 0,0 0,-1 1,1-1,-1 0,1 0,-1 1,1-1,-1 0,0 1,1-1,-1 1,0-1,0 0,0 1,0-1,0 1,-1-1,1 0,0 1,-1-1,1 0,-1 1,1-1,-1 0,0 0,1 0,-1 1,0-1,0 0,0 5,0-4,0 0,-1 0,1 0,1 1,-1-1,0 0,1 1,-1-1,1 1,-1-1,1 0,0 1,0-1,0 1,1-1,-1 1,1-1,-1 0,1 1,0-1,0 0,0 1,0-1,0 0,0 0,0 0,1 0,-1 0,1 0,0-1,-1 1,1 0,0-1,0 1,0-1,0 0,0 1,1-1,-1 0,0-1,0 1,1 0,-1-1,1 1,-1-1,0 1,1-1,-1 0,1 0,-1 0,1-1,10-5,1-2,-2 1,1-2,-1 0,-1 0,1-1,-2 0,1-1,-1 0,-1-1,7-11,-3 7,158-202,-165 211,0-1,0 0,-1 0,1 0,-2 0,1-1,-1 0,-1 0,0 0,0-1,0 1,-1-1,-1 1,0-1,0-2,-1 12,0-1,0 0,0 0,0 0,0 0,0 0,0 0,0 0,0 1,-1-1,1 0,0 0,-1 0,1 0,0 1,-1-1,1 0,-1 0,1 1,-1-1,0 0,1 1,-1-1,0 1,1-1,-1 1,0-1,0 1,0-1,1 1,-1 0,0-1,0 1,0 0,0 0,0 0,1-1,-1 1,0 0,0 0,0 0,0 1,0-1,0 0,0 0,1 0,-1 1,0-1,0 0,0 1,0-1,1 1,-1-1,0 1,1-1,-1 1,0-1,1 1,-1 0,0 0,-45 36,40-32,1 1,0-1,0 1,0 0,1 1,0-1,0 1,0-1,1 1,0 0,0 1,1-1,0 0,0 1,1-1,0 1,0 0,1-1,0 7,1-11,0-1,1 1,-1-1,0 0,1 1,-1-1,1 0,0 0,0 0,0 0,0 0,0 0,0-1,1 1,-1-1,0 0,1 1,-1-1,1 0,-1 0,1-1,0 1,-1 0,1-1,0 0,0 1,-1-1,1 0,2-1,82-12,-85 11,0 1,0-1,0 1,1-1,-1 1,0 0,1 0,-1 0,1 1,0-1,-1 0,1 1,-1 0,1-1,0 1,-1 0,1 1,0-1,-1 0,1 1,0-1,-1 1,1 0,-1 0,1 0,-1 0,1 0,-1 1,0-1,0 1,0-1,0 1,0 0,0 0,0 0,0 0,-1 0,1 0,-1 1,0-1,1 0,-1 1,0-1,0 1,-1-1,1 2,6 132,-6-134,0 0,0 1,0-1,0 0,0 0,1 0,-1 0,1 0,-1 0,1-1,0 1,-1 0,1-1,0 1,0-1,0 0,0 0,1 0,-1 0,0 0,0 0,1 0,-1-1,0 1,1-1,-1 0,1 0,-1 1,0-2,1 1,-1 0,1 0,-1-1,2 0,75-35,-63 18,0 0,-1-1,-1 0,-1-2,-1 1,-1-2,-1 1,0-1,-2-1,2-8,4-6,1-3,-3-1,-1 0,-2 0,-1-1,-3 0,-1 0,-2-1,-2 1,-3-16,3 55,0-1,0 1,-1 0,1 0,-1-1,0 1,0 0,0 0,0 0,-1 0,1 0,-1 0,1 0,-1 0,0 1,0-1,-1 1,1-1,0 1,-2-1,2 4,0 0,0 0,0 0,1 0,-1 1,0-1,1 0,-1 1,1-1,-1 1,1 0,0-1,0 1,-1 0,1 0,0 0,1 0,-1 0,0 0,1 0,-1 0,1 0,-1 0,1 0,0 0,0 0,0 1,0-1,0 0,1 0,-1 1,0-3,-3 30,2 0,0 0,3 0,0 0,1 0,2-1,2 0,0 0,2 0,11 25,83 201,-103-254,0 0,-1 0,1 0,0 0,1 0,-1 0,0 0,0 0,0 0,1 0,-1 0,0 0,1 0,-1 0,1 0,-1 0,1 0,-1-1,1 1,0 0,-1 0,1-1,0 1,0 0,-1-1,1 1,0-1,0 1,0-1,0 1,0-1,0 0,0 1,0-1,0 0,0 0,0 0,0 0,0 0,0 0,0 0,0 0,0 0,0 0,0 0,0-1,0 1,0 0,0-1,0 1,-1-1,1 1,0-1,0 1,0-1,-1 0,2 0,-6-59,-2 41</inkml:trace>
  <inkml:trace contextRef="#ctx0" brushRef="#br2" timeOffset="10735.639">7413 650,'39'0,"31"0,9 0,-4 0,-10 0,-12 0,-9 0,-13-5,-11-1</inkml:trace>
  <inkml:trace contextRef="#ctx0" brushRef="#br2" timeOffset="10990.346">8034 706,'24'24,"8"3,4-2,-5-12,-8-7</inkml:trace>
  <inkml:trace contextRef="#ctx0" brushRef="#br2" timeOffset="11160.14">8034 453</inkml:trace>
  <inkml:trace contextRef="#ctx0" brushRef="#br2" timeOffset="11321.768">8458 480,'-1'1,"-12"6,1 0,0 1,0 0,1 1,0 1,0-1,1 2,1-1,-1 2,2-1,0 1,0 0,1 1,1 0,0 0,0 0,2 1,-3 8,7-19,0 0,0-1,0 1,1 0,-1 0,1 0,-1-1,1 1,0 0,0-1,0 1,0-1,1 1,-1-1,1 0,-1 1,1-1,0 0,0 0,0 0,0 0,0-1,1 1,-1 0,0-1,1 0,-1 1,1-1,0 0,-1-1,1 1,0 0,0-1,98 5,-86-6,-6 1,0-1,1-1,-1 0,0 0,0-1,0 0,0 0,-1-1,1 0,-1-1,0 0,0 0,-1 0,0-1,0-1,0 1,0-1,-1 0,0 0,-1-1,0 0,3-5,22-34,-19 28</inkml:trace>
  <inkml:trace contextRef="#ctx0" brushRef="#br2" timeOffset="11588.631">8797 0,'-6'19,"2"0,0 0,1 1,1-1,1 1,1 0,0-1,2 1,0-1,1 1,1-1,2 4,4 10,4 14,2-1,2 0,1-2,12 18,11-17,-32-42</inkml:trace>
  <inkml:trace contextRef="#ctx0" brushRef="#br2" timeOffset="12002.198">8994 537,'25'-4,"0"0,0-2,0-1,-1 0,0-2,-1-1,0-1,0-1,-1-1,-1 0,0-2,8-9,46-79,-73 98,0 1,0 0,0-1,0 0,-1 1,0-1,0 0,0 0,-1 0,1 0,-1 0,0 0,-1 0,1 1,-1-1,0 0,0 0,-1 0,1 1,-1-1,0 1,0-1,-1 1,0-1,-2 1,-1 1,1 0,-1 1,1-1,-1 1,0 0,0 1,0-1,0 1,0 0,-1 1,1 0,0 0,0 0,0 0,-1 1,1 0,0 1,0-1,0 1,1 0,-1 1,0-1,1 1,-1 0,1 1,0-1,0 1,0 0,-1 1,-9 8,0 0,0 1,1 0,1 1,1 1,0 0,1 1,0 0,2 0,0 1,1 1,1-1,0 1,-1 11,6-23,1 0,0 1,0-1,1 0,0 1,0-1,1 0,0 1,0-1,1 0,0 0,0 0,0 0,1 0,0 0,1-1,-1 1,1-1,0 0,1 0,0-1,0 1,0-1,0 0,1 0,0-1,0 1,0-2,3 3,7 3,0 0,0-1,1-1,0-1,0 0,1-1,-1-1,1 0,0-2,0 0,12-1,121-32,-118 20</inkml:trace>
</inkml:ink>
</file>

<file path=ppt/ink/ink8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29:37.97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1948,'227'-230,"-214"215,-12 12,1 0,0-1,0 2,0-1,1 0,-1 0,1 1,-1-1,1 1,0 0,0 0,0 0,0 0,0 0,1 1,-1 0,0-1,1 1,-1 0,1 1,-1-1,1 1,0-1,1 1,-3 2,0 0,0 1,0-1,-1 1,1-1,-1 1,0-1,1 1,-1 0,0-1,-1 1,1 0,0 0,-1 0,0 0,0 0,0 0,0 0,0-1,0 1,-1 0,1 0,-1 0,0 0,0-1,-1 3,1 5,-3 9,2-14,0 1,0-1,1 1,-1 0,1 0,1 0,-1 0,1 0,0 0,0 0,1 0,-1 0,1-1,1 1,-1 0,1 0,0-1,0 1,1-1,-1 1,1-1,1 0,-1 0,1-1,3 5,-3-9,1 1,-1-1,0 0,1 0,-1 0,0-1,0 1,1-1,-1 0,0 0,0-1,0 1,0-1,0 0,0 0,0 0,-1-1,1 1,-1-1,0 0,0 0,1 0,10-7,107-108,-45 37,-54 60,-4 2</inkml:trace>
  <inkml:trace contextRef="#ctx0" brushRef="#br0" timeOffset="1645.312">989 1384,'27'112,"-14"-68,6 19,-2 1,-3 1,-3 0,-3 0,-2 18,-5-60,0-16,0-1,-1 1,1-1,-1 1,-1-1,1 0,-1 1,0-1,0 0,-1 1,0-1,0 0,-1 0,1 0,-1-1,-1 2,3-6,0 0,-1 0,1-1,0 1,-1 0,1-1,-1 1,1-1,-1 1,1-1,-1 0,1 0,-1 0,1 0,-1 0,1 0,-1 0,1 0,-1 0,1-1,-1 1,1-1,-1 1,1-1,-1 1,1-1,0 0,-1 0,1 0,0 0,0 0,0 0,0 0,0 0,0 0,0 0,0 0,0-1,0 1,-31-54,26 29,1 0,2 0,0 0,2-1,1 1,1 0,1-1,2 1,5-23,6-7,2 1,3 1,2 0,2 2,2 1,3 1,21-28,-31 45,2 1,1 1,1 1,1 1,2 1,22-18,-47 44,0 0,0 1,0-1,1 1,-1-1,1 1,-1-1,1 1,-1 0,1 0,0 0,-1 0,1 0,0 0,0 0,0 1,0-1,0 1,0-1,0 1,0 0,0-1,0 1,0 0,0 1,0-1,0 0,0 0,0 1,0-1,0 1,-1 0,1 0,0-1,0 1,0 0,-1 1,1-1,0 0,-1 0,1 1,-1-1,0 1,1-1,-1 1,0-1,0 1,0 1,2 16,-1 0,-1 0,0-1,-2 1,0 0,-1 0,-1 0,-1 0,0-1,-2 0,-5 13,7-19,-94 221,98-232,1 0,-1-1,0 1,0 0,0 0,0 0,0 0,0 0,0 0,0 0,-1 0,1 0,0 0,0 0,-1 0,1 0,-1 0,1 0,-1-1,1 1,-1 0,1 0,-1 0,0-1,1 1,-1 0,0-1,0 1,1-1,-1 1,0-1,0 1,0-1,0 1,0-1,0 0,0 0,0 1,0-1,0 0,0 0,1 0,-1 0,0 0,0 0,0 0,0-1,0 1,0 0,0 0,0-1,0 1,0-1,0 1,0-1,1 1,-1-1,0 1,0-1,-3-14</inkml:trace>
  <inkml:trace contextRef="#ctx0" brushRef="#br0" timeOffset="2348.032">1892 904,'-41'45,"2"2,3 2,1 1,-17 37,45-76,0-1,0 0,1 0,0 0,1 1,0 0,1 0,0 0,1 1,0-1,0 1,2 0,-1 0,1 1,1-12,0 1,1-1,-1 1,0 0,0-1,1 1,-1-1,1 1,-1-1,1 1,0-1,0 1,-1-1,1 0,0 1,0-1,0 0,1 0,-1 0,0 0,0 0,1 0,-1 0,0 0,1 0,-1-1,1 1,-1 0,1-1,-1 1,1-1,0 0,-1 0,1 1,-1-1,1 0,0 0,-1-1,1 1,-1 0,1 0,0-1,-1 1,68-29,-45 14,-1-1,-1-2,0 0,-1-1,-1-1,-1-1,-1 0,-1-2,0 0,-2-1,-1 0,4-12,7-4,-24 40,0 0,0 0,-1 1,1-1,0 0,0 1,0-1,0 0,-1 1,1-1,0 1,-1-1,1 1,0 0,-1-1,1 1,-1 0,1-1,0 1,-1 0,0-1,1 1,-1 0,1 0,-1 0,0 0,0-1,0 1,1 0,-1 0,0 0,0 0,0 0,0-1,0 1,0 0,-1 0,1 0,0 0,0 0,-1 0,1-1,1 50,7 51,-7-98,0 0,0 0,1 0,-1 0,1 0,-1 0,1 0,0-1,0 1,0-1,1 1,-1-1,0 0,1 0,0 0,-1 0,1-1,0 1,0-1,0 1,0-1,0 0,0 0,0 0,1-1,-1 1,0-1,2 0,4-1,0-1,-1 0,1-1,-1 0,1 0,-1-1,0 0,0 0,0-1,-1 0,0 0,0-1,0 0,-1 0,1-1,-2 1,1-2,-1 1,0 0,0-1,-1 0,0 0,0 0,1-7,7-6,13-21,-3-1,-1-1,-2-1,-2-1,-3-1,-1 0,-2 0,-3-1,-1 0,-3-1,-2 0,-2 1,-2-1,-2 0,-2 1,-2 0,6 39,1 0,-1 0,0 1,-1-1,0 1,0-1,-1 1,0 0,0 0,-1 1,0-1,0 1,-1 0,0 1,0-1,-1 1,5 5,1 0,-1 1,0-1,0 0,0 1,0-1,0 1,0 0,0-1,0 1,0 0,0 0,0 0,1 1,-1-1,0 0,0 1,0 0,0-1,0 1,0 0,1 0,-1 0,0 0,1 0,-1 0,0 0,1 1,0-1,-1 0,1 1,0-1,0 1,-1 0,1-1,0 1,1 0,-1 0,0 0,1-1,-1 2,-27 79,22-47,1 0,2 0,1 0,2 1,1-1,2 0,1 0,2 0,2 0,1-1,1 0,2-1,1 0,2-1,1-1,2 0,0-1,2-1,8 7,57 45,-73-89,-15-5</inkml:trace>
  <inkml:trace contextRef="#ctx0" brushRef="#br0" timeOffset="2593.856">2062 706,'43'-14,"38"-20,11-8,-2 2,-10 4,-15 3,-13 7,-16 4,-9 4,-9 2,-3 3,-4-1,1-3,-1 1</inkml:trace>
  <inkml:trace contextRef="#ctx0" brushRef="#br0" timeOffset="2945.009">2767 0,'-13'167,"8"1,11 86,-3-218,-3-12,1-1,2 1,0-1,2 0,0 0,2-1,7 18,-13-37,0-1,0 1,0-1,0 0,1 0,-1 0,1 0,0 0,-1 0,1 0,0 0,0-1,0 1,0-1,0 1,1-1,-1 0,0 0,1 0,-1 0,1 0,-1 0,1-1,-1 1,1-1,-1 0,1 0,0 0,-1 0,1 0,-1-1,1 1,-1-1,1 1,-1-1,1 0,-1 0,2-1,80-64,70-127,-106 146,-48 46,1 0,0 0,0 1,0-1,0 0,0 0,0 1,0-1,0 0,1 1,-1-1,0 1,0 0,0-1,1 1,-1 0,0 0,0 0,1 0,-1 0,0 0,0 0,1 0,-1 0,0 0,0 1,1-1,-1 1,0-1,0 1,0-1,0 1,0 0,0-1,0 1,0 0,0 0,0 0,0 0,0 0,-1 0,1 0,0 0,-1 0,1 0,0 0,-1 1,12 138,-9-118,-2-10,0-1,1 0,0 0,0 0,1 0,1 0,0-1,0 1,1-1,0 0,2 0,4 3</inkml:trace>
</inkml:ink>
</file>

<file path=ppt/ink/ink8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01.877"/>
    </inkml:context>
    <inkml:brush xml:id="br0">
      <inkml:brushProperty name="width" value="0.1" units="cm"/>
      <inkml:brushProperty name="height" value="0.1" units="cm"/>
      <inkml:brushProperty name="ignorePressure" value="1"/>
    </inkml:brush>
    <inkml:brush xml:id="br1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0,'54'27,"-23"-9,-1 1,-2 1,0 2,0 1,7 11,134 78,-80-43,-97-99,-1 16,1-1,0 1,1-2,0 1,1-1,1 1,1-2,-2-8,-14-57,-12 109,-58 80,-18 26,107-133,1 1,-1-1,0 1,1-1,-1 1,0-1,1 1,-1 0,1-1,-1 1,1 0,0-1,-1 1,1 0,-1-1,1 1,0 0,0 0,0-1,-1 1,1 0,0 0,0 0,0-1,0 1,0 0,0 0,0 0,1-1,-1 1,0 0,0 0,1-1,-1 1,0 0,1 0,-1-1,0 1,1 0,-1-1,1 1,0-1,-1 1,1 0,-1-1,1 1,0-1,-1 0,1 1,0-1,-1 0,1 1,0-1,0 0,0 0,-1 1,1-1,0 0,48-6,105-20,-51-3,-98 23</inkml:trace>
  <inkml:trace contextRef="#ctx0" brushRef="#br1" timeOffset="5068.162">396 536,'38'59,"59"60,-84-101,0 0,-1 0,0 1,-2 1,0-1,-2 2,2 3,-7-15,8 21,-10-25,-1 0,1-1,0 1,0-1,0 1,1-1,-1 1,1-1,0 0,1 0,-1 0,1 0,-1 0,1 0,0-1,1 1,-1-1,1 0,-1 0,1 0,0 0,0-1,0 0,0 0,1 0,-1 0,1-1,-1 1,1-1,-1 0,4 0,99-45,-35 10,-57 28,-14 5,0 0,1 0,-1-1,0 2,1-1,-1 0,1 0,-1 0,1 1,-1-1,1 1,0-1,-1 1,1 0,-1-1,1 1,0 0,-1 0,1 0,0 0,-1 1,1-1,0 0,-1 1,1-1,-1 1,1-1,0 1,-1 0,0 0,1 0,-1 0,1 0,-1 0,0 0,0 0,0 0,0 1,0-1,0 0,0 1,0 0,31 132,-18-102,80 140,-77-137,-19-34</inkml:trace>
  <inkml:trace contextRef="#ctx0" brushRef="#br1" timeOffset="6384.607">1496 1609,'-14'-1,"1"0,-1 1,0 1,0 0,0 1,0 1,1 0,-1 0,1 2,0 0,0 0,0 1,1 0,0 2,0-1,1 1,0 1,0 0,1 0,0 2,7-8,1 0,-1 1,1-1,0 1,0 0,1 0,-1 0,1 0,0 0,0 0,0 0,0 0,1 0,-1 0,1 1,0-1,1 0,-1 0,1 0,0 1,0-1,0 0,0 0,1 0,-1-1,1 1,0 0,0-1,1 1,-1-1,1 1,0-1,0 0,0 0,0-1,0 1,0 0,1-1,-1 0,1 0,0 0,0 0,0-1,11 2,0-2,0 0,-1 0,1-2,0 0,0 0,0-2,0 0,-1 0,1-1,-1-1,0 0,-1-2,1 1,-1-1,0-1,-1 0,0-1,0-1,-1 1,0-2,-1 0,0 0,-1 0,0-1,7-13,-10 17,15-17,-1-1,-1 0,-1-2,-2 0,-1-1,-1-1,-1 0,-2-1,4-16,-14 42,0 0,0 0,-1 0,1 0,-1 0,0 0,-1 0,1 0,-1 0,0 0,-1 0,1 1,-1-1,1 0,-2 0,1 1,0 0,-1-1,0 1,0 0,0 0,0 0,-1 1,0-1,1 1,-1 0,0 0,-1 0,1 1,0-1,-1 1,0 0,1 0,-1 1,0-1,0 1,0 0,0 0,0 1,0 0,0 0,0 0,-4 0,-4 4,1 0,-1 0,1 1,0 0,0 1,0 1,1 0,0 0,0 1,1 1,0-1,0 2,1-1,0 1,1 1,0 0,1 0,0 0,-3 9,4-3,0 0,2 1,0 0,0 0,2 0,0 0,1 1,1-1,1 0,1 1,0-1,1 0,1 0,1-1,6 17,-2-12,0-1,2 0,0 0,1-1,2-1,0 0,0-1,2 0,12 10,-12-14</inkml:trace>
  <inkml:trace contextRef="#ctx0" brushRef="#br1" timeOffset="6940.528">1779 1890,'11'5,"0"-1,1 0,0-1,-1 0,1-1,0 0,0-1,0 0,0-1,0-1,1 0,-1 0,-1-1,1-1,0 0,0 0,-1-1,0-1,0 0,0 0,-1-1,1 0,-1-1,-1-1,1 1,-1-1,3-4,6-4,-1 0,0-1,-2-1,0 0,0-2,-2 1,-1-1,0-1,-1 0,-2-1,0 0,-1-1,-1 1,-1-1,-1-1,0-15,-5 37,0-1,0 1,0 0,0-1,-1 1,1 0,-1-1,0 1,1 0,-1-1,0 1,-1 0,1 0,0 0,0 0,-1 0,0 0,1 0,-1 1,0-1,0 1,1-1,-1 1,-1-1,1 1,0 0,0 0,0 0,-1 0,1 1,0-1,-1 0,1 1,0 0,-1 0,1-1,-1 1,1 1,0-1,-1 0,-1 1,-98 30,93-26,-1-1,1 2,0-1,0 1,1 1,0-1,0 1,0 1,1 0,0 0,0 0,1 1,0-1,1 2,0-1,1 0,-1 1,2 0,-1 0,1 0,1 1,0-1,1 1,0-1,0 9,5 13,1-1,2 0,1 0,2 0,1-2,1 1,1-1,2-1,1 0,1-1,1-1,1-1,18 17,-5-3,-18-26</inkml:trace>
  <inkml:trace contextRef="#ctx0" brushRef="#br1" timeOffset="7905.631">2033 1044,'45'1,"1"2,-1 2,0 1,0 3,42 14,-25-1,-62-23,1 1,0-1,0 0,-1 0,1 0,-1 1,1-1,-1 0,1 0,-1 0,0 0,1 0,-1 0,0 0,0 0,0 0,0 0,0 0,0 0,0 0,0 0,0 0,0 0,0 0,-1 0,1 0,0 0,-1 0,1 0,-1 0,1 0,-1 0,1 0,-1 0,0 1,0-1,1 0,-1 1,0-1,0 0,-33-114,33 91</inkml:trace>
</inkml:ink>
</file>

<file path=ppt/ink/ink8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19.948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 2957,'47'-62,"205"-210,82-78,17-12,-107 130,-26 19,-117 122,168-156,-111 73,5-22,27 0,58-56,48-44,-296 296,0 0,-1 0,1 0,0 0,-1 0,1-1,0 1,-1 0,1 0,0 0,-1-1,1 1,0 0,-1 0,1-1,0 1,0 0,0 0,-1-1,1 1,0 0,0-1,0 1,0-1,-1 1,1 0,0-1,0 1,0 0,0-1,0 1,0 0,0-1,0 1,0-1,0 1,0 0,0-1,0 1,1 0,-1-1,0 1,0 0,0-1,-41 16,39-14,-29 12,-2-2,1-1,-1-1,0-2,-1-2,-26 2,-25 11,84-16,0 0,0 0,1 1,-1-1,0 1,1-1,0 0,0 1,-1-1,1 1,1-1,-1 1,0-1,1 0,-1 1,1-1,0 0,-1 1,1-1,1 0,-1 0,0 0,0 0,1 0,-1 0,1 0,-1 0,1 0,0 0,3 5,5 8,-1 0,-1 1,0-1,-2 1,1 1,-2-1,0 1,-1 0,-1 0,-1 1,0-1,-1 5,-21 175,21-179,47-204,53-99,-68 205,-33 80,-5 6</inkml:trace>
  <inkml:trace contextRef="#ctx0" brushRef="#br0" timeOffset="2153.987">1947 1714,'12'23,"17"93,6 86,-24-101,-12-357,3 234,1-1,1 1,0-1,2 1,1 0,0 1,2 0,0 0,2 1,0 0,1 1,1 0,6-7,-15 22,-1-1,1 1,0 0,0 1,0-1,1 1,0-1,-1 1,1 0,0 1,0 0,0-1,1 1,-1 1,0-1,1 1,-1 0,1 0,0 1,-1 0,1 0,-1 0,1 0,-1 1,1 0,-1 0,1 1,-1-1,3 2,10 10</inkml:trace>
  <inkml:trace contextRef="#ctx0" brushRef="#br0" timeOffset="2802.584">1920 1376,'28'6,"140"-29,21-15,-189 38,0-1,0 0,1 1,-1-1,0 1,0-1,0 0,0 1,0-1,0 0,0 1,0-1,0 1,0-1,0 0,0 1,-1-1,1 1,0-1,0 0,-1 1,1-1,0 1,-1-1,1 1,0-1,-1 1,1-1,-1 1,1-1,-1 1,1 0,-1-1,1 1,-1 0,1 0,-1-1,0 1,1 0,-1 0,1 0,-1-1,0 1,1 0,-1 0,0 0,1 0,-1 0,1 0,-1 1,0-1,1 0,-1 0,0 0,-1 0,-11-6,0-1,0 0,1-1,0 0,1-1,-1-1,2 1,-1-2,0-1,0-2</inkml:trace>
</inkml:ink>
</file>

<file path=ppt/ink/ink8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0:50.8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114 782,'196'-77,"59"-12,-85 33,-1 4,6-9,73-24,-78 34,0-5,52-22,-135 43,78-32,-136 50,-51 6,-148-15,142 18,26 6,0 1,0-1,0 1,-1 0,1 0,0 0,0 0,-1 0,1 1,-1-1,1 1,-1-1,1 1,0 0,-1 0,1 0,-1 0,1 1,-1-1,1 1,-1-1,1 1,0 0,-1 0,1 0,0 0,0 0,0 1,0-1,0 0,0 1,0 0,0-1,0 1,1 0,-1 0,1 0,-3 11,2 0,-1 0,2 1,0-1,0 0,1 1,1-1,1 0,-1 1,-2 98,-3-66,51-76,158-148,-194 163,-4 4</inkml:trace>
  <inkml:trace contextRef="#ctx0" brushRef="#br0" timeOffset="6337.692">85 1007,'113'-25,"86"10,-30-3,-169 17,-1 1,0-1,1 0,-1 1,1-1,-1 0,0 1,1-1,0 0,-1 0,1 1,-1-1,1 0,0 0,0 0,-1 1,1-1,0 0,0 0,0 0,0 0,0 0,0 1,0-1,0 0,0 0,1 0,-1 0,0 1,0-1,1 0,-1 0,1 0,-1 1,1-1,-1 0,1 1,-1-1,1 0,-1 1,1-1,0 1,-1-1,1 1,0-1,0 1,-1-1,1 1,0 0,0-1,0 1,0 0,-1 0,1 0,0 0,0-1,0 1,0 1,0-1,-1 0,1 0,1 0,-105-102,92 88</inkml:trace>
  <inkml:trace contextRef="#ctx0" brushRef="#br0" timeOffset="7239.841">29 1177,'121'-17,"12"-7,122 7,-197 2,-87 24,10-6</inkml:trace>
  <inkml:trace contextRef="#ctx0" brushRef="#br0" timeOffset="8052.571">1 1177,'0'-1,"1"1,-1 0,1-1,-1 1,1 0,-1-1,1 1,-1 0,1 0,-1-1,1 1,-1 0,1 0,-1 0,1 0,-1 0,1 0,0 0,-1 0,1 0,-1 0,1 0,-1 0,1 0,-1 1,1-1,0 0,-1 0,1 1,-1-1,0 0,1 1,-1-1,1 0,-1 1,1-1,-1 0,0 1,1-1,-1 1,0-1,1 1,-1-1,0 1,0-1,0 1,1-1,-1 1,0 0,0-1,0 1,0-1,0 1,0-1,0 1,0-1,0 1,0 0,-1 0,7 39,-6-39,13 142,-5-86,-2 0,-2 1,-5 57,1-101,0-2</inkml:trace>
  <inkml:trace contextRef="#ctx0" brushRef="#br0" timeOffset="8633.737">29 1403,'5'0,"6"0,6 0,5 0,4 0,-3-5,0-2,0 1,2 1,1 2,0 0,-3 2</inkml:trace>
</inkml:ink>
</file>

<file path=ppt/ink/ink8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7.7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61,'-106'272,"-45"77,-17-34,148-295,15-41,14-17,3 2,1 0,1 0,2 1,2-1,8-17,193-368,-55 150,-160 265,-4 5,1-1,-1 1,0 0,1-1,-1 1,1 0,-1 0,1 0,0-1,-1 1,1 0,0 0,0 0,0 0,0 0,0 0,0 0,0 0,0 1,0-1,0 0,0 1,0-1,1 1,-1-1,0 1,1-1,-1 1,0 0,1 0,-1 0,0 0,1 0,-1 0,0 0,1 0,-1 0,0 0,1 1,-1-1,0 1,0-1,1 1,-1-1,0 1,0 0,0 0,0-1,1 2,2 9,0 0,-1 1,0 0,0 0,-2 0,1 0,-2 0,1 0,-2 0,-1 11,2 7,9 224,47 109,-52-299,-6-63,0-1,1 1,-1-1,0 0,1 0,-1 0,0 0,1 0,-1 0,1 0,-1-1,0 1,1 0,-1-1,1 1,-1-1,0 0,1 0,0 1,-1-1,1 0,-1 0,1 0,0-1,0 1,0 0,-1-1,0 0,-206-190,42 55,113 109,30 21</inkml:trace>
</inkml:ink>
</file>

<file path=ppt/ink/ink8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8.5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0 173,'21'75,"-19"-60,6 301,-10-195,3-331,5 181,0 0,2 0,1 1,2 0,0 1,2 0,1 0,1 2,1 0,2 0,0 2,1 0,1 1,2 1,0 1,1 1,8-4,-22 17,0 1,0 0,0 1,1 0,0 1,-1 0,1 0,0 1,1 0,-1 1,0 0,6 1,-12 0,0 0,0 0,0 0,-1 1,1 0,0 0,0 0,-1 0,1 0,-1 1,1 0,-1 0,0 0,0 0,0 0,0 0,0 1,0 0,-1-1,1 1,-1 0,0 0,1 1,-1-1,-1 0,1 1,-1-1,1 1,-1-1,0 1,0 0,0-1,-1 1,1 3,-2 6,-1 0,0-1,0 1,-1 0,-1-1,0 0,-1 0,0 0,-1 0,0-1,-1 0,0 0,-1-1,0 0,0 0,-1-1,-1 0,1-1,-2 0,1 0,-1-1,0 0,-9 3,10-4,0 1,0-1,-1 0,1-1,-1 0,0 0,0-2,-1 1,1-1,-1-1,0 0,0 0,-8-1,2-5</inkml:trace>
</inkml:ink>
</file>

<file path=ppt/ink/ink8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401 689,'-114'95,"-114"111,222-202,1 1,0 0,1 0,-1 0,1 1,0-1,1 1,-1 0,1 0,0 1,0-1,1 1,0-1,0 1,1 0,0-1,0 1,0 0,1 4,3-7,0-1,0-1,0 1,0 0,0-1,0 1,1-1,0 0,-1 0,1 0,0-1,0 0,0 1,0-1,0 0,0-1,0 1,0-1,0 0,0 0,0 0,1 0,-1-1,0 0,0 0,0 0,0 0,2-2,17-6,-1-2,-1-1,0 0,-1-2,0 0,-1-2,0 0,-2 0,0-2,-1 0,0-1,-2-1,0 0,-2-1,0 0,-1-1,4-12,-20 46,1 0,1 0,0 0,1 0,0 0,1 1,1-1,-1 1,2-1,0 1,0-1,2 1,-1-1,2 3,-2-12,-1 0,0-1,1 1,0-1,0 1,-1-1,1 0,1 0,-1 0,0 0,0 0,1 0,-1-1,1 1,-1-1,1 1,0-1,0 0,0 0,-1 0,1-1,0 1,0-1,0 0,0 1,0-1,0-1,0 1,0 0,0-1,0 1,0-1,2-1,94-39,-80 26,0 0,-1-1,0-1,-1-1,-1 0,-1-1,9-15,-9 13,0-1,-1 0,-1-1,0 0,-2-1,-2 0,5-16,-13 38,1 1,-1-1,0 1,-1-1,1 0,0 0,0 1,-1-1,1 0,-1 0,0 0,1 0,-1 0,0 1,0-1,0 0,0 0,-1 0,1 0,0 0,-1 0,0 1,1-1,-1 0,0 0,0 1,0-1,0 0,0 1,0-1,0 1,0 0,-1-1,1 1,0 0,-1 0,0-1,1 1,-1 1,1-1,-1 0,0 0,0 0,0 1,1-1,-1 1,0 0,0-1,0 1,0 0,0 0,0 0,-6 4,1 0,1 0,-1 0,1 1,-1 0,1 1,1-1,-1 1,1 0,0 0,0 1,1-1,0 1,0 0,-2 7,4-11,1 0,0 0,0 0,0 0,0 1,0-1,1 0,0 0,-1 1,1-1,0 0,1 0,-1 1,1-1,-1 0,1 0,0 1,0-1,0 0,1 0,-1 0,1 0,-1-1,1 1,0 0,0-1,1 1,-1-1,0 0,1 1,-1-1,1 0,0-1,0 1,0 0,0-1,0 0,0 0,0 1,59 10,-57-12,0 0,-1 0,1 0,0 0,-1 1,1 0,-1 0,1 0,-1 0,1 1,-1 0,0 0,0 0,0 0,0 1,0 0,0-1,-1 1,0 1,1-1,-1 0,0 1,0 0,-1-1,1 1,-1 1,8 66,-11-67,0 0,0 0,1 0,-1 0,1 0,0 0,0 0,0 0,1 0,-1 0,1 0,0-1,0 1,0 0,1 0,-1-1,1 1,0-1,0 1,0-1,1 0,-1 0,1 0,-1 0,1 0,0 0,0-1,1 1,-1-1,0 0,1 0,-1 0,1-1,0 1,-1-1,1 0,0 0,0 0,2 0,6-4,-1 0,1 0,-1-1,0 0,0-1,-1 0,0-1,1 0,-2-1,1 0,-1 0,0-1,0 0,-1-1,-1 0,7-9,-9 14,18-26,-1-1,-2-2,-1 1,-1-2,-2 0,-2-2,-1 1,2-13,22-53,-16 52,-1-2,-4 0,-1-2,-2 1,-3-1,-3-1,1-43,-17 49,8 47,1 0,-1 0,1 1,-1-1,1 0,-1 0,1 1,-1-1,0 1,1-1,-1 1,0-1,0 1,1-1,-1 1,0-1,0 1,0 0,0 0,0-1,1 1,-1 0,0 0,0 0,0 0,0 0,0 0,0 0,0 0,1 1,-1-1,0 0,0 0,0 1,0-1,0 1,1-1,-1 0,0 1,1 0,-1-1,0 1,1-1,-1 1,0 0,1-1,-1 1,1 0,-1 0,1-1,0 1,-1 0,1 0,-13 17,1 0,1 1,1 1,1 0,0 0,2 0,0 1,1 0,1 1,-2 20,5-29,-8 33,3-1,2 1,1 0,3 1,2-1,1 0,3 0,2 0,1-1,3 0,4 6,66 202,-105-319,15 40</inkml:trace>
</inkml:ink>
</file>

<file path=ppt/ink/ink8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39.89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0,'38'10,"32"7,14 2,-3-3,-10 1,-13-3,-6-3,-7-5,-7 3,-5-1,-7-2</inkml:trace>
</inkml:ink>
</file>

<file path=ppt/ink/ink8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1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0 311,'0'38,"5"14,6-4,2-13,-2-14</inkml:trace>
  <inkml:trace contextRef="#ctx0" brushRef="#br0" timeOffset="1">29 1,'0'0</inkml:trace>
</inkml:ink>
</file>

<file path=ppt/ink/ink8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4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216 1,'-10'2,"0"0,1 0,-1 1,0 0,1 1,0 0,0 1,0 0,1 0,0 0,-1 1,2 1,-1-1,1 1,-4 5,5-7,0 0,1 0,-1 0,1 1,0 0,0 0,1 0,-1 1,2-1,-1 1,1 0,0 0,0 1,1-1,0 0,0 1,1 0,-1-1,2 1,-1 0,1-1,1 1,-1 0,1-1,1 1,-1-1,1 1,0-1,1 1,0-1,2 2,1-1,1-2,0 1,0-1,1 0,0 0,0-1,0 0,1-1,0 0,0 0,0-1,0 0,0 0,1-1,-1 0,1-1,-1 0,1-1,0 0,-1 0,1-1,-1 0,1-1,1 0,15 1,-14 0,0 0,-1 0,1-2,-1 1,0-1,0-1,0 0,0 0,-1-1,1-1,-1 0,0 0,-1-1,0 0,0 0,0-1,5-8,4-4</inkml:trace>
</inkml:ink>
</file>

<file path=ppt/ink/ink8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6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147 1,'-19'48,"-11"40,-1 14,6-5,6-9,7-11,5-13,4-13,2-5,2-6,1-5,-1-3,0-3,5-1,6-6,0-6</inkml:trace>
</inkml:ink>
</file>

<file path=ppt/ink/ink8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0.9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5 362,'41'-18,"-1"-2,-2-1,0-2,-1-2,-1-1,27-26,-58 46,0 1,0-1,0 0,-1 0,0 0,0-1,0 1,-1-1,0 0,0 0,-1 0,0 0,0-1,-1 1,0 4,-1 0,0 0,0 0,0 0,0 0,0 0,-1 0,1 1,-1-1,1 0,-1 0,0 1,-1-1,1 0,0 1,-1-1,1 1,-1-1,0 1,0 0,0 0,0 0,0 0,0 0,0 0,-1 1,1-1,-1 1,1-1,-1 1,0 0,0 0,1 0,-1 1,0-1,-2 0,-5 1,-1 0,0 1,1 1,0-1,-1 1,1 1,0 0,0 1,0-1,1 2,-1 0,1 0,0 0,0 1,1 1,0-1,0 1,0 1,1-1,0 1,1 1,-1-1,1 1,-2 2,-1 0,2 0,-1 0,1 1,1 0,0 0,1 1,0 0,1 0,1 0,0 0,1 1,0-1,1 1,0-1,1 1,1-1,0 1,0-1,2 1,0-1,0 0,1 0,6 11,-4-16,1 0,1-1,0 0,0 0,0-1,1 0,0 0,0-1,0 0,0-1,1 0,0 0,0-1,0 0,0-1,1 0,-1-1,1 0,-1-1,1 0,-1 0,0-1,10-2,4-4</inkml:trace>
</inkml:ink>
</file>

<file path=ppt/ink/ink8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41.92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61 330,'46'-2,"0"-1,0-2,0-2,-1-2,0-2,32-13,-65 21,-1-1,1 0,-1-1,1-1,-1 1,-1-2,1 1,-1-1,0-1,-1 0,0 0,0-1,-1 0,0-1,0 0,-1 0,-1 0,0-1,0 0,-1 0,0-1,-1 1,0-1,-1 0,0 0,-1 0,0-5,-3 18,1-1,-1 1,1 0,-1 0,0 0,1 0,-1-1,0 1,0 0,1-1,-1 1,0-1,0 1,0-1,0 1,0-1,0 1,0-1,0 0,0 0,0 1,0-1,0 0,0 0,0 0,0 0,0 0,0 0,0 0,0-1,0 1,0 0,0-1,0 1,0 0,0-1,1 1,-1-1,0 1,0-1,0 0,0 1,1-1,-1 0,0 0,1 1,-1-1,1 0,-1 0,1 0,-1 0,1 0,-1 0,1 0,0 0,-1 0,1 0,0 0,0 0,0 0,0 0,0 0,0 0,0 0,0 0,1 0,-1 0,0-1,-24 42,2 0,2 1,1 0,2 2,2 0,2 1,2 1,-3 30,-47 269,42-213,-5-1,-6-1,-27 67,54-183,-1-1,0 0,-1 0,0 0,-1-1,0 0,0 0,-2 0,1-1,-1 0,-1 0,0-1,0 0,-1-1,0 0,0 0,-1-1,-8 4,16-10,0 0,1-1,-1 0,0 0,1 1,-1-1,1-1,-1 1,0 0,1-1,-1 1,1-1,-1 0,1 0,-1 0,1 0,-1 0,1-1,0 1,0-1,0 1,0-1,0 0,0 0,0 0,0 0,1 0,-1 0,1 0,0-1,-1 1,1 0,0-1,1 1,-1-1,0 1,0-4,-9-101,14 74,1 0,2 1,1 0,2 0,1 1,1 0,2 1,1 0,1 1,1 1,2 0,1 2,1 0,1 1,1 1,1 2,15-11,74-32,-88 58</inkml:trace>
  <inkml:trace contextRef="#ctx0" brushRef="#br0" timeOffset="252.283">738 725,'-19'37,"3"-6,0 0,2 1,1 0,2 1,1 0,-3 19,12-49,0 0,0 1,0-1,0 1,1-1,0 1,-1-1,1 1,0 0,1-1,-1 1,1-1,-1 1,1-1,0 1,1-1,-1 0,0 1,1-1,0 0,0 0,0 0,0 0,0 0,1-1,-1 1,1-1,-1 1,1-1,0 0,0 0,0 0,0 0,1-1,-1 1,0-1,1 0,-1 0,1 0,-1-1,1 1,-1-1,1 0,-1 0,1 0,0 0,-1 0,3-2,4-2,0-1,0-1,-1 1,1-2,-1 1,-1-1,0-1,0 0,0 0,-1 0,0-1,-1 0,0 0,0-1,-1 1,0-1,0-1,-2 1,1-1,-1 1,-1-1,0 0,0 0,-1 0,0 0,-1 0,-1 0,1 0,-2 0,0 0,0 0,-1 0,0 0,0 1,-2 0,1-1,-4-3,-12-17,0 4</inkml:trace>
  <inkml:trace contextRef="#ctx0" brushRef="#br0" timeOffset="556.555">1190 302,'-10'38,"-7"42,-2 12,-2 0,3-12,4-8,0-13,2-11,3-4,4-5,-3-5,0-2,1-3,3-10,1-9</inkml:trace>
  <inkml:trace contextRef="#ctx0" brushRef="#br0" timeOffset="809.309">1472 161,'-19'43,"-16"38,-2 11,5-2,3-5,7-14,7-13,1-7,3-8,4-6,2-4,3-3,-4-3,0 0,0 0,2-5</inkml:trace>
  <inkml:trace contextRef="#ctx0" brushRef="#br0" timeOffset="1084.517">1613 669,'-8'37,"1"-9,1-1,2 1,0 0,2 0,1 1,1-1,4 26,-3-51,0 1,0-1,1 0,-1 1,1-1,-1 0,1 0,0 0,1 0,-1-1,0 1,1 0,0-1,-1 0,1 1,0-1,0 0,0-1,0 1,1-1,-1 1,0-1,1 0,-1 0,1 0,-1-1,1 1,0-1,-1 0,1 0,-1 0,1 0,-1-1,1 1,-1-1,1 0,-1 0,1 0,-1-1,0 1,0-1,1 0,-1 0,-1 0,1 0,0 0,0-1,-1 1,1-1,-1 0,0 1,1-3,9-9,-1 0,0 0,-1-1,-1 0,0-1,-1 0,-1 0,0-1,-1 0,-1 0,-1-1,-1 1,0-1,-1 0,-1 0,0 0,-2-15,0 28,0-1,0 1,0-1,-1 1,0-1,0 1,0 0,0 0,-1 0,0 0,0 0,0 0,-1 1,1 0,-1 0,0 0,-1 0,1 0,-1 1,1 0,-1 0,0 0,0 0,0 1,0 0,-1 0,1 1,-1-1,1 1,-1 0,0 0,1 1,-1 0,1 0,-1 0,-20 0</inkml:trace>
  <inkml:trace contextRef="#ctx0" brushRef="#br0" timeOffset="1589.261">2037 696,'-7'8,"1"0,1 0,0 0,0 1,1-1,0 1,0 0,1 1,0-1,0 1,1-1,1 1,0-1,0 1,1 0,0 4,0-12,0 0,1 0,-1 0,1 0,0 0,-1 0,1 0,0 0,0 0,0 0,0-1,1 1,-1 0,0-1,1 1,-1-1,1 1,0-1,-1 0,1 0,0 0,0 0,0 0,0 0,0 0,0 0,0-1,0 1,0-1,0 1,0-1,0 0,0 0,0 0,1 0,-1 0,0-1,0 1,1-1,77-34,70-91,-149 124,0 1,0-1,0 1,0 0,1-1,-1 1,0 0,1 0,-1 0,1 0,-1 0,1 0,-1 1,1-1,0 0,0 1,-1-1,1 1,0 0,0-1,-1 1,1 0,0 0,0 0,-1 1,1-1,0 0,0 1,-1-1,1 1,0-1,0 1,-1 0,1-1,-1 1,1 0,-1 0,1 1,-1-1,0 0,1 0,-1 1,6 12,-7-10,1-1,0 0,0 0,0 0,0 0,1 0,-1 0,1-1,0 1,0 0,0-1,0 1,0-1,0 0,1 0,-1 1,1-2,0 1,-1 0,1 0,0-1,0 0,0 0,0 1,0-2,0 1,0 0,1-1,-1 1,0-1,0 0,2 0,6-4,0 0,-1 0,1-1,-1 0,-1-1,1 0,-1-1,0 0,0 0,-1-1,0 0,-1-1,1 1,-1-1,-1-1,4-6,2-7,-3 3</inkml:trace>
  <inkml:trace contextRef="#ctx0" brushRef="#br0" timeOffset="4601.736">3081 499,'-56'-17,"47"14,0 0,0 1,-1 0,1 0,0 1,0 0,-1 0,1 1,-1 1,1-1,0 2,-1-1,1 1,0 1,0-1,0 2,0-1,1 1,0 0,-1 1,1 0,1 0,-1 1,1 0,-6 6,12-10,0 0,0 1,0-1,0 1,0-1,0 1,1-1,-1 1,1-1,0 1,0 0,0-1,0 1,0-1,0 1,1 0,-1-1,1 1,0-1,0 1,0-1,0 1,0-1,0 0,1 0,-1 0,1 1,-1-1,1 0,0-1,0 1,0 0,0 0,81 47,-63-39,-15-9,-1 1,0-1,0 1,1 0,-1 1,0-1,0 1,-1 0,1 0,-1 0,1 0,-1 1,0-1,0 1,-1 0,1 0,-1 0,0 0,0 0,0 0,0 1,-1-1,1 1,-4-2,0 0,0 0,-1 0,1-1,0 1,-1-1,0 1,1-1,-1 0,0 0,0 0,-1-1,1 1,0-1,0 0,-1 1,1-2,-1 1,1 0,-1-1,1 1,-1-1,1 0,-1 0,1 0,-1-1,1 1,-3-2,2 3,-133-16,118 8</inkml:trace>
</inkml:ink>
</file>

<file path=ppt/ink/ink8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3.96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363 13,'-6'-2,"1"0,0 0,-1 0,1 1,-1 0,0 0,0 0,1 1,-1 0,0 0,1 0,-1 1,0 0,0 0,1 0,-1 1,1 0,0 0,-1 0,1 1,0-1,0 2,-168 105,170-106,0-1,0 1,0 0,0 0,0 0,0 1,1-1,0 0,-1 1,1 0,1-1,-1 1,0 0,1 0,0 0,0 0,0 0,0 0,1 1,0-1,0 0,0 0,0 0,1 1,-1-1,1 0,0 0,0 0,1 0,-1 0,1 0,0-1,0 1,0-1,0 1,1-1,-1 1,1-1,0 0,0 0,2 1,14 8,0-1,0-2,1 1,1-2,-1-1,10 2,115 55,-142-62,-1-1,1 1,-1 0,0 0,0 0,1 0,-1 1,-1-1,1 1,0-1,0 1,-1-1,0 1,1 0,-1 0,0 0,0 0,-1 0,1 0,-1 0,1 0,-1 0,0 0,0 0,0 0,-1 0,1 0,-1 0,1 0,-1 0,0 0,0 0,-1 0,1-1,0 1,-1 0,0-1,0 1,0-1,0 0,0 1,0-1,-1 0,-13 12,-1-1,-1-1,0-1,0 0,-1-2,0 0,-10 3,-42 21,-42 3,113-36,-1 0,1 1,-1-1,0 0,1 0,-1 0,0 1,1-1,-1 0,0 0,1 0,-1 0,0 0,1 0,-1 0,1-1,-1 1,0 0,1 0,-1 0,0-1,1 1,-1 0,1-1,-1 1,1 0,-1-1,1 1,-1-1,1 1,-1-1,1 1,-1-1,1 1,0-1,-1 1,1-1,0 0,0 1,-1-1,1 1,0-1,0 0,0 1,0-1,0 0,0 1,0-1,0 0,0 1,0-1,0 0,0 1,0-1,1 0,-1 1,0-1,0 1,1-1,-1 1,0-1,1 0,27-32,-11 20</inkml:trace>
</inkml:ink>
</file>

<file path=ppt/ink/ink8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6.2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22 744,'0'571,"-10"-548,-2-51,14 3,0 0,1 1,2-1,0 1,2 0,1 0,0 1,11-19,-1 4,1 1,1 2,2 0,2 1,1 1,2 1,1 1,1 2,2 1,0 2,2 0,1 3,11-6,-41 26,-1 0,1 0,-1 1,1-1,0 1,0 0,0 0,0 1,0-1,0 1,1 0,-1 0,1 0,-1 0,0 1,1 0,-1 0,1 0,-1 0,0 1,1 0,-1 0,0 0,1 0,-1 1,0 0,0 0,0 0,0 0,0 0,-1 1,1 0,-1-1,0 1,0 1,0-1,0 0,0 1,-1-1,1 1,0 1,0 4,-1 0,0 0,0 1,-1-1,0 0,0 1,-1-1,0 0,-1 1,0-1,-1 0,0 1,0-1,-1 0,0 0,0-1,-1 1,0-1,-1 0,0 1,-11 17,-1-1,-1-1,-1-1,-1-1,-17 14,29-28,0 0,0-2,-1 1,0-1,0 0,0 0,-1-1,0-1,0 0,0 0,0-1,-1 0,1 0,-1-2,0 1,0-1,0-1,0 0,1 0,-1-1,0-1,-8-1,16 1,0 1,0 0,0-1,0 0,0 0,0 0,1 0,-1 0,1-1,-1 1,1-1,0 1,0-1,0 0,0 0,1 0,-1 0,1 0,0 0,-1 0,2 0,-1-1,0 1,1 0,-1-1,1 1,0 0,0-1,0 1,1-1,-1 1,1 0,0-1,0 1,0 0,0 0,0 0,1 0,-1 0,1 0,0 0,0 0,0 1,0-1,1 1,-1-1,1 1,-1 0,2-1,12-12</inkml:trace>
  <inkml:trace contextRef="#ctx0" brushRef="#br0" timeOffset="751.998">1122 688,'-42'18,"2"2,0 2,1 2,1 2,2 1,0 1,-4 8,38-34,-2 1,0 0,1 0,-1 0,1 0,0 1,0 0,0-1,0 1,1 0,-1 0,1 1,0-1,0 0,1 1,-1-1,1 1,0-1,0 1,1 0,-1-1,1 1,0 0,4-3,-1 0,1 0,0 0,0-1,0 1,0-1,0 0,1 0,-1 0,0-1,0 0,1 1,-1-1,0-1,0 1,1-1,-1 0,0 0,0 0,0 0,0-1,0 1,0-1,0 0,1-1,28-13,0-1,0-1,-2-2,-1-1,12-11,69-47,-110 77,1 1,-1-1,0 1,1-1,-1 1,1 0,0-1,-1 1,1 0,0 0,0 0,-1 0,1 1,0-1,0 0,0 1,0-1,0 1,0 0,0 0,0-1,0 1,0 1,0-1,0 0,0 0,0 1,0-1,0 1,0 0,0 0,0-1,0 1,0 0,-1 1,1-1,0 0,-1 0,1 1,-1-1,0 1,1-1,-1 1,0 0,0-1,0 1,0 0,0 0,0 0,-1 0,1 0,0 0,4 37,-6-33,1-1,0 0,0 0,0 1,1-1,0 0,0 0,0 0,0 0,1 0,0 0,0 0,0 0,1 0,0-1,0 0,0 1,0-1,0 0,1 0,0-1,0 1,0-1,0 0,0 0,1 0,0-1,-1 1,3-1,3-1,0-1,0-1,-1 0,1 0,0-1,0-1,-1 1,1-1,-1-1,0 0,0 0,0-1,0 0,-1-1,0 1,0-2,0 1,-1-1,0 0,5-7,9-5,7-9,-1-1,-2-1,-1-1,-1-1,-2-1,-1-2,-2 1,-1-2,11-35,-13 30,-1-2,-2 1,-2-1,-2-1,-2 0,-2 0,-2 0,-1 0,-5-31,4 73,1 1,-1 0,0 0,0 0,1 0,-1 0,0 0,0 0,0-1,-1 1,1 0,0 0,0 0,-1 0,1 0,0 0,-1 0,1 0,-1 0,1 0,-1 0,0 0,1 0,-1 0,0 0,0 1,0-1,1 0,-1 1,0-1,0 0,0 1,0-1,0 1,0-1,0 1,-1 0,1 0,0-1,0 1,0 0,0 0,0 0,0 0,0 0,-1 0,1 0,0 1,0-1,0 0,0 0,0 1,0-1,0 1,0-1,0 1,0 0,0-1,0 1,0 0,1-1,-1 1,0 0,0 1,-6 8,1 0,0 0,0 1,1 0,1 0,0 1,0-1,1 1,1 0,-1 8,0-4,-7 44,4 1,2 0,3 0,2 0,4 4,20 137,5-14,-7-82,-17-111,-5-7</inkml:trace>
  <inkml:trace contextRef="#ctx0" brushRef="#br0" timeOffset="1003.843">1404 490,'44'0,"37"0,10 0,0-5,-11-1,-10 0,-12 1,-11 1,-8 2,-7 1,-3 0,-3 1,0-4,-5-2</inkml:trace>
  <inkml:trace contextRef="#ctx0" brushRef="#br0" timeOffset="1415.822">2223 10,'-67'471,"64"-450,-4 15,2-1,1 1,2 1,1-1,2 0,2 0,1 0,2 0,1 0,-7-33,1 1,0-1,0 1,0-1,0 1,0-1,0 0,1 1,0-1,0 0,0 0,0 0,0 0,0-1,1 1,0 0,-1-1,1 0,0 0,0 0,0 0,0 0,0 0,1-1,-1 0,1 1,-1-1,1 0,-1-1,1 1,-1-1,1 0,0 1,-1-2,1 1,-1 0,1-1,-1 1,1-1,-1 0,1 0,-1-1,1 1,13-10,-1 0,0 0,-1-2,0 0,-1-1,-1 0,4-6,47-46,-63 64,0 1,0-1,0 1,0-1,1 1,-1 0,0-1,1 1,-1 0,1 0,-1 0,1 0,-1 0,1 0,0 0,0 1,-1-1,1 1,0-1,0 1,0 0,-1-1,1 1,0 0,0 0,0 0,0 1,-1-1,1 0,0 1,0-1,0 1,-1 0,1-1,0 1,-1 0,1 0,-1 0,1 0,-1 0,1 1,0 0,3 8,-1 0,0 0,0 0,-1 1,0 0,-1 0,-1 0,1 0,-1 10,16 74,9-65,-11-21</inkml:trace>
</inkml:ink>
</file>

<file path=ppt/ink/ink8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1:54.3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48 228,'-6'10,"0"1,0 0,1 0,0 0,1 0,0 1,1 0,0 0,1 0,0 0,1 0,0 0,1 1,0-1,1 0,1 0,0 0,1 0,0 0,0 0,5 7,-5-14,0 0,0-1,1 0,-1 0,1 0,0-1,1 1,-1-1,0 0,1 0,0 0,0-1,0 1,0-1,0 0,0-1,0 0,1 1,-1-1,1-1,-1 1,1-1,-1 0,0-1,1 1,-1-1,1 0,0 0,7-2,-1 0,1 0,-1-2,0 1,0-2,0 1,-1-1,0-1,0 0,0-1,3-4,-6 4,1-1,-1 0,-1-1,1 0,-2 0,1-1,-2 1,1-1,-1-1,-1 1,0-1,-1 0,0 0,-1 0,1-6,-3 11,1 0,-1 0,0 0,0 0,-1 0,0 0,-1 0,1 0,-1 0,0 0,-1 0,0 1,0 0,0-1,-1 1,0 0,0 1,0-1,-1 1,0-1,0 1,0 1,-1-1,0 1,1 0,-2 0,1 1,-3-2,-1 1,1 0,-1 1,0 0,0 1,-1 0,1 0,0 1,-1 1,1 0,0 0,-1 1,1 0,0 0,-1 2,1-1,0 1,0 0,0 1,-14 10</inkml:trace>
  <inkml:trace contextRef="#ctx0" brushRef="#br0" timeOffset="582.75">501 567,'194'-342,"-187"330,0 1,1 0,0 1,0-1,1 2,0-1,1 1,6-4,-15 13,-1-1,1 1,0-1,0 1,-1 0,1-1,0 1,0 0,0-1,-1 1,1 0,0 0,0 0,0 0,0 0,-1 0,1 0,0 0,0 0,0 0,-1 1,1-1,0 0,0 1,0-1,-1 0,1 1,0-1,0 1,-1-1,1 1,-1-1,1 1,0-1,-1 1,1 0,-1-1,1 1,-1 0,0 0,1-1,-1 1,0 0,1 0,-1 0,0-1,0 1,0 0,0 1,6 44,-6-43,0 3,0 4,-1 0,1 1,1-1,0 0,1 1,-1-1,2 0,0 0,0 0,1-1,0 1,0-1,1 0,5 7,-8-15,0 1,0-1,1 1,-1-1,1 0,-1 0,1 0,0 0,-1 0,1-1,0 1,-1-1,1 0,0 0,0 0,-1 0,1 0,0-1,0 1,-1-1,1 1,0-1,-1 0,1 0,-1-1,1 1,-1 0,0-1,2 0,65-55,-63 52,137-115,-142 119,0 0,1 0,-1 0,0 1,0-1,1 0,-1 0,0 1,1-1,-1 1,0-1,1 1,-1 0,1 0,-1-1,1 1,-1 0,1 0,-1 0,1 1,-1-1,1 0,-1 0,0 1,1-1,-1 1,1 0,-1-1,0 1,0 0,1-1,-1 1,0 0,0 0,0 0,0 0,0 0,0 1,0-1,0 0,-1 0,1 1,0-1,-1 0,1 1,-1-1,1 0,-1 1,0-1,1 1,-1-1,0 2,6 50,-6-44,1 1,0-1,0 1,1 0,0-1,1 0,0 0,0 0,1 0,0 0,3 3,8 8</inkml:trace>
  <inkml:trace contextRef="#ctx0" brushRef="#br0" timeOffset="982.564">1516 341,'40'-10,"0"-2,0-2,-2-1,0-3,-1 0,25-18,19-36,-79 70,0-1,0 0,-1 1,1-1,-1 0,1 0,-1 0,0 0,0 0,0-1,-1 1,1 0,-1 0,1-1,-1 1,0 0,0 0,-1-1,1 1,-1 0,0 0,1 0,-1-1,-1 1,1 0,0 0,-1 1,0-1,1 0,-2-1,-1 0,0-1,0 1,0 0,0 1,-1-1,1 1,-1 0,0 0,0 0,0 1,-1-1,1 1,0 0,-1 1,1 0,-1 0,0 0,0 0,1 1,-1 0,0 0,1 0,-1 1,0 0,1 0,-1 1,0-1,1 1,0 0,-2 1,-14 6,1 1,-1 1,2 1,0 0,0 2,1 0,0 1,5-3,0 0,1 0,0 2,0-1,2 1,0 1,0 0,2 1,0-1,1 2,0-1,1 1,1 0,1 0,0 0,1 1,1-1,0 6,4-15,-1 0,1 0,1 0,-1 0,1-1,1 1,-1-1,1 0,1 0,-1 0,1 0,1-1,-1 0,1 0,0 0,0-1,0 0,1 0,0 0,0-1,0 0,1-1,-1 0,1 0,0 0,0-1,0 0,0 0,0-1,0 0,0-1,0 0,7 0,27 3,1-2,-1-2,0-1,1-3,-2-1,1-2,-1-1,0-3,34-15,-46 13,-4 0</inkml:trace>
</inkml:ink>
</file>

<file path=ppt/ink/ink8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0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1,'0'0,"5"4,6 3,2-6,2-2,0-2</inkml:trace>
</inkml:ink>
</file>

<file path=ppt/ink/ink8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1.04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479 174,'-11'190,"-7"75,-6-127,22-114</inkml:trace>
  <inkml:trace contextRef="#ctx0" brushRef="#br0" timeOffset="3869.294">0 202,'336'-48,"-113"11,-170 26,-45 8,0 0,1 1,-1 0,1 0,-1 1,1 0,-1 1,1 0,0 0,-1 1,1 0,0 0,-1 1,0 0,7 3,6 7,-3-1</inkml:trace>
  <inkml:trace contextRef="#ctx0" brushRef="#br0" timeOffset="4231.446">28 766,'43'-5,"34"-6,8-1,-5 1,-12 3,-13 2,-10 3,-8 2,-6 0,-4 1,0 1,-2-1,1-4,-4-2</inkml:trace>
  <inkml:trace contextRef="#ctx0" brushRef="#br0" timeOffset="4930.165">1044 231,'52'-13,"-1"-2,-1-2,-1-2,-1-3,0-1,-2-3,36-26,-32 9,-58 73,-23 58,4 1,4 2,-10 84,12-52,-6 0,-5-1,-17 33,41-133,-28 62,35-82,0 0,-1-1,1 1,0 0,-1-1,1 1,-1-1,0 0,1 0,-1 1,0-1,0 0,0 0,0-1,0 1,0 0,0-1,0 1,0-1,0 1,0-1,0 0,0 0,0 0,0 0,0-1,0 1,0 0,0-1,0 1,0-1,0 0,0 0,0 0,0 0,0 0,0 0,1 0,-1-1,-51-60,43 47</inkml:trace>
  <inkml:trace contextRef="#ctx0" brushRef="#br0" timeOffset="5200.285">1129 654,'353'-108,"-257"66,-95 42,1-1,0 0,-1 1,1-1,-1 1,1 0,-1 0,1 0,0-1,-1 1,1 1,-1-1,1 0,0 0,-1 1,1-1,-1 0,1 1,-1 0,1-1,-1 1,1 0,-1 0,0 0,1 0,-1 0,0 0,0 0,0 0,0 0,0 1,0-1,0 0,0 1,0-1,-1 1,1-1,-1 1,1-1,-1 1,1-1,-1 1,0 0,0 1,9 77,-9-77,-1 56,0-33</inkml:trace>
</inkml:ink>
</file>

<file path=ppt/ink/ink8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38.7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29 163,'-4'5,"1"1,0 0,0 1,1-1,0 0,0 1,0 0,1-1,-1 1,2 0,-1 0,1-1,0 1,-1 6,0 2,0-1,1 1,1-1,0 0,0 1,2-1,0 0,2 5,-4-14,1-1,-1 0,1 0,0 0,0 0,0-1,1 1,-1-1,1 1,0-1,0 0,0 0,0 0,1 0,-1 0,1-1,-1 0,1 1,0-1,0-1,0 1,0-1,0 1,1-1,-1 0,0-1,1 1,-1-1,2 0,6-1,0 0,-1-1,0 0,1-1,-1-1,0 0,0 0,-1-1,1 0,-1-1,0 0,-1-1,1 0,-1 0,3-4,119-134,-125 138,-5 5,-1 1,1-1,-1 1,0-1,1 1,0 0,-1-1,1 1,0 0,0-1,-1 1,1 0,0 0,0 0,0 0,1 0,-1 0,0 0,0 0,0 0,1 0,-1 1,0-1,1 1,-1-1,1 1,-1-1,1 1,-1 0,1 0,-1 0,1-1,-1 1,1 1,-1-1,1 0,-1 0,1 1,-1-1,0 0,1 1,-1 0,1-1,-1 1,0 0,1 0,10 32,38 61,-47-90,1 1,-1-1,1-1,0 1,0 0,1-1,-1 0,1 0,-1 0,1-1,0 1,0-1,0 0,1-1,-1 1,0-1,1 0,-1-1,0 1,1-1,-1 0,1 0,-1-1,1 1,-1-1,0-1,1 1,-1-1,0 1,0-2,0 1,0 0,1-2,3-1,-1-1,1 0,-1-1,-1 1,1-1,-1-1,0 0,-1 0,0 0,0 0,-1-1,0 0,0 0,-1-1,0 1,-1-1,0 0,-1 0,0 0,1-9,-9 14,-1 9</inkml:trace>
  <inkml:trace contextRef="#ctx0" brushRef="#br0" timeOffset="351.102">1129 332,'23'-15,"-1"-1,-1-1,-1-1,0-1,-1-1,-1-1,-1 0,-1-1,7-14,-21 34,0-1,0 0,0 0,0 0,-1 0,0 0,1-1,-1 1,0 0,-1-1,1 1,-1-1,1 1,-1 0,0-1,0 1,-1-1,1 1,-1-1,1 1,-1 0,0-1,-1 1,1 0,0 0,-1 0,0 0,0 0,1 0,-2 0,1 1,0-1,-1 1,1-1,-1 1,0 0,1 0,-1 0,0 0,0 1,0-1,-1 1,1 0,0 0,-1 0,1 0,-10 4,1 0,0 1,0 0,0 1,1 0,-1 1,1 0,0 1,1 0,0 1,0 0,0 0,1 1,1 0,-1 1,1 0,1 1,0-1,-5 12,4-9,0 1,0 0,1 1,1-1,1 1,0 1,1-1,1 1,0-1,0 12,2-21,1 1,0 0,0-1,1 1,0-1,0 1,0-1,1 1,0-1,0 0,1 0,0 0,0 0,0 0,1-1,-1 1,1-1,1 0,-1 0,1 0,0-1,0 0,0 0,0 0,1 0,0-1,0 0,11 5,1-2,0 0,0-1,1-1,0 0,-1-1,1-2,0 0,0 0,0-2,0-1,0 0,0-1,-1-1,0-1,1 0,-2-2,1 0,2-2,5-2</inkml:trace>
</inkml:ink>
</file>

<file path=ppt/ink/ink8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41.19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15 227,'-1'0,"1"0,-1 1,0-1,0 0,0 1,0-1,1 1,-1-1,0 1,1 0,-1-1,0 1,1 0,-1-1,1 1,-1 0,1 0,-1-1,1 1,0 0,-1 0,1 0,0 0,0 0,-1-1,1 1,0 0,0 0,0 0,0 0,0 0,0 0,1 0,-1 0,0-1,0 1,1 0,-1 0,0 0,1 0,-1-1,1 1,-1 0,1 0,-1-1,1 1,0 0,-1 0,37 240,-36 138,-4-213,-5-139,11-33,13-20,0 1,2 1,0 0,2 2,0 0,2 1,0 1,1 1,1 1,1 1,0 2,18-9,-26 15,0 0,0 1,1 1,-1 0,2 2,-1 0,1 1,-1 0,1 2,0 0,10 1,-26 1,1 1,-1-1,0 0,1 1,-1 0,0-1,1 1,-1 1,0-1,0 0,0 1,0 0,0-1,0 1,0 0,-1 1,1-1,-1 0,0 1,1-1,-1 1,0 0,0 0,-1 0,1 0,-1 0,1 0,-1 0,0 0,0 1,0-1,-1 0,1 1,-1-1,0 3,0 3,0 1,-1-1,0 0,-1 0,0 0,0 0,-1-1,0 1,0-1,-1 1,0-1,-1 0,0 0,-11 14,0-2,-2 0,0-1,-1 0,-1-2,-1 0,0-1,-1-2,0 0,-2-1,-5 1,20-9,0-1,-1-1,1 1,-1-2,1 1,-1-1,0-1,0 0,0 0,0-1,0 0,0-1,0 0,0 0,0-1,1-1,-1 1,1-2,-2 0,-13-36,23 18</inkml:trace>
  <inkml:trace contextRef="#ctx0" brushRef="#br0" timeOffset="533.959">495 988,'38'-1,"0"-2,-1-1,1-2,-1-2,-1-2,1-1,-2-1,24-13,-40 14,-1-1,0-1,-1 0,0-2,-1 0,-1 0,0-2,-2 0,4-6,2 0,-10 13,0 0,-1-1,0 0,0 0,-1-1,-1 0,0 0,-1 0,0-1,-1 0,0-1,-4 12,1 1,-1-1,1 1,-1-1,0 0,0 1,0-1,0 1,0-1,0 0,0 1,0-1,-1 1,1-1,0 1,-1-1,0 1,1-1,-1 1,0-1,0 1,1 0,-1-1,0 1,0 0,-1 0,1 0,0 0,0 0,-1 0,1 0,0 0,-1 1,1-1,-1 0,1 1,-1-1,1 1,-1-1,1 1,-1 0,1 0,-1 0,0 0,-67 22,57-15,1 0,0 1,1 0,0 1,0 0,1 0,0 1,1 0,0 0,1 1,0 0,0 1,1-1,1 1,-3 7,8-16,0-1,0 1,0-1,0 1,0-1,1 0,-1 1,1-1,0 1,-1-1,1 0,0 1,0-1,1 0,-1 0,0 0,1 0,-1 0,1 0,0 0,0 0,0-1,0 1,0-1,0 1,0-1,0 0,0 0,1 0,-1 0,0 0,1 0,-1-1,1 1,-1-1,1 0,1 0,99 3,-102-3,255-33,-255 33,1 0,-1-1,0 1,1 0,-1 0,1 0,-1 0,0 1,1-1,-1 0,1 0,-1 1,0-1,1 1,-1 0,0-1,1 1,-1 0,0 0,0-1,0 1,0 0,0 0,0 0,0 0,0 1,0-1,0 0,-1 0,1 0,0 1,-1-1,1 0,-1 1,0-1,1 1,-1-1,0 0,0 1,0-1,0 1,0-1,0 1,0-1,0 0,-1 1,1-1,0 1,-1-1,1 0,-1 1,0-1,1 0,-1 0,0 0,0 1,0-1,-43 53,-17 35,62-49,8-27</inkml:trace>
  <inkml:trace contextRef="#ctx0" brushRef="#br0" timeOffset="900.493">1511 904,'14'3,"1"-1,0-1,0 0,0-1,0-1,-1 0,1-1,0-1,-1 0,1-1,-1 0,0-1,0-1,-1 0,1-1,-2 0,1-1,-1-1,0 0,0 0,-1-1,-1-1,0 0,4-6,-11 15,-1 0,0 0,1 0,-1-1,0 1,0-1,-1 0,1 1,0-1,-1 0,0 0,0 0,0 0,0 0,0 0,-1-1,1 1,-1 0,0 0,0 0,0-1,0 1,0 0,-1 0,1 0,-1 0,0 0,0-1,0 2,-1-1,1 0,-1 0,0 0,1 1,-1-1,0 0,0 1,-1 0,1 0,-1 0,1 0,-1 0,1 0,-1 0,0 1,0-1,0 1,-3-1,-7 4,-1 0,0 0,1 2,0-1,-1 2,1 0,1 0,-1 1,1 1,0 0,1 1,0 0,0 1,0 0,1 0,-6 9,6-9,0 1,1 0,1 0,0 1,0 0,1 1,0-1,1 2,0-1,1 0,1 1,0 0,0 0,1 1,3-11,0 0,0 0,0 0,1 0,-1 1,1-1,-1 0,1 0,0 0,0 0,1 0,-1 0,0-1,1 1,0 0,0-1,0 1,0-1,0 0,0 1,1-1,-1 0,1 0,-1-1,1 1,0 0,0-1,-1 0,1 1,0-1,0-1,0 1,1 0,-1-1,112 4,-72-14,0-2,-1-2,-1-1,0-3,-1-1,1-3,15-6,-24 13</inkml:trace>
  <inkml:trace contextRef="#ctx0" brushRef="#br0" timeOffset="1498.291">2414 678,'-325'190,"316"-184,-1-1,0 0,1 1,-1 0,1 1,1 0,-1 0,1 1,0 0,1 1,0-1,0 1,1 1,0-1,-2 6,8-13,-1-1,1 1,0-1,-1 1,1 0,0-1,0 1,0-1,0 1,0 0,0-1,0 1,1-1,-1 1,1 0,-1-1,1 1,0-1,-1 1,1-1,0 0,0 1,0-1,0 0,0 0,0 1,0-1,1 0,-1 0,0 0,1 0,-1-1,0 1,1 0,-1 0,1-1,-1 1,1-1,0 0,-1 1,1-1,-1 0,1 0,0 0,-1 0,1 0,0 0,-1-1,1 1,0 0,84-16,-42-2,-1-2,0-2,-2-1,12-11,-20 13,128-100,-161 121,0 1,0-1,0 1,1-1,-1 0,0 1,0-1,0 0,0 1,1-1,-1 0,0 1,0-1,1 0,-1 0,0 1,1-1,-1 0,0 0,0 1,1-1,-1 0,1 0,-1 0,0 0,1 0,-1 0,0 1,1-1,-1 0,1 0,-1 0,0 0,1 0,-1 0,0-1,1 1,-1 0,1 0,-1 0,0 0,1 0,-1 0,0-1,1 1,-1 0,0 0,1-1,-1 1,0 0,0 0,1-1,-1 1,0 0,0-1,1 1,-1 0,0-1,0 1,0 0,0-1,0 1,0-1,1 1,-1-1,-9 36,6-24,2-8,-1 1,1 0,0-1,1 1,-1 0,0-1,1 1,0 0,0 0,0-1,1 1,-1 0,1 0,0-1,0 1,0 0,0-1,1 1,-1-1,1 0,0 1,0-1,0 0,0 0,1 0,-1 0,1-1,0 1,0-1,0 1,0-1,0 0,0 0,1-1,-1 1,1-1,-1 1,1-1,0 0,1 0,11-2,0 0,0-1,0 0,0-2,0 0,-1 0,1-1,-1-1,0-1,-1 0,0-1,0-1,-1 0,0 0,0-2,-1 1,-1-2,1 1,4-8,24-26,-2-2,-1-1,-3-2,-2-1,6-17,-20 36,-1 0,-2-1,-1-1,-1 0,-2-1,-2 0,-1-1,-1 0,-3 0,0-11,-3 44,-1-1,1 1,-1 0,0-1,0 1,-1 0,1-1,-1 1,1 0,-1 0,0-1,0 1,0 0,-1 0,1 0,-1 0,0 0,1 1,-1-1,-1 0,1 1,0-1,-1 1,1 0,-1 0,1 0,-1 0,0 0,0 1,0-1,0 1,0 0,0 0,-1 0,1 0,0 1,0-1,-1 1,1 0,0 0,-1 0,1 0,0 0,-1 1,1-1,0 1,0 0,-1 0,1 1,-2 0,-7 7,1 0,0 1,0 0,1 0,0 1,1 1,1-1,0 2,0-1,1 1,1 0,0 0,1 1,0 0,1 0,0 0,1 1,-11 50,2 1,4 0,2 0,3 1,4 0,4 24,50 174,-52-281,-3-2</inkml:trace>
  <inkml:trace contextRef="#ctx0" brushRef="#br0" timeOffset="1818.551">3373 452,'-255'132,"252"-131,-1 0,1 0,-1 0,1 0,-1 0,1 1,0-1,0 1,0 0,0 0,0 0,0 1,0-1,1 1,-1-1,1 1,0 0,0 0,0 0,0 0,0 0,1 0,-1 1,1-1,0 1,0-1,0 1,0-1,1 1,0-1,-1 1,1-1,0 1,1 0,-1-1,1 1,0-1,-1 1,1-1,1 2,77 52,-38-34,122 100,-141-108,-3-3</inkml:trace>
</inkml:ink>
</file>

<file path=ppt/ink/ink8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1.4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78,'5'192,"-4"-187,1 0,-1 0,2 0,-1 0,0 0,1 0,0 0,0-1,0 0,1 0,-1 1,1-2,0 1,0 0,1-1,-1 0,1 0,-1 0,1-1,0 1,0-1,0 0,0-1,1 1,-1-1,0 0,1-1,4 1,3 0,0 0,-1-2,1 1,0-2,-1 0,1 0,-1-1,0 0,0-1,0-1,0 0,1-2,-3 3,-1 0,0-2,0 1,0-1,-1 0,0-1,0 1,-1-2,0 1,0-1,0 0,-1-1,-1 1,1-1,1-5,35-92,-37 127,-5 6,-1-17,0 1,1 0,0 0,1 0,0-1,1 1,0 0,1-1,0 0,1 1,0-1,4 7,-2-12,0-1,1 0,-1-1,1 1,-1-1,1 0,0-1,1 0,-1 0,0-1,0 1,1-2,-1 1,1-1,-1 0,1 0,-1-1,0 0,1-1,-1 1,0-1,2-1,6-4,1-1,-1 0,0-1,0 0,-1-1,-1-1,1-1,-2 1,0-2,0 0,-1 0,-1-1,8-14,-7 11,0-2,-2 0,0 0,-1-1,-1 1,-1-2,2-9,-8 129,0-32,-12 129,-5-68,-14 49,4-70,50-208,-9 54,2 1,3 0,1 1,2 2,2 0,2 1,2 2,9-9,-22 33,123-119,-131 130,1-1,0 1,0 1,0-1,1 2,0-1,0 1,0 0,0 1,0 0,0 0,0 1,1 0,-1 1,1 0,-1 1,0 0,1 0,1 1,-7-1,1 0,-1 0,0 1,0 0,0-1,0 1,0 1,-1-1,1 0,-1 1,1 0,-1 0,0 0,0 0,0 0,0 1,-1-1,1 1,-1 0,0 0,0 0,-1 0,1 0,-1 0,0 0,0 0,0 1,0-1,-1 0,0 1,0-1,0 0,0 1,-1 2,-1 4,1-1,-2 1,1-1,-2 0,1 0,-1 0,-1 0,0-1,0 1,-1-1,0-1,0 1,-1-1,-1 0,-6 5,0-1,-1-1,0 0,-1-1,0-1,-1 0,0-1,0-1,-4 0,15-6,0-1,0 0,0 0,0-1,0 0,0 0,0 0,0-1,0 0,0 0,1 0,-1-1,1 1,-1-1,1-1,0 1,0-1,1 0,-1 0,1 0,0-1,0 0,0 1,1-1,-1-1,1 1,0 0,1-1,0 1,-1-1,2 0,-1 0,1 0,0 0,0 0,0 0,1 0,0 0,1-4,3-10</inkml:trace>
</inkml:ink>
</file>

<file path=ppt/ink/ink8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8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426 25,'-39'-17,"26"15,-1-1,0 2,1 0,-1 0,0 1,0 1,1 1,-1 0,1 0,-1 1,1 1,0 0,0 1,0 1,1 0,0 0,0 1,0 1,1 0,0 0,1 1,0 1,0 0,1 0,0 0,1 2,0-1,1 1,0 0,1 0,0 1,1-1,1 1,0 1,0-1,1 0,1 1,0 0,1 9,4-11,0 0,0 0,2-1,-1 1,1-1,1 0,0 0,1-1,0 0,0 0,1 0,1-1,-1 0,1-1,1 0,0 0,0-1,0 0,1-1,0 0,0-1,0 0,1-1,0 0,-1-1,2 0,-1-1,0 0,0-1,1-1,-1 0,0 0,7-2,84-32,-85 24</inkml:trace>
</inkml:ink>
</file>

<file path=ppt/ink/ink8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2:59.6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177 91,'-2'-2,"0"0,-1 0,1 0,-1 0,1 1,-1-1,0 1,1 0,-1 0,0 0,0 0,0 1,0-1,0 1,0-1,0 1,0 0,0 0,0 1,0-1,0 0,0 1,0 0,1 0,-1 0,0 0,0 0,1 0,-1 1,0-1,1 1,0 0,-1 0,1 0,-4 3,-1 0,1 1,0 0,1 0,-1 0,1 1,1-1,-1 1,1 0,0 1,-2 7,1 0,1 1,1 0,1 0,0 0,1 0,1 0,0 0,1 0,1 0,0 0,4 9,-3-19,0 0,0 0,1 0,0-1,0 1,0-1,1 0,0-1,0 1,0-1,1 0,-1 0,1 0,0-1,0 0,0 0,0 0,1-1,-1 0,1 0,-1-1,1 0,0 0,0 0,-1-1,1 0,0 0,0-1,0 0,-1 0,1-1,-1 1,1-2,-1 1,0-1,1 1,3-4,7-4,-1-1,0 0,0-1,-1-1,-1 0,0-1,-1-1,0 0,-1 0,-1-2,0 1,-2-1,0-1,0 0,-2 0,0 0,-1-1,1-9,-6 23,-1 0,1 0,-1 0,0 0,0 0,-1 0,1 0,-1 0,0 0,0 0,-1 0,0 0,0 1,0-1,0 1,0-1,-1 1,0 0,0 0,0 0,-1 0,1 1,-1-1,0 1,0 0,0 0,0 0,0 1,-1-1,1 1,-1 0,0 1,0-1,1 1,-1 0,0 0,0 0,0 1,-2-1,-8-1,0-1,0 2,0 0,-1 1,1 1,0 0,0 1,0 0,0 1,0 1,1 1,-1 0,1 1,0 0,1 1,0 0,0 1,-4 4,-4 6,3-3</inkml:trace>
</inkml:ink>
</file>

<file path=ppt/ink/ink8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1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0 473,'3'-15,"2"-19,1 0,2 1,1-1,1 2,2-1,1 2,2 0,1 0,1 2,15-19,32-13,-62 60,-1 0,0 0,1 0,-1 0,1 0,-1 0,1 1,0-1,-1 0,1 1,0 0,-1-1,1 1,0 0,-1 0,1 0,0 0,0 0,-1 0,1 0,0 0,-1 1,1-1,0 1,-1 0,1-1,-1 1,1 0,-1 0,1 0,-1 0,1 0,-1 0,0 0,0 0,0 1,0-1,1 0,-2 1,1-1,0 1,0-1,0 1,-1-1,1 1,-1 0,1 0,14 162,-15-162,0-1,0 0,1 0,-1 1,1-1,-1 0,0 0,1 0,0 0,-1 1,1-1,0 0,-1 0,1 0,0 0,0-1,0 1,0 0,0 0,0 0,0-1,0 1,0-1,1 1,-1-1,0 1,0-1,0 1,1-1,-1 0,0 0,1 0,-1 0,0 0,0 0,1 0,-1 0,0 0,0-1,1 1,-1 0,0-1,0 1,0-1,0 1,1-1,-1 0,0 0,54-47,-43 35,178-138,-189 149,0 0,1 1,-1-1,1 1,-1 0,1 0,-1-1,1 1,-1 0,1 0,0 0,0 1,-1-1,1 0,0 1,0-1,0 1,0-1,0 1,0 0,0 0,0 0,0 0,0 0,0 0,0 1,0-1,-1 1,1-1,0 1,0 0,0 0,0 0,-1 0,1 0,-1 0,1 0,-1 0,1 1,-1-1,1 1,-1-1,0 1,0-1,1 3,-1 8,-1 1,-1 0,0 0,0 0,-2 0,1-1,-2 1,1-1,-4 5,6-13,-4 11,1-4,0 0,1 0,0 0,1 0,0 1,1-1,0 0,1 1,0-1,1 1,4 6</inkml:trace>
</inkml:ink>
</file>

<file path=ppt/ink/ink8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3:02.78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54,'46'299,"-43"-274,-1 1,-1 0,-1 0,-2 0,0-1,-2 1,0-1,-2 1,-1-1,-1-1,-1 0,-12 23,-11-8,31-38,1-1,-1 1,1-1,-1 1,0 0,0-1,1 0,-1 1,0-1,0 1,1-1,-1 0,0 0,0 1,0-1,0 0,1 0,-1 0,0 0,0 0,0 0,0 0,0 0,1-1,-1 1,0 0,0 0,0-1,1 1,-1 0,0-1,0 1,1-1,-1 1,0-1,1 1,-1-1,0 0,1 1,-1-1,1 0,-1 1,1-1,-1 0,1 0,0 1,-1-1,1 0,0 0,0 0,0 1,-1-1,1 0,0 0,0 0,0 0,0-12,0-1,1 1,0 0,1 0,1 0,0 0,0 0,1 1,1 0,0-1,1 2,2-4,-4 5,139-231,-111 195,2 2,3 1,1 2,22-18,-52 52,-1 0,1 0,0 0,0 1,0 1,1-1,0 1,0 1,0 0,1 0,0 1,-1 0,1 0,0 1,1 1,-1 0,0 0,0 1,0 0,1 1,-1 0,0 0,-8 0,1 1,-1-1,0 0,0 1,0-1,0 1,0 0,0 0,0 0,0 0,-1 0,1 0,-1 0,0 0,1 1,-1-1,0 0,0 1,-1-1,1 1,0-1,-1 1,1 0,-1-1,0 1,0-1,0 1,0 0,-1-1,1 1,-1-1,0 3,-31 81,21-66,0-1,-1-1,-1 0,0 0,-1-1,-1-1,-1-1,-1 0,0-1,0 0,-1-2,-1 0,0-1,-1-1,0-1,-2 0,-46-1,67-8,0 0,-1-1,1 1,0 0,0 0,-1-1,1 1,0 0,0-1,0 1,0-1,0 1,-1-1,1 0,0 0,0 1,1-1,-1 0,0 0,0 0,0 0,0 0,1 0,-1 0,1 0,-1 0,1-1,-1 1,1 0,-1 0,1 0,0-1,0 1,0 0,-1 0,1-1,1 1,-1 0,0 0,0-1,0 1,1 0,-1 0,0-1,1 1,-1 0,1 0,0 0,-1 0,1-1,7-14</inkml:trace>
</inkml:ink>
</file>

<file path=ppt/ink/ink8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09.8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117 650,'-2'0,"1"-1,0 1,0-1,-1 1,1 0,0 0,-1-1,1 1,-1 0,1 0,0 0,-1 1,1-1,0 0,-1 0,1 1,0-1,0 1,-1-1,1 1,0 0,0-1,0 1,0 0,0 0,0 0,0 0,0 0,0 0,0 0,0 0,0 0,-7 9,-1 1,2 0,-1 1,1 0,1 0,0 0,1 1,1 0,0 0,0 0,1 0,1 1,0-1,1 1,0-1,1 1,1-1,0 2,-1-11,0-1,0 1,1 0,-1-1,1 1,0 0,0-1,0 1,0-1,1 0,0 1,-1-1,1 0,0 0,1 0,-1 0,0 0,1 0,0-1,-1 1,1-1,0 0,0 0,1 0,-1 0,0 0,0-1,1 0,-1 1,1-1,0 0,-1-1,1 1,0-1,-1 1,1-1,0 0,-1-1,1 1,0-1,-1 1,1-1,1-1,8-3,0-1,-1 0,0-1,0 0,-1-1,1-1,-2 1,1-2,-2 1,1-2,-1 1,-1-1,1 0,-2-1,0 0,0 0,0-5,-1 1,0-1,-2 0,0 1,-1-2,0 1,-2 0,0 0,-1-1,-1 1,-1-9,2 23,-1 0,0 0,1 0,-1 0,0 0,-1 0,1 1,0-1,-1 0,1 1,-1-1,0 1,0 0,0-1,0 1,0 0,-1 0,1 1,-1-1,1 0,-1 1,1-1,-1 1,0 0,0 0,0 0,0 0,0 0,1 1,-1 0,0-1,-1 1,1 0,0 0,0 1,0-1,-1 1,-6 0,1 0,0 1,0 0,0 1,0 0,0 0,0 1,1 0,0 0,0 1,-6 4,-5 8</inkml:trace>
  <inkml:trace contextRef="#ctx0" brushRef="#br0" timeOffset="735.572">456 847,'-61'110,"97"-172,2 2,3 1,2 2,23-21,-61 73,10-11,-11 26,-44 119,33-105,-11 64,18-86,0 1,0 0,0-1,1 1,-1-1,1 0,-1 1,1-1,0 1,0-1,0 0,0 0,1 1,-1-1,1 0,-1 0,1 0,0-1,-1 1,1 0,0-1,0 1,0-1,1 1,-1-1,0 0,0 0,1 0,-1 0,0-1,1 1,0 0,3 0,-1-1,1 0,0 0,-1 0,1 0,-1-1,1 0,-1 0,0 0,1-1,-1 0,0 0,0 0,0-1,0 1,0-1,-1 0,1-1,-1 1,3-4,78-87,-79 85,16-17,-1-2,-2-1,-1 0,-1-2,5-14,-23 45,1 0,-1 0,1 0,-1 0,1 0,-1 0,1 0,-1 0,1 0,-1 0,1 0,-1-1,1 1,-1 0,1 0,0 0,-1-1,1 1,-1 0,1 0,0-1,-1 1,1 0,0-1,-1 1,1-1,0 1,-1 0,1-1,0 1,0-1,-1 1,1-1,0 1,-10 15</inkml:trace>
  <inkml:trace contextRef="#ctx0" brushRef="#br0" timeOffset="1117.488">1133 791,'22'-5,"-1"-1,1 0,-1-2,-1-1,0 0,0-1,-1-2,0 0,-1 0,0-2,-1 0,4-6,-19 19,-1 0,1-1,0 1,-1-1,1 0,-1 1,1-1,-1 0,0 0,0 0,0 0,0 0,0 0,0 0,-1 0,1 0,-1-1,1 1,-1 0,0 0,0-1,0 1,0 0,0 0,0 0,-1-1,1 1,-1 0,0 0,1 0,-1 0,0 0,0 0,0 0,-1 0,1 0,0 0,-1 1,1-1,-1 0,1 1,-1-1,-1 0,-3 0,0 1,-1-1,1 1,0 0,-1 0,1 1,-1 0,1 0,-1 0,1 1,-1 0,1 0,0 1,0 0,-1 0,1 0,0 1,1 0,-1 0,0 0,-4 4,-3 3,0-1,0 2,1 0,0 0,0 1,2 1,0 0,-2 3,-47 110,58-122,0 0,0 1,0-1,1 0,-1 1,1-1,0 0,1 1,-1-1,1 0,0 1,0-1,0 0,0 0,1 0,0 0,0 0,0 0,0 0,0-1,1 1,0-1,0 0,0 0,0 0,0 0,0 0,1 0,0-1,0 0,3 1,0 0,0-1,0 0,0 0,1-1,-1 0,1 0,-1-1,1 0,-1 0,1-1,-1 0,1 0,-1-1,0 0,1 0,-1-1,3-2,16-5</inkml:trace>
  <inkml:trace contextRef="#ctx0" brushRef="#br0" timeOffset="8086.192">1838 537,'-75'134,"-30"102,93-225,17-46,11-5,2 1,2 1,1 1,2 1,3-2,15-24,-41 60,0 1,0 0,0 0,1-1,-1 1,0 0,1 0,-1-1,1 1,-1 0,1 0,0 0,-1 0,1 0,0 0,0 0,0 0,0 0,0 0,0 0,0 1,0-1,0 0,0 1,0-1,0 1,0-1,1 1,-1-1,0 1,0 0,1 0,-1-1,0 1,1 0,-1 0,0 1,0-1,1 0,-1 0,0 0,0 1,1-1,-1 1,0-1,0 1,0-1,0 1,0 0,0 0,7 116,-7-18,2-90,-1-1,1 0,0 0,1-1,0 1,0-1,1 0,0 0,0 0,0 0,1-1,0 0,0 0,1-1,0 0,0 0,0 0,0-1,2 1,-4-3,0 0,0 0,0 0,0 0,0-1,0 0,1 0,-1 0,0-1,1 0,-1 0,0 0,1-1,-1 1,0-1,0 0,0-1,1 1,-1-1,-1 0,1-1,0 1,0-1,-1 0,0 0,1 0,-1-1,0 1,-1-1,3-3,8-11,-1 0,-1-1,-1-1,0 0,-2-1,0 0,5-20,-12 34,1 1,-1-1,0 0,-1 0,0 1,0-1,0 0,-1 0,0 0,0 0,-1 0,0 0,0 0,-1 0,0 0,-2-5,-3 7</inkml:trace>
  <inkml:trace contextRef="#ctx0" brushRef="#br0" timeOffset="10024.853">2742 1,'-25'165,"10"41,-48 101,64-289,4-28</inkml:trace>
  <inkml:trace contextRef="#ctx0" brushRef="#br0" timeOffset="10290.788">2347 396,'62'-5,"26"-6,2-1,-9 1,-14 2,-13 4,-6 1,-7 3,-5 0,-9 1</inkml:trace>
  <inkml:trace contextRef="#ctx0" brushRef="#br0" timeOffset="10854.47">3306 424,'-74'28,"61"-24,0 0,1 1,-1 0,1 0,0 2,1-1,-1 2,1-1,-1 3,11-8,0 0,0 0,0 0,0 0,1 1,-1-1,1 0,0 0,-1 1,1-1,0 0,0 0,1 1,-1-1,0 0,1 0,-1 1,1-1,0 0,0 0,-1 0,1 0,1 0,-1 0,0 0,0 0,1-1,-1 1,1 0,0-1,-1 1,1-1,0 0,0 0,0 1,0-1,0 0,0 0,0-1,1 1,11 11,71 89,-83-97,0 0,0 1,0-1,-1 0,1 1,-1-1,0 0,0 1,-1 0,1-1,-1 1,0-1,0 1,-1-1,1 1,-1 0,0-1,0 0,-1 1,1-1,-1 0,0 1,0-1,0 0,-1-1,1 1,-1 0,0 0,-9 6,0 0,0 0,-1-1,0-1,-1 0,0 0,0-2,0 0,-1 0,0-1,0-1,0-1,-13 2,25-4,0 0,1 0,-1 1,0-2,0 1,0 0,0-1,0 1,0-1,-1 0,1 0,0 0,0 0,0-1,0 1,0-1,0 0,0 0,0 0,1 0,-1 0,0 0,0-1,1 0,-1 1,1-1,-1 0,1 0,0-1,0 1,0 0,0-1,0 1,1-1,-1 1,1-1,-1 0,1 0,0 0,0 0,1 0,-1 0,0 0,1 0,0 0,0-2,4-12</inkml:trace>
</inkml:ink>
</file>

<file path=ppt/ink/ink8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6.1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 1,'-5'0,"-1"9,0 4</inkml:trace>
</inkml:ink>
</file>

<file path=ppt/ink/ink8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0 115,'9'31,"-3"1,0 0,-2 0,-2 0,0 0,-3 5,14 132,-10-155,-1-9,-1-1,0 1,1 0,-2 0,1-1,0 1,-1 0,0 0,0 0,-1 0,1-1,-1 1,0 0,-1 0,1 1,-8-18,10-6,1 1,1-1,1 1,0-1,1 1,1 1,0-1,2 1,-1 0,7-7,-10 15,12-26,2 0,1 2,2 0,1 1,1 2,2 0,1 1,1 2,1 1,1 1,10-5,36-5,-73 33,0 1,0-1,0 1,0-1,0 1,1 0,-1 0,0 0,0 0,0 0,0 0,1 0,-1 1,0-1,0 1,0 0,0 0,0-1,0 1,0 1,0-1,0 0,-1 0,1 1,0-1,-1 1,1-1,-1 1,0 0,1-1,-1 1,0 0,0 0,1 1,0 9,-1 1,0-1,-1 0,0 0,-1 0,0 0,-1 0,-1 0,0 0,0 0,-1-1,0 1,-1-1,-1 0,1-1,-2 1,1-1,-2 0,1-1,-1 0,-1 0,0 0,0-1,0-1,-6 4,14-10,-6 6,-1 1,0-1,-1 0,0 0,0-1,0 0,-1-1,1 0,-1-1,-1 0,1 0,-1-1,-1 0,10-3,0-1,0 0,0 1,0-1,0 0,-1 0,2 0,-1 0,0 0,0-1,0 1,0-1,1 1,-1-1,1 1,-1-1,1 0,0 0,0 0,0 0,0 0,0 0,0 0,0 0,1 0,-1 0,1-1,-1 1,1 0,0 0,0 0,0-1,0 1,0 0,1 0,-1-1,0 1,1 0,0 0,0 0,0 0,-1 0,2 0,-1 0,0 0,0 0,1 1,-1-1,1 0,0 0,8-17</inkml:trace>
</inkml:ink>
</file>

<file path=ppt/ink/ink8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7.91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81 452,'-15'31,"2"0,1 1,1 0,2 1,1 0,1 5,6-36,0 1,0-1,0 1,1-1,-1 1,1 0,0-1,0 1,0 0,0-1,0 1,0 0,1-1,-1 1,1-1,0 1,0-1,0 1,0-1,0 1,0-1,1 0,-1 0,1 1,-1-1,1 0,0-1,0 1,0 0,0 0,0-1,0 1,1-1,-1 0,0 0,1 0,-1 0,1 0,0 0,-1-1,1 1,-1-1,1 1,0-1,-1 0,1 0,0-1,-1 1,3-1,5-3,-1 0,0-1,0 0,0 0,-1-1,0 0,0-1,0 0,-1 0,0-1,-1 1,1-2,-1 1,-1-1,0 1,0-1,-1-1,0 1,0-1,-1 0,0 1,-1-1,0-1,0-7,-1 14,-1 0,1 0,-1-1,0 1,0 0,0 0,-1 0,0 0,1 0,-1 0,-1 0,1 0,0 0,-1 0,0 0,0 1,0-1,0 1,-1-1,0 1,1 0,-1 0,0 0,0 0,-1 1,1-1,0 1,-1 0,0 0,1 0,-1 0,0 1,0 0,0-1,0 1,0 1,-1-1,-19-2</inkml:trace>
  <inkml:trace contextRef="#ctx0" brushRef="#br0" timeOffset="312.214">448 1,'-9'38,"-4"32,1 9,2-4,8-10,4-12,2-9,0-4,4-2,1-4,-1-3,-3-1,-1-2,-2 0,-1-1,0 1,-1-10,-1-8</inkml:trace>
  <inkml:trace contextRef="#ctx0" brushRef="#br0" timeOffset="1611.192">787 339,'-124'219,"121"-211,-1 0,1 1,1-1,-1 1,2 0,-1 0,1 0,0 0,1 0,0 0,1 0,0 0,0 0,1 0,0 1,-1-8,0 0,0 0,0 0,0 0,1 0,-1-1,1 1,-1 0,1-1,0 1,-1-1,1 0,0 1,0-1,0 0,0 0,0 0,0 0,0-1,0 1,0-1,1 1,-1-1,0 0,0 1,1-1,-1 0,0-1,0 1,1 0,-1-1,0 1,0-1,0 0,0 1,0-1,0 0,1-1,75-48,-57 30,-2-1,0-1,-1 0,-2-2,0 0,-1 0,0-6,-12 26,-1 0,1 0,-1 0,0 0,-1-1,1 1,-1-1,0 1,0-1,0 1,-1-1,1 0,-1 1,0-1,-1 0,1 1,-1-1,0 0,0 1,0-1,-1 1,1-1,-1 1,0 0,-1 0,1 0,-1 0,0 0,1 1,-2-1,1 1,-1-1,3 3,-1 1,1 0,0-1,0 1,-1 0,1 0,0 0,-1 0,1 0,0 0,-1 1,1-1,0 0,-1 1,1-1,0 1,0-1,0 1,-1-1,1 1,0 0,0 0,0-1,0 1,0 0,0 0,1 0,-1 0,0 0,0 1,1-1,-1 0,0 0,1 0,-1 1,1-1,0 0,-1 0,1 1,0-1,0 0,0 1,0-1,0 0,0 1,0-1,0 0,1 0,-1 1,0-1,1 0,-1 0,1 1,0-1,-1 0,1 0,0 0,-1 0,2 1,1 5,0 0,0 1,-1-1,0 1,0 0,-1-1,0 1,0 0,-1 0,0 0,0 0,-1 0,0 0,-1 3,2-5,-2-1,0 0,0 1,1-1,0 0,0 0,0 1,1-1,0 0,0 1,0-1,0 0,1 1,0-1,0 0,1 0,-1 0,1 0,0 0,0 0,1 0,0 0,0-1,0 0,0 1,0-1,1 0,0-1,0 1,0-1,0 1,1-1,2 1,6-3,0 0,-1-1,1-1,0 0,-1-1,1 0,-1-1,0 0,1-1,-2-1,1 0,0 0,-1-1,0 0,0-1,-1-1,0 1,0-2,8-8,0-2,0-2,-1 1,-1-2,-1 0,-1-1,-1 0,-1-1,0-2,-2 6,36-121,-45 139,0 0,-1 1,0-1,1 0,-1 0,0 1,0-1,0 0,0 0,0 1,-1-1,1 0,0 1,-1-1,1 0,-1 1,0-1,1 0,-1 1,0-1,0 1,0-1,0 1,0 0,-1 0,1-1,0 1,-1 0,1 0,0 0,-1 0,1 0,-1 0,0 1,1-1,-1 1,0-1,1 1,-1-1,0 1,1 0,-1 0,0 0,0 0,1 0,-1 0,0 0,0 0,1 1,-1-1,0 1,1 0,-1-1,1 1,-1 0,0 0,1 0,0 0,-2 1,-92 69,91-68,1 0,1 0,-1 1,0-1,1 1,-1-1,1 1,0 0,1 0,-1 0,1 0,-1 0,1 1,0-1,1 0,-1 1,1-1,0 0,0 1,0-1,1 0,-1 1,1-1,0 0,0 0,1 1,2 1,1-1,0 1,0-1,1 0,-1-1,1 0,0 0,0 0,0 0,1-1,-1 0,1 0,0-1,0 0,0 0,0 0,0-1,0 0,0-1,0 0,1 0,-1 0,1-1,41 7,-45-6,1 0,0 0,-1 1,1-1,0 1,-1 1,1-1,-1 1,1-1,-1 1,0 0,0 1,0-1,0 1,0 0,-1 0,1 0,-1 0,1 1,-1-1,0 1,-1 0,1 0,-1 0,0 0,0 0,0 0,0 1,-1-1,1 1,-1-1,0 1,-1 0,1 0,-12 39,8-37,1 0,0 0,0 0,1 0,0 0,0 1,0-1,1 0,1 1,-1-1,1 0,1 3,24 19,-9-22</inkml:trace>
</inkml:ink>
</file>

<file path=ppt/ink/ink8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35.9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60 87,'-10'24,"-3"13,1 4,2 1,3-2,3-4,2-2,1-8</inkml:trace>
  <inkml:trace contextRef="#ctx0" brushRef="#br0" timeOffset="721.894">229 454,'32'-46,"-2"-1,-2-1,-2-1,15-41,-35 74,-6 15,0 0,0 0,0 0,1 0,-1 0,0 0,0 0,0 0,1 0,-1 0,0 0,1 0,-1 1,1-1,0 0,-1 0,1 0,-1 0,1 1,0-1,0 0,-1 1,1-1,0 0,0 1,0-1,0 1,0 0,0-1,0 1,0-1,0 1,0 0,0 0,0 0,0 0,0 0,0 0,0 0,0 0,0 0,0 0,0 0,0 1,0-1,0 0,0 1,0-1,-1 1,1-1,0 1,0-1,0 1,0 0,-1-1,1 1,0 0,-1 0,1 0,0-1,-1 2,25 28,62 60,-84-87,1-1,0 0,-1 0,1 0,0-1,0 1,0-1,0 0,0 0,1 0,-1-1,0 1,0-1,1 0,-1 0,0-1,0 1,0-1,1 0,-1 0,0 0,0-1,0 1,0-1,-1 0,1 0,3-3,7-7,0-1,-1 0,-1-1,0 0,0-1,-2-1,0 0,0 0,-2 0,0-2,-1 1,-1-1,0 1,1-13,-1 11</inkml:trace>
</inkml:ink>
</file>

<file path=ppt/ink/ink8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6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185 0,'-6'2,"1"-1,0 1,0 1,0-1,1 1,-1-1,1 1,-1 1,1-1,0 0,0 1,0 0,1 0,-3 3,-2 1,-5 6,0 0,1 1,0 0,1 1,1 0,1 1,-1 2,7-13,0 0,1 1,0-1,0 1,0-1,1 1,0-1,0 1,0 0,1 0,0-1,1 1,-1 0,1-1,1 1,-1 0,1-1,0 1,1-1,-1 0,3 4,-2-6,1 0,-1-1,1 1,0-1,0 1,0-1,0 0,0-1,1 1,-1-1,1 0,0 0,-1 0,1-1,0 0,0 0,0 0,0 0,0-1,1 0,-1 0,1 0,112-16,-93 9</inkml:trace>
</inkml:ink>
</file>

<file path=ppt/ink/ink8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0.9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211 22,'-31'26,"9"-10,1 2,1 1,0 1,1 0,1 2,1 0,-10 18,26-39,-1 1,1-1,0 1,0-1,-1 1,1-1,0 1,1 0,-1-1,0 1,0 0,1 0,-1-1,1 1,-1 0,1 0,0 0,0 0,0 0,0 0,0 0,0-1,1 1,-1 0,0 0,1 0,0 0,-1-1,1 1,0 0,0 0,0-1,0 1,0-1,0 1,1-1,-1 1,0-1,1 0,-1 0,1 0,-1 0,1 0,0 0,0 0,-1 0,1-1,0 1,1 0,11-3,-1 0,0-1,0-1,-1 0,1-1,-1 0,0-1,0 0,-1-1,0 0,0-1,0 0,7-8,-9 8,0-1,-1 0,0 0,0 0,-1-1,0 0,-1 0,0-1,0 0,-1-2,-3 10,-1 0,0 0,0-1,0 1,0 0,-1 0,1 0,-1-1,0 1,0 0,0 0,0-1,0 1,-1 0,0 0,1-1,-1 1,0 0,-1 0,1 0,0 0,-1 0,0 1,0-1,0 0,0 1,0-1,0 1,-1 0,1 0,-1 0,1 0,-1 0,0 0,0 1,0-1,0 1,0 0,-1 0,-80-2,58 9</inkml:trace>
</inkml:ink>
</file>

<file path=ppt/ink/ink8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188 6,'-22'15,"0"1,1 1,1 1,1 0,0 2,1 0,-6 11,22-30,1 1,-1-1,1 0,-1 1,1-1,-1 1,1 0,0-1,-1 1,1 0,0 0,0 0,1 0,-1 0,0 0,1 0,-1 0,1 0,-1 0,1 0,0 0,0 0,0 0,0 0,0 1,1-1,-1 0,1 0,-1 0,1 0,0 0,0 0,0 0,0-1,0 1,0 0,0 0,0-1,1 1,-1-1,1 1,0-1,-1 1,1-1,0 0,-1 0,1 0,0 0,0 0,2 0,4-1,1-1,-1 0,0-1,0 0,0 0,0-1,0 0,-1 0,1-1,-1 0,0 0,0-1,0 0,-1 0,0-1,0 1,0-1,0-1,-1 1,0-1,-1 0,1 0,-1 0,-1-1,1 1,-1-1,-1 0,1 0,-1 0,-1 0,1 0,-2 0,1-4,-1 10,0-1,0 1,-1-1,1 1,-1-1,1 1,-1-1,0 1,0 0,0-1,0 1,-1 0,1 0,-1 0,1 0,-1 0,1 0,-1 0,0 0,0 1,0-1,0 1,0-1,-1 1,1 0,0 0,-1 0,1 0,-1 0,1 1,-1-1,1 1,-1-1,-19-2</inkml:trace>
</inkml:ink>
</file>

<file path=ppt/ink/ink8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1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1 269,'0'-5,"0"-6,5-2,1-3,1-3,-2-4,3 2,0 0,-1-1,4 2,-1 1,2-1,5 2,0 0,0 2,-1 10,-4 5</inkml:trace>
</inkml:ink>
</file>

<file path=ppt/ink/ink8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2.2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254 400,'-17'4,"0"0,1 2,0 0,0 0,1 1,0 1,0 1,1 0,0 1,0 1,1 0,0 0,1 1,1 1,0 0,-5 8,15-19,0 0,0 0,0 0,0 0,0 0,1 0,-1 0,1 0,-1 0,1 0,0 0,0 0,0 0,0 0,0 1,0-1,1 0,-1 0,1 0,-1 0,1 0,0 0,0 0,0 0,0 0,0-1,0 1,0 0,1-1,-1 1,1 0,-1-1,1 0,0 1,-1-1,1 0,0 0,0 0,0 0,0 0,0 0,0-1,1 1,92 9,-79-15,-1-1,-1 0,1 0,-1-2,0 0,0 0,-1-1,0-1,-1 0,0-1,-1 0,0-1,-1-1,0 1,-1-1,4-7,85-145,-90 152,-1 0,0 0,0-1,-2 1,0-1,0-1,-1 1,-1-1,-1 0,0 1,0-1,-2 0,0 0,0 0,-2 0,-2-11,3 23,0 0,0-1,-1 1,1 0,-1 0,0 0,0 0,0 0,0 1,-1-1,1 0,-1 1,1 0,-1 0,0 0,0 0,0 0,0 0,0 1,0-1,-1 1,1 0,0 0,-1 0,1 1,-1-1,1 1,-1 0,1 0,-1 0,1 0,-1 1,1-1,-1 1,-5 1,1 0,0 0,0 0,1 1,-1 0,1 1,-1 0,1 0,0 1,0-1,1 2,0-1,0 1,-2 1,-1 7,0 0,0 1,1 0,1 1,1-1,0 1,1 1,1-1,0 1,1 0,1-1,1 1,0 0,1 0,1 0,2 11,-2-18,1 0,0-1,0 1,1-1,0 0,1 0,0 0,1 0,0 0,0-1,1 0,-1 0,2-1,-1 1,1-2,0 1,1-1,0 0,0 0,0-1,0 0,1 0,0-1,3 1,0 1,0-1,0 0,1-1,-1 0,1-1,0-1,0 0,0-1,0 0,0 0,12-3,-7-3</inkml:trace>
</inkml:ink>
</file>

<file path=ppt/ink/ink8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1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0,'0'5,"0"6,0 6,0 5,0 4,-5-3,-1-1,4-3,4-11,0-5</inkml:trace>
</inkml:ink>
</file>

<file path=ppt/ink/ink8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3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0,'0'5,"0"1</inkml:trace>
</inkml:ink>
</file>

<file path=ppt/ink/ink8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4:49.93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52 505,'-23'179,"-5"-77,129-310,-88 190,42-43,-54 61,0 1,0-1,0 1,0 0,1-1,-1 1,-1 0,1 0,0 0,0 0,0 0,0 0,-1 0,1 0,0 0,-1 0,1 0,-1 0,1 0,-1 0,0 1,1-1,-1 0,0 0,0 1,0-1,0 0,0 0,0 1,0-1,-1 0,1 0,0 1,-1-1,1 0,-1 0,1 0,-1 0,1 0,-1 0,0 0,0 1,0 8,1 2,0 0,1 0,0 0,1-1,0 1,1 0,0-1,1 1,4 7,-7-16,0-1,0 1,0 0,1 0,-1-1,1 1,-1-1,1 0,0 1,0-1,0 0,0 0,1 0,-1 0,0 0,1-1,-1 1,1-1,0 0,-1 0,1 0,0 0,0 0,0 0,0-1,0 1,0-1,0 0,0 0,0 0,0 0,-1-1,1 1,0-1,0 1,0-1,0 0,0 0,-1-1,2 0,4-3,-1-1,0 0,0 0,-1-1,0 0,0 0,-1-1,1 1,-2-1,1 0,-1 0,0-1,-1 1,0-1,0 0,-1 0,0 0,-1 0,0 0,0 0,-1-1,0-3,0-10</inkml:trace>
  <inkml:trace contextRef="#ctx0" brushRef="#br0" timeOffset="668.165">701 477,'-12'10,"-4"3,1 0,0 0,1 2,0 0,1 0,1 1,0 1,-1 5,12-21,0 0,0 0,0 0,1 0,-1 0,1 0,-1 0,1 0,-1 1,1-1,-1 0,1 0,0 0,0 1,0-1,0 0,0 1,0-1,0 0,0 0,0 1,0-1,1 0,-1 0,0 0,1 1,0-1,-1 0,1 0,-1 0,1 0,0 0,0 0,0 0,-1 0,1 0,0 0,0-1,0 1,1 0,-1 0,0-1,0 1,0-1,56-2,40-47,-96 49,1 0,0 1,0-1,-1 1,1-1,0 1,-1-1,1 1,0 0,-1 0,1 0,-1 0,1 0,-1 0,0 0,1 1,-1-1,0 0,0 1,0-1,0 1,0-1,0 1,-1 0,1-1,0 1,-1 0,1-1,-1 1,0 0,0 0,1-1,-1 1,0 0,0 0,-1 0,1-1,0 1,-1 0,1 0,3 18,-3-18,1 0,-1 0,0 0,1-1,-1 1,1 0,0 0,-1-1,1 1,0 0,0-1,0 1,0 0,0-1,1 0,-1 1,0-1,1 0,-1 0,1 1,-1-1,1 0,0-1,-1 1,1 0,0 0,0-1,-1 1,1-1,0 1,0-1,0 0,0 0,0 0,0 0,-1 0,1 0,0 0,0-1,0 1,0-1,-1 1,1-1,0 0,0 0,-1 0,1 0,-1 0,1 0,-1 0,1 0,-1-1,1 1,-1 0,0-1,0 1,0-1,117-181,-94 151,-1-2,-2 0,-1-1,-2-1,-1-1,-2-1,-2 0,-1-1,-2 0,-2 0,0-9,-18-15,10 61,-1 1,1 0,-1 0,1 0,-1 0,0 0,1 0,-1 0,0 0,0 0,0 0,0 0,0 1,0-1,0 0,0 1,0-1,0 0,0 1,-1-1,1 1,0 0,0-1,0 1,-1 0,1 0,0 0,0 0,-1 0,1 0,0 0,0 0,-1 1,1-1,0 0,0 1,0-1,0 1,-1-1,1 1,0 0,0-1,0 1,0 0,0 0,0 0,1-1,-1 1,-1 1,-11 12,0 0,0 0,2 2,0-1,0 1,2 1,0 0,1 0,0 1,2 0,0 0,1 1,-3 18,5-18,0 1,1-1,1 0,1 1,1-1,0 0,1 1,2-1,0 0,0-1,7 16,37 105,-49-94,-3-27</inkml:trace>
  <inkml:trace contextRef="#ctx0" brushRef="#br0" timeOffset="917.696">870 392,'39'-5,"22"-1,5 0,-3 1,-8 2,-9 0,-7 2,-10 1</inkml:trace>
  <inkml:trace contextRef="#ctx0" brushRef="#br0" timeOffset="1233.591">1237 505,'34'0,"-20"2,0-1,1-1,-1 0,0-1,0-1,0 0,0-1,0 0,0-2,-1 1,1-1,9-6,-24 11,0 0,0 0,0 0,0 1,0-1,0 0,0-1,0 1,0 0,0 0,0 0,0 0,0-1,0 1,1-1,-1 1,0 0,0-1,0 0,0 1,1-1,-1 1,0-1,0 0,1 0,-1 1,1-1,-1 0,0 0,1 0,0 0,-1 1,1-1,-1 0,1 0,0 0,0 0,0 0,0 0,-1 0,1 0,0 0,1 0,-1 0,0 0,0 0,0 0,0 0,1 0,-1 0,1 0,-1 0,0 0,1 1,0-1,-1 0,1 0,-1 0,1 1,0-1,0 0,-1 1,1-1,0 1,0-1,0 1,0-1,-13 5,0 0,0 1,0 1,1 0,0 0,0 1,0 1,1-1,0 2,1-1,0 2,0-1,1 1,0 1,-1-2,4-3,0 0,1 0,-1 0,1 1,1-1,-1 1,1 0,0 0,1 0,-1 1,1-1,1 2,0-7,1 0,0 1,0-1,-1 1,2-1,-1 1,0-1,0 0,1 1,0-1,-1 0,1 1,0-1,0 0,0 0,0 0,1 0,-1 0,0 0,1 0,0 0,-1 0,1-1,0 1,0 0,0-1,0 0,0 1,0-1,0 0,0 0,1 0,-1-1,0 1,1-1,-1 1,1-1,1 1,10-1,1 1,0-2,0 0,0 0,-1-2,1 0,-1 0,1-2,-1 1,-1-2,1 0,-1-1,10-6,-2 3,3-1</inkml:trace>
  <inkml:trace contextRef="#ctx0" brushRef="#br0" timeOffset="1605.879">1887 335,'-159'133,"156"-133,1 1,0 0,0 1,0-1,0 0,1 0,-1 1,0 0,0-1,1 1,-1 0,1-1,0 1,-1 0,1 0,0 0,0 0,0 1,0-1,1 0,-1 0,0 0,1 1,0-1,0 0,-1 1,1-1,0 0,1 1,-1-1,0 0,1 0,-1 1,1-1,0 0,0 0,0 0,0 0,0 0,0 0,0 0,1 0,-1 0,2 1,33 17,-33-19,1-1,-1 1,1 0,-1 0,0 0,1 0,-1 1,0 0,0-1,0 1,0 0,0 0,-1 1,1-1,0 0,-1 1,0 0,0 0,0-1,0 1,0 0,0 1,-1-1,0 0,1 0,-1 1,0-1,-1 1,1-1,-1 1,1-1,-1 1,0-1,0 1,0-1,-1 1,0-1,1 1,-5 2,1 1,-1-1,0-1,0 1,0 0,-1-1,0 0,0-1,-1 1,1-1,-1-1,0 1,0-1,0 0,0 0,0-1,-1 0,1 0,-1-1,0 0,1-1,-1 1,0-1,1-1,-1 1,0-2,1 1,-6-2,-6-4</inkml:trace>
</inkml:ink>
</file>

<file path=ppt/ink/ink8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3.1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232 619,'-12'-3,"-1"1,1 0,-1 1,1 1,-1-1,1 2,-1 0,0 1,1 0,0 0,0 2,0-1,0 1,0 1,0 1,8-2,1 0,-1 0,1 0,0 1,1-1,-1 1,1-1,0 1,0 0,0 0,1 0,0 0,0 0,0 1,0-1,1 0,0 0,0 0,1 1,-1-1,1 0,0 0,0 0,1 0,0 0,0 0,0 0,0 0,1-1,-1 1,1-1,1 0,-1 0,0 0,1 0,0-1,0 1,0-1,0 0,1 0,-1 0,1-1,-1 0,1 1,0-2,1 1,-2-1,1-1,-1 1,1-1,-1 0,1-1,0 1,-1-1,1 0,-1 0,0 0,1 0,-1-1,0 0,0 0,0 0,0 0,0-1,0 0,-1 1,1-1,-1-1,0 1,0 0,2-4,58-95,-4-24,-59 125,1 0,0 0,0-1,-1 1,1 0,0 0,0 0,0 0,0 0,1 0,-1 0,0 1,0-1,0 0,1 1,-1-1,0 1,1-1,-1 1,1-1,-1 1,0 0,1 0,-1 0,1 0,-1 0,1 0,-1 0,0 0,1 1,-1-1,1 0,-1 1,0-1,1 1,-1 0,0-1,0 1,0 0,1 0,-1 0,0 0,0 0,0 0,0 0,0 0,-1 0,1 0,0 1,0-1,-1 0,1 2,36 70,47 253,-76-291,-1 0,-2 1,-2 0,-1-1,-2 1,-2 21,-1-44,0 0,-1-1,-1 1,0-1,0 0,-1 0,-1 0,0-1,0 0,-1 0,-1-1,1 0,-2-1,1 0,-2 0,1-1,-1 0,0-1,0 0,-1-1,0 0,0-1,-1 0,1-1,-1 0,0-1,-6 0,16-2,-1 0,1 0,0 0,-1 0,1 0,-1-1,0 0,1 1,-1-1,1-1,-1 1,1-1,-1 1,1-1,-1 0,1 0,-1 0,1-1,0 1,0-1,0 0,0 0,0 0,0 0,0 0,0-1,1 1,0-1,-1 0,1 0,0 1,0-2,0 1,1 0,-1 0,1 0,0-1,0 1,0-1,0 1,1-1,-1 1,1-1,0-1,2-8,0 1,2-1,0 0,0 1,1 0,0 0,1 0,0 1,1 0,1 0,0 1,0 0,4-4,0-2,78-89,3 3,103-84,-67 65,-22-4,-106 124,1-1,-1 1,1-1,-1 1,0-1,0 0,0 1,0-1,0 0,0 0,-1 0,1 0,0 0,-1 1,1-1,-1 0,0 0,0 0,0 0,0 0,0 0,0 0,-1 0,1 0,0 0,-1 0,0 0,1 0,-1 0,0 0,0 1,0-1,0 0,-1 1,1-1,0 1,-1-1,1 1,-1-1,1 1,-1 0,1 0,-1 0,0 0,0 0,0 0,1 0,-1 1,0-1,0 1,0-1,0 1,-8-1,1 0,0 1,-1 0,1 0,0 1,-1 0,1 0,0 1,0 1,0 0,0 0,0 0,1 1,0 1,0-1,0 1,0 1,0-1,1 1,0 1,1-1,-1 1,1 0,1 1,-5 6,8-10,1 0,0-1,0 1,0 0,0 0,1 0,-1 0,1 0,0 0,0 0,1 0,-1 0,1 0,0 0,0 0,0-1,0 1,1 0,-1-1,1 1,0-1,0 1,1-1,-1 0,2 2,75 71,-59-61,0-1,1-1,0-1,1-1,0 0,1-2,0-1,1-1,0 0,0-2,0-1,0-1,1-1,-1-1,2-1,-11-3,1 0,-2-1,1-1,0 0,-1-1,0 0,0-1,-1-1,0 0,0-1,-1 0,0-1,-1 0,0-1,0-1,-1 1,-1-2,7-11,46-73,-5-3,-5-2,29-84,-76 177,0 0,-1 0,0-1,-1 1,0-1,0 0,-1 0,0 0,-1-1,0 1,-1 0,0 0,-1-1,0 1,0 0,-1 0,-1 0,0 0,0 0,0 1,-1-1,-3-3,5 11,0 0,-1-1,1 1,0 0,-1 0,1 1,-1-1,0 0,0 1,0 0,1 0,-1 0,0 0,-1 0,1 0,0 1,0 0,0-1,0 1,0 0,0 0,-1 1,1-1,0 1,0 0,0-1,0 1,0 1,0-1,1 0,-1 1,-2 1,-2 1,-1 1,1 1,1-1,-1 1,1 0,0 1,0 0,1 0,-1 0,2 0,-1 2,-5 11,2-1,0 2,2-1,0 1,1 0,1 0,1 0,1 1,1-1,1 1,1 0,0-1,6 22,4 13,2 0,4-1,1 0,18 33,60 102,-97-190,1 0,-1 0,1 0,-1 0,0 0,1 0,-1 0,1 0,-1 1,1-1,-1 0,1 0,-1 0,1 1,-1-1,1 0,-1 1,1-1,-1 0,1 1,-1-1,1 1,0-1,-1 0,1 1,0-1,-1 1,1-1,0 1,0-1,-1 1,1-1,0 1,0 0,0-1,0 1,0-1,0 1,0-1,0 1,0 0,0-1,0 1,0-1,0 1,0-1,0 1,1-1,-1 1,0 0,0-1,1 1,-1-1,0 0,1 1,-1-1,1 1,-1-1,0 0,1 1,-1-1,1 0,-1 1,1-1,-1 0,1 1,-1-1,1 0,-1 0,1 0,-41-18,36 15,-20-10</inkml:trace>
  <inkml:trace contextRef="#ctx0" brushRef="#br0" timeOffset="244.339">1078 393,'43'-5,"43"-6,22-6,1 0,-12-2,-14 2,-15 4,-11 4,-9-1,-9 1,-10 3</inkml:trace>
</inkml:ink>
</file>

<file path=ppt/ink/ink8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01.3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38,'0'-1,"-1"0,0 1,1-1,-1 1,0-1,0 0,0 1,1-1,-1 1,0 0,0-1,0 1,0 0,0-1,1 1,-1 0,0 0,0 0,0 0,0 0,0 0,0 0,0 0,0 0,0 1,0-1,0 0,1 0,-1 1,0-1,0 1,0-1,0 1,1-1,-1 1,0-1,1 1,-1 0,0-1,1 1,-1 0,1 0,-1-1,1 1,-1 0,1 0,-1 0,-20 44,20-42,-27 145,27-143,1 1,0-1,0 1,1-1,0 1,0-1,0 1,0-1,1 1,0-1,0 0,0 0,1 0,0 0,0 0,0-1,0 1,1-1,0 0,0 0,0 0,0-1,0 1,1-1,1 1,4-3,0 1,0-1,0-1,0 0,1-1,-1 0,0 0,0-1,0 0,0-1,-1 0,1 0,-1-1,0-1,0 1,0-1,0-1,-1 0,0 0,0-1,-1 0,1 0,4-6,50-56,-60 69,-1 0,1 1,-1-1,1 0,-1 1,1-1,-1 1,0-1,1 1,-1 0,1 0,-1-1,0 1,0 0,0 0,0 0,1 1,-1-1,0 0,-1 0,1 0,0 1,0-1,-1 1,1-1,0 0,-1 1,1-1,-1 1,0-1,0 1,1 0,4 9,-1-4,0 0,1 0,-1 0,1-1,1 1,-1-1,1-1,0 1,0-1,1 0,-1 0,1-1,0 0,1 0,-1 0,1-1,-1 0,1-1,0 0,0 0,0-1,0 0,0 0,1-1,-1 0,0 0,0-1,0 0,0 0,0-1,0 0,0-1,0 1,-1-2,1 1,-1-1,4-4,1 0,-2-1,1 0,-1-1,-1 0,0 0,0-1,-1-1,0 1,-1-1,-1 0,0-1,0 0,-1 0,3-13,-8 23,1 0,0 1,-1-1,0 0,0 0,0 0,0 0,0 0,0 1,-1-1,1 0,-1 0,0 0,0 1,0-1,0 0,0 1,-1-1,1 1,-1 0,0-1,0 1,0 0,-8-4</inkml:trace>
  <inkml:trace contextRef="#ctx0" brushRef="#br0" timeOffset="393.095">1105 319,'47'-25,"-2"-2,0-2,38-34,-77 60,0-1,-1 1,0-1,1 0,-1 0,-1-1,1 0,-1 1,1-2,-1 1,-1 0,1-1,-1 0,0 1,0-1,-1 0,0-1,0 1,0 0,-1-1,0 1,0-1,0 1,-1-3,-4 5,1 1,-1-1,0 1,0 0,0 0,0 0,-1 1,1-1,-1 1,0 0,1 1,-1-1,0 1,0 0,0 0,0 0,0 1,0 0,0 0,0 0,0 0,0 1,0 0,0 0,0 0,-2 2,-7 0,1 1,0 1,0 0,0 1,1 0,0 1,0 1,1 0,0 0,0 1,1 0,0 1,1 0,0 1,0 0,1 0,1 1,0 0,0 0,1 1,-1 5,5-13,1 1,0-1,0 1,0-1,1 1,0 0,0-1,0 1,1-1,0 1,0-1,0 1,1-1,-1 0,1 1,1-1,-1 0,1 0,0 0,0-1,0 1,1-1,-1 0,1 0,0 0,0 0,1-1,-1 1,1-1,0 0,3 1,4 3,1 0,0-1,0-1,0 0,0-1,1 0,-1-1,1-1,0 0,0-1,0 0,6-1,121-38,-117 29</inkml:trace>
</inkml:ink>
</file>

<file path=ppt/ink/ink8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1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47,'24'-5,"13"-1,4 0,1 1,-2 1,-4 2,-2 1,-3 1,-1 0,-7-5,-1-1,-6 0</inkml:trace>
</inkml:ink>
</file>

<file path=ppt/ink/ink8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4.4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1,'33'4,"27"-2,6-2,-2-1,-12-1</inkml:trace>
</inkml:ink>
</file>

<file path=ppt/ink/ink8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2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170 752,'-22'27,"1"0,1 2,1 0,2 1,1 1,1 0,2 1,1 0,1 3,10-32,1 0,-1 0,1 1,-1-1,1 0,0 0,0 1,0-1,0 0,1 1,0-1,-1 0,1 0,0 0,1 1,-1-1,0 0,1-1,0 1,0 0,-1 0,2-1,-1 1,0-1,0 1,1-1,-1 0,1 0,0 0,0-1,0 1,0-1,0 1,0-1,0 0,0 0,0 0,0-1,1 1,-1-1,0 1,2-1,10-2,0 0,0-1,-1-1,1 0,-1-1,1-1,-1 0,-1-1,1 0,-1-1,-1-1,0 0,0 0,0-1,-1-1,-1 0,0 0,0-1,4-9,17-20,-2-1,-2-2,-2 0,-2-2,-2 0,-2-2,7-30,-20 64,-1 0,0 0,-1 0,-1 0,0-1,-1 1,-1-1,0 0,-1 1,-1-1,0 0,-1 0,-1 1,0 0,0-1,-2 1,0 0,0 1,-2-1,1 1,-2 0,1 1,-2 0,0 0,-3-3,8 12,1 1,-1-1,0 1,0 0,0 0,0 0,0 0,0 1,0 0,0 0,-1 0,1 0,-1 0,1 1,0 0,-1 0,1 0,-1 1,1-1,0 1,-1 0,1 1,0-1,0 1,0-1,0 1,0 0,0 1,0-1,1 1,-3 1,-7 7,0 1,1 0,0 1,1 0,0 1,1 0,-4 8,3-7,2 0,0 1,1 0,0 0,2 1,0 0,0 0,2 0,0 1,1 0,1-1,0 1,2 0,0 0,1 0,1 0,0 0,1-1,1 1,1-1,0 0,2 0,0-1,3 6,6 3,1-2,1 0,1-1,0-1,2 0,0-2,2 0,0-2,1 0,0-2,2-1,9 4,-27-14,1 0,-1-1,1 0,0 0,0-1,0 0,1-1,-1 0,0-1,0 1,1-2,-1 1,0-1,3-1,6-5</inkml:trace>
  <inkml:trace contextRef="#ctx0" brushRef="#br0" timeOffset="577.178">706 1119,'40'-12,"-2"-1,0-2,-1-2,0-1,-1-2,-2-1,17-14,-39 26,0-1,-1 0,0-1,-1 0,0 0,-1-1,0-1,-1 1,0-1,-1-1,-1 1,0-1,-1 0,0-1,-1 1,-1-1,1-8,3-13,-3 24,-1 0,0 0,-1 0,-1-1,0 1,0 0,-2-1,1 1,-1-1,-1 1,-1 0,1 0,-3-3,5 11,-1 0,0 0,0 1,0-1,-1 0,1 1,-1 0,0-1,0 1,0 0,0 0,-1 0,1 0,-1 0,0 0,0 1,0 0,0-1,0 1,0 0,-1 0,1 1,-1-1,1 1,-1 0,0 0,1 0,-1 0,0 0,0 1,1 0,-1 0,0 0,0 0,0 1,0-1,1 1,-1 0,0 0,-1 1,-6 6,-1 1,1 1,1 0,-1 0,2 1,0 1,0-1,1 1,0 1,1 0,0 0,2 0,-1 1,1-1,1 1,1 0,0 1,1-1,0 1,1-1,0 1,2 0,0 5,1 0,1-1,0 1,2-1,0 0,1 0,1-1,1 0,1 0,0 0,10 13,-11-20,0 0,1 0,0 0,0-1,1 0,1-1,0 0,0-1,0 0,1-1,0 0,1-1,-1 0,1-1,7 1,-18-5,1 0,0 0,0-1,-1 1,1-1,0 1,0-1,0 0,-1 0,1-1,0 1,0-1,0 1,-1-1,1 0,0 0,-1 0,1 0,-1 0,1-1,-1 1,0-1,1 0,-1 0,0 0,0 0,0 0,-1 0,1 0,0 0,0-1,5-16</inkml:trace>
  <inkml:trace contextRef="#ctx0" brushRef="#br0" timeOffset="1048.917">791 188,'255'-1,"-113"-25,-141 27,0-1,-1 0,1 0,0 1,0-1,0 0,0 0,0 0,0 0,0 0,0 0,0 0,0 0,0 0,0 0,0-1,-1 1,1 0,0-1,0 1,0-1,0 1,0-1,-1 1,1-1,0 1,-1-1,1 0,0 1,-1-1,1 0,-1 0,1 0,-1 1,1-1,-1 0,1 0,-1 0,0 0,0 0,1 0,-1 0,0 0,0 0,0 0,0 1,0-1,0 0,0 0,-1 0,1 0,0 0,0 0,-1 0,1 0,0 0,-1 1,1-1,-1 0,1 0,-1 0,0 1,1-1,-1 0,0 0,-190-99,179 88,7 1</inkml:trace>
</inkml:ink>
</file>

<file path=ppt/ink/ink8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3.8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84,'24'15,"27"4,10 0,-1-5,-6-3,-7-9,-6-5,-7-2,-3 0,-7-4,-8-5,-6-1</inkml:trace>
  <inkml:trace contextRef="#ctx0" brushRef="#br0" timeOffset="248.709">170 0,'4'38,"3"18,-1 4,-2-3,0-7,-2-7,-1-6,0-4,-1-9</inkml:trace>
</inkml:ink>
</file>

<file path=ppt/ink/ink8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29.6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1 792,'19'15,"0"-1,2-1,-1-1,1-1,1-1,0-1,1 0,0-2,-14-5,-1 0,1 0,-1-1,1 0,-1-1,1 0,0 0,-1-1,1 0,-1 0,1-1,-1-1,0 1,0-1,0 0,0-1,0 0,-1 0,1-1,-1 0,0 0,-1 0,5-6,23-20,-26 26,1-2,-1 1,0-1,0 0,-1-1,0 0,0 0,-1 0,0-1,0 0,-1 0,0 0,-1-1,0 0,-1 0,0 0,0 0,-1 0,0-1,-1 0,-2 7,0-1,0 1,0 0,-1 0,0 0,0 0,0 0,0 0,-1 0,1 1,-1-1,0 1,0-1,0 1,0 0,-1 0,1 1,-1-1,0 1,0 0,0 0,0 0,0 0,0 1,0-1,-1 1,1 0,-3 0,-5-1,-1 0,1 1,0 0,-1 1,1 1,0 0,-1 0,1 1,-12 4,9-3,0 0,1 2,0 0,-1 0,2 1,-1 1,1 1,0 0,0 0,1 1,0 1,1 0,0 0,1 1,0 1,0 0,1 0,1 1,0 0,1 0,0 1,1 0,1 0,0 0,1 1,-1 4,7-4,1 1,1-1,0 0,1-1,0 1,1-1,1 0,0-1,1 1,1-1,0-1,0 0,1 0,1-1,0 0,0 0,1-2,1 1,-1-2,2 1,9 3,-2 3,-12-7,1 0,0-1,0 0,1-1,0 0,0-1,0 0,1 0,0-1,-1-1,1 0,1-1,-1 0,6 0,0-6</inkml:trace>
  <inkml:trace contextRef="#ctx0" brushRef="#br0" timeOffset="481.962">735 1019,'-31'227,"17"-199,9-48,7 4,0-1,2 1,0 0,1 0,1 0,0 1,1 0,0 0,2 0,-1 1,2 0,0 1,0 0,2 1,9-9,-18 18,-3 1,1 0,0 0,0 0,0 1,1-1,-1 0,0 0,1 0,-1 1,1-1,0 1,-1-1,1 1,0 0,0 0,0 0,0 0,0 0,0 0,0 0,0 1,0-1,1 1,-1-1,0 1,0 0,0 0,1 0,-1 0,0 0,0 1,0-1,1 1,-1-1,0 1,0 0,0 0,0 0,0 0,0 0,0 0,-1 0,1 1,0-1,-1 1,1-1,1 3,11 95,-9-79</inkml:trace>
  <inkml:trace contextRef="#ctx0" brushRef="#br0" timeOffset="2803.516">170 313,'2'-7,"0"0,0 0,0 0,1 0,0 1,0-1,0 1,1-1,0 1,1 0,-1 1,1-1,0 1,1 0,-1 0,1 0,0 1,0 0,5-2,29-28,95-120,-134 154,-1-1,1 0,-1 1,1-1,-1 1,1-1,0 1,-1 0,1-1,0 1,-1 0,1-1,0 1,0 0,-1 0,1-1,0 1,0 0,-1 0,1 0,0 0,0 0,0 0,-1 0,1 1,0-1,0 0,-1 0,1 0,0 1,-1-1,1 0,0 1,-1-1,1 1,0-1,-1 1,1-1,-1 1,1-1,-1 1,1 0,-1-1,1 1,-1 0,0-1,1 1,-1 0,0-1,1 1,-1 0,0 0,0-1,13 43,-7 21,-6-53,0 1,0 0,1-1,1 1,0-1,0 0,1 1,0-1,1 0,1-1,0 1,0-1,1 0,0 0,0-1,9 10,1-10,-2-6</inkml:trace>
  <inkml:trace contextRef="#ctx0" brushRef="#br0" timeOffset="3482.884">1440 736,'-14'0,"-1"0,1 2,0-1,0 2,0 0,1 0,-1 2,1-1,0 2,0 0,0 0,1 1,0 1,0 0,1 1,0 0,0 0,1 1,1 1,-1-1,2 2,0-1,0 1,1 1,-3 5,9-14,0-1,-1 1,1 0,1 0,-1 0,1 0,-1 0,1 0,0 0,1-1,-1 1,1 0,-1 0,1 0,0 0,1-1,-1 1,1 0,-1-1,1 1,0-1,0 0,1 1,-1-1,1 0,-1 0,1-1,0 1,0-1,0 1,1-1,-1 0,1 0,-1 0,1-1,-1 1,1-1,0 0,0 0,0 0,-1-1,1 1,0-1,0 0,0 0,0 0,0 0,3-2,19-6,-1-1,0-2,-1 0,0-2,-1-1,0 0,-1-2,-1 0,-1-2,0 0,-1-1,-1-1,-1-1,2-4,-11 16,12-14,-2-1,-1-1,-1 0,-1-1,-1-1,-1 0,-1-1,-2-1,-1 1,-1-1,-2-1,0 0,0-26,-5 44,-1-1,0 1,0 0,-2 0,1 0,-2 0,1 0,-2 0,0 1,-1-5,3 12,0 0,0 1,0-1,-1 0,1 1,-1-1,0 1,0 0,0 0,0 0,-1 0,1 0,-1 1,0 0,1 0,-1 0,0 0,0 0,0 1,-1 0,1-1,0 2,0-1,-1 0,1 1,0 0,-1 0,1 0,-1 1,1-1,-5 2,1 0,0 0,-1 1,1 0,0 1,1 0,-1 0,1 0,0 1,0 0,0 0,0 1,1 0,0 0,0 1,1-1,0 1,0 0,1 1,-1-1,-1 7,-3 6,0-1,2 2,1-1,0 1,1 0,2 0,0 0,1 8,1-6,2-1,0 0,2 0,0 0,2-1,0 1,1-1,2 0,0 0,1-1,1 0,0-1,2 0,0 0,1-2,1 1,1-2,0 0,1-1,1 0,12 7,-26-20,1 1,0-1,0-1,0 1,0 0,0-1,0 0,0 0,0 0,1 0,-1-1,0 1,1-1,-1 0,0-1,1 1,-1-1,0 0,4-1,9-4</inkml:trace>
  <inkml:trace contextRef="#ctx0" brushRef="#br0" timeOffset="3886.258">1920 821,'-4'28,"0"-11,1 0,1 0,1 1,1-1,0 0,1 0,1 0,1 1,14-48,25-122,-25 100,-12 34,-1 1,2 0,0 0,1 1,1-1,0 2,1-1,1 1,1 0,0 1,9-8,-19 20,1 1,0-1,-1 1,1 0,0 0,0 0,0 0,0 0,0 0,0 1,0-1,0 0,0 1,0 0,0 0,1-1,-1 1,0 0,0 1,0-1,0 0,0 1,0-1,1 1,-1 0,0-1,-1 1,1 0,0 0,0 0,0 1,0-1,-1 0,1 1,-1-1,1 1,-1-1,1 1,-1 0,0 0,0 0,0-1,0 1,0 0,0 0,-1 0,1 0,-1 1,1-1,-1 0,0 0,0 0,1 0,-2 0,1 1,0-1,0 0,-1 1,9 48,-2-31</inkml:trace>
</inkml:ink>
</file>

<file path=ppt/ink/ink8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38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29 708,'17'9,"0"0,1-2,0 0,0-1,0-1,1-1,-1 0,1-2,0 0,0-1,0 0,1-2,-1 0,-1-2,1 0,0-1,14-5,-19 6,0-1,-1 0,1-1,-1 0,0-1,0-1,-1 0,0-1,0 0,-1 0,0-2,0 1,-1-1,-1-1,1 0,-2 0,1-1,-2 0,0 0,1-3,-7 12,0 0,-1 0,1 0,-1 0,1-1,-1 1,0 0,0 0,-1 0,1-1,-1 1,1 0,-1 0,0 0,0 0,0 0,-1 0,1 0,-1 0,0 0,1 1,-1-1,0 1,-1-1,1 1,0 0,-1 0,1 0,-1 0,0 0,1 0,-1 1,0 0,0-1,0 1,0 0,0 0,-2 0,-9-3,1 1,-1 0,0 1,0 1,0 0,1 1,-1 0,-8 2,-2 1,0 2,0 1,0 1,0 1,1 1,1 1,0 1,0 1,1 0,0 2,1 1,1 0,1 1,0 1,1 1,0 1,-3 7,15-21,1 1,0-1,1 1,0 0,0 0,0 0,0 0,1 1,0-1,0 1,1-1,0 1,0 0,1-1,-1 1,1 0,1 0,-1-1,1 1,1 0,-1-1,1 1,0-1,1 0,-1 1,1-1,0 0,1-1,-1 1,1 0,3 1,9 10,1-1,1-1,0-1,1 0,1-1,0-2,0 0,1-1,1-1,0 0,0-2,0-1,1-1,0 0,0-2,11 0,50-25,-60 10</inkml:trace>
  <inkml:trace contextRef="#ctx0" brushRef="#br0" timeOffset="384.241">876 765,'-21'14,"1"0,0 1,1 2,0 0,2 1,0 0,1 1,1 1,1 1,0 0,2 1,-2 6,13-24,0 0,0 0,1 0,-1 0,1 0,0 0,0 1,1-1,-1 0,1 0,0 0,0-1,0 1,1 0,-1 0,1-1,0 1,0 0,0-1,1 0,-1 0,1 0,-1 0,1 0,0 0,1 0,-1-1,0 0,1 0,-1 0,1 0,-1 0,1-1,0 1,0-1,0 0,0 0,0 0,0-1,0 0,0 1,0-2,0 1,0 0,9 0,-1 0,0 0,1-1,-1-1,0 0,0-1,0 0,0 0,0-2,-1 1,1-2,-1 1,-1-1,1-1,-1 0,0-1,-1 0,1 0,-2-1,1 0,-1 0,0-2,-3 5,-1 1,0-1,0 0,0 0,-1 0,1 0,-2-1,1 1,-1-1,0 0,0 0,-1 0,0 0,0 0,-1 0,1 0,-2 0,1 0,-1 0,0 0,0 0,-1 0,0 0,0 1,-1-1,0 0,0 1,0 0,-1 0,0 0,0 0,-1 1,1-1,-1 1,0 0,-1 1,1-1,-1 1,0 0,0 1,0-1,0 1,-1 0,-5-1,-46 2,32 7</inkml:trace>
  <inkml:trace contextRef="#ctx0" brushRef="#br0" timeOffset="745.54">650 962,'29'-14,"14"0,5 7,-6 9,-10 10,-11 7,-3 1,-1-4,2-4,2-4,3-8,2-10,1-6,-4-2</inkml:trace>
  <inkml:trace contextRef="#ctx0" brushRef="#br0" timeOffset="2999.576">142 285,'33'-16,"-2"-1,0-2,-1-1,-1-1,-1-1,-1-2,-1 0,-1-2,-1-1,8-15,-31 41,-1 0,0-1,1 1,-1 0,1 0,-1-1,1 1,-1 0,1 0,0 0,0-1,0 1,0 0,0 0,0 0,0 1,0-1,0 0,0 0,0 0,0 1,1-1,-1 1,0-1,0 1,1-1,-1 1,0 0,1 0,-1-1,1 1,-1 0,0 0,1 0,-1 1,0-1,1 0,-1 0,0 1,1-1,-1 1,0-1,1 1,-1 0,0-1,0 1,0 0,1 0,49 139,-26-107,-12-21</inkml:trace>
  <inkml:trace contextRef="#ctx0" brushRef="#br0" timeOffset="3701.223">1300 341,'-17'160,"7"-1,8 57,7-264,2 1,2-1,1 2,3 0,2 0,2 1,2 1,16-27,-32 66,49-86,-50 87,1 1,-1 0,0 1,1-1,0 0,-1 1,1-1,0 1,0 0,0 0,1 0,-1 0,0 1,1-1,-1 1,1 0,0 0,-1 0,1 0,0 1,-1 0,1 0,0 0,0 0,2 0,-1 4,0 0,0 0,0 0,-1 1,1-1,-1 1,0 0,-1 0,1 1,-1-1,0 1,0-1,-1 1,0 0,0 0,0 0,0 1,-1-1,0 0,-1 0,1 1,-1 0,4 51,-3-32</inkml:trace>
  <inkml:trace contextRef="#ctx0" brushRef="#br0" timeOffset="4653.181">2033 595,'-17'2,"-1"0,1 2,-1 0,1 0,0 2,1 0,-1 1,1 1,0 0,1 1,0 1,1 0,0 1,0 0,1 2,-4 4,13-14,1-1,0 1,0 0,0 0,0 0,0 0,1 1,-1-1,1 1,0-1,0 1,0 0,0 0,1 0,0 0,0 0,0 0,0 0,0 0,1 0,0 0,0 1,0-1,0 0,1 0,0 0,0 1,0-1,0 0,0 0,1-1,0 1,0 0,0 0,0-1,0 1,1-1,0 0,0 0,0 0,0 0,0 0,0-1,1 1,-1-1,1 0,3 2,5-3,-1-1,1 0,0-1,-1 0,1-1,-1-1,0 1,1-2,-1 1,-1-2,1 1,0-1,-1-1,0 0,7-7,9-6,-1-1,-1-1,-1-1,0-2,-2 0,-1-1,-1-1,-2-1,0-1,-2 0,11-26,-13 26,-1-1,-1 0,-2 0,-1-1,-1 0,-1-1,-2 1,-1-1,-2 0,-1-18,0 45,1 1,-1 0,0-1,-1 1,1 0,-1-1,1 1,-1 0,0 0,0-1,0 1,-1 0,1 0,-1 0,0 0,1 1,-1-1,-1 0,1 1,0-1,-1 1,1 0,-1 0,1 0,-1 0,0 0,0 0,0 1,0 0,0-1,-1 1,1 0,0 1,0-1,-1 0,1 1,0 0,-1 0,1 0,0 0,-1 1,1-1,0 1,-1 0,1-1,0 2,0-1,-2 1,-6 6,0 1,1 0,0 1,1 0,0 1,0 0,1 0,0 1,1 0,1 0,0 1,0 0,2 0,-1 0,-1 10,0-5,2 0,-1 0,2 0,1 0,0 1,1-1,1 1,1-1,0 0,1 1,2-1,-1 0,2 0,1 0,0-1,1 0,0 0,2-1,8 13,-11-20,79 102,-81-106,0-1,0-1,0 1,1 0,-1-1,1 0,0 0,0-1,0 1,0-1,0 0,0 0,1-1,-1 1,1-1,-1 0,1-1,-1 1,1-1,0-1,-1 1,6-1,6-5</inkml:trace>
  <inkml:trace contextRef="#ctx0" brushRef="#br0" timeOffset="5029.216">2598 540,'-48'247,"40"-237,6-30,7-13,1 0,1-1,2 2,2-1,0 2,2-1,4-2,-9 16,1 0,1 0,1 1,0 0,1 1,1 0,0 1,2 1,-1 0,9-6,-21 19,-1 0,1 0,-1 0,1 0,-1 0,1 0,0 0,-1 1,1-1,0 0,-1 1,1-1,0 1,0 0,0 0,0 0,-1 0,1 0,0 0,0 0,0 0,-1 1,1-1,0 1,0-1,-1 1,1 0,0 0,-1 0,1 0,-1 0,1 0,-1 0,1 0,-1 0,0 1,0-1,1 1,-1-1,0 1,0-1,-1 1,1-1,0 1,0 1,23 87,-23-81,22 59,-12-54</inkml:trace>
</inkml:ink>
</file>

<file path=ppt/ink/ink8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45.9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244 0,'-19'24,"-11"22,-6 9,-1-2,6-3,3-7,2-10,5-5,6-9</inkml:trace>
</inkml:ink>
</file>

<file path=ppt/ink/ink8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8.58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97,'1'66,"-13"203,-6-132,26-188,3 1,1 0,3 1,1 1,3 0,2 1,24-38,-39 72,1 0,1 0,0 1,1 0,0 0,1 1,0 0,1 1,0 0,9-5,-18 14,-1 0,0 0,0 0,1 1,-1-1,1 0,-1 1,1-1,-1 1,1 0,-1-1,1 1,-1 0,1 0,-1 0,1 0,0 0,-1 0,1 1,-1-1,1 0,-1 1,1-1,-1 1,1 0,-1-1,0 1,1 0,-1 0,0 0,0 0,1 0,-1 0,0 0,0 1,28 56,-8-13,-20-43,1 0,-1 1,1-2,0 1,0 0,0 0,0 0,0-1,0 1,0-1,0 0,1 1,-1-1,0 0,1-1,-1 1,1 0,-1-1,1 1,-1-1,1 0,0 1,-1-2,1 1,-1 0,1 0,0-1,-1 1,1-1,-1 0,1 0,0 0,9-10</inkml:trace>
</inkml:ink>
</file>

<file path=ppt/ink/ink8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0 112,'444'0,"-453"0,1 0,0-1,0 0,0 0,0 0,0-1,1-1,-1 1,0-1,1-1,0 1,0-1,0 0,0-1,1 0,-1 0,1 0,0-1,-3-4,8 9,1 0,-1 0,1 0,-1-1,1 1,0 0,0 0,-1 0,1 0,0-1,0 1,0 0,0 0,0 0,1 0,-1-1,0 1,0 0,1 0,-1 0,1 0,-1 0,1 0,-1 0,1 0,0 0,-1 0,1 0,0 0,0 0,0 1,0-1,0 0,0 0,0 1,0-1,0 1,0-1,0 1,1-1,15-5</inkml:trace>
</inkml:ink>
</file>

<file path=ppt/ink/ink8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4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48,'19'0,"21"0,8 0,1-5,-3-2,-5 1,-4 1,-4 1,-3 2,-1 1,-6-4,-2-1,-4 0</inkml:trace>
</inkml:ink>
</file>

<file path=ppt/ink/ink8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5:59.65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1,'39'5,"26"1,8-4,-5-4,-13 0</inkml:trace>
</inkml:ink>
</file>

<file path=ppt/ink/ink8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2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0 337,'13'-2,"0"0,0 0,-1-2,1 0,-1 0,0-1,0 0,-1-1,0 0,8-6,17-8,-10 7,-1 0,0-2,-1-1,-1-1,-1 0,0-2,-1-1,-1 0,-1-2,-1 0,15-24,-31 43,-2 2,0 0,0 1,0-1,0 0,0 0,0 0,0 1,0-1,0 0,1 0,-1 1,0-1,0 0,1 0,-1 1,1-1,-1 0,1 1,-1-1,1 0,-1 1,1-1,-1 1,1-1,0 1,-1-1,1 1,0 0,-1-1,1 1,0 0,0-1,-1 1,1 0,0 0,0 0,0 0,-1 0,1 0,0 0,0 0,0 0,-1 0,1 0,0 0,0 0,0 1,-1-1,1 0,0 1,-1-1,1 0,0 1,-1-1,1 1,0-1,-1 1,1 0,-1-1,1 1,-1 0,1-1,-1 1,1 0,-1-1,0 1,0 0,1 0,54 171,10-71,-51-88</inkml:trace>
</inkml:ink>
</file>

<file path=ppt/ink/ink8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00.6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29 126,'-1'1,"-1"1,0-1,0 1,0-1,1 1,-1 0,0-1,1 1,0 0,-1 0,1 0,0 0,0 0,0 0,0 1,1-1,-1 0,1 0,-1 1,1-1,0 0,-1 1,1-1,1 0,-1 2,0-1,-3 354,6-395,2 0,2 0,2 0,1 1,2 0,1 1,2 1,1 0,2 1,5-5,-16 27,1-1,1 1,0 1,0 0,1 0,0 1,1 0,0 1,1 0,0 1,9-5,-18 12,0 0,0 0,0 1,0-1,0 1,1 0,-1 0,0 0,0 0,0 0,0 1,0-1,0 1,0 0,0 0,0 0,0 1,0-1,0 1,-1-1,1 1,-1 0,1 0,-1 0,0 0,1 0,-1 1,0-1,-1 1,1-1,0 1,-1 0,1 0,0 2,40 105,-28-78,-7-27</inkml:trace>
  <inkml:trace contextRef="#ctx0" brushRef="#br0" timeOffset="453.192">594 352,'24'0,"0"-1,1-1,-1-1,0-1,-1-1,1-1,-1-2,0 0,-1-1,0-1,0-1,8-7,-25 14,0 1,0-1,0 0,-1-1,0 1,0-1,0 0,0 0,-1 0,1 0,-2-1,1 1,0-1,-1 0,0 0,0 0,-1 0,0 0,0 0,0 0,-1-1,0 1,0 0,0 0,-1 0,0-1,0 1,-1 0,0 0,0 0,0 1,0-1,-1 0,0 1,-1 0,0-2,-2 4,0 1,0 0,0 0,-1 0,1 1,0 0,-1 0,1 1,-1-1,1 1,-1 1,1-1,-1 1,1 1,0-1,0 1,-1 0,1 0,0 1,1 0,-1 0,0 0,1 0,0 1,0 0,0 0,0 1,0 0,-5 2,-5 2,1 0,0 1,0 0,1 1,1 1,0 0,1 1,0 0,0 1,2 0,0 0,0 1,2 0,0 1,0-1,2 1,0 1,0-1,2 1,0 0,0 6,2-18,1 1,-1 0,1-1,0 1,1 0,-1-1,1 1,0-1,0 1,1-1,0 1,0-1,0 0,0 0,1 0,0 0,0 0,0 0,1-1,-1 0,1 1,0-2,1 1,-1 0,1-1,3 3,7 1,1-1,1-1,-1 0,1-1,-1-1,1 0,0-1,0-1,0-1,1 0,-1-1,0-1,-1-1,1 0,0-1,-1-1,0 0,0-1,11-6,-16 6,0 0,0-1,-1 0,0 0,0-1,-1 0,0-1,0 0,-1 0,1-3,4-5</inkml:trace>
  <inkml:trace contextRef="#ctx0" brushRef="#br0" timeOffset="903.576">1384 380,'-108'294,"169"-419,-39 89,-15 21,1 2,1-1,0 1,1 0,0 1,1 0,0 1,1 0,12-9,-23 19,0 0,0 0,0 1,0-1,0 0,0 1,1-1,-1 0,0 1,0-1,0 1,1 0,-1-1,0 1,1 0,-1 0,0 0,0 0,1 0,-1 0,0 0,1 0,-1 1,0-1,0 0,1 1,-1-1,0 1,0 0,0-1,0 1,1 0,-1-1,0 1,0 0,-1 0,1 0,0 0,0 0,0 0,-1 0,1 0,0 0,-1 1,1-1,-1 0,1 1,8 62,-10-38</inkml:trace>
</inkml:ink>
</file>

<file path=ppt/ink/ink8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2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565 621,'1'-4,"0"0,0 0,-1 0,1 0,-1 0,0 0,0 0,0 0,-1 0,0 0,1 0,-1 0,0 1,-1-1,1 0,-1 0,0 1,0-1,0 1,0 0,0-1,-1 1,0 0,1 0,-1 1,0-1,0 0,-1 1,1 0,-3-1,-1-2,1 1,-2 0,1 1,0 0,-1 0,1 1,-1 0,0 0,1 0,-1 1,0 1,0-1,0 1,0 0,-3 1,-19 7,1 0,1 2,-1 0,2 3,0 0,0 1,1 2,-12 10,35-24,0-1,0 1,0 0,1 0,-1 0,1 1,-1-1,1 1,0-1,0 1,0 0,0-1,1 1,-1 0,1 0,-1 1,1-1,0 0,0 0,1 0,-1 1,1-1,-1 0,1 1,0-1,1 0,-1 1,0-1,1 0,0 1,0-1,0 0,0 0,0 0,1 0,-1 0,1 0,0 0,0 0,0-1,0 1,0-1,0 1,1-1,0 0,-1 0,1 0,0 0,0-1,1 2,147 46,-151-47,1 1,-1-1,0 0,0 0,1 0,-2 0,1 1,0-1,0 0,-1 0,1 0,-1 0,1 0,-1 0,0 0,0 0,0 0,0 0,0 0,0 0,-1 0,1-1,-1 1,1-1,-1 1,0-1,1 1,-1-1,0 0,0 0,0 0,0 0,-1 0,-2 3,-206 160,208-162,0 1,0-1,0 1,0-1,1 1,-1 0,1 0,0 0,-1 0,2 0,-1 1,0-1,1 0,-1 1,1 0,0-1,0 1,0 0,1-1,-1 1,1 0,0 0,0-1,1 1,-1 0,1 0,-1-1,1 1,0 0,1-1,-1 1,0-1,1 1,0-1,0 0,0 0,0 0,1 0,-1 0,1 0,2 2,9 1,1 0,-1 0,1-2,0 0,0 0,1-2,-1 1,1-2,-1 0,1-1,0-1,-1 0,1-1,21 0,-23 1,-1 0,0-1,1 0,-1-2,-1 1,1-2,0 1,-1-2,0 0,0 0,-1-1,1 0,-2-1,1 0,-1-1,0 0,-1-1,4-5,0 0</inkml:trace>
  <inkml:trace contextRef="#ctx0" brushRef="#br0" timeOffset="379.631">508 0,'-14'24,"1"0,0 1,2 0,1 1,1 0,2 1,-1 3,6-23,-11 55,2 1,3 0,1 31,1-22,-7 56,-6-1,-5 0,-5-2,-29 67,-6 41,43-125,25-93</inkml:trace>
</inkml:ink>
</file>

<file path=ppt/ink/ink8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6.6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0 136,'339'0,"-319"-3,-25-5,-30-8,28 13,-1 1,0 0,0-1,0-1,1 1,0-1,0 0,0-1,0 0,0 0,1 0,0-1,0 0,-4-5,11-19,9 20</inkml:trace>
</inkml:ink>
</file>

<file path=ppt/ink/ink8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0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39,'5'-5,"6"-1,6 0,5 1,4 2,2 1,1 0,0 2,1 0,-1 0,0 0,0 1,-1-1,1 0,-1 0,0 0,0-4,-4-3</inkml:trace>
</inkml:ink>
</file>

<file path=ppt/ink/ink8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7.3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0,'38'10,"27"-2,8-3,-5-1,-8-2,-15-1</inkml:trace>
</inkml:ink>
</file>

<file path=ppt/ink/ink8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5.6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199 170,'2'-6,"-1"-1,0 1,0-1,0 1,-1-1,0 1,0-1,-1 0,0 1,0-1,0 1,-1 0,0-1,0 1,-1 0,2 5,0 0,0 1,1-1,-1 1,0 0,0-1,0 1,-1 0,1 0,0 0,0-1,0 1,0 0,0 0,0 0,0 1,0-1,0 0,0 0,0 1,0-1,0 0,0 1,0-1,0 1,0-1,0 1,0 0,1-1,-1 1,0 0,0 0,1-1,-1 1,0 0,1 0,-1 0,1 0,-1 0,1 0,0 0,-1 0,1 0,0 0,0 0,-1 0,1 0,0 0,0 1,-5 17,1 0,0 1,2-1,0 1,1-1,1 1,1 0,2 5,-2 70,-28 108,4-73,23-130,5-10</inkml:trace>
  <inkml:trace contextRef="#ctx0" brushRef="#br0" timeOffset="280.618">86 1,'38'9,"32"4,9-1,-4-2,-10-3,-12-3,-9-1,-13 2,-16 2,-15-1,-8-2</inkml:trace>
  <inkml:trace contextRef="#ctx0" brushRef="#br0" timeOffset="531.403">0 311,'44'5,"28"1,6 1,-4-2,-11-2,-10-1,-11-5,-6-3,-11-1</inkml:trace>
</inkml:ink>
</file>

<file path=ppt/ink/ink8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5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0 248,'36'-46,"-14"16,1 0,2 2,1 1,1 0,28-19,-54 45,1-1,0 1,0-1,0 1,0 0,1 0,-1 0,0 0,0 1,1-1,-1 1,0-1,1 1,-1 0,0-1,1 1,-1 1,0-1,1 0,-1 0,0 1,1 0,-1-1,0 1,0 0,1 0,-1 0,0 0,0 1,0-1,0 0,-1 1,1-1,0 1,0 0,-1 0,1 0,-1 0,0 0,0 0,0 0,0 0,0 0,0 0,0 1,0-1,-1 0,1 0,-1 1,0 1,7 24,-5-19,-1 0,2 0,-1 0,1-1,0 1,1-1,0 1,0-1,1 0,0-1,0 1,1-1,0 0,0-1,2 2,8 4,-2-1</inkml:trace>
</inkml:ink>
</file>

<file path=ppt/ink/ink8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5.2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0 272,'32'-45,"129"-156,-159 199,-1 0,1 0,-1 1,1-1,0 0,0 0,0 1,0-1,0 1,0 0,0 0,0 0,1 0,-1 0,0 0,1 0,-1 1,1-1,-1 1,1 0,-1-1,1 1,-1 0,0 1,1-1,-1 0,1 1,-1-1,1 1,-1 0,0 0,1 0,-1 0,0 0,0 1,0-1,0 0,0 1,0 0,0-1,-1 1,1 0,0 0,-1 0,0 0,1 0,0 2,11 19,-2-5,0 1,1-1,0-1,2 0,0-1,1-1,3 3,2-2,-1-2</inkml:trace>
</inkml:ink>
</file>

<file path=ppt/ink/ink8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4.0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108 336,'6'-1,"19"-3,-1 0,1-2,-1 0,0-2,0-1,-1 0,0-2,0-1,-2 0,1-2,-2 0,13-12,-30 22,1 0,-1 0,0 0,0-1,-1 1,1-1,-1 1,0-1,-1 0,1 0,-1 0,0 0,0 0,0 0,-1 0,1 0,-1-1,-1 1,1 0,-1 0,0 0,0 0,0 0,-1 0,0 0,0 0,0 1,0-1,-1 1,0-1,0 1,0 0,0 0,0 0,-1 1,0-1,0 1,0 0,0 0,-1 0,1 1,-1-1,1 1,-1 0,0 0,0 1,0 0,0 0,0 0,0 0,0 1,-3-1,-9 5,1 0,0 1,0 1,0 0,1 1,0 0,0 2,1 0,0 0,1 1,0 1,0 0,1 1,1 0,0 1,1 0,0 1,-3 7,3-10,2 1,-1 1,2 0,0 0,0 0,1 1,1 0,0 0,1 0,1 1,0-1,1 1,0 0,1 0,1-1,0 1,1 0,2 5,2-10,0-1,1 1,1-1,-1 0,1 0,1-1,0 0,0 0,0-1,1 0,0 0,1-1,-1-1,1 1,0-1,1-1,-1 0,1 0,0-1,-1-1,1 0,1 0,-1-1,0-1,0 1,0-2,1 0,5-1,237-19,-230 16</inkml:trace>
  <inkml:trace contextRef="#ctx0" brushRef="#br0" timeOffset="335.115">842 308,'-11'12,"2"1,0 0,0 1,1 0,1 0,0 0,1 1,0 0,2 1,-1-1,2 1,0-1,1 1,1 0,0 0,1 0,1 0,0 0,1 0,3 6,-3-18,0 0,0 0,1 0,0 0,0 0,0-1,0 1,0-1,1 0,-1 0,1 0,0-1,0 1,0-1,0 0,0 0,1-1,-1 1,1-1,-1 0,1 0,-1 0,1-1,0 1,-1-1,1 0,0-1,-1 1,3-1,7-1,-2 0,1-1,0-1,0 0,-1 0,0-1,0-1,0 0,-1-1,1 0,-1-1,0 0,0-1,-1 0,0-1,-1 0,0 0,0-1,-1-1,-1 1,0-1,0 0,-1-1,-1 0,0 0,-1 0,0 0,-1-1,0 1,-2-1,1-5,-3 14,0-1,-1 1,1-1,-1 1,0 0,-1 0,1 0,-1 0,0 0,0 0,-1 1,1-1,-1 1,0 0,0 0,-1 0,1 1,-1 0,0 0,0 0,0 0,0 1,0 0,0 0,-1 0,1 0,-1 1,1 0,-1 0,0 1,1 0,-1 0,0 0,1 0,-1 1,1 0,-1 0,-4 2,-16 3</inkml:trace>
  <inkml:trace contextRef="#ctx0" brushRef="#br0" timeOffset="583.343">785 534,'24'-5,"13"-1,4 5,1 2,-2 2,-8 4,-5 2,-2-1,0-2,0-2,1-2,0-1,1-5,-4-2</inkml:trace>
</inkml:ink>
</file>

<file path=ppt/ink/ink8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2.72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1 198,'282'-1,"-151"-26,-125 26,-7 0</inkml:trace>
  <inkml:trace contextRef="#ctx0" brushRef="#br0" timeOffset="273.161">141 1,'-14'38,"0"23,2 5,3-4,4-7,6-8,5-8,-5-10,-2-10</inkml:trace>
</inkml:ink>
</file>

<file path=ppt/ink/ink8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0.8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170 86,'-19'97,"3"0,6 2,2 20,2-33,-21 129,27-213,1 0,-1 0,0 0,0 0,0 0,0 0,0-1,-1 1,1 0,-1 0,1 0,-1 0,0 0,1 0,-1-1,0 1,0 0,0-1,0 1,-1-1,1 1,0-1,-1 1,1-1,-1 0,1 0,-1 0,0 0,1 0,-1 0,0 0,0 0,0-1,1 1,-1-1,0 1,-7-8</inkml:trace>
  <inkml:trace contextRef="#ctx0" brushRef="#br0" timeOffset="249.869">85 58,'38'-5,"32"-2,14-4,-2 0,-12 2,-11 2,-12 2,-9 2,-10 7,-11 2</inkml:trace>
  <inkml:trace contextRef="#ctx0" brushRef="#br0" timeOffset="434.885">0 566,'63'-5,"24"-6,4-2,-10 2,-14 3,-13 2,-16 3</inkml:trace>
  <inkml:trace contextRef="#ctx0" brushRef="#br0" timeOffset="800.49">480 706,'-22'120,"38"-172,-8 34,0-1,2 2,0-1,1 1,1 1,0 0,1 1,1 0,1 1,0 0,0 2,1-1,3 1,-17 10,0 1,1 0,-1-1,0 1,1 0,-1 0,1 1,-1-1,1 0,0 1,-1 0,1-1,0 1,-1 0,1 0,-1 1,1-1,0 1,-1-1,1 1,-1 0,1 0,-1 0,1 0,-1 0,0 0,0 1,1-1,-1 1,0 0,0-1,0 1,-1 0,13 15</inkml:trace>
</inkml:ink>
</file>

<file path=ppt/ink/ink8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19.4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173 369,'22'-5,"-1"-1,1-1,-1-1,-1-1,1-1,-1-1,-1 0,0-2,-1 0,0-1,-1 0,-1-2,0 0,12-16,-26 26,0 1,-1-1,1 1,-1-1,0 0,-1 0,1 1,-1-1,0 0,-1 0,1 0,-1 1,-1-1,1 0,-1 1,0-1,0 1,0-1,-1 1,1 0,-2 0,1 0,0 1,-1-1,0 1,0 0,0 0,0 0,-1 0,0 1,0 0,0 0,0 0,0 0,0 1,-1 0,1 0,-1 1,1-1,-1 1,0 0,0 1,1-1,-1 1,0 0,0 1,0 0,1-1,-3 2,-11 5,1 0,0 1,1 0,0 2,0 0,1 1,1 1,0 0,0 1,1 0,1 2,0-1,1 2,1-1,0 2,1-1,1 1,-5 13,8-20,0 0,1 1,1-1,-1 1,2 0,0 0,0 0,1 0,0 1,1-1,0 1,1-1,0 1,1-1,0 1,1-1,0 0,1 1,3 8,3-7,0 0,0-1,1 0,0-1,1 0,0-1,1 0,0-1,1 0,0 0,0-2,1 0,0 0,0-1,0-1,1 0,0-1,0-1,0 0,0-1,1-1,-1 0,0-1,4-1,-15 1,4 1,0-1,0 0,0 0,0-1,-1 0,1 0,0-1,0 0,-1-1,0 1,1-1,-1-1,0 1,0-1,6-8</inkml:trace>
  <inkml:trace contextRef="#ctx0" brushRef="#br0" timeOffset="417.445">680 566,'-25'223,"63"-354,-22 100,0 0,2 0,2 2,21-26,-40 53,-1 0,1 0,0 0,0 1,0-1,0 0,0 1,1-1,-1 1,0-1,1 1,-1 0,1 0,0-1,-1 1,1 0,0 0,-1 1,1-1,0 0,0 0,0 1,0 0,0-1,0 1,0 0,0 0,0 0,-1 0,1 0,0 0,0 0,0 1,0-1,0 1,0-1,0 1,0 0,-1 0,1 0,1 1,29 77,-22-64</inkml:trace>
</inkml:ink>
</file>

<file path=ppt/ink/ink8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26.73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123 103,'-33'130,"-9"165,4-131,29-146</inkml:trace>
  <inkml:trace contextRef="#ctx0" brushRef="#br0" timeOffset="263.383">10 18,'38'5,"28"-4,6-1,-3-1,-4 0,-14-6,-9 0,-9 0,-8 7,-10 3</inkml:trace>
  <inkml:trace contextRef="#ctx0" brushRef="#br0" timeOffset="515.266">10 441,'43'0,"24"0,5 0,-4 0,-5-4,-8-3,-13 1</inkml:trace>
  <inkml:trace contextRef="#ctx0" brushRef="#br0" timeOffset="801.24">462 470,'-8'14,"0"1,1 0,0 0,1 0,1 1,0-1,1 1,1 0,1 1,0-1,1 0,1 1,1 13,0-26,-1 0,1 0,0-1,1 1,-1 0,1 0,0-1,0 1,0-1,0 0,0 1,1-1,-1 0,1-1,0 1,0 0,0-1,0 1,1-1,-1 0,1 0,-1-1,1 1,0-1,-1 1,1-1,0 0,0 0,0-1,0 0,0 1,0-1,0 0,1-1,132-30,-118 23,-1 0,0-1,0-1,-1-1,-1-1,0 0,0-1,6-7,-16 14,-1 1,0-1,0-1,0 1,-1-1,0 1,0-1,0 0,-1-1,0 1,-1 0,0-1,0 0,0 1,-1-1,0 0,-1 0,0 0,0 0,0 0,-1 1,-2-9,0 10,0 0,-1 0,0 0,0 0,-1 0,1 1,-1 0,0 0,-1 0,1 1,-1 0,0 0,0 0,0 0,0 1,-1 0,1 1,-1-1,0 1,0 1,0-1,0 1,0 0,0 1,0 0,0 0,0 0,0 1,0 0,0 0,0 1,0 0,0 0,-3 2,-9 3</inkml:trace>
  <inkml:trace contextRef="#ctx0" brushRef="#br0" timeOffset="1152.163">490 583,'5'-5,"6"-1,6 0,5 1,4 1,2 2,-4 6,-1 2,-4 5,-1 0,-4 4,1-1,3-3,-2-8,2-5,-4-7,-2-1</inkml:trace>
</inkml:ink>
</file>

<file path=ppt/ink/ink8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3.68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1 283,'538'0,"-476"-12,-61 6,-7 1</inkml:trace>
  <inkml:trace contextRef="#ctx0" brushRef="#br0" timeOffset="252.183">86 508,'38'0,"33"-5,8-1,-5 0,-9 1,-11 2,-11 0,-7 2,-5 1,-8-5,-3-1,-5 0</inkml:trace>
  <inkml:trace contextRef="#ctx0" brushRef="#br0" timeOffset="698.664">397 0,'3'11,"1"0,0-1,1 0,0 1,1-2,0 1,0-1,1 1,0-2,1 1,0-1,0-1,1 1,0-1,0-1,0 1,1-2,0 1,0-1,1-1,-1 0,1-1,10 3,8 2,-8-3,0 1,0 1,0 0,-1 2,0 0,-1 1,0 1,-1 1,0 1,0 0,-15-10,0 0,-1 0,1 1,-1-1,0 0,0 1,0-1,0 1,-1 0,1 0,-1-1,0 1,0 0,0 0,-1 0,1 0,-1 0,0 0,0 0,0 0,-1 0,0 0,1 0,-1 0,-1 0,1 0,0 0,-1-1,0 1,0 0,0-1,0 0,-1 1,1-1,-1 0,0 0,0-1,0 1,0 0,-2 0,-170 124,133-95,-109 103,133-111</inkml:trace>
</inkml:ink>
</file>

<file path=ppt/ink/ink8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37.72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140 0,'-27'63,"3"0,3 2,3 0,3 1,2 1,3 0,3 14,4-56,2 0,1 0,1 0,1 1,1-1,1-1,1 1,1-1,9 22,-13-42,-1 0,1 0,0-1,0 1,0 0,1-1,-1 0,1 0,0 1,0-1,0-1,0 1,1 0,-1-1,1 0,-1 0,1 0,0 0,0-1,0 1,0-1,0 0,0 0,0 0,0-1,1 1,-1-1,0 0,0 0,1-1,-1 1,0-1,0 0,0 0,0-1,0 1,0-1,0 0,-1 1,1-2,-1 1,1 0,-1-1,2-1,17-17,0-1,-2 0,-1-2,0 0,-2-1,-1 0,-1-2,-2 0,0 0,8-28,27-70,-6-1,-5-3,-21 54,-30 92,2 24,2 0,2 0,2 1,1 0,3 5,3 268,1-289,1 1,1-1,2 0,0-1,2 1,1-1,-1 3,-2-9</inkml:trace>
</inkml:ink>
</file>

<file path=ppt/ink/ink8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45.7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4007 3,'3'-1,"-1"0,1 1,0 0,-1-1,1 1,0 0,0 1,-1-1,1 0,0 1,-1 0,1-1,-1 1,1 0,-1 0,1 0,-1 1,1-1,-1 1,0-1,0 1,0 0,0 0,0 0,0 0,0 0,-1 0,1 0,-1 1,0-1,1 0,-1 1,0-1,0 1,-1 0,1-1,0 1,-1 0,0-1,0 1,1 0,-2-1,1 1,0 0,0 0,-1-1,0 1,1-1,-1 1,-41 66,-12 35,54-102,-1 1,1-1,0 0,0 0,0 1,0-1,1 0,-1 0,0 0,1 1,0-1,-1 0,1 0,0 0,0 0,0 0,1 0,-1 0,0-1,1 1,-1 0,1-1,-1 1,1-1,0 1,0-1,0 0,0 0,0 0,0 0,0 0,0 0,0 0,0-1,0 1,0-1,1 1,-1-1,0 0,0 0,1 0,0-1,99-5,-73-1,-3-1</inkml:trace>
  <inkml:trace contextRef="#ctx0" brushRef="#br0" timeOffset="-7736.241">56 1273,'-14'53,"-5"22,5 3,6-7,8-15,5-18</inkml:trace>
  <inkml:trace contextRef="#ctx0" brushRef="#br0" timeOffset="-7130.207">169 1470,'324'-22,"-258"5,-66 15,0 0,1 1,-1-1,0 0,0 0,0 0,-1 1,1-1,0 0,-1 0,1 1,-1-1,0 0,1 1,-1-1,0 0,0 1,0-1,0 1,0 0,0-1,-1 1,1 0,0 0,-1-1,1 1,-1 0,1 1,-1-1,1 0,-1 0,0 1,1-1,-1 0,0 1,0 0,1-1,-2 1,0-1,-119-65,121 66,0 1,0 0,0 0,0 0,1 0,-1 0,0-1,1 2,-1-1,1 0,-1 0,1 0,-1 0,1 0,0 0,-1 0,1 0,0 1,0-1,0 0,0 0,0 0,0 1,0-1,0 0,1 0,-1 0,0 0,1 0,-1 1,1-1,-1 0,1 0,0 0,-1 0,1 0,0-1,0 1,31 172,-8-41,-23-131,-1-1,0 1,0-1,1 1,-1-1,0 1,1 0,-1-1,1 0,-1 1,1-1,-1 1,1-1,-1 0,1 1,-1-1,1 0,-1 1,1-1,0 0,-1 0,1 0,-1 1,1-1,0 0,-1 0,1 0,-1 0,1 0,0 0,-1 0,1 0,0-1,-1 1,1 0,-1 0,1 0,0-1,-1 1,1 0,-1-1,1 1,-1 0,1-1,-1 1,1-1,-1 1,0-1,1 1,-1-1,1 1,-1-1,0 1,0-1,1 1,-1-1,0 0,28-36,-26 34,39-68,54-69,-81 128</inkml:trace>
  <inkml:trace contextRef="#ctx0" brushRef="#br0" timeOffset="-6763.406">846 1302,'37'-6,"-19"2,0 1,1 0,0 2,-1 0,1 1,-1 0,1 2,0 0,5 3,-21-4,0-1,-1 1,0 0,1 1,-1-1,1 0,-1 1,0-1,0 1,0-1,0 1,0 0,0 0,0 0,-1 0,1 0,-1 1,0-1,1 0,-1 1,0-1,0 1,-1-1,1 1,0 0,-1-1,1 1,-1-1,0 1,0 0,0-1,0 1,-1 0,1-1,-1 1,0 0,1-1,-1 1,0-1,0 1,-1-1,1 0,0 0,-1 1,0-1,1 0,-1 0,0 0,0 0,-155 150,156-151,0-1,0 1,0 0,0 0,0 0,0 0,0 0,1 0,-1 0,0 0,1 0,-1 0,0 0,1 0,0 0,-1 1,1-1,0 0,-1 0,1 1,0-1,0 0,0 0,0 1,0-1,0 0,0 1,1-1,-1 0,0 0,1 0,-1 1,1-1,0 0,-1 0,1 0,0 0,-1 0,1 0,0 0,0 0,0 0,0 0,0-1,0 1,0 0,0 0,0-1,0 1,1-1,-1 1,0-1,0 0,0 1,1-1,-1 0,1 0,16-2,-1 0,1-2,-1 0,0 0,0-2,0 0,-1-1,12-7,6-2,13-7,-29 14</inkml:trace>
  <inkml:trace contextRef="#ctx0" brushRef="#br0" timeOffset="-5799.267">1326 822,'5'0,"6"0,7 0,4 0,3 0,3 0,1 0,0 0,1 0,-1 0,0 0,0 0,-1 0,1 0,-1 0,-5 0</inkml:trace>
  <inkml:trace contextRef="#ctx0" brushRef="#br0" timeOffset="-5548.103">1298 1245,'43'-9,"33"-9,10-1,-7 3,-10 4,-14 4,-10-1,-8 1,-11 1</inkml:trace>
  <inkml:trace contextRef="#ctx0" brushRef="#br0" timeOffset="-4715.117">2568 483,'-5'-17,"0"1,-1 0,0 1,-2-1,0 1,-1 1,0 0,-1 0,0 0,-1 2,-1-1,0 1,-4-2,11 10,-1 0,0 1,1 0,-1 0,-1 0,1 0,0 1,-1 0,1 0,-1 1,1 0,-1 0,0 1,0-1,1 1,-1 1,0-1,1 1,-1 1,0-1,1 1,0 0,-1 0,1 1,0 0,0 0,0 1,1-1,-1 1,1 0,0 1,0-1,0 1,0 0,1 0,0 1,0-1,1 1,-1 0,1 2,-1 12,1 1,1-1,1 1,0-1,2 1,0-1,2 1,0-1,1 0,5 13,-2 1,74 347,-42 23,-41-81,1-309,-1-1,0 1,-1-1,-1 0,0 0,-1 0,0 0,-1-1,0 0,-1 0,0-1,-1 1,0-2,-1 1,0-1,-1 0,0-1,-1-1,0 1,0-1,0-1,-1 0,0-1,-1 0,1-1,-13 3,21-6,0-1,0 0,-1 0,1 0,0-1,-1 1,1-1,-1 0,1-1,0 1,-1-1,1 1,0-1,0-1,-1 1,1-1,0 1,0-1,0 0,1-1,-1 1,0 0,1-1,0 0,-1 0,1 0,0 0,1-1,-1 1,1-1,-1 0,1 0,0 1,0-1,1-1,-1 1,1 0,0-1,-11-130,12 106</inkml:trace>
  <inkml:trace contextRef="#ctx0" brushRef="#br0" timeOffset="-3884.038">2511 1979,'-30'253,"17"-222,1-50,13 1,0 0,0 0,2 1,0-1,1 0,1 1,0 0,2 0,0 1,0 0,2 0,3-5,10-15,2 1,1 1,2 2,1 0,31-26,-59 56,1 1,1-1,-1 0,0 0,0 1,1-1,-1 1,1-1,-1 1,1-1,0 1,-1 0,1 0,0 0,0 0,0 0,0 0,0 1,0-1,0 0,0 1,0 0,0 0,0-1,0 1,1 0,-1 1,0-1,0 0,0 0,0 1,0 0,0-1,0 1,0 0,0 0,0 0,0 0,-1 0,1 0,0 1,-1-1,1 1,-1-1,1 1,0 1,-1 6,0 0,0 0,-1 0,0 0,-1 1,0-1,0 0,-1 0,0 0,-1 0,0-1,0 1,-1-1,0 0,-1 0,1 0,-2 0,1-1,-1 0,0 0,0 0,-5 3,-34 31,24-28</inkml:trace>
  <inkml:trace contextRef="#ctx0" brushRef="#br0" timeOffset="-3531.786">3105 1781,'-12'7,"1"0,-1 1,2 1,0 0,0 1,0-1,1 2,1-1,0 1,0 1,1-1,0 1,1 1,1-1,0 1,-3 11,8-24,0 1,-1 0,1-1,0 1,0 0,-1 0,1-1,0 1,0 0,0 0,0 0,0-1,0 1,0 0,0 0,1-1,-1 1,0 0,0 0,1-1,-1 1,0 0,1 0,-1-1,1 1,-1-1,1 1,-1 0,1-1,-1 1,1-1,0 1,-1-1,1 1,0-1,-1 0,1 1,0-1,-1 0,1 0,0 1,0-1,-1 0,1 0,0 0,0 0,0 0,-1 0,1 0,0 0,0 0,0 0,-1-1,1 1,0 0,-1 0,1-1,0 1,0-1,-1 1,1 0,0-1,42-29,22-68,-64 95,1 0,-1 0,0 0,0 0,0 0,0-1,-1 1,1 0,-1-1,0 1,0 0,0-1,-1 1,1 0,-1-1,1 1,-1 0,0-1,-1 1,1 0,0 0,-1 0,0 0,0 0,1 1,-2-1,1 1,0-1,0 1,-1-1,0 1,-2-1,-12-6</inkml:trace>
  <inkml:trace contextRef="#ctx0" brushRef="#br0" timeOffset="-3148.608">3443 1696,'-7'2,"0"0,0 1,0 0,1 0,-1 0,1 1,0 0,0 0,0 0,1 1,-1 0,1 0,0 0,1 1,-1-1,1 1,0 0,1 1,-2 2,5-7,0 1,0-1,1 0,-1 0,1 1,0-1,-1 0,1 0,0 0,0 0,0 0,1 0,-1 0,0 0,1-1,-1 1,1 0,0-1,-1 1,1-1,0 0,0 0,0 1,0-1,0 0,1 0,23 20,-23-16,-1 0,-1 0,1 0,-1 0,0 1,0-1,0 0,-1 0,0 1,0-1,0 1,0-1,-1 0,0 0,0 1,-1-1,0 0,1 0,-1 0,-1 0,1-1,-1 1,0 0,0-1,0 0,-1 0,0 0,1 0,-1-1,-1 1,1-1,0 0,-1 0,0 0,1-1,-1 0,0 0,0 0,0-1,-1 1,1-1,0 0,0-1,-1 1,-3-1,-8-4</inkml:trace>
  <inkml:trace contextRef="#ctx0" brushRef="#br0" timeOffset="-2496.949">3697 1837,'0'19,"-5"17,-1 6,0 1,1-2,1-4,2-7</inkml:trace>
  <inkml:trace contextRef="#ctx0" brushRef="#br0" timeOffset="-1164.947">2822 59,'-30'315,"19"-253,-2-94,13 13,1 0,1 0,1 0,1 0,0 1,1 0,1-1,1 2,1-1,0 1,1 0,1 1,0 0,1 1,1 0,1 0,0 1,0 1,14-10,32-17,-58 39,1 0,0 0,0 0,0 0,0 1,-1-1,1 0,0 1,0 0,0-1,0 1,0 0,1 0,-1 0,0 0,0 0,0 1,0-1,0 1,0-1,-1 1,1 0,0 0,0-1,0 1,0 1,-1-1,1 0,-1 0,1 1,-1-1,2 2,-2 2,1-1,-1 1,0 0,0 0,-1 0,0 0,0 0,0 0,0 0,-1 0,0 0,0 0,0 0,0 0,-1-1,0 1,0 0,0-1,-1 0,-1 2,-1 2,-1 0,0-1,0 1,-1-1,0-1,0 0,0 0,-1 0,0-1,0 0,-1 0,1-1,-1 0,0-1,0 0,-4 1,-12 2</inkml:trace>
  <inkml:trace contextRef="#ctx0" brushRef="#br0" timeOffset="-798.09">3358 31,'-16'13,"0"1,0 0,2 1,0 0,0 1,1 1,-10 17,22-33,1 0,-1 0,0 0,0-1,0 1,0 0,1 0,-1 1,1-1,-1 0,1 0,-1 0,1 0,-1 0,1 1,0-1,0 0,0 0,-1 0,1 1,0-1,1 0,-1 0,0 1,0-1,0 0,1 0,-1 0,1 1,-1-1,1 0,-1 0,1 0,0 0,-1 0,1 0,0 0,0 0,0 0,0-1,0 1,0 0,0 0,0-1,0 1,0-1,0 1,0-1,0 1,1-1,-1 0,0 1,0-1,0 0,1 0,-1 0,0 0,0 0,1 0,-1-1,0 1,0 0,0 0,1-1,-1 1,0-1,11-3,0-1,-1 0,0 0,0-1,-1-1,1 0,-1 0,-1-1,1 0,-1-1,-1 0,0 0,1-2,-2 3,-5 7,-1 0,1 0,-1 0,1 0,-1 0,0 0,1 0,-1-1,0 1,0 0,0-1,0 1,0-1,0 1,-1-1,1 0,0 1,-1-1,0 0,1 1,-1-1,0 0,0 0,1 1,-1-1,-1 0,1 0,0 1,0-1,-1 0,1 0,-1 1,1-1,-1 0,0 1,0-1,1 1,-1-1,0 1,-1 0,1-1,0 1,0 0,0-1,-1 1,1 0,-1 0,1 0,-1 0,-5-1,-1 1,0-1,1 1,-1 1,0-1,0 1,1 1,-1-1,0 2,1-1,-1 1,-4 1,-14 4</inkml:trace>
  <inkml:trace contextRef="#ctx0" brushRef="#br0" timeOffset="-428.268">3725 3,'-10'8,"4"-5,1 0,0 1,0 0,1 0,-1 0,1 0,0 1,0 0,0 0,1 0,-1 0,1 0,1 1,-1-1,1 1,-1 1,4-4,-1-1,1 0,-1 1,1-1,0 0,0 1,0-1,0 0,0 0,1 0,-1 0,0 0,1 0,0 0,-1-1,1 1,0 0,0-1,0 0,0 1,0-1,0 0,0 0,1 0,-1 0,0-1,3 2,-3-2,0 1,1-1,-1 1,0 0,0 0,0 0,0 0,0 0,0 1,0-1,0 1,0-1,0 1,-1 0,1-1,-1 1,1 0,-1 0,0 0,0 0,0 0,0 1,0-1,0 0,-1 0,1 1,-1-1,1 0,-1 1,0 0,-2 1,0 1,-1-1,0 0,0 0,0 0,0-1,-1 1,1-1,-1 0,0 1,0-2,0 1,0 0,0-1,-1 0,1 0,-1 0,0-1,1 1,-5-1,-1 3,-137 42,122-41</inkml:trace>
  <inkml:trace contextRef="#ctx0" brushRef="#br0" timeOffset="2383.667">4036 878,'-4'5,"1"1,0-1,1 1,-1 0,1-1,0 1,1 0,-1 0,1 0,0 0,1 1,-1-1,1 3,-2 14,-26 164,12-72,1 70,15-186,1 1,0-1,-1 0,1 0,0 0,-1 1,1-1,0 0,0 0,-1 1,1-1,0 1,0-1,0 1,0-1,0 1,0 0,0-1,0 1,0 0,0 0,0 0,0-1,0 1,0 0,0 0,0 1,0-1,0 0,0 0,0 0,0 1,0-1,0 1,0-1,0 0,0 1,0 0,0-1,-1 1,1 0,0-1,0 1,-1 0,1 0,0-1,-1 1,1 0,-1 0,1 0,-1 0,0 0,1 0,-1 0,0 0,1 0,-1 0,0 0,0 0,0 0,0 0,0 0,0 0,0 0,-1 0,1 0,0 0,0 0,-1 1,9-17</inkml:trace>
  <inkml:trace contextRef="#ctx0" brushRef="#br0" timeOffset="2638.243">3950 822,'39'14,"31"5,9-1,-4-3,-10-5,-11-3,-11-4,-7-1,-5-2,-12-1,-11 0</inkml:trace>
  <inkml:trace contextRef="#ctx0" brushRef="#br0" timeOffset="2837.265">3979 1103,'34'10,"30"3,8-1,3-7,-7-4,-11-3,-9 0,-9-1,-6 1,-9-4,-3-2,-6 1</inkml:trace>
  <inkml:trace contextRef="#ctx0" brushRef="#br0" timeOffset="3234.025">3894 680,'38'0,"28"0,7 0,-5 0,-8 0,-10 0,-8 0,-7 0,-14 0,-16-5,-13-1,-10 0,-2-4,-3 1,-1 1,2-3,11 0,6 3</inkml:trace>
  <inkml:trace contextRef="#ctx0" brushRef="#br0" timeOffset="3574.124">4770 1189,'-20'14,"-5"10,0-4,11-6,6-5</inkml:trace>
  <inkml:trace contextRef="#ctx0" brushRef="#br0" timeOffset="4038.065">4882 1245,'-3'11,"0"1,1-1,1 0,0 1,1-1,0 1,0-1,1 1,2 6,-2-15,-1 0,1 0,-1-1,1 1,0 0,0 0,0-1,1 1,-1 0,1-1,-1 1,1-1,0 0,0 0,0 1,0-1,0-1,0 1,1 0,-1 0,1-1,-1 1,1-1,0 0,-1 0,1 0,0 0,0 0,0-1,-1 1,1-1,0 0,0 0,0 0,0 0,0 0,0-1,0 1,0-1,14-6,0 1,0-2,-1-1,0 0,-1-1,1 0,-2-1,0-1,0 0,-1-1,-1-1,0 0,-1 0,11-14,-2-1,0-1,-2 0,-2-1,-1-1,-1-1,-2 0,0-3,-8 25,-1 0,-1 0,0 0,0-1,-1 1,-1-1,0 1,0 0,-2-6,2 13,-1 0,1 0,-1 0,0 1,-1-1,1 1,0-1,-1 1,0-1,0 1,0 0,0 0,-1 0,1 0,-1 0,0 0,1 1,-1-1,-1 1,1 0,0 0,0 0,-1 0,1 1,-1-1,1 1,-1 0,0 0,-3 0,-1 2,0 0,0 1,0 0,0 0,0 0,1 1,-1 1,1-1,0 1,0 1,0-1,0 1,1 0,0 0,0 1,0 0,1 0,0 1,0-1,0 1,1 0,0 0,1 0,-1 1,1 0,1-1,-1 1,1 0,1 0,-1 2,-1 5,1-1,0 1,1 0,0 0,1 0,1-1,1 1,0 0,0 0,2-1,0 0,0 0,1 0,1 0,1 0,0-1,0-1,1 1,1-1,0 0,1-1,0 0,0-1,2 0,-1 0,1-1,0-1,9 5,77 24,-78-37</inkml:trace>
  <inkml:trace contextRef="#ctx0" brushRef="#br0" timeOffset="4451.989">5418 1386,'39'-18,"0"-2,-2-2,0-1,-2-2,0-2,12-13,-39 30,0-1,-1 0,0 0,-1 0,-1-1,0 0,0 0,-1 0,0-1,-1 1,-1-1,0 0,-1 0,0 0,-1-2,0 7,-1-1,0 1,0 0,-1-1,0 1,-1 0,0 0,0 0,0 0,-1 1,-1-1,1 1,-1 0,-2-2,5 6,0 1,0-1,-1 1,1-1,-1 1,0 0,0 0,0 0,0 0,0 1,0-1,0 1,0 0,0 0,-1 0,1 0,-1 0,1 1,-1-1,1 1,0 0,-1 0,1 1,-1-1,1 1,-1-1,1 1,0 0,-1 0,1 1,0-1,0 1,0-1,0 1,0 0,-4 6,-1 0,2 0,0 1,0-1,0 1,1 1,0-1,1 1,0 0,1 0,0 0,0 0,1 0,0 1,1-1,0 1,1 0,0-1,1 4,-2-2,1-1,0 1,1 0,0-1,1 1,0 0,1-1,1 0,-1 0,2 0,-1 0,1-1,1 1,0-1,1 0,0-1,0 0,1 0,0-1,0 0,1 0,0 0,1-2,-1 1,1-1,1 0,-6-4,-1 1,1-1,0 0,-1 0,1-1,0 1,0-1,0-1,0 1,1 0,-1-1,0 0,0 0,0-1,0 0,0 0,0 0,0 0,0-1,3 0,10-10</inkml:trace>
  <inkml:trace contextRef="#ctx0" brushRef="#br0" timeOffset="4967.631">5531 568,'41'-8,"1"2,-1 2,1 2,-1 2,25 3,12-2,-78-3,1 0,-1 0,0 0,0 0,-1 1,1-1,0 0,-1 0,1 0,-1 1,1-1,-1 0,0 1,0-1,0 0,0 1,0-1,0 1,0-1,0 1,-1 0,1 0,-1-1,1 1,-1 0,1 0,-1 0,-1 0,-118-87,105 78</inkml:trace>
  <inkml:trace contextRef="#ctx0" brushRef="#br0" timeOffset="5737.661">4938 1273,'5'0,"2"-5,3-1,7 0,3 1,5-3,2-1,1 2,1 1,-5 8,-1 2,-5 2</inkml:trace>
</inkml:ink>
</file>

<file path=ppt/ink/ink8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5.9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134 450,'-11'8,"0"0,0 1,1 0,0 1,1 0,0 1,0 0,1 0,1 1,0 0,1 0,0 0,1 1,0 0,-2 10,6-21,1 1,0-1,-1 0,1 1,0-1,0 1,0-1,0 1,1-1,-1 0,1 1,-1-1,1 0,0 1,0-1,0 0,0 0,0 0,1 0,-1 0,1 0,-1 0,1 0,-1-1,1 1,0 0,0-1,0 0,0 1,0-1,0 0,1 0,-1 0,0 0,0-1,1 1,-1-1,1 1,-1-1,1 0,5 1,0-1,1 0,-1 0,0-1,0 0,0-1,-1 0,1 0,0-1,0 0,5-2,7-9,-1-1,0-1,-1 0,0-2,-2 0,0 0,-1-2,-1 0,-1 0,0-1,-2-1,0 0,-2-1,0 0,-2 0,-1-1,1-5,-1 9,0 0,-2-1,0 1,-2-1,0 0,-1 0,-1 0,-1 0,-1 0,-1 1,-1-1,-1-3,3 20,0 1,0-1,0 1,-1 0,1 0,-1 0,0 0,0 1,0-1,0 1,0-1,0 1,-1 0,1 0,-1 1,0-1,1 1,-1 0,0 0,0 0,0 0,0 0,0 1,0 0,0 0,0 0,1 0,-1 1,0 0,0 0,0 0,0 0,0 0,1 1,-1-1,1 1,-1 0,1 0,0 0,0 1,-1-1,2 1,-1 0,0 0,1 0,-1 0,1 0,0 1,0-1,-1 3,-8 12,0 1,2 1,0-1,2 2,0-1,1 1,1 0,-2 15,6-23,0 0,0 0,1 0,0 0,1 0,1 0,0 0,1 0,0 0,1-1,1 0,0 1,0-2,1 1,1-1,0 0,0 0,1 0,15 17,0-1,2-1,1-1,1-1,28 19,-40-32</inkml:trace>
  <inkml:trace contextRef="#ctx0" brushRef="#br0" timeOffset="478.08">585 450,'-16'126,"16"-126,0 0,0-1,0 1,0 0,0 0,0-1,0 1,1 0,-1 0,0-1,0 1,0 0,1 0,-1 0,0 0,0-1,0 1,1 0,-1 0,0 0,0 0,1 0,-1 0,0-1,1 1,-1 0,0 0,0 0,1 0,-1 0,0 0,0 0,1 0,-1 0,0 0,1 0,-1 1,0-1,0 0,1 0,-1 0,0 0,0 0,1 0,-1 1,0-1,0 0,0 0,1 0,-1 1,0-1,13-29,-10 20,2-9,0 1,2 0,0 0,0 1,2 0,0 0,1 1,1 0,0 1,3-2,-13 15,0 0,1 0,-1 0,1 1,-1-1,1 0,-1 1,1-1,-1 1,1 0,-1-1,1 1,0 0,-1 0,1 0,0 0,-1 0,1 0,-1 1,1-1,0 0,-1 1,1 0,-1-1,1 1,-1 0,0 0,1-1,-1 1,0 0,1 0,-1 1,0-1,0 0,0 0,0 0,0 1,0-1,0 1,-1-1,1 1,0-1,-1 1,1-1,-1 1,0-1,1 1,-1 0,0-1,0 1,0 0,4 19</inkml:trace>
</inkml:ink>
</file>

<file path=ppt/ink/ink8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6:56.9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1040,'312'0,"-193"-23,-99 19</inkml:trace>
  <inkml:trace contextRef="#ctx0" brushRef="#br0" timeOffset="253.626">57 1237,'43'5,"19"1,4 1,-5-2,-7-2,-14-1</inkml:trace>
  <inkml:trace contextRef="#ctx0" brushRef="#br0" timeOffset="964.449">1044 532,'-17'-29,"-1"2,-1 0,-1 1,-2 0,-3 0,23 23,0 0,-1 0,0 0,1 0,-1 0,0 1,0-1,0 1,-1 0,1 0,-1 0,1 1,-1-1,1 1,-1-1,0 1,0 1,0-1,1 0,-1 1,0 0,0 0,0 0,0 0,0 1,0-1,0 1,1 0,-1 0,0 1,1-1,-1 1,0 0,1 0,0 0,0 0,-1 0,1 1,0-1,1 1,-1 0,0 0,1 0,0 0,0 1,0-1,0 0,0 1,0 2,-4 165,9-103,1-20,3-1,1 1,2-1,3-1,3 4,-6-14,3 9,-2 0,-2 1,-2 0,-2 1,-2 19,10 87,-7-120,-2 1,-2-1,-1 1,-2 0,-1 0,-5 26,5-47,0 0,-1 0,-1 0,0-1,0 1,-2-1,1 0,-1 0,-1-1,0 0,-1 0,-9 9,14-15,0-1,-1 1,0-1,1 0,-2 0,1-1,0 1,-1-1,0 0,0 0,0 0,0-1,0 0,0 0,-1 0,1 0,-1-1,1 0,-1 0,1-1,-1 0,0 0,1 0,-1 0,0-1,1 0,-1 0,1 0,-1-1,1 0,0 0,0 0,0-1,-1 0,3-2,0 1,0-1,0 0,1-1,-1 1,1 0,0-1,1 1,0-1,-1 1,2-1,-1 0,1 1,0-1,0-4,0-14</inkml:trace>
  <inkml:trace contextRef="#ctx0" brushRef="#br0" timeOffset="3088.647">1072 1914,'-33'160,"17"-140,13-47,13-19,2 2,2-1,2 2,2 0,3-3,-15 34,0 1,0 0,1 0,0 1,1 0,0 0,0 0,1 1,1 0,0 1,1-1,-9 9,0 0,0-1,0 1,0 0,0 0,0 1,0-1,0 0,0 1,0-1,-1 1,1 0,0-1,0 1,0 0,-1 0,1 0,0 0,-1 0,1 1,-1-1,0 0,1 1,-1-1,0 1,0 0,0-1,0 1,0 0,0 0,0-1,-1 1,1 0,0 0,-1 0,0 0,1 1,4 16</inkml:trace>
  <inkml:trace contextRef="#ctx0" brushRef="#br0" timeOffset="3352.888">1382 2084,'-4'19,"-2"11,4 1,4-5</inkml:trace>
  <inkml:trace contextRef="#ctx0" brushRef="#br0" timeOffset="4566.547">1185 108,'-9'36,"2"0,1 0,2 1,2-1,1 26,36-217,-22 124,-5 9,1 0,1 0,1 1,1 1,1 0,2-1,-14 20,-1 0,1 0,-1 0,1 0,-1 0,1 0,0 0,0 0,-1 1,1-1,0 0,0 0,0 1,0-1,0 1,0-1,0 1,0-1,0 1,0 0,0-1,0 1,0 0,0 0,0 0,0 0,0 0,0 0,1 0,-1 0,0 0,0 0,0 1,0-1,0 0,0 1,0-1,0 1,0-1,0 1,0-1,0 1,0 0,-1 0,1-1,0 1,0 0,-1 0,1 0,-1 0,1 0,0 0,-1 0,0 0,1 0,-1 0,0 0,1 1,12 20,1 1</inkml:trace>
  <inkml:trace contextRef="#ctx0" brushRef="#br0" timeOffset="5015.779">1411 249,'122'12,"-121"-12,0 1,0-1,0 1,0-1,0 1,0-1,0 1,0 0,0-1,0 1,0 0,0 0,-1 0,1 0,0 0,-1-1,1 1,-1 0,1 1,-1-1,1 0,-1 0,1 0,-1 0,0 0,0 0,0 0,0 1,0-1,0 0,0 0,0 0,0 0,0 0,-1 1,1-1,0 0,-1 0,1 0,-1 0,1 0,-1 0,0 0,1 0,-1 0,0 0,0 0,-41 44,39-42,-15 12,13-13,1 1,-1-1,1 1,0 0,0 1,1-1,-1 1,1-1,0 1,0 0,0 0,0 1,0-1,1 0,0 1,0 0,0-1,1 1,0 0,-1 0,2 0,-1 0,1 0,-1 1,4-3,0 1,0-1,0 0,0-1,0 1,1 0,-1-1,1 0,0 0,-1 0,1 0,0-1,0 1,0-1,0 0,1 0,-1-1,0 1,0-1,0 0,1 0,-1 0,0-1,4 0,-3 1,83-13,-63 7</inkml:trace>
  <inkml:trace contextRef="#ctx0" brushRef="#br0" timeOffset="7319.972">1496 870,'-25'160,"-7"50,7-53,22-145</inkml:trace>
  <inkml:trace contextRef="#ctx0" brushRef="#br0" timeOffset="7601.572">1439 870,'34'-5,"25"-1,7-5,-2 0,-7 1,-10 3,-11 7,-17 4,-13 1</inkml:trace>
  <inkml:trace contextRef="#ctx0" brushRef="#br0" timeOffset="7857.744">1439 1180,'38'-4,"23"-3,5 1,-8 2</inkml:trace>
  <inkml:trace contextRef="#ctx0" brushRef="#br0" timeOffset="8286.11">1722 1463,'-5'24,"-2"3,1-8,1-11,2-13,5-5,4-6,-1-5,5 2,0-2,3-1,5-3,3 4,-1 10,-4 12,-1 5,-2 2</inkml:trace>
</inkml:ink>
</file>

<file path=ppt/ink/ink8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09.1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1297,'24'5,"22"1,9 1,-1-2,-5-2,-5-1,-6-1,-10-5,-4-2,-1-1,-10 2,-7 1</inkml:trace>
  <inkml:trace contextRef="#ctx0" brushRef="#br0" timeOffset="263.96">282 1072,'-10'43,"-7"29,-2 6,4-4,3-11,4-11,8-14,4-14</inkml:trace>
  <inkml:trace contextRef="#ctx0" brushRef="#br0" timeOffset="1315.115">875 620,'-12'-45,"11"36,0 1,-1 0,0-1,0 1,-1 0,0 0,-1 0,1 1,-2-1,1 1,-1 0,0 0,0 1,-1-1,1 1,-2 0,1 0,-6-3,11 9,-1-1,0 0,0 1,1 0,-1-1,0 1,0 0,0 0,0 0,1 0,-1 0,0 0,0 0,0 1,1-1,-1 1,0-1,0 1,1 0,-1 0,1 0,-1 0,0 0,1 0,0 0,-1 0,1 0,0 1,-1-1,1 1,0-1,0 1,0-1,0 1,1 0,-1-1,0 1,1 1,-20 69,20 158,27-34,2-3,2 77,-33-27,-24-100,23-127,0 8,-2-1,0 1,-2-1,0 0,-1-1,-2 0,-7 14,15-33,1 0,-1 0,0 0,0 0,0 0,0 0,0-1,0 1,-1-1,1 1,-1-1,0 0,0 0,0 0,0 0,0-1,0 1,0-1,-1 0,1 0,0 0,-1 0,1-1,-1 1,1-1,-1 0,1 0,-1 0,1 0,-1-1,1 1,-1-1,1 0,0 0,-1 0,1-1,0 1,0-1,0 0,0 0,0 0,-2-1,-26-69,26 47</inkml:trace>
  <inkml:trace contextRef="#ctx0" brushRef="#br0" timeOffset="3453.371">875 1861,'-73'253,"72"-248,0 0,0 0,1 0,-1 0,1 0,0 0,0 0,1 0,-1 0,1 0,0 0,0 0,1 0,0-1,0 1,0 0,0-1,1 0,-1 1,1-1,0 0,1 0,-1-1,1 1,-1-1,1 1,0-1,0 0,1-1,-1 1,0-1,1 0,0 0,0 0,10-1,0-1,0-1,-1 0,1-1,-1 0,1-2,-1 1,0-2,0 0,0-1,-1 0,0-1,0 0,-1-1,0 0,0-1,-1-1,0 0,0 0,-1-1,-1 0,0-1,0 0,-2 0,1-1,3-9,-6 13,0-1,-1 1,0-1,-1-1,1 1,-2 0,0-1,0 1,-1-1,0 0,-1-6,0 13,0 0,0 0,-1 0,0 0,0 0,0 1,0-1,0 0,-1 0,0 0,1 1,-2-1,1 1,0 0,-1-1,1 1,-1 0,0 1,0-1,0 0,0 1,0 0,-1-1,1 1,-1 1,0-1,1 0,-1 1,0 0,0 0,-4-1,1 2,1-1,-1 1,0 0,0 1,0 0,0 0,0 0,0 1,0 0,1 1,-1-1,1 1,0 0,-2 2,-23 13</inkml:trace>
  <inkml:trace contextRef="#ctx0" brushRef="#br0" timeOffset="3852.371">903 2087,'33'-9,"17"-4,-1 6,-8 8,-7 9,-4 4,-3-2,0-2,-1-4,-4-1</inkml:trace>
  <inkml:trace contextRef="#ctx0" brushRef="#br0" timeOffset="4102.602">1468 2144,'-5'24,"-1"8</inkml:trace>
  <inkml:trace contextRef="#ctx0" brushRef="#br0" timeOffset="4954.614">1242 84,'-14'13,"1"0,1 1,0 1,1 0,1 0,0 1,1 0,0 1,2 0,0 0,1 1,1 0,0 0,-1 12,6-25,0 0,0 0,0 0,0 0,1 0,0-1,0 1,0 0,1 0,-1-1,1 1,0-1,0 0,1 1,-1-1,1 0,0 0,0-1,1 1,-1 0,1-1,0 0,-1 0,1 0,1-1,-1 1,0-1,1 0,-1 0,1 0,-1-1,1 1,0-1,0-1,0 1,-1-1,1 1,0-1,0-1,0 1,1-1,14-2,0 0,-1-2,0 0,0-2,0 0,-1 0,0-2,-1-1,0 0,0-1,-1 0,0-2,12-11,-22 18,1 0,-1 0,1 0,-2-1,1 0,-1 0,0-1,0 1,-1-1,0 0,-1 0,1 0,-2-1,1 1,-1-1,0 0,-1 0,0 1,-1-1,1 0,-2 0,1 0,-1 0,-1 1,1-1,-1 0,-1 1,0-1,0 1,-1 0,0 0,0 0,-1 1,0-1,0 1,-4-3,4 5,0 1,-1 0,0 1,0 0,0 0,0 0,-1 0,1 1,-1 0,0 1,1-1,-1 1,0 0,0 1,0 0,-4 0,-14 5</inkml:trace>
  <inkml:trace contextRef="#ctx0" brushRef="#br0" timeOffset="5320.628">1129 253,'10'-5,"7"-1,7 0,3 1,2 1,1 2,0 1,0 1,-1 0,0 0,-5 5,-2 1,-4 6,-6 4,0 0,3-3,4-4,-2-2</inkml:trace>
  <inkml:trace contextRef="#ctx0" brushRef="#br0" timeOffset="5772.161">1722 309,'10'10,"2"7,1 7,-9 3,-8 2,-9 1,-2 0,1 0,9-5,9-8,9-5,2-1,4-2,2-2,4-3,-3-7,-1-2,-3-2</inkml:trace>
  <inkml:trace contextRef="#ctx0" brushRef="#br0" timeOffset="7138.262">1439 2116,'5'0,"2"5,-1 6,-6 1,-3 4,-1 3,0 4,-4-2,0 0,1 1,1 2,2 2,2 0,1-8,6-12,1-12,0-5</inkml:trace>
  <inkml:trace contextRef="#ctx0" brushRef="#br0" timeOffset="9749.353">1158 1184,'-25'127,"24"-103,-3 156,32-288,-1 12,3 1,38-80,-67 172,0 1,-1-1,1 1,0-1,0 1,0 0,1 0,-1-1,1 1,-1 0,1 0,0 0,-1 0,1 1,0-1,0 0,1 1,-1-1,0 1,0 0,1 0,-1 0,1 0,-1 0,1 0,-1 1,1-1,-1 1,1 0,-1 0,1 0,0 0,-1 0,1 0,-1 1,1-1,-1 1,1 0,-1 0,1 0,-1 0,0 0,1 0,-1 1,0-1,0 1,0-1,0 1,0 0,0 0,0 0,48 83,-38-70</inkml:trace>
  <inkml:trace contextRef="#ctx0" brushRef="#br0" timeOffset="17890.936">1806 846,'-11'165,"-37"124,-1-94,54-165,1-35</inkml:trace>
  <inkml:trace contextRef="#ctx0" brushRef="#br0" timeOffset="18293.051">1750 930,'14'-5,"10"-1,6 0,2 1,0 2,1 1,-2 0,-1 2,0 0,-2 0,1 1,-1-1,0 0,0 0,0 0,0-5,0-1,-4 0</inkml:trace>
  <inkml:trace contextRef="#ctx0" brushRef="#br0" timeOffset="18558.856">1750 1269,'38'-5,"23"-1,5 0,-8 1</inkml:trace>
  <inkml:trace contextRef="#ctx0" brushRef="#br0" timeOffset="18870.158">1976 1382,'-6'17,"2"-1,-1 1,2 0,1 1,0-1,1 0,1 1,0-1,1 1,1-1,1 0,2 5,-4-18,1 0,0 0,0 0,0 0,0-1,1 1,0-1,-1 1,1-1,0 0,1 0,-1 0,1-1,-1 1,1-1,0 0,0 0,0 0,0 0,0-1,0 1,0-1,0 0,1-1,-1 1,0-1,1 0,-1 0,1 0,-1 0,0-1,1 0,-1 0,1 0,7-2,0 0,0-1,-1 0,1-1,-1 0,0-1,0 0,0 0,-1-2,0 1,5-6,-11 8,0-1,-1 1,1-1,-1 1,-1-1,1 0,-1 0,0-1,0 1,-1 0,1-1,-2 1,1-1,-1 1,0-1,0 1,0-1,-1 1,0 0,-1-1,1 1,-1 0,0 0,-1 0,0 0,1 0,-2 0,1 1,-1-1,0 1,0 0,0 0,-1 1,0-1,0 1,0 0,0 0,0 1,-1-1,-6-1,-40-12,28 13</inkml:trace>
  <inkml:trace contextRef="#ctx0" brushRef="#br0" timeOffset="19320.164">1947 1551,'19'-10,"12"-3,0 6,-1 4,0 2,-5 6,-2 3,-1-1,2-1,0-2,-3-1</inkml:trace>
</inkml:ink>
</file>

<file path=ppt/ink/ink8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31.6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203 560,'-11'3,"0"0,0 1,1 0,-1 1,1 0,0 1,0 0,1 0,-1 1,1 0,1 1,0 0,0 0,0 1,1 0,0 0,1 1,0 0,1 0,0 0,0 1,1-1,0 1,1 0,0 1,1-1,0 2,3-9,-1 1,0 0,1-1,0 1,0 0,0-1,1 1,0-1,-1 0,1 1,1-1,-1 0,1 0,0 0,-1-1,2 1,-1-1,0 1,1-1,-1 0,1 0,0-1,0 1,0-1,1 0,-1 0,0 0,1-1,-1 1,1-1,0 0,-1 0,1-1,0 1,-1-1,1 0,1-1,5-2,0-1,-1 0,0 0,0-1,0-1,0 0,-1 0,0-1,0 0,-1 0,1-1,-2 0,1-1,-1 0,-1 0,0 0,4-7,5-11,-2 0,0-1,-2-1,-1 0,6-29,-5 20,-3-1,-1 0,-1 0,-2 0,-2-1,-2 1,-3-26,1 50,1 0,-2 1,0 0,0-1,-2 1,1 1,-2-1,0 1,-1 0,0 0,0 0,-2 1,1 1,-2-1,-5-4,11 14,0 0,0 0,0 0,0 1,0 0,0 0,-1 0,1 0,0 1,-1 0,1 0,-1 0,1 0,0 1,-1-1,1 1,0 0,0 0,0 1,-1-1,1 1,1 0,-1 0,0 1,0-1,1 1,-1-1,1 1,0 0,0 1,0-1,0 0,1 1,0 0,-1-1,1 1,0 0,1 0,-1 0,1 0,-1 1,1-1,1 0,-1 0,0 1,1-1,0 3,-2 17,0-1,2 1,0 0,2 0,0-1,2 1,0-1,2 0,1 0,0 0,10 17,30 58,3-2,56 76,-104-169,33 65,-25-52</inkml:trace>
  <inkml:trace contextRef="#ctx0" brushRef="#br0" timeOffset="368.727">768 277,'-16'47,"3"-1,2 1,2 1,2 0,2 0,2 1,2 25,1-67,-1-1,1 0,0 1,1-1,-1 0,1 0,1 1,-1-1,1 0,0 0,0 0,1-1,0 1,0 0,0-1,1 0,-1 0,1 0,1 0,-1-1,1 1,-1-1,1 0,0-1,1 1,-1-1,1 0,-1 0,1-1,0 1,0-1,0-1,6 2,-2-2,0 0,-1-1,1 0,0 0,0-1,-1-1,1 0,-1 0,1 0,-1-2,0 1,0-1,0 0,0-1,-1 0,0 0,0-1,0 0,-1 0,0-1,0 0,0 0,-1-1,0 0,-1 0,0 0,0-1,0 1,-1-1,-1 0,0-1,0 1,0 0,-1-1,0-9,1 7,-2-1,0-1,0 1,-1 0,-1 0,0 0,0 0,-2 0,0 1,0-1,-1 0,0 1,-1 0,-1 0,0 0,0 1,-2 0,1 0,-1 1,0 0,-1 0,-1 1,1 0,-1 1,-1 0,1 0,-1 1,-1 1,1 0,-9-3,-11 2</inkml:trace>
  <inkml:trace contextRef="#ctx0" brushRef="#br0" timeOffset="654.506">570 644,'215'-119,"-212"116,0 1,0-1,1 1,-1 0,0 0,1 1,-1-1,1 1,0-1,0 1,-1 0,1 0,0 1,0-1,0 1,0 0,0 0,-1 0,1 1,0-1,0 1,0 0,0 0,-1 0,1 1,0-1,-1 1,0 0,1 0,-1 0,0 0,0 1,0-1,0 1,0 0,-1 0,7 11,-5-5,1-1,0 0,0 0,1-1,0 1,0-1,1 0,0-1,0 0,8 6,-10-8,0-1,0 1,1-1,-1 1,1-1,0-1,0 1,0-1,0-1,1 1,-1-1,0 0,1 0,-1 0,1-1,-1 0,0-1,1 1,-1-1,2-1,9-4</inkml:trace>
</inkml:ink>
</file>

<file path=ppt/ink/ink8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5.6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 2,'-2'2,"1"0,-1 0,1 0,0 0,0 0,0 0,0 0,0 1,0-1,1 0,-1 0,1 1,-1-1,1 1,0-1,0 0,0 1,0-1,1 1,-1-1,1 0,-1 1,1-1,0 0,0 0,0 0,0 1,0-1,0 0,1 0,-1 0,1-1,-1 1,1 0,0-1,1 2,80 40,-37-34,0-3,1-2,-1-2,1-1,-1-3,1-2,2-2,71-4,583-28,455-18,-631 26,-501 30</inkml:trace>
</inkml:ink>
</file>

<file path=ppt/ink/ink8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0.42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350 113,'-85'175,"8"3,5 9,6-16,40-139,26-31,-1-1,0 0,1 0,-1 0,0 1,0-1,1 0,-1 0,0 0,1 0,-1 0,0 0,0-1,1 1,-1 0,0 0,1 0,-1-1,0 1,1 0,-1-1,0 1,1-1,-1 1,1 0,-1-1,0 0,1 1,0-1,-1 1,1-1,-1 1,1-1,0 0,-1 1,1-1,0 0,-1 1,1-1,0 0,0 0,0 1,0-1,0 0,0 0,0 1,0-1,0 0,0 1,0-1,1 0,-2-18,1-1,0 1,2-1,0 1,2 0,0 0,1 1,0-1,2 1,7-15,2-11,143-342,-95 264,-63 122,-1 0,1 0,-1 0,1 0,-1 0,1 0,0 0,-1 0,1 0,-1 0,1 1,-1-1,1 0,-1 0,1 1,-1-1,1 0,-1 0,1 1,-1-1,0 1,1-1,-1 0,0 1,1-1,-1 1,0-1,1 1,-1-1,0 1,0-1,1 1,-1-1,0 1,0-1,0 1,0 0,0-1,0 1,0-1,0 1,0-1,0 1,0-1,0 1,0-1,-1 1,1 0,0-1,0 1,-1-1,1 0,0 1,-1-1,1 1,0-1,-1 1,1-1,0 0,-1 1,1-1,-1 0,0 1,-7 35,1 1,2-1,1 1,2 0,2 1,1-1,2 0,1 0,10 35,-12-63,0-1,1 0,1 0,-1 0,1 0,1 0,-1-1,1 0,0 0,1 0,0-1,0 1,0-1,1-1,0 1,0-1,1 0,-1-1,1 0,0 0,0-1,0 0,0 0,1-1,-1 0,1 0,0-1,-1 0,1-1,0 0,0 0,-1-1,1 0,0 0,-1-1,1 0,-1-1,0 0,0 0,8-5,0-7,-1-2,-1 0,0 0,-1-1,-1-1,0-1,-2 1,0-1,-1-1,-2 0,0 0,-1-1,-1 0,-1 0,-1 0,0-4,-2 16,0 0,0 0,-1 0,0 0,-1 0,0 0,0 0,-1 0,-1 1,0-1,0 1,-4-8,-3-1</inkml:trace>
  <inkml:trace contextRef="#ctx0" brushRef="#br0" timeOffset="313.329">1111 367,'-18'20,"0"0,2 2,0 0,1 0,2 2,0-1,1 2,2 0,0 0,2 1,-4 18,12-41,-1 0,1 1,-1-1,1 1,0-1,0 1,1-1,-1 1,1-1,0 1,0-1,0 0,0 1,0-1,1 0,-1 0,1 0,0 0,0 0,0 0,1-1,-1 1,0-1,1 1,0-1,-1 0,1 0,0 0,0 0,0-1,1 1,-1-1,0 0,0 0,3 1,2-1,1 0,-1 0,0 0,0-1,1-1,-1 1,0-1,1 0,-1-1,0 0,0-1,0 1,-1-1,5-3,-1 0,-1 0,0-1,0 0,0-1,-1 0,0-1,-1 0,0 0,0 0,-1-1,0-1,-1 1,0-1,-1 0,0 0,-1-1,0 1,0-1,-2 0,1 0,-1 0,-1 0,0-1,-1 1,-1 0,1 0,-3-9,0 9,0 1,-1-1,0 1,-1 0,0 0,-1 0,0 1,0 0,-1 0,-1 0,0 1,0 0,-1 1,0 0,0 0,-10-5,-2 0</inkml:trace>
  <inkml:trace contextRef="#ctx0" brushRef="#br0" timeOffset="575.401">1789 0,'-19'43,"-7"39,2 9,4 0,6-12,5-9,10-11,3-12,2-9,0-5,-1-5,-2-1,-1-1,4-5,1-1,-1-4</inkml:trace>
  <inkml:trace contextRef="#ctx0" brushRef="#br0" timeOffset="829.577">1478 311,'44'19,"23"11,5 1,-4-6,-10-6,-9-7,-9-5,-6-4,-4-7,-7-3</inkml:trace>
  <inkml:trace contextRef="#ctx0" brushRef="#br0" timeOffset="4785.492">2212 537,'-1'0,"-1"-1,0 1,1 0,-1 0,1 1,-1-1,1 0,-1 0,0 1,1-1,-1 1,1-1,-1 1,1 0,0-1,-1 1,1 0,0 0,0 0,-1 0,1 0,0 1,0-1,0 0,0 0,0 1,0-1,1 0,-1 1,0-1,1 1,-1-1,1 1,0-1,-1 1,1 0,0-1,0 1,0-1,0 1,0 0,0-1,1 1,-1-1,0 1,1-1,-1 1,1-1,0 1,-1-1,1 1,0-1,0 0,0 1,0-1,0 0,0 0,0 0,0 0,1 0,-1 0,0 0,1 0,-1 0,2 0,6 1,1 0,1 0,-1-1,0 0,0-1,0 0,0-1,1 0,-1 0,0-1,0-1,-1 1,1-2,0 1,-1-1,0-1,0 0,0 0,-1 0,1-1,-1-1,-1 1,1-2,1-1,-6 6,1 0,-1-1,0 0,0 0,0 0,0 0,-1 0,1-1,-1 1,0-1,-1 0,1 1,-1-1,0 0,0 0,0 0,-1 0,0 0,0 0,0 0,0 0,-1 0,0 0,0 1,0-1,-1 0,1 0,-1 1,-1-1,1 1,0 0,-1-1,0 1,0 0,0 1,0-1,-1 0,0 1,1 0,-1 0,0 0,-1 0,1 1,0-1,-1 1,1 0,-1 1,0-1,0 1,0 0,1 0,-1 0,0 1,-2 0,-9 1,1 1,-1 1,1 1,0 0,0 1,0 0,1 1,0 1,0 0,0 1,1 1,1 0,-1 1,1 0,1 0,0 2,-4 5,3-6,1 1,0 0,1 1,0 0,1 0,0 1,2 1,-1-1,2 1,0 0,1 1,0 0,-2 14,7-25,-1 0,1 0,1 0,-1 0,1 0,-1 0,1 0,1 0,-1 0,1-1,0 1,0 0,0-1,1 0,-1 1,1-1,0 0,0 0,1-1,-1 1,1-1,0 1,0-1,0 0,0-1,0 1,1-1,-1 0,1 0,0 0,-1 0,3 0,15 4,0-1,0-1,0-1,1-1,-1-1,15-1,-7 0,1-1,-1-1,1-2,-1-1,0-1,-1-2,1 0,4-5,-4-2</inkml:trace>
  <inkml:trace contextRef="#ctx0" brushRef="#br0" timeOffset="5831.617">3003 339,'-20'10,"0"2,1-4,11-5,0-2,3 3,-4 1,1 0</inkml:trace>
  <inkml:trace contextRef="#ctx0" brushRef="#br0" timeOffset="6218.665">3087 678,'-5'4,"-1"7,-5 2,5-2,7-3,0-2,-6-3,-7-1,0 3,5-3,5-3</inkml:trace>
</inkml:ink>
</file>

<file path=ppt/ink/ink8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48.9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310 25,'-41'82,"2"3,-17 60,12-29,-61 139,91-231,14-24,0-1,0 1,0 0,0 0,0-1,0 1,0 0,0-1,0 1,-1 0,1 0,0-1,0 1,0 0,0 0,0-1,-1 1,1 0,0 0,0-1,0 1,-1 0,1 0,0 0,0 0,0-1,-1 1,1 0,0 0,-1 0,1 0,0 0,0 0,-1 0,1 0,0 0,-1 0,1 0,0 0,0 0,-1 0,1 0,0 0,-1 0,1 0,0 0,0 0,-1 0,1 0,0 1,-1-1,4-17,0 1,1-1,1 1,0 0,1 1,1-1,0 1,8-10,-11 17,221-381,-124 237,-74 128,-18 49,-20 58,5-44,1 1,1-1,3 1,1-1,2 1,2 5,29 37,-32-79,0-2,1 1,-1 0,1 0,0 0,0-1,-1 1,1-1,0 1,0-1,0 0,1 0,-1 0,0 0,0 0,1 0,-1-1,0 1,1-1,-1 1,0-1,1 0,-1 0,1 0,-1 0,1-1,-1 1,0-1,1 1,-1-1,0 0,0 0,1 0,0-1,7-6,1 0,-2-1,1 0,-1-1,-1 0,0 0,0-1,-1 0,0 0,-1-1,0 0,-1 0,0 0,13-26,138-243,-135 257,-10 47,-36 176,19-146,2 1,3-1,4 43,-2-90,0 0,0-1,0 1,1 0,0-1,0 1,0-1,1 0,0 1,0-1,0 0,0-1,1 1,4 3,8 6</inkml:trace>
  <inkml:trace contextRef="#ctx0" brushRef="#br0" timeOffset="289.959">1186 449,'-7'12,"0"1,1 0,1 1,0-1,0 1,2 0,-1 0,2 1,0-1,1 1,0-1,1 1,1-1,0 1,1-1,1 2,-2-13,0-1,-1 1,1 0,1-1,-1 1,0-1,1 1,-1-1,1 0,0 1,-1-1,1 0,0 0,1 0,-1 0,0-1,0 1,1-1,-1 1,1-1,-1 0,1 0,0 0,0 0,-1 0,1-1,0 1,0-1,0 0,-1 0,1 0,0 0,0 0,0-1,0 1,-1-1,2 0,3-1,0 0,-1-1,1 0,-1 0,1-1,-1 0,0 0,0 0,0-1,-1 0,0 0,0 0,0-1,0 0,-1 1,0 0,0-1,0 0,0 1,-1-1,0-1,-1 1,1 0,-1-1,0 1,-1-1,1 1,-2-1,1 0,0 0,-1 1,-1-1,1 0,-1 0,0 1,0-1,-1 0,0 1,0 0,-1-1,0 1,0 0,0 0,-1 0,1 1,-2-1,1 1,0 0,-1 0,0 0,0 1,-1 0,1 0,-1 0,0 1,0 0,0 0,0 0,0 1,-3-1,-77 2,61 8</inkml:trace>
</inkml:ink>
</file>

<file path=ppt/ink/ink8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3.18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29 510,'-5'38,"-2"28,1 6,1-3,2-9,0-10,7-9,2-6,0-5,0-2,-3-1,5-5,-1-7</inkml:trace>
  <inkml:trace contextRef="#ctx0" brushRef="#br0" timeOffset="254.03">57 425,'43'5,"29"6,6 1,-4-1,-11-3,-15 3,-17-1</inkml:trace>
  <inkml:trace contextRef="#ctx0" brushRef="#br0" timeOffset="505.072">0 820,'43'0,"34"-5,8-1,-5-1,-12 2,-12 2,-11-4,-9 0,-5 0,-8 2</inkml:trace>
  <inkml:trace contextRef="#ctx0" brushRef="#br0" timeOffset="823.959">113 143,'59'11,"1"-3,0-2,0-3,13-2,-45-6,-35-13,-137-66,67 37,54 30</inkml:trace>
  <inkml:trace contextRef="#ctx0" brushRef="#br0" timeOffset="1982.61">819 199,'-5'48,"-6"45,-1 15,1 0,-3-9,2-12,3-11,2-9,3-11,2-10,1-3,1-5,6-3,1-4,4-1,1-7</inkml:trace>
</inkml:ink>
</file>

<file path=ppt/ink/ink8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7:51.4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28 526,'39'-5,"26"-1,8-5,-5 0,-8 1,-10 3,-8 2,-7 3,-5 0,-6 2</inkml:trace>
  <inkml:trace contextRef="#ctx0" brushRef="#br0" timeOffset="257.589">0 780,'39'-5,"41"-6,11-2,1-2,-11 0,-19 3</inkml:trace>
  <inkml:trace contextRef="#ctx0" brushRef="#br0" timeOffset="535.761">932 131,'-140'713,"110"-548,30-163,0 0,0 0,0 0,0 0,1 0,-1-1,0 1,1 0,0 0,-1-1,1 1,0 0,0 0,0-1,0 1,0-1,0 1,0-1,0 0,1 1,-1-1,1 0,-1 0,1 0,-1 0,1 0,-1 0,2 0,9 0</inkml:trace>
  <inkml:trace contextRef="#ctx0" brushRef="#br0" timeOffset="984.406">1158 611,'-18'73,"3"0,3 1,1 30,12-68,13-48,90-258,-91 237,2 1,1 0,2 1,0 1,2 0,20-21,-39 49,0 0,0 0,1 0,-1-1,1 1,-1 1,1-1,0 0,0 0,0 1,0-1,0 1,0-1,0 1,0 0,0 0,1 0,-1 0,0 0,1 1,-1-1,1 1,-1 0,1-1,-1 1,1 0,-1 0,1 1,-1-1,1 0,-1 1,0 0,1-1,-1 1,0 0,1 0,-1 0,0 1,0-1,0 0,0 1,0 0,0-1,0 1,-1 0,1 0,-1 0,2 1,11 129,-9-113</inkml:trace>
  <inkml:trace contextRef="#ctx0" brushRef="#br0" timeOffset="1238.053">1976 555,'-24'38,"-13"23,0 5,7-4,3-12,6-9,2-13,4-5,0-8,3-5</inkml:trace>
  <inkml:trace contextRef="#ctx0" brushRef="#br0" timeOffset="1470.77">1722 413,'24'43,"8"29,3 7,-4-5,-3-11,-6-11,-1-9,-6-8,-4-4,0-8,-1-3,-3 0,3-4,-1-4</inkml:trace>
  <inkml:trace contextRef="#ctx0" brushRef="#br0" timeOffset="3135.431">988 188,'115'-2,"-35"0,1 3,0 4,49 10,-109-10,-22-5,-10-3,1-1,0 0,0-1,0 0,1-1,-1 0,1 0,1-1,-1 0,1-1,-3-3,8 8,0 0,1 0,-1 0,1-1,0 1,0 0,0-1,1 1,-1-1,1 0,0 0,0 1,0-1,0 0,1 0,-1 0,1 0,0 0,0 0,1 0,-1 0,1 0,0 1,0-1,0 0,0 0,1 1,0-1,-1 1,1-1,1 1,-1 0,2-2,8-8</inkml:trace>
</inkml:ink>
</file>

<file path=ppt/ink/ink8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36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0,'2'2,"-1"0,0 0,1 0,-1-1,1 1,0 0,0-1,-1 0,1 1,0-1,0 0,1 0,-1 0,0 0,0 0,0-1,0 1,1 0,-1-1,0 0,1 0,-1 0,0 0,1 0,0 0,0 0,22 4,0-2,0-1,0-1,1-1,-1-2,0 0,15-5,-33 6,0 0,0-1,-1 1,2 0,-1 0,0 1,0 0,0 0,0 1,1 0,-1 0,0 1,0 0,1 0,-1 0,0 1,1 1,-2 3</inkml:trace>
</inkml:ink>
</file>

<file path=ppt/ink/ink8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3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55,'34'-5,"25"-1,7-5,-2 0,-8 1,-8 3,-13 2</inkml:trace>
</inkml:ink>
</file>

<file path=ppt/ink/ink8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0,'0'34,"0"30,0 9,0 1,0-6,0-6,0-4,0-6,0-3,0-5,0-5,0-5,0-2,0-3,0-1,0-1,0 0,0-4</inkml:trace>
</inkml:ink>
</file>

<file path=ppt/ink/ink8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9.5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367 113,'-19'24,"-11"18,-5 6,3-1,7-2,3-5,5-4,1-4,3-2,-1-6,2-3,-2-4,2-6</inkml:trace>
  <inkml:trace contextRef="#ctx0" brushRef="#br0" timeOffset="248.428">1 0,'14'43,"15"24,7 6,2-6,0-13,-8-12,-3-8,-1-4,-6-4,-1-5,-4-2,-4 1,-5-3</inkml:trace>
</inkml:ink>
</file>

<file path=ppt/ink/ink8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06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1 518,'0'32,"-1"22,3-1,1 1,10 42,-13-97,1 1,-1 0,0-1,0 1,1 0,-1 0,0 0,1-1,-1 1,0 0,1 0,-1 0,0 0,1 0,-1-1,0 1,1 0,-1 0,0 0,1 0,-1 0,0 0,1 0,-1 0,1 1,-1-1,0 0,1 0,1-46,-1 25,1 1,1 0,1 0,0 1,2-1,0 1,1 0,1 0,0 1,2 0,0 1,1 0,1 0,0 1,2 1,5-5,-18 18,1-1,-1 1,1 0,0 0,0 0,0 0,0 0,0 1,0-1,1 1,-1-1,0 1,1 0,-1 0,1 0,0 0,-1 0,1 1,0-1,-1 1,1-1,0 1,0 0,-1 0,1 1,0-1,0 0,-1 1,1 0,0 0,-1-1,1 2,-1-1,1 0,-1 0,0 1,1-1,-1 1,0 0,0 0,0 0,0 0,0 0,0 2,17 63,-12-48</inkml:trace>
  <inkml:trace contextRef="#ctx0" brushRef="#br0" timeOffset="1577.82">481 800,'2'4,"0"-1,1 1,-1-1,1 1,0-1,-1 0,1 0,1-1,-1 1,0 0,1-1,-1 0,1 0,0 0,-1 0,1-1,0 1,0-1,0 0,0 0,0-1,1 1,-1-1,0 0,0 0,0 0,0-1,5 0,111-38,-109 35,0-1,0 0,0 0,-1-1,0 0,0-1,-1 0,1-1,-2 0,1 0,-1-1,0 0,-1 0,0-1,-1 0,0-1,0 1,3-10,-9 17,1 1,-1-1,0 1,0-1,-1 0,1 1,0-1,-1 1,0-1,1 1,-1-1,0 1,0-1,-1 1,1 0,0 0,-1 0,1-1,-1 2,0-1,0 0,0 0,0 0,0 1,0-1,0 1,0 0,-1-1,1 1,0 0,-1 0,1 1,-1-1,-87-4,75 9,0 0,0 1,0 0,1 2,0-1,0 2,1 0,0 0,0 1,1 1,0 0,0 1,1 0,1 1,0 0,1 0,0 1,1 0,-4 8,11-17,-1 0,1 1,-1-1,1 1,1-1,-1 1,1-1,-1 1,1 0,0-1,1 1,-1-1,1 1,0 0,0-1,1 0,-1 1,1-1,0 0,0 0,1 0,-1 0,1 0,-1 0,1-1,1 1,-1-1,0 0,1 0,-1 0,1 0,0-1,0 0,2 1,5 3,0-1,0 0,1 0,0-2,0 1,0-1,0-1,0 0,1-1,-1-1,0 1,8-2,94-29,-90 19</inkml:trace>
  <inkml:trace contextRef="#ctx0" brushRef="#br0" timeOffset="2093.747">1102 800,'-103'356,"138"-417,-15 18,2 0,2 1,2 1,2 1,9-8,-36 47,-1 0,0 0,1-1,-1 1,1 0,-1 0,1 0,-1 0,1 1,0-1,-1 0,1 0,0 0,0 0,-1 1,1-1,0 0,0 1,0-1,0 1,0-1,0 1,0-1,0 1,0 0,1-1,-1 1,0 0,0 0,0 0,0 0,0 0,0 0,0 0,1 0,-1 1,0-1,0 0,0 1,0-1,0 0,0 1,0-1,0 1,0 0,0-1,0 1,-1 0,1 0,0-1,0 1,-1 0,1 0,0 0,-1 0,1 0,16 111,-8-105,2-4</inkml:trace>
  <inkml:trace contextRef="#ctx0" brushRef="#br0" timeOffset="2514.941">650 235,'208'-223,"-207"222,0 0,0 0,0 0,1 1,-1-1,0 0,0 0,0 0,1 1,-1-1,0 1,1-1,-1 1,0 0,1-1,-1 1,1 0,-1 0,1 0,-1 0,0 0,1 0,-1 0,1 1,-1-1,0 0,1 1,-1-1,0 1,1 0,-1-1,0 1,0 0,1 0,-1 0,0 0,0 0,0 0,0 0,0 0,-1 0,1 0,0 0,0 1,-1-1,1 0,-1 1,1-1,-1 0,0 1,1-1,-1 1,0-1,0 0,0 2,26 51,-17-31,1-1,1-1,1 0,1 0,1-1,1-1,5 5,1-2,-3-4</inkml:trace>
</inkml:ink>
</file>

<file path=ppt/ink/ink8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2.22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311 148,'-6'-3,"-1"-1,0 1,1 0,-1 1,0-1,0 1,0 1,0-1,-1 1,1 1,0-1,-1 1,1 0,0 1,0 0,-1 0,1 1,0-1,0 1,0 1,0 0,1 0,-1 0,1 1,0-1,0 2,0-1,0 1,1-1,-1 2,1-1,1 0,-1 1,1 0,0 0,0 1,1-1,0 1,-2 3,-17 132,6 57,-11 26,27-223,0 0,0 0,0 0,1 0,-1 0,0 0,1 0,0-1,-1 1,1 0,0 0,0 0,0-1,0 1,0-1,0 1,1-1,-1 1,0-1,1 1,-1-1,1 0,-1 0,1 0,0 0,0 0,-1 0,1-1,0 1,0 0,0-1,0 1,0-1,0 0,0 0,0 0,-1 0,1 0,0 0,0 0,0-1,2 0,87-31,-72 24,1 0,0 1,0 2,0 0,1 1,0 0,0 2,0 1,16 1,-13 0</inkml:trace>
  <inkml:trace contextRef="#ctx0" brushRef="#br0" timeOffset="585.351">537 627,'18'0,"-5"2,0 0,0-2,0 1,0-2,0 0,1 0,-2-1,1-1,0 0,0-1,-1 0,0-1,0 0,0-1,0 0,-1-1,0-1,-1 0,1 0,6-8,-13 13,0 0,0-1,-1 1,1-1,-1 0,0 0,0 0,0 0,-1-1,1 1,-1-1,0 1,-1-1,1 0,-1 0,0 0,0 0,0 0,-1 0,1 0,-1 0,-1 0,1 0,-1 0,0 0,0 0,0 0,0 1,-1-1,0 0,0 1,-1-1,1 1,-1-1,0 1,0 0,0 0,0 1,-1-1,0 1,1-1,-5-1,-3 3,0 1,0 1,0 0,0 1,0 0,0 0,0 1,0 0,1 1,-1 1,1-1,0 2,0-1,0 2,1-1,-1 1,1 0,1 1,-1 0,1 1,-2 2,-2 0,0 0,0 0,1 1,1 1,0 0,1 0,0 1,0 0,2 1,-1-1,2 2,-3 7,8-18,0 1,1-1,0 1,0 0,0-1,0 1,0-1,1 1,0 0,0-1,0 1,1-1,-1 0,1 0,0 1,1-1,-1 0,0-1,1 1,0 0,0-1,0 1,1-1,-1 0,1 0,-1 0,1-1,4 2,3 4,2-1,-1 0,1-2,0 1,0-1,1-1,-1 0,1-1,1-1,12 0,0 0,-1-3,1 0,0-1,-1-2,1 0,-1-2,0-1,-1-1,0-2,24-11,-25 10</inkml:trace>
  <inkml:trace contextRef="#ctx0" brushRef="#br0" timeOffset="1039.369">1130 713,'-56'114,"162"-265,-106 149,1 0,0 0,0 0,0 1,0-1,0 0,1 1,-1-1,0 1,1 0,-1-1,1 1,0 0,-1 0,1 0,0 0,-1 0,1 0,0 1,0-1,0 0,0 1,0 0,0-1,0 1,0 0,0 0,0 0,0 0,0 0,0 1,0-1,0 1,0-1,-1 1,1 0,0-1,0 1,0 0,-1 0,1 0,0 1,-1-1,1 0,0 1,7 14</inkml:trace>
  <inkml:trace contextRef="#ctx0" brushRef="#br0" timeOffset="1521.623">678 204,'159'-163,"-157"161,-1 0,0-1,-1 1,2 0,-1 0,0 0,0 0,1 0,-1 0,1 0,-1 1,1-1,0 0,-1 1,1-1,0 1,0 0,0 0,1 0,-1 0,0 0,0 0,0 0,1 1,-1-1,0 1,1-1,-1 1,1 0,-1 0,0 0,1 1,-1-1,0 0,1 1,-1 0,0-1,1 1,-1 0,0 0,0 0,0 0,0 1,1 0,26 68,-28-63,1 0,0 0,0 0,1 0,0 0,0 0,0-1,1 1,0-1,1 0,-1 0,1-1,0 1,1-1,-1 0,1 0,5 3,6-1</inkml:trace>
</inkml:ink>
</file>

<file path=ppt/ink/ink8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7.68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0 113,'5'0,"6"0,6 0,5 0,4 0,2 0,1 0,-5 5,-1 1,1 0,0-1,1-2,1-1,-4 0</inkml:trace>
  <inkml:trace contextRef="#ctx0" brushRef="#br0" timeOffset="280.496">113 0,'-10'38,"-2"18,0 4,2-3,3-7,2-7,3-6,1-4,1-4,0-6</inkml:trace>
</inkml:ink>
</file>

<file path=ppt/ink/ink8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5.9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109 29,'-5'34,"-1"30,-5 9,0-4,1-3,3-8,-2-10,0-7,2-7,-3-3,0-3,2-2,2-9,8-13,2-6</inkml:trace>
  <inkml:trace contextRef="#ctx0" brushRef="#br0" timeOffset="254.242">81 1,'39'5,"26"1,8 0,-5-1,-13-1</inkml:trace>
  <inkml:trace contextRef="#ctx0" brushRef="#br0" timeOffset="438.527">53 368,'38'0,"32"-5,9-1,-9 0</inkml:trace>
  <inkml:trace contextRef="#ctx0" brushRef="#br0" timeOffset="768.454">335 650,'-13'26,"9"-19,7-20,8-9,0 0,1 0,2 1,0 0,1 2,1-1,0 2,2 0,16-12,-33 27,1 1,0 0,-1 0,1 0,0 1,0-1,0 0,0 1,0-1,1 1,-1-1,0 1,1 0,-1 0,1 0,-1 1,1-1,-1 0,1 1,0 0,-1 0,1-1,0 2,-1-1,1 0,-1 0,1 1,0-1,-1 1,1 0,-1 0,1 0,-1 0,0 0,0 1,1-1,-1 1,0-1,0 1,0 0,0 0,-1 0,1 0,0 0,4 16</inkml:trace>
</inkml:ink>
</file>

<file path=ppt/ink/ink8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0.8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0 185,'7'-16,"1"0,0 1,0 0,2 0,0 1,1 0,0 1,1 0,0 0,1 2,10-8,-19 17,-1 1,1-1,-1 1,1 0,0 0,0 0,-1 0,1 1,0 0,0 0,0 0,0 0,0 0,-1 1,1-1,0 1,0 0,-1 1,1-1,-1 1,1-1,-1 1,1 0,-1 0,0 0,0 1,0-1,0 1,0 0,-1 0,1 0,-1 0,0 0,0 0,0 0,0 1,-1-1,1 1,0 2,1 2,2 1,-1-1,1 0,0-1,1 1,0-1,0 0,0 0,1-1,0 0,0 0,1 0,0-1,0-1,0 1,1-1,13 4</inkml:trace>
</inkml:ink>
</file>

<file path=ppt/ink/ink8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19.6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117 343,'28'-4,"0"-1,0-1,-1-1,0-1,0-2,-1-1,0 0,-1-2,-1-1,9-8,-25 17,-2-1,1 0,0 0,-1 0,0-1,-1 0,0-1,0 1,0-1,-1 0,0 0,-1 0,1 0,-2-1,1 1,-1-1,0 0,-1 0,0 0,-1 0,0 0,0 1,-1-3,0 9,0-1,-1 0,1 1,-1-1,0 1,0-1,0 1,0 0,0-1,0 1,-1 0,1 1,-1-1,1 0,-1 1,0 0,0-1,0 1,0 0,1 0,-1 1,0-1,0 1,-1-1,1 1,0 0,-3 0,-84 12,68-4,0 2,1 0,0 2,1 0,0 1,1 1,0 1,2 0,-1 2,2 0,0 0,-6 12,12-17,1 0,0 0,1 1,0 0,1 0,1 1,0 0,1 0,1 1,0-1,0 1,2 0,0 0,1 0,0 7,2-15,0 0,1 0,-1-1,1 1,1-1,0 1,-1-1,2 0,-1 0,1 0,0 0,0-1,1 0,-1 0,1 0,0 0,0-1,1 0,0 0,-1 0,1-1,1 1,-1-2,6 3,8 3,1-1,-1-1,1-1,0 0,1-2,-1-1,10 0,171-4,-178 2</inkml:trace>
  <inkml:trace contextRef="#ctx0" brushRef="#br0" timeOffset="348.058">822 372,'-11'16,"1"0,0 1,1 0,1 1,0 0,2 0,0 1,1 0,0 0,2 0,0 0,2 0,0 1,1-1,1 1,1 3,-1-20,0 1,1 0,-1-1,1 1,0-1,0 0,0 0,0 1,1-1,-1-1,1 1,0 0,0-1,0 1,0-1,0 0,1 0,-1 0,1 0,-1-1,1 0,0 1,-1-1,1 0,0-1,0 1,0-1,0 0,-1 0,1 0,0 0,0 0,3-2,3 1,0 0,0-1,0-1,0 0,0 0,-1 0,1-2,-1 1,0-1,0 0,0-1,2-3,-1 0,-1 0,0-1,-1 0,0-1,0 1,-1-2,-1 1,0-1,0 0,-1 0,-1-1,-1 7,-2 0,1 0,-1-1,0 1,0 0,0-1,-1 1,0 0,0-1,-1 1,0 0,0-1,0 1,-1 0,0 0,0 0,-1 0,1 1,-1-1,-1 0,1 1,-1 0,-3-4,-58-32,42 34</inkml:trace>
  <inkml:trace contextRef="#ctx0" brushRef="#br0" timeOffset="598.393">682 569,'33'-10,"21"-2,7-1,-9 8,-12 10,-13 8,-6 2,-7 3,-1-1,3-4,-3-8,3-6,2-2,4-6,2-1,-2-3,-6-1</inkml:trace>
</inkml:ink>
</file>

<file path=ppt/ink/ink8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21.3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126 255,'-59'372,"21"-188,27-147,-6 25,17-62,0 1,1-1,-1 0,1 1,-1-1,1 1,-1-1,1 1,-1-1,1 0,-1 1,1-1,-1 0,1 0,0 0,-1 1,1-1,-1 0,1 0,0 0,-1 0,1 0,0 0,-1 0,1 0,-1 0,1 0,0 0,-1-1,1 1,-1 0,1 0,0-1,-1 1,1 0,-1-1,1 1,-1 0,1-1,-1 1,1-1,-1 1,0-1,1 1,-1-1,0 1,1-1,1-1,12-7</inkml:trace>
  <inkml:trace contextRef="#ctx0" brushRef="#br0" timeOffset="271.303">69 226,'39'0,"26"0,8 0,-4 0,-9 0,-10 0,-9 0,-11 0</inkml:trace>
  <inkml:trace contextRef="#ctx0" brushRef="#br0" timeOffset="451.924">14 565,'38'5,"27"1,8 0,-4-6,-10-3,-9-1,-13 1</inkml:trace>
  <inkml:trace contextRef="#ctx0" brushRef="#br0" timeOffset="753.489">549 622,'-12'25,"1"0,1 1,1 0,2 1,0 0,-2 25,9-49,0 0,-1 0,1 1,0-1,0 0,1 0,-1 0,1 0,-1 0,1 0,0 0,0 0,1 0,-1 0,1 0,-1 0,1-1,0 1,0-1,0 1,0-1,0 0,1 1,-1-1,1-1,-1 1,1 0,0-1,0 1,-1-1,1 0,0 0,0 0,1 0,-1 0,0-1,0 1,0-1,0 0,0 0,1 0,-1-1,2 1,8-1,1-1,-1 0,0-1,0 0,-1-1,1 0,-1-1,0 0,0-1,0-1,-1 0,0 0,0-1,-1-1,0 1,0-2,-1 1,0-1,-1-1,5-7,-10 14,0-1,0 0,0 0,-1 0,0 0,0 0,0 0,0 0,-1-1,0 1,0 0,0-1,-1 1,0-1,0 0,0 1,-1-1,1 1,-1-1,-1 1,1 0,-1 0,0-1,0 1,0 0,-1 0,0 1,0-1,0 1,-1-1,1 1,-1 0,0 0,0 0,0 1,-1 0,1 0,-1 0,0 0,0 0,0 1,0 0,0 0,-1 1,1-1,0 1,-6 0,-17 3,2 2</inkml:trace>
  <inkml:trace contextRef="#ctx0" brushRef="#br0" timeOffset="1047.839">578 762,'9'-4,"9"-3,5 1,4 2,2 0,1 2,0 1,-5 5,-2 2,0 1,1-2,-3-2</inkml:trace>
  <inkml:trace contextRef="#ctx0" brushRef="#br0" timeOffset="2632.348">803 226,'138'11,"-116"-5,0-2,0 0,0-2,0 0,0-2,1 0,-1-1,0-1,0-2,0 0,4-2,-26 5,1 1,-1 0,1-1,-1 1,1 0,-1-1,1 1,-1 0,1 0,-1-1,1 1,-1 0,1 0,0 0,-1 0,1 0,-1 0,1 0,0 0,-1 0,1 0,-1 0,1 0,-1 0,1 1,0-1,-1 0,1 0,-1 1,1-1,-1 0,1 1,-1-1,0 0,1 1,-1-1,1 1,-1-1,0 1,1-1,-1 1,0-1,1 1,-1-1,0 1,0-1,0 1,0-1,1 1,-1 0,0-1,0 1,0-1,0 1,0 0,-12 39,5-23,-21 187,19-140,2 0,3 0,3 0,4 22,-1 24,-1-109,0 1,-1 0,1 0,0-1,-1 1,1 0,-1 0,0 0,0 0,1 0,-1-1,-1 1,1 0,0 0,0 0,-1 0,1-1,-1 1,1 0,-1 0,0 0,1-1,-1 1,0-1,0 1,-1-1,1 1,0-1,0 1,-1-1,1 0,-1 0,1 0,-1 0,1 0,-1 0,0 0,1 0,-1 0,0-1,0 1,1-1,-1 0,0 1,0-1,0 0,0 0,0 0,1 0,-1 0,0-1,0 1,0-1,0 1,1-1,-1 1,-112-34,79 21,29 6</inkml:trace>
  <inkml:trace contextRef="#ctx0" brushRef="#br0" timeOffset="3051.961">1650 1,'-14'29,"1"0,1 1,2 1,1 0,2 0,1 1,-1 15,-3 12,-18 282,25-303,-1-1,-2 0,-1 0,-3 0,0-1,-3 0,-1-1,-10 18,15-35</inkml:trace>
</inkml:ink>
</file>

<file path=ppt/ink/ink8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3.2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28 227,'38'0,"28"0,7 0,0-5,-6-2,-11 1,-5 1,-6 1,-6 2,-6 1,-2 1,-2 0,-7 5,-6 1</inkml:trace>
  <inkml:trace contextRef="#ctx0" brushRef="#br0" timeOffset="249.28">0 396,'43'5,"44"1,15 0,-3-1,-11-2,-14 0,-15-2,-13-1,-9 0,-12 5,-4 1,-2 0,-4-1</inkml:trace>
  <inkml:trace contextRef="#ctx0" brushRef="#br0" timeOffset="651.64">395 1,'0'6,"1"0,0 0,0 0,1 0,-1 0,1-1,1 1,-1 0,1-1,0 1,0-1,0 0,1 0,0 0,0-1,0 1,1-1,-1 0,1 0,0-1,0 1,0-1,5 2,16 10,0-1,2-1,-1-1,2-2,10 2,119 54,-154-65,0 1,-1 0,1 0,-1 0,1 0,-1 0,0 1,0-1,0 1,0 0,0 0,-1 0,1 0,-1 0,0 1,0-1,0 1,0 0,-1-1,1 1,-1 0,0 0,0 0,0 0,-1 0,0 0,1 0,-1 0,-1 0,1 0,0 0,-1 0,0 0,0 0,0-1,-1 1,0 2,-14 13,-1-2,-1 0,0-1,-1 0,0-2,-1 0,-1-2,0 0,-1-1,-11 3,11-3,-168 77,93-47,91-34</inkml:trace>
</inkml:ink>
</file>

<file path=ppt/ink/ink8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7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69,'19'-4,"16"-3,7 1,-4-4,-3 0,-3 2,-3 2,0 2,-1 2,-1 1,1 1,-1 0,1-4,-5-2</inkml:trace>
</inkml:ink>
</file>

<file path=ppt/ink/ink8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9.03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59,'39'-5,"26"-6,8-2,-5 2,-8 3,-10 2,-8 3,-12 1</inkml:trace>
</inkml:ink>
</file>

<file path=ppt/ink/ink8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38.00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186 249,'34'-101,"-23"92,-12 30,-14 42,-3-1,-2-1,-3 0,-29 53,-50 59,208-310,115-199,-72 116,-149 220,0 1,0-1,0 1,0-1,0 1,0 0,0-1,0 1,0-1,0 1,1-1,-1 1,0-1,0 1,0-1,1 1,-1-1,0 1,1-1,-1 1,0-1,1 1,-1-1,0 0,1 1,-1-1,1 0,-1 1,1-1,-1 0,1 0,-1 1,1-1,-1 0,1 0,-1 0,1 0,0 0,-1 1,1-1,-1 0,1 0,-1-1,1 1,0 0,-1 0,1 0,-1 0,1 0,-1-1,1 1,-1 0,1 0,-1-1,1 1,-1 0,0-1,1 1,-1-1,1 1,-1 0,0-1,1 1,-1-1,1 0,-2 55,1-51,-31 278,30-126,1-152,0-1,1 1,-1-1,0 1,1-1,0 1,-1-1,1 1,0-1,0 1,1-1,-1 0,0 1,1-1,-1 0,1 0,0 0,0 0,0-1,0 1,0 0,0-1,0 1,0-1,0 0,1 0,-1 0,1 0,-1 0,1 0,-1-1,1 1,-1-1,1 0,0 0,-1 0,1 0,0 0,-1 0,1-1,-1 1,1-1,-1 0,1 0,-1 0,1 0,-1 0,0 0,0-1,0 1,2-2,17-15,0-2,-2 0,0-1,-1-1,-1-1,-1 0,-2-1,9-19,-8 17,106-193,-121 220,0-1,1 1,-1-1,0 1,0-1,1 0,-1 1,0-1,1 1,-1-1,0 0,1 1,-1-1,0 0,1 1,-1-1,1 0,-1 0,0 0,1 1,-1-1,1 0,-1 0,1 0,-1 0,1 0,-1 0,1 0,-1 0,1 0,-1 0,1 0,-1 0,1 0,-1 0,1 0,-1 0,1-1,-1 1,0 0,1 0,-1 0,1-1,-1 1,0 0,1-1,-1 1,1 0,-1-1,0 1,0-1,1 1,-1 0,0-1,0 1,1-1,-1 1,0-1,0 1,0-1,0 1,0-1,0 1,0-1,0 1,0-1,0 1,0-1,0 1,3 39,-3-35,-32 254,30-138,3-96</inkml:trace>
  <inkml:trace contextRef="#ctx0" brushRef="#br0" timeOffset="317.399">1174 390,'-10'23,"1"1,1 0,1 0,1 1,1 0,1 0,1 0,2 0,1 14,0-36,1 1,1-1,-1 0,0 1,1-1,0 0,0 0,0 0,0-1,0 1,0 0,1-1,-1 1,1-1,0 0,0 0,0 0,0 0,0 0,0-1,0 0,0 1,1-1,-1 0,1 0,-1-1,1 1,-1-1,1 0,-1 0,1 0,-1 0,1-1,-1 1,1-1,-1 0,0 0,1 0,-1 0,0-1,0 1,0-1,0 0,0 0,0 0,0 0,-1-1,1 1,-1-1,1 1,-1-1,2-3,3 0,0-1,0 0,-1 0,0-1,0 0,-1 0,1 0,-2-1,1 0,-2 1,1-2,-1 1,0 0,-1-1,0 1,0-1,-1 0,-1 1,1-1,-2 0,1 0,-1 1,-1-1,0 0,0 1,-1 0,0-1,-1 1,1 0,-2 1,1-1,-2 1,0-2,-66-27,48 33</inkml:trace>
</inkml:ink>
</file>

<file path=ppt/ink/ink8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1.18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57,'0'710,"-1"-704,1 0,0 1,1-1,0 0,0 0,0 0,0 0,1 0,0 0,1 0,-1-1,1 1,3 4,5 2</inkml:trace>
  <inkml:trace contextRef="#ctx0" brushRef="#br0" timeOffset="2306.139">452 480,'0'301,"2"-325,2-1,1 0,1 1,1 0,1 0,1 1,1 0,2-2,2-6,0 0,3 1,0 0,2 2,1 0,19-19,-38 45,-1 1,2-1,-1 1,0-1,0 1,0 0,1-1,-1 1,0 0,1 0,-1 0,1 0,0 0,-1 0,1 1,0-1,-1 0,1 1,0-1,0 1,0 0,0 0,-1-1,1 1,0 0,0 1,0-1,0 0,-1 0,1 1,0-1,0 1,-1 0,1-1,0 1,-1 0,1 0,-1 0,1 0,-1 0,1 1,-1-1,0 0,0 1,1-1,-1 1,0 0,14 132,-10-114</inkml:trace>
  <inkml:trace contextRef="#ctx0" brushRef="#br0" timeOffset="4538.212">452 0,'-38'50,"3"1,2 2,2 2,3 0,2 2,0 7,18-42,1 0,2 0,0 0,1 1,1 0,1 0,1-1,2 1,0 0,1 0,1 0,1-1,1 1,1-1,1 0,1-1,1 0,1 0,1-1,1 0,0-1,1 0,1-1,1 0,1-2,0 1,13 8,86 20,-90-37</inkml:trace>
</inkml:ink>
</file>

<file path=ppt/ink/ink8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3.8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59 141,'-5'43,"-6"29,-1 12,1-4,2-11,4-12,1-11,3-8,0-6,2-4,-1-2,1 0,-1-5</inkml:trace>
  <inkml:trace contextRef="#ctx0" brushRef="#br0" timeOffset="266.792">3 198,'38'0,"28"-5,6-1,-3 0,-9 1,-15-3,-10-1,-11 7,-14 3,-10 1</inkml:trace>
  <inkml:trace contextRef="#ctx0" brushRef="#br0" timeOffset="515.699">31 508,'38'0,"27"-4,8-3,-4 1,-9 1,-15-3,-14-1</inkml:trace>
  <inkml:trace contextRef="#ctx0" brushRef="#br0" timeOffset="870.175">397 678,'0'132,"35"-196,-27 43,2 0,0 1,1 0,1 1,1 0,0 1,2 1,5-5,-19 20,0 1,1-1,-1 0,0 1,1 0,0-1,-1 1,1 0,0 0,0 0,-1 0,1 0,0 0,0 0,0 1,0-1,0 1,0-1,0 1,1 0,-1 0,0 0,0 0,0 0,0 0,0 1,0-1,0 1,0-1,0 1,0 0,0 0,0 0,0 0,-1 0,1 0,0 1,-1-1,1 0,-1 1,1-1,-1 1,0 0,0-1,1 1,-1 0,0 0,-1 0,1 0,0 0,8 18,-1-2</inkml:trace>
  <inkml:trace contextRef="#ctx0" brushRef="#br0" timeOffset="1232.504">850 1,'134'330,"-127"-314,-1 1,-1 0,-1 1,0-1,-1 1,-1 0,0 0,-2 0,0 0,-1 0,-1 0,0-1,-2 1,-2 10,-3-4,0-1,-1-1,-2 0,0 0,-1-1,-1 0,-1-1,-1-1,-1-1,-10 9,5-9</inkml:trace>
</inkml:ink>
</file>

<file path=ppt/ink/ink8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48.57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253 234,'-5'-1,"0"1,0 0,0 0,0 1,1 0,-1 0,0 0,0 0,0 1,1 0,-1 0,1 0,-1 0,1 1,0-1,0 1,0 0,0 1,0-1,1 1,0-1,0 1,0 0,0 1,-15 18,1 1,2 1,0 1,2 0,1 1,1 0,1 0,1 1,2 1,-4 28,8-37,0-1,1 1,1 0,1-1,1 1,1 0,0-1,1 1,2-1,0 1,-3-11,1-1,1 0,-1 0,1 0,0 0,1-1,0 0,0 0,1 0,0 0,0-1,0 0,1 0,0-1,0 0,0 0,1 0,-1-1,1 0,0-1,0 0,1 0,5 1,-6-2,0 0,-1 0,1-1,0 0,0 0,0-1,0 0,0-1,0 0,0 0,-1 0,1-1,0 0,-1-1,1 0,-1 0,0 0,4-3,2-6</inkml:trace>
  <inkml:trace contextRef="#ctx0" brushRef="#br0" timeOffset="465.455">479 685,'45'-5,"0"-2,0-2,-1-2,-1-1,16-9,17-37,-74 56,-1 0,1 1,-1-1,0 0,0 0,0 0,0 0,0 0,0 0,-1 0,1-1,-1 1,0 0,1 0,-1 0,0-1,0 1,0 0,-1 0,1-1,0 1,-1 0,1 0,-1 0,0 0,0 0,0 0,0 0,0 0,0 0,-1 0,1 0,0 1,-1-1,0 0,1 1,-1 0,0-1,0 1,-1-1,-3-2,0 1,-1 0,1 0,-1 0,0 0,0 1,0 1,0-1,0 1,0 0,0 0,0 1,0 0,-1 1,1-1,0 1,0 1,0-1,0 1,0 0,1 1,-1 0,0 0,1 0,0 1,-2 1,-6 4,1 0,0 0,1 1,0 1,1 0,0 0,0 1,2 1,-1 0,2 0,-5 9,9-16,1-1,0 1,0 0,0 0,1 1,0-1,0 0,1 1,0-1,0 1,0-1,1 1,0 0,0-1,1 1,0 0,0-1,0 1,1-1,0 0,0 1,0-1,1 0,0 0,1-1,-1 1,1-1,0 1,4 4,12-1,-1 0,1-1,0-1,1-1,0-1,0-1,9 0,-13 0,40 3,-33-5</inkml:trace>
  <inkml:trace contextRef="#ctx0" brushRef="#br0" timeOffset="847.596">959 967,'-6'68,"30"-110,-14 14,2 2,0-1,2 1,1 1,1 1,4-4,-19 26,1 0,-1 0,0 0,1 0,-1 0,1 0,-1 0,1 1,0-1,0 0,-1 1,1 0,0-1,1 1,-1 0,0 0,0 0,0 1,1-1,-1 0,0 1,1-1,-1 1,0 0,1 0,-1 0,1 0,-1 0,0 1,1-1,-1 1,0-1,0 1,1 0,-1 0,0 0,0 0,0 0,0 1,0-1,0 0,0 1,0 0,-1-1,1 1,-1 0,1 0,0 2,15 36,-8-22</inkml:trace>
  <inkml:trace contextRef="#ctx0" brushRef="#br0" timeOffset="1433.131">507 261,'219'-222,"-179"186,-39 35,-1 1,1 0,0-1,0 1,0 0,0 0,-1-1,1 1,0 0,0 0,0 0,0 0,0 0,0 0,-1 1,1-1,0 0,0 0,0 1,0-1,-1 0,1 1,0-1,0 1,-1-1,1 1,0-1,-1 1,1 0,0-1,-1 1,1 0,-1-1,1 1,-1 0,1 0,-1-1,0 1,1 0,-1 0,0 0,0 0,0 0,1-1,-1 1,0 0,0 0,0 0,-1 0,1 0,0 0,0-1,0 1,-1 0,1 1,2 47,-3-43,0 0,0 0,1 0,0 0,1 0,-1 0,1 0,0 0,1 0,-1 0,1 0,0-1,1 1,-1-1,1 1,0-1,0 0,1 0,0 0,0 0,0-1,0 0,1 0,1 2,14 5</inkml:trace>
</inkml:ink>
</file>

<file path=ppt/ink/ink8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1.3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289 567,'-14'34,"-10"20,-6 6,-2-2,4-6,3-13,4-7,2-10,4-3,0-6,-3-4,2 1,-1-2,2-1</inkml:trace>
  <inkml:trace contextRef="#ctx0" brushRef="#br0" timeOffset="244.606">6 624,'5'19,"11"16,8 7,5 1,1-7,1-9,0-10,-5-7</inkml:trace>
  <inkml:trace contextRef="#ctx0" brushRef="#br0" timeOffset="744.815">599 737,'1'0,"22"5,0-2,0 0,1-1,-1-2,1 0,-1-1,0-2,1 0,-1-1,10-5,-29 7,1 0,-1 0,1-1,-1 0,0 0,0 0,-1 0,1 0,0-1,-1 0,0 0,0 0,0 0,-1 0,1-1,-1 1,0-1,0 1,-1-1,1 0,-1 0,0 0,0 0,-1 0,1 0,-1 0,0 0,-1 0,1 0,-1 1,0-1,0 0,0 0,-1 0,0 1,0-1,0 0,0 1,-1 0,0 0,0 0,0 0,0 0,-1 0,1 1,-1-1,0 1,0 0,0 1,0-1,-1 1,1-1,-1 1,1 0,-1 1,-2-1,-6 0,-1 1,0 0,0 1,0 1,0 0,1 1,-1 0,1 1,-1 1,1 0,0 1,0 0,1 1,-1 0,1 1,1 0,-1 1,1 1,1 0,-1 0,2 1,-1 0,1 1,1 0,0 0,0 1,2 0,-1 0,1 0,1 1,0 0,1 0,0 1,1-1,1 1,0 0,1-1,0 4,2-10,0 1,1-1,0 1,0-1,1 1,0-1,0 0,1 0,-1-1,2 1,-1-1,1 0,0 0,0 0,0 0,1-1,0 0,0 0,0-1,1 0,-1 0,1 0,0-1,2 1,1 1,1-1,0-1,0 1,0-2,0 1,0-2,1 1,-1-1,1-1,-1 0,1-1,-1 0,0-1,0 0,1-1,-1 0,7-4</inkml:trace>
  <inkml:trace contextRef="#ctx0" brushRef="#br0" timeOffset="1267.71">938 991,'0'174,"17"-206,29-117,-39 134,-5 11,-1-1,0 1,1 0,0 0,0 0,0 0,1 0,-1 0,1 0,0 1,0-1,0 1,0 0,1 0,0 0,-1 0,1 1,0-1,0 1,0 0,1 0,-2 3,-1 0,0 0,0 1,0-1,1 1,-2 0,1-1,0 1,0 0,0 0,-1 0,1 0,-1 0,0 0,1 1,-1-1,0 0,0 1,-1-1,1 1,0-1,-1 1,0-1,1 1,-1 0,0-1,0 1,-1 0,4 20</inkml:trace>
  <inkml:trace contextRef="#ctx0" brushRef="#br0" timeOffset="2662.614">515 313,'38'-21,"66"-79,66-92,-170 193,0 0,0-1,0 1,1 0,-1-1,0 1,1-1,-1 1,1 0,-1-1,0 1,1-1,-1 0,1 1,-1-1,1 1,0-1,-1 0,1 1,-1-1,1 0,0 0,-1 1,1-1,0 0,-1 0,1 0,0 0,-1 0,1 0,0 0,-1 0,1 0,0 0,-1 0,1 0,0 0,-1-1,1 1,-1 0,1-1,0 1,-1 0,1-1,-1 1,1 0,-1-1,1 1,-1-1,1 1,-1-1,0 0,1 1,-1-1,0 1,1-1,-1 1,0-2,2 19,-3-11,0 0,1 0,0 0,0 0,1 1,-1-1,1 0,1 0,-1 0,1 0,0-1,0 1,1 0,0-1,0 1,0-1,1 0,-1 0,1-1,0 1,1-1,-1 1,1-1,0-1,0 1,0-1,0 0,2 1,20 3,-3-3</inkml:trace>
  <inkml:trace contextRef="#ctx0" brushRef="#br0" timeOffset="2997.733">1305 3,'20'12,"-1"1,0 1,0 1,-1 0,-1 2,-1 0,0 0,-2 2,0 0,-1 0,0 1,-2 1,0 0,-2 1,0 0,-2 0,0 1,0 7,-5 1,-1-1,-2 0,-1 0,-1 0,-1 0,-2 0,-2-1,0 0,-2 0,-1-1,-1 0,-1-1,-2-1,0 0,-2-1,-1 0,-13 13,-23 22,39-48</inkml:trace>
</inkml:ink>
</file>

<file path=ppt/ink/ink8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5.9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256 508,'1'0,"-1"1,1-1,-1 0,1 0,-1 1,1-1,-1 0,1 1,-1-1,0 0,1 1,-1-1,0 1,1-1,-1 1,0-1,1 1,-1-1,0 1,0-1,0 1,0-1,1 1,-1-1,0 1,0-1,0 1,0-1,0 1,0-1,0 1,-1 0,1-1,0 1,0-1,0 1,0-1,-1 1,1-1,0 1,0-1,-1 0,1 1,0-1,-1 1,1-1,-1 0,1 1,0-1,-1 0,1 1,-1-1,1 0,-1 0,0 1,53 4,-52-5,260-2,-225-13,-29 3</inkml:trace>
  <inkml:trace contextRef="#ctx0" brushRef="#br0" timeOffset="249.457">342 282,'-10'39,"-3"21,1 7,2-5,3-7,3-8,2-8,1-5,1-4,0-7</inkml:trace>
  <inkml:trace contextRef="#ctx0" brushRef="#br0" timeOffset="1819.802">285 621,'0'-5,"-5"-1,-1-5,-5 0,-5 1,-5 3,1 7,0 4,-2 1,-2-1,-2 0,-1-1,-1-2,0 0,9-1,8 0</inkml:trace>
  <inkml:trace contextRef="#ctx0" brushRef="#br0" timeOffset="2618.816">1019 565,'-22'97,"17"-110,8-7,1 0,1 0,1 1,1-1,1 2,0-1,1 1,1 0,6-6,-9 10,1 1,0 0,1 1,1-1,0 2,1-1,0 2,0-1,1 2,0-1,1 2,0-1,1 2,12-6,-25 13,1-1,-1 0,1 1,-1 0,0-1,1 1,-1 0,1-1,-1 1,0 0,1 0,-1 0,1 1,-1-1,1 0,-1 0,0 1,1-1,-1 1,0-1,1 1,-1 0,0-1,0 1,1 0,-1 0,0 0,0 0,0 0,0 0,0 0,0 0,-1 0,1 1,0-1,0 0,-1 1,1-1,-1 0,1 1,-1-1,0 0,0 1,1-1,-1 1,0-1,0 1,0-1,-1 1,1-1,0 1,-19 75,17-72,2 48,8-41</inkml:trace>
  <inkml:trace contextRef="#ctx0" brushRef="#br0" timeOffset="5388.186">1019 1,'-26'28,"1"2,2 1,1 1,1 0,2 2,1 0,1 1,3 1,1 1,-8 32,20-55,-1 0,2 1,0-1,0 1,2-1,0 0,0 0,1 0,1 0,1 0,0 0,0-1,1 0,1 0,0-1,3 3,12 17,1-1,2-1,1-1,1-1,14 10,-19-21,1-1,1 0,0-2,1-1,1 0,0-2,0-1,1-2,4 1,-5-2</inkml:trace>
</inkml:ink>
</file>

<file path=ppt/ink/ink8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8:59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142 57,'-10'33,"-2"31,-1 9,4-3,2-9,2-9,3-10,1-6,1-5,-5-3,0-2,-6-4,0-7</inkml:trace>
  <inkml:trace contextRef="#ctx0" brushRef="#br0" timeOffset="294.467">29 57,'29'14,"28"1,10-8,-2-5,-8-3,-7-1,-14-5,-7-1,-9 5,-13 3,-7 2</inkml:trace>
  <inkml:trace contextRef="#ctx0" brushRef="#br0" timeOffset="537.079">0 508,'43'0,"34"-5,8-1,-5 0,-12-4,-12 0,-16 2</inkml:trace>
  <inkml:trace contextRef="#ctx0" brushRef="#br0" timeOffset="902.252">677 452,'-13'15,"0"0,0 2,1 0,1 0,1 1,1 0,0 1,2 0,0 0,1 1,0-1,2 2,-2 17,6-35,0 1,1-1,-1 0,1 1,-1-1,1 0,0 0,1 0,-1 0,0 0,1 0,0 0,-1 0,1 0,0-1,0 1,1-1,-1 1,1-1,-1 0,1 0,0 0,-1 0,1-1,0 1,0-1,0 0,1 1,-1-1,0-1,0 1,0 0,1-1,-1 0,0 0,1 0,-1 0,10 1,-1-2,1 1,-1-2,1 0,-1 0,0-1,0 0,0-1,6-4,-3 1,-1 0,0-1,0-1,-1 0,0-1,-1-1,0 0,0 0,-1-1,-1 0,0-1,-1-1,0 1,-1-1,4-12,-10 22,-1 0,0-1,0 1,-1 0,1-1,-1 1,0-1,0 1,0-1,-1 1,1-1,-1 1,0-1,-1 1,1 0,-1 0,0-1,0 1,0 0,0 1,-1-1,0 0,1 1,-1-1,-1 1,1 0,0 0,-1 0,1 1,-1-1,0 1,0 0,0 0,0 0,0 0,-2 0,-19-5</inkml:trace>
  <inkml:trace contextRef="#ctx0" brushRef="#br0" timeOffset="1237.543">621 650,'10'-10,"7"-2,2 4,2 4,2 3,-3 7,0 1,2 1,2-2,1-2,1-1,1-1,1-2,1 0,-5-5,-7-2</inkml:trace>
  <inkml:trace contextRef="#ctx0" brushRef="#br0" timeOffset="1736.81">1130 0,'24'28,"-1"0,-2 2,-1 0,-1 2,-1 0,-2 1,-1 0,8 32,-18-49,0 0,-2 0,0 0,0 0,-2 1,0-1,-1 1,0-1,-2 1,0-1,-1 1,0-1,-1 0,-1-1,-1 1,0-1,-1 0,0 0,-1-1,-1 0,-1 0,-9 11,-1-3</inkml:trace>
</inkml:ink>
</file>

<file path=ppt/ink/ink8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09.6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307 1,'-14'2,"0"1,1 0,-1 1,1 1,0 0,0 0,1 2,0-1,0 2,0 0,1 0,0 1,1 0,0 1,0 0,1 0,0 1,1 1,0-1,1 1,0 1,-4 12,3-6,1 0,1 1,1-1,1 2,1-1,-1 18,-3 15,4-37,0 0,1 0,1 0,0 1,1-1,1 0,1 1,0-1,1 0,1 0,0 0,1-1,1 0,0 0,1 0,1 0,0-1,1-1,1 1,2 1,-7-10,-1-1,1 0,1 0,-1 0,0-1,1 1,0-2,0 1,0 0,0-1,0 0,0-1,0 1,1-1,-1-1,1 1,-1-1,2 0,-2-3</inkml:trace>
</inkml:ink>
</file>

<file path=ppt/ink/ink8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1.56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1 427,'51'-12,"-1"-1,0-3,-1-2,-1-3,-1-1,-1-2,8-7,-49 28,1 0,-1 0,1 0,-1-1,0 0,0 0,0 0,-1 0,0-1,0 0,0 0,0 0,-1 0,1-1,-1 1,-1-1,1 0,-1 0,0 0,0 0,-1 0,0 0,0 0,0-1,-1 1,0 0,0-1,-1 1,0 0,0 0,0-1,-1 1,1 0,-2 0,1 0,-1 1,-2-5,0 4,0 0,-1 1,0 0,0 0,0 0,0 1,-1 0,0 0,0 1,0 0,0 0,0 1,-1-1,1 2,-1-1,1 1,-1 0,0 1,1-1,-1 2,0-1,0 1,1 0,-1 1,1-1,-1 2,1-1,0 1,0 0,0 0,0 1,0 0,1 0,0 1,0 0,0 0,0 0,1 1,-14 15,2 0,0 1,2 1,0 0,2 1,0 1,2 0,1 1,1 0,-2 10,9-30,-1 0,1 0,1 1,-1-1,1 1,0-1,1 1,-1 0,1-1,1 1,-1 0,1-1,0 1,1-1,-1 1,1-1,1 0,-1 1,1-1,0 0,0-1,1 1,0-1,0 1,0-1,1 0,-1-1,1 1,0-1,1 0,-1 0,1 0,0-1,-1 0,1 0,1-1,-1 1,0-1,1 0,-1-1,4 1,12-1,-1 0,1-2,-1 0,1-2,-1 0,0-1,0-1,0-1,0-1,-1-1,0 0,-1-2,0 0,-1-1,16-13,-10 7</inkml:trace>
</inkml:ink>
</file>

<file path=ppt/ink/ink8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0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 65,'-25'225,"30"-247,1 0,1 1,1-1,1 1,1 1,0 0,2 1,7-10,-15 24,1-4,1 1,1-1,0 1,0 1,0 0,1 0,0 0,0 1,1 0,0 0,8-3,-15 9,0 1,0-1,0 1,0-1,0 1,0-1,0 1,0 0,0 0,-1 0,1 0,0 0,-1 1,1-1,-1 0,1 1,-1-1,1 1,-1 0,0-1,0 1,0 0,0 0,0 0,0 0,-1 0,1-1,-1 1,1 0,-1 1,1-1,-1 0,0 0,0 0,0 0,-1 0,1 0,0 0,-1 1,4 15,3 2</inkml:trace>
</inkml:ink>
</file>

<file path=ppt/ink/ink8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2.5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0 181,'27'-12,"0"-1,-1-1,-1-1,-1-1,0-2,-1 0,-1-2,16-17,-38 36,1 0,-1 0,1 0,-1 0,1 0,-1 0,1 0,0 1,-1-1,1 0,0 0,0 1,0-1,-1 0,1 1,0-1,0 1,0-1,0 1,0-1,0 1,0 0,0-1,0 1,0 0,1 0,-1 0,0 0,0 0,0 0,0 0,0 0,0 1,0-1,0 0,0 1,0-1,0 0,0 1,0-1,0 1,0 0,0-1,0 1,-1 0,1-1,0 1,0 0,-1 0,1 0,-1 0,1 0,-1 0,1 0,20 45,-16-32,1 0,1 0,0 0,1-1,0 0,1-1,9 11,39 31,-44-40</inkml:trace>
</inkml:ink>
</file>

<file path=ppt/ink/ink8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5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393 57,'-118'160,"77"-104,-174 203,204-249,3-6</inkml:trace>
  <inkml:trace contextRef="#ctx0" brushRef="#br0" timeOffset="282.061">54 1,'11'39,"1"0,2-1,2 0,2-1,1-1,2-1,15 19,97 88,-55-81,-62-51</inkml:trace>
</inkml:ink>
</file>

<file path=ppt/ink/ink8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16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51 761,'44'3,"1"-1,0-2,-1-3,1-1,-1-2,0-2,0-2,-1-2,19-8,-55 18,0 0,-1 0,1 0,0-1,-1 0,1 0,-1-1,0 0,0 0,0 0,-1-1,0 0,1 0,-2 0,1-1,-1 1,0-1,0 0,0-1,-1 1,0 0,0-1,0 0,-1 0,0 0,-1 0,0 0,0 0,0 0,-1 0,0 0,0 0,-1-1,0 1,0 0,0 0,-1 0,-2-5,0 7,1 0,-1 0,-1 0,1 1,-1-1,1 1,-1 0,0 0,-1 1,1-1,-1 1,1 1,-1-1,0 1,0 0,0 0,0 0,0 1,-1 0,1 0,0 1,-1 0,1 0,-3 1,-10 0,1 0,-1 2,1 0,0 2,0 0,0 1,-15 7,8-3,1 2,0 1,1 1,0 1,1 1,1 1,1 1,0 1,1 0,1 1,1 2,1-1,1 2,1 0,-5 12,16-30,1-1,1 1,-1-1,1 1,-1-1,1 1,1 0,-1 0,1-1,-1 1,1 0,1 0,-1 0,1-1,0 1,0 0,0 0,1-1,-1 1,1-1,0 0,1 1,-1-1,1 0,-1 0,1 0,1-1,-1 1,0-1,1 0,0 0,3 3,14 5,0-1,0 0,1-2,0 0,1-2,-1 0,1-2,1-1,-1 0,0-2,1 0,-1-2,0 0,13-4,125-33,-137 29</inkml:trace>
  <inkml:trace contextRef="#ctx0" brushRef="#br0" timeOffset="1914.081">898 761,'-13'9,"1"2,0-1,1 2,0 0,1 0,0 1,1 0,0 0,0 3,7-12,0 0,0 0,0 0,0 1,1-1,0 0,0 1,0-1,0 1,1-1,-1 1,1 0,1-1,-1 1,0-1,1 1,0-1,0 1,1-1,-1 0,1 1,0-1,0 0,0 0,0 0,1-1,0 1,-1 0,2-1,-1 0,0 0,1 0,2 2,3-1,1 0,0 0,0-1,0-1,0 0,1 0,-1-1,0 0,1-1,-1 0,1-1,-1 0,0-1,1 0,-1 0,0-1,0-1,-1 1,1-2,-1 1,0-1,0-1,0 1,0-1,-1-1,1-1,-3 3,-1 0,1-1,-1 0,0 0,0-1,0 1,-1-1,0 0,0 0,-1 0,0-1,-1 1,1-1,-1-1,-1 6,0 0,-1 0,1 0,-1 0,0 0,0 0,0 0,0 0,0 0,0 0,-1 0,0 0,0 0,0 0,0 0,0 1,0-1,-1 0,1 1,-1-1,0 1,1-1,-1 1,0 0,-1 0,1 0,0 0,-1 0,1 0,-1 1,1-1,-1 1,0 0,0 0,1 0,-1 0,-3-1,-45-4,26 6</inkml:trace>
  <inkml:trace contextRef="#ctx0" brushRef="#br0" timeOffset="2235.695">812 817,'20'15,"15"4,7-1,1-3,-2-4,-3-5,-4-2,-2-3,-7 4,-7 0</inkml:trace>
  <inkml:trace contextRef="#ctx0" brushRef="#br0" timeOffset="3317.942">277 253,'27'-36,"2"1,1 1,1 2,2 1,34-24,-64 53,0-1,0 0,0 0,0 1,1 0,-1 0,1 0,0 0,-1 0,1 1,0 0,0-1,0 1,0 1,0-1,0 1,0-1,0 1,0 0,1 1,-1-1,0 1,0 0,0 0,0 0,-1 0,1 1,0-1,0 1,-1 0,1 0,-1 1,0-1,3 2,90 148,-83-141</inkml:trace>
  <inkml:trace contextRef="#ctx0" brushRef="#br0" timeOffset="3715.38">1490 112,'26'76,"-2"1,-4 1,-4 1,-2 0,0 61,-13-117,0 0,-2-1,-1 1,-1-1,-1 1,0-1,-2 0,-1-1,0 1,-2-1,0-1,-1 1,-2-2,0 1,-1-2,0 0,-2 0,0-1,-1-1,0-1,-2 0,-18 12,-10 2,28-18</inkml:trace>
  <inkml:trace contextRef="#ctx0" brushRef="#br0" timeOffset="5599.943">1913 282,'0'28,"-4"34,-3 16,-4 5,0-8,1-7,3-5,-2-4,0-2,-3-6,0-2,3-5,2 0,3-3,2-3,-4-4,0-3,0-6</inkml:trace>
</inkml:ink>
</file>

<file path=ppt/ink/ink8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13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31,'226'-11,"-203"5,0 1,0 2,0 0,1 1,-1 1,1 2,2 0,-15 4,-6 1</inkml:trace>
</inkml:ink>
</file>

<file path=ppt/ink/ink8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7.4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30,'28'5,"25"-4,7-1,-1-1,-6-1,-7-4,-7-1,-5 0,-3 2,-3 1,-1 2,-5 1</inkml:trace>
</inkml:ink>
</file>

<file path=ppt/ink/ink8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29.5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38 153,'-2'1,"0"0,1 1,-1-1,0 1,0 0,1 0,-1-1,1 1,0 0,-1 0,1 0,0 1,0-1,0 0,1 0,-1 1,0-1,1 0,0 1,-1-1,1 0,0 1,0-1,1 3,-2-2,-12 280,15-265,62-199,-54 148,2 1,1 0,2 1,1 0,1 1,2 1,1 1,1 1,14-14,-34 40,1-1,0 1,-1 0,1-1,0 1,0 0,0 0,0 0,0 0,0 1,0-1,1 0,-1 1,0 0,0-1,0 1,1 0,-1 0,0 0,0 0,0 1,1-1,-1 1,0-1,0 1,0 0,0 0,0 0,0 0,0 0,0 0,0 0,0 1,-1-1,1 1,-1-1,1 1,-1 0,1 0,43 80,-43-63,-5-4</inkml:trace>
</inkml:ink>
</file>

<file path=ppt/ink/ink8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30.13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141 47,'-11'227,"-24"29,13-101,11-141,8-18</inkml:trace>
  <inkml:trace contextRef="#ctx0" brushRef="#br0" timeOffset="283.467">0 47,'44'0,"37"-5,10-1,-5 0,-8 1,-13 1,-12-2,-10-2,-8 2,-15 6,-15 7,-14 4,-5-1</inkml:trace>
  <inkml:trace contextRef="#ctx0" brushRef="#br0" timeOffset="531.358">0 470,'39'0,"36"0,10-5,-4-1,-11 0,-14 1,-10 2,-9 1,-5 1,-9 0</inkml:trace>
  <inkml:trace contextRef="#ctx0" brushRef="#br0" timeOffset="818.694">621 470,'-11'21,"2"1,0 0,1 0,1 1,1 0,1 0,1 1,2-1,0 1,1 18,1-39,1 1,-1-1,1 1,0-1,0 1,0-1,0 1,0-1,1 0,-1 0,1 0,0 0,0 0,0 0,1 0,-1-1,0 1,1-1,0 0,0 1,0-1,0 0,0-1,0 1,0-1,0 1,1-1,-1 0,1 0,-1 0,0-1,1 1,0-1,-1 0,1 0,1 0,13 0,1-1,-1-1,0 0,0-1,0-1,0-1,-1 0,0-2,0 0,0-1,-1 0,0-1,-1-1,0-1,0 0,-1-1,-1 0,0-1,0 0,1-5,-11 14,-1 0,1 0,-1 0,0 0,0-1,-1 1,1-1,-1 1,0-1,0 1,-1-1,1 0,-1 0,0 1,0-1,-1 0,0 1,1-1,-1 0,-1 1,1-1,-1 1,0-1,0 1,0 0,0 0,-1 0,1 0,-1 0,0 1,-1-1,1 1,0 0,-1 0,0 0,0 0,0 1,0-1,0 1,-4-1,-79-33,61 28</inkml:trace>
  <inkml:trace contextRef="#ctx0" brushRef="#br0" timeOffset="1180.009">621 640,'4'-2,"125"-36,-125 37,1 1,-1-1,0 1,1 0,-1 1,0-1,1 1,-1-1,0 1,0 0,1 1,-1-1,0 1,0 0,0 0,-1 0,1 0,0 1,-1-1,0 1,1 0,-1 0,0 1,-1-1,1 0,-1 1,1 0,1 3,6 14,-9-17,0 0,0 0,1 0,-1 0,1 0,0 0,1 0,-1-1,1 1,-1-1,1 1,0-1,0 0,0 0,1-1,-1 1,1 0,0-1,-1 0,1 0,0 0,0-1,0 1,1-1,-1 0,0 0,3 0,54-20,-47 7</inkml:trace>
  <inkml:trace contextRef="#ctx0" brushRef="#br0" timeOffset="6468.492">875 442,'0'5,"-5"1,-6 0,-6-1,-6-1,-2-2,-3-1,-1-1,5 5,0 1,6 5,0 0,4 3,4-5,3-5</inkml:trace>
</inkml:ink>
</file>

<file path=ppt/ink/ink8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39:51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0 871,'48'-14,"-1"-1,0-3,-2-2,0-1,0-3,-13 6,-1-1,0-2,-2-1,0-1,-1-1,-2-1,-1-2,-1 0,19-29,220-285,-166 201,-74 125,-17 50,-9 86,-5 0,-5-1,-5 0,-5-1,-7 3,24-96,0 0,-2 0,0-1,-2 0,-1-1,-1 0,-1-1,-10 15,19-34,0 0,0 0,0 0,0 0,0-1,-1 0,0 0,1 0,-1 0,-1-1,1 0,0 0,0 0,-1 0,1-1,-1 0,1 0,-1-1,1 0,-1 0,0 0,1 0,-1-1,1 0,-1 0,1 0,-1-1,1 0,0 0,0 0,0-1,0 0,0 0,1 0,-1 0,1-1,0 0,0 1,0-2,0 1,1 0,-2-4,-40-91,37 68</inkml:trace>
  <inkml:trace contextRef="#ctx0" brushRef="#br0" timeOffset="3269.261">1552 532,'-25'16,"0"0,1 1,0 1,2 1,0 2,1 0,1 2,11-14,1 1,0 0,1 0,0 1,0 0,1 0,1 1,0-1,0 1,-2 12,6-19,0-1,0 0,1 0,0 1,0-1,0 1,0-1,0 0,1 1,0-1,0 0,0 0,0 0,1 1,-1-1,1-1,0 1,1 0,-1 0,1-1,-1 1,1-1,0 0,0 0,0 0,1 0,-1-1,1 1,0-1,-1 0,1 0,4 2,4 0,-1 0,1-1,0 0,0-1,0 0,0-1,0 0,0-1,0 0,1-1,-1-1,0 0,0 0,6-3,161-64,-176 68,9-4,1-1,-1 0,0 0,-1-1,0-1,0 0,0 0,-1-1,-1-1,1 1,-1-1,-1-1,0 0,-1 0,0-1,0 0,3-11,-8 19,-1-1,-1 0,1 0,-1 0,0 0,0 0,0 0,-1 0,1 0,-1 1,0-1,-1 0,1 0,-1 1,0-1,0 1,-1-1,1 1,-1 0,0 0,0 0,0 1,-1-1,1 1,-1-1,0 1,0 0,-1 0,-8-7,0 2,-1-1,0 2,0 0,-1 1,0 0,0 1,-5 0,-18-3,4 4</inkml:trace>
</inkml:ink>
</file>

<file path=ppt/ink/ink8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4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71,'8'-7,"0"0,0 0,1 1,-1 0,2 0,-1 1,0 1,1-1,0 1,0 1,0 0,1 1,-1-1,8 1,-16 2,0 0,0 1,0-1,0 0,0 1,0 0,0-1,0 1,0 0,0 0,0 0,-1 0,1 0,0 1,-1-1,1 0,-1 1,0-1,1 1,-1 0,0-1,0 1,0 0,0 0,0 0,0 0,0 0,-1 0,1 0,-1 0,0 0,1 0,-1 0,0 0,0 0,0 0,-1 0,1 0,0 0,-1 0,1 0,-1 0,0 0,1 0,-1 0,0 0,0-1,0 1,-1 0,1-1,0 1,-1-1,1 1,-1-1,1 1,-1-1,0 0,0 0,-148 146,149-147,0 1,0 0,0 0,0 0,0 0,1 0,-1 0,0 1,1-1,-1 0,0 0,1 0,-1 1,1-1,0 0,-1 1,1-1,0 0,0 1,0-1,0 0,0 1,0-1,0 0,1 1,-1-1,0 0,1 1,-1-1,1 0,-1 0,1 0,0 1,-1-1,1 0,0 0,0 0,0 0,0 0,0 0,0 0,0-1,0 1,0 0,0 0,0-1,1 1,-1-1,0 1,0-1,1 0,72 11,-55-11,-1 0,0-1,0 0,0-2,-1 0,1-1,0-1,-1-1,5-2,-1-2</inkml:trace>
</inkml:ink>
</file>

<file path=ppt/ink/ink8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9.91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0,'5'0,"11"0,3 5,2 2,4-1,1-1,2-2,1 0,-1-2,1-1,0-5,0-1,-1-1,0 2,1 1,-6 2</inkml:trace>
</inkml:ink>
</file>

<file path=ppt/ink/ink8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0.1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53,'48'-5,"31"-2,6 1,-7 1,-11 2,-17-4,-13-1,-7 2,-9 1</inkml:trace>
</inkml:ink>
</file>

<file path=ppt/ink/ink8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0:57.1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63 63,'-55'280,"52"-251,0 0,2 0,1 0,1 1,2-1,1 0,1 0,1-1,8 20,-10-40,0 0,1 0,1 0,-1-1,1 0,0 0,1-1,-1 1,1-1,1-1,-1 1,1-2,0 1,0-1,0 0,1 0,-1-1,1 0,0-1,0 0,0 0,0-1,0 0,1 0,-1-1,0-1,0 1,0-2,0 1,0-1,0 0,0-1,0 0,-1-1,3-1,4-2,0-1,0 0,-1-1,-1-1,1 0,-1-1,-1 0,0-1,-1 0,0-1,0-2,16-17,-1-2,-2-1,-1-1,-2-1,-1-1,2-12,-8 16,0 0,-3-2,-1 1,-1-1,-3-1,0 0,-2-8,-3 43,-1 0,1 0,0 0,-1 0,0 0,1 0,-1 0,0 0,0 0,0 0,0 0,-1 0,1 0,0 0,-1 0,1 0,-1 0,0 0,0 1,0-1,0 0,0 0,0 1,0-1,0 1,-1-1,1 1,-1-1,1 1,-1 0,1 0,-1 0,0 0,0 0,0 0,1 0,-1 0,0 1,0-1,0 1,0-1,0 1,0 0,0 0,0 0,0 0,0 0,0 0,0 1,0-1,0 1,0-1,0 1,0 0,0 0,1-1,-1 1,0 1,1-1,-1 0,-1 1,-11 16,1 0,1 1,1 1,0 0,1 0,2 1,0 0,1 0,1 1,1 0,-2 15,2-15,2 0,0 0,1 0,1 0,1 0,1 0,1 0,1 0,1 0,1 0,1-1,0 0,8 15,118 161,-74-121,-51-75,-8-10</inkml:trace>
  <inkml:trace contextRef="#ctx0" brushRef="#br0" timeOffset="1201.693">1051 542,'0'5,"-5"16,-1 9,0 4,-4 2,0-1,2-2,2-1,2-2,2-1,-4-5,0-2,0 0,2 1,5-4,8-9,3-6</inkml:trace>
  <inkml:trace contextRef="#ctx0" brushRef="#br0" timeOffset="1922.249">1277 825,'49'1,"-27"0,0 0,-1-2,1 0,0-2,0 0,-1-1,15-5,-33 8,-1 0,0-1,0 1,0 0,0-1,0 1,0-1,-1 1,1-1,0 0,-1 0,1 0,-1 0,0 0,0 0,0 0,0 0,0 0,0 0,0-1,-1 1,1 0,-1-1,0 1,1-1,-1 1,0 0,0-1,-1 1,1-1,-1 1,1 0,-1 0,1-1,-1 1,0 0,0 0,0 0,-1-1,1 1,0 1,-1-1,1 0,-1 0,0 0,0 1,1-1,-1 1,0 0,0-1,0 1,-3-1,-70-45,73 46,0 0,0 1,0-1,-1 1,1-1,0 1,-1-1,1 1,0 0,-1 0,1 0,0 1,-1-1,1 1,0-1,0 1,-1-1,1 1,0 0,0 0,0 0,0 1,0-1,0 0,0 1,0-1,1 1,-1 0,1-1,-1 1,1 0,-1 0,1 0,0 0,0 0,0 1,-1 6,-1 0,2 1,-1-1,1 1,1 0,0-1,0 1,1 0,0-1,1 1,0-1,0 0,1 1,1-1,-1 0,1-1,1 1,-1-1,3 3,21 103,-27-114,0 1,0 0,-1 0,1 0,0-1,0 1,1 0,-1-1,0 1,0-1,0 1,0-1,0 0,1 1,-1-1,0 0,0 0,1 0,-1 0,0 0,0 0,0 0,1 0,-1-1,0 1,0 0,0-1,1 1,-1-1,0 1,0-1,0 1,0-1,0 0,0 0,0 0,0 1,-1-1,1 0,0 0,0 0,-1 0,1 0,0 0,-1-1,1 1,-1 0,0 0,1-1,3-3,13-12,-2-1,0 0,-1-1,-1-1,-1 0,0 0,-2-2,0 1,0-6,-2 2</inkml:trace>
</inkml:ink>
</file>

<file path=ppt/ink/ink8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2.63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261 195,'0'-8,"1"1,-1-1,-1 0,0 0,0 0,0 0,-1 1,0-1,-1 1,1-1,-2 1,1 0,-1 0,0 0,0 1,-1-1,0 1,0 0,0 0,-1 1,0 0,0 0,0 0,-1 0,1 1,-1 0,0 1,0 0,-1 0,1 0,-1 1,-6-2,9 5,0 0,-1-1,1 2,0-1,0 1,0-1,0 1,1 0,-1 1,0 0,1-1,0 1,-1 1,1-1,1 0,-1 1,0 0,1 0,0 0,0 0,0 1,0-1,1 1,-1 0,1 0,1 0,-1 0,1 0,-1 0,1 0,1 0,-1 1,1-1,0 0,0 0,1 4,-3 20,1 0,1-1,2 1,1 0,1-1,1 0,2 0,1 2,133 308,-128-306,-1 1,-2 0,-1 0,-2 1,-1 1,-2-1,-1 1,-2-1,-3 31,2-40,2-20,-1 0,0 0,0 0,-1 1,0-1,0 0,0 0,0 1,-1-1,0 0,0 0,0 0,-1 0,0 0,0 0,0 0,0-1,-1 1,0-1,0 1,0-1,0 0,-1 0,1-1,-1 1,0-1,0 1,-1-1,1-1,-4 3,2-4,0 1,0-1,0-1,0 1,0-1,-1 0,1-1,0 1,0-1,0 0,0-1,0 1,0-1,0 0,1-1,-1 0,1 1,-1-2,1 1,0-1,0 1,1-1,-1-1,1 1,-1-2,-1-7,5 1</inkml:trace>
</inkml:ink>
</file>

<file path=ppt/ink/ink8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9.22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0 226,'34'5,"20"1,6 0,-2-1,-7-2,-6 0,-7-2,-5-1,-8-5,-3-1,-1 0,1 1,-3 1</inkml:trace>
  <inkml:trace contextRef="#ctx0" brushRef="#br0" timeOffset="290.931">226 0,'-5'39,"-1"21,0 7,1-5,1-7,2-8,1-8,0-5,1-4,1-2,-1-6</inkml:trace>
</inkml:ink>
</file>

<file path=ppt/ink/ink8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04.3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0 172,'1'142,"8"-189,2 1,2 1,2 0,15-29,-27 68,-3 4,0 0,0 0,0 0,0 0,0 0,1 0,-1 0,1 0,-1 0,1 0,0 0,0 0,0 1,0-1,0 0,0 1,0-1,1 1,-1-1,0 1,1-1,-1 1,1 0,0 0,-1 0,1 0,0 0,0 0,0 0,0 1,-1-1,1 1,0-1,0 1,0 0,0 0,0 0,0 0,0 0,0 0,0 0,0 1,0-1,0 1,0-1,0 1,1 0,30 32,-17-15</inkml:trace>
  <inkml:trace contextRef="#ctx0" brushRef="#br0" timeOffset="434.236">225 285,'15'-4,"-6"1,1 0,-1 1,1 0,0 0,-1 1,1 0,0 1,0 0,0 1,-1 0,6 2,-14-2,0 1,0-1,0 1,0-1,0 1,-1 0,1-1,-1 1,1 0,-1 0,0-1,1 1,-1 0,0 0,0 0,0-1,-1 1,1 0,0 0,-1 0,1-1,-1 1,1 0,-1-1,0 1,0 0,0-1,0 1,0-1,0 1,0-1,0 0,-1 1,1-1,0 0,-1 0,1 0,-1 0,0 0,-2 4,-35 59,38-62,1-1,-1 1,1-1,-1 1,1-1,-1 1,1-1,0 1,0-1,0 1,0 0,0-1,0 1,1-1,-1 1,0-1,1 1,-1-1,1 1,-1-1,1 1,0-1,0 0,0 0,0 1,0-1,0 0,0 0,0 0,0 0,0 0,0 0,1 0,-1 0,0 0,1-1,-1 1,1-1,-1 1,1-1,-1 1,1-1,-1 0,1 0,0 0,92-14,-73 7</inkml:trace>
  <inkml:trace contextRef="#ctx0" brushRef="#br0" timeOffset="-1183.567">28 1103,'-17'202,"12"-193,9-38,2 0,1 0,1 0,1 1,1 0,2 1,1 0,3-4,-15 29,0 0,0 1,0-1,0 0,1 0,-1 1,0-1,1 1,-1-1,1 1,-1 0,1 0,0-1,0 1,-1 0,1 0,0 1,0-1,0 0,0 1,0-1,0 1,0-1,0 1,0 0,0 0,0 0,0 0,0 0,0 1,0-1,0 1,0-1,0 1,0 0,0 0,0-1,0 1,-1 1,1-1,0 0,-1 0,1 1,-1-1,1 0,-1 1,0 0,1-1,-1 1,0 0,0 0,0-1,0 2,9 13</inkml:trace>
  <inkml:trace contextRef="#ctx0" brushRef="#br0" timeOffset="-937.531">282 1273,'0'23,"5"9,1-1</inkml:trace>
  <inkml:trace contextRef="#ctx0" brushRef="#br0" timeOffset="1848.219">762 370,'-5'38,"-1"23,0 5,1-3,1-9,2-7,1-8,-4-5,-2-4,1-2,2-1,-4-1,-1 1,2 0,2 1,-3-6,-1 0,2-5</inkml:trace>
  <inkml:trace contextRef="#ctx0" brushRef="#br0" timeOffset="2151.449">705 370,'34'-5,"20"-1,6-1,-7 7,-12 3</inkml:trace>
  <inkml:trace contextRef="#ctx0" brushRef="#br0" timeOffset="2419.271">649 736,'33'0,"21"-5,7-1,-4 0,-10 1</inkml:trace>
  <inkml:trace contextRef="#ctx0" brushRef="#br0" timeOffset="2918.37">846 1075,'-5'19,"-1"2,5-8,2-10,7-7,1-7,4-6,5-5,4-4,3-2,2 4,-4 1,0 4,-5 11,-5 11,-4 9,-5 4</inkml:trace>
  <inkml:trace contextRef="#ctx0" brushRef="#br0" timeOffset="3662.932">1298 736,'-14'18,"1"0,0 1,1 1,1 0,1 0,1 1,1 0,1 1,-4 16,10-35,1 1,-1-1,0 0,1 1,0-1,0 0,0 1,0-1,1 1,-1-1,1 0,0 0,0 1,0-1,0 0,0 0,1 0,0 0,-1 0,1 0,0-1,0 1,1 0,-1-1,0 0,1 0,0 1,-1-2,1 1,0 0,0 0,0-1,0 0,0 1,0-1,1 0,-1-1,0 1,1 0,-1-1,0 0,1 0,-1 0,0 0,1-1,-1 1,0-1,1 0,-1 0,3-1,10-6,-1 0,1-1,-2-1,1 0,-1-1,-1-1,0 0,-1 0,0-2,-1 1,0-1,-1-1,-1 0,0-1,-1 1,-1-2,4-12,-3 14,1-2,0 0,-1-1,-1 0,-1 0,0 0,-2-1,0 0,-1 0,0 0,-2-1,0 1,-2 0,0 0,-1-1,-1 1,0 0,-2 0,0 1,-1 0,-1-1,-1 2,0-1,-8-10,13 24,0 0,0 0,-1 0,0 0,0 1,0-1,0 1,0 0,0 0,-1 0,0 1,1 0,-1 0,0 0,0 0,0 1,0 0,-1 0,1 0,0 0,0 1,0 0,-1 0,1 1,0-1,0 1,-1 0,1 1,0-1,0 1,1 0,-1 0,0 1,1-1,-1 1,1 0,0 0,0 1,0-1,0 1,0 0,1 0,0 0,-1 0,-1 5,-1 0,1 0,1 0,0 0,0 1,0-1,2 1,-1 0,1 0,0 0,1 0,1 1,-1-1,1 0,1 0,0 0,1 1,0-1,0 0,1-1,0 1,1 0,0-1,0 0,6 8,134 180,23-33,-157-151</inkml:trace>
  <inkml:trace contextRef="#ctx0" brushRef="#br0" timeOffset="4228.651">1806 736,'0'248,"17"-314,-14 39,2 0,1 1,1-1,1 1,2 1,0-1,2 2,1-1,0 2,2 0,14-17,-28 39,0-1,0 1,1 0,-1 0,0-1,1 1,-1 0,0 0,1 0,0 1,-1-1,1 0,-1 0,1 1,0-1,0 1,-1 0,1-1,0 1,0 0,-1 0,1 0,0 0,0 0,-1 1,1-1,0 0,0 1,-1-1,1 1,-1 0,1 0,0-1,-1 1,1 0,-1 0,0 1,1-1,-1 0,0 0,0 1,0-1,1 0,-2 1,1-1,0 1,0 0,0-1,-1 1,1-1,-1 1,1 0,-1 0,0-1,1 1,-1 0,0 0,11 45,-4-29</inkml:trace>
</inkml:ink>
</file>

<file path=ppt/ink/ink8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7.30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111 460,'-25'53,"3"1,2 2,3 0,0 8,16-60,-1-1,1 0,0 1,0-1,0 1,0-1,1 1,-1-1,1 1,0-1,0 1,0 0,0-1,1 1,0-1,-1 1,1-1,1 1,-1-1,0 0,1 0,0 1,-1-1,1 0,1 0,-1-1,0 1,1 0,-1-1,1 1,0-1,-1 0,1 0,1 0,-1 0,0-1,2 2,8-4,0-1,0 0,-1-1,0-1,1 1,-1-2,0 0,-1 0,1-1,-1-1,-1 0,1 0,5-6,7-3,-1-1,0-1,-1-1,-1-1,-1-1,-1-1,-1 0,-1-1,-1-1,-1-1,-1 0,-1 0,-1-1,-2-1,0 0,-2 0,-1-1,-1 0,0-16,-3 30,0-2,-1 1,0 0,-2 0,0 0,0 0,-1 0,-1 0,-1 0,0 0,0 1,-2 0,0 0,0 0,-2 1,1 0,-7-8,7 16,-1 1,1-1,-1 1,0 1,0 0,-1 0,1 0,0 1,-1 0,0 1,1 0,-1 0,0 1,1 0,-1 1,0 0,0 0,1 1,-1 0,1 0,0 1,0 0,0 0,0 1,0 0,0 1,1 0,0 0,0 0,1 1,-1 0,0 2,-2 3,0 0,1 1,1 1,0-1,0 1,1 0,1 0,0 1,1 0,1 0,0 0,1 0,0 0,1 1,1-1,0 0,1 1,3 12,-1-4,2 1,1-1,1-1,1 1,1-1,1-1,1 0,0 0,2-1,0 0,2 0,43 60,-48-62,1 0,1-1,1 0,1-1,0 0,1-1,0-1,1 0,1-1,0-1,1-1,9 5,-4-7</inkml:trace>
  <inkml:trace contextRef="#ctx0" brushRef="#br0" timeOffset="386.345">986 290,'-29'33,"2"2,1 0,2 2,1 1,2 1,2 0,-11 35,26-65,0 1,1-1,1 1,0 0,0 0,1 0,0 0,0 0,1 0,1 0,0 0,0 0,1-1,0 1,0 0,1 0,1-1,0 0,0 0,1 0,0 0,0-1,1 1,0-1,0-1,1 1,0-1,1 0,-1-1,1 0,1 0,-1-1,1 0,3 1,-1-1,0-1,1 0,-1-1,1 0,0-1,0 0,0-1,0-1,0 0,0 0,0-1,0-1,0 0,0 0,0-2,-1 1,1-1,-1-1,0 0,0 0,-1-1,0-1,0 0,0 0,-1-1,0 0,0 0,-1-1,0-1,4-6,0-4,0 0,-2-1,0-1,-1 1,-2-2,0 1,-1-1,-1 0,-1 0,0-22,-3 33,0 0,-1 1,-1-1,0 0,-1 1,0-1,0 1,-1-1,-1 1,0 0,-1 0,0 1,0-1,-1 1,0 0,-1 1,0-1,-1 1,0 1,0-1,-1 1,-4-2,4 5,-1 0,0 1,0 0,0 1,-1 0,1 0,0 1,-1 1,0 0,1 0,-1 1,0 0,0 1,1 1,-1-1,1 1,-1 1,1 0,0 1,0 0,0 0,1 1,-1 0,-2 3,-17 8</inkml:trace>
  <inkml:trace contextRef="#ctx0" brushRef="#br0" timeOffset="667.218">619 713,'52'2,"-1"-4,0-1,1-2,-2-3,1-2,-1-2,-1-3,17-8,-37 15,25-4,-54 51,-2-35,0 0,1 0,-1 0,1 0,0 1,0-1,0 0,0 1,1-1,0 1,0-1,0 1,0-1,1 1,0-1,0 0,0 1,0-1,1 0,0 0,0 0,0 0,0 0,0 0,1-1,0 1,0-1,0 1,0-1,0 0,0 0,1-1,2 3,11-1,1-1,-1 0,1-1,-1-1,1 0,0-1,-1-1,1-1,-1-1,1 0,-1-1,1-1,7-2</inkml:trace>
</inkml:ink>
</file>

<file path=ppt/ink/ink8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2:41:10.97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202 368,'-2'-7,"-1"1,0-1,0 1,-1 0,0 0,0 0,0 1,-1-1,0 1,0 0,0 1,-1-1,1 1,-1 0,0 0,0 1,-1-1,1 2,0-1,-1 1,0 0,0 0,0 0,0 1,-2 0,7 1,0 0,0 0,-1 0,1 0,0 0,0 0,-1 0,1 1,0-1,0 1,0 0,0 0,0 0,0 0,0 0,0 0,0 0,0 1,0-1,1 1,-1-1,0 1,1 0,0-1,-1 1,1 0,0 0,0 0,0 0,0 0,0 0,1 0,-1 1,0-1,1 0,0 0,-1 1,-2 93,4-78,1 38,-3-24,2 0,2 0,1 0,1 0,1-1,5 8,2 0,89 205,-96-228,0-1,-1 1,0 1,-2-1,0 0,0 1,-2 0,0 0,-1-1,0 1,-3 12,1 15,-25 125,27-168,0 1,0-1,0 1,0-1,0 0,-1 1,1-1,0 0,-1 0,1 1,0-1,-1 0,0 0,1 0,-1 1,0-1,0 0,1 0,-1 0,0 0,0 0,0 0,0-1,0 1,-1 0,1 0,0-1,0 1,0-1,-1 1,1-1,0 1,0-1,-1 0,1 0,0 1,-1-1,1 0,0 0,-1-1,1 1,0 0,-1 0,1-1,0 1,-1 0,1-1,0 1,0-1,0 0,-1 1,1-1,0 0,0 0,0 0,0 0,0 0,-34-43,22 20</inkml:trace>
  <inkml:trace contextRef="#ctx0" brushRef="#br0" timeOffset="462.204">485 1243,'-5'15,"1"0,1 0,0 0,1 0,0 0,1 1,1-1,0 0,2 1,-1-1,2 0,0 0,1 0,0 0,4 5,-7-17,1 0,0 0,0 0,0-1,0 1,0-1,1 0,-1 1,1-1,-1 0,1 0,0-1,0 1,0 0,0-1,0 0,0 0,0 0,0 0,1 0,-1-1,0 1,0-1,1 0,-1 0,0 0,1 0,-1-1,0 1,1-1,-1 0,0 0,0 0,0-1,1 1,4-3,0 0,-1-1,1 1,-1-2,0 1,0-1,0 0,-1 0,0-1,0 0,-1 0,4-5,-5 6,0 0,0 0,-1-1,0 1,0-1,0 0,-1 0,0 0,0 0,0 0,-1 0,-1-1,1 1,-1 0,0-1,-1 1,1 0,-1 0,-1-1,0 1,0 0,0 0,-1 1,0-1,0 0,0 1,-1 0,0 0,-1 0,1 0,-1 0,0 1,0 0,-1 0,0 1,0-1,0 1,-3-1,-15-4</inkml:trace>
  <inkml:trace contextRef="#ctx0" brushRef="#br0" timeOffset="795.815">428 1384,'20'0,"10"0,5 0,2 0,-1 0,-1 0,-3 0,-1 0,-2 0,-5 0</inkml:trace>
  <inkml:trace contextRef="#ctx0" brushRef="#br0" timeOffset="1065.188">936 1355,'-5'29,"-1"10</inkml:trace>
  <inkml:trace contextRef="#ctx0" brushRef="#br0" timeOffset="1766.041">456 1,'-8'24,"0"1,2-1,0 1,2 1,1-1,1 1,1-1,1 1,2 0,3 20,-5-41,1 0,0 0,0 0,0-1,0 1,1 0,0-1,0 1,0-1,0 0,1 0,0 0,-1 0,2 0,-1 0,0-1,1 1,-1-1,1 0,0 0,0-1,0 1,1-1,-1 0,1 0,-1 0,1-1,0 1,-1-1,1 0,0 0,0-1,0 0,0 0,-1 0,1 0,0-1,0 1,4-3,-1 0,0-1,0 0,0-1,-1 0,0 0,0-1,0 0,0 0,-1 0,0-1,-1 0,0 0,0-1,0 1,-1-1,0 0,0 0,-1 0,0-1,-1 1,1-1,-2 0,1 0,-1 0,-1 1,0-1,0 0,0 0,-1 0,-1 0,0 0,0 1,-2-6,1 8,0 0,0 0,-1 0,0 1,0-1,0 1,-1 0,0 0,0 0,0 1,0 0,-1 0,0 0,0 1,0 0,0 0,0 0,-1 1,1 0,-1 0,1 1,-1-1,0 2,0-1,0 1,1 0,-1 0,-6 1,-12-1</inkml:trace>
  <inkml:trace contextRef="#ctx0" brushRef="#br0" timeOffset="2097.848">315 283,'24'-9,"18"-4,6 1,0 2,-4 3,-4 3,-9 6,-5 3,-2 1,-5 5,-1-1,-4-6,-4-4</inkml:trace>
  <inkml:trace contextRef="#ctx0" brushRef="#br0" timeOffset="2480.094">880 255,'28'0,"11"5,-8 6,-12 6,-16 5,-12 4,-5 2,0 1,8-4,8-7,10-6,7-5,6-4,2-2,3-2,-5-5,-1-2,-6 1</inkml:trace>
  <inkml:trace contextRef="#ctx0" brushRef="#br0" timeOffset="5382.69">1077 1384,'125'-160,"-8"-5,60-117,-148 236,-26 41,40-39,-43 89,-40 150,39-179,-2 3,1 1,1-1,1 1,1 0,0-1,2 1,2 9,-5-27,1 0,-1 0,1 0,0-1,-1 1,1 0,0 0,0-1,0 1,0-1,0 1,1-1,-1 1,0-1,1 0,-1 1,1-1,-1 0,1 0,0 0,-1 0,1 0,0-1,0 1,0-1,-1 1,1-1,0 1,0-1,0 0,0 0,0 0,0 0,0 0,0 0,-1-1,1 1,0-1,0 1,0-1,0 0,-1 0,1 1,0-1,-1-1,1 1,-1 0,1 0,-1 0,1-1,-1 0,144-162,47-89,-141 176,-60 117,-3-21,0 1,1 1,1 0,1 0,1 1,1 0,1 0,1 1,0 0,2 0,1 0,1 0,1 1,1-1,0 0,2 0,1 0,1 0,4 11,1-13,-1-3</inkml:trace>
  <inkml:trace contextRef="#ctx0" brushRef="#br0" timeOffset="5687.544">2234 1017,'-5'11,"0"0,0-1,1 2,0-1,1 0,1 1,0-1,0 1,1 0,0 0,1 0,1 0,0-1,0 1,1 0,1-1,3 11,-5-19,1-1,-1 0,0 0,1 0,0 0,-1 0,1 0,0 0,0 0,0-1,0 1,0-1,0 1,1-1,-1 0,0 0,1 0,-1 0,1 0,-1-1,1 1,0-1,-1 0,1 1,-1-1,1 0,-1-1,1 1,0 0,-1-1,1 1,-1-1,1 0,-1 0,0 0,1 0,-1 0,2-2,4-1,0-1,-1 0,0 0,0-1,0 1,-1-2,0 1,0-1,0 0,-1 0,1-1,-2 0,0 1,-1-1,0-1,0 1,-1 0,0-1,0 1,-1-1,0 0,0 1,-1-1,-1 0,0-6,1 12,-1-1,1 1,-1-1,0 1,0-1,0 1,-1 0,1-1,-1 1,0 0,0 0,0 0,0 1,0-1,0 0,-1 1,0-1,1 1,-1 0,0 0,0 0,0 0,0 1,0-1,-1 1,1 0,0 0,-1 0,1 0,-1 0,1 1,-1 0,1 0,-2 0,-22 2,3 4</inkml:trace>
</inkml:ink>
</file>

<file path=ppt/ink/ink8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3.01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31 420,'-2'6,"-3"7,0 0,0 1,2-1,-1 1,2 0,0 0,0 0,2 0,0 0,0 0,3 14,-3-27,0 1,0-1,0 1,1-1,-1 1,1-1,-1 0,1 1,-1-1,1 0,0 0,-1 1,1-1,0 0,0 0,0 0,0 0,0 0,0 0,1 0,-1 0,0 0,0-1,1 1,-1 0,0-1,1 1,-1-1,0 1,1-1,-1 0,1 0,-1 0,1 0,-1 0,1 0,-1 0,1 0,-1 0,0-1,1 1,-1 0,1-1,-1 0,52-41,-38 27,-1-2,-1 1,0-2,-1 0,-1 0,-1-1,-1 0,0-1,-1 0,1-9,-8 27,0 1,-1-1,1 0,0 0,-1 0,0 0,1 0,-1 0,0 0,0 0,0 0,0 0,-1 0,1 0,0 0,-1 0,1 0,-1 0,0 0,0 0,0 0,0 1,0-1,0 0,0 1,-1-1,1 1,0-1,-1 1,1-1,-1 1,0 0,1 0,-1 0,0 0,0 0,0 0,1 1,-1-1,0 1,0-1,0 1,0-1,0 1,0 0,0 0,0 0,0 0,0 1,-1-1,-1 1,0-1,0 1,0 0,0 0,1 1,-1-1,1 1,-1 0,1 0,-1 0,1 0,0 1,0-1,0 1,0 0,1 0,-1 0,1 0,-1 0,1 0,0 1,0-1,1 1,-1-1,1 1,0 0,0 1,1-4,0 0,0 1,1-1,-1 0,1 1,-1-1,1 0,-1 1,1-1,0 0,0 0,0 0,0 0,0 0,0 0,0 0,0 0,0 0,0 0,0-1,0 1,1 0,-1-1,0 1,0-1,1 0,-1 1,1-1,-1 0,0 0,1 1,-1-1,0 0,1-1,-1 1,1 0,-1 0,1-1,54-11,-40 5,1 0,-2-1,1-1,-1 0,-1-1,0-1,0 0,-1 0,0-2,-1 0,-1 0,0-1,-1 0,0-1,-1 0,-1-1,0 0,-1 0,-1 0,0-1,-2 0,0 0,0-1,-2 1,0-1,-1-11,-2 29,1 1,-1 0,1-1,-1 1,0 0,1-1,-1 1,0-1,0 0,1 1,-1-1,0 1,0-1,0 0,1 0,-1 1,0-1,0 0,0 0,0 0,0 0,0 0,1 0,-1 0,0-1,0 1,0 0,0 0,0-1,1 1,-1 0,0-1,0 1,1-1,-1 1,0-1,0 1,1-1,-1 1,1-1,-1 0,1 1,-1-1,1 0,-1 0,1 1,-1-1,1 0,0 0,-1 0,1 0,0 1,0-1,0 0,0 0,0 0,0 0,0 0,0 0,0 1,0-1,0 0,1 0,-1 0,0 0,0 1,1-1,-1 0,1 0,-1 0,-5 15,0 0,0 0,2 0,0 0,0 1,1-1,1 1,1 0,0 0,1 2,-1 3,2 361,27 13,-27-386,-1 1,0-1,-1 0,0 1,0-1,-1 1,0-1,0 0,-1 0,0 1,-1-1,0 0,0-1,-1 1,1-1,-2 1,1-1,-1 0,0-1,-1 1,1-1,-7 5,8-10,0 0,1-1,-1 0,0 0,0 0,0 0,0 0,0-1,0 0,0 0,0 0,0 0,0-1,1 1,-1-1,1 0,-1 0,1 0,0 0,0-1,0 0,0 1,0-1,0 0,1 0,-1 0,1-1,0 1,0-1,0 1,1-1,-1 0,1 1,0-1,0 0,0 0,0 0,1 0,0 0,0 0,0-2,-2-10,0 1,2-1,0 1,0-1,1 0,1 1,1-1,0 1,1 0,1 0,0 0,1 1,3-5,2 1</inkml:trace>
</inkml:ink>
</file>

<file path=ppt/ink/ink8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5.33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115 0,'-10'43,"-8"43,0 12,2-6,4-14,4-15,3-14,3-11,2-6,0-4,1-2,-5-6,-7-5,-1-6</inkml:trace>
  <inkml:trace contextRef="#ctx0" brushRef="#br0" timeOffset="429.168">312 225,'-14'11,"-7"6,0 0,1 1,1 1,1 1,0 1,2 0,-11 18,25-34,0 0,1 0,0 1,-1-1,2 0,-1 1,1-1,-1 1,2-1,-1 0,0 1,1-1,0 1,0-1,1 0,0 0,0 0,0 0,0 0,1 0,0 0,0-1,0 1,0-1,1 0,-1 0,1 0,0-1,1 1,-1-1,1 0,-1 0,1 0,0-1,4 2,144 107,-138-100</inkml:trace>
</inkml:ink>
</file>

<file path=ppt/ink/ink8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4.049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 52,'-6'16,"1"0,0 0,2 0,0 0,0 1,2-1,0 1,1 15,0-29,0 0,0 0,0 0,0 0,0 0,1 0,-1 0,1 0,0 0,0 0,0-1,0 1,0 0,1 0,-1-1,1 1,0-1,0 0,-1 1,2-1,-1 0,0 0,0 0,1 0,-1-1,1 1,-1-1,1 1,0-1,0 0,0 0,-1 0,1 0,0-1,0 1,0-1,0 0,0 1,0-2,0 1,0 0,0 0,3-2,10-5,0-1,0-1,-1-1,0 0,0-1,-1 0,-1-1,0-1,0 0,2-5,36-34,-50 50,0 1,0-1,1 1,-1-1,0 1,0 0,1 0,-1 0,0 0,1-1,-1 2,1-1,0 0,-1 0,1 0,0 1,-1-1,1 1,0 0,0-1,-1 1,1 0,0 0,0 0,0 0,-1 0,1 0,0 1,0-1,-1 1,1-1,0 1,-1 0,1-1,0 1,-1 0,1 0,-1 0,1 0,-1 0,0 1,1-1,0 2,21 35,-22-33,1 0,-1-1,1 1,0 0,0-1,1 1,-1-1,1 0,0 0,0 0,0 0,1 0,-1-1,1 1,0-1,0 0,0 0,0-1,1 1,-1-1,1 0,-1 0,1 0,0-1,0 1,0-1,0-1,0 1,0-1,0 1,0-1,0-1,0 1,0-1,1 0,3-5,-2 0,1-1,-1 0,0 0,-1 0,1-1,-1 0,-1 0,0-1,0 0,0 1,-1-2,-1 1,0 0,0-1,0 0,-1 1,-1-1,0 0,0 0,-1 0,0 0,-1 0,0 0,-1-3,1 6,1 7</inkml:trace>
  <inkml:trace contextRef="#ctx0" brushRef="#br0" timeOffset="320.154">875 81,'-7'20,"0"1,2-1,1 1,0 0,2 1,0-1,2 0,0 1,3 17,-3-36,1 0,0 0,0 0,0 0,1 0,-1-1,1 1,-1 0,1-1,0 1,0-1,0 1,0-1,0 0,1 0,-1 0,1 0,-1 0,1-1,0 1,-1-1,1 0,0 0,0 0,0 0,0 0,0-1,0 1,0-1,1 0,-1 0,0 0,0 0,0 0,0-1,0 1,0-1,0 0,0 0,0 0,0 0,0-1,-1 1,1-1,0 0,-1 0,1 0,-1 0,0 0,0 0,0-1,0 1,0 0,0-1,0 0,9-12,-1 1,0-2,-1 1,0-1,-1 0,-1-1,-1 0,0 0,-1-1,-1 1,-1-1,0-8,-2 21,-1 1,0 0,0 0,-1 0,1 0,-1-1,0 1,0 0,0 0,0 0,-1 0,0 1,0-1,0 0,0 1,-1-1,1 1,-1 0,0 0,0 0,0 0,0 0,0 1,-1-1,1 1,-1 0,1 0,-1 0,0 1,0-1,0 1,0 0,0 0,0 0,-1 1,1-1,0 1,0 0,0 0,0 1,-1-1,1 1,0 0,0 0,0 0,0 0,0 1,0 0,-3 2,-10 11,2 2</inkml:trace>
  <inkml:trace contextRef="#ctx0" brushRef="#br0" timeOffset="620.449">1185 419,'5'-38,"6"-23,6-5,0 3,3 8,-3 9,0 12,-2 6,2 9,-4 12,-2 8</inkml:trace>
</inkml:ink>
</file>

<file path=ppt/ink/ink8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38.69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85 99,'0'341,"28"-144,-26-173</inkml:trace>
  <inkml:trace contextRef="#ctx0" brushRef="#br0" timeOffset="449.95">1 269,'0'-11,"0"-1,2 1,-1-1,1 1,1 0,0 0,1 0,0 0,0 0,1 1,1 0,0-1,-3 6,0 1,0 0,1 0,-1 0,1 0,0 1,0-1,0 1,0 0,1 1,-1-1,1 1,0-1,-1 1,1 1,0-1,0 1,0 0,1 0,-1 0,0 1,0-1,1 1,-1 1,0-1,0 1,3 0,4 1,0 0,0 0,0 2,-1-1,1 1,-1 1,1 0,-2 1,1 0,-1 1,1 0,-2 0,1 1,-1 0,0 1,-1 0,0 0,-1 1,4 6,-9-12,-1 1,1-1,-1 1,0 0,0-1,-1 1,0 0,1-1,-2 1,1 0,0-1,-1 1,0 0,0-1,0 1,-1-1,1 0,-1 1,0-1,-1 0,1 0,-1 0,1 0,-1-1,0 1,-1-1,1 1,0-1,-1 0,0 0,0-1,0 1,0-1,0 0,0 0,-1 0,1-1,-4 1,-99 34,59-29,30-1</inkml:trace>
  <inkml:trace contextRef="#ctx0" brushRef="#br0" timeOffset="1704.419">593 439,'-13'5,"1"1,-1 0,1 1,1 0,-1 1,2 0,-1 1,1 0,0 1,1 0,0 0,1 1,0 1,0-1,1 1,1 0,0 1,-2 6,7-18,0 1,0 0,0-1,0 1,1 0,-1 0,0-1,1 1,0 0,-1 0,1 0,0 0,0 0,0 0,0 0,0-1,0 1,1 0,-1 0,0 0,1 0,0 0,-1-1,1 1,0 0,0-1,0 1,0 0,0-1,1 0,-1 1,0-1,1 1,-1-1,1 0,-1 0,1 0,-1 0,1 0,0 0,0-1,-1 1,1 0,0-1,0 1,0-1,0 0,0 0,-1 0,3 0,7-2,0 0,0-1,-1-1,1 0,-1 0,0-1,0-1,-1 1,1-1,-1-1,-1 0,1 0,-1-1,0 0,-1 0,0-1,0 0,-1 0,0-1,7-5,91-97,-104 112,0 0,0 1,0-1,0 0,0 0,1 1,-1-1,0 0,0 1,0-1,0 0,1 0,-1 1,0-1,0 0,1 0,-1 0,0 1,0-1,1 0,-1 0,0 0,1 0,-1 0,0 0,1 0,-1 1,0-1,1 0,-1 0,0 0,0 0,1 0,-1 0,0 0,1-1,-1 1,0 0,1 0,-1 0,0 0,1 0,-1 0,0-1,0 1,1 0,-1 0,0 0,0-1,1 1,-1 0,0 0,0-1,0 1,0 0,1-1,-11 38,6-24,3-9,-1 0,0 0,1 0,0 1,0-1,0 0,0 0,1 1,0-1,0 0,0 1,0-1,1 0,-1 1,1-1,0 0,1 0,-1 0,1 0,0 0,0 0,0 0,0 0,0-1,1 1,0-1,0 0,0 0,0 0,0 0,1 0,-1-1,1 1,-1-1,1 0,0 0,0 0,0-1,0 0,1 1,-1-1,1 0,4-2,0 0,0 0,-1-1,1 1,0-2,-1 0,0 0,0 0,0-1,0 0,0 0,-1-1,0 0,0-1,0 0,0 0,2-3,91-123,-95 126,-1-1,0 0,0 0,-1 0,0 0,0 0,-1-1,0 1,0-1,-1 1,0-1,0 0,-1-6,1 13,-1 1,0-1,0 0,0 1,0-1,0 0,0 1,-1-1,1 0,0 1,0-1,0 0,0 1,-1-1,1 1,0-1,-1 1,1-1,-1 1,1-1,0 1,-1-1,1 1,-1-1,1 1,-1-1,1 1,-1 0,0-1,1 1,-1 0,1 0,-1-1,0 1,1 0,-1 0,0 0,1 0,-1 0,0 0,1 0,-1 0,0 0,1 0,-1 0,1 0,-1 1,0-1,1 0,-1 0,1 1,-1-1,0 0,1 1,-1-1,1 1,-1-1,1 0,-1 1,1-1,-1 1,-26 30,26-28,0-1,-1 0,2 1,-1-1,0 1,0-1,1 1,-1 0,1-1,0 1,0-1,0 1,0 0,1-1,-1 1,1-1,-1 1,1-1,0 1,0-1,0 1,0-1,0 0,1 1,-1-1,1 0,-1 0,1 0,0 0,0 0,0-1,0 1,0-1,0 1,0-1,1 1,-1-1,0 0,1 0,-1-1,1 1,-1 0,1-1,0 1,-1-1,1 0,1 0,5 2,-4-2,0 1,0-1,0 1,0 0,0 0,0 1,0 0,-1 0,1 0,0 0,-1 0,0 1,1 0,-1 0,-1 0,1 1,0-1,-1 1,1 0,-1 0,0 0,0 0,-1 0,1 1,-1 0,0-1,1 4,-1 34,-3-39,0 0,0 0,1 0,-1 0,1 0,0 0,-1 0,1 0,1 0,-1 0,0 0,1 0,-1 0,1 0,0 0,0 0,0 0,1 0,-1 0,1-1,-1 1,1 0,0-1,0 0,0 1,0-1,1 0,-1 0,0 0,1 0,0-1,-1 1,1-1,0 1,0-1,0 0,0 0,0 0,0-1,8-3,1-2,-1 1,0-1,0-1,-1 0,0-1,0 1,0-2,-1 0,0 0,-1 0,0-1,0-1,-1 1,0-1,0 0,-1-1,-6 10,32-40,-2-1,-1-2,-3 0,-2-2,-1-1,5-21,-18 39,-6 20,-1 1,1 0,-2-1,1 1,-1-1,0 0,-1 0,0 1,-1-1,1 0,-2 0,1 0,-1 0,-1 0,0-1,2 9,0 0,-1-1,1 1,0 0,-1 0,1 0,-1 0,0 0,1 0,-1 0,0 0,1 0,-1 0,0 0,0 0,0 0,0 1,0-1,0 0,0 1,0-1,0 1,0-1,-1 1,1-1,0 1,0 0,0 0,0-1,-1 1,1 0,0 0,0 0,-1 0,1 1,0-1,0 0,0 0,-1 1,1-1,0 1,0-1,0 1,0-1,0 1,0 0,0 0,0-1,0 1,0 1,-45 47,39-35,0 0,1 1,1 0,0 0,1 0,0 1,2-1,0 1,0 0,2-1,0 1,0 0,2 0,1 8,-1 34,10 83,22 1,-34-136,-2-4</inkml:trace>
  <inkml:trace contextRef="#ctx0" brushRef="#br0" timeOffset="1953.095">1440 240,'14'10,"15"8,7 0,-3-2</inkml:trace>
  <inkml:trace contextRef="#ctx0" brushRef="#br0" timeOffset="3002.212">1468 297,'5'0,"6"0,7 0,4 0,3 0,3 0,1 0,0 0,-4 0</inkml:trace>
</inkml:ink>
</file>

<file path=ppt/ink/ink8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47.73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143 141,'-14'33,"-10"22,-1 5,-1-2,5-7,5-6,5-17,5-12</inkml:trace>
  <inkml:trace contextRef="#ctx0" brushRef="#br0" timeOffset="397.565">86 226,'31'-47,"-31"46,1 0,-1 0,1 0,0 1,-1-1,1 0,0 0,-1 1,1-1,0 0,0 1,0-1,0 1,-1-1,1 1,0-1,0 1,0 0,0-1,0 1,0 0,0 0,0 0,0 0,0 0,0 0,0 0,0 0,0 0,0 0,0 1,0-1,0 0,0 1,0-1,0 1,0-1,0 1,0-1,-1 1,1-1,0 1,0 0,-1 0,1-1,0 1,-1 0,1 0,-1 0,1 1,103 230,-42-162,-60-69,0 1,1-1,-1 1,0-1,0 0,1 0,-1 0,1 0,-1 0,1-1,-1 1,1-1,-1 0,1 0,-1 1,1-2,-1 1,1 0,0 0,-1-1,1 0,-1 1,1-1,-1 0,0 0,1 0,-1 0,0-1,0 1,0-1,0 1,0-1,1-1,7-10,0 0,-1 0,-1-1,0 0,-1 0,-1-1,0 0,-1 0,-1-1,0 1,-1-1,0 0,2-7,12-103,-16 101</inkml:trace>
  <inkml:trace contextRef="#ctx0" brushRef="#br0" timeOffset="733.939">793 141,'-11'16,"2"1,0 1,1-1,1 1,0 1,1-1,2 1,-1 0,2 0,1 0,0 1,2 5,0-22,0 1,0-1,1 0,-1 0,1 0,0 0,0 1,0-1,0 0,1-1,-1 1,1 0,0 0,0-1,0 1,0-1,0 1,1-1,-1 0,1 0,-1 0,1 0,0 0,-1-1,1 1,0-1,0 0,0 0,1 0,-1 0,0 0,0-1,0 1,1-1,-1 0,0 0,0 0,1-1,-1 1,0-1,0 0,0 0,0 0,0 0,0 0,0 0,2-2,5-3,-1 1,0-1,0 0,-1-1,0 0,0-1,0 0,-1 0,0 0,-1-1,0 0,0 0,-1-1,0 1,-1-1,0 0,-1 0,0-1,0 1,-1-1,0 0,-1 1,0-1,-1 0,0 0,-1 1,0-1,-1 0,0-2,1 8,-1 1,1 0,0-1,-1 1,0 0,0 0,0 0,-1 0,1 0,-1 1,0-1,0 1,0 0,-1-1,1 1,-1 1,1-1,-1 1,0-1,0 1,0 0,0 0,-1 1,1-1,0 1,-1 0,1 0,-1 1,1-1,-1 1,-2 0,-9 4</inkml:trace>
  <inkml:trace contextRef="#ctx0" brushRef="#br0" timeOffset="1113.843">1385 0,'-5'34,"-1"25,0 7,1-2,1-8,2-8,-4-13,-1-6,1-5,1-1,2-4</inkml:trace>
  <inkml:trace contextRef="#ctx0" brushRef="#br0" timeOffset="1376.612">1074 170,'39'0,"26"0,8 0,0 0,-6 0,-11 0,-5 0,-6 0,-6 0,-5 0,-9 0</inkml:trace>
  <inkml:trace contextRef="#ctx0" brushRef="#br0" timeOffset="1932.481">30 677,'18'-6,"1"0,-1 1,1 1,0 1,0 0,1 1,-1 2,17 0,-16 0,1019 1,-927-6,0-4,105-23,-185 27</inkml:trace>
</inkml:ink>
</file>

<file path=ppt/ink/ink8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54.30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12,'1809'0,"-1759"-6,-32 0</inkml:trace>
</inkml:ink>
</file>

<file path=ppt/ink/ink8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7:59.54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337 501,'-4'-6,"0"0,0 0,-1 0,0 1,0-1,0 1,-1 1,1-1,-1 1,-1 0,1 0,0 1,-1 0,0 0,1 0,-1 1,0 0,-1 1,1-1,0 1,0 1,0-1,-1 1,1 0,0 1,-1 0,1 0,0 1,0-1,0 2,-6 1,3 4,0 0,0 0,0 1,1 0,1 1,-1 0,2 0,-1 1,2 0,-1 0,1 1,1 0,0 0,1 0,0 0,1 1,0-1,0 8,3-16,0-1,0 0,0 1,0-1,0 0,1 1,0-1,0 0,0 1,0-1,0 0,0 0,1 0,0 0,-1 0,1-1,0 1,1 0,-1-1,0 1,1-1,-1 0,1 0,0 0,0 0,0 0,0-1,0 1,0-1,0 0,0 0,0 0,1 0,-1 0,0-1,3 0,8 2,0-1,0-1,0 0,0-1,0 0,0-2,-1 1,7-3,-1-2,-1 0,0-1,0-1,-1 0,0-2,0 0,-2-1,1 0,-1-1,-1-1,0 0,-1-1,-1-1,0 0,-1 0,-1-2,-10 17,0 1,0 0,0-1,0 1,0 0,0-1,0 1,0-1,1 1,-1 0,0-1,0 1,0 0,0-1,0 1,1 0,-1-1,0 1,0 0,1 0,-1-1,0 1,0 0,1 0,-1-1,0 1,1 0,-1 0,0 0,1 0,-1-1,0 1,1 0,-1 0,0 0,1 0,-1 0,0 0,1 0,-1 0,0 0,1 0,-1 0,1 0,-1 0,0 0,1 1,-1-1,0 0,1 0,-1 0,0 0,1 1,-1-1,0 0,0 0,1 1,-1-1,0 0,0 0,1 1,-1-1,0 0,0 1,0-1,1 0,4 31,-3-17,-2-8,1-1,-1 1,2 0,-1-1,1 1,-1-1,2 0,-1 0,0 0,1 0,0 0,0 0,1 0,-1-1,1 0,0 0,0 0,0 0,1 0,-1-1,1 0,0 0,0 0,0-1,0 1,1-1,-1-1,1 1,1 0,16 0</inkml:trace>
  <inkml:trace contextRef="#ctx0" brushRef="#br0" timeOffset="345.954">986 332,'-14'9,"0"0,1 1,0 0,1 1,0 1,0 0,2 0,-1 1,2 1,-8 12,16-23,0-1,0 1,0 0,1 0,-1 0,1 0,0 1,-1-1,1 0,1 0,-1 0,0 0,1 0,-1 0,1 0,0 0,0 0,0 0,1-1,-1 1,1 0,-1-1,1 1,1 0,15 42,-19-41,0 0,0-1,0 1,-1 0,1-1,-1 1,0-1,0 1,0-1,-1 0,1 0,-1 0,0 0,0-1,0 1,0-1,0 1,0-1,-1 0,1 0,-1-1,0 1,1-1,-1 1,-11 6,-88 34,108-43</inkml:trace>
  <inkml:trace contextRef="#ctx0" brushRef="#br0" timeOffset="764.534">1353 360,'-6'1,"-1"1,1 0,0 0,1 1,-1 0,0 0,1 0,0 1,-1-1,1 1,1 0,-1 1,1-1,-1 1,1 0,1 0,-1 0,1 1,0-1,0 1,0 0,1 0,0 0,0 0,0 0,1 0,0 1,0-1,1 0,0 1,0 1,2-3,0 0,0 0,-1 1,1-1,-1 1,0 0,-1-1,0 1,0 0,0-1,0 1,-1-1,0 1,0 0,0-1,-1 0,0 1,0-1,0 0,-1 0,0 0,0 0,0 0,0-1,-1 0,0 1,0-1,-2 2,-3 0,0 1,-1-1,0-1,0 1,0-2,0 1,-1-1,0-1,-10 2,9-6</inkml:trace>
  <inkml:trace contextRef="#ctx0" brushRef="#br0" timeOffset="1100.037">1466 557,'9'29,"9"9,5-6,4-13,2-11,-3-11,-3-9,-4-8,-5-6,-6-2,-4-2,-2-1,-7 6,-7 6,-6 7,-5 10,1 5</inkml:trace>
  <inkml:trace contextRef="#ctx0" brushRef="#br0" timeOffset="1660.493">2058 416,'-10'-1,"1"1,-1 0,0 0,1 1,-1 0,1 0,-1 1,1 1,0-1,0 1,0 1,0 0,0 0,1 1,0 0,0 0,0 1,1 0,-1 1,2-1,-1 1,1 0,-1 1,5-4,-1 0,1 0,0-1,0 2,0-1,0 0,1 0,0 0,0 1,0-1,0 1,1-1,-1 1,1-1,0 1,1-1,-1 1,1-1,0 1,0-1,0 0,1 1,-1-1,1 0,0 0,0 0,1 0,-1-1,1 1,0 0,0-1,0 0,0 0,0 0,1 0,0 0,2 1,2 1,0 0,0 0,0-1,1 0,-1-1,1 0,0 0,0-1,0 0,0 0,1-1,-1-1,0 1,0-2,1 1,-1-1,5-1,3-4</inkml:trace>
  <inkml:trace contextRef="#ctx0" brushRef="#br0" timeOffset="1929.639">2200 586,'-5'29,"-2"9</inkml:trace>
  <inkml:trace contextRef="#ctx0" brushRef="#br0" timeOffset="2177.725">2227 247,'0'0</inkml:trace>
  <inkml:trace contextRef="#ctx0" brushRef="#br0" timeOffset="2662.829">2567 557,'-15'12,"-92"92,106-103,0 0,0-1,1 1,-1 0,0 0,0 0,0 0,1 0,-1-1,0 1,1 0,-1 1,1-1,-1 0,1 0,0 0,-1 0,1 0,0 0,0 0,0 1,0-1,0 0,0 0,0 0,0 0,0 1,0-1,1 0,-1 0,0 0,1 0,-1 0,1 0,-1 0,1 0,0 0,-1 0,1 0,0 0,0 0,0-1,0 1,-1 0,1 0,0-1,0 1,0-1,1 1,-1-1,0 1,0-1,0 0,0 0,0 1,0-1,1 0,-1 0,0 0,0 0,0 0,0 0,0-1,1 1,-1 0,0 0,0-1,0 1,1-1,133-61,-102 42,-31 19,-1-1,1 1,0 0,0 0,0 0,0 0,0 0,1 0,-1 1,0-1,0 1,0-1,1 1,-1 0,0 0,0 0,1 0,-1 0,0 1,0-1,1 1,-1-1,0 1,0 0,0 0,0 0,0 0,0 0,0 0,0 0,-1 1,1-1,0 1,-1-1,1 1,-1 0,1 0,-1 0,0 0,0 0,0 0,2 3,-1-1,-1 0,1 0,0 0,0-1,1 1,-1 0,1-1,-1 0,1 0,0 1,0-2,1 1,-1 0,1-1,-1 1,1-1,0 0,0 0,0-1,0 1,0-1,1 0,2 1,-1-1,1-1,0 1,-1-1,1 0,0-1,-1 1,1-1,0-1,-1 1,0-1,1 0,-1-1,0 0,0 1,0-2,0 1,-1-1,1 0,-1 0,0-1,0 1,0-1,-1 0,0 0,0-1,0 1,-1-1,2-2,-5 7,142-241,-132 221,-1 0,-1-1,-1 0,-1-1,-1 1,-1-1,-1 0,-1-1,-1 1,-1 0,-1 0,1 21,0 0,0 0,0 1,0-1,-1 0,1 0,0 1,-1-1,1 0,-1 1,0-1,1 0,-1 1,0-1,0 1,0-1,0 1,0 0,0-1,-1 1,1 0,0 0,-1 0,1 0,-1 0,1 0,-1 0,1 1,-1-1,0 0,1 1,-1-1,0 1,1 0,-1-1,0 1,0 0,1 0,-1 0,0 0,0 1,1-1,-1 0,0 1,1-1,-1 1,0 0,1-1,-1 1,1 0,-1 0,1 0,0 0,-1 0,1 0,0 1,-1-1,1 0,0 1,0-1,0 1,0-1,1 1,-1 0,-10 13,2 1,0 0,1 1,0 0,1 0,1 1,1-1,1 1,0 1,1-1,1 0,1 1,1-1,0 1,1 0,1-1,4 18,-4-24,1 1,0-1,0 0,1 0,0 0,1-1,1 1,0-1,0 0,1-1,1 1,0-2,0 1,1-1,0 0,0-1,1 0,0 0,2 0,3-3,-2-5</inkml:trace>
  <inkml:trace contextRef="#ctx0" brushRef="#br0" timeOffset="2915.514">2877 416,'38'5,"23"1,5 0,-4-1,-7-1,-8-2,-8-1,-5-5,-4-3,-7 1</inkml:trace>
  <inkml:trace contextRef="#ctx0" brushRef="#br0" timeOffset="3175.207">3441 557,'2'-1,"10"-4,-1 0,1-2,-1 1,0-2,0 1,-1-1,0-1,0 0,-1 0,0-1,-1 0,0-1,-1 0,0 0,0 0,-1-3,-5 13,-1-1,0 1,0-1,1 0,-1 1,0-1,0 1,-1-1,1 0,0 1,0-1,-1 0,1 1,-1-1,1 1,-1-1,0 1,0 0,0-1,0 1,0 0,0-1,0 1,0 0,0 0,0 0,-1 0,1 0,0 0,-1 0,1 0,-1 1,1-1,-1 1,1-1,-1 1,1-1,-1 1,0 0,1 0,-1 0,0 0,1 0,-1 0,1 0,-1 0,0 1,-78 16,67-11,0 0,1 1,0 1,1 0,0 0,0 1,1 1,0-1,0 2,1-1,1 1,0 1,0-1,1 1,0 1,2-1,-2 5,6-14,1 0,-1 1,1-1,0 0,0 0,0 1,0-1,1 0,-1 0,1 1,0-1,0 0,0 0,1 0,-1 0,1 0,-1 0,1-1,0 1,0 0,0-1,0 1,1-1,-1 0,1 0,-1 0,1 0,0 0,0-1,0 1,0-1,0 0,0 0,2 1,113 15,15-38,-107 12</inkml:trace>
  <inkml:trace contextRef="#ctx0" brushRef="#br0" timeOffset="3565.501">3921 416,'-16'11,"1"1,0 0,0 0,1 2,1 0,0 0,1 1,1 1,0 0,1 0,1 1,-3 8,11-24,0 1,1 0,-1 0,0-1,1 1,-1 0,1 0,0 0,-1 0,1 0,0-1,0 1,0 0,1 0,-1 0,0 0,1 0,-1 0,1-1,-1 1,1 0,0 0,0-1,0 1,0-1,0 1,0-1,1 1,-1-1,0 1,1-1,-1 0,1 0,-1 0,1 0,-1 0,1 0,0 0,0-1,-1 1,1 0,0-1,0 0,0 1,0-1,0 0,0 0,92-10,-67-2,0-2,-1 0,0-1,-1-2,-1-1,-1 0,-1-2,0-1,18-23,-16 15,-1-1,-2-1,-1-1,-1 0,11-30,-26 56,0-1,0 1,-1-1,-1 0,1 0,-1-1,0 1,0 0,-1-1,0 1,-1-1,1 1,-2-1,1 0,-1 1,0-1,0 1,-1 0,0-1,0 1,-1 0,0 0,0 0,-1 1,0-1,0 1,0 0,-1 0,0 0,0 0,0 1,-1 0,0 0,0 1,0-1,0 1,-1 1,0-1,-2 0,0 4,-1-1,1 2,0-1,-1 1,1 0,0 1,0 0,0 1,0 0,0 0,0 1,1 0,0 1,0-1,0 2,0-1,1 1,-3 3,0 1,1 0,0 1,0 0,1 1,1 0,0 0,0 0,1 1,1 0,0 0,1 1,1-1,0 1,0 0,1 0,1 0,1 0,0 0,0 0,3 10,0-3,0-1,1 0,1 0,1-1,1 0,1 0,0 0,2-1,0 0,1-1,0 0,2-1,0 0,1 0,19 16,2-1,2-2,0-2,21 11,-24-17</inkml:trace>
</inkml:ink>
</file>

<file path=ppt/ink/ink8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05.256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39 368,'-6'9,"1"1,0 0,1 0,0 0,0 0,1 0,1 1,0 0,0 0,1-1,0 1,1 0,0 0,1 0,0 0,1 0,0-1,1 1,3 8,-5-17,1 1,0-1,-1 0,1 1,0-1,0 0,1 0,-1 0,0-1,1 1,-1 0,1-1,-1 0,1 1,0-1,0 0,-1-1,1 1,0 0,0-1,0 1,0-1,0 0,0 0,0 0,0-1,0 1,-1-1,1 1,0-1,0 0,0 0,-1 0,1-1,0 1,1-1,87-66,-19-25,-70 93,0 1,0-1,0 1,-1 0,1-1,0 1,0 0,0 0,-1 0,1 0,-1 1,1-1,-1 0,1 1,-1-1,0 1,0-1,1 1,-1-1,0 1,0 0,-1 0,1-1,0 1,-1 0,1 0,-1 0,1 0,-1 0,0 0,0 0,0 1,2 2,46 99,-46-101,1 0,-1 0,1 0,0 0,0 0,0-1,0 1,0-1,1 0,-1 0,1 0,-1-1,1 1,0-1,-1 0,1 0,0 0,0 0,0-1,0 1,0-1,0 0,0 0,0-1,0 1,-1-1,5-1,2-2,0 0,1-1,-2 0,1-1,-1 0,1-1,-2 0,1 0,-1-1,0 0,-1 0,0-1,0 0,-1 0,0 0,0-1,-1 0,-1 0,1-1,-2 1,1-1,-2 0,1 0,0-9,-2-4</inkml:trace>
  <inkml:trace contextRef="#ctx0" brushRef="#br0" timeOffset="250.198">800 481,'0'33,"5"12,6-2,2-9</inkml:trace>
  <inkml:trace contextRef="#ctx0" brushRef="#br0" timeOffset="418.07">744 85,'0'0</inkml:trace>
  <inkml:trace contextRef="#ctx0" brushRef="#br0" timeOffset="652.846">1111 1,'21'151,"-4"-37,-5 2,-4 65,-38-7,12-81,13-73</inkml:trace>
  <inkml:trace contextRef="#ctx0" brushRef="#br0" timeOffset="965.697">857 452,'38'-5,"32"-1,9-5,-4 0,-10 1,-16-2,-12 1,-7 3,-4-3,-1-4,-6 1</inkml:trace>
  <inkml:trace contextRef="#ctx0" brushRef="#br0" timeOffset="1324.036">1449 29,'-22'172,"5"-42,5 1,5 41,7-169,-1 1,0-1,1 0,0 1,0-1,0 0,0 1,1-1,-1 0,1 0,0 1,0-1,0 0,0 0,0 0,1 0,-1 0,1 0,0 0,0-1,0 1,0-1,1 1,-1-1,1 0,-1 0,1 0,0 0,0 0,-1-1,1 1,1-1,-1 0,0 1,0-2,3 2,4-4,0 0,0-1,0 0,-1-1,0 0,0 0,0-1,0 0,0-1,-1 0,0 0,-1-1,1 0,5-7,48-36,-58 48,-1-1,1 1,-1-1,1 1,0 0,0 0,0 1,0-1,0 0,0 1,1 0,-1 0,0 0,1 0,-1 1,1-1,-1 1,1 0,-1 0,1 0,-1 0,1 1,-1-1,1 1,-1 0,0 0,1 0,-1 0,0 1,0-1,0 1,0 0,0 0,0 0,0 0,-1 1,1-1,-1 1,0 0,0-1,0 1,0 0,1 3,21 161,-13-148</inkml:trace>
</inkml:ink>
</file>

<file path=ppt/ink/ink8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42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29 5,'-1'-1,"1"1,0 0,-1-1,1 1,-1 0,1-1,-1 1,1 0,-1 0,1 0,-1-1,1 1,-1 0,1 0,-1 0,0 0,1 0,-1 0,1 0,-1 0,1 0,-1 0,1 0,-1 0,0 0,1 1,-1-1,1 0,-1 0,1 1,-1-1,1 0,0 1,-1-1,1 0,-1 1,1-1,0 0,-1 1,1-1,0 1,-1-1,1 1,0-1,0 1,-1-1,1 1,0-1,0 1,0 0,0-1,0 1,0-1,0 1,0-1,0 1,0-1,0 1,0 0,0 0,-5 39,5-40,-1 275,29-65,-28-209,-1 0,1-1,0 1,0 0,-1 0,1 0,0 0,0 0,0 0,0 0,0 0,0-1,0 1,0 0,1 0,-1 0,0 0,0 0,1 0,-1-1,1 1,-1 0,1 0,-1 0,1-1,-1 1,1 0,0-1,-1 1,1 0,0-1,-1 1,1-1,0 1,0-1,0 0,0 1,-1-1,1 0,0 0,0 1,0-1,0 0,0 0,0 0,0 0,-1 0,1 0,0 0,0 0,0-1,0 1,0 0,0 0,0-1,9-7</inkml:trace>
</inkml:ink>
</file>

<file path=ppt/ink/ink8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678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 0,'38'5,"27"2,8-1,-4-1,-10-1,-8-2,-10-1,-11-1</inkml:trace>
</inkml:ink>
</file>

<file path=ppt/ink/ink8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1.96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35 13,'-7'18,"0"1,2 0,0 0,1 1,1-1,1 1,1 0,0 0,2 0,0-1,1 1,1 0,4 13,-6-30,0-1,0 1,0-1,0 0,1 1,-1-1,1 0,-1 0,1 0,0 0,0 0,0 0,0 0,0 0,0-1,0 1,0-1,1 0,-1 0,1 0,-1 0,1 0,-1 0,1 0,-1-1,1 0,0 1,-1-1,1 0,0 0,-1 0,1-1,0 1,-1-1,1 1,0-1,-1 0,2-1,83-58,-81 55,1-1,-1 0,0 0,-1-1,1 1,-1-1,-1-1,1 1,-1-1,-1 1,1-1,-1 0,-1-1,0 1,0 0,0-1,-1 1,0-1,-1 1,0-1,0 0,-1 1,0-1,0 1,-1-1,0 1,-1 0,0 0,0 0,0 0,-1 0,-5-5,9 12,0 0,-1 0,1 0,-1 0,0 0,1 0,-1 0,0 0,1 0,-1 1,0-1,0 0,0 1,0-1,0 1,0-1,0 0,1 1,-2 0,1-1,0 1,0 0,0-1,0 1,0 0,0 0,0 0,0 0,0 0,0 0,0 0,0 1,-1-1,1 0,0 1,0-1,0 0,0 1,0-1,1 1,-1 0,0-1,0 1,0 0,0-1,0 1,1 0,-1 0,0 0,1 0,-1 0,1-1,-1 1,1 1,-6 14</inkml:trace>
</inkml:ink>
</file>

<file path=ppt/ink/ink8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2.244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41 302,'-10'5,"-2"-13,-1-10,8-7,5-3,1-2,2-1,4 5,2 2,3 0,1 0,1 3,0 1,2 4,-2 5</inkml:trace>
</inkml:ink>
</file>

<file path=ppt/ink/ink8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3.35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282 31,'-27'10,"1"2,0 1,0 1,2 1,-1 1,2 1,-3 3,21-16,-1-1,1 1,-1 0,1 1,0-1,1 1,-1 0,1 0,0 0,0 1,0 0,1-1,0 1,0 0,1 1,-1-1,1 0,1 1,-1-1,1 1,0 0,1-1,-1 4,5-6,0-1,0 0,0 0,1 0,-1 0,0-1,1 0,0 1,0-2,-1 1,1-1,0 1,0-1,0-1,1 1,-1-1,0 0,0 0,0 0,0-1,0 1,0-1,0-1,0 1,0-1,0 0,3-1,9-6,0 1,-1-2,0 0,0-1,-2-1,1 0,-1-1,-1-1,-1 0,0-1,0 0,-2 0,0-1,0-1,2-8,38-51,-40 63,-22 35,0-1,3 0,0 1,1 0,1 0,2 1,0 0,1 0,1 1,2-1,0 16,8 188,-7-225,28 58,-27-61,1 1,-1-1,0 0,1 0,-1 0,0 0,0 0,1 0,-1 0,0-1,0 1,0 0,0 0,-1-1,1 1,0-1,0 1,-1-1,1 1,-1-1,0 1,1-1,-1 0,0 1,0-1,0 1,0-1,0 0,0 1,0-1,-1 1,1-1,-1 1,1-1,-1-1,-1-1,1-1,-1 1,0-1,0 1,0 0,-1 0,1 0,-1 0,0 0,0 1,-1-1,1 1,-1 0,1 0,-1 0,0 0,0 1,-1-1,1 1,0 0,-1 1,1-1,-1 1,1 0,-1 0,-43-21,48 22,-1-1,0 1,1-1,-1 1,1 0,-1-1,1 1,-1-1,1 1,-1-1,1 0,-1 1,1-1,0 1,-1-1,1 0,0 1,0-1,-1 0,1 0,0 1,0-1,0 0,0 1,0-1,0 0,0 0,0 1,0-1,0 0,0 1,1-1,-1 0,0 1,1-1,-1 0,0 1,1-1,-1 0,0 1,1-1,-1 1,1-1,-1 1,1-1,-1 1,1-1,0 1,-1 0,1-1,0 1,-1 0,1 0,0-1,-1 1,1 0,44-22,-41 21,108-26,-87 25</inkml:trace>
</inkml:ink>
</file>

<file path=ppt/ink/ink8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3.691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0 55,'15'23,"8"9,7-1,2-12,0-7,-4-12,-3-6,-6-6,-6-6,0 0,-2-2,1 3,-1-1,-2-2,-3-2,-3 2</inkml:trace>
</inkml:ink>
</file>

<file path=ppt/ink/ink8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14.257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58 254,'17'-13,"0"-1,-1-1,-1-1,-1 0,0 0,-1-2,0 0,-2 0,8-17,-18 34,0-1,1 1,-1-1,0 0,0 1,0-1,-1 0,1 0,0 0,-1 1,1-1,-1 0,1 0,-1 0,0 0,0 0,0 0,0 0,0 0,-1 0,1 0,0 0,-1 0,0 1,1-1,-1 0,0 0,0 0,0 1,0-1,0 1,0-1,0 1,-1-1,1 1,-1-1,1 1,-1 0,1 0,-1 0,0 0,1 0,-1 0,0 1,0-1,0 0,0 1,-7 1,0 1,0 0,1 0,-1 1,0 0,1 1,0 0,0 0,0 1,0 0,1 0,0 1,0 0,0 0,1 1,0-1,0 1,0 1,1-1,0 1,1 0,0 0,0 0,1 1,0-1,0 1,1 0,0 0,0 0,1 0,1 0,-1 0,2 0,-1 0,1 1,0-1,1 0,0-1,1 3,3-4,0 0,1-1,0 0,0 0,0 0,1-1,0-1,0 1,0-1,0 0,1-1,-1 0,1 0,0-1,0 0,0-1,0 0,0 0,0-1,1 0,-1-1,0 0,0 0,3-2,-4 3,17 0</inkml:trace>
</inkml:ink>
</file>

<file path=ppt/ink/ink8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40.55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230 331,'-7'-1,"1"1,-1 0,0 0,1 1,-1 0,1 0,0 0,-1 1,1 0,0 0,0 1,0-1,0 1,0 1,1-1,0 1,-1 0,1 0,1 0,-1 1,0 0,1 0,0 0,1 0,-1 1,-1 3,-3-1,0 1,1 0,0 1,0-1,1 1,0 1,1-1,0 1,1 0,0 0,1 0,0 0,1 1,0-1,0 1,1 0,1 0,0 0,0-10,0 0,0 1,1-1,-1 0,0 0,1 0,-1 0,1 1,0-1,0 0,0 0,0 0,0-1,0 1,0 0,1 0,-1 0,1-1,-1 1,1-1,-1 1,1-1,0 0,0 0,0 0,0 0,0 0,0 0,0 0,0 0,0-1,0 1,1-1,-1 0,0 0,0 1,0-1,1-1,-1 1,0 0,0 0,0-1,0 0,1 1,89-46,-58 16,-2-2,-1-2,-1-1,-2-1,-2-1,21-39,-60 99,2 1,1 0,1 1,1 0,1 0,1 1,1 0,1 0,1 26,2-47,0-2,0 1,1 0,-1-1,1 1,-1 0,1-1,0 1,0 0,0-1,1 1,0 0,-1-1,1 1,0-1,1 1,-1-1,1 0,-1 1,1-1,0 0,0 0,1 0,-1 0,0 0,1-1,0 1,0-1,-1 0,1 0,1 0,-1 0,0 0,0-1,1 1,-1-1,2 1,4-1,1-1,-1 1,0-1,0-1,0 0,0 0,0-1,-1 0,1 0,0-1,-1-1,0 1,1-1,-1 0,-1-1,1 0,-1 0,0-1,5-5,116-136,-110 122,25-33,-3-2,-2-1,-3-2,0-7,-32 66,0-1,-1 0,1 1,-1-1,0 0,0 0,0 0,0 0,-1-1,0 1,0 0,-1-1,0 1,1-1,-2 1,1 0,-1-1,0 1,0 0,0-1,0 1,-1 0,0 0,0 0,-1 0,0 1,1-1,-2 0,0 5,0 0,0 0,0 0,0 1,0 0,-1-1,1 1,0 1,1-1,-1 1,0-1,0 1,1 0,-1 0,1 1,-1-1,1 1,0 0,0-1,0 1,0 1,1-1,-1 0,1 1,0-1,-1 3,-18 31,2 2,1 0,2 0,2 2,1 0,3 1,-4 30,11-62,1 0,0-1,1 1,0 0,1 0,-1 0,2 0,0 0,0 0,1 0,0 0,0-1,1 1,1-1,-1 1,1-1,1 0,0-1,0 1,1-1,0 0,5 5,-7-8,-1-1,1 0,0 0,0 0,0 0,0-1,1 1,0-1,-1 0,1-1,0 1,0-1,1 0,-1 0,0 0,1-1,-1 0,1 0,-1-1,1 1,-1-1,1 0,-1-1,1 1,0-1,-1 0,0 0,1-1,-1 0,0 0,5-2,7-5,0-1,-1 0,0-1,-1-1,0 0,-1-1,-1-1,0 0,0 0,-2-2,1-1,-10 14,0 0,0-1,0 1,-1-1,1 0,-1 1,0-1,0 0,-1 0,1 0,-1 1,1-1,-1 0,-1 0,1 0,0 0,-1 0,0 1,0-1,0 0,0 0,-1 1,0-1,1 1,-1 0,0-1,-1 1,1 0,0 0,-1 0,0 0,0 1,0-1,0 1,0 0,0-1,-1 2,1-1,-1 0,1 1,-1-1,1 1,-1 0,-2 0,-6-2,-1 1,1 1,-1 0,0 0,1 2,-1-1,1 2,-1-1,1 2,-1 0,-7 3,1 1</inkml:trace>
  <inkml:trace contextRef="#ctx0" brushRef="#br0" timeOffset="495.76">1245 444,'-12'6,"1"0,0 0,0 2,0-1,1 1,0 1,0 0,1 0,1 1,-1 0,2 0,-1 1,1 0,1 1,0-1,1 1,0 0,1 1,0-1,1 1,-1 7,4-17,0 1,0-1,1 1,-1-1,1 1,0-1,0 1,0-1,0 0,1 1,0-1,-1 0,1 0,0 0,0 0,1-1,-1 1,1-1,-1 1,1-1,0 0,0 0,0 0,0 0,0 0,0-1,0 1,1-1,-1 0,0 0,1 0,-1-1,3 1,5 1,0-1,0 0,0 0,0-1,0-1,1 0,-1 0,0-1,-1 0,4-2,-3 0,-1 0,0-1,0 0,0-1,-1 0,1-1,-2 0,1 0,-1 0,0-1,0-1,-1 1,-1-1,1-1,-1 1,-1-1,0 0,0 0,-1 0,0-1,-1 0,2-6,-6 13,1 0,-1 0,0 0,-1 0,1 0,-1 0,1 0,-1 1,0-1,0 0,-1 1,1 0,-1-1,0 1,0 0,0 1,0-1,0 0,-1 1,1 0,-1-1,1 1,-1 1,0-1,0 1,0-1,0 1,0 0,0 0,0 1,0 0,0-1,-1 1,1 0,0 1,0-1,0 1,0 0,0 0,0 0,0 0,-1 1,-21 4</inkml:trace>
  <inkml:trace contextRef="#ctx0" brushRef="#br0" timeOffset="1201">1584 472,'-19'104,"19"-101,0 1,0 0,0 0,0 0,1-1,-1 1,1 0,0-1,0 1,0 0,1-1,-1 1,1-1,0 0,0 0,0 1,0-1,1-1,-1 1,1 0,0 0,-1-1,1 0,1 1,-1-1,1 0,2-1,0 0,0-1,0 0,1 0,-1-1,0 1,0-1,0-1,0 1,0-1,0 0,-1 0,1-1,0 1,-1-1,0-1,0 1,0-1,0 0,0 0,0-1,24-14,-21 14,-6 3,0 0,-1 0,1 0,0 1,0-1,0 0,1 1,-1 0,0-1,0 1,1 0,-1 0,1 0,-1 1,1-1,-1 0,1 1,0 0,-1 0,1 0,-1 0,1 0,0 0,-1 0,1 1,-1 0,1-1,-1 1,1 0,-1 0,1 0,-1 1,0-1,0 0,0 1,0 0,1 0,8 28,-11-27,0 0,1 0,-1 1,1-1,0 0,0 0,1 0,-1 0,0 0,1 0,0-1,0 1,0 0,0-1,0 1,0-1,0 0,1 0,0 0,-1 0,1 0,0 0,0-1,0 0,0 1,0-1,3 1,9-5,1 0,-1-1,1-1,-2-1,1 0,0 0,-1-2,0 0,-1 0,0-1,0-1,-1 0,0-1,-1 0,0-1,-1 0,0 0,-1-2,16-18,-3-1,0-1,-2-1,-2 0,-1-2,-2 0,-1 0,-2-2,-2 1,4-31,-12 66,-1 0,0 1,0-1,0 0,0 0,0 0,-1 0,1 0,-1 0,0 0,0 0,0 0,0 0,-1 0,1 0,-1 0,1 0,-1 0,0 1,0-1,-1 0,1 0,0 1,-1-1,0 1,0-1,1 1,-1 0,-1 0,1 0,0 0,0 0,-1 0,1 0,-1 1,0-1,1 1,-1 0,0 0,0 0,0 0,0 0,1 1,-1-1,0 1,-2 0,0 3,1 0,-1 0,1 1,-1-1,1 1,0 0,1 1,-1-1,1 1,0-1,0 1,0 0,0 0,1 0,0 1,0-1,1 0,-1 1,1 2,-1-1,-8 24,2 1,1 0,2 0,1 0,1 1,2 0,1 3,1-5,1 1,1-1,2 0,1 0,1 0,10 24,-10-33,-1-3</inkml:trace>
  <inkml:trace contextRef="#ctx0" brushRef="#br0" timeOffset="1445.998">1979 387,'38'-9,"28"-4,6 1,-3 2,-9 3,-10 7,-9 4,-6 1,-9 0</inkml:trace>
</inkml:ink>
</file>

<file path=ppt/ink/ink8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46.900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378 1,'-46'40,"1"2,3 2,1 2,2 2,2 1,3 2,-3 10,28-44,0 1,2 0,0 0,1 1,1 0,1 0,0 0,2 1,0-1,1 1,1-1,1 9,0-22,0 0,0 0,1 0,-1 0,1 0,1-1,-1 1,1-1,0 1,0-1,0 0,1 0,0-1,0 1,0-1,0 0,1 0,0 0,0 0,0-1,0 0,0 0,1 0,-1-1,1 0,0 0,-1 0,1-1,0 0,4 1,14 1,-1-1,1-1,-1-1,1-2,0 0,-1-1,6-2,-12 3,0 0,-1-2,1 0,-1 0,0-2,0 0,-1 0,0-2,0 0,0 0,-1-2,0 1,-1-2,0 0,-1-1,0 0,-1 0,-1-1,0-1,0 0,-1 0,-1-1,0 0,-2-1,1 1,-2-1,0-2,-2 4,-1 0,-1-1,0 1,-1 0,0-1,-1 1,-1-1,0 1,-1 0,-1 0,0 0,-1 0,0 1,-1 0,-1 0,0 0,-1 1,0 0,0 0,-2 1,1 0,-1 1,-1 0,0 1,0 0,-1 0,0 2,-13-7,-49-9,44 19</inkml:trace>
</inkml:ink>
</file>

<file path=ppt/ink/ink8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21.545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1101 85,'0'0</inkml:trace>
  <inkml:trace contextRef="#ctx0" brushRef="#br0" timeOffset="21157.625">29 734,'-18'154,"18"-155,0 1,0 0,-1 0,1 0,0 0,-1 0,1 0,0 0,0 0,-1 0,1 0,0 0,-1 0,1 0,0 0,0 0,-1 0,1 0,0 0,-1 0,1 0,0 0,0 0,-1 1,1-1,0 0,0 0,-1 0,1 0,0 1,0-1,0 0,-1 0,1 0,0 1,0-1,0 0,-2-31,5 9,2 1,0 0,1 0,1 0,1 1,0 0,2 0,1 1,0 1,1 0,1 0,1 0,19-18,1 2,2 2,1 1,21-13,47-11,-101 54,1 0,-1 0,0 0,0 0,1 1,-1 0,0 0,0 0,1 0,-1 1,0-1,1 1,-1 0,0 0,0 1,0 0,0-1,0 1,-1 0,1 1,0-1,-1 1,0-1,1 1,1 3,-1-1,0 1,0 0,0-1,-1 2,0-1,0 0,-1 0,0 1,0 0,-1-1,1 1,-1 0,-1 0,1 0,-1-1,0 1,-1 0,0 0,0 0,0-1,-1 1,0 0,0-1,-1 0,0 1,0-1,0 0,-1 0,-3 4,0 2,-1 0,0 0,-1 0,0-1,0-1,-1 1,-1-2,0 1,0-1,-1-1,0 0,0-1,-1 0,0-1,0-1,-1 0,1 0,-1-1,0-1,0-1,-1 0,1 0,0-1,-6-2,-20-16,28 4</inkml:trace>
  <inkml:trace contextRef="#ctx0" brushRef="#br0" timeOffset="21504.902">847 480,'-8'15,"-6"5,2 2,0 0,2 0,0 1,2 0,0 0,1 1,0 11,6-32,1-1,-1 1,1 0,0 0,0 0,0-1,1 1,-1 0,1 0,-1 0,1-1,0 1,0 0,0-1,0 1,0-1,1 1,-1-1,1 0,0 1,0-1,0 0,0 0,0 0,0-1,0 1,0 0,1-1,-1 1,1-1,-1 0,1 0,0 0,-1 0,1-1,0 1,-1 0,1-1,0 0,0 0,0 0,0 0,-1 0,1-1,0 1,0-1,-1 0,1 1,0-1,-1-1,1 1,-1 0,1-1,1 0,4-1,0-1,0 1,0-1,-1 0,0-1,0 0,0 0,0 0,-1-1,0 0,0 0,0-1,-1 0,0 0,0 0,-1 0,0-1,0 1,-1-1,0 0,0-1,-1 1,0 0,0-1,-1 1,0-1,-1 1,0-1,0 0,-1-2,-1 6,0 0,0 1,0-1,0 1,-1 0,0 0,0 0,0 0,-1 0,1 1,-1-1,0 1,0 0,0 0,0 0,-1 1,1 0,-1-1,1 2,-1-1,0 0,1 1,-1 0,0 0,0 0,0 1,0 0,0 0,0 0,-3 1,-11 3</inkml:trace>
  <inkml:trace contextRef="#ctx0" brushRef="#br0" timeOffset="22268.718">1214 480,'-10'29,"-7"14,-2 5,3-2,9-7,6-12</inkml:trace>
  <inkml:trace contextRef="#ctx0" brushRef="#br0" timeOffset="23293.425">1129 170,'-4'0,"-3"-5,6-1,7-5,-2 4,-6 4,-3 7,-1-3,5 0,4-1</inkml:trace>
  <inkml:trace contextRef="#ctx0" brushRef="#br0" timeOffset="24105.843">1553 424,'-137'316,"131"-305,13-41,5-3,2 1,0 0,3 1,0 1,17-22,-13 20,-20 30,1-2,-1 0,1 1,0-1,0 1,1-1,-1 1,1 0,-1 0,1 0,0 0,0 0,0 1,1-1,-1 1,1 0,-1 0,1 0,0 0,-1 1,1 0,0 0,0 0,1 0,-2 3,-1 1,0 0,0 0,0 1,-1-1,1 0,-1 0,1 1,-1-1,0 1,-1-1,1 1,-1 0,1-1,-1 1,0 0,0-1,-1 1,1 0,-1-1,1 1,-1-1,-1 2,-4 25,-7 99,14-124,-1-1,1 1,0-1,0 1,1-1,-1 1,1-1,0 0,1 0,-1 1,0-2,1 1,0 0,0 0,0-1,1 0,-1 0,1 0,-1 0,1 0,0-1,0 1,0-1,1 0,-1-1,2 1,-2 0,1-1,0 0,0 0,0 0,0 0,0-1,0 0,0 0,0 0,0-1,0 0,0 0,0 0,-1-1,1 1,0-1,-1 0,1 0,-1-1,0 1,1-1,-1 0,-1 0,1-1,0 1,-1-1,0 0,1 0,0-2,4-5,0-1,-1 0,0 0,-1-1,0 1,-1-1,-1-1,0 1,0-1,-1-2,0-8</inkml:trace>
  <inkml:trace contextRef="#ctx0" brushRef="#br0" timeOffset="24523.811">2342 0,'-16'322,"-8"-129,-16 28,33-198,-1-5</inkml:trace>
  <inkml:trace contextRef="#ctx0" brushRef="#br0" timeOffset="24773.36">2061 338,'43'0,"29"5,6 2,-4-1,-16-1</inkml:trace>
</inkml:ink>
</file>

<file path=ppt/ink/ink8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8:53.483"/>
    </inkml:context>
    <inkml:brush xml:id="br0">
      <inkml:brushProperty name="width" value="0.1" units="cm"/>
      <inkml:brushProperty name="height" value="0.1" units="cm"/>
      <inkml:brushProperty name="color" value="#AB008B"/>
      <inkml:brushProperty name="ignorePressure" value="1"/>
    </inkml:brush>
  </inkml:definitions>
  <inkml:trace contextRef="#ctx0" brushRef="#br0">61 0,'-33'73,"25"-42,1 0,2 0,1 1,1-1,2 1,1 0,3 12,-2 16,-1-57,-1 0,1 0,-1-1,1 1,0 0,0 0,0 0,1 0,-1 0,1 0,0-1,-1 1,1 0,0 0,1-1,-1 1,0-1,1 1,-1-1,1 1,0-1,0 0,0 0,0 0,0 0,1 0,-1 0,0-1,1 1,-1-1,1 0,0 0,-1 1,1-2,0 1,0 0,0-1,-1 1,1-1,0 0,0 0,0 0,0 0,0 0,0-1,175-27,-127 27,1 2,0 3,48 9,126 17,-166-23,0-2,0-2,52-6,-9 1,857 2,-763-28,85 27,-84-27,-194 29,0-1,1 1,-1-1,0 0,1 0,-1-1,0 1,0-1,1 0,-1 0,0-1,0 1,0-1,0 0,0 0,-1 0,1 0,-1-1,1 1,-1-1,0 0,0 0,0 0,0-1,0 1,-1 0,0-1,1 0,-2 0,2-1,19-102,-18 82</inkml:trace>
</inkml:ink>
</file>

<file path=ppt/ink/ink8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29:14.981"/>
    </inkml:context>
    <inkml:brush xml:id="br0">
      <inkml:brushProperty name="width" value="0.1" units="cm"/>
      <inkml:brushProperty name="height" value="0.1" units="cm"/>
      <inkml:brushProperty name="color" value="#E71224"/>
      <inkml:brushProperty name="ignorePressure" value="1"/>
    </inkml:brush>
  </inkml:definitions>
  <inkml:trace contextRef="#ctx0" brushRef="#br0">101 142,'-1'380,"-24"-199,-5 162,30 335,-39-481,39-196,-1-1,0 1,1 0,-1 0,1 0,-1 0,1 0,0 0,-1 0,1 0,0 0,0 0,0 0,0 0,-1 1,1-1,1 0,-1 0,0 0,0 0,0 0,1 0,-1 0,0 0,1 0,-1 0,1 0,-1 0,1 0,-1 0,1-1,0 1,0 0,-1 0,1-1,0 1,0 0,0-1,0 1,0 0,0-1,0 0,0 1,0-1,0 1,0-1,0 0,0 0,0 0,0 0,0 0,0 0,301-13,454 13,-429-27,-37 14,82-5,-72-9,260 28,-264-30,84 0,-80 1,-24 17,-40-6,-11-11,85 28,-307 0,0-1,0 0,0 0,0 0,0 0,0 0,0 0,-1-1,1 1,0-1,-1 0,1 0,-1 0,0 0,0 0,1-1,-2 1,1-1,0 1,0-1,-1 0,1 1,-1-1,0 0,0 0,0 0,0 0,-1 0,1 0,-1-1,0 1,1 0,-2 0,1-3,-15-110,-80-226,73 201,-12-56,24 144,-20-176,15 104,-8-77,13 160,10 35,-1-1,1 1,-1 0,-1 0,0-1,0 1,0 0,-1 0,1 1,-2-1,1 1,-1-1,0 1,0 0,-1 0,0 1,0-1,0 1,0 0,-1 1,0-1,0 1,0 0,-1 1,0-1,1 1,-1 1,-6-3,-240-26,-1157 32,1184 28,0-1,-310-28,310 28,29-17,165-5,-1 0,1-3,0 0,-1-2,0-1,1-2,-1-1,-18-5,-10-2,0 3,0 3,-1 3,-35 4,-12-1,-201-3,168-26,125 27,1 0,-1 0,1 2,-1 0,1 1,0 1,0 0,0 1,1 0,-8 5,4-1</inkml:trace>
  <inkml:trace contextRef="#ctx0" brushRef="#br0" timeOffset="1478.015">4786 480,'178'-17,"1"8,6 7,-183 3,-1-1,0 1,1-1,-1 1,0-1,1 1,-1-1,1 0,-1 0,1 0,-1 0,0 0,1 0,-1 0,1 0,-1-1,1 1,-1 0,0-1,1 1,-1-1,0 0,1 1,-1-1,0 0,0 0,0 0,0 0,0 0,0 0,0 0,0 0,0 0,0 0,0-1,-1 1,1 0,0 0,-1-1,1 1,-1-1,0 1,1 0,-1-1,0 1,0-1,0 1,0-1,0 1,0-1,-1 1,1 0,0-1,-1 1,1-1,-1 1,1-1,-77-71,24 28,40 88,16 27,-12 83,5-141,1 1,0-1,1 1,0 0,1 0,0 0,1 0,0 0,1 0,1 4,0-17,-1 1,0 0,0 0,0-1,1 1,-1-1,0 1,1-1,-1 1,0-1,1 0,-1 0,0 1,1-1,-1 0,1 0,-1-1,0 1,1 0,-1 0,1-1,-1 1,0-1,1 1,-1-1,0 1,0-1,0 0,1 0,-1 0,0 1,0-1,0 0,0 0,0 0,-1-1,1 1,0 0,0 0,-1 0,1-1,-1 1,1 0,-1-1,1 1,-1 0,0-1,0 1,1-2,3-3,111-149,-104 140</inkml:trace>
  <inkml:trace contextRef="#ctx0" brushRef="#br0" timeOffset="8014.913">5999 509,'-1'0,"1"-1,0 1,-1 0,1-1,-1 1,1 0,-1-1,0 1,1 0,-1 0,1 0,-1-1,1 1,-1 0,0 0,1 0,-1 0,1 0,-1 0,1 0,-1 0,0 1,1-1,-1 0,1 0,-1 0,1 1,-1-1,1 0,-1 0,1 1,-1-1,1 1,-1-1,1 0,-1 1,1-1,0 1,-1-1,1 1,0-1,0 1,-1-1,1 1,0-1,0 1,0-1,-1 1,1 0,0-1,0 1,0-1,0 1,0 0,0-1,0 1,0-1,0 1,1-1,-1 1,0 0,-5 42,5-42,-1 564,-4-515,-1-32</inkml:trace>
  <inkml:trace contextRef="#ctx0" brushRef="#br0" timeOffset="8396.272">5915 537,'29'-25,"2"1,1 1,0 2,2 1,0 2,1 1,1 2,4 1,-34 11,0 1,0-1,0 2,0-1,1 1,-1 0,0 0,1 0,-1 1,1 0,-1 1,1-1,-1 1,1 0,-1 1,0-1,0 2,0-1,0 0,0 1,0 0,-1 0,1 1,-1 0,0 0,0 0,0 0,-1 1,4 4,-1-1,0 0,-1 0,0 1,0 0,-1 0,0 0,0 1,-1 0,-1-1,0 2,0-1,-1 0,0 1,0-1,-1 1,-1-1,0 1,0-1,-1 1,-1-1,0 1,0-1,-1 0,0 0,0 0,-3 3,-9 4,-2-1,0-1,-1 0,0-2,-1 0,-1-1,0 0,-1-2,0-1,0 0,-1-1,0-2,-2 0,-56 6,62-16</inkml:trace>
  <inkml:trace contextRef="#ctx0" brushRef="#br0" timeOffset="16221.305">6733 989,'-7'-3,"0"0,0 1,0-1,-1 2,1-1,-1 1,1 0,-1 0,1 1,-1 0,1 1,-1-1,1 1,0 1,-1 0,1 0,0 0,0 1,0 0,0 0,0 0,1 1,0 0,0 1,0-1,0 1,0 0,1 1,-2 2,-4 4,0 0,1 1,1 0,0 1,1 0,0 0,1 0,1 1,0 0,1 1,1-1,0 1,-1 8,5-21,-1 0,1 0,-1 0,1 1,0-1,0 0,0 0,0 0,1 0,0 0,-1 0,1 0,0 0,0 0,0 0,1 0,-1-1,1 1,0 0,-1-1,1 1,0-1,0 0,1 0,-1 0,0 0,1 0,-1 0,1 0,0-1,0 0,-1 1,1-1,0 0,0 0,0 0,0-1,0 1,0-1,1 0,-1 0,0 0,0 0,0 0,0-1,9-1,0-2,0 0,-1 0,0-1,0 0,0-1,0 0,-1-1,0 0,-1-1,1 0,-1 0,-1-1,0 0,0 0,-1-1,0 0,0-1,-1 1,-1-1,3-7,7-11,-10 22,-1 0,0 0,0 0,-1-1,0 1,0-1,0 0,-1 0,-1 0,1 0,-1 0,-1 0,1-5,-1 12,0 1,0-1,0 1,0-1,0 0,0 1,0-1,-1 1,1-1,0 1,0-1,0 1,-1-1,1 1,0-1,-1 1,1-1,0 1,-1-1,1 1,0-1,-1 1,1 0,-1-1,1 1,-1 0,1-1,-1 1,1 0,-1 0,1 0,-1-1,0 1,1 0,-1 0,1 0,-1 0,1 0,-1 0,0 0,1 0,-1 0,1 0,-1 0,1 1,-1-1,1 0,-1 0,0 1,1-1,-1 0,1 0,0 1,-1-1,1 0,-1 1,1-1,-1 1,1-1,0 1,-1-1,1 1,0-1,-1 1,-22 31,18-23,1 0,0 0,1 1,0 0,0 0,1 0,0 0,1 0,0 0,1 0,0 0,1 4,-1-10,1 1,-1-1,1 1,0-1,1 0,-1 1,1-1,0 0,0 0,0 0,0-1,1 1,0 0,-1-1,1 0,1 1,-1-1,0 0,1-1,-1 1,1-1,0 1,0-1,0 0,0-1,0 1,1-1,-1 0,1 1,9-1,0-1,0 0,-1-1,1-1,0 0,0-1,-1 0,1-1,-1 0,0-1,1-2,1 2,2-2,-1 0,0-1,0-1,-1-1,0 0,0-1,-1-1,-1 0,0-1,-1 0,4-6,17-18,-19 24,-2-1,1-1,-2 0,0-1,0 0,-2-1,6-12,-14 28,0 0,-1 0,1 0,0 0,-1 0,1 0,-1 0,1 0,-1 0,0 0,1 0,-1 0,0 0,0 0,0 0,0-1,0 1,0 0,0 0,0 0,0 0,0 0,-1-1,1 1,0 0,-1 0,1 0,-1 0,1 0,-1 0,0 0,1 0,-1 0,0 1,0-1,1 0,-1 0,0 1,0-1,0 0,0 1,0-1,0 1,0-1,0 1,0-1,0 1,-1 0,1 0,0-1,0 1,0 0,0 0,0 0,-1 0,1 1,0-1,0 0,0 0,0 1,0-1,0 0,0 1,0-1,-1 1,-5 3,-1 0,1 1,0-1,1 1,-1 1,1-1,0 1,0 0,1 0,0 1,0 0,0 0,1 0,0 0,0 1,1 0,0-1,0 1,1 0,0 1,0 3,3-8,0-1,1 1,-1 0,1 0,0-1,0 1,0-1,0 1,1-1,-1 0,1 0,0 0,0 0,0 0,0-1,1 1,-1-1,1 0,-1 0,1 0,0-1,-1 1,1-1,0 0,0 0,0 0,0-1,0 1,4-1,70 35,-75-30,0-1,0 1,-1 0,0-1,0 1,0 0,0 1,-1-1,0 0,0 0,0 1,-1-1,0 0,0 1,0-1,-1 3,7 51,-6-58,0 1,1-1,-1 0,1 1,-1-1,1 0,-1 0,1 1,0-1,0 0,-1 0,1 0,0 0,0 0,0 0,0 0,0 0,0-1,0 1,1 0,-1 0,0-1,0 1,1-1,-1 1,0-1,1 0,-1 0,0 1,1-1,-1 0,0 0,1 0,-1 0,0 0,1-1,-1 1,0 0,1-1,-1 1,0-1,1 1,-1-1,0 0,0 1,0-1,0 0,1 0,57-49,-51 41,147-175,-129 153,-2-1,-1-1,-1 0,-2-2,-1-1,-2 0,-1-1,-2-1,-2 0,-2-1,-1 0,-2-1,0-16,-7-95,0 150,1-1,-1 1,0 0,0 0,0-1,0 1,0 0,0-1,-1 1,1 0,0 0,-1-1,1 1,0 0,-1 0,0 0,1 0,-1-1,0 1,1 0,-1 0,0 0,0 0,0 1,0-1,0 0,0 0,0 1,0-1,0 0,-1 1,1-1,0 1,0-1,-1 1,1 0,0 0,0-1,-1 1,1 0,0 0,-1 0,1 0,0 1,0-1,-1 0,1 0,0 1,0-1,-1 1,1-1,0 1,0-1,0 1,0 0,0 0,0 0,0-1,0 1,0 0,0 1,-15 16,1 0,1 2,1-1,1 2,1 0,0 0,2 1,1 0,0 0,1 1,2 0,0 1,2-1,0 1,-4 46,2-1,4 1,7 67,42 63,-36-163,3 7,-4-82,-16-18,-2 29</inkml:trace>
  <inkml:trace contextRef="#ctx0" brushRef="#br0" timeOffset="16471.227">7410 763,'39'0,"26"0,8 0,-5 0,-8 0,-5 0,-7 0,-12 0</inkml:trace>
  <inkml:trace contextRef="#ctx0" brushRef="#br0" timeOffset="17433.727">8540 876,'-15'15,"0"1,2 0,0 1,1 0,0 1,2 0,0 1,1 0,1 1,0 0,2 0,-2 9,8-25,0-1,0 1,0 0,0 0,1 0,-1-1,1 1,0 0,0-1,0 1,0 0,1-1,0 0,0 1,-1-1,2 0,-1 0,0 0,1 0,-1 0,1-1,0 1,0-1,0 0,0 0,0 0,1 0,-1 0,1-1,-1 1,1-1,-1 0,1 0,0 0,-1-1,1 1,0-1,0 0,0 0,-1 0,1-1,0 1,0-1,-1 0,1 0,0 0,-1-1,1 1,-1-1,0 0,1 0,7-4,1 0,-1 0,-1-1,1-1,-1 0,0 0,-1-1,0 0,0-1,-1 0,-1 0,1-1,-2 0,0 0,0-1,0 1,-2-1,0 0,0-1,-1 1,0-1,-1 0,0-3,-2 8,-1 0,1 0,-1 0,0 1,-1-1,0 0,0 1,-1 0,0-1,0 1,-1 0,0 0,0 1,0-1,-1 1,0 0,0 0,-1 1,1-1,-1 1,-2-1,5 5,1-1,-1 1,0 0,0 0,0 0,0 0,0 1,0-1,0 1,0 0,0 0,0 0,0 0,-1 0,1 1,0 0,0-1,0 1,1 0,-1 0,0 1,0-1,0 0,1 1,-1 0,1 0,-1-1,1 1,0 1,0-1,0 0,0 1,0-1,0 1,1-1,-1 1,1 0,0 0,-1-1,1 1,1 0,-1 0,0 0,1 3,0-4,0 0,1 0,0-1,-1 1,1 0,0 0,0-1,0 1,0 0,0-1,0 1,1-1,-1 0,1 1,-1-1,1 0,-1 0,1 0,-1 0,1 0,0 0,0 0,-1-1,1 1,0 0,0-1,0 0,0 1,0-1,0 0,0 0,-1 0,1 0,2-1,66-13,-50 4,1-1,-2 0,1-2,-2 0,0-1,0-1,-2-1,1 0,-2-1,-1-1,0-1,-1 1,-1-2,2-4,-4 6,-1 0,0-1,-1 1,-1-1,-1-1,-1 0,-1 1,0-2,-1 1,-1-14,2 15,2 23,5 32,-3 229,-9-174,-1 569,1-617,-2 1,-2 0,-2-1,-2 0,-2-1,-1 0,-6 9,18-50,0 1,0-1,0 1,0 0,-1-1,1 1,0-1,-1 1,0-1,1 1,-1-1,0 1,1-1,-1 0,0 1,0-1,0 0,-1 0,1 1,0-1,0 0,0 0,-1 0,1-1,-1 1,1 0,-1 0,1-1,-1 1,1-1,-1 1,1-1,-1 0,1 0,-1 0,0 0,1 0,-1 0,0 0,1 0,-1 0,1-1,-1 1,1-1,-1 1,1-1,-1 0,1 1,-1-1,1 0,0 0,-1 0,1 0,0 0,0 0,0-1,0 1,-1-1,-6-21,1 0,1-1,1 1,1-1,1 0,1-1,1 1,1 0,2-1,0 1,1 0,2 0,3-8,-5 8,66-222,-58 215</inkml:trace>
  <inkml:trace contextRef="#ctx0" brushRef="#br0" timeOffset="18919.481">9442 876,'-8'29,"1"1,1 0,2 1,1-1,2 1,0-1,3 13,-3-41,1 1,0-1,-1 1,1 0,0-1,0 1,0 0,1-1,-1 1,1-1,-1 1,1-1,0 1,0-1,0 1,0-1,0 0,1 1,-1-1,1 0,0 0,-1 0,1 0,0-1,0 1,0 0,0-1,0 1,1-1,-1 0,0 0,1 1,-1-2,1 1,-1 0,1 0,-1-1,1 0,0 1,-1-1,1 0,-1 0,1 0,0-1,-1 1,1-1,-1 1,1-1,-1 0,1 0,-1 0,2-1,19-16,-1-1,-1-1,0-1,-2-1,-1 0,15-23,10-12,-43 57,0 1,0-1,0 1,0 0,0-1,1 1,-1-1,0 1,0-1,0 1,1-1,-1 1,0-1,0 1,1-1,-1 1,1-1,-1 0,0 1,1-1,-1 0,1 1,-1-1,1 0,-1 1,1-1,-1 0,1 0,-1 0,1 1,-1-1,1 0,-1 0,1 0,-1 0,1 0,0 0,-1 0,1 0,-1 0,1 0,-1 0,1-1,-1 1,1 0,-1 0,1-1,-1 1,1 0,-1 0,1-1,-1 1,1 0,-1-1,0 1,1-1,-1 1,0-1,1 1,-1-1,0 1,0-1,1 1,-1-1,0 1,0-1,0 1,1 53,-1-45,18 87,-17-92,0 0,0-1,1 1,-1-1,0 1,1-1,0 0,0 1,-1-1,1 0,1 0,-1 0,0-1,0 1,1 0,-1-1,1 0,-1 1,1-1,-1 0,1 0,0 0,0-1,0 1,-1-1,1 0,0 1,0-1,0 0,0-1,-1 1,3-1,2-2,0-1,-1 0,1 0,-1-1,0 0,0 0,0-1,-1 1,0-1,0 0,0-1,-1 1,0-1,0 0,2-6,-4 8,7-7,-1 0,-1-1,0-1,-1 1,0-1,-1 0,-1 0,0-1,-1 1,0-1,-1 0,-1 0,0 1,-2-1,1 0,-2 0,0 0,-2-8,-3 5</inkml:trace>
  <inkml:trace contextRef="#ctx0" brushRef="#br0" timeOffset="19269.085">10205 932,'-15'27,"1"0,2 1,0 0,2 1,1 0,2 1,1 0,1 1,4-28,0 0,1 0,0 1,0-1,0 0,0 0,1 1,-1-1,1 0,-1 0,1 0,0 0,1 0,-1 0,0 0,1 0,0 0,-1 0,1-1,0 1,0-1,1 0,-1 1,1-1,-1 0,1 0,-1 0,1-1,0 1,0-1,0 0,0 1,0-1,0 0,0-1,0 1,1-1,-1 1,0-1,0 0,1 0,-1 0,1-1,5 0,-1-1,1 0,0 0,-1-1,0 0,1-1,-1 1,-1-2,1 1,-1-1,1 0,-1-1,-1 0,1 0,-1 0,0-1,0 0,-1 0,0 0,0-1,-1 0,0 1,0-2,-1 1,0 0,-1-1,1 1,-2-1,1 0,-1 0,-1 0,1-7,0 9,-1 0,1 0,-1 0,0-1,-1 1,0 0,0 0,0 0,-1 0,0 0,0 0,-1 0,0 1,0-1,-1 1,0 0,0 0,0 0,-1 0,1 1,-1 0,-1 0,1 0,-1 1,0-1,-4-1,-33 3,22 10</inkml:trace>
  <inkml:trace contextRef="#ctx0" brushRef="#br0" timeOffset="25007.663">10515 763,'1'56,"-13"143,-7-31,22-148,5-25,9-30,37-143,31-21,-84 198,-1-1,0 1,1-1,0 0,-1 1,1-1,0 1,0 0,0-1,0 1,0 0,0-1,0 1,1 0,-1 0,0 0,1 0,-1 0,1 0,-1 0,1 1,-1-1,1 0,-1 1,1 0,0-1,-1 1,1 0,0 0,-1-1,1 2,0-1,-1 0,1 0,0 0,-1 1,1-1,0 1,-1-1,1 1,-1 0,1-1,-1 1,1 0,-1 0,0 0,1 0,-1 0,0 1,0-1,0 0,1 1,18 94,-19-71</inkml:trace>
  <inkml:trace contextRef="#ctx0" brushRef="#br0" timeOffset="25491.581">10882 396,'-14'94,"4"1,5 0,5 77,-25-6,-5-25,-11-11,34-113</inkml:trace>
  <inkml:trace contextRef="#ctx0" brushRef="#br0" timeOffset="26341.004">11107 679,'-92'149,"-65"-8,157-139,0 0,0 0,1 0,-1 0,0 0,1 0,-1 0,1 0,-1 0,1 0,0-1,0 1,0 0,0 0,0-1,0 1,1-1,-1 1,0-1,1 1,-1-1,1 0,0 0,-1 0,1 0,0 0,0 0,-1 0,1 0,0-1,0 1,0-1,0 1,0-1,0 0,0 0,1 0,12 7,1 2,0 1,0 1,0 0,-2 1,1 0,-1 1,-1 1,-1 0,0 1,-1 1,0-1,0 3,28 89,-33-86,0-4</inkml:trace>
  <inkml:trace contextRef="#ctx0" brushRef="#br0" timeOffset="28271.773">5350 1835,'-48'13,"0"3,1 2,1 2,0 1,-22 17,45-21,0 1,2 1,0 1,1 1,1 1,1 1,1 0,1 1,-6 13,19-34,0 0,0 1,1-1,-1 0,1 1,0 0,0-1,0 1,1 0,0 0,-1 0,1 0,0 0,1 0,-1 1,1-1,0 0,0 0,0 0,0 1,1-1,0 0,0 0,0 0,0 0,1 0,-1 0,1 0,0-1,0 1,1-1,-1 1,1-1,-1 0,1 0,0 0,0 0,1 0,-1-1,0 1,3 0,11 0,0-1,0-1,0-1,0 0,0-2,0 0,0 0,-1-2,1 0,-1-1,0 0,0-1,-1-1,1-1,-2 0,1-1,-1 0,0-1,2-4,11-5,-1-2,-1-1,0-1,-2-1,-1-1,-1-1,-1-1,-1-1,-2 0,0-3,14-42,-49 116,15-25,0 0,1 0,0 0,2 0,0 0,1 0,1 0,1 0,3 10,-5-21,1 0,0-1,1 1,0-1,0 0,0 0,1 0,0 0,0-1,0 1,1-1,-1 0,1-1,1 1,-1-1,1 0,-1 0,1 0,0-1,1 0,-1 0,0-1,1 0,-1 0,1 0,3-1,-3 0,1-1,0 0,0 0,-1-1,1 0,0 0,-1-1,1 0,-1 0,1-1,-1 0,0-1,0 1,-1-1,1 0,-1-1,0 0,0 0,0 0,0-1,-1 1,0-1,-1-1,1 1,-1-1,0 1,-1-1,1 0,-1-1,-1 1,0 0,0-1,0 0,-1 1,1-6,2-12</inkml:trace>
  <inkml:trace contextRef="#ctx0" brushRef="#br0" timeOffset="28740.995">6112 1835,'-19'1,"0"1,1 0,-1 2,1 0,-1 1,1 1,1 1,-1 0,1 2,-6 4,19-12,0 1,0 0,1-1,-1 2,1-1,0 0,-1 1,1 0,0 0,1 0,-1 0,0 0,1 0,0 1,0-1,0 1,0-1,0 1,1 0,-1 0,1 0,0 0,0 0,1 0,-1 0,1 0,0 0,0 0,0 0,1 1,0-1,-1 0,1 0,1 1,25 31,-22-32,0 1,0-1,0 1,-1 0,0 0,0 0,0 1,0-1,-1 1,0 0,0 0,-1 0,0 0,0 1,0-1,0 1,-1-1,-1 1,1 0,-1-1,0 1,0-1,-1 1,0 0,0-1,0 1,-1-1,0 0,-1 1,-1 2,0-4,-1 0,0-1,0 0,0 0,-1 0,1-1,-1 1,0-1,0-1,0 1,0-1,0 0,-1 0,1-1,-1 0,1 0,-1-1,1 1,-1-1,1-1,-1 1,-4-2,10 2,0 0,0-1,0 1,0-1,1 1,-1 0,0-1,0 0,0 1,0-1,1 1,-1-1,0 0,0 0,1 1,-1-1,1 0,-1 0,1 0,-1 0,1 0,-1 0,1 0,0 0,0 0,-1 0,1 0,0 0,0 0,0 0,0 0,0 0,0 0,0 0,1 0,-1 0,0 0,0 0,1 0,-1 1,1-1,-1 0,1 0,-1 0,1 0,0 0,-1 1,1-1,0 0,-1 1,1-1,0 0,0 1,0-1,0 1,0-1,0 1,14-15</inkml:trace>
  <inkml:trace contextRef="#ctx0" brushRef="#br0" timeOffset="29208.514">6395 1807,'-40'18,"32"-15,-88 47,93-48,0 0,0 0,0 0,0 0,0 1,1-1,-1 1,1 0,0 0,-1 0,2 0,-1 0,0 0,0 0,1 0,0 1,0-1,0 1,0-1,0 1,1-1,-1 1,1 0,0-1,0 1,0-1,1 2,1-1,1 1,-1-1,1 0,0 1,0-1,1 0,-1-1,1 1,0-1,0 0,0 1,0-2,1 1,-1 0,1-1,-1 0,42 32,-44-31,0 0,0 0,0 0,0 0,0 1,-1-1,0 1,0-1,0 1,0 0,0-1,-1 1,0 0,1 0,-1-1,-1 1,1 0,-1 0,1-1,-1 1,0 0,0-1,-1 1,1-1,-1 0,1 1,-1-1,0 0,0 0,-1 0,1 0,-1 0,-1 1,-3 4,-1 0,0 0,0-1,-1 0,0 0,0-1,-1-1,1 1,-1-1,0-1,-1 0,-68 4,61-14</inkml:trace>
  <inkml:trace contextRef="#ctx0" brushRef="#br0" timeOffset="29603.498">6592 1948,'-11'19,"1"0,1 0,1 1,1 1,0-1,2 1,0 0,2 0,0 1,1 1,2-18,0 0,0 0,0-1,1 1,0 0,0 0,0-1,0 1,1-1,0 1,0-1,0 0,0 0,1 0,0 0,-1 0,2 0,-1-1,0 1,1-1,-1 0,1 0,0 0,0-1,0 1,0-1,1 0,-1 0,1-1,-1 1,1-1,-1 0,1 0,0 0,0-1,-1 0,1 0,0 0,0 0,-1-1,1 0,0 0,-1 0,1 0,3-3,7 0,0-2,0 0,0-1,-1-1,0 0,0-1,-1 0,0-1,-1-1,0 0,0 0,-1-1,-1-1,0 0,-1 0,0-1,-1 0,-1 0,0-1,-1 0,3-11,-8 22,1 0,-1 0,0-1,-1 1,1 0,-1 0,0 0,0-1,0 1,0 0,-1 0,0 0,0-1,0 1,0 0,0 0,-1 0,0 1,0-1,0 0,0 1,-1-1,1 1,-1 0,0-1,0 1,0 1,0-1,-1 0,1 1,-1 0,0 0,1 0,-1 0,0 0,0 1,0 0,0-1,0 2,-1-1,1 0,0 1,0 0,0 0,-4 0,-51 23,34-6</inkml:trace>
  <inkml:trace contextRef="#ctx0" brushRef="#br0" timeOffset="30194.138">7185 2033,'-5'34,"-1"20,4 1,4-3,5-12,2-12</inkml:trace>
  <inkml:trace contextRef="#ctx0" brushRef="#br0" timeOffset="30436.96">7297 1835,'-14'-5,"-5"-1</inkml:trace>
  <inkml:trace contextRef="#ctx0" brushRef="#br0" timeOffset="30686.963">7636 1948,'-13'2,"1"1,-1 1,0 0,1 1,0 0,0 0,1 2,-1-1,1 1,1 1,-1 0,1 1,1 0,-1 0,-1 4,6-8,0 0,1-1,0 1,0 1,0-1,0 1,1-1,0 1,0 0,1 0,0 0,0 1,0-1,1 0,-1 1,2-1,-1 1,1-1,0 1,0-1,1 1,0-1,0 1,0-1,1 1,0-1,0 0,1 0,-1 0,1 0,1 0,-1-1,1 0,0 1,0-1,1-1,-1 1,1 0,0-1,6 3,-1-3,1 0,0-1,1 0,-1-1,0 0,1-1,-1 0,1-1,0 0,-1-1,1 0,-1-1,0 0,1-1,-1 0,0-1,-1 0,1-1,-1 0,0-1,4-2,4-5</inkml:trace>
  <inkml:trace contextRef="#ctx0" brushRef="#br0" timeOffset="31341.045">8060 1920,'-15'15,"-15"12,2 1,1 2,1 1,1 1,2 1,1 1,-5 15,25-48,1 1,0-1,0 1,0 0,1-1,-1 1,0 0,1 0,-1 0,1-1,-1 1,1 0,0 0,0 0,0 0,0 0,0 0,0-1,0 1,1 0,-1 0,1 0,-1 0,1-1,0 1,0 0,-1-1,1 1,1 0,-1-1,0 1,0-1,0 0,1 1,-1-1,1 0,-1 0,1 0,-1 0,1 0,0 0,-1 0,1-1,0 1,0 0,0-1,0 0,-1 1,1-1,0 0,0 0,0 0,0 0,0-1,16 0,-1-1,0-1,1-1,-1 0,-1-1,1-1,-1-1,0 0,0-1,-1-1,0-1,9-8,-1-1,-1-1,0-1,-2-1,6-10,0 3,-26 28,0 1,0-1,0 0,0 0,0 1,0-1,0 0,0 1,0-1,1 0,-1 0,0 1,1-1,-1 0,0 1,1-1,-1 1,1-1,-1 0,1 1,-1-1,1 1,-1-1,1 1,0 0,-1-1,1 1,0 0,-1-1,1 1,0 0,0 0,-1-1,1 1,0 0,-1 0,1 0,0 0,0 0,-1 0,1 0,0 0,0 0,-1 1,1-1,0 0,0 0,-1 1,1-1,0 0,-1 1,1-1,-1 1,1-1,0 1,-1-1,1 1,-1-1,0 1,1 0,-1-1,1 1,-1-1,0 1,1 0,-1 0,0-1,0 1,1 0,-1-1,-16 71,13-67,0 0,1 1,0-1,0 1,0 0,1-1,-1 1,1 0,0 0,1 0,-1 0,1 0,0 0,0 0,0 0,1 0,0 0,0 0,0 0,1 0,0 0,-1-1,2 1,-1-1,0 1,1-1,0 0,0 0,0 0,1 0,-1-1,1 1,0-1,0 0,1 1,1-1,1 0,0 0,0-1,0 1,1-2,-1 1,1-1,-1 0,1 0,-1-1,1 0,-1-1,1 1,-1-1,1-1,-1 1,0-1,0-1,0 1,0-1,0-1,2-1,7-4,-1-1,0 0,-1-1,0-1,-1-1,-1 0,1 0,7-13,158-247,-163 247,-2-1,-1-1,-1-1,-2 1,-1-1,-1-1,-1 0,-2 0,-1 0,-1 0,-1 0,-2 0,-2-5,3 33,1 0,-1 0,0-1,0 1,0 0,0-1,0 1,-1 0,1 0,-1 0,0-1,1 1,-1 0,0 0,0 0,0 0,-1 0,1 0,0 0,-1 1,1-1,-1 0,0 1,1-1,-1 1,0-1,0 1,0 0,0 0,0 0,0 0,0 0,0 1,-1-1,1 1,0-1,0 1,-1 0,1 0,0 0,-1 0,1 0,0 0,-1 1,-7 6,-1 0,2 1,-1 1,1 0,0 0,1 1,0 0,1 0,0 1,0 0,1 0,1 0,0 1,0 0,1 0,1 0,0 1,0-1,1 4,0 5,1-1,1 0,1 0,0 1,2-1,0 0,1 0,1-1,1 1,1-1,1 0,0-1,2 2,-8-17,84 183,-69-141,-13-25</inkml:trace>
  <inkml:trace contextRef="#ctx0" brushRef="#br0" timeOffset="31889.12">8454 1864,'92'24,"1"-4,0-3,1-5,0-4,41-3,-115-6,-14-1,0 1,-1 0,1 1,0-1,0 1,-1 0,1 1,0-1,-1 1,1 0,0 1,-1-1,1 1,-1 0,0 0,1 1,-1 0,0 0,-1 0,1 0,-1 1,1-1,-1 1,0 1,10 25,-14-27,1 0,-1 0,1 0,0 0,0 0,0-1,0 1,0 0,1-1,-1 1,1-1,0 1,0-1,0 0,0 1,0-1,0 0,1 0,-1-1,1 1,-1 0,1-1,0 0,-1 1,1-1,0 0,0-1,0 1,0 0,0-1,0 0,0 1,0-1,0 0,0-1,0 1,0 0,10-4,0-1,0 0,0 0,-1-1,0-1,0 0,-1-1,0 0,0-1,0 0,-1 0,-1-1,0 0,0-1,0-1,-7 9,-1 1,1 0,-1 0,1-1,-1 1,0-1,1 1,-1-1,-1 0,1 1,0-1,-1 0,1 0,-1 0,0 1,0-1,0 0,0 0,0 0,-1 1,1-1,-1 0,0 0,0 1,0-1,0 1,0-1,-1 1,1-1,-1 1,1 0,-1-1,0 1,0 0,0 0,0 1,0-1,-1 0,1 1,-1-1,1 1,-1 0,1 0,-1 0,1 0,-1 0,0 0,0 1,1-1,-1 1,0 0,0 0,0 0,0 0,1 0,-2 1,-8 2,0 0,0 1,0 1,0 0,0 0,1 1,0 1,0 0,1 0,0 1,0 1,1-1,0 2,1-1,0 1,0 0,1 1,0 0,1 0,0 0,1 1,0 0,1 0,-1 6,3-14,1 0,0 1,0-1,1 0,-1 1,1-1,0 0,0 1,0-1,1 1,-1-1,1 0,0 1,1-1,-1 0,1 0,0 0,0 0,0 0,0 0,1-1,-1 1,1-1,0 0,0 1,0-1,1 0,-1-1,1 1,-1-1,1 1,0-1,0 0,0-1,0 1,0-1,1 0,-1 1,25 2,0-1,0-1,1-2,-1-1,0-1,0-1,-1-2,1-1,-1-1,0-1,0-1,-1-2,17-9,-4 3</inkml:trace>
  <inkml:trace contextRef="#ctx0" brushRef="#br0" timeOffset="32292.529">10063 1835,'-24'3,"0"1,1 2,0 0,0 2,0 0,1 1,0 2,1 0,0 1,1 1,0 1,-17 16,34-28,1 0,-1 1,1-1,0 1,-1-1,1 1,0 0,0 0,1 0,-1 0,1 0,-1 0,1 1,0-1,0 0,1 1,-1-1,1 1,-1-1,1 0,0 1,0-1,1 1,-1-1,1 1,0-1,0 0,0 1,0-1,0 0,1 0,-1 0,1 0,0 0,0 0,0 0,0-1,1 1,-1-1,1 1,-1-1,1 0,1 1,8 4,0-1,1 1,0-2,0 0,0 0,1-2,-1 1,1-2,0 0,0 0,0-1,0-1,0-1,0 0,0 0,0-1,-1-1,1-1,-1 0,1 0,-1-1,-1-1,9-5,-1-1,-1-2,-1-1,0 0,-1-1,0-1,-2-1,0 0,-1-1,4-7,4 0,-1-1,-2-1,-1 0,-1-1,-1-1,-2-1,-1 0,-2-1,-1 0,-1 0,-1-1,-3-1,2-20,-7 47,1 1,-2 0,1 0,0-1,-1 1,-1 0,1 0,-1 0,0 0,0 0,0 0,-1 1,0-1,0 1,0 0,-1 0,0 0,0 0,0 0,-1 1,1 0,-1 0,0 0,0 1,-1-1,1 1,-1 0,1 1,-1-1,0 1,0 1,0-1,0 1,0 0,-1 0,1 0,0 1,0 0,-1 1,-3 0,1 2,-1 0,1 1,0 0,1 1,-1 0,1 0,0 1,0 0,0 1,1-1,0 2,0-1,1 0,0 1,0 1,1-1,-3 8,-3 3,2 0,1 1,0 0,2 1,0 0,1 0,-1 16,4-2,1 0,1 0,2 0,2 0,1 0,2 0,1-1,1 0,3-1,0 0,2-1,2 0,0-1,2-1,2-1,0 0,2-1,1-2,1 0,2-2,21 17,-19-20</inkml:trace>
  <inkml:trace contextRef="#ctx0" brushRef="#br0" timeOffset="33086.159">5040 2767,'-8'14,"1"0,1 1,1 0,0 0,0 0,2 1,0 0,0-1,2 1,0 0,1 0,0 0,1 0,2 8,-2-22,-1 0,1 1,-1-1,1 0,0 0,0 0,0 0,0 0,0 0,1 0,-1 0,1 0,-1 0,1-1,0 1,-1-1,1 1,0-1,0 0,0 1,0-1,0 0,0 0,0-1,1 1,-1 0,0-1,0 1,1-1,-1 0,0 0,1 0,-1 0,0 0,1 0,-1-1,0 1,0-1,1 1,-1-1,2-1,81-53,-83 53,0-1,0 1,0 0,0 0,1 0,-1 0,1 0,-1 0,1 1,0-1,0 1,0 0,-1 0,1 0,0 0,1 0,-1 1,0 0,0-1,0 1,0 0,0 0,0 1,0-1,0 1,1-1,-1 1,0 0,-1 0,1 0,3 2,37 48,-38-44,0 0,0-1,0 1,0-1,1 0,0-1,1 1,-1-1,1 0,0-1,0 0,7 3,-4-4,-1-1,1-1,0 1,-1-1,1-1,0 0,0-1,-1 1,1-2,0 1,-1-2,1 1,-1-1,0 0,0-1,0 0,0-1,-1 0,1 0,-1-1,-1 0,1 0,-1-1,0 1,0-2,-1 1,0-1,-1 0,1 0,-1-1,-1 1,0-1,0 0,-1-1,2-5,-1 3,15-58,-18 68,-1 0,0 1,0-1,0 1,0-1,0 0,0 1,0-1,-1 1,1-1,0 0,-1 1,0-1,1 1,-1 0,0-1,1 1,-1-1,0 1,0 0,0 0,0-1,-1 1,1 0,0 0,0 0,-1 0,1 0,-1 1,1-1,0 0,-1 1,1-1,-1 1,0-1,1 1,-1 0,1 0,-2-1,-12 1</inkml:trace>
  <inkml:trace contextRef="#ctx0" brushRef="#br0" timeOffset="33338.884">5999 2964,'5'29,"1"14,1 0</inkml:trace>
  <inkml:trace contextRef="#ctx0" brushRef="#br0" timeOffset="33586.729">5971 2654,'0'0</inkml:trace>
  <inkml:trace contextRef="#ctx0" brushRef="#br0" timeOffset="33755.89">6451 2512,'0'39,"5"26,1 8,0-4,-1-10,-2-8,0-10,-2-6,-1-5,0-2,0-1,-5-1,-2 1,1 0,-4-5,0-6</inkml:trace>
  <inkml:trace contextRef="#ctx0" brushRef="#br0" timeOffset="34007.108">6141 2908,'43'-5,"29"-1,6-1,-4 2,-11 2,-11 1,-9 0,-8 2,-4 0,-4 0,0 0,-6 1</inkml:trace>
  <inkml:trace contextRef="#ctx0" brushRef="#br0" timeOffset="34357.003">6959 2400,'-58'475,"56"-470,1-1,1 0,-1 1,1-1,0 0,0 1,0-1,0 0,1 1,0-1,-1 0,2 1,-1-1,0 0,1 0,0 0,0 0,0 0,1-1,-1 1,1-1,0 1,-1-1,2 0,-1 0,0 0,1-1,-1 1,1-1,0 0,0 0,0 0,0 0,0-1,0 1,0-1,0 0,2 0,6-3,0 1,-1-2,1 0,-1 0,0-1,0 0,0-1,-1 0,0-1,6-4,88-33,-102 43,0-1,0 1,0 0,0 0,1 0,-1 0,0 1,0-1,0 1,0-1,0 1,0-1,0 1,0 0,0 0,-1 0,1 0,0 0,0 1,-1-1,1 1,-1-1,1 1,-1-1,0 1,1 0,-1-1,0 1,0 0,0 0,-1 0,1 0,0 0,-1 0,1 0,-1 0,0 0,1 2,2 18</inkml:trace>
  <inkml:trace contextRef="#ctx0" brushRef="#br0" timeOffset="35142.748">8031 2682,'-17'59,"-6"124,16-151,2-1,2 1,0 0,3 0,0 0,2 0,1 0,4 10,0-18</inkml:trace>
  <inkml:trace contextRef="#ctx0" brushRef="#br0" timeOffset="35621.149">7720 2936,'472'-90,"-379"69,17-19,-145 55,25-8,-1 2,1 0,0 0,1 0,0 1,0 1,1 0,0 0,1 0,1 1,0 0,0 0,1 1,1-1,0 1,0 0,2 0,-1 1,2-1,0 0,0 1,1-1,1 1,0-9,0 1,0-1,0 1,1-1,0 0,0 0,0 0,0 0,1 0,0 0,0-1,0 1,1-1,0 0,-1 0,1 0,1 0,-1-1,0 0,1 0,0 0,0 0,0-1,0 0,0 0,0 0,0 0,1-1,-1 0,1 0,-1-1,1 1,-1-1,1 0,-1-1,1 0,-1 1,1-2,-1 1,0 0,4-3,2 2,0-1,0-1,0 0,-1-1,0 0,0 0,0-1,-1 0,1-1,-2 0,1 0,-1-1,0 0,0-1,-1 1,0-1,-1-1,0 1,-1-1,0-1,0 1,-1 0,0-1,1-6,-4 11,0 0,0 0,0 0,-1 0,1 1,-1-1,-1 0,1 0,-1 0,0 0,-1 0,1 1,-1-1,0 0,-1 1,1 0,-1-1,0 1,-1 0,1 1,-1-1,0 0,0 1,0 0,0 0,-1 0,0 1,0 0,0-1,0 2,0-1,-1 0,1 1,-1 0,0 1,1-1,-1 1,-3 0,-46 15,31-2</inkml:trace>
  <inkml:trace contextRef="#ctx0" brushRef="#br0" timeOffset="35893.122">8708 3190,'5'-34,"11"-25,8-7,4 2,-2 7,-1 14,-5 9,0 11,0 4,2 5,-3 6</inkml:trace>
  <inkml:trace contextRef="#ctx0" brushRef="#br0" timeOffset="36606.576">9358 2767,'-47'26,"2"3,1 1,1 2,2 2,-9 11,-6 18,54-61,1-1,0 1,0-1,0 1,0 0,0-1,0 1,0 0,1 0,-1-1,1 1,-1 0,1 0,0 0,0 0,0 0,0 0,0 0,0 0,0 0,1 0,-1-1,1 1,-1 0,1 0,0 0,0-1,-1 1,1 0,1-1,-1 1,0-1,0 1,0-1,1 1,-1-1,1 0,-1 0,1 0,0 1,2-1,0 1,0 0,1-1,-1 0,1 0,-1 0,1 0,-1-1,1 0,-1 0,1 0,-1 0,1-1,-1 0,1 0,-1 0,0 0,1-1,-1 0,0 0,0 0,4-2,80-63,47-71,-53 55,-82 83,0 0,0 1,0-1,0 1,0-1,0 0,0 1,0-1,0 0,1 1,-1-1,0 0,0 1,0-1,1 0,-1 1,0-1,1 0,-1 1,0-1,0 0,1 0,-1 0,0 1,1-1,-1 0,1 0,-1 0,0 0,1 1,-1-1,0 0,1 0,-1 0,1 0,-1 0,0 0,1 0,-1 0,1 0,-1 0,0-1,1 1,-1 0,0 0,1 0,-1 0,1-1,-14 40,-188 392,196-423,1-1,0 2,1-1,0 0,0 1,1-1,0 1,0 0,1 0,0 0,0 0,1 0,1-1,-1 1,1 0,1 0,0 0,0-1,1 1,0-1,0 1,1-1,0 0,0 0,1-1,0 1,0-1,1 0,0-1,6 6,-11-11,0 0,1 0,-1 0,1 0,-1 0,1 0,-1 0,1 0,0-1,-1 1,1-1,0 1,-1-1,1 0,0 1,0-1,0 0,-1 0,1 0,0-1,0 1,-1 0,1-1,0 1,0-1,-1 1,1-1,0 0,-1 0,1 0,-1 0,1 0,-1 0,0 0,1 0,-1 0,0-1,0 1,0-1,0 1,0-1,0 1,0-1,0 1,-1-1,1 0,-1 0,1 1,-1-1,0 0,1 0,-1 1,0-1,0-1,0-4,1 1,-1-1,0 1,-1-1,0 0,0 1,0-1,-1 1,0 0,0-1,0 1,-1 0,0 0,0 0,-1 1,1-1,-1 1,-1 0,1 0,-1 0,1 1,-1-1,-1 1,1 0,0 1,-4-2,-2-2,-1 0,0 1,0 0,0 1,-1 0,1 1,-1 1,0 0,-1 1,1 0,0 1,-12 0,23 1,-1-1,1 1,0 0,0 0,-1 0,1 0,0 1,0-1,-1 1,1-1,0 1,0 0,0-1,0 1,0 1,0-1,0 0,0 0,0 1,0-1,1 1,-1-1,1 1,-1 0,1-1,-1 1,1 0,0 0,0 0,0 0,0 1,4 0,0 0,1-1,-1 1,1-1,-1 0,1 0,0-1,0 1,0-1,0 1,0-1,0-1,0 1,0 0,0-1,1 0,-1 0,0 0,2-1,21-2,1-2,-1-1,0-1,-1-1,0-1,0-1,-1-2,0-1,7-5,-11 8</inkml:trace>
  <inkml:trace contextRef="#ctx0" brushRef="#br0" timeOffset="36943.721">9668 2936,'-1'36,"0"-23,0 0,1 0,0 0,1 0,0 0,1 0,1-1,0 1,1-1,0 1,4 7,-6-18,0 1,0 0,0-1,0 1,1-1,-1 0,1 0,-1 0,1 0,0 0,0-1,0 1,0-1,0 0,0 1,0-2,0 1,0 0,1-1,-1 1,0-1,1 0,-1 0,0 0,0 0,1-1,-1 1,0-1,0 0,1 0,-1 0,5-2,0 0,0-1,-1 1,1-1,-1-1,0 0,0 0,0 0,-1 0,0-1,3-4,7-8,0-1,-2-1,0-1,-1 0,-1 0,-1-1,-1-1,2-10,16-40,-20 54</inkml:trace>
  <inkml:trace contextRef="#ctx0" brushRef="#br0" timeOffset="37275.329">10119 3133,'76'-38,"-2"-3,-2-4,9-10,1-26,-79 78,-1-1,1 1,-1-1,0 0,0 0,0 0,0 0,0 0,-1 0,0 0,0-1,0 1,-1 0,1-1,-1 1,0-1,0 1,-1 0,1-1,-1 1,0 0,0-1,0 1,-2-2,-1 2,0 1,-1-1,1 1,-1 0,0 0,0 0,0 1,-1 0,1 0,0 0,-1 0,1 1,-1 0,0 0,1 1,-1 0,0 0,1 0,-1 0,0 1,1 0,-1 0,1 1,-1-1,1 1,-1 0,0 2,-7-1,0 1,1 1,0 0,0 1,0 0,1 0,0 2,0-1,1 1,0 1,0 0,1 0,0 1,1 0,0 1,0 0,1 0,1 0,0 1,1 0,0 0,0 1,1-1,1 1,0 0,1 0,0 0,1 0,1 0,0 3,1-8,1 0,0 1,0-1,1 0,0 0,0 0,1-1,0 1,0-1,1 0,-1 0,2 0,-1 0,1-1,0 0,0-1,1 1,6 3,4 3,1-1,0 0,1-2,0 0,0-1,0-1,6 0,166 31,-153-35</inkml:trace>
  <inkml:trace contextRef="#ctx0" brushRef="#br0" timeOffset="40892.578">5068 3585,'-27'11,"1"1,0 1,1 2,1 0,0 1,2 2,-1 0,2 2,12-12,0 2,0-1,1 1,1 1,-1-1,2 1,0 0,0 1,1-1,0 1,1 0,0 1,1-1,1 1,0-1,0 1,2 0,-1 0,2 2,-1-12,0 1,0-1,1 0,-1 1,1-1,0 0,0 0,0 1,0-1,1 0,-1 0,1 0,0-1,0 1,0 0,0-1,0 1,1-1,-1 1,1-1,-1 0,1 0,0-1,0 1,0 0,0-1,0 0,0 1,1-1,-1-1,0 1,0 0,1-1,-1 0,0 1,1-1,-1-1,1 1,-1 0,0-1,1 0,-1 0,0 0,0 0,3-2,15-9,0-2,-1 0,-1-1,-1-2,0 1,-1-2,-1 0,3-6,-14 18,36-46,-3-1,-2-3,21-42,-47 66,-10 33,0-1,0 0,0 1,0-1,-1 0,1 1,0-1,0 0,-1 1,1-1,0 0,-1 0,1 1,0-1,-1 0,1 0,0 0,-1 0,1 0,0 1,-1-1,1 0,-1 0,1 0,0 0,-1 0,1 0,-1 0,1 0,0 0,-1 0,1 0,0-1,-1 1,1 0,-1 0,1 0,0 0,-1-1,1 1,0 0,0 0,-1-1,1 1,0 0,-1 0,1-1,0 1,0 0,0-1,-1 1,1 0,0-1,0 1,0 0,0-1,0 0,-10 13,1-1,0 1,0 0,2 1,0 0,0 0,1 0,1 1,0 0,1 0,0 0,1 1,1-1,0 1,1 0,1-1,0 1,1 0,0 0,2-1,-1 1,3 3,-4-11,0 0,1 0,0 0,0-1,1 1,-1-1,1 1,1-1,-1 0,1 0,0-1,1 1,-1-1,1 0,0 0,0 0,1-1,-1 0,1 0,0 0,0 0,1-1,-1 0,0-1,1 0,0 0,0 0,-1 0,1-1,0 0,0-1,0 0,0 0,0 0,0-1,7-1,-3-2,-1 0,1-1,-1 0,0-1,0 0,-1 0,1-1,-2 0,1-1,-1 0,0 0,0-1,-1 1,0-2,-1 1,2-6,15-15,-4 0,-1 0,-1-1,-2-1,-1-1,-2 0,-1-1,-1 0,3-28,-7-51,-6 112,0 0,0 1,0-1,0 1,0-1,0 1,0-1,0 1,-1-1,1 1,0-1,0 1,-1-1,1 1,0-1,0 1,-1 0,1-1,0 1,-1-1,1 1,-1 0,1-1,-1 1,1 0,-1 0,1-1,0 1,-1 0,0 0,1 0,-1 0,1-1,-1 1,1 0,-1 0,1 0,-1 0,1 0,-1 0,1 0,-1 1,1-1,-1 0,1 0,-1 0,1 0,-1 1,1-1,-1 0,1 0,-1 1,1-1,0 1,-1-1,1 0,-1 1,1-1,0 1,-1-1,1 0,0 1,-21 29,5 8,2 1,1 0,2 1,2 0,-3 30,8-49,2-12,0 1,0-1,0 1,1-1,1 1,-1-1,2 1,-1-1,1 1,1-1,0 0,0 1,1-1,0 0,0 0,1-1,0 1,1-1,0 1,0-2,1 1,0 0,0-1,1 0,0-1,0 0,0 0,1 0,0-1,0 0,1 0,-1-1,1 0,0-1,0 0,1 0,0-1,0-1,0 0,0 0,0-1,0 0,0-1,0 0,0-1,0 0,-1-1,1 0,-1 0,1-1,-1 0,0 0,0-1,-1-1,0 1,0-2,0 1,0-1,-1 0,0 0,-1-1,0 0,0 0,1-3,-1 2,0 0,-1-1,-1 1,1-1,-2 1,1-1,-1 0,-1-1,0 1,0 0,-1-1,0 1,-1-1,0 1,-1-1,0 1,-1-1,-2-6,0 11,0 1,0 0,-1 0,1 1,-1-1,0 1,-1 0,1 1,-1-1,1 1,-1 0,0 0,0 1,-1 0,1 0,0 0,-1 1,1 0,-1 0,1 1,-1-1,1 2,-1-1,1 1,-1 0,1 0,-1 0,1 1,0 0,-1 0,1 1,1 0,-1 0,0 0,1 1,-1 0,-1 2,-40 37,28-25</inkml:trace>
  <inkml:trace contextRef="#ctx0" brushRef="#br0" timeOffset="41296.155">6309 3783,'-9'11,"1"1,0 1,1 0,0 0,1 0,1 0,0 1,1 0,0 1,1-1,0 0,1 1,1-1,1 1,0 0,1 9,1-20,-1-1,1 0,0 0,-1 0,1 0,1 0,-1-1,0 1,1 0,-1-1,1 0,0 0,0 0,-1 0,2 0,-1 0,0-1,0 1,0-1,1 0,-1 0,1 0,-1-1,0 1,1-1,2 0,93-9,-86 4,0 0,-1-1,1 0,-1-1,0 0,-1-1,0 0,0-1,-1 0,5-6,-10 10,-1 1,1-1,-1 0,0-1,-1 1,1-1,-1 0,0 0,-1 0,1 0,-1 0,-1 0,1-1,-1 1,0 0,0-1,-1 0,0 1,0-1,0 1,-1-1,-1-5,-1 6,0 1,0-1,0 1,0 0,-1 0,0 1,0-1,-1 1,1 0,-1 0,0 0,0 0,0 1,0 0,0 0,-1 1,0-1,1 1,-1 0,0 1,0-1,0 1,0 0,0 1,0 0,0 0,-1 0,1 0,0 1,0 0,0 0,0 1,0 0,1 0,-1 0,-4 3,-15 7</inkml:trace>
  <inkml:trace contextRef="#ctx0" brushRef="#br0" timeOffset="46310.893">6762 3783,'-8'23,"2"2,1-1,1 0,2 1,0 0,1 18,1-39,1 1,0-1,0 1,0-1,0 0,1 1,-1-1,1 0,0 0,0 0,1 0,-1 0,1-1,0 1,0-1,0 1,0-1,1 0,-1 0,1-1,0 1,0-1,0 0,0 0,0 0,0 0,1-1,-1 0,0 0,1 0,-1 0,1-1,0 1,-1-1,1-1,-1 1,1 0,-1-1,1 0,-1 0,1-1,9 0,1-1,-1-1,0-1,0 0,0-1,-1 0,0-1,0 0,-1-1,0-1,0 0,-1 0,0-1,0-1,-1 0,-1 0,0-1,-1 0,5-9,-11 17,0 0,0-1,-1 1,1-1,-1 0,0 1,-1-1,1 0,-1 1,0-1,0 0,0 0,-1 1,0-1,0-1,-4-13</inkml:trace>
  <inkml:trace contextRef="#ctx0" brushRef="#br0" timeOffset="46842.443">7495 3416,'17'39,"-13"-21,-2 0,0 0,-1 1,0-1,-2 1,0-1,-1 0,-1 0,-3 11,-8 79,3 50,6-122,5-35,0-1,0 1,-1-1,1 1,0-1,0 1,0-1,0 1,0-1,0 1,0-1,0 1,0-1,1 1,-1-1,0 0,0 1,0-1,0 1,1-1,-1 1,0-1,1 0,-1 1,0-1,1 1,-1-1,0 0,1 0,-1 1,0-1,1 0,-1 1,1-1,-1 0,1 0,-1 0,1 0,-1 0,1 1,-1-1,0 0,1 0,-1 0,1 0,-1 0,1 0,-1 0,1-1,-1 1,1 0,-1 0,1 0,-1 0,1-1,-1 1,0 0,1 0,-1-1,1 1,-1 0,0-1,1 1,-1 0,0-1,1 1,-1-1,0 1,0-1,10-7</inkml:trace>
  <inkml:trace contextRef="#ctx0" brushRef="#br0" timeOffset="47093.374">7213 3698,'38'0,"33"-5,12-1,-2 0,-10 1,-12 1,-12 2,-9-4,-6-1,-9 1</inkml:trace>
  <inkml:trace contextRef="#ctx0" brushRef="#br0" timeOffset="47848.706">8652 3529,'-35'23,"2"1,1 2,1 1,1 2,1 0,2 3,0 1,18-22,1-1,1 1,0 1,0 0,1 0,0 0,1 0,1 1,0 0,1 0,0 0,0 3,3-9,-1 0,1 0,0 0,1-1,0 1,0 0,0 0,1-1,0 1,0-1,0 0,1 1,0-1,1 0,-1 0,1-1,0 1,0-1,1 0,0 0,0 0,0-1,0 0,5 3,-2-2,0-1,0 0,0 0,1-1,0 0,-1-1,1 0,0 0,0-1,0 0,1 0,-1-1,0 0,0-1,0 0,0 0,0-1,0-1,0 1,1-2,9-3,0 0,0-2,-1 0,0-1,-1-1,0-1,-1 0,8-9,-16 15,0 0,-1-1,0 0,0-1,-1 1,1-1,-2 0,1-1,-1 1,-1-1,0 0,0-1,0 1,-1-1,-1 1,0-1,0 0,-1 0,0 0,0 0,-1 0,-1 0,0 0,0 0,-1 1,0-1,0 0,-1 1,-1-1,0 1,0 0,0 0,-1 0,-1 1,0 0,0 0,-2-2,-18-12,2 4</inkml:trace>
  <inkml:trace contextRef="#ctx0" brushRef="#br0" timeOffset="49664.261">8794 3670,'0'-5,"-5"-1,-2-5,-4-1,-5 3,-5 2,-3 2,-3 2,-1 2,4 1</inkml:trace>
</inkml:ink>
</file>

<file path=ppt/ink/ink8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5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2,'-16'55,"2"2,2-1,3 2,3-1,2 1,3 0,4 40,-27 166,32-198,7-96,-11-23,-4 26</inkml:trace>
  <inkml:trace contextRef="#ctx0" brushRef="#br0" timeOffset="299.176">1 87,'112'-5,"0"-5,38-11,-42 5,-21 1,109-4,-111 46,-71-17</inkml:trace>
  <inkml:trace contextRef="#ctx0" brushRef="#br0" timeOffset="737.585">1073 397,'38'-5,"23"-1,5 0,-3 1,-8 1,-8 2,-8 1,-6 0,-3 1,-2 1,-6-6,-2-1,1 0,1 2,2 0,-3-3,-1 0,-3 0</inkml:trace>
  <inkml:trace contextRef="#ctx0" brushRef="#br0" timeOffset="987.98">1242 595,'29'4,"24"3,12-6,0-2,-6-2,-8-5,-9 0,-5 0,-6 2,-7 1</inkml:trace>
</inkml:ink>
</file>

<file path=ppt/ink/ink8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0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1,'172'459,"-144"-405,-27-52,0-1,0 0,0 0,0-1,0 1,0 0,0 0,0 0,0-1,1 1,-1 0,0-1,0 1,1-1,-1 0,0 1,1-1,-1 0,0 0,1 0,-1 0,0 0,1 0,-1 0,0 0,1-1,-1 1,0 0,1-1,-1 1,0-1,0 0,0 1,1-1,-1 0,0 1,0-1,0 0,0 0,0 0,0 0,-1 0,1-1,65-108,-51 77,55-165,-30 92,-34 94</inkml:trace>
</inkml:ink>
</file>

<file path=ppt/ink/ink8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0,'39'0,"26"0,8 0,-4 0,-9 0,-10 0,-14 0</inkml:trace>
</inkml:ink>
</file>

<file path=ppt/ink/ink8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6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41,'33'-10,"1"2,1 0,-1 3,1 1,0 1,24 2,-57 1,1-1,-1 1,0 0,0 0,0 0,0 0,0 0,1 0,-1 0,0 1,0-1,0 1,0-1,0 1,0 0,0 0,0 0,-1 0,1 0,0 1,0-1,-1 0,1 1,-1-1,1 1,-1 0,0-1,1 1,-1 0,0 0,0 0,-1 0,1 0,0 0,0 0,-1 0,0 0,1 0,-1 0,0 0,0 1,0-1,0 0,0 0,-1 0,1 0,0 0,-1 1,-115 154,116-156,-1 0,1 1,-1-1,1 0,0 0,0 1,-1-1,1 0,0 1,0-1,0 0,0 1,1-1,-1 0,0 1,0-1,1 0,-1 0,1 1,-1-1,1 0,0 0,-1 0,1 0,0 0,0 0,0 0,0 0,0 0,0 0,0 0,0 0,0-1,0 1,0 0,1-1,-1 1,0-1,0 1,1-1,-1 0,0 0,1 1,63 5,-61-6,144-4,-123 4</inkml:trace>
</inkml:ink>
</file>

<file path=ppt/ink/ink8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2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1 368,'38'-10,"28"-2,11-6,-2 2,-4 3,-10 4,-10 3,-4-2,-6 0,-4 2,-4 2,-3 1,-2 2,0 0,-6 1</inkml:trace>
  <inkml:trace contextRef="#ctx0" brushRef="#br0" timeOffset="250.103">395 1,'-14'38,"-5"32,1 14,3-3,5-10,3-13,4-10,2-10,0-6,2-4,5-6,1-3,0 1,3-3,0 0,-1-3</inkml:trace>
</inkml:ink>
</file>

<file path=ppt/ink/ink8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8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1,'1'0,"0"1,0-1,0 1,0-1,0 1,0 0,0 0,0-1,-1 1,1 0,0 0,0 0,-1 0,1 0,-1 0,1 0,-1 0,1 0,-1 0,0 0,1 0,-1 0,0 1,0-1,0 0,0 0,0 0,0 0,0 0,0 1,0-1,0 0,-1 0,1 0,0 0,-1 0,1 0,-1 0,0 0,1 0,-1 0,0 0,1 0,-1 0,0 0,0-1,0 10,-5 57,3 0,3 1,4 17,11-35,-2-32</inkml:trace>
  <inkml:trace contextRef="#ctx0" brushRef="#br0" timeOffset="249.55">0 452,'29'10,"28"-2,10-2,-2-3,-7 0,-9-2,-7-1,-7-5,-4-2,-3 0,-6 2</inkml:trace>
  <inkml:trace contextRef="#ctx0" brushRef="#br0" timeOffset="651.367">57 735,'28'-4,"-7"0,1 1,-1 1,1 1,0 1,-1 0,1 2,-1 1,15 3,-33-5,-1 0,0-1,0 1,0 0,0 0,1 1,-1-1,-1 0,1 1,0-1,0 1,0-1,-1 1,1 0,-1 0,1 0,-1 0,0 0,0 0,0 0,0 0,0 0,0 1,-1-1,1 0,-1 1,0-1,1 0,-1 1,0-1,0 0,0 1,-1-1,1 0,-1 1,1-1,-1 0,0 0,0 1,0-1,0 0,0 0,0 0,-1 0,1 0,-1 0,-110 134,85-108,22-25,1 1,-1-1,1 1,0 0,0 0,0 0,1 1,-1-1,1 1,0 0,0 0,1 0,-1 0,1 0,0 1,1-1,-1 1,1 0,0-1,1 1,-1 0,1-1,0 1,1 0,0 5,0-9,0 0,1 0,-1 1,1-1,-1 0,1 0,0-1,-1 1,1 0,0-1,0 1,0-1,1 1,-1-1,0 0,0 0,1 0,-1 0,1-1,-1 1,1-1,-1 1,1-1,-1 0,1 0,-1 0,1 0,-1 0,1-1,0 1,78-22,-71 19,15-7</inkml:trace>
  <inkml:trace contextRef="#ctx0" brushRef="#br0" timeOffset="1733.101">677 961,'118'-253,"-99"221,1 1,2 0,1 2,1 0,1 2,1 1,2 1,0 1,2 1,-11 7,-16 13,1-1,-1 1,1 0,-1 0,1 0,0 1,0-1,0 1,0 0,1 0,-1 0,1 1,-1-1,1 1,-1 0,4 0,-5 4,0-1,0 1,-1 0,1 0,-1 0,0 0,0 1,0-1,0 0,0 1,-1 0,0-1,0 1,0 0,0 0,0-1,-1 1,0 0,1 0,-2 0,1 0,0 0,-1-1,0 4,1 1,-3 254,3-260,0 0,0 0,0 0,1 1,-1-1,1 0,-1 0,1 0,0 0,0 0,0 0,0 0,0 0,0 0,0 0,1-1,-1 1,1-1,-1 1,1-1,0 1,-1-1,1 0,0 1,0-1,0 0,0-1,0 1,0 0,0 0,0-1,1 0,-1 1,0-1,0 0,0 0,0 0,1 0,-1 0,0 0,0-1,0 1,0-1,0 0,1 0,-1 1,-1-1,1 0,0-1,0 1,0 0,0 0,-1-1,1 0,85-107,-23 20,67-52,-131 140,1-1,0 1,0-1,0 1,0-1,1 1,-1 0,0-1,1 1,-1 0,1 0,-1 0,1 0,-1 0,1 0,0 1,-1-1,1 0,0 1,0-1,0 1,-1 0,1 0,0-1,0 1,0 1,-1-1,1 0,0 0,0 1,0-1,-1 1,1-1,0 1,0 0,-1-1,1 1,-1 0,1 0,-1 0,1 1,-1-1,0 0,1 0,-1 1,0-1,1 2,1 8,0 0,-1 1,0-1,-1 1,0-1,-1 1,0-1,-1 1,0-1,-1 1,0-1,-1 0,-1 4,-6 35,7-37,0 0,0 1,2 0,-1 0,2-1,0 1,0 0,1 0,1 0,0-1,1 1,1-1,0 0,1 0,0 0,1 0,0-1,1 0,2 3,4-4</inkml:trace>
</inkml:ink>
</file>

<file path=ppt/ink/ink8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4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1,'0'0,"0"9,-4 4,-3 4,1 4,1 3,2 3,1 1,1 1,0 0,1 0,1 0,-1-1,0 1,0-1,0 1,5-6,2-6</inkml:trace>
  <inkml:trace contextRef="#ctx0" brushRef="#br0" timeOffset="253.042">1 452,'19'10,"26"-2,10-7,0-4,-4-1,-7 0,-5-4,-4-1,-4 2,-3 1,-5 7,-7 3</inkml:trace>
  <inkml:trace contextRef="#ctx0" brushRef="#br0" timeOffset="611.734">1 735,'50'-1,"148"14,-196-13,0 0,1 0,-1 0,0 0,1 0,-1 1,0-1,0 1,0 0,1 0,-1-1,0 2,0-1,0 0,0 0,0 0,-1 1,1-1,0 1,-1 0,1-1,-1 1,1 0,-1 0,0 0,0 0,1 0,-2 0,1 0,0 1,0-1,-1 0,1 0,-1 1,0-1,0 0,1 1,-1-1,-1 0,1 0,0 1,-1-1,1 0,-1 1,0-1,1 0,-1 0,0 0,-1 2,-112 127,96-110,9-14,1 1,1 0,0 1,0-1,1 2,0-1,0 1,1-1,0 2,-2 7,6-16,1 0,0 0,-1 0,1 0,0 0,0 0,0 0,0 0,0 0,1 0,-1 0,1 0,-1 0,1 0,0 0,0 0,0 0,0 0,0 0,0-1,0 1,0 0,1-1,-1 1,1-1,-1 0,1 1,0-1,-1 0,1 0,0 0,0 0,0 0,0-1,0 1,0 0,0-1,0 0,0 1,0-1,0 0,0 0,0 0,0 0,0 0,1-1,100-15,82-65,-166 69</inkml:trace>
  <inkml:trace contextRef="#ctx0" brushRef="#br0" timeOffset="921.544">1074 340,'9'24,"4"22,-6 8,-3 0,-4-4,0-7,-1-5,-1-4,-3-4,-2-1,0-2,2 0,1 0,2 0,1 1,5-5,3-6</inkml:trace>
  <inkml:trace contextRef="#ctx0" brushRef="#br0" timeOffset="1202.407">735 311,'43'5,"38"-3,15-3,1-5,-11-1,-11-1,-8 3,-11 0,-11 3,-7 0,-6 2,-8 5,-9 6,-11 2,-6 3,-8-1,-2-3</inkml:trace>
  <inkml:trace contextRef="#ctx0" brushRef="#br0" timeOffset="1447.216">650 1074,'39'-5,"36"-6,15-2,-3 2,-6-2,-13 1,-13 2,-11 4,-8 2,-5 2,-4 1,-1 1,0 0,0-4,-4-1</inkml:trace>
  <inkml:trace contextRef="#ctx0" brushRef="#br0" timeOffset="1787.723">735 1,'43'5,"38"1,15-4,1-4,-6-1,-10 1,-8-1,-12 1,-7 1,-13 1</inkml:trace>
  <inkml:trace contextRef="#ctx0" brushRef="#br0" timeOffset="2930.822">1779 904,'40'-13,"-1"-3,0-1,-1-2,-1-1,-1-2,-1-2,-1-1,-1-2,-1 0,13-18,-38 38,0-1,-1 0,0 0,-1 0,1-1,-1 1,-1-2,0 1,0 0,-1-1,0 1,-1-1,0 0,0 0,-1 0,0 0,-1-10,-1 18,1-1,-1 1,0 0,0-1,0 1,0-1,-1 1,1 0,-1 0,1 0,-1 0,0 0,0 0,1 0,-1 1,-1-1,1 1,0-1,0 1,0 0,-1 0,1 0,-1 0,1 0,-1 0,1 1,-1-1,1 1,-1 0,0 0,1 0,-1 0,1 0,-1 0,0 1,-1 0,-83 44,75-34,2 0,0 1,0 0,1 1,0 0,1 1,1-1,0 1,1 1,1-1,0 1,1 0,0 0,1 1,2-9,1 0,0 0,0 0,1-1,0 1,0 0,0-1,1 1,0-1,0 1,1-1,0 0,0 0,0 0,1 0,0-1,0 1,0-1,1 0,-1 0,1 0,1-1,-1 0,0 0,1 0,0-1,0 0,0 0,0 0,1-1,-1 0,1 0,-1 0,1-1,0 0,0-1,-1 1,1-1,0-1,0 1,16-3,0-1,0-1,0-1,0 0,-1-2,0-1,-1-1,0 0,0-2,-1-1,-1 0,0-1,5-6,-16 14,1 0,-1-1,0 0,-1-1,1 0,-2 0,1 0,-1-1,0 0,-1 0,0 0,-1-1,0 0,0 0,-1 0,0 0,-1 0,0-1,0 0,-3 11,0-1,1 0,-1 0,0 1,0-1,1 0,-1 1,0-1,0 1,0-1,0 1,0 0,0-1,0 1,0 0,0 0,0 0,0-1,0 1,0 0,0 0,0 0,0 1,0-1,0 0,0 0,0 0,0 1,0-1,0 1,1-1,-1 1,0-1,0 1,0-1,0 1,1 0,-1-1,0 1,1 0,-1 0,0-1,1 1,-1 0,1 0,-1 0,1 0,0 0,-1 0,1 0,0 0,0 0,-1 0,1 0,0 0,0 0,0 0,0 0,-6 9,1 0,0 0,0 0,1 0,0 1,1 0,0 0,1 0,0 0,0 5,2-12,-1 0,1 0,0 0,0 0,0 0,1 0,0 0,-1 0,1 0,1 0,-1 0,1 0,-1 0,1-1,0 1,0 0,1-1,-1 0,1 0,-1 1,1-2,0 1,0 0,1 0,-1-1,0 0,1 0,0 0,1 1,11 0,1-1,-1 0,1-1,0-1,0 0,0-1,-1-1,1-1,-1 0,1-1,-1-1,0 0,-1-1,1-1,-1-1,-1 0,1-1,-1 0,-1-1,0-1,0 0,-3 3,-1 0,0-1,0 0,-1 0,0-1,-1 0,0 0,0-1,-1 0,-1 0,0-1,0 1,-1-1,-1 0,0 0,0-1,-1 1,-1-6,0 16,-1 1,1-1,-1 1,0-1,0 1,0-1,0 1,0-1,0 1,0 0,-1-1,1 1,-1-1,1 1,-1-1,1 1,-1 0,0-1,1 1,-1 0,0 0,0-1,0 1,0 0,0 0,0 0,0 0,-1 0,1 1,0-1,0 0,-1 0,1 1,-1-1,1 1,0-1,-1 1,1 0,-1 0,1-1,-1 1,1 0,-1 0,1 0,-1 1,1-1,-1 0,0 1,-64 36,60-32,0 1,0 1,1-1,-1 1,2 0,-1 0,1 1,0-1,0 1,1 0,0 0,1 0,0 0,0 1,0-1,1 1,0-1,1 1,0-1,1 1,-1-1,2 1,-1-1,1 0,0 1,1-1,0 0,0 0,1-1,0 1,0-1,2 2,0-2,1-1,0 0,1 0,-1-1,1 0,0 0,1-1,-1 0,1 0,0-1,-1 0,1 0,1-1,-1 0,0-1,1 0,-1-1,0 0,1 0,-1-1,0 0,1-1,-1 0,0 0,0-1,8-3,1-1</inkml:trace>
  <inkml:trace contextRef="#ctx0" brushRef="#br0" timeOffset="3302.185">3161 142,'20'-8,"-1"1,1 2,0 0,0 1,1 0,-1 2,1 1,-1 0,1 2,13 1,-33-1,1-1,0 0,0 1,-1 0,1-1,0 1,-1 0,1 0,0 0,-1 0,1 0,-1 0,0 0,1 0,-1 1,0-1,0 0,0 1,0-1,0 1,0 0,0-1,0 1,0 0,-1-1,1 1,-1 0,0 0,1 0,-1-1,0 1,0 0,0 0,0 0,0-1,-1 1,1 0,-1 0,-28 70,19-54,8-15,0 0,0 1,0-1,1 0,-1 1,1-1,-1 1,1-1,1 1,-1-1,0 1,1 0,-1 0,1-1,0 1,1 0,-1 0,1-1,-1 1,1-1,0 1,0 0,1-1,-1 1,1-1,0 0,-1 0,2 0,-1 1,1 0,3 0,1 1,-1-2,1 1,-1 0,1-1,1-1,-1 1,0-1,0 0,1-1,-1 1,1-2,-1 1,1-1,0 0,-1-1,1 1,-1-1,1-1,-1 0,2 0,16-5</inkml:trace>
</inkml:ink>
</file>

<file path=ppt/ink/ink8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5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2,'-16'55,"2"2,2-1,3 2,3-1,2 1,3 0,4 40,-27 166,32-198,7-96,-11-23,-4 26</inkml:trace>
  <inkml:trace contextRef="#ctx0" brushRef="#br0" timeOffset="299.176">1 87,'112'-5,"0"-5,38-11,-42 5,-21 1,109-4,-111 46,-71-17</inkml:trace>
  <inkml:trace contextRef="#ctx0" brushRef="#br0" timeOffset="737.585">1073 397,'38'-5,"23"-1,5 0,-3 1,-8 1,-8 2,-8 1,-6 0,-3 1,-2 1,-6-6,-2-1,1 0,1 2,2 0,-3-3,-1 0,-3 0</inkml:trace>
  <inkml:trace contextRef="#ctx0" brushRef="#br0" timeOffset="987.98">1242 595,'29'4,"24"3,12-6,0-2,-6-2,-8-5,-9 0,-5 0,-6 2,-7 1</inkml:trace>
</inkml:ink>
</file>

<file path=ppt/ink/ink8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0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1,'172'459,"-144"-405,-27-52,0-1,0 0,0 0,0-1,0 1,0 0,0 0,0 0,0-1,1 1,-1 0,0-1,0 1,1-1,-1 0,0 1,1-1,-1 0,0 0,1 0,-1 0,0 0,1 0,-1 0,0 0,1-1,-1 1,0 0,1-1,-1 1,0-1,0 0,0 1,1-1,-1 0,0 1,0-1,0 0,0 0,0 0,0 0,-1 0,1-1,65-108,-51 77,55-165,-30 92,-34 94</inkml:trace>
</inkml:ink>
</file>

<file path=ppt/ink/ink8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0,'39'0,"26"0,8 0,-4 0,-9 0,-10 0,-14 0</inkml:trace>
</inkml:ink>
</file>

<file path=ppt/ink/ink8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6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41,'33'-10,"1"2,1 0,-1 3,1 1,0 1,24 2,-57 1,1-1,-1 1,0 0,0 0,0 0,0 0,0 0,1 0,-1 0,0 1,0-1,0 1,0-1,0 1,0 0,0 0,0 0,-1 0,1 0,0 1,0-1,-1 0,1 1,-1-1,1 1,-1 0,0-1,1 1,-1 0,0 0,0 0,-1 0,1 0,0 0,0 0,-1 0,0 0,1 0,-1 0,0 0,0 1,0-1,0 0,0 0,-1 0,1 0,0 0,-1 1,-115 154,116-156,-1 0,1 1,-1-1,1 0,0 0,0 1,-1-1,1 0,0 1,0-1,0 0,0 1,1-1,-1 0,0 1,0-1,1 0,-1 0,1 1,-1-1,1 0,0 0,-1 0,1 0,0 0,0 0,0 0,0 0,0 0,0 0,0 0,0 0,0-1,0 1,0 0,1-1,-1 1,0-1,0 1,1-1,-1 0,0 0,1 1,63 5,-61-6,144-4,-123 4</inkml:trace>
</inkml:ink>
</file>

<file path=ppt/ink/ink8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2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1 368,'38'-10,"28"-2,11-6,-2 2,-4 3,-10 4,-10 3,-4-2,-6 0,-4 2,-4 2,-3 1,-2 2,0 0,-6 1</inkml:trace>
  <inkml:trace contextRef="#ctx0" brushRef="#br0" timeOffset="250.103">395 1,'-14'38,"-5"32,1 14,3-3,5-10,3-13,4-10,2-10,0-6,2-4,5-6,1-3,0 1,3-3,0 0,-1-3</inkml:trace>
</inkml:ink>
</file>

<file path=ppt/ink/ink8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8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1,'1'0,"0"1,0-1,0 1,0-1,0 1,0 0,0 0,0-1,-1 1,1 0,0 0,0 0,-1 0,1 0,-1 0,1 0,-1 0,1 0,-1 0,0 0,1 0,-1 0,0 1,0-1,0 0,0 0,0 0,0 0,0 0,0 1,0-1,0 0,-1 0,1 0,0 0,-1 0,1 0,-1 0,0 0,1 0,-1 0,0 0,1 0,-1 0,0 0,0-1,0 10,-5 57,3 0,3 1,4 17,11-35,-2-32</inkml:trace>
  <inkml:trace contextRef="#ctx0" brushRef="#br0" timeOffset="249.55">0 452,'29'10,"28"-2,10-2,-2-3,-7 0,-9-2,-7-1,-7-5,-4-2,-3 0,-6 2</inkml:trace>
  <inkml:trace contextRef="#ctx0" brushRef="#br0" timeOffset="651.367">57 735,'28'-4,"-7"0,1 1,-1 1,1 1,0 1,-1 0,1 2,-1 1,15 3,-33-5,-1 0,0-1,0 1,0 0,0 0,1 1,-1-1,-1 0,1 1,0-1,0 1,0-1,-1 1,1 0,-1 0,1 0,-1 0,0 0,0 0,0 0,0 0,0 0,0 1,-1-1,1 0,-1 1,0-1,1 0,-1 1,0-1,0 0,0 1,-1-1,1 0,-1 1,1-1,-1 0,0 0,0 1,0-1,0 0,0 0,0 0,-1 0,1 0,-1 0,-110 134,85-108,22-25,1 1,-1-1,1 1,0 0,0 0,0 0,1 1,-1-1,1 1,0 0,0 0,1 0,-1 0,1 0,0 1,1-1,-1 1,1 0,0-1,1 1,-1 0,1-1,0 1,1 0,0 5,0-9,0 0,1 0,-1 1,1-1,-1 0,1 0,0-1,-1 1,1 0,0-1,0 1,0-1,1 1,-1-1,0 0,0 0,1 0,-1 0,1-1,-1 1,1-1,-1 1,1-1,-1 0,1 0,-1 0,1 0,-1 0,1-1,0 1,78-22,-71 19,15-7</inkml:trace>
  <inkml:trace contextRef="#ctx0" brushRef="#br0" timeOffset="1733.101">677 961,'118'-253,"-99"221,1 1,2 0,1 2,1 0,1 2,1 1,2 1,0 1,2 1,-11 7,-16 13,1-1,-1 1,1 0,-1 0,1 0,0 1,0-1,0 1,0 0,1 0,-1 0,1 1,-1-1,1 1,-1 0,4 0,-5 4,0-1,0 1,-1 0,1 0,-1 0,0 0,0 1,0-1,0 0,0 1,-1 0,0-1,0 1,0 0,0 0,0-1,-1 1,0 0,1 0,-2 0,1 0,0 0,-1-1,0 4,1 1,-3 254,3-260,0 0,0 0,0 0,1 1,-1-1,1 0,-1 0,1 0,0 0,0 0,0 0,0 0,0 0,0 0,0 0,1-1,-1 1,1-1,-1 1,1-1,0 1,-1-1,1 0,0 1,0-1,0 0,0-1,0 1,0 0,0 0,0-1,1 0,-1 1,0-1,0 0,0 0,0 0,1 0,-1 0,0 0,0-1,0 1,0-1,0 0,1 0,-1 1,-1-1,1 0,0-1,0 1,0 0,0 0,-1-1,1 0,85-107,-23 20,67-52,-131 140,1-1,0 1,0-1,0 1,0-1,1 1,-1 0,0-1,1 1,-1 0,1 0,-1 0,1 0,-1 0,1 0,0 1,-1-1,1 0,0 1,0-1,0 1,-1 0,1 0,0-1,0 1,0 1,-1-1,1 0,0 0,0 1,0-1,-1 1,1-1,0 1,0 0,-1-1,1 1,-1 0,1 0,-1 0,1 1,-1-1,0 0,1 0,-1 1,0-1,1 2,1 8,0 0,-1 1,0-1,-1 1,0-1,-1 1,0-1,-1 1,0-1,-1 1,0-1,-1 0,-1 4,-6 35,7-37,0 0,0 1,2 0,-1 0,2-1,0 1,0 0,1 0,1 0,0-1,1 1,1-1,0 0,1 0,0 0,1 0,0-1,1 0,2 3,4-4</inkml:trace>
</inkml:ink>
</file>

<file path=ppt/ink/ink8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4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1,'0'0,"0"9,-4 4,-3 4,1 4,1 3,2 3,1 1,1 1,0 0,1 0,1 0,-1-1,0 1,0-1,0 1,5-6,2-6</inkml:trace>
  <inkml:trace contextRef="#ctx0" brushRef="#br0" timeOffset="253.042">1 452,'19'10,"26"-2,10-7,0-4,-4-1,-7 0,-5-4,-4-1,-4 2,-3 1,-5 7,-7 3</inkml:trace>
  <inkml:trace contextRef="#ctx0" brushRef="#br0" timeOffset="611.734">1 735,'50'-1,"148"14,-196-13,0 0,1 0,-1 0,0 0,1 0,-1 1,0-1,0 1,0 0,1 0,-1-1,0 2,0-1,0 0,0 0,0 0,-1 1,1-1,0 1,-1 0,1-1,-1 1,1 0,-1 0,0 0,0 0,1 0,-2 0,1 0,0 1,0-1,-1 0,1 0,-1 1,0-1,0 0,1 1,-1-1,-1 0,1 0,0 1,-1-1,1 0,-1 1,0-1,1 0,-1 0,0 0,-1 2,-112 127,96-110,9-14,1 1,1 0,0 1,0-1,1 2,0-1,0 1,1-1,0 2,-2 7,6-16,1 0,0 0,-1 0,1 0,0 0,0 0,0 0,0 0,0 0,1 0,-1 0,1 0,-1 0,1 0,0 0,0 0,0 0,0 0,0 0,0-1,0 1,0 0,1-1,-1 1,1-1,-1 0,1 1,0-1,-1 0,1 0,0 0,0 0,0 0,0-1,0 1,0 0,0-1,0 0,0 1,0-1,0 0,0 0,0 0,0 0,0 0,1-1,100-15,82-65,-166 69</inkml:trace>
  <inkml:trace contextRef="#ctx0" brushRef="#br0" timeOffset="921.544">1074 340,'9'24,"4"22,-6 8,-3 0,-4-4,0-7,-1-5,-1-4,-3-4,-2-1,0-2,2 0,1 0,2 0,1 1,5-5,3-6</inkml:trace>
  <inkml:trace contextRef="#ctx0" brushRef="#br0" timeOffset="1202.407">735 311,'43'5,"38"-3,15-3,1-5,-11-1,-11-1,-8 3,-11 0,-11 3,-7 0,-6 2,-8 5,-9 6,-11 2,-6 3,-8-1,-2-3</inkml:trace>
  <inkml:trace contextRef="#ctx0" brushRef="#br0" timeOffset="1447.216">650 1074,'39'-5,"36"-6,15-2,-3 2,-6-2,-13 1,-13 2,-11 4,-8 2,-5 2,-4 1,-1 1,0 0,0-4,-4-1</inkml:trace>
  <inkml:trace contextRef="#ctx0" brushRef="#br0" timeOffset="1787.723">735 1,'43'5,"38"1,15-4,1-4,-6-1,-10 1,-8-1,-12 1,-7 1,-13 1</inkml:trace>
  <inkml:trace contextRef="#ctx0" brushRef="#br0" timeOffset="2930.822">1779 904,'40'-13,"-1"-3,0-1,-1-2,-1-1,-1-2,-1-2,-1-1,-1-2,-1 0,13-18,-38 38,0-1,-1 0,0 0,-1 0,1-1,-1 1,-1-2,0 1,0 0,-1-1,0 1,-1-1,0 0,0 0,-1 0,0 0,-1-10,-1 18,1-1,-1 1,0 0,0-1,0 1,0-1,-1 1,1 0,-1 0,1 0,-1 0,0 0,0 0,1 0,-1 1,-1-1,1 1,0-1,0 1,0 0,-1 0,1 0,-1 0,1 0,-1 0,1 1,-1-1,1 1,-1 0,0 0,1 0,-1 0,1 0,-1 0,0 1,-1 0,-83 44,75-34,2 0,0 1,0 0,1 1,0 0,1 1,1-1,0 1,1 1,1-1,0 1,1 0,0 0,1 1,2-9,1 0,0 0,0 0,1-1,0 1,0 0,0-1,1 1,0-1,0 1,1-1,0 0,0 0,0 0,1 0,0-1,0 1,0-1,1 0,-1 0,1 0,1-1,-1 0,0 0,1 0,0-1,0 0,0 0,0 0,1-1,-1 0,1 0,-1 0,1-1,0 0,0-1,-1 1,1-1,0-1,0 1,16-3,0-1,0-1,0-1,0 0,-1-2,0-1,-1-1,0 0,0-2,-1-1,-1 0,0-1,5-6,-16 14,1 0,-1-1,0 0,-1-1,1 0,-2 0,1 0,-1-1,0 0,-1 0,0 0,-1-1,0 0,0 0,-1 0,0 0,-1 0,0-1,0 0,-3 11,0-1,1 0,-1 0,0 1,0-1,1 0,-1 1,0-1,0 1,0-1,0 1,0 0,0-1,0 1,0 0,0 0,0 0,0-1,0 1,0 0,0 0,0 0,0 1,0-1,0 0,0 0,0 0,0 1,0-1,0 1,1-1,-1 1,0-1,0 1,0-1,0 1,1 0,-1-1,0 1,1 0,-1 0,0-1,1 1,-1 0,1 0,-1 0,1 0,0 0,-1 0,1 0,0 0,0 0,-1 0,1 0,0 0,0 0,0 0,0 0,-6 9,1 0,0 0,0 0,1 0,0 1,1 0,0 0,1 0,0 0,0 5,2-12,-1 0,1 0,0 0,0 0,0 0,1 0,0 0,-1 0,1 0,1 0,-1 0,1 0,-1 0,1-1,0 1,0 0,1-1,-1 0,1 0,-1 1,1-2,0 1,0 0,1 0,-1-1,0 0,1 0,0 0,1 1,11 0,1-1,-1 0,1-1,0-1,0 0,0-1,-1-1,1-1,-1 0,1-1,-1-1,0 0,-1-1,1-1,-1-1,-1 0,1-1,-1 0,-1-1,0-1,0 0,-3 3,-1 0,0-1,0 0,-1 0,0-1,-1 0,0 0,0-1,-1 0,-1 0,0-1,0 1,-1-1,-1 0,0 0,0-1,-1 1,-1-6,0 16,-1 1,1-1,-1 1,0-1,0 1,0-1,0 1,0-1,0 1,0 0,-1-1,1 1,-1-1,1 1,-1-1,1 1,-1 0,0-1,1 1,-1 0,0 0,0-1,0 1,0 0,0 0,0 0,0 0,-1 0,1 1,0-1,0 0,-1 0,1 1,-1-1,1 1,0-1,-1 1,1 0,-1 0,1-1,-1 1,1 0,-1 0,1 0,-1 1,1-1,-1 0,0 1,-64 36,60-32,0 1,0 1,1-1,-1 1,2 0,-1 0,1 1,0-1,0 1,1 0,0 0,1 0,0 0,0 1,0-1,1 1,0-1,1 1,0-1,1 1,-1-1,2 1,-1-1,1 0,0 1,1-1,0 0,0 0,1-1,0 1,0-1,2 2,0-2,1-1,0 0,1 0,-1-1,1 0,0 0,1-1,-1 0,1 0,0-1,-1 0,1 0,1-1,-1 0,0-1,1 0,-1-1,0 0,1 0,-1-1,0 0,1-1,-1 0,0 0,0-1,8-3,1-1</inkml:trace>
  <inkml:trace contextRef="#ctx0" brushRef="#br0" timeOffset="3302.185">3161 142,'20'-8,"-1"1,1 2,0 0,0 1,1 0,-1 2,1 1,-1 0,1 2,13 1,-33-1,1-1,0 0,0 1,-1 0,1-1,0 1,-1 0,1 0,0 0,-1 0,1 0,-1 0,0 0,1 0,-1 1,0-1,0 0,0 1,0-1,0 1,0 0,0-1,0 1,0 0,-1-1,1 1,-1 0,0 0,1 0,-1-1,0 1,0 0,0 0,0 0,0-1,-1 1,1 0,-1 0,-28 70,19-54,8-15,0 0,0 1,0-1,1 0,-1 1,1-1,-1 1,1-1,1 1,-1-1,0 1,1 0,-1 0,1-1,0 1,1 0,-1 0,1-1,-1 1,1-1,0 1,0 0,1-1,-1 1,1-1,0 0,-1 0,2 0,-1 1,1 0,3 0,1 1,-1-2,1 1,-1 0,1-1,1-1,-1 1,0-1,0 0,1-1,-1 1,1-2,-1 1,1-1,0 0,-1-1,1 1,-1-1,1-1,-1 0,2 0,16-5</inkml:trace>
</inkml:ink>
</file>

<file path=ppt/ink/ink8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0,'46'24,"2"-1,0-3,1-2,1-3,0-1,1-3,1-1,40 0,-67-9,0-2,-1-1,1-1,0-1,-1-1,0-1,0-1,5-4,-29 11,1-1,-1 1,1-1,-1 1,1 0,-1-1,1 1,-1-1,1 1,-1 0,1-1,-1 1,1 0,-1 0,1 0,0-1,-1 1,1 0,0 0,-1 0,1 0,-1 0,1 0,0 0,-1 0,1 0,0 0,-1 1,1-1,-1 0,1 0,-1 1,1-1,0 0,-1 1,1-1,-1 0,1 1,-1-1,0 1,1-1,-1 1,1-1,-1 1,0-1,1 1,-1-1,0 1,0-1,1 1,-1 0,0-1,0 1,0-1,0 1,0 0,0-1,0 1,0 0,0-1,0 1,0-1,0 1,0 0,0-1,-1 1,1 0,-22 41,21-41,-7 15,2 1,0-1,0 1,2 0,0 0,1 1,1-1,0 1,1-1,1 1,1-1,2 16,-1 18,24 118,4 0,-29-167,-1 0,0 0,0 0,-1 0,1 0,0 0,-1 0,1 0,-1 0,0 0,1 0,-1 0,0 0,0 0,-1 0,1-1,0 1,0 0,-1-1,1 1,-1-1,0 0,1 1,-1-1,0 0,0 0,1 0,-1 0,0 0,0-1,0 1,0-1,0 1,0-1,0 0,-1 1,1-1,0 0,0 0,-1-1,-90-22,73 16,-25-5,-1 2,-1 2,1 2,-1 2,0 2,0 3,0 1,0 2,1 2,-1 3,2 1,-1 2,1 3,1 1,1 2,-33 19,49-22,1 1,0 1,1 1,1 1,1 1,-5 7,26-25,0-1,0 0,0 1,0-1,1 1,-1-1,1 1,-1 0,1 0,0 0,0 0,0 0,0 0,0 0,0 0,0 0,0 0,1 0,0 1,-1-1,1 0,0 0,0 1,0-1,0 0,0 1,1-1,-1 0,1 0,-1 0,1 1,0-1,0 0,0 0,0 0,0 0,0 0,1-1,-1 1,1 0,-1 0,1-1,0 1,-1-1,1 0,0 1,1-1,19 5,0-3</inkml:trace>
</inkml:ink>
</file>

<file path=ppt/ink/ink8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1 137,'264'-51,"183"-8,-249 43,-192 15,-5 0,0 0,0 0,0 0,1 0,-1 1,0-1,1 0,-1 1,0-1,1 1,-1-1,1 1,-1 0,1 0,-1 0,1 0,-1 0,1 0,-1 0,1 0,-1 0,1 1,-1-1,1 0,-1 1,0 0,1-1,-1 1,0 0,1-1,-1 1,0 0,0 0,0 0,0 0,0 0,0 1,0-1,0 0,0 0,0 1,-1-1,1 0,-1 1,1-1,-1 1,1-1,-1 0,0 1,1-1,-1 1,-55 102,52-96,0 0,1 1,0-1,0 0,1 1,0 0,0-1,1 1,0-1,1 1,1 5,3 4</inkml:trace>
</inkml:ink>
</file>

<file path=ppt/ink/ink8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1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28,'-8'1,"0"0,0 0,0 1,0 0,0 1,0 0,1 0,0 1,-1-1,1 2,0-1,1 1,-1 0,1 0,0 1,0-1,1 2,0-1,0 0,0 1,1 0,-2 4,2-5,1-1,0 1,1-1,-1 1,1 0,0 0,1 0,0 0,0 0,0 0,0 1,1-1,0 0,0 0,1 0,0 1,0-1,0 0,1 0,0 0,0 0,0-1,1 1,0 0,0-1,0 0,1 0,0 0,2 3,-1-4,0 0,0-1,0 1,1-1,-1 0,1-1,0 1,0-1,0 0,0 0,0-1,1 0,-1 0,0 0,0-1,1 0,-1 0,0-1,1 0,-1 0,0 0,0-1,0 0,0 0,0 0,0-1,0 0,-1 0,0 0,1-1,-1 0,0 0,-1 0,1-1,-1 1,0-1,0 0,0 0,-1-1,5-6,-1 0,0 0,-1-1,0 0,-1 0,0 0,-1-1,-1 0,0 0,-2 9,0 0,-1 0,0 0,0 0,0 0,0-1,-1 1,0 0,0 1,0-1,-1 0,1 0,-1 0,0 1,-1-1,1 1,-1 0,0-1,0 1,0 0,0 1,-1-1,0 1,1-1,-1 1,-4-2,-15-7,0 4</inkml:trace>
</inkml:ink>
</file>

<file path=ppt/ink/ink8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7 340,'-5'-14,"3"-20,3-8,5-2,2 1,-1 4,4 8,-1 5,4 2,3 0,4 9,-1 12,-5 6</inkml:trace>
</inkml:ink>
</file>

<file path=ppt/ink/ink8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0 154,'5'275,"5"-241,0-48,-5-14,1 0,1 1,1 0,1 1,2 0,1 0,12-20,-8 18,0 0,2 2,1 0,1 1,1 1,17-15,-38 38,1-1,0 1,-1 0,1 0,0 0,-1 0,1 0,0 0,0 0,0 1,0-1,0 0,0 0,0 1,0-1,0 0,0 1,0-1,1 1,-1 0,0-1,0 1,0 0,1 0,-1 0,0-1,0 1,1 1,-1-1,0 0,0 0,1 0,-1 1,0-1,0 0,0 1,1-1,-1 1,0 0,0-1,0 1,0 0,0 0,0-1,0 1,-1 0,1 0,0 0,0 0,-1 0,1 0,0 1,16 59,-11-41</inkml:trace>
</inkml:ink>
</file>

<file path=ppt/ink/ink8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26,'-2'6,"-6"15,0 0,1 0,1 0,1 1,1 0,0 0,2 1,1-1,1 0,1 1,3 20,-4-40,1-1,-1 0,1 1,0-1,-1 0,1 0,0 0,1 0,-1 0,0 0,0 0,1 0,0 0,-1 0,1-1,0 1,-1-1,1 1,0-1,0 0,0 1,1-1,-1 0,0 0,0-1,0 1,1 0,-1-1,0 0,1 1,-1-1,0 0,1 0,-1 0,1 0,-1-1,0 1,2-1,79-45,-74 38,-1 0,1-1,-2 0,1 0,-1-1,-1 0,0 0,0-1,-1 1,0-1,-1 0,0-1,0-1,-3 8,0 0,0 0,0 0,-1-1,0 1,0 0,0 0,-1-1,1 1,-1 0,0 0,-1 0,1 0,-1 0,0 0,0 1,-1-1,0 0,1 1,-1 0,-1 0,1 0,-1 0,1 0,-1 1,0-1,0 1,-1 0,1 0,-5-2,1 1,0-1,0 1,-1 1,1-1,-1 1,0 1,0 0,0 0,0 1,0 0,0 0,0 1,-6 0,-4 5</inkml:trace>
</inkml:ink>
</file>

<file path=ppt/ink/ink8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0,'-5'69,"2"1,4-1,2 1,4-1,13 61,41 129,-60-251,0 0,-1 0,-1 0,1 0,-1 0,-1 0,1 0,-1 0,-1 0,1-1,-1 1,-3 4,-6 6</inkml:trace>
</inkml:ink>
</file>

<file path=ppt/ink/ink8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0 138,'39'-10,"26"-3,12-4,-1 1,-6 3,-8-1,-6 2,-8 3,-7 3,-1-2,-2 0,-3 1,-8 2</inkml:trace>
</inkml:ink>
</file>

<file path=ppt/ink/ink8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268 610,'-49'39,"1"2,3 3,-17 20,54-55,3-5,0 1,1-1,-1 1,1 0,0 0,0 0,1 0,0 1,0-1,0 1,0 0,1 0,0 0,0 0,1 1,-1 5,2-11,1 1,-1-1,1 0,-1 1,1-1,0 0,-1 0,1 0,0 0,0 0,0 1,0-2,0 1,0 0,0 0,0 0,1 0,-1-1,0 1,0 0,1-1,-1 1,0-1,1 0,-1 1,1-1,-1 0,0 0,1 0,-1 0,1 0,-1 0,0 0,1-1,-1 1,0 0,1-1,-1 1,1-1,53-20,-36 7,-1 0,-1-1,0-1,-1 0,-1-1,12-17,7-7,-34 40,1 1,-1-1,0 0,0 1,0-1,1 1,-1-1,0 0,1 1,-1-1,1 1,-1-1,0 1,1-1,-1 1,1 0,-1-1,1 1,0-1,-1 1,1 0,-1 0,1-1,0 1,-1 0,1 0,-1 0,1 0,0-1,-1 1,1 0,0 0,-1 0,1 1,0-1,-1 0,1 0,0 0,-1 0,1 1,-1-1,1 0,0 0,-1 1,1-1,-1 1,1-1,-1 0,1 1,-1-1,1 1,-1-1,0 1,1-1,-1 1,0 0,1-1,-1 1,9 46,-7-29,-2-11,1 0,1 0,-1 0,1 0,0 0,1 0,0-1,0 1,0-1,1 1,0-1,0 0,0-1,1 1,0-1,0 0,0 0,1 0,0-1,-1 0,2 0,-1 0,0-1,1 0,0 0,-1-1,1 1,0-2,1 1,5-1,0-1,0-1,-1 0,1 0,0-1,-1-1,1 0,-1-1,0-1,0 1,-1-2,1 0,-1 0,0-1,-1 0,1-1,-2 0,1-1,-1 0,26-27,-1-2,-3-1,-1-2,4-10,-31 47,20-27,0 0,-3-1,0-2,-2 0,-2-1,-1 0,-2-1,-1-1,-2 0,-2-1,-1 0,-2 0,0-25,-5 55,0 0,-1 0,0 1,0-1,-1 1,0-1,-1 1,1 0,-1-1,0 1,-1 1,0-1,0 0,-1 1,1 0,-6-5,8 10,1 0,-1 0,0 0,1 0,-1 1,0-1,0 1,0-1,0 1,0 0,0-1,0 1,0 0,0 0,0 0,1 1,-1-1,0 0,0 1,0 0,0-1,0 1,1 0,-1 0,0 0,0 0,1 0,-1 0,1 0,-1 0,1 1,0-1,-1 2,-39 54,27-17,3 0,1 1,2 0,2 0,1 1,3 0,1-1,2 1,5 29,-4-48,1-1,2 1,0 0,1-1,1 0,1-1,1 1,1-1,1-1,1 0,1-1,0 0,1-1,1 0,1-1,0-1,16 11,26 18,-51-43</inkml:trace>
</inkml:ink>
</file>

<file path=ppt/ink/ink8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60,'43'-10,"34"-2,13-1,-4 3,-7 4,-11 1,-14 3,-10 1,-4 6,-3 1,-4 1,-2-2,-2 4,-6 0</inkml:trace>
</inkml:ink>
</file>

<file path=ppt/ink/ink8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0,'14'34,"5"6,0-4</inkml:trace>
</inkml:ink>
</file>

<file path=ppt/ink/ink8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78 195,'-14'-38,"-5"-18,-4 1,2 10</inkml:trace>
</inkml:ink>
</file>

<file path=ppt/ink/ink8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7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1,'-2'17,"1"0,1 1,1-1,0 0,1 0,1 0,1 0,0 0,1 0,1-1,0 0,1 0,1-1,1 0,0 0,11 12,-18-24,1-1,0 0,0 0,0 0,0-1,0 1,0-1,1 1,-1-1,0 0,1 0,-1 0,1-1,-1 0,1 1,-1-1,1 0,-1 0,1-1,-1 1,1-1,-1 0,1 0,-1 0,0 0,1-1,-1 1,0-1,0 0,0 0,0 0,0 0,-1 0,3-3,1 0,-1-1,1 0,-1 0,-1 0,1 0,-1-1,0 0,-1 1,1-2,-1 1,-1 0,1-1,-1 1,-1-1,1-5,-1 7,-1 1,1-1,-1 0,-1 0,1 1,-1-1,0 0,-1 1,1-1,-1 1,0-1,0 1,-1 0,0 0,0 0,0 0,0 0,-1 1,0-1,0 1,0 0,0 0,0 0,-1 1,0 0,0 0,0 0,0 0,0 1,-1 0,1 0,-1 0,1 1,-1 0,-1 0,0 0,-1 0,1 0,-1 1,1 0,-1 1,1 0,0 0,-1 1,1-1,0 1,0 1,0 0,0 0,0 0,1 1,-1 0,1 0,-1 1,-12 13</inkml:trace>
</inkml:ink>
</file>

<file path=ppt/ink/ink8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1 224,'138'-154,"-137"152,-1 1,1 0,-1-1,1 1,0 0,0-1,-1 1,1 0,0 0,0 0,0 0,0 0,1 0,-1 0,0 0,0 0,0 1,1-1,-1 0,0 1,1-1,-1 1,1-1,-1 1,1 0,-1 0,1-1,-1 1,1 0,-1 0,0 1,1-1,-1 0,1 0,-1 1,1-1,-1 1,0-1,1 1,-1 0,0-1,1 1,-1 0,0 0,0 0,0 0,0 0,0 0,0 0,0 0,0 1,0-1,0 0,-1 0,1 1,-1-1,1 0,-1 1,1 0,1 13,-2-9,0 0,0 0,1-1,0 1,0 0,0-1,1 1,-1-1,1 1,1-1,-1 0,1 0,0 0,0 0,0 0,1-1,0 1,0-1,0 0,0 0,0 0,1-1,0 0,0 0,0 0,1 0,8 0,1-1,-1-1,0-1,1 0,-1-1,1 0,-1-1,0 0,0-2,0 1,0-2,-1 0,0-1,1 0,-2 0,1-2,-1 0,0 0,-1-1,0 0,-1-1,6-6,-10 10,0 0,0 0,0-1,-1 0,0 0,0-1,-1 1,0-1,0 0,-1 0,1-4,1-9</inkml:trace>
</inkml:ink>
</file>

<file path=ppt/ink/ink8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0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313 513,'-10'-1,"0"1,-1 0,1 1,-1 0,1 1,0 0,0 1,0 0,0 0,0 1,1 0,-1 1,1 0,-4 3,12-7,-11 5,1 1,1 0,-1 1,1 0,1 0,-1 1,2 0,-1 1,1 0,0 0,1 1,1 0,-1 0,2 1,0-1,0 1,1 0,0 1,1-1,1 1,0 0,0-1,1 1,1 10,1-19,0 1,0-1,0 0,1 1,0-1,-1 0,2 0,-1 0,0 0,1-1,-1 1,1-1,0 1,0-1,1 0,-1 0,1 0,-1-1,1 1,0-1,0 0,0 0,0 0,0-1,1 1,-1-1,1 0,-1 0,0-1,1 1,-1-1,1 0,-1 0,1 0,-1-1,1 0,-1 0,1 0,-1 0,0-1,0 1,0-1,0 0,3-2,23-11,-1-1,-1-1,0-2,-1-1,-2 0,0-2,-1-1,-1-1,-1-1,11-18,39-86,-72 120,-9 21,-13 23,12-17,0 2,1-1,1 1,1 0,1 1,0 0,2-1,0 2,1 3,4-19,-1-1,1 1,0 0,0-1,1 1,-1-1,1 0,0 0,1 1,0-1,-1-1,1 1,1 0,-1-1,1 1,0-1,0 0,0-1,0 1,1 0,-1-1,1 0,0 0,0-1,0 0,0 1,1-1,-1-1,1 1,-1-1,1 0,-1 0,1-1,-1 0,1 0,0 0,-1-1,1 1,0-1,-1-1,1 1,18-9,0 0,-1-2,0 0,-1-1,0-2,-2 0,1-1,-2-1,0-1,-1-1,5-8,26-39,-2-2,-4-3,-3-1,5-18,-45 90,12-20,-1 0,0-1,-2 0,-1-1,0 0,-2 0,0-1,-2 0,0 0,-1 0,-2 0,-1-16,1 38,-1-1,0 1,0-1,0 1,-1 0,1-1,0 1,0 0,-1-1,1 1,-1 0,1-1,-1 1,0 0,1 0,-1 0,0-1,0 1,0 0,0 0,0 0,0 0,0 1,0-1,0 0,0 0,0 1,-1-1,1 0,0 1,-1-1,1 1,0 0,-1-1,1 1,0 0,-1 0,1 0,-1 0,1 0,0 0,-1 0,1 1,0-1,-1 0,1 1,0-1,-1 1,1 0,0-1,0 1,0 0,0 0,-1-1,1 1,0 0,0 1,-10 10,1-1,0 1,1 1,0 0,1 0,1 1,-6 14,1-5,-12 26,2 2,2 0,3 1,1 1,3 1,3 0,-2 31,11-69,0-1,1 0,1 1,0-1,1 0,1 1,0-1,1-1,1 1,0-1,2 2,-4-9,0 0,1-1,0 0,0 1,1-2,-1 1,2 0,-1-1,0 0,1 0,0 0,0-1,0 0,1 0,0-1,-1 0,1 0,0 0,0-1,1 0,-1 0,0-1,5 0,9 1,0-1,0-1,0-1,0-1,0-1,0-1,0-1,18-6,-32 9,0-1,0 0,0 0,0 0,0-1,-1 0,0 0,0-1,0 1,0-1,-1-1,0 1,0-1,0 0,-1 0,0 0,0-1,0 1,-1-1,0 0,0 0,-1 0,0 0,0-1,-1 1,1-4,-2 5,0 1,-1 0,1 0,-1-1,0 1,-1 0,1 0,-1 0,0 0,0 1,-1-1,1 0,-1 1,0-1,0 1,0 0,-1 0,0 1,1-1,-1 1,-1-1,1 1,0 0,-4-1,-117-51,108 49,1 0,-1 1,-1 1,1 0,0 1,-1 1,0 1,1 0,-1 2,0 0,0 1,1 0,-14 5,2 5</inkml:trace>
  <inkml:trace contextRef="#ctx0" brushRef="#br0" timeOffset="401.377">1696 569,'-18'3,"0"0,1 2,-1-1,1 2,0 1,1 0,0 1,0 0,0 2,1-1,1 2,-1 0,2 1,-9 9,19-17,0-1,0 1,0-1,1 1,0 0,0 0,0 0,0 0,0 0,1 1,-1-1,1 0,1 1,-1-1,0 1,1-1,0 1,0-1,0 1,1-1,0 1,0-1,0 0,0 1,0-1,1 0,0 0,0 0,0 0,0 0,1 0,0-1,-1 1,1-1,1 1,-1-1,0 0,1-1,-1 1,1 0,0-1,2 1,2 1,0 0,1 0,0-1,0 0,-1-1,2 1,-1-2,0 1,0-2,1 1,-1-1,0 0,0-1,1 0,-1-1,0 0,0 0,0-1,0 0,-1 0,1-1,-1-1,0 1,0-1,0 0,-1-1,0 0,0 0,0-1,-1 0,0 0,3-5,-3 2,-2 0,1 0,-1-1,-1 0,0 0,0 0,-1 0,-1 0,0 0,0 0,-1-1,-1 1,0 0,0-1,-1 1,0 0,-1 0,-4-8,-20-11,11 22</inkml:trace>
  <inkml:trace contextRef="#ctx0" brushRef="#br0" timeOffset="1083.948">1865 710,'1'7,"0"0,1-1,0 1,0 0,0-1,1 0,0 1,0-1,0 0,1 0,0-1,0 1,1-1,-1 0,1 0,0 0,0-1,1 0,-1 0,1 0,0-1,0 0,1 0,-1 0,0-1,1 0,0 0,-1 0,1-1,0 0,0-1,0 1,0-1,-1-1,1 1,0-1,0 0,2-1,2-2,1 0,-1 0,0-1,-1-1,1 0,-1 0,-1-1,1 0,-1-1,0 0,0 0,-1-1,-1 0,1-1,-1 0,-7 11,0-1,0 1,0-1,0 1,0-1,1 1,-1-1,0 1,0-1,1 1,-1-1,0 1,1-1,-1 1,0-1,1 1,-1-1,1 0,-1 1,1-1,-1 0,1 0,-1 1,1-1,-1 0,1 0,-1 0,1 1,-1-1,1 0,-1 0,1 0,0 0,-1 0,1 0,-1 0,1 0,-1 0,1-1,-1 1,1 0,-1 0,1 0,-1-1,1 1,-1 0,1 0,-1-1,1 1,-1 0,1-1,-1 1,0-1,1 1,3 18,-2-13,0 1,0-1,1 0,-1 0,1 0,0 0,0 0,1 0,0-1,-1 0,1 0,1 0,-1 0,1 0,-1-1,1 0,0 0,0 0,0-1,1 0,-1 0,0 0,1 0,0-1,-1 0,1 0,0-1,-1 1,3-1,7 0,0 0,0-1,0 0,0-1,0-1,0 0,-1-1,1-1,-1 0,0-1,-1-1,1 0,-1 0,-1-1,1-1,-1 0,5-7,17-16,-1-2,-2-1,-1-2,-2 0,-2-2,-1-1,-3-1,-1-1,-1-1,-3-1,-2 0,-1-3,-8 30,-1 0,-1 0,0-1,-1 1,-1-1,-1 0,-1 0,0 0,-1 0,-3-14,4 31,0 0,0-1,-1 1,1 0,0 0,-1-1,1 1,-1 0,1 0,-1 0,0-1,1 1,-1 0,0 0,0 0,0 0,0 0,0 0,0 1,0-1,0 0,0 0,0 1,0-1,0 1,-1-1,1 1,0-1,0 1,-1 0,1 0,0-1,-1 1,1 0,0 0,-1 0,1 1,0-1,-1 0,1 0,0 1,0-1,-1 1,1-1,0 1,0-1,0 1,-1 0,-45 46,31-16,2 0,1 1,2 0,0 1,3 0,1 1,1 0,1 0,3 3,-1-14,0 0,2 1,1 0,1-1,2 1,0-1,1 0,1 0,1 0,1 0,1-1,1 0,1-1,1 0,1 0,11 14,39 10,-46-43</inkml:trace>
  <inkml:trace contextRef="#ctx0" brushRef="#br0" timeOffset="1331.159">2457 428,'44'-4,"37"-8,11 0,-2 1,-5 2,-9-1,-11 0,-9 2,-7 3,-9 1,-10 3</inkml:trace>
</inkml:ink>
</file>

<file path=ppt/ink/ink8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274 355,'32'-12,"0"0,0-3,-2 0,1-2,-2-1,-1-1,14-12,-33 24,0 0,-1 0,1-1,-1 0,-1 0,0-1,0 0,0 0,-1 0,-1-1,0 0,0 0,-1-1,0 1,0-1,-2 0,1 0,-1-3,-2 12,1 1,-1 0,0-1,0 1,0 0,0-1,0 1,-1 0,1 0,0-1,-1 1,1 0,-1 0,1-1,-1 1,1 0,-1 0,0 0,0 0,1 0,-1 0,0 0,0 0,0 0,0 0,0 0,0 1,-1-1,1 0,0 1,0-1,0 1,-1-1,1 1,0 0,0-1,-1 1,1 0,0 0,-1 0,1 0,0 0,-1 0,1 1,0-1,-1 0,1 1,0-1,0 0,-1 1,1 0,0-1,0 1,0 0,0 0,0-1,0 1,0 0,0 0,0 0,0 0,1 0,-1 0,0 0,0 1,1-1,-10 17,0 1,2 0,0 0,1 1,1-1,1 1,1 1,1-1,0 12,-1-12,-51 457,39-288,12-108,-4 1,-4-1,-18 61,27-126,-1-1,0 0,-2-1,0 1,0-1,-1 0,-1-1,0 0,-1 0,0-1,-1 0,-1 0,0-1,0-1,-1 1,-8 3,9-7,-1 0,0-1,-1 0,0-1,1-1,-1 0,-1-1,-12 2,21-4,1-1,-1 0,1 0,-1 0,1 0,-1-1,1 0,-1 0,1 0,0 0,-1-1,1 1,0-1,0 0,0-1,0 1,0-1,1 1,-1-1,1 0,0 0,-1-1,2 1,-1-1,0 0,1 1,-1-1,1-1,-1-6,1 0,0 0,1 0,0 0,0 0,2 0,-1 0,1 0,1 0,0 0,1 0,0 1,0-1,1 1,0 0,1 0,0 0,1 1,3-5,16-26,2 1,2 2,1 0,2 2,2 2,1 1,1 1,1 2,2 2,1 2,1 1,37-15,50-7,-110 39</inkml:trace>
</inkml:ink>
</file>

<file path=ppt/ink/ink8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3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0,'-10'38,"-2"23,-1 6,4-5,7-12,4-19,2-20,0-17,-1-12,0-7,-1 0</inkml:trace>
</inkml:ink>
</file>

<file path=ppt/ink/ink8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57 238,'-9'-39,"-4"-17,-4 1,6 10,4 17,9 14,3 13,7 8,5 7,0 1</inkml:trace>
</inkml:ink>
</file>

<file path=ppt/ink/ink8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1,'-10'34,"-7"20,-2 6,3-2,0-6,1-8,0-6,2-5,-2-3,2-2,-2-5,-3-3,-3-4,-3-4,3-6</inkml:trace>
</inkml:ink>
</file>

<file path=ppt/ink/ink8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0,'43'0,"19"5,4 6,-4 2,-9 3,-3-2,-5 3,-6-3,-5-2,-3 0,-2-1,-1-3,-1-3,0-1,-4-3</inkml:trace>
</inkml:ink>
</file>

<file path=ppt/ink/ink8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84 653,'17'-6,"1"0,-1-1,0-1,-1-1,1 0,-2-1,0-1,0 0,-1-1,0-1,-1 0,0-1,-1 0,-1-1,0 0,-1-1,-9 14,0 1,0-1,0 1,0-1,-1 1,1-1,0 0,-1 1,0-1,1 0,-1 0,0 1,0-1,0 0,0 1,0-1,0 0,0 0,-1 1,1-1,-1 0,1 1,-1-1,0 0,1 1,-1-1,0 1,0-1,0 1,0 0,-1-1,1 1,0 0,0 0,-1 0,1 0,-1 0,1 0,-1 0,1 0,-1 1,-1-1,-2-1,1 1,-1 1,0-1,0 1,0 0,0 0,1 0,-1 1,0 0,0-1,1 2,-1-1,0 1,1-1,-1 2,-15 9,2 0,0 2,0 1,1 0,1 1,0 0,2 1,0 1,1 1,0 0,2 0,0 1,-4 13,12-29,1 0,0 1,0-1,0 0,0 1,1-1,0 1,0 0,0-1,0 1,1 0,0-1,0 1,0 0,1 0,-1-1,1 1,0 0,1-1,-1 1,1-1,-1 1,2-1,-1 0,0 0,1 0,0 0,-1 0,2-1,-1 1,0-1,1 0,-1 0,1 0,0 0,0-1,0 1,0-1,1 0,-1 0,1-1,-1 1,2-1,10 0,1-1,-1-1,1-1,-1 0,0-1,0-1,0 0,-1-1,1-1,-1 0,14-9,-11 8,52-26,-1-3,-2-3,1-5,87-77,-202 164,35-34,1-1,0 2,1-1,0 2,1-1,0 1,0 1,1-1,1 2,0-1,1 1,-1 2,6-13,0 1,0-1,1 1,-1 0,1-1,0 1,0-1,0 1,0 0,0-1,0 1,1 0,-1-1,1 1,0-1,-1 1,1-1,1 1,-1-1,0 0,0 0,1 1,0-1,-1 0,1 0,0 0,0-1,0 1,0 0,0-1,0 1,1-1,-1 0,0 0,1 0,-1 0,2 1,2 0,0-1,1 1,-1-1,1 0,0-1,-1 1,1-1,0-1,-1 1,1-1,-1 0,1-1,-1 0,6-1,11-7,-1-1,0 0,-1-2,0 0,0-1,-2-2,0 0,-1 0,-1-2,0 0,-1-1,-1-1,1-4,11-17,-2 0,-2-2,-1-1,4-18,-21 51,-1 0,-1-1,0 1,0-1,-1 1,-1-1,0 0,0 0,-1 0,-1 1,0-1,-1 0,0 0,0 1,-2-1,1 1,-1 0,-1 0,0 1,-6-11,6 16,-1-1,1 1,-1 0,0 1,0-1,-1 1,1 1,-1-1,0 1,0 0,0 0,0 1,-1 0,1 0,-1 1,1 0,-1 0,1 1,-1 0,1 0,-1 1,0 0,1 0,0 1,-1 0,1 0,0 1,0 0,0 0,0 0,1 1,-1 0,1 1,0-1,-1 2,-3 6,0 1,1 1,0 0,1 0,0 1,1 0,1 0,1 0,0 1,1 0,0 0,2 0,-1 0,2 0,1 1,0-1,0 1,2-1,0 1,0-3,0 1,1 0,1-1,0 1,1-1,0 0,2 0,-1-1,1 0,1 0,1 0,0-1,0-1,1 1,0-2,1 1,1-1,-1-1,1 0,9 4,10 6,1-2,0-1,1-2,1-1,0-2,1-1,0-2,3 0,-5-3</inkml:trace>
</inkml:ink>
</file>

<file path=ppt/ink/ink8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0 763,'16'18,"-2"0,0 1,-1 0,-1 1,0 1,-2 0,0 0,-2 1,0 0,-2 1,0-1,-1 1,-2 0,-1-10,-1 0,-1 0,0-1,-1 1,0 0,-1-1,0 1,-1-1,-1 0,0 1,0-2,-1 1,-5 8,10-20,0 1,0 0,0 0,0 0,0 0,-1-1,1 1,0 0,-1 0,1-1,0 1,-1 0,1 0,-1-1,1 1,-1 0,1-1,-1 1,1-1,-1 1,0 0,1-1,-1 0,0 1,1-1,-1 1,0-1,0 0,1 1,-1-1,0 0,0 0,0 0,0 0,1 0,-1 0,0 0,0 0,0 0,0 0,1 0,-1 0,0-1,0 1,0 0,1 0,-1-1,0 1,1-1,-1 1,0-1,1 1,-1-1,0 1,1-1,-1 0,1 1,-1-1,1 0,-1 1,-7-54,15 22,2 0,1 1,1 1,2 0,1 0,1 1,2 1,0 1,2 0,11-11,7-13,2 2,2 1,2 2,3 2,1 3,1 1,3 2,14-6,-63 43,63-27,-63 27,0 1,-1-1,1 1,0-1,0 1,-1 0,1 0,0 0,0 0,0 0,-1 0,1 0,0 1,0-1,-1 1,1-1,0 1,-1-1,1 1,0 0,-1 0,1 0,-1 0,0 0,1 0,-1 1,0-1,1 0,-1 1,0-1,0 0,0 1,0-1,-1 1,1 0,0 0,0 9,-1 0,0-1,-1 1,0-1,0 1,-1-1,-1 1,0-1,0 0,-1 0,0 0,-1-1,0 1,-1-1,1 0,-2-1,1 1,-1-1,-1 0,1-1,-5 4,-31 31,-1-1,-2-3,-1-1,-40 22,87-59,0-1,0 1,0 0,0-1,0 1,0 0,0 0,0-1,0 1,-1 0,1-1,0 1,0 0,0 0,0-1,-1 1,1 0,0 0,0 0,-1-1,1 1,0 0,29-27,-11 14</inkml:trace>
  <inkml:trace contextRef="#ctx0" brushRef="#br0" timeOffset="316.061">1101 481,'-34'43,"2"1,2 2,2 1,3 1,-1 4,25-50,-1 0,1 1,-1-1,1 0,0 0,0 1,0-1,0 1,0-1,0 1,1-1,-1 1,1-1,0 1,0 0,0-1,0 1,0-1,0 1,1 0,-1-1,1 1,0-1,0 1,0-1,0 0,0 1,0-1,1 0,-1 0,1 0,-1 0,1 0,0 0,0 0,0-1,0 1,0 0,0-1,1 0,-1 0,0 1,1-1,9-1,0-1,0 0,0-1,0 0,-1-1,1 0,-1-1,0 0,0-1,0 0,-1 0,1-2,-2 1,1-1,0 0,-1-1,-1 0,1-1,-2 0,8-9,-10 12,-1 0,1 0,-1-1,-1 1,1-1,-1 0,0 0,-1 0,0 0,0 0,0 0,-1-1,0 1,-1 0,1-1,-1 1,-1-1,0 1,0-1,0 1,-1 0,0 0,0-1,0 1,-1 1,-1-1,1 0,-1 1,0 0,0 0,-1 0,-2-3,-1 2,0 1,-1 0,1 0,-1 1,0 0,0 0,-1 1,1 0,-1 1,-9-2,-1 0</inkml:trace>
  <inkml:trace contextRef="#ctx0" brushRef="#br0" timeOffset="3220.81">1439 537,'5'20,"1"19,1 10,-2 0,-2-3,-1-5,4-4,6-9,0-14,4-14,-2-7</inkml:trace>
  <inkml:trace contextRef="#ctx0" brushRef="#br0" timeOffset="3470.05">1495 142,'0'0</inkml:trace>
  <inkml:trace contextRef="#ctx0" brushRef="#br0" timeOffset="4103.969">1806 481,'-35'134,"-40"81,63-178,15-56,8-13,1 1,1-1,2 2,1 0,2 1,1 1,0 1,3 0,3-2,23-17,-47 47,1 0,-1 0,0 0,1 0,-1 0,0 0,0 1,1-1,-1 0,0 1,-1-1,1 1,0-1,0 1,0-1,-1 1,1 0,-1-1,0 1,1 0,-1 0,0-1,0 1,0 0,0 0,0-1,0 1,-1 0,1-1,-1 1,0 1,1 0,0 16,1 0,1 0,0-1,1 1,2 0,-1-1,3 2,-6-16,1 1,0 0,0 0,1-1,-1 1,1-1,0 0,1 0,-1 0,1 0,-1 0,1-1,0 0,0 1,1-2,-1 1,1 0,-1-1,1 0,0 0,0 0,0-1,0 0,0 1,0-2,0 1,0-1,3 0,4-2,0-2,0 1,0-2,0 0,-1 0,0-1,0 0,0-1,-1 0,0-1,-1 0,1-1,-1 0,-1 0,0-1,0 0,-1 0,0-1,3-8,7-5,-1-1,-2 0,0-1,-2-1,0 0,4-19,-13 4,-7 26</inkml:trace>
  <inkml:trace contextRef="#ctx0" brushRef="#br0" timeOffset="4489.447">2653 1,'5'44,"7"39,-5 0,-3 0,-4 22,-29 92,29-90,1-107</inkml:trace>
  <inkml:trace contextRef="#ctx0" brushRef="#br0" timeOffset="4732.219">2427 311,'29'5,"33"-3,11-3,-2 0,-3 0,-9-5,-10-2,-7 2,-8 0,-3 3,-8 1</inkml:trace>
</inkml:ink>
</file>

<file path=ppt/ink/ink8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03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37,'13'95,"-3"0,-5 0,-5 13,-4-65,-3 1,-1-1,-2-1,-2 0,-2 0,-14 28,-2 9,28-49,8-26</inkml:trace>
  <inkml:trace contextRef="#ctx0" brushRef="#br0" timeOffset="350.482">31 8,'49'-5,"-1"3,1 1,0 3,0 1,-1 3,0 2,25 8,-59-12,-1 0,1 0,-1 2,0-1,-1 2,1 0,-1 0,-1 1,1 1,7 7,-14-12,-1 1,0-1,0 1,-1 0,0 0,1 0,-2 1,1-1,-1 1,1-1,-1 1,-1 0,1 0,-1 0,0 0,-1 0,1 0,-1 0,0 0,-1 0,0 0,0 0,0 0,0 0,-1 0,0 0,-2 3,0 1,-1-1,0-1,-1 1,1-1,-2 0,1 0,-1 0,0-1,-1 0,1-1,-1 1,-1-2,1 1,-1-1,0 0,-7 2,-171 53,157-52,-77 14,80-18</inkml:trace>
</inkml:ink>
</file>

<file path=ppt/ink/ink8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5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2,'-16'55,"2"2,2-1,3 2,3-1,2 1,3 0,4 40,-27 166,32-198,7-96,-11-23,-4 26</inkml:trace>
  <inkml:trace contextRef="#ctx0" brushRef="#br0" timeOffset="299.176">1 87,'112'-5,"0"-5,38-11,-42 5,-21 1,109-4,-111 46,-71-17</inkml:trace>
  <inkml:trace contextRef="#ctx0" brushRef="#br0" timeOffset="737.585">1073 397,'38'-5,"23"-1,5 0,-3 1,-8 1,-8 2,-8 1,-6 0,-3 1,-2 1,-6-6,-2-1,1 0,1 2,2 0,-3-3,-1 0,-3 0</inkml:trace>
  <inkml:trace contextRef="#ctx0" brushRef="#br0" timeOffset="987.98">1242 595,'29'4,"24"3,12-6,0-2,-6-2,-8-5,-9 0,-5 0,-6 2,-7 1</inkml:trace>
</inkml:ink>
</file>

<file path=ppt/ink/ink8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0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1,'172'459,"-144"-405,-27-52,0-1,0 0,0 0,0-1,0 1,0 0,0 0,0 0,0-1,1 1,-1 0,0-1,0 1,1-1,-1 0,0 1,1-1,-1 0,0 0,1 0,-1 0,0 0,1 0,-1 0,0 0,1-1,-1 1,0 0,1-1,-1 1,0-1,0 0,0 1,1-1,-1 0,0 1,0-1,0 0,0 0,0 0,0 0,-1 0,1-1,65-108,-51 77,55-165,-30 92,-34 94</inkml:trace>
</inkml:ink>
</file>

<file path=ppt/ink/ink8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0,'39'0,"26"0,8 0,-4 0,-9 0,-10 0,-14 0</inkml:trace>
</inkml:ink>
</file>

<file path=ppt/ink/ink8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6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41,'33'-10,"1"2,1 0,-1 3,1 1,0 1,24 2,-57 1,1-1,-1 1,0 0,0 0,0 0,0 0,0 0,1 0,-1 0,0 1,0-1,0 1,0-1,0 1,0 0,0 0,0 0,-1 0,1 0,0 1,0-1,-1 0,1 1,-1-1,1 1,-1 0,0-1,1 1,-1 0,0 0,0 0,-1 0,1 0,0 0,0 0,-1 0,0 0,1 0,-1 0,0 0,0 1,0-1,0 0,0 0,-1 0,1 0,0 0,-1 1,-115 154,116-156,-1 0,1 1,-1-1,1 0,0 0,0 1,-1-1,1 0,0 1,0-1,0 0,0 1,1-1,-1 0,0 1,0-1,1 0,-1 0,1 1,-1-1,1 0,0 0,-1 0,1 0,0 0,0 0,0 0,0 0,0 0,0 0,0 0,0 0,0-1,0 1,0 0,1-1,-1 1,0-1,0 1,1-1,-1 0,0 0,1 1,63 5,-61-6,144-4,-123 4</inkml:trace>
</inkml:ink>
</file>

<file path=ppt/ink/ink8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2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1 368,'38'-10,"28"-2,11-6,-2 2,-4 3,-10 4,-10 3,-4-2,-6 0,-4 2,-4 2,-3 1,-2 2,0 0,-6 1</inkml:trace>
  <inkml:trace contextRef="#ctx0" brushRef="#br0" timeOffset="250.103">395 1,'-14'38,"-5"32,1 14,3-3,5-10,3-13,4-10,2-10,0-6,2-4,5-6,1-3,0 1,3-3,0 0,-1-3</inkml:trace>
</inkml:ink>
</file>

<file path=ppt/ink/ink8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8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1,'1'0,"0"1,0-1,0 1,0-1,0 1,0 0,0 0,0-1,-1 1,1 0,0 0,0 0,-1 0,1 0,-1 0,1 0,-1 0,1 0,-1 0,0 0,1 0,-1 0,0 1,0-1,0 0,0 0,0 0,0 0,0 0,0 1,0-1,0 0,-1 0,1 0,0 0,-1 0,1 0,-1 0,0 0,1 0,-1 0,0 0,1 0,-1 0,0 0,0-1,0 10,-5 57,3 0,3 1,4 17,11-35,-2-32</inkml:trace>
  <inkml:trace contextRef="#ctx0" brushRef="#br0" timeOffset="249.55">0 452,'29'10,"28"-2,10-2,-2-3,-7 0,-9-2,-7-1,-7-5,-4-2,-3 0,-6 2</inkml:trace>
  <inkml:trace contextRef="#ctx0" brushRef="#br0" timeOffset="651.367">57 735,'28'-4,"-7"0,1 1,-1 1,1 1,0 1,-1 0,1 2,-1 1,15 3,-33-5,-1 0,0-1,0 1,0 0,0 0,1 1,-1-1,-1 0,1 1,0-1,0 1,0-1,-1 1,1 0,-1 0,1 0,-1 0,0 0,0 0,0 0,0 0,0 0,0 1,-1-1,1 0,-1 1,0-1,1 0,-1 1,0-1,0 0,0 1,-1-1,1 0,-1 1,1-1,-1 0,0 0,0 1,0-1,0 0,0 0,0 0,-1 0,1 0,-1 0,-110 134,85-108,22-25,1 1,-1-1,1 1,0 0,0 0,0 0,1 1,-1-1,1 1,0 0,0 0,1 0,-1 0,1 0,0 1,1-1,-1 1,1 0,0-1,1 1,-1 0,1-1,0 1,1 0,0 5,0-9,0 0,1 0,-1 1,1-1,-1 0,1 0,0-1,-1 1,1 0,0-1,0 1,0-1,1 1,-1-1,0 0,0 0,1 0,-1 0,1-1,-1 1,1-1,-1 1,1-1,-1 0,1 0,-1 0,1 0,-1 0,1-1,0 1,78-22,-71 19,15-7</inkml:trace>
  <inkml:trace contextRef="#ctx0" brushRef="#br0" timeOffset="1733.101">677 961,'118'-253,"-99"221,1 1,2 0,1 2,1 0,1 2,1 1,2 1,0 1,2 1,-11 7,-16 13,1-1,-1 1,1 0,-1 0,1 0,0 1,0-1,0 1,0 0,1 0,-1 0,1 1,-1-1,1 1,-1 0,4 0,-5 4,0-1,0 1,-1 0,1 0,-1 0,0 0,0 1,0-1,0 0,0 1,-1 0,0-1,0 1,0 0,0 0,0-1,-1 1,0 0,1 0,-2 0,1 0,0 0,-1-1,0 4,1 1,-3 254,3-260,0 0,0 0,0 0,1 1,-1-1,1 0,-1 0,1 0,0 0,0 0,0 0,0 0,0 0,0 0,0 0,1-1,-1 1,1-1,-1 1,1-1,0 1,-1-1,1 0,0 1,0-1,0 0,0-1,0 1,0 0,0 0,0-1,1 0,-1 1,0-1,0 0,0 0,0 0,1 0,-1 0,0 0,0-1,0 1,0-1,0 0,1 0,-1 1,-1-1,1 0,0-1,0 1,0 0,0 0,-1-1,1 0,85-107,-23 20,67-52,-131 140,1-1,0 1,0-1,0 1,0-1,1 1,-1 0,0-1,1 1,-1 0,1 0,-1 0,1 0,-1 0,1 0,0 1,-1-1,1 0,0 1,0-1,0 1,-1 0,1 0,0-1,0 1,0 1,-1-1,1 0,0 0,0 1,0-1,-1 1,1-1,0 1,0 0,-1-1,1 1,-1 0,1 0,-1 0,1 1,-1-1,0 0,1 0,-1 1,0-1,1 2,1 8,0 0,-1 1,0-1,-1 1,0-1,-1 1,0-1,-1 1,0-1,-1 1,0-1,-1 0,-1 4,-6 35,7-37,0 0,0 1,2 0,-1 0,2-1,0 1,0 0,1 0,1 0,0-1,1 1,1-1,0 0,1 0,0 0,1 0,0-1,1 0,2 3,4-4</inkml:trace>
</inkml:ink>
</file>

<file path=ppt/ink/ink8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4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1,'0'0,"0"9,-4 4,-3 4,1 4,1 3,2 3,1 1,1 1,0 0,1 0,1 0,-1-1,0 1,0-1,0 1,5-6,2-6</inkml:trace>
  <inkml:trace contextRef="#ctx0" brushRef="#br0" timeOffset="253.042">1 452,'19'10,"26"-2,10-7,0-4,-4-1,-7 0,-5-4,-4-1,-4 2,-3 1,-5 7,-7 3</inkml:trace>
  <inkml:trace contextRef="#ctx0" brushRef="#br0" timeOffset="611.734">1 735,'50'-1,"148"14,-196-13,0 0,1 0,-1 0,0 0,1 0,-1 1,0-1,0 1,0 0,1 0,-1-1,0 2,0-1,0 0,0 0,0 0,-1 1,1-1,0 1,-1 0,1-1,-1 1,1 0,-1 0,0 0,0 0,1 0,-2 0,1 0,0 1,0-1,-1 0,1 0,-1 1,0-1,0 0,1 1,-1-1,-1 0,1 0,0 1,-1-1,1 0,-1 1,0-1,1 0,-1 0,0 0,-1 2,-112 127,96-110,9-14,1 1,1 0,0 1,0-1,1 2,0-1,0 1,1-1,0 2,-2 7,6-16,1 0,0 0,-1 0,1 0,0 0,0 0,0 0,0 0,0 0,1 0,-1 0,1 0,-1 0,1 0,0 0,0 0,0 0,0 0,0 0,0-1,0 1,0 0,1-1,-1 1,1-1,-1 0,1 1,0-1,-1 0,1 0,0 0,0 0,0 0,0-1,0 1,0 0,0-1,0 0,0 1,0-1,0 0,0 0,0 0,0 0,0 0,1-1,100-15,82-65,-166 69</inkml:trace>
  <inkml:trace contextRef="#ctx0" brushRef="#br0" timeOffset="921.544">1074 340,'9'24,"4"22,-6 8,-3 0,-4-4,0-7,-1-5,-1-4,-3-4,-2-1,0-2,2 0,1 0,2 0,1 1,5-5,3-6</inkml:trace>
  <inkml:trace contextRef="#ctx0" brushRef="#br0" timeOffset="1202.407">735 311,'43'5,"38"-3,15-3,1-5,-11-1,-11-1,-8 3,-11 0,-11 3,-7 0,-6 2,-8 5,-9 6,-11 2,-6 3,-8-1,-2-3</inkml:trace>
  <inkml:trace contextRef="#ctx0" brushRef="#br0" timeOffset="1447.216">650 1074,'39'-5,"36"-6,15-2,-3 2,-6-2,-13 1,-13 2,-11 4,-8 2,-5 2,-4 1,-1 1,0 0,0-4,-4-1</inkml:trace>
  <inkml:trace contextRef="#ctx0" brushRef="#br0" timeOffset="1787.723">735 1,'43'5,"38"1,15-4,1-4,-6-1,-10 1,-8-1,-12 1,-7 1,-13 1</inkml:trace>
  <inkml:trace contextRef="#ctx0" brushRef="#br0" timeOffset="2930.822">1779 904,'40'-13,"-1"-3,0-1,-1-2,-1-1,-1-2,-1-2,-1-1,-1-2,-1 0,13-18,-38 38,0-1,-1 0,0 0,-1 0,1-1,-1 1,-1-2,0 1,0 0,-1-1,0 1,-1-1,0 0,0 0,-1 0,0 0,-1-10,-1 18,1-1,-1 1,0 0,0-1,0 1,0-1,-1 1,1 0,-1 0,1 0,-1 0,0 0,0 0,1 0,-1 1,-1-1,1 1,0-1,0 1,0 0,-1 0,1 0,-1 0,1 0,-1 0,1 1,-1-1,1 1,-1 0,0 0,1 0,-1 0,1 0,-1 0,0 1,-1 0,-83 44,75-34,2 0,0 1,0 0,1 1,0 0,1 1,1-1,0 1,1 1,1-1,0 1,1 0,0 0,1 1,2-9,1 0,0 0,0 0,1-1,0 1,0 0,0-1,1 1,0-1,0 1,1-1,0 0,0 0,0 0,1 0,0-1,0 1,0-1,1 0,-1 0,1 0,1-1,-1 0,0 0,1 0,0-1,0 0,0 0,0 0,1-1,-1 0,1 0,-1 0,1-1,0 0,0-1,-1 1,1-1,0-1,0 1,16-3,0-1,0-1,0-1,0 0,-1-2,0-1,-1-1,0 0,0-2,-1-1,-1 0,0-1,5-6,-16 14,1 0,-1-1,0 0,-1-1,1 0,-2 0,1 0,-1-1,0 0,-1 0,0 0,-1-1,0 0,0 0,-1 0,0 0,-1 0,0-1,0 0,-3 11,0-1,1 0,-1 0,0 1,0-1,1 0,-1 1,0-1,0 1,0-1,0 1,0 0,0-1,0 1,0 0,0 0,0 0,0-1,0 1,0 0,0 0,0 0,0 1,0-1,0 0,0 0,0 0,0 1,0-1,0 1,1-1,-1 1,0-1,0 1,0-1,0 1,1 0,-1-1,0 1,1 0,-1 0,0-1,1 1,-1 0,1 0,-1 0,1 0,0 0,-1 0,1 0,0 0,0 0,-1 0,1 0,0 0,0 0,0 0,0 0,-6 9,1 0,0 0,0 0,1 0,0 1,1 0,0 0,1 0,0 0,0 5,2-12,-1 0,1 0,0 0,0 0,0 0,1 0,0 0,-1 0,1 0,1 0,-1 0,1 0,-1 0,1-1,0 1,0 0,1-1,-1 0,1 0,-1 1,1-2,0 1,0 0,1 0,-1-1,0 0,1 0,0 0,1 1,11 0,1-1,-1 0,1-1,0-1,0 0,0-1,-1-1,1-1,-1 0,1-1,-1-1,0 0,-1-1,1-1,-1-1,-1 0,1-1,-1 0,-1-1,0-1,0 0,-3 3,-1 0,0-1,0 0,-1 0,0-1,-1 0,0 0,0-1,-1 0,-1 0,0-1,0 1,-1-1,-1 0,0 0,0-1,-1 1,-1-6,0 16,-1 1,1-1,-1 1,0-1,0 1,0-1,0 1,0-1,0 1,0 0,-1-1,1 1,-1-1,1 1,-1-1,1 1,-1 0,0-1,1 1,-1 0,0 0,0-1,0 1,0 0,0 0,0 0,0 0,-1 0,1 1,0-1,0 0,-1 0,1 1,-1-1,1 1,0-1,-1 1,1 0,-1 0,1-1,-1 1,1 0,-1 0,1 0,-1 1,1-1,-1 0,0 1,-64 36,60-32,0 1,0 1,1-1,-1 1,2 0,-1 0,1 1,0-1,0 1,1 0,0 0,1 0,0 0,0 1,0-1,1 1,0-1,1 1,0-1,1 1,-1-1,2 1,-1-1,1 0,0 1,1-1,0 0,0 0,1-1,0 1,0-1,2 2,0-2,1-1,0 0,1 0,-1-1,1 0,0 0,1-1,-1 0,1 0,0-1,-1 0,1 0,1-1,-1 0,0-1,1 0,-1-1,0 0,1 0,-1-1,0 0,1-1,-1 0,0 0,0-1,8-3,1-1</inkml:trace>
  <inkml:trace contextRef="#ctx0" brushRef="#br0" timeOffset="3302.185">3161 142,'20'-8,"-1"1,1 2,0 0,0 1,1 0,-1 2,1 1,-1 0,1 2,13 1,-33-1,1-1,0 0,0 1,-1 0,1-1,0 1,-1 0,1 0,0 0,-1 0,1 0,-1 0,0 0,1 0,-1 1,0-1,0 0,0 1,0-1,0 1,0 0,0-1,0 1,0 0,-1-1,1 1,-1 0,0 0,1 0,-1-1,0 1,0 0,0 0,0 0,0-1,-1 1,1 0,-1 0,-28 70,19-54,8-15,0 0,0 1,0-1,1 0,-1 1,1-1,-1 1,1-1,1 1,-1-1,0 1,1 0,-1 0,1-1,0 1,1 0,-1 0,1-1,-1 1,1-1,0 1,0 0,1-1,-1 1,1-1,0 0,-1 0,2 0,-1 1,1 0,3 0,1 1,-1-2,1 1,-1 0,1-1,1-1,-1 1,0-1,0 0,1-1,-1 1,1-2,-1 1,1-1,0 0,-1-1,1 1,-1-1,1-1,-1 0,2 0,16-5</inkml:trace>
</inkml:ink>
</file>

<file path=ppt/ink/ink8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0,'46'24,"2"-1,0-3,1-2,1-3,0-1,1-3,1-1,40 0,-67-9,0-2,-1-1,1-1,0-1,-1-1,0-1,0-1,5-4,-29 11,1-1,-1 1,1-1,-1 1,1 0,-1-1,1 1,-1-1,1 1,-1 0,1-1,-1 1,1 0,-1 0,1 0,0-1,-1 1,1 0,0 0,-1 0,1 0,-1 0,1 0,0 0,-1 0,1 0,0 0,-1 1,1-1,-1 0,1 0,-1 1,1-1,0 0,-1 1,1-1,-1 0,1 1,-1-1,0 1,1-1,-1 1,1-1,-1 1,0-1,1 1,-1-1,0 1,0-1,1 1,-1 0,0-1,0 1,0-1,0 1,0 0,0-1,0 1,0 0,0-1,0 1,0-1,0 1,0 0,0-1,-1 1,1 0,-22 41,21-41,-7 15,2 1,0-1,0 1,2 0,0 0,1 1,1-1,0 1,1-1,1 1,1-1,2 16,-1 18,24 118,4 0,-29-167,-1 0,0 0,0 0,-1 0,1 0,0 0,-1 0,1 0,-1 0,0 0,1 0,-1 0,0 0,0 0,-1 0,1-1,0 1,0 0,-1-1,1 1,-1-1,0 0,1 1,-1-1,0 0,0 0,1 0,-1 0,0 0,0-1,0 1,0-1,0 1,0-1,0 0,-1 1,1-1,0 0,0 0,-1-1,-90-22,73 16,-25-5,-1 2,-1 2,1 2,-1 2,0 2,0 3,0 1,0 2,1 2,-1 3,2 1,-1 2,1 3,1 1,1 2,-33 19,49-22,1 1,0 1,1 1,1 1,1 1,-5 7,26-25,0-1,0 0,0 1,0-1,1 1,-1-1,1 1,-1 0,1 0,0 0,0 0,0 0,0 0,0 0,0 0,0 0,0 0,1 0,0 1,-1-1,1 0,0 0,0 1,0-1,0 0,0 1,1-1,-1 0,1 0,-1 0,1 1,0-1,0 0,0 0,0 0,0 0,0 0,1-1,-1 1,1 0,-1 0,1-1,0 1,-1-1,1 0,0 1,1-1,19 5,0-3</inkml:trace>
</inkml:ink>
</file>

<file path=ppt/ink/ink8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1 137,'264'-51,"183"-8,-249 43,-192 15,-5 0,0 0,0 0,0 0,1 0,-1 1,0-1,1 0,-1 1,0-1,1 1,-1-1,1 1,-1 0,1 0,-1 0,1 0,-1 0,1 0,-1 0,1 0,-1 0,1 1,-1-1,1 0,-1 1,0 0,1-1,-1 1,0 0,1-1,-1 1,0 0,0 0,0 0,0 0,0 0,0 1,0-1,0 0,0 0,0 1,-1-1,1 0,-1 1,1-1,-1 1,1-1,-1 0,0 1,1-1,-1 1,-55 102,52-96,0 0,1 1,0-1,0 0,1 1,0 0,0-1,1 1,0-1,1 1,1 5,3 4</inkml:trace>
</inkml:ink>
</file>

<file path=ppt/ink/ink8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1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28,'-8'1,"0"0,0 0,0 1,0 0,0 1,0 0,1 0,0 1,-1-1,1 2,0-1,1 1,-1 0,1 0,0 1,0-1,1 2,0-1,0 0,0 1,1 0,-2 4,2-5,1-1,0 1,1-1,-1 1,1 0,0 0,1 0,0 0,0 0,0 0,0 1,1-1,0 0,0 0,1 0,0 1,0-1,0 0,1 0,0 0,0 0,0-1,1 1,0 0,0-1,0 0,1 0,0 0,2 3,-1-4,0 0,0-1,0 1,1-1,-1 0,1-1,0 1,0-1,0 0,0 0,0-1,1 0,-1 0,0 0,0-1,1 0,-1 0,0-1,1 0,-1 0,0 0,0-1,0 0,0 0,0 0,0-1,0 0,-1 0,0 0,1-1,-1 0,0 0,-1 0,1-1,-1 1,0-1,0 0,0 0,-1-1,5-6,-1 0,0 0,-1-1,0 0,-1 0,0 0,-1-1,-1 0,0 0,-2 9,0 0,-1 0,0 0,0 0,0 0,0-1,-1 1,0 0,0 1,0-1,-1 0,1 0,-1 0,0 1,-1-1,1 1,-1 0,0-1,0 1,0 0,0 1,-1-1,0 1,1-1,-1 1,-4-2,-15-7,0 4</inkml:trace>
</inkml:ink>
</file>

<file path=ppt/ink/ink8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7 340,'-5'-14,"3"-20,3-8,5-2,2 1,-1 4,4 8,-1 5,4 2,3 0,4 9,-1 12,-5 6</inkml:trace>
</inkml:ink>
</file>

<file path=ppt/ink/ink8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0 154,'5'275,"5"-241,0-48,-5-14,1 0,1 1,1 0,1 1,2 0,1 0,12-20,-8 18,0 0,2 2,1 0,1 1,1 1,17-15,-38 38,1-1,0 1,-1 0,1 0,0 0,-1 0,1 0,0 0,0 0,0 1,0-1,0 0,0 0,0 1,0-1,0 0,0 1,0-1,1 1,-1 0,0-1,0 1,0 0,1 0,-1 0,0-1,0 1,1 1,-1-1,0 0,0 0,1 0,-1 1,0-1,0 0,0 1,1-1,-1 1,0 0,0-1,0 1,0 0,0 0,0-1,0 1,-1 0,1 0,0 0,0 0,-1 0,1 0,0 1,16 59,-11-41</inkml:trace>
</inkml:ink>
</file>

<file path=ppt/ink/ink8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26,'-2'6,"-6"15,0 0,1 0,1 0,1 1,1 0,0 0,2 1,1-1,1 0,1 1,3 20,-4-40,1-1,-1 0,1 1,0-1,-1 0,1 0,0 0,1 0,-1 0,0 0,0 0,1 0,0 0,-1 0,1-1,0 1,-1-1,1 1,0-1,0 0,0 1,1-1,-1 0,0 0,0-1,0 1,1 0,-1-1,0 0,1 1,-1-1,0 0,1 0,-1 0,1 0,-1-1,0 1,2-1,79-45,-74 38,-1 0,1-1,-2 0,1 0,-1-1,-1 0,0 0,0-1,-1 1,0-1,-1 0,0-1,0-1,-3 8,0 0,0 0,0 0,-1-1,0 1,0 0,0 0,-1-1,1 1,-1 0,0 0,-1 0,1 0,-1 0,0 0,0 1,-1-1,0 0,1 1,-1 0,-1 0,1 0,-1 0,1 0,-1 1,0-1,0 1,-1 0,1 0,-5-2,1 1,0-1,0 1,-1 1,1-1,-1 1,0 1,0 0,0 0,0 1,0 0,0 0,0 1,-6 0,-4 5</inkml:trace>
</inkml:ink>
</file>

<file path=ppt/ink/ink8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0,'-5'69,"2"1,4-1,2 1,4-1,13 61,41 129,-60-251,0 0,-1 0,-1 0,1 0,-1 0,-1 0,1 0,-1 0,-1 0,1-1,-1 1,-3 4,-6 6</inkml:trace>
</inkml:ink>
</file>

<file path=ppt/ink/ink8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0 138,'39'-10,"26"-3,12-4,-1 1,-6 3,-8-1,-6 2,-8 3,-7 3,-1-2,-2 0,-3 1,-8 2</inkml:trace>
</inkml:ink>
</file>

<file path=ppt/ink/ink8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268 610,'-49'39,"1"2,3 3,-17 20,54-55,3-5,0 1,1-1,-1 1,1 0,0 0,0 0,1 0,0 1,0-1,0 1,0 0,1 0,0 0,0 0,1 1,-1 5,2-11,1 1,-1-1,1 0,-1 1,1-1,0 0,-1 0,1 0,0 0,0 0,0 1,0-2,0 1,0 0,0 0,0 0,1 0,-1-1,0 1,0 0,1-1,-1 1,0-1,1 0,-1 1,1-1,-1 0,0 0,1 0,-1 0,1 0,-1 0,0 0,1-1,-1 1,0 0,1-1,-1 1,1-1,53-20,-36 7,-1 0,-1-1,0-1,-1 0,-1-1,12-17,7-7,-34 40,1 1,-1-1,0 0,0 1,0-1,1 1,-1-1,0 0,1 1,-1-1,1 1,-1-1,0 1,1-1,-1 1,1 0,-1-1,1 1,0-1,-1 1,1 0,-1 0,1-1,0 1,-1 0,1 0,-1 0,1 0,0-1,-1 1,1 0,0 0,-1 0,1 1,0-1,-1 0,1 0,0 0,-1 0,1 1,-1-1,1 0,0 0,-1 1,1-1,-1 1,1-1,-1 0,1 1,-1-1,1 1,-1-1,0 1,1-1,-1 1,0 0,1-1,-1 1,9 46,-7-29,-2-11,1 0,1 0,-1 0,1 0,0 0,1 0,0-1,0 1,0-1,1 1,0-1,0 0,0-1,1 1,0-1,0 0,0 0,1 0,0-1,-1 0,2 0,-1 0,0-1,1 0,0 0,-1-1,1 1,0-2,1 1,5-1,0-1,0-1,-1 0,1 0,0-1,-1-1,1 0,-1-1,0-1,0 1,-1-2,1 0,-1 0,0-1,-1 0,1-1,-2 0,1-1,-1 0,26-27,-1-2,-3-1,-1-2,4-10,-31 47,20-27,0 0,-3-1,0-2,-2 0,-2-1,-1 0,-2-1,-1-1,-2 0,-2-1,-1 0,-2 0,0-25,-5 55,0 0,-1 0,0 1,0-1,-1 1,0-1,-1 1,1 0,-1-1,0 1,-1 1,0-1,0 0,-1 1,1 0,-6-5,8 10,1 0,-1 0,0 0,1 0,-1 1,0-1,0 1,0-1,0 1,0 0,0-1,0 1,0 0,0 0,0 0,1 1,-1-1,0 0,0 1,0 0,0-1,0 1,1 0,-1 0,0 0,0 0,1 0,-1 0,1 0,-1 0,1 1,0-1,-1 2,-39 54,27-17,3 0,1 1,2 0,2 0,1 1,3 0,1-1,2 1,5 29,-4-48,1-1,2 1,0 0,1-1,1 0,1-1,1 1,1-1,1-1,1 0,1-1,0 0,1-1,1 0,1-1,0-1,16 11,26 18,-51-43</inkml:trace>
</inkml:ink>
</file>

<file path=ppt/ink/ink8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60,'43'-10,"34"-2,13-1,-4 3,-7 4,-11 1,-14 3,-10 1,-4 6,-3 1,-4 1,-2-2,-2 4,-6 0</inkml:trace>
</inkml:ink>
</file>

<file path=ppt/ink/ink8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0,'14'34,"5"6,0-4</inkml:trace>
</inkml:ink>
</file>

<file path=ppt/ink/ink8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78 195,'-14'-38,"-5"-18,-4 1,2 10</inkml:trace>
</inkml:ink>
</file>

<file path=ppt/ink/ink8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7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1,'-2'17,"1"0,1 1,1-1,0 0,1 0,1 0,1 0,0 0,1 0,1-1,0 0,1 0,1-1,1 0,0 0,11 12,-18-24,1-1,0 0,0 0,0 0,0-1,0 1,0-1,1 1,-1-1,0 0,1 0,-1 0,1-1,-1 0,1 1,-1-1,1 0,-1 0,1-1,-1 1,1-1,-1 0,1 0,-1 0,0 0,1-1,-1 1,0-1,0 0,0 0,0 0,0 0,-1 0,3-3,1 0,-1-1,1 0,-1 0,-1 0,1 0,-1-1,0 0,-1 1,1-2,-1 1,-1 0,1-1,-1 1,-1-1,1-5,-1 7,-1 1,1-1,-1 0,-1 0,1 1,-1-1,0 0,-1 1,1-1,-1 1,0-1,0 1,-1 0,0 0,0 0,0 0,0 0,-1 1,0-1,0 1,0 0,0 0,0 0,-1 1,0 0,0 0,0 0,0 0,0 1,-1 0,1 0,-1 0,1 1,-1 0,-1 0,0 0,-1 0,1 0,-1 1,1 0,-1 1,1 0,0 0,-1 1,1-1,0 1,0 1,0 0,0 0,0 0,1 1,-1 0,1 0,-1 1,-12 13</inkml:trace>
</inkml:ink>
</file>

<file path=ppt/ink/ink8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1 224,'138'-154,"-137"152,-1 1,1 0,-1-1,1 1,0 0,0-1,-1 1,1 0,0 0,0 0,0 0,0 0,1 0,-1 0,0 0,0 0,0 1,1-1,-1 0,0 1,1-1,-1 1,1-1,-1 1,1 0,-1 0,1-1,-1 1,1 0,-1 0,0 1,1-1,-1 0,1 0,-1 1,1-1,-1 1,0-1,1 1,-1 0,0-1,1 1,-1 0,0 0,0 0,0 0,0 0,0 0,0 0,0 0,0 1,0-1,0 0,-1 0,1 1,-1-1,1 0,-1 1,1 0,1 13,-2-9,0 0,0 0,1-1,0 1,0 0,0-1,1 1,-1-1,1 1,1-1,-1 0,1 0,0 0,0 0,0 0,1-1,0 1,0-1,0 0,0 0,0 0,1-1,0 0,0 0,0 0,1 0,8 0,1-1,-1-1,0-1,1 0,-1-1,1 0,-1-1,0 0,0-2,0 1,0-2,-1 0,0-1,1 0,-2 0,1-2,-1 0,0 0,-1-1,0 0,-1-1,6-6,-10 10,0 0,0 0,0-1,-1 0,0 0,0-1,-1 1,0-1,0 0,-1 0,1-4,1-9</inkml:trace>
</inkml:ink>
</file>

<file path=ppt/ink/ink8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0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313 513,'-10'-1,"0"1,-1 0,1 1,-1 0,1 1,0 0,0 1,0 0,0 0,0 1,1 0,-1 1,1 0,-4 3,12-7,-11 5,1 1,1 0,-1 1,1 0,1 0,-1 1,2 0,-1 1,1 0,0 0,1 1,1 0,-1 0,2 1,0-1,0 1,1 0,0 1,1-1,1 1,0 0,0-1,1 1,1 10,1-19,0 1,0-1,0 0,1 1,0-1,-1 0,2 0,-1 0,0 0,1-1,-1 1,1-1,0 1,0-1,1 0,-1 0,1 0,-1-1,1 1,0-1,0 0,0 0,0 0,0-1,1 1,-1-1,1 0,-1 0,0-1,1 1,-1-1,1 0,-1 0,1 0,-1-1,1 0,-1 0,1 0,-1 0,0-1,0 1,0-1,0 0,3-2,23-11,-1-1,-1-1,0-2,-1-1,-2 0,0-2,-1-1,-1-1,-1-1,11-18,39-86,-72 120,-9 21,-13 23,12-17,0 2,1-1,1 1,1 0,1 1,0 0,2-1,0 2,1 3,4-19,-1-1,1 1,0 0,0-1,1 1,-1-1,1 0,0 0,1 1,0-1,-1-1,1 1,1 0,-1-1,1 1,0-1,0 0,0-1,0 1,1 0,-1-1,1 0,0 0,0-1,0 0,0 1,1-1,-1-1,1 1,-1-1,1 0,-1 0,1-1,-1 0,1 0,0 0,-1-1,1 1,0-1,-1-1,1 1,18-9,0 0,-1-2,0 0,-1-1,0-2,-2 0,1-1,-2-1,0-1,-1-1,5-8,26-39,-2-2,-4-3,-3-1,5-18,-45 90,12-20,-1 0,0-1,-2 0,-1-1,0 0,-2 0,0-1,-2 0,0 0,-1 0,-2 0,-1-16,1 38,-1-1,0 1,0-1,0 1,-1 0,1-1,0 1,0 0,-1-1,1 1,-1 0,1-1,-1 1,0 0,1 0,-1 0,0-1,0 1,0 0,0 0,0 0,0 0,0 1,0-1,0 0,0 0,0 1,-1-1,1 0,0 1,-1-1,1 1,0 0,-1-1,1 1,0 0,-1 0,1 0,-1 0,1 0,0 0,-1 0,1 1,0-1,-1 0,1 1,0-1,-1 1,1 0,0-1,0 1,0 0,0 0,-1-1,1 1,0 0,0 1,-10 10,1-1,0 1,1 1,0 0,1 0,1 1,-6 14,1-5,-12 26,2 2,2 0,3 1,1 1,3 1,3 0,-2 31,11-69,0-1,1 0,1 1,0-1,1 0,1 1,0-1,1-1,1 1,0-1,2 2,-4-9,0 0,1-1,0 0,0 1,1-2,-1 1,2 0,-1-1,0 0,1 0,0 0,0-1,0 0,1 0,0-1,-1 0,1 0,0 0,0-1,1 0,-1 0,0-1,5 0,9 1,0-1,0-1,0-1,0-1,0-1,0-1,0-1,18-6,-32 9,0-1,0 0,0 0,0 0,0-1,-1 0,0 0,0-1,0 1,0-1,-1-1,0 1,0-1,0 0,-1 0,0 0,0-1,0 1,-1-1,0 0,0 0,-1 0,0 0,0-1,-1 1,1-4,-2 5,0 1,-1 0,1 0,-1-1,0 1,-1 0,1 0,-1 0,0 0,0 1,-1-1,1 0,-1 1,0-1,0 1,0 0,-1 0,0 1,1-1,-1 1,-1-1,1 1,0 0,-4-1,-117-51,108 49,1 0,-1 1,-1 1,1 0,0 1,-1 1,0 1,1 0,-1 2,0 0,0 1,1 0,-14 5,2 5</inkml:trace>
  <inkml:trace contextRef="#ctx0" brushRef="#br0" timeOffset="401.377">1696 569,'-18'3,"0"0,1 2,-1-1,1 2,0 1,1 0,0 1,0 0,0 2,1-1,1 2,-1 0,2 1,-9 9,19-17,0-1,0 1,0-1,1 1,0 0,0 0,0 0,0 0,0 0,1 1,-1-1,1 0,1 1,-1-1,0 1,1-1,0 1,0-1,0 1,1-1,0 1,0-1,0 0,0 1,0-1,1 0,0 0,0 0,0 0,0 0,1 0,0-1,-1 1,1-1,1 1,-1-1,0 0,1-1,-1 1,1 0,0-1,2 1,2 1,0 0,1 0,0-1,0 0,-1-1,2 1,-1-2,0 1,0-2,1 1,-1-1,0 0,0-1,1 0,-1-1,0 0,0 0,0-1,0 0,-1 0,1-1,-1-1,0 1,0-1,0 0,-1-1,0 0,0 0,0-1,-1 0,0 0,3-5,-3 2,-2 0,1 0,-1-1,-1 0,0 0,0 0,-1 0,-1 0,0 0,0 0,-1-1,-1 1,0 0,0-1,-1 1,0 0,-1 0,-4-8,-20-11,11 22</inkml:trace>
  <inkml:trace contextRef="#ctx0" brushRef="#br0" timeOffset="1083.948">1865 710,'1'7,"0"0,1-1,0 1,0 0,0-1,1 0,0 1,0-1,0 0,1 0,0-1,0 1,1-1,-1 0,1 0,0 0,0-1,1 0,-1 0,1 0,0-1,0 0,1 0,-1 0,0-1,1 0,0 0,-1 0,1-1,0 0,0-1,0 1,0-1,-1-1,1 1,0-1,0 0,2-1,2-2,1 0,-1 0,0-1,-1-1,1 0,-1 0,-1-1,1 0,-1-1,0 0,0 0,-1-1,-1 0,1-1,-1 0,-7 11,0-1,0 1,0-1,0 1,0-1,1 1,-1-1,0 1,0-1,1 1,-1-1,0 1,1-1,-1 1,0-1,1 1,-1-1,1 0,-1 1,1-1,-1 0,1 0,-1 1,1-1,-1 0,1 0,-1 0,1 1,-1-1,1 0,-1 0,1 0,0 0,-1 0,1 0,-1 0,1 0,-1 0,1-1,-1 1,1 0,-1 0,1 0,-1-1,1 1,-1 0,1 0,-1-1,1 1,-1 0,1-1,-1 1,0-1,1 1,3 18,-2-13,0 1,0-1,1 0,-1 0,1 0,0 0,0 0,1 0,0-1,-1 0,1 0,1 0,-1 0,1 0,-1-1,1 0,0 0,0 0,0-1,1 0,-1 0,0 0,1 0,0-1,-1 0,1 0,0-1,-1 1,3-1,7 0,0 0,0-1,0 0,0-1,0-1,0 0,-1-1,1-1,-1 0,0-1,-1-1,1 0,-1 0,-1-1,1-1,-1 0,5-7,17-16,-1-2,-2-1,-1-2,-2 0,-2-2,-1-1,-3-1,-1-1,-1-1,-3-1,-2 0,-1-3,-8 30,-1 0,-1 0,0-1,-1 1,-1-1,-1 0,-1 0,0 0,-1 0,-3-14,4 31,0 0,0-1,-1 1,1 0,0 0,-1-1,1 1,-1 0,1 0,-1 0,0-1,1 1,-1 0,0 0,0 0,0 0,0 0,0 0,0 1,0-1,0 0,0 0,0 1,0-1,0 1,-1-1,1 1,0-1,0 1,-1 0,1 0,0-1,-1 1,1 0,0 0,-1 0,1 1,0-1,-1 0,1 0,0 1,0-1,-1 1,1-1,0 1,0-1,0 1,-1 0,-45 46,31-16,2 0,1 1,2 0,0 1,3 0,1 1,1 0,1 0,3 3,-1-14,0 0,2 1,1 0,1-1,2 1,0-1,1 0,1 0,1 0,1 0,1-1,1 0,1-1,1 0,1 0,11 14,39 10,-46-43</inkml:trace>
  <inkml:trace contextRef="#ctx0" brushRef="#br0" timeOffset="1331.159">2457 428,'44'-4,"37"-8,11 0,-2 1,-5 2,-9-1,-11 0,-9 2,-7 3,-9 1,-10 3</inkml:trace>
</inkml:ink>
</file>

<file path=ppt/ink/ink8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274 355,'32'-12,"0"0,0-3,-2 0,1-2,-2-1,-1-1,14-12,-33 24,0 0,-1 0,1-1,-1 0,-1 0,0-1,0 0,0 0,-1 0,-1-1,0 0,0 0,-1-1,0 1,0-1,-2 0,1 0,-1-3,-2 12,1 1,-1 0,0-1,0 1,0 0,0-1,0 1,-1 0,1 0,0-1,-1 1,1 0,-1 0,1-1,-1 1,1 0,-1 0,0 0,0 0,1 0,-1 0,0 0,0 0,0 0,0 0,0 0,0 1,-1-1,1 0,0 1,0-1,0 1,-1-1,1 1,0 0,0-1,-1 1,1 0,0 0,-1 0,1 0,0 0,-1 0,1 1,0-1,-1 0,1 1,0-1,0 0,-1 1,1 0,0-1,0 1,0 0,0 0,0-1,0 1,0 0,0 0,0 0,0 0,1 0,-1 0,0 0,0 1,1-1,-10 17,0 1,2 0,0 0,1 1,1-1,1 1,1 1,1-1,0 12,-1-12,-51 457,39-288,12-108,-4 1,-4-1,-18 61,27-126,-1-1,0 0,-2-1,0 1,0-1,-1 0,-1-1,0 0,-1 0,0-1,-1 0,-1 0,0-1,0-1,-1 1,-8 3,9-7,-1 0,0-1,-1 0,0-1,1-1,-1 0,-1-1,-12 2,21-4,1-1,-1 0,1 0,-1 0,1 0,-1-1,1 0,-1 0,1 0,0 0,-1-1,1 1,0-1,0 0,0-1,0 1,0-1,1 1,-1-1,1 0,0 0,-1-1,2 1,-1-1,0 0,1 1,-1-1,1-1,-1-6,1 0,0 0,1 0,0 0,0 0,2 0,-1 0,1 0,1 0,0 0,1 0,0 1,0-1,1 1,0 0,1 0,0 0,1 1,3-5,16-26,2 1,2 2,1 0,2 2,2 2,1 1,1 1,1 2,2 2,1 2,1 1,37-15,50-7,-110 39</inkml:trace>
</inkml:ink>
</file>

<file path=ppt/ink/ink8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3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0,'-10'38,"-2"23,-1 6,4-5,7-12,4-19,2-20,0-17,-1-12,0-7,-1 0</inkml:trace>
</inkml:ink>
</file>

<file path=ppt/ink/ink8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57 238,'-9'-39,"-4"-17,-4 1,6 10,4 17,9 14,3 13,7 8,5 7,0 1</inkml:trace>
</inkml:ink>
</file>

<file path=ppt/ink/ink8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1,'-10'34,"-7"20,-2 6,3-2,0-6,1-8,0-6,2-5,-2-3,2-2,-2-5,-3-3,-3-4,-3-4,3-6</inkml:trace>
</inkml:ink>
</file>

<file path=ppt/ink/ink8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0,'43'0,"19"5,4 6,-4 2,-9 3,-3-2,-5 3,-6-3,-5-2,-3 0,-2-1,-1-3,-1-3,0-1,-4-3</inkml:trace>
</inkml:ink>
</file>

<file path=ppt/ink/ink8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84 653,'17'-6,"1"0,-1-1,0-1,-1-1,1 0,-2-1,0-1,0 0,-1-1,0-1,-1 0,0-1,-1 0,-1-1,0 0,-1-1,-9 14,0 1,0-1,0 1,0-1,-1 1,1-1,0 0,-1 1,0-1,1 0,-1 0,0 1,0-1,0 0,0 1,0-1,0 0,0 0,-1 1,1-1,-1 0,1 1,-1-1,0 0,1 1,-1-1,0 1,0-1,0 1,0 0,-1-1,1 1,0 0,0 0,-1 0,1 0,-1 0,1 0,-1 0,1 0,-1 1,-1-1,-2-1,1 1,-1 1,0-1,0 1,0 0,0 0,1 0,-1 1,0 0,0-1,1 2,-1-1,0 1,1-1,-1 2,-15 9,2 0,0 2,0 1,1 0,1 1,0 0,2 1,0 1,1 1,0 0,2 0,0 1,-4 13,12-29,1 0,0 1,0-1,0 0,0 1,1-1,0 1,0 0,0-1,0 1,1 0,0-1,0 1,0 0,1 0,-1-1,1 1,0 0,1-1,-1 1,1-1,-1 1,2-1,-1 0,0 0,1 0,0 0,-1 0,2-1,-1 1,0-1,1 0,-1 0,1 0,0 0,0-1,0 1,0-1,1 0,-1 0,1-1,-1 1,2-1,10 0,1-1,-1-1,1-1,-1 0,0-1,0-1,0 0,-1-1,1-1,-1 0,14-9,-11 8,52-26,-1-3,-2-3,1-5,87-77,-202 164,35-34,1-1,0 2,1-1,0 2,1-1,0 1,0 1,1-1,1 2,0-1,1 1,-1 2,6-13,0 1,0-1,1 1,-1 0,1-1,0 1,0-1,0 1,0 0,0-1,0 1,1 0,-1-1,1 1,0-1,-1 1,1-1,1 1,-1-1,0 0,0 0,1 1,0-1,-1 0,1 0,0 0,0-1,0 1,0 0,0-1,0 1,1-1,-1 0,0 0,1 0,-1 0,2 1,2 0,0-1,1 1,-1-1,1 0,0-1,-1 1,1-1,0-1,-1 1,1-1,-1 0,1-1,-1 0,6-1,11-7,-1-1,0 0,-1-2,0 0,0-1,-2-2,0 0,-1 0,-1-2,0 0,-1-1,-1-1,1-4,11-17,-2 0,-2-2,-1-1,4-18,-21 51,-1 0,-1-1,0 1,0-1,-1 1,-1-1,0 0,0 0,-1 0,-1 1,0-1,-1 0,0 0,0 1,-2-1,1 1,-1 0,-1 0,0 1,-6-11,6 16,-1-1,1 1,-1 0,0 1,0-1,-1 1,1 1,-1-1,0 1,0 0,0 0,0 1,-1 0,1 0,-1 1,1 0,-1 0,1 1,-1 0,1 0,-1 1,0 0,1 0,0 1,-1 0,1 0,0 1,0 0,0 0,0 0,1 1,-1 0,1 1,0-1,-1 2,-3 6,0 1,1 1,0 0,1 0,0 1,1 0,1 0,1 0,0 1,1 0,0 0,2 0,-1 0,2 0,1 1,0-1,0 1,2-1,0 1,0-3,0 1,1 0,1-1,0 1,1-1,0 0,2 0,-1-1,1 0,1 0,1 0,0-1,0-1,1 1,0-2,1 1,1-1,-1-1,1 0,9 4,10 6,1-2,0-1,1-2,1-1,0-2,1-1,0-2,3 0,-5-3</inkml:trace>
</inkml:ink>
</file>

<file path=ppt/ink/ink8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0 763,'16'18,"-2"0,0 1,-1 0,-1 1,0 1,-2 0,0 0,-2 1,0 0,-2 1,0-1,-1 1,-2 0,-1-10,-1 0,-1 0,0-1,-1 1,0 0,-1-1,0 1,-1-1,-1 0,0 1,0-2,-1 1,-5 8,10-20,0 1,0 0,0 0,0 0,0 0,-1-1,1 1,0 0,-1 0,1-1,0 1,-1 0,1 0,-1-1,1 1,-1 0,1-1,-1 1,1-1,-1 1,0 0,1-1,-1 0,0 1,1-1,-1 1,0-1,0 0,1 1,-1-1,0 0,0 0,0 0,0 0,1 0,-1 0,0 0,0 0,0 0,0 0,1 0,-1 0,0-1,0 1,0 0,1 0,-1-1,0 1,1-1,-1 1,0-1,1 1,-1-1,0 1,1-1,-1 0,1 1,-1-1,1 0,-1 1,-7-54,15 22,2 0,1 1,1 1,2 0,1 0,1 1,2 1,0 1,2 0,11-11,7-13,2 2,2 1,2 2,3 2,1 3,1 1,3 2,14-6,-63 43,63-27,-63 27,0 1,-1-1,1 1,0-1,0 1,-1 0,1 0,0 0,0 0,0 0,-1 0,1 0,0 1,0-1,-1 1,1-1,0 1,-1-1,1 1,0 0,-1 0,1 0,-1 0,0 0,1 0,-1 1,0-1,1 0,-1 1,0-1,0 0,0 1,0-1,-1 1,1 0,0 0,0 9,-1 0,0-1,-1 1,0-1,0 1,-1-1,-1 1,0-1,0 0,-1 0,0 0,-1-1,0 1,-1-1,1 0,-2-1,1 1,-1-1,-1 0,1-1,-5 4,-31 31,-1-1,-2-3,-1-1,-40 22,87-59,0-1,0 1,0 0,0-1,0 1,0 0,0 0,0-1,0 1,-1 0,1-1,0 1,0 0,0 0,0-1,-1 1,1 0,0 0,0 0,-1-1,1 1,0 0,29-27,-11 14</inkml:trace>
  <inkml:trace contextRef="#ctx0" brushRef="#br0" timeOffset="316.061">1101 481,'-34'43,"2"1,2 2,2 1,3 1,-1 4,25-50,-1 0,1 1,-1-1,1 0,0 0,0 1,0-1,0 1,0-1,0 1,1-1,-1 1,1-1,0 1,0 0,0-1,0 1,0-1,0 1,1 0,-1-1,1 1,0-1,0 1,0-1,0 0,0 1,0-1,1 0,-1 0,1 0,-1 0,1 0,0 0,0 0,0-1,0 1,0 0,0-1,1 0,-1 0,0 1,1-1,9-1,0-1,0 0,0-1,0 0,-1-1,1 0,-1-1,0 0,0-1,0 0,-1 0,1-2,-2 1,1-1,0 0,-1-1,-1 0,1-1,-2 0,8-9,-10 12,-1 0,1 0,-1-1,-1 1,1-1,-1 0,0 0,-1 0,0 0,0 0,0 0,-1-1,0 1,-1 0,1-1,-1 1,-1-1,0 1,0-1,0 1,-1 0,0 0,0-1,0 1,-1 1,-1-1,1 0,-1 1,0 0,0 0,-1 0,-2-3,-1 2,0 1,-1 0,1 0,-1 1,0 0,0 0,-1 1,1 0,-1 1,-9-2,-1 0</inkml:trace>
  <inkml:trace contextRef="#ctx0" brushRef="#br0" timeOffset="3220.81">1439 537,'5'20,"1"19,1 10,-2 0,-2-3,-1-5,4-4,6-9,0-14,4-14,-2-7</inkml:trace>
  <inkml:trace contextRef="#ctx0" brushRef="#br0" timeOffset="3470.05">1495 142,'0'0</inkml:trace>
  <inkml:trace contextRef="#ctx0" brushRef="#br0" timeOffset="4103.969">1806 481,'-35'134,"-40"81,63-178,15-56,8-13,1 1,1-1,2 2,1 0,2 1,1 1,0 1,3 0,3-2,23-17,-47 47,1 0,-1 0,0 0,1 0,-1 0,0 0,0 1,1-1,-1 0,0 1,-1-1,1 1,0-1,0 1,0-1,-1 1,1 0,-1-1,0 1,1 0,-1 0,0-1,0 1,0 0,0 0,0-1,0 1,-1 0,1-1,-1 1,0 1,1 0,0 16,1 0,1 0,0-1,1 1,2 0,-1-1,3 2,-6-16,1 1,0 0,0 0,1-1,-1 1,1-1,0 0,1 0,-1 0,1 0,-1 0,1-1,0 0,0 1,1-2,-1 1,1 0,-1-1,1 0,0 0,0 0,0-1,0 0,0 1,0-2,0 1,0-1,3 0,4-2,0-2,0 1,0-2,0 0,-1 0,0-1,0 0,0-1,-1 0,0-1,-1 0,1-1,-1 0,-1 0,0-1,0 0,-1 0,0-1,3-8,7-5,-1-1,-2 0,0-1,-2-1,0 0,4-19,-13 4,-7 26</inkml:trace>
  <inkml:trace contextRef="#ctx0" brushRef="#br0" timeOffset="4489.447">2653 1,'5'44,"7"39,-5 0,-3 0,-4 22,-29 92,29-90,1-107</inkml:trace>
  <inkml:trace contextRef="#ctx0" brushRef="#br0" timeOffset="4732.219">2427 311,'29'5,"33"-3,11-3,-2 0,-3 0,-9-5,-10-2,-7 2,-8 0,-3 3,-8 1</inkml:trace>
</inkml:ink>
</file>

<file path=ppt/ink/ink8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03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37,'13'95,"-3"0,-5 0,-5 13,-4-65,-3 1,-1-1,-2-1,-2 0,-2 0,-14 28,-2 9,28-49,8-26</inkml:trace>
  <inkml:trace contextRef="#ctx0" brushRef="#br0" timeOffset="350.482">31 8,'49'-5,"-1"3,1 1,0 3,0 1,-1 3,0 2,25 8,-59-12,-1 0,1 0,-1 2,0-1,-1 2,1 0,-1 0,-1 1,1 1,7 7,-14-12,-1 1,0-1,0 1,-1 0,0 0,1 0,-2 1,1-1,-1 1,1-1,-1 1,-1 0,1 0,-1 0,0 0,-1 0,1 0,-1 0,0 0,-1 0,0 0,0 0,0 0,0 0,-1 0,0 0,-2 3,0 1,-1-1,0-1,-1 1,1-1,-2 0,1 0,-1 0,0-1,-1 0,1-1,-1 1,-1-2,1 1,-1-1,0 0,-7 2,-171 53,157-52,-77 14,80-18</inkml:trace>
</inkml:ink>
</file>

<file path=ppt/ink/ink8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0,0-6,3-3,-3-1</inkml:trace>
</inkml:ink>
</file>

<file path=ppt/ink/ink8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0,'0'5,"0"-3,0-3</inkml:trace>
</inkml:ink>
</file>

<file path=ppt/ink/ink8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4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4,'-1'375,"-54"-70,30-227,22-74,1-7</inkml:trace>
  <inkml:trace contextRef="#ctx0" brushRef="#br0" timeOffset="283.777">0 145,'44'-10,"52"-7,19-6,0 0,-9 5,-15 1,-11 2,-11 5,-12 4,-11 2,-9 3,-5 1,-4 0,-1 1,-1 0,-1-1,-3 6,-6 0</inkml:trace>
  <inkml:trace contextRef="#ctx0" brushRef="#br0" timeOffset="615.406">820 455,'52'-4,"23"-3,3 1,-6 1,-12 1,-10 2,-10 1,-6 0,-4 1,-3 1,-6-6,-1-1,0 0,-3 2</inkml:trace>
  <inkml:trace contextRef="#ctx0" brushRef="#br0" timeOffset="866.887">904 625,'43'5,"29"1,12 0,-4-6,-6-3,-11-1,-6 1,-13-5,-14-1</inkml:trace>
</inkml:ink>
</file>

<file path=ppt/ink/ink8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6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45,'5'0,"1"5,0 7,-1 5,-1 5,-2 4,-1 2,-1 0,0 2,0-1,0 1,0-1,-1-1,1 1,0-1,0 1,5-11,1-7</inkml:trace>
  <inkml:trace contextRef="#ctx0" brushRef="#br0" timeOffset="270.917">0 525,'39'-9,"31"-4,9-4,-4 1,-10 3,-12 4,-9 3,-8 3,-10 7,-10 2</inkml:trace>
  <inkml:trace contextRef="#ctx0" brushRef="#br0" timeOffset="669.679">84 723,'16'-2,"20"-4,-1 1,1 2,-1 2,1 1,15 4,-49-5,0 1,0 0,-1 0,1 0,0 0,0 0,0 0,-1 0,1 1,0-1,0 1,0-1,-1 1,1 0,0-1,-1 1,1 0,-1 0,1 0,-1 1,0-1,1 0,-1 0,0 1,0-1,0 1,0-1,0 1,0-1,0 1,0 0,-1-1,1 1,-1 0,1 0,-1 0,0-1,1 1,-1 0,0 0,0 0,0-1,-1 1,1 0,0 0,-1 0,1-1,-1 1,0 0,1-1,-1 1,0 0,0-1,0 1,-1 0,-87 80,80-77,0 1,1 0,0 0,0 0,0 1,1 1,0-1,0 1,1 0,0 1,0-1,1 1,0 0,-2 7,7-14,-1 0,1-1,-1 1,1 0,0 0,0 0,-1-1,1 1,1 0,-1 0,0 0,0 0,1-1,-1 1,1 0,-1 0,1-1,0 1,0 0,0-1,0 1,0-1,0 1,0-1,0 0,1 1,-1-1,0 0,1 0,-1 0,1 0,-1 0,1 0,0 0,-1 0,1-1,0 1,0-1,-1 1,1-1,0 0,0 0,0 0,0 0,0 0,86-8,1-31,-64 25</inkml:trace>
  <inkml:trace contextRef="#ctx0" brushRef="#br0" timeOffset="1000.824">1017 356,'5'15,"0"1,-1 0,-1 0,0 0,-1 1,-1-1,0 0,-1 1,-1-1,-1 1,0-1,-1 0,-1 2,-7 67,-18 101,32-175,3-6</inkml:trace>
  <inkml:trace contextRef="#ctx0" brushRef="#br0" timeOffset="1314.851">734 272,'196'-9,"158"-28,-269 27,50-14,-134 23,0 1,-1 0,1-1,0 1,-1 0,1-1,0 1,0 0,-1 0,1 0,0 0,0-1,0 1,-1 0,1 1,0-1,0 0,-1 0,1 0,0 0,0 0,-1 1,1-1,0 0,0 1,-1-1,1 1,0-1,-1 1,1-1,-1 1,1-1,-1 1,1-1,-1 1,1 0,-1-1,1 1,-1 0,0-1,1 1,-1 0,0 0,0-1,0 1,0 0,1 0,-1-1,0 1,0 0,0 0,0 0,-1-1,1 1,0 0,0 0,-30 36,5-19,1-3</inkml:trace>
  <inkml:trace contextRef="#ctx0" brushRef="#br0" timeOffset="1564.476">650 864,'33'9,"36"4,10-6,2-3,-4-3,-10-6,-6-3,-10 1,-8-4,-6 0,-6 2,-2 3,-2-3,0 1,-6 1</inkml:trace>
  <inkml:trace contextRef="#ctx0" brushRef="#br0" timeOffset="2104.609">1581 779,'3'28,"3"11,-2 1,-1 0,-3 0,-3 32,-21-8,23-62,1-1,-1 0,0 0,1 0,-1 1,0-1,0 0,0 0,0 0,0 0,0 0,0-1,0 1,0 0,0 0,0-1,-1 1,1 0,0-1,0 0,-1 1,1-1,0 0,-1 1,1-1,0 0,-1 0,1 0,0 0,-1 0,1-1,0 1,-1 0,1-1,0 1,-1 0,1-1,0 0,0 1,-1-1,1 0,0 0,0 1,0-1,0 0,-1-1,-1-5,-1 0,1 0,0 0,0-1,1 1,0-1,0 1,1-1,0 0,0 0,1 0,0 1,0-1,1 0,0 0,1 0,-1 1,2-1,-1 1,1-3,8-12,0-1,1 1,1 1,1 0,1 1,0 1,2 0,0 1,1 1,1 0,1 2,0 0,1 1,0 1,1 1,14-5,-28 12,-1 1,0 0,1 0,0 0,0 1,0 1,0-1,0 1,0 1,1-1,-1 1,1 1,-1 0,1 0,-1 0,1 1,-7 0,0 0,-1-1,1 1,0 0,-1 0,1 0,0 0,-1 0,1 0,-1 0,0 1,1-1,-1 0,0 1,0-1,0 1,0-1,0 1,0 0,-1-1,1 1,0 0,-1 0,1 0,-1-1,0 1,1 0,-1 0,0 0,0 0,-1 0,1-1,0 1,0 0,-1 0,1 0,-1-1,0 1,1 0,-1 0,0-1,0 1,-1 0,-53 64,49-60,-1-1,1 1,-1-2,1 1,-2-1,1 0,0 0,-1-1,1 0,-1-1,0 1,0-1,0-1,0 0,0 0,0 0,-1-1,1-1,0 1,0-1,0 0,0-1,0 0,-6-2,0-8</inkml:trace>
  <inkml:trace contextRef="#ctx0" brushRef="#br0" timeOffset="3448.495">2116 723,'39'-10,"-1"-1,0-1,-1-3,0 0,-1-3,-1-1,16-13,20-46,-69 76,-1 1,1-1,-1 0,0 0,0 0,0 0,0-1,0 1,0 0,-1 0,1-1,-1 1,1 0,-1 0,0-1,0 1,0-1,0 1,0 0,-1-1,1 1,-1 0,0 0,1-1,-1 1,0 0,0 0,0 0,-1 0,1 0,0 0,-1 0,1 1,-1-1,0 0,0 1,1-1,-1 1,0 0,0-1,-1 1,-4 0,0 0,0 1,0-1,0 2,0-1,0 1,1 0,-1 0,0 1,0 0,1 0,-1 0,1 1,0 0,0 1,0-1,0 1,1 0,-1 0,1 1,0 0,0 0,1 0,-1 0,1 1,0 0,1 0,-1 0,-1 6,0-2,1 0,0 0,1 0,0 0,0 0,1 1,1 0,-1-1,2 1,0 9,0-15,0-1,1 0,-1 1,1-1,0 0,0 0,0 0,1 0,-1 0,1 0,0 0,0 0,1-1,-1 1,1-1,0 1,-1-1,1 0,1 0,-1 0,0-1,1 1,0-1,-1 0,1 0,0 0,2 0,18 4,0-2,-1-1,1 0,0-2,0-1,0-1,21-4,-22 3,0-2,-1-1,1-1,-1-1,-1-1,1-1,-2 0,1-2,-1 0,-1-2,0 0,-1-1,0-1,10-11,-18 17,-1-2,0 1,0-1,-1 0,-1-1,0 0,0 0,4-13,-10 23,-1 1,0 0,0-1,0 1,0 0,0-1,0 1,-1 0,1-1,0 1,-1 0,1-1,-1 1,1 0,-1 0,1 0,-1-1,0 1,0 0,0 0,0 0,1 0,-1 0,-1 0,1 1,0-1,0 0,0 0,0 1,0-1,-1 1,1-1,0 1,0 0,-1-1,1 1,0 0,-1 0,1 0,0 0,-1 0,1 0,0 0,-1 0,1 0,0 1,-1-1,1 1,0-1,0 1,-1-1,1 1,0 0,0-1,0 1,0 0,0 0,0 0,0 0,0 0,0 0,1 0,-1 0,0 1,-5 3,0-1,1 1,-1 0,1 1,0 0,1-1,-1 1,1 1,0-1,1 1,-1-1,1 2,2-5,0 0,0 0,0-1,0 1,0 0,1 0,-1 0,1 0,0 0,0 0,0 0,0 0,0 0,1 0,0 0,-1 0,1-1,0 1,0 0,0 0,1-1,-1 1,1-1,0 1,-1-1,1 1,0-1,0 0,0 0,1 0,0 0,5 3,0 0,1-1,-1 0,1-1,0 0,0 0,0-1,0 0,1 0,-1-1,1-1,-1 1,1-2,-1 1,0-1,1 0,-1-1,0 0,0-1,0 0,0 0,0-1,4-3,-1 1,-1 0,1-1,-1 0,0 0,-1-2,0 1,0-1,-1-1,0 0,0 0,-1-1,-1 1,0-2,0 1,-1-1,3-9,-8 19,1-1,-1 0,1 1,-1-1,0 0,0 0,-1 1,1-1,0 0,-1 0,0 0,0 0,0 0,0 0,0 0,0 0,-1 1,1-1,-1 0,0 0,0 0,0 1,0-1,-1 0,1 1,-1-1,1 1,-1-1,0 1,0 0,0 0,0 0,0 0,-1 0,1 1,-1-1,1 0,-1 1,1 0,-1 0,0 0,0 0,0 0,1 0,-1 1,0-1,0 1,0 0,0 0,-1 0,-1 3,1 0,-1 0,1 0,0 1,0-1,0 1,1 0,-1 0,1 0,0 1,0-1,1 1,-1-1,1 1,0 0,0 0,1 0,-1 0,1 1,0-1,1 0,-1 0,1 1,0-1,0 0,1 1,0-1,0 0,0 0,0 0,1 0,0 0,0 0,0 0,0 0,1-1,0 1,3 2,3 6,1-1,0 0,1-1,1 0,0-1,0-1,1 1,0-2,0 0,1 0,0-2,0 0,8 2,-18-6,-1-1,1 0,0 0,0 0,-1 0,1-1,0 0,0 1,0-1,0-1,0 1,0-1,0 1,-1-1,1 0,0 0,2-2,16-8</inkml:trace>
  <inkml:trace contextRef="#ctx0" brushRef="#br0" timeOffset="3818.241">3359 18,'3'-1,"7"-3,1 1,0 0,0 1,0 0,0 0,0 2,0-1,1 1,-1 1,0 0,0 0,0 1,5 2,-15-3,0-1,0 1,1 0,-1 0,0 0,0 0,0 0,0 0,0 0,0 0,0 1,0-1,-1 0,1 1,0-1,-1 0,1 1,-1-1,1 1,-1-1,0 0,0 1,0-1,1 1,-1-1,-1 1,1-1,0 1,0-1,0 1,-1-1,1 1,-1-1,1 0,-1 1,0-1,1 0,-2 1,-35 54,28-45,-16 20,19-26,1 0,-1 0,1 1,0 0,1 0,0 1,0-1,0 1,0 0,1 0,0 0,1 0,0 1,0-1,0 0,1 1,0 0,0 5,4-9,0 0,-1-1,1 1,1-1,-1 0,0 0,1 0,0-1,-1 1,1-1,0 0,0 0,1 0,-1 0,0-1,0 0,1 1,-1-2,1 1,-1-1,1 1,-1-1,1 0,-1-1,1 1,-1-1,1 0,1 0,3 1,27 0,1-2,-1-1,0-1,33-9,-50 7</inkml:trace>
</inkml:ink>
</file>

<file path=ppt/ink/ink8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5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2,'-16'55,"2"2,2-1,3 2,3-1,2 1,3 0,4 40,-27 166,32-198,7-96,-11-23,-4 26</inkml:trace>
  <inkml:trace contextRef="#ctx0" brushRef="#br0" timeOffset="299.176">1 87,'112'-5,"0"-5,38-11,-42 5,-21 1,109-4,-111 46,-71-17</inkml:trace>
  <inkml:trace contextRef="#ctx0" brushRef="#br0" timeOffset="737.585">1073 397,'38'-5,"23"-1,5 0,-3 1,-8 1,-8 2,-8 1,-6 0,-3 1,-2 1,-6-6,-2-1,1 0,1 2,2 0,-3-3,-1 0,-3 0</inkml:trace>
  <inkml:trace contextRef="#ctx0" brushRef="#br0" timeOffset="987.98">1242 595,'29'4,"24"3,12-6,0-2,-6-2,-8-5,-9 0,-5 0,-6 2,-7 1</inkml:trace>
</inkml:ink>
</file>

<file path=ppt/ink/ink8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0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1,'172'459,"-144"-405,-27-52,0-1,0 0,0 0,0-1,0 1,0 0,0 0,0 0,0-1,1 1,-1 0,0-1,0 1,1-1,-1 0,0 1,1-1,-1 0,0 0,1 0,-1 0,0 0,1 0,-1 0,0 0,1-1,-1 1,0 0,1-1,-1 1,0-1,0 0,0 1,1-1,-1 0,0 1,0-1,0 0,0 0,0 0,0 0,-1 0,1-1,65-108,-51 77,55-165,-30 92,-34 94</inkml:trace>
</inkml:ink>
</file>

<file path=ppt/ink/ink8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0,'39'0,"26"0,8 0,-4 0,-9 0,-10 0,-14 0</inkml:trace>
</inkml:ink>
</file>

<file path=ppt/ink/ink8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6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41,'33'-10,"1"2,1 0,-1 3,1 1,0 1,24 2,-57 1,1-1,-1 1,0 0,0 0,0 0,0 0,0 0,1 0,-1 0,0 1,0-1,0 1,0-1,0 1,0 0,0 0,0 0,-1 0,1 0,0 1,0-1,-1 0,1 1,-1-1,1 1,-1 0,0-1,1 1,-1 0,0 0,0 0,-1 0,1 0,0 0,0 0,-1 0,0 0,1 0,-1 0,0 0,0 1,0-1,0 0,0 0,-1 0,1 0,0 0,-1 1,-115 154,116-156,-1 0,1 1,-1-1,1 0,0 0,0 1,-1-1,1 0,0 1,0-1,0 0,0 1,1-1,-1 0,0 1,0-1,1 0,-1 0,1 1,-1-1,1 0,0 0,-1 0,1 0,0 0,0 0,0 0,0 0,0 0,0 0,0 0,0 0,0-1,0 1,0 0,1-1,-1 1,0-1,0 1,1-1,-1 0,0 0,1 1,63 5,-61-6,144-4,-123 4</inkml:trace>
</inkml:ink>
</file>

<file path=ppt/ink/ink8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2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1 368,'38'-10,"28"-2,11-6,-2 2,-4 3,-10 4,-10 3,-4-2,-6 0,-4 2,-4 2,-3 1,-2 2,0 0,-6 1</inkml:trace>
  <inkml:trace contextRef="#ctx0" brushRef="#br0" timeOffset="250.103">395 1,'-14'38,"-5"32,1 14,3-3,5-10,3-13,4-10,2-10,0-6,2-4,5-6,1-3,0 1,3-3,0 0,-1-3</inkml:trace>
</inkml:ink>
</file>

<file path=ppt/ink/ink8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8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1,'1'0,"0"1,0-1,0 1,0-1,0 1,0 0,0 0,0-1,-1 1,1 0,0 0,0 0,-1 0,1 0,-1 0,1 0,-1 0,1 0,-1 0,0 0,1 0,-1 0,0 1,0-1,0 0,0 0,0 0,0 0,0 0,0 1,0-1,0 0,-1 0,1 0,0 0,-1 0,1 0,-1 0,0 0,1 0,-1 0,0 0,1 0,-1 0,0 0,0-1,0 10,-5 57,3 0,3 1,4 17,11-35,-2-32</inkml:trace>
  <inkml:trace contextRef="#ctx0" brushRef="#br0" timeOffset="249.55">0 452,'29'10,"28"-2,10-2,-2-3,-7 0,-9-2,-7-1,-7-5,-4-2,-3 0,-6 2</inkml:trace>
  <inkml:trace contextRef="#ctx0" brushRef="#br0" timeOffset="651.367">57 735,'28'-4,"-7"0,1 1,-1 1,1 1,0 1,-1 0,1 2,-1 1,15 3,-33-5,-1 0,0-1,0 1,0 0,0 0,1 1,-1-1,-1 0,1 1,0-1,0 1,0-1,-1 1,1 0,-1 0,1 0,-1 0,0 0,0 0,0 0,0 0,0 0,0 1,-1-1,1 0,-1 1,0-1,1 0,-1 1,0-1,0 0,0 1,-1-1,1 0,-1 1,1-1,-1 0,0 0,0 1,0-1,0 0,0 0,0 0,-1 0,1 0,-1 0,-110 134,85-108,22-25,1 1,-1-1,1 1,0 0,0 0,0 0,1 1,-1-1,1 1,0 0,0 0,1 0,-1 0,1 0,0 1,1-1,-1 1,1 0,0-1,1 1,-1 0,1-1,0 1,1 0,0 5,0-9,0 0,1 0,-1 1,1-1,-1 0,1 0,0-1,-1 1,1 0,0-1,0 1,0-1,1 1,-1-1,0 0,0 0,1 0,-1 0,1-1,-1 1,1-1,-1 1,1-1,-1 0,1 0,-1 0,1 0,-1 0,1-1,0 1,78-22,-71 19,15-7</inkml:trace>
  <inkml:trace contextRef="#ctx0" brushRef="#br0" timeOffset="1733.101">677 961,'118'-253,"-99"221,1 1,2 0,1 2,1 0,1 2,1 1,2 1,0 1,2 1,-11 7,-16 13,1-1,-1 1,1 0,-1 0,1 0,0 1,0-1,0 1,0 0,1 0,-1 0,1 1,-1-1,1 1,-1 0,4 0,-5 4,0-1,0 1,-1 0,1 0,-1 0,0 0,0 1,0-1,0 0,0 1,-1 0,0-1,0 1,0 0,0 0,0-1,-1 1,0 0,1 0,-2 0,1 0,0 0,-1-1,0 4,1 1,-3 254,3-260,0 0,0 0,0 0,1 1,-1-1,1 0,-1 0,1 0,0 0,0 0,0 0,0 0,0 0,0 0,0 0,1-1,-1 1,1-1,-1 1,1-1,0 1,-1-1,1 0,0 1,0-1,0 0,0-1,0 1,0 0,0 0,0-1,1 0,-1 1,0-1,0 0,0 0,0 0,1 0,-1 0,0 0,0-1,0 1,0-1,0 0,1 0,-1 1,-1-1,1 0,0-1,0 1,0 0,0 0,-1-1,1 0,85-107,-23 20,67-52,-131 140,1-1,0 1,0-1,0 1,0-1,1 1,-1 0,0-1,1 1,-1 0,1 0,-1 0,1 0,-1 0,1 0,0 1,-1-1,1 0,0 1,0-1,0 1,-1 0,1 0,0-1,0 1,0 1,-1-1,1 0,0 0,0 1,0-1,-1 1,1-1,0 1,0 0,-1-1,1 1,-1 0,1 0,-1 0,1 1,-1-1,0 0,1 0,-1 1,0-1,1 2,1 8,0 0,-1 1,0-1,-1 1,0-1,-1 1,0-1,-1 1,0-1,-1 1,0-1,-1 0,-1 4,-6 35,7-37,0 0,0 1,2 0,-1 0,2-1,0 1,0 0,1 0,1 0,0-1,1 1,1-1,0 0,1 0,0 0,1 0,0-1,1 0,2 3,4-4</inkml:trace>
</inkml:ink>
</file>

<file path=ppt/ink/ink8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4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1,'0'0,"0"9,-4 4,-3 4,1 4,1 3,2 3,1 1,1 1,0 0,1 0,1 0,-1-1,0 1,0-1,0 1,5-6,2-6</inkml:trace>
  <inkml:trace contextRef="#ctx0" brushRef="#br0" timeOffset="253.042">1 452,'19'10,"26"-2,10-7,0-4,-4-1,-7 0,-5-4,-4-1,-4 2,-3 1,-5 7,-7 3</inkml:trace>
  <inkml:trace contextRef="#ctx0" brushRef="#br0" timeOffset="611.734">1 735,'50'-1,"148"14,-196-13,0 0,1 0,-1 0,0 0,1 0,-1 1,0-1,0 1,0 0,1 0,-1-1,0 2,0-1,0 0,0 0,0 0,-1 1,1-1,0 1,-1 0,1-1,-1 1,1 0,-1 0,0 0,0 0,1 0,-2 0,1 0,0 1,0-1,-1 0,1 0,-1 1,0-1,0 0,1 1,-1-1,-1 0,1 0,0 1,-1-1,1 0,-1 1,0-1,1 0,-1 0,0 0,-1 2,-112 127,96-110,9-14,1 1,1 0,0 1,0-1,1 2,0-1,0 1,1-1,0 2,-2 7,6-16,1 0,0 0,-1 0,1 0,0 0,0 0,0 0,0 0,0 0,1 0,-1 0,1 0,-1 0,1 0,0 0,0 0,0 0,0 0,0 0,0-1,0 1,0 0,1-1,-1 1,1-1,-1 0,1 1,0-1,-1 0,1 0,0 0,0 0,0 0,0-1,0 1,0 0,0-1,0 0,0 1,0-1,0 0,0 0,0 0,0 0,0 0,1-1,100-15,82-65,-166 69</inkml:trace>
  <inkml:trace contextRef="#ctx0" brushRef="#br0" timeOffset="921.544">1074 340,'9'24,"4"22,-6 8,-3 0,-4-4,0-7,-1-5,-1-4,-3-4,-2-1,0-2,2 0,1 0,2 0,1 1,5-5,3-6</inkml:trace>
  <inkml:trace contextRef="#ctx0" brushRef="#br0" timeOffset="1202.407">735 311,'43'5,"38"-3,15-3,1-5,-11-1,-11-1,-8 3,-11 0,-11 3,-7 0,-6 2,-8 5,-9 6,-11 2,-6 3,-8-1,-2-3</inkml:trace>
  <inkml:trace contextRef="#ctx0" brushRef="#br0" timeOffset="1447.216">650 1074,'39'-5,"36"-6,15-2,-3 2,-6-2,-13 1,-13 2,-11 4,-8 2,-5 2,-4 1,-1 1,0 0,0-4,-4-1</inkml:trace>
  <inkml:trace contextRef="#ctx0" brushRef="#br0" timeOffset="1787.723">735 1,'43'5,"38"1,15-4,1-4,-6-1,-10 1,-8-1,-12 1,-7 1,-13 1</inkml:trace>
  <inkml:trace contextRef="#ctx0" brushRef="#br0" timeOffset="2930.822">1779 904,'40'-13,"-1"-3,0-1,-1-2,-1-1,-1-2,-1-2,-1-1,-1-2,-1 0,13-18,-38 38,0-1,-1 0,0 0,-1 0,1-1,-1 1,-1-2,0 1,0 0,-1-1,0 1,-1-1,0 0,0 0,-1 0,0 0,-1-10,-1 18,1-1,-1 1,0 0,0-1,0 1,0-1,-1 1,1 0,-1 0,1 0,-1 0,0 0,0 0,1 0,-1 1,-1-1,1 1,0-1,0 1,0 0,-1 0,1 0,-1 0,1 0,-1 0,1 1,-1-1,1 1,-1 0,0 0,1 0,-1 0,1 0,-1 0,0 1,-1 0,-83 44,75-34,2 0,0 1,0 0,1 1,0 0,1 1,1-1,0 1,1 1,1-1,0 1,1 0,0 0,1 1,2-9,1 0,0 0,0 0,1-1,0 1,0 0,0-1,1 1,0-1,0 1,1-1,0 0,0 0,0 0,1 0,0-1,0 1,0-1,1 0,-1 0,1 0,1-1,-1 0,0 0,1 0,0-1,0 0,0 0,0 0,1-1,-1 0,1 0,-1 0,1-1,0 0,0-1,-1 1,1-1,0-1,0 1,16-3,0-1,0-1,0-1,0 0,-1-2,0-1,-1-1,0 0,0-2,-1-1,-1 0,0-1,5-6,-16 14,1 0,-1-1,0 0,-1-1,1 0,-2 0,1 0,-1-1,0 0,-1 0,0 0,-1-1,0 0,0 0,-1 0,0 0,-1 0,0-1,0 0,-3 11,0-1,1 0,-1 0,0 1,0-1,1 0,-1 1,0-1,0 1,0-1,0 1,0 0,0-1,0 1,0 0,0 0,0 0,0-1,0 1,0 0,0 0,0 0,0 1,0-1,0 0,0 0,0 0,0 1,0-1,0 1,1-1,-1 1,0-1,0 1,0-1,0 1,1 0,-1-1,0 1,1 0,-1 0,0-1,1 1,-1 0,1 0,-1 0,1 0,0 0,-1 0,1 0,0 0,0 0,-1 0,1 0,0 0,0 0,0 0,0 0,-6 9,1 0,0 0,0 0,1 0,0 1,1 0,0 0,1 0,0 0,0 5,2-12,-1 0,1 0,0 0,0 0,0 0,1 0,0 0,-1 0,1 0,1 0,-1 0,1 0,-1 0,1-1,0 1,0 0,1-1,-1 0,1 0,-1 1,1-2,0 1,0 0,1 0,-1-1,0 0,1 0,0 0,1 1,11 0,1-1,-1 0,1-1,0-1,0 0,0-1,-1-1,1-1,-1 0,1-1,-1-1,0 0,-1-1,1-1,-1-1,-1 0,1-1,-1 0,-1-1,0-1,0 0,-3 3,-1 0,0-1,0 0,-1 0,0-1,-1 0,0 0,0-1,-1 0,-1 0,0-1,0 1,-1-1,-1 0,0 0,0-1,-1 1,-1-6,0 16,-1 1,1-1,-1 1,0-1,0 1,0-1,0 1,0-1,0 1,0 0,-1-1,1 1,-1-1,1 1,-1-1,1 1,-1 0,0-1,1 1,-1 0,0 0,0-1,0 1,0 0,0 0,0 0,0 0,-1 0,1 1,0-1,0 0,-1 0,1 1,-1-1,1 1,0-1,-1 1,1 0,-1 0,1-1,-1 1,1 0,-1 0,1 0,-1 1,1-1,-1 0,0 1,-64 36,60-32,0 1,0 1,1-1,-1 1,2 0,-1 0,1 1,0-1,0 1,1 0,0 0,1 0,0 0,0 1,0-1,1 1,0-1,1 1,0-1,1 1,-1-1,2 1,-1-1,1 0,0 1,1-1,0 0,0 0,1-1,0 1,0-1,2 2,0-2,1-1,0 0,1 0,-1-1,1 0,0 0,1-1,-1 0,1 0,0-1,-1 0,1 0,1-1,-1 0,0-1,1 0,-1-1,0 0,1 0,-1-1,0 0,1-1,-1 0,0 0,0-1,8-3,1-1</inkml:trace>
  <inkml:trace contextRef="#ctx0" brushRef="#br0" timeOffset="3302.185">3161 142,'20'-8,"-1"1,1 2,0 0,0 1,1 0,-1 2,1 1,-1 0,1 2,13 1,-33-1,1-1,0 0,0 1,-1 0,1-1,0 1,-1 0,1 0,0 0,-1 0,1 0,-1 0,0 0,1 0,-1 1,0-1,0 0,0 1,0-1,0 1,0 0,0-1,0 1,0 0,-1-1,1 1,-1 0,0 0,1 0,-1-1,0 1,0 0,0 0,0 0,0-1,-1 1,1 0,-1 0,-28 70,19-54,8-15,0 0,0 1,0-1,1 0,-1 1,1-1,-1 1,1-1,1 1,-1-1,0 1,1 0,-1 0,1-1,0 1,1 0,-1 0,1-1,-1 1,1-1,0 1,0 0,1-1,-1 1,1-1,0 0,-1 0,2 0,-1 1,1 0,3 0,1 1,-1-2,1 1,-1 0,1-1,1-1,-1 1,0-1,0 0,1-1,-1 1,1-2,-1 1,1-1,0 0,-1-1,1 1,-1-1,1-1,-1 0,2 0,16-5</inkml:trace>
</inkml:ink>
</file>

<file path=ppt/ink/ink8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0,'46'24,"2"-1,0-3,1-2,1-3,0-1,1-3,1-1,40 0,-67-9,0-2,-1-1,1-1,0-1,-1-1,0-1,0-1,5-4,-29 11,1-1,-1 1,1-1,-1 1,1 0,-1-1,1 1,-1-1,1 1,-1 0,1-1,-1 1,1 0,-1 0,1 0,0-1,-1 1,1 0,0 0,-1 0,1 0,-1 0,1 0,0 0,-1 0,1 0,0 0,-1 1,1-1,-1 0,1 0,-1 1,1-1,0 0,-1 1,1-1,-1 0,1 1,-1-1,0 1,1-1,-1 1,1-1,-1 1,0-1,1 1,-1-1,0 1,0-1,1 1,-1 0,0-1,0 1,0-1,0 1,0 0,0-1,0 1,0 0,0-1,0 1,0-1,0 1,0 0,0-1,-1 1,1 0,-22 41,21-41,-7 15,2 1,0-1,0 1,2 0,0 0,1 1,1-1,0 1,1-1,1 1,1-1,2 16,-1 18,24 118,4 0,-29-167,-1 0,0 0,0 0,-1 0,1 0,0 0,-1 0,1 0,-1 0,0 0,1 0,-1 0,0 0,0 0,-1 0,1-1,0 1,0 0,-1-1,1 1,-1-1,0 0,1 1,-1-1,0 0,0 0,1 0,-1 0,0 0,0-1,0 1,0-1,0 1,0-1,0 0,-1 1,1-1,0 0,0 0,-1-1,-90-22,73 16,-25-5,-1 2,-1 2,1 2,-1 2,0 2,0 3,0 1,0 2,1 2,-1 3,2 1,-1 2,1 3,1 1,1 2,-33 19,49-22,1 1,0 1,1 1,1 1,1 1,-5 7,26-25,0-1,0 0,0 1,0-1,1 1,-1-1,1 1,-1 0,1 0,0 0,0 0,0 0,0 0,0 0,0 0,0 0,0 0,1 0,0 1,-1-1,1 0,0 0,0 1,0-1,0 0,0 1,1-1,-1 0,1 0,-1 0,1 1,0-1,0 0,0 0,0 0,0 0,0 0,1-1,-1 1,1 0,-1 0,1-1,0 1,-1-1,1 0,0 1,1-1,19 5,0-3</inkml:trace>
</inkml:ink>
</file>

<file path=ppt/ink/ink8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1 137,'264'-51,"183"-8,-249 43,-192 15,-5 0,0 0,0 0,0 0,1 0,-1 1,0-1,1 0,-1 1,0-1,1 1,-1-1,1 1,-1 0,1 0,-1 0,1 0,-1 0,1 0,-1 0,1 0,-1 0,1 1,-1-1,1 0,-1 1,0 0,1-1,-1 1,0 0,1-1,-1 1,0 0,0 0,0 0,0 0,0 0,0 1,0-1,0 0,0 0,0 1,-1-1,1 0,-1 1,1-1,-1 1,1-1,-1 0,0 1,1-1,-1 1,-55 102,52-96,0 0,1 1,0-1,0 0,1 1,0 0,0-1,1 1,0-1,1 1,1 5,3 4</inkml:trace>
</inkml:ink>
</file>

<file path=ppt/ink/ink8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1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28,'-8'1,"0"0,0 0,0 1,0 0,0 1,0 0,1 0,0 1,-1-1,1 2,0-1,1 1,-1 0,1 0,0 1,0-1,1 2,0-1,0 0,0 1,1 0,-2 4,2-5,1-1,0 1,1-1,-1 1,1 0,0 0,1 0,0 0,0 0,0 0,0 1,1-1,0 0,0 0,1 0,0 1,0-1,0 0,1 0,0 0,0 0,0-1,1 1,0 0,0-1,0 0,1 0,0 0,2 3,-1-4,0 0,0-1,0 1,1-1,-1 0,1-1,0 1,0-1,0 0,0 0,0-1,1 0,-1 0,0 0,0-1,1 0,-1 0,0-1,1 0,-1 0,0 0,0-1,0 0,0 0,0 0,0-1,0 0,-1 0,0 0,1-1,-1 0,0 0,-1 0,1-1,-1 1,0-1,0 0,0 0,-1-1,5-6,-1 0,0 0,-1-1,0 0,-1 0,0 0,-1-1,-1 0,0 0,-2 9,0 0,-1 0,0 0,0 0,0 0,0-1,-1 1,0 0,0 1,0-1,-1 0,1 0,-1 0,0 1,-1-1,1 1,-1 0,0-1,0 1,0 0,0 1,-1-1,0 1,1-1,-1 1,-4-2,-15-7,0 4</inkml:trace>
</inkml:ink>
</file>

<file path=ppt/ink/ink8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7 340,'-5'-14,"3"-20,3-8,5-2,2 1,-1 4,4 8,-1 5,4 2,3 0,4 9,-1 12,-5 6</inkml:trace>
</inkml:ink>
</file>

<file path=ppt/ink/ink8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0 154,'5'275,"5"-241,0-48,-5-14,1 0,1 1,1 0,1 1,2 0,1 0,12-20,-8 18,0 0,2 2,1 0,1 1,1 1,17-15,-38 38,1-1,0 1,-1 0,1 0,0 0,-1 0,1 0,0 0,0 0,0 1,0-1,0 0,0 0,0 1,0-1,0 0,0 1,0-1,1 1,-1 0,0-1,0 1,0 0,1 0,-1 0,0-1,0 1,1 1,-1-1,0 0,0 0,1 0,-1 1,0-1,0 0,0 1,1-1,-1 1,0 0,0-1,0 1,0 0,0 0,0-1,0 1,-1 0,1 0,0 0,0 0,-1 0,1 0,0 1,16 59,-11-41</inkml:trace>
</inkml:ink>
</file>

<file path=ppt/ink/ink8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26,'-2'6,"-6"15,0 0,1 0,1 0,1 1,1 0,0 0,2 1,1-1,1 0,1 1,3 20,-4-40,1-1,-1 0,1 1,0-1,-1 0,1 0,0 0,1 0,-1 0,0 0,0 0,1 0,0 0,-1 0,1-1,0 1,-1-1,1 1,0-1,0 0,0 1,1-1,-1 0,0 0,0-1,0 1,1 0,-1-1,0 0,1 1,-1-1,0 0,1 0,-1 0,1 0,-1-1,0 1,2-1,79-45,-74 38,-1 0,1-1,-2 0,1 0,-1-1,-1 0,0 0,0-1,-1 1,0-1,-1 0,0-1,0-1,-3 8,0 0,0 0,0 0,-1-1,0 1,0 0,0 0,-1-1,1 1,-1 0,0 0,-1 0,1 0,-1 0,0 0,0 1,-1-1,0 0,1 1,-1 0,-1 0,1 0,-1 0,1 0,-1 1,0-1,0 1,-1 0,1 0,-5-2,1 1,0-1,0 1,-1 1,1-1,-1 1,0 1,0 0,0 0,0 1,0 0,0 0,0 1,-6 0,-4 5</inkml:trace>
</inkml:ink>
</file>

<file path=ppt/ink/ink8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0,'-5'69,"2"1,4-1,2 1,4-1,13 61,41 129,-60-251,0 0,-1 0,-1 0,1 0,-1 0,-1 0,1 0,-1 0,-1 0,1-1,-1 1,-3 4,-6 6</inkml:trace>
</inkml:ink>
</file>

<file path=ppt/ink/ink8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0 138,'39'-10,"26"-3,12-4,-1 1,-6 3,-8-1,-6 2,-8 3,-7 3,-1-2,-2 0,-3 1,-8 2</inkml:trace>
</inkml:ink>
</file>

<file path=ppt/ink/ink8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268 610,'-49'39,"1"2,3 3,-17 20,54-55,3-5,0 1,1-1,-1 1,1 0,0 0,0 0,1 0,0 1,0-1,0 1,0 0,1 0,0 0,0 0,1 1,-1 5,2-11,1 1,-1-1,1 0,-1 1,1-1,0 0,-1 0,1 0,0 0,0 0,0 1,0-2,0 1,0 0,0 0,0 0,1 0,-1-1,0 1,0 0,1-1,-1 1,0-1,1 0,-1 1,1-1,-1 0,0 0,1 0,-1 0,1 0,-1 0,0 0,1-1,-1 1,0 0,1-1,-1 1,1-1,53-20,-36 7,-1 0,-1-1,0-1,-1 0,-1-1,12-17,7-7,-34 40,1 1,-1-1,0 0,0 1,0-1,1 1,-1-1,0 0,1 1,-1-1,1 1,-1-1,0 1,1-1,-1 1,1 0,-1-1,1 1,0-1,-1 1,1 0,-1 0,1-1,0 1,-1 0,1 0,-1 0,1 0,0-1,-1 1,1 0,0 0,-1 0,1 1,0-1,-1 0,1 0,0 0,-1 0,1 1,-1-1,1 0,0 0,-1 1,1-1,-1 1,1-1,-1 0,1 1,-1-1,1 1,-1-1,0 1,1-1,-1 1,0 0,1-1,-1 1,9 46,-7-29,-2-11,1 0,1 0,-1 0,1 0,0 0,1 0,0-1,0 1,0-1,1 1,0-1,0 0,0-1,1 1,0-1,0 0,0 0,1 0,0-1,-1 0,2 0,-1 0,0-1,1 0,0 0,-1-1,1 1,0-2,1 1,5-1,0-1,0-1,-1 0,1 0,0-1,-1-1,1 0,-1-1,0-1,0 1,-1-2,1 0,-1 0,0-1,-1 0,1-1,-2 0,1-1,-1 0,26-27,-1-2,-3-1,-1-2,4-10,-31 47,20-27,0 0,-3-1,0-2,-2 0,-2-1,-1 0,-2-1,-1-1,-2 0,-2-1,-1 0,-2 0,0-25,-5 55,0 0,-1 0,0 1,0-1,-1 1,0-1,-1 1,1 0,-1-1,0 1,-1 1,0-1,0 0,-1 1,1 0,-6-5,8 10,1 0,-1 0,0 0,1 0,-1 1,0-1,0 1,0-1,0 1,0 0,0-1,0 1,0 0,0 0,0 0,1 1,-1-1,0 0,0 1,0 0,0-1,0 1,1 0,-1 0,0 0,0 0,1 0,-1 0,1 0,-1 0,1 1,0-1,-1 2,-39 54,27-17,3 0,1 1,2 0,2 0,1 1,3 0,1-1,2 1,5 29,-4-48,1-1,2 1,0 0,1-1,1 0,1-1,1 1,1-1,1-1,1 0,1-1,0 0,1-1,1 0,1-1,0-1,16 11,26 18,-51-43</inkml:trace>
</inkml:ink>
</file>

<file path=ppt/ink/ink8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60,'43'-10,"34"-2,13-1,-4 3,-7 4,-11 1,-14 3,-10 1,-4 6,-3 1,-4 1,-2-2,-2 4,-6 0</inkml:trace>
</inkml:ink>
</file>

<file path=ppt/ink/ink8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0,'14'34,"5"6,0-4</inkml:trace>
</inkml:ink>
</file>

<file path=ppt/ink/ink8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78 195,'-14'-38,"-5"-18,-4 1,2 10</inkml:trace>
</inkml:ink>
</file>

<file path=ppt/ink/ink8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7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1,'-2'17,"1"0,1 1,1-1,0 0,1 0,1 0,1 0,0 0,1 0,1-1,0 0,1 0,1-1,1 0,0 0,11 12,-18-24,1-1,0 0,0 0,0 0,0-1,0 1,0-1,1 1,-1-1,0 0,1 0,-1 0,1-1,-1 0,1 1,-1-1,1 0,-1 0,1-1,-1 1,1-1,-1 0,1 0,-1 0,0 0,1-1,-1 1,0-1,0 0,0 0,0 0,0 0,-1 0,3-3,1 0,-1-1,1 0,-1 0,-1 0,1 0,-1-1,0 0,-1 1,1-2,-1 1,-1 0,1-1,-1 1,-1-1,1-5,-1 7,-1 1,1-1,-1 0,-1 0,1 1,-1-1,0 0,-1 1,1-1,-1 1,0-1,0 1,-1 0,0 0,0 0,0 0,0 0,-1 1,0-1,0 1,0 0,0 0,0 0,-1 1,0 0,0 0,0 0,0 0,0 1,-1 0,1 0,-1 0,1 1,-1 0,-1 0,0 0,-1 0,1 0,-1 1,1 0,-1 1,1 0,0 0,-1 1,1-1,0 1,0 1,0 0,0 0,0 0,1 1,-1 0,1 0,-1 1,-12 13</inkml:trace>
</inkml:ink>
</file>

<file path=ppt/ink/ink8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1 224,'138'-154,"-137"152,-1 1,1 0,-1-1,1 1,0 0,0-1,-1 1,1 0,0 0,0 0,0 0,0 0,1 0,-1 0,0 0,0 0,0 1,1-1,-1 0,0 1,1-1,-1 1,1-1,-1 1,1 0,-1 0,1-1,-1 1,1 0,-1 0,0 1,1-1,-1 0,1 0,-1 1,1-1,-1 1,0-1,1 1,-1 0,0-1,1 1,-1 0,0 0,0 0,0 0,0 0,0 0,0 0,0 0,0 1,0-1,0 0,-1 0,1 1,-1-1,1 0,-1 1,1 0,1 13,-2-9,0 0,0 0,1-1,0 1,0 0,0-1,1 1,-1-1,1 1,1-1,-1 0,1 0,0 0,0 0,0 0,1-1,0 1,0-1,0 0,0 0,0 0,1-1,0 0,0 0,0 0,1 0,8 0,1-1,-1-1,0-1,1 0,-1-1,1 0,-1-1,0 0,0-2,0 1,0-2,-1 0,0-1,1 0,-2 0,1-2,-1 0,0 0,-1-1,0 0,-1-1,6-6,-10 10,0 0,0 0,0-1,-1 0,0 0,0-1,-1 1,0-1,0 0,-1 0,1-4,1-9</inkml:trace>
</inkml:ink>
</file>

<file path=ppt/ink/ink8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0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313 513,'-10'-1,"0"1,-1 0,1 1,-1 0,1 1,0 0,0 1,0 0,0 0,0 1,1 0,-1 1,1 0,-4 3,12-7,-11 5,1 1,1 0,-1 1,1 0,1 0,-1 1,2 0,-1 1,1 0,0 0,1 1,1 0,-1 0,2 1,0-1,0 1,1 0,0 1,1-1,1 1,0 0,0-1,1 1,1 10,1-19,0 1,0-1,0 0,1 1,0-1,-1 0,2 0,-1 0,0 0,1-1,-1 1,1-1,0 1,0-1,1 0,-1 0,1 0,-1-1,1 1,0-1,0 0,0 0,0 0,0-1,1 1,-1-1,1 0,-1 0,0-1,1 1,-1-1,1 0,-1 0,1 0,-1-1,1 0,-1 0,1 0,-1 0,0-1,0 1,0-1,0 0,3-2,23-11,-1-1,-1-1,0-2,-1-1,-2 0,0-2,-1-1,-1-1,-1-1,11-18,39-86,-72 120,-9 21,-13 23,12-17,0 2,1-1,1 1,1 0,1 1,0 0,2-1,0 2,1 3,4-19,-1-1,1 1,0 0,0-1,1 1,-1-1,1 0,0 0,1 1,0-1,-1-1,1 1,1 0,-1-1,1 1,0-1,0 0,0-1,0 1,1 0,-1-1,1 0,0 0,0-1,0 0,0 1,1-1,-1-1,1 1,-1-1,1 0,-1 0,1-1,-1 0,1 0,0 0,-1-1,1 1,0-1,-1-1,1 1,18-9,0 0,-1-2,0 0,-1-1,0-2,-2 0,1-1,-2-1,0-1,-1-1,5-8,26-39,-2-2,-4-3,-3-1,5-18,-45 90,12-20,-1 0,0-1,-2 0,-1-1,0 0,-2 0,0-1,-2 0,0 0,-1 0,-2 0,-1-16,1 38,-1-1,0 1,0-1,0 1,-1 0,1-1,0 1,0 0,-1-1,1 1,-1 0,1-1,-1 1,0 0,1 0,-1 0,0-1,0 1,0 0,0 0,0 0,0 0,0 1,0-1,0 0,0 0,0 1,-1-1,1 0,0 1,-1-1,1 1,0 0,-1-1,1 1,0 0,-1 0,1 0,-1 0,1 0,0 0,-1 0,1 1,0-1,-1 0,1 1,0-1,-1 1,1 0,0-1,0 1,0 0,0 0,-1-1,1 1,0 0,0 1,-10 10,1-1,0 1,1 1,0 0,1 0,1 1,-6 14,1-5,-12 26,2 2,2 0,3 1,1 1,3 1,3 0,-2 31,11-69,0-1,1 0,1 1,0-1,1 0,1 1,0-1,1-1,1 1,0-1,2 2,-4-9,0 0,1-1,0 0,0 1,1-2,-1 1,2 0,-1-1,0 0,1 0,0 0,0-1,0 0,1 0,0-1,-1 0,1 0,0 0,0-1,1 0,-1 0,0-1,5 0,9 1,0-1,0-1,0-1,0-1,0-1,0-1,0-1,18-6,-32 9,0-1,0 0,0 0,0 0,0-1,-1 0,0 0,0-1,0 1,0-1,-1-1,0 1,0-1,0 0,-1 0,0 0,0-1,0 1,-1-1,0 0,0 0,-1 0,0 0,0-1,-1 1,1-4,-2 5,0 1,-1 0,1 0,-1-1,0 1,-1 0,1 0,-1 0,0 0,0 1,-1-1,1 0,-1 1,0-1,0 1,0 0,-1 0,0 1,1-1,-1 1,-1-1,1 1,0 0,-4-1,-117-51,108 49,1 0,-1 1,-1 1,1 0,0 1,-1 1,0 1,1 0,-1 2,0 0,0 1,1 0,-14 5,2 5</inkml:trace>
  <inkml:trace contextRef="#ctx0" brushRef="#br0" timeOffset="401.377">1696 569,'-18'3,"0"0,1 2,-1-1,1 2,0 1,1 0,0 1,0 0,0 2,1-1,1 2,-1 0,2 1,-9 9,19-17,0-1,0 1,0-1,1 1,0 0,0 0,0 0,0 0,0 0,1 1,-1-1,1 0,1 1,-1-1,0 1,1-1,0 1,0-1,0 1,1-1,0 1,0-1,0 0,0 1,0-1,1 0,0 0,0 0,0 0,0 0,1 0,0-1,-1 1,1-1,1 1,-1-1,0 0,1-1,-1 1,1 0,0-1,2 1,2 1,0 0,1 0,0-1,0 0,-1-1,2 1,-1-2,0 1,0-2,1 1,-1-1,0 0,0-1,1 0,-1-1,0 0,0 0,0-1,0 0,-1 0,1-1,-1-1,0 1,0-1,0 0,-1-1,0 0,0 0,0-1,-1 0,0 0,3-5,-3 2,-2 0,1 0,-1-1,-1 0,0 0,0 0,-1 0,-1 0,0 0,0 0,-1-1,-1 1,0 0,0-1,-1 1,0 0,-1 0,-4-8,-20-11,11 22</inkml:trace>
  <inkml:trace contextRef="#ctx0" brushRef="#br0" timeOffset="1083.948">1865 710,'1'7,"0"0,1-1,0 1,0 0,0-1,1 0,0 1,0-1,0 0,1 0,0-1,0 1,1-1,-1 0,1 0,0 0,0-1,1 0,-1 0,1 0,0-1,0 0,1 0,-1 0,0-1,1 0,0 0,-1 0,1-1,0 0,0-1,0 1,0-1,-1-1,1 1,0-1,0 0,2-1,2-2,1 0,-1 0,0-1,-1-1,1 0,-1 0,-1-1,1 0,-1-1,0 0,0 0,-1-1,-1 0,1-1,-1 0,-7 11,0-1,0 1,0-1,0 1,0-1,1 1,-1-1,0 1,0-1,1 1,-1-1,0 1,1-1,-1 1,0-1,1 1,-1-1,1 0,-1 1,1-1,-1 0,1 0,-1 1,1-1,-1 0,1 0,-1 0,1 1,-1-1,1 0,-1 0,1 0,0 0,-1 0,1 0,-1 0,1 0,-1 0,1-1,-1 1,1 0,-1 0,1 0,-1-1,1 1,-1 0,1 0,-1-1,1 1,-1 0,1-1,-1 1,0-1,1 1,3 18,-2-13,0 1,0-1,1 0,-1 0,1 0,0 0,0 0,1 0,0-1,-1 0,1 0,1 0,-1 0,1 0,-1-1,1 0,0 0,0 0,0-1,1 0,-1 0,0 0,1 0,0-1,-1 0,1 0,0-1,-1 1,3-1,7 0,0 0,0-1,0 0,0-1,0-1,0 0,-1-1,1-1,-1 0,0-1,-1-1,1 0,-1 0,-1-1,1-1,-1 0,5-7,17-16,-1-2,-2-1,-1-2,-2 0,-2-2,-1-1,-3-1,-1-1,-1-1,-3-1,-2 0,-1-3,-8 30,-1 0,-1 0,0-1,-1 1,-1-1,-1 0,-1 0,0 0,-1 0,-3-14,4 31,0 0,0-1,-1 1,1 0,0 0,-1-1,1 1,-1 0,1 0,-1 0,0-1,1 1,-1 0,0 0,0 0,0 0,0 0,0 0,0 1,0-1,0 0,0 0,0 1,0-1,0 1,-1-1,1 1,0-1,0 1,-1 0,1 0,0-1,-1 1,1 0,0 0,-1 0,1 1,0-1,-1 0,1 0,0 1,0-1,-1 1,1-1,0 1,0-1,0 1,-1 0,-45 46,31-16,2 0,1 1,2 0,0 1,3 0,1 1,1 0,1 0,3 3,-1-14,0 0,2 1,1 0,1-1,2 1,0-1,1 0,1 0,1 0,1 0,1-1,1 0,1-1,1 0,1 0,11 14,39 10,-46-43</inkml:trace>
  <inkml:trace contextRef="#ctx0" brushRef="#br0" timeOffset="1331.159">2457 428,'44'-4,"37"-8,11 0,-2 1,-5 2,-9-1,-11 0,-9 2,-7 3,-9 1,-10 3</inkml:trace>
</inkml:ink>
</file>

<file path=ppt/ink/ink8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274 355,'32'-12,"0"0,0-3,-2 0,1-2,-2-1,-1-1,14-12,-33 24,0 0,-1 0,1-1,-1 0,-1 0,0-1,0 0,0 0,-1 0,-1-1,0 0,0 0,-1-1,0 1,0-1,-2 0,1 0,-1-3,-2 12,1 1,-1 0,0-1,0 1,0 0,0-1,0 1,-1 0,1 0,0-1,-1 1,1 0,-1 0,1-1,-1 1,1 0,-1 0,0 0,0 0,1 0,-1 0,0 0,0 0,0 0,0 0,0 0,0 1,-1-1,1 0,0 1,0-1,0 1,-1-1,1 1,0 0,0-1,-1 1,1 0,0 0,-1 0,1 0,0 0,-1 0,1 1,0-1,-1 0,1 1,0-1,0 0,-1 1,1 0,0-1,0 1,0 0,0 0,0-1,0 1,0 0,0 0,0 0,0 0,1 0,-1 0,0 0,0 1,1-1,-10 17,0 1,2 0,0 0,1 1,1-1,1 1,1 1,1-1,0 12,-1-12,-51 457,39-288,12-108,-4 1,-4-1,-18 61,27-126,-1-1,0 0,-2-1,0 1,0-1,-1 0,-1-1,0 0,-1 0,0-1,-1 0,-1 0,0-1,0-1,-1 1,-8 3,9-7,-1 0,0-1,-1 0,0-1,1-1,-1 0,-1-1,-12 2,21-4,1-1,-1 0,1 0,-1 0,1 0,-1-1,1 0,-1 0,1 0,0 0,-1-1,1 1,0-1,0 0,0-1,0 1,0-1,1 1,-1-1,1 0,0 0,-1-1,2 1,-1-1,0 0,1 1,-1-1,1-1,-1-6,1 0,0 0,1 0,0 0,0 0,2 0,-1 0,1 0,1 0,0 0,1 0,0 1,0-1,1 1,0 0,1 0,0 0,1 1,3-5,16-26,2 1,2 2,1 0,2 2,2 2,1 1,1 1,1 2,2 2,1 2,1 1,37-15,50-7,-110 39</inkml:trace>
</inkml:ink>
</file>

<file path=ppt/ink/ink8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3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0,'-10'38,"-2"23,-1 6,4-5,7-12,4-19,2-20,0-17,-1-12,0-7,-1 0</inkml:trace>
</inkml:ink>
</file>

<file path=ppt/ink/ink8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57 238,'-9'-39,"-4"-17,-4 1,6 10,4 17,9 14,3 13,7 8,5 7,0 1</inkml:trace>
</inkml:ink>
</file>

<file path=ppt/ink/ink8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1,'-10'34,"-7"20,-2 6,3-2,0-6,1-8,0-6,2-5,-2-3,2-2,-2-5,-3-3,-3-4,-3-4,3-6</inkml:trace>
</inkml:ink>
</file>

<file path=ppt/ink/ink8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0,'43'0,"19"5,4 6,-4 2,-9 3,-3-2,-5 3,-6-3,-5-2,-3 0,-2-1,-1-3,-1-3,0-1,-4-3</inkml:trace>
</inkml:ink>
</file>

<file path=ppt/ink/ink8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84 653,'17'-6,"1"0,-1-1,0-1,-1-1,1 0,-2-1,0-1,0 0,-1-1,0-1,-1 0,0-1,-1 0,-1-1,0 0,-1-1,-9 14,0 1,0-1,0 1,0-1,-1 1,1-1,0 0,-1 1,0-1,1 0,-1 0,0 1,0-1,0 0,0 1,0-1,0 0,0 0,-1 1,1-1,-1 0,1 1,-1-1,0 0,1 1,-1-1,0 1,0-1,0 1,0 0,-1-1,1 1,0 0,0 0,-1 0,1 0,-1 0,1 0,-1 0,1 0,-1 1,-1-1,-2-1,1 1,-1 1,0-1,0 1,0 0,0 0,1 0,-1 1,0 0,0-1,1 2,-1-1,0 1,1-1,-1 2,-15 9,2 0,0 2,0 1,1 0,1 1,0 0,2 1,0 1,1 1,0 0,2 0,0 1,-4 13,12-29,1 0,0 1,0-1,0 0,0 1,1-1,0 1,0 0,0-1,0 1,1 0,0-1,0 1,0 0,1 0,-1-1,1 1,0 0,1-1,-1 1,1-1,-1 1,2-1,-1 0,0 0,1 0,0 0,-1 0,2-1,-1 1,0-1,1 0,-1 0,1 0,0 0,0-1,0 1,0-1,1 0,-1 0,1-1,-1 1,2-1,10 0,1-1,-1-1,1-1,-1 0,0-1,0-1,0 0,-1-1,1-1,-1 0,14-9,-11 8,52-26,-1-3,-2-3,1-5,87-77,-202 164,35-34,1-1,0 2,1-1,0 2,1-1,0 1,0 1,1-1,1 2,0-1,1 1,-1 2,6-13,0 1,0-1,1 1,-1 0,1-1,0 1,0-1,0 1,0 0,0-1,0 1,1 0,-1-1,1 1,0-1,-1 1,1-1,1 1,-1-1,0 0,0 0,1 1,0-1,-1 0,1 0,0 0,0-1,0 1,0 0,0-1,0 1,1-1,-1 0,0 0,1 0,-1 0,2 1,2 0,0-1,1 1,-1-1,1 0,0-1,-1 1,1-1,0-1,-1 1,1-1,-1 0,1-1,-1 0,6-1,11-7,-1-1,0 0,-1-2,0 0,0-1,-2-2,0 0,-1 0,-1-2,0 0,-1-1,-1-1,1-4,11-17,-2 0,-2-2,-1-1,4-18,-21 51,-1 0,-1-1,0 1,0-1,-1 1,-1-1,0 0,0 0,-1 0,-1 1,0-1,-1 0,0 0,0 1,-2-1,1 1,-1 0,-1 0,0 1,-6-11,6 16,-1-1,1 1,-1 0,0 1,0-1,-1 1,1 1,-1-1,0 1,0 0,0 0,0 1,-1 0,1 0,-1 1,1 0,-1 0,1 1,-1 0,1 0,-1 1,0 0,1 0,0 1,-1 0,1 0,0 1,0 0,0 0,0 0,1 1,-1 0,1 1,0-1,-1 2,-3 6,0 1,1 1,0 0,1 0,0 1,1 0,1 0,1 0,0 1,1 0,0 0,2 0,-1 0,2 0,1 1,0-1,0 1,2-1,0 1,0-3,0 1,1 0,1-1,0 1,1-1,0 0,2 0,-1-1,1 0,1 0,1 0,0-1,0-1,1 1,0-2,1 1,1-1,-1-1,1 0,9 4,10 6,1-2,0-1,1-2,1-1,0-2,1-1,0-2,3 0,-5-3</inkml:trace>
</inkml:ink>
</file>

<file path=ppt/ink/ink8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0 763,'16'18,"-2"0,0 1,-1 0,-1 1,0 1,-2 0,0 0,-2 1,0 0,-2 1,0-1,-1 1,-2 0,-1-10,-1 0,-1 0,0-1,-1 1,0 0,-1-1,0 1,-1-1,-1 0,0 1,0-2,-1 1,-5 8,10-20,0 1,0 0,0 0,0 0,0 0,-1-1,1 1,0 0,-1 0,1-1,0 1,-1 0,1 0,-1-1,1 1,-1 0,1-1,-1 1,1-1,-1 1,0 0,1-1,-1 0,0 1,1-1,-1 1,0-1,0 0,1 1,-1-1,0 0,0 0,0 0,0 0,1 0,-1 0,0 0,0 0,0 0,0 0,1 0,-1 0,0-1,0 1,0 0,1 0,-1-1,0 1,1-1,-1 1,0-1,1 1,-1-1,0 1,1-1,-1 0,1 1,-1-1,1 0,-1 1,-7-54,15 22,2 0,1 1,1 1,2 0,1 0,1 1,2 1,0 1,2 0,11-11,7-13,2 2,2 1,2 2,3 2,1 3,1 1,3 2,14-6,-63 43,63-27,-63 27,0 1,-1-1,1 1,0-1,0 1,-1 0,1 0,0 0,0 0,0 0,-1 0,1 0,0 1,0-1,-1 1,1-1,0 1,-1-1,1 1,0 0,-1 0,1 0,-1 0,0 0,1 0,-1 1,0-1,1 0,-1 1,0-1,0 0,0 1,0-1,-1 1,1 0,0 0,0 9,-1 0,0-1,-1 1,0-1,0 1,-1-1,-1 1,0-1,0 0,-1 0,0 0,-1-1,0 1,-1-1,1 0,-2-1,1 1,-1-1,-1 0,1-1,-5 4,-31 31,-1-1,-2-3,-1-1,-40 22,87-59,0-1,0 1,0 0,0-1,0 1,0 0,0 0,0-1,0 1,-1 0,1-1,0 1,0 0,0 0,0-1,-1 1,1 0,0 0,0 0,-1-1,1 1,0 0,29-27,-11 14</inkml:trace>
  <inkml:trace contextRef="#ctx0" brushRef="#br0" timeOffset="316.061">1101 481,'-34'43,"2"1,2 2,2 1,3 1,-1 4,25-50,-1 0,1 1,-1-1,1 0,0 0,0 1,0-1,0 1,0-1,0 1,1-1,-1 1,1-1,0 1,0 0,0-1,0 1,0-1,0 1,1 0,-1-1,1 1,0-1,0 1,0-1,0 0,0 1,0-1,1 0,-1 0,1 0,-1 0,1 0,0 0,0 0,0-1,0 1,0 0,0-1,1 0,-1 0,0 1,1-1,9-1,0-1,0 0,0-1,0 0,-1-1,1 0,-1-1,0 0,0-1,0 0,-1 0,1-2,-2 1,1-1,0 0,-1-1,-1 0,1-1,-2 0,8-9,-10 12,-1 0,1 0,-1-1,-1 1,1-1,-1 0,0 0,-1 0,0 0,0 0,0 0,-1-1,0 1,-1 0,1-1,-1 1,-1-1,0 1,0-1,0 1,-1 0,0 0,0-1,0 1,-1 1,-1-1,1 0,-1 1,0 0,0 0,-1 0,-2-3,-1 2,0 1,-1 0,1 0,-1 1,0 0,0 0,-1 1,1 0,-1 1,-9-2,-1 0</inkml:trace>
  <inkml:trace contextRef="#ctx0" brushRef="#br0" timeOffset="3220.81">1439 537,'5'20,"1"19,1 10,-2 0,-2-3,-1-5,4-4,6-9,0-14,4-14,-2-7</inkml:trace>
  <inkml:trace contextRef="#ctx0" brushRef="#br0" timeOffset="3470.05">1495 142,'0'0</inkml:trace>
  <inkml:trace contextRef="#ctx0" brushRef="#br0" timeOffset="4103.969">1806 481,'-35'134,"-40"81,63-178,15-56,8-13,1 1,1-1,2 2,1 0,2 1,1 1,0 1,3 0,3-2,23-17,-47 47,1 0,-1 0,0 0,1 0,-1 0,0 0,0 1,1-1,-1 0,0 1,-1-1,1 1,0-1,0 1,0-1,-1 1,1 0,-1-1,0 1,1 0,-1 0,0-1,0 1,0 0,0 0,0-1,0 1,-1 0,1-1,-1 1,0 1,1 0,0 16,1 0,1 0,0-1,1 1,2 0,-1-1,3 2,-6-16,1 1,0 0,0 0,1-1,-1 1,1-1,0 0,1 0,-1 0,1 0,-1 0,1-1,0 0,0 1,1-2,-1 1,1 0,-1-1,1 0,0 0,0 0,0-1,0 0,0 1,0-2,0 1,0-1,3 0,4-2,0-2,0 1,0-2,0 0,-1 0,0-1,0 0,0-1,-1 0,0-1,-1 0,1-1,-1 0,-1 0,0-1,0 0,-1 0,0-1,3-8,7-5,-1-1,-2 0,0-1,-2-1,0 0,4-19,-13 4,-7 26</inkml:trace>
  <inkml:trace contextRef="#ctx0" brushRef="#br0" timeOffset="4489.447">2653 1,'5'44,"7"39,-5 0,-3 0,-4 22,-29 92,29-90,1-107</inkml:trace>
  <inkml:trace contextRef="#ctx0" brushRef="#br0" timeOffset="4732.219">2427 311,'29'5,"33"-3,11-3,-2 0,-3 0,-9-5,-10-2,-7 2,-8 0,-3 3,-8 1</inkml:trace>
</inkml:ink>
</file>

<file path=ppt/ink/ink8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03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37,'13'95,"-3"0,-5 0,-5 13,-4-65,-3 1,-1-1,-2-1,-2 0,-2 0,-14 28,-2 9,28-49,8-26</inkml:trace>
  <inkml:trace contextRef="#ctx0" brushRef="#br0" timeOffset="350.482">31 8,'49'-5,"-1"3,1 1,0 3,0 1,-1 3,0 2,25 8,-59-12,-1 0,1 0,-1 2,0-1,-1 2,1 0,-1 0,-1 1,1 1,7 7,-14-12,-1 1,0-1,0 1,-1 0,0 0,1 0,-2 1,1-1,-1 1,1-1,-1 1,-1 0,1 0,-1 0,0 0,-1 0,1 0,-1 0,0 0,-1 0,0 0,0 0,0 0,0 0,-1 0,0 0,-2 3,0 1,-1-1,0-1,-1 1,1-1,-2 0,1 0,-1 0,0-1,-1 0,1-1,-1 1,-1-2,1 1,-1-1,0 0,-7 2,-171 53,157-52,-77 14,80-18</inkml:trace>
</inkml:ink>
</file>

<file path=ppt/ink/ink8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0,0-6,3-3,-3-1</inkml:trace>
</inkml:ink>
</file>

<file path=ppt/ink/ink8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0,'0'5,"0"-3,0-3</inkml:trace>
</inkml:ink>
</file>

<file path=ppt/ink/ink8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4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4,'-1'375,"-54"-70,30-227,22-74,1-7</inkml:trace>
  <inkml:trace contextRef="#ctx0" brushRef="#br0" timeOffset="283.777">0 145,'44'-10,"52"-7,19-6,0 0,-9 5,-15 1,-11 2,-11 5,-12 4,-11 2,-9 3,-5 1,-4 0,-1 1,-1 0,-1-1,-3 6,-6 0</inkml:trace>
  <inkml:trace contextRef="#ctx0" brushRef="#br0" timeOffset="615.406">820 455,'52'-4,"23"-3,3 1,-6 1,-12 1,-10 2,-10 1,-6 0,-4 1,-3 1,-6-6,-1-1,0 0,-3 2</inkml:trace>
  <inkml:trace contextRef="#ctx0" brushRef="#br0" timeOffset="866.887">904 625,'43'5,"29"1,12 0,-4-6,-6-3,-11-1,-6 1,-13-5,-14-1</inkml:trace>
</inkml:ink>
</file>

<file path=ppt/ink/ink8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6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45,'5'0,"1"5,0 7,-1 5,-1 5,-2 4,-1 2,-1 0,0 2,0-1,0 1,0-1,-1-1,1 1,0-1,0 1,5-11,1-7</inkml:trace>
  <inkml:trace contextRef="#ctx0" brushRef="#br0" timeOffset="270.917">0 525,'39'-9,"31"-4,9-4,-4 1,-10 3,-12 4,-9 3,-8 3,-10 7,-10 2</inkml:trace>
  <inkml:trace contextRef="#ctx0" brushRef="#br0" timeOffset="669.679">84 723,'16'-2,"20"-4,-1 1,1 2,-1 2,1 1,15 4,-49-5,0 1,0 0,-1 0,1 0,0 0,0 0,0 0,-1 0,1 1,0-1,0 1,0-1,-1 1,1 0,0-1,-1 1,1 0,-1 0,1 0,-1 1,0-1,1 0,-1 0,0 1,0-1,0 1,0-1,0 1,0-1,0 1,0 0,-1-1,1 1,-1 0,1 0,-1 0,0-1,1 1,-1 0,0 0,0 0,0-1,-1 1,1 0,0 0,-1 0,1-1,-1 1,0 0,1-1,-1 1,0 0,0-1,0 1,-1 0,-87 80,80-77,0 1,1 0,0 0,0 0,0 1,1 1,0-1,0 1,1 0,0 1,0-1,1 1,0 0,-2 7,7-14,-1 0,1-1,-1 1,1 0,0 0,0 0,-1-1,1 1,1 0,-1 0,0 0,0 0,1-1,-1 1,1 0,-1 0,1-1,0 1,0 0,0-1,0 1,0-1,0 1,0-1,0 0,1 1,-1-1,0 0,1 0,-1 0,1 0,-1 0,1 0,0 0,-1 0,1-1,0 1,0-1,-1 1,1-1,0 0,0 0,0 0,0 0,0 0,86-8,1-31,-64 25</inkml:trace>
  <inkml:trace contextRef="#ctx0" brushRef="#br0" timeOffset="1000.824">1017 356,'5'15,"0"1,-1 0,-1 0,0 0,-1 1,-1-1,0 0,-1 1,-1-1,-1 1,0-1,-1 0,-1 2,-7 67,-18 101,32-175,3-6</inkml:trace>
  <inkml:trace contextRef="#ctx0" brushRef="#br0" timeOffset="1314.851">734 272,'196'-9,"158"-28,-269 27,50-14,-134 23,0 1,-1 0,1-1,0 1,-1 0,1-1,0 1,0 0,-1 0,1 0,0 0,0-1,0 1,-1 0,1 1,0-1,0 0,-1 0,1 0,0 0,0 0,-1 1,1-1,0 0,0 1,-1-1,1 1,0-1,-1 1,1-1,-1 1,1-1,-1 1,1-1,-1 1,1 0,-1-1,1 1,-1 0,0-1,1 1,-1 0,0 0,0-1,0 1,0 0,1 0,-1-1,0 1,0 0,0 0,0 0,-1-1,1 1,0 0,0 0,-30 36,5-19,1-3</inkml:trace>
  <inkml:trace contextRef="#ctx0" brushRef="#br0" timeOffset="1564.476">650 864,'33'9,"36"4,10-6,2-3,-4-3,-10-6,-6-3,-10 1,-8-4,-6 0,-6 2,-2 3,-2-3,0 1,-6 1</inkml:trace>
  <inkml:trace contextRef="#ctx0" brushRef="#br0" timeOffset="2104.609">1581 779,'3'28,"3"11,-2 1,-1 0,-3 0,-3 32,-21-8,23-62,1-1,-1 0,0 0,1 0,-1 1,0-1,0 0,0 0,0 0,0 0,0 0,0-1,0 1,0 0,0 0,0-1,-1 1,1 0,0-1,0 0,-1 1,1-1,0 0,-1 1,1-1,0 0,-1 0,1 0,0 0,-1 0,1-1,0 1,-1 0,1-1,0 1,-1 0,1-1,0 0,0 1,-1-1,1 0,0 0,0 1,0-1,0 0,-1-1,-1-5,-1 0,1 0,0 0,0-1,1 1,0-1,0 1,1-1,0 0,0 0,1 0,0 1,0-1,1 0,0 0,1 0,-1 1,2-1,-1 1,1-3,8-12,0-1,1 1,1 1,1 0,1 1,0 1,2 0,0 1,1 1,1 0,1 2,0 0,1 1,0 1,1 1,14-5,-28 12,-1 1,0 0,1 0,0 0,0 1,0 1,0-1,0 1,0 1,1-1,-1 1,1 1,-1 0,1 0,-1 0,1 1,-7 0,0 0,-1-1,1 1,0 0,-1 0,1 0,0 0,-1 0,1 0,-1 0,0 1,1-1,-1 0,0 1,0-1,0 1,0-1,0 1,0 0,-1-1,1 1,0 0,-1 0,1 0,-1-1,0 1,1 0,-1 0,0 0,0 0,-1 0,1-1,0 1,0 0,-1 0,1 0,-1-1,0 1,1 0,-1 0,0-1,0 1,-1 0,-53 64,49-60,-1-1,1 1,-1-2,1 1,-2-1,1 0,0 0,-1-1,1 0,-1-1,0 1,0-1,0-1,0 0,0 0,0 0,-1-1,1-1,0 1,0-1,0 0,0-1,0 0,-6-2,0-8</inkml:trace>
  <inkml:trace contextRef="#ctx0" brushRef="#br0" timeOffset="3448.495">2116 723,'39'-10,"-1"-1,0-1,-1-3,0 0,-1-3,-1-1,16-13,20-46,-69 76,-1 1,1-1,-1 0,0 0,0 0,0 0,0-1,0 1,0 0,-1 0,1-1,-1 1,1 0,-1 0,0-1,0 1,0-1,0 1,0 0,-1-1,1 1,-1 0,0 0,1-1,-1 1,0 0,0 0,0 0,-1 0,1 0,0 0,-1 0,1 1,-1-1,0 0,0 1,1-1,-1 1,0 0,0-1,-1 1,-4 0,0 0,0 1,0-1,0 2,0-1,0 1,1 0,-1 0,0 1,0 0,1 0,-1 0,1 1,0 0,0 1,0-1,0 1,1 0,-1 0,1 1,0 0,0 0,1 0,-1 0,1 1,0 0,1 0,-1 0,-1 6,0-2,1 0,0 0,1 0,0 0,0 0,1 1,1 0,-1-1,2 1,0 9,0-15,0-1,1 0,-1 1,1-1,0 0,0 0,0 0,1 0,-1 0,1 0,0 0,0 0,1-1,-1 1,1-1,0 1,-1-1,1 0,1 0,-1 0,0-1,1 1,0-1,-1 0,1 0,0 0,2 0,18 4,0-2,-1-1,1 0,0-2,0-1,0-1,21-4,-22 3,0-2,-1-1,1-1,-1-1,-1-1,1-1,-2 0,1-2,-1 0,-1-2,0 0,-1-1,0-1,10-11,-18 17,-1-2,0 1,0-1,-1 0,-1-1,0 0,0 0,4-13,-10 23,-1 1,0 0,0-1,0 1,0 0,0-1,0 1,-1 0,1-1,0 1,-1 0,1-1,-1 1,1 0,-1 0,1 0,-1-1,0 1,0 0,0 0,0 0,1 0,-1 0,-1 0,1 1,0-1,0 0,0 0,0 1,0-1,-1 1,1-1,0 1,0 0,-1-1,1 1,0 0,-1 0,1 0,0 0,-1 0,1 0,0 0,-1 0,1 0,0 1,-1-1,1 1,0-1,0 1,-1-1,1 1,0 0,0-1,0 1,0 0,0 0,0 0,0 0,0 0,0 0,1 0,-1 0,0 1,-5 3,0-1,1 1,-1 0,1 1,0 0,1-1,-1 1,1 1,0-1,1 1,-1-1,1 2,2-5,0 0,0 0,0-1,0 1,0 0,1 0,-1 0,1 0,0 0,0 0,0 0,0 0,0 0,1 0,0 0,-1 0,1-1,0 1,0 0,0 0,1-1,-1 1,1-1,0 1,-1-1,1 1,0-1,0 0,0 0,1 0,0 0,5 3,0 0,1-1,-1 0,1-1,0 0,0 0,0-1,0 0,1 0,-1-1,1-1,-1 1,1-2,-1 1,0-1,1 0,-1-1,0 0,0-1,0 0,0 0,0-1,4-3,-1 1,-1 0,1-1,-1 0,0 0,-1-2,0 1,0-1,-1-1,0 0,0 0,-1-1,-1 1,0-2,0 1,-1-1,3-9,-8 19,1-1,-1 0,1 1,-1-1,0 0,0 0,-1 1,1-1,0 0,-1 0,0 0,0 0,0 0,0 0,0 0,0 0,-1 1,1-1,-1 0,0 0,0 0,0 1,0-1,-1 0,1 1,-1-1,1 1,-1-1,0 1,0 0,0 0,0 0,0 0,-1 0,1 1,-1-1,1 0,-1 1,1 0,-1 0,0 0,0 0,0 0,1 0,-1 1,0-1,0 1,0 0,0 0,-1 0,-1 3,1 0,-1 0,1 0,0 1,0-1,0 1,1 0,-1 0,1 0,0 1,0-1,1 1,-1-1,1 1,0 0,0 0,1 0,-1 0,1 1,0-1,1 0,-1 0,1 1,0-1,0 0,1 1,0-1,0 0,0 0,0 0,1 0,0 0,0 0,0 0,0 0,1-1,0 1,3 2,3 6,1-1,0 0,1-1,1 0,0-1,0-1,1 1,0-2,0 0,1 0,0-2,0 0,8 2,-18-6,-1-1,1 0,0 0,0 0,-1 0,1-1,0 0,0 1,0-1,0-1,0 1,0-1,0 1,-1-1,1 0,0 0,2-2,16-8</inkml:trace>
  <inkml:trace contextRef="#ctx0" brushRef="#br0" timeOffset="3818.241">3359 18,'3'-1,"7"-3,1 1,0 0,0 1,0 0,0 0,0 2,0-1,1 1,-1 1,0 0,0 0,0 1,5 2,-15-3,0-1,0 1,1 0,-1 0,0 0,0 0,0 0,0 0,0 0,0 0,0 1,0-1,-1 0,1 1,0-1,-1 0,1 1,-1-1,1 1,-1-1,0 0,0 1,0-1,1 1,-1-1,-1 1,1-1,0 1,0-1,0 1,-1-1,1 1,-1-1,1 0,-1 1,0-1,1 0,-2 1,-35 54,28-45,-16 20,19-26,1 0,-1 0,1 1,0 0,1 0,0 1,0-1,0 1,0 0,1 0,0 0,1 0,0 1,0-1,0 0,1 1,0 0,0 5,4-9,0 0,-1-1,1 1,1-1,-1 0,0 0,1 0,0-1,-1 1,1-1,0 0,0 0,1 0,-1 0,0-1,0 0,1 1,-1-2,1 1,-1-1,1 1,-1-1,1 0,-1-1,1 1,-1-1,1 0,1 0,3 1,27 0,1-2,-1-1,0-1,33-9,-50 7</inkml:trace>
</inkml:ink>
</file>

<file path=ppt/ink/ink8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0.8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424 134,'-10'39,"-3"31,1 14,-3 2,2-4,2-7,4-6,3-9,1-7,-2-6,-1-7,0-6,2-3,1-3,1 0,2-2,-1-3</inkml:trace>
  <inkml:trace contextRef="#ctx0" brushRef="#br0" timeOffset="266.289">0 191,'39'-5,"40"-6,18-2,1-2,-6 0,-10-2,-8-2,-8 1,-5 0,-8 2,-4 4,-5 0,-6 1,-3 3,-9 7,-8 5</inkml:trace>
  <inkml:trace contextRef="#ctx0" brushRef="#br0" timeOffset="697.292">1101 614,'-12'5,"0"0,0 0,1 1,-1 1,2 0,-1 0,1 1,0 1,0 0,1 0,0 0,1 1,0 1,1-1,-5 9,6-8,1 0,-1 1,2-1,0 1,0 0,1 0,0 0,1 1,1-1,0 0,0 6,1-14,0 0,0 1,1-1,-1 1,1-1,0 1,0-1,0 0,1 0,0 1,0-1,0 0,0 0,0-1,1 1,0 0,-1-1,1 0,1 0,-1 0,0 0,1 0,0 0,-1-1,1 0,0 0,0 0,0 0,1-1,-1 1,0-1,3 0,1 0,-1 0,1-1,-1 0,1-1,-1 0,1 0,-1 0,1-1,-1 0,0 0,0-1,0 0,0-1,-1 1,1-1,-1 0,0-1,0 1,0-1,-1-1,1 1,9-11,-1 0,0 0,-1-1,-1-1,-1 0,8-17,-14 27,0 0,0-1,-1 0,0 0,0 0,-1 0,0 0,-1-1,0 0,-1 1,0-1,0 0,-1 1,0-1,-1 0,0 0,0 1,-1-1,-1 1,0-1,0 1,0 0,-1 0,-1 0,1 1,-1-1,-1 1,0 0,0 1,0 0,-1 0,0 0,3 4,0 0,-1 1,1-1,0 1,-1 1,1-1,-1 0,1 1,-1 0,0 0,1 1,-1-1,0 1,0 0,0 0,1 0,-1 1,0 0,0 0,1 0,-1 1,1-1,-1 1,1 0,0 0,-1 1,1-1,0 1,1 0,-1 0,-1 1,-13 14</inkml:trace>
  <inkml:trace contextRef="#ctx0" brushRef="#br0" timeOffset="947.41">1496 1038,'-5'-29,"3"-24,3-7,5 1,2 6,4 7,5 7,0 5,1 8,3 4,3 6,1 5,2 5,-4 3</inkml:trace>
  <inkml:trace contextRef="#ctx0" brushRef="#br0" timeOffset="1664.153">2286 501,'-74'38,"2"3,1 4,3 2,-25 25,7 22,83-91,1 0,-1 0,1 1,0-1,1 1,-1 0,0-1,1 1,0 0,0 0,0 0,0 0,1 0,-1 0,1 0,0 0,1 0,-1 0,1 0,-1 0,1 0,0 0,1 0,-1 0,1 0,-1-1,1 1,2 2,3-1,0 0,0-1,0 0,0-1,0 1,1-2,-1 1,1-1,0 0,0 0,0-1,0 0,0-1,0 1,0-2,0 1,0-1,0 0,0-1,0 0,-1 0,1-1,4-2,9-4,-1-2,-1 0,0-2,-1 0,0-1,-1 0,0-2,-1 0,-1-1,1-2,17-16,-26 28,8-8,0 0,-1-1,0-1,-1 0,-1-1,-1 0,7-16,-69 116,29-36,1 1,3 1,1 0,3 1,2 1,2 0,3 0,1 1,3 0,2 0,4 34,50 156,-49-230,-4-11,-1 0,1 0,-1 0,1 0,0 0,-1 0,1 0,-1 0,1 0,-1 0,1 1,0-1,-1 0,1 0,-1 0,1 1,0-1,-1 0,1 0,0 1,-1-1,1 0,0 1,-1-1,1 1,0-1,0 0,-1 1,1-1,0 1,0-1,0 0,0 1,0-1,0 1,-1-1,1 1,0-1,0 0,0 1,0-1,1 1,-1-1,0 1,0-1,0 1,0-1,0 0,0 1,1-1,-1 1,0-1,-157-117,7 26,148 90,0 0,0 0,0-1,1 1,-1 0,1-1,-1 0,1 1,-1-1,1 0,0 0,0 0,-1 0,1 0,1 0,-1 0,0 0,1 0,-1 0,1 0,-1-1,1 1,0 0,0 0,0 0,0-1,0 1,1 0,-1 0,1 0,-1-1,1 1,0 0,0 0,0 0,0 0,0 0,0 1,1-1,-1 0,1 0,-1 1,1-1,0 1,-1-1,1 1,0 0,0 0,0 0,0 0,17-12,0 1,0 2,1 0,0 0,1 2,0 1,1 1,20-4,71-25,28-10,-117 38</inkml:trace>
  <inkml:trace contextRef="#ctx0" brushRef="#br0" timeOffset="1929.785">2569 925,'-1'5,"1"1,-1-1,1 1,1-1,-1 1,1 0,0-1,0 1,1-1,-1 0,1 1,0-1,1 0,-1 0,1 0,0-1,1 1,-1-1,1 1,-1-1,1 0,1 0,-1-1,0 1,1-1,0 0,0 0,0-1,0 0,2 1,1-1,-1 0,1-1,-1 0,1 0,0-1,0 0,-1 0,1-1,0 0,-1-1,1 1,0-2,-1 1,0-1,0 0,0 0,0-1,0 0,-1 0,1 0,3-5,103-130,-30 29,-69 97</inkml:trace>
  <inkml:trace contextRef="#ctx0" brushRef="#br0" timeOffset="2263.909">3133 1009,'35'-6,"0"0,-1-3,1-1,-2-1,28-14,-47 19,0-1,0-1,-1 0,0-1,-1 0,0-1,0 0,-1-1,0-1,-1 1,0-2,-1 1,0-1,2-7,-9 17,0 0,0 0,0-1,0 1,0-1,-1 0,0 1,0-1,0 0,0 0,0 0,-1 0,0 1,1-1,-1 0,-1 0,1 0,-1 0,1 0,-1 0,0 1,-1-1,1 0,-1 1,1-1,-1 1,0-1,0 1,-1 0,1 0,-1 0,1 0,-1 0,0 1,0-1,0 1,-1 0,1-1,0 2,-1-1,0 0,-1 0,-9 2,0 0,0 0,0 1,0 1,0 1,1 0,-1 0,1 1,-1 1,1 1,1 0,-1 0,1 1,0 1,1 0,-1 0,2 1,-1 1,1 0,1 0,0 1,0 0,1 0,1 1,0 0,0 1,-1 4,5-12,1 0,0 1,0-1,0 0,0 1,1-1,0 1,0-1,0 1,1 0,0-1,0 1,0 0,1-1,0 1,0-1,0 1,1-1,0 1,0-1,0 0,1 0,-1 0,1 0,1 0,-1-1,1 1,-1-1,1 0,0 0,3 2,19 13,1-2,0 0,1-2,0-1,1-1,1-2,0 0,1-3,0 0,0-2,0-1,1-2,0-1,-1-1,1-2,12-2,0-1,-6-3</inkml:trace>
</inkml:ink>
</file>

<file path=ppt/ink/ink8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660 395,'-5'-5,"-1"0,0 1,-1-1,1 1,-1 0,0 1,1 0,-2 0,1 0,0 1,0 0,-1 1,1 0,-1 0,0 0,1 1,-1 0,1 0,-1 1,0 0,1 0,-5 2,-164 65,152-56,-230 99,223-91,31-20,-1 0,1 1,-1-1,1 0,-1 1,1-1,0 0,-1 1,1-1,0 0,-1 1,1-1,0 1,-1-1,1 1,0-1,0 1,-1-1,1 1,0-1,0 1,0-1,0 1,0-1,0 1,0-1,0 1,0-1,0 1,0-1,0 1,0 0,0-1,0 1,1-1,-1 1,0-1,0 0,1 1,-1-1,0 1,1-1,-1 1,0-1,1 0,-1 1,1-1,-1 0,0 1,1-1,-1 0,1 0,-1 1,1-1,-1 0,1 0,-1 0,1 0,-1 0,1 1,0-1,18 3,1 0,0-1,-1-1,1 0,0-2,0 0,7-3,49-9,-62 9,1 0,-1 2,1 0,0 0,0 2,0-1,0 2,14 2,-28-2,0 0,0-1,0 1,-1 0,1 0,0 0,-1 0,1 0,-1 0,1 1,-1-1,1 0,-1 0,0 0,1 0,-1 0,0 1,0-1,0 0,0 0,0 1,0-1,0 0,0 0,-1 0,1 0,0 1,-1-1,1 0,-1 0,1 0,-1 0,0 0,1 0,-1 0,0 0,0 0,0 0,0-1,1 1,-1 0,0 0,0-1,-1 1,1-1,0 1,0-1,0 1,0-1,0 0,-1 1,1-1,0 0,-1 0,-62 48,33-28,1 0,1 3,1 0,2 1,0 2,1 1,2 1,1 0,1 2,-8 16,27-42,-1 0,1 0,-1 0,1 0,0 0,1 1,-1-1,1 1,0-1,0 1,0-1,1 1,-1-1,1 1,0 0,1-1,-1 1,1 0,0-1,0 1,0-1,1 0,-1 1,1-1,0 0,0 0,1 0,-1 0,1 0,0-1,0 1,0-1,1 1,-1-1,1 0,0-1,-1 1,5 1,-2-1,1 0,0-1,0 0,-1 0,1-1,1 1,-1-2,0 1,0-1,0 0,0 0,0-1,0 0,0 0,0-1,0 0,0 0,0-1,-1 0,1 0,-1 0,0-1,0 0,0 0,0 0,-1-1,0 0,0 0,0 0,0-1,-1 0,0 0,0 0,-1 0,0 0,0-1,0 1,0-4,2-15</inkml:trace>
  <inkml:trace contextRef="#ctx0" brushRef="#br0" timeOffset="251.186">153 0,'16'617,"14"-239,-20 14,-10-368</inkml:trace>
</inkml:ink>
</file>

<file path=ppt/ink/ink8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8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342 416,'-32'20,"2"3,1 0,0 2,2 1,1 1,1 1,2 1,1 2,1 0,-5 13,-22 86,47-125,0-1,0 0,1 0,-1 0,1 1,0-1,0 0,1 0,-1 1,1-1,0 0,0 0,1 0,-1 0,1 0,0 0,0 0,0-1,0 1,1-1,-1 1,1-1,0 0,0 0,0 0,0 0,1-1,-1 1,1-1,2 1,2-1,0-1,1 0,0 0,-1-1,1 0,-1 0,1-1,-1 0,1-1,-1 0,0 0,1-1,-1 0,-1 0,1-1,0 0,-1 0,0-1,0 0,3-3,32-24,-2-2,-2-2,-1-1,16-22,-38 42,5-5,-2 0,-1-1,-1-1,0 0,-2-2,-1 1,6-20,-7-15,-11 59,-1 0,0 0,1 0,-1 0,0 0,0 0,0 0,0 0,0 0,0 0,0 0,0 0,0 0,0 0,-1 0,1 0,0 0,-1 0,1 0,-1 0,1 0,-1 1,1-1,-1 0,1 0,-1 0,0 1,0-1,1 0,-1 1,0-1,0 0,0 1,0-1,0 1,0 0,0-1,0 1,0 0,0-1,0 1,0 0,0 0,0 0,0 0,0 0,0 0,0 0,0 0,0 0,0 1,0-1,0 0,-7 6,0 0,0 1,1-1,0 1,1 1,0-1,0 1,0 0,1 1,0-1,0 1,1 0,1 0,-1 0,1 1,1-1,0 1,-1-3,1 0,0-1,0 1,0 0,1 0,0 0,1 0,-1 1,1-1,1 0,-1 0,1 0,1 0,-1 0,1 0,0 0,1-1,0 1,0-1,0 1,1-1,-1 0,2-1,-1 1,0 0,1-1,0 0,1 0,0 0,0 0,1-1,-1 1,1-1,0 0,0-1,0 0,0 0,0 0,1-1,0 0,-1-1,1 1,0-2,-1 1,1-1,0 0,0-1,0 1,-1-2,1 1,0-1,-1 0,1-1,-1 1,0-2,0 1,0-1,0 0,-1 0,0-1,1 0,-2 0,1 0,-1-1,1 0,-1 0,-1 0,1 0,0-4,7-17,2 0,1 1,0 1,2 0,8-7,53-88,-68 102,12-21,-2-1,-1-1,-2-1,-2 0,-2-1,3-20,-16 4,0 58,0 0,0 0,0 0,0 0,0 0,-1-1,1 1,0 0,0 0,-1 0,1 0,-1 0,1 1,-1-1,1 0,-1 0,0 0,1 0,-1 0,0 1,0-1,1 0,-1 1,0-1,0 1,0-1,0 1,0-1,0 1,0-1,0 1,0 0,0 0,0-1,0 1,0 0,0 0,0 0,0 0,0 0,0 0,0 1,0-1,0 0,0 0,0 1,0-1,0 1,0-1,0 1,0-1,0 1,-10 7,1 1,0 0,0 1,1 0,1 0,0 0,0 1,1 1,-2 3,2-4,-18 30,2 0,1 2,3 0,1 1,3 1,1 1,2 0,3 0,1 1,0 27,7-64,0 0,1 0,0 0,1 1,0-1,1 0,-1 0,2 0,0 0,0-1,1 1,0-1,0 0,1 0,0 0,1 0,0-1,0 0,1 0,0-1,1 0,-1 0,1-1,0 1,1-2,0 1,0-1,0-1,0 0,1 0,8 2,-2-3,1 0,-1 0,1-2,-1 0,1-1,-1-1,1 0,0-1,-1-1,0 0,0-2,0 0,0 0,-1-2,0 1,0-2,0 0,-1-1,-6 2,0 1,-1-1,1 0,-1-1,-1 0,0 0,0 0,0-1,-1 0,0 0,-1 0,0 0,-1-1,0 0,0 0,-1 0,0 0,-1 0,0 0,0 0,-1-5,-3 6,1 1,-1-1,-1 0,0 1,0 0,0 0,-1 0,0 1,-1-1,1 1,-2 0,1 1,-1 0,0 0,0 0,0 1,-1 0,0 0,0 1,0 0,0 0,-1 1,0 0,0 1,1 0,-7-1,-4-1,0 0,0 2,0 0,0 1,0 1,0 1,0 0,0 2,0 0,1 1,-1 1,0 1,-10 6</inkml:trace>
</inkml:ink>
</file>

<file path=ppt/ink/ink8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8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32,'-28'12,"0"1,1 1,1 1,0 2,1 0,1 2,1 0,0 2,-6 9,-21 50,49-78,0 0,0 0,0 1,0-1,1 0,-1 1,1-1,0 0,0 1,0-1,0 1,0-1,0 0,0 1,1-1,-1 0,1 1,0-1,0 0,0 0,0 1,0-1,0 0,1 0,-1 0,0 0,1-1,0 1,-1 0,1-1,0 1,0-1,0 1,0-1,0 0,0 0,1 0,10 3,0-1,0 0,0-1,0-1,0 0,1-1,-1 0,0-1,1 0,-1-1,0-1,0 0,13-5,-17 4,0 0,-1 0,1-1,-1 0,0-1,0 1,0-2,-1 1,0-1,0 0,-1-1,0 1,0-1,-1-1,0 1,0-1,-1 0,0 0,-1 0,0 0,0-1,-1 1,0-1,-1 1,0-1,0 0,-1 0,0 0,-1 1,0-3,0 7,0 0,0-1,0 1,0 0,-1 0,0-1,0 1,0 1,-1-1,1 0,-1 0,0 1,-1 0,1 0,-1 0,0 0,0 0,0 1,0-1,-1 1,1 0,-1 1,0-1,0 1,0 0,0 0,0 0,0 1,0 0,-1 0,-3 0,-14-1</inkml:trace>
</inkml:ink>
</file>

<file path=ppt/ink/ink8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9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1 759,'2'6,"0"0,1 0,0-1,0 1,1-1,-1 0,1 0,0 0,0 0,1-1,0 0,-1 0,2 0,-1 0,0-1,1 0,-1 0,1 0,0-1,0 0,0 0,0 0,0-1,0 0,0 0,1-1,-1 0,0 0,1 0,-1-1,0 1,1-2,6-3,0-1,-1-1,0 0,-1-1,0 0,0-1,-1 0,1 0,-2-1,0-1,0 1,-1-2,0 1,-1-1,0 0,-1 0,0-1,-1 0,-1 0,0 0,1-11,-3 0,-10 29,8 3,-1 0,2 1,-1-1,1 0,0 1,1-1,0 0,0 0,1 0,0 0,0 0,1-1,0 0,0 1,1-1,0-1,0 1,1-1,-1 0,1 0,1 0,2 1,2 2,0-1,0 0,0-1,1 0,0-1,0 0,1-1,-1 0,1-1,1-1,-1 0,0-1,1 0,-1-1,1 0,8-2,-3 1,0-2,0 0,-1-1,1-1,-1-1,1 0,-2-2,1 0,-1-1,0 0,0-2,-1 0,0-1,-1 0,0-1,-1-1,10-12,49-48,-36 40,-3-1,-1-2,-1-2,-2 0,-2-3,19-34,-34 49,-2-1,0-1,-2 1,-1-1,-1-1,-1 1,-2-1,-1-1,-2 27,-1 0,0 0,1 0,-1 0,0 0,-1 0,1 0,-1 0,1 0,-1 0,0 0,0 0,0 1,0-1,0 0,-1 0,1 1,-1-1,0 1,0 0,0-1,0 1,0 0,0 0,-1 0,1 0,-1 1,1-1,-1 1,0-1,0 1,1 0,-1 0,0 0,0 1,0-1,0 1,0-1,0 1,0 0,0 0,0 0,0 1,0-1,0 1,0 0,0-1,0 1,0 0,0 1,0-1,-6 8,-1 1,1 0,1 0,0 0,0 1,1 0,1 1,0 0,0 0,1 0,1 1,0-1,1 1,0 0,1 0,0 0,1 0,0 1,1-1,1 0,0 0,2 6,1 11,1 0,2 0,1-1,1 0,1 0,2-1,0-1,2 0,10 13,-13-22,2 0,0-1,1 0,1-1,0-1,1 0,1-1,12 8,-27-21,-1 0,1 0,-1 0,1 0,-1 0,1 0,0 0,-1-1,1 1,0 0,0-1,-1 0,1 1,0-1,0 0,0 0,0 0,-1 0,1 0,0-1,0 1,0 0,-1-1,1 1,0-1,0 0,-1 0,2 0,7-10</inkml:trace>
</inkml:ink>
</file>

<file path=ppt/ink/ink8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0,'39'0,"45"0,14 0,0 0,-7 0,-10 0,-13 0,-10 0,-8 0,-10 0,-10 0</inkml:trace>
</inkml:ink>
</file>

<file path=ppt/ink/ink8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0,'105'190,"-45"-34,-58-148,-1 0,1 0,-1 0,-1 0,1 0,-1 0,-1 1,0-1,0 0,0 0,-1 0,0 0,-1 0,0-1,0 1,0-1,-1 1,0-1,-1 0,5-6,-1 0,1 0,-1 0,0 0,1 0,-1 0,0 0,1 0,-1 0,0 0,0 0,0-1,0 1,0 0,0-1,0 1,0-1,0 1,-1-1,1 1,0-1,0 1,0-1,0 0,-1 0,1 0,0 0,0 0,-1 0,1 0,0 0,0 0,0-1,-1 1,1 0,0-1,0 1,0-1,0 1,0-1,0 0,0 1,0-1,0 0,0 0,0 0,0 0,1 0,-1 0,0 0,1 0,-1 0,0 0,1 0,-1 0,1 0,0 0,-1-1,1 1,0 0,0 0,0 0,0-1,0 1,0 0,0 0,0 0,0-1,1 1,-1 0,2-13,1 1,0 0,1 0,0 0,1 0,1 1,0 0,1 0,0 0,0 1,1 0,1 0,0 1,1 0,-1 1,10-7,16-15,0 1,2 2,2 1,0 2,1 2,2 2,0 1,28-7,35 5,-102 22,0 0,0 1,0-1,0 0,0 1,0 0,0-1,0 1,0 0,0 1,-1-1,1 0,0 1,-1 0,1-1,-1 1,1 0,-1 1,0-1,0 0,0 0,0 1,0-1,-1 1,1 0,-1-1,1 1,-1 0,0 0,0 0,0 0,0 2,-1 7,0 0,-1 0,0 0,-1-1,0 1,0 0,-2-1,1 0,-1 1,-1-1,0-1,-1 1,0-1,0 0,-1 0,0-1,-1 0,0 0,-1-1,0 0,0 0,-8 4,11-7,0-1,-1 0,1 0,-1-1,1 0,-1 0,0-1,-1 1,1-2,0 1,0-1,-1 0,1 0,-1-1,1 0,0-1,-1 1,1-1,-1-1,1 1,0-1,0-1,0 1,0-1,0 0,1-1,-1 0,1 0,0 0,0-1,1 1,-1-2,1 1,0 0,0-1,1 0,-1 0,2-1,-1 1,0-1,-1-5,-3-12</inkml:trace>
</inkml:ink>
</file>

<file path=ppt/ink/ink8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33,'-28'19,"0"3,1 0,2 2,0 0,1 2,2 0,1 2,1 1,-1 2,20-28,-1-1,0 1,1 0,-1-1,1 1,0 0,0 0,0 0,0 0,0 0,1 0,-1 0,1 0,0 0,0 0,0 0,0 0,1 0,-1 0,1 0,0 0,0 0,0 0,0 0,0 0,1-1,-1 1,1 0,0-1,0 1,0-1,0 0,0 0,0 0,1 0,-1 0,1 0,-1 0,1-1,0 1,-1-1,1 0,1 1,10-2,0 1,0-2,-1 1,1-2,0 0,-1-1,1 0,-1-1,0 0,0-1,-1-1,1 0,-1-1,-1 0,1 0,-1-2,0 1,-1-1,0-1,6-7,-11 13,-1 0,1-1,-1 1,0-1,0 0,-1-1,1 1,-1-1,0 1,-1-1,1 0,-1 0,-1 0,1 0,-1 0,0-1,0 1,0 0,-1-1,0 1,-1 0,1-1,-1 1,0 0,-1 0,0 0,1 0,-2 0,1 0,-1 0,0 0,0 1,-4-4,2 1,-1 1,0 0,-1 1,1-1,-1 1,-1 1,1-1,-1 1,0 1,0-1,0 1,-1 1,0-1,1 1,-1 1,0 0,0 0,-1 1,1 0,-3 0,-12 1</inkml:trace>
</inkml:ink>
</file>

<file path=ppt/ink/ink8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0,'-9'34,"-4"11</inkml:trace>
</inkml:ink>
</file>

<file path=ppt/ink/ink8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8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1 420,'38'-29,"-1"-1,-2-2,-1-2,-1-1,-2-1,26-40,-22 28,-33 48,-1 1,0-1,0 1,0 0,1 0,-1-1,0 1,0 0,0 0,0 0,0 0,-1 0,1 0,0 1,0-1,-1 0,1 0,0 0,-1 1,1-1,-1 0,0 1,0-1,1 0,-1 1,0-1,0 1,0-1,0 0,0 1,-1-1,1 0,0 1,-1-1,3 9,-2-2,1-1,0 0,1 0,0 1,0-1,0 0,1-1,0 1,0 0,1-1,0 1,0-1,1 0,-1-1,1 1,0-1,1 0,-1 0,1-1,0 1,0-1,1 0,-1-1,1 0,6 3,-6-4,0-1,1 1,-1-1,1-1,-1 1,1-1,-1-1,1 1,-1-1,0 0,1-1,-1 0,0 0,0 0,0-1,0 0,0-1,-1 1,1-1,-1-1,0 1,-1-1,1 0,3-4,2-3,0-1,-1 0,-1-1,0 0,0 0,-2-1,0 0,0 0,-2-1,4-12,7-29,-9 32</inkml:trace>
</inkml:ink>
</file>

<file path=ppt/ink/ink8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1,'-15'48,"-9"44,0 17,3-1,6-9,5-12,4-16,3-10,3-11,1-5,4-4,3-5,-2-4,5-2,-1-2,4-5,-2-7</inkml:trace>
</inkml:ink>
</file>

<file path=ppt/ink/ink8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13,'38'-5,"37"-1,11 4,-1 4,-4 0,-12 1,-12 0,-16-2</inkml:trace>
</inkml:ink>
</file>

<file path=ppt/ink/ink8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74,'-29'1,"0"2,0 1,0 1,1 2,0 1,0 1,1 1,0 1,1 2,0 0,1 2,-20 15,30-19,0 1,0 0,1 0,1 2,0 0,1 0,0 1,1 0,1 1,1 1,0-1,1 1,0 1,2 0,0 0,1 0,1 0,1 1,0-1,1 1,2 0,0 8,1-20,1 0,-1 0,2 0,-1-1,1 1,0-1,0 1,1-1,-1 0,2 0,-1 0,1-1,-1 0,1 0,1 0,-1 0,1-1,0 0,0 0,0 0,0-1,4 2,6 2,1 0,0-1,0-1,1 0,-1-1,1-1,0-1,9 0,4-4,1-1,-1-1,-1-2,1-1,-1-1,0-2,-1-1,0-1,22-14,-25 15,0-2,-1 0,-1-2,-1 0,0-1,0-2,-2 0,-1-2,0 0,-1-1,-1-1,-1 0,-1-2,-12 15,0 0,-1 0,0 0,0 0,-1-1,0 1,-1-1,0 0,-1 1,0-1,0 0,-1 0,0 1,-1-1,0 1,0-1,-1 1,0 0,-1 0,0 0,0 0,-1 1,0 0,-2-2,-4-5,0 1,-1 1,0 0,-1 1,-1 0,0 1,0 1,-1 0,0 1,-1 0,0 1,-14-4,17 6,-1 1,-1 0,1 1,-1 1,0 0,0 1,0 0,0 1,0 1,0 1,0 0,0 0,1 2,-1 0,0 1,1 0,-4 3,-14 9</inkml:trace>
</inkml:ink>
</file>

<file path=ppt/ink/ink8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3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1051 246,'-9'-20,"10"20,-1 0,0 0,1 1,-1-1,1 0,-1 0,0 0,1 0,-1 1,1-1,-1 0,1 0,-1 0,0 0,1 0,-1 0,1 0,-1 0,1 0,-1 0,0-1,1 1,-1 0,1 0,-1 0,0 0,1-1,-1 1,0 0,1 0,-1-1,0 1,1 0,-1 0,0-1,1 1,-1 0,0-1,0 1,0-1,1 1,-1 0,0-1,0 1,0-1,0 1,0 0,1-1,-1 1,0-1,0 1,0-1,0 1,-1 0,1-1,0 1,0-1,0 1,0-1,28 4,0-2,0-1,1-2,-1 0,0-2,-1-1,1-2,19-6,-14 1,0-2,-1-1,0-1,-1-2,-1-1,-1-1,-1-2,11-11,-39 32,0 1,0-1,0 1,0-1,0 0,0 1,0-1,0 1,0-1,1 0,-1 1,0-1,0 1,1-1,-1 1,0-1,1 1,-1-1,0 1,1-1,-1 1,1 0,-1-1,1 1,-1 0,1-1,-1 1,1 0,-1-1,1 1,0 0,-1 0,1 0,-1 0,1-1,0 1,-1 0,1 0,-1 0,1 0,0 1,-1-1,1 0,-1 0,1 0,0 0,-1 0,1 1,-1-1,1 0,-1 1,1-1,-1 0,1 1,-1-1,1 1,-1-1,0 0,1 1,-1-1,0 1,1-1,-1 1,0 0,1-1,-6 44,5-42,-44 282,1 187,14-127,0-91,-28 90,16-181,24-188,12 9,0 1,0-1,-2 1,0 0,-1 1,0 0,-2 0,1 0,-2 1,0 1,0 0,-2 0,1 2,-1-1,-1 1,0 1,-9-4,-9-1,0 1,0 2,-1 1,-1 2,0 1,0 2,-1 1,0 2,1 1,-1 2,0 1,-12 3,-30 4,0 3,0 4,2 3,0 3,1 4,1 2,1 4,-10 10,25-2,87-27,165-15,-163-2,-4-1</inkml:trace>
</inkml:ink>
</file>

<file path=ppt/ink/ink8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2.8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1 383,'530'-147,"-410"111,-3-5,-1-5,15-13,-21 9,-109 49,1 1,0-1,-1 1,1 0,0-1,0 1,-1 0,1 0,0 0,-1 0,1 0,0 0,0 1,-1-1,1 0,0 1,-1 0,1-1,0 1,-1 0,1 0,-1 0,1 0,-1 0,0 0,1 0,-1 0,0 0,0 1,0-1,0 1,0-1,0 1,0-1,0 1,-1-1,1 3,13 71,-11-51,2 12,-1 0,-2 0,-2 0,-3 35,-61 309,58-272,23-92,-6-16</inkml:trace>
</inkml:ink>
</file>

<file path=ppt/ink/ink8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20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146 146,'-20'25,"2"2,1 0,1 1,2 1,0 0,2 0,1 2,2-1,0 6,8-33,0-1,0 1,0 0,1 0,-1-1,1 1,0 0,0 0,0 0,0 0,1-1,-1 1,1 0,-1 0,1-1,0 1,0 0,0-1,1 1,-1-1,1 1,-1-1,1 0,0 1,0-1,0 0,0 0,0-1,0 1,0 0,1-1,-1 1,1-1,-1 0,1 0,0 0,-1 0,1 0,0 0,-1-1,1 1,0-1,0 0,0 0,0 0,-1 0,1-1,0 1,0-1,14-2,1-1,-1-1,-1-1,1 0,-1-1,0-1,-1-1,0 0,0-1,-1 0,0-1,-1-1,0 0,-1 0,10-15,-10 12,-1-2,0 0,-2 0,0 0,-1-1,-1-1,0 1,-1-1,-2 0,1-5,-5 16,0 1,-1 0,0-1,0 1,-1 0,0 0,0 0,-1 0,0 0,0 0,0 1,-1-1,0 1,0 0,-1 0,0 0,0 1,0 0,-1 0,1 0,-1 1,0-1,-1 1,1 1,-1-1,1 1,-1 1,0-1,0 1,0 0,-1 0,1 1,0 0,-1 1,1-1,-1 1,-5 1,6 0,0-1,1 1,-1 1,0-1,1 1,-1 0,1 1,-1-1,1 1,0 1,0-1,1 1,-1 0,1 0,-1 0,1 1,1 0,-2 1,-7 8</inkml:trace>
</inkml:ink>
</file>

<file path=ppt/ink/ink8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3.49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4 505,'-2'-15,"1"-1,1 0,0 1,1-1,0 0,1 1,1 0,1-1,2-4,-3 7,2-9,1 0,0 0,2 0,1 1,0 0,1 1,2 0,0 1,1 0,1 1,0 0,2 1,0 1,15-12,-28 25,1 1,-1-1,1 0,0 1,0 0,0 0,0 0,0 1,0-1,0 1,1 0,-1 0,1 1,-1-1,0 1,1 0,-1 0,1 0,-1 1,1-1,-1 1,0 0,1 1,-1-1,0 1,0 0,2 1,8 9</inkml:trace>
</inkml:ink>
</file>

<file path=ppt/ink/ink8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24.14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423 1,'-22'129,"5"1,5 1,6 68,5-44,-14 192,3-175,13-189,-1-2</inkml:trace>
  <inkml:trace contextRef="#ctx0" brushRef="#br0" timeOffset="249.268">0 763,'38'0,"33"-5,13-1,2-5,-4-1,-7 3,-5-3,-7 1,-3 2,-2-2,-3 2,-4 1,-2 2,-5 3,-4-4,-10 0</inkml:trace>
  <inkml:trace contextRef="#ctx0" brushRef="#br0" timeOffset="503.727">1073 622,'-45'38,"2"2,2 2,1 2,-30 44,63-78,1 0,0 0,0 1,1 0,1 0,0 0,0 0,1 1,-1 8,3-16,1 0,0 0,0-1,0 1,0 0,1 0,-1 0,1 0,0 0,0 0,0 0,1-1,0 1,-1 0,1-1,0 0,1 1,-1-1,1 0,-1 0,1 0,0 0,0-1,0 1,0-1,1 0,-1 0,1 0,2 1,1 0,-1-1,0 0,1 0,-1 0,1-1,0 0,-1 0,1-1,0 1,0-2,-1 1,1-1,0 0,-1 0,1-1,-1 0,1 0,-1 0,0-1,0 0,0 0,0-1,0 1,-1-1,0-1,0 1,0-1,0 0,-1 0,1-1,4-3,-2-1,1-1,-1 1,-1-1,0 0,-1 0,0-1,0 0,-1 1,-1-2,0 1,-1 0,0-1,-1 1,0-1,-1 0,0 6,0 0,0 0,-1 0,0 0,0 0,-1 0,0 1,0-1,-1 0,0 1,0 0,0 0,-1 0,0 0,0 0,0 1,-1-1,0 1,0 0,0 1,0-1,-1 1,0 0,0 1,0-1,0 1,-1 0,1 1,-1-1,0 1,1 1,-4-1,-9 5</inkml:trace>
  <inkml:trace contextRef="#ctx0" brushRef="#br0" timeOffset="785.202">1355 1271,'0'-33,"5"-36,6-11,1 4,4 10,4 11,3 11,-2 7,0 10,1 6,1 5,3 6,1 5,-5 7,-5 4</inkml:trace>
  <inkml:trace contextRef="#ctx0" brushRef="#br0" timeOffset="2553.563">2145 791,'-1'-2,"0"0,-1 1,1-1,-1 0,0 0,1 1,-1-1,0 1,0-1,0 1,0 0,0 0,0 0,0 0,0 0,-1 0,1 1,0-1,0 1,-1 0,1-1,0 1,-1 0,1 0,-2 1,1-2,-11 2,-1 1,0 0,1 1,0 1,0 0,0 1,0 1,1 0,0 0,0 1,0 1,1 0,0 1,1 0,0 1,0 0,1 2,-29 20,32-28,1 0,-1 1,1 0,0 1,1-1,-1 1,1 0,0 1,1-1,-1 1,1 0,0 0,1 0,0 0,0 1,1-1,0 1,0 0,0 2,4-8,-1 1,1-1,-1 1,1-1,0 0,0 0,0 0,0 0,1 0,-1 0,0-1,1 1,0-1,-1 1,1-1,-1 0,1 0,0-1,0 1,0 0,0-1,-1 0,1 1,0-1,0 0,0-1,0 1,0 0,0-1,-1 0,1 1,0-1,0 0,-1-1,1 1,0 0,-1-1,2 0,29-14,-1-2,0-1,-2-2,0 0,-1-2,-1-2,-2 0,13-16,45-46,-84 86,0 0,1 1,-1-1,0 0,1 1,-1-1,1 1,-1-1,0 1,1-1,-1 0,1 1,-1 0,1-1,0 1,-1-1,1 1,-1 0,1-1,0 1,-1 0,1 0,0-1,0 1,-1 0,1 0,0 0,-1 0,1 0,0 0,-1 0,1 0,0 0,0 1,-1-1,1 0,0 0,-1 0,1 1,0-1,-1 0,1 1,-1-1,1 1,-1-1,1 1,-1-1,1 1,-1-1,1 1,-1-1,1 1,-1 0,0-1,1 1,-1 0,0-1,0 1,1 0,-4 44,-97 314,21 127,51-276,18-82,11-128,0 0,0 1,0-1,0 0,0 0,0 1,0-1,0 0,0 0,0 0,0 0,0-1,0 1,0 0,0 0,0-1,0 1,0 0,0-1,0 1,0-1,0 1,0-1,0 0,-1 1,1-1,0 0,0 0,-1 1,1-1,-1 0,1 0,-1 0,1 0,-1 0,1 0,1-1,15-16,0-1,-1-1,-1 0,-1-1,-1 0,-1-1,0-1,-2 0,-1-1,6-23,-13 39,0-1,-1 1,0 0,-1-1,0 1,0 0,-1-1,0 1,-1 0,1 0,-1 0,-1 0,0 0,0 0,0 1,-1-1,0 1,-1 0,0 0,0 1,0-1,-1 1,0 0,0 0,-3-1,-3-3,0 0,-1 2,0-1,0 2,-1 0,0 0,0 1,-1 1,0 0,0 1,0 1,0 1,-7-1,-52 3,74 0,1-1,-1 1,1 0,0 0,-1-1,1 1,-1 0,1 0,0 0,-1 0,1 0,0 0,-1 0,1 0,0 0,-1 0,1 0,-1 0,1 0,0 1,-1-1,1 0,-1 0,1 1,0-1,-1 0,1 1,-1-1,1 1,-1-1,1 0,-1 1,0-1,1 1,-1-1,0 1,1 0,-1-1,0 1,1-1,-1 1,0 0,0-1,0 1,0-1,0 1,0 0,0-1,0 1,0 0,0-1,0 1,0 0,0-1,0 1,0-1,-1 1,1 0,0-1,-1 1,1-1,0 1,-1-1,1 1,0-1,-1 1,1-1,-1 1,23 2,0-2,1 0,-1-1,0-2,0 0,0-1,21-6,5 0,-17 5,-1-3,0 0,-1-2,1-1,-2-2,0 0,0-2,-1-1,0-2,-9 3</inkml:trace>
  <inkml:trace contextRef="#ctx0" brushRef="#br0" timeOffset="2865.251">2625 961,'1'12,"0"1,1-1,0 0,1 1,0-1,1 0,0-1,1 1,0-1,1 0,0 0,5 5,-7-11,-1 0,1 0,-1 0,1-1,0 0,1 0,-1 0,1-1,0 1,0-1,0 0,0 0,0-1,1 0,-1 1,1-2,0 1,-1-1,1 0,0 0,0 0,0-1,0 0,0 0,-1-1,1 0,2 0,7-4,0-1,0-1,0-1,-1 0,0 0,-1-1,0-1,0 0,-1-1,0-1,-1 0,0 0,-1-1,-1 0,0-1,0 0,-2 0,0-1,0 0,-1 0,-1 0,-1-1,0 0,1-11,-3 2</inkml:trace>
  <inkml:trace contextRef="#ctx0" brushRef="#br0" timeOffset="6700.765">3359 1045,'103'58,"-94"-54,0-2,0 0,0 0,0 0,1-1,-1 0,0-1,1 0,-1-1,0 0,0 0,1-1,-1 0,0-1,-1 0,1 0,0-1,-1 0,0 0,0-1,0 0,0 0,-1-1,0 0,0-1,-1 0,1 1,-2-2,1 1,-1-1,0 0,0 0,0-4,-3 10,-1 0,0-1,0 0,0 1,0-1,-1 0,1 1,-1-1,0 0,1 0,-1 1,0-1,-1 0,1 0,0 1,-1-1,0 0,1 0,-1 1,0-1,-1 1,1-1,0 1,-1-1,1 1,-1 0,0 0,1 0,-1 0,0 0,0 0,-1 0,1 1,0-1,-1 1,1-1,0 1,-3-1,-2-1,0 0,-1 1,1 0,-1 0,0 0,1 1,-1 0,0 1,0-1,0 2,0-1,1 1,-5 1,-5 3,-1 1,1 1,0 1,1 1,0 0,0 1,1 0,0 1,1 1,0 1,1 0,0 0,1 1,1 1,0 0,1 1,0 0,-5 14,13-27,1 1,0-1,0 1,0 0,0-1,0 1,1 0,-1 0,1 0,0-1,0 1,0 0,1 0,0-1,-1 1,1 0,1 0,-1-1,0 1,1-1,0 0,0 1,0-1,0 0,0 0,1 0,-1 0,1 0,0-1,-1 1,1-1,2 1,4 3,-1-1,1 1,0-2,0 0,0 0,1 0,-1-1,1-1,0 1,0-2,9 2,154-8,-31-34,-119 32</inkml:trace>
  <inkml:trace contextRef="#ctx0" brushRef="#br0" timeOffset="7056.109">4290 791,'-21'15,"0"-2,1 1,0 1,2 1,0 0,0 1,2 1,0 1,-11 17,26-34,-1 0,1 0,-1 0,1 0,0 1,0-1,0 0,1 1,-1-1,1 1,-1-1,1 1,0 0,0-1,0 1,0-1,0 1,0-1,1 1,-1-1,1 1,0-1,0 1,0-1,0 0,0 0,0 1,1-1,-1 0,1 0,-1 0,1 0,0 0,0-1,0 1,0-1,0 1,0-1,1 1,39 21,-35-21,-1 1,1 0,-1 0,0 0,0 1,0 0,0 0,-1 0,0 1,0-1,0 1,0 1,-1-1,0 1,0-1,0 1,-1 0,1 1,-2-1,1 0,0 3,-3-6,0 0,0 0,0 0,0 0,-1-1,1 1,-1 0,0 0,0 0,0-1,0 1,0-1,-1 1,1-1,-1 1,1-1,-1 0,0 0,0 1,0-1,0-1,-1 1,1 0,0 0,-1-1,1 0,-1 1,-1-1,-82 27,75-25,-46 8,32-8</inkml:trace>
</inkml:ink>
</file>

<file path=ppt/ink/ink8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3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420 1,'-12'0,"0"-1,1 1,-1 1,0 0,1 1,-1 0,1 1,-1 0,1 1,0 0,0 1,1 0,0 1,0 0,0 0,0 1,1 1,0-1,1 1,0 1,0 0,0 0,1 0,1 1,0 0,-3 7,-21 53,3 0,4 2,3 1,3 0,3 1,3 1,4 0,3 0,3 1,6 39,-3-67,1 0,3-1,1 1,3-1,2-1,2 0,1-1,3 0,2-2,1 0,3-1,20 27,-42-65,1 0,0 1,1-1,-1 0,1-1,-1 1,1-1,0 1,1-1,-1 0,1-1,-1 1,1-1,0 0,-1 0,1 0,0-1,0 0,1 0,-1 0,0 0,1-1,13-6</inkml:trace>
</inkml:ink>
</file>

<file path=ppt/ink/ink8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7.9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5 440,'-2'-13,"1"0,0 0,1 0,0 0,1 0,1 0,0 0,1 1,0-1,1 1,0-1,1 1,0 1,1-1,1-4,1 0,0 1,1 0,1 0,0 1,1 1,0-1,1 2,1 0,0 0,0 1,1 1,1 0,0 1,0 1,0 0,1 1,0 1,5-1,-18 6,1 0,0 1,-1-1,1 1,0 0,-1 0,1 0,0 1,-1-1,1 1,-1 0,1 0,-1 0,1 0,-1 1,1-1,-1 1,0 0,0 0,0 0,0 1,0-1,-1 1,1-1,-1 1,0 0,1 0,-1 0,0 0,-1 0,1 1,-1-1,1 0,-1 1,0 0,0-1,0 1,-1-1,1 2,3 21,-1-1,-1 1,-1-1,-2 1,0 0,-2-1,0 0,-3 4,5-29,1 1,-1 0,1-1,-1 1,1 0,-1-1,1 1,-1 0,1 0,0-1,-1 1,1 0,0 0,0 0,-1 0,1-1,0 1,0 0,0 0,0 0,0 0,0 0,1 0,-1-1,0 1,0 0,1 0,-1 0,0-1,1 1,-1 0,0 0,1-1,-1 1,1 0,0-1,-1 1,1 0,0-1,-1 1,1-1,0 1,-1-1,1 1,0-1,0 0,0 1,-1-1,1 0,0 0,0 0,0 1,0-1,0 0,-1 0,1 0,0 0,0-1,109-114,-31 35,-63 61,1 0,1 1,1 1,0 0,1 2,1 0,0 1,1 2,7-3,-28 14,1 0,-1 0,1 1,-1-1,1 1,-1-1,1 1,-1-1,1 1,0 0,-1 0,1 0,-1 0,1 0,-1 0,1 0,0 1,-1-1,1 0,-1 1,1 0,-1-1,1 1,-1 0,0-1,1 1,-1 0,0 0,0 0,1 0,-1 0,0 1,0-1,0 0,0 0,-1 1,1-1,0 1,0-1,-1 1,1-1,-1 1,1-1,-1 1,0-1,0 1,0-1,1 1,-1 0,-1-1,-7 83,-31 47,38-127,0 0,0 0,0-1,0 1,1 0,0 0,0 0,0 0,0 0,1 0,-1-1,1 1,0 0,0 0,0-1,1 1,0-1,-1 1,1-1,1 1,8 9</inkml:trace>
</inkml:ink>
</file>

<file path=ppt/ink/ink8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38.2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54 699,'-10'23,"1"1,1 0,1 0,1 1,1 0,1 0,2 0,0 1,2 12,0-35,0-1,0 1,1 0,-1-1,1 1,-1-1,1 1,0-1,0 0,0 1,0-1,1 0,-1 1,1-1,-1 0,1 0,0 0,-1 0,1-1,0 1,0 0,1-1,-1 0,0 1,0-1,1 0,-1 0,1 0,-1 0,1-1,-1 1,1-1,-1 1,1-1,0 0,-1 0,1 0,-1 0,1-1,0 1,-1-1,1 1,-1-1,2-1,7-1,0-1,-1 0,1-1,-1-1,0 1,0-2,0 1,-1-1,4-4,3-4,-2 0,1 0,-2-1,0-1,-1 0,9-18,-18 31,-1-1,0 0,1 0,-2 0,1 0,0 0,-1 0,0 0,0 0,-1 0,1-1,-1 1,0 0,-1 0,1-1,-1 1,0 0,0 0,-1 0,1 0,-1 0,0 0,-1 0,1 1,-1-1,0 1,0-1,0 1,-4-3,1 2,-1 1,0-1,0 2,0-1,0 1,-1 0,1 0,-1 1,0 0,0 0,0 1,0 0,0 0,0 1,0 0,0 1,0-1,0 1,0 1,1 0,-1 0,0 1,1-1,-5 4,-13 7</inkml:trace>
  <inkml:trace contextRef="#ctx0" brushRef="#br0" timeOffset="585.367">364 1066,'256'-358,"-253"355,0-2,1 0,-1 0,1 1,0-1,0 1,1 0,-1 0,1 1,0 0,0-1,0 1,1 1,-1-1,0 1,1 0,2 0,-7 2,1 0,-1 0,0 0,0 0,0 1,1-1,-1 0,0 1,0-1,0 1,0 0,0-1,0 1,0 0,0-1,0 1,0 0,0 0,0 0,-1 0,1 0,0 0,-1 0,1 0,-1 0,1 0,-1 0,1 0,-1 1,0-1,1 0,-1 0,0 0,0 1,0-1,0 0,0 0,0 0,-1 1,1-1,-8 57,5-48,0 4,2-10,-1 1,1-1,0 1,0-1,0 1,1 0,-1-1,1 1,0 0,1 0,-1-1,1 1,0 0,0-1,0 1,1-1,-1 0,3 4,-1-7,1 0,-1 0,1-1,-1 0,0 1,1-1,-1-1,1 1,-1 0,1-1,-1 0,1 1,-1-2,0 1,0 0,1 0,-1-1,0 0,0 0,-1 0,1 0,0 0,-1 0,1-1,-1 1,1-1,0-2,-1 4,112-122,-113 121,0 1,0 0,0 0,0 0,0 0,0 0,0 0,0 0,1 1,-1-1,0 0,0 1,1-1,-1 1,1-1,-1 1,0 0,1-1,-1 1,1 0,-1 0,1 0,-1 0,1 0,-1 0,0 1,1-1,-1 0,1 1,-1-1,0 1,1 0,-1-1,0 1,0 0,1 0,-1-1,0 1,0 0,0 0,0 1,0-1,0 0,-1 0,1 0,0 1,0-1,-1 0,1 0,-1 1,1-1,-1 1,0-1,1 1,-1-1,0 0,0 1,0-1,0 1,0-1,0 1,-1 0,-22 144,23-65,5-62</inkml:trace>
  <inkml:trace contextRef="#ctx0" brushRef="#br0" timeOffset="1293.811">1324 925,'29'-11,"-1"0,-1-3,0 0,0-1,-2-2,0 0,-1-2,-1-1,-1-1,8-10,-27 29,-1 0,0 0,0-1,0 1,0 0,-1-1,1 0,-1 1,1-1,-1 0,0 0,0 0,0 0,0 0,-1 0,1 0,-1 0,0 0,0 0,0 0,0-1,0 1,-1 0,1 0,-1 0,0 0,0 0,0 0,0 1,-1-1,1 0,-1 1,0-1,0 0,0 1,0 0,0-1,0 1,0 0,-1 0,0 0,-7 0,1 1,-1 0,0 1,1 0,-1 0,0 1,0 0,1 1,-1 0,1 0,0 1,-1 0,1 1,0 0,1 0,-1 1,1 0,0 1,0 0,1 0,-1 1,2-1,-3 3,-5 4,1 0,0 1,0 0,2 1,0 0,0 0,2 2,0-1,0 1,2 0,0 1,1 0,1 0,1 0,0 0,0 9,4-22,0 0,0 0,0-1,0 1,1 0,0-1,0 1,0 0,1-1,-1 1,1-1,0 0,0 0,1 0,-1 0,1 0,0 0,0 0,0-1,1 0,-1 1,1-1,0 0,0-1,0 1,0-1,0 0,0 0,1 0,-1 0,1-1,-1 0,1 0,0 0,-1 0,1-1,0 0,1 0,141-11,-113 4</inkml:trace>
  <inkml:trace contextRef="#ctx0" brushRef="#br0" timeOffset="1683.414">1719 1122,'192'-227,"-192"228,0 0,-1 1,1-1,0 0,0 0,0 0,0 0,1 0,-1 0,0 0,0 0,1 0,-1 0,0-1,1 1,-1 0,1 0,-1 0,1 0,-1 0,1-1,0 1,0 0,-1 0,1-1,0 1,0-1,0 1,-1-1,1 1,0-1,0 1,0-1,0 0,0 1,0-1,0 0,0 0,0 0,0 0,0 0,0 0,0 0,0 0,0 0,0 0,0-1,0 1,0 0,0-1,0 1,0-1,0 1,0-1,0 1,-1-1,1 0,0 1,0-1,-1 0,1 1,0-1,-1 0,1 0,-1 0,-1 7,0-1,1 1,-1-1,1 1,1-1,-1 1,1-1,-1 1,2-1,-1 0,1 1,-1-1,1 0,1 0,-1 0,1 0,0 0,0-1,0 1,1-1,-1 0,1 0,0 0,0 0,1-1,-1 0,1 0,0 0,0 0,0-1,0 0,0 0,0 0,0 0,4 0,0-2,-1 0,1 0,-1-1,1 0,-1-1,1 0,-1 0,0-1,0 0,0 0,0 0,0-1,-1-1,1 1,-1-1,-1-1,1 1,-1-1,0 0,2-3,97-144,-91 129,-1 6</inkml:trace>
  <inkml:trace contextRef="#ctx0" brushRef="#br0" timeOffset="1933.353">2679 220,'-14'34,"-6"29,2 15,-2-2,4-4,3-9,5-11,3-5,3-5,1 0,2-3,-1-3,1-3,0-2,4-1,2-2,-1-5</inkml:trace>
  <inkml:trace contextRef="#ctx0" brushRef="#br0" timeOffset="2163.015">2369 699,'43'-9,"33"-4,14 1,-4 2,-7 4,-12-4,-13 2,-10 1,-13 1</inkml:trace>
  <inkml:trace contextRef="#ctx0" brushRef="#br0" timeOffset="2409.711">3300 615,'-4'1,"-17"6,1 0,-1 2,1 0,0 1,1 1,0 1,1 1,-7 7,23-19,0 0,0 1,1 0,-1-1,0 1,1 0,-1 0,1 0,0 0,0 0,-1 0,1 0,0 0,1 0,-1 0,0 1,1-1,-1 0,1 1,0-1,0 0,0 1,0-1,0 0,0 1,1-1,-1 0,1 1,-1-1,1 0,0 0,0 1,0-1,0 0,0 0,1 0,-1 0,1-1,-1 1,1 0,0-1,-1 1,1-1,0 1,0-1,1 1,39 23,-36-23,-1 0,0 1,0-1,0 1,0 1,0-1,0 0,-1 1,0 0,0 0,0 0,0 1,-1 0,1-1,-1 1,0 0,-1 0,1 1,-1-1,0 0,0 1,-1 0,-1 1,0 0,0 0,-1 0,0-1,-1 1,0 0,0-1,0 1,-1-1,1 0,-2 0,1 0,-1 0,1 0,-2-1,1 0,-1 0,1 0,-1 0,-1-1,1 0,-1 0,1 0,-1-1,0 1,0-2,-1 1,1-1,-1 0,1 0,-1 0,0-1,-3 0,-69 20,60-21</inkml:trace>
  <inkml:trace contextRef="#ctx0" brushRef="#br0" timeOffset="6218.769">3667 22,'5'-3,"0"0,1 0,-1 1,1-1,0 1,-1 1,1-1,0 1,0 0,0 1,0-1,0 1,0 0,0 1,1-1,-2 1,1 0,0 1,0 0,0-1,-1 2,1-1,-1 1,1 0,-1 0,0 0,0 1,0 0,-1 0,0 0,1 0,-1 1,-1-1,1 1,-1 0,0 1,0-1,0 1,9 26,-2 2,-2-1,-1 1,-1 0,-2 0,-1 16,1 19,-2 0,-3 1,-4-1,-2 0,-4-1,-2 0,-3-1,-6 8,6-24,-1 0,-3-2,-2 0,-2-1,-2-1,-22 28,40-65,-1 1,-1-2,0 1,0-1,-1-1,0 0,0 0,-1-1,0 0,-4 1,-9 1</inkml:trace>
</inkml:ink>
</file>

<file path=ppt/ink/ink8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47.64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332 702,'-1'-1,"-1"1,1 0,0 0,0 0,0 0,0-1,0 1,0-1,0 1,0-1,0 1,0-1,0 1,0-1,0 0,0 0,0 1,0-1,1 0,-1 0,0 0,1 0,-1 0,1 0,-1 0,1 0,-1 0,1 0,0 0,-1 0,1 0,0-1,0 1,0 0,0 0,0 0,0 0,0 0,0 0,0-1,1 1,-1 0,0 0,1 0,-1 0,1 0,-1 0,1 0,0 0,-1 0,1 0,0 0,0 1,-1-1,1 0,0 0,0 1,0-1,0 1,0-1,0 1,0-1,0 1,0-1,0 1,1 0,-1 0,0-1,0 1,1 0,-12 2,0 0,0 0,0 1,0 0,0 0,1 2,0-1,0 1,0 0,0 1,1 0,0 0,0 1,0 0,1 0,-2 3,4-5,-2 2,-10 6,0 1,2 0,0 2,1-1,0 2,1 0,1 1,1 0,0 0,2 1,-5 13,13-30,0-1,1 0,-1 0,1 0,-1 1,1-1,0 0,-1 1,1-1,0 0,0 1,0-1,0 0,0 0,0 1,1-1,-1 0,0 1,1-1,-1 0,1 0,-1 1,1-1,-1 0,1 0,0 0,0 0,0 0,-1 0,1 0,0 0,0 0,0 0,1 0,-1-1,0 1,0 0,0-1,0 1,1-1,-1 1,0-1,0 0,1 0,-1 1,0-1,1 0,-1 0,0 0,1 0,-1-1,0 1,1 0,-1 0,0-1,0 1,1-1,-1 1,0-1,1 0,25-13,-1-1,0-1,-1-1,-1-1,-1-1,0-2,-2 0,16-20,-10 13,89-126,-131 182,1 0,2 1,1 1,1 0,2 1,1-1,1 1,2 1,0 18,4-44,0 0,1 1,0-1,0 0,1 0,-1 0,1 0,1 0,-1 0,1-1,0 1,0-1,1 1,-1-1,1 0,0-1,1 1,-1-1,1 0,0 0,0 0,0 0,1-1,-1 0,1 0,-1-1,1 1,0-1,0-1,0 1,1-1,4 1,3 0,0-1,1 0,-1-1,1-1,-1 0,0-1,1-1,-1 0,0 0,0-2,-1 0,0 0,13-8,20-18,-2-3,-1-2,-2-1,-2-2,-1-2,-3-1,-1-2,-2-1,-2-2,-2-1,16-40,-30 61,-1-1,-2-1,-1 0,-1 0,-1-1,-2 0,-1 0,0-11,-5 32,0 1,-1 0,0-1,0 1,-1 0,0 0,0 0,-1 0,0 0,0 1,-1-1,-2-2,5 8,-1 0,1-1,-1 1,0 0,1 0,-1 0,0 0,0 1,-1-1,1 0,0 1,0 0,-1-1,1 1,-1 0,1 0,-1 0,0 1,1-1,-1 1,0-1,1 1,-1 0,0 0,0 0,1 0,-1 1,0-1,1 1,-1-1,0 1,1 0,-1 0,1 0,-1 1,1-1,0 0,-2 2,-13 11,1 0,0 1,1 1,0 1,2 0,0 1,0 0,2 1,0 1,-2 8,6-16,-18 39,1 2,3 1,2 0,-6 38,17-64,2 1,1 0,1 0,2 1,1-1,2 27,0-45,0 0,1 0,0-1,1 1,0-1,0 0,1 1,1-2,0 1,0 0,0-1,2 0,-1 0,1-1,0 0,1 0,0 0,0-1,0-1,2 1,1 0,-1 0,2-1,-1 0,1-1,-1-1,1 0,1 0,-1-1,0 0,1-2,-1 1,1-1,0-1,-1 0,1-1,0-1,-1 0,1 0,-1-1,0-1,10-4,-2 0,0-1,-1 0,-1-2,0 0,0-1,-1-1,-1-1,0 0,-1-1,0-1,-1 0,-1-1,-1 0,0-1,1-5,-8 13,1 0,-1-1,-1 0,0 0,-1 0,0 0,0-1,-1 1,-1-1,1-7,-2 14,0 0,0 0,0 0,-1 0,0 0,0 0,0 1,0-1,-1 0,1 1,-1-1,-1 1,1 0,0-1,-1 1,0 0,0 1,0-1,-1 0,1 1,-1 0,0 0,0 0,0 0,0 0,-1 1,-5-2,-1 1,0 1,0 0,0 0,0 1,-1 0,1 1,0 0,0 1,0 1,-1-1,1 2,1-1,-1 2,0-1,1 2,0-1,0 1,-8 5,-11 7</inkml:trace>
  <inkml:trace contextRef="#ctx0" brushRef="#br0" timeOffset="399.36">1715 674,'-24'17,"0"1,1 1,1 1,0 1,2 1,1 1,0 0,-11 22,28-42,0 0,0 0,1 0,-1 0,1 0,-1 0,1 1,0-1,0 0,1 1,-1-1,1 1,-1-1,1 1,0 0,1-1,-1 1,1-1,-1 1,1-1,0 0,0 1,0-1,1 0,-1 0,1 1,0-1,0-1,0 1,0 0,1 0,-1-1,1 1,-1-1,1 0,0 0,0 0,0 0,0 0,0 0,0-1,0 0,1 0,-1 0,1 0,-1 0,1 0,9 1,0 0,0-1,0-1,0 1,0-2,0 0,0-1,0 0,0-1,-1 0,1-1,-1 0,0-1,0-1,0 1,-1-2,0 0,0 0,-1-1,0-1,0 1,-1-1,0-1,5-7,-7 8,-1 0,0-1,-1 0,0 0,0 0,-1-1,0 1,-1-1,0 0,-1 0,0 0,-1 0,0 0,-1-1,0 1,-1 0,0 0,-1-1,0 1,-1-2,1 8,0 1,0-1,0 1,0 0,-1-1,0 1,0 0,0 1,0-1,-1 1,1-1,-1 1,0 0,0 0,0 0,0 1,0 0,-1 0,1 0,-1 0,1 0,-1 1,0 0,0 0,0 0,0 1,1 0,-1 0,0 0,-5 1,-9 3</inkml:trace>
  <inkml:trace contextRef="#ctx0" brushRef="#br0" timeOffset="1116.753">2053 815,'14'73,"-13"-71,0-1,0 1,0 0,0-1,1 1,-1-1,1 1,-1-1,1 0,0 0,-1 1,1-1,0 0,0-1,-1 1,1 0,0 0,0-1,0 1,0-1,0 0,0 0,0 1,0-1,0 0,0-1,0 1,0 0,0-1,0 1,0-1,0 1,0-1,0 0,0 0,94-65,-49 26,-46 40,0 0,0 0,1 0,-1 0,0 1,0-1,0 0,0 1,1-1,-1 1,0-1,0 1,0-1,0 1,0 0,0 0,0-1,0 1,-1 0,1 0,0 0,0 0,-1 0,1 0,0 0,-1 0,1 0,-1 0,1 0,-1 1,0-1,0 0,1 0,-1 0,0 1,0-1,0 0,0 0,0 0,-1 1,1-1,0 0,0 0,-1 0,1 1,-1-1,1 0,-1 0,0 0,3 17,-1-13,0 0,0-1,0 1,1 0,-1-1,1 1,0-1,1 1,-1-1,1 0,0 0,0 0,0 0,0-1,1 1,-1-1,1 0,0 0,0 0,0-1,1 1,-1-1,1 0,-1 0,1-1,-1 1,1-1,0 0,0 0,0-1,0 1,-1-1,6 0,11-3,0-1,-1-1,1 0,-1-2,0 0,0-1,-1-1,0-1,-1-1,0-1,0 0,-2-1,1-1,-2 0,0-1,0-1,-2 0,3-5,11-9,-1 0,-2-2,-1 0,-2-2,-1 0,-1-2,-2 0,-2 0,-1-2,-2 0,-2 0,-1-1,-2 0,-2-1,-1 1,-2-39,-3 71,0 1,0-1,-1 1,0-1,0 1,-1 0,1-1,-2 1,1 0,0 1,-1-1,0 1,-1-1,4 4,-1 1,0-1,1 0,-1 0,0 1,0-1,0 1,0-1,-1 1,1 0,0 0,0 0,-1 0,1 0,-1 1,1-1,-1 1,1-1,-1 1,1 0,-1 0,1 0,-1 0,1 1,-1-1,1 1,-1-1,1 1,-1 0,1 0,0 0,0 0,-1 0,1 1,-1 0,-8 11,0-1,1 2,0-1,1 2,1-1,0 1,1 0,0 1,1-1,1 1,1 1,0-1,2 1,-1-1,2 1,0 0,1 0,-4 35,2 0,2 1,2-1,3 0,2 0,2-1,3 0,3 6,40 67,-61-99,-4-22</inkml:trace>
  <inkml:trace contextRef="#ctx0" brushRef="#br0" timeOffset="1362.202">2561 391,'43'-9,"39"-4,9 1,0 2,-11 3,-10 2,-12 3,-11 1,-8 1,-7 1,1-1,0 1,-5-1</inkml:trace>
</inkml:ink>
</file>

<file path=ppt/ink/ink8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1.85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0 536,'19'89,"-18"-86,0-1,0 0,0 0,0 0,0 0,0 0,1 0,-1 0,1-1,-1 1,1 0,0-1,-1 1,1-1,0 0,0 0,0 0,0 0,0 0,0 0,1 0,-1 0,0-1,0 1,1-1,-1 0,0 0,0 1,1-2,-1 1,0 0,1 0,-1-1,0 1,0-1,0 0,1 1,-1-2,18-8,-1-1,-1-1,1-1,-2-1,0 0,-1-2,0 0,-1 0,11-18,16-14,-41 47,-1 0,1-1,-1 1,1 0,0 0,-1 0,1-1,0 1,0 0,0 0,0 0,0 0,0 0,0 1,0-1,1 0,-1 0,0 1,0-1,1 1,-1-1,0 1,1-1,-1 1,0 0,1 0,-1 0,1 0,-1 0,0 0,1 0,-1 0,1 0,-1 1,0-1,1 0,-1 1,0-1,1 1,-1 0,0-1,0 1,0 0,0 0,0 0,0 0,0 0,0 0,0 0,0 0,0 0,0 0,-1 1,1-1,0 0,-1 0,1 1,-1-1,6 20,-1 0,-1 1,-1 0,-1-1,0 1,-2 0,-1 0,0 0,0 24,-2 665,3-685,0 0,-2 0,0 0,-2-1,-1 1,-1-1,-1 0,-4 7,10-30,1 0,-1 1,1-1,-1-1,0 1,0 0,0 0,0 0,0 0,-1-1,1 1,0 0,-1-1,1 1,-1-1,0 0,1 1,-1-1,0 0,0 0,0 0,0 0,1 0,-1-1,-1 1,1-1,0 1,0-1,0 0,0 1,0-1,0 0,0-1,0 1,-1 0,1-1,0 1,0-1,0 1,0-1,0 0,0 0,1 0,-1 0,0 0,0 0,1-1,-1 1,0-1,1 1,0-1,-1 1,1-1,0 0,0 0,0 1,0-1,0 0,0 0,0 0,1 0,-1 0,1-2,-3-16,0 1,2-1,1 0,0 0,1 0,1 0,1 1,1-1,1 1,0 0,2 0,0 1,3-6,-1 0,27-71,5 2,4 2,4 1,3 3,54-66,-82 119,2 1,1 1,1 1,2 2,1 0,1 3,15-10,-44 33,0 0,0 0,0 1,1-1,-1 1,1-1,0 1,-1 0,1 0,0 1,0-1,0 1,0 0,1 0,-1 0,0 1,0 0,0-1,1 1,-1 1,0-1,0 1,1-1,-1 1,0 0,0 1,0-1,0 1,0 0,0 0,-1 0,1 0,-1 0,1 1,-1 0,0 0,0 0,0 0,1 2,-1 5,-1 1,0 0,-1 0,0 0,0 0,-1 0,-1 0,0 0,0 0,-1 0,0 0,-1-1,-1 1,1-1,-2 0,1 0,-1 0,-1 0,0-1,0 0,-5 4,-19 28,-2-2,-1-1,-2-1,-2-2,-24 17,-72 31,108-74,6-6</inkml:trace>
  <inkml:trace contextRef="#ctx0" brushRef="#br0" timeOffset="374.034">1411 564,'-27'11,"0"0,0 2,2 1,-1 1,2 1,0 1,1 1,0 1,2 1,-1 3,18-21,1 1,-1 1,1-1,0 0,0 1,0 0,0-1,1 1,-1 0,1 1,0-1,1 0,-1 0,1 1,-1-1,1 1,1 0,-1-1,1 1,-1 0,1-1,1 1,-1 0,1-1,-1 1,1-1,1 1,-1-1,1 1,-1-1,1 0,1 0,-1 0,0 0,1 0,1 1,6 1,1 0,0-2,0 1,0-1,0-1,0 0,1-1,-1 0,1 0,0-2,0 1,-1-1,1-1,0 0,0-1,-1 0,1-1,-1 0,0-1,0 0,0 0,0-1,-1-1,0 0,0 0,7-7,-7 6,1-1,-1 0,0-1,-1 0,0-1,0 0,-1 0,-1-1,1 0,-2 0,1 0,1-9,-5 14,-1 0,0 0,0-1,0 1,-1-1,0 1,-1-1,1 0,-1 1,0-1,-1 0,0 1,0-1,0 1,-1-1,0 1,0 0,-1-1,0 1,0 0,0 1,0-1,-1 1,0-1,-3-2,3 3,-1 0,-1-1,1 2,0-1,-1 0,0 1,0 0,0 1,-1-1,1 1,-1 1,0-1,0 1,0 0,0 0,0 1,0 0,0 1,-6-1,-12 5</inkml:trace>
  <inkml:trace contextRef="#ctx0" brushRef="#br0" timeOffset="589.81">1778 818,'-5'29,"-1"9</inkml:trace>
  <inkml:trace contextRef="#ctx0" brushRef="#br0" timeOffset="750.777">1749 169,'0'0</inkml:trace>
  <inkml:trace contextRef="#ctx0" brushRef="#br0" timeOffset="1090.082">1948 988,'223'-406,"-181"345,-41 62,1-1,-1 0,0 1,1-1,-1 1,0 0,0-1,1 1,-1 0,0 0,0 0,0 0,0 0,0 0,0 0,0 0,0 0,0 0,0 0,-1 1,1-1,-1 0,1 1,-1-1,1 0,-1 1,0-1,1 1,-1-1,0 0,0 1,0-1,0 1,0-1,0 1,-1-1,1 0,0 1,-1-1,1 0,-1 1,0-1,1 0,0 7,1 7,1 1,1 0,0-1,1 0,1 0,0 0,1 0,1-1,7 13,-10-22,0 1,0 0,0-1,1 0,0 0,0 0,0 0,0-1,1 0,0 0,0 0,0-1,0 0,0 0,1-1,-1 1,1-1,0-1,0 1,-1-1,1-1,0 1,5-1,-3-1,-1 1,1-2,-1 1,1-1,-1 0,0-1,0 0,0 0,0-1,-1 0,1 0,-1-1,0 0,-1 0,1-1,-1 0,0 0,0 0,-1-1,1 0,-1 0,81-170,-55 100,-20 51,-1 2</inkml:trace>
  <inkml:trace contextRef="#ctx0" brushRef="#br0" timeOffset="1338.656">3104 0,'-14'43,"-5"39,-4 14,2-4,4-8,5-14,5-8,4-11,2-9,1-7,1-4,0-3,4-2,-2-4,-3-7</inkml:trace>
  <inkml:trace contextRef="#ctx0" brushRef="#br0" timeOffset="1590.236">2709 338,'44'-9,"32"-4,9 6,-5 3,-7 3,-11 2,-6 5,-8 2,-8-1,-10-2</inkml:trace>
</inkml:ink>
</file>

<file path=ppt/ink/ink8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0:54.02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422 32,'-28'11,"1"1,0 1,1 2,0 0,1 2,1 1,1 1,1 1,0 1,2 0,0 2,2 0,0 2,2 0,0 0,0 5,10-19,-1 1,1 0,1 0,0 1,1 0,0 0,1 0,0 0,1 0,1 0,0 1,1-1,0 1,1-1,0 1,2-1,-1 0,1 0,1 0,1 0,0-1,0 1,1-1,1-1,0 1,0-1,1 0,0-1,1 1,1-2,-1 0,2 0,-1 0,1-1,7 3,2-2,-1-2,1 0,0-1,0-1,1-1,-1-1,1-1,0 0,0-2,0 0,-1-2,1 0,0-1,-1-1,1-1,-1-1,-1-1,5-3,6-2,0-2,-1-1,-1-1,-1-2,0-1,-2 0,0-2,-1-1,-1-1,-1-1,8-13,-22 27,0 0,-1 0,0-1,-1 0,0-1,-1 1,0-1,-1 0,0 0,-1-1,-1 1,0-1,0 0,-1 1,-1-1,0 0,-1 0,0 1,-1-1,0 0,-1 1,0 0,-1 0,-1 0,0 0,0 0,-1 1,-1 0,-5-7,-4 1,0-1,-1 2,-1 0,-1 2,0 0,-1 1,0 0,-11-3,-6-3</inkml:trace>
  <inkml:trace contextRef="#ctx0" brushRef="#br0" timeOffset="2163.614">675 59,'-4'0,"-3"-4,-4-3,0-4,-3 0,-5 1,-2 3,-4 3,-2 1,-1 2,-1 0,5 2</inkml:trace>
</inkml:ink>
</file>

<file path=ppt/ink/ink8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0.10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227 83,'1'-1,"0"0,-1 0,1 0,-1-1,0 1,1 0,-1 0,0-1,0 1,0 0,0 0,0-1,0 1,0 0,0-1,-1 1,1 0,0 0,-1 0,1-1,-1 1,1 0,-1 0,0 0,1 0,-1 0,0 0,0 0,0 0,0 0,0 0,0 1,0-1,0 0,0 1,0-1,0 0,0 1,0-1,-1 1,1 0,0-1,0 1,-1 0,1 0,0 0,0 0,-1 0,1 0,0 0,0 0,-1 1,0-1,-7 12,-1-1,2 2,0-1,0 1,1 1,1-1,0 1,1 0,0 1,-1 10,-2 0,-23 84,6 1,4 2,2 30,17-129,-7 158,9-163,1 1,0-1,1 0,0 0,0 0,1 0,0 0,0-1,0 1,1-1,0 0,1 0,0 0,0 0,0-1,1 0,0 0,0 0,1 0,-2-4,-1 0,1 1,-1-2,1 1,0 0,-1-1,1 0,0 0,0 0,0-1,0 0,0 0,0 0,0 0,0-1,0 0,-1 0,1 0,0 0,0-1,-1 0,1 0,3-2,97-69,100-142,-171 167,-2-2,-2-1,-2-2,-3 0,-2-2,13-48,-24 74,-2-2,-1 1,-1-1,-2 0,-1-1,-1 1,-2-1,-1-20,-1 52,0-1,1 1,-1-1,0 0,0 1,1-1,-1 0,0 1,0-1,0 0,0 1,0-1,0 0,0 1,0-1,0 0,0 1,0-1,0 0,-1 1,1-1,0 0,0 1,-1-1,1 0,0 1,-1-1,1 1,-1-1,1 1,-1-1,1 1,-1-1,1 1,-1 0,1-1,-1 1,0 0,1-1,-1 1,1 0,-1 0,0-1,1 1,-1 0,0 0,1 0,-1 0,0 0,1 0,-1 0,0 0,1 0,-1 0,0 1,1-1,-1 0,0 0,1 1,-1-1,0 0,1 1,-1-1,1 0,-1 1,1-1,-1 1,1-1,-1 1,1 0,-31 42,8 12,3 1,1 1,4 0,-7 44,12-52,0-7,2 0,2 0,2 0,2 0,1 1,3 0,1 1,57 290,-53-276,-10-34</inkml:trace>
  <inkml:trace contextRef="#ctx0" brushRef="#br0" timeOffset="353.957">933 788,'0'29,"0"24,0 8,0-3,0-5,-5-7,-1-7,0-5,-4-8,0-4,2-1,1 1,-1-4,-1 1,7-8,3-6</inkml:trace>
  <inkml:trace contextRef="#ctx0" brushRef="#br0" timeOffset="1020.123">1130 958,'296'-25,"-276"24,0 0,0-1,-1-1,1-1,-1-1,15-6,-33 9,-1 1,0-1,1 1,-1-1,0 1,0-1,0 0,0 1,0-1,0 0,-1 1,1-1,0 1,-1-1,1 1,-1-1,0 1,1-1,-1 1,0-1,0 1,0 0,0 0,0-1,0 1,0 0,0 0,-1 0,1 0,0 0,-1 0,1 1,-1-1,1 0,-1 1,1-1,-1 1,1 0,-1-1,1 1,-1 0,0 0,-5-4,-4-5,-1 2,0-1,-1 2,1-1,-1 2,0 0,-1 0,1 1,-1 1,0 0,0 1,10 2,1 1,0-1,-1 1,1-1,-1 1,1 0,0 0,0 1,-1-1,1 1,0-1,0 1,1 0,-1 0,0 0,1 1,-1-1,1 1,-1-1,1 1,0 0,0 0,1 0,-1 0,1 0,-1 0,1 0,0 1,0-1,0 0,1 1,-1 0,-7 116,8-114,-25 220,25-225,0-1,-1 0,1 1,-1-1,1 0,0 1,0-1,-1 1,1-1,0 1,0-1,-1 0,1 1,0-1,0 1,0-1,0 1,0 0,0-1,0 1,0-1,0 1,0-1,0 1,0-1,0 1,0-1,0 1,1-1,-1 1,0-1,0 0,0 1,1-1,-1 1,0-1,1 1,-1-1,0 0,1 1,-1-1,1 0,-1 0,1 1,-1-1,0 0,1 0,-1 1,1-1,-1 0,1 0,-1 0,1 0,-1 0,1 0,-1 0,1 0,-1 0,1 0,-1 0,1 0,-1 0,1 0,-1 0,1-1,-1 1,1 0,24-30,-18 21,181-187,-132 149,-36 36</inkml:trace>
  <inkml:trace contextRef="#ctx0" brushRef="#br0" timeOffset="1502.617">1864 733,'10'-9,"1"0,1 0,-1 2,1-1,1 2,-1 0,1 0,0 1,1 0,-1 1,1 1,0 0,13 0,-25 3,1-1,-1 1,0 0,1 0,-1 0,0 0,1 0,-1 1,0-1,1 1,-1-1,0 1,0 0,1 0,-1 0,0 0,0 1,0-1,0 0,-1 1,1-1,0 1,-1 0,1 0,-1-1,1 1,-1 0,0 0,0 0,0 1,0-1,0 0,0 0,0 0,-1 1,0-1,1 0,-1 1,0-1,0 0,0 1,0-1,0 0,-1 1,1-1,-1 0,1 1,-1-1,0 0,0 1,-5 12,-1 0,-1-1,0 0,0 0,-1 0,-1-1,-1-1,1 0,-2 0,0-1,-14 18,-20 16,36-37,0 1,1 0,0 0,1 1,0 0,0 1,1-1,0 1,1 1,1-1,-1 3,5-12,0 0,1-1,0 1,-1 0,1 0,0-1,0 1,0 0,0 0,0-1,0 1,0 0,1 0,-1-1,1 1,-1 0,1 0,0-1,-1 1,1-1,0 1,0-1,0 1,0-1,1 0,-1 1,0-1,0 0,1 0,-1 0,1 0,-1 0,1 0,-1 0,1 0,0-1,-1 1,1-1,0 1,0-1,0 0,81 5,-74-5,12-2,-1-1,1-1,-1 0,0-2,-1 0,13-7,2 1,-15 6</inkml:trace>
</inkml:ink>
</file>

<file path=ppt/ink/ink8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2.84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0,'39'0,"31"0,9 0,-5 0,-9 0,-11 0,-11 0,-7 0,-5 0,-3 0,-2 0,1 0,-11 0,-12 0,-6 0</inkml:trace>
</inkml:ink>
</file>

<file path=ppt/ink/ink8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3.0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1,'39'14,"31"1,9-3,-5-4,-4-7,-10-4,-11-2,-8 1,-6-5,-5 0,-3 1,-5 2</inkml:trace>
</inkml:ink>
</file>

<file path=ppt/ink/ink8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9.8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461 725,'-22'3,"1"2,-1 0,1 1,-1 1,2 0,-1 2,1 1,1 0,0 2,0 0,-10 9,14-13,1 1,0 0,1 1,0 0,0 1,1 1,1 0,0 0,0 1,2 0,-1 1,2 0,0 1,0 0,1 0,1 0,1 1,0 0,1 0,1 0,0 1,2-1,-1 1,3-12,0 0,0 0,0 0,0 0,1 0,0-1,0 1,0 0,1-1,-1 0,1 1,0-1,1 0,-1 0,0-1,1 1,0-1,0 0,0 0,0 0,1 0,-1-1,1 0,-1 0,1 0,0 0,0-1,0 0,0 0,0 0,0 0,0-1,0 0,0 0,0 0,14-3,-1-1,0-1,0 0,0-1,-1-1,0-1,0 0,-1-2,0 1,0-2,-1 0,2-4,158-160,-141 138,-1-2,-3-1,0-1,-3-1,-1-2,-3 0,-1-2,-3 0,-1-2,5-27,-17 56,-1 0,0 0,-1 0,-2 0,0-1,-1 0,0 1,-2-1,-1 1,0-1,-1 1,-1 0,-1 0,-1 0,0 0,-2 1,0 0,-1 1,0 0,-1 0,-2 1,1 0,-8-7,15 20,0 0,0 0,0 0,0 1,0 0,-1-1,1 1,-1 1,1-1,-1 1,0-1,0 1,0 1,1-1,-1 1,0 0,0 0,0 0,0 0,0 1,0 0,1 0,-1 1,0-1,1 1,-1 0,1 0,-1 0,1 1,-3 2,-7 5,0 1,1 1,0 0,1 0,0 2,1-1,0 2,0 0,-7 16,0 0,2 0,1 2,2 0,1 0,1 1,2 1,2 0,1 0,2 0,1 8,3-22,1 1,1 0,0-1,2 1,1-1,1 0,0 0,2-1,0 0,1 0,1-1,1 0,1-1,1 0,0-1,1 0,1-1,0-1,1 0,1-1,0-1,1-1,0 0,1-1,0-1,1-1,0-1,6 1,-16-3,0-1,0-1,1 0,-1-1,1 0,0 0,0-1,0-1,0 1,0-2,1 0,-1 0,0-1,0 0,0-1,0-1,0 1,0-2,-1 1,1-2,-1 1,0-1,0-1,4-3,-1-5</inkml:trace>
  <inkml:trace contextRef="#ctx0" brushRef="#br0" timeOffset="387.346">1307 358,'-28'35,"1"0,2 2,2 1,1 0,2 2,2 1,1 0,-1 12,14-44,1 1,0-1,0 0,1 1,0-1,1 1,0 0,0-1,1 1,1 0,0 0,0-1,0 1,2-1,-1 1,1-1,0 0,1 0,0 0,0 0,1-1,0 0,1 0,0 0,0 0,1-1,0 0,0-1,0 1,1-1,8 4,-7-4,1-1,0-1,0 0,0 0,1-1,-1 0,1-1,0 0,0-1,-1 0,1-1,0 0,0 0,0-1,0-1,-1 0,1 0,-1-1,1-1,-1 1,0-2,0 1,-1-2,1 1,-1-1,6-6,8-6,-1-2,-2-1,0 0,-1-2,-1 0,-1-1,-2-1,0 0,-1-1,-2-1,-1 0,-1 0,-1-1,-1-1,-2 1,-1-1,0-10,-5 23,0 0,-1 0,0 0,-1 0,-1 0,-1 1,0-1,-1 1,-1 0,0 0,-5-7,7 15,0 1,0-1,0 1,-1-1,0 1,0 1,-1-1,0 1,0 0,0 0,0 1,-1 0,0 0,0 0,0 1,0 0,0 0,-1 1,1 0,-1 0,0 1,0 0,1 0,-3 1,-9 4,1 0,-1 1,2 1,-1 1,0 0,1 2,1 0,0 0,0 2,1 0,0 1,0 0,2 1,0 0,0 2,1-1,1 1,-8 15,-10 10</inkml:trace>
  <inkml:trace contextRef="#ctx0" brushRef="#br0" timeOffset="732.782">997 1036,'7'-25,"1"1,1 0,1 1,1 0,1 0,0 1,2 1,1 0,1 1,0 1,17-14,-27 28,1 0,0 0,0 1,0 0,0 0,1 1,0-1,0 2,0-1,0 1,0 1,0-1,0 1,1 1,-1 0,0 0,1 0,-1 1,0 0,153 51,-99-28,-50-19,0-2,0 1,0-2,0 1,1-2,-1 0,1 0,-1-1,1-1,-1 0,0 0,1-1,9-4,-3 0</inkml:trace>
</inkml:ink>
</file>

<file path=ppt/ink/ink8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04.2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619 593,'0'-14,"-1"1,0 0,-1-1,0 1,-1 0,-1 1,0-1,0 0,-1 1,-1 0,0 0,-1 1,0-1,0 2,-2-1,1 1,-1 0,-1 1,1 0,-2 0,1 1,-1 0,0 1,-1 1,0-1,0 2,0 0,0 0,-1 1,0 1,0 0,0 1,-10-1,15 1,0 1,0-1,0 2,0-1,0 1,0 0,-1 1,1 0,0 0,0 1,1 0,-1 0,0 1,1 0,-1 0,1 1,0 0,0 0,0 1,1 0,-1 0,1 0,1 1,-1 0,1 0,0 1,0-1,-1 3,0 12,0-1,2 1,0 0,2 0,0 0,1 1,1-1,1 0,1 0,1 0,1 0,0 0,2 0,1-1,0 1,-3-9,133 468,-107-342,-7 1,-6 1,-1 133,-16-229,3-28,-2 0,1 1,-2-1,0 0,-1 1,-1-1,0 1,-1-1,-1 0,-1 0,0-1,-1 1,0-1,-1 0,-1-1,-1 0,0 0,0-1,-2 0,-6 7,9-15,0 0,0-1,-1 0,1 0,-1-1,0 0,0-1,0 0,0 0,0-1,0 0,-1 0,1-1,0-1,0 1,-1-2,-1 0,6 2,-1-1,1-1,0 1,0-1,0 0,0 0,0-1,0 1,1-1,-1 0,1 0,0 0,0-1,0 0,0 0,1 0,-1 0,1 0,0-1,1 1,-1-1,1 0,-1 0,1 0,1 0,-1 0,1 0,0 0,0-6,23-75,-11 61</inkml:trace>
  <inkml:trace contextRef="#ctx0" brushRef="#br0" timeOffset="401.212">788 1750,'-12'21,"-15"24,2 1,2 1,2 2,3-1,1 2,-3 22,19-67,0 1,0 0,1-1,-1 1,1-1,1 1,-1 0,1-1,0 1,0-1,1 1,-1-1,1 0,0 1,1-1,-1 0,1 0,0-1,0 1,1-1,-1 1,1-1,0 0,0 0,1-1,-1 1,1-1,0 0,-1 0,1-1,1 1,-1-1,0 0,0 0,1-1,-1 0,1 0,0 0,-1-1,4 1,15-4,0-1,-1 0,1-2,-1-1,0 0,-1-2,0-1,0 0,-1-2,0 0,-1-2,-1 0,0-1,-1-1,0 0,-2-2,3-3,-11 14,-1 0,0-1,0 0,0 0,-1 0,-1-1,0 0,0 0,0 0,-1 0,-1-1,1 0,-2 0,1 0,-1 0,-1 0,0 0,0 0,-1-1,0 1,-1 0,0 0,-1-1,0 1,-1 0,-1-4,0 6,0 0,-1 1,0-1,0 1,0 0,-1 1,0-1,-1 1,1 0,-1 1,0 0,-1 0,1 0,-1 1,0 0,0 0,0 1,0 0,-1 1,1 0,-1 0,0 1,1 0,-1 0,0 1,0 0,0 1,1 0,-1 0,0 1,-3 1,-2 2,1 1,0 1,0 0,0 1,1 1,0 0,0 0,1 1,1 1,-10 10,17-17,-21 21</inkml:trace>
  <inkml:trace contextRef="#ctx0" brushRef="#br0" timeOffset="784.1">675 2060,'3'-7,"-1"1,1-1,1 1,-1-1,1 1,0 0,1 0,-1 1,1 0,0-1,1 1,-1 1,1-1,0 1,0 0,0 1,1-1,-1 1,1 0,0 1,0 0,0 0,0 0,6 0,-3 3,1 0,-1 1,1 0,-1 1,0 0,0 1,0 0,0 0,-1 1,1 0,-1 1,1 1,33 17,-28-17,-11-4,1 0,0 0,1 0,-1-1,0 0,1 0,-1-1,1 1,-1-1,1 0,0-1,-1 0,1 1,0-2,0 1,-1-1,1 0,0 0,1-1,64-25,-48 20</inkml:trace>
  <inkml:trace contextRef="#ctx0" brushRef="#br0" timeOffset="1034.476">1381 1947,'-14'34,"-6"15,2 5,8-7,6-11</inkml:trace>
  <inkml:trace contextRef="#ctx0" brushRef="#br0" timeOffset="1730.87">1099 1,'-25'12,"1"2,0 1,1 1,1 1,0 0,2 2,0 1,1 0,10-13,2 1,-1 0,1 0,0 0,0 1,1 0,1 0,-1 0,1 1,1 0,0 0,0 0,1 0,1 1,-1-1,2 1,-1 0,2 0,-1 0,1-1,1 1,0 0,1 0,0-1,0 1,1-1,1 1,3 0,0 0,1 0,1-1,0-1,0 0,1 0,0 0,0-2,1 1,0-1,1-1,-1 0,1 0,0-1,1-1,-1 0,1-1,0 0,0-1,0 0,0-1,0 0,0-1,0-1,0 0,0-1,0 0,0-1,0-1,-1 0,0 0,0-1,0-1,0 0,-1-1,0 0,0-1,1-1,-3 4,-1-2,1 1,-1-1,0 0,-1-1,0 0,0 0,0 0,-1-1,-1 0,1 0,-2-1,1 0,-1 1,-1-1,1-1,-2 1,0 0,0-1,0-8,0 11,-1 0,-1 0,0-1,0 1,0 0,-1 0,-1-1,1 1,-1 0,0 0,-1 1,0-1,0 0,-1 1,0 0,0 0,-1 0,0 0,0 1,0 0,-1 0,0 0,0 0,-1 1,1 0,-1 1,0-1,0 2,-1-1,1 1,-1 0,0 0,0 1,0 0,0 0,0 1,-4 0,-45 15,32-2</inkml:trace>
  <inkml:trace contextRef="#ctx0" brushRef="#br0" timeOffset="2031.56">845 339,'219'-83,"-215"81,0 0,0 1,0 0,0 0,0 0,0 0,0 1,1-1,-1 1,0 0,0 1,1-1,-1 1,0 0,0 0,0 0,0 0,0 1,0-1,0 1,0 0,-1 0,1 1,-1-1,1 1,-1 0,0 0,0 0,0 0,1 2,2 4,0 0,0-1,1 0,0-1,1 1,0-2,0 1,0-1,1 0,0 0,0-1,0-1,1 1,0-2,0 1,0-1,0-1,0 1,0-2,1 0,-1 0,0-1,1 0,-1 0,1-1,5-2,6-4,-4 0</inkml:trace>
  <inkml:trace contextRef="#ctx0" brushRef="#br0" timeOffset="2485.356">1663 311,'3'-3,"1"1,0-1,0 1,0 0,0 0,0 1,0-1,0 1,0 0,1 0,-1 0,1 0,-1 1,0 0,1 0,-1 0,1 0,-1 1,1 0,-1 0,0 0,0 0,1 1,-1 0,0-1,0 2,0-1,-1 0,1 1,-1-1,2 2,-5 1,0 0,-1-1,1 1,-1 0,0-1,0 1,0 0,-1-1,1 1,-1-1,0 0,-1 0,1 1,-1-1,0-1,1 1,-2 0,1-1,0 0,-1 1,0-1,1 0,-3 0,-84 109,89-111,0 1,1-1,-1 1,0-1,1 1,-1 0,1-1,-1 1,1 0,0 0,-1-1,1 1,0 0,0 0,0-1,1 1,-1 0,0 0,1-1,-1 1,1 0,0-1,-1 1,1-1,0 1,0-1,0 1,0-1,0 1,0-1,1 0,-1 0,0 0,1 1,-1-1,0 0,1-1,0 1,-1 0,1 0,-1-1,1 1,0-1,-1 1,1-1,0 0,85 9,-84-9,84-7,-61 0</inkml:trace>
  <inkml:trace contextRef="#ctx0" brushRef="#br0" timeOffset="4434.049">2312 875,'-228'590,"209"-537,11-28,0-1,-1-1,-1 0,-2 0,0-1,-1 0,-15 17,27-37,1-1,-1 1,0-1,0 0,0 1,0-1,0 0,0 0,0 0,0 0,-1 0,1 0,0 0,-1 0,1 0,-1 0,1-1,-1 1,1-1,-1 1,1-1,-1 0,1 1,-1-1,0 0,1 0,-1 0,1 0,-1 0,0-1,1 1,-1 0,1-1,-1 1,1-1,-1 1,1-1,-1 0,1 0,0 0,-1 0,1 0,0 0,0 0,0 0,0 0,0 0,0-1,0 1,0-1,0 1,0 0,1-1,-1 1,1-1,-1 1,1-1,0 0,-1 1,1-1,0 1,0-1,0 0,0 1,0-1,1-1,3-17,1 0,0 0,2 0,0 1,1 0,1 0,1 1,1 0,0 0,1 2,9-9,18-32,64-99,99-111,-198 261,31-30,-34 35,-1 0,1 1,-1-1,1 1,0-1,-1 1,1-1,0 1,-1 0,1-1,0 1,0 0,0-1,-1 1,1 0,0 0,0 0,0 0,-1 0,1-1,0 2,0-1,0 0,0 0,-1 0,1 0,0 0,0 1,-1-1,1 0,0 1,0-1,-1 1,1-1,0 1,-1-1,1 1,0-1,-1 1,1-1,-1 1,1 0,-1-1,1 1,-1 0,0 0,1-1,-1 1,0 1,4 11,-1 1,-1 0,-1 0,0 0,0 0,-2 0,0 0,-1 7,1-10,-31 311,37-129,-5-192,0 1,0-1,-1 0,1 1,0-1,0 0,1 1,-1-1,0 1,0-1,1 0,-1 1,1-1,-1 0,1 1,-1-1,1 0,0 0,0 0,-1 0,1 0,0 0,0 0,0 0,0 0,0 0,1 0,-1 0,0-1,0 1,0 0,1-1,-1 1,0-1,1 0,-1 1,0-1,1 0,-1 0,1 0,-1 0,0 0,1 0,-1 0,0 0,1-1,-1 1,0 0,1-1,-1 1,0-1,1 0,-1 1,0-1,0 0,0 0,0 0,0 1,0-1,0 0,0-1,0 1,163-242,87-186,-172 310,-84 147,-50 250,29-152,12-69,2 0,3 1,2 0,3 0,2 0,4 18,14-37,-4-28</inkml:trace>
  <inkml:trace contextRef="#ctx0" brushRef="#br0" timeOffset="10771.681">3187 1722,'-7'2,"1"-1,-1 1,1 1,-1-1,1 1,0 0,0 1,0-1,0 1,1 1,0-1,-1 1,2-1,-1 1,0 1,-2 4,1-2,1 1,0-1,0 1,1 1,0-1,1 0,0 1,0 0,1 0,1 0,-1 2,2-8,-1 0,1 0,0 0,0-1,0 1,1 0,0 0,-1-1,1 1,0 0,1-1,-1 1,1-1,-1 1,1-1,0 0,1 0,-1 1,0-2,1 1,-1 0,1 0,0-1,0 0,0 1,0-1,1 0,-1-1,1 1,2 0,2 1,0-1,0 0,1-1,-1 0,0 0,1-1,-1 0,1-1,-1 1,1-2,-1 1,0-1,0 0,0-1,0 0,0 0,0-1,-1 0,1-1,5-4,5-4,0-1,-1 0,-1-2,0 0,-1-1,-1 0,3-7,-14 22,0-1,-1 0,1 1,-1-1,0 0,0 0,0 0,-1 0,1-1,-1 1,1 0,-1-1,0 1,0-1,-1 1,1-1,-1 0,0 1,0-1,0 1,0-1,0 0,-1 1,0-1,0 1,0-1,0 1,0 0,-1-1,1 1,-1 0,0 0,0 0,0 0,0 0,-1 0,1 1,-1-1,0 1,0 0,0 0,0 0,0 0,0 0,-1 0,-2 0,-1 0,1 1,0 0,-1 0,1 0,-1 1,1 0,-1 0,1 1,-1-1,1 2,-1-1,1 1,0-1,0 2,-5 1,-15 9</inkml:trace>
</inkml:ink>
</file>

<file path=ppt/ink/ink8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3.43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1 282,'422'-56,"-103"28,-25 2,125-3,174-2,1515 32,-1129-30,1768 30,-2004 26,-78 1,-124 0,106 0,8 1,-121-1,200 2,-11-1,-117-19,314 5,-314-12,36 24,260-37,-78-10,-237-4,428-34,-475 30,-2 0,-17 0,279-2,-347 19,240-8,-192-7,-179 8,-188 8,0 5,37 7,-14 0,12-29,0-1,84 28,-197 5,-32 1</inkml:trace>
</inkml:ink>
</file>

<file path=ppt/ink/ink8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1:34.8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961 146,'-35'331,"18"-214,-18 155,27-225,6-40,0 1,0 0,1 0,0 1,0-1,1 0,0 0,0 0,1 0,0 0,1 1,-1-1,2 0,1-2</inkml:trace>
  <inkml:trace contextRef="#ctx0" brushRef="#br0" timeOffset="314.832">1 175,'331'-53,"279"-5,-99 4,-490 51,-13 1,0 0,0 1,0 0,0 1,0-1,1 1,-1 1,0 0,0 0,0 0,0 1,0 0,0 1,-1 0,1 0,-1 0,4 4,-9-5,-1 1,1 0,-1-1,0 1,0 0,0 0,-1 0,1 0,-1 0,1 0,-1 0,0 0,0 0,0 0,-1 0,1 0,-1 0,1 0,-1 0,0 0,0 0,-1-1,1 1,-1 0,1-1,-1 1,0-1,0 1,0-1,-1 1,-14 21</inkml:trace>
  <inkml:trace contextRef="#ctx0" brushRef="#br0" timeOffset="566.117">86 1049,'91'12,"0"-4,0-5,1-3,-1-4,0-4,65-16,315-67,-404 83,-40 6</inkml:trace>
  <inkml:trace contextRef="#ctx0" brushRef="#br0" timeOffset="995.471">1384 1049,'398'-298,"-244"151,-170 277,16-124,-1-1,1 1,0-1,1 1,-1 0,1-1,0 1,0-1,1 0,0 1,0-1,0 0,0 0,1 0,0 0,0 0,0-1,1 0,-1 1,1-1,0 0,0-1,1 1,-1-1,1 0,-1 0,1 0,0 0,0-1,1 0,-1 0,0-1,1 1,4 0,13 0,-1-1,1 0,-1-2,1 0,-1-2,1 0,-1-2,0 0,-1-2,1 0,-1-1,-1-1,0-1,0-1,0-1,-2-1,3-2,56-63,-65 60</inkml:trace>
  <inkml:trace contextRef="#ctx0" brushRef="#br0" timeOffset="5315.565">3557 1106,'64'0,"-30"3,0-2,0-1,-1-2,1-1,0-2,-1-1,0-2,-1-1,1-2,19-9,-9-7,0-1,-2-3,-1-1,-2-2,-1-1,31-41,58-100,-126 176,0 1,1-1,-1 1,0-1,0 0,0 1,1-1,-1 1,0-1,0 0,1 0,-1 1,0-1,1 0,-1 1,0-1,1 0,-1 0,1 0,-1 1,0-1,1 0,-1 0,1 0,-1 0,1 0,-1 0,0 0,1 0,-1 0,1 0,-1 0,1 0,-1 0,0 0,1 0,-1 0,1-1,-1 1,0 0,1 0,-1 0,1-1,-1 1,0 0,1 0,-1-1,0 1,0 0,1-1,-1 1,0 0,0-1,1 1,-1-1,0 1,0 0,0-1,0 1,0-1,1 1,-1-1,0 1,0-1,1 41,-1-32,0 48,1-1,-1 0,-3-1,-3 1,-2-1,-2 0,-5 10,10-52,1 0,-2-1,0 1,0-1,-1 0,0-1,-1 0,-1 0,1 0,-1-1,-1-1,0 1,-6 3,11-8,-1 0,0-1,0 0,0 0,0 0,0-1,0 0,-1 0,1 0,-1-1,1 0,-1 0,0-1,1 0,-1 0,0 0,1-1,-1 0,0 0,1-1,-1 0,1 0,0-1,0 1,0-1,-3-3,-93-84,89 75</inkml:trace>
  <inkml:trace contextRef="#ctx0" brushRef="#br0" timeOffset="10304.239">4912 767,'-33'112,"26"-88,2 0,0 0,2 1,0-1,2 1,1 0,3 23,-2-41,0 0,0 0,0 0,1-1,0 1,1-1,-1 1,1-1,0 0,1 0,0 0,-1-1,2 1,-1-1,1 0,0 0,0 0,0-1,1 0,-1 0,1 0,0-1,0 1,0-2,1 1,-1-1,1 1,-1-2,1 1,4-1,6 0,1-2,-1 0,1-1,-1-1,0 0,0-2,0 0,0-1,-1 0,0-1,0-1,-1-1,0 0,0-1,-1 0,-1-1,0-1,0 0,-1-1,0 0,-2-1,1 0,2-7,-3 5,-2 0,1 0,-2-1,0 0,-1-1,-1 1,-1-1,0 0,-1 0,-1-10,0 3</inkml:trace>
  <inkml:trace contextRef="#ctx0" brushRef="#br0" timeOffset="10785.356">5589 1332,'46'-76,"2"2,4 3,3 1,3 4,14-10,-69 73,-3 2,1-1,0 1,-1 0,1-1,0 1,0 0,0-1,0 1,0 0,0 0,0 0,1 0,-1 0,0 0,0 0,1 0,-1 0,1 1,-1-1,1 1,-1-1,1 1,-1-1,1 1,-1 0,1 0,0 0,-1 0,1 0,-1 0,1 0,0 0,-1 1,1-1,-1 1,1-1,-1 1,1-1,-1 1,0 0,1 0,-1 0,0 0,1 0,0 1,0 12,1 1,-2 0,0 0,-1 0,0 0,-1 0,-3 14,-3-1,-2 34,9-61,0 1,0-1,0 0,1 0,-1 0,0 1,1-1,-1 0,1 0,0 0,-1 0,1 0,0 0,0 0,-1 0,1 0,0 0,0-1,0 1,0 0,0 0,0-1,0 1,1-1,-1 1,0-1,0 1,0-1,0 0,1 0,-1 1,0-1,0 0,1 0,-1 0,0 0,0-1,1 1,-1 0,0 0,0-1,0 1,0-1,1 1,13-6,0 1,-1-2,1 0,-1 0,-1-2,0 0,0 0,-1-1,9-9,-2 4,187-133,-205 147,-1 0,1 0,0 0,0 0,0 1,0-1,0 0,0 1,0-1,0 1,0-1,0 1,0-1,0 1,0 0,1-1,-1 1,0 0,0 0,0 0,0 0,1 0,-1 0,0 0,0 0,0 1,0-1,0 0,1 1,-1-1,0 1,0-1,0 1,0 0,0-1,0 1,0 0,-1 0,1-1,0 1,0 0,-1 0,1 0,0 0,-1 0,1 0,-1 0,1 0,-1 1,0-1,1 0,-1 0,0 0,0 0,0 0,0 1,0-1,0 0,0 0,0 0,0 0,0 1,-1 0,-45 200,46-200,0 1,0 0,0 0,1 0,-1 0,1 0,-1 0,1 0,0 0,0-1,0 1,0 0,1 0,-1-1,1 1,0-1,-1 0,1 1,0-1,0 0,1 0,-1 0,0-1,1 1,-1 0,1-1,-1 0,1 1,2 0,10 0</inkml:trace>
  <inkml:trace contextRef="#ctx0" brushRef="#br0" timeOffset="11417.055">6661 1247,'250'-270,"-247"268,-2 0,0 1,0-1,0 0,0 1,1-1,-1 1,0-1,1 1,-1 0,1 0,0 0,-1 0,1 0,0 0,0 0,0 0,0 1,-1-1,1 0,0 1,0 0,0 0,0-1,0 1,0 0,0 1,0-1,0 0,0 0,0 1,0-1,0 1,0 0,0 0,-1-1,2 2,8 17,-10-16,0 0,0 0,0 0,0 0,0 0,1 0,0 0,-1 0,1-1,0 1,0 0,0-1,1 0,-1 1,1-1,-1 0,1 0,0-1,0 1,-1 0,1-1,0 0,1 0,-1 0,0 0,0 0,0 0,1-1,-1 0,0 1,0-1,1-1,-1 1,0 0,0-1,1 1,-1-1,0 0,0 0,1-1,88-76,-47 41,-30 22,2 0,0 2,0 0,1 1,1 1,0 1,0 1,5-2,-22 10,0 1,-1-1,1 1,0-1,-1 1,1 0,0 0,0 0,-1 0,1 0,0 0,0 0,-1 0,1 1,0-1,-1 1,1-1,0 1,-1 0,1 0,-1 0,1 0,-1 0,1 0,-1 0,0 0,1 0,-1 0,0 1,0-1,0 1,0-1,0 1,0-1,-1 1,1 0,0-1,-1 1,1 0,-1-1,1 2,3 80,-5-73,-3 137,3-122</inkml:trace>
  <inkml:trace contextRef="#ctx0" brushRef="#br0" timeOffset="18406.097">8298 795,'-15'-1,"0"1,0 1,0 0,0 0,0 2,0 0,0 1,0 0,1 1,0 0,0 2,0-1,1 2,0 0,0 0,1 1,0 1,1 0,0 1,0 0,1 0,1 1,0 0,1 1,0 0,0-2,0-1,1 2,1-1,0 1,0 0,1 0,1 0,0 1,1-1,0 1,1 0,0 0,1 0,0 0,1 0,1 1,0-1,1 0,0 0,1-1,3 8,-3-15,0-1,0 0,0 0,1 0,0 0,-1-1,1 1,1-1,-1 0,0-1,1 1,-1-1,1 1,0-1,0-1,0 1,0-1,0 0,0 0,0 0,0-1,1 1,-1-1,0-1,0 1,0-1,1 0,-1 0,0 0,0-1,0 0,17-5,1-2,-2 0,1-2,-2 0,1-1,2-4,2-2,-1-1,0-1,-2-1,-1-1,0-1,-2-1,-1-1,0 0,-2-1,-1-1,-2-1,0 0,1-9,-14 13,-21 49,15-15,0 0,1 0,0 1,1-1,0 1,0 0,1 1,1-1,0 1,1-1,0 1,0-1,2 1,-1 0,1-1,1 1,0-1,1 2,-1-10,0 0,1 1,-1-1,1 0,-1 0,1-1,0 1,0-1,1 1,-1-1,0 0,1 0,-1 0,1-1,0 1,-1-1,1 0,0 0,0 0,0 0,0-1,0 0,0 0,0 0,3 0,102-16,-72 1,0-2,0-1,-2-2,-1-2,0-1,-2-2,-1 0,0-3,-2 0,-2-2,0-1,21-33,-38 53,-1-1,0 1,0-1,-2-1,1 1,-1-2,-1 1,0 0,-1-1,-1 0,0-1,1-12,-5 25,0-1,0 1,-1-1,1 1,-1-1,0 1,0 0,0-1,0 1,0 0,0 0,0 0,-1 0,1 0,-1 0,0 0,1 0,-1 0,0 1,0-1,0 1,0 0,-1-1,1 1,0 0,0 0,-1 0,1 1,-1-1,1 0,0 1,-1 0,1 0,-1-1,1 1,-1 1,1-1,-1 0,1 1,-1-1,1 1,0 0,-1-1,1 1,0 1,-1-1,1 0,0 0,0 1,0-1,0 1,0 0,1-1,-1 1,0 0,1 0,-2 2,-10 9,1 1,0 0,1 1,1 0,0 1,1 0,1 0,0 1,1 0,1 0,-1 7,5-18,0 0,1 0,0 0,0 0,1 0,0 0,0 0,0 0,0 0,1 0,0 0,1 0,-1 0,1-1,0 1,0 0,1-1,0 1,0-1,0 0,1 0,-1 0,1-1,0 1,1-1,-1 0,1 0,0 0,0-1,0 0,0 0,2 1,160 79,-163-79,0-1,-1 1,0 0,0 0,0 0,0 0,-1 0,0 0,0 1,0-1,0 1,0 0,-1 0,0-1,0 1,-1 0,1 0,-1 0,0 0,1 19</inkml:trace>
  <inkml:trace contextRef="#ctx0" brushRef="#br0" timeOffset="18938.436">9540 598,'-15'24,"1"0,2 1,0 1,2 0,0 0,2 1,1 0,1 1,-1 16,7-39,0 0,0 1,1-1,-1 0,1 1,0-1,1 0,-1 0,1 0,0 0,0 0,1-1,0 1,-1-1,1 1,1-1,-1 0,1 0,-1 0,1-1,0 1,1-1,-1 0,0 0,1 0,0-1,-1 0,1 0,0 0,0 0,0-1,1 0,-1 0,0 0,0-1,1 1,-1-1,0 0,1-1,-1 0,0 0,4-1,18-4,-1-1,1-2,-1 0,-1-2,0-1,-1-1,0-1,-1-1,0-1,-1-1,-1-1,-1-1,-1-1,0-1,-2 0,0-1,10-19,37-89,-63 131,-1-1,1 0,0 0,0 1,-1-1,1 0,-1 1,1-1,0 0,-1 1,1-1,-1 1,1-1,-1 1,1-1,-1 1,1 0,-1-1,1 1,-1 0,0-1,0 1,1 0,-1-1,0 1,0 0,0-1,1 1,-1 0,0 0,0-1,0 1,0 0,-1 0,1-1,0 1,0 0,0 0,-1-1,1 1,0 0,-1-1,1 1,0 0,-1 0,1-1,-2 650,2-544,3 5,-6 1,-4-2,-17 82,-12-100,35-90,0-1,0 1,0 0,0 0,-1-1,1 1,-1-1,1 1,-1-1,1 1,-1-1,0 0,0 0,1 0,-1 0,0 0,0 0,0-1,0 1,0 0,0-1,0 0,0 1,-1-1,1 0,0 0,0 0,0-1,0 1,0 0,0-1,0 1,0-1,0 0,0 0,0 0,0 0,0 0,1 0,-1 0,0 0,1-1,-1 1,0-2,-5-6,1-1,0 0,0 0,1 0,0-1,1 0,0 0,1 0,0-1,1 1,0-1,1 1,0-1,1 0,0 1,2-11,-2 9,2-31,2 0,2 0,1 1,3-1,2 2,1 0,2 0,2 1,2 1,1 1,3 1,0 1,19-21,-12 22,1 1,2 1,1 2,1 1,32-20,-22 19</inkml:trace>
  <inkml:trace contextRef="#ctx0" brushRef="#br0" timeOffset="20102.723">311 1642,'353'-55,"-255"43,124-4,0 8,18 11,-44-1,380-12,527-25,70 25,-344 9,144-26,247 15,-89 5,-85 44,-1031-37,189 10,0-8,70-15,-232 9,19-1,0-3,-1-2,59-18,-23-2,-79 27,-4 4</inkml:trace>
</inkml:ink>
</file>

<file path=ppt/ink/ink8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3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1,'34'0,"25"0,7 0,-2 0,-7 0,-10 0,-6 0,-7 0,-3 0,-3 0,-1 0,-1 0,1 0,-5 0</inkml:trace>
</inkml:ink>
</file>

<file path=ppt/ink/ink8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4.61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53,'38'0,"27"0,13 0,-3-5,-9-2,-6 1,-9 1,-3-3,-5-1,-5 2,-9 2</inkml:trace>
</inkml:ink>
</file>

<file path=ppt/ink/ink8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1.36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285 0,'-51'96,"-118"311,155-366,1 0,2 0,2 1,2 1,1 0,2 15,4-52,-1 0,1 0,1 0,-1 0,1 0,0-1,0 1,1 0,0-1,0 1,0-1,0 1,1-1,0 0,0 0,0 0,1-1,0 1,0-1,0 0,0 0,1 0,-1 0,1-1,0 0,0 0,0 0,1-1,-1 0,1 0,-1 0,1 0,3 0,4-1,1 0,-1-1,0-1,0 0,0 0,-1-1,1-1,0 0,-1-1,1-1,-1 1,0-2,-1 0,1 0,-1-1,1-1,15-12,0-1,-1-1,-1-1,-1-1,13-18,1-10,-2-1,-2-2,-2-1,2-13,14-23,-16 29,-3-2,-2-1,3-23,-18 33,-24 66,-4 28,2 1,2 0,1 1,3 1,-4 34,10-61,-35 377,30-337,3 0,2 0,6 51,11-66,-2-27</inkml:trace>
  <inkml:trace contextRef="#ctx0" brushRef="#br0" timeOffset="1533.746">1103 734,'-10'39,"-2"21,0 6,-3-3,2-8,2-9,9-11,4-13</inkml:trace>
  <inkml:trace contextRef="#ctx0" brushRef="#br0" timeOffset="2195.147">1160 932,'255'-51,"-28"73,-213-21,-9 0,-1 0,1-1,0 0,-1 0,1 0,0 0,-1-1,1 0,-1 0,1 0,-1 0,1-1,-1 1,0-1,3-2,-6 1,-1 1,0-1,0 1,0 0,-1-1,1 1,0-1,-1 1,0 0,1 0,-1-1,0 1,0 0,-1 0,1 0,0 0,-1 0,1 0,-1 0,1 0,-1 1,0-1,0 1,0-1,0 1,0 0,0-1,0 1,0 0,-1 0,1 1,0-1,-122-50,122 49,1 1,-1 0,0 1,1-1,-1 0,0 0,0 1,0-1,0 1,0 0,0-1,0 1,0 0,0 0,1 0,-1 1,0-1,0 0,0 1,0-1,0 1,0 0,0-1,1 1,-1 0,0 0,1 0,-1 0,1 1,-1-1,1 0,-1 1,1-1,0 1,0-1,-1 1,1-1,0 1,1 0,-1 0,0-1,0 1,1 0,-1 0,1 0,0 0,-1 0,1 0,0 0,2 228,3-189,-5-41,0 1,0 0,1-1,-1 1,0-1,1 1,-1 0,0-1,1 1,-1-1,1 1,-1-1,1 0,-1 1,1-1,-1 1,1-1,-1 0,1 1,-1-1,1 0,0 0,-1 1,1-1,0 0,-1 0,1 0,-1 0,1 0,0 0,-1 0,1 0,0 0,-1 0,1 0,0-1,-1 1,1 0,0 0,-1 0,1-1,-1 1,1 0,-1-1,1 1,-1-1,1 1,-1-1,1 1,-1-1,1 1,-1-1,0 1,1-1,-1 1,0-1,0 0,1 1,-1-1,31-31,14-14,-2-2,-2-2,26-42,-51 69,-2 5</inkml:trace>
  <inkml:trace contextRef="#ctx0" brushRef="#br0" timeOffset="2598.81">1978 678,'14'-7,"1"2,0 0,0 0,1 1,-1 1,1 1,-1 0,1 1,0 1,0 0,7 2,-22-2,1 0,0 0,0 1,0-1,-1 0,1 1,0 0,-1-1,1 1,0 0,-1 0,1 0,-1 0,1 0,-1 0,1 0,-1 1,0-1,0 0,0 1,0-1,0 1,0 0,0-1,0 1,0-1,-1 1,1 0,-1 0,1-1,-1 1,0 0,0 0,0 0,0 0,0-1,0 1,0 0,0 0,-1 0,1-1,-1 1,1 0,-1-1,0 1,0 0,0 0,-49 75,-12-19,51-50,0 1,0 1,1 0,0 0,1 1,0 0,1 0,0 1,-5 12,12-21,0 0,0-1,1 1,-1 0,1 0,0 0,0-1,0 1,0 0,1 0,-1-1,1 1,-1 0,1 0,0-1,0 1,0-1,1 1,-1-1,1 1,-1-1,1 0,0 0,-1 0,1 0,0 0,1 0,-1 0,0-1,0 1,1-1,-1 1,1-1,-1 0,1 0,0 0,-1 0,1-1,0 1,0-1,-1 0,1 0,0 0,0 0,0 0,-1 0,1-1,0 1,0-1,-1 0,1 0,-1 0,1 0,-1 0,2-1,142-66,-121 53</inkml:trace>
</inkml:ink>
</file>

<file path=ppt/ink/ink8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7.49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0 526,'38'0,"23"0,5 0,1 0,-5 0,-10-5,-7-1,-8 0,-5 1,-3 2,-6 1</inkml:trace>
  <inkml:trace contextRef="#ctx0" brushRef="#br0" timeOffset="319.352">1072 18,'-14'44,"2"1,2 0,1 0,3 1,2 0,1 31,21 139,-16-209,1 3,-1 0,0 1,0-1,-1 0,0 0,-1 1,0-1,0 0,-1 1,-1-1,0 0,0 0,-1 0,-3 7,-6 0</inkml:trace>
  <inkml:trace contextRef="#ctx0" brushRef="#br0" timeOffset="602.834">677 18,'63'-5,"29"-1,5 0,-5 6,-13 3,-16 1,-13-1,-11 1,-6 2,-5 2,-3-1,-4 3,-7 0</inkml:trace>
  <inkml:trace contextRef="#ctx0" brushRef="#br0" timeOffset="867.824">1468 723,'-10'34,"2"20,2 7,7-8,4-13</inkml:trace>
</inkml:ink>
</file>

<file path=ppt/ink/ink8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06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452 57,'-23'201,"-11"128,8-123,26-187,6-23,7-32,-9 13</inkml:trace>
  <inkml:trace contextRef="#ctx0" brushRef="#br0" timeOffset="287.704">1 29,'482'-17,"-144"6,-315 11</inkml:trace>
  <inkml:trace contextRef="#ctx0" brushRef="#br0" timeOffset="770.444">649 706,'40'-16,"1"2,1 2,0 2,0 1,28-1,-1 20,-68-9,1 0,-1-1,0 1,1 0,-1 0,0 0,0 1,1-1,-1 0,0 0,0 1,0-1,-1 0,1 1,0-1,0 1,-1-1,1 1,-1-1,1 1,-1 0,0-1,0 1,0 0,1-1,-1 1,-1-1,1 1,0 0,0-1,-1 1,1 0,-1-1,1 1,-1-1,0 1,1-1,-1 0,0 1,0-1,-8 14,-1-2,0 1,0-1,-1-1,-1 0,0 0,-1-2,0 1,-3 0,-35 32,48-42,1 0,-1 0,1 0,-1 1,1-1,0 1,0 0,0-1,0 1,0 0,0 0,0 0,1 0,-1 1,1-1,-1 0,1 1,0-1,0 1,0-1,0 1,0 0,1-1,-1 1,1 0,0-1,0 1,0 0,0 0,0-1,1 1,-1 0,1-1,-1 1,1 0,0-1,0 1,1-1,-1 1,0-1,1 0,-1 0,1 1,0-1,0 0,0-1,0 1,2 1,8 1,0-2,0 0,1 0,-1-1,1-1,0 0,-1 0,1-1,-1-1,0 0,1-1,-1 0,0-1,0-1,-1 0,6-3,-12 6,20-7</inkml:trace>
</inkml:ink>
</file>

<file path=ppt/ink/ink8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5.2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481 2,'-16'55,"2"2,2-1,3 2,3-1,2 1,3 0,4 40,-27 166,32-198,7-96,-11-23,-4 26</inkml:trace>
  <inkml:trace contextRef="#ctx0" brushRef="#br0" timeOffset="299.176">1 87,'112'-5,"0"-5,38-11,-42 5,-21 1,109-4,-111 46,-71-17</inkml:trace>
  <inkml:trace contextRef="#ctx0" brushRef="#br0" timeOffset="737.585">1073 397,'38'-5,"23"-1,5 0,-3 1,-8 1,-8 2,-8 1,-6 0,-3 1,-2 1,-6-6,-2-1,1 0,1 2,2 0,-3-3,-1 0,-3 0</inkml:trace>
  <inkml:trace contextRef="#ctx0" brushRef="#br0" timeOffset="987.98">1242 595,'29'4,"24"3,12-6,0-2,-6-2,-8-5,-9 0,-5 0,-6 2,-7 1</inkml:trace>
</inkml:ink>
</file>

<file path=ppt/ink/ink8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0.93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1,'172'459,"-144"-405,-27-52,0-1,0 0,0 0,0-1,0 1,0 0,0 0,0 0,0-1,1 1,-1 0,0-1,0 1,1-1,-1 0,0 1,1-1,-1 0,0 0,1 0,-1 0,0 0,1 0,-1 0,0 0,1-1,-1 1,0 0,1-1,-1 1,0-1,0 0,0 1,1-1,-1 0,0 1,0-1,0 0,0 0,0 0,0 0,-1 0,1-1,65-108,-51 77,55-165,-30 92,-34 94</inkml:trace>
</inkml:ink>
</file>

<file path=ppt/ink/ink8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20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0,'39'0,"26"0,8 0,-4 0,-9 0,-10 0,-14 0</inkml:trace>
</inkml:ink>
</file>

<file path=ppt/ink/ink8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1.63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41,'33'-10,"1"2,1 0,-1 3,1 1,0 1,24 2,-57 1,1-1,-1 1,0 0,0 0,0 0,0 0,0 0,1 0,-1 0,0 1,0-1,0 1,0-1,0 1,0 0,0 0,0 0,-1 0,1 0,0 1,0-1,-1 0,1 1,-1-1,1 1,-1 0,0-1,1 1,-1 0,0 0,0 0,-1 0,1 0,0 0,0 0,-1 0,0 0,1 0,-1 0,0 0,0 1,0-1,0 0,0 0,-1 0,1 0,0 0,-1 1,-115 154,116-156,-1 0,1 1,-1-1,1 0,0 0,0 1,-1-1,1 0,0 1,0-1,0 0,0 1,1-1,-1 0,0 1,0-1,1 0,-1 0,1 1,-1-1,1 0,0 0,-1 0,1 0,0 0,0 0,0 0,0 0,0 0,0 0,0 0,0 0,0-1,0 1,0 0,1-1,-1 1,0-1,0 1,1-1,-1 0,0 0,1 1,63 5,-61-6,144-4,-123 4</inkml:trace>
</inkml:ink>
</file>

<file path=ppt/ink/ink8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2.15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1 368,'38'-10,"28"-2,11-6,-2 2,-4 3,-10 4,-10 3,-4-2,-6 0,-4 2,-4 2,-3 1,-2 2,0 0,-6 1</inkml:trace>
  <inkml:trace contextRef="#ctx0" brushRef="#br0" timeOffset="250.103">395 1,'-14'38,"-5"32,1 14,3-3,5-10,3-13,4-10,2-10,0-6,2-4,5-6,1-3,0 1,3-3,0 0,-1-3</inkml:trace>
</inkml:ink>
</file>

<file path=ppt/ink/ink8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18.71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254 1,'1'0,"0"1,0-1,0 1,0-1,0 1,0 0,0 0,0-1,-1 1,1 0,0 0,0 0,-1 0,1 0,-1 0,1 0,-1 0,1 0,-1 0,0 0,1 0,-1 0,0 1,0-1,0 0,0 0,0 0,0 0,0 0,0 1,0-1,0 0,-1 0,1 0,0 0,-1 0,1 0,-1 0,0 0,1 0,-1 0,0 0,1 0,-1 0,0 0,0-1,0 10,-5 57,3 0,3 1,4 17,11-35,-2-32</inkml:trace>
  <inkml:trace contextRef="#ctx0" brushRef="#br0" timeOffset="249.55">0 452,'29'10,"28"-2,10-2,-2-3,-7 0,-9-2,-7-1,-7-5,-4-2,-3 0,-6 2</inkml:trace>
  <inkml:trace contextRef="#ctx0" brushRef="#br0" timeOffset="651.367">57 735,'28'-4,"-7"0,1 1,-1 1,1 1,0 1,-1 0,1 2,-1 1,15 3,-33-5,-1 0,0-1,0 1,0 0,0 0,1 1,-1-1,-1 0,1 1,0-1,0 1,0-1,-1 1,1 0,-1 0,1 0,-1 0,0 0,0 0,0 0,0 0,0 0,0 1,-1-1,1 0,-1 1,0-1,1 0,-1 1,0-1,0 0,0 1,-1-1,1 0,-1 1,1-1,-1 0,0 0,0 1,0-1,0 0,0 0,0 0,-1 0,1 0,-1 0,-110 134,85-108,22-25,1 1,-1-1,1 1,0 0,0 0,0 0,1 1,-1-1,1 1,0 0,0 0,1 0,-1 0,1 0,0 1,1-1,-1 1,1 0,0-1,1 1,-1 0,1-1,0 1,1 0,0 5,0-9,0 0,1 0,-1 1,1-1,-1 0,1 0,0-1,-1 1,1 0,0-1,0 1,0-1,1 1,-1-1,0 0,0 0,1 0,-1 0,1-1,-1 1,1-1,-1 1,1-1,-1 0,1 0,-1 0,1 0,-1 0,1-1,0 1,78-22,-71 19,15-7</inkml:trace>
  <inkml:trace contextRef="#ctx0" brushRef="#br0" timeOffset="1733.101">677 961,'118'-253,"-99"221,1 1,2 0,1 2,1 0,1 2,1 1,2 1,0 1,2 1,-11 7,-16 13,1-1,-1 1,1 0,-1 0,1 0,0 1,0-1,0 1,0 0,1 0,-1 0,1 1,-1-1,1 1,-1 0,4 0,-5 4,0-1,0 1,-1 0,1 0,-1 0,0 0,0 1,0-1,0 0,0 1,-1 0,0-1,0 1,0 0,0 0,0-1,-1 1,0 0,1 0,-2 0,1 0,0 0,-1-1,0 4,1 1,-3 254,3-260,0 0,0 0,0 0,1 1,-1-1,1 0,-1 0,1 0,0 0,0 0,0 0,0 0,0 0,0 0,0 0,1-1,-1 1,1-1,-1 1,1-1,0 1,-1-1,1 0,0 1,0-1,0 0,0-1,0 1,0 0,0 0,0-1,1 0,-1 1,0-1,0 0,0 0,0 0,1 0,-1 0,0 0,0-1,0 1,0-1,0 0,1 0,-1 1,-1-1,1 0,0-1,0 1,0 0,0 0,-1-1,1 0,85-107,-23 20,67-52,-131 140,1-1,0 1,0-1,0 1,0-1,1 1,-1 0,0-1,1 1,-1 0,1 0,-1 0,1 0,-1 0,1 0,0 1,-1-1,1 0,0 1,0-1,0 1,-1 0,1 0,0-1,0 1,0 1,-1-1,1 0,0 0,0 1,0-1,-1 1,1-1,0 1,0 0,-1-1,1 1,-1 0,1 0,-1 0,1 1,-1-1,0 0,1 0,-1 1,0-1,1 2,1 8,0 0,-1 1,0-1,-1 1,0-1,-1 1,0-1,-1 1,0-1,-1 1,0-1,-1 0,-1 4,-6 35,7-37,0 0,0 1,2 0,-1 0,2-1,0 1,0 0,1 0,1 0,0-1,1 1,1-1,0 0,1 0,0 0,1 0,0-1,1 0,2 3,4-4</inkml:trace>
</inkml:ink>
</file>

<file path=ppt/ink/ink8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24.9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311 1,'0'0,"0"9,-4 4,-3 4,1 4,1 3,2 3,1 1,1 1,0 0,1 0,1 0,-1-1,0 1,0-1,0 1,5-6,2-6</inkml:trace>
  <inkml:trace contextRef="#ctx0" brushRef="#br0" timeOffset="253.042">1 452,'19'10,"26"-2,10-7,0-4,-4-1,-7 0,-5-4,-4-1,-4 2,-3 1,-5 7,-7 3</inkml:trace>
  <inkml:trace contextRef="#ctx0" brushRef="#br0" timeOffset="611.734">1 735,'50'-1,"148"14,-196-13,0 0,1 0,-1 0,0 0,1 0,-1 1,0-1,0 1,0 0,1 0,-1-1,0 2,0-1,0 0,0 0,0 0,-1 1,1-1,0 1,-1 0,1-1,-1 1,1 0,-1 0,0 0,0 0,1 0,-2 0,1 0,0 1,0-1,-1 0,1 0,-1 1,0-1,0 0,1 1,-1-1,-1 0,1 0,0 1,-1-1,1 0,-1 1,0-1,1 0,-1 0,0 0,-1 2,-112 127,96-110,9-14,1 1,1 0,0 1,0-1,1 2,0-1,0 1,1-1,0 2,-2 7,6-16,1 0,0 0,-1 0,1 0,0 0,0 0,0 0,0 0,0 0,1 0,-1 0,1 0,-1 0,1 0,0 0,0 0,0 0,0 0,0 0,0-1,0 1,0 0,1-1,-1 1,1-1,-1 0,1 1,0-1,-1 0,1 0,0 0,0 0,0 0,0-1,0 1,0 0,0-1,0 0,0 1,0-1,0 0,0 0,0 0,0 0,0 0,1-1,100-15,82-65,-166 69</inkml:trace>
  <inkml:trace contextRef="#ctx0" brushRef="#br0" timeOffset="921.544">1074 340,'9'24,"4"22,-6 8,-3 0,-4-4,0-7,-1-5,-1-4,-3-4,-2-1,0-2,2 0,1 0,2 0,1 1,5-5,3-6</inkml:trace>
  <inkml:trace contextRef="#ctx0" brushRef="#br0" timeOffset="1202.407">735 311,'43'5,"38"-3,15-3,1-5,-11-1,-11-1,-8 3,-11 0,-11 3,-7 0,-6 2,-8 5,-9 6,-11 2,-6 3,-8-1,-2-3</inkml:trace>
  <inkml:trace contextRef="#ctx0" brushRef="#br0" timeOffset="1447.216">650 1074,'39'-5,"36"-6,15-2,-3 2,-6-2,-13 1,-13 2,-11 4,-8 2,-5 2,-4 1,-1 1,0 0,0-4,-4-1</inkml:trace>
  <inkml:trace contextRef="#ctx0" brushRef="#br0" timeOffset="1787.723">735 1,'43'5,"38"1,15-4,1-4,-6-1,-10 1,-8-1,-12 1,-7 1,-13 1</inkml:trace>
  <inkml:trace contextRef="#ctx0" brushRef="#br0" timeOffset="2930.822">1779 904,'40'-13,"-1"-3,0-1,-1-2,-1-1,-1-2,-1-2,-1-1,-1-2,-1 0,13-18,-38 38,0-1,-1 0,0 0,-1 0,1-1,-1 1,-1-2,0 1,0 0,-1-1,0 1,-1-1,0 0,0 0,-1 0,0 0,-1-10,-1 18,1-1,-1 1,0 0,0-1,0 1,0-1,-1 1,1 0,-1 0,1 0,-1 0,0 0,0 0,1 0,-1 1,-1-1,1 1,0-1,0 1,0 0,-1 0,1 0,-1 0,1 0,-1 0,1 1,-1-1,1 1,-1 0,0 0,1 0,-1 0,1 0,-1 0,0 1,-1 0,-83 44,75-34,2 0,0 1,0 0,1 1,0 0,1 1,1-1,0 1,1 1,1-1,0 1,1 0,0 0,1 1,2-9,1 0,0 0,0 0,1-1,0 1,0 0,0-1,1 1,0-1,0 1,1-1,0 0,0 0,0 0,1 0,0-1,0 1,0-1,1 0,-1 0,1 0,1-1,-1 0,0 0,1 0,0-1,0 0,0 0,0 0,1-1,-1 0,1 0,-1 0,1-1,0 0,0-1,-1 1,1-1,0-1,0 1,16-3,0-1,0-1,0-1,0 0,-1-2,0-1,-1-1,0 0,0-2,-1-1,-1 0,0-1,5-6,-16 14,1 0,-1-1,0 0,-1-1,1 0,-2 0,1 0,-1-1,0 0,-1 0,0 0,-1-1,0 0,0 0,-1 0,0 0,-1 0,0-1,0 0,-3 11,0-1,1 0,-1 0,0 1,0-1,1 0,-1 1,0-1,0 1,0-1,0 1,0 0,0-1,0 1,0 0,0 0,0 0,0-1,0 1,0 0,0 0,0 0,0 1,0-1,0 0,0 0,0 0,0 1,0-1,0 1,1-1,-1 1,0-1,0 1,0-1,0 1,1 0,-1-1,0 1,1 0,-1 0,0-1,1 1,-1 0,1 0,-1 0,1 0,0 0,-1 0,1 0,0 0,0 0,-1 0,1 0,0 0,0 0,0 0,0 0,-6 9,1 0,0 0,0 0,1 0,0 1,1 0,0 0,1 0,0 0,0 5,2-12,-1 0,1 0,0 0,0 0,0 0,1 0,0 0,-1 0,1 0,1 0,-1 0,1 0,-1 0,1-1,0 1,0 0,1-1,-1 0,1 0,-1 1,1-2,0 1,0 0,1 0,-1-1,0 0,1 0,0 0,1 1,11 0,1-1,-1 0,1-1,0-1,0 0,0-1,-1-1,1-1,-1 0,1-1,-1-1,0 0,-1-1,1-1,-1-1,-1 0,1-1,-1 0,-1-1,0-1,0 0,-3 3,-1 0,0-1,0 0,-1 0,0-1,-1 0,0 0,0-1,-1 0,-1 0,0-1,0 1,-1-1,-1 0,0 0,0-1,-1 1,-1-6,0 16,-1 1,1-1,-1 1,0-1,0 1,0-1,0 1,0-1,0 1,0 0,-1-1,1 1,-1-1,1 1,-1-1,1 1,-1 0,0-1,1 1,-1 0,0 0,0-1,0 1,0 0,0 0,0 0,0 0,-1 0,1 1,0-1,0 0,-1 0,1 1,-1-1,1 1,0-1,-1 1,1 0,-1 0,1-1,-1 1,1 0,-1 0,1 0,-1 1,1-1,-1 0,0 1,-64 36,60-32,0 1,0 1,1-1,-1 1,2 0,-1 0,1 1,0-1,0 1,1 0,0 0,1 0,0 0,0 1,0-1,1 1,0-1,1 1,0-1,1 1,-1-1,2 1,-1-1,1 0,0 1,1-1,0 0,0 0,1-1,0 1,0-1,2 2,0-2,1-1,0 0,1 0,-1-1,1 0,0 0,1-1,-1 0,1 0,0-1,-1 0,1 0,1-1,-1 0,0-1,1 0,-1-1,0 0,1 0,-1-1,0 0,1-1,-1 0,0 0,0-1,8-3,1-1</inkml:trace>
  <inkml:trace contextRef="#ctx0" brushRef="#br0" timeOffset="3302.185">3161 142,'20'-8,"-1"1,1 2,0 0,0 1,1 0,-1 2,1 1,-1 0,1 2,13 1,-33-1,1-1,0 0,0 1,-1 0,1-1,0 1,-1 0,1 0,0 0,-1 0,1 0,-1 0,0 0,1 0,-1 1,0-1,0 0,0 1,0-1,0 1,0 0,0-1,0 1,0 0,-1-1,1 1,-1 0,0 0,1 0,-1-1,0 1,0 0,0 0,0 0,0-1,-1 1,1 0,-1 0,-28 70,19-54,8-15,0 0,0 1,0-1,1 0,-1 1,1-1,-1 1,1-1,1 1,-1-1,0 1,1 0,-1 0,1-1,0 1,1 0,-1 0,1-1,-1 1,1-1,0 1,0 0,1-1,-1 1,1-1,0 0,-1 0,2 0,-1 1,1 0,3 0,1 1,-1-2,1 1,-1 0,1-1,1-1,-1 1,0-1,0 0,1-1,-1 1,1-2,-1 1,1-1,0 0,-1-1,1 1,-1-1,1-1,-1 0,2 0,16-5</inkml:trace>
</inkml:ink>
</file>

<file path=ppt/ink/ink8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5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451 0,'46'24,"2"-1,0-3,1-2,1-3,0-1,1-3,1-1,40 0,-67-9,0-2,-1-1,1-1,0-1,-1-1,0-1,0-1,5-4,-29 11,1-1,-1 1,1-1,-1 1,1 0,-1-1,1 1,-1-1,1 1,-1 0,1-1,-1 1,1 0,-1 0,1 0,0-1,-1 1,1 0,0 0,-1 0,1 0,-1 0,1 0,0 0,-1 0,1 0,0 0,-1 1,1-1,-1 0,1 0,-1 1,1-1,0 0,-1 1,1-1,-1 0,1 1,-1-1,0 1,1-1,-1 1,1-1,-1 1,0-1,1 1,-1-1,0 1,0-1,1 1,-1 0,0-1,0 1,0-1,0 1,0 0,0-1,0 1,0 0,0-1,0 1,0-1,0 1,0 0,0-1,-1 1,1 0,-22 41,21-41,-7 15,2 1,0-1,0 1,2 0,0 0,1 1,1-1,0 1,1-1,1 1,1-1,2 16,-1 18,24 118,4 0,-29-167,-1 0,0 0,0 0,-1 0,1 0,0 0,-1 0,1 0,-1 0,0 0,1 0,-1 0,0 0,0 0,-1 0,1-1,0 1,0 0,-1-1,1 1,-1-1,0 0,1 1,-1-1,0 0,0 0,1 0,-1 0,0 0,0-1,0 1,0-1,0 1,0-1,0 0,-1 1,1-1,0 0,0 0,-1-1,-90-22,73 16,-25-5,-1 2,-1 2,1 2,-1 2,0 2,0 3,0 1,0 2,1 2,-1 3,2 1,-1 2,1 3,1 1,1 2,-33 19,49-22,1 1,0 1,1 1,1 1,1 1,-5 7,26-25,0-1,0 0,0 1,0-1,1 1,-1-1,1 1,-1 0,1 0,0 0,0 0,0 0,0 0,0 0,0 0,0 0,0 0,1 0,0 1,-1-1,1 0,0 0,0 1,0-1,0 0,0 1,1-1,-1 0,1 0,-1 0,1 1,0-1,0 0,0 0,0 0,0 0,0 0,1-1,-1 1,1 0,-1 0,1-1,0 1,-1-1,1 0,0 1,1-1,19 5,0-3</inkml:trace>
</inkml:ink>
</file>

<file path=ppt/ink/ink8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36.9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1 137,'264'-51,"183"-8,-249 43,-192 15,-5 0,0 0,0 0,0 0,1 0,-1 1,0-1,1 0,-1 1,0-1,1 1,-1-1,1 1,-1 0,1 0,-1 0,1 0,-1 0,1 0,-1 0,1 0,-1 0,1 1,-1-1,1 0,-1 1,0 0,1-1,-1 1,0 0,1-1,-1 1,0 0,0 0,0 0,0 0,0 0,0 1,0-1,0 0,0 0,0 1,-1-1,1 0,-1 1,1-1,-1 1,1-1,-1 0,0 1,1-1,-1 1,-55 102,52-96,0 0,1 1,0-1,0 0,1 1,0 0,0-1,1 1,0-1,1 1,1 5,3 4</inkml:trace>
</inkml:ink>
</file>

<file path=ppt/ink/ink8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17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178 28,'-8'1,"0"0,0 0,0 1,0 0,0 1,0 0,1 0,0 1,-1-1,1 2,0-1,1 1,-1 0,1 0,0 1,0-1,1 2,0-1,0 0,0 1,1 0,-2 4,2-5,1-1,0 1,1-1,-1 1,1 0,0 0,1 0,0 0,0 0,0 0,0 1,1-1,0 0,0 0,1 0,0 1,0-1,0 0,1 0,0 0,0 0,0-1,1 1,0 0,0-1,0 0,1 0,0 0,2 3,-1-4,0 0,0-1,0 1,1-1,-1 0,1-1,0 1,0-1,0 0,0 0,0-1,1 0,-1 0,0 0,0-1,1 0,-1 0,0-1,1 0,-1 0,0 0,0-1,0 0,0 0,0 0,0-1,0 0,-1 0,0 0,1-1,-1 0,0 0,-1 0,1-1,-1 1,0-1,0 0,0 0,-1-1,5-6,-1 0,0 0,-1-1,0 0,-1 0,0 0,-1-1,-1 0,0 0,-2 9,0 0,-1 0,0 0,0 0,0 0,0-1,-1 1,0 0,0 1,0-1,-1 0,1 0,-1 0,0 1,-1-1,1 1,-1 0,0-1,0 1,0 0,0 1,-1-1,0 1,1-1,-1 1,-4-2,-15-7,0 4</inkml:trace>
</inkml:ink>
</file>

<file path=ppt/ink/ink8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0.49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7 340,'-5'-14,"3"-20,3-8,5-2,2 1,-1 4,4 8,-1 5,4 2,3 0,4 9,-1 12,-5 6</inkml:trace>
</inkml:ink>
</file>

<file path=ppt/ink/ink8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27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0 154,'5'275,"5"-241,0-48,-5-14,1 0,1 1,1 0,1 1,2 0,1 0,12-20,-8 18,0 0,2 2,1 0,1 1,1 1,17-15,-38 38,1-1,0 1,-1 0,1 0,0 0,-1 0,1 0,0 0,0 0,0 1,0-1,0 0,0 0,0 1,0-1,0 0,0 1,0-1,1 1,-1 0,0-1,0 1,0 0,1 0,-1 0,0-1,0 1,1 1,-1-1,0 0,0 0,1 0,-1 1,0-1,0 0,0 1,1-1,-1 1,0 0,0-1,0 1,0 0,0 0,0-1,0 1,-1 0,1 0,0 0,0 0,-1 0,1 0,0 1,16 59,-11-41</inkml:trace>
</inkml:ink>
</file>

<file path=ppt/ink/ink8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55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48 26,'-2'6,"-6"15,0 0,1 0,1 0,1 1,1 0,0 0,2 1,1-1,1 0,1 1,3 20,-4-40,1-1,-1 0,1 1,0-1,-1 0,1 0,0 0,1 0,-1 0,0 0,0 0,1 0,0 0,-1 0,1-1,0 1,-1-1,1 1,0-1,0 0,0 1,1-1,-1 0,0 0,0-1,0 1,1 0,-1-1,0 0,1 1,-1-1,0 0,1 0,-1 0,1 0,-1-1,0 1,2-1,79-45,-74 38,-1 0,1-1,-2 0,1 0,-1-1,-1 0,0 0,0-1,-1 1,0-1,-1 0,0-1,0-1,-3 8,0 0,0 0,0 0,-1-1,0 1,0 0,0 0,-1-1,1 1,-1 0,0 0,-1 0,1 0,-1 0,0 0,0 1,-1-1,0 0,1 1,-1 0,-1 0,1 0,-1 0,1 0,-1 1,0-1,0 1,-1 0,1 0,-5-2,1 1,0-1,0 1,-1 1,1-1,-1 1,0 1,0 0,0 0,0 1,0 0,0 0,0 1,-6 0,-4 5</inkml:trace>
</inkml:ink>
</file>

<file path=ppt/ink/ink8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1.8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 0,'-5'69,"2"1,4-1,2 1,4-1,13 61,41 129,-60-251,0 0,-1 0,-1 0,1 0,-1 0,-1 0,1 0,-1 0,-1 0,1-1,-1 1,-3 4,-6 6</inkml:trace>
</inkml:ink>
</file>

<file path=ppt/ink/ink8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14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0 138,'39'-10,"26"-3,12-4,-1 1,-6 3,-8-1,-6 2,-8 3,-7 3,-1-2,-2 0,-3 1,-8 2</inkml:trace>
</inkml:ink>
</file>

<file path=ppt/ink/ink8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2.81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268 610,'-49'39,"1"2,3 3,-17 20,54-55,3-5,0 1,1-1,-1 1,1 0,0 0,0 0,1 0,0 1,0-1,0 1,0 0,1 0,0 0,0 0,1 1,-1 5,2-11,1 1,-1-1,1 0,-1 1,1-1,0 0,-1 0,1 0,0 0,0 0,0 1,0-2,0 1,0 0,0 0,0 0,1 0,-1-1,0 1,0 0,1-1,-1 1,0-1,1 0,-1 1,1-1,-1 0,0 0,1 0,-1 0,1 0,-1 0,0 0,1-1,-1 1,0 0,1-1,-1 1,1-1,53-20,-36 7,-1 0,-1-1,0-1,-1 0,-1-1,12-17,7-7,-34 40,1 1,-1-1,0 0,0 1,0-1,1 1,-1-1,0 0,1 1,-1-1,1 1,-1-1,0 1,1-1,-1 1,1 0,-1-1,1 1,0-1,-1 1,1 0,-1 0,1-1,0 1,-1 0,1 0,-1 0,1 0,0-1,-1 1,1 0,0 0,-1 0,1 1,0-1,-1 0,1 0,0 0,-1 0,1 1,-1-1,1 0,0 0,-1 1,1-1,-1 1,1-1,-1 0,1 1,-1-1,1 1,-1-1,0 1,1-1,-1 1,0 0,1-1,-1 1,9 46,-7-29,-2-11,1 0,1 0,-1 0,1 0,0 0,1 0,0-1,0 1,0-1,1 1,0-1,0 0,0-1,1 1,0-1,0 0,0 0,1 0,0-1,-1 0,2 0,-1 0,0-1,1 0,0 0,-1-1,1 1,0-2,1 1,5-1,0-1,0-1,-1 0,1 0,0-1,-1-1,1 0,-1-1,0-1,0 1,-1-2,1 0,-1 0,0-1,-1 0,1-1,-2 0,1-1,-1 0,26-27,-1-2,-3-1,-1-2,4-10,-31 47,20-27,0 0,-3-1,0-2,-2 0,-2-1,-1 0,-2-1,-1-1,-2 0,-2-1,-1 0,-2 0,0-25,-5 55,0 0,-1 0,0 1,0-1,-1 1,0-1,-1 1,1 0,-1-1,0 1,-1 1,0-1,0 0,-1 1,1 0,-6-5,8 10,1 0,-1 0,0 0,1 0,-1 1,0-1,0 1,0-1,0 1,0 0,0-1,0 1,0 0,0 0,0 0,1 1,-1-1,0 0,0 1,0 0,0-1,0 1,1 0,-1 0,0 0,0 0,1 0,-1 0,1 0,-1 0,1 1,0-1,-1 2,-39 54,27-17,3 0,1 1,2 0,2 0,1 1,3 0,1-1,2 1,5 29,-4-48,1-1,2 1,0 0,1-1,1 0,1-1,1 1,1-1,1-1,1 0,1-1,0 0,1-1,1 0,1-1,0-1,16 11,26 18,-51-43</inkml:trace>
</inkml:ink>
</file>

<file path=ppt/ink/ink8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05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60,'43'-10,"34"-2,13-1,-4 3,-7 4,-11 1,-14 3,-10 1,-4 6,-3 1,-4 1,-2-2,-2 4,-6 0</inkml:trace>
</inkml:ink>
</file>

<file path=ppt/ink/ink8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24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0,'14'34,"5"6,0-4</inkml:trace>
</inkml:ink>
</file>

<file path=ppt/ink/ink8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49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78 195,'-14'-38,"-5"-18,-4 1,2 10</inkml:trace>
</inkml:ink>
</file>

<file path=ppt/ink/ink8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3.7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13 1,'-2'17,"1"0,1 1,1-1,0 0,1 0,1 0,1 0,0 0,1 0,1-1,0 0,1 0,1-1,1 0,0 0,11 12,-18-24,1-1,0 0,0 0,0 0,0-1,0 1,0-1,1 1,-1-1,0 0,1 0,-1 0,1-1,-1 0,1 1,-1-1,1 0,-1 0,1-1,-1 1,1-1,-1 0,1 0,-1 0,0 0,1-1,-1 1,0-1,0 0,0 0,0 0,0 0,-1 0,3-3,1 0,-1-1,1 0,-1 0,-1 0,1 0,-1-1,0 0,-1 1,1-2,-1 1,-1 0,1-1,-1 1,-1-1,1-5,-1 7,-1 1,1-1,-1 0,-1 0,1 1,-1-1,0 0,-1 1,1-1,-1 1,0-1,0 1,-1 0,0 0,0 0,0 0,0 0,-1 1,0-1,0 1,0 0,0 0,0 0,-1 1,0 0,0 0,0 0,0 0,0 1,-1 0,1 0,-1 0,1 1,-1 0,-1 0,0 0,-1 0,1 0,-1 1,1 0,-1 1,1 0,0 0,-1 1,1-1,0 1,0 1,0 0,0 0,0 0,1 1,-1 0,1 0,-1 1,-12 13</inkml:trace>
</inkml:ink>
</file>

<file path=ppt/ink/ink8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44.0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1 224,'138'-154,"-137"152,-1 1,1 0,-1-1,1 1,0 0,0-1,-1 1,1 0,0 0,0 0,0 0,0 0,1 0,-1 0,0 0,0 0,0 1,1-1,-1 0,0 1,1-1,-1 1,1-1,-1 1,1 0,-1 0,1-1,-1 1,1 0,-1 0,0 1,1-1,-1 0,1 0,-1 1,1-1,-1 1,0-1,1 1,-1 0,0-1,1 1,-1 0,0 0,0 0,0 0,0 0,0 0,0 0,0 0,0 1,0-1,0 0,-1 0,1 1,-1-1,1 0,-1 1,1 0,1 13,-2-9,0 0,0 0,1-1,0 1,0 0,0-1,1 1,-1-1,1 1,1-1,-1 0,1 0,0 0,0 0,0 0,1-1,0 1,0-1,0 0,0 0,0 0,1-1,0 0,0 0,0 0,1 0,8 0,1-1,-1-1,0-1,1 0,-1-1,1 0,-1-1,0 0,0-2,0 1,0-2,-1 0,0-1,1 0,-2 0,1-2,-1 0,0 0,-1-1,0 0,-1-1,6-6,-10 10,0 0,0 0,0-1,-1 0,0 0,0-1,-1 1,0-1,0 0,-1 0,1-4,1-9</inkml:trace>
</inkml:ink>
</file>

<file path=ppt/ink/ink8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0.7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313 513,'-10'-1,"0"1,-1 0,1 1,-1 0,1 1,0 0,0 1,0 0,0 0,0 1,1 0,-1 1,1 0,-4 3,12-7,-11 5,1 1,1 0,-1 1,1 0,1 0,-1 1,2 0,-1 1,1 0,0 0,1 1,1 0,-1 0,2 1,0-1,0 1,1 0,0 1,1-1,1 1,0 0,0-1,1 1,1 10,1-19,0 1,0-1,0 0,1 1,0-1,-1 0,2 0,-1 0,0 0,1-1,-1 1,1-1,0 1,0-1,1 0,-1 0,1 0,-1-1,1 1,0-1,0 0,0 0,0 0,0-1,1 1,-1-1,1 0,-1 0,0-1,1 1,-1-1,1 0,-1 0,1 0,-1-1,1 0,-1 0,1 0,-1 0,0-1,0 1,0-1,0 0,3-2,23-11,-1-1,-1-1,0-2,-1-1,-2 0,0-2,-1-1,-1-1,-1-1,11-18,39-86,-72 120,-9 21,-13 23,12-17,0 2,1-1,1 1,1 0,1 1,0 0,2-1,0 2,1 3,4-19,-1-1,1 1,0 0,0-1,1 1,-1-1,1 0,0 0,1 1,0-1,-1-1,1 1,1 0,-1-1,1 1,0-1,0 0,0-1,0 1,1 0,-1-1,1 0,0 0,0-1,0 0,0 1,1-1,-1-1,1 1,-1-1,1 0,-1 0,1-1,-1 0,1 0,0 0,-1-1,1 1,0-1,-1-1,1 1,18-9,0 0,-1-2,0 0,-1-1,0-2,-2 0,1-1,-2-1,0-1,-1-1,5-8,26-39,-2-2,-4-3,-3-1,5-18,-45 90,12-20,-1 0,0-1,-2 0,-1-1,0 0,-2 0,0-1,-2 0,0 0,-1 0,-2 0,-1-16,1 38,-1-1,0 1,0-1,0 1,-1 0,1-1,0 1,0 0,-1-1,1 1,-1 0,1-1,-1 1,0 0,1 0,-1 0,0-1,0 1,0 0,0 0,0 0,0 0,0 1,0-1,0 0,0 0,0 1,-1-1,1 0,0 1,-1-1,1 1,0 0,-1-1,1 1,0 0,-1 0,1 0,-1 0,1 0,0 0,-1 0,1 1,0-1,-1 0,1 1,0-1,-1 1,1 0,0-1,0 1,0 0,0 0,-1-1,1 1,0 0,0 1,-10 10,1-1,0 1,1 1,0 0,1 0,1 1,-6 14,1-5,-12 26,2 2,2 0,3 1,1 1,3 1,3 0,-2 31,11-69,0-1,1 0,1 1,0-1,1 0,1 1,0-1,1-1,1 1,0-1,2 2,-4-9,0 0,1-1,0 0,0 1,1-2,-1 1,2 0,-1-1,0 0,1 0,0 0,0-1,0 0,1 0,0-1,-1 0,1 0,0 0,0-1,1 0,-1 0,0-1,5 0,9 1,0-1,0-1,0-1,0-1,0-1,0-1,0-1,18-6,-32 9,0-1,0 0,0 0,0 0,0-1,-1 0,0 0,0-1,0 1,0-1,-1-1,0 1,0-1,0 0,-1 0,0 0,0-1,0 1,-1-1,0 0,0 0,-1 0,0 0,0-1,-1 1,1-4,-2 5,0 1,-1 0,1 0,-1-1,0 1,-1 0,1 0,-1 0,0 0,0 1,-1-1,1 0,-1 1,0-1,0 1,0 0,-1 0,0 1,1-1,-1 1,-1-1,1 1,0 0,-4-1,-117-51,108 49,1 0,-1 1,-1 1,1 0,0 1,-1 1,0 1,1 0,-1 2,0 0,0 1,1 0,-14 5,2 5</inkml:trace>
  <inkml:trace contextRef="#ctx0" brushRef="#br0" timeOffset="401.377">1696 569,'-18'3,"0"0,1 2,-1-1,1 2,0 1,1 0,0 1,0 0,0 2,1-1,1 2,-1 0,2 1,-9 9,19-17,0-1,0 1,0-1,1 1,0 0,0 0,0 0,0 0,0 0,1 1,-1-1,1 0,1 1,-1-1,0 1,1-1,0 1,0-1,0 1,1-1,0 1,0-1,0 0,0 1,0-1,1 0,0 0,0 0,0 0,0 0,1 0,0-1,-1 1,1-1,1 1,-1-1,0 0,1-1,-1 1,1 0,0-1,2 1,2 1,0 0,1 0,0-1,0 0,-1-1,2 1,-1-2,0 1,0-2,1 1,-1-1,0 0,0-1,1 0,-1-1,0 0,0 0,0-1,0 0,-1 0,1-1,-1-1,0 1,0-1,0 0,-1-1,0 0,0 0,0-1,-1 0,0 0,3-5,-3 2,-2 0,1 0,-1-1,-1 0,0 0,0 0,-1 0,-1 0,0 0,0 0,-1-1,-1 1,0 0,0-1,-1 1,0 0,-1 0,-4-8,-20-11,11 22</inkml:trace>
  <inkml:trace contextRef="#ctx0" brushRef="#br0" timeOffset="1083.948">1865 710,'1'7,"0"0,1-1,0 1,0 0,0-1,1 0,0 1,0-1,0 0,1 0,0-1,0 1,1-1,-1 0,1 0,0 0,0-1,1 0,-1 0,1 0,0-1,0 0,1 0,-1 0,0-1,1 0,0 0,-1 0,1-1,0 0,0-1,0 1,0-1,-1-1,1 1,0-1,0 0,2-1,2-2,1 0,-1 0,0-1,-1-1,1 0,-1 0,-1-1,1 0,-1-1,0 0,0 0,-1-1,-1 0,1-1,-1 0,-7 11,0-1,0 1,0-1,0 1,0-1,1 1,-1-1,0 1,0-1,1 1,-1-1,0 1,1-1,-1 1,0-1,1 1,-1-1,1 0,-1 1,1-1,-1 0,1 0,-1 1,1-1,-1 0,1 0,-1 0,1 1,-1-1,1 0,-1 0,1 0,0 0,-1 0,1 0,-1 0,1 0,-1 0,1-1,-1 1,1 0,-1 0,1 0,-1-1,1 1,-1 0,1 0,-1-1,1 1,-1 0,1-1,-1 1,0-1,1 1,3 18,-2-13,0 1,0-1,1 0,-1 0,1 0,0 0,0 0,1 0,0-1,-1 0,1 0,1 0,-1 0,1 0,-1-1,1 0,0 0,0 0,0-1,1 0,-1 0,0 0,1 0,0-1,-1 0,1 0,0-1,-1 1,3-1,7 0,0 0,0-1,0 0,0-1,0-1,0 0,-1-1,1-1,-1 0,0-1,-1-1,1 0,-1 0,-1-1,1-1,-1 0,5-7,17-16,-1-2,-2-1,-1-2,-2 0,-2-2,-1-1,-3-1,-1-1,-1-1,-3-1,-2 0,-1-3,-8 30,-1 0,-1 0,0-1,-1 1,-1-1,-1 0,-1 0,0 0,-1 0,-3-14,4 31,0 0,0-1,-1 1,1 0,0 0,-1-1,1 1,-1 0,1 0,-1 0,0-1,1 1,-1 0,0 0,0 0,0 0,0 0,0 0,0 1,0-1,0 0,0 0,0 1,0-1,0 1,-1-1,1 1,0-1,0 1,-1 0,1 0,0-1,-1 1,1 0,0 0,-1 0,1 1,0-1,-1 0,1 0,0 1,0-1,-1 1,1-1,0 1,0-1,0 1,-1 0,-45 46,31-16,2 0,1 1,2 0,0 1,3 0,1 1,1 0,1 0,3 3,-1-14,0 0,2 1,1 0,1-1,2 1,0-1,1 0,1 0,1 0,1 0,1-1,1 0,1-1,1 0,1 0,11 14,39 10,-46-43</inkml:trace>
  <inkml:trace contextRef="#ctx0" brushRef="#br0" timeOffset="1331.159">2457 428,'44'-4,"37"-8,11 0,-2 1,-5 2,-9-1,-11 0,-9 2,-7 3,-9 1,-10 3</inkml:trace>
</inkml:ink>
</file>

<file path=ppt/ink/ink8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06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274 355,'32'-12,"0"0,0-3,-2 0,1-2,-2-1,-1-1,14-12,-33 24,0 0,-1 0,1-1,-1 0,-1 0,0-1,0 0,0 0,-1 0,-1-1,0 0,0 0,-1-1,0 1,0-1,-2 0,1 0,-1-3,-2 12,1 1,-1 0,0-1,0 1,0 0,0-1,0 1,-1 0,1 0,0-1,-1 1,1 0,-1 0,1-1,-1 1,1 0,-1 0,0 0,0 0,1 0,-1 0,0 0,0 0,0 0,0 0,0 0,0 1,-1-1,1 0,0 1,0-1,0 1,-1-1,1 1,0 0,0-1,-1 1,1 0,0 0,-1 0,1 0,0 0,-1 0,1 1,0-1,-1 0,1 1,0-1,0 0,-1 1,1 0,0-1,0 1,0 0,0 0,0-1,0 1,0 0,0 0,0 0,0 0,1 0,-1 0,0 0,0 1,1-1,-10 17,0 1,2 0,0 0,1 1,1-1,1 1,1 1,1-1,0 12,-1-12,-51 457,39-288,12-108,-4 1,-4-1,-18 61,27-126,-1-1,0 0,-2-1,0 1,0-1,-1 0,-1-1,0 0,-1 0,0-1,-1 0,-1 0,0-1,0-1,-1 1,-8 3,9-7,-1 0,0-1,-1 0,0-1,1-1,-1 0,-1-1,-12 2,21-4,1-1,-1 0,1 0,-1 0,1 0,-1-1,1 0,-1 0,1 0,0 0,-1-1,1 1,0-1,0 0,0-1,0 1,0-1,1 1,-1-1,1 0,0 0,-1-1,2 1,-1-1,0 0,1 1,-1-1,1-1,-1-6,1 0,0 0,1 0,0 0,0 0,2 0,-1 0,1 0,1 0,0 0,1 0,0 1,0-1,1 1,0 0,1 0,0 0,1 1,3-5,16-26,2 1,2 2,1 0,2 2,2 2,1 1,1 1,1 2,2 2,1 2,1 1,37-15,50-7,-110 39</inkml:trace>
</inkml:ink>
</file>

<file path=ppt/ink/ink8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3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47 0,'-10'38,"-2"23,-1 6,4-5,7-12,4-19,2-20,0-17,-1-12,0-7,-1 0</inkml:trace>
</inkml:ink>
</file>

<file path=ppt/ink/ink8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48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57 238,'-9'-39,"-4"-17,-4 1,6 10,4 17,9 14,3 13,7 8,5 7,0 1</inkml:trace>
</inkml:ink>
</file>

<file path=ppt/ink/ink8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249 1,'-10'34,"-7"20,-2 6,3-2,0-6,1-8,0-6,2-5,-2-3,2-2,-2-5,-3-3,-3-4,-3-4,3-6</inkml:trace>
</inkml:ink>
</file>

<file path=ppt/ink/ink8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4.86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0,'43'0,"19"5,4 6,-4 2,-9 3,-3-2,-5 3,-6-3,-5-2,-3 0,-2-1,-1-3,-1-3,0-1,-4-3</inkml:trace>
</inkml:ink>
</file>

<file path=ppt/ink/ink8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5.61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84 653,'17'-6,"1"0,-1-1,0-1,-1-1,1 0,-2-1,0-1,0 0,-1-1,0-1,-1 0,0-1,-1 0,-1-1,0 0,-1-1,-9 14,0 1,0-1,0 1,0-1,-1 1,1-1,0 0,-1 1,0-1,1 0,-1 0,0 1,0-1,0 0,0 1,0-1,0 0,0 0,-1 1,1-1,-1 0,1 1,-1-1,0 0,1 1,-1-1,0 1,0-1,0 1,0 0,-1-1,1 1,0 0,0 0,-1 0,1 0,-1 0,1 0,-1 0,1 0,-1 1,-1-1,-2-1,1 1,-1 1,0-1,0 1,0 0,0 0,1 0,-1 1,0 0,0-1,1 2,-1-1,0 1,1-1,-1 2,-15 9,2 0,0 2,0 1,1 0,1 1,0 0,2 1,0 1,1 1,0 0,2 0,0 1,-4 13,12-29,1 0,0 1,0-1,0 0,0 1,1-1,0 1,0 0,0-1,0 1,1 0,0-1,0 1,0 0,1 0,-1-1,1 1,0 0,1-1,-1 1,1-1,-1 1,2-1,-1 0,0 0,1 0,0 0,-1 0,2-1,-1 1,0-1,1 0,-1 0,1 0,0 0,0-1,0 1,0-1,1 0,-1 0,1-1,-1 1,2-1,10 0,1-1,-1-1,1-1,-1 0,0-1,0-1,0 0,-1-1,1-1,-1 0,14-9,-11 8,52-26,-1-3,-2-3,1-5,87-77,-202 164,35-34,1-1,0 2,1-1,0 2,1-1,0 1,0 1,1-1,1 2,0-1,1 1,-1 2,6-13,0 1,0-1,1 1,-1 0,1-1,0 1,0-1,0 1,0 0,0-1,0 1,1 0,-1-1,1 1,0-1,-1 1,1-1,1 1,-1-1,0 0,0 0,1 1,0-1,-1 0,1 0,0 0,0-1,0 1,0 0,0-1,0 1,1-1,-1 0,0 0,1 0,-1 0,2 1,2 0,0-1,1 1,-1-1,1 0,0-1,-1 1,1-1,0-1,-1 1,1-1,-1 0,1-1,-1 0,6-1,11-7,-1-1,0 0,-1-2,0 0,0-1,-2-2,0 0,-1 0,-1-2,0 0,-1-1,-1-1,1-4,11-17,-2 0,-2-2,-1-1,4-18,-21 51,-1 0,-1-1,0 1,0-1,-1 1,-1-1,0 0,0 0,-1 0,-1 1,0-1,-1 0,0 0,0 1,-2-1,1 1,-1 0,-1 0,0 1,-6-11,6 16,-1-1,1 1,-1 0,0 1,0-1,-1 1,1 1,-1-1,0 1,0 0,0 0,0 1,-1 0,1 0,-1 1,1 0,-1 0,1 1,-1 0,1 0,-1 1,0 0,1 0,0 1,-1 0,1 0,0 1,0 0,0 0,0 0,1 1,-1 0,1 1,0-1,-1 2,-3 6,0 1,1 1,0 0,1 0,0 1,1 0,1 0,1 0,0 1,1 0,0 0,2 0,-1 0,2 0,1 1,0-1,0 1,2-1,0 1,0-3,0 1,1 0,1-1,0 1,1-1,0 0,2 0,-1-1,1 0,1 0,1 0,0-1,0-1,1 1,0-2,1 1,1-1,-1-1,1 0,9 4,10 6,1-2,0-1,1-2,1-1,0-2,1-1,0-2,3 0,-5-3</inkml:trace>
</inkml:ink>
</file>

<file path=ppt/ink/ink8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2:56.36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0 763,'16'18,"-2"0,0 1,-1 0,-1 1,0 1,-2 0,0 0,-2 1,0 0,-2 1,0-1,-1 1,-2 0,-1-10,-1 0,-1 0,0-1,-1 1,0 0,-1-1,0 1,-1-1,-1 0,0 1,0-2,-1 1,-5 8,10-20,0 1,0 0,0 0,0 0,0 0,-1-1,1 1,0 0,-1 0,1-1,0 1,-1 0,1 0,-1-1,1 1,-1 0,1-1,-1 1,1-1,-1 1,0 0,1-1,-1 0,0 1,1-1,-1 1,0-1,0 0,1 1,-1-1,0 0,0 0,0 0,0 0,1 0,-1 0,0 0,0 0,0 0,0 0,1 0,-1 0,0-1,0 1,0 0,1 0,-1-1,0 1,1-1,-1 1,0-1,1 1,-1-1,0 1,1-1,-1 0,1 1,-1-1,1 0,-1 1,-7-54,15 22,2 0,1 1,1 1,2 0,1 0,1 1,2 1,0 1,2 0,11-11,7-13,2 2,2 1,2 2,3 2,1 3,1 1,3 2,14-6,-63 43,63-27,-63 27,0 1,-1-1,1 1,0-1,0 1,-1 0,1 0,0 0,0 0,0 0,-1 0,1 0,0 1,0-1,-1 1,1-1,0 1,-1-1,1 1,0 0,-1 0,1 0,-1 0,0 0,1 0,-1 1,0-1,1 0,-1 1,0-1,0 0,0 1,0-1,-1 1,1 0,0 0,0 9,-1 0,0-1,-1 1,0-1,0 1,-1-1,-1 1,0-1,0 0,-1 0,0 0,-1-1,0 1,-1-1,1 0,-2-1,1 1,-1-1,-1 0,1-1,-5 4,-31 31,-1-1,-2-3,-1-1,-40 22,87-59,0-1,0 1,0 0,0-1,0 1,0 0,0 0,0-1,0 1,-1 0,1-1,0 1,0 0,0 0,0-1,-1 1,1 0,0 0,0 0,-1-1,1 1,0 0,29-27,-11 14</inkml:trace>
  <inkml:trace contextRef="#ctx0" brushRef="#br0" timeOffset="316.061">1101 481,'-34'43,"2"1,2 2,2 1,3 1,-1 4,25-50,-1 0,1 1,-1-1,1 0,0 0,0 1,0-1,0 1,0-1,0 1,1-1,-1 1,1-1,0 1,0 0,0-1,0 1,0-1,0 1,1 0,-1-1,1 1,0-1,0 1,0-1,0 0,0 1,0-1,1 0,-1 0,1 0,-1 0,1 0,0 0,0 0,0-1,0 1,0 0,0-1,1 0,-1 0,0 1,1-1,9-1,0-1,0 0,0-1,0 0,-1-1,1 0,-1-1,0 0,0-1,0 0,-1 0,1-2,-2 1,1-1,0 0,-1-1,-1 0,1-1,-2 0,8-9,-10 12,-1 0,1 0,-1-1,-1 1,1-1,-1 0,0 0,-1 0,0 0,0 0,0 0,-1-1,0 1,-1 0,1-1,-1 1,-1-1,0 1,0-1,0 1,-1 0,0 0,0-1,0 1,-1 1,-1-1,1 0,-1 1,0 0,0 0,-1 0,-2-3,-1 2,0 1,-1 0,1 0,-1 1,0 0,0 0,-1 1,1 0,-1 1,-9-2,-1 0</inkml:trace>
  <inkml:trace contextRef="#ctx0" brushRef="#br0" timeOffset="3220.81">1439 537,'5'20,"1"19,1 10,-2 0,-2-3,-1-5,4-4,6-9,0-14,4-14,-2-7</inkml:trace>
  <inkml:trace contextRef="#ctx0" brushRef="#br0" timeOffset="3470.05">1495 142,'0'0</inkml:trace>
  <inkml:trace contextRef="#ctx0" brushRef="#br0" timeOffset="4103.969">1806 481,'-35'134,"-40"81,63-178,15-56,8-13,1 1,1-1,2 2,1 0,2 1,1 1,0 1,3 0,3-2,23-17,-47 47,1 0,-1 0,0 0,1 0,-1 0,0 0,0 1,1-1,-1 0,0 1,-1-1,1 1,0-1,0 1,0-1,-1 1,1 0,-1-1,0 1,1 0,-1 0,0-1,0 1,0 0,0 0,0-1,0 1,-1 0,1-1,-1 1,0 1,1 0,0 16,1 0,1 0,0-1,1 1,2 0,-1-1,3 2,-6-16,1 1,0 0,0 0,1-1,-1 1,1-1,0 0,1 0,-1 0,1 0,-1 0,1-1,0 0,0 1,1-2,-1 1,1 0,-1-1,1 0,0 0,0 0,0-1,0 0,0 1,0-2,0 1,0-1,3 0,4-2,0-2,0 1,0-2,0 0,-1 0,0-1,0 0,0-1,-1 0,0-1,-1 0,1-1,-1 0,-1 0,0-1,0 0,-1 0,0-1,3-8,7-5,-1-1,-2 0,0-1,-2-1,0 0,4-19,-13 4,-7 26</inkml:trace>
  <inkml:trace contextRef="#ctx0" brushRef="#br0" timeOffset="4489.447">2653 1,'5'44,"7"39,-5 0,-3 0,-4 22,-29 92,29-90,1-107</inkml:trace>
  <inkml:trace contextRef="#ctx0" brushRef="#br0" timeOffset="4732.219">2427 311,'29'5,"33"-3,11-3,-2 0,-3 0,-9-5,-10-2,-7 2,-8 0,-3 3,-8 1</inkml:trace>
</inkml:ink>
</file>

<file path=ppt/ink/ink8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03.64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88 37,'13'95,"-3"0,-5 0,-5 13,-4-65,-3 1,-1-1,-2-1,-2 0,-2 0,-14 28,-2 9,28-49,8-26</inkml:trace>
  <inkml:trace contextRef="#ctx0" brushRef="#br0" timeOffset="350.482">31 8,'49'-5,"-1"3,1 1,0 3,0 1,-1 3,0 2,25 8,-59-12,-1 0,1 0,-1 2,0-1,-1 2,1 0,-1 0,-1 1,1 1,7 7,-14-12,-1 1,0-1,0 1,-1 0,0 0,1 0,-2 1,1-1,-1 1,1-1,-1 1,-1 0,1 0,-1 0,0 0,-1 0,1 0,-1 0,0 0,-1 0,0 0,0 0,0 0,0 0,-1 0,0 0,-2 3,0 1,-1-1,0-1,-1 1,1-1,-2 0,1 0,-1 0,0-1,-1 0,1-1,-1 1,-1-2,1 1,-1-1,0 0,-7 2,-171 53,157-52,-77 14,80-18</inkml:trace>
</inkml:ink>
</file>

<file path=ppt/ink/ink8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2.77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1,'5'5,"6"1,6 0,0-6,3-3,-3-1</inkml:trace>
</inkml:ink>
</file>

<file path=ppt/ink/ink8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3.18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0,'0'5,"0"-3,0-3</inkml:trace>
</inkml:ink>
</file>

<file path=ppt/ink/ink8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4.32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453 4,'-1'375,"-54"-70,30-227,22-74,1-7</inkml:trace>
  <inkml:trace contextRef="#ctx0" brushRef="#br0" timeOffset="283.777">0 145,'44'-10,"52"-7,19-6,0 0,-9 5,-15 1,-11 2,-11 5,-12 4,-11 2,-9 3,-5 1,-4 0,-1 1,-1 0,-1-1,-3 6,-6 0</inkml:trace>
  <inkml:trace contextRef="#ctx0" brushRef="#br0" timeOffset="615.406">820 455,'52'-4,"23"-3,3 1,-6 1,-12 1,-10 2,-10 1,-6 0,-4 1,-3 1,-6-6,-1-1,0 0,-3 2</inkml:trace>
  <inkml:trace contextRef="#ctx0" brushRef="#br0" timeOffset="866.887">904 625,'43'5,"29"1,12 0,-4-6,-6-3,-11-1,-6 1,-13-5,-14-1</inkml:trace>
</inkml:ink>
</file>

<file path=ppt/ink/ink8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16.468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226 45,'5'0,"1"5,0 7,-1 5,-1 5,-2 4,-1 2,-1 0,0 2,0-1,0 1,0-1,-1-1,1 1,0-1,0 1,5-11,1-7</inkml:trace>
  <inkml:trace contextRef="#ctx0" brushRef="#br0" timeOffset="270.917">0 525,'39'-9,"31"-4,9-4,-4 1,-10 3,-12 4,-9 3,-8 3,-10 7,-10 2</inkml:trace>
  <inkml:trace contextRef="#ctx0" brushRef="#br0" timeOffset="669.679">84 723,'16'-2,"20"-4,-1 1,1 2,-1 2,1 1,15 4,-49-5,0 1,0 0,-1 0,1 0,0 0,0 0,0 0,-1 0,1 1,0-1,0 1,0-1,-1 1,1 0,0-1,-1 1,1 0,-1 0,1 0,-1 1,0-1,1 0,-1 0,0 1,0-1,0 1,0-1,0 1,0-1,0 1,0 0,-1-1,1 1,-1 0,1 0,-1 0,0-1,1 1,-1 0,0 0,0 0,0-1,-1 1,1 0,0 0,-1 0,1-1,-1 1,0 0,1-1,-1 1,0 0,0-1,0 1,-1 0,-87 80,80-77,0 1,1 0,0 0,0 0,0 1,1 1,0-1,0 1,1 0,0 1,0-1,1 1,0 0,-2 7,7-14,-1 0,1-1,-1 1,1 0,0 0,0 0,-1-1,1 1,1 0,-1 0,0 0,0 0,1-1,-1 1,1 0,-1 0,1-1,0 1,0 0,0-1,0 1,0-1,0 1,0-1,0 0,1 1,-1-1,0 0,1 0,-1 0,1 0,-1 0,1 0,0 0,-1 0,1-1,0 1,0-1,-1 1,1-1,0 0,0 0,0 0,0 0,0 0,86-8,1-31,-64 25</inkml:trace>
  <inkml:trace contextRef="#ctx0" brushRef="#br0" timeOffset="1000.824">1017 356,'5'15,"0"1,-1 0,-1 0,0 0,-1 1,-1-1,0 0,-1 1,-1-1,-1 1,0-1,-1 0,-1 2,-7 67,-18 101,32-175,3-6</inkml:trace>
  <inkml:trace contextRef="#ctx0" brushRef="#br0" timeOffset="1314.851">734 272,'196'-9,"158"-28,-269 27,50-14,-134 23,0 1,-1 0,1-1,0 1,-1 0,1-1,0 1,0 0,-1 0,1 0,0 0,0-1,0 1,-1 0,1 1,0-1,0 0,-1 0,1 0,0 0,0 0,-1 1,1-1,0 0,0 1,-1-1,1 1,0-1,-1 1,1-1,-1 1,1-1,-1 1,1-1,-1 1,1 0,-1-1,1 1,-1 0,0-1,1 1,-1 0,0 0,0-1,0 1,0 0,1 0,-1-1,0 1,0 0,0 0,0 0,-1-1,1 1,0 0,0 0,-30 36,5-19,1-3</inkml:trace>
  <inkml:trace contextRef="#ctx0" brushRef="#br0" timeOffset="1564.476">650 864,'33'9,"36"4,10-6,2-3,-4-3,-10-6,-6-3,-10 1,-8-4,-6 0,-6 2,-2 3,-2-3,0 1,-6 1</inkml:trace>
  <inkml:trace contextRef="#ctx0" brushRef="#br0" timeOffset="2104.609">1581 779,'3'28,"3"11,-2 1,-1 0,-3 0,-3 32,-21-8,23-62,1-1,-1 0,0 0,1 0,-1 1,0-1,0 0,0 0,0 0,0 0,0 0,0-1,0 1,0 0,0 0,0-1,-1 1,1 0,0-1,0 0,-1 1,1-1,0 0,-1 1,1-1,0 0,-1 0,1 0,0 0,-1 0,1-1,0 1,-1 0,1-1,0 1,-1 0,1-1,0 0,0 1,-1-1,1 0,0 0,0 1,0-1,0 0,-1-1,-1-5,-1 0,1 0,0 0,0-1,1 1,0-1,0 1,1-1,0 0,0 0,1 0,0 1,0-1,1 0,0 0,1 0,-1 1,2-1,-1 1,1-3,8-12,0-1,1 1,1 1,1 0,1 1,0 1,2 0,0 1,1 1,1 0,1 2,0 0,1 1,0 1,1 1,14-5,-28 12,-1 1,0 0,1 0,0 0,0 1,0 1,0-1,0 1,0 1,1-1,-1 1,1 1,-1 0,1 0,-1 0,1 1,-7 0,0 0,-1-1,1 1,0 0,-1 0,1 0,0 0,-1 0,1 0,-1 0,0 1,1-1,-1 0,0 1,0-1,0 1,0-1,0 1,0 0,-1-1,1 1,0 0,-1 0,1 0,-1-1,0 1,1 0,-1 0,0 0,0 0,-1 0,1-1,0 1,0 0,-1 0,1 0,-1-1,0 1,1 0,-1 0,0-1,0 1,-1 0,-53 64,49-60,-1-1,1 1,-1-2,1 1,-2-1,1 0,0 0,-1-1,1 0,-1-1,0 1,0-1,0-1,0 0,0 0,0 0,-1-1,1-1,0 1,0-1,0 0,0-1,0 0,-6-2,0-8</inkml:trace>
  <inkml:trace contextRef="#ctx0" brushRef="#br0" timeOffset="3448.495">2116 723,'39'-10,"-1"-1,0-1,-1-3,0 0,-1-3,-1-1,16-13,20-46,-69 76,-1 1,1-1,-1 0,0 0,0 0,0 0,0-1,0 1,0 0,-1 0,1-1,-1 1,1 0,-1 0,0-1,0 1,0-1,0 1,0 0,-1-1,1 1,-1 0,0 0,1-1,-1 1,0 0,0 0,0 0,-1 0,1 0,0 0,-1 0,1 1,-1-1,0 0,0 1,1-1,-1 1,0 0,0-1,-1 1,-4 0,0 0,0 1,0-1,0 2,0-1,0 1,1 0,-1 0,0 1,0 0,1 0,-1 0,1 1,0 0,0 1,0-1,0 1,1 0,-1 0,1 1,0 0,0 0,1 0,-1 0,1 1,0 0,1 0,-1 0,-1 6,0-2,1 0,0 0,1 0,0 0,0 0,1 1,1 0,-1-1,2 1,0 9,0-15,0-1,1 0,-1 1,1-1,0 0,0 0,0 0,1 0,-1 0,1 0,0 0,0 0,1-1,-1 1,1-1,0 1,-1-1,1 0,1 0,-1 0,0-1,1 1,0-1,-1 0,1 0,0 0,2 0,18 4,0-2,-1-1,1 0,0-2,0-1,0-1,21-4,-22 3,0-2,-1-1,1-1,-1-1,-1-1,1-1,-2 0,1-2,-1 0,-1-2,0 0,-1-1,0-1,10-11,-18 17,-1-2,0 1,0-1,-1 0,-1-1,0 0,0 0,4-13,-10 23,-1 1,0 0,0-1,0 1,0 0,0-1,0 1,-1 0,1-1,0 1,-1 0,1-1,-1 1,1 0,-1 0,1 0,-1-1,0 1,0 0,0 0,0 0,1 0,-1 0,-1 0,1 1,0-1,0 0,0 0,0 1,0-1,-1 1,1-1,0 1,0 0,-1-1,1 1,0 0,-1 0,1 0,0 0,-1 0,1 0,0 0,-1 0,1 0,0 1,-1-1,1 1,0-1,0 1,-1-1,1 1,0 0,0-1,0 1,0 0,0 0,0 0,0 0,0 0,0 0,1 0,-1 0,0 1,-5 3,0-1,1 1,-1 0,1 1,0 0,1-1,-1 1,1 1,0-1,1 1,-1-1,1 2,2-5,0 0,0 0,0-1,0 1,0 0,1 0,-1 0,1 0,0 0,0 0,0 0,0 0,0 0,1 0,0 0,-1 0,1-1,0 1,0 0,0 0,1-1,-1 1,1-1,0 1,-1-1,1 1,0-1,0 0,0 0,1 0,0 0,5 3,0 0,1-1,-1 0,1-1,0 0,0 0,0-1,0 0,1 0,-1-1,1-1,-1 1,1-2,-1 1,0-1,1 0,-1-1,0 0,0-1,0 0,0 0,0-1,4-3,-1 1,-1 0,1-1,-1 0,0 0,-1-2,0 1,0-1,-1-1,0 0,0 0,-1-1,-1 1,0-2,0 1,-1-1,3-9,-8 19,1-1,-1 0,1 1,-1-1,0 0,0 0,-1 1,1-1,0 0,-1 0,0 0,0 0,0 0,0 0,0 0,0 0,-1 1,1-1,-1 0,0 0,0 0,0 1,0-1,-1 0,1 1,-1-1,1 1,-1-1,0 1,0 0,0 0,0 0,0 0,-1 0,1 1,-1-1,1 0,-1 1,1 0,-1 0,0 0,0 0,0 0,1 0,-1 1,0-1,0 1,0 0,0 0,-1 0,-1 3,1 0,-1 0,1 0,0 1,0-1,0 1,1 0,-1 0,1 0,0 1,0-1,1 1,-1-1,1 1,0 0,0 0,1 0,-1 0,1 1,0-1,1 0,-1 0,1 1,0-1,0 0,1 1,0-1,0 0,0 0,0 0,1 0,0 0,0 0,0 0,0 0,1-1,0 1,3 2,3 6,1-1,0 0,1-1,1 0,0-1,0-1,1 1,0-2,0 0,1 0,0-2,0 0,8 2,-18-6,-1-1,1 0,0 0,0 0,-1 0,1-1,0 0,0 1,0-1,0-1,0 1,0-1,0 1,-1-1,1 0,0 0,2-2,16-8</inkml:trace>
  <inkml:trace contextRef="#ctx0" brushRef="#br0" timeOffset="3818.241">3359 18,'3'-1,"7"-3,1 1,0 0,0 1,0 0,0 0,0 2,0-1,1 1,-1 1,0 0,0 0,0 1,5 2,-15-3,0-1,0 1,1 0,-1 0,0 0,0 0,0 0,0 0,0 0,0 0,0 1,0-1,-1 0,1 1,0-1,-1 0,1 1,-1-1,1 1,-1-1,0 0,0 1,0-1,1 1,-1-1,-1 1,1-1,0 1,0-1,0 1,-1-1,1 1,-1-1,1 0,-1 1,0-1,1 0,-2 1,-35 54,28-45,-16 20,19-26,1 0,-1 0,1 1,0 0,1 0,0 1,0-1,0 1,0 0,1 0,0 0,1 0,0 1,0-1,0 0,1 1,0 0,0 5,4-9,0 0,-1-1,1 1,1-1,-1 0,0 0,1 0,0-1,-1 1,1-1,0 0,0 0,1 0,-1 0,0-1,0 0,1 1,-1-2,1 1,-1-1,1 1,-1-1,1 0,-1-1,1 1,-1-1,1 0,1 0,3 1,27 0,1-2,-1-1,0-1,33-9,-50 7</inkml:trace>
</inkml:ink>
</file>

<file path=ppt/ink/ink8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0.85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424 134,'-10'39,"-3"31,1 14,-3 2,2-4,2-7,4-6,3-9,1-7,-2-6,-1-7,0-6,2-3,1-3,1 0,2-2,-1-3</inkml:trace>
  <inkml:trace contextRef="#ctx0" brushRef="#br0" timeOffset="266.289">0 191,'39'-5,"40"-6,18-2,1-2,-6 0,-10-2,-8-2,-8 1,-5 0,-8 2,-4 4,-5 0,-6 1,-3 3,-9 7,-8 5</inkml:trace>
  <inkml:trace contextRef="#ctx0" brushRef="#br0" timeOffset="697.292">1101 614,'-12'5,"0"0,0 0,1 1,-1 1,2 0,-1 0,1 1,0 1,0 0,1 0,0 0,1 1,0 1,1-1,-5 9,6-8,1 0,-1 1,2-1,0 1,0 0,1 0,0 0,1 1,1-1,0 0,0 6,1-14,0 0,0 1,1-1,-1 1,1-1,0 1,0-1,0 0,1 0,0 1,0-1,0 0,0 0,0-1,1 1,0 0,-1-1,1 0,1 0,-1 0,0 0,1 0,0 0,-1-1,1 0,0 0,0 0,0 0,1-1,-1 1,0-1,3 0,1 0,-1 0,1-1,-1 0,1-1,-1 0,1 0,-1 0,1-1,-1 0,0 0,0-1,0 0,0-1,-1 1,1-1,-1 0,0-1,0 1,0-1,-1-1,1 1,9-11,-1 0,0 0,-1-1,-1-1,-1 0,8-17,-14 27,0 0,0-1,-1 0,0 0,0 0,-1 0,0 0,-1-1,0 0,-1 1,0-1,0 0,-1 1,0-1,-1 0,0 0,0 1,-1-1,-1 1,0-1,0 1,0 0,-1 0,-1 0,1 1,-1-1,-1 1,0 0,0 1,0 0,-1 0,0 0,3 4,0 0,-1 1,1-1,0 1,-1 1,1-1,-1 0,1 1,-1 0,0 0,1 1,-1-1,0 1,0 0,0 0,1 0,-1 1,0 0,0 0,1 0,-1 1,1-1,-1 1,1 0,0 0,-1 1,1-1,0 1,1 0,-1 0,-1 1,-13 14</inkml:trace>
  <inkml:trace contextRef="#ctx0" brushRef="#br0" timeOffset="947.41">1496 1038,'-5'-29,"3"-24,3-7,5 1,2 6,4 7,5 7,0 5,1 8,3 4,3 6,1 5,2 5,-4 3</inkml:trace>
  <inkml:trace contextRef="#ctx0" brushRef="#br0" timeOffset="1664.153">2286 501,'-74'38,"2"3,1 4,3 2,-25 25,7 22,83-91,1 0,-1 0,1 1,0-1,1 1,-1 0,0-1,1 1,0 0,0 0,0 0,0 0,1 0,-1 0,1 0,0 0,1 0,-1 0,1 0,-1 0,1 0,0 0,1 0,-1 0,1 0,-1-1,1 1,2 2,3-1,0 0,0-1,0 0,0-1,0 1,1-2,-1 1,1-1,0 0,0 0,0-1,0 0,0-1,0 1,0-2,0 1,0-1,0 0,0-1,0 0,-1 0,1-1,4-2,9-4,-1-2,-1 0,0-2,-1 0,0-1,-1 0,0-2,-1 0,-1-1,1-2,17-16,-26 28,8-8,0 0,-1-1,0-1,-1 0,-1-1,-1 0,7-16,-69 116,29-36,1 1,3 1,1 0,3 1,2 1,2 0,3 0,1 1,3 0,2 0,4 34,50 156,-49-230,-4-11,-1 0,1 0,-1 0,1 0,0 0,-1 0,1 0,-1 0,1 0,-1 0,1 1,0-1,-1 0,1 0,-1 0,1 1,0-1,-1 0,1 0,0 1,-1-1,1 0,0 1,-1-1,1 1,0-1,0 0,-1 1,1-1,0 1,0-1,0 0,0 1,0-1,0 1,-1-1,1 1,0-1,0 0,0 1,0-1,1 1,-1-1,0 1,0-1,0 1,0-1,0 0,0 1,1-1,-1 1,0-1,-157-117,7 26,148 90,0 0,0 0,0-1,1 1,-1 0,1-1,-1 0,1 1,-1-1,1 0,0 0,0 0,-1 0,1 0,1 0,-1 0,0 0,1 0,-1 0,1 0,-1-1,1 1,0 0,0 0,0 0,0-1,0 1,1 0,-1 0,1 0,-1-1,1 1,0 0,0 0,0 0,0 0,0 0,0 1,1-1,-1 0,1 0,-1 1,1-1,0 1,-1-1,1 1,0 0,0 0,0 0,0 0,17-12,0 1,0 2,1 0,0 0,1 2,0 1,1 1,20-4,71-25,28-10,-117 38</inkml:trace>
  <inkml:trace contextRef="#ctx0" brushRef="#br0" timeOffset="1929.785">2569 925,'-1'5,"1"1,-1-1,1 1,1-1,-1 1,1 0,0-1,0 1,1-1,-1 0,1 1,0-1,1 0,-1 0,1 0,0-1,1 1,-1-1,1 1,-1-1,1 0,1 0,-1-1,0 1,1-1,0 0,0 0,0-1,0 0,2 1,1-1,-1 0,1-1,-1 0,1 0,0-1,0 0,-1 0,1-1,0 0,-1-1,1 1,0-2,-1 1,0-1,0 0,0 0,0-1,0 0,-1 0,1 0,3-5,103-130,-30 29,-69 97</inkml:trace>
  <inkml:trace contextRef="#ctx0" brushRef="#br0" timeOffset="2263.909">3133 1009,'35'-6,"0"0,-1-3,1-1,-2-1,28-14,-47 19,0-1,0-1,-1 0,0-1,-1 0,0-1,0 0,-1-1,0-1,-1 1,0-2,-1 1,0-1,2-7,-9 17,0 0,0 0,0-1,0 1,0-1,-1 0,0 1,0-1,0 0,0 0,0 0,-1 0,0 1,1-1,-1 0,-1 0,1 0,-1 0,1 0,-1 0,0 1,-1-1,1 0,-1 1,1-1,-1 1,0-1,0 1,-1 0,1 0,-1 0,1 0,-1 0,0 1,0-1,0 1,-1 0,1-1,0 2,-1-1,0 0,-1 0,-9 2,0 0,0 0,0 1,0 1,0 1,1 0,-1 0,1 1,-1 1,1 1,1 0,-1 0,1 1,0 1,1 0,-1 0,2 1,-1 1,1 0,1 0,0 1,0 0,1 0,1 1,0 0,0 1,-1 4,5-12,1 0,0 1,0-1,0 0,0 1,1-1,0 1,0-1,0 1,1 0,0-1,0 1,0 0,1-1,0 1,0-1,0 1,1-1,0 1,0-1,0 0,1 0,-1 0,1 0,1 0,-1-1,1 1,-1-1,1 0,0 0,3 2,19 13,1-2,0 0,1-2,0-1,1-1,1-2,0 0,1-3,0 0,0-2,0-1,1-2,0-1,-1-1,1-2,12-2,0-1,-6-3</inkml:trace>
</inkml:ink>
</file>

<file path=ppt/ink/ink8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29.97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660 395,'-5'-5,"-1"0,0 1,-1-1,1 1,-1 0,0 1,1 0,-2 0,1 0,0 1,0 0,-1 1,1 0,-1 0,0 0,1 1,-1 0,1 0,-1 1,0 0,1 0,-5 2,-164 65,152-56,-230 99,223-91,31-20,-1 0,1 1,-1-1,1 0,-1 1,1-1,0 0,-1 1,1-1,0 0,-1 1,1-1,0 1,-1-1,1 1,0-1,0 1,-1-1,1 1,0-1,0 1,0-1,0 1,0-1,0 1,0-1,0 1,0-1,0 1,0-1,0 1,0 0,0-1,0 1,1-1,-1 1,0-1,0 0,1 1,-1-1,0 1,1-1,-1 1,0-1,1 0,-1 1,1-1,-1 0,0 1,1-1,-1 0,1 0,-1 1,1-1,-1 0,1 0,-1 0,1 0,-1 0,1 1,0-1,18 3,1 0,0-1,-1-1,1 0,0-2,0 0,7-3,49-9,-62 9,1 0,-1 2,1 0,0 0,0 2,0-1,0 2,14 2,-28-2,0 0,0-1,0 1,-1 0,1 0,0 0,-1 0,1 0,-1 0,1 1,-1-1,1 0,-1 0,0 0,1 0,-1 0,0 1,0-1,0 0,0 0,0 1,0-1,0 0,0 0,-1 0,1 0,0 1,-1-1,1 0,-1 0,1 0,-1 0,0 0,1 0,-1 0,0 0,0 0,0 0,0-1,1 1,-1 0,0 0,0-1,-1 1,1-1,0 1,0-1,0 1,0-1,0 0,-1 1,1-1,0 0,-1 0,-62 48,33-28,1 0,1 3,1 0,2 1,0 2,1 1,2 1,1 0,1 2,-8 16,27-42,-1 0,1 0,-1 0,1 0,0 0,1 1,-1-1,1 1,0-1,0 1,0-1,1 1,-1-1,1 1,0 0,1-1,-1 1,1 0,0-1,0 1,0-1,1 0,-1 1,1-1,0 0,0 0,1 0,-1 0,1 0,0-1,0 1,0-1,1 1,-1-1,1 0,0-1,-1 1,5 1,-2-1,1 0,0-1,0 0,-1 0,1-1,1 1,-1-2,0 1,0-1,0 0,0 0,0-1,0 0,0 0,0-1,0 0,0 0,0-1,-1 0,1 0,-1 0,0-1,0 0,0 0,0 0,-1-1,0 0,0 0,0 0,0-1,-1 0,0 0,0 0,-1 0,0 0,0-1,0 1,0-4,2-15</inkml:trace>
  <inkml:trace contextRef="#ctx0" brushRef="#br0" timeOffset="251.186">153 0,'16'617,"14"-239,-20 14,-10-368</inkml:trace>
</inkml:ink>
</file>

<file path=ppt/ink/ink8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8.0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342 416,'-32'20,"2"3,1 0,0 2,2 1,1 1,1 1,2 1,1 2,1 0,-5 13,-22 86,47-125,0-1,0 0,1 0,-1 0,1 1,0-1,0 0,1 0,-1 1,1-1,0 0,0 0,1 0,-1 0,1 0,0 0,0 0,0-1,0 1,1-1,-1 1,1-1,0 0,0 0,0 0,0 0,1-1,-1 1,1-1,2 1,2-1,0-1,1 0,0 0,-1-1,1 0,-1 0,1-1,-1 0,1-1,-1 0,0 0,1-1,-1 0,-1 0,1-1,0 0,-1 0,0-1,0 0,3-3,32-24,-2-2,-2-2,-1-1,16-22,-38 42,5-5,-2 0,-1-1,-1-1,0 0,-2-2,-1 1,6-20,-7-15,-11 59,-1 0,0 0,1 0,-1 0,0 0,0 0,0 0,0 0,0 0,0 0,0 0,0 0,0 0,0 0,-1 0,1 0,0 0,-1 0,1 0,-1 0,1 0,-1 1,1-1,-1 0,1 0,-1 0,0 1,0-1,1 0,-1 1,0-1,0 0,0 1,0-1,0 1,0 0,0-1,0 1,0 0,0-1,0 1,0 0,0 0,0 0,0 0,0 0,0 0,0 0,0 0,0 0,0 1,0-1,0 0,-7 6,0 0,0 1,1-1,0 1,1 1,0-1,0 1,0 0,1 1,0-1,0 1,1 0,1 0,-1 0,1 1,1-1,0 1,-1-3,1 0,0-1,0 1,0 0,1 0,0 0,1 0,-1 1,1-1,1 0,-1 0,1 0,1 0,-1 0,1 0,0 0,1-1,0 1,0-1,0 1,1-1,-1 0,2-1,-1 1,0 0,1-1,0 0,1 0,0 0,0 0,1-1,-1 1,1-1,0 0,0-1,0 0,0 0,0 0,1-1,0 0,-1-1,1 1,0-2,-1 1,1-1,0 0,0-1,0 1,-1-2,1 1,0-1,-1 0,1-1,-1 1,0-2,0 1,0-1,0 0,-1 0,0-1,1 0,-2 0,1 0,-1-1,1 0,-1 0,-1 0,1 0,0-4,7-17,2 0,1 1,0 1,2 0,8-7,53-88,-68 102,12-21,-2-1,-1-1,-2-1,-2 0,-2-1,3-20,-16 4,0 58,0 0,0 0,0 0,0 0,0 0,-1-1,1 1,0 0,0 0,-1 0,1 0,-1 0,1 1,-1-1,1 0,-1 0,0 0,1 0,-1 0,0 1,0-1,1 0,-1 1,0-1,0 1,0-1,0 1,0-1,0 1,0-1,0 1,0 0,0 0,0-1,0 1,0 0,0 0,0 0,0 0,0 0,0 0,0 1,0-1,0 0,0 0,0 1,0-1,0 1,0-1,0 1,0-1,0 1,-10 7,1 1,0 0,0 1,1 0,1 0,0 0,0 1,1 1,-2 3,2-4,-18 30,2 0,1 2,3 0,1 1,3 1,1 1,2 0,3 0,1 1,0 27,7-64,0 0,1 0,0 0,1 1,0-1,1 0,-1 0,2 0,0 0,0-1,1 1,0-1,0 0,1 0,0 0,1 0,0-1,0 0,1 0,0-1,1 0,-1 0,1-1,0 1,1-2,0 1,0-1,0-1,0 0,1 0,8 2,-2-3,1 0,-1 0,1-2,-1 0,1-1,-1-1,1 0,0-1,-1-1,0 0,0-2,0 0,0 0,-1-2,0 1,0-2,0 0,-1-1,-6 2,0 1,-1-1,1 0,-1-1,-1 0,0 0,0 0,0-1,-1 0,0 0,-1 0,0 0,-1-1,0 0,0 0,-1 0,0 0,-1 0,0 0,0 0,-1-5,-3 6,1 1,-1-1,-1 0,0 1,0 0,0 0,-1 0,0 1,-1-1,1 1,-2 0,1 1,-1 0,0 0,0 0,0 1,-1 0,0 0,0 1,0 0,0 0,-1 1,0 0,0 1,1 0,-7-1,-4-1,0 0,0 2,0 0,0 1,0 1,0 1,0 0,0 2,0 0,1 1,-1 1,0 1,-10 6</inkml:trace>
</inkml:ink>
</file>

<file path=ppt/ink/ink8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8.46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316 32,'-28'12,"0"1,1 1,1 1,0 2,1 0,1 2,1 0,0 2,-6 9,-21 50,49-78,0 0,0 0,0 1,0-1,1 0,-1 1,1-1,0 0,0 1,0-1,0 1,0-1,0 0,0 1,1-1,-1 0,1 1,0-1,0 0,0 0,0 1,0-1,0 0,1 0,-1 0,0 0,1-1,0 1,-1 0,1-1,0 1,0-1,0 1,0-1,0 0,0 0,1 0,10 3,0-1,0 0,0-1,0-1,0 0,1-1,-1 0,0-1,1 0,-1-1,0-1,0 0,13-5,-17 4,0 0,-1 0,1-1,-1 0,0-1,0 1,0-2,-1 1,0-1,0 0,-1-1,0 1,0-1,-1-1,0 1,0-1,-1 0,0 0,-1 0,0 0,0-1,-1 1,0-1,-1 1,0-1,0 0,-1 0,0 0,-1 1,0-3,0 7,0 0,0-1,0 1,0 0,-1 0,0-1,0 1,0 1,-1-1,1 0,-1 0,0 1,-1 0,1 0,-1 0,0 0,0 0,0 1,0-1,-1 1,1 0,-1 1,0-1,0 1,0 0,0 0,0 0,0 1,0 0,-1 0,-3 0,-14-1</inkml:trace>
</inkml:ink>
</file>

<file path=ppt/ink/ink8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9.22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1 759,'2'6,"0"0,1 0,0-1,0 1,1-1,-1 0,1 0,0 0,0 0,1-1,0 0,-1 0,2 0,-1 0,0-1,1 0,-1 0,1 0,0-1,0 0,0 0,0 0,0-1,0 0,0 0,1-1,-1 0,0 0,1 0,-1-1,0 1,1-2,6-3,0-1,-1-1,0 0,-1-1,0 0,0-1,-1 0,1 0,-2-1,0-1,0 1,-1-2,0 1,-1-1,0 0,-1 0,0-1,-1 0,-1 0,0 0,1-11,-3 0,-10 29,8 3,-1 0,2 1,-1-1,1 0,0 1,1-1,0 0,0 0,1 0,0 0,0 0,1-1,0 0,0 1,1-1,0-1,0 1,1-1,-1 0,1 0,1 0,2 1,2 2,0-1,0 0,0-1,1 0,0-1,0 0,1-1,-1 0,1-1,1-1,-1 0,0-1,1 0,-1-1,1 0,8-2,-3 1,0-2,0 0,-1-1,1-1,-1-1,1 0,-2-2,1 0,-1-1,0 0,0-2,-1 0,0-1,-1 0,0-1,-1-1,10-12,49-48,-36 40,-3-1,-1-2,-1-2,-2 0,-2-3,19-34,-34 49,-2-1,0-1,-2 1,-1-1,-1-1,-1 1,-2-1,-1-1,-2 27,-1 0,0 0,1 0,-1 0,0 0,-1 0,1 0,-1 0,1 0,-1 0,0 0,0 0,0 1,0-1,0 0,-1 0,1 1,-1-1,0 1,0 0,0-1,0 1,0 0,0 0,-1 0,1 0,-1 1,1-1,-1 1,0-1,0 1,1 0,-1 0,0 0,0 1,0-1,0 1,0-1,0 1,0 0,0 0,0 0,0 1,0-1,0 1,0 0,0-1,0 1,0 0,0 1,0-1,-6 8,-1 1,1 0,1 0,0 0,0 1,1 0,1 1,0 0,0 0,1 0,1 1,0-1,1 1,0 0,1 0,0 0,1 0,0 1,1-1,1 0,0 0,2 6,1 11,1 0,2 0,1-1,1 0,1 0,2-1,0-1,2 0,10 13,-13-22,2 0,0-1,1 0,1-1,0-1,1 0,1-1,12 8,-27-21,-1 0,1 0,-1 0,1 0,-1 0,1 0,0 0,-1-1,1 1,0 0,0-1,-1 0,1 1,0-1,0 0,0 0,0 0,-1 0,1 0,0-1,0 1,0 0,-1-1,1 1,0-1,0 0,-1 0,2 0,7-10</inkml:trace>
</inkml:ink>
</file>

<file path=ppt/ink/ink8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39.47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0,'39'0,"45"0,14 0,0 0,-7 0,-10 0,-13 0,-10 0,-8 0,-10 0,-10 0</inkml:trace>
</inkml:ink>
</file>

<file path=ppt/ink/ink8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13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0,'105'190,"-45"-34,-58-148,-1 0,1 0,-1 0,-1 0,1 0,-1 0,-1 1,0-1,0 0,0 0,-1 0,0 0,-1 0,0-1,0 1,0-1,-1 1,0-1,-1 0,5-6,-1 0,1 0,-1 0,0 0,1 0,-1 0,0 0,1 0,-1 0,0 0,0 0,0-1,0 1,0 0,0-1,0 1,0-1,0 1,-1-1,1 1,0-1,0 1,0-1,0 0,-1 0,1 0,0 0,0 0,-1 0,1 0,0 0,0 0,0-1,-1 1,1 0,0-1,0 1,0-1,0 1,0-1,0 0,0 1,0-1,0 0,0 0,0 0,0 0,1 0,-1 0,0 0,1 0,-1 0,0 0,1 0,-1 0,1 0,0 0,-1-1,1 1,0 0,0 0,0 0,0-1,0 1,0 0,0 0,0 0,0-1,1 1,-1 0,2-13,1 1,0 0,1 0,0 0,1 0,1 1,0 0,1 0,0 0,0 1,1 0,1 0,0 1,1 0,-1 1,10-7,16-15,0 1,2 2,2 1,0 2,1 2,2 2,0 1,28-7,35 5,-102 22,0 0,0 1,0-1,0 0,0 1,0 0,0-1,0 1,0 0,0 1,-1-1,1 0,0 1,-1 0,1-1,-1 1,1 0,-1 1,0-1,0 0,0 0,0 1,0-1,-1 1,1 0,-1-1,1 1,-1 0,0 0,0 0,0 0,0 2,-1 7,0 0,-1 0,0 0,-1-1,0 1,0 0,-2-1,1 0,-1 1,-1-1,0-1,-1 1,0-1,0 0,-1 0,0-1,-1 0,0 0,-1-1,0 0,0 0,-8 4,11-7,0-1,-1 0,1 0,-1-1,1 0,-1 0,0-1,-1 1,1-2,0 1,0-1,-1 0,1 0,-1-1,1 0,0-1,-1 1,1-1,-1-1,1 1,0-1,0-1,0 1,0-1,0 0,1-1,-1 0,1 0,0 0,0-1,1 1,-1-2,1 1,0 0,0-1,1 0,-1 0,2-1,-1 1,0-1,-1-5,-3-12</inkml:trace>
</inkml:ink>
</file>

<file path=ppt/ink/ink8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49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256 33,'-28'19,"0"3,1 0,2 2,0 0,1 2,2 0,1 2,1 1,-1 2,20-28,-1-1,0 1,1 0,-1-1,1 1,0 0,0 0,0 0,0 0,0 0,1 0,-1 0,1 0,0 0,0 0,0 0,0 0,1 0,-1 0,1 0,0 0,0 0,0 0,0 0,0 0,1-1,-1 1,1 0,0-1,0 1,0-1,0 0,0 0,0 0,1 0,-1 0,1 0,-1 0,1-1,0 1,-1-1,1 0,1 1,10-2,0 1,0-2,-1 1,1-2,0 0,-1-1,1 0,-1-1,0 0,0-1,-1-1,1 0,-1-1,-1 0,1 0,-1-2,0 1,-1-1,0-1,6-7,-11 13,-1 0,1-1,-1 1,0-1,0 0,-1-1,1 1,-1-1,0 1,-1-1,1 0,-1 0,-1 0,1 0,-1 0,0-1,0 1,0 0,-1-1,0 1,-1 0,1-1,-1 1,0 0,-1 0,0 0,1 0,-2 0,1 0,-1 0,0 0,0 1,-4-4,2 1,-1 1,0 0,-1 1,1-1,-1 1,-1 1,1-1,-1 1,0 1,0-1,0 1,-1 1,0-1,1 1,-1 1,0 0,0 0,-1 1,1 0,-3 0,-12 1</inkml:trace>
</inkml:ink>
</file>

<file path=ppt/ink/ink8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0.74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22 0,'-9'34,"-4"11</inkml:trace>
</inkml:ink>
</file>

<file path=ppt/ink/ink8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00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1,'0'0</inkml:trace>
</inkml:ink>
</file>

<file path=ppt/ink/ink8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16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1 420,'38'-29,"-1"-1,-2-2,-1-2,-1-1,-2-1,26-40,-22 28,-33 48,-1 1,0-1,0 1,0 0,1 0,-1-1,0 1,0 0,0 0,0 0,0 0,-1 0,1 0,0 1,0-1,-1 0,1 0,0 0,-1 1,1-1,-1 0,0 1,0-1,1 0,-1 1,0-1,0 1,0-1,0 0,0 1,-1-1,1 0,0 1,-1-1,3 9,-2-2,1-1,0 0,1 0,0 1,0-1,0 0,1-1,0 1,0 0,1-1,0 1,0-1,1 0,-1-1,1 1,0-1,1 0,-1 0,1-1,0 1,0-1,1 0,-1-1,1 0,6 3,-6-4,0-1,1 1,-1-1,1-1,-1 1,1-1,-1-1,1 1,-1-1,0 0,1-1,-1 0,0 0,0 0,0-1,0 0,0-1,-1 1,1-1,-1-1,0 1,-1-1,1 0,3-4,2-3,0-1,-1 0,-1-1,0 0,0 0,-2-1,0 0,0 0,-2-1,4-12,7-29,-9 32</inkml:trace>
</inkml:ink>
</file>

<file path=ppt/ink/ink8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37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119 1,'-15'48,"-9"44,0 17,3-1,6-9,5-12,4-16,3-10,3-11,1-5,4-4,3-5,-2-4,5-2,-1-2,4-5,-2-7</inkml:trace>
</inkml:ink>
</file>

<file path=ppt/ink/ink8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1.626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13,'38'-5,"37"-1,11 4,-1 4,-4 0,-12 1,-12 0,-16-2</inkml:trace>
</inkml:ink>
</file>

<file path=ppt/ink/ink8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45.515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570 74,'-29'1,"0"2,0 1,0 1,1 2,0 1,0 1,1 1,0 1,1 2,0 0,1 2,-20 15,30-19,0 1,0 0,1 0,1 2,0 0,1 0,0 1,1 0,1 1,1 1,0-1,1 1,0 1,2 0,0 0,1 0,1 0,1 1,0-1,1 1,2 0,0 8,1-20,1 0,-1 0,2 0,-1-1,1 1,0-1,0 1,1-1,-1 0,2 0,-1 0,1-1,-1 0,1 0,1 0,-1 0,1-1,0 0,0 0,0 0,0-1,4 2,6 2,1 0,0-1,0-1,1 0,-1-1,1-1,0-1,9 0,4-4,1-1,-1-1,-1-2,1-1,-1-1,0-2,-1-1,0-1,22-14,-25 15,0-2,-1 0,-1-2,-1 0,0-1,0-2,-2 0,-1-2,0 0,-1-1,-1-1,-1 0,-1-2,-12 15,0 0,-1 0,0 0,0 0,-1-1,0 1,-1-1,0 0,-1 1,0-1,0 0,-1 0,0 1,-1-1,0 1,0-1,-1 1,0 0,-1 0,0 0,0 0,-1 1,0 0,-2-2,-4-5,0 1,-1 1,0 0,-1 1,-1 0,0 1,0 1,-1 0,0 1,-1 0,0 1,-14-4,17 6,-1 1,-1 0,1 1,-1 1,0 0,0 1,0 0,0 1,0 1,0 1,0 0,0 0,1 2,-1 0,0 1,1 0,-4 3,-14 9</inkml:trace>
</inkml:ink>
</file>

<file path=ppt/ink/ink8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2.47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7 17,'0'4,"-5"3,4-1,6-1,2-6,5-3,1-6,-7-1,-10 1,-8 8,-2 8,0 4</inkml:trace>
</inkml:ink>
</file>

<file path=ppt/ink/ink8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2.899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40 13,'-4'0,"2"0,7 0,3-5,4-1,-4 5,-9 2,-3 7,-7 1,-1 4,-3 0,0 2,9-1,4-7,8-6,2-7,1-3</inkml:trace>
</inkml:ink>
</file>

<file path=ppt/ink/ink8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4.581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182 10,'-18'21,"1"0,1 2,0 0,2 1,1 0,1 1,1 1,1 0,-4 19,4-11,1 2,1-1,2 1,2 0,1 0,2 0,2 1,1-1,1 0,2 0,2 0,5 14,-10-42,1 0,0-1,0 1,1-1,0 1,0-1,1 0,0-1,0 1,0-1,1 0,0 0,0-1,1 0,0 0,-1 0,1-1,1 0,-1 0,1-1,-1 0,1 0,0-1,0 0,4 1,1-3,0-1,0 0,0-1,0 0,0-1,-1 0,1-1,-1 0,0-1,0-1,0 0,-1 0,0-1,0-1,-1 0,0 0,0-1,1-3,29-28,-2-1,-2-2,-1-1,-3-2,11-23,-24 41,-1 0,-2-1,-1-1,-1 0,-1-1,-2 0,-1-1,-2 0,0-1,-3 0,-1 0,-1 0,-2-1,-1-5,0 38,0 0,1 0,-1-1,0 1,0 0,0 0,-1 0,1 0,0 0,0-1,-1 1,1 0,0 0,-1 0,1 0,-1 0,1 0,-1 0,0 0,1 0,-1 0,0 1,0-1,0 0,0 0,1 1,-1-1,0 0,0 1,0-1,0 1,-1-1,1 1,0 0,0-1,0 1,0 0,0 0,0 0,-1 0,1 0,0 0,0 0,0 0,0 0,0 1,0-1,-1 0,1 1,0-1,0 1,0-1,0 1,0 0,0-1,0 1,1 0,-1-1,0 1,0 0,0 0,1 0,-16 18,1 0,0 0,2 2,0-1,2 2,0-1,2 2,0-1,1 1,2 1,0-1,0 8,-5 11,-1 17,1 1,4 0,2 1,3 0,5 41,25 44,-14-105,-8-24</inkml:trace>
  <inkml:trace contextRef="#ctx0" brushRef="#br0" timeOffset="319.861">916 687,'0'38,"0"33,0 8,0-4,0-11,0-10,0-10,-5-13,-1-7,5-6,2-8</inkml:trace>
</inkml:ink>
</file>

<file path=ppt/ink/ink8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5.540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0 185,'295'-22,"-101"-8,-195 30,0-1,1 1,-1-1,1 1,-1-1,1 0,-1 1,1-1,0 1,-1-1,1 0,0 1,-1-1,1 0,0 0,0 1,0-1,0 0,0 1,-1-1,1 0,0 0,1 1,-1-1,0 0,0 0,0 1,0-1,1 0,-1 1,0-1,0 0,1 1,-1-1,1 1,-1-1,0 0,1 1,-1-1,1 1,0-1,-1 1,1-1,-1 1,1 0,0-1,-1 1,1 0,0-1,-1 1,1 0,0 0,-1 0,1 0,0-1,0 1,-1 0,1 0,0 1,0-1,-1 0,1 0,0 0,-1 0,1 1,0-1,0 0,0 1,-59-26,40 19,1-1,0-1,0 0,1-1,0-1,1-1,-12-9,20 61,-28 218,34-252,-2-1,1-1,1 1,-1 0,1 0,0 0,0 0,1 0,0 0,0 0,0 0,1 0,0 0,0-1,0 1,1 0,0 0,0-1,0 1,1-1,0 1,0-1,0 0,3 2,-2-7,0 0,0 0,0 0,1-1,-1 0,0 0,0 0,0 0,0-1,0 1,-1-1,1 0,0 0,-1-1,1 1,-1-1,0 0,0 0,0 0,0 0,-1 0,1 0,-1-1,0 1,0-1,0 0,1-2,0 3,182-269,-171 253</inkml:trace>
  <inkml:trace contextRef="#ctx0" brushRef="#br0" timeOffset="377.504">734 72,'21'-7,"-1"1,2 0,-1 2,0 0,1 2,0 0,0 2,-1 0,20 3,-39-3,-1 0,1 1,0-1,0 0,0 1,-1-1,1 1,0-1,0 1,-1 0,1 0,-1 0,1 0,-1 0,1 0,-1 0,1 0,-1 0,0 1,0-1,0 1,0-1,0 1,0-1,0 1,0 0,-1-1,1 1,0 0,-1 0,0-1,1 1,-1 0,0 0,0 0,0-1,0 1,0 0,0 0,-1 0,1-1,-1 1,1 0,-1 0,1-1,-1 1,0 0,-133 189,128-182,3-7,0 0,0 0,1 0,-1 1,1-1,0 1,0-1,0 1,0 0,0 0,1-1,-1 1,1 0,0 1,-1-1,1 0,1 0,-1 0,0 1,1-1,0 0,0 1,0-1,0 0,0 1,1-1,-1 0,1 0,0 1,0-1,0 0,1 0,-1 0,1 0,-1 0,1 0,0-1,0 1,0-1,1 1,1 0,9 1,2-1,-1 0,0-1,1-1,-1-1,0 0,1 0,-1-2,0 0,1 0,-1-1,0-1,-1-1,2 0,-10 3,41-15,-27 10</inkml:trace>
</inkml:ink>
</file>

<file path=ppt/ink/ink8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6.714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1 60,'245'-39,"-183"30,0 2,1 3,-1 3,11 3,10-1,-59-1</inkml:trace>
</inkml:ink>
</file>

<file path=ppt/ink/ink8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7.017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0 69,'43'0,"34"-5,8-1,-1 0,-9-4,-8 1,-11 1,-10 2,-8 2,-6-3,-8-1</inkml:trace>
</inkml:ink>
</file>

<file path=ppt/ink/ink8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4:03.253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97 684,'-10'12,"0"1,0 0,1 1,1 0,0 0,1 1,0 0,2 0,-1 1,2-1,0 1,1 0,1 0,0 1,1-1,1 6,1-19,0 1,0-1,0 1,1-1,0 0,-1 0,1 1,0-1,1 0,-1-1,1 1,-1 0,1-1,0 1,-1-1,1 0,1 0,-1 0,0 0,0-1,1 1,-1-1,1 0,-1 0,1 0,-1 0,1-1,0 1,-1-1,1 0,2 0,5 0,-1 0,1-1,-1 0,1-1,-1 0,1 0,-1-1,0-1,0 0,6-3,-7 1,0 0,0-1,0 0,-1 0,0 0,-1-1,1-1,-2 1,1-1,4-10,-8 16,-1 0,0 0,-1-1,1 1,-1 0,1-1,-1 0,0 1,-1-1,1 0,0 1,-1-1,0 0,0 0,0 1,0-1,-1 0,0 0,1 1,-1-1,0 1,-1-1,1 1,-1-1,0 1,1 0,-1-1,-1 1,1 0,0 0,-1 1,-2-3,-104-47,61 37,29 7</inkml:trace>
  <inkml:trace contextRef="#ctx0" brushRef="#br0" timeOffset="847.885">775 572,'-2'-3,"0"-1,0 1,-1 0,1 0,0 1,-1-1,0 0,0 1,0 0,0 0,0 0,0 0,-1 0,1 0,-1 1,1 0,-1-1,1 1,-1 1,0-1,1 0,-1 1,0 0,0 0,1 0,-1 0,0 1,0 0,1-1,-1 1,0 0,1 1,-1-1,-7 5,-1 0,1 0,0 1,1 0,-1 1,2 0,-1 1,1 0,0 0,1 1,0 0,1 1,0 0,0 0,1 0,1 1,0 0,1 0,0 0,0 0,2 1,-1 0,2-1,0 1,0 0,1 0,1 3,-2-8,2-1,-1 1,1 0,0 0,1 0,-1-1,2 1,-1-1,1 1,0-1,1 0,-1 0,1 0,1-1,-1 1,1-1,0 0,1 0,0-1,-1 0,2 0,-1 0,0-1,1 0,0 0,0 0,0-1,8 2,-3-1,-1-2,1 0,0 0,0-1,0 0,0-1,0-1,0 0,-1 0,1-1,0-1,0 0,-1-1,0 0,0 0,0-1,0-1,-1 0,7-4,4-5,0 0,0-2,-1 0,-1-1,-1-1,-1-1,-1-1,8-11,-8 11,-1-1,-1-1,-1-1,0 0,-2 0,-1-1,-1 0,-1-1,-1 0,-2 0,0-1,-2 1,-1-1,-1 0,-1 0,-2 1,0-1,-2 0,-1 1,-6-20,4 28,0 1,-2-1,0 1,-1 1,-1 0,0 0,-1 1,-1 0,0 1,-5-3,11 10,-1 1,0 0,0 0,-1 1,0 0,0 0,0 1,0 1,-1-1,1 1,-1 1,0 0,0 0,0 1,0 0,0 1,0 0,0 0,0 1,-5 2,5 0,1 1,-1 1,1-1,1 2,-1-1,1 1,0 0,0 1,0 0,1 0,0 1,1 0,0 0,0 0,0 1,1 0,1 0,0 0,0 1,0-1,1 1,1 0,0 0,0 0,1 0,0 0,0 1,1-1,1 0,0 0,1 4,6 18,1 0,1-1,2 0,1 0,1-2,2 1,1-2,1 0,2-2,0 0,2-1,1 0,0-2,24 17,164 137,-203-171,-1 0,1-1,0 1,0-1,0-1,1 0,-1 0,1-1,0 1,0-2,0 0,1 0,-1 0,1-1,-1-1,1 0,-1 0,1-1,-1 0,0 0,2-1,13-5</inkml:trace>
  <inkml:trace contextRef="#ctx0" brushRef="#br0" timeOffset="1179.031">1932 92,'-40'29,"2"2,1 2,1 1,2 2,2 1,-5 9,26-35,0 1,1 0,1 0,-1 1,2 0,0 1,1 0,0 0,1 1,0 0,2 0,0 0,0 1,1-1,1 1,1 0,0-1,1 1,1 0,0 0,1-1,1 1,0-1,1 1,1-1,3 6,0-8,1 0,1 0,0-1,1-1,0 1,1-2,0 0,0 0,1-1,0 0,1-1,0-1,0 0,1-1,0-1,0 0,0-1,0-1,13 2,-13-7,0 0,0 0,-1-1,1-1,-1-1,0 0,0-1,0 0,-1-1,0-1,0 0,-1 0,0-1,-1-1,0 0,0-1,-1 0,0 0,-1-1,-1-1,0 1,0-1,-1-1,-1 1,0-1,-1 0,0-1,-2 1,1-1,-2 1,2-16,-3 10,-1 1,0-1,-1 1,-1-1,-1 1,-1 0,0 0,-2 0,0 1,-1-1,-1 1,0 1,-2 0,0 0,0 0,-2 2,0-1,-10-9,13 18,1 1,-1-1,0 1,-1 1,1 0,-1 0,0 1,0 0,-1 0,1 1,-1 1,0 0,1 0,-1 1,0 1,0 0,0 0,-9 2,-18 4</inkml:trace>
  <inkml:trace contextRef="#ctx0" brushRef="#br0" timeOffset="1450.2">1396 713,'35'1,"1"0,0-3,0-1,-1-1,1-2,-1-2,-1-1,0-2,0-1,27-14,-31 13,0-2,-1-1,0-1,-2-1,14-13,-38 29,0 0,-1 0,1 0,0 0,0 1,0-1,0 1,0 0,0 0,0 0,0 0,1 1,-1-1,0 1,0 0,1 0,-1 0,0 0,1 0,-1 1,0 0,0-1,1 1,-1 0,0 1,0-1,0 1,0-1,-1 1,1 0,0 0,-1 0,1 0,-1 0,9 9,1-2,1 1,-1-2,1 0,0 0,1-1,0-1,0 0,1-1,-1-1,1 0,0-1,0 0,0-1,1-1,-1-1,0 0,1-1,3 0,31-16,-32 7</inkml:trace>
</inkml:ink>
</file>

<file path=ppt/ink/ink8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10-18T23:33:59.752"/>
    </inkml:context>
    <inkml:brush xml:id="br0">
      <inkml:brushProperty name="width" value="0.1" units="cm"/>
      <inkml:brushProperty name="height" value="0.1" units="cm"/>
      <inkml:brushProperty name="ignorePressure" value="1"/>
    </inkml:brush>
  </inkml:definitions>
  <inkml:trace contextRef="#ctx0" brushRef="#br0">523 420,'-28'-59,"21"40,-1 0,-1 0,-1 1,-1 1,0 0,-1 0,-1 1,-2-1,5 11,0 0,0 1,0 1,-1 0,0 0,0 1,0 0,0 1,-1 0,1 1,0 0,-1 1,1 0,-1 1,1 0,0 1,-1 0,1 1,0 0,0 1,1 0,-1 0,1 1,0 1,0 0,-8 6,14-9,-1 0,1 0,0 1,0-1,0 1,0 0,1 0,-1 0,1 1,0-1,1 1,-1 0,1-1,0 1,0 0,0 0,1 1,0-1,0 0,0 0,0 1,1-1,0 0,0 1,1-1,-1 0,2 4,54 140,-34-104,203 494,-212-508,-1 1,-2 1,-1 0,-1 0,-2 0,-2 1,-1 0,-1 2,-3-29,1 0,-2 0,1 0,-1 0,0-1,0 1,-1 0,0-1,0 0,0 0,-1 0,0 0,0 0,-1-1,1 1,-1-1,0 0,-1-1,1 1,-1-1,0 0,0-1,0 1,-1-1,1-1,-1 1,1-1,-1 0,0 0,-22 5,-1-1,0-1,0-2,0-1,0-1,-5-2,-17-5,35 0</inkml:trace>
  <inkml:trace contextRef="#ctx0" brushRef="#br0" timeOffset="377.753">777 1267,'-5'17,"1"0,0 0,1 0,2 0,-1 0,2 1,0-1,1 0,1 0,1 1,0-1,1-1,1 1,1 2,-3-14,-1 0,1-1,0 0,0 0,0 0,1 0,-1 0,1-1,0 1,0-1,0 0,1 0,-1-1,1 1,-1-1,1 0,0 0,0-1,0 1,0-1,0 0,0-1,0 1,0-1,0 0,0 0,1 0,-1-1,0 0,0 0,0 0,3-2,3 0,1-1,-1 0,0-1,0 0,-1-1,0 0,0 0,0-1,-1-1,0 0,0 0,-1 0,6-8,-9 10,-1 0,1-1,-1 0,-1 0,1 0,-1 0,0 0,-1-1,1 1,-2-1,1 0,-1 1,0-1,-1 0,0 0,0 0,0 1,-1-1,0 0,-1 0,0 1,0-1,-1 1,0-1,0 1,0 0,-1 0,0 1,-4-6,3 6,0-1,0 1,-1-1,0 2,0-1,0 1,-1 0,0 0,0 0,0 1,-1 0,1 1,-1 0,0 0,0 0,0 1,0 1,0-1,-1 1,1 0,0 1,-1 0,1 0,0 1,-1 0,1 1,-1 0,-10 5</inkml:trace>
  <inkml:trace contextRef="#ctx0" brushRef="#br0" timeOffset="694.914">692 1436,'24'-5,"18"-1,6 0,0 6,-4 3,-4 0,-9 6,-4 1,-4 3,1-1,0-2,1-2,-3-8,-2-4,2-6,-4-1</inkml:trace>
  <inkml:trace contextRef="#ctx0" brushRef="#br0" timeOffset="979.831">1370 1436,'5'29,"1"9</inkml:trace>
  <inkml:trace contextRef="#ctx0" brushRef="#br0" timeOffset="1632.886">890 53,'-16'15,"1"0,0 0,2 2,0 0,0 0,2 1,0 0,1 1,1 0,1 1,1 0,0 0,0 6,7-19,-1-1,1 1,0-1,1 1,0-1,0 0,0 1,1-1,0 0,0 0,0 0,1 0,0 0,0-1,0 1,1-1,0 0,0 0,0 0,1 0,0-1,0 0,0 0,0 0,0 0,1-1,4 2,5 3,0-2,0 1,1-2,0 0,0-1,0-1,0 0,1-1,-1-1,9 0,-12-2,0-1,0 0,0-1,0 0,0-1,-1-1,0 0,0 0,0-1,-1-1,1 0,-2 0,1-1,-1-1,0 0,-1 0,0-1,0 0,-1 0,-1-1,0 0,0-1,-1 1,0-1,-1 0,0-1,1-10,-5 12,-1-1,0 0,-1 0,0 1,-1-1,-1 1,1-1,-2 1,0 0,0 0,-1 0,0 1,-1 0,0 0,-1 0,0 0,0 1,-1 1,0-1,-1 1,0 0,0 1,0 0,-1 1,0 0,-1 0,-1 0,-14-6</inkml:trace>
  <inkml:trace contextRef="#ctx0" brushRef="#br0" timeOffset="1978.562">692 392,'227'-98,"-224"97,1-2,1 0,0 1,-1-1,1 1,0 0,0 1,0-1,0 1,1 0,-1 0,0 0,1 1,-1 0,0 0,0 1,1-1,-1 1,0 0,0 0,0 1,0 0,0 0,0 0,0 0,0 1,-1-1,1 1,-1 1,0-1,14 25,-16-24,0 0,0 1,0-2,1 1,-1 0,1 0,0-1,1 0,-1 1,0-1,1 0,0-1,-1 1,1-1,0 1,0-1,1-1,0 2,100 4,-81-8</inkml:trace>
  <inkml:trace contextRef="#ctx0" brushRef="#br0" timeOffset="2363.645">1483 420,'28'0,"87"12,-114-11,0 0,0 1,0-1,0 0,0 1,0-1,0 1,0-1,0 1,-1-1,1 1,-1-1,1 1,-1 0,0-1,1 1,-1 0,0-1,0 1,0 0,0-1,-1 1,1 0,0-1,-1 1,1 0,-1-1,1 1,-1-1,0 1,0-1,0 1,0-1,0 0,0 1,0-1,0 0,0 0,-1 0,1 0,0 0,-1 0,1 0,-1 0,1-1,-2 2,-3 4,4-5,-1 1,1 0,0-1,-1 1,1 0,0 0,0 1,0-1,0 0,1 1,-1-1,1 1,-1-1,1 1,0 0,0-1,0 1,0 0,1 0,-1 0,1 0,0 0,0 0,0-1,0 1,0 0,0 0,1 0,0 0,-1 0,1 0,0-1,0 1,1 0,-1-1,1 1,-1-1,1 1,0-1,0 0,0 0,0 1,7 0,0 0,1-1,-1 0,0-1,1 0,-1 0,1-1,-1 0,1-1,-1 0,1 0,-1-1,3-1,8-5</inkml:trace>
  <inkml:trace contextRef="#ctx0" brushRef="#br0" timeOffset="3184.991">1652 1436,'-9'8,"-21"13,35-41,136-165,120-230,-174 308,-87 106,1 0,-1 0,1 1,0-1,-1 0,1 0,0 0,0 1,0-1,0 0,0 1,0-1,0 1,0-1,0 1,0 0,0-1,0 1,0 0,0-1,0 1,0 0,0 0,0 0,0 0,0 0,1 1,-1-1,0 0,0 0,0 1,0-1,0 0,0 1,0-1,0 1,0 0,0-1,-1 1,1 0,0-1,0 1,0 0,-1 0,1 0,0 0,-1-1,1 1,-1 0,1 0,-1 0,0 0,1 1,9 62,-67 256,56-318,1 1,-1-1,1 1,0-1,0 1,0-1,0 1,0-1,0 1,1 0,-1-1,1 1,0-1,0 0,0 1,0-1,0 0,0 1,1-1,-1 0,1 0,-1 0,1 0,0 0,0-1,0 1,0-1,0 1,0-1,0 1,0-1,1 0,-1 0,1 0,-1-1,0 1,1 0,0-1,-1 0,1 1,-1-1,1 0,-1 0,1-1,-1 1,1 0,-1-1,1 0,-1 1,1-1,-1 0,0 0,1-1,-1 1,1-1,23-17,-1 0,0-2,-2-1,-1-1,0-1,13-20,17-18,176-225,-223 280,-3 4,0-1,0 1,0 0,1 0,-1 0,1 0,0 0,0 1,0-1,0 1,0 0,0 0,1 0,-1 0,1 1,1-2,-3 49,-41 98,-18 95,60-112,-2-122,0-1,0 1,1 0,0-1,-1 1,2-1,-1 1,0-1,1 0,0 0,0 0,0-1,0 1,1-1,0 1,-1-1,1 0,0 0,0-1,1 0,-1 1,1-1,-1 0,2 0,20 3,-2-2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337C7262-338B-43DD-B723-1D399B106AF4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1536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86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86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86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C489A728-E572-47E2-AE05-0F70427E07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897464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Calibri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CCF2E79-4A7A-4B81-9AD9-BE6D51B1ACA4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</a:t>
            </a:r>
            <a:r>
              <a:rPr lang="en-US" err="1"/>
              <a:t>Dugger</a:t>
            </a:r>
            <a:r>
              <a:rPr lang="en-US"/>
              <a:t>, July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E3D502-792B-441D-B0F2-A7823674A72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6483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019800"/>
            <a:ext cx="990600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6CD4D2D-A6EE-4899-973F-CF8FF9C9D12F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8BA499-14B1-4141-8B47-F388188B2A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2545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1DF2C1F-3D33-44D6-86C2-81BA1FAE5932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40E403-7565-40BD-ABD8-67E88CCEB91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0589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59398B0-7373-4C28-9177-1F6F76DE4BD9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3257DC3-70DB-4631-B147-E2A4DDB86F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59655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A38FB66-6DEC-42E3-BD7A-9E7788CA7E89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1C851A-17E4-44F0-B24B-C4EAC964821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41921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14466C-41B5-486A-B60B-B7A9740CAFD5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764758-DE6A-4F7F-A0AE-317DE9E0DB2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5295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1F0B636-6578-4011-ACD9-3D2DD7B42BDB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F44C33-9BFB-4386-B4D4-3309C16DD03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55882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709FC-2D94-4786-B5DE-1B6CE5DB61E4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013E05-C0C9-45C9-9148-9BDAD060594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9624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0A1E426-7615-4347-BDE6-297B8C55BF23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9420C6C-8356-449D-9991-A8B1E3F98BC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5887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5A4C591-4911-4CE1-BDE5-CA73653BD6D3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876FEBF-12D9-4B63-80C9-AC2EC86226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71359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FA1628D-0069-4B42-9B8B-E46199A80FA9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10D38B-F386-4A81-A6E2-2FEF158BA2D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548012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274F41-63FC-44E3-9837-CE29A466198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76457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C02713-2856-4600-B412-1CF3AF4ABB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328197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EC22586-AFFA-4359-9FD6-921864499A0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29295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D5A3949-BF25-4CC5-B166-C0017BB51E0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438794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A63373-B8CB-4528-BCAA-F54F84A45C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010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B47EEE-DD79-47C0-A320-9B1F19ECD1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13930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82D2A-1B7B-42C3-A39C-FE196C8B169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42635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41C265-C3E0-431A-B61E-8F6A1C53E0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15783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D3BCC6-7C5C-4374-8AA6-54E1C09FF4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53862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BC99F2A-3A1D-469E-B517-0152047D309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081073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0AEDEB-0BAB-4ECB-8983-C9D26F3EB75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90675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</a:blip>
          <a:srcRect/>
          <a:stretch>
            <a:fillRect l="-100" t="-100" r="-100" b="-1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24654E38-6604-42F9-97BF-AA3C0DE934F2}" type="datetime1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43200" y="6324600"/>
            <a:ext cx="3657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898989"/>
                </a:solidFill>
              </a:defRPr>
            </a:lvl1pPr>
          </a:lstStyle>
          <a:p>
            <a:pPr>
              <a:defRPr/>
            </a:pPr>
            <a:r>
              <a:rPr lang="en-US"/>
              <a:t>M. Dugger, February 2012</a:t>
            </a:r>
          </a:p>
        </p:txBody>
      </p:sp>
      <p:sp>
        <p:nvSpPr>
          <p:cNvPr id="1030" name="Rectangle 7"/>
          <p:cNvSpPr>
            <a:spLocks noChangeArrowheads="1"/>
          </p:cNvSpPr>
          <p:nvPr userDrawn="1"/>
        </p:nvSpPr>
        <p:spPr bwMode="auto">
          <a:xfrm>
            <a:off x="8153400" y="5943600"/>
            <a:ext cx="838200" cy="8382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eaLnBrk="1" hangingPunct="1">
              <a:defRPr/>
            </a:pPr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507E74FC-11B3-447D-95B5-72066D98513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6" r:id="rId1"/>
    <p:sldLayoutId id="2147483857" r:id="rId2"/>
    <p:sldLayoutId id="2147483836" r:id="rId3"/>
    <p:sldLayoutId id="2147483837" r:id="rId4"/>
    <p:sldLayoutId id="2147483838" r:id="rId5"/>
    <p:sldLayoutId id="2147483839" r:id="rId6"/>
    <p:sldLayoutId id="2147483840" r:id="rId7"/>
    <p:sldLayoutId id="2147483841" r:id="rId8"/>
    <p:sldLayoutId id="2147483842" r:id="rId9"/>
    <p:sldLayoutId id="2147483843" r:id="rId10"/>
    <p:sldLayoutId id="2147483844" r:id="rId11"/>
  </p:sldLayoutIdLst>
  <p:hf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Times New Roman" pitchFamily="18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Times New Roman" pitchFamily="18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530F01F5-D549-49DE-B6E4-65F2CC6BA3AF}" type="datetimeFigureOut">
              <a:rPr lang="en-US"/>
              <a:pPr>
                <a:defRPr/>
              </a:pPr>
              <a:t>10/26/2020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9C656E51-531B-42E0-A7F1-1459E8596F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5" r:id="rId1"/>
    <p:sldLayoutId id="2147483846" r:id="rId2"/>
    <p:sldLayoutId id="2147483847" r:id="rId3"/>
    <p:sldLayoutId id="2147483848" r:id="rId4"/>
    <p:sldLayoutId id="2147483849" r:id="rId5"/>
    <p:sldLayoutId id="2147483850" r:id="rId6"/>
    <p:sldLayoutId id="2147483851" r:id="rId7"/>
    <p:sldLayoutId id="2147483852" r:id="rId8"/>
    <p:sldLayoutId id="2147483853" r:id="rId9"/>
    <p:sldLayoutId id="2147483854" r:id="rId10"/>
    <p:sldLayoutId id="21474838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customXml" Target="../ink/ink3.xml"/><Relationship Id="rId13" Type="http://schemas.openxmlformats.org/officeDocument/2006/relationships/image" Target="../media/image7.png"/><Relationship Id="rId7" Type="http://schemas.openxmlformats.org/officeDocument/2006/relationships/image" Target="../media/image3.png"/><Relationship Id="rId12" Type="http://schemas.openxmlformats.org/officeDocument/2006/relationships/customXml" Target="../ink/ink5.xml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10" Type="http://schemas.openxmlformats.org/officeDocument/2006/relationships/customXml" Target="../ink/ink4.xml"/><Relationship Id="rId9" Type="http://schemas.openxmlformats.org/officeDocument/2006/relationships/image" Target="../media/image5.png"/><Relationship Id="rId14" Type="http://schemas.openxmlformats.org/officeDocument/2006/relationships/customXml" Target="../ink/ink6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customXml" Target="../ink/ink9.xml"/><Relationship Id="rId13" Type="http://schemas.openxmlformats.org/officeDocument/2006/relationships/image" Target="../media/image7.png"/><Relationship Id="rId7" Type="http://schemas.openxmlformats.org/officeDocument/2006/relationships/image" Target="../media/image3.png"/><Relationship Id="rId12" Type="http://schemas.openxmlformats.org/officeDocument/2006/relationships/customXml" Target="../ink/ink11.xml"/><Relationship Id="rId17" Type="http://schemas.openxmlformats.org/officeDocument/2006/relationships/image" Target="../media/image9.png"/><Relationship Id="rId2" Type="http://schemas.openxmlformats.org/officeDocument/2006/relationships/customXml" Target="../ink/ink7.xml"/><Relationship Id="rId16" Type="http://schemas.openxmlformats.org/officeDocument/2006/relationships/customXml" Target="../ink/ink1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10" Type="http://schemas.openxmlformats.org/officeDocument/2006/relationships/customXml" Target="../ink/ink10.xml"/><Relationship Id="rId9" Type="http://schemas.openxmlformats.org/officeDocument/2006/relationships/image" Target="../media/image5.png"/><Relationship Id="rId14" Type="http://schemas.openxmlformats.org/officeDocument/2006/relationships/customXml" Target="../ink/ink1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customXml" Target="../ink/ink16.xml"/><Relationship Id="rId13" Type="http://schemas.openxmlformats.org/officeDocument/2006/relationships/image" Target="../media/image7.png"/><Relationship Id="rId18" Type="http://schemas.openxmlformats.org/officeDocument/2006/relationships/customXml" Target="../ink/ink21.xml"/><Relationship Id="rId21" Type="http://schemas.openxmlformats.org/officeDocument/2006/relationships/image" Target="../media/image11.png"/><Relationship Id="rId7" Type="http://schemas.openxmlformats.org/officeDocument/2006/relationships/image" Target="../media/image3.png"/><Relationship Id="rId12" Type="http://schemas.openxmlformats.org/officeDocument/2006/relationships/customXml" Target="../ink/ink18.xml"/><Relationship Id="rId17" Type="http://schemas.openxmlformats.org/officeDocument/2006/relationships/image" Target="../media/image9.png"/><Relationship Id="rId2" Type="http://schemas.openxmlformats.org/officeDocument/2006/relationships/customXml" Target="../ink/ink14.xml"/><Relationship Id="rId16" Type="http://schemas.openxmlformats.org/officeDocument/2006/relationships/customXml" Target="../ink/ink20.xml"/><Relationship Id="rId20" Type="http://schemas.openxmlformats.org/officeDocument/2006/relationships/customXml" Target="../ink/ink2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10" Type="http://schemas.openxmlformats.org/officeDocument/2006/relationships/customXml" Target="../ink/ink17.xml"/><Relationship Id="rId19" Type="http://schemas.openxmlformats.org/officeDocument/2006/relationships/image" Target="../media/image10.png"/><Relationship Id="rId9" Type="http://schemas.openxmlformats.org/officeDocument/2006/relationships/image" Target="../media/image5.png"/><Relationship Id="rId14" Type="http://schemas.openxmlformats.org/officeDocument/2006/relationships/customXml" Target="../ink/ink19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customXml" Target="../ink/ink25.xml"/><Relationship Id="rId13" Type="http://schemas.openxmlformats.org/officeDocument/2006/relationships/image" Target="../media/image7.png"/><Relationship Id="rId18" Type="http://schemas.openxmlformats.org/officeDocument/2006/relationships/customXml" Target="../ink/ink30.xml"/><Relationship Id="rId21" Type="http://schemas.openxmlformats.org/officeDocument/2006/relationships/image" Target="../media/image14.png"/><Relationship Id="rId7" Type="http://schemas.openxmlformats.org/officeDocument/2006/relationships/image" Target="../media/image3.png"/><Relationship Id="rId12" Type="http://schemas.openxmlformats.org/officeDocument/2006/relationships/customXml" Target="../ink/ink27.xml"/><Relationship Id="rId17" Type="http://schemas.openxmlformats.org/officeDocument/2006/relationships/image" Target="../media/image12.png"/><Relationship Id="rId2" Type="http://schemas.openxmlformats.org/officeDocument/2006/relationships/customXml" Target="../ink/ink23.xml"/><Relationship Id="rId16" Type="http://schemas.openxmlformats.org/officeDocument/2006/relationships/customXml" Target="../ink/ink29.xml"/><Relationship Id="rId20" Type="http://schemas.openxmlformats.org/officeDocument/2006/relationships/customXml" Target="../ink/ink3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4.xml"/><Relationship Id="rId11" Type="http://schemas.openxmlformats.org/officeDocument/2006/relationships/image" Target="../media/image6.png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10" Type="http://schemas.openxmlformats.org/officeDocument/2006/relationships/customXml" Target="../ink/ink26.xml"/><Relationship Id="rId19" Type="http://schemas.openxmlformats.org/officeDocument/2006/relationships/image" Target="../media/image13.png"/><Relationship Id="rId9" Type="http://schemas.openxmlformats.org/officeDocument/2006/relationships/image" Target="../media/image5.png"/><Relationship Id="rId14" Type="http://schemas.openxmlformats.org/officeDocument/2006/relationships/customXml" Target="../ink/ink28.xml"/><Relationship Id="rId22" Type="http://schemas.openxmlformats.org/officeDocument/2006/relationships/customXml" Target="../ink/ink3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customXml" Target="../ink/ink35.xml"/><Relationship Id="rId13" Type="http://schemas.openxmlformats.org/officeDocument/2006/relationships/image" Target="../media/image7.png"/><Relationship Id="rId18" Type="http://schemas.openxmlformats.org/officeDocument/2006/relationships/customXml" Target="../ink/ink40.xml"/><Relationship Id="rId26" Type="http://schemas.openxmlformats.org/officeDocument/2006/relationships/customXml" Target="../ink/ink44.xml"/><Relationship Id="rId21" Type="http://schemas.openxmlformats.org/officeDocument/2006/relationships/image" Target="../media/image14.png"/><Relationship Id="rId7" Type="http://schemas.openxmlformats.org/officeDocument/2006/relationships/image" Target="../media/image3.png"/><Relationship Id="rId12" Type="http://schemas.openxmlformats.org/officeDocument/2006/relationships/customXml" Target="../ink/ink37.xml"/><Relationship Id="rId17" Type="http://schemas.openxmlformats.org/officeDocument/2006/relationships/image" Target="../media/image12.png"/><Relationship Id="rId25" Type="http://schemas.openxmlformats.org/officeDocument/2006/relationships/image" Target="../media/image16.png"/><Relationship Id="rId2" Type="http://schemas.openxmlformats.org/officeDocument/2006/relationships/customXml" Target="../ink/ink33.xml"/><Relationship Id="rId16" Type="http://schemas.openxmlformats.org/officeDocument/2006/relationships/customXml" Target="../ink/ink39.xml"/><Relationship Id="rId20" Type="http://schemas.openxmlformats.org/officeDocument/2006/relationships/customXml" Target="../ink/ink41.xml"/><Relationship Id="rId29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.xml"/><Relationship Id="rId11" Type="http://schemas.openxmlformats.org/officeDocument/2006/relationships/image" Target="../media/image6.png"/><Relationship Id="rId24" Type="http://schemas.openxmlformats.org/officeDocument/2006/relationships/customXml" Target="../ink/ink43.xml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28" Type="http://schemas.openxmlformats.org/officeDocument/2006/relationships/customXml" Target="../ink/ink45.xml"/><Relationship Id="rId10" Type="http://schemas.openxmlformats.org/officeDocument/2006/relationships/customXml" Target="../ink/ink36.xml"/><Relationship Id="rId19" Type="http://schemas.openxmlformats.org/officeDocument/2006/relationships/image" Target="../media/image13.png"/><Relationship Id="rId31" Type="http://schemas.openxmlformats.org/officeDocument/2006/relationships/image" Target="../media/image19.png"/><Relationship Id="rId9" Type="http://schemas.openxmlformats.org/officeDocument/2006/relationships/image" Target="../media/image5.png"/><Relationship Id="rId14" Type="http://schemas.openxmlformats.org/officeDocument/2006/relationships/customXml" Target="../ink/ink38.xml"/><Relationship Id="rId22" Type="http://schemas.openxmlformats.org/officeDocument/2006/relationships/customXml" Target="../ink/ink42.xml"/><Relationship Id="rId27" Type="http://schemas.openxmlformats.org/officeDocument/2006/relationships/image" Target="../media/image17.png"/><Relationship Id="rId30" Type="http://schemas.openxmlformats.org/officeDocument/2006/relationships/customXml" Target="../ink/ink46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.png"/><Relationship Id="rId18" Type="http://schemas.openxmlformats.org/officeDocument/2006/relationships/customXml" Target="../ink/ink54.xml"/><Relationship Id="rId26" Type="http://schemas.openxmlformats.org/officeDocument/2006/relationships/customXml" Target="../ink/ink58.xml"/><Relationship Id="rId21" Type="http://schemas.openxmlformats.org/officeDocument/2006/relationships/image" Target="../media/image14.png"/><Relationship Id="rId34" Type="http://schemas.openxmlformats.org/officeDocument/2006/relationships/customXml" Target="../ink/ink62.xml"/><Relationship Id="rId7" Type="http://schemas.openxmlformats.org/officeDocument/2006/relationships/image" Target="../media/image3.png"/><Relationship Id="rId12" Type="http://schemas.openxmlformats.org/officeDocument/2006/relationships/customXml" Target="../ink/ink51.xml"/><Relationship Id="rId17" Type="http://schemas.openxmlformats.org/officeDocument/2006/relationships/image" Target="../media/image12.png"/><Relationship Id="rId25" Type="http://schemas.openxmlformats.org/officeDocument/2006/relationships/image" Target="../media/image16.png"/><Relationship Id="rId33" Type="http://schemas.openxmlformats.org/officeDocument/2006/relationships/image" Target="../media/image20.png"/><Relationship Id="rId2" Type="http://schemas.openxmlformats.org/officeDocument/2006/relationships/customXml" Target="../ink/ink47.xml"/><Relationship Id="rId16" Type="http://schemas.openxmlformats.org/officeDocument/2006/relationships/customXml" Target="../ink/ink53.xml"/><Relationship Id="rId20" Type="http://schemas.openxmlformats.org/officeDocument/2006/relationships/customXml" Target="../ink/ink55.xml"/><Relationship Id="rId29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.xml"/><Relationship Id="rId11" Type="http://schemas.openxmlformats.org/officeDocument/2006/relationships/image" Target="../media/image6.png"/><Relationship Id="rId24" Type="http://schemas.openxmlformats.org/officeDocument/2006/relationships/customXml" Target="../ink/ink57.xml"/><Relationship Id="rId32" Type="http://schemas.openxmlformats.org/officeDocument/2006/relationships/customXml" Target="../ink/ink61.xml"/><Relationship Id="rId5" Type="http://schemas.openxmlformats.org/officeDocument/2006/relationships/image" Target="../media/image4.png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28" Type="http://schemas.openxmlformats.org/officeDocument/2006/relationships/customXml" Target="../ink/ink59.xml"/><Relationship Id="rId10" Type="http://schemas.openxmlformats.org/officeDocument/2006/relationships/customXml" Target="../ink/ink50.xml"/><Relationship Id="rId19" Type="http://schemas.openxmlformats.org/officeDocument/2006/relationships/image" Target="../media/image13.png"/><Relationship Id="rId31" Type="http://schemas.openxmlformats.org/officeDocument/2006/relationships/image" Target="../media/image19.png"/><Relationship Id="rId9" Type="http://schemas.openxmlformats.org/officeDocument/2006/relationships/image" Target="../media/image5.png"/><Relationship Id="rId14" Type="http://schemas.openxmlformats.org/officeDocument/2006/relationships/customXml" Target="../ink/ink52.xml"/><Relationship Id="rId22" Type="http://schemas.openxmlformats.org/officeDocument/2006/relationships/customXml" Target="../ink/ink56.xml"/><Relationship Id="rId27" Type="http://schemas.openxmlformats.org/officeDocument/2006/relationships/image" Target="../media/image17.png"/><Relationship Id="rId30" Type="http://schemas.openxmlformats.org/officeDocument/2006/relationships/customXml" Target="../ink/ink60.xml"/><Relationship Id="rId35" Type="http://schemas.openxmlformats.org/officeDocument/2006/relationships/image" Target="../media/image21.png"/><Relationship Id="rId8" Type="http://schemas.openxmlformats.org/officeDocument/2006/relationships/customXml" Target="../ink/ink49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.png"/><Relationship Id="rId18" Type="http://schemas.openxmlformats.org/officeDocument/2006/relationships/customXml" Target="../ink/ink70.xml"/><Relationship Id="rId26" Type="http://schemas.openxmlformats.org/officeDocument/2006/relationships/customXml" Target="../ink/ink74.xml"/><Relationship Id="rId39" Type="http://schemas.openxmlformats.org/officeDocument/2006/relationships/image" Target="../media/image25.png"/><Relationship Id="rId21" Type="http://schemas.openxmlformats.org/officeDocument/2006/relationships/image" Target="../media/image14.png"/><Relationship Id="rId34" Type="http://schemas.openxmlformats.org/officeDocument/2006/relationships/customXml" Target="../ink/ink78.xml"/><Relationship Id="rId42" Type="http://schemas.openxmlformats.org/officeDocument/2006/relationships/customXml" Target="../ink/ink82.xml"/><Relationship Id="rId47" Type="http://schemas.openxmlformats.org/officeDocument/2006/relationships/image" Target="../media/image29.png"/><Relationship Id="rId50" Type="http://schemas.openxmlformats.org/officeDocument/2006/relationships/customXml" Target="../ink/ink86.xml"/><Relationship Id="rId55" Type="http://schemas.openxmlformats.org/officeDocument/2006/relationships/image" Target="../media/image33.png"/><Relationship Id="rId7" Type="http://schemas.openxmlformats.org/officeDocument/2006/relationships/image" Target="../media/image3.png"/><Relationship Id="rId2" Type="http://schemas.openxmlformats.org/officeDocument/2006/relationships/customXml" Target="../ink/ink63.xml"/><Relationship Id="rId16" Type="http://schemas.openxmlformats.org/officeDocument/2006/relationships/customXml" Target="../ink/ink69.xml"/><Relationship Id="rId29" Type="http://schemas.openxmlformats.org/officeDocument/2006/relationships/image" Target="../media/image18.png"/><Relationship Id="rId11" Type="http://schemas.openxmlformats.org/officeDocument/2006/relationships/image" Target="../media/image6.png"/><Relationship Id="rId24" Type="http://schemas.openxmlformats.org/officeDocument/2006/relationships/customXml" Target="../ink/ink73.xml"/><Relationship Id="rId32" Type="http://schemas.openxmlformats.org/officeDocument/2006/relationships/customXml" Target="../ink/ink77.xml"/><Relationship Id="rId37" Type="http://schemas.openxmlformats.org/officeDocument/2006/relationships/image" Target="../media/image24.png"/><Relationship Id="rId40" Type="http://schemas.openxmlformats.org/officeDocument/2006/relationships/customXml" Target="../ink/ink81.xml"/><Relationship Id="rId45" Type="http://schemas.openxmlformats.org/officeDocument/2006/relationships/image" Target="../media/image28.png"/><Relationship Id="rId53" Type="http://schemas.openxmlformats.org/officeDocument/2006/relationships/image" Target="../media/image32.png"/><Relationship Id="rId5" Type="http://schemas.openxmlformats.org/officeDocument/2006/relationships/image" Target="../media/image4.png"/><Relationship Id="rId10" Type="http://schemas.openxmlformats.org/officeDocument/2006/relationships/customXml" Target="../ink/ink66.xml"/><Relationship Id="rId19" Type="http://schemas.openxmlformats.org/officeDocument/2006/relationships/image" Target="../media/image13.png"/><Relationship Id="rId31" Type="http://schemas.openxmlformats.org/officeDocument/2006/relationships/image" Target="../media/image19.png"/><Relationship Id="rId44" Type="http://schemas.openxmlformats.org/officeDocument/2006/relationships/customXml" Target="../ink/ink83.xml"/><Relationship Id="rId52" Type="http://schemas.openxmlformats.org/officeDocument/2006/relationships/customXml" Target="../ink/ink87.xml"/><Relationship Id="rId9" Type="http://schemas.openxmlformats.org/officeDocument/2006/relationships/image" Target="../media/image5.png"/><Relationship Id="rId14" Type="http://schemas.openxmlformats.org/officeDocument/2006/relationships/customXml" Target="../ink/ink68.xml"/><Relationship Id="rId22" Type="http://schemas.openxmlformats.org/officeDocument/2006/relationships/customXml" Target="../ink/ink72.xml"/><Relationship Id="rId27" Type="http://schemas.openxmlformats.org/officeDocument/2006/relationships/image" Target="../media/image17.png"/><Relationship Id="rId30" Type="http://schemas.openxmlformats.org/officeDocument/2006/relationships/customXml" Target="../ink/ink76.xml"/><Relationship Id="rId35" Type="http://schemas.openxmlformats.org/officeDocument/2006/relationships/image" Target="../media/image23.png"/><Relationship Id="rId43" Type="http://schemas.openxmlformats.org/officeDocument/2006/relationships/image" Target="../media/image27.png"/><Relationship Id="rId48" Type="http://schemas.openxmlformats.org/officeDocument/2006/relationships/customXml" Target="../ink/ink85.xml"/><Relationship Id="rId56" Type="http://schemas.openxmlformats.org/officeDocument/2006/relationships/customXml" Target="../ink/ink89.xml"/><Relationship Id="rId8" Type="http://schemas.openxmlformats.org/officeDocument/2006/relationships/customXml" Target="../ink/ink65.xml"/><Relationship Id="rId51" Type="http://schemas.openxmlformats.org/officeDocument/2006/relationships/image" Target="../media/image31.png"/><Relationship Id="rId12" Type="http://schemas.openxmlformats.org/officeDocument/2006/relationships/customXml" Target="../ink/ink67.xml"/><Relationship Id="rId17" Type="http://schemas.openxmlformats.org/officeDocument/2006/relationships/image" Target="../media/image12.png"/><Relationship Id="rId25" Type="http://schemas.openxmlformats.org/officeDocument/2006/relationships/image" Target="../media/image16.png"/><Relationship Id="rId33" Type="http://schemas.openxmlformats.org/officeDocument/2006/relationships/image" Target="../media/image22.png"/><Relationship Id="rId38" Type="http://schemas.openxmlformats.org/officeDocument/2006/relationships/customXml" Target="../ink/ink80.xml"/><Relationship Id="rId46" Type="http://schemas.openxmlformats.org/officeDocument/2006/relationships/customXml" Target="../ink/ink84.xml"/><Relationship Id="rId20" Type="http://schemas.openxmlformats.org/officeDocument/2006/relationships/customXml" Target="../ink/ink71.xml"/><Relationship Id="rId41" Type="http://schemas.openxmlformats.org/officeDocument/2006/relationships/image" Target="../media/image26.png"/><Relationship Id="rId54" Type="http://schemas.openxmlformats.org/officeDocument/2006/relationships/customXml" Target="../ink/ink8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4.xml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28" Type="http://schemas.openxmlformats.org/officeDocument/2006/relationships/customXml" Target="../ink/ink75.xml"/><Relationship Id="rId36" Type="http://schemas.openxmlformats.org/officeDocument/2006/relationships/customXml" Target="../ink/ink79.xml"/><Relationship Id="rId49" Type="http://schemas.openxmlformats.org/officeDocument/2006/relationships/image" Target="../media/image30.png"/><Relationship Id="rId57" Type="http://schemas.openxmlformats.org/officeDocument/2006/relationships/image" Target="../media/image34.png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.png"/><Relationship Id="rId18" Type="http://schemas.openxmlformats.org/officeDocument/2006/relationships/customXml" Target="../ink/ink97.xml"/><Relationship Id="rId26" Type="http://schemas.openxmlformats.org/officeDocument/2006/relationships/customXml" Target="../ink/ink101.xml"/><Relationship Id="rId39" Type="http://schemas.openxmlformats.org/officeDocument/2006/relationships/image" Target="../media/image25.png"/><Relationship Id="rId21" Type="http://schemas.openxmlformats.org/officeDocument/2006/relationships/image" Target="../media/image14.png"/><Relationship Id="rId34" Type="http://schemas.openxmlformats.org/officeDocument/2006/relationships/customXml" Target="../ink/ink105.xml"/><Relationship Id="rId42" Type="http://schemas.openxmlformats.org/officeDocument/2006/relationships/customXml" Target="../ink/ink109.xml"/><Relationship Id="rId47" Type="http://schemas.openxmlformats.org/officeDocument/2006/relationships/image" Target="../media/image29.png"/><Relationship Id="rId50" Type="http://schemas.openxmlformats.org/officeDocument/2006/relationships/customXml" Target="../ink/ink113.xml"/><Relationship Id="rId55" Type="http://schemas.openxmlformats.org/officeDocument/2006/relationships/image" Target="../media/image33.png"/><Relationship Id="rId63" Type="http://schemas.openxmlformats.org/officeDocument/2006/relationships/image" Target="../media/image37.png"/><Relationship Id="rId7" Type="http://schemas.openxmlformats.org/officeDocument/2006/relationships/image" Target="../media/image3.png"/><Relationship Id="rId2" Type="http://schemas.openxmlformats.org/officeDocument/2006/relationships/customXml" Target="../ink/ink90.xml"/><Relationship Id="rId16" Type="http://schemas.openxmlformats.org/officeDocument/2006/relationships/customXml" Target="../ink/ink96.xml"/><Relationship Id="rId29" Type="http://schemas.openxmlformats.org/officeDocument/2006/relationships/image" Target="../media/image18.png"/><Relationship Id="rId11" Type="http://schemas.openxmlformats.org/officeDocument/2006/relationships/image" Target="../media/image6.png"/><Relationship Id="rId24" Type="http://schemas.openxmlformats.org/officeDocument/2006/relationships/customXml" Target="../ink/ink100.xml"/><Relationship Id="rId32" Type="http://schemas.openxmlformats.org/officeDocument/2006/relationships/customXml" Target="../ink/ink104.xml"/><Relationship Id="rId37" Type="http://schemas.openxmlformats.org/officeDocument/2006/relationships/image" Target="../media/image24.png"/><Relationship Id="rId40" Type="http://schemas.openxmlformats.org/officeDocument/2006/relationships/customXml" Target="../ink/ink108.xml"/><Relationship Id="rId45" Type="http://schemas.openxmlformats.org/officeDocument/2006/relationships/image" Target="../media/image28.png"/><Relationship Id="rId53" Type="http://schemas.openxmlformats.org/officeDocument/2006/relationships/image" Target="../media/image32.png"/><Relationship Id="rId58" Type="http://schemas.openxmlformats.org/officeDocument/2006/relationships/customXml" Target="../ink/ink117.xml"/><Relationship Id="rId5" Type="http://schemas.openxmlformats.org/officeDocument/2006/relationships/image" Target="../media/image4.png"/><Relationship Id="rId61" Type="http://schemas.openxmlformats.org/officeDocument/2006/relationships/image" Target="../media/image36.png"/><Relationship Id="rId19" Type="http://schemas.openxmlformats.org/officeDocument/2006/relationships/image" Target="../media/image13.png"/><Relationship Id="rId14" Type="http://schemas.openxmlformats.org/officeDocument/2006/relationships/customXml" Target="../ink/ink95.xml"/><Relationship Id="rId22" Type="http://schemas.openxmlformats.org/officeDocument/2006/relationships/customXml" Target="../ink/ink99.xml"/><Relationship Id="rId27" Type="http://schemas.openxmlformats.org/officeDocument/2006/relationships/image" Target="../media/image17.png"/><Relationship Id="rId30" Type="http://schemas.openxmlformats.org/officeDocument/2006/relationships/customXml" Target="../ink/ink103.xml"/><Relationship Id="rId35" Type="http://schemas.openxmlformats.org/officeDocument/2006/relationships/image" Target="../media/image23.png"/><Relationship Id="rId43" Type="http://schemas.openxmlformats.org/officeDocument/2006/relationships/image" Target="../media/image27.png"/><Relationship Id="rId48" Type="http://schemas.openxmlformats.org/officeDocument/2006/relationships/customXml" Target="../ink/ink112.xml"/><Relationship Id="rId56" Type="http://schemas.openxmlformats.org/officeDocument/2006/relationships/customXml" Target="../ink/ink116.xml"/><Relationship Id="rId64" Type="http://schemas.openxmlformats.org/officeDocument/2006/relationships/customXml" Target="../ink/ink120.xml"/><Relationship Id="rId8" Type="http://schemas.openxmlformats.org/officeDocument/2006/relationships/customXml" Target="../ink/ink92.xml"/><Relationship Id="rId51" Type="http://schemas.openxmlformats.org/officeDocument/2006/relationships/image" Target="../media/image31.png"/><Relationship Id="rId12" Type="http://schemas.openxmlformats.org/officeDocument/2006/relationships/customXml" Target="../ink/ink94.xml"/><Relationship Id="rId17" Type="http://schemas.openxmlformats.org/officeDocument/2006/relationships/image" Target="../media/image12.png"/><Relationship Id="rId25" Type="http://schemas.openxmlformats.org/officeDocument/2006/relationships/image" Target="../media/image16.png"/><Relationship Id="rId33" Type="http://schemas.openxmlformats.org/officeDocument/2006/relationships/image" Target="../media/image22.png"/><Relationship Id="rId38" Type="http://schemas.openxmlformats.org/officeDocument/2006/relationships/customXml" Target="../ink/ink107.xml"/><Relationship Id="rId46" Type="http://schemas.openxmlformats.org/officeDocument/2006/relationships/customXml" Target="../ink/ink111.xml"/><Relationship Id="rId59" Type="http://schemas.openxmlformats.org/officeDocument/2006/relationships/image" Target="../media/image35.png"/><Relationship Id="rId20" Type="http://schemas.openxmlformats.org/officeDocument/2006/relationships/customXml" Target="../ink/ink98.xml"/><Relationship Id="rId41" Type="http://schemas.openxmlformats.org/officeDocument/2006/relationships/image" Target="../media/image26.png"/><Relationship Id="rId54" Type="http://schemas.openxmlformats.org/officeDocument/2006/relationships/customXml" Target="../ink/ink115.xml"/><Relationship Id="rId62" Type="http://schemas.openxmlformats.org/officeDocument/2006/relationships/customXml" Target="../ink/ink11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91.xml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28" Type="http://schemas.openxmlformats.org/officeDocument/2006/relationships/customXml" Target="../ink/ink102.xml"/><Relationship Id="rId36" Type="http://schemas.openxmlformats.org/officeDocument/2006/relationships/customXml" Target="../ink/ink106.xml"/><Relationship Id="rId49" Type="http://schemas.openxmlformats.org/officeDocument/2006/relationships/image" Target="../media/image30.png"/><Relationship Id="rId57" Type="http://schemas.openxmlformats.org/officeDocument/2006/relationships/image" Target="../media/image34.png"/><Relationship Id="rId10" Type="http://schemas.openxmlformats.org/officeDocument/2006/relationships/customXml" Target="../ink/ink93.xml"/><Relationship Id="rId31" Type="http://schemas.openxmlformats.org/officeDocument/2006/relationships/image" Target="../media/image19.png"/><Relationship Id="rId44" Type="http://schemas.openxmlformats.org/officeDocument/2006/relationships/customXml" Target="../ink/ink110.xml"/><Relationship Id="rId52" Type="http://schemas.openxmlformats.org/officeDocument/2006/relationships/customXml" Target="../ink/ink114.xml"/><Relationship Id="rId60" Type="http://schemas.openxmlformats.org/officeDocument/2006/relationships/customXml" Target="../ink/ink118.xml"/><Relationship Id="rId65" Type="http://schemas.openxmlformats.org/officeDocument/2006/relationships/image" Target="../media/image38.png"/><Relationship Id="rId9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2.xml"/><Relationship Id="rId21" Type="http://schemas.openxmlformats.org/officeDocument/2006/relationships/image" Target="../media/image14.png"/><Relationship Id="rId42" Type="http://schemas.openxmlformats.org/officeDocument/2006/relationships/customXml" Target="../ink/ink140.xml"/><Relationship Id="rId47" Type="http://schemas.openxmlformats.org/officeDocument/2006/relationships/image" Target="../media/image29.png"/><Relationship Id="rId63" Type="http://schemas.openxmlformats.org/officeDocument/2006/relationships/image" Target="../media/image37.png"/><Relationship Id="rId68" Type="http://schemas.openxmlformats.org/officeDocument/2006/relationships/customXml" Target="../ink/ink153.xml"/><Relationship Id="rId2" Type="http://schemas.openxmlformats.org/officeDocument/2006/relationships/customXml" Target="../ink/ink121.xml"/><Relationship Id="rId16" Type="http://schemas.openxmlformats.org/officeDocument/2006/relationships/customXml" Target="../ink/ink127.xml"/><Relationship Id="rId29" Type="http://schemas.openxmlformats.org/officeDocument/2006/relationships/image" Target="../media/image18.png"/><Relationship Id="rId11" Type="http://schemas.openxmlformats.org/officeDocument/2006/relationships/image" Target="../media/image6.png"/><Relationship Id="rId24" Type="http://schemas.openxmlformats.org/officeDocument/2006/relationships/customXml" Target="../ink/ink131.xml"/><Relationship Id="rId32" Type="http://schemas.openxmlformats.org/officeDocument/2006/relationships/customXml" Target="../ink/ink135.xml"/><Relationship Id="rId37" Type="http://schemas.openxmlformats.org/officeDocument/2006/relationships/image" Target="../media/image24.png"/><Relationship Id="rId40" Type="http://schemas.openxmlformats.org/officeDocument/2006/relationships/customXml" Target="../ink/ink139.xml"/><Relationship Id="rId45" Type="http://schemas.openxmlformats.org/officeDocument/2006/relationships/image" Target="../media/image28.png"/><Relationship Id="rId53" Type="http://schemas.openxmlformats.org/officeDocument/2006/relationships/image" Target="../media/image32.png"/><Relationship Id="rId58" Type="http://schemas.openxmlformats.org/officeDocument/2006/relationships/customXml" Target="../ink/ink148.xml"/><Relationship Id="rId66" Type="http://schemas.openxmlformats.org/officeDocument/2006/relationships/customXml" Target="../ink/ink152.xml"/><Relationship Id="rId74" Type="http://schemas.openxmlformats.org/officeDocument/2006/relationships/customXml" Target="../ink/ink156.xml"/><Relationship Id="rId5" Type="http://schemas.openxmlformats.org/officeDocument/2006/relationships/image" Target="../media/image4.png"/><Relationship Id="rId61" Type="http://schemas.openxmlformats.org/officeDocument/2006/relationships/image" Target="../media/image36.png"/><Relationship Id="rId19" Type="http://schemas.openxmlformats.org/officeDocument/2006/relationships/image" Target="../media/image13.png"/><Relationship Id="rId14" Type="http://schemas.openxmlformats.org/officeDocument/2006/relationships/customXml" Target="../ink/ink126.xml"/><Relationship Id="rId22" Type="http://schemas.openxmlformats.org/officeDocument/2006/relationships/customXml" Target="../ink/ink130.xml"/><Relationship Id="rId27" Type="http://schemas.openxmlformats.org/officeDocument/2006/relationships/image" Target="../media/image17.png"/><Relationship Id="rId30" Type="http://schemas.openxmlformats.org/officeDocument/2006/relationships/customXml" Target="../ink/ink134.xml"/><Relationship Id="rId35" Type="http://schemas.openxmlformats.org/officeDocument/2006/relationships/image" Target="../media/image23.png"/><Relationship Id="rId43" Type="http://schemas.openxmlformats.org/officeDocument/2006/relationships/image" Target="../media/image27.png"/><Relationship Id="rId48" Type="http://schemas.openxmlformats.org/officeDocument/2006/relationships/customXml" Target="../ink/ink143.xml"/><Relationship Id="rId56" Type="http://schemas.openxmlformats.org/officeDocument/2006/relationships/customXml" Target="../ink/ink147.xml"/><Relationship Id="rId64" Type="http://schemas.openxmlformats.org/officeDocument/2006/relationships/customXml" Target="../ink/ink151.xml"/><Relationship Id="rId69" Type="http://schemas.openxmlformats.org/officeDocument/2006/relationships/image" Target="../media/image40.png"/><Relationship Id="rId8" Type="http://schemas.openxmlformats.org/officeDocument/2006/relationships/customXml" Target="../ink/ink123.xml"/><Relationship Id="rId51" Type="http://schemas.openxmlformats.org/officeDocument/2006/relationships/image" Target="../media/image31.png"/><Relationship Id="rId72" Type="http://schemas.openxmlformats.org/officeDocument/2006/relationships/customXml" Target="../ink/ink155.xml"/><Relationship Id="rId12" Type="http://schemas.openxmlformats.org/officeDocument/2006/relationships/customXml" Target="../ink/ink125.xml"/><Relationship Id="rId17" Type="http://schemas.openxmlformats.org/officeDocument/2006/relationships/image" Target="../media/image12.png"/><Relationship Id="rId25" Type="http://schemas.openxmlformats.org/officeDocument/2006/relationships/image" Target="../media/image16.png"/><Relationship Id="rId33" Type="http://schemas.openxmlformats.org/officeDocument/2006/relationships/image" Target="../media/image22.png"/><Relationship Id="rId38" Type="http://schemas.openxmlformats.org/officeDocument/2006/relationships/customXml" Target="../ink/ink138.xml"/><Relationship Id="rId46" Type="http://schemas.openxmlformats.org/officeDocument/2006/relationships/customXml" Target="../ink/ink142.xml"/><Relationship Id="rId59" Type="http://schemas.openxmlformats.org/officeDocument/2006/relationships/image" Target="../media/image35.png"/><Relationship Id="rId67" Type="http://schemas.openxmlformats.org/officeDocument/2006/relationships/image" Target="../media/image39.png"/><Relationship Id="rId20" Type="http://schemas.openxmlformats.org/officeDocument/2006/relationships/customXml" Target="../ink/ink129.xml"/><Relationship Id="rId41" Type="http://schemas.openxmlformats.org/officeDocument/2006/relationships/image" Target="../media/image26.png"/><Relationship Id="rId54" Type="http://schemas.openxmlformats.org/officeDocument/2006/relationships/customXml" Target="../ink/ink146.xml"/><Relationship Id="rId62" Type="http://schemas.openxmlformats.org/officeDocument/2006/relationships/customXml" Target="../ink/ink150.xml"/><Relationship Id="rId70" Type="http://schemas.openxmlformats.org/officeDocument/2006/relationships/customXml" Target="../ink/ink154.xml"/><Relationship Id="rId75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2.xml"/><Relationship Id="rId15" Type="http://schemas.openxmlformats.org/officeDocument/2006/relationships/image" Target="../media/image8.png"/><Relationship Id="rId23" Type="http://schemas.openxmlformats.org/officeDocument/2006/relationships/image" Target="../media/image15.png"/><Relationship Id="rId28" Type="http://schemas.openxmlformats.org/officeDocument/2006/relationships/customXml" Target="../ink/ink133.xml"/><Relationship Id="rId36" Type="http://schemas.openxmlformats.org/officeDocument/2006/relationships/customXml" Target="../ink/ink137.xml"/><Relationship Id="rId49" Type="http://schemas.openxmlformats.org/officeDocument/2006/relationships/image" Target="../media/image30.png"/><Relationship Id="rId57" Type="http://schemas.openxmlformats.org/officeDocument/2006/relationships/image" Target="../media/image34.png"/><Relationship Id="rId10" Type="http://schemas.openxmlformats.org/officeDocument/2006/relationships/customXml" Target="../ink/ink124.xml"/><Relationship Id="rId31" Type="http://schemas.openxmlformats.org/officeDocument/2006/relationships/image" Target="../media/image19.png"/><Relationship Id="rId44" Type="http://schemas.openxmlformats.org/officeDocument/2006/relationships/customXml" Target="../ink/ink141.xml"/><Relationship Id="rId52" Type="http://schemas.openxmlformats.org/officeDocument/2006/relationships/customXml" Target="../ink/ink145.xml"/><Relationship Id="rId60" Type="http://schemas.openxmlformats.org/officeDocument/2006/relationships/customXml" Target="../ink/ink149.xml"/><Relationship Id="rId65" Type="http://schemas.openxmlformats.org/officeDocument/2006/relationships/image" Target="../media/image38.png"/><Relationship Id="rId73" Type="http://schemas.openxmlformats.org/officeDocument/2006/relationships/image" Target="../media/image42.png"/><Relationship Id="rId9" Type="http://schemas.openxmlformats.org/officeDocument/2006/relationships/image" Target="../media/image5.png"/><Relationship Id="rId13" Type="http://schemas.openxmlformats.org/officeDocument/2006/relationships/image" Target="../media/image7.png"/><Relationship Id="rId18" Type="http://schemas.openxmlformats.org/officeDocument/2006/relationships/customXml" Target="../ink/ink128.xml"/><Relationship Id="rId39" Type="http://schemas.openxmlformats.org/officeDocument/2006/relationships/image" Target="../media/image25.png"/><Relationship Id="rId34" Type="http://schemas.openxmlformats.org/officeDocument/2006/relationships/customXml" Target="../ink/ink136.xml"/><Relationship Id="rId50" Type="http://schemas.openxmlformats.org/officeDocument/2006/relationships/customXml" Target="../ink/ink144.xml"/><Relationship Id="rId55" Type="http://schemas.openxmlformats.org/officeDocument/2006/relationships/image" Target="../media/image33.png"/><Relationship Id="rId7" Type="http://schemas.openxmlformats.org/officeDocument/2006/relationships/image" Target="../media/image3.png"/><Relationship Id="rId71" Type="http://schemas.openxmlformats.org/officeDocument/2006/relationships/image" Target="../media/image41.png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4.png"/><Relationship Id="rId18" Type="http://schemas.openxmlformats.org/officeDocument/2006/relationships/customXml" Target="../ink/ink165.xml"/><Relationship Id="rId26" Type="http://schemas.openxmlformats.org/officeDocument/2006/relationships/customXml" Target="../ink/ink169.xml"/><Relationship Id="rId39" Type="http://schemas.openxmlformats.org/officeDocument/2006/relationships/customXml" Target="../ink/ink176.xml"/><Relationship Id="rId21" Type="http://schemas.openxmlformats.org/officeDocument/2006/relationships/image" Target="../media/image1410.png"/><Relationship Id="rId34" Type="http://schemas.openxmlformats.org/officeDocument/2006/relationships/image" Target="../media/image2010.png"/><Relationship Id="rId7" Type="http://schemas.openxmlformats.org/officeDocument/2006/relationships/image" Target="../media/image7100.png"/><Relationship Id="rId12" Type="http://schemas.openxmlformats.org/officeDocument/2006/relationships/customXml" Target="../ink/ink162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customXml" Target="../ink/ink173.xml"/><Relationship Id="rId38" Type="http://schemas.openxmlformats.org/officeDocument/2006/relationships/image" Target="../media/image2210.png"/><Relationship Id="rId2" Type="http://schemas.openxmlformats.org/officeDocument/2006/relationships/customXml" Target="../ink/ink157.xml"/><Relationship Id="rId16" Type="http://schemas.openxmlformats.org/officeDocument/2006/relationships/customXml" Target="../ink/ink164.xml"/><Relationship Id="rId20" Type="http://schemas.openxmlformats.org/officeDocument/2006/relationships/customXml" Target="../ink/ink166.xml"/><Relationship Id="rId29" Type="http://schemas.openxmlformats.org/officeDocument/2006/relationships/image" Target="../media/image181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59.xml"/><Relationship Id="rId11" Type="http://schemas.openxmlformats.org/officeDocument/2006/relationships/image" Target="../media/image9100.png"/><Relationship Id="rId24" Type="http://schemas.openxmlformats.org/officeDocument/2006/relationships/customXml" Target="../ink/ink168.xml"/><Relationship Id="rId32" Type="http://schemas.openxmlformats.org/officeDocument/2006/relationships/customXml" Target="../ink/ink172.xml"/><Relationship Id="rId37" Type="http://schemas.openxmlformats.org/officeDocument/2006/relationships/customXml" Target="../ink/ink175.xml"/><Relationship Id="rId40" Type="http://schemas.openxmlformats.org/officeDocument/2006/relationships/image" Target="../media/image2310.png"/><Relationship Id="rId5" Type="http://schemas.openxmlformats.org/officeDocument/2006/relationships/image" Target="../media/image6100.png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170.xml"/><Relationship Id="rId36" Type="http://schemas.openxmlformats.org/officeDocument/2006/relationships/image" Target="../media/image2110.png"/><Relationship Id="rId10" Type="http://schemas.openxmlformats.org/officeDocument/2006/relationships/customXml" Target="../ink/ink161.xml"/><Relationship Id="rId19" Type="http://schemas.openxmlformats.org/officeDocument/2006/relationships/image" Target="../media/image1310.png"/><Relationship Id="rId31" Type="http://schemas.openxmlformats.org/officeDocument/2006/relationships/image" Target="../media/image1910.png"/><Relationship Id="rId4" Type="http://schemas.openxmlformats.org/officeDocument/2006/relationships/customXml" Target="../ink/ink158.xml"/><Relationship Id="rId9" Type="http://schemas.openxmlformats.org/officeDocument/2006/relationships/image" Target="../media/image8100.png"/><Relationship Id="rId14" Type="http://schemas.openxmlformats.org/officeDocument/2006/relationships/customXml" Target="../ink/ink163.xml"/><Relationship Id="rId22" Type="http://schemas.openxmlformats.org/officeDocument/2006/relationships/customXml" Target="../ink/ink167.xml"/><Relationship Id="rId27" Type="http://schemas.openxmlformats.org/officeDocument/2006/relationships/image" Target="../media/image1710.png"/><Relationship Id="rId30" Type="http://schemas.openxmlformats.org/officeDocument/2006/relationships/customXml" Target="../ink/ink171.xml"/><Relationship Id="rId35" Type="http://schemas.openxmlformats.org/officeDocument/2006/relationships/customXml" Target="../ink/ink174.xml"/><Relationship Id="rId8" Type="http://schemas.openxmlformats.org/officeDocument/2006/relationships/customXml" Target="../ink/ink160.xml"/><Relationship Id="rId3" Type="http://schemas.openxmlformats.org/officeDocument/2006/relationships/image" Target="../media/image5100.png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4.png"/><Relationship Id="rId18" Type="http://schemas.openxmlformats.org/officeDocument/2006/relationships/customXml" Target="../ink/ink185.xml"/><Relationship Id="rId26" Type="http://schemas.openxmlformats.org/officeDocument/2006/relationships/customXml" Target="../ink/ink189.xml"/><Relationship Id="rId39" Type="http://schemas.openxmlformats.org/officeDocument/2006/relationships/customXml" Target="../ink/ink196.xml"/><Relationship Id="rId21" Type="http://schemas.openxmlformats.org/officeDocument/2006/relationships/image" Target="../media/image1410.png"/><Relationship Id="rId34" Type="http://schemas.openxmlformats.org/officeDocument/2006/relationships/image" Target="../media/image2010.png"/><Relationship Id="rId42" Type="http://schemas.openxmlformats.org/officeDocument/2006/relationships/image" Target="../media/image2410.png"/><Relationship Id="rId7" Type="http://schemas.openxmlformats.org/officeDocument/2006/relationships/image" Target="../media/image7100.png"/><Relationship Id="rId2" Type="http://schemas.openxmlformats.org/officeDocument/2006/relationships/customXml" Target="../ink/ink177.xml"/><Relationship Id="rId16" Type="http://schemas.openxmlformats.org/officeDocument/2006/relationships/customXml" Target="../ink/ink184.xml"/><Relationship Id="rId20" Type="http://schemas.openxmlformats.org/officeDocument/2006/relationships/customXml" Target="../ink/ink186.xml"/><Relationship Id="rId29" Type="http://schemas.openxmlformats.org/officeDocument/2006/relationships/image" Target="../media/image1810.png"/><Relationship Id="rId41" Type="http://schemas.openxmlformats.org/officeDocument/2006/relationships/customXml" Target="../ink/ink19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79.xml"/><Relationship Id="rId11" Type="http://schemas.openxmlformats.org/officeDocument/2006/relationships/image" Target="../media/image9100.png"/><Relationship Id="rId24" Type="http://schemas.openxmlformats.org/officeDocument/2006/relationships/customXml" Target="../ink/ink188.xml"/><Relationship Id="rId32" Type="http://schemas.openxmlformats.org/officeDocument/2006/relationships/customXml" Target="../ink/ink192.xml"/><Relationship Id="rId37" Type="http://schemas.openxmlformats.org/officeDocument/2006/relationships/customXml" Target="../ink/ink195.xml"/><Relationship Id="rId40" Type="http://schemas.openxmlformats.org/officeDocument/2006/relationships/image" Target="../media/image2310.png"/><Relationship Id="rId5" Type="http://schemas.openxmlformats.org/officeDocument/2006/relationships/image" Target="../media/image6100.png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190.xml"/><Relationship Id="rId36" Type="http://schemas.openxmlformats.org/officeDocument/2006/relationships/image" Target="../media/image2110.png"/><Relationship Id="rId10" Type="http://schemas.openxmlformats.org/officeDocument/2006/relationships/customXml" Target="../ink/ink181.xml"/><Relationship Id="rId19" Type="http://schemas.openxmlformats.org/officeDocument/2006/relationships/image" Target="../media/image1310.png"/><Relationship Id="rId31" Type="http://schemas.openxmlformats.org/officeDocument/2006/relationships/image" Target="../media/image1910.png"/><Relationship Id="rId4" Type="http://schemas.openxmlformats.org/officeDocument/2006/relationships/customXml" Target="../ink/ink178.xml"/><Relationship Id="rId9" Type="http://schemas.openxmlformats.org/officeDocument/2006/relationships/image" Target="../media/image8100.png"/><Relationship Id="rId14" Type="http://schemas.openxmlformats.org/officeDocument/2006/relationships/customXml" Target="../ink/ink183.xml"/><Relationship Id="rId22" Type="http://schemas.openxmlformats.org/officeDocument/2006/relationships/customXml" Target="../ink/ink187.xml"/><Relationship Id="rId27" Type="http://schemas.openxmlformats.org/officeDocument/2006/relationships/image" Target="../media/image1710.png"/><Relationship Id="rId30" Type="http://schemas.openxmlformats.org/officeDocument/2006/relationships/customXml" Target="../ink/ink191.xml"/><Relationship Id="rId35" Type="http://schemas.openxmlformats.org/officeDocument/2006/relationships/customXml" Target="../ink/ink194.xml"/><Relationship Id="rId8" Type="http://schemas.openxmlformats.org/officeDocument/2006/relationships/customXml" Target="../ink/ink180.xml"/><Relationship Id="rId3" Type="http://schemas.openxmlformats.org/officeDocument/2006/relationships/image" Target="../media/image5100.png"/><Relationship Id="rId12" Type="http://schemas.openxmlformats.org/officeDocument/2006/relationships/customXml" Target="../ink/ink182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customXml" Target="../ink/ink193.xml"/><Relationship Id="rId38" Type="http://schemas.openxmlformats.org/officeDocument/2006/relationships/image" Target="../media/image2210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4.png"/><Relationship Id="rId18" Type="http://schemas.openxmlformats.org/officeDocument/2006/relationships/customXml" Target="../ink/ink206.xml"/><Relationship Id="rId26" Type="http://schemas.openxmlformats.org/officeDocument/2006/relationships/customXml" Target="../ink/ink210.xml"/><Relationship Id="rId39" Type="http://schemas.openxmlformats.org/officeDocument/2006/relationships/customXml" Target="../ink/ink217.xml"/><Relationship Id="rId21" Type="http://schemas.openxmlformats.org/officeDocument/2006/relationships/image" Target="../media/image1410.png"/><Relationship Id="rId34" Type="http://schemas.openxmlformats.org/officeDocument/2006/relationships/image" Target="../media/image2010.png"/><Relationship Id="rId42" Type="http://schemas.openxmlformats.org/officeDocument/2006/relationships/image" Target="../media/image2410.png"/><Relationship Id="rId47" Type="http://schemas.openxmlformats.org/officeDocument/2006/relationships/customXml" Target="../ink/ink221.xml"/><Relationship Id="rId50" Type="http://schemas.openxmlformats.org/officeDocument/2006/relationships/image" Target="../media/image2810.png"/><Relationship Id="rId55" Type="http://schemas.openxmlformats.org/officeDocument/2006/relationships/customXml" Target="../ink/ink225.xml"/><Relationship Id="rId63" Type="http://schemas.openxmlformats.org/officeDocument/2006/relationships/customXml" Target="../ink/ink229.xml"/><Relationship Id="rId7" Type="http://schemas.openxmlformats.org/officeDocument/2006/relationships/image" Target="../media/image7100.png"/><Relationship Id="rId2" Type="http://schemas.openxmlformats.org/officeDocument/2006/relationships/customXml" Target="../ink/ink198.xml"/><Relationship Id="rId16" Type="http://schemas.openxmlformats.org/officeDocument/2006/relationships/customXml" Target="../ink/ink205.xml"/><Relationship Id="rId29" Type="http://schemas.openxmlformats.org/officeDocument/2006/relationships/image" Target="../media/image1810.png"/><Relationship Id="rId11" Type="http://schemas.openxmlformats.org/officeDocument/2006/relationships/image" Target="../media/image9100.png"/><Relationship Id="rId24" Type="http://schemas.openxmlformats.org/officeDocument/2006/relationships/customXml" Target="../ink/ink209.xml"/><Relationship Id="rId32" Type="http://schemas.openxmlformats.org/officeDocument/2006/relationships/customXml" Target="../ink/ink213.xml"/><Relationship Id="rId37" Type="http://schemas.openxmlformats.org/officeDocument/2006/relationships/customXml" Target="../ink/ink216.xml"/><Relationship Id="rId40" Type="http://schemas.openxmlformats.org/officeDocument/2006/relationships/image" Target="../media/image2310.png"/><Relationship Id="rId45" Type="http://schemas.openxmlformats.org/officeDocument/2006/relationships/customXml" Target="../ink/ink220.xml"/><Relationship Id="rId53" Type="http://schemas.openxmlformats.org/officeDocument/2006/relationships/customXml" Target="../ink/ink224.xml"/><Relationship Id="rId58" Type="http://schemas.openxmlformats.org/officeDocument/2006/relationships/image" Target="../media/image3210.png"/><Relationship Id="rId5" Type="http://schemas.openxmlformats.org/officeDocument/2006/relationships/image" Target="../media/image6100.png"/><Relationship Id="rId61" Type="http://schemas.openxmlformats.org/officeDocument/2006/relationships/customXml" Target="../ink/ink228.xml"/><Relationship Id="rId19" Type="http://schemas.openxmlformats.org/officeDocument/2006/relationships/image" Target="../media/image1310.png"/><Relationship Id="rId14" Type="http://schemas.openxmlformats.org/officeDocument/2006/relationships/customXml" Target="../ink/ink204.xml"/><Relationship Id="rId22" Type="http://schemas.openxmlformats.org/officeDocument/2006/relationships/customXml" Target="../ink/ink208.xml"/><Relationship Id="rId27" Type="http://schemas.openxmlformats.org/officeDocument/2006/relationships/image" Target="../media/image1710.png"/><Relationship Id="rId30" Type="http://schemas.openxmlformats.org/officeDocument/2006/relationships/customXml" Target="../ink/ink212.xml"/><Relationship Id="rId35" Type="http://schemas.openxmlformats.org/officeDocument/2006/relationships/customXml" Target="../ink/ink215.xml"/><Relationship Id="rId43" Type="http://schemas.openxmlformats.org/officeDocument/2006/relationships/customXml" Target="../ink/ink219.xml"/><Relationship Id="rId48" Type="http://schemas.openxmlformats.org/officeDocument/2006/relationships/image" Target="../media/image2710.png"/><Relationship Id="rId56" Type="http://schemas.openxmlformats.org/officeDocument/2006/relationships/image" Target="../media/image3110.png"/><Relationship Id="rId64" Type="http://schemas.openxmlformats.org/officeDocument/2006/relationships/image" Target="../media/image3510.png"/><Relationship Id="rId8" Type="http://schemas.openxmlformats.org/officeDocument/2006/relationships/customXml" Target="../ink/ink201.xml"/><Relationship Id="rId51" Type="http://schemas.openxmlformats.org/officeDocument/2006/relationships/customXml" Target="../ink/ink223.xml"/><Relationship Id="rId3" Type="http://schemas.openxmlformats.org/officeDocument/2006/relationships/image" Target="../media/image5100.png"/><Relationship Id="rId12" Type="http://schemas.openxmlformats.org/officeDocument/2006/relationships/customXml" Target="../ink/ink203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customXml" Target="../ink/ink214.xml"/><Relationship Id="rId38" Type="http://schemas.openxmlformats.org/officeDocument/2006/relationships/image" Target="../media/image2210.png"/><Relationship Id="rId46" Type="http://schemas.openxmlformats.org/officeDocument/2006/relationships/image" Target="../media/image2610.png"/><Relationship Id="rId59" Type="http://schemas.openxmlformats.org/officeDocument/2006/relationships/customXml" Target="../ink/ink227.xml"/><Relationship Id="rId20" Type="http://schemas.openxmlformats.org/officeDocument/2006/relationships/customXml" Target="../ink/ink207.xml"/><Relationship Id="rId41" Type="http://schemas.openxmlformats.org/officeDocument/2006/relationships/customXml" Target="../ink/ink218.xml"/><Relationship Id="rId54" Type="http://schemas.openxmlformats.org/officeDocument/2006/relationships/image" Target="../media/image3010.png"/><Relationship Id="rId62" Type="http://schemas.openxmlformats.org/officeDocument/2006/relationships/image" Target="../media/image341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00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211.xml"/><Relationship Id="rId36" Type="http://schemas.openxmlformats.org/officeDocument/2006/relationships/image" Target="../media/image2110.png"/><Relationship Id="rId49" Type="http://schemas.openxmlformats.org/officeDocument/2006/relationships/customXml" Target="../ink/ink222.xml"/><Relationship Id="rId57" Type="http://schemas.openxmlformats.org/officeDocument/2006/relationships/customXml" Target="../ink/ink226.xml"/><Relationship Id="rId10" Type="http://schemas.openxmlformats.org/officeDocument/2006/relationships/customXml" Target="../ink/ink202.xml"/><Relationship Id="rId31" Type="http://schemas.openxmlformats.org/officeDocument/2006/relationships/image" Target="../media/image1910.png"/><Relationship Id="rId44" Type="http://schemas.openxmlformats.org/officeDocument/2006/relationships/image" Target="../media/image2510.png"/><Relationship Id="rId52" Type="http://schemas.openxmlformats.org/officeDocument/2006/relationships/image" Target="../media/image2910.png"/><Relationship Id="rId60" Type="http://schemas.openxmlformats.org/officeDocument/2006/relationships/image" Target="../media/image3310.png"/><Relationship Id="rId4" Type="http://schemas.openxmlformats.org/officeDocument/2006/relationships/customXml" Target="../ink/ink199.xml"/><Relationship Id="rId9" Type="http://schemas.openxmlformats.org/officeDocument/2006/relationships/image" Target="../media/image8100.png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42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47" Type="http://schemas.openxmlformats.org/officeDocument/2006/relationships/customXml" Target="../ink/ink253.xml"/><Relationship Id="rId63" Type="http://schemas.openxmlformats.org/officeDocument/2006/relationships/customXml" Target="../ink/ink261.xml"/><Relationship Id="rId68" Type="http://schemas.openxmlformats.org/officeDocument/2006/relationships/image" Target="../media/image3710.png"/><Relationship Id="rId7" Type="http://schemas.openxmlformats.org/officeDocument/2006/relationships/image" Target="../media/image7100.png"/><Relationship Id="rId71" Type="http://schemas.openxmlformats.org/officeDocument/2006/relationships/customXml" Target="../ink/ink265.xml"/><Relationship Id="rId2" Type="http://schemas.openxmlformats.org/officeDocument/2006/relationships/customXml" Target="../ink/ink230.xml"/><Relationship Id="rId16" Type="http://schemas.openxmlformats.org/officeDocument/2006/relationships/customXml" Target="../ink/ink237.xml"/><Relationship Id="rId29" Type="http://schemas.openxmlformats.org/officeDocument/2006/relationships/image" Target="../media/image1810.png"/><Relationship Id="rId11" Type="http://schemas.openxmlformats.org/officeDocument/2006/relationships/image" Target="../media/image9100.png"/><Relationship Id="rId24" Type="http://schemas.openxmlformats.org/officeDocument/2006/relationships/customXml" Target="../ink/ink241.xml"/><Relationship Id="rId32" Type="http://schemas.openxmlformats.org/officeDocument/2006/relationships/customXml" Target="../ink/ink245.xml"/><Relationship Id="rId37" Type="http://schemas.openxmlformats.org/officeDocument/2006/relationships/customXml" Target="../ink/ink248.xml"/><Relationship Id="rId40" Type="http://schemas.openxmlformats.org/officeDocument/2006/relationships/image" Target="../media/image2310.png"/><Relationship Id="rId45" Type="http://schemas.openxmlformats.org/officeDocument/2006/relationships/customXml" Target="../ink/ink252.xml"/><Relationship Id="rId53" Type="http://schemas.openxmlformats.org/officeDocument/2006/relationships/customXml" Target="../ink/ink256.xml"/><Relationship Id="rId58" Type="http://schemas.openxmlformats.org/officeDocument/2006/relationships/image" Target="../media/image3210.png"/><Relationship Id="rId66" Type="http://schemas.openxmlformats.org/officeDocument/2006/relationships/image" Target="../media/image3610.png"/><Relationship Id="rId5" Type="http://schemas.openxmlformats.org/officeDocument/2006/relationships/image" Target="../media/image6100.png"/><Relationship Id="rId61" Type="http://schemas.openxmlformats.org/officeDocument/2006/relationships/customXml" Target="../ink/ink260.xml"/><Relationship Id="rId19" Type="http://schemas.openxmlformats.org/officeDocument/2006/relationships/image" Target="../media/image1310.png"/><Relationship Id="rId14" Type="http://schemas.openxmlformats.org/officeDocument/2006/relationships/customXml" Target="../ink/ink236.xml"/><Relationship Id="rId22" Type="http://schemas.openxmlformats.org/officeDocument/2006/relationships/customXml" Target="../ink/ink240.xml"/><Relationship Id="rId27" Type="http://schemas.openxmlformats.org/officeDocument/2006/relationships/image" Target="../media/image1710.png"/><Relationship Id="rId30" Type="http://schemas.openxmlformats.org/officeDocument/2006/relationships/customXml" Target="../ink/ink244.xml"/><Relationship Id="rId35" Type="http://schemas.openxmlformats.org/officeDocument/2006/relationships/customXml" Target="../ink/ink247.xml"/><Relationship Id="rId43" Type="http://schemas.openxmlformats.org/officeDocument/2006/relationships/customXml" Target="../ink/ink251.xml"/><Relationship Id="rId48" Type="http://schemas.openxmlformats.org/officeDocument/2006/relationships/image" Target="../media/image2710.png"/><Relationship Id="rId56" Type="http://schemas.openxmlformats.org/officeDocument/2006/relationships/image" Target="../media/image3110.png"/><Relationship Id="rId64" Type="http://schemas.openxmlformats.org/officeDocument/2006/relationships/image" Target="../media/image3510.png"/><Relationship Id="rId69" Type="http://schemas.openxmlformats.org/officeDocument/2006/relationships/customXml" Target="../ink/ink264.xml"/><Relationship Id="rId8" Type="http://schemas.openxmlformats.org/officeDocument/2006/relationships/customXml" Target="../ink/ink233.xml"/><Relationship Id="rId51" Type="http://schemas.openxmlformats.org/officeDocument/2006/relationships/customXml" Target="../ink/ink255.xml"/><Relationship Id="rId72" Type="http://schemas.openxmlformats.org/officeDocument/2006/relationships/image" Target="../media/image3910.png"/><Relationship Id="rId3" Type="http://schemas.openxmlformats.org/officeDocument/2006/relationships/image" Target="../media/image5100.png"/><Relationship Id="rId12" Type="http://schemas.openxmlformats.org/officeDocument/2006/relationships/customXml" Target="../ink/ink235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customXml" Target="../ink/ink246.xml"/><Relationship Id="rId38" Type="http://schemas.openxmlformats.org/officeDocument/2006/relationships/image" Target="../media/image2210.png"/><Relationship Id="rId46" Type="http://schemas.openxmlformats.org/officeDocument/2006/relationships/image" Target="../media/image2610.png"/><Relationship Id="rId59" Type="http://schemas.openxmlformats.org/officeDocument/2006/relationships/customXml" Target="../ink/ink259.xml"/><Relationship Id="rId67" Type="http://schemas.openxmlformats.org/officeDocument/2006/relationships/customXml" Target="../ink/ink263.xml"/><Relationship Id="rId20" Type="http://schemas.openxmlformats.org/officeDocument/2006/relationships/customXml" Target="../ink/ink239.xml"/><Relationship Id="rId41" Type="http://schemas.openxmlformats.org/officeDocument/2006/relationships/customXml" Target="../ink/ink250.xml"/><Relationship Id="rId54" Type="http://schemas.openxmlformats.org/officeDocument/2006/relationships/image" Target="../media/image3010.png"/><Relationship Id="rId62" Type="http://schemas.openxmlformats.org/officeDocument/2006/relationships/image" Target="../media/image3410.png"/><Relationship Id="rId70" Type="http://schemas.openxmlformats.org/officeDocument/2006/relationships/image" Target="../media/image381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32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243.xml"/><Relationship Id="rId36" Type="http://schemas.openxmlformats.org/officeDocument/2006/relationships/image" Target="../media/image2110.png"/><Relationship Id="rId49" Type="http://schemas.openxmlformats.org/officeDocument/2006/relationships/customXml" Target="../ink/ink254.xml"/><Relationship Id="rId57" Type="http://schemas.openxmlformats.org/officeDocument/2006/relationships/customXml" Target="../ink/ink258.xml"/><Relationship Id="rId10" Type="http://schemas.openxmlformats.org/officeDocument/2006/relationships/customXml" Target="../ink/ink234.xml"/><Relationship Id="rId31" Type="http://schemas.openxmlformats.org/officeDocument/2006/relationships/image" Target="../media/image1910.png"/><Relationship Id="rId44" Type="http://schemas.openxmlformats.org/officeDocument/2006/relationships/image" Target="../media/image2510.png"/><Relationship Id="rId52" Type="http://schemas.openxmlformats.org/officeDocument/2006/relationships/image" Target="../media/image2910.png"/><Relationship Id="rId60" Type="http://schemas.openxmlformats.org/officeDocument/2006/relationships/image" Target="../media/image3310.png"/><Relationship Id="rId65" Type="http://schemas.openxmlformats.org/officeDocument/2006/relationships/customXml" Target="../ink/ink262.xml"/><Relationship Id="rId4" Type="http://schemas.openxmlformats.org/officeDocument/2006/relationships/customXml" Target="../ink/ink231.xml"/><Relationship Id="rId9" Type="http://schemas.openxmlformats.org/officeDocument/2006/relationships/image" Target="../media/image8100.png"/><Relationship Id="rId13" Type="http://schemas.openxmlformats.org/officeDocument/2006/relationships/image" Target="../media/image1084.png"/><Relationship Id="rId18" Type="http://schemas.openxmlformats.org/officeDocument/2006/relationships/customXml" Target="../ink/ink238.xml"/><Relationship Id="rId39" Type="http://schemas.openxmlformats.org/officeDocument/2006/relationships/customXml" Target="../ink/ink249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257.xml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78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47" Type="http://schemas.openxmlformats.org/officeDocument/2006/relationships/customXml" Target="../ink/ink289.xml"/><Relationship Id="rId63" Type="http://schemas.openxmlformats.org/officeDocument/2006/relationships/customXml" Target="../ink/ink297.xml"/><Relationship Id="rId68" Type="http://schemas.openxmlformats.org/officeDocument/2006/relationships/image" Target="../media/image3710.png"/><Relationship Id="rId84" Type="http://schemas.openxmlformats.org/officeDocument/2006/relationships/image" Target="../media/image45.png"/><Relationship Id="rId16" Type="http://schemas.openxmlformats.org/officeDocument/2006/relationships/customXml" Target="../ink/ink273.xml"/><Relationship Id="rId11" Type="http://schemas.openxmlformats.org/officeDocument/2006/relationships/image" Target="../media/image9100.png"/><Relationship Id="rId32" Type="http://schemas.openxmlformats.org/officeDocument/2006/relationships/customXml" Target="../ink/ink281.xml"/><Relationship Id="rId37" Type="http://schemas.openxmlformats.org/officeDocument/2006/relationships/customXml" Target="../ink/ink284.xml"/><Relationship Id="rId53" Type="http://schemas.openxmlformats.org/officeDocument/2006/relationships/customXml" Target="../ink/ink292.xml"/><Relationship Id="rId58" Type="http://schemas.openxmlformats.org/officeDocument/2006/relationships/image" Target="../media/image3210.png"/><Relationship Id="rId74" Type="http://schemas.openxmlformats.org/officeDocument/2006/relationships/image" Target="../media/image4010.png"/><Relationship Id="rId79" Type="http://schemas.openxmlformats.org/officeDocument/2006/relationships/customXml" Target="../ink/ink305.xml"/><Relationship Id="rId5" Type="http://schemas.openxmlformats.org/officeDocument/2006/relationships/image" Target="../media/image6100.png"/><Relationship Id="rId19" Type="http://schemas.openxmlformats.org/officeDocument/2006/relationships/image" Target="../media/image1310.png"/><Relationship Id="rId14" Type="http://schemas.openxmlformats.org/officeDocument/2006/relationships/customXml" Target="../ink/ink272.xml"/><Relationship Id="rId22" Type="http://schemas.openxmlformats.org/officeDocument/2006/relationships/customXml" Target="../ink/ink276.xml"/><Relationship Id="rId27" Type="http://schemas.openxmlformats.org/officeDocument/2006/relationships/image" Target="../media/image1710.png"/><Relationship Id="rId30" Type="http://schemas.openxmlformats.org/officeDocument/2006/relationships/customXml" Target="../ink/ink280.xml"/><Relationship Id="rId35" Type="http://schemas.openxmlformats.org/officeDocument/2006/relationships/customXml" Target="../ink/ink283.xml"/><Relationship Id="rId43" Type="http://schemas.openxmlformats.org/officeDocument/2006/relationships/customXml" Target="../ink/ink287.xml"/><Relationship Id="rId48" Type="http://schemas.openxmlformats.org/officeDocument/2006/relationships/image" Target="../media/image2710.png"/><Relationship Id="rId56" Type="http://schemas.openxmlformats.org/officeDocument/2006/relationships/image" Target="../media/image3110.png"/><Relationship Id="rId64" Type="http://schemas.openxmlformats.org/officeDocument/2006/relationships/image" Target="../media/image3510.png"/><Relationship Id="rId69" Type="http://schemas.openxmlformats.org/officeDocument/2006/relationships/customXml" Target="../ink/ink300.xml"/><Relationship Id="rId77" Type="http://schemas.openxmlformats.org/officeDocument/2006/relationships/customXml" Target="../ink/ink304.xml"/><Relationship Id="rId8" Type="http://schemas.openxmlformats.org/officeDocument/2006/relationships/customXml" Target="../ink/ink269.xml"/><Relationship Id="rId51" Type="http://schemas.openxmlformats.org/officeDocument/2006/relationships/customXml" Target="../ink/ink291.xml"/><Relationship Id="rId72" Type="http://schemas.openxmlformats.org/officeDocument/2006/relationships/image" Target="../media/image3910.png"/><Relationship Id="rId80" Type="http://schemas.openxmlformats.org/officeDocument/2006/relationships/image" Target="../media/image4310.png"/><Relationship Id="rId85" Type="http://schemas.openxmlformats.org/officeDocument/2006/relationships/customXml" Target="../ink/ink308.xml"/><Relationship Id="rId3" Type="http://schemas.openxmlformats.org/officeDocument/2006/relationships/image" Target="../media/image5100.png"/><Relationship Id="rId12" Type="http://schemas.openxmlformats.org/officeDocument/2006/relationships/customXml" Target="../ink/ink271.xml"/><Relationship Id="rId17" Type="http://schemas.openxmlformats.org/officeDocument/2006/relationships/image" Target="../media/image1210.png"/><Relationship Id="rId25" Type="http://schemas.openxmlformats.org/officeDocument/2006/relationships/image" Target="../media/image1610.png"/><Relationship Id="rId33" Type="http://schemas.openxmlformats.org/officeDocument/2006/relationships/customXml" Target="../ink/ink282.xml"/><Relationship Id="rId38" Type="http://schemas.openxmlformats.org/officeDocument/2006/relationships/image" Target="../media/image2210.png"/><Relationship Id="rId46" Type="http://schemas.openxmlformats.org/officeDocument/2006/relationships/image" Target="../media/image2610.png"/><Relationship Id="rId59" Type="http://schemas.openxmlformats.org/officeDocument/2006/relationships/customXml" Target="../ink/ink295.xml"/><Relationship Id="rId67" Type="http://schemas.openxmlformats.org/officeDocument/2006/relationships/customXml" Target="../ink/ink299.xml"/><Relationship Id="rId20" Type="http://schemas.openxmlformats.org/officeDocument/2006/relationships/customXml" Target="../ink/ink275.xml"/><Relationship Id="rId41" Type="http://schemas.openxmlformats.org/officeDocument/2006/relationships/customXml" Target="../ink/ink286.xml"/><Relationship Id="rId54" Type="http://schemas.openxmlformats.org/officeDocument/2006/relationships/image" Target="../media/image3010.png"/><Relationship Id="rId62" Type="http://schemas.openxmlformats.org/officeDocument/2006/relationships/image" Target="../media/image3410.png"/><Relationship Id="rId70" Type="http://schemas.openxmlformats.org/officeDocument/2006/relationships/image" Target="../media/image3810.png"/><Relationship Id="rId75" Type="http://schemas.openxmlformats.org/officeDocument/2006/relationships/customXml" Target="../ink/ink303.xml"/><Relationship Id="rId83" Type="http://schemas.openxmlformats.org/officeDocument/2006/relationships/customXml" Target="../ink/ink307.xml"/><Relationship Id="rId88" Type="http://schemas.openxmlformats.org/officeDocument/2006/relationships/image" Target="../media/image47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268.xml"/><Relationship Id="rId15" Type="http://schemas.openxmlformats.org/officeDocument/2006/relationships/image" Target="../media/image1110.png"/><Relationship Id="rId23" Type="http://schemas.openxmlformats.org/officeDocument/2006/relationships/image" Target="../media/image1510.png"/><Relationship Id="rId28" Type="http://schemas.openxmlformats.org/officeDocument/2006/relationships/customXml" Target="../ink/ink279.xml"/><Relationship Id="rId36" Type="http://schemas.openxmlformats.org/officeDocument/2006/relationships/image" Target="../media/image2110.png"/><Relationship Id="rId49" Type="http://schemas.openxmlformats.org/officeDocument/2006/relationships/customXml" Target="../ink/ink290.xml"/><Relationship Id="rId57" Type="http://schemas.openxmlformats.org/officeDocument/2006/relationships/customXml" Target="../ink/ink294.xml"/><Relationship Id="rId10" Type="http://schemas.openxmlformats.org/officeDocument/2006/relationships/customXml" Target="../ink/ink270.xml"/><Relationship Id="rId31" Type="http://schemas.openxmlformats.org/officeDocument/2006/relationships/image" Target="../media/image1910.png"/><Relationship Id="rId44" Type="http://schemas.openxmlformats.org/officeDocument/2006/relationships/image" Target="../media/image2510.png"/><Relationship Id="rId52" Type="http://schemas.openxmlformats.org/officeDocument/2006/relationships/image" Target="../media/image2910.png"/><Relationship Id="rId60" Type="http://schemas.openxmlformats.org/officeDocument/2006/relationships/image" Target="../media/image3310.png"/><Relationship Id="rId65" Type="http://schemas.openxmlformats.org/officeDocument/2006/relationships/customXml" Target="../ink/ink298.xml"/><Relationship Id="rId73" Type="http://schemas.openxmlformats.org/officeDocument/2006/relationships/customXml" Target="../ink/ink302.xml"/><Relationship Id="rId78" Type="http://schemas.openxmlformats.org/officeDocument/2006/relationships/image" Target="../media/image4210.png"/><Relationship Id="rId81" Type="http://schemas.openxmlformats.org/officeDocument/2006/relationships/customXml" Target="../ink/ink306.xml"/><Relationship Id="rId86" Type="http://schemas.openxmlformats.org/officeDocument/2006/relationships/image" Target="../media/image46.png"/><Relationship Id="rId4" Type="http://schemas.openxmlformats.org/officeDocument/2006/relationships/customXml" Target="../ink/ink267.xml"/><Relationship Id="rId9" Type="http://schemas.openxmlformats.org/officeDocument/2006/relationships/image" Target="../media/image8100.png"/><Relationship Id="rId13" Type="http://schemas.openxmlformats.org/officeDocument/2006/relationships/image" Target="../media/image1084.png"/><Relationship Id="rId18" Type="http://schemas.openxmlformats.org/officeDocument/2006/relationships/customXml" Target="../ink/ink274.xml"/><Relationship Id="rId39" Type="http://schemas.openxmlformats.org/officeDocument/2006/relationships/customXml" Target="../ink/ink285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293.xml"/><Relationship Id="rId76" Type="http://schemas.openxmlformats.org/officeDocument/2006/relationships/image" Target="../media/image4110.png"/><Relationship Id="rId7" Type="http://schemas.openxmlformats.org/officeDocument/2006/relationships/image" Target="../media/image7100.png"/><Relationship Id="rId71" Type="http://schemas.openxmlformats.org/officeDocument/2006/relationships/customXml" Target="../ink/ink301.xml"/><Relationship Id="rId2" Type="http://schemas.openxmlformats.org/officeDocument/2006/relationships/customXml" Target="../ink/ink266.xml"/><Relationship Id="rId29" Type="http://schemas.openxmlformats.org/officeDocument/2006/relationships/image" Target="../media/image1810.png"/><Relationship Id="rId24" Type="http://schemas.openxmlformats.org/officeDocument/2006/relationships/customXml" Target="../ink/ink277.xml"/><Relationship Id="rId40" Type="http://schemas.openxmlformats.org/officeDocument/2006/relationships/image" Target="../media/image2310.png"/><Relationship Id="rId45" Type="http://schemas.openxmlformats.org/officeDocument/2006/relationships/customXml" Target="../ink/ink288.xml"/><Relationship Id="rId66" Type="http://schemas.openxmlformats.org/officeDocument/2006/relationships/image" Target="../media/image3610.png"/><Relationship Id="rId87" Type="http://schemas.openxmlformats.org/officeDocument/2006/relationships/customXml" Target="../ink/ink309.xml"/><Relationship Id="rId61" Type="http://schemas.openxmlformats.org/officeDocument/2006/relationships/customXml" Target="../ink/ink296.xml"/><Relationship Id="rId82" Type="http://schemas.openxmlformats.org/officeDocument/2006/relationships/image" Target="../media/image44.png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22.xml"/><Relationship Id="rId117" Type="http://schemas.openxmlformats.org/officeDocument/2006/relationships/customXml" Target="../ink/ink368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47" Type="http://schemas.openxmlformats.org/officeDocument/2006/relationships/customXml" Target="../ink/ink333.xml"/><Relationship Id="rId63" Type="http://schemas.openxmlformats.org/officeDocument/2006/relationships/customXml" Target="../ink/ink341.xml"/><Relationship Id="rId68" Type="http://schemas.openxmlformats.org/officeDocument/2006/relationships/image" Target="../media/image3710.png"/><Relationship Id="rId84" Type="http://schemas.openxmlformats.org/officeDocument/2006/relationships/image" Target="../media/image45.png"/><Relationship Id="rId89" Type="http://schemas.openxmlformats.org/officeDocument/2006/relationships/customXml" Target="../ink/ink354.xml"/><Relationship Id="rId112" Type="http://schemas.openxmlformats.org/officeDocument/2006/relationships/image" Target="../media/image59.png"/><Relationship Id="rId16" Type="http://schemas.openxmlformats.org/officeDocument/2006/relationships/customXml" Target="../ink/ink317.xml"/><Relationship Id="rId107" Type="http://schemas.openxmlformats.org/officeDocument/2006/relationships/customXml" Target="../ink/ink363.xml"/><Relationship Id="rId11" Type="http://schemas.openxmlformats.org/officeDocument/2006/relationships/image" Target="../media/image9100.png"/><Relationship Id="rId32" Type="http://schemas.openxmlformats.org/officeDocument/2006/relationships/customXml" Target="../ink/ink325.xml"/><Relationship Id="rId37" Type="http://schemas.openxmlformats.org/officeDocument/2006/relationships/customXml" Target="../ink/ink328.xml"/><Relationship Id="rId53" Type="http://schemas.openxmlformats.org/officeDocument/2006/relationships/customXml" Target="../ink/ink336.xml"/><Relationship Id="rId58" Type="http://schemas.openxmlformats.org/officeDocument/2006/relationships/image" Target="../media/image3210.png"/><Relationship Id="rId74" Type="http://schemas.openxmlformats.org/officeDocument/2006/relationships/image" Target="../media/image4010.png"/><Relationship Id="rId79" Type="http://schemas.openxmlformats.org/officeDocument/2006/relationships/customXml" Target="../ink/ink349.xml"/><Relationship Id="rId102" Type="http://schemas.openxmlformats.org/officeDocument/2006/relationships/image" Target="../media/image54.png"/><Relationship Id="rId5" Type="http://schemas.openxmlformats.org/officeDocument/2006/relationships/image" Target="../media/image6100.png"/><Relationship Id="rId90" Type="http://schemas.openxmlformats.org/officeDocument/2006/relationships/image" Target="../media/image48.png"/><Relationship Id="rId95" Type="http://schemas.openxmlformats.org/officeDocument/2006/relationships/customXml" Target="../ink/ink357.xml"/><Relationship Id="rId22" Type="http://schemas.openxmlformats.org/officeDocument/2006/relationships/customXml" Target="../ink/ink320.xml"/><Relationship Id="rId27" Type="http://schemas.openxmlformats.org/officeDocument/2006/relationships/image" Target="../media/image1710.png"/><Relationship Id="rId43" Type="http://schemas.openxmlformats.org/officeDocument/2006/relationships/customXml" Target="../ink/ink331.xml"/><Relationship Id="rId48" Type="http://schemas.openxmlformats.org/officeDocument/2006/relationships/image" Target="../media/image2710.png"/><Relationship Id="rId64" Type="http://schemas.openxmlformats.org/officeDocument/2006/relationships/image" Target="../media/image3510.png"/><Relationship Id="rId69" Type="http://schemas.openxmlformats.org/officeDocument/2006/relationships/customXml" Target="../ink/ink344.xml"/><Relationship Id="rId113" Type="http://schemas.openxmlformats.org/officeDocument/2006/relationships/customXml" Target="../ink/ink366.xml"/><Relationship Id="rId118" Type="http://schemas.openxmlformats.org/officeDocument/2006/relationships/image" Target="../media/image62.png"/><Relationship Id="rId80" Type="http://schemas.openxmlformats.org/officeDocument/2006/relationships/image" Target="../media/image4310.png"/><Relationship Id="rId85" Type="http://schemas.openxmlformats.org/officeDocument/2006/relationships/customXml" Target="../ink/ink352.xml"/><Relationship Id="rId12" Type="http://schemas.openxmlformats.org/officeDocument/2006/relationships/customXml" Target="../ink/ink315.xml"/><Relationship Id="rId17" Type="http://schemas.openxmlformats.org/officeDocument/2006/relationships/image" Target="../media/image1210.png"/><Relationship Id="rId33" Type="http://schemas.openxmlformats.org/officeDocument/2006/relationships/customXml" Target="../ink/ink326.xml"/><Relationship Id="rId38" Type="http://schemas.openxmlformats.org/officeDocument/2006/relationships/image" Target="../media/image2210.png"/><Relationship Id="rId59" Type="http://schemas.openxmlformats.org/officeDocument/2006/relationships/customXml" Target="../ink/ink339.xml"/><Relationship Id="rId103" Type="http://schemas.openxmlformats.org/officeDocument/2006/relationships/customXml" Target="../ink/ink361.xml"/><Relationship Id="rId108" Type="http://schemas.openxmlformats.org/officeDocument/2006/relationships/image" Target="../media/image57.png"/><Relationship Id="rId54" Type="http://schemas.openxmlformats.org/officeDocument/2006/relationships/image" Target="../media/image3010.png"/><Relationship Id="rId70" Type="http://schemas.openxmlformats.org/officeDocument/2006/relationships/image" Target="../media/image3810.png"/><Relationship Id="rId75" Type="http://schemas.openxmlformats.org/officeDocument/2006/relationships/customXml" Target="../ink/ink347.xml"/><Relationship Id="rId91" Type="http://schemas.openxmlformats.org/officeDocument/2006/relationships/customXml" Target="../ink/ink355.xml"/><Relationship Id="rId96" Type="http://schemas.openxmlformats.org/officeDocument/2006/relationships/image" Target="../media/image5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2.xml"/><Relationship Id="rId23" Type="http://schemas.openxmlformats.org/officeDocument/2006/relationships/image" Target="../media/image1510.png"/><Relationship Id="rId28" Type="http://schemas.openxmlformats.org/officeDocument/2006/relationships/customXml" Target="../ink/ink323.xml"/><Relationship Id="rId49" Type="http://schemas.openxmlformats.org/officeDocument/2006/relationships/customXml" Target="../ink/ink334.xml"/><Relationship Id="rId114" Type="http://schemas.openxmlformats.org/officeDocument/2006/relationships/image" Target="../media/image60.png"/><Relationship Id="rId119" Type="http://schemas.openxmlformats.org/officeDocument/2006/relationships/customXml" Target="../ink/ink369.xml"/><Relationship Id="rId10" Type="http://schemas.openxmlformats.org/officeDocument/2006/relationships/customXml" Target="../ink/ink314.xml"/><Relationship Id="rId31" Type="http://schemas.openxmlformats.org/officeDocument/2006/relationships/image" Target="../media/image1910.png"/><Relationship Id="rId44" Type="http://schemas.openxmlformats.org/officeDocument/2006/relationships/image" Target="../media/image2510.png"/><Relationship Id="rId52" Type="http://schemas.openxmlformats.org/officeDocument/2006/relationships/image" Target="../media/image2910.png"/><Relationship Id="rId60" Type="http://schemas.openxmlformats.org/officeDocument/2006/relationships/image" Target="../media/image3310.png"/><Relationship Id="rId65" Type="http://schemas.openxmlformats.org/officeDocument/2006/relationships/customXml" Target="../ink/ink342.xml"/><Relationship Id="rId73" Type="http://schemas.openxmlformats.org/officeDocument/2006/relationships/customXml" Target="../ink/ink346.xml"/><Relationship Id="rId78" Type="http://schemas.openxmlformats.org/officeDocument/2006/relationships/image" Target="../media/image4210.png"/><Relationship Id="rId81" Type="http://schemas.openxmlformats.org/officeDocument/2006/relationships/customXml" Target="../ink/ink350.xml"/><Relationship Id="rId86" Type="http://schemas.openxmlformats.org/officeDocument/2006/relationships/image" Target="../media/image46.png"/><Relationship Id="rId94" Type="http://schemas.openxmlformats.org/officeDocument/2006/relationships/image" Target="../media/image50.png"/><Relationship Id="rId99" Type="http://schemas.openxmlformats.org/officeDocument/2006/relationships/customXml" Target="../ink/ink359.xml"/><Relationship Id="rId101" Type="http://schemas.openxmlformats.org/officeDocument/2006/relationships/customXml" Target="../ink/ink360.xml"/><Relationship Id="rId4" Type="http://schemas.openxmlformats.org/officeDocument/2006/relationships/customXml" Target="../ink/ink311.xml"/><Relationship Id="rId9" Type="http://schemas.openxmlformats.org/officeDocument/2006/relationships/image" Target="../media/image8100.png"/><Relationship Id="rId13" Type="http://schemas.openxmlformats.org/officeDocument/2006/relationships/image" Target="../media/image1084.png"/><Relationship Id="rId18" Type="http://schemas.openxmlformats.org/officeDocument/2006/relationships/customXml" Target="../ink/ink318.xml"/><Relationship Id="rId39" Type="http://schemas.openxmlformats.org/officeDocument/2006/relationships/customXml" Target="../ink/ink329.xml"/><Relationship Id="rId109" Type="http://schemas.openxmlformats.org/officeDocument/2006/relationships/customXml" Target="../ink/ink364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337.xml"/><Relationship Id="rId76" Type="http://schemas.openxmlformats.org/officeDocument/2006/relationships/image" Target="../media/image4110.png"/><Relationship Id="rId97" Type="http://schemas.openxmlformats.org/officeDocument/2006/relationships/customXml" Target="../ink/ink358.xml"/><Relationship Id="rId104" Type="http://schemas.openxmlformats.org/officeDocument/2006/relationships/image" Target="../media/image55.png"/><Relationship Id="rId120" Type="http://schemas.openxmlformats.org/officeDocument/2006/relationships/image" Target="../media/image63.png"/><Relationship Id="rId7" Type="http://schemas.openxmlformats.org/officeDocument/2006/relationships/image" Target="../media/image7100.png"/><Relationship Id="rId71" Type="http://schemas.openxmlformats.org/officeDocument/2006/relationships/customXml" Target="../ink/ink345.xml"/><Relationship Id="rId92" Type="http://schemas.openxmlformats.org/officeDocument/2006/relationships/image" Target="../media/image49.png"/><Relationship Id="rId2" Type="http://schemas.openxmlformats.org/officeDocument/2006/relationships/customXml" Target="../ink/ink310.xml"/><Relationship Id="rId29" Type="http://schemas.openxmlformats.org/officeDocument/2006/relationships/image" Target="../media/image1810.png"/><Relationship Id="rId24" Type="http://schemas.openxmlformats.org/officeDocument/2006/relationships/customXml" Target="../ink/ink321.xml"/><Relationship Id="rId40" Type="http://schemas.openxmlformats.org/officeDocument/2006/relationships/image" Target="../media/image2310.png"/><Relationship Id="rId45" Type="http://schemas.openxmlformats.org/officeDocument/2006/relationships/customXml" Target="../ink/ink332.xml"/><Relationship Id="rId66" Type="http://schemas.openxmlformats.org/officeDocument/2006/relationships/image" Target="../media/image3610.png"/><Relationship Id="rId87" Type="http://schemas.openxmlformats.org/officeDocument/2006/relationships/customXml" Target="../ink/ink353.xml"/><Relationship Id="rId110" Type="http://schemas.openxmlformats.org/officeDocument/2006/relationships/image" Target="../media/image58.png"/><Relationship Id="rId115" Type="http://schemas.openxmlformats.org/officeDocument/2006/relationships/customXml" Target="../ink/ink367.xml"/><Relationship Id="rId61" Type="http://schemas.openxmlformats.org/officeDocument/2006/relationships/customXml" Target="../ink/ink340.xml"/><Relationship Id="rId82" Type="http://schemas.openxmlformats.org/officeDocument/2006/relationships/image" Target="../media/image44.png"/><Relationship Id="rId19" Type="http://schemas.openxmlformats.org/officeDocument/2006/relationships/image" Target="../media/image1310.png"/><Relationship Id="rId14" Type="http://schemas.openxmlformats.org/officeDocument/2006/relationships/customXml" Target="../ink/ink316.xml"/><Relationship Id="rId30" Type="http://schemas.openxmlformats.org/officeDocument/2006/relationships/customXml" Target="../ink/ink324.xml"/><Relationship Id="rId35" Type="http://schemas.openxmlformats.org/officeDocument/2006/relationships/customXml" Target="../ink/ink327.xml"/><Relationship Id="rId56" Type="http://schemas.openxmlformats.org/officeDocument/2006/relationships/image" Target="../media/image3110.png"/><Relationship Id="rId77" Type="http://schemas.openxmlformats.org/officeDocument/2006/relationships/customXml" Target="../ink/ink348.xml"/><Relationship Id="rId100" Type="http://schemas.openxmlformats.org/officeDocument/2006/relationships/image" Target="../media/image53.png"/><Relationship Id="rId105" Type="http://schemas.openxmlformats.org/officeDocument/2006/relationships/customXml" Target="../ink/ink362.xml"/><Relationship Id="rId8" Type="http://schemas.openxmlformats.org/officeDocument/2006/relationships/customXml" Target="../ink/ink313.xml"/><Relationship Id="rId51" Type="http://schemas.openxmlformats.org/officeDocument/2006/relationships/customXml" Target="../ink/ink335.xml"/><Relationship Id="rId72" Type="http://schemas.openxmlformats.org/officeDocument/2006/relationships/image" Target="../media/image3910.png"/><Relationship Id="rId93" Type="http://schemas.openxmlformats.org/officeDocument/2006/relationships/customXml" Target="../ink/ink356.xml"/><Relationship Id="rId98" Type="http://schemas.openxmlformats.org/officeDocument/2006/relationships/image" Target="../media/image52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343.xml"/><Relationship Id="rId116" Type="http://schemas.openxmlformats.org/officeDocument/2006/relationships/image" Target="../media/image61.png"/><Relationship Id="rId20" Type="http://schemas.openxmlformats.org/officeDocument/2006/relationships/customXml" Target="../ink/ink319.xml"/><Relationship Id="rId41" Type="http://schemas.openxmlformats.org/officeDocument/2006/relationships/customXml" Target="../ink/ink330.xml"/><Relationship Id="rId62" Type="http://schemas.openxmlformats.org/officeDocument/2006/relationships/image" Target="../media/image3410.png"/><Relationship Id="rId83" Type="http://schemas.openxmlformats.org/officeDocument/2006/relationships/customXml" Target="../ink/ink351.xml"/><Relationship Id="rId88" Type="http://schemas.openxmlformats.org/officeDocument/2006/relationships/image" Target="../media/image47.png"/><Relationship Id="rId111" Type="http://schemas.openxmlformats.org/officeDocument/2006/relationships/customXml" Target="../ink/ink365.xml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338.xml"/><Relationship Id="rId106" Type="http://schemas.openxmlformats.org/officeDocument/2006/relationships/image" Target="../media/image56.png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82.xml"/><Relationship Id="rId117" Type="http://schemas.openxmlformats.org/officeDocument/2006/relationships/customXml" Target="../ink/ink428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47" Type="http://schemas.openxmlformats.org/officeDocument/2006/relationships/customXml" Target="../ink/ink393.xml"/><Relationship Id="rId63" Type="http://schemas.openxmlformats.org/officeDocument/2006/relationships/customXml" Target="../ink/ink401.xml"/><Relationship Id="rId68" Type="http://schemas.openxmlformats.org/officeDocument/2006/relationships/image" Target="../media/image3710.png"/><Relationship Id="rId84" Type="http://schemas.openxmlformats.org/officeDocument/2006/relationships/image" Target="../media/image45.png"/><Relationship Id="rId89" Type="http://schemas.openxmlformats.org/officeDocument/2006/relationships/customXml" Target="../ink/ink414.xml"/><Relationship Id="rId112" Type="http://schemas.openxmlformats.org/officeDocument/2006/relationships/image" Target="../media/image59.png"/><Relationship Id="rId16" Type="http://schemas.openxmlformats.org/officeDocument/2006/relationships/customXml" Target="../ink/ink377.xml"/><Relationship Id="rId107" Type="http://schemas.openxmlformats.org/officeDocument/2006/relationships/customXml" Target="../ink/ink423.xml"/><Relationship Id="rId11" Type="http://schemas.openxmlformats.org/officeDocument/2006/relationships/image" Target="../media/image9100.png"/><Relationship Id="rId32" Type="http://schemas.openxmlformats.org/officeDocument/2006/relationships/customXml" Target="../ink/ink385.xml"/><Relationship Id="rId37" Type="http://schemas.openxmlformats.org/officeDocument/2006/relationships/customXml" Target="../ink/ink388.xml"/><Relationship Id="rId53" Type="http://schemas.openxmlformats.org/officeDocument/2006/relationships/customXml" Target="../ink/ink396.xml"/><Relationship Id="rId58" Type="http://schemas.openxmlformats.org/officeDocument/2006/relationships/image" Target="../media/image3210.png"/><Relationship Id="rId74" Type="http://schemas.openxmlformats.org/officeDocument/2006/relationships/image" Target="../media/image4010.png"/><Relationship Id="rId79" Type="http://schemas.openxmlformats.org/officeDocument/2006/relationships/customXml" Target="../ink/ink409.xml"/><Relationship Id="rId102" Type="http://schemas.openxmlformats.org/officeDocument/2006/relationships/image" Target="../media/image54.png"/><Relationship Id="rId123" Type="http://schemas.openxmlformats.org/officeDocument/2006/relationships/customXml" Target="../ink/ink431.xml"/><Relationship Id="rId128" Type="http://schemas.openxmlformats.org/officeDocument/2006/relationships/image" Target="../media/image67.png"/><Relationship Id="rId5" Type="http://schemas.openxmlformats.org/officeDocument/2006/relationships/image" Target="../media/image6100.png"/><Relationship Id="rId90" Type="http://schemas.openxmlformats.org/officeDocument/2006/relationships/image" Target="../media/image48.png"/><Relationship Id="rId95" Type="http://schemas.openxmlformats.org/officeDocument/2006/relationships/customXml" Target="../ink/ink417.xml"/><Relationship Id="rId22" Type="http://schemas.openxmlformats.org/officeDocument/2006/relationships/customXml" Target="../ink/ink380.xml"/><Relationship Id="rId27" Type="http://schemas.openxmlformats.org/officeDocument/2006/relationships/image" Target="../media/image1710.png"/><Relationship Id="rId43" Type="http://schemas.openxmlformats.org/officeDocument/2006/relationships/customXml" Target="../ink/ink391.xml"/><Relationship Id="rId48" Type="http://schemas.openxmlformats.org/officeDocument/2006/relationships/image" Target="../media/image2710.png"/><Relationship Id="rId64" Type="http://schemas.openxmlformats.org/officeDocument/2006/relationships/image" Target="../media/image3510.png"/><Relationship Id="rId69" Type="http://schemas.openxmlformats.org/officeDocument/2006/relationships/customXml" Target="../ink/ink404.xml"/><Relationship Id="rId113" Type="http://schemas.openxmlformats.org/officeDocument/2006/relationships/customXml" Target="../ink/ink426.xml"/><Relationship Id="rId118" Type="http://schemas.openxmlformats.org/officeDocument/2006/relationships/image" Target="../media/image62.png"/><Relationship Id="rId80" Type="http://schemas.openxmlformats.org/officeDocument/2006/relationships/image" Target="../media/image4310.png"/><Relationship Id="rId85" Type="http://schemas.openxmlformats.org/officeDocument/2006/relationships/customXml" Target="../ink/ink412.xml"/><Relationship Id="rId12" Type="http://schemas.openxmlformats.org/officeDocument/2006/relationships/customXml" Target="../ink/ink375.xml"/><Relationship Id="rId17" Type="http://schemas.openxmlformats.org/officeDocument/2006/relationships/image" Target="../media/image1210.png"/><Relationship Id="rId33" Type="http://schemas.openxmlformats.org/officeDocument/2006/relationships/customXml" Target="../ink/ink386.xml"/><Relationship Id="rId38" Type="http://schemas.openxmlformats.org/officeDocument/2006/relationships/image" Target="../media/image2210.png"/><Relationship Id="rId59" Type="http://schemas.openxmlformats.org/officeDocument/2006/relationships/customXml" Target="../ink/ink399.xml"/><Relationship Id="rId103" Type="http://schemas.openxmlformats.org/officeDocument/2006/relationships/customXml" Target="../ink/ink421.xml"/><Relationship Id="rId108" Type="http://schemas.openxmlformats.org/officeDocument/2006/relationships/image" Target="../media/image57.png"/><Relationship Id="rId124" Type="http://schemas.openxmlformats.org/officeDocument/2006/relationships/image" Target="../media/image65.png"/><Relationship Id="rId54" Type="http://schemas.openxmlformats.org/officeDocument/2006/relationships/image" Target="../media/image3010.png"/><Relationship Id="rId70" Type="http://schemas.openxmlformats.org/officeDocument/2006/relationships/image" Target="../media/image3810.png"/><Relationship Id="rId75" Type="http://schemas.openxmlformats.org/officeDocument/2006/relationships/customXml" Target="../ink/ink407.xml"/><Relationship Id="rId91" Type="http://schemas.openxmlformats.org/officeDocument/2006/relationships/customXml" Target="../ink/ink415.xml"/><Relationship Id="rId96" Type="http://schemas.openxmlformats.org/officeDocument/2006/relationships/image" Target="../media/image5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72.xml"/><Relationship Id="rId23" Type="http://schemas.openxmlformats.org/officeDocument/2006/relationships/image" Target="../media/image1510.png"/><Relationship Id="rId28" Type="http://schemas.openxmlformats.org/officeDocument/2006/relationships/customXml" Target="../ink/ink383.xml"/><Relationship Id="rId49" Type="http://schemas.openxmlformats.org/officeDocument/2006/relationships/customXml" Target="../ink/ink394.xml"/><Relationship Id="rId114" Type="http://schemas.openxmlformats.org/officeDocument/2006/relationships/image" Target="../media/image60.png"/><Relationship Id="rId119" Type="http://schemas.openxmlformats.org/officeDocument/2006/relationships/customXml" Target="../ink/ink429.xml"/><Relationship Id="rId44" Type="http://schemas.openxmlformats.org/officeDocument/2006/relationships/image" Target="../media/image2510.png"/><Relationship Id="rId60" Type="http://schemas.openxmlformats.org/officeDocument/2006/relationships/image" Target="../media/image3310.png"/><Relationship Id="rId65" Type="http://schemas.openxmlformats.org/officeDocument/2006/relationships/customXml" Target="../ink/ink402.xml"/><Relationship Id="rId81" Type="http://schemas.openxmlformats.org/officeDocument/2006/relationships/customXml" Target="../ink/ink410.xml"/><Relationship Id="rId86" Type="http://schemas.openxmlformats.org/officeDocument/2006/relationships/image" Target="../media/image46.png"/><Relationship Id="rId13" Type="http://schemas.openxmlformats.org/officeDocument/2006/relationships/image" Target="../media/image1084.png"/><Relationship Id="rId18" Type="http://schemas.openxmlformats.org/officeDocument/2006/relationships/customXml" Target="../ink/ink378.xml"/><Relationship Id="rId39" Type="http://schemas.openxmlformats.org/officeDocument/2006/relationships/customXml" Target="../ink/ink389.xml"/><Relationship Id="rId109" Type="http://schemas.openxmlformats.org/officeDocument/2006/relationships/customXml" Target="../ink/ink424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397.xml"/><Relationship Id="rId76" Type="http://schemas.openxmlformats.org/officeDocument/2006/relationships/image" Target="../media/image4110.png"/><Relationship Id="rId97" Type="http://schemas.openxmlformats.org/officeDocument/2006/relationships/customXml" Target="../ink/ink418.xml"/><Relationship Id="rId104" Type="http://schemas.openxmlformats.org/officeDocument/2006/relationships/image" Target="../media/image55.png"/><Relationship Id="rId120" Type="http://schemas.openxmlformats.org/officeDocument/2006/relationships/image" Target="../media/image63.png"/><Relationship Id="rId125" Type="http://schemas.openxmlformats.org/officeDocument/2006/relationships/customXml" Target="../ink/ink432.xml"/><Relationship Id="rId7" Type="http://schemas.openxmlformats.org/officeDocument/2006/relationships/image" Target="../media/image7100.png"/><Relationship Id="rId71" Type="http://schemas.openxmlformats.org/officeDocument/2006/relationships/customXml" Target="../ink/ink405.xml"/><Relationship Id="rId92" Type="http://schemas.openxmlformats.org/officeDocument/2006/relationships/image" Target="../media/image49.png"/><Relationship Id="rId2" Type="http://schemas.openxmlformats.org/officeDocument/2006/relationships/customXml" Target="../ink/ink370.xml"/><Relationship Id="rId29" Type="http://schemas.openxmlformats.org/officeDocument/2006/relationships/image" Target="../media/image1810.png"/><Relationship Id="rId24" Type="http://schemas.openxmlformats.org/officeDocument/2006/relationships/customXml" Target="../ink/ink381.xml"/><Relationship Id="rId40" Type="http://schemas.openxmlformats.org/officeDocument/2006/relationships/image" Target="../media/image2310.png"/><Relationship Id="rId45" Type="http://schemas.openxmlformats.org/officeDocument/2006/relationships/customXml" Target="../ink/ink392.xml"/><Relationship Id="rId66" Type="http://schemas.openxmlformats.org/officeDocument/2006/relationships/image" Target="../media/image3610.png"/><Relationship Id="rId87" Type="http://schemas.openxmlformats.org/officeDocument/2006/relationships/customXml" Target="../ink/ink413.xml"/><Relationship Id="rId110" Type="http://schemas.openxmlformats.org/officeDocument/2006/relationships/image" Target="../media/image58.png"/><Relationship Id="rId115" Type="http://schemas.openxmlformats.org/officeDocument/2006/relationships/customXml" Target="../ink/ink427.xml"/><Relationship Id="rId61" Type="http://schemas.openxmlformats.org/officeDocument/2006/relationships/customXml" Target="../ink/ink400.xml"/><Relationship Id="rId82" Type="http://schemas.openxmlformats.org/officeDocument/2006/relationships/image" Target="../media/image44.png"/><Relationship Id="rId19" Type="http://schemas.openxmlformats.org/officeDocument/2006/relationships/image" Target="../media/image1310.png"/><Relationship Id="rId14" Type="http://schemas.openxmlformats.org/officeDocument/2006/relationships/customXml" Target="../ink/ink376.xml"/><Relationship Id="rId30" Type="http://schemas.openxmlformats.org/officeDocument/2006/relationships/customXml" Target="../ink/ink384.xml"/><Relationship Id="rId35" Type="http://schemas.openxmlformats.org/officeDocument/2006/relationships/customXml" Target="../ink/ink387.xml"/><Relationship Id="rId56" Type="http://schemas.openxmlformats.org/officeDocument/2006/relationships/image" Target="../media/image3110.png"/><Relationship Id="rId77" Type="http://schemas.openxmlformats.org/officeDocument/2006/relationships/customXml" Target="../ink/ink408.xml"/><Relationship Id="rId100" Type="http://schemas.openxmlformats.org/officeDocument/2006/relationships/image" Target="../media/image53.png"/><Relationship Id="rId105" Type="http://schemas.openxmlformats.org/officeDocument/2006/relationships/customXml" Target="../ink/ink422.xml"/><Relationship Id="rId126" Type="http://schemas.openxmlformats.org/officeDocument/2006/relationships/image" Target="../media/image66.png"/><Relationship Id="rId8" Type="http://schemas.openxmlformats.org/officeDocument/2006/relationships/customXml" Target="../ink/ink373.xml"/><Relationship Id="rId51" Type="http://schemas.openxmlformats.org/officeDocument/2006/relationships/customXml" Target="../ink/ink395.xml"/><Relationship Id="rId72" Type="http://schemas.openxmlformats.org/officeDocument/2006/relationships/image" Target="../media/image3910.png"/><Relationship Id="rId93" Type="http://schemas.openxmlformats.org/officeDocument/2006/relationships/customXml" Target="../ink/ink416.xml"/><Relationship Id="rId98" Type="http://schemas.openxmlformats.org/officeDocument/2006/relationships/image" Target="../media/image52.png"/><Relationship Id="rId121" Type="http://schemas.openxmlformats.org/officeDocument/2006/relationships/customXml" Target="../ink/ink430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403.xml"/><Relationship Id="rId116" Type="http://schemas.openxmlformats.org/officeDocument/2006/relationships/image" Target="../media/image61.png"/><Relationship Id="rId20" Type="http://schemas.openxmlformats.org/officeDocument/2006/relationships/customXml" Target="../ink/ink379.xml"/><Relationship Id="rId41" Type="http://schemas.openxmlformats.org/officeDocument/2006/relationships/customXml" Target="../ink/ink390.xml"/><Relationship Id="rId62" Type="http://schemas.openxmlformats.org/officeDocument/2006/relationships/image" Target="../media/image3410.png"/><Relationship Id="rId83" Type="http://schemas.openxmlformats.org/officeDocument/2006/relationships/customXml" Target="../ink/ink411.xml"/><Relationship Id="rId88" Type="http://schemas.openxmlformats.org/officeDocument/2006/relationships/image" Target="../media/image47.png"/><Relationship Id="rId111" Type="http://schemas.openxmlformats.org/officeDocument/2006/relationships/customXml" Target="../ink/ink425.xml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398.xml"/><Relationship Id="rId106" Type="http://schemas.openxmlformats.org/officeDocument/2006/relationships/image" Target="../media/image56.png"/><Relationship Id="rId127" Type="http://schemas.openxmlformats.org/officeDocument/2006/relationships/customXml" Target="../ink/ink433.xml"/><Relationship Id="rId10" Type="http://schemas.openxmlformats.org/officeDocument/2006/relationships/customXml" Target="../ink/ink374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406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419.xml"/><Relationship Id="rId101" Type="http://schemas.openxmlformats.org/officeDocument/2006/relationships/customXml" Target="../ink/ink420.xml"/><Relationship Id="rId122" Type="http://schemas.openxmlformats.org/officeDocument/2006/relationships/image" Target="../media/image64.png"/><Relationship Id="rId4" Type="http://schemas.openxmlformats.org/officeDocument/2006/relationships/customXml" Target="../ink/ink371.xml"/><Relationship Id="rId9" Type="http://schemas.openxmlformats.org/officeDocument/2006/relationships/image" Target="../media/image8100.png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492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465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513.xml"/><Relationship Id="rId170" Type="http://schemas.openxmlformats.org/officeDocument/2006/relationships/customXml" Target="../ink/ink519.xml"/><Relationship Id="rId107" Type="http://schemas.openxmlformats.org/officeDocument/2006/relationships/customXml" Target="../ink/ink487.xml"/><Relationship Id="rId11" Type="http://schemas.openxmlformats.org/officeDocument/2006/relationships/image" Target="../media/image9100.png"/><Relationship Id="rId32" Type="http://schemas.openxmlformats.org/officeDocument/2006/relationships/customXml" Target="../ink/ink449.xml"/><Relationship Id="rId53" Type="http://schemas.openxmlformats.org/officeDocument/2006/relationships/customXml" Target="../ink/ink460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508.xml"/><Relationship Id="rId5" Type="http://schemas.openxmlformats.org/officeDocument/2006/relationships/image" Target="../media/image6100.png"/><Relationship Id="rId95" Type="http://schemas.openxmlformats.org/officeDocument/2006/relationships/customXml" Target="../ink/ink481.xml"/><Relationship Id="rId160" Type="http://schemas.openxmlformats.org/officeDocument/2006/relationships/image" Target="../media/image83.png"/><Relationship Id="rId22" Type="http://schemas.openxmlformats.org/officeDocument/2006/relationships/customXml" Target="../ink/ink444.xml"/><Relationship Id="rId43" Type="http://schemas.openxmlformats.org/officeDocument/2006/relationships/customXml" Target="../ink/ink455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503.xml"/><Relationship Id="rId85" Type="http://schemas.openxmlformats.org/officeDocument/2006/relationships/customXml" Target="../ink/ink476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2" Type="http://schemas.openxmlformats.org/officeDocument/2006/relationships/customXml" Target="../ink/ink439.xml"/><Relationship Id="rId33" Type="http://schemas.openxmlformats.org/officeDocument/2006/relationships/customXml" Target="../ink/ink450.xml"/><Relationship Id="rId108" Type="http://schemas.openxmlformats.org/officeDocument/2006/relationships/image" Target="../media/image57.png"/><Relationship Id="rId129" Type="http://schemas.openxmlformats.org/officeDocument/2006/relationships/customXml" Target="../ink/ink498.xml"/><Relationship Id="rId54" Type="http://schemas.openxmlformats.org/officeDocument/2006/relationships/image" Target="../media/image3010.png"/><Relationship Id="rId75" Type="http://schemas.openxmlformats.org/officeDocument/2006/relationships/customXml" Target="../ink/ink471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51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36.xml"/><Relationship Id="rId23" Type="http://schemas.openxmlformats.org/officeDocument/2006/relationships/image" Target="../media/image1510.png"/><Relationship Id="rId28" Type="http://schemas.openxmlformats.org/officeDocument/2006/relationships/customXml" Target="../ink/ink447.xml"/><Relationship Id="rId49" Type="http://schemas.openxmlformats.org/officeDocument/2006/relationships/customXml" Target="../ink/ink458.xml"/><Relationship Id="rId114" Type="http://schemas.openxmlformats.org/officeDocument/2006/relationships/image" Target="../media/image60.png"/><Relationship Id="rId119" Type="http://schemas.openxmlformats.org/officeDocument/2006/relationships/customXml" Target="../ink/ink493.xml"/><Relationship Id="rId44" Type="http://schemas.openxmlformats.org/officeDocument/2006/relationships/image" Target="../media/image2510.png"/><Relationship Id="rId60" Type="http://schemas.openxmlformats.org/officeDocument/2006/relationships/image" Target="../media/image3310.png"/><Relationship Id="rId65" Type="http://schemas.openxmlformats.org/officeDocument/2006/relationships/customXml" Target="../ink/ink466.xml"/><Relationship Id="rId81" Type="http://schemas.openxmlformats.org/officeDocument/2006/relationships/customXml" Target="../ink/ink474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35" Type="http://schemas.openxmlformats.org/officeDocument/2006/relationships/customXml" Target="../ink/ink501.xml"/><Relationship Id="rId151" Type="http://schemas.openxmlformats.org/officeDocument/2006/relationships/customXml" Target="../ink/ink509.xml"/><Relationship Id="rId156" Type="http://schemas.openxmlformats.org/officeDocument/2006/relationships/image" Target="../media/image81.png"/><Relationship Id="rId172" Type="http://schemas.openxmlformats.org/officeDocument/2006/relationships/customXml" Target="../ink/ink520.xml"/><Relationship Id="rId13" Type="http://schemas.openxmlformats.org/officeDocument/2006/relationships/image" Target="../media/image1084.png"/><Relationship Id="rId18" Type="http://schemas.openxmlformats.org/officeDocument/2006/relationships/customXml" Target="../ink/ink442.xml"/><Relationship Id="rId39" Type="http://schemas.openxmlformats.org/officeDocument/2006/relationships/customXml" Target="../ink/ink453.xml"/><Relationship Id="rId109" Type="http://schemas.openxmlformats.org/officeDocument/2006/relationships/customXml" Target="../ink/ink488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461.xml"/><Relationship Id="rId76" Type="http://schemas.openxmlformats.org/officeDocument/2006/relationships/image" Target="../media/image4110.png"/><Relationship Id="rId97" Type="http://schemas.openxmlformats.org/officeDocument/2006/relationships/customXml" Target="../ink/ink482.xml"/><Relationship Id="rId104" Type="http://schemas.openxmlformats.org/officeDocument/2006/relationships/image" Target="../media/image55.png"/><Relationship Id="rId120" Type="http://schemas.openxmlformats.org/officeDocument/2006/relationships/image" Target="../media/image63.png"/><Relationship Id="rId125" Type="http://schemas.openxmlformats.org/officeDocument/2006/relationships/customXml" Target="../ink/ink496.xml"/><Relationship Id="rId141" Type="http://schemas.openxmlformats.org/officeDocument/2006/relationships/customXml" Target="../ink/ink504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7" Type="http://schemas.openxmlformats.org/officeDocument/2006/relationships/image" Target="../media/image7100.png"/><Relationship Id="rId71" Type="http://schemas.openxmlformats.org/officeDocument/2006/relationships/customXml" Target="../ink/ink469.xml"/><Relationship Id="rId92" Type="http://schemas.openxmlformats.org/officeDocument/2006/relationships/image" Target="../media/image49.png"/><Relationship Id="rId162" Type="http://schemas.openxmlformats.org/officeDocument/2006/relationships/image" Target="../media/image84.png"/><Relationship Id="rId2" Type="http://schemas.openxmlformats.org/officeDocument/2006/relationships/customXml" Target="../ink/ink434.xml"/><Relationship Id="rId29" Type="http://schemas.openxmlformats.org/officeDocument/2006/relationships/image" Target="../media/image1810.png"/><Relationship Id="rId24" Type="http://schemas.openxmlformats.org/officeDocument/2006/relationships/customXml" Target="../ink/ink445.xml"/><Relationship Id="rId40" Type="http://schemas.openxmlformats.org/officeDocument/2006/relationships/image" Target="../media/image2310.png"/><Relationship Id="rId45" Type="http://schemas.openxmlformats.org/officeDocument/2006/relationships/customXml" Target="../ink/ink456.xml"/><Relationship Id="rId66" Type="http://schemas.openxmlformats.org/officeDocument/2006/relationships/image" Target="../media/image3610.png"/><Relationship Id="rId87" Type="http://schemas.openxmlformats.org/officeDocument/2006/relationships/customXml" Target="../ink/ink477.xml"/><Relationship Id="rId110" Type="http://schemas.openxmlformats.org/officeDocument/2006/relationships/image" Target="../media/image58.png"/><Relationship Id="rId115" Type="http://schemas.openxmlformats.org/officeDocument/2006/relationships/customXml" Target="../ink/ink491.xml"/><Relationship Id="rId131" Type="http://schemas.openxmlformats.org/officeDocument/2006/relationships/customXml" Target="../ink/ink499.xml"/><Relationship Id="rId136" Type="http://schemas.openxmlformats.org/officeDocument/2006/relationships/image" Target="../media/image71.png"/><Relationship Id="rId157" Type="http://schemas.openxmlformats.org/officeDocument/2006/relationships/customXml" Target="../ink/ink512.xml"/><Relationship Id="rId61" Type="http://schemas.openxmlformats.org/officeDocument/2006/relationships/customXml" Target="../ink/ink464.xml"/><Relationship Id="rId82" Type="http://schemas.openxmlformats.org/officeDocument/2006/relationships/image" Target="../media/image44.png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" Type="http://schemas.openxmlformats.org/officeDocument/2006/relationships/image" Target="../media/image1310.png"/><Relationship Id="rId14" Type="http://schemas.openxmlformats.org/officeDocument/2006/relationships/customXml" Target="../ink/ink440.xml"/><Relationship Id="rId30" Type="http://schemas.openxmlformats.org/officeDocument/2006/relationships/customXml" Target="../ink/ink448.xml"/><Relationship Id="rId35" Type="http://schemas.openxmlformats.org/officeDocument/2006/relationships/customXml" Target="../ink/ink451.xml"/><Relationship Id="rId56" Type="http://schemas.openxmlformats.org/officeDocument/2006/relationships/image" Target="../media/image3110.png"/><Relationship Id="rId77" Type="http://schemas.openxmlformats.org/officeDocument/2006/relationships/customXml" Target="../ink/ink472.xml"/><Relationship Id="rId100" Type="http://schemas.openxmlformats.org/officeDocument/2006/relationships/image" Target="../media/image53.png"/><Relationship Id="rId105" Type="http://schemas.openxmlformats.org/officeDocument/2006/relationships/customXml" Target="../ink/ink486.xml"/><Relationship Id="rId126" Type="http://schemas.openxmlformats.org/officeDocument/2006/relationships/image" Target="../media/image66.png"/><Relationship Id="rId147" Type="http://schemas.openxmlformats.org/officeDocument/2006/relationships/customXml" Target="../ink/ink507.xml"/><Relationship Id="rId168" Type="http://schemas.openxmlformats.org/officeDocument/2006/relationships/customXml" Target="../ink/ink518.xml"/><Relationship Id="rId8" Type="http://schemas.openxmlformats.org/officeDocument/2006/relationships/customXml" Target="../ink/ink437.xml"/><Relationship Id="rId51" Type="http://schemas.openxmlformats.org/officeDocument/2006/relationships/customXml" Target="../ink/ink459.xml"/><Relationship Id="rId72" Type="http://schemas.openxmlformats.org/officeDocument/2006/relationships/image" Target="../media/image3910.png"/><Relationship Id="rId93" Type="http://schemas.openxmlformats.org/officeDocument/2006/relationships/customXml" Target="../ink/ink480.xml"/><Relationship Id="rId98" Type="http://schemas.openxmlformats.org/officeDocument/2006/relationships/image" Target="../media/image52.png"/><Relationship Id="rId121" Type="http://schemas.openxmlformats.org/officeDocument/2006/relationships/customXml" Target="../ink/ink494.xml"/><Relationship Id="rId142" Type="http://schemas.openxmlformats.org/officeDocument/2006/relationships/image" Target="../media/image74.png"/><Relationship Id="rId163" Type="http://schemas.openxmlformats.org/officeDocument/2006/relationships/customXml" Target="../ink/ink515.xml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467.xml"/><Relationship Id="rId116" Type="http://schemas.openxmlformats.org/officeDocument/2006/relationships/image" Target="../media/image61.png"/><Relationship Id="rId137" Type="http://schemas.openxmlformats.org/officeDocument/2006/relationships/customXml" Target="../ink/ink502.xml"/><Relationship Id="rId158" Type="http://schemas.openxmlformats.org/officeDocument/2006/relationships/image" Target="../media/image82.png"/><Relationship Id="rId20" Type="http://schemas.openxmlformats.org/officeDocument/2006/relationships/customXml" Target="../ink/ink443.xml"/><Relationship Id="rId41" Type="http://schemas.openxmlformats.org/officeDocument/2006/relationships/customXml" Target="../ink/ink454.xml"/><Relationship Id="rId62" Type="http://schemas.openxmlformats.org/officeDocument/2006/relationships/image" Target="../media/image3410.png"/><Relationship Id="rId83" Type="http://schemas.openxmlformats.org/officeDocument/2006/relationships/customXml" Target="../ink/ink475.xml"/><Relationship Id="rId88" Type="http://schemas.openxmlformats.org/officeDocument/2006/relationships/image" Target="../media/image47.png"/><Relationship Id="rId111" Type="http://schemas.openxmlformats.org/officeDocument/2006/relationships/customXml" Target="../ink/ink489.xml"/><Relationship Id="rId132" Type="http://schemas.openxmlformats.org/officeDocument/2006/relationships/image" Target="../media/image69.png"/><Relationship Id="rId153" Type="http://schemas.openxmlformats.org/officeDocument/2006/relationships/customXml" Target="../ink/ink510.xml"/><Relationship Id="rId174" Type="http://schemas.openxmlformats.org/officeDocument/2006/relationships/customXml" Target="../ink/ink521.xml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462.xml"/><Relationship Id="rId106" Type="http://schemas.openxmlformats.org/officeDocument/2006/relationships/image" Target="../media/image56.png"/><Relationship Id="rId127" Type="http://schemas.openxmlformats.org/officeDocument/2006/relationships/customXml" Target="../ink/ink497.xml"/><Relationship Id="rId10" Type="http://schemas.openxmlformats.org/officeDocument/2006/relationships/customXml" Target="../ink/ink438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470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483.xml"/><Relationship Id="rId101" Type="http://schemas.openxmlformats.org/officeDocument/2006/relationships/customXml" Target="../ink/ink484.xml"/><Relationship Id="rId122" Type="http://schemas.openxmlformats.org/officeDocument/2006/relationships/image" Target="../media/image64.png"/><Relationship Id="rId143" Type="http://schemas.openxmlformats.org/officeDocument/2006/relationships/customXml" Target="../ink/ink505.xml"/><Relationship Id="rId148" Type="http://schemas.openxmlformats.org/officeDocument/2006/relationships/image" Target="../media/image77.png"/><Relationship Id="rId164" Type="http://schemas.openxmlformats.org/officeDocument/2006/relationships/customXml" Target="../ink/ink516.xml"/><Relationship Id="rId169" Type="http://schemas.openxmlformats.org/officeDocument/2006/relationships/image" Target="../media/image87.png"/><Relationship Id="rId4" Type="http://schemas.openxmlformats.org/officeDocument/2006/relationships/customXml" Target="../ink/ink435.xml"/><Relationship Id="rId9" Type="http://schemas.openxmlformats.org/officeDocument/2006/relationships/image" Target="../media/image8100.png"/><Relationship Id="rId26" Type="http://schemas.openxmlformats.org/officeDocument/2006/relationships/customXml" Target="../ink/ink446.xml"/><Relationship Id="rId47" Type="http://schemas.openxmlformats.org/officeDocument/2006/relationships/customXml" Target="../ink/ink457.xml"/><Relationship Id="rId68" Type="http://schemas.openxmlformats.org/officeDocument/2006/relationships/image" Target="../media/image3710.png"/><Relationship Id="rId89" Type="http://schemas.openxmlformats.org/officeDocument/2006/relationships/customXml" Target="../ink/ink478.xml"/><Relationship Id="rId112" Type="http://schemas.openxmlformats.org/officeDocument/2006/relationships/image" Target="../media/image59.png"/><Relationship Id="rId133" Type="http://schemas.openxmlformats.org/officeDocument/2006/relationships/customXml" Target="../ink/ink500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6" Type="http://schemas.openxmlformats.org/officeDocument/2006/relationships/customXml" Target="../ink/ink441.xml"/><Relationship Id="rId37" Type="http://schemas.openxmlformats.org/officeDocument/2006/relationships/customXml" Target="../ink/ink452.xml"/><Relationship Id="rId58" Type="http://schemas.openxmlformats.org/officeDocument/2006/relationships/image" Target="../media/image3210.png"/><Relationship Id="rId79" Type="http://schemas.openxmlformats.org/officeDocument/2006/relationships/customXml" Target="../ink/ink473.xml"/><Relationship Id="rId102" Type="http://schemas.openxmlformats.org/officeDocument/2006/relationships/image" Target="../media/image54.png"/><Relationship Id="rId123" Type="http://schemas.openxmlformats.org/officeDocument/2006/relationships/customXml" Target="../ink/ink495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468.xml"/><Relationship Id="rId113" Type="http://schemas.openxmlformats.org/officeDocument/2006/relationships/customXml" Target="../ink/ink490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511.xml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463.xml"/><Relationship Id="rId103" Type="http://schemas.openxmlformats.org/officeDocument/2006/relationships/customXml" Target="../ink/ink485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479.xml"/><Relationship Id="rId145" Type="http://schemas.openxmlformats.org/officeDocument/2006/relationships/customXml" Target="../ink/ink506.xml"/><Relationship Id="rId166" Type="http://schemas.openxmlformats.org/officeDocument/2006/relationships/customXml" Target="../ink/ink517.xm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80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553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601.xml"/><Relationship Id="rId170" Type="http://schemas.openxmlformats.org/officeDocument/2006/relationships/customXml" Target="../ink/ink607.xml"/><Relationship Id="rId191" Type="http://schemas.openxmlformats.org/officeDocument/2006/relationships/image" Target="../media/image98.png"/><Relationship Id="rId107" Type="http://schemas.openxmlformats.org/officeDocument/2006/relationships/customXml" Target="../ink/ink575.xml"/><Relationship Id="rId11" Type="http://schemas.openxmlformats.org/officeDocument/2006/relationships/image" Target="../media/image9100.png"/><Relationship Id="rId32" Type="http://schemas.openxmlformats.org/officeDocument/2006/relationships/customXml" Target="../ink/ink537.xml"/><Relationship Id="rId53" Type="http://schemas.openxmlformats.org/officeDocument/2006/relationships/customXml" Target="../ink/ink548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596.xml"/><Relationship Id="rId5" Type="http://schemas.openxmlformats.org/officeDocument/2006/relationships/image" Target="../media/image6100.png"/><Relationship Id="rId95" Type="http://schemas.openxmlformats.org/officeDocument/2006/relationships/customXml" Target="../ink/ink569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2" Type="http://schemas.openxmlformats.org/officeDocument/2006/relationships/customXml" Target="../ink/ink532.xml"/><Relationship Id="rId43" Type="http://schemas.openxmlformats.org/officeDocument/2006/relationships/customXml" Target="../ink/ink543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591.xml"/><Relationship Id="rId85" Type="http://schemas.openxmlformats.org/officeDocument/2006/relationships/customXml" Target="../ink/ink564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618.xml"/><Relationship Id="rId12" Type="http://schemas.openxmlformats.org/officeDocument/2006/relationships/customXml" Target="../ink/ink527.xml"/><Relationship Id="rId33" Type="http://schemas.openxmlformats.org/officeDocument/2006/relationships/customXml" Target="../ink/ink538.xml"/><Relationship Id="rId108" Type="http://schemas.openxmlformats.org/officeDocument/2006/relationships/image" Target="../media/image57.png"/><Relationship Id="rId129" Type="http://schemas.openxmlformats.org/officeDocument/2006/relationships/customXml" Target="../ink/ink586.xml"/><Relationship Id="rId54" Type="http://schemas.openxmlformats.org/officeDocument/2006/relationships/image" Target="../media/image3010.png"/><Relationship Id="rId75" Type="http://schemas.openxmlformats.org/officeDocument/2006/relationships/customXml" Target="../ink/ink559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602.xml"/><Relationship Id="rId182" Type="http://schemas.openxmlformats.org/officeDocument/2006/relationships/customXml" Target="../ink/ink613.xml"/><Relationship Id="rId6" Type="http://schemas.openxmlformats.org/officeDocument/2006/relationships/customXml" Target="../ink/ink524.xml"/><Relationship Id="rId23" Type="http://schemas.openxmlformats.org/officeDocument/2006/relationships/image" Target="../media/image1510.png"/><Relationship Id="rId119" Type="http://schemas.openxmlformats.org/officeDocument/2006/relationships/customXml" Target="../ink/ink581.xml"/><Relationship Id="rId44" Type="http://schemas.openxmlformats.org/officeDocument/2006/relationships/image" Target="../media/image2510.png"/><Relationship Id="rId65" Type="http://schemas.openxmlformats.org/officeDocument/2006/relationships/customXml" Target="../ink/ink554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597.xml"/><Relationship Id="rId172" Type="http://schemas.openxmlformats.org/officeDocument/2006/relationships/customXml" Target="../ink/ink608.xml"/><Relationship Id="rId193" Type="http://schemas.openxmlformats.org/officeDocument/2006/relationships/image" Target="../media/image99.png"/><Relationship Id="rId13" Type="http://schemas.openxmlformats.org/officeDocument/2006/relationships/image" Target="../media/image1084.png"/><Relationship Id="rId109" Type="http://schemas.openxmlformats.org/officeDocument/2006/relationships/customXml" Target="../ink/ink576.xml"/><Relationship Id="rId34" Type="http://schemas.openxmlformats.org/officeDocument/2006/relationships/image" Target="../media/image2010.png"/><Relationship Id="rId50" Type="http://schemas.openxmlformats.org/officeDocument/2006/relationships/image" Target="../media/image2810.png"/><Relationship Id="rId55" Type="http://schemas.openxmlformats.org/officeDocument/2006/relationships/customXml" Target="../ink/ink549.xml"/><Relationship Id="rId76" Type="http://schemas.openxmlformats.org/officeDocument/2006/relationships/image" Target="../media/image4110.png"/><Relationship Id="rId97" Type="http://schemas.openxmlformats.org/officeDocument/2006/relationships/customXml" Target="../ink/ink570.xml"/><Relationship Id="rId104" Type="http://schemas.openxmlformats.org/officeDocument/2006/relationships/image" Target="../media/image55.png"/><Relationship Id="rId120" Type="http://schemas.openxmlformats.org/officeDocument/2006/relationships/image" Target="../media/image63.png"/><Relationship Id="rId125" Type="http://schemas.openxmlformats.org/officeDocument/2006/relationships/customXml" Target="../ink/ink584.xml"/><Relationship Id="rId141" Type="http://schemas.openxmlformats.org/officeDocument/2006/relationships/customXml" Target="../ink/ink592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616.xml"/><Relationship Id="rId7" Type="http://schemas.openxmlformats.org/officeDocument/2006/relationships/image" Target="../media/image7100.png"/><Relationship Id="rId71" Type="http://schemas.openxmlformats.org/officeDocument/2006/relationships/customXml" Target="../ink/ink557.xml"/><Relationship Id="rId92" Type="http://schemas.openxmlformats.org/officeDocument/2006/relationships/image" Target="../media/image49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" Type="http://schemas.openxmlformats.org/officeDocument/2006/relationships/customXml" Target="../ink/ink522.xml"/><Relationship Id="rId29" Type="http://schemas.openxmlformats.org/officeDocument/2006/relationships/image" Target="../media/image1810.png"/><Relationship Id="rId24" Type="http://schemas.openxmlformats.org/officeDocument/2006/relationships/customXml" Target="../ink/ink533.xml"/><Relationship Id="rId40" Type="http://schemas.openxmlformats.org/officeDocument/2006/relationships/image" Target="../media/image2310.png"/><Relationship Id="rId45" Type="http://schemas.openxmlformats.org/officeDocument/2006/relationships/customXml" Target="../ink/ink544.xml"/><Relationship Id="rId66" Type="http://schemas.openxmlformats.org/officeDocument/2006/relationships/image" Target="../media/image3610.png"/><Relationship Id="rId87" Type="http://schemas.openxmlformats.org/officeDocument/2006/relationships/customXml" Target="../ink/ink565.xml"/><Relationship Id="rId110" Type="http://schemas.openxmlformats.org/officeDocument/2006/relationships/image" Target="../media/image58.png"/><Relationship Id="rId115" Type="http://schemas.openxmlformats.org/officeDocument/2006/relationships/customXml" Target="../ink/ink579.xml"/><Relationship Id="rId131" Type="http://schemas.openxmlformats.org/officeDocument/2006/relationships/customXml" Target="../ink/ink587.xml"/><Relationship Id="rId136" Type="http://schemas.openxmlformats.org/officeDocument/2006/relationships/image" Target="../media/image71.png"/><Relationship Id="rId157" Type="http://schemas.openxmlformats.org/officeDocument/2006/relationships/customXml" Target="../ink/ink600.xml"/><Relationship Id="rId178" Type="http://schemas.openxmlformats.org/officeDocument/2006/relationships/customXml" Target="../ink/ink611.xml"/><Relationship Id="rId61" Type="http://schemas.openxmlformats.org/officeDocument/2006/relationships/customXml" Target="../ink/ink552.xml"/><Relationship Id="rId82" Type="http://schemas.openxmlformats.org/officeDocument/2006/relationships/image" Target="../media/image44.png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619.xml"/><Relationship Id="rId19" Type="http://schemas.openxmlformats.org/officeDocument/2006/relationships/image" Target="../media/image1310.png"/><Relationship Id="rId14" Type="http://schemas.openxmlformats.org/officeDocument/2006/relationships/customXml" Target="../ink/ink528.xml"/><Relationship Id="rId30" Type="http://schemas.openxmlformats.org/officeDocument/2006/relationships/customXml" Target="../ink/ink536.xml"/><Relationship Id="rId35" Type="http://schemas.openxmlformats.org/officeDocument/2006/relationships/customXml" Target="../ink/ink539.xml"/><Relationship Id="rId56" Type="http://schemas.openxmlformats.org/officeDocument/2006/relationships/image" Target="../media/image3110.png"/><Relationship Id="rId77" Type="http://schemas.openxmlformats.org/officeDocument/2006/relationships/customXml" Target="../ink/ink560.xml"/><Relationship Id="rId100" Type="http://schemas.openxmlformats.org/officeDocument/2006/relationships/image" Target="../media/image53.png"/><Relationship Id="rId105" Type="http://schemas.openxmlformats.org/officeDocument/2006/relationships/customXml" Target="../ink/ink574.xml"/><Relationship Id="rId126" Type="http://schemas.openxmlformats.org/officeDocument/2006/relationships/image" Target="../media/image66.png"/><Relationship Id="rId147" Type="http://schemas.openxmlformats.org/officeDocument/2006/relationships/customXml" Target="../ink/ink595.xml"/><Relationship Id="rId168" Type="http://schemas.openxmlformats.org/officeDocument/2006/relationships/customXml" Target="../ink/ink606.xml"/><Relationship Id="rId8" Type="http://schemas.openxmlformats.org/officeDocument/2006/relationships/customXml" Target="../ink/ink525.xml"/><Relationship Id="rId51" Type="http://schemas.openxmlformats.org/officeDocument/2006/relationships/customXml" Target="../ink/ink547.xml"/><Relationship Id="rId72" Type="http://schemas.openxmlformats.org/officeDocument/2006/relationships/image" Target="../media/image3910.png"/><Relationship Id="rId93" Type="http://schemas.openxmlformats.org/officeDocument/2006/relationships/customXml" Target="../ink/ink568.xml"/><Relationship Id="rId98" Type="http://schemas.openxmlformats.org/officeDocument/2006/relationships/image" Target="../media/image52.png"/><Relationship Id="rId121" Type="http://schemas.openxmlformats.org/officeDocument/2006/relationships/customXml" Target="../ink/ink582.xml"/><Relationship Id="rId142" Type="http://schemas.openxmlformats.org/officeDocument/2006/relationships/image" Target="../media/image74.png"/><Relationship Id="rId163" Type="http://schemas.openxmlformats.org/officeDocument/2006/relationships/customXml" Target="../ink/ink603.xml"/><Relationship Id="rId184" Type="http://schemas.openxmlformats.org/officeDocument/2006/relationships/customXml" Target="../ink/ink614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555.xml"/><Relationship Id="rId116" Type="http://schemas.openxmlformats.org/officeDocument/2006/relationships/image" Target="../media/image61.png"/><Relationship Id="rId137" Type="http://schemas.openxmlformats.org/officeDocument/2006/relationships/customXml" Target="../ink/ink590.xml"/><Relationship Id="rId158" Type="http://schemas.openxmlformats.org/officeDocument/2006/relationships/image" Target="../media/image82.png"/><Relationship Id="rId20" Type="http://schemas.openxmlformats.org/officeDocument/2006/relationships/customXml" Target="../ink/ink531.xml"/><Relationship Id="rId41" Type="http://schemas.openxmlformats.org/officeDocument/2006/relationships/customXml" Target="../ink/ink542.xml"/><Relationship Id="rId62" Type="http://schemas.openxmlformats.org/officeDocument/2006/relationships/image" Target="../media/image3410.png"/><Relationship Id="rId83" Type="http://schemas.openxmlformats.org/officeDocument/2006/relationships/customXml" Target="../ink/ink563.xml"/><Relationship Id="rId88" Type="http://schemas.openxmlformats.org/officeDocument/2006/relationships/image" Target="../media/image47.png"/><Relationship Id="rId111" Type="http://schemas.openxmlformats.org/officeDocument/2006/relationships/customXml" Target="../ink/ink577.xml"/><Relationship Id="rId132" Type="http://schemas.openxmlformats.org/officeDocument/2006/relationships/image" Target="../media/image69.png"/><Relationship Id="rId153" Type="http://schemas.openxmlformats.org/officeDocument/2006/relationships/customXml" Target="../ink/ink598.xml"/><Relationship Id="rId174" Type="http://schemas.openxmlformats.org/officeDocument/2006/relationships/customXml" Target="../ink/ink609.xml"/><Relationship Id="rId179" Type="http://schemas.openxmlformats.org/officeDocument/2006/relationships/image" Target="../media/image92.png"/><Relationship Id="rId195" Type="http://schemas.openxmlformats.org/officeDocument/2006/relationships/image" Target="../media/image100.png"/><Relationship Id="rId190" Type="http://schemas.openxmlformats.org/officeDocument/2006/relationships/customXml" Target="../ink/ink617.xml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550.xml"/><Relationship Id="rId106" Type="http://schemas.openxmlformats.org/officeDocument/2006/relationships/image" Target="../media/image56.png"/><Relationship Id="rId127" Type="http://schemas.openxmlformats.org/officeDocument/2006/relationships/customXml" Target="../ink/ink585.xml"/><Relationship Id="rId10" Type="http://schemas.openxmlformats.org/officeDocument/2006/relationships/customXml" Target="../ink/ink526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558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571.xml"/><Relationship Id="rId101" Type="http://schemas.openxmlformats.org/officeDocument/2006/relationships/customXml" Target="../ink/ink572.xml"/><Relationship Id="rId122" Type="http://schemas.openxmlformats.org/officeDocument/2006/relationships/image" Target="../media/image64.png"/><Relationship Id="rId143" Type="http://schemas.openxmlformats.org/officeDocument/2006/relationships/customXml" Target="../ink/ink593.xml"/><Relationship Id="rId148" Type="http://schemas.openxmlformats.org/officeDocument/2006/relationships/image" Target="../media/image77.png"/><Relationship Id="rId164" Type="http://schemas.openxmlformats.org/officeDocument/2006/relationships/customXml" Target="../ink/ink604.xml"/><Relationship Id="rId169" Type="http://schemas.openxmlformats.org/officeDocument/2006/relationships/image" Target="../media/image87.png"/><Relationship Id="rId185" Type="http://schemas.openxmlformats.org/officeDocument/2006/relationships/image" Target="../media/image95.png"/><Relationship Id="rId4" Type="http://schemas.openxmlformats.org/officeDocument/2006/relationships/customXml" Target="../ink/ink523.xml"/><Relationship Id="rId9" Type="http://schemas.openxmlformats.org/officeDocument/2006/relationships/image" Target="../media/image8100.png"/><Relationship Id="rId180" Type="http://schemas.openxmlformats.org/officeDocument/2006/relationships/customXml" Target="../ink/ink612.xml"/><Relationship Id="rId26" Type="http://schemas.openxmlformats.org/officeDocument/2006/relationships/customXml" Target="../ink/ink534.xml"/><Relationship Id="rId47" Type="http://schemas.openxmlformats.org/officeDocument/2006/relationships/customXml" Target="../ink/ink545.xml"/><Relationship Id="rId68" Type="http://schemas.openxmlformats.org/officeDocument/2006/relationships/image" Target="../media/image3710.png"/><Relationship Id="rId89" Type="http://schemas.openxmlformats.org/officeDocument/2006/relationships/customXml" Target="../ink/ink566.xml"/><Relationship Id="rId112" Type="http://schemas.openxmlformats.org/officeDocument/2006/relationships/image" Target="../media/image59.png"/><Relationship Id="rId133" Type="http://schemas.openxmlformats.org/officeDocument/2006/relationships/customXml" Target="../ink/ink588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6" Type="http://schemas.openxmlformats.org/officeDocument/2006/relationships/customXml" Target="../ink/ink529.xml"/><Relationship Id="rId37" Type="http://schemas.openxmlformats.org/officeDocument/2006/relationships/customXml" Target="../ink/ink540.xml"/><Relationship Id="rId58" Type="http://schemas.openxmlformats.org/officeDocument/2006/relationships/image" Target="../media/image3210.png"/><Relationship Id="rId79" Type="http://schemas.openxmlformats.org/officeDocument/2006/relationships/customXml" Target="../ink/ink561.xml"/><Relationship Id="rId102" Type="http://schemas.openxmlformats.org/officeDocument/2006/relationships/image" Target="../media/image54.png"/><Relationship Id="rId123" Type="http://schemas.openxmlformats.org/officeDocument/2006/relationships/customXml" Target="../ink/ink583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615.xml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556.xml"/><Relationship Id="rId113" Type="http://schemas.openxmlformats.org/officeDocument/2006/relationships/customXml" Target="../ink/ink578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599.xml"/><Relationship Id="rId176" Type="http://schemas.openxmlformats.org/officeDocument/2006/relationships/customXml" Target="../ink/ink610.xml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551.xml"/><Relationship Id="rId103" Type="http://schemas.openxmlformats.org/officeDocument/2006/relationships/customXml" Target="../ink/ink573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567.xml"/><Relationship Id="rId145" Type="http://schemas.openxmlformats.org/officeDocument/2006/relationships/customXml" Target="../ink/ink594.xml"/><Relationship Id="rId166" Type="http://schemas.openxmlformats.org/officeDocument/2006/relationships/customXml" Target="../ink/ink605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35.xml"/><Relationship Id="rId49" Type="http://schemas.openxmlformats.org/officeDocument/2006/relationships/customXml" Target="../ink/ink546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562.xml"/><Relationship Id="rId135" Type="http://schemas.openxmlformats.org/officeDocument/2006/relationships/customXml" Target="../ink/ink589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8" Type="http://schemas.openxmlformats.org/officeDocument/2006/relationships/customXml" Target="../ink/ink530.xml"/><Relationship Id="rId39" Type="http://schemas.openxmlformats.org/officeDocument/2006/relationships/customXml" Target="../ink/ink541.xm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78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651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699.xml"/><Relationship Id="rId170" Type="http://schemas.openxmlformats.org/officeDocument/2006/relationships/customXml" Target="../ink/ink705.xml"/><Relationship Id="rId191" Type="http://schemas.openxmlformats.org/officeDocument/2006/relationships/image" Target="../media/image98.png"/><Relationship Id="rId107" Type="http://schemas.openxmlformats.org/officeDocument/2006/relationships/customXml" Target="../ink/ink673.xml"/><Relationship Id="rId11" Type="http://schemas.openxmlformats.org/officeDocument/2006/relationships/image" Target="../media/image9100.png"/><Relationship Id="rId32" Type="http://schemas.openxmlformats.org/officeDocument/2006/relationships/customXml" Target="../ink/ink635.xml"/><Relationship Id="rId53" Type="http://schemas.openxmlformats.org/officeDocument/2006/relationships/customXml" Target="../ink/ink646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694.xml"/><Relationship Id="rId5" Type="http://schemas.openxmlformats.org/officeDocument/2006/relationships/image" Target="../media/image6100.png"/><Relationship Id="rId95" Type="http://schemas.openxmlformats.org/officeDocument/2006/relationships/customXml" Target="../ink/ink667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2" Type="http://schemas.openxmlformats.org/officeDocument/2006/relationships/customXml" Target="../ink/ink630.xml"/><Relationship Id="rId43" Type="http://schemas.openxmlformats.org/officeDocument/2006/relationships/customXml" Target="../ink/ink641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689.xml"/><Relationship Id="rId85" Type="http://schemas.openxmlformats.org/officeDocument/2006/relationships/customXml" Target="../ink/ink662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716.xml"/><Relationship Id="rId12" Type="http://schemas.openxmlformats.org/officeDocument/2006/relationships/customXml" Target="../ink/ink625.xml"/><Relationship Id="rId33" Type="http://schemas.openxmlformats.org/officeDocument/2006/relationships/customXml" Target="../ink/ink636.xml"/><Relationship Id="rId108" Type="http://schemas.openxmlformats.org/officeDocument/2006/relationships/image" Target="../media/image57.png"/><Relationship Id="rId129" Type="http://schemas.openxmlformats.org/officeDocument/2006/relationships/customXml" Target="../ink/ink684.xml"/><Relationship Id="rId54" Type="http://schemas.openxmlformats.org/officeDocument/2006/relationships/image" Target="../media/image3010.png"/><Relationship Id="rId75" Type="http://schemas.openxmlformats.org/officeDocument/2006/relationships/customXml" Target="../ink/ink657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700.xml"/><Relationship Id="rId182" Type="http://schemas.openxmlformats.org/officeDocument/2006/relationships/customXml" Target="../ink/ink711.xml"/><Relationship Id="rId6" Type="http://schemas.openxmlformats.org/officeDocument/2006/relationships/customXml" Target="../ink/ink622.xml"/><Relationship Id="rId23" Type="http://schemas.openxmlformats.org/officeDocument/2006/relationships/image" Target="../media/image1510.png"/><Relationship Id="rId119" Type="http://schemas.openxmlformats.org/officeDocument/2006/relationships/customXml" Target="../ink/ink679.xml"/><Relationship Id="rId44" Type="http://schemas.openxmlformats.org/officeDocument/2006/relationships/image" Target="../media/image2510.png"/><Relationship Id="rId65" Type="http://schemas.openxmlformats.org/officeDocument/2006/relationships/customXml" Target="../ink/ink652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695.xml"/><Relationship Id="rId172" Type="http://schemas.openxmlformats.org/officeDocument/2006/relationships/customXml" Target="../ink/ink706.xml"/><Relationship Id="rId193" Type="http://schemas.openxmlformats.org/officeDocument/2006/relationships/image" Target="../media/image99.png"/><Relationship Id="rId13" Type="http://schemas.openxmlformats.org/officeDocument/2006/relationships/image" Target="../media/image1084.png"/><Relationship Id="rId109" Type="http://schemas.openxmlformats.org/officeDocument/2006/relationships/customXml" Target="../ink/ink674.xml"/><Relationship Id="rId34" Type="http://schemas.openxmlformats.org/officeDocument/2006/relationships/image" Target="../media/image2010.png"/><Relationship Id="rId55" Type="http://schemas.openxmlformats.org/officeDocument/2006/relationships/customXml" Target="../ink/ink647.xml"/><Relationship Id="rId76" Type="http://schemas.openxmlformats.org/officeDocument/2006/relationships/image" Target="../media/image4110.png"/><Relationship Id="rId97" Type="http://schemas.openxmlformats.org/officeDocument/2006/relationships/customXml" Target="../ink/ink668.xml"/><Relationship Id="rId120" Type="http://schemas.openxmlformats.org/officeDocument/2006/relationships/image" Target="../media/image63.png"/><Relationship Id="rId141" Type="http://schemas.openxmlformats.org/officeDocument/2006/relationships/customXml" Target="../ink/ink690.xml"/><Relationship Id="rId7" Type="http://schemas.openxmlformats.org/officeDocument/2006/relationships/image" Target="../media/image7100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" Type="http://schemas.openxmlformats.org/officeDocument/2006/relationships/customXml" Target="../ink/ink620.xml"/><Relationship Id="rId29" Type="http://schemas.openxmlformats.org/officeDocument/2006/relationships/image" Target="../media/image1810.png"/><Relationship Id="rId24" Type="http://schemas.openxmlformats.org/officeDocument/2006/relationships/customXml" Target="../ink/ink631.xml"/><Relationship Id="rId40" Type="http://schemas.openxmlformats.org/officeDocument/2006/relationships/image" Target="../media/image2310.png"/><Relationship Id="rId45" Type="http://schemas.openxmlformats.org/officeDocument/2006/relationships/customXml" Target="../ink/ink642.xml"/><Relationship Id="rId66" Type="http://schemas.openxmlformats.org/officeDocument/2006/relationships/image" Target="../media/image3610.png"/><Relationship Id="rId87" Type="http://schemas.openxmlformats.org/officeDocument/2006/relationships/customXml" Target="../ink/ink663.xml"/><Relationship Id="rId110" Type="http://schemas.openxmlformats.org/officeDocument/2006/relationships/image" Target="../media/image58.png"/><Relationship Id="rId115" Type="http://schemas.openxmlformats.org/officeDocument/2006/relationships/customXml" Target="../ink/ink677.xml"/><Relationship Id="rId131" Type="http://schemas.openxmlformats.org/officeDocument/2006/relationships/customXml" Target="../ink/ink685.xml"/><Relationship Id="rId136" Type="http://schemas.openxmlformats.org/officeDocument/2006/relationships/image" Target="../media/image71.png"/><Relationship Id="rId157" Type="http://schemas.openxmlformats.org/officeDocument/2006/relationships/customXml" Target="../ink/ink698.xml"/><Relationship Id="rId178" Type="http://schemas.openxmlformats.org/officeDocument/2006/relationships/customXml" Target="../ink/ink709.xml"/><Relationship Id="rId61" Type="http://schemas.openxmlformats.org/officeDocument/2006/relationships/customXml" Target="../ink/ink650.xml"/><Relationship Id="rId82" Type="http://schemas.openxmlformats.org/officeDocument/2006/relationships/image" Target="../media/image44.png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717.xml"/><Relationship Id="rId199" Type="http://schemas.openxmlformats.org/officeDocument/2006/relationships/image" Target="../media/image102.png"/><Relationship Id="rId203" Type="http://schemas.openxmlformats.org/officeDocument/2006/relationships/image" Target="../media/image104.png"/><Relationship Id="rId19" Type="http://schemas.openxmlformats.org/officeDocument/2006/relationships/image" Target="../media/image1310.png"/><Relationship Id="rId14" Type="http://schemas.openxmlformats.org/officeDocument/2006/relationships/customXml" Target="../ink/ink626.xml"/><Relationship Id="rId30" Type="http://schemas.openxmlformats.org/officeDocument/2006/relationships/customXml" Target="../ink/ink634.xml"/><Relationship Id="rId35" Type="http://schemas.openxmlformats.org/officeDocument/2006/relationships/customXml" Target="../ink/ink637.xml"/><Relationship Id="rId56" Type="http://schemas.openxmlformats.org/officeDocument/2006/relationships/image" Target="../media/image3110.png"/><Relationship Id="rId77" Type="http://schemas.openxmlformats.org/officeDocument/2006/relationships/customXml" Target="../ink/ink658.xml"/><Relationship Id="rId100" Type="http://schemas.openxmlformats.org/officeDocument/2006/relationships/image" Target="../media/image53.png"/><Relationship Id="rId105" Type="http://schemas.openxmlformats.org/officeDocument/2006/relationships/customXml" Target="../ink/ink672.xml"/><Relationship Id="rId126" Type="http://schemas.openxmlformats.org/officeDocument/2006/relationships/image" Target="../media/image66.png"/><Relationship Id="rId147" Type="http://schemas.openxmlformats.org/officeDocument/2006/relationships/customXml" Target="../ink/ink693.xml"/><Relationship Id="rId168" Type="http://schemas.openxmlformats.org/officeDocument/2006/relationships/customXml" Target="../ink/ink704.xml"/><Relationship Id="rId8" Type="http://schemas.openxmlformats.org/officeDocument/2006/relationships/customXml" Target="../ink/ink623.xml"/><Relationship Id="rId51" Type="http://schemas.openxmlformats.org/officeDocument/2006/relationships/customXml" Target="../ink/ink645.xml"/><Relationship Id="rId72" Type="http://schemas.openxmlformats.org/officeDocument/2006/relationships/image" Target="../media/image3910.png"/><Relationship Id="rId93" Type="http://schemas.openxmlformats.org/officeDocument/2006/relationships/customXml" Target="../ink/ink666.xml"/><Relationship Id="rId98" Type="http://schemas.openxmlformats.org/officeDocument/2006/relationships/image" Target="../media/image52.png"/><Relationship Id="rId121" Type="http://schemas.openxmlformats.org/officeDocument/2006/relationships/customXml" Target="../ink/ink680.xml"/><Relationship Id="rId142" Type="http://schemas.openxmlformats.org/officeDocument/2006/relationships/image" Target="../media/image74.png"/><Relationship Id="rId163" Type="http://schemas.openxmlformats.org/officeDocument/2006/relationships/customXml" Target="../ink/ink701.xml"/><Relationship Id="rId184" Type="http://schemas.openxmlformats.org/officeDocument/2006/relationships/customXml" Target="../ink/ink712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653.xml"/><Relationship Id="rId116" Type="http://schemas.openxmlformats.org/officeDocument/2006/relationships/image" Target="../media/image61.png"/><Relationship Id="rId137" Type="http://schemas.openxmlformats.org/officeDocument/2006/relationships/customXml" Target="../ink/ink688.xml"/><Relationship Id="rId158" Type="http://schemas.openxmlformats.org/officeDocument/2006/relationships/image" Target="../media/image82.png"/><Relationship Id="rId20" Type="http://schemas.openxmlformats.org/officeDocument/2006/relationships/customXml" Target="../ink/ink629.xml"/><Relationship Id="rId41" Type="http://schemas.openxmlformats.org/officeDocument/2006/relationships/customXml" Target="../ink/ink640.xml"/><Relationship Id="rId62" Type="http://schemas.openxmlformats.org/officeDocument/2006/relationships/image" Target="../media/image3410.png"/><Relationship Id="rId83" Type="http://schemas.openxmlformats.org/officeDocument/2006/relationships/customXml" Target="../ink/ink661.xml"/><Relationship Id="rId88" Type="http://schemas.openxmlformats.org/officeDocument/2006/relationships/image" Target="../media/image47.png"/><Relationship Id="rId111" Type="http://schemas.openxmlformats.org/officeDocument/2006/relationships/customXml" Target="../ink/ink675.xml"/><Relationship Id="rId132" Type="http://schemas.openxmlformats.org/officeDocument/2006/relationships/image" Target="../media/image69.png"/><Relationship Id="rId153" Type="http://schemas.openxmlformats.org/officeDocument/2006/relationships/customXml" Target="../ink/ink696.xml"/><Relationship Id="rId174" Type="http://schemas.openxmlformats.org/officeDocument/2006/relationships/customXml" Target="../ink/ink707.xml"/><Relationship Id="rId179" Type="http://schemas.openxmlformats.org/officeDocument/2006/relationships/image" Target="../media/image92.png"/><Relationship Id="rId195" Type="http://schemas.openxmlformats.org/officeDocument/2006/relationships/image" Target="../media/image100.png"/><Relationship Id="rId190" Type="http://schemas.openxmlformats.org/officeDocument/2006/relationships/customXml" Target="../ink/ink715.xml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648.xml"/><Relationship Id="rId106" Type="http://schemas.openxmlformats.org/officeDocument/2006/relationships/image" Target="../media/image56.png"/><Relationship Id="rId127" Type="http://schemas.openxmlformats.org/officeDocument/2006/relationships/customXml" Target="../ink/ink683.xml"/><Relationship Id="rId10" Type="http://schemas.openxmlformats.org/officeDocument/2006/relationships/customXml" Target="../ink/ink624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656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669.xml"/><Relationship Id="rId101" Type="http://schemas.openxmlformats.org/officeDocument/2006/relationships/customXml" Target="../ink/ink670.xml"/><Relationship Id="rId122" Type="http://schemas.openxmlformats.org/officeDocument/2006/relationships/image" Target="../media/image64.png"/><Relationship Id="rId143" Type="http://schemas.openxmlformats.org/officeDocument/2006/relationships/customXml" Target="../ink/ink691.xml"/><Relationship Id="rId148" Type="http://schemas.openxmlformats.org/officeDocument/2006/relationships/image" Target="../media/image77.png"/><Relationship Id="rId164" Type="http://schemas.openxmlformats.org/officeDocument/2006/relationships/customXml" Target="../ink/ink702.xml"/><Relationship Id="rId169" Type="http://schemas.openxmlformats.org/officeDocument/2006/relationships/image" Target="../media/image87.png"/><Relationship Id="rId185" Type="http://schemas.openxmlformats.org/officeDocument/2006/relationships/image" Target="../media/image95.png"/><Relationship Id="rId4" Type="http://schemas.openxmlformats.org/officeDocument/2006/relationships/customXml" Target="../ink/ink621.xml"/><Relationship Id="rId9" Type="http://schemas.openxmlformats.org/officeDocument/2006/relationships/image" Target="../media/image8100.png"/><Relationship Id="rId180" Type="http://schemas.openxmlformats.org/officeDocument/2006/relationships/customXml" Target="../ink/ink710.xml"/><Relationship Id="rId26" Type="http://schemas.openxmlformats.org/officeDocument/2006/relationships/customXml" Target="../ink/ink632.xml"/><Relationship Id="rId47" Type="http://schemas.openxmlformats.org/officeDocument/2006/relationships/customXml" Target="../ink/ink643.xml"/><Relationship Id="rId68" Type="http://schemas.openxmlformats.org/officeDocument/2006/relationships/image" Target="../media/image3710.png"/><Relationship Id="rId89" Type="http://schemas.openxmlformats.org/officeDocument/2006/relationships/customXml" Target="../ink/ink664.xml"/><Relationship Id="rId112" Type="http://schemas.openxmlformats.org/officeDocument/2006/relationships/image" Target="../media/image59.png"/><Relationship Id="rId133" Type="http://schemas.openxmlformats.org/officeDocument/2006/relationships/customXml" Target="../ink/ink686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96" Type="http://schemas.openxmlformats.org/officeDocument/2006/relationships/customXml" Target="../ink/ink718.xml"/><Relationship Id="rId200" Type="http://schemas.openxmlformats.org/officeDocument/2006/relationships/customXml" Target="../ink/ink720.xml"/><Relationship Id="rId16" Type="http://schemas.openxmlformats.org/officeDocument/2006/relationships/customXml" Target="../ink/ink627.xml"/><Relationship Id="rId37" Type="http://schemas.openxmlformats.org/officeDocument/2006/relationships/customXml" Target="../ink/ink638.xml"/><Relationship Id="rId58" Type="http://schemas.openxmlformats.org/officeDocument/2006/relationships/image" Target="../media/image3210.png"/><Relationship Id="rId79" Type="http://schemas.openxmlformats.org/officeDocument/2006/relationships/customXml" Target="../ink/ink659.xml"/><Relationship Id="rId102" Type="http://schemas.openxmlformats.org/officeDocument/2006/relationships/image" Target="../media/image54.png"/><Relationship Id="rId123" Type="http://schemas.openxmlformats.org/officeDocument/2006/relationships/customXml" Target="../ink/ink681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713.xml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654.xml"/><Relationship Id="rId113" Type="http://schemas.openxmlformats.org/officeDocument/2006/relationships/customXml" Target="../ink/ink676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697.xml"/><Relationship Id="rId176" Type="http://schemas.openxmlformats.org/officeDocument/2006/relationships/customXml" Target="../ink/ink708.xml"/><Relationship Id="rId197" Type="http://schemas.openxmlformats.org/officeDocument/2006/relationships/image" Target="../media/image101.png"/><Relationship Id="rId201" Type="http://schemas.openxmlformats.org/officeDocument/2006/relationships/image" Target="../media/image103.png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649.xml"/><Relationship Id="rId103" Type="http://schemas.openxmlformats.org/officeDocument/2006/relationships/customXml" Target="../ink/ink671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665.xml"/><Relationship Id="rId145" Type="http://schemas.openxmlformats.org/officeDocument/2006/relationships/customXml" Target="../ink/ink692.xml"/><Relationship Id="rId166" Type="http://schemas.openxmlformats.org/officeDocument/2006/relationships/customXml" Target="../ink/ink703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633.xml"/><Relationship Id="rId49" Type="http://schemas.openxmlformats.org/officeDocument/2006/relationships/customXml" Target="../ink/ink644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660.xml"/><Relationship Id="rId135" Type="http://schemas.openxmlformats.org/officeDocument/2006/relationships/customXml" Target="../ink/ink687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98" Type="http://schemas.openxmlformats.org/officeDocument/2006/relationships/customXml" Target="../ink/ink719.xml"/><Relationship Id="rId202" Type="http://schemas.openxmlformats.org/officeDocument/2006/relationships/customXml" Target="../ink/ink721.xml"/><Relationship Id="rId18" Type="http://schemas.openxmlformats.org/officeDocument/2006/relationships/customXml" Target="../ink/ink628.xml"/><Relationship Id="rId39" Type="http://schemas.openxmlformats.org/officeDocument/2006/relationships/customXml" Target="../ink/ink639.xml"/><Relationship Id="rId50" Type="http://schemas.openxmlformats.org/officeDocument/2006/relationships/image" Target="../media/image2810.png"/><Relationship Id="rId104" Type="http://schemas.openxmlformats.org/officeDocument/2006/relationships/image" Target="../media/image55.png"/><Relationship Id="rId125" Type="http://schemas.openxmlformats.org/officeDocument/2006/relationships/customXml" Target="../ink/ink682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714.xml"/><Relationship Id="rId71" Type="http://schemas.openxmlformats.org/officeDocument/2006/relationships/customXml" Target="../ink/ink655.xml"/><Relationship Id="rId92" Type="http://schemas.openxmlformats.org/officeDocument/2006/relationships/image" Target="../media/image49.png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80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753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801.xml"/><Relationship Id="rId170" Type="http://schemas.openxmlformats.org/officeDocument/2006/relationships/customXml" Target="../ink/ink807.xml"/><Relationship Id="rId191" Type="http://schemas.openxmlformats.org/officeDocument/2006/relationships/image" Target="../media/image98.png"/><Relationship Id="rId205" Type="http://schemas.openxmlformats.org/officeDocument/2006/relationships/image" Target="../media/image105.png"/><Relationship Id="rId226" Type="http://schemas.openxmlformats.org/officeDocument/2006/relationships/customXml" Target="../ink/ink835.xml"/><Relationship Id="rId107" Type="http://schemas.openxmlformats.org/officeDocument/2006/relationships/customXml" Target="../ink/ink775.xml"/><Relationship Id="rId11" Type="http://schemas.openxmlformats.org/officeDocument/2006/relationships/image" Target="../media/image9100.png"/><Relationship Id="rId32" Type="http://schemas.openxmlformats.org/officeDocument/2006/relationships/customXml" Target="../ink/ink737.xml"/><Relationship Id="rId53" Type="http://schemas.openxmlformats.org/officeDocument/2006/relationships/customXml" Target="../ink/ink748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796.xml"/><Relationship Id="rId5" Type="http://schemas.openxmlformats.org/officeDocument/2006/relationships/image" Target="../media/image6100.png"/><Relationship Id="rId95" Type="http://schemas.openxmlformats.org/officeDocument/2006/relationships/customXml" Target="../ink/ink769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16" Type="http://schemas.openxmlformats.org/officeDocument/2006/relationships/customXml" Target="../ink/ink830.xml"/><Relationship Id="rId22" Type="http://schemas.openxmlformats.org/officeDocument/2006/relationships/customXml" Target="../ink/ink732.xml"/><Relationship Id="rId43" Type="http://schemas.openxmlformats.org/officeDocument/2006/relationships/customXml" Target="../ink/ink743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791.xml"/><Relationship Id="rId85" Type="http://schemas.openxmlformats.org/officeDocument/2006/relationships/customXml" Target="../ink/ink764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818.xml"/><Relationship Id="rId206" Type="http://schemas.openxmlformats.org/officeDocument/2006/relationships/customXml" Target="../ink/ink825.xml"/><Relationship Id="rId227" Type="http://schemas.openxmlformats.org/officeDocument/2006/relationships/image" Target="../media/image116.png"/><Relationship Id="rId12" Type="http://schemas.openxmlformats.org/officeDocument/2006/relationships/customXml" Target="../ink/ink727.xml"/><Relationship Id="rId33" Type="http://schemas.openxmlformats.org/officeDocument/2006/relationships/customXml" Target="../ink/ink738.xml"/><Relationship Id="rId108" Type="http://schemas.openxmlformats.org/officeDocument/2006/relationships/image" Target="../media/image57.png"/><Relationship Id="rId129" Type="http://schemas.openxmlformats.org/officeDocument/2006/relationships/customXml" Target="../ink/ink786.xml"/><Relationship Id="rId54" Type="http://schemas.openxmlformats.org/officeDocument/2006/relationships/image" Target="../media/image3010.png"/><Relationship Id="rId75" Type="http://schemas.openxmlformats.org/officeDocument/2006/relationships/customXml" Target="../ink/ink759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802.xml"/><Relationship Id="rId182" Type="http://schemas.openxmlformats.org/officeDocument/2006/relationships/customXml" Target="../ink/ink813.xml"/><Relationship Id="rId217" Type="http://schemas.openxmlformats.org/officeDocument/2006/relationships/image" Target="../media/image111.png"/><Relationship Id="rId6" Type="http://schemas.openxmlformats.org/officeDocument/2006/relationships/customXml" Target="../ink/ink724.xml"/><Relationship Id="rId23" Type="http://schemas.openxmlformats.org/officeDocument/2006/relationships/image" Target="../media/image1510.png"/><Relationship Id="rId119" Type="http://schemas.openxmlformats.org/officeDocument/2006/relationships/customXml" Target="../ink/ink781.xml"/><Relationship Id="rId44" Type="http://schemas.openxmlformats.org/officeDocument/2006/relationships/image" Target="../media/image2510.png"/><Relationship Id="rId65" Type="http://schemas.openxmlformats.org/officeDocument/2006/relationships/customXml" Target="../ink/ink754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797.xml"/><Relationship Id="rId172" Type="http://schemas.openxmlformats.org/officeDocument/2006/relationships/customXml" Target="../ink/ink808.xml"/><Relationship Id="rId193" Type="http://schemas.openxmlformats.org/officeDocument/2006/relationships/image" Target="../media/image99.png"/><Relationship Id="rId207" Type="http://schemas.openxmlformats.org/officeDocument/2006/relationships/image" Target="../media/image106.png"/><Relationship Id="rId228" Type="http://schemas.openxmlformats.org/officeDocument/2006/relationships/customXml" Target="../ink/ink836.xml"/><Relationship Id="rId13" Type="http://schemas.openxmlformats.org/officeDocument/2006/relationships/image" Target="../media/image1084.png"/><Relationship Id="rId109" Type="http://schemas.openxmlformats.org/officeDocument/2006/relationships/customXml" Target="../ink/ink776.xml"/><Relationship Id="rId34" Type="http://schemas.openxmlformats.org/officeDocument/2006/relationships/image" Target="../media/image2010.png"/><Relationship Id="rId55" Type="http://schemas.openxmlformats.org/officeDocument/2006/relationships/customXml" Target="../ink/ink749.xml"/><Relationship Id="rId76" Type="http://schemas.openxmlformats.org/officeDocument/2006/relationships/image" Target="../media/image4110.png"/><Relationship Id="rId97" Type="http://schemas.openxmlformats.org/officeDocument/2006/relationships/customXml" Target="../ink/ink770.xml"/><Relationship Id="rId120" Type="http://schemas.openxmlformats.org/officeDocument/2006/relationships/image" Target="../media/image63.png"/><Relationship Id="rId141" Type="http://schemas.openxmlformats.org/officeDocument/2006/relationships/customXml" Target="../ink/ink792.xml"/><Relationship Id="rId7" Type="http://schemas.openxmlformats.org/officeDocument/2006/relationships/image" Target="../media/image7100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18" Type="http://schemas.openxmlformats.org/officeDocument/2006/relationships/customXml" Target="../ink/ink831.xml"/><Relationship Id="rId24" Type="http://schemas.openxmlformats.org/officeDocument/2006/relationships/customXml" Target="../ink/ink733.xml"/><Relationship Id="rId45" Type="http://schemas.openxmlformats.org/officeDocument/2006/relationships/customXml" Target="../ink/ink744.xml"/><Relationship Id="rId66" Type="http://schemas.openxmlformats.org/officeDocument/2006/relationships/image" Target="../media/image3610.png"/><Relationship Id="rId87" Type="http://schemas.openxmlformats.org/officeDocument/2006/relationships/customXml" Target="../ink/ink765.xml"/><Relationship Id="rId110" Type="http://schemas.openxmlformats.org/officeDocument/2006/relationships/image" Target="../media/image58.png"/><Relationship Id="rId131" Type="http://schemas.openxmlformats.org/officeDocument/2006/relationships/customXml" Target="../ink/ink787.xml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819.xml"/><Relationship Id="rId208" Type="http://schemas.openxmlformats.org/officeDocument/2006/relationships/customXml" Target="../ink/ink826.xml"/><Relationship Id="rId229" Type="http://schemas.openxmlformats.org/officeDocument/2006/relationships/image" Target="../media/image117.png"/><Relationship Id="rId14" Type="http://schemas.openxmlformats.org/officeDocument/2006/relationships/customXml" Target="../ink/ink728.xml"/><Relationship Id="rId35" Type="http://schemas.openxmlformats.org/officeDocument/2006/relationships/customXml" Target="../ink/ink739.xml"/><Relationship Id="rId56" Type="http://schemas.openxmlformats.org/officeDocument/2006/relationships/image" Target="../media/image3110.png"/><Relationship Id="rId77" Type="http://schemas.openxmlformats.org/officeDocument/2006/relationships/customXml" Target="../ink/ink760.xml"/><Relationship Id="rId100" Type="http://schemas.openxmlformats.org/officeDocument/2006/relationships/image" Target="../media/image53.png"/><Relationship Id="rId8" Type="http://schemas.openxmlformats.org/officeDocument/2006/relationships/customXml" Target="../ink/ink725.xml"/><Relationship Id="rId98" Type="http://schemas.openxmlformats.org/officeDocument/2006/relationships/image" Target="../media/image52.png"/><Relationship Id="rId121" Type="http://schemas.openxmlformats.org/officeDocument/2006/relationships/customXml" Target="../ink/ink782.xml"/><Relationship Id="rId142" Type="http://schemas.openxmlformats.org/officeDocument/2006/relationships/image" Target="../media/image74.png"/><Relationship Id="rId163" Type="http://schemas.openxmlformats.org/officeDocument/2006/relationships/customXml" Target="../ink/ink803.xml"/><Relationship Id="rId184" Type="http://schemas.openxmlformats.org/officeDocument/2006/relationships/customXml" Target="../ink/ink814.xml"/><Relationship Id="rId219" Type="http://schemas.openxmlformats.org/officeDocument/2006/relationships/image" Target="../media/image112.png"/><Relationship Id="rId230" Type="http://schemas.openxmlformats.org/officeDocument/2006/relationships/customXml" Target="../ink/ink837.xml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755.xml"/><Relationship Id="rId20" Type="http://schemas.openxmlformats.org/officeDocument/2006/relationships/customXml" Target="../ink/ink731.xml"/><Relationship Id="rId41" Type="http://schemas.openxmlformats.org/officeDocument/2006/relationships/customXml" Target="../ink/ink742.xml"/><Relationship Id="rId62" Type="http://schemas.openxmlformats.org/officeDocument/2006/relationships/image" Target="../media/image3410.png"/><Relationship Id="rId83" Type="http://schemas.openxmlformats.org/officeDocument/2006/relationships/customXml" Target="../ink/ink763.xml"/><Relationship Id="rId88" Type="http://schemas.openxmlformats.org/officeDocument/2006/relationships/image" Target="../media/image47.png"/><Relationship Id="rId111" Type="http://schemas.openxmlformats.org/officeDocument/2006/relationships/customXml" Target="../ink/ink777.xml"/><Relationship Id="rId132" Type="http://schemas.openxmlformats.org/officeDocument/2006/relationships/image" Target="../media/image69.png"/><Relationship Id="rId153" Type="http://schemas.openxmlformats.org/officeDocument/2006/relationships/customXml" Target="../ink/ink798.xml"/><Relationship Id="rId174" Type="http://schemas.openxmlformats.org/officeDocument/2006/relationships/customXml" Target="../ink/ink809.xml"/><Relationship Id="rId179" Type="http://schemas.openxmlformats.org/officeDocument/2006/relationships/image" Target="../media/image92.png"/><Relationship Id="rId195" Type="http://schemas.openxmlformats.org/officeDocument/2006/relationships/image" Target="../media/image100.png"/><Relationship Id="rId209" Type="http://schemas.openxmlformats.org/officeDocument/2006/relationships/image" Target="../media/image107.png"/><Relationship Id="rId190" Type="http://schemas.openxmlformats.org/officeDocument/2006/relationships/customXml" Target="../ink/ink817.xml"/><Relationship Id="rId204" Type="http://schemas.openxmlformats.org/officeDocument/2006/relationships/customXml" Target="../ink/ink824.xml"/><Relationship Id="rId220" Type="http://schemas.openxmlformats.org/officeDocument/2006/relationships/customXml" Target="../ink/ink832.xml"/><Relationship Id="rId225" Type="http://schemas.openxmlformats.org/officeDocument/2006/relationships/image" Target="../media/image115.png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750.xml"/><Relationship Id="rId106" Type="http://schemas.openxmlformats.org/officeDocument/2006/relationships/image" Target="../media/image56.png"/><Relationship Id="rId127" Type="http://schemas.openxmlformats.org/officeDocument/2006/relationships/customXml" Target="../ink/ink785.xml"/><Relationship Id="rId10" Type="http://schemas.openxmlformats.org/officeDocument/2006/relationships/customXml" Target="../ink/ink726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758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771.xml"/><Relationship Id="rId101" Type="http://schemas.openxmlformats.org/officeDocument/2006/relationships/customXml" Target="../ink/ink772.xml"/><Relationship Id="rId122" Type="http://schemas.openxmlformats.org/officeDocument/2006/relationships/image" Target="../media/image64.png"/><Relationship Id="rId143" Type="http://schemas.openxmlformats.org/officeDocument/2006/relationships/customXml" Target="../ink/ink793.xml"/><Relationship Id="rId148" Type="http://schemas.openxmlformats.org/officeDocument/2006/relationships/image" Target="../media/image77.png"/><Relationship Id="rId164" Type="http://schemas.openxmlformats.org/officeDocument/2006/relationships/customXml" Target="../ink/ink804.xml"/><Relationship Id="rId169" Type="http://schemas.openxmlformats.org/officeDocument/2006/relationships/image" Target="../media/image87.png"/><Relationship Id="rId185" Type="http://schemas.openxmlformats.org/officeDocument/2006/relationships/image" Target="../media/image95.png"/><Relationship Id="rId4" Type="http://schemas.openxmlformats.org/officeDocument/2006/relationships/customXml" Target="../ink/ink723.xml"/><Relationship Id="rId9" Type="http://schemas.openxmlformats.org/officeDocument/2006/relationships/image" Target="../media/image8100.png"/><Relationship Id="rId180" Type="http://schemas.openxmlformats.org/officeDocument/2006/relationships/customXml" Target="../ink/ink812.xml"/><Relationship Id="rId210" Type="http://schemas.openxmlformats.org/officeDocument/2006/relationships/customXml" Target="../ink/ink827.xml"/><Relationship Id="rId215" Type="http://schemas.openxmlformats.org/officeDocument/2006/relationships/image" Target="../media/image110.png"/><Relationship Id="rId26" Type="http://schemas.openxmlformats.org/officeDocument/2006/relationships/customXml" Target="../ink/ink734.xml"/><Relationship Id="rId231" Type="http://schemas.openxmlformats.org/officeDocument/2006/relationships/image" Target="../media/image118.png"/><Relationship Id="rId47" Type="http://schemas.openxmlformats.org/officeDocument/2006/relationships/customXml" Target="../ink/ink745.xml"/><Relationship Id="rId68" Type="http://schemas.openxmlformats.org/officeDocument/2006/relationships/image" Target="../media/image3710.png"/><Relationship Id="rId89" Type="http://schemas.openxmlformats.org/officeDocument/2006/relationships/customXml" Target="../ink/ink766.xml"/><Relationship Id="rId112" Type="http://schemas.openxmlformats.org/officeDocument/2006/relationships/image" Target="../media/image59.png"/><Relationship Id="rId133" Type="http://schemas.openxmlformats.org/officeDocument/2006/relationships/customXml" Target="../ink/ink788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96" Type="http://schemas.openxmlformats.org/officeDocument/2006/relationships/customXml" Target="../ink/ink820.xml"/><Relationship Id="rId200" Type="http://schemas.openxmlformats.org/officeDocument/2006/relationships/customXml" Target="../ink/ink822.xml"/><Relationship Id="rId16" Type="http://schemas.openxmlformats.org/officeDocument/2006/relationships/customXml" Target="../ink/ink729.xml"/><Relationship Id="rId221" Type="http://schemas.openxmlformats.org/officeDocument/2006/relationships/image" Target="../media/image113.png"/><Relationship Id="rId37" Type="http://schemas.openxmlformats.org/officeDocument/2006/relationships/customXml" Target="../ink/ink740.xml"/><Relationship Id="rId58" Type="http://schemas.openxmlformats.org/officeDocument/2006/relationships/image" Target="../media/image3210.png"/><Relationship Id="rId79" Type="http://schemas.openxmlformats.org/officeDocument/2006/relationships/customXml" Target="../ink/ink761.xml"/><Relationship Id="rId102" Type="http://schemas.openxmlformats.org/officeDocument/2006/relationships/image" Target="../media/image54.png"/><Relationship Id="rId123" Type="http://schemas.openxmlformats.org/officeDocument/2006/relationships/customXml" Target="../ink/ink783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815.xml"/><Relationship Id="rId211" Type="http://schemas.openxmlformats.org/officeDocument/2006/relationships/image" Target="../media/image108.png"/><Relationship Id="rId232" Type="http://schemas.openxmlformats.org/officeDocument/2006/relationships/customXml" Target="../ink/ink838.xml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756.xml"/><Relationship Id="rId113" Type="http://schemas.openxmlformats.org/officeDocument/2006/relationships/customXml" Target="../ink/ink778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799.xml"/><Relationship Id="rId176" Type="http://schemas.openxmlformats.org/officeDocument/2006/relationships/customXml" Target="../ink/ink810.xml"/><Relationship Id="rId197" Type="http://schemas.openxmlformats.org/officeDocument/2006/relationships/image" Target="../media/image101.png"/><Relationship Id="rId201" Type="http://schemas.openxmlformats.org/officeDocument/2006/relationships/image" Target="../media/image103.png"/><Relationship Id="rId222" Type="http://schemas.openxmlformats.org/officeDocument/2006/relationships/customXml" Target="../ink/ink833.xml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751.xml"/><Relationship Id="rId103" Type="http://schemas.openxmlformats.org/officeDocument/2006/relationships/customXml" Target="../ink/ink773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767.xml"/><Relationship Id="rId145" Type="http://schemas.openxmlformats.org/officeDocument/2006/relationships/customXml" Target="../ink/ink794.xml"/><Relationship Id="rId166" Type="http://schemas.openxmlformats.org/officeDocument/2006/relationships/customXml" Target="../ink/ink805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828.xml"/><Relationship Id="rId233" Type="http://schemas.openxmlformats.org/officeDocument/2006/relationships/image" Target="../media/image119.png"/><Relationship Id="rId28" Type="http://schemas.openxmlformats.org/officeDocument/2006/relationships/customXml" Target="../ink/ink735.xml"/><Relationship Id="rId49" Type="http://schemas.openxmlformats.org/officeDocument/2006/relationships/customXml" Target="../ink/ink746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762.xml"/><Relationship Id="rId135" Type="http://schemas.openxmlformats.org/officeDocument/2006/relationships/customXml" Target="../ink/ink789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98" Type="http://schemas.openxmlformats.org/officeDocument/2006/relationships/customXml" Target="../ink/ink821.xml"/><Relationship Id="rId202" Type="http://schemas.openxmlformats.org/officeDocument/2006/relationships/customXml" Target="../ink/ink823.xml"/><Relationship Id="rId223" Type="http://schemas.openxmlformats.org/officeDocument/2006/relationships/image" Target="../media/image114.png"/><Relationship Id="rId18" Type="http://schemas.openxmlformats.org/officeDocument/2006/relationships/customXml" Target="../ink/ink730.xml"/><Relationship Id="rId39" Type="http://schemas.openxmlformats.org/officeDocument/2006/relationships/customXml" Target="../ink/ink741.xml"/><Relationship Id="rId50" Type="http://schemas.openxmlformats.org/officeDocument/2006/relationships/image" Target="../media/image2810.png"/><Relationship Id="rId104" Type="http://schemas.openxmlformats.org/officeDocument/2006/relationships/image" Target="../media/image55.png"/><Relationship Id="rId125" Type="http://schemas.openxmlformats.org/officeDocument/2006/relationships/customXml" Target="../ink/ink784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816.xml"/><Relationship Id="rId71" Type="http://schemas.openxmlformats.org/officeDocument/2006/relationships/customXml" Target="../ink/ink757.xml"/><Relationship Id="rId92" Type="http://schemas.openxmlformats.org/officeDocument/2006/relationships/image" Target="../media/image49.png"/><Relationship Id="rId213" Type="http://schemas.openxmlformats.org/officeDocument/2006/relationships/image" Target="../media/image109.png"/><Relationship Id="rId2" Type="http://schemas.openxmlformats.org/officeDocument/2006/relationships/customXml" Target="../ink/ink722.xml"/><Relationship Id="rId29" Type="http://schemas.openxmlformats.org/officeDocument/2006/relationships/image" Target="../media/image1810.png"/><Relationship Id="rId40" Type="http://schemas.openxmlformats.org/officeDocument/2006/relationships/image" Target="../media/image2310.png"/><Relationship Id="rId115" Type="http://schemas.openxmlformats.org/officeDocument/2006/relationships/customXml" Target="../ink/ink779.xml"/><Relationship Id="rId136" Type="http://schemas.openxmlformats.org/officeDocument/2006/relationships/image" Target="../media/image71.png"/><Relationship Id="rId157" Type="http://schemas.openxmlformats.org/officeDocument/2006/relationships/customXml" Target="../ink/ink800.xml"/><Relationship Id="rId178" Type="http://schemas.openxmlformats.org/officeDocument/2006/relationships/customXml" Target="../ink/ink811.xml"/><Relationship Id="rId61" Type="http://schemas.openxmlformats.org/officeDocument/2006/relationships/customXml" Target="../ink/ink752.xml"/><Relationship Id="rId82" Type="http://schemas.openxmlformats.org/officeDocument/2006/relationships/image" Target="../media/image44.png"/><Relationship Id="rId199" Type="http://schemas.openxmlformats.org/officeDocument/2006/relationships/image" Target="../media/image102.png"/><Relationship Id="rId203" Type="http://schemas.openxmlformats.org/officeDocument/2006/relationships/image" Target="../media/image104.png"/><Relationship Id="rId19" Type="http://schemas.openxmlformats.org/officeDocument/2006/relationships/image" Target="../media/image1310.png"/><Relationship Id="rId224" Type="http://schemas.openxmlformats.org/officeDocument/2006/relationships/customXml" Target="../ink/ink834.xml"/><Relationship Id="rId30" Type="http://schemas.openxmlformats.org/officeDocument/2006/relationships/customXml" Target="../ink/ink736.xml"/><Relationship Id="rId105" Type="http://schemas.openxmlformats.org/officeDocument/2006/relationships/customXml" Target="../ink/ink774.xml"/><Relationship Id="rId126" Type="http://schemas.openxmlformats.org/officeDocument/2006/relationships/image" Target="../media/image66.png"/><Relationship Id="rId147" Type="http://schemas.openxmlformats.org/officeDocument/2006/relationships/customXml" Target="../ink/ink795.xml"/><Relationship Id="rId168" Type="http://schemas.openxmlformats.org/officeDocument/2006/relationships/customXml" Target="../ink/ink806.xml"/><Relationship Id="rId51" Type="http://schemas.openxmlformats.org/officeDocument/2006/relationships/customXml" Target="../ink/ink747.xml"/><Relationship Id="rId72" Type="http://schemas.openxmlformats.org/officeDocument/2006/relationships/image" Target="../media/image3910.png"/><Relationship Id="rId93" Type="http://schemas.openxmlformats.org/officeDocument/2006/relationships/customXml" Target="../ink/ink768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14" Type="http://schemas.openxmlformats.org/officeDocument/2006/relationships/customXml" Target="../ink/ink829.xml"/><Relationship Id="rId116" Type="http://schemas.openxmlformats.org/officeDocument/2006/relationships/image" Target="../media/image61.png"/><Relationship Id="rId137" Type="http://schemas.openxmlformats.org/officeDocument/2006/relationships/customXml" Target="../ink/ink790.xml"/><Relationship Id="rId158" Type="http://schemas.openxmlformats.org/officeDocument/2006/relationships/image" Target="../media/image82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897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870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918.xml"/><Relationship Id="rId170" Type="http://schemas.openxmlformats.org/officeDocument/2006/relationships/customXml" Target="../ink/ink924.xml"/><Relationship Id="rId191" Type="http://schemas.openxmlformats.org/officeDocument/2006/relationships/image" Target="../media/image98.png"/><Relationship Id="rId205" Type="http://schemas.openxmlformats.org/officeDocument/2006/relationships/image" Target="../media/image105.png"/><Relationship Id="rId226" Type="http://schemas.openxmlformats.org/officeDocument/2006/relationships/customXml" Target="../ink/ink952.xml"/><Relationship Id="rId107" Type="http://schemas.openxmlformats.org/officeDocument/2006/relationships/customXml" Target="../ink/ink892.xml"/><Relationship Id="rId11" Type="http://schemas.openxmlformats.org/officeDocument/2006/relationships/image" Target="../media/image9100.png"/><Relationship Id="rId32" Type="http://schemas.openxmlformats.org/officeDocument/2006/relationships/customXml" Target="../ink/ink854.xml"/><Relationship Id="rId53" Type="http://schemas.openxmlformats.org/officeDocument/2006/relationships/customXml" Target="../ink/ink865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913.xml"/><Relationship Id="rId5" Type="http://schemas.openxmlformats.org/officeDocument/2006/relationships/image" Target="../media/image6100.png"/><Relationship Id="rId95" Type="http://schemas.openxmlformats.org/officeDocument/2006/relationships/customXml" Target="../ink/ink886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16" Type="http://schemas.openxmlformats.org/officeDocument/2006/relationships/customXml" Target="../ink/ink947.xml"/><Relationship Id="rId237" Type="http://schemas.openxmlformats.org/officeDocument/2006/relationships/image" Target="../media/image121.png"/><Relationship Id="rId22" Type="http://schemas.openxmlformats.org/officeDocument/2006/relationships/customXml" Target="../ink/ink849.xml"/><Relationship Id="rId43" Type="http://schemas.openxmlformats.org/officeDocument/2006/relationships/customXml" Target="../ink/ink860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908.xml"/><Relationship Id="rId85" Type="http://schemas.openxmlformats.org/officeDocument/2006/relationships/customXml" Target="../ink/ink881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935.xml"/><Relationship Id="rId206" Type="http://schemas.openxmlformats.org/officeDocument/2006/relationships/customXml" Target="../ink/ink942.xml"/><Relationship Id="rId227" Type="http://schemas.openxmlformats.org/officeDocument/2006/relationships/image" Target="../media/image116.png"/><Relationship Id="rId12" Type="http://schemas.openxmlformats.org/officeDocument/2006/relationships/customXml" Target="../ink/ink844.xml"/><Relationship Id="rId33" Type="http://schemas.openxmlformats.org/officeDocument/2006/relationships/customXml" Target="../ink/ink855.xml"/><Relationship Id="rId108" Type="http://schemas.openxmlformats.org/officeDocument/2006/relationships/image" Target="../media/image57.png"/><Relationship Id="rId129" Type="http://schemas.openxmlformats.org/officeDocument/2006/relationships/customXml" Target="../ink/ink903.xml"/><Relationship Id="rId54" Type="http://schemas.openxmlformats.org/officeDocument/2006/relationships/image" Target="../media/image3010.png"/><Relationship Id="rId75" Type="http://schemas.openxmlformats.org/officeDocument/2006/relationships/customXml" Target="../ink/ink876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919.xml"/><Relationship Id="rId182" Type="http://schemas.openxmlformats.org/officeDocument/2006/relationships/customXml" Target="../ink/ink930.xml"/><Relationship Id="rId217" Type="http://schemas.openxmlformats.org/officeDocument/2006/relationships/image" Target="../media/image111.png"/><Relationship Id="rId6" Type="http://schemas.openxmlformats.org/officeDocument/2006/relationships/customXml" Target="../ink/ink841.xml"/><Relationship Id="rId238" Type="http://schemas.openxmlformats.org/officeDocument/2006/relationships/customXml" Target="../ink/ink958.xml"/><Relationship Id="rId23" Type="http://schemas.openxmlformats.org/officeDocument/2006/relationships/image" Target="../media/image1510.png"/><Relationship Id="rId119" Type="http://schemas.openxmlformats.org/officeDocument/2006/relationships/customXml" Target="../ink/ink898.xml"/><Relationship Id="rId44" Type="http://schemas.openxmlformats.org/officeDocument/2006/relationships/image" Target="../media/image2510.png"/><Relationship Id="rId65" Type="http://schemas.openxmlformats.org/officeDocument/2006/relationships/customXml" Target="../ink/ink871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914.xml"/><Relationship Id="rId172" Type="http://schemas.openxmlformats.org/officeDocument/2006/relationships/customXml" Target="../ink/ink925.xml"/><Relationship Id="rId193" Type="http://schemas.openxmlformats.org/officeDocument/2006/relationships/image" Target="../media/image99.png"/><Relationship Id="rId207" Type="http://schemas.openxmlformats.org/officeDocument/2006/relationships/image" Target="../media/image106.png"/><Relationship Id="rId228" Type="http://schemas.openxmlformats.org/officeDocument/2006/relationships/customXml" Target="../ink/ink953.xml"/><Relationship Id="rId13" Type="http://schemas.openxmlformats.org/officeDocument/2006/relationships/image" Target="../media/image1084.png"/><Relationship Id="rId109" Type="http://schemas.openxmlformats.org/officeDocument/2006/relationships/customXml" Target="../ink/ink893.xml"/><Relationship Id="rId34" Type="http://schemas.openxmlformats.org/officeDocument/2006/relationships/image" Target="../media/image2010.png"/><Relationship Id="rId55" Type="http://schemas.openxmlformats.org/officeDocument/2006/relationships/customXml" Target="../ink/ink866.xml"/><Relationship Id="rId76" Type="http://schemas.openxmlformats.org/officeDocument/2006/relationships/image" Target="../media/image4110.png"/><Relationship Id="rId97" Type="http://schemas.openxmlformats.org/officeDocument/2006/relationships/customXml" Target="../ink/ink887.xml"/><Relationship Id="rId120" Type="http://schemas.openxmlformats.org/officeDocument/2006/relationships/image" Target="../media/image63.png"/><Relationship Id="rId141" Type="http://schemas.openxmlformats.org/officeDocument/2006/relationships/customXml" Target="../ink/ink909.xml"/><Relationship Id="rId7" Type="http://schemas.openxmlformats.org/officeDocument/2006/relationships/image" Target="../media/image7100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18" Type="http://schemas.openxmlformats.org/officeDocument/2006/relationships/customXml" Target="../ink/ink948.xml"/><Relationship Id="rId239" Type="http://schemas.openxmlformats.org/officeDocument/2006/relationships/image" Target="../media/image122.png"/><Relationship Id="rId24" Type="http://schemas.openxmlformats.org/officeDocument/2006/relationships/customXml" Target="../ink/ink850.xml"/><Relationship Id="rId45" Type="http://schemas.openxmlformats.org/officeDocument/2006/relationships/customXml" Target="../ink/ink861.xml"/><Relationship Id="rId66" Type="http://schemas.openxmlformats.org/officeDocument/2006/relationships/image" Target="../media/image3610.png"/><Relationship Id="rId87" Type="http://schemas.openxmlformats.org/officeDocument/2006/relationships/customXml" Target="../ink/ink882.xml"/><Relationship Id="rId110" Type="http://schemas.openxmlformats.org/officeDocument/2006/relationships/image" Target="../media/image58.png"/><Relationship Id="rId131" Type="http://schemas.openxmlformats.org/officeDocument/2006/relationships/customXml" Target="../ink/ink904.xml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936.xml"/><Relationship Id="rId208" Type="http://schemas.openxmlformats.org/officeDocument/2006/relationships/customXml" Target="../ink/ink943.xml"/><Relationship Id="rId229" Type="http://schemas.openxmlformats.org/officeDocument/2006/relationships/image" Target="../media/image117.png"/><Relationship Id="rId14" Type="http://schemas.openxmlformats.org/officeDocument/2006/relationships/customXml" Target="../ink/ink845.xml"/><Relationship Id="rId35" Type="http://schemas.openxmlformats.org/officeDocument/2006/relationships/customXml" Target="../ink/ink856.xml"/><Relationship Id="rId56" Type="http://schemas.openxmlformats.org/officeDocument/2006/relationships/image" Target="../media/image3110.png"/><Relationship Id="rId77" Type="http://schemas.openxmlformats.org/officeDocument/2006/relationships/customXml" Target="../ink/ink877.xml"/><Relationship Id="rId100" Type="http://schemas.openxmlformats.org/officeDocument/2006/relationships/image" Target="../media/image53.png"/><Relationship Id="rId8" Type="http://schemas.openxmlformats.org/officeDocument/2006/relationships/customXml" Target="../ink/ink842.xml"/><Relationship Id="rId98" Type="http://schemas.openxmlformats.org/officeDocument/2006/relationships/image" Target="../media/image52.png"/><Relationship Id="rId121" Type="http://schemas.openxmlformats.org/officeDocument/2006/relationships/customXml" Target="../ink/ink899.xml"/><Relationship Id="rId142" Type="http://schemas.openxmlformats.org/officeDocument/2006/relationships/image" Target="../media/image74.png"/><Relationship Id="rId163" Type="http://schemas.openxmlformats.org/officeDocument/2006/relationships/customXml" Target="../ink/ink920.xml"/><Relationship Id="rId184" Type="http://schemas.openxmlformats.org/officeDocument/2006/relationships/customXml" Target="../ink/ink931.xml"/><Relationship Id="rId219" Type="http://schemas.openxmlformats.org/officeDocument/2006/relationships/image" Target="../media/image112.png"/><Relationship Id="rId230" Type="http://schemas.openxmlformats.org/officeDocument/2006/relationships/customXml" Target="../ink/ink954.xml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872.xml"/><Relationship Id="rId88" Type="http://schemas.openxmlformats.org/officeDocument/2006/relationships/image" Target="../media/image47.png"/><Relationship Id="rId111" Type="http://schemas.openxmlformats.org/officeDocument/2006/relationships/customXml" Target="../ink/ink894.xml"/><Relationship Id="rId132" Type="http://schemas.openxmlformats.org/officeDocument/2006/relationships/image" Target="../media/image69.png"/><Relationship Id="rId153" Type="http://schemas.openxmlformats.org/officeDocument/2006/relationships/customXml" Target="../ink/ink915.xml"/><Relationship Id="rId174" Type="http://schemas.openxmlformats.org/officeDocument/2006/relationships/customXml" Target="../ink/ink926.xml"/><Relationship Id="rId195" Type="http://schemas.openxmlformats.org/officeDocument/2006/relationships/image" Target="../media/image100.png"/><Relationship Id="rId209" Type="http://schemas.openxmlformats.org/officeDocument/2006/relationships/image" Target="../media/image107.png"/><Relationship Id="rId190" Type="http://schemas.openxmlformats.org/officeDocument/2006/relationships/customXml" Target="../ink/ink934.xml"/><Relationship Id="rId204" Type="http://schemas.openxmlformats.org/officeDocument/2006/relationships/customXml" Target="../ink/ink941.xml"/><Relationship Id="rId220" Type="http://schemas.openxmlformats.org/officeDocument/2006/relationships/customXml" Target="../ink/ink949.xml"/><Relationship Id="rId225" Type="http://schemas.openxmlformats.org/officeDocument/2006/relationships/image" Target="../media/image115.png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867.xml"/><Relationship Id="rId106" Type="http://schemas.openxmlformats.org/officeDocument/2006/relationships/image" Target="../media/image56.png"/><Relationship Id="rId127" Type="http://schemas.openxmlformats.org/officeDocument/2006/relationships/customXml" Target="../ink/ink902.xml"/><Relationship Id="rId10" Type="http://schemas.openxmlformats.org/officeDocument/2006/relationships/customXml" Target="../ink/ink843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875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888.xml"/><Relationship Id="rId101" Type="http://schemas.openxmlformats.org/officeDocument/2006/relationships/customXml" Target="../ink/ink889.xml"/><Relationship Id="rId122" Type="http://schemas.openxmlformats.org/officeDocument/2006/relationships/image" Target="../media/image64.png"/><Relationship Id="rId143" Type="http://schemas.openxmlformats.org/officeDocument/2006/relationships/customXml" Target="../ink/ink910.xml"/><Relationship Id="rId148" Type="http://schemas.openxmlformats.org/officeDocument/2006/relationships/image" Target="../media/image77.png"/><Relationship Id="rId164" Type="http://schemas.openxmlformats.org/officeDocument/2006/relationships/customXml" Target="../ink/ink921.xml"/><Relationship Id="rId169" Type="http://schemas.openxmlformats.org/officeDocument/2006/relationships/image" Target="../media/image87.png"/><Relationship Id="rId185" Type="http://schemas.openxmlformats.org/officeDocument/2006/relationships/image" Target="../media/image95.png"/><Relationship Id="rId4" Type="http://schemas.openxmlformats.org/officeDocument/2006/relationships/customXml" Target="../ink/ink840.xml"/><Relationship Id="rId9" Type="http://schemas.openxmlformats.org/officeDocument/2006/relationships/image" Target="../media/image8100.png"/><Relationship Id="rId180" Type="http://schemas.openxmlformats.org/officeDocument/2006/relationships/customXml" Target="../ink/ink929.xml"/><Relationship Id="rId210" Type="http://schemas.openxmlformats.org/officeDocument/2006/relationships/customXml" Target="../ink/ink944.xml"/><Relationship Id="rId215" Type="http://schemas.openxmlformats.org/officeDocument/2006/relationships/image" Target="../media/image110.png"/><Relationship Id="rId236" Type="http://schemas.openxmlformats.org/officeDocument/2006/relationships/customXml" Target="../ink/ink957.xml"/><Relationship Id="rId26" Type="http://schemas.openxmlformats.org/officeDocument/2006/relationships/customXml" Target="../ink/ink851.xml"/><Relationship Id="rId231" Type="http://schemas.openxmlformats.org/officeDocument/2006/relationships/image" Target="../media/image118.png"/><Relationship Id="rId47" Type="http://schemas.openxmlformats.org/officeDocument/2006/relationships/customXml" Target="../ink/ink862.xml"/><Relationship Id="rId68" Type="http://schemas.openxmlformats.org/officeDocument/2006/relationships/image" Target="../media/image3710.png"/><Relationship Id="rId89" Type="http://schemas.openxmlformats.org/officeDocument/2006/relationships/customXml" Target="../ink/ink883.xml"/><Relationship Id="rId112" Type="http://schemas.openxmlformats.org/officeDocument/2006/relationships/image" Target="../media/image59.png"/><Relationship Id="rId133" Type="http://schemas.openxmlformats.org/officeDocument/2006/relationships/customXml" Target="../ink/ink905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96" Type="http://schemas.openxmlformats.org/officeDocument/2006/relationships/customXml" Target="../ink/ink937.xml"/><Relationship Id="rId200" Type="http://schemas.openxmlformats.org/officeDocument/2006/relationships/customXml" Target="../ink/ink939.xml"/><Relationship Id="rId16" Type="http://schemas.openxmlformats.org/officeDocument/2006/relationships/customXml" Target="../ink/ink846.xml"/><Relationship Id="rId221" Type="http://schemas.openxmlformats.org/officeDocument/2006/relationships/image" Target="../media/image113.png"/><Relationship Id="rId37" Type="http://schemas.openxmlformats.org/officeDocument/2006/relationships/customXml" Target="../ink/ink857.xml"/><Relationship Id="rId58" Type="http://schemas.openxmlformats.org/officeDocument/2006/relationships/image" Target="../media/image3210.png"/><Relationship Id="rId79" Type="http://schemas.openxmlformats.org/officeDocument/2006/relationships/customXml" Target="../ink/ink878.xml"/><Relationship Id="rId102" Type="http://schemas.openxmlformats.org/officeDocument/2006/relationships/image" Target="../media/image54.png"/><Relationship Id="rId123" Type="http://schemas.openxmlformats.org/officeDocument/2006/relationships/customXml" Target="../ink/ink900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932.xml"/><Relationship Id="rId211" Type="http://schemas.openxmlformats.org/officeDocument/2006/relationships/image" Target="../media/image108.png"/><Relationship Id="rId232" Type="http://schemas.openxmlformats.org/officeDocument/2006/relationships/customXml" Target="../ink/ink955.xml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873.xml"/><Relationship Id="rId113" Type="http://schemas.openxmlformats.org/officeDocument/2006/relationships/customXml" Target="../ink/ink895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916.xml"/><Relationship Id="rId176" Type="http://schemas.openxmlformats.org/officeDocument/2006/relationships/customXml" Target="../ink/ink927.xml"/><Relationship Id="rId197" Type="http://schemas.openxmlformats.org/officeDocument/2006/relationships/image" Target="../media/image101.png"/><Relationship Id="rId201" Type="http://schemas.openxmlformats.org/officeDocument/2006/relationships/image" Target="../media/image103.png"/><Relationship Id="rId222" Type="http://schemas.openxmlformats.org/officeDocument/2006/relationships/customXml" Target="../ink/ink950.xml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868.xml"/><Relationship Id="rId103" Type="http://schemas.openxmlformats.org/officeDocument/2006/relationships/customXml" Target="../ink/ink890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884.xml"/><Relationship Id="rId145" Type="http://schemas.openxmlformats.org/officeDocument/2006/relationships/customXml" Target="../ink/ink911.xml"/><Relationship Id="rId166" Type="http://schemas.openxmlformats.org/officeDocument/2006/relationships/customXml" Target="../ink/ink922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945.xml"/><Relationship Id="rId233" Type="http://schemas.openxmlformats.org/officeDocument/2006/relationships/image" Target="../media/image119.png"/><Relationship Id="rId28" Type="http://schemas.openxmlformats.org/officeDocument/2006/relationships/customXml" Target="../ink/ink852.xml"/><Relationship Id="rId49" Type="http://schemas.openxmlformats.org/officeDocument/2006/relationships/customXml" Target="../ink/ink863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879.xml"/><Relationship Id="rId135" Type="http://schemas.openxmlformats.org/officeDocument/2006/relationships/customXml" Target="../ink/ink906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98" Type="http://schemas.openxmlformats.org/officeDocument/2006/relationships/customXml" Target="../ink/ink938.xml"/><Relationship Id="rId202" Type="http://schemas.openxmlformats.org/officeDocument/2006/relationships/customXml" Target="../ink/ink940.xml"/><Relationship Id="rId223" Type="http://schemas.openxmlformats.org/officeDocument/2006/relationships/image" Target="../media/image114.png"/><Relationship Id="rId18" Type="http://schemas.openxmlformats.org/officeDocument/2006/relationships/customXml" Target="../ink/ink847.xml"/><Relationship Id="rId39" Type="http://schemas.openxmlformats.org/officeDocument/2006/relationships/customXml" Target="../ink/ink858.xml"/><Relationship Id="rId50" Type="http://schemas.openxmlformats.org/officeDocument/2006/relationships/image" Target="../media/image2810.png"/><Relationship Id="rId104" Type="http://schemas.openxmlformats.org/officeDocument/2006/relationships/image" Target="../media/image55.png"/><Relationship Id="rId125" Type="http://schemas.openxmlformats.org/officeDocument/2006/relationships/customXml" Target="../ink/ink901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933.xml"/><Relationship Id="rId71" Type="http://schemas.openxmlformats.org/officeDocument/2006/relationships/customXml" Target="../ink/ink874.xml"/><Relationship Id="rId92" Type="http://schemas.openxmlformats.org/officeDocument/2006/relationships/image" Target="../media/image49.png"/><Relationship Id="rId213" Type="http://schemas.openxmlformats.org/officeDocument/2006/relationships/image" Target="../media/image109.png"/><Relationship Id="rId234" Type="http://schemas.openxmlformats.org/officeDocument/2006/relationships/customXml" Target="../ink/ink956.xml"/><Relationship Id="rId2" Type="http://schemas.openxmlformats.org/officeDocument/2006/relationships/customXml" Target="../ink/ink839.xml"/><Relationship Id="rId29" Type="http://schemas.openxmlformats.org/officeDocument/2006/relationships/image" Target="../media/image1810.png"/><Relationship Id="rId40" Type="http://schemas.openxmlformats.org/officeDocument/2006/relationships/image" Target="../media/image2310.png"/><Relationship Id="rId115" Type="http://schemas.openxmlformats.org/officeDocument/2006/relationships/customXml" Target="../ink/ink896.xml"/><Relationship Id="rId136" Type="http://schemas.openxmlformats.org/officeDocument/2006/relationships/image" Target="../media/image71.png"/><Relationship Id="rId157" Type="http://schemas.openxmlformats.org/officeDocument/2006/relationships/customXml" Target="../ink/ink917.xml"/><Relationship Id="rId178" Type="http://schemas.openxmlformats.org/officeDocument/2006/relationships/customXml" Target="../ink/ink928.xml"/><Relationship Id="rId61" Type="http://schemas.openxmlformats.org/officeDocument/2006/relationships/customXml" Target="../ink/ink869.xml"/><Relationship Id="rId82" Type="http://schemas.openxmlformats.org/officeDocument/2006/relationships/image" Target="../media/image44.png"/><Relationship Id="rId199" Type="http://schemas.openxmlformats.org/officeDocument/2006/relationships/image" Target="../media/image102.png"/><Relationship Id="rId203" Type="http://schemas.openxmlformats.org/officeDocument/2006/relationships/image" Target="../media/image104.png"/><Relationship Id="rId19" Type="http://schemas.openxmlformats.org/officeDocument/2006/relationships/image" Target="../media/image1310.png"/><Relationship Id="rId224" Type="http://schemas.openxmlformats.org/officeDocument/2006/relationships/customXml" Target="../ink/ink951.xml"/><Relationship Id="rId30" Type="http://schemas.openxmlformats.org/officeDocument/2006/relationships/customXml" Target="../ink/ink853.xml"/><Relationship Id="rId105" Type="http://schemas.openxmlformats.org/officeDocument/2006/relationships/customXml" Target="../ink/ink891.xml"/><Relationship Id="rId126" Type="http://schemas.openxmlformats.org/officeDocument/2006/relationships/image" Target="../media/image66.png"/><Relationship Id="rId147" Type="http://schemas.openxmlformats.org/officeDocument/2006/relationships/customXml" Target="../ink/ink912.xml"/><Relationship Id="rId168" Type="http://schemas.openxmlformats.org/officeDocument/2006/relationships/customXml" Target="../ink/ink923.xml"/><Relationship Id="rId51" Type="http://schemas.openxmlformats.org/officeDocument/2006/relationships/customXml" Target="../ink/ink864.xml"/><Relationship Id="rId72" Type="http://schemas.openxmlformats.org/officeDocument/2006/relationships/image" Target="../media/image3910.png"/><Relationship Id="rId93" Type="http://schemas.openxmlformats.org/officeDocument/2006/relationships/customXml" Target="../ink/ink885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14" Type="http://schemas.openxmlformats.org/officeDocument/2006/relationships/customXml" Target="../ink/ink946.xml"/><Relationship Id="rId235" Type="http://schemas.openxmlformats.org/officeDocument/2006/relationships/image" Target="../media/image120.png"/><Relationship Id="rId116" Type="http://schemas.openxmlformats.org/officeDocument/2006/relationships/image" Target="../media/image61.png"/><Relationship Id="rId137" Type="http://schemas.openxmlformats.org/officeDocument/2006/relationships/customXml" Target="../ink/ink907.xml"/><Relationship Id="rId158" Type="http://schemas.openxmlformats.org/officeDocument/2006/relationships/image" Target="../media/image82.png"/><Relationship Id="rId20" Type="http://schemas.openxmlformats.org/officeDocument/2006/relationships/customXml" Target="../ink/ink848.xml"/><Relationship Id="rId41" Type="http://schemas.openxmlformats.org/officeDocument/2006/relationships/customXml" Target="../ink/ink859.xml"/><Relationship Id="rId62" Type="http://schemas.openxmlformats.org/officeDocument/2006/relationships/image" Target="../media/image3410.png"/><Relationship Id="rId83" Type="http://schemas.openxmlformats.org/officeDocument/2006/relationships/customXml" Target="../ink/ink880.xml"/><Relationship Id="rId179" Type="http://schemas.openxmlformats.org/officeDocument/2006/relationships/image" Target="../media/image92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017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990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1038.xml"/><Relationship Id="rId170" Type="http://schemas.openxmlformats.org/officeDocument/2006/relationships/customXml" Target="../ink/ink1044.xml"/><Relationship Id="rId191" Type="http://schemas.openxmlformats.org/officeDocument/2006/relationships/image" Target="../media/image98.png"/><Relationship Id="rId205" Type="http://schemas.openxmlformats.org/officeDocument/2006/relationships/image" Target="../media/image105.png"/><Relationship Id="rId226" Type="http://schemas.openxmlformats.org/officeDocument/2006/relationships/customXml" Target="../ink/ink1072.xml"/><Relationship Id="rId107" Type="http://schemas.openxmlformats.org/officeDocument/2006/relationships/customXml" Target="../ink/ink1012.xml"/><Relationship Id="rId11" Type="http://schemas.openxmlformats.org/officeDocument/2006/relationships/image" Target="../media/image9100.png"/><Relationship Id="rId32" Type="http://schemas.openxmlformats.org/officeDocument/2006/relationships/customXml" Target="../ink/ink974.xml"/><Relationship Id="rId53" Type="http://schemas.openxmlformats.org/officeDocument/2006/relationships/customXml" Target="../ink/ink985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1033.xml"/><Relationship Id="rId5" Type="http://schemas.openxmlformats.org/officeDocument/2006/relationships/image" Target="../media/image6100.png"/><Relationship Id="rId95" Type="http://schemas.openxmlformats.org/officeDocument/2006/relationships/customXml" Target="../ink/ink1006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16" Type="http://schemas.openxmlformats.org/officeDocument/2006/relationships/customXml" Target="../ink/ink1067.xml"/><Relationship Id="rId237" Type="http://schemas.openxmlformats.org/officeDocument/2006/relationships/image" Target="../media/image121.png"/><Relationship Id="rId22" Type="http://schemas.openxmlformats.org/officeDocument/2006/relationships/customXml" Target="../ink/ink969.xml"/><Relationship Id="rId43" Type="http://schemas.openxmlformats.org/officeDocument/2006/relationships/customXml" Target="../ink/ink980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1028.xml"/><Relationship Id="rId85" Type="http://schemas.openxmlformats.org/officeDocument/2006/relationships/customXml" Target="../ink/ink1001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1055.xml"/><Relationship Id="rId206" Type="http://schemas.openxmlformats.org/officeDocument/2006/relationships/customXml" Target="../ink/ink1062.xml"/><Relationship Id="rId227" Type="http://schemas.openxmlformats.org/officeDocument/2006/relationships/image" Target="../media/image116.png"/><Relationship Id="rId12" Type="http://schemas.openxmlformats.org/officeDocument/2006/relationships/customXml" Target="../ink/ink964.xml"/><Relationship Id="rId33" Type="http://schemas.openxmlformats.org/officeDocument/2006/relationships/customXml" Target="../ink/ink975.xml"/><Relationship Id="rId108" Type="http://schemas.openxmlformats.org/officeDocument/2006/relationships/image" Target="../media/image57.png"/><Relationship Id="rId129" Type="http://schemas.openxmlformats.org/officeDocument/2006/relationships/customXml" Target="../ink/ink1023.xml"/><Relationship Id="rId54" Type="http://schemas.openxmlformats.org/officeDocument/2006/relationships/image" Target="../media/image3010.png"/><Relationship Id="rId75" Type="http://schemas.openxmlformats.org/officeDocument/2006/relationships/customXml" Target="../ink/ink996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1039.xml"/><Relationship Id="rId182" Type="http://schemas.openxmlformats.org/officeDocument/2006/relationships/customXml" Target="../ink/ink1050.xml"/><Relationship Id="rId217" Type="http://schemas.openxmlformats.org/officeDocument/2006/relationships/image" Target="../media/image111.png"/><Relationship Id="rId6" Type="http://schemas.openxmlformats.org/officeDocument/2006/relationships/customXml" Target="../ink/ink961.xml"/><Relationship Id="rId238" Type="http://schemas.openxmlformats.org/officeDocument/2006/relationships/customXml" Target="../ink/ink1078.xml"/><Relationship Id="rId23" Type="http://schemas.openxmlformats.org/officeDocument/2006/relationships/image" Target="../media/image1510.png"/><Relationship Id="rId119" Type="http://schemas.openxmlformats.org/officeDocument/2006/relationships/customXml" Target="../ink/ink1018.xml"/><Relationship Id="rId44" Type="http://schemas.openxmlformats.org/officeDocument/2006/relationships/image" Target="../media/image2510.png"/><Relationship Id="rId65" Type="http://schemas.openxmlformats.org/officeDocument/2006/relationships/customXml" Target="../ink/ink991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1034.xml"/><Relationship Id="rId172" Type="http://schemas.openxmlformats.org/officeDocument/2006/relationships/customXml" Target="../ink/ink1045.xml"/><Relationship Id="rId193" Type="http://schemas.openxmlformats.org/officeDocument/2006/relationships/image" Target="../media/image99.png"/><Relationship Id="rId207" Type="http://schemas.openxmlformats.org/officeDocument/2006/relationships/image" Target="../media/image106.png"/><Relationship Id="rId228" Type="http://schemas.openxmlformats.org/officeDocument/2006/relationships/customXml" Target="../ink/ink1073.xml"/><Relationship Id="rId13" Type="http://schemas.openxmlformats.org/officeDocument/2006/relationships/image" Target="../media/image1084.png"/><Relationship Id="rId109" Type="http://schemas.openxmlformats.org/officeDocument/2006/relationships/customXml" Target="../ink/ink1013.xml"/><Relationship Id="rId34" Type="http://schemas.openxmlformats.org/officeDocument/2006/relationships/image" Target="../media/image2010.png"/><Relationship Id="rId55" Type="http://schemas.openxmlformats.org/officeDocument/2006/relationships/customXml" Target="../ink/ink986.xml"/><Relationship Id="rId76" Type="http://schemas.openxmlformats.org/officeDocument/2006/relationships/image" Target="../media/image4110.png"/><Relationship Id="rId97" Type="http://schemas.openxmlformats.org/officeDocument/2006/relationships/customXml" Target="../ink/ink1007.xml"/><Relationship Id="rId120" Type="http://schemas.openxmlformats.org/officeDocument/2006/relationships/image" Target="../media/image63.png"/><Relationship Id="rId141" Type="http://schemas.openxmlformats.org/officeDocument/2006/relationships/customXml" Target="../ink/ink1029.xml"/><Relationship Id="rId7" Type="http://schemas.openxmlformats.org/officeDocument/2006/relationships/image" Target="../media/image7100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18" Type="http://schemas.openxmlformats.org/officeDocument/2006/relationships/customXml" Target="../ink/ink1068.xml"/><Relationship Id="rId239" Type="http://schemas.openxmlformats.org/officeDocument/2006/relationships/image" Target="../media/image122.png"/><Relationship Id="rId24" Type="http://schemas.openxmlformats.org/officeDocument/2006/relationships/customXml" Target="../ink/ink970.xml"/><Relationship Id="rId45" Type="http://schemas.openxmlformats.org/officeDocument/2006/relationships/customXml" Target="../ink/ink981.xml"/><Relationship Id="rId66" Type="http://schemas.openxmlformats.org/officeDocument/2006/relationships/image" Target="../media/image3610.png"/><Relationship Id="rId87" Type="http://schemas.openxmlformats.org/officeDocument/2006/relationships/customXml" Target="../ink/ink1002.xml"/><Relationship Id="rId110" Type="http://schemas.openxmlformats.org/officeDocument/2006/relationships/image" Target="../media/image58.png"/><Relationship Id="rId131" Type="http://schemas.openxmlformats.org/officeDocument/2006/relationships/customXml" Target="../ink/ink1024.xml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1056.xml"/><Relationship Id="rId208" Type="http://schemas.openxmlformats.org/officeDocument/2006/relationships/customXml" Target="../ink/ink1063.xml"/><Relationship Id="rId229" Type="http://schemas.openxmlformats.org/officeDocument/2006/relationships/image" Target="../media/image117.png"/><Relationship Id="rId240" Type="http://schemas.openxmlformats.org/officeDocument/2006/relationships/customXml" Target="../ink/ink1079.xml"/><Relationship Id="rId14" Type="http://schemas.openxmlformats.org/officeDocument/2006/relationships/customXml" Target="../ink/ink965.xml"/><Relationship Id="rId35" Type="http://schemas.openxmlformats.org/officeDocument/2006/relationships/customXml" Target="../ink/ink976.xml"/><Relationship Id="rId56" Type="http://schemas.openxmlformats.org/officeDocument/2006/relationships/image" Target="../media/image3110.png"/><Relationship Id="rId77" Type="http://schemas.openxmlformats.org/officeDocument/2006/relationships/customXml" Target="../ink/ink997.xml"/><Relationship Id="rId100" Type="http://schemas.openxmlformats.org/officeDocument/2006/relationships/image" Target="../media/image53.png"/><Relationship Id="rId8" Type="http://schemas.openxmlformats.org/officeDocument/2006/relationships/customXml" Target="../ink/ink962.xml"/><Relationship Id="rId98" Type="http://schemas.openxmlformats.org/officeDocument/2006/relationships/image" Target="../media/image52.png"/><Relationship Id="rId121" Type="http://schemas.openxmlformats.org/officeDocument/2006/relationships/customXml" Target="../ink/ink1019.xml"/><Relationship Id="rId142" Type="http://schemas.openxmlformats.org/officeDocument/2006/relationships/image" Target="../media/image74.png"/><Relationship Id="rId163" Type="http://schemas.openxmlformats.org/officeDocument/2006/relationships/customXml" Target="../ink/ink1040.xml"/><Relationship Id="rId184" Type="http://schemas.openxmlformats.org/officeDocument/2006/relationships/customXml" Target="../ink/ink1051.xml"/><Relationship Id="rId219" Type="http://schemas.openxmlformats.org/officeDocument/2006/relationships/image" Target="../media/image112.png"/><Relationship Id="rId230" Type="http://schemas.openxmlformats.org/officeDocument/2006/relationships/customXml" Target="../ink/ink1074.xml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992.xml"/><Relationship Id="rId88" Type="http://schemas.openxmlformats.org/officeDocument/2006/relationships/image" Target="../media/image47.png"/><Relationship Id="rId111" Type="http://schemas.openxmlformats.org/officeDocument/2006/relationships/customXml" Target="../ink/ink1014.xml"/><Relationship Id="rId132" Type="http://schemas.openxmlformats.org/officeDocument/2006/relationships/image" Target="../media/image69.png"/><Relationship Id="rId153" Type="http://schemas.openxmlformats.org/officeDocument/2006/relationships/customXml" Target="../ink/ink1035.xml"/><Relationship Id="rId174" Type="http://schemas.openxmlformats.org/officeDocument/2006/relationships/customXml" Target="../ink/ink1046.xml"/><Relationship Id="rId195" Type="http://schemas.openxmlformats.org/officeDocument/2006/relationships/image" Target="../media/image100.png"/><Relationship Id="rId209" Type="http://schemas.openxmlformats.org/officeDocument/2006/relationships/image" Target="../media/image107.png"/><Relationship Id="rId220" Type="http://schemas.openxmlformats.org/officeDocument/2006/relationships/customXml" Target="../ink/ink1069.xml"/><Relationship Id="rId241" Type="http://schemas.openxmlformats.org/officeDocument/2006/relationships/image" Target="../media/image123.png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987.xml"/><Relationship Id="rId10" Type="http://schemas.openxmlformats.org/officeDocument/2006/relationships/customXml" Target="../ink/ink963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995.xml"/><Relationship Id="rId78" Type="http://schemas.openxmlformats.org/officeDocument/2006/relationships/image" Target="../media/image4210.png"/><Relationship Id="rId94" Type="http://schemas.openxmlformats.org/officeDocument/2006/relationships/image" Target="../media/image50.png"/><Relationship Id="rId99" Type="http://schemas.openxmlformats.org/officeDocument/2006/relationships/customXml" Target="../ink/ink1008.xml"/><Relationship Id="rId101" Type="http://schemas.openxmlformats.org/officeDocument/2006/relationships/customXml" Target="../ink/ink1009.xml"/><Relationship Id="rId122" Type="http://schemas.openxmlformats.org/officeDocument/2006/relationships/image" Target="../media/image64.png"/><Relationship Id="rId143" Type="http://schemas.openxmlformats.org/officeDocument/2006/relationships/customXml" Target="../ink/ink1030.xml"/><Relationship Id="rId148" Type="http://schemas.openxmlformats.org/officeDocument/2006/relationships/image" Target="../media/image77.png"/><Relationship Id="rId164" Type="http://schemas.openxmlformats.org/officeDocument/2006/relationships/customXml" Target="../ink/ink1041.xml"/><Relationship Id="rId169" Type="http://schemas.openxmlformats.org/officeDocument/2006/relationships/image" Target="../media/image87.png"/><Relationship Id="rId185" Type="http://schemas.openxmlformats.org/officeDocument/2006/relationships/image" Target="../media/image95.png"/><Relationship Id="rId4" Type="http://schemas.openxmlformats.org/officeDocument/2006/relationships/customXml" Target="../ink/ink960.xml"/><Relationship Id="rId9" Type="http://schemas.openxmlformats.org/officeDocument/2006/relationships/image" Target="../media/image8100.png"/><Relationship Id="rId180" Type="http://schemas.openxmlformats.org/officeDocument/2006/relationships/customXml" Target="../ink/ink1049.xml"/><Relationship Id="rId210" Type="http://schemas.openxmlformats.org/officeDocument/2006/relationships/customXml" Target="../ink/ink1064.xml"/><Relationship Id="rId215" Type="http://schemas.openxmlformats.org/officeDocument/2006/relationships/image" Target="../media/image110.png"/><Relationship Id="rId236" Type="http://schemas.openxmlformats.org/officeDocument/2006/relationships/customXml" Target="../ink/ink1077.xml"/><Relationship Id="rId26" Type="http://schemas.openxmlformats.org/officeDocument/2006/relationships/customXml" Target="../ink/ink971.xml"/><Relationship Id="rId231" Type="http://schemas.openxmlformats.org/officeDocument/2006/relationships/image" Target="../media/image118.png"/><Relationship Id="rId47" Type="http://schemas.openxmlformats.org/officeDocument/2006/relationships/customXml" Target="../ink/ink982.xml"/><Relationship Id="rId68" Type="http://schemas.openxmlformats.org/officeDocument/2006/relationships/image" Target="../media/image3710.png"/><Relationship Id="rId89" Type="http://schemas.openxmlformats.org/officeDocument/2006/relationships/customXml" Target="../ink/ink1003.xml"/><Relationship Id="rId112" Type="http://schemas.openxmlformats.org/officeDocument/2006/relationships/image" Target="../media/image59.png"/><Relationship Id="rId133" Type="http://schemas.openxmlformats.org/officeDocument/2006/relationships/customXml" Target="../ink/ink1025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96" Type="http://schemas.openxmlformats.org/officeDocument/2006/relationships/customXml" Target="../ink/ink1057.xml"/><Relationship Id="rId200" Type="http://schemas.openxmlformats.org/officeDocument/2006/relationships/customXml" Target="../ink/ink1059.xml"/><Relationship Id="rId16" Type="http://schemas.openxmlformats.org/officeDocument/2006/relationships/customXml" Target="../ink/ink966.xml"/><Relationship Id="rId221" Type="http://schemas.openxmlformats.org/officeDocument/2006/relationships/image" Target="../media/image113.png"/><Relationship Id="rId242" Type="http://schemas.openxmlformats.org/officeDocument/2006/relationships/customXml" Target="../ink/ink1080.xml"/><Relationship Id="rId37" Type="http://schemas.openxmlformats.org/officeDocument/2006/relationships/customXml" Target="../ink/ink977.xml"/><Relationship Id="rId58" Type="http://schemas.openxmlformats.org/officeDocument/2006/relationships/image" Target="../media/image3210.png"/><Relationship Id="rId79" Type="http://schemas.openxmlformats.org/officeDocument/2006/relationships/customXml" Target="../ink/ink998.xml"/><Relationship Id="rId102" Type="http://schemas.openxmlformats.org/officeDocument/2006/relationships/image" Target="../media/image54.png"/><Relationship Id="rId123" Type="http://schemas.openxmlformats.org/officeDocument/2006/relationships/customXml" Target="../ink/ink1020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1052.xml"/><Relationship Id="rId211" Type="http://schemas.openxmlformats.org/officeDocument/2006/relationships/image" Target="../media/image108.png"/><Relationship Id="rId232" Type="http://schemas.openxmlformats.org/officeDocument/2006/relationships/customXml" Target="../ink/ink1075.xml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993.xml"/><Relationship Id="rId113" Type="http://schemas.openxmlformats.org/officeDocument/2006/relationships/customXml" Target="../ink/ink1015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1036.xml"/><Relationship Id="rId176" Type="http://schemas.openxmlformats.org/officeDocument/2006/relationships/customXml" Target="../ink/ink1047.xml"/><Relationship Id="rId197" Type="http://schemas.openxmlformats.org/officeDocument/2006/relationships/image" Target="../media/image101.png"/><Relationship Id="rId201" Type="http://schemas.openxmlformats.org/officeDocument/2006/relationships/image" Target="../media/image103.png"/><Relationship Id="rId222" Type="http://schemas.openxmlformats.org/officeDocument/2006/relationships/customXml" Target="../ink/ink1070.xml"/><Relationship Id="rId243" Type="http://schemas.openxmlformats.org/officeDocument/2006/relationships/image" Target="../media/image124.png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988.xml"/><Relationship Id="rId103" Type="http://schemas.openxmlformats.org/officeDocument/2006/relationships/customXml" Target="../ink/ink1010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1004.xml"/><Relationship Id="rId145" Type="http://schemas.openxmlformats.org/officeDocument/2006/relationships/customXml" Target="../ink/ink1031.xml"/><Relationship Id="rId166" Type="http://schemas.openxmlformats.org/officeDocument/2006/relationships/customXml" Target="../ink/ink1042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065.xml"/><Relationship Id="rId233" Type="http://schemas.openxmlformats.org/officeDocument/2006/relationships/image" Target="../media/image119.png"/><Relationship Id="rId28" Type="http://schemas.openxmlformats.org/officeDocument/2006/relationships/customXml" Target="../ink/ink972.xml"/><Relationship Id="rId49" Type="http://schemas.openxmlformats.org/officeDocument/2006/relationships/customXml" Target="../ink/ink983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999.xml"/><Relationship Id="rId135" Type="http://schemas.openxmlformats.org/officeDocument/2006/relationships/customXml" Target="../ink/ink1026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98" Type="http://schemas.openxmlformats.org/officeDocument/2006/relationships/customXml" Target="../ink/ink1058.xml"/><Relationship Id="rId202" Type="http://schemas.openxmlformats.org/officeDocument/2006/relationships/customXml" Target="../ink/ink1060.xml"/><Relationship Id="rId223" Type="http://schemas.openxmlformats.org/officeDocument/2006/relationships/image" Target="../media/image114.png"/><Relationship Id="rId244" Type="http://schemas.openxmlformats.org/officeDocument/2006/relationships/customXml" Target="../ink/ink1081.xml"/><Relationship Id="rId18" Type="http://schemas.openxmlformats.org/officeDocument/2006/relationships/customXml" Target="../ink/ink967.xml"/><Relationship Id="rId39" Type="http://schemas.openxmlformats.org/officeDocument/2006/relationships/customXml" Target="../ink/ink978.xml"/><Relationship Id="rId50" Type="http://schemas.openxmlformats.org/officeDocument/2006/relationships/image" Target="../media/image2810.png"/><Relationship Id="rId104" Type="http://schemas.openxmlformats.org/officeDocument/2006/relationships/image" Target="../media/image55.png"/><Relationship Id="rId125" Type="http://schemas.openxmlformats.org/officeDocument/2006/relationships/customXml" Target="../ink/ink1021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1053.xml"/><Relationship Id="rId71" Type="http://schemas.openxmlformats.org/officeDocument/2006/relationships/customXml" Target="../ink/ink994.xml"/><Relationship Id="rId92" Type="http://schemas.openxmlformats.org/officeDocument/2006/relationships/image" Target="../media/image49.png"/><Relationship Id="rId213" Type="http://schemas.openxmlformats.org/officeDocument/2006/relationships/image" Target="../media/image109.png"/><Relationship Id="rId234" Type="http://schemas.openxmlformats.org/officeDocument/2006/relationships/customXml" Target="../ink/ink1076.xml"/><Relationship Id="rId2" Type="http://schemas.openxmlformats.org/officeDocument/2006/relationships/customXml" Target="../ink/ink959.xml"/><Relationship Id="rId29" Type="http://schemas.openxmlformats.org/officeDocument/2006/relationships/image" Target="../media/image1810.png"/><Relationship Id="rId40" Type="http://schemas.openxmlformats.org/officeDocument/2006/relationships/image" Target="../media/image2310.png"/><Relationship Id="rId115" Type="http://schemas.openxmlformats.org/officeDocument/2006/relationships/customXml" Target="../ink/ink1016.xml"/><Relationship Id="rId136" Type="http://schemas.openxmlformats.org/officeDocument/2006/relationships/image" Target="../media/image71.png"/><Relationship Id="rId157" Type="http://schemas.openxmlformats.org/officeDocument/2006/relationships/customXml" Target="../ink/ink1037.xml"/><Relationship Id="rId178" Type="http://schemas.openxmlformats.org/officeDocument/2006/relationships/customXml" Target="../ink/ink1048.xml"/><Relationship Id="rId61" Type="http://schemas.openxmlformats.org/officeDocument/2006/relationships/customXml" Target="../ink/ink989.xml"/><Relationship Id="rId82" Type="http://schemas.openxmlformats.org/officeDocument/2006/relationships/image" Target="../media/image44.png"/><Relationship Id="rId199" Type="http://schemas.openxmlformats.org/officeDocument/2006/relationships/image" Target="../media/image102.png"/><Relationship Id="rId203" Type="http://schemas.openxmlformats.org/officeDocument/2006/relationships/image" Target="../media/image104.png"/><Relationship Id="rId19" Type="http://schemas.openxmlformats.org/officeDocument/2006/relationships/image" Target="../media/image1310.png"/><Relationship Id="rId224" Type="http://schemas.openxmlformats.org/officeDocument/2006/relationships/customXml" Target="../ink/ink1071.xml"/><Relationship Id="rId245" Type="http://schemas.openxmlformats.org/officeDocument/2006/relationships/image" Target="../media/image125.png"/><Relationship Id="rId30" Type="http://schemas.openxmlformats.org/officeDocument/2006/relationships/customXml" Target="../ink/ink973.xml"/><Relationship Id="rId105" Type="http://schemas.openxmlformats.org/officeDocument/2006/relationships/customXml" Target="../ink/ink1011.xml"/><Relationship Id="rId126" Type="http://schemas.openxmlformats.org/officeDocument/2006/relationships/image" Target="../media/image66.png"/><Relationship Id="rId147" Type="http://schemas.openxmlformats.org/officeDocument/2006/relationships/customXml" Target="../ink/ink1032.xml"/><Relationship Id="rId168" Type="http://schemas.openxmlformats.org/officeDocument/2006/relationships/customXml" Target="../ink/ink1043.xml"/><Relationship Id="rId51" Type="http://schemas.openxmlformats.org/officeDocument/2006/relationships/customXml" Target="../ink/ink984.xml"/><Relationship Id="rId72" Type="http://schemas.openxmlformats.org/officeDocument/2006/relationships/image" Target="../media/image3910.png"/><Relationship Id="rId93" Type="http://schemas.openxmlformats.org/officeDocument/2006/relationships/customXml" Target="../ink/ink1005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14" Type="http://schemas.openxmlformats.org/officeDocument/2006/relationships/customXml" Target="../ink/ink1066.xml"/><Relationship Id="rId235" Type="http://schemas.openxmlformats.org/officeDocument/2006/relationships/image" Target="../media/image120.png"/><Relationship Id="rId116" Type="http://schemas.openxmlformats.org/officeDocument/2006/relationships/image" Target="../media/image61.png"/><Relationship Id="rId137" Type="http://schemas.openxmlformats.org/officeDocument/2006/relationships/customXml" Target="../ink/ink1027.xml"/><Relationship Id="rId158" Type="http://schemas.openxmlformats.org/officeDocument/2006/relationships/image" Target="../media/image82.png"/><Relationship Id="rId20" Type="http://schemas.openxmlformats.org/officeDocument/2006/relationships/customXml" Target="../ink/ink968.xml"/><Relationship Id="rId41" Type="http://schemas.openxmlformats.org/officeDocument/2006/relationships/customXml" Target="../ink/ink979.xml"/><Relationship Id="rId62" Type="http://schemas.openxmlformats.org/officeDocument/2006/relationships/image" Target="../media/image3410.png"/><Relationship Id="rId83" Type="http://schemas.openxmlformats.org/officeDocument/2006/relationships/customXml" Target="../ink/ink1000.xml"/><Relationship Id="rId179" Type="http://schemas.openxmlformats.org/officeDocument/2006/relationships/image" Target="../media/image92.png"/><Relationship Id="rId190" Type="http://schemas.openxmlformats.org/officeDocument/2006/relationships/customXml" Target="../ink/ink1054.xml"/><Relationship Id="rId204" Type="http://schemas.openxmlformats.org/officeDocument/2006/relationships/customXml" Target="../ink/ink1061.xml"/><Relationship Id="rId225" Type="http://schemas.openxmlformats.org/officeDocument/2006/relationships/image" Target="../media/image115.png"/><Relationship Id="rId106" Type="http://schemas.openxmlformats.org/officeDocument/2006/relationships/image" Target="../media/image56.png"/><Relationship Id="rId127" Type="http://schemas.openxmlformats.org/officeDocument/2006/relationships/customXml" Target="../ink/ink1022.xm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140.xml"/><Relationship Id="rId21" Type="http://schemas.openxmlformats.org/officeDocument/2006/relationships/image" Target="../media/image1410.png"/><Relationship Id="rId42" Type="http://schemas.openxmlformats.org/officeDocument/2006/relationships/image" Target="../media/image2410.png"/><Relationship Id="rId63" Type="http://schemas.openxmlformats.org/officeDocument/2006/relationships/customXml" Target="../ink/ink1113.xml"/><Relationship Id="rId84" Type="http://schemas.openxmlformats.org/officeDocument/2006/relationships/image" Target="../media/image45.png"/><Relationship Id="rId138" Type="http://schemas.openxmlformats.org/officeDocument/2006/relationships/image" Target="../media/image72.png"/><Relationship Id="rId159" Type="http://schemas.openxmlformats.org/officeDocument/2006/relationships/customXml" Target="../ink/ink1161.xml"/><Relationship Id="rId170" Type="http://schemas.openxmlformats.org/officeDocument/2006/relationships/customXml" Target="../ink/ink1167.xml"/><Relationship Id="rId191" Type="http://schemas.openxmlformats.org/officeDocument/2006/relationships/image" Target="../media/image98.png"/><Relationship Id="rId205" Type="http://schemas.openxmlformats.org/officeDocument/2006/relationships/image" Target="../media/image105.png"/><Relationship Id="rId226" Type="http://schemas.openxmlformats.org/officeDocument/2006/relationships/customXml" Target="../ink/ink1195.xml"/><Relationship Id="rId247" Type="http://schemas.openxmlformats.org/officeDocument/2006/relationships/image" Target="../media/image126.png"/><Relationship Id="rId107" Type="http://schemas.openxmlformats.org/officeDocument/2006/relationships/customXml" Target="../ink/ink1135.xml"/><Relationship Id="rId11" Type="http://schemas.openxmlformats.org/officeDocument/2006/relationships/image" Target="../media/image9100.png"/><Relationship Id="rId32" Type="http://schemas.openxmlformats.org/officeDocument/2006/relationships/customXml" Target="../ink/ink1097.xml"/><Relationship Id="rId53" Type="http://schemas.openxmlformats.org/officeDocument/2006/relationships/customXml" Target="../ink/ink1108.xml"/><Relationship Id="rId74" Type="http://schemas.openxmlformats.org/officeDocument/2006/relationships/image" Target="../media/image4010.png"/><Relationship Id="rId128" Type="http://schemas.openxmlformats.org/officeDocument/2006/relationships/image" Target="../media/image67.png"/><Relationship Id="rId149" Type="http://schemas.openxmlformats.org/officeDocument/2006/relationships/customXml" Target="../ink/ink1156.xml"/><Relationship Id="rId5" Type="http://schemas.openxmlformats.org/officeDocument/2006/relationships/image" Target="../media/image6100.png"/><Relationship Id="rId95" Type="http://schemas.openxmlformats.org/officeDocument/2006/relationships/customXml" Target="../ink/ink1129.xml"/><Relationship Id="rId160" Type="http://schemas.openxmlformats.org/officeDocument/2006/relationships/image" Target="../media/image83.png"/><Relationship Id="rId181" Type="http://schemas.openxmlformats.org/officeDocument/2006/relationships/image" Target="../media/image93.png"/><Relationship Id="rId216" Type="http://schemas.openxmlformats.org/officeDocument/2006/relationships/customXml" Target="../ink/ink1190.xml"/><Relationship Id="rId237" Type="http://schemas.openxmlformats.org/officeDocument/2006/relationships/image" Target="../media/image121.png"/><Relationship Id="rId22" Type="http://schemas.openxmlformats.org/officeDocument/2006/relationships/customXml" Target="../ink/ink1092.xml"/><Relationship Id="rId43" Type="http://schemas.openxmlformats.org/officeDocument/2006/relationships/customXml" Target="../ink/ink1103.xml"/><Relationship Id="rId64" Type="http://schemas.openxmlformats.org/officeDocument/2006/relationships/image" Target="../media/image3510.png"/><Relationship Id="rId118" Type="http://schemas.openxmlformats.org/officeDocument/2006/relationships/image" Target="../media/image62.png"/><Relationship Id="rId139" Type="http://schemas.openxmlformats.org/officeDocument/2006/relationships/customXml" Target="../ink/ink1151.xml"/><Relationship Id="rId85" Type="http://schemas.openxmlformats.org/officeDocument/2006/relationships/customXml" Target="../ink/ink1124.xml"/><Relationship Id="rId150" Type="http://schemas.openxmlformats.org/officeDocument/2006/relationships/image" Target="../media/image78.png"/><Relationship Id="rId171" Type="http://schemas.openxmlformats.org/officeDocument/2006/relationships/image" Target="../media/image88.png"/><Relationship Id="rId192" Type="http://schemas.openxmlformats.org/officeDocument/2006/relationships/customXml" Target="../ink/ink1178.xml"/><Relationship Id="rId206" Type="http://schemas.openxmlformats.org/officeDocument/2006/relationships/customXml" Target="../ink/ink1185.xml"/><Relationship Id="rId227" Type="http://schemas.openxmlformats.org/officeDocument/2006/relationships/image" Target="../media/image116.png"/><Relationship Id="rId248" Type="http://schemas.openxmlformats.org/officeDocument/2006/relationships/customXml" Target="../ink/ink1206.xml"/><Relationship Id="rId12" Type="http://schemas.openxmlformats.org/officeDocument/2006/relationships/customXml" Target="../ink/ink1087.xml"/><Relationship Id="rId33" Type="http://schemas.openxmlformats.org/officeDocument/2006/relationships/customXml" Target="../ink/ink1098.xml"/><Relationship Id="rId108" Type="http://schemas.openxmlformats.org/officeDocument/2006/relationships/image" Target="../media/image57.png"/><Relationship Id="rId129" Type="http://schemas.openxmlformats.org/officeDocument/2006/relationships/customXml" Target="../ink/ink1146.xml"/><Relationship Id="rId54" Type="http://schemas.openxmlformats.org/officeDocument/2006/relationships/image" Target="../media/image3010.png"/><Relationship Id="rId75" Type="http://schemas.openxmlformats.org/officeDocument/2006/relationships/customXml" Target="../ink/ink1119.xml"/><Relationship Id="rId96" Type="http://schemas.openxmlformats.org/officeDocument/2006/relationships/image" Target="../media/image51.png"/><Relationship Id="rId140" Type="http://schemas.openxmlformats.org/officeDocument/2006/relationships/image" Target="../media/image73.png"/><Relationship Id="rId161" Type="http://schemas.openxmlformats.org/officeDocument/2006/relationships/customXml" Target="../ink/ink1162.xml"/><Relationship Id="rId182" Type="http://schemas.openxmlformats.org/officeDocument/2006/relationships/customXml" Target="../ink/ink1173.xml"/><Relationship Id="rId217" Type="http://schemas.openxmlformats.org/officeDocument/2006/relationships/image" Target="../media/image111.png"/><Relationship Id="rId6" Type="http://schemas.openxmlformats.org/officeDocument/2006/relationships/customXml" Target="../ink/ink1084.xml"/><Relationship Id="rId238" Type="http://schemas.openxmlformats.org/officeDocument/2006/relationships/customXml" Target="../ink/ink1201.xml"/><Relationship Id="rId23" Type="http://schemas.openxmlformats.org/officeDocument/2006/relationships/image" Target="../media/image1510.png"/><Relationship Id="rId119" Type="http://schemas.openxmlformats.org/officeDocument/2006/relationships/customXml" Target="../ink/ink1141.xml"/><Relationship Id="rId44" Type="http://schemas.openxmlformats.org/officeDocument/2006/relationships/image" Target="../media/image2510.png"/><Relationship Id="rId65" Type="http://schemas.openxmlformats.org/officeDocument/2006/relationships/customXml" Target="../ink/ink1114.xml"/><Relationship Id="rId86" Type="http://schemas.openxmlformats.org/officeDocument/2006/relationships/image" Target="../media/image46.png"/><Relationship Id="rId130" Type="http://schemas.openxmlformats.org/officeDocument/2006/relationships/image" Target="../media/image68.png"/><Relationship Id="rId151" Type="http://schemas.openxmlformats.org/officeDocument/2006/relationships/customXml" Target="../ink/ink1157.xml"/><Relationship Id="rId172" Type="http://schemas.openxmlformats.org/officeDocument/2006/relationships/customXml" Target="../ink/ink1168.xml"/><Relationship Id="rId193" Type="http://schemas.openxmlformats.org/officeDocument/2006/relationships/image" Target="../media/image99.png"/><Relationship Id="rId207" Type="http://schemas.openxmlformats.org/officeDocument/2006/relationships/image" Target="../media/image106.png"/><Relationship Id="rId228" Type="http://schemas.openxmlformats.org/officeDocument/2006/relationships/customXml" Target="../ink/ink1196.xml"/><Relationship Id="rId249" Type="http://schemas.openxmlformats.org/officeDocument/2006/relationships/image" Target="../media/image127.png"/><Relationship Id="rId13" Type="http://schemas.openxmlformats.org/officeDocument/2006/relationships/image" Target="../media/image1084.png"/><Relationship Id="rId109" Type="http://schemas.openxmlformats.org/officeDocument/2006/relationships/customXml" Target="../ink/ink1136.xml"/><Relationship Id="rId34" Type="http://schemas.openxmlformats.org/officeDocument/2006/relationships/image" Target="../media/image2010.png"/><Relationship Id="rId55" Type="http://schemas.openxmlformats.org/officeDocument/2006/relationships/customXml" Target="../ink/ink1109.xml"/><Relationship Id="rId76" Type="http://schemas.openxmlformats.org/officeDocument/2006/relationships/image" Target="../media/image4110.png"/><Relationship Id="rId97" Type="http://schemas.openxmlformats.org/officeDocument/2006/relationships/customXml" Target="../ink/ink1130.xml"/><Relationship Id="rId120" Type="http://schemas.openxmlformats.org/officeDocument/2006/relationships/image" Target="../media/image63.png"/><Relationship Id="rId141" Type="http://schemas.openxmlformats.org/officeDocument/2006/relationships/customXml" Target="../ink/ink1152.xml"/><Relationship Id="rId7" Type="http://schemas.openxmlformats.org/officeDocument/2006/relationships/image" Target="../media/image7100.png"/><Relationship Id="rId162" Type="http://schemas.openxmlformats.org/officeDocument/2006/relationships/image" Target="../media/image84.png"/><Relationship Id="rId183" Type="http://schemas.openxmlformats.org/officeDocument/2006/relationships/image" Target="../media/image94.png"/><Relationship Id="rId218" Type="http://schemas.openxmlformats.org/officeDocument/2006/relationships/customXml" Target="../ink/ink1191.xml"/><Relationship Id="rId239" Type="http://schemas.openxmlformats.org/officeDocument/2006/relationships/image" Target="../media/image122.png"/><Relationship Id="rId250" Type="http://schemas.openxmlformats.org/officeDocument/2006/relationships/customXml" Target="../ink/ink1207.xml"/><Relationship Id="rId24" Type="http://schemas.openxmlformats.org/officeDocument/2006/relationships/customXml" Target="../ink/ink1093.xml"/><Relationship Id="rId45" Type="http://schemas.openxmlformats.org/officeDocument/2006/relationships/customXml" Target="../ink/ink1104.xml"/><Relationship Id="rId66" Type="http://schemas.openxmlformats.org/officeDocument/2006/relationships/image" Target="../media/image3610.png"/><Relationship Id="rId87" Type="http://schemas.openxmlformats.org/officeDocument/2006/relationships/customXml" Target="../ink/ink1125.xml"/><Relationship Id="rId110" Type="http://schemas.openxmlformats.org/officeDocument/2006/relationships/image" Target="../media/image58.png"/><Relationship Id="rId131" Type="http://schemas.openxmlformats.org/officeDocument/2006/relationships/customXml" Target="../ink/ink1147.xml"/><Relationship Id="rId152" Type="http://schemas.openxmlformats.org/officeDocument/2006/relationships/image" Target="../media/image79.png"/><Relationship Id="rId173" Type="http://schemas.openxmlformats.org/officeDocument/2006/relationships/image" Target="../media/image89.png"/><Relationship Id="rId194" Type="http://schemas.openxmlformats.org/officeDocument/2006/relationships/customXml" Target="../ink/ink1179.xml"/><Relationship Id="rId208" Type="http://schemas.openxmlformats.org/officeDocument/2006/relationships/customXml" Target="../ink/ink1186.xml"/><Relationship Id="rId229" Type="http://schemas.openxmlformats.org/officeDocument/2006/relationships/image" Target="../media/image117.png"/><Relationship Id="rId240" Type="http://schemas.openxmlformats.org/officeDocument/2006/relationships/customXml" Target="../ink/ink1202.xml"/><Relationship Id="rId14" Type="http://schemas.openxmlformats.org/officeDocument/2006/relationships/customXml" Target="../ink/ink1088.xml"/><Relationship Id="rId35" Type="http://schemas.openxmlformats.org/officeDocument/2006/relationships/customXml" Target="../ink/ink1099.xml"/><Relationship Id="rId56" Type="http://schemas.openxmlformats.org/officeDocument/2006/relationships/image" Target="../media/image3110.png"/><Relationship Id="rId77" Type="http://schemas.openxmlformats.org/officeDocument/2006/relationships/customXml" Target="../ink/ink1120.xml"/><Relationship Id="rId100" Type="http://schemas.openxmlformats.org/officeDocument/2006/relationships/image" Target="../media/image53.png"/><Relationship Id="rId8" Type="http://schemas.openxmlformats.org/officeDocument/2006/relationships/customXml" Target="../ink/ink1085.xml"/><Relationship Id="rId98" Type="http://schemas.openxmlformats.org/officeDocument/2006/relationships/image" Target="../media/image52.png"/><Relationship Id="rId121" Type="http://schemas.openxmlformats.org/officeDocument/2006/relationships/customXml" Target="../ink/ink1142.xml"/><Relationship Id="rId142" Type="http://schemas.openxmlformats.org/officeDocument/2006/relationships/image" Target="../media/image74.png"/><Relationship Id="rId163" Type="http://schemas.openxmlformats.org/officeDocument/2006/relationships/customXml" Target="../ink/ink1163.xml"/><Relationship Id="rId184" Type="http://schemas.openxmlformats.org/officeDocument/2006/relationships/customXml" Target="../ink/ink1174.xml"/><Relationship Id="rId219" Type="http://schemas.openxmlformats.org/officeDocument/2006/relationships/image" Target="../media/image112.png"/><Relationship Id="rId230" Type="http://schemas.openxmlformats.org/officeDocument/2006/relationships/customXml" Target="../ink/ink1197.xml"/><Relationship Id="rId251" Type="http://schemas.openxmlformats.org/officeDocument/2006/relationships/image" Target="../media/image128.png"/><Relationship Id="rId25" Type="http://schemas.openxmlformats.org/officeDocument/2006/relationships/image" Target="../media/image1610.png"/><Relationship Id="rId46" Type="http://schemas.openxmlformats.org/officeDocument/2006/relationships/image" Target="../media/image2610.png"/><Relationship Id="rId67" Type="http://schemas.openxmlformats.org/officeDocument/2006/relationships/customXml" Target="../ink/ink1115.xml"/><Relationship Id="rId88" Type="http://schemas.openxmlformats.org/officeDocument/2006/relationships/image" Target="../media/image47.png"/><Relationship Id="rId111" Type="http://schemas.openxmlformats.org/officeDocument/2006/relationships/customXml" Target="../ink/ink1137.xml"/><Relationship Id="rId132" Type="http://schemas.openxmlformats.org/officeDocument/2006/relationships/image" Target="../media/image69.png"/><Relationship Id="rId153" Type="http://schemas.openxmlformats.org/officeDocument/2006/relationships/customXml" Target="../ink/ink1158.xml"/><Relationship Id="rId174" Type="http://schemas.openxmlformats.org/officeDocument/2006/relationships/customXml" Target="../ink/ink1169.xml"/><Relationship Id="rId195" Type="http://schemas.openxmlformats.org/officeDocument/2006/relationships/image" Target="../media/image100.png"/><Relationship Id="rId209" Type="http://schemas.openxmlformats.org/officeDocument/2006/relationships/image" Target="../media/image107.png"/><Relationship Id="rId220" Type="http://schemas.openxmlformats.org/officeDocument/2006/relationships/customXml" Target="../ink/ink1192.xml"/><Relationship Id="rId241" Type="http://schemas.openxmlformats.org/officeDocument/2006/relationships/image" Target="../media/image123.png"/><Relationship Id="rId15" Type="http://schemas.openxmlformats.org/officeDocument/2006/relationships/image" Target="../media/image1110.png"/><Relationship Id="rId36" Type="http://schemas.openxmlformats.org/officeDocument/2006/relationships/image" Target="../media/image2110.png"/><Relationship Id="rId57" Type="http://schemas.openxmlformats.org/officeDocument/2006/relationships/customXml" Target="../ink/ink1110.xml"/><Relationship Id="rId78" Type="http://schemas.openxmlformats.org/officeDocument/2006/relationships/image" Target="../media/image4210.png"/><Relationship Id="rId99" Type="http://schemas.openxmlformats.org/officeDocument/2006/relationships/customXml" Target="../ink/ink1131.xml"/><Relationship Id="rId101" Type="http://schemas.openxmlformats.org/officeDocument/2006/relationships/customXml" Target="../ink/ink1132.xml"/><Relationship Id="rId122" Type="http://schemas.openxmlformats.org/officeDocument/2006/relationships/image" Target="../media/image64.png"/><Relationship Id="rId143" Type="http://schemas.openxmlformats.org/officeDocument/2006/relationships/customXml" Target="../ink/ink1153.xml"/><Relationship Id="rId164" Type="http://schemas.openxmlformats.org/officeDocument/2006/relationships/customXml" Target="../ink/ink1164.xml"/><Relationship Id="rId185" Type="http://schemas.openxmlformats.org/officeDocument/2006/relationships/image" Target="../media/image95.png"/><Relationship Id="rId9" Type="http://schemas.openxmlformats.org/officeDocument/2006/relationships/image" Target="../media/image8100.png"/><Relationship Id="rId210" Type="http://schemas.openxmlformats.org/officeDocument/2006/relationships/customXml" Target="../ink/ink1187.xml"/><Relationship Id="rId26" Type="http://schemas.openxmlformats.org/officeDocument/2006/relationships/customXml" Target="../ink/ink1094.xml"/><Relationship Id="rId231" Type="http://schemas.openxmlformats.org/officeDocument/2006/relationships/image" Target="../media/image118.png"/><Relationship Id="rId252" Type="http://schemas.openxmlformats.org/officeDocument/2006/relationships/customXml" Target="../ink/ink1208.xml"/><Relationship Id="rId47" Type="http://schemas.openxmlformats.org/officeDocument/2006/relationships/customXml" Target="../ink/ink1105.xml"/><Relationship Id="rId68" Type="http://schemas.openxmlformats.org/officeDocument/2006/relationships/image" Target="../media/image3710.png"/><Relationship Id="rId89" Type="http://schemas.openxmlformats.org/officeDocument/2006/relationships/customXml" Target="../ink/ink1126.xml"/><Relationship Id="rId112" Type="http://schemas.openxmlformats.org/officeDocument/2006/relationships/image" Target="../media/image59.png"/><Relationship Id="rId133" Type="http://schemas.openxmlformats.org/officeDocument/2006/relationships/customXml" Target="../ink/ink1148.xml"/><Relationship Id="rId154" Type="http://schemas.openxmlformats.org/officeDocument/2006/relationships/image" Target="../media/image80.png"/><Relationship Id="rId175" Type="http://schemas.openxmlformats.org/officeDocument/2006/relationships/image" Target="../media/image90.png"/><Relationship Id="rId196" Type="http://schemas.openxmlformats.org/officeDocument/2006/relationships/customXml" Target="../ink/ink1180.xml"/><Relationship Id="rId200" Type="http://schemas.openxmlformats.org/officeDocument/2006/relationships/customXml" Target="../ink/ink1182.xml"/><Relationship Id="rId16" Type="http://schemas.openxmlformats.org/officeDocument/2006/relationships/customXml" Target="../ink/ink1089.xml"/><Relationship Id="rId221" Type="http://schemas.openxmlformats.org/officeDocument/2006/relationships/image" Target="../media/image113.png"/><Relationship Id="rId242" Type="http://schemas.openxmlformats.org/officeDocument/2006/relationships/customXml" Target="../ink/ink1203.xml"/><Relationship Id="rId37" Type="http://schemas.openxmlformats.org/officeDocument/2006/relationships/customXml" Target="../ink/ink1100.xml"/><Relationship Id="rId58" Type="http://schemas.openxmlformats.org/officeDocument/2006/relationships/image" Target="../media/image3210.png"/><Relationship Id="rId79" Type="http://schemas.openxmlformats.org/officeDocument/2006/relationships/customXml" Target="../ink/ink1121.xml"/><Relationship Id="rId102" Type="http://schemas.openxmlformats.org/officeDocument/2006/relationships/image" Target="../media/image54.png"/><Relationship Id="rId123" Type="http://schemas.openxmlformats.org/officeDocument/2006/relationships/customXml" Target="../ink/ink1143.xml"/><Relationship Id="rId144" Type="http://schemas.openxmlformats.org/officeDocument/2006/relationships/image" Target="../media/image75.png"/><Relationship Id="rId90" Type="http://schemas.openxmlformats.org/officeDocument/2006/relationships/image" Target="../media/image48.png"/><Relationship Id="rId165" Type="http://schemas.openxmlformats.org/officeDocument/2006/relationships/image" Target="../media/image85.png"/><Relationship Id="rId186" Type="http://schemas.openxmlformats.org/officeDocument/2006/relationships/customXml" Target="../ink/ink1175.xml"/><Relationship Id="rId211" Type="http://schemas.openxmlformats.org/officeDocument/2006/relationships/image" Target="../media/image108.png"/><Relationship Id="rId232" Type="http://schemas.openxmlformats.org/officeDocument/2006/relationships/customXml" Target="../ink/ink1198.xml"/><Relationship Id="rId253" Type="http://schemas.openxmlformats.org/officeDocument/2006/relationships/image" Target="../media/image129.png"/><Relationship Id="rId27" Type="http://schemas.openxmlformats.org/officeDocument/2006/relationships/image" Target="../media/image1710.png"/><Relationship Id="rId48" Type="http://schemas.openxmlformats.org/officeDocument/2006/relationships/image" Target="../media/image2710.png"/><Relationship Id="rId69" Type="http://schemas.openxmlformats.org/officeDocument/2006/relationships/customXml" Target="../ink/ink1116.xml"/><Relationship Id="rId113" Type="http://schemas.openxmlformats.org/officeDocument/2006/relationships/customXml" Target="../ink/ink1138.xml"/><Relationship Id="rId134" Type="http://schemas.openxmlformats.org/officeDocument/2006/relationships/image" Target="../media/image70.png"/><Relationship Id="rId80" Type="http://schemas.openxmlformats.org/officeDocument/2006/relationships/image" Target="../media/image4310.png"/><Relationship Id="rId155" Type="http://schemas.openxmlformats.org/officeDocument/2006/relationships/customXml" Target="../ink/ink1159.xml"/><Relationship Id="rId176" Type="http://schemas.openxmlformats.org/officeDocument/2006/relationships/customXml" Target="../ink/ink1170.xml"/><Relationship Id="rId197" Type="http://schemas.openxmlformats.org/officeDocument/2006/relationships/image" Target="../media/image101.png"/><Relationship Id="rId201" Type="http://schemas.openxmlformats.org/officeDocument/2006/relationships/image" Target="../media/image103.png"/><Relationship Id="rId222" Type="http://schemas.openxmlformats.org/officeDocument/2006/relationships/customXml" Target="../ink/ink1193.xml"/><Relationship Id="rId243" Type="http://schemas.openxmlformats.org/officeDocument/2006/relationships/image" Target="../media/image124.png"/><Relationship Id="rId17" Type="http://schemas.openxmlformats.org/officeDocument/2006/relationships/image" Target="../media/image1210.png"/><Relationship Id="rId38" Type="http://schemas.openxmlformats.org/officeDocument/2006/relationships/image" Target="../media/image2210.png"/><Relationship Id="rId59" Type="http://schemas.openxmlformats.org/officeDocument/2006/relationships/customXml" Target="../ink/ink1111.xml"/><Relationship Id="rId103" Type="http://schemas.openxmlformats.org/officeDocument/2006/relationships/customXml" Target="../ink/ink1133.xml"/><Relationship Id="rId124" Type="http://schemas.openxmlformats.org/officeDocument/2006/relationships/image" Target="../media/image65.png"/><Relationship Id="rId70" Type="http://schemas.openxmlformats.org/officeDocument/2006/relationships/image" Target="../media/image3810.png"/><Relationship Id="rId91" Type="http://schemas.openxmlformats.org/officeDocument/2006/relationships/customXml" Target="../ink/ink1127.xml"/><Relationship Id="rId145" Type="http://schemas.openxmlformats.org/officeDocument/2006/relationships/customXml" Target="../ink/ink1154.xml"/><Relationship Id="rId166" Type="http://schemas.openxmlformats.org/officeDocument/2006/relationships/customXml" Target="../ink/ink1165.xml"/><Relationship Id="rId187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1188.xml"/><Relationship Id="rId233" Type="http://schemas.openxmlformats.org/officeDocument/2006/relationships/image" Target="../media/image119.png"/><Relationship Id="rId28" Type="http://schemas.openxmlformats.org/officeDocument/2006/relationships/customXml" Target="../ink/ink1095.xml"/><Relationship Id="rId49" Type="http://schemas.openxmlformats.org/officeDocument/2006/relationships/customXml" Target="../ink/ink1106.xml"/><Relationship Id="rId114" Type="http://schemas.openxmlformats.org/officeDocument/2006/relationships/image" Target="../media/image60.png"/><Relationship Id="rId60" Type="http://schemas.openxmlformats.org/officeDocument/2006/relationships/image" Target="../media/image3310.png"/><Relationship Id="rId81" Type="http://schemas.openxmlformats.org/officeDocument/2006/relationships/customXml" Target="../ink/ink1122.xml"/><Relationship Id="rId135" Type="http://schemas.openxmlformats.org/officeDocument/2006/relationships/customXml" Target="../ink/ink1149.xml"/><Relationship Id="rId156" Type="http://schemas.openxmlformats.org/officeDocument/2006/relationships/image" Target="../media/image81.png"/><Relationship Id="rId177" Type="http://schemas.openxmlformats.org/officeDocument/2006/relationships/image" Target="../media/image91.png"/><Relationship Id="rId198" Type="http://schemas.openxmlformats.org/officeDocument/2006/relationships/customXml" Target="../ink/ink1181.xml"/><Relationship Id="rId202" Type="http://schemas.openxmlformats.org/officeDocument/2006/relationships/customXml" Target="../ink/ink1183.xml"/><Relationship Id="rId223" Type="http://schemas.openxmlformats.org/officeDocument/2006/relationships/image" Target="../media/image114.png"/><Relationship Id="rId244" Type="http://schemas.openxmlformats.org/officeDocument/2006/relationships/customXml" Target="../ink/ink1204.xml"/><Relationship Id="rId18" Type="http://schemas.openxmlformats.org/officeDocument/2006/relationships/customXml" Target="../ink/ink1090.xml"/><Relationship Id="rId39" Type="http://schemas.openxmlformats.org/officeDocument/2006/relationships/customXml" Target="../ink/ink1101.xml"/><Relationship Id="rId50" Type="http://schemas.openxmlformats.org/officeDocument/2006/relationships/image" Target="../media/image2810.png"/><Relationship Id="rId104" Type="http://schemas.openxmlformats.org/officeDocument/2006/relationships/image" Target="../media/image55.png"/><Relationship Id="rId125" Type="http://schemas.openxmlformats.org/officeDocument/2006/relationships/customXml" Target="../ink/ink1144.xml"/><Relationship Id="rId146" Type="http://schemas.openxmlformats.org/officeDocument/2006/relationships/image" Target="../media/image76.png"/><Relationship Id="rId167" Type="http://schemas.openxmlformats.org/officeDocument/2006/relationships/image" Target="../media/image86.png"/><Relationship Id="rId188" Type="http://schemas.openxmlformats.org/officeDocument/2006/relationships/customXml" Target="../ink/ink1176.xml"/><Relationship Id="rId71" Type="http://schemas.openxmlformats.org/officeDocument/2006/relationships/customXml" Target="../ink/ink1117.xml"/><Relationship Id="rId92" Type="http://schemas.openxmlformats.org/officeDocument/2006/relationships/image" Target="../media/image49.png"/><Relationship Id="rId213" Type="http://schemas.openxmlformats.org/officeDocument/2006/relationships/image" Target="../media/image109.png"/><Relationship Id="rId234" Type="http://schemas.openxmlformats.org/officeDocument/2006/relationships/customXml" Target="../ink/ink1199.xml"/><Relationship Id="rId2" Type="http://schemas.openxmlformats.org/officeDocument/2006/relationships/customXml" Target="../ink/ink1082.xml"/><Relationship Id="rId29" Type="http://schemas.openxmlformats.org/officeDocument/2006/relationships/image" Target="../media/image1810.png"/><Relationship Id="rId40" Type="http://schemas.openxmlformats.org/officeDocument/2006/relationships/image" Target="../media/image2310.png"/><Relationship Id="rId115" Type="http://schemas.openxmlformats.org/officeDocument/2006/relationships/customXml" Target="../ink/ink1139.xml"/><Relationship Id="rId136" Type="http://schemas.openxmlformats.org/officeDocument/2006/relationships/image" Target="../media/image71.png"/><Relationship Id="rId157" Type="http://schemas.openxmlformats.org/officeDocument/2006/relationships/customXml" Target="../ink/ink1160.xml"/><Relationship Id="rId178" Type="http://schemas.openxmlformats.org/officeDocument/2006/relationships/customXml" Target="../ink/ink1171.xml"/><Relationship Id="rId61" Type="http://schemas.openxmlformats.org/officeDocument/2006/relationships/customXml" Target="../ink/ink1112.xml"/><Relationship Id="rId82" Type="http://schemas.openxmlformats.org/officeDocument/2006/relationships/image" Target="../media/image44.png"/><Relationship Id="rId199" Type="http://schemas.openxmlformats.org/officeDocument/2006/relationships/image" Target="../media/image102.png"/><Relationship Id="rId203" Type="http://schemas.openxmlformats.org/officeDocument/2006/relationships/image" Target="../media/image104.png"/><Relationship Id="rId19" Type="http://schemas.openxmlformats.org/officeDocument/2006/relationships/image" Target="../media/image1310.png"/><Relationship Id="rId224" Type="http://schemas.openxmlformats.org/officeDocument/2006/relationships/customXml" Target="../ink/ink1194.xml"/><Relationship Id="rId245" Type="http://schemas.openxmlformats.org/officeDocument/2006/relationships/image" Target="../media/image125.png"/><Relationship Id="rId30" Type="http://schemas.openxmlformats.org/officeDocument/2006/relationships/customXml" Target="../ink/ink1096.xml"/><Relationship Id="rId105" Type="http://schemas.openxmlformats.org/officeDocument/2006/relationships/customXml" Target="../ink/ink1134.xml"/><Relationship Id="rId126" Type="http://schemas.openxmlformats.org/officeDocument/2006/relationships/image" Target="../media/image66.png"/><Relationship Id="rId147" Type="http://schemas.openxmlformats.org/officeDocument/2006/relationships/customXml" Target="../ink/ink1155.xml"/><Relationship Id="rId168" Type="http://schemas.openxmlformats.org/officeDocument/2006/relationships/customXml" Target="../ink/ink1166.xml"/><Relationship Id="rId51" Type="http://schemas.openxmlformats.org/officeDocument/2006/relationships/customXml" Target="../ink/ink1107.xml"/><Relationship Id="rId72" Type="http://schemas.openxmlformats.org/officeDocument/2006/relationships/image" Target="../media/image3910.png"/><Relationship Id="rId93" Type="http://schemas.openxmlformats.org/officeDocument/2006/relationships/customXml" Target="../ink/ink1128.xml"/><Relationship Id="rId189" Type="http://schemas.openxmlformats.org/officeDocument/2006/relationships/image" Target="../media/image97.png"/><Relationship Id="rId3" Type="http://schemas.openxmlformats.org/officeDocument/2006/relationships/image" Target="../media/image5100.png"/><Relationship Id="rId214" Type="http://schemas.openxmlformats.org/officeDocument/2006/relationships/customXml" Target="../ink/ink1189.xml"/><Relationship Id="rId235" Type="http://schemas.openxmlformats.org/officeDocument/2006/relationships/image" Target="../media/image120.png"/><Relationship Id="rId116" Type="http://schemas.openxmlformats.org/officeDocument/2006/relationships/image" Target="../media/image61.png"/><Relationship Id="rId137" Type="http://schemas.openxmlformats.org/officeDocument/2006/relationships/customXml" Target="../ink/ink1150.xml"/><Relationship Id="rId158" Type="http://schemas.openxmlformats.org/officeDocument/2006/relationships/image" Target="../media/image82.png"/><Relationship Id="rId20" Type="http://schemas.openxmlformats.org/officeDocument/2006/relationships/customXml" Target="../ink/ink1091.xml"/><Relationship Id="rId41" Type="http://schemas.openxmlformats.org/officeDocument/2006/relationships/customXml" Target="../ink/ink1102.xml"/><Relationship Id="rId62" Type="http://schemas.openxmlformats.org/officeDocument/2006/relationships/image" Target="../media/image3410.png"/><Relationship Id="rId83" Type="http://schemas.openxmlformats.org/officeDocument/2006/relationships/customXml" Target="../ink/ink1123.xml"/><Relationship Id="rId179" Type="http://schemas.openxmlformats.org/officeDocument/2006/relationships/image" Target="../media/image92.png"/><Relationship Id="rId190" Type="http://schemas.openxmlformats.org/officeDocument/2006/relationships/customXml" Target="../ink/ink1177.xml"/><Relationship Id="rId204" Type="http://schemas.openxmlformats.org/officeDocument/2006/relationships/customXml" Target="../ink/ink1184.xml"/><Relationship Id="rId225" Type="http://schemas.openxmlformats.org/officeDocument/2006/relationships/image" Target="../media/image115.png"/><Relationship Id="rId246" Type="http://schemas.openxmlformats.org/officeDocument/2006/relationships/customXml" Target="../ink/ink1205.xml"/><Relationship Id="rId106" Type="http://schemas.openxmlformats.org/officeDocument/2006/relationships/image" Target="../media/image56.png"/><Relationship Id="rId127" Type="http://schemas.openxmlformats.org/officeDocument/2006/relationships/customXml" Target="../ink/ink1145.xml"/><Relationship Id="rId10" Type="http://schemas.openxmlformats.org/officeDocument/2006/relationships/customXml" Target="../ink/ink1086.xml"/><Relationship Id="rId31" Type="http://schemas.openxmlformats.org/officeDocument/2006/relationships/image" Target="../media/image1910.png"/><Relationship Id="rId52" Type="http://schemas.openxmlformats.org/officeDocument/2006/relationships/image" Target="../media/image2910.png"/><Relationship Id="rId73" Type="http://schemas.openxmlformats.org/officeDocument/2006/relationships/customXml" Target="../ink/ink1118.xml"/><Relationship Id="rId94" Type="http://schemas.openxmlformats.org/officeDocument/2006/relationships/image" Target="../media/image50.png"/><Relationship Id="rId148" Type="http://schemas.openxmlformats.org/officeDocument/2006/relationships/image" Target="../media/image77.png"/><Relationship Id="rId169" Type="http://schemas.openxmlformats.org/officeDocument/2006/relationships/image" Target="../media/image87.png"/><Relationship Id="rId4" Type="http://schemas.openxmlformats.org/officeDocument/2006/relationships/customXml" Target="../ink/ink1083.xml"/><Relationship Id="rId180" Type="http://schemas.openxmlformats.org/officeDocument/2006/relationships/customXml" Target="../ink/ink1172.xml"/><Relationship Id="rId215" Type="http://schemas.openxmlformats.org/officeDocument/2006/relationships/image" Target="../media/image110.png"/><Relationship Id="rId236" Type="http://schemas.openxmlformats.org/officeDocument/2006/relationships/customXml" Target="../ink/ink1200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12.xml"/><Relationship Id="rId13" Type="http://schemas.openxmlformats.org/officeDocument/2006/relationships/image" Target="../media/image134.png"/><Relationship Id="rId3" Type="http://schemas.openxmlformats.org/officeDocument/2006/relationships/image" Target="../media/image1910.png"/><Relationship Id="rId7" Type="http://schemas.openxmlformats.org/officeDocument/2006/relationships/image" Target="../media/image131.png"/><Relationship Id="rId12" Type="http://schemas.openxmlformats.org/officeDocument/2006/relationships/customXml" Target="../ink/ink1214.xml"/><Relationship Id="rId17" Type="http://schemas.openxmlformats.org/officeDocument/2006/relationships/image" Target="../media/image136.png"/><Relationship Id="rId2" Type="http://schemas.openxmlformats.org/officeDocument/2006/relationships/customXml" Target="../ink/ink1209.xml"/><Relationship Id="rId16" Type="http://schemas.openxmlformats.org/officeDocument/2006/relationships/customXml" Target="../ink/ink121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11.xml"/><Relationship Id="rId11" Type="http://schemas.openxmlformats.org/officeDocument/2006/relationships/image" Target="../media/image133.png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10" Type="http://schemas.openxmlformats.org/officeDocument/2006/relationships/customXml" Target="../ink/ink1213.xml"/><Relationship Id="rId4" Type="http://schemas.openxmlformats.org/officeDocument/2006/relationships/customXml" Target="../ink/ink1210.xml"/><Relationship Id="rId9" Type="http://schemas.openxmlformats.org/officeDocument/2006/relationships/image" Target="../media/image132.png"/><Relationship Id="rId14" Type="http://schemas.openxmlformats.org/officeDocument/2006/relationships/customXml" Target="../ink/ink1215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20.xml"/><Relationship Id="rId13" Type="http://schemas.openxmlformats.org/officeDocument/2006/relationships/image" Target="../media/image134.png"/><Relationship Id="rId18" Type="http://schemas.openxmlformats.org/officeDocument/2006/relationships/customXml" Target="../ink/ink1225.xml"/><Relationship Id="rId3" Type="http://schemas.openxmlformats.org/officeDocument/2006/relationships/image" Target="../media/image1910.png"/><Relationship Id="rId21" Type="http://schemas.openxmlformats.org/officeDocument/2006/relationships/image" Target="../media/image138.png"/><Relationship Id="rId7" Type="http://schemas.openxmlformats.org/officeDocument/2006/relationships/image" Target="../media/image131.png"/><Relationship Id="rId12" Type="http://schemas.openxmlformats.org/officeDocument/2006/relationships/customXml" Target="../ink/ink1222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2" Type="http://schemas.openxmlformats.org/officeDocument/2006/relationships/customXml" Target="../ink/ink1217.xml"/><Relationship Id="rId16" Type="http://schemas.openxmlformats.org/officeDocument/2006/relationships/customXml" Target="../ink/ink1224.xml"/><Relationship Id="rId20" Type="http://schemas.openxmlformats.org/officeDocument/2006/relationships/customXml" Target="../ink/ink122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19.xml"/><Relationship Id="rId11" Type="http://schemas.openxmlformats.org/officeDocument/2006/relationships/image" Target="../media/image133.png"/><Relationship Id="rId24" Type="http://schemas.openxmlformats.org/officeDocument/2006/relationships/customXml" Target="../ink/ink1228.xml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10" Type="http://schemas.openxmlformats.org/officeDocument/2006/relationships/customXml" Target="../ink/ink1221.xml"/><Relationship Id="rId19" Type="http://schemas.openxmlformats.org/officeDocument/2006/relationships/image" Target="../media/image137.png"/><Relationship Id="rId4" Type="http://schemas.openxmlformats.org/officeDocument/2006/relationships/customXml" Target="../ink/ink1218.xml"/><Relationship Id="rId9" Type="http://schemas.openxmlformats.org/officeDocument/2006/relationships/image" Target="../media/image132.png"/><Relationship Id="rId14" Type="http://schemas.openxmlformats.org/officeDocument/2006/relationships/customXml" Target="../ink/ink1223.xml"/><Relationship Id="rId22" Type="http://schemas.openxmlformats.org/officeDocument/2006/relationships/customXml" Target="../ink/ink1227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32.xml"/><Relationship Id="rId13" Type="http://schemas.openxmlformats.org/officeDocument/2006/relationships/image" Target="../media/image134.png"/><Relationship Id="rId18" Type="http://schemas.openxmlformats.org/officeDocument/2006/relationships/customXml" Target="../ink/ink1237.xml"/><Relationship Id="rId26" Type="http://schemas.openxmlformats.org/officeDocument/2006/relationships/customXml" Target="../ink/ink1241.xml"/><Relationship Id="rId3" Type="http://schemas.openxmlformats.org/officeDocument/2006/relationships/image" Target="../media/image1910.png"/><Relationship Id="rId21" Type="http://schemas.openxmlformats.org/officeDocument/2006/relationships/image" Target="../media/image138.png"/><Relationship Id="rId7" Type="http://schemas.openxmlformats.org/officeDocument/2006/relationships/image" Target="../media/image131.png"/><Relationship Id="rId12" Type="http://schemas.openxmlformats.org/officeDocument/2006/relationships/customXml" Target="../ink/ink1234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2" Type="http://schemas.openxmlformats.org/officeDocument/2006/relationships/customXml" Target="../ink/ink1229.xml"/><Relationship Id="rId16" Type="http://schemas.openxmlformats.org/officeDocument/2006/relationships/customXml" Target="../ink/ink1236.xml"/><Relationship Id="rId20" Type="http://schemas.openxmlformats.org/officeDocument/2006/relationships/customXml" Target="../ink/ink123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31.xml"/><Relationship Id="rId11" Type="http://schemas.openxmlformats.org/officeDocument/2006/relationships/image" Target="../media/image133.png"/><Relationship Id="rId24" Type="http://schemas.openxmlformats.org/officeDocument/2006/relationships/customXml" Target="../ink/ink1240.xml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10" Type="http://schemas.openxmlformats.org/officeDocument/2006/relationships/customXml" Target="../ink/ink1233.xml"/><Relationship Id="rId19" Type="http://schemas.openxmlformats.org/officeDocument/2006/relationships/image" Target="../media/image137.png"/><Relationship Id="rId4" Type="http://schemas.openxmlformats.org/officeDocument/2006/relationships/customXml" Target="../ink/ink1230.xml"/><Relationship Id="rId9" Type="http://schemas.openxmlformats.org/officeDocument/2006/relationships/image" Target="../media/image132.png"/><Relationship Id="rId14" Type="http://schemas.openxmlformats.org/officeDocument/2006/relationships/customXml" Target="../ink/ink1235.xml"/><Relationship Id="rId22" Type="http://schemas.openxmlformats.org/officeDocument/2006/relationships/customXml" Target="../ink/ink1239.xml"/><Relationship Id="rId27" Type="http://schemas.openxmlformats.org/officeDocument/2006/relationships/image" Target="../media/image141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45.xml"/><Relationship Id="rId13" Type="http://schemas.openxmlformats.org/officeDocument/2006/relationships/image" Target="../media/image134.png"/><Relationship Id="rId18" Type="http://schemas.openxmlformats.org/officeDocument/2006/relationships/customXml" Target="../ink/ink1250.xml"/><Relationship Id="rId26" Type="http://schemas.openxmlformats.org/officeDocument/2006/relationships/customXml" Target="../ink/ink1254.xml"/><Relationship Id="rId3" Type="http://schemas.openxmlformats.org/officeDocument/2006/relationships/image" Target="../media/image1910.png"/><Relationship Id="rId21" Type="http://schemas.openxmlformats.org/officeDocument/2006/relationships/image" Target="../media/image138.png"/><Relationship Id="rId7" Type="http://schemas.openxmlformats.org/officeDocument/2006/relationships/image" Target="../media/image131.png"/><Relationship Id="rId12" Type="http://schemas.openxmlformats.org/officeDocument/2006/relationships/customXml" Target="../ink/ink1247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2" Type="http://schemas.openxmlformats.org/officeDocument/2006/relationships/customXml" Target="../ink/ink1242.xml"/><Relationship Id="rId16" Type="http://schemas.openxmlformats.org/officeDocument/2006/relationships/customXml" Target="../ink/ink1249.xml"/><Relationship Id="rId20" Type="http://schemas.openxmlformats.org/officeDocument/2006/relationships/customXml" Target="../ink/ink1251.xml"/><Relationship Id="rId29" Type="http://schemas.openxmlformats.org/officeDocument/2006/relationships/image" Target="../media/image14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44.xml"/><Relationship Id="rId11" Type="http://schemas.openxmlformats.org/officeDocument/2006/relationships/image" Target="../media/image133.png"/><Relationship Id="rId24" Type="http://schemas.openxmlformats.org/officeDocument/2006/relationships/customXml" Target="../ink/ink1253.xml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255.xml"/><Relationship Id="rId10" Type="http://schemas.openxmlformats.org/officeDocument/2006/relationships/customXml" Target="../ink/ink1246.xml"/><Relationship Id="rId19" Type="http://schemas.openxmlformats.org/officeDocument/2006/relationships/image" Target="../media/image137.png"/><Relationship Id="rId31" Type="http://schemas.openxmlformats.org/officeDocument/2006/relationships/image" Target="../media/image143.png"/><Relationship Id="rId4" Type="http://schemas.openxmlformats.org/officeDocument/2006/relationships/customXml" Target="../ink/ink1243.xml"/><Relationship Id="rId9" Type="http://schemas.openxmlformats.org/officeDocument/2006/relationships/image" Target="../media/image132.png"/><Relationship Id="rId14" Type="http://schemas.openxmlformats.org/officeDocument/2006/relationships/customXml" Target="../ink/ink1248.xml"/><Relationship Id="rId22" Type="http://schemas.openxmlformats.org/officeDocument/2006/relationships/customXml" Target="../ink/ink1252.xml"/><Relationship Id="rId27" Type="http://schemas.openxmlformats.org/officeDocument/2006/relationships/image" Target="../media/image141.png"/><Relationship Id="rId30" Type="http://schemas.openxmlformats.org/officeDocument/2006/relationships/customXml" Target="../ink/ink1256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4.png"/><Relationship Id="rId18" Type="http://schemas.openxmlformats.org/officeDocument/2006/relationships/customXml" Target="../ink/ink1265.xml"/><Relationship Id="rId26" Type="http://schemas.openxmlformats.org/officeDocument/2006/relationships/customXml" Target="../ink/ink1269.xml"/><Relationship Id="rId39" Type="http://schemas.openxmlformats.org/officeDocument/2006/relationships/image" Target="../media/image147.png"/><Relationship Id="rId21" Type="http://schemas.openxmlformats.org/officeDocument/2006/relationships/image" Target="../media/image138.png"/><Relationship Id="rId34" Type="http://schemas.openxmlformats.org/officeDocument/2006/relationships/customXml" Target="../ink/ink1273.xml"/><Relationship Id="rId42" Type="http://schemas.openxmlformats.org/officeDocument/2006/relationships/customXml" Target="../ink/ink1277.xml"/><Relationship Id="rId7" Type="http://schemas.openxmlformats.org/officeDocument/2006/relationships/image" Target="../media/image131.png"/><Relationship Id="rId2" Type="http://schemas.openxmlformats.org/officeDocument/2006/relationships/customXml" Target="../ink/ink1257.xml"/><Relationship Id="rId16" Type="http://schemas.openxmlformats.org/officeDocument/2006/relationships/customXml" Target="../ink/ink1264.xml"/><Relationship Id="rId20" Type="http://schemas.openxmlformats.org/officeDocument/2006/relationships/customXml" Target="../ink/ink1266.xml"/><Relationship Id="rId29" Type="http://schemas.openxmlformats.org/officeDocument/2006/relationships/image" Target="../media/image142.png"/><Relationship Id="rId41" Type="http://schemas.openxmlformats.org/officeDocument/2006/relationships/image" Target="../media/image14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59.xml"/><Relationship Id="rId11" Type="http://schemas.openxmlformats.org/officeDocument/2006/relationships/image" Target="../media/image133.png"/><Relationship Id="rId24" Type="http://schemas.openxmlformats.org/officeDocument/2006/relationships/customXml" Target="../ink/ink1268.xml"/><Relationship Id="rId32" Type="http://schemas.openxmlformats.org/officeDocument/2006/relationships/customXml" Target="../ink/ink1272.xml"/><Relationship Id="rId37" Type="http://schemas.openxmlformats.org/officeDocument/2006/relationships/image" Target="../media/image146.png"/><Relationship Id="rId40" Type="http://schemas.openxmlformats.org/officeDocument/2006/relationships/customXml" Target="../ink/ink1276.xml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270.xml"/><Relationship Id="rId36" Type="http://schemas.openxmlformats.org/officeDocument/2006/relationships/customXml" Target="../ink/ink1274.xml"/><Relationship Id="rId10" Type="http://schemas.openxmlformats.org/officeDocument/2006/relationships/customXml" Target="../ink/ink1261.xml"/><Relationship Id="rId19" Type="http://schemas.openxmlformats.org/officeDocument/2006/relationships/image" Target="../media/image137.png"/><Relationship Id="rId31" Type="http://schemas.openxmlformats.org/officeDocument/2006/relationships/image" Target="../media/image143.png"/><Relationship Id="rId4" Type="http://schemas.openxmlformats.org/officeDocument/2006/relationships/customXml" Target="../ink/ink1258.xml"/><Relationship Id="rId9" Type="http://schemas.openxmlformats.org/officeDocument/2006/relationships/image" Target="../media/image132.png"/><Relationship Id="rId14" Type="http://schemas.openxmlformats.org/officeDocument/2006/relationships/customXml" Target="../ink/ink1263.xml"/><Relationship Id="rId22" Type="http://schemas.openxmlformats.org/officeDocument/2006/relationships/customXml" Target="../ink/ink1267.xml"/><Relationship Id="rId27" Type="http://schemas.openxmlformats.org/officeDocument/2006/relationships/image" Target="../media/image141.png"/><Relationship Id="rId30" Type="http://schemas.openxmlformats.org/officeDocument/2006/relationships/customXml" Target="../ink/ink1271.xml"/><Relationship Id="rId35" Type="http://schemas.openxmlformats.org/officeDocument/2006/relationships/image" Target="../media/image145.png"/><Relationship Id="rId43" Type="http://schemas.openxmlformats.org/officeDocument/2006/relationships/image" Target="../media/image149.png"/><Relationship Id="rId8" Type="http://schemas.openxmlformats.org/officeDocument/2006/relationships/customXml" Target="../ink/ink1260.xml"/><Relationship Id="rId3" Type="http://schemas.openxmlformats.org/officeDocument/2006/relationships/image" Target="../media/image1910.png"/><Relationship Id="rId12" Type="http://schemas.openxmlformats.org/officeDocument/2006/relationships/customXml" Target="../ink/ink1262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33" Type="http://schemas.openxmlformats.org/officeDocument/2006/relationships/image" Target="../media/image144.png"/><Relationship Id="rId38" Type="http://schemas.openxmlformats.org/officeDocument/2006/relationships/customXml" Target="../ink/ink1275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4.png"/><Relationship Id="rId18" Type="http://schemas.openxmlformats.org/officeDocument/2006/relationships/customXml" Target="../ink/ink1286.xml"/><Relationship Id="rId26" Type="http://schemas.openxmlformats.org/officeDocument/2006/relationships/customXml" Target="../ink/ink1290.xml"/><Relationship Id="rId39" Type="http://schemas.openxmlformats.org/officeDocument/2006/relationships/image" Target="../media/image147.png"/><Relationship Id="rId21" Type="http://schemas.openxmlformats.org/officeDocument/2006/relationships/image" Target="../media/image138.png"/><Relationship Id="rId34" Type="http://schemas.openxmlformats.org/officeDocument/2006/relationships/customXml" Target="../ink/ink1294.xml"/><Relationship Id="rId42" Type="http://schemas.openxmlformats.org/officeDocument/2006/relationships/customXml" Target="../ink/ink1298.xml"/><Relationship Id="rId7" Type="http://schemas.openxmlformats.org/officeDocument/2006/relationships/image" Target="../media/image131.png"/><Relationship Id="rId2" Type="http://schemas.openxmlformats.org/officeDocument/2006/relationships/customXml" Target="../ink/ink1278.xml"/><Relationship Id="rId16" Type="http://schemas.openxmlformats.org/officeDocument/2006/relationships/customXml" Target="../ink/ink1285.xml"/><Relationship Id="rId29" Type="http://schemas.openxmlformats.org/officeDocument/2006/relationships/image" Target="../media/image14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280.xml"/><Relationship Id="rId11" Type="http://schemas.openxmlformats.org/officeDocument/2006/relationships/image" Target="../media/image133.png"/><Relationship Id="rId24" Type="http://schemas.openxmlformats.org/officeDocument/2006/relationships/customXml" Target="../ink/ink1289.xml"/><Relationship Id="rId32" Type="http://schemas.openxmlformats.org/officeDocument/2006/relationships/customXml" Target="../ink/ink1293.xml"/><Relationship Id="rId37" Type="http://schemas.openxmlformats.org/officeDocument/2006/relationships/image" Target="../media/image146.png"/><Relationship Id="rId40" Type="http://schemas.openxmlformats.org/officeDocument/2006/relationships/customXml" Target="../ink/ink1297.xml"/><Relationship Id="rId45" Type="http://schemas.openxmlformats.org/officeDocument/2006/relationships/image" Target="../media/image150.png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291.xml"/><Relationship Id="rId36" Type="http://schemas.openxmlformats.org/officeDocument/2006/relationships/customXml" Target="../ink/ink1295.xml"/><Relationship Id="rId10" Type="http://schemas.openxmlformats.org/officeDocument/2006/relationships/customXml" Target="../ink/ink1282.xml"/><Relationship Id="rId19" Type="http://schemas.openxmlformats.org/officeDocument/2006/relationships/image" Target="../media/image137.png"/><Relationship Id="rId31" Type="http://schemas.openxmlformats.org/officeDocument/2006/relationships/image" Target="../media/image143.png"/><Relationship Id="rId44" Type="http://schemas.openxmlformats.org/officeDocument/2006/relationships/customXml" Target="../ink/ink1299.xml"/><Relationship Id="rId4" Type="http://schemas.openxmlformats.org/officeDocument/2006/relationships/customXml" Target="../ink/ink1279.xml"/><Relationship Id="rId9" Type="http://schemas.openxmlformats.org/officeDocument/2006/relationships/image" Target="../media/image132.png"/><Relationship Id="rId14" Type="http://schemas.openxmlformats.org/officeDocument/2006/relationships/customXml" Target="../ink/ink1284.xml"/><Relationship Id="rId22" Type="http://schemas.openxmlformats.org/officeDocument/2006/relationships/customXml" Target="../ink/ink1288.xml"/><Relationship Id="rId27" Type="http://schemas.openxmlformats.org/officeDocument/2006/relationships/image" Target="../media/image141.png"/><Relationship Id="rId30" Type="http://schemas.openxmlformats.org/officeDocument/2006/relationships/customXml" Target="../ink/ink1292.xml"/><Relationship Id="rId35" Type="http://schemas.openxmlformats.org/officeDocument/2006/relationships/image" Target="../media/image145.png"/><Relationship Id="rId43" Type="http://schemas.openxmlformats.org/officeDocument/2006/relationships/image" Target="../media/image149.png"/><Relationship Id="rId8" Type="http://schemas.openxmlformats.org/officeDocument/2006/relationships/customXml" Target="../ink/ink1281.xml"/><Relationship Id="rId3" Type="http://schemas.openxmlformats.org/officeDocument/2006/relationships/image" Target="../media/image1910.png"/><Relationship Id="rId12" Type="http://schemas.openxmlformats.org/officeDocument/2006/relationships/customXml" Target="../ink/ink1283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33" Type="http://schemas.openxmlformats.org/officeDocument/2006/relationships/image" Target="../media/image144.png"/><Relationship Id="rId38" Type="http://schemas.openxmlformats.org/officeDocument/2006/relationships/customXml" Target="../ink/ink1296.xml"/><Relationship Id="rId20" Type="http://schemas.openxmlformats.org/officeDocument/2006/relationships/customXml" Target="../ink/ink1287.xml"/><Relationship Id="rId41" Type="http://schemas.openxmlformats.org/officeDocument/2006/relationships/image" Target="../media/image148.png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4.png"/><Relationship Id="rId18" Type="http://schemas.openxmlformats.org/officeDocument/2006/relationships/customXml" Target="../ink/ink1308.xml"/><Relationship Id="rId26" Type="http://schemas.openxmlformats.org/officeDocument/2006/relationships/customXml" Target="../ink/ink1312.xml"/><Relationship Id="rId39" Type="http://schemas.openxmlformats.org/officeDocument/2006/relationships/image" Target="../media/image147.png"/><Relationship Id="rId21" Type="http://schemas.openxmlformats.org/officeDocument/2006/relationships/image" Target="../media/image138.png"/><Relationship Id="rId34" Type="http://schemas.openxmlformats.org/officeDocument/2006/relationships/customXml" Target="../ink/ink1316.xml"/><Relationship Id="rId42" Type="http://schemas.openxmlformats.org/officeDocument/2006/relationships/customXml" Target="../ink/ink1320.xml"/><Relationship Id="rId47" Type="http://schemas.openxmlformats.org/officeDocument/2006/relationships/image" Target="../media/image151.png"/><Relationship Id="rId7" Type="http://schemas.openxmlformats.org/officeDocument/2006/relationships/image" Target="../media/image131.png"/><Relationship Id="rId2" Type="http://schemas.openxmlformats.org/officeDocument/2006/relationships/customXml" Target="../ink/ink1300.xml"/><Relationship Id="rId16" Type="http://schemas.openxmlformats.org/officeDocument/2006/relationships/customXml" Target="../ink/ink1307.xml"/><Relationship Id="rId29" Type="http://schemas.openxmlformats.org/officeDocument/2006/relationships/image" Target="../media/image14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02.xml"/><Relationship Id="rId11" Type="http://schemas.openxmlformats.org/officeDocument/2006/relationships/image" Target="../media/image133.png"/><Relationship Id="rId24" Type="http://schemas.openxmlformats.org/officeDocument/2006/relationships/customXml" Target="../ink/ink1311.xml"/><Relationship Id="rId32" Type="http://schemas.openxmlformats.org/officeDocument/2006/relationships/customXml" Target="../ink/ink1315.xml"/><Relationship Id="rId37" Type="http://schemas.openxmlformats.org/officeDocument/2006/relationships/image" Target="../media/image146.png"/><Relationship Id="rId40" Type="http://schemas.openxmlformats.org/officeDocument/2006/relationships/customXml" Target="../ink/ink1319.xml"/><Relationship Id="rId45" Type="http://schemas.openxmlformats.org/officeDocument/2006/relationships/image" Target="../media/image150.png"/><Relationship Id="rId5" Type="http://schemas.openxmlformats.org/officeDocument/2006/relationships/image" Target="../media/image130.png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313.xml"/><Relationship Id="rId36" Type="http://schemas.openxmlformats.org/officeDocument/2006/relationships/customXml" Target="../ink/ink1317.xml"/><Relationship Id="rId10" Type="http://schemas.openxmlformats.org/officeDocument/2006/relationships/customXml" Target="../ink/ink1304.xml"/><Relationship Id="rId19" Type="http://schemas.openxmlformats.org/officeDocument/2006/relationships/image" Target="../media/image137.png"/><Relationship Id="rId31" Type="http://schemas.openxmlformats.org/officeDocument/2006/relationships/image" Target="../media/image143.png"/><Relationship Id="rId44" Type="http://schemas.openxmlformats.org/officeDocument/2006/relationships/customXml" Target="../ink/ink1321.xml"/><Relationship Id="rId4" Type="http://schemas.openxmlformats.org/officeDocument/2006/relationships/customXml" Target="../ink/ink1301.xml"/><Relationship Id="rId9" Type="http://schemas.openxmlformats.org/officeDocument/2006/relationships/image" Target="../media/image132.png"/><Relationship Id="rId14" Type="http://schemas.openxmlformats.org/officeDocument/2006/relationships/customXml" Target="../ink/ink1306.xml"/><Relationship Id="rId22" Type="http://schemas.openxmlformats.org/officeDocument/2006/relationships/customXml" Target="../ink/ink1310.xml"/><Relationship Id="rId27" Type="http://schemas.openxmlformats.org/officeDocument/2006/relationships/image" Target="../media/image141.png"/><Relationship Id="rId30" Type="http://schemas.openxmlformats.org/officeDocument/2006/relationships/customXml" Target="../ink/ink1314.xml"/><Relationship Id="rId35" Type="http://schemas.openxmlformats.org/officeDocument/2006/relationships/image" Target="../media/image145.png"/><Relationship Id="rId43" Type="http://schemas.openxmlformats.org/officeDocument/2006/relationships/image" Target="../media/image149.png"/><Relationship Id="rId8" Type="http://schemas.openxmlformats.org/officeDocument/2006/relationships/customXml" Target="../ink/ink1303.xml"/><Relationship Id="rId3" Type="http://schemas.openxmlformats.org/officeDocument/2006/relationships/image" Target="../media/image1910.png"/><Relationship Id="rId12" Type="http://schemas.openxmlformats.org/officeDocument/2006/relationships/customXml" Target="../ink/ink1305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33" Type="http://schemas.openxmlformats.org/officeDocument/2006/relationships/image" Target="../media/image144.png"/><Relationship Id="rId38" Type="http://schemas.openxmlformats.org/officeDocument/2006/relationships/customXml" Target="../ink/ink1318.xml"/><Relationship Id="rId46" Type="http://schemas.openxmlformats.org/officeDocument/2006/relationships/customXml" Target="../ink/ink1322.xml"/><Relationship Id="rId20" Type="http://schemas.openxmlformats.org/officeDocument/2006/relationships/customXml" Target="../ink/ink1309.xml"/><Relationship Id="rId41" Type="http://schemas.openxmlformats.org/officeDocument/2006/relationships/image" Target="../media/image148.png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35.xml"/><Relationship Id="rId21" Type="http://schemas.openxmlformats.org/officeDocument/2006/relationships/image" Target="../media/image138.png"/><Relationship Id="rId42" Type="http://schemas.openxmlformats.org/officeDocument/2006/relationships/customXml" Target="../ink/ink1343.xml"/><Relationship Id="rId47" Type="http://schemas.openxmlformats.org/officeDocument/2006/relationships/image" Target="../media/image151.png"/><Relationship Id="rId63" Type="http://schemas.openxmlformats.org/officeDocument/2006/relationships/image" Target="../media/image159.png"/><Relationship Id="rId68" Type="http://schemas.openxmlformats.org/officeDocument/2006/relationships/customXml" Target="../ink/ink1356.xml"/><Relationship Id="rId2" Type="http://schemas.openxmlformats.org/officeDocument/2006/relationships/customXml" Target="../ink/ink1323.xml"/><Relationship Id="rId16" Type="http://schemas.openxmlformats.org/officeDocument/2006/relationships/customXml" Target="../ink/ink1330.xml"/><Relationship Id="rId29" Type="http://schemas.openxmlformats.org/officeDocument/2006/relationships/image" Target="../media/image142.png"/><Relationship Id="rId11" Type="http://schemas.openxmlformats.org/officeDocument/2006/relationships/image" Target="../media/image133.png"/><Relationship Id="rId24" Type="http://schemas.openxmlformats.org/officeDocument/2006/relationships/customXml" Target="../ink/ink1334.xml"/><Relationship Id="rId32" Type="http://schemas.openxmlformats.org/officeDocument/2006/relationships/customXml" Target="../ink/ink1338.xml"/><Relationship Id="rId37" Type="http://schemas.openxmlformats.org/officeDocument/2006/relationships/image" Target="../media/image146.png"/><Relationship Id="rId40" Type="http://schemas.openxmlformats.org/officeDocument/2006/relationships/customXml" Target="../ink/ink1342.xml"/><Relationship Id="rId45" Type="http://schemas.openxmlformats.org/officeDocument/2006/relationships/image" Target="../media/image150.png"/><Relationship Id="rId53" Type="http://schemas.openxmlformats.org/officeDocument/2006/relationships/image" Target="../media/image154.png"/><Relationship Id="rId58" Type="http://schemas.openxmlformats.org/officeDocument/2006/relationships/customXml" Target="../ink/ink1351.xml"/><Relationship Id="rId66" Type="http://schemas.openxmlformats.org/officeDocument/2006/relationships/customXml" Target="../ink/ink1355.xml"/><Relationship Id="rId74" Type="http://schemas.openxmlformats.org/officeDocument/2006/relationships/customXml" Target="../ink/ink1359.xml"/><Relationship Id="rId5" Type="http://schemas.openxmlformats.org/officeDocument/2006/relationships/image" Target="../media/image130.png"/><Relationship Id="rId61" Type="http://schemas.openxmlformats.org/officeDocument/2006/relationships/image" Target="../media/image158.png"/><Relationship Id="rId19" Type="http://schemas.openxmlformats.org/officeDocument/2006/relationships/image" Target="../media/image137.png"/><Relationship Id="rId14" Type="http://schemas.openxmlformats.org/officeDocument/2006/relationships/customXml" Target="../ink/ink1329.xml"/><Relationship Id="rId22" Type="http://schemas.openxmlformats.org/officeDocument/2006/relationships/customXml" Target="../ink/ink1333.xml"/><Relationship Id="rId27" Type="http://schemas.openxmlformats.org/officeDocument/2006/relationships/image" Target="../media/image141.png"/><Relationship Id="rId30" Type="http://schemas.openxmlformats.org/officeDocument/2006/relationships/customXml" Target="../ink/ink1337.xml"/><Relationship Id="rId35" Type="http://schemas.openxmlformats.org/officeDocument/2006/relationships/image" Target="../media/image145.png"/><Relationship Id="rId43" Type="http://schemas.openxmlformats.org/officeDocument/2006/relationships/image" Target="../media/image149.png"/><Relationship Id="rId48" Type="http://schemas.openxmlformats.org/officeDocument/2006/relationships/customXml" Target="../ink/ink1346.xml"/><Relationship Id="rId56" Type="http://schemas.openxmlformats.org/officeDocument/2006/relationships/customXml" Target="../ink/ink1350.xml"/><Relationship Id="rId64" Type="http://schemas.openxmlformats.org/officeDocument/2006/relationships/customXml" Target="../ink/ink1354.xml"/><Relationship Id="rId69" Type="http://schemas.openxmlformats.org/officeDocument/2006/relationships/image" Target="../media/image162.png"/><Relationship Id="rId8" Type="http://schemas.openxmlformats.org/officeDocument/2006/relationships/customXml" Target="../ink/ink1326.xml"/><Relationship Id="rId51" Type="http://schemas.openxmlformats.org/officeDocument/2006/relationships/image" Target="../media/image153.png"/><Relationship Id="rId72" Type="http://schemas.openxmlformats.org/officeDocument/2006/relationships/customXml" Target="../ink/ink1358.xml"/><Relationship Id="rId3" Type="http://schemas.openxmlformats.org/officeDocument/2006/relationships/image" Target="../media/image1910.png"/><Relationship Id="rId12" Type="http://schemas.openxmlformats.org/officeDocument/2006/relationships/customXml" Target="../ink/ink1328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33" Type="http://schemas.openxmlformats.org/officeDocument/2006/relationships/image" Target="../media/image144.png"/><Relationship Id="rId38" Type="http://schemas.openxmlformats.org/officeDocument/2006/relationships/customXml" Target="../ink/ink1341.xml"/><Relationship Id="rId46" Type="http://schemas.openxmlformats.org/officeDocument/2006/relationships/customXml" Target="../ink/ink1345.xml"/><Relationship Id="rId59" Type="http://schemas.openxmlformats.org/officeDocument/2006/relationships/image" Target="../media/image157.png"/><Relationship Id="rId67" Type="http://schemas.openxmlformats.org/officeDocument/2006/relationships/image" Target="../media/image161.png"/><Relationship Id="rId20" Type="http://schemas.openxmlformats.org/officeDocument/2006/relationships/customXml" Target="../ink/ink1332.xml"/><Relationship Id="rId41" Type="http://schemas.openxmlformats.org/officeDocument/2006/relationships/image" Target="../media/image148.png"/><Relationship Id="rId54" Type="http://schemas.openxmlformats.org/officeDocument/2006/relationships/customXml" Target="../ink/ink1349.xml"/><Relationship Id="rId62" Type="http://schemas.openxmlformats.org/officeDocument/2006/relationships/customXml" Target="../ink/ink1353.xml"/><Relationship Id="rId70" Type="http://schemas.openxmlformats.org/officeDocument/2006/relationships/customXml" Target="../ink/ink1357.xml"/><Relationship Id="rId75" Type="http://schemas.openxmlformats.org/officeDocument/2006/relationships/image" Target="../media/image165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25.xml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336.xml"/><Relationship Id="rId36" Type="http://schemas.openxmlformats.org/officeDocument/2006/relationships/customXml" Target="../ink/ink1340.xml"/><Relationship Id="rId49" Type="http://schemas.openxmlformats.org/officeDocument/2006/relationships/image" Target="../media/image152.png"/><Relationship Id="rId57" Type="http://schemas.openxmlformats.org/officeDocument/2006/relationships/image" Target="../media/image156.png"/><Relationship Id="rId10" Type="http://schemas.openxmlformats.org/officeDocument/2006/relationships/customXml" Target="../ink/ink1327.xml"/><Relationship Id="rId31" Type="http://schemas.openxmlformats.org/officeDocument/2006/relationships/image" Target="../media/image143.png"/><Relationship Id="rId44" Type="http://schemas.openxmlformats.org/officeDocument/2006/relationships/customXml" Target="../ink/ink1344.xml"/><Relationship Id="rId52" Type="http://schemas.openxmlformats.org/officeDocument/2006/relationships/customXml" Target="../ink/ink1348.xml"/><Relationship Id="rId60" Type="http://schemas.openxmlformats.org/officeDocument/2006/relationships/customXml" Target="../ink/ink1352.xml"/><Relationship Id="rId65" Type="http://schemas.openxmlformats.org/officeDocument/2006/relationships/image" Target="../media/image160.png"/><Relationship Id="rId73" Type="http://schemas.openxmlformats.org/officeDocument/2006/relationships/image" Target="../media/image164.png"/><Relationship Id="rId4" Type="http://schemas.openxmlformats.org/officeDocument/2006/relationships/customXml" Target="../ink/ink1324.xml"/><Relationship Id="rId9" Type="http://schemas.openxmlformats.org/officeDocument/2006/relationships/image" Target="../media/image132.png"/><Relationship Id="rId13" Type="http://schemas.openxmlformats.org/officeDocument/2006/relationships/image" Target="../media/image134.png"/><Relationship Id="rId18" Type="http://schemas.openxmlformats.org/officeDocument/2006/relationships/customXml" Target="../ink/ink1331.xml"/><Relationship Id="rId39" Type="http://schemas.openxmlformats.org/officeDocument/2006/relationships/image" Target="../media/image147.png"/><Relationship Id="rId34" Type="http://schemas.openxmlformats.org/officeDocument/2006/relationships/customXml" Target="../ink/ink1339.xml"/><Relationship Id="rId50" Type="http://schemas.openxmlformats.org/officeDocument/2006/relationships/customXml" Target="../ink/ink1347.xml"/><Relationship Id="rId55" Type="http://schemas.openxmlformats.org/officeDocument/2006/relationships/image" Target="../media/image155.png"/><Relationship Id="rId7" Type="http://schemas.openxmlformats.org/officeDocument/2006/relationships/image" Target="../media/image131.png"/><Relationship Id="rId71" Type="http://schemas.openxmlformats.org/officeDocument/2006/relationships/image" Target="../media/image163.png"/></Relationships>
</file>

<file path=ppt/slides/_rels/slide3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72.xml"/><Relationship Id="rId21" Type="http://schemas.openxmlformats.org/officeDocument/2006/relationships/image" Target="../media/image138.png"/><Relationship Id="rId42" Type="http://schemas.openxmlformats.org/officeDocument/2006/relationships/customXml" Target="../ink/ink1380.xml"/><Relationship Id="rId47" Type="http://schemas.openxmlformats.org/officeDocument/2006/relationships/image" Target="../media/image151.png"/><Relationship Id="rId63" Type="http://schemas.openxmlformats.org/officeDocument/2006/relationships/image" Target="../media/image159.png"/><Relationship Id="rId68" Type="http://schemas.openxmlformats.org/officeDocument/2006/relationships/customXml" Target="../ink/ink1393.xml"/><Relationship Id="rId84" Type="http://schemas.openxmlformats.org/officeDocument/2006/relationships/customXml" Target="../ink/ink1401.xml"/><Relationship Id="rId89" Type="http://schemas.openxmlformats.org/officeDocument/2006/relationships/image" Target="../media/image172.png"/><Relationship Id="rId16" Type="http://schemas.openxmlformats.org/officeDocument/2006/relationships/customXml" Target="../ink/ink1367.xml"/><Relationship Id="rId11" Type="http://schemas.openxmlformats.org/officeDocument/2006/relationships/image" Target="../media/image133.png"/><Relationship Id="rId32" Type="http://schemas.openxmlformats.org/officeDocument/2006/relationships/customXml" Target="../ink/ink1375.xml"/><Relationship Id="rId37" Type="http://schemas.openxmlformats.org/officeDocument/2006/relationships/image" Target="../media/image146.png"/><Relationship Id="rId53" Type="http://schemas.openxmlformats.org/officeDocument/2006/relationships/image" Target="../media/image154.png"/><Relationship Id="rId58" Type="http://schemas.openxmlformats.org/officeDocument/2006/relationships/customXml" Target="../ink/ink1388.xml"/><Relationship Id="rId74" Type="http://schemas.openxmlformats.org/officeDocument/2006/relationships/customXml" Target="../ink/ink1396.xml"/><Relationship Id="rId79" Type="http://schemas.openxmlformats.org/officeDocument/2006/relationships/image" Target="../media/image167.png"/><Relationship Id="rId5" Type="http://schemas.openxmlformats.org/officeDocument/2006/relationships/image" Target="../media/image130.png"/><Relationship Id="rId90" Type="http://schemas.openxmlformats.org/officeDocument/2006/relationships/customXml" Target="../ink/ink1404.xml"/><Relationship Id="rId95" Type="http://schemas.openxmlformats.org/officeDocument/2006/relationships/image" Target="../media/image175.png"/><Relationship Id="rId22" Type="http://schemas.openxmlformats.org/officeDocument/2006/relationships/customXml" Target="../ink/ink1370.xml"/><Relationship Id="rId27" Type="http://schemas.openxmlformats.org/officeDocument/2006/relationships/image" Target="../media/image141.png"/><Relationship Id="rId43" Type="http://schemas.openxmlformats.org/officeDocument/2006/relationships/image" Target="../media/image149.png"/><Relationship Id="rId48" Type="http://schemas.openxmlformats.org/officeDocument/2006/relationships/customXml" Target="../ink/ink1383.xml"/><Relationship Id="rId64" Type="http://schemas.openxmlformats.org/officeDocument/2006/relationships/customXml" Target="../ink/ink1391.xml"/><Relationship Id="rId69" Type="http://schemas.openxmlformats.org/officeDocument/2006/relationships/image" Target="../media/image162.png"/><Relationship Id="rId80" Type="http://schemas.openxmlformats.org/officeDocument/2006/relationships/customXml" Target="../ink/ink1399.xml"/><Relationship Id="rId85" Type="http://schemas.openxmlformats.org/officeDocument/2006/relationships/image" Target="../media/image170.png"/><Relationship Id="rId12" Type="http://schemas.openxmlformats.org/officeDocument/2006/relationships/customXml" Target="../ink/ink1365.xml"/><Relationship Id="rId17" Type="http://schemas.openxmlformats.org/officeDocument/2006/relationships/image" Target="../media/image136.png"/><Relationship Id="rId25" Type="http://schemas.openxmlformats.org/officeDocument/2006/relationships/image" Target="../media/image140.png"/><Relationship Id="rId33" Type="http://schemas.openxmlformats.org/officeDocument/2006/relationships/image" Target="../media/image144.png"/><Relationship Id="rId38" Type="http://schemas.openxmlformats.org/officeDocument/2006/relationships/customXml" Target="../ink/ink1378.xml"/><Relationship Id="rId46" Type="http://schemas.openxmlformats.org/officeDocument/2006/relationships/customXml" Target="../ink/ink1382.xml"/><Relationship Id="rId59" Type="http://schemas.openxmlformats.org/officeDocument/2006/relationships/image" Target="../media/image157.png"/><Relationship Id="rId67" Type="http://schemas.openxmlformats.org/officeDocument/2006/relationships/image" Target="../media/image161.png"/><Relationship Id="rId20" Type="http://schemas.openxmlformats.org/officeDocument/2006/relationships/customXml" Target="../ink/ink1369.xml"/><Relationship Id="rId41" Type="http://schemas.openxmlformats.org/officeDocument/2006/relationships/image" Target="../media/image148.png"/><Relationship Id="rId54" Type="http://schemas.openxmlformats.org/officeDocument/2006/relationships/customXml" Target="../ink/ink1386.xml"/><Relationship Id="rId62" Type="http://schemas.openxmlformats.org/officeDocument/2006/relationships/customXml" Target="../ink/ink1390.xml"/><Relationship Id="rId70" Type="http://schemas.openxmlformats.org/officeDocument/2006/relationships/customXml" Target="../ink/ink1394.xml"/><Relationship Id="rId75" Type="http://schemas.openxmlformats.org/officeDocument/2006/relationships/image" Target="../media/image165.png"/><Relationship Id="rId83" Type="http://schemas.openxmlformats.org/officeDocument/2006/relationships/image" Target="../media/image169.png"/><Relationship Id="rId88" Type="http://schemas.openxmlformats.org/officeDocument/2006/relationships/customXml" Target="../ink/ink1403.xml"/><Relationship Id="rId91" Type="http://schemas.openxmlformats.org/officeDocument/2006/relationships/image" Target="../media/image173.png"/><Relationship Id="rId96" Type="http://schemas.openxmlformats.org/officeDocument/2006/relationships/customXml" Target="../ink/ink140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362.xml"/><Relationship Id="rId15" Type="http://schemas.openxmlformats.org/officeDocument/2006/relationships/image" Target="../media/image135.png"/><Relationship Id="rId23" Type="http://schemas.openxmlformats.org/officeDocument/2006/relationships/image" Target="../media/image139.png"/><Relationship Id="rId28" Type="http://schemas.openxmlformats.org/officeDocument/2006/relationships/customXml" Target="../ink/ink1373.xml"/><Relationship Id="rId36" Type="http://schemas.openxmlformats.org/officeDocument/2006/relationships/customXml" Target="../ink/ink1377.xml"/><Relationship Id="rId49" Type="http://schemas.openxmlformats.org/officeDocument/2006/relationships/image" Target="../media/image152.png"/><Relationship Id="rId57" Type="http://schemas.openxmlformats.org/officeDocument/2006/relationships/image" Target="../media/image156.png"/><Relationship Id="rId10" Type="http://schemas.openxmlformats.org/officeDocument/2006/relationships/customXml" Target="../ink/ink1364.xml"/><Relationship Id="rId31" Type="http://schemas.openxmlformats.org/officeDocument/2006/relationships/image" Target="../media/image143.png"/><Relationship Id="rId44" Type="http://schemas.openxmlformats.org/officeDocument/2006/relationships/customXml" Target="../ink/ink1381.xml"/><Relationship Id="rId52" Type="http://schemas.openxmlformats.org/officeDocument/2006/relationships/customXml" Target="../ink/ink1385.xml"/><Relationship Id="rId60" Type="http://schemas.openxmlformats.org/officeDocument/2006/relationships/customXml" Target="../ink/ink1389.xml"/><Relationship Id="rId65" Type="http://schemas.openxmlformats.org/officeDocument/2006/relationships/image" Target="../media/image160.png"/><Relationship Id="rId73" Type="http://schemas.openxmlformats.org/officeDocument/2006/relationships/image" Target="../media/image164.png"/><Relationship Id="rId78" Type="http://schemas.openxmlformats.org/officeDocument/2006/relationships/customXml" Target="../ink/ink1398.xml"/><Relationship Id="rId81" Type="http://schemas.openxmlformats.org/officeDocument/2006/relationships/image" Target="../media/image168.png"/><Relationship Id="rId86" Type="http://schemas.openxmlformats.org/officeDocument/2006/relationships/customXml" Target="../ink/ink1402.xml"/><Relationship Id="rId94" Type="http://schemas.openxmlformats.org/officeDocument/2006/relationships/customXml" Target="../ink/ink1406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4" Type="http://schemas.openxmlformats.org/officeDocument/2006/relationships/customXml" Target="../ink/ink1361.xml"/><Relationship Id="rId9" Type="http://schemas.openxmlformats.org/officeDocument/2006/relationships/image" Target="../media/image132.png"/><Relationship Id="rId13" Type="http://schemas.openxmlformats.org/officeDocument/2006/relationships/image" Target="../media/image134.png"/><Relationship Id="rId18" Type="http://schemas.openxmlformats.org/officeDocument/2006/relationships/customXml" Target="../ink/ink1368.xml"/><Relationship Id="rId39" Type="http://schemas.openxmlformats.org/officeDocument/2006/relationships/image" Target="../media/image147.png"/><Relationship Id="rId34" Type="http://schemas.openxmlformats.org/officeDocument/2006/relationships/customXml" Target="../ink/ink1376.xml"/><Relationship Id="rId50" Type="http://schemas.openxmlformats.org/officeDocument/2006/relationships/customXml" Target="../ink/ink1384.xml"/><Relationship Id="rId55" Type="http://schemas.openxmlformats.org/officeDocument/2006/relationships/image" Target="../media/image155.png"/><Relationship Id="rId76" Type="http://schemas.openxmlformats.org/officeDocument/2006/relationships/customXml" Target="../ink/ink1397.xml"/><Relationship Id="rId97" Type="http://schemas.openxmlformats.org/officeDocument/2006/relationships/image" Target="../media/image176.png"/><Relationship Id="rId7" Type="http://schemas.openxmlformats.org/officeDocument/2006/relationships/image" Target="../media/image131.png"/><Relationship Id="rId71" Type="http://schemas.openxmlformats.org/officeDocument/2006/relationships/image" Target="../media/image163.png"/><Relationship Id="rId92" Type="http://schemas.openxmlformats.org/officeDocument/2006/relationships/customXml" Target="../ink/ink1405.xml"/><Relationship Id="rId2" Type="http://schemas.openxmlformats.org/officeDocument/2006/relationships/customXml" Target="../ink/ink1360.xml"/><Relationship Id="rId29" Type="http://schemas.openxmlformats.org/officeDocument/2006/relationships/image" Target="../media/image142.png"/><Relationship Id="rId24" Type="http://schemas.openxmlformats.org/officeDocument/2006/relationships/customXml" Target="../ink/ink1371.xml"/><Relationship Id="rId40" Type="http://schemas.openxmlformats.org/officeDocument/2006/relationships/customXml" Target="../ink/ink1379.xml"/><Relationship Id="rId45" Type="http://schemas.openxmlformats.org/officeDocument/2006/relationships/image" Target="../media/image150.png"/><Relationship Id="rId66" Type="http://schemas.openxmlformats.org/officeDocument/2006/relationships/customXml" Target="../ink/ink1392.xml"/><Relationship Id="rId87" Type="http://schemas.openxmlformats.org/officeDocument/2006/relationships/image" Target="../media/image171.png"/><Relationship Id="rId61" Type="http://schemas.openxmlformats.org/officeDocument/2006/relationships/image" Target="../media/image158.png"/><Relationship Id="rId82" Type="http://schemas.openxmlformats.org/officeDocument/2006/relationships/customXml" Target="../ink/ink1400.xml"/><Relationship Id="rId19" Type="http://schemas.openxmlformats.org/officeDocument/2006/relationships/image" Target="../media/image137.png"/><Relationship Id="rId14" Type="http://schemas.openxmlformats.org/officeDocument/2006/relationships/customXml" Target="../ink/ink1366.xml"/><Relationship Id="rId30" Type="http://schemas.openxmlformats.org/officeDocument/2006/relationships/customXml" Target="../ink/ink1374.xml"/><Relationship Id="rId35" Type="http://schemas.openxmlformats.org/officeDocument/2006/relationships/image" Target="../media/image145.png"/><Relationship Id="rId56" Type="http://schemas.openxmlformats.org/officeDocument/2006/relationships/customXml" Target="../ink/ink1387.xml"/><Relationship Id="rId77" Type="http://schemas.openxmlformats.org/officeDocument/2006/relationships/image" Target="../media/image166.png"/><Relationship Id="rId100" Type="http://schemas.openxmlformats.org/officeDocument/2006/relationships/customXml" Target="../ink/ink1409.xml"/><Relationship Id="rId8" Type="http://schemas.openxmlformats.org/officeDocument/2006/relationships/customXml" Target="../ink/ink1363.xml"/><Relationship Id="rId51" Type="http://schemas.openxmlformats.org/officeDocument/2006/relationships/image" Target="../media/image153.png"/><Relationship Id="rId72" Type="http://schemas.openxmlformats.org/officeDocument/2006/relationships/customXml" Target="../ink/ink1395.xml"/><Relationship Id="rId93" Type="http://schemas.openxmlformats.org/officeDocument/2006/relationships/image" Target="../media/image174.png"/><Relationship Id="rId98" Type="http://schemas.openxmlformats.org/officeDocument/2006/relationships/customXml" Target="../ink/ink1408.xml"/><Relationship Id="rId3" Type="http://schemas.openxmlformats.org/officeDocument/2006/relationships/image" Target="../media/image1910.png"/></Relationships>
</file>

<file path=ppt/slides/_rels/slide3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422.xml"/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430.xml"/><Relationship Id="rId47" Type="http://schemas.openxmlformats.org/officeDocument/2006/relationships/image" Target="../media/image151.png"/><Relationship Id="rId63" Type="http://schemas.openxmlformats.org/officeDocument/2006/relationships/image" Target="../media/image159.png"/><Relationship Id="rId68" Type="http://schemas.openxmlformats.org/officeDocument/2006/relationships/customXml" Target="../ink/ink1443.xml"/><Relationship Id="rId84" Type="http://schemas.openxmlformats.org/officeDocument/2006/relationships/customXml" Target="../ink/ink1451.xml"/><Relationship Id="rId89" Type="http://schemas.openxmlformats.org/officeDocument/2006/relationships/image" Target="../media/image172.png"/><Relationship Id="rId112" Type="http://schemas.openxmlformats.org/officeDocument/2006/relationships/customXml" Target="../ink/ink1465.xml"/><Relationship Id="rId16" Type="http://schemas.openxmlformats.org/officeDocument/2006/relationships/customXml" Target="../ink/ink1417.xml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425.xml"/><Relationship Id="rId37" Type="http://schemas.openxmlformats.org/officeDocument/2006/relationships/image" Target="../media/image146.png"/><Relationship Id="rId53" Type="http://schemas.openxmlformats.org/officeDocument/2006/relationships/image" Target="../media/image154.png"/><Relationship Id="rId58" Type="http://schemas.openxmlformats.org/officeDocument/2006/relationships/customXml" Target="../ink/ink1438.xml"/><Relationship Id="rId74" Type="http://schemas.openxmlformats.org/officeDocument/2006/relationships/customXml" Target="../ink/ink1446.xml"/><Relationship Id="rId79" Type="http://schemas.openxmlformats.org/officeDocument/2006/relationships/image" Target="../media/image167.png"/><Relationship Id="rId102" Type="http://schemas.openxmlformats.org/officeDocument/2006/relationships/customXml" Target="../ink/ink1460.xml"/><Relationship Id="rId5" Type="http://schemas.openxmlformats.org/officeDocument/2006/relationships/image" Target="../media/image130.png"/><Relationship Id="rId90" Type="http://schemas.openxmlformats.org/officeDocument/2006/relationships/customXml" Target="../ink/ink1454.xml"/><Relationship Id="rId95" Type="http://schemas.openxmlformats.org/officeDocument/2006/relationships/image" Target="../media/image175.png"/><Relationship Id="rId22" Type="http://schemas.openxmlformats.org/officeDocument/2006/relationships/customXml" Target="../ink/ink1420.xml"/><Relationship Id="rId27" Type="http://schemas.openxmlformats.org/officeDocument/2006/relationships/image" Target="../media/image141.png"/><Relationship Id="rId43" Type="http://schemas.openxmlformats.org/officeDocument/2006/relationships/image" Target="../media/image149.png"/><Relationship Id="rId48" Type="http://schemas.openxmlformats.org/officeDocument/2006/relationships/customXml" Target="../ink/ink1433.xml"/><Relationship Id="rId64" Type="http://schemas.openxmlformats.org/officeDocument/2006/relationships/customXml" Target="../ink/ink1441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18" Type="http://schemas.openxmlformats.org/officeDocument/2006/relationships/customXml" Target="../ink/ink1468.xml"/><Relationship Id="rId80" Type="http://schemas.openxmlformats.org/officeDocument/2006/relationships/customXml" Target="../ink/ink1449.xml"/><Relationship Id="rId85" Type="http://schemas.openxmlformats.org/officeDocument/2006/relationships/image" Target="../media/image170.png"/><Relationship Id="rId12" Type="http://schemas.openxmlformats.org/officeDocument/2006/relationships/customXml" Target="../ink/ink1415.xml"/><Relationship Id="rId17" Type="http://schemas.openxmlformats.org/officeDocument/2006/relationships/image" Target="../media/image136.png"/><Relationship Id="rId33" Type="http://schemas.openxmlformats.org/officeDocument/2006/relationships/image" Target="../media/image144.png"/><Relationship Id="rId38" Type="http://schemas.openxmlformats.org/officeDocument/2006/relationships/customXml" Target="../ink/ink1428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08" Type="http://schemas.openxmlformats.org/officeDocument/2006/relationships/customXml" Target="../ink/ink1463.xml"/><Relationship Id="rId54" Type="http://schemas.openxmlformats.org/officeDocument/2006/relationships/customXml" Target="../ink/ink1436.xml"/><Relationship Id="rId70" Type="http://schemas.openxmlformats.org/officeDocument/2006/relationships/customXml" Target="../ink/ink1444.xml"/><Relationship Id="rId75" Type="http://schemas.openxmlformats.org/officeDocument/2006/relationships/image" Target="../media/image165.png"/><Relationship Id="rId91" Type="http://schemas.openxmlformats.org/officeDocument/2006/relationships/image" Target="../media/image173.png"/><Relationship Id="rId96" Type="http://schemas.openxmlformats.org/officeDocument/2006/relationships/customXml" Target="../ink/ink145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412.xml"/><Relationship Id="rId23" Type="http://schemas.openxmlformats.org/officeDocument/2006/relationships/image" Target="../media/image139.png"/><Relationship Id="rId28" Type="http://schemas.openxmlformats.org/officeDocument/2006/relationships/customXml" Target="../ink/ink1423.xml"/><Relationship Id="rId49" Type="http://schemas.openxmlformats.org/officeDocument/2006/relationships/image" Target="../media/image152.png"/><Relationship Id="rId114" Type="http://schemas.openxmlformats.org/officeDocument/2006/relationships/customXml" Target="../ink/ink1466.xml"/><Relationship Id="rId119" Type="http://schemas.openxmlformats.org/officeDocument/2006/relationships/image" Target="../media/image187.png"/><Relationship Id="rId10" Type="http://schemas.openxmlformats.org/officeDocument/2006/relationships/customXml" Target="../ink/ink1414.xml"/><Relationship Id="rId31" Type="http://schemas.openxmlformats.org/officeDocument/2006/relationships/image" Target="../media/image143.png"/><Relationship Id="rId44" Type="http://schemas.openxmlformats.org/officeDocument/2006/relationships/customXml" Target="../ink/ink1431.xml"/><Relationship Id="rId52" Type="http://schemas.openxmlformats.org/officeDocument/2006/relationships/customXml" Target="../ink/ink1435.xml"/><Relationship Id="rId60" Type="http://schemas.openxmlformats.org/officeDocument/2006/relationships/customXml" Target="../ink/ink1439.xml"/><Relationship Id="rId65" Type="http://schemas.openxmlformats.org/officeDocument/2006/relationships/image" Target="../media/image160.png"/><Relationship Id="rId73" Type="http://schemas.openxmlformats.org/officeDocument/2006/relationships/image" Target="../media/image164.png"/><Relationship Id="rId78" Type="http://schemas.openxmlformats.org/officeDocument/2006/relationships/customXml" Target="../ink/ink1448.xml"/><Relationship Id="rId81" Type="http://schemas.openxmlformats.org/officeDocument/2006/relationships/image" Target="../media/image168.png"/><Relationship Id="rId86" Type="http://schemas.openxmlformats.org/officeDocument/2006/relationships/customXml" Target="../ink/ink1452.xml"/><Relationship Id="rId94" Type="http://schemas.openxmlformats.org/officeDocument/2006/relationships/customXml" Target="../ink/ink1456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4" Type="http://schemas.openxmlformats.org/officeDocument/2006/relationships/customXml" Target="../ink/ink1411.xml"/><Relationship Id="rId9" Type="http://schemas.openxmlformats.org/officeDocument/2006/relationships/image" Target="../media/image132.png"/><Relationship Id="rId13" Type="http://schemas.openxmlformats.org/officeDocument/2006/relationships/image" Target="../media/image134.png"/><Relationship Id="rId18" Type="http://schemas.openxmlformats.org/officeDocument/2006/relationships/customXml" Target="../ink/ink1418.xml"/><Relationship Id="rId39" Type="http://schemas.openxmlformats.org/officeDocument/2006/relationships/image" Target="../media/image147.png"/><Relationship Id="rId109" Type="http://schemas.openxmlformats.org/officeDocument/2006/relationships/image" Target="../media/image182.png"/><Relationship Id="rId34" Type="http://schemas.openxmlformats.org/officeDocument/2006/relationships/customXml" Target="../ink/ink1426.xml"/><Relationship Id="rId50" Type="http://schemas.openxmlformats.org/officeDocument/2006/relationships/customXml" Target="../ink/ink1434.xml"/><Relationship Id="rId55" Type="http://schemas.openxmlformats.org/officeDocument/2006/relationships/image" Target="../media/image155.png"/><Relationship Id="rId76" Type="http://schemas.openxmlformats.org/officeDocument/2006/relationships/customXml" Target="../ink/ink1447.xml"/><Relationship Id="rId97" Type="http://schemas.openxmlformats.org/officeDocument/2006/relationships/image" Target="../media/image176.png"/><Relationship Id="rId104" Type="http://schemas.openxmlformats.org/officeDocument/2006/relationships/customXml" Target="../ink/ink1461.xml"/><Relationship Id="rId7" Type="http://schemas.openxmlformats.org/officeDocument/2006/relationships/image" Target="../media/image131.png"/><Relationship Id="rId71" Type="http://schemas.openxmlformats.org/officeDocument/2006/relationships/image" Target="../media/image163.png"/><Relationship Id="rId92" Type="http://schemas.openxmlformats.org/officeDocument/2006/relationships/customXml" Target="../ink/ink1455.xml"/><Relationship Id="rId2" Type="http://schemas.openxmlformats.org/officeDocument/2006/relationships/customXml" Target="../ink/ink1410.xml"/><Relationship Id="rId29" Type="http://schemas.openxmlformats.org/officeDocument/2006/relationships/image" Target="../media/image142.png"/><Relationship Id="rId24" Type="http://schemas.openxmlformats.org/officeDocument/2006/relationships/customXml" Target="../ink/ink1421.xml"/><Relationship Id="rId40" Type="http://schemas.openxmlformats.org/officeDocument/2006/relationships/customXml" Target="../ink/ink1429.xml"/><Relationship Id="rId45" Type="http://schemas.openxmlformats.org/officeDocument/2006/relationships/image" Target="../media/image150.png"/><Relationship Id="rId66" Type="http://schemas.openxmlformats.org/officeDocument/2006/relationships/customXml" Target="../ink/ink1442.xml"/><Relationship Id="rId87" Type="http://schemas.openxmlformats.org/officeDocument/2006/relationships/image" Target="../media/image171.png"/><Relationship Id="rId110" Type="http://schemas.openxmlformats.org/officeDocument/2006/relationships/customXml" Target="../ink/ink1464.xml"/><Relationship Id="rId115" Type="http://schemas.openxmlformats.org/officeDocument/2006/relationships/image" Target="../media/image185.png"/><Relationship Id="rId61" Type="http://schemas.openxmlformats.org/officeDocument/2006/relationships/image" Target="../media/image158.png"/><Relationship Id="rId82" Type="http://schemas.openxmlformats.org/officeDocument/2006/relationships/customXml" Target="../ink/ink1450.xml"/><Relationship Id="rId19" Type="http://schemas.openxmlformats.org/officeDocument/2006/relationships/image" Target="../media/image137.png"/><Relationship Id="rId14" Type="http://schemas.openxmlformats.org/officeDocument/2006/relationships/customXml" Target="../ink/ink1416.xml"/><Relationship Id="rId30" Type="http://schemas.openxmlformats.org/officeDocument/2006/relationships/customXml" Target="../ink/ink1424.xml"/><Relationship Id="rId35" Type="http://schemas.openxmlformats.org/officeDocument/2006/relationships/image" Target="../media/image145.png"/><Relationship Id="rId56" Type="http://schemas.openxmlformats.org/officeDocument/2006/relationships/customXml" Target="../ink/ink1437.xml"/><Relationship Id="rId77" Type="http://schemas.openxmlformats.org/officeDocument/2006/relationships/image" Target="../media/image166.png"/><Relationship Id="rId100" Type="http://schemas.openxmlformats.org/officeDocument/2006/relationships/customXml" Target="../ink/ink1459.xml"/><Relationship Id="rId105" Type="http://schemas.openxmlformats.org/officeDocument/2006/relationships/image" Target="../media/image180.png"/><Relationship Id="rId8" Type="http://schemas.openxmlformats.org/officeDocument/2006/relationships/customXml" Target="../ink/ink1413.xml"/><Relationship Id="rId51" Type="http://schemas.openxmlformats.org/officeDocument/2006/relationships/image" Target="../media/image153.png"/><Relationship Id="rId72" Type="http://schemas.openxmlformats.org/officeDocument/2006/relationships/customXml" Target="../ink/ink1445.xml"/><Relationship Id="rId93" Type="http://schemas.openxmlformats.org/officeDocument/2006/relationships/image" Target="../media/image174.png"/><Relationship Id="rId98" Type="http://schemas.openxmlformats.org/officeDocument/2006/relationships/customXml" Target="../ink/ink1458.xml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432.xml"/><Relationship Id="rId67" Type="http://schemas.openxmlformats.org/officeDocument/2006/relationships/image" Target="../media/image161.png"/><Relationship Id="rId116" Type="http://schemas.openxmlformats.org/officeDocument/2006/relationships/customXml" Target="../ink/ink1467.xml"/><Relationship Id="rId20" Type="http://schemas.openxmlformats.org/officeDocument/2006/relationships/customXml" Target="../ink/ink1419.xml"/><Relationship Id="rId41" Type="http://schemas.openxmlformats.org/officeDocument/2006/relationships/image" Target="../media/image148.png"/><Relationship Id="rId62" Type="http://schemas.openxmlformats.org/officeDocument/2006/relationships/customXml" Target="../ink/ink1440.xml"/><Relationship Id="rId83" Type="http://schemas.openxmlformats.org/officeDocument/2006/relationships/image" Target="../media/image169.png"/><Relationship Id="rId88" Type="http://schemas.openxmlformats.org/officeDocument/2006/relationships/customXml" Target="../ink/ink1453.xml"/><Relationship Id="rId111" Type="http://schemas.openxmlformats.org/officeDocument/2006/relationships/image" Target="../media/image183.png"/><Relationship Id="rId15" Type="http://schemas.openxmlformats.org/officeDocument/2006/relationships/image" Target="../media/image135.png"/><Relationship Id="rId36" Type="http://schemas.openxmlformats.org/officeDocument/2006/relationships/customXml" Target="../ink/ink1427.xml"/><Relationship Id="rId57" Type="http://schemas.openxmlformats.org/officeDocument/2006/relationships/image" Target="../media/image156.png"/><Relationship Id="rId106" Type="http://schemas.openxmlformats.org/officeDocument/2006/relationships/customXml" Target="../ink/ink1462.xm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489.xml"/><Relationship Id="rId63" Type="http://schemas.openxmlformats.org/officeDocument/2006/relationships/image" Target="../media/image159.png"/><Relationship Id="rId84" Type="http://schemas.openxmlformats.org/officeDocument/2006/relationships/customXml" Target="../ink/ink1510.xml"/><Relationship Id="rId138" Type="http://schemas.openxmlformats.org/officeDocument/2006/relationships/customXml" Target="../ink/ink1537.xml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484.xml"/><Relationship Id="rId37" Type="http://schemas.openxmlformats.org/officeDocument/2006/relationships/image" Target="../media/image146.png"/><Relationship Id="rId53" Type="http://schemas.openxmlformats.org/officeDocument/2006/relationships/image" Target="../media/image154.png"/><Relationship Id="rId58" Type="http://schemas.openxmlformats.org/officeDocument/2006/relationships/customXml" Target="../ink/ink1497.xml"/><Relationship Id="rId74" Type="http://schemas.openxmlformats.org/officeDocument/2006/relationships/customXml" Target="../ink/ink1505.xml"/><Relationship Id="rId79" Type="http://schemas.openxmlformats.org/officeDocument/2006/relationships/image" Target="../media/image167.png"/><Relationship Id="rId102" Type="http://schemas.openxmlformats.org/officeDocument/2006/relationships/customXml" Target="../ink/ink1519.xml"/><Relationship Id="rId123" Type="http://schemas.openxmlformats.org/officeDocument/2006/relationships/image" Target="../media/image189.png"/><Relationship Id="rId128" Type="http://schemas.openxmlformats.org/officeDocument/2006/relationships/customXml" Target="../ink/ink1532.xml"/><Relationship Id="rId5" Type="http://schemas.openxmlformats.org/officeDocument/2006/relationships/image" Target="../media/image130.png"/><Relationship Id="rId90" Type="http://schemas.openxmlformats.org/officeDocument/2006/relationships/customXml" Target="../ink/ink1513.xml"/><Relationship Id="rId95" Type="http://schemas.openxmlformats.org/officeDocument/2006/relationships/image" Target="../media/image175.png"/><Relationship Id="rId22" Type="http://schemas.openxmlformats.org/officeDocument/2006/relationships/customXml" Target="../ink/ink1479.xml"/><Relationship Id="rId27" Type="http://schemas.openxmlformats.org/officeDocument/2006/relationships/image" Target="../media/image141.png"/><Relationship Id="rId43" Type="http://schemas.openxmlformats.org/officeDocument/2006/relationships/image" Target="../media/image149.png"/><Relationship Id="rId48" Type="http://schemas.openxmlformats.org/officeDocument/2006/relationships/customXml" Target="../ink/ink1492.xml"/><Relationship Id="rId64" Type="http://schemas.openxmlformats.org/officeDocument/2006/relationships/customXml" Target="../ink/ink1500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18" Type="http://schemas.openxmlformats.org/officeDocument/2006/relationships/customXml" Target="../ink/ink1527.xml"/><Relationship Id="rId134" Type="http://schemas.openxmlformats.org/officeDocument/2006/relationships/customXml" Target="../ink/ink1535.xml"/><Relationship Id="rId139" Type="http://schemas.openxmlformats.org/officeDocument/2006/relationships/image" Target="../media/image197.png"/><Relationship Id="rId80" Type="http://schemas.openxmlformats.org/officeDocument/2006/relationships/customXml" Target="../ink/ink1508.xml"/><Relationship Id="rId85" Type="http://schemas.openxmlformats.org/officeDocument/2006/relationships/image" Target="../media/image170.png"/><Relationship Id="rId12" Type="http://schemas.openxmlformats.org/officeDocument/2006/relationships/customXml" Target="../ink/ink1474.xml"/><Relationship Id="rId17" Type="http://schemas.openxmlformats.org/officeDocument/2006/relationships/image" Target="../media/image136.png"/><Relationship Id="rId33" Type="http://schemas.openxmlformats.org/officeDocument/2006/relationships/image" Target="../media/image144.png"/><Relationship Id="rId38" Type="http://schemas.openxmlformats.org/officeDocument/2006/relationships/customXml" Target="../ink/ink1487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08" Type="http://schemas.openxmlformats.org/officeDocument/2006/relationships/customXml" Target="../ink/ink1522.xml"/><Relationship Id="rId124" Type="http://schemas.openxmlformats.org/officeDocument/2006/relationships/customXml" Target="../ink/ink1530.xml"/><Relationship Id="rId129" Type="http://schemas.openxmlformats.org/officeDocument/2006/relationships/image" Target="../media/image192.png"/><Relationship Id="rId54" Type="http://schemas.openxmlformats.org/officeDocument/2006/relationships/customXml" Target="../ink/ink1495.xml"/><Relationship Id="rId70" Type="http://schemas.openxmlformats.org/officeDocument/2006/relationships/customXml" Target="../ink/ink1503.xml"/><Relationship Id="rId75" Type="http://schemas.openxmlformats.org/officeDocument/2006/relationships/image" Target="../media/image165.png"/><Relationship Id="rId91" Type="http://schemas.openxmlformats.org/officeDocument/2006/relationships/image" Target="../media/image173.png"/><Relationship Id="rId96" Type="http://schemas.openxmlformats.org/officeDocument/2006/relationships/customXml" Target="../ink/ink1516.xml"/><Relationship Id="rId140" Type="http://schemas.openxmlformats.org/officeDocument/2006/relationships/customXml" Target="../ink/ink153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1471.xml"/><Relationship Id="rId23" Type="http://schemas.openxmlformats.org/officeDocument/2006/relationships/image" Target="../media/image139.png"/><Relationship Id="rId28" Type="http://schemas.openxmlformats.org/officeDocument/2006/relationships/customXml" Target="../ink/ink1482.xml"/><Relationship Id="rId49" Type="http://schemas.openxmlformats.org/officeDocument/2006/relationships/image" Target="../media/image152.png"/><Relationship Id="rId114" Type="http://schemas.openxmlformats.org/officeDocument/2006/relationships/customXml" Target="../ink/ink1525.xml"/><Relationship Id="rId119" Type="http://schemas.openxmlformats.org/officeDocument/2006/relationships/image" Target="../media/image187.png"/><Relationship Id="rId44" Type="http://schemas.openxmlformats.org/officeDocument/2006/relationships/customXml" Target="../ink/ink1490.xml"/><Relationship Id="rId60" Type="http://schemas.openxmlformats.org/officeDocument/2006/relationships/customXml" Target="../ink/ink1498.xml"/><Relationship Id="rId65" Type="http://schemas.openxmlformats.org/officeDocument/2006/relationships/image" Target="../media/image160.png"/><Relationship Id="rId81" Type="http://schemas.openxmlformats.org/officeDocument/2006/relationships/image" Target="../media/image168.png"/><Relationship Id="rId86" Type="http://schemas.openxmlformats.org/officeDocument/2006/relationships/customXml" Target="../ink/ink1511.xml"/><Relationship Id="rId130" Type="http://schemas.openxmlformats.org/officeDocument/2006/relationships/customXml" Target="../ink/ink1533.xml"/><Relationship Id="rId135" Type="http://schemas.openxmlformats.org/officeDocument/2006/relationships/image" Target="../media/image195.png"/><Relationship Id="rId13" Type="http://schemas.openxmlformats.org/officeDocument/2006/relationships/image" Target="../media/image134.png"/><Relationship Id="rId18" Type="http://schemas.openxmlformats.org/officeDocument/2006/relationships/customXml" Target="../ink/ink1477.xml"/><Relationship Id="rId39" Type="http://schemas.openxmlformats.org/officeDocument/2006/relationships/image" Target="../media/image147.png"/><Relationship Id="rId109" Type="http://schemas.openxmlformats.org/officeDocument/2006/relationships/image" Target="../media/image182.png"/><Relationship Id="rId34" Type="http://schemas.openxmlformats.org/officeDocument/2006/relationships/customXml" Target="../ink/ink1485.xml"/><Relationship Id="rId50" Type="http://schemas.openxmlformats.org/officeDocument/2006/relationships/customXml" Target="../ink/ink1493.xml"/><Relationship Id="rId55" Type="http://schemas.openxmlformats.org/officeDocument/2006/relationships/image" Target="../media/image155.png"/><Relationship Id="rId76" Type="http://schemas.openxmlformats.org/officeDocument/2006/relationships/customXml" Target="../ink/ink1506.xml"/><Relationship Id="rId97" Type="http://schemas.openxmlformats.org/officeDocument/2006/relationships/image" Target="../media/image176.png"/><Relationship Id="rId104" Type="http://schemas.openxmlformats.org/officeDocument/2006/relationships/customXml" Target="../ink/ink1520.xml"/><Relationship Id="rId120" Type="http://schemas.openxmlformats.org/officeDocument/2006/relationships/customXml" Target="../ink/ink1528.xml"/><Relationship Id="rId125" Type="http://schemas.openxmlformats.org/officeDocument/2006/relationships/image" Target="../media/image190.png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71" Type="http://schemas.openxmlformats.org/officeDocument/2006/relationships/image" Target="../media/image163.png"/><Relationship Id="rId92" Type="http://schemas.openxmlformats.org/officeDocument/2006/relationships/customXml" Target="../ink/ink1514.xml"/><Relationship Id="rId2" Type="http://schemas.openxmlformats.org/officeDocument/2006/relationships/customXml" Target="../ink/ink1469.xml"/><Relationship Id="rId29" Type="http://schemas.openxmlformats.org/officeDocument/2006/relationships/image" Target="../media/image142.png"/><Relationship Id="rId24" Type="http://schemas.openxmlformats.org/officeDocument/2006/relationships/customXml" Target="../ink/ink1480.xml"/><Relationship Id="rId40" Type="http://schemas.openxmlformats.org/officeDocument/2006/relationships/customXml" Target="../ink/ink1488.xml"/><Relationship Id="rId45" Type="http://schemas.openxmlformats.org/officeDocument/2006/relationships/image" Target="../media/image150.png"/><Relationship Id="rId66" Type="http://schemas.openxmlformats.org/officeDocument/2006/relationships/customXml" Target="../ink/ink1501.xml"/><Relationship Id="rId87" Type="http://schemas.openxmlformats.org/officeDocument/2006/relationships/image" Target="../media/image171.png"/><Relationship Id="rId110" Type="http://schemas.openxmlformats.org/officeDocument/2006/relationships/customXml" Target="../ink/ink1523.xml"/><Relationship Id="rId115" Type="http://schemas.openxmlformats.org/officeDocument/2006/relationships/image" Target="../media/image185.png"/><Relationship Id="rId131" Type="http://schemas.openxmlformats.org/officeDocument/2006/relationships/image" Target="../media/image193.png"/><Relationship Id="rId136" Type="http://schemas.openxmlformats.org/officeDocument/2006/relationships/customXml" Target="../ink/ink1536.xml"/><Relationship Id="rId61" Type="http://schemas.openxmlformats.org/officeDocument/2006/relationships/image" Target="../media/image158.png"/><Relationship Id="rId82" Type="http://schemas.openxmlformats.org/officeDocument/2006/relationships/customXml" Target="../ink/ink1509.xml"/><Relationship Id="rId19" Type="http://schemas.openxmlformats.org/officeDocument/2006/relationships/image" Target="../media/image137.png"/><Relationship Id="rId14" Type="http://schemas.openxmlformats.org/officeDocument/2006/relationships/customXml" Target="../ink/ink1475.xml"/><Relationship Id="rId30" Type="http://schemas.openxmlformats.org/officeDocument/2006/relationships/customXml" Target="../ink/ink1483.xml"/><Relationship Id="rId35" Type="http://schemas.openxmlformats.org/officeDocument/2006/relationships/image" Target="../media/image145.png"/><Relationship Id="rId56" Type="http://schemas.openxmlformats.org/officeDocument/2006/relationships/customXml" Target="../ink/ink1496.xml"/><Relationship Id="rId77" Type="http://schemas.openxmlformats.org/officeDocument/2006/relationships/image" Target="../media/image166.png"/><Relationship Id="rId100" Type="http://schemas.openxmlformats.org/officeDocument/2006/relationships/customXml" Target="../ink/ink1518.xml"/><Relationship Id="rId105" Type="http://schemas.openxmlformats.org/officeDocument/2006/relationships/image" Target="../media/image180.png"/><Relationship Id="rId126" Type="http://schemas.openxmlformats.org/officeDocument/2006/relationships/customXml" Target="../ink/ink1531.xml"/><Relationship Id="rId8" Type="http://schemas.openxmlformats.org/officeDocument/2006/relationships/customXml" Target="../ink/ink1472.xml"/><Relationship Id="rId51" Type="http://schemas.openxmlformats.org/officeDocument/2006/relationships/image" Target="../media/image153.png"/><Relationship Id="rId72" Type="http://schemas.openxmlformats.org/officeDocument/2006/relationships/customXml" Target="../ink/ink1504.xml"/><Relationship Id="rId93" Type="http://schemas.openxmlformats.org/officeDocument/2006/relationships/image" Target="../media/image174.png"/><Relationship Id="rId98" Type="http://schemas.openxmlformats.org/officeDocument/2006/relationships/customXml" Target="../ink/ink1517.xml"/><Relationship Id="rId121" Type="http://schemas.openxmlformats.org/officeDocument/2006/relationships/image" Target="../media/image188.png"/><Relationship Id="rId142" Type="http://schemas.openxmlformats.org/officeDocument/2006/relationships/customXml" Target="../ink/ink1539.xml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491.xml"/><Relationship Id="rId67" Type="http://schemas.openxmlformats.org/officeDocument/2006/relationships/image" Target="../media/image161.png"/><Relationship Id="rId116" Type="http://schemas.openxmlformats.org/officeDocument/2006/relationships/customXml" Target="../ink/ink1526.xml"/><Relationship Id="rId137" Type="http://schemas.openxmlformats.org/officeDocument/2006/relationships/image" Target="../media/image196.png"/><Relationship Id="rId20" Type="http://schemas.openxmlformats.org/officeDocument/2006/relationships/customXml" Target="../ink/ink1478.xml"/><Relationship Id="rId41" Type="http://schemas.openxmlformats.org/officeDocument/2006/relationships/image" Target="../media/image148.png"/><Relationship Id="rId62" Type="http://schemas.openxmlformats.org/officeDocument/2006/relationships/customXml" Target="../ink/ink1499.xml"/><Relationship Id="rId83" Type="http://schemas.openxmlformats.org/officeDocument/2006/relationships/image" Target="../media/image169.png"/><Relationship Id="rId88" Type="http://schemas.openxmlformats.org/officeDocument/2006/relationships/customXml" Target="../ink/ink1512.xml"/><Relationship Id="rId111" Type="http://schemas.openxmlformats.org/officeDocument/2006/relationships/image" Target="../media/image183.png"/><Relationship Id="rId132" Type="http://schemas.openxmlformats.org/officeDocument/2006/relationships/customXml" Target="../ink/ink1534.xml"/><Relationship Id="rId15" Type="http://schemas.openxmlformats.org/officeDocument/2006/relationships/image" Target="../media/image135.png"/><Relationship Id="rId36" Type="http://schemas.openxmlformats.org/officeDocument/2006/relationships/customXml" Target="../ink/ink1486.xml"/><Relationship Id="rId57" Type="http://schemas.openxmlformats.org/officeDocument/2006/relationships/image" Target="../media/image156.png"/><Relationship Id="rId106" Type="http://schemas.openxmlformats.org/officeDocument/2006/relationships/customXml" Target="../ink/ink1521.xml"/><Relationship Id="rId127" Type="http://schemas.openxmlformats.org/officeDocument/2006/relationships/image" Target="../media/image191.png"/><Relationship Id="rId10" Type="http://schemas.openxmlformats.org/officeDocument/2006/relationships/customXml" Target="../ink/ink1473.xml"/><Relationship Id="rId31" Type="http://schemas.openxmlformats.org/officeDocument/2006/relationships/image" Target="../media/image143.png"/><Relationship Id="rId52" Type="http://schemas.openxmlformats.org/officeDocument/2006/relationships/customXml" Target="../ink/ink1494.xml"/><Relationship Id="rId73" Type="http://schemas.openxmlformats.org/officeDocument/2006/relationships/image" Target="../media/image164.png"/><Relationship Id="rId78" Type="http://schemas.openxmlformats.org/officeDocument/2006/relationships/customXml" Target="../ink/ink1507.xml"/><Relationship Id="rId94" Type="http://schemas.openxmlformats.org/officeDocument/2006/relationships/customXml" Target="../ink/ink1515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529.xml"/><Relationship Id="rId143" Type="http://schemas.openxmlformats.org/officeDocument/2006/relationships/image" Target="../media/image199.png"/><Relationship Id="rId4" Type="http://schemas.openxmlformats.org/officeDocument/2006/relationships/customXml" Target="../ink/ink1470.xml"/><Relationship Id="rId9" Type="http://schemas.openxmlformats.org/officeDocument/2006/relationships/image" Target="../media/image132.png"/><Relationship Id="rId26" Type="http://schemas.openxmlformats.org/officeDocument/2006/relationships/customXml" Target="../ink/ink1481.xml"/><Relationship Id="rId47" Type="http://schemas.openxmlformats.org/officeDocument/2006/relationships/image" Target="../media/image151.png"/><Relationship Id="rId68" Type="http://schemas.openxmlformats.org/officeDocument/2006/relationships/customXml" Target="../ink/ink1502.xml"/><Relationship Id="rId89" Type="http://schemas.openxmlformats.org/officeDocument/2006/relationships/image" Target="../media/image172.png"/><Relationship Id="rId112" Type="http://schemas.openxmlformats.org/officeDocument/2006/relationships/customXml" Target="../ink/ink1524.xml"/><Relationship Id="rId133" Type="http://schemas.openxmlformats.org/officeDocument/2006/relationships/image" Target="../media/image194.png"/><Relationship Id="rId16" Type="http://schemas.openxmlformats.org/officeDocument/2006/relationships/customXml" Target="../ink/ink1476.xm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560.xml"/><Relationship Id="rId63" Type="http://schemas.openxmlformats.org/officeDocument/2006/relationships/image" Target="../media/image159.png"/><Relationship Id="rId84" Type="http://schemas.openxmlformats.org/officeDocument/2006/relationships/customXml" Target="../ink/ink1581.xml"/><Relationship Id="rId138" Type="http://schemas.openxmlformats.org/officeDocument/2006/relationships/customXml" Target="../ink/ink1608.xml"/><Relationship Id="rId159" Type="http://schemas.openxmlformats.org/officeDocument/2006/relationships/image" Target="../media/image207.png"/><Relationship Id="rId170" Type="http://schemas.openxmlformats.org/officeDocument/2006/relationships/customXml" Target="../ink/ink1624.xml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555.xml"/><Relationship Id="rId53" Type="http://schemas.openxmlformats.org/officeDocument/2006/relationships/image" Target="../media/image154.png"/><Relationship Id="rId74" Type="http://schemas.openxmlformats.org/officeDocument/2006/relationships/customXml" Target="../ink/ink1576.xml"/><Relationship Id="rId128" Type="http://schemas.openxmlformats.org/officeDocument/2006/relationships/customXml" Target="../ink/ink1603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1619.xml"/><Relationship Id="rId22" Type="http://schemas.openxmlformats.org/officeDocument/2006/relationships/customXml" Target="../ink/ink1550.xml"/><Relationship Id="rId43" Type="http://schemas.openxmlformats.org/officeDocument/2006/relationships/image" Target="../media/image149.png"/><Relationship Id="rId64" Type="http://schemas.openxmlformats.org/officeDocument/2006/relationships/customXml" Target="../ink/ink1571.xml"/><Relationship Id="rId118" Type="http://schemas.openxmlformats.org/officeDocument/2006/relationships/customXml" Target="../ink/ink1598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1614.xml"/><Relationship Id="rId171" Type="http://schemas.openxmlformats.org/officeDocument/2006/relationships/image" Target="../media/image213.png"/><Relationship Id="rId12" Type="http://schemas.openxmlformats.org/officeDocument/2006/relationships/customXml" Target="../ink/ink1545.xml"/><Relationship Id="rId33" Type="http://schemas.openxmlformats.org/officeDocument/2006/relationships/image" Target="../media/image144.png"/><Relationship Id="rId108" Type="http://schemas.openxmlformats.org/officeDocument/2006/relationships/customXml" Target="../ink/ink1593.xml"/><Relationship Id="rId129" Type="http://schemas.openxmlformats.org/officeDocument/2006/relationships/image" Target="../media/image192.png"/><Relationship Id="rId54" Type="http://schemas.openxmlformats.org/officeDocument/2006/relationships/customXml" Target="../ink/ink1566.xml"/><Relationship Id="rId75" Type="http://schemas.openxmlformats.org/officeDocument/2006/relationships/image" Target="../media/image165.png"/><Relationship Id="rId96" Type="http://schemas.openxmlformats.org/officeDocument/2006/relationships/customXml" Target="../ink/ink1587.xml"/><Relationship Id="rId140" Type="http://schemas.openxmlformats.org/officeDocument/2006/relationships/customXml" Target="../ink/ink1609.xml"/><Relationship Id="rId161" Type="http://schemas.openxmlformats.org/officeDocument/2006/relationships/image" Target="../media/image208.png"/><Relationship Id="rId6" Type="http://schemas.openxmlformats.org/officeDocument/2006/relationships/customXml" Target="../ink/ink1542.xml"/><Relationship Id="rId23" Type="http://schemas.openxmlformats.org/officeDocument/2006/relationships/image" Target="../media/image139.png"/><Relationship Id="rId28" Type="http://schemas.openxmlformats.org/officeDocument/2006/relationships/customXml" Target="../ink/ink1553.xml"/><Relationship Id="rId49" Type="http://schemas.openxmlformats.org/officeDocument/2006/relationships/image" Target="../media/image152.png"/><Relationship Id="rId114" Type="http://schemas.openxmlformats.org/officeDocument/2006/relationships/customXml" Target="../ink/ink1596.xml"/><Relationship Id="rId119" Type="http://schemas.openxmlformats.org/officeDocument/2006/relationships/image" Target="../media/image187.png"/><Relationship Id="rId44" Type="http://schemas.openxmlformats.org/officeDocument/2006/relationships/customXml" Target="../ink/ink1561.xml"/><Relationship Id="rId60" Type="http://schemas.openxmlformats.org/officeDocument/2006/relationships/customXml" Target="../ink/ink1569.xml"/><Relationship Id="rId65" Type="http://schemas.openxmlformats.org/officeDocument/2006/relationships/image" Target="../media/image160.png"/><Relationship Id="rId81" Type="http://schemas.openxmlformats.org/officeDocument/2006/relationships/image" Target="../media/image168.png"/><Relationship Id="rId86" Type="http://schemas.openxmlformats.org/officeDocument/2006/relationships/customXml" Target="../ink/ink1582.xml"/><Relationship Id="rId130" Type="http://schemas.openxmlformats.org/officeDocument/2006/relationships/customXml" Target="../ink/ink1604.xml"/><Relationship Id="rId135" Type="http://schemas.openxmlformats.org/officeDocument/2006/relationships/image" Target="../media/image195.png"/><Relationship Id="rId151" Type="http://schemas.openxmlformats.org/officeDocument/2006/relationships/image" Target="../media/image203.png"/><Relationship Id="rId156" Type="http://schemas.openxmlformats.org/officeDocument/2006/relationships/customXml" Target="../ink/ink1617.xml"/><Relationship Id="rId177" Type="http://schemas.openxmlformats.org/officeDocument/2006/relationships/image" Target="../media/image216.png"/><Relationship Id="rId172" Type="http://schemas.openxmlformats.org/officeDocument/2006/relationships/customXml" Target="../ink/ink1625.xml"/><Relationship Id="rId13" Type="http://schemas.openxmlformats.org/officeDocument/2006/relationships/image" Target="../media/image134.png"/><Relationship Id="rId18" Type="http://schemas.openxmlformats.org/officeDocument/2006/relationships/customXml" Target="../ink/ink1548.xml"/><Relationship Id="rId39" Type="http://schemas.openxmlformats.org/officeDocument/2006/relationships/image" Target="../media/image147.png"/><Relationship Id="rId109" Type="http://schemas.openxmlformats.org/officeDocument/2006/relationships/image" Target="../media/image182.png"/><Relationship Id="rId34" Type="http://schemas.openxmlformats.org/officeDocument/2006/relationships/customXml" Target="../ink/ink1556.xml"/><Relationship Id="rId50" Type="http://schemas.openxmlformats.org/officeDocument/2006/relationships/customXml" Target="../ink/ink1564.xml"/><Relationship Id="rId55" Type="http://schemas.openxmlformats.org/officeDocument/2006/relationships/image" Target="../media/image155.png"/><Relationship Id="rId76" Type="http://schemas.openxmlformats.org/officeDocument/2006/relationships/customXml" Target="../ink/ink1577.xml"/><Relationship Id="rId97" Type="http://schemas.openxmlformats.org/officeDocument/2006/relationships/image" Target="../media/image176.png"/><Relationship Id="rId104" Type="http://schemas.openxmlformats.org/officeDocument/2006/relationships/customXml" Target="../ink/ink1591.xml"/><Relationship Id="rId120" Type="http://schemas.openxmlformats.org/officeDocument/2006/relationships/customXml" Target="../ink/ink1599.xml"/><Relationship Id="rId125" Type="http://schemas.openxmlformats.org/officeDocument/2006/relationships/image" Target="../media/image190.png"/><Relationship Id="rId141" Type="http://schemas.openxmlformats.org/officeDocument/2006/relationships/image" Target="../media/image198.png"/><Relationship Id="rId146" Type="http://schemas.openxmlformats.org/officeDocument/2006/relationships/customXml" Target="../ink/ink1612.xml"/><Relationship Id="rId167" Type="http://schemas.openxmlformats.org/officeDocument/2006/relationships/image" Target="../media/image211.png"/><Relationship Id="rId7" Type="http://schemas.openxmlformats.org/officeDocument/2006/relationships/image" Target="../media/image131.png"/><Relationship Id="rId71" Type="http://schemas.openxmlformats.org/officeDocument/2006/relationships/image" Target="../media/image163.png"/><Relationship Id="rId92" Type="http://schemas.openxmlformats.org/officeDocument/2006/relationships/customXml" Target="../ink/ink1585.xml"/><Relationship Id="rId162" Type="http://schemas.openxmlformats.org/officeDocument/2006/relationships/customXml" Target="../ink/ink1620.xml"/><Relationship Id="rId2" Type="http://schemas.openxmlformats.org/officeDocument/2006/relationships/customXml" Target="../ink/ink1540.xml"/><Relationship Id="rId29" Type="http://schemas.openxmlformats.org/officeDocument/2006/relationships/image" Target="../media/image142.png"/><Relationship Id="rId24" Type="http://schemas.openxmlformats.org/officeDocument/2006/relationships/customXml" Target="../ink/ink1551.xml"/><Relationship Id="rId40" Type="http://schemas.openxmlformats.org/officeDocument/2006/relationships/customXml" Target="../ink/ink1559.xml"/><Relationship Id="rId45" Type="http://schemas.openxmlformats.org/officeDocument/2006/relationships/image" Target="../media/image150.png"/><Relationship Id="rId66" Type="http://schemas.openxmlformats.org/officeDocument/2006/relationships/customXml" Target="../ink/ink1572.xml"/><Relationship Id="rId87" Type="http://schemas.openxmlformats.org/officeDocument/2006/relationships/image" Target="../media/image171.png"/><Relationship Id="rId110" Type="http://schemas.openxmlformats.org/officeDocument/2006/relationships/customXml" Target="../ink/ink1594.xml"/><Relationship Id="rId115" Type="http://schemas.openxmlformats.org/officeDocument/2006/relationships/image" Target="../media/image185.png"/><Relationship Id="rId131" Type="http://schemas.openxmlformats.org/officeDocument/2006/relationships/image" Target="../media/image193.png"/><Relationship Id="rId136" Type="http://schemas.openxmlformats.org/officeDocument/2006/relationships/customXml" Target="../ink/ink1607.xml"/><Relationship Id="rId157" Type="http://schemas.openxmlformats.org/officeDocument/2006/relationships/image" Target="../media/image206.png"/><Relationship Id="rId61" Type="http://schemas.openxmlformats.org/officeDocument/2006/relationships/image" Target="../media/image158.png"/><Relationship Id="rId82" Type="http://schemas.openxmlformats.org/officeDocument/2006/relationships/customXml" Target="../ink/ink1580.xml"/><Relationship Id="rId152" Type="http://schemas.openxmlformats.org/officeDocument/2006/relationships/customXml" Target="../ink/ink1615.xml"/><Relationship Id="rId173" Type="http://schemas.openxmlformats.org/officeDocument/2006/relationships/image" Target="../media/image214.png"/><Relationship Id="rId19" Type="http://schemas.openxmlformats.org/officeDocument/2006/relationships/image" Target="../media/image137.png"/><Relationship Id="rId14" Type="http://schemas.openxmlformats.org/officeDocument/2006/relationships/customXml" Target="../ink/ink1546.xml"/><Relationship Id="rId30" Type="http://schemas.openxmlformats.org/officeDocument/2006/relationships/customXml" Target="../ink/ink1554.xml"/><Relationship Id="rId35" Type="http://schemas.openxmlformats.org/officeDocument/2006/relationships/image" Target="../media/image145.png"/><Relationship Id="rId56" Type="http://schemas.openxmlformats.org/officeDocument/2006/relationships/customXml" Target="../ink/ink1567.xml"/><Relationship Id="rId77" Type="http://schemas.openxmlformats.org/officeDocument/2006/relationships/image" Target="../media/image166.png"/><Relationship Id="rId100" Type="http://schemas.openxmlformats.org/officeDocument/2006/relationships/customXml" Target="../ink/ink1589.xml"/><Relationship Id="rId105" Type="http://schemas.openxmlformats.org/officeDocument/2006/relationships/image" Target="../media/image180.png"/><Relationship Id="rId126" Type="http://schemas.openxmlformats.org/officeDocument/2006/relationships/customXml" Target="../ink/ink1602.xml"/><Relationship Id="rId147" Type="http://schemas.openxmlformats.org/officeDocument/2006/relationships/image" Target="../media/image201.png"/><Relationship Id="rId168" Type="http://schemas.openxmlformats.org/officeDocument/2006/relationships/customXml" Target="../ink/ink1623.xml"/><Relationship Id="rId8" Type="http://schemas.openxmlformats.org/officeDocument/2006/relationships/customXml" Target="../ink/ink1543.xml"/><Relationship Id="rId51" Type="http://schemas.openxmlformats.org/officeDocument/2006/relationships/image" Target="../media/image153.png"/><Relationship Id="rId72" Type="http://schemas.openxmlformats.org/officeDocument/2006/relationships/customXml" Target="../ink/ink1575.xml"/><Relationship Id="rId93" Type="http://schemas.openxmlformats.org/officeDocument/2006/relationships/image" Target="../media/image174.png"/><Relationship Id="rId98" Type="http://schemas.openxmlformats.org/officeDocument/2006/relationships/customXml" Target="../ink/ink1588.xml"/><Relationship Id="rId121" Type="http://schemas.openxmlformats.org/officeDocument/2006/relationships/image" Target="../media/image188.png"/><Relationship Id="rId142" Type="http://schemas.openxmlformats.org/officeDocument/2006/relationships/customXml" Target="../ink/ink1610.xml"/><Relationship Id="rId163" Type="http://schemas.openxmlformats.org/officeDocument/2006/relationships/image" Target="../media/image209.png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562.xml"/><Relationship Id="rId67" Type="http://schemas.openxmlformats.org/officeDocument/2006/relationships/image" Target="../media/image161.png"/><Relationship Id="rId116" Type="http://schemas.openxmlformats.org/officeDocument/2006/relationships/customXml" Target="../ink/ink1597.xml"/><Relationship Id="rId137" Type="http://schemas.openxmlformats.org/officeDocument/2006/relationships/image" Target="../media/image196.png"/><Relationship Id="rId158" Type="http://schemas.openxmlformats.org/officeDocument/2006/relationships/customXml" Target="../ink/ink1618.xml"/><Relationship Id="rId20" Type="http://schemas.openxmlformats.org/officeDocument/2006/relationships/customXml" Target="../ink/ink1549.xml"/><Relationship Id="rId41" Type="http://schemas.openxmlformats.org/officeDocument/2006/relationships/image" Target="../media/image148.png"/><Relationship Id="rId62" Type="http://schemas.openxmlformats.org/officeDocument/2006/relationships/customXml" Target="../ink/ink1570.xml"/><Relationship Id="rId83" Type="http://schemas.openxmlformats.org/officeDocument/2006/relationships/image" Target="../media/image169.png"/><Relationship Id="rId88" Type="http://schemas.openxmlformats.org/officeDocument/2006/relationships/customXml" Target="../ink/ink1583.xml"/><Relationship Id="rId111" Type="http://schemas.openxmlformats.org/officeDocument/2006/relationships/image" Target="../media/image183.png"/><Relationship Id="rId132" Type="http://schemas.openxmlformats.org/officeDocument/2006/relationships/customXml" Target="../ink/ink1605.xml"/><Relationship Id="rId153" Type="http://schemas.openxmlformats.org/officeDocument/2006/relationships/image" Target="../media/image204.png"/><Relationship Id="rId174" Type="http://schemas.openxmlformats.org/officeDocument/2006/relationships/customXml" Target="../ink/ink1626.xml"/><Relationship Id="rId15" Type="http://schemas.openxmlformats.org/officeDocument/2006/relationships/image" Target="../media/image135.png"/><Relationship Id="rId36" Type="http://schemas.openxmlformats.org/officeDocument/2006/relationships/customXml" Target="../ink/ink1557.xml"/><Relationship Id="rId57" Type="http://schemas.openxmlformats.org/officeDocument/2006/relationships/image" Target="../media/image156.png"/><Relationship Id="rId106" Type="http://schemas.openxmlformats.org/officeDocument/2006/relationships/customXml" Target="../ink/ink1592.xml"/><Relationship Id="rId127" Type="http://schemas.openxmlformats.org/officeDocument/2006/relationships/image" Target="../media/image191.png"/><Relationship Id="rId10" Type="http://schemas.openxmlformats.org/officeDocument/2006/relationships/customXml" Target="../ink/ink1544.xml"/><Relationship Id="rId31" Type="http://schemas.openxmlformats.org/officeDocument/2006/relationships/image" Target="../media/image143.png"/><Relationship Id="rId52" Type="http://schemas.openxmlformats.org/officeDocument/2006/relationships/customXml" Target="../ink/ink1565.xml"/><Relationship Id="rId73" Type="http://schemas.openxmlformats.org/officeDocument/2006/relationships/image" Target="../media/image164.png"/><Relationship Id="rId78" Type="http://schemas.openxmlformats.org/officeDocument/2006/relationships/customXml" Target="../ink/ink1578.xml"/><Relationship Id="rId94" Type="http://schemas.openxmlformats.org/officeDocument/2006/relationships/customXml" Target="../ink/ink1586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600.xml"/><Relationship Id="rId143" Type="http://schemas.openxmlformats.org/officeDocument/2006/relationships/image" Target="../media/image199.png"/><Relationship Id="rId148" Type="http://schemas.openxmlformats.org/officeDocument/2006/relationships/customXml" Target="../ink/ink1613.xml"/><Relationship Id="rId164" Type="http://schemas.openxmlformats.org/officeDocument/2006/relationships/customXml" Target="../ink/ink1621.xml"/><Relationship Id="rId169" Type="http://schemas.openxmlformats.org/officeDocument/2006/relationships/image" Target="../media/image212.png"/><Relationship Id="rId4" Type="http://schemas.openxmlformats.org/officeDocument/2006/relationships/customXml" Target="../ink/ink1541.xml"/><Relationship Id="rId9" Type="http://schemas.openxmlformats.org/officeDocument/2006/relationships/image" Target="../media/image132.png"/><Relationship Id="rId26" Type="http://schemas.openxmlformats.org/officeDocument/2006/relationships/customXml" Target="../ink/ink1552.xml"/><Relationship Id="rId47" Type="http://schemas.openxmlformats.org/officeDocument/2006/relationships/image" Target="../media/image151.png"/><Relationship Id="rId68" Type="http://schemas.openxmlformats.org/officeDocument/2006/relationships/customXml" Target="../ink/ink1573.xml"/><Relationship Id="rId89" Type="http://schemas.openxmlformats.org/officeDocument/2006/relationships/image" Target="../media/image172.png"/><Relationship Id="rId112" Type="http://schemas.openxmlformats.org/officeDocument/2006/relationships/customXml" Target="../ink/ink1595.xml"/><Relationship Id="rId133" Type="http://schemas.openxmlformats.org/officeDocument/2006/relationships/image" Target="../media/image194.png"/><Relationship Id="rId154" Type="http://schemas.openxmlformats.org/officeDocument/2006/relationships/customXml" Target="../ink/ink1616.xml"/><Relationship Id="rId175" Type="http://schemas.openxmlformats.org/officeDocument/2006/relationships/image" Target="../media/image215.png"/><Relationship Id="rId16" Type="http://schemas.openxmlformats.org/officeDocument/2006/relationships/customXml" Target="../ink/ink1547.xml"/><Relationship Id="rId37" Type="http://schemas.openxmlformats.org/officeDocument/2006/relationships/image" Target="../media/image146.png"/><Relationship Id="rId58" Type="http://schemas.openxmlformats.org/officeDocument/2006/relationships/customXml" Target="../ink/ink1568.xml"/><Relationship Id="rId79" Type="http://schemas.openxmlformats.org/officeDocument/2006/relationships/image" Target="../media/image167.png"/><Relationship Id="rId102" Type="http://schemas.openxmlformats.org/officeDocument/2006/relationships/customXml" Target="../ink/ink1590.xml"/><Relationship Id="rId123" Type="http://schemas.openxmlformats.org/officeDocument/2006/relationships/image" Target="../media/image189.png"/><Relationship Id="rId144" Type="http://schemas.openxmlformats.org/officeDocument/2006/relationships/customXml" Target="../ink/ink1611.xml"/><Relationship Id="rId90" Type="http://schemas.openxmlformats.org/officeDocument/2006/relationships/customXml" Target="../ink/ink1584.xml"/><Relationship Id="rId165" Type="http://schemas.openxmlformats.org/officeDocument/2006/relationships/image" Target="../media/image210.png"/><Relationship Id="rId27" Type="http://schemas.openxmlformats.org/officeDocument/2006/relationships/image" Target="../media/image141.png"/><Relationship Id="rId48" Type="http://schemas.openxmlformats.org/officeDocument/2006/relationships/customXml" Target="../ink/ink1563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1606.xml"/><Relationship Id="rId80" Type="http://schemas.openxmlformats.org/officeDocument/2006/relationships/customXml" Target="../ink/ink1579.xml"/><Relationship Id="rId155" Type="http://schemas.openxmlformats.org/officeDocument/2006/relationships/image" Target="../media/image205.png"/><Relationship Id="rId176" Type="http://schemas.openxmlformats.org/officeDocument/2006/relationships/customXml" Target="../ink/ink1627.xml"/><Relationship Id="rId17" Type="http://schemas.openxmlformats.org/officeDocument/2006/relationships/image" Target="../media/image136.png"/><Relationship Id="rId38" Type="http://schemas.openxmlformats.org/officeDocument/2006/relationships/customXml" Target="../ink/ink1558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1601.xml"/><Relationship Id="rId70" Type="http://schemas.openxmlformats.org/officeDocument/2006/relationships/customXml" Target="../ink/ink1574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162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648.xml"/><Relationship Id="rId63" Type="http://schemas.openxmlformats.org/officeDocument/2006/relationships/image" Target="../media/image159.png"/><Relationship Id="rId84" Type="http://schemas.openxmlformats.org/officeDocument/2006/relationships/customXml" Target="../ink/ink1669.xml"/><Relationship Id="rId138" Type="http://schemas.openxmlformats.org/officeDocument/2006/relationships/customXml" Target="../ink/ink1696.xml"/><Relationship Id="rId159" Type="http://schemas.openxmlformats.org/officeDocument/2006/relationships/image" Target="../media/image207.png"/><Relationship Id="rId170" Type="http://schemas.openxmlformats.org/officeDocument/2006/relationships/customXml" Target="../ink/ink1712.xml"/><Relationship Id="rId191" Type="http://schemas.openxmlformats.org/officeDocument/2006/relationships/image" Target="../media/image226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643.xml"/><Relationship Id="rId53" Type="http://schemas.openxmlformats.org/officeDocument/2006/relationships/image" Target="../media/image154.png"/><Relationship Id="rId74" Type="http://schemas.openxmlformats.org/officeDocument/2006/relationships/customXml" Target="../ink/ink1664.xml"/><Relationship Id="rId128" Type="http://schemas.openxmlformats.org/officeDocument/2006/relationships/customXml" Target="../ink/ink1691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1707.xml"/><Relationship Id="rId181" Type="http://schemas.openxmlformats.org/officeDocument/2006/relationships/image" Target="../media/image221.png"/><Relationship Id="rId22" Type="http://schemas.openxmlformats.org/officeDocument/2006/relationships/customXml" Target="../ink/ink1638.xml"/><Relationship Id="rId43" Type="http://schemas.openxmlformats.org/officeDocument/2006/relationships/image" Target="../media/image149.png"/><Relationship Id="rId64" Type="http://schemas.openxmlformats.org/officeDocument/2006/relationships/customXml" Target="../ink/ink1659.xml"/><Relationship Id="rId118" Type="http://schemas.openxmlformats.org/officeDocument/2006/relationships/customXml" Target="../ink/ink1686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1702.xml"/><Relationship Id="rId171" Type="http://schemas.openxmlformats.org/officeDocument/2006/relationships/image" Target="../media/image216.png"/><Relationship Id="rId192" Type="http://schemas.openxmlformats.org/officeDocument/2006/relationships/customXml" Target="../ink/ink1723.xml"/><Relationship Id="rId12" Type="http://schemas.openxmlformats.org/officeDocument/2006/relationships/customXml" Target="../ink/ink1633.xml"/><Relationship Id="rId33" Type="http://schemas.openxmlformats.org/officeDocument/2006/relationships/image" Target="../media/image144.png"/><Relationship Id="rId108" Type="http://schemas.openxmlformats.org/officeDocument/2006/relationships/customXml" Target="../ink/ink1681.xml"/><Relationship Id="rId129" Type="http://schemas.openxmlformats.org/officeDocument/2006/relationships/image" Target="../media/image192.png"/><Relationship Id="rId54" Type="http://schemas.openxmlformats.org/officeDocument/2006/relationships/customXml" Target="../ink/ink1654.xml"/><Relationship Id="rId75" Type="http://schemas.openxmlformats.org/officeDocument/2006/relationships/image" Target="../media/image165.png"/><Relationship Id="rId96" Type="http://schemas.openxmlformats.org/officeDocument/2006/relationships/customXml" Target="../ink/ink1675.xml"/><Relationship Id="rId140" Type="http://schemas.openxmlformats.org/officeDocument/2006/relationships/customXml" Target="../ink/ink1697.xml"/><Relationship Id="rId161" Type="http://schemas.openxmlformats.org/officeDocument/2006/relationships/image" Target="../media/image208.png"/><Relationship Id="rId182" Type="http://schemas.openxmlformats.org/officeDocument/2006/relationships/customXml" Target="../ink/ink1718.xml"/><Relationship Id="rId6" Type="http://schemas.openxmlformats.org/officeDocument/2006/relationships/customXml" Target="../ink/ink1630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1649.xml"/><Relationship Id="rId65" Type="http://schemas.openxmlformats.org/officeDocument/2006/relationships/image" Target="../media/image160.png"/><Relationship Id="rId86" Type="http://schemas.openxmlformats.org/officeDocument/2006/relationships/customXml" Target="../ink/ink1670.xml"/><Relationship Id="rId130" Type="http://schemas.openxmlformats.org/officeDocument/2006/relationships/customXml" Target="../ink/ink1692.xml"/><Relationship Id="rId151" Type="http://schemas.openxmlformats.org/officeDocument/2006/relationships/image" Target="../media/image203.png"/><Relationship Id="rId172" Type="http://schemas.openxmlformats.org/officeDocument/2006/relationships/customXml" Target="../ink/ink1713.xml"/><Relationship Id="rId193" Type="http://schemas.openxmlformats.org/officeDocument/2006/relationships/image" Target="../media/image227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1644.xml"/><Relationship Id="rId50" Type="http://schemas.openxmlformats.org/officeDocument/2006/relationships/customXml" Target="../ink/ink1652.xml"/><Relationship Id="rId55" Type="http://schemas.openxmlformats.org/officeDocument/2006/relationships/image" Target="../media/image155.png"/><Relationship Id="rId76" Type="http://schemas.openxmlformats.org/officeDocument/2006/relationships/customXml" Target="../ink/ink1665.xml"/><Relationship Id="rId97" Type="http://schemas.openxmlformats.org/officeDocument/2006/relationships/image" Target="../media/image176.png"/><Relationship Id="rId104" Type="http://schemas.openxmlformats.org/officeDocument/2006/relationships/customXml" Target="../ink/ink1679.xml"/><Relationship Id="rId120" Type="http://schemas.openxmlformats.org/officeDocument/2006/relationships/customXml" Target="../ink/ink1687.xml"/><Relationship Id="rId125" Type="http://schemas.openxmlformats.org/officeDocument/2006/relationships/image" Target="../media/image190.png"/><Relationship Id="rId141" Type="http://schemas.openxmlformats.org/officeDocument/2006/relationships/image" Target="../media/image198.png"/><Relationship Id="rId146" Type="http://schemas.openxmlformats.org/officeDocument/2006/relationships/customXml" Target="../ink/ink1700.xml"/><Relationship Id="rId167" Type="http://schemas.openxmlformats.org/officeDocument/2006/relationships/image" Target="../media/image211.png"/><Relationship Id="rId188" Type="http://schemas.openxmlformats.org/officeDocument/2006/relationships/customXml" Target="../ink/ink1721.xml"/><Relationship Id="rId7" Type="http://schemas.openxmlformats.org/officeDocument/2006/relationships/image" Target="../media/image131.png"/><Relationship Id="rId71" Type="http://schemas.openxmlformats.org/officeDocument/2006/relationships/image" Target="../media/image163.png"/><Relationship Id="rId92" Type="http://schemas.openxmlformats.org/officeDocument/2006/relationships/customXml" Target="../ink/ink1673.xml"/><Relationship Id="rId162" Type="http://schemas.openxmlformats.org/officeDocument/2006/relationships/customXml" Target="../ink/ink1708.xml"/><Relationship Id="rId183" Type="http://schemas.openxmlformats.org/officeDocument/2006/relationships/image" Target="../media/image222.png"/><Relationship Id="rId2" Type="http://schemas.openxmlformats.org/officeDocument/2006/relationships/customXml" Target="../ink/ink1628.xml"/><Relationship Id="rId29" Type="http://schemas.openxmlformats.org/officeDocument/2006/relationships/image" Target="../media/image142.png"/><Relationship Id="rId24" Type="http://schemas.openxmlformats.org/officeDocument/2006/relationships/customXml" Target="../ink/ink1639.xml"/><Relationship Id="rId40" Type="http://schemas.openxmlformats.org/officeDocument/2006/relationships/customXml" Target="../ink/ink1647.xml"/><Relationship Id="rId45" Type="http://schemas.openxmlformats.org/officeDocument/2006/relationships/image" Target="../media/image150.png"/><Relationship Id="rId66" Type="http://schemas.openxmlformats.org/officeDocument/2006/relationships/customXml" Target="../ink/ink1660.xml"/><Relationship Id="rId87" Type="http://schemas.openxmlformats.org/officeDocument/2006/relationships/image" Target="../media/image171.png"/><Relationship Id="rId110" Type="http://schemas.openxmlformats.org/officeDocument/2006/relationships/customXml" Target="../ink/ink1682.xml"/><Relationship Id="rId115" Type="http://schemas.openxmlformats.org/officeDocument/2006/relationships/image" Target="../media/image185.png"/><Relationship Id="rId131" Type="http://schemas.openxmlformats.org/officeDocument/2006/relationships/image" Target="../media/image193.png"/><Relationship Id="rId136" Type="http://schemas.openxmlformats.org/officeDocument/2006/relationships/customXml" Target="../ink/ink1695.xml"/><Relationship Id="rId157" Type="http://schemas.openxmlformats.org/officeDocument/2006/relationships/image" Target="../media/image206.png"/><Relationship Id="rId178" Type="http://schemas.openxmlformats.org/officeDocument/2006/relationships/customXml" Target="../ink/ink1716.xml"/><Relationship Id="rId61" Type="http://schemas.openxmlformats.org/officeDocument/2006/relationships/image" Target="../media/image158.png"/><Relationship Id="rId82" Type="http://schemas.openxmlformats.org/officeDocument/2006/relationships/customXml" Target="../ink/ink1668.xml"/><Relationship Id="rId152" Type="http://schemas.openxmlformats.org/officeDocument/2006/relationships/customXml" Target="../ink/ink1703.xml"/><Relationship Id="rId173" Type="http://schemas.openxmlformats.org/officeDocument/2006/relationships/image" Target="../media/image217.png"/><Relationship Id="rId19" Type="http://schemas.openxmlformats.org/officeDocument/2006/relationships/image" Target="../media/image137.png"/><Relationship Id="rId14" Type="http://schemas.openxmlformats.org/officeDocument/2006/relationships/customXml" Target="../ink/ink1634.xml"/><Relationship Id="rId30" Type="http://schemas.openxmlformats.org/officeDocument/2006/relationships/customXml" Target="../ink/ink1642.xml"/><Relationship Id="rId35" Type="http://schemas.openxmlformats.org/officeDocument/2006/relationships/image" Target="../media/image145.png"/><Relationship Id="rId56" Type="http://schemas.openxmlformats.org/officeDocument/2006/relationships/customXml" Target="../ink/ink1655.xml"/><Relationship Id="rId77" Type="http://schemas.openxmlformats.org/officeDocument/2006/relationships/image" Target="../media/image166.png"/><Relationship Id="rId100" Type="http://schemas.openxmlformats.org/officeDocument/2006/relationships/customXml" Target="../ink/ink1677.xml"/><Relationship Id="rId105" Type="http://schemas.openxmlformats.org/officeDocument/2006/relationships/image" Target="../media/image180.png"/><Relationship Id="rId126" Type="http://schemas.openxmlformats.org/officeDocument/2006/relationships/customXml" Target="../ink/ink1690.xml"/><Relationship Id="rId147" Type="http://schemas.openxmlformats.org/officeDocument/2006/relationships/image" Target="../media/image201.png"/><Relationship Id="rId168" Type="http://schemas.openxmlformats.org/officeDocument/2006/relationships/customXml" Target="../ink/ink1711.xml"/><Relationship Id="rId8" Type="http://schemas.openxmlformats.org/officeDocument/2006/relationships/customXml" Target="../ink/ink1631.xml"/><Relationship Id="rId51" Type="http://schemas.openxmlformats.org/officeDocument/2006/relationships/image" Target="../media/image153.png"/><Relationship Id="rId72" Type="http://schemas.openxmlformats.org/officeDocument/2006/relationships/customXml" Target="../ink/ink1663.xml"/><Relationship Id="rId93" Type="http://schemas.openxmlformats.org/officeDocument/2006/relationships/image" Target="../media/image174.png"/><Relationship Id="rId98" Type="http://schemas.openxmlformats.org/officeDocument/2006/relationships/customXml" Target="../ink/ink1676.xml"/><Relationship Id="rId121" Type="http://schemas.openxmlformats.org/officeDocument/2006/relationships/image" Target="../media/image188.png"/><Relationship Id="rId142" Type="http://schemas.openxmlformats.org/officeDocument/2006/relationships/customXml" Target="../ink/ink1698.xml"/><Relationship Id="rId163" Type="http://schemas.openxmlformats.org/officeDocument/2006/relationships/image" Target="../media/image209.png"/><Relationship Id="rId184" Type="http://schemas.openxmlformats.org/officeDocument/2006/relationships/customXml" Target="../ink/ink1719.xml"/><Relationship Id="rId189" Type="http://schemas.openxmlformats.org/officeDocument/2006/relationships/image" Target="../media/image225.png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650.xml"/><Relationship Id="rId67" Type="http://schemas.openxmlformats.org/officeDocument/2006/relationships/image" Target="../media/image161.png"/><Relationship Id="rId116" Type="http://schemas.openxmlformats.org/officeDocument/2006/relationships/customXml" Target="../ink/ink1685.xml"/><Relationship Id="rId137" Type="http://schemas.openxmlformats.org/officeDocument/2006/relationships/image" Target="../media/image196.png"/><Relationship Id="rId158" Type="http://schemas.openxmlformats.org/officeDocument/2006/relationships/customXml" Target="../ink/ink1706.xml"/><Relationship Id="rId20" Type="http://schemas.openxmlformats.org/officeDocument/2006/relationships/customXml" Target="../ink/ink1637.xml"/><Relationship Id="rId41" Type="http://schemas.openxmlformats.org/officeDocument/2006/relationships/image" Target="../media/image148.png"/><Relationship Id="rId62" Type="http://schemas.openxmlformats.org/officeDocument/2006/relationships/customXml" Target="../ink/ink1658.xml"/><Relationship Id="rId83" Type="http://schemas.openxmlformats.org/officeDocument/2006/relationships/image" Target="../media/image169.png"/><Relationship Id="rId88" Type="http://schemas.openxmlformats.org/officeDocument/2006/relationships/customXml" Target="../ink/ink1671.xml"/><Relationship Id="rId111" Type="http://schemas.openxmlformats.org/officeDocument/2006/relationships/image" Target="../media/image183.png"/><Relationship Id="rId132" Type="http://schemas.openxmlformats.org/officeDocument/2006/relationships/customXml" Target="../ink/ink1693.xml"/><Relationship Id="rId153" Type="http://schemas.openxmlformats.org/officeDocument/2006/relationships/image" Target="../media/image204.png"/><Relationship Id="rId174" Type="http://schemas.openxmlformats.org/officeDocument/2006/relationships/customXml" Target="../ink/ink1714.xml"/><Relationship Id="rId179" Type="http://schemas.openxmlformats.org/officeDocument/2006/relationships/image" Target="../media/image220.png"/><Relationship Id="rId190" Type="http://schemas.openxmlformats.org/officeDocument/2006/relationships/customXml" Target="../ink/ink1722.xml"/><Relationship Id="rId15" Type="http://schemas.openxmlformats.org/officeDocument/2006/relationships/image" Target="../media/image135.png"/><Relationship Id="rId36" Type="http://schemas.openxmlformats.org/officeDocument/2006/relationships/customXml" Target="../ink/ink1645.xml"/><Relationship Id="rId57" Type="http://schemas.openxmlformats.org/officeDocument/2006/relationships/image" Target="../media/image156.png"/><Relationship Id="rId106" Type="http://schemas.openxmlformats.org/officeDocument/2006/relationships/customXml" Target="../ink/ink1680.xml"/><Relationship Id="rId127" Type="http://schemas.openxmlformats.org/officeDocument/2006/relationships/image" Target="../media/image191.png"/><Relationship Id="rId10" Type="http://schemas.openxmlformats.org/officeDocument/2006/relationships/customXml" Target="../ink/ink1632.xml"/><Relationship Id="rId31" Type="http://schemas.openxmlformats.org/officeDocument/2006/relationships/image" Target="../media/image143.png"/><Relationship Id="rId52" Type="http://schemas.openxmlformats.org/officeDocument/2006/relationships/customXml" Target="../ink/ink1653.xml"/><Relationship Id="rId73" Type="http://schemas.openxmlformats.org/officeDocument/2006/relationships/image" Target="../media/image164.png"/><Relationship Id="rId78" Type="http://schemas.openxmlformats.org/officeDocument/2006/relationships/customXml" Target="../ink/ink1666.xml"/><Relationship Id="rId94" Type="http://schemas.openxmlformats.org/officeDocument/2006/relationships/customXml" Target="../ink/ink1674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688.xml"/><Relationship Id="rId143" Type="http://schemas.openxmlformats.org/officeDocument/2006/relationships/image" Target="../media/image199.png"/><Relationship Id="rId148" Type="http://schemas.openxmlformats.org/officeDocument/2006/relationships/customXml" Target="../ink/ink1701.xml"/><Relationship Id="rId164" Type="http://schemas.openxmlformats.org/officeDocument/2006/relationships/customXml" Target="../ink/ink1709.xml"/><Relationship Id="rId169" Type="http://schemas.openxmlformats.org/officeDocument/2006/relationships/image" Target="../media/image212.png"/><Relationship Id="rId185" Type="http://schemas.openxmlformats.org/officeDocument/2006/relationships/image" Target="../media/image223.png"/><Relationship Id="rId4" Type="http://schemas.openxmlformats.org/officeDocument/2006/relationships/customXml" Target="../ink/ink1629.xml"/><Relationship Id="rId9" Type="http://schemas.openxmlformats.org/officeDocument/2006/relationships/image" Target="../media/image132.png"/><Relationship Id="rId180" Type="http://schemas.openxmlformats.org/officeDocument/2006/relationships/customXml" Target="../ink/ink1717.xml"/><Relationship Id="rId26" Type="http://schemas.openxmlformats.org/officeDocument/2006/relationships/customXml" Target="../ink/ink1640.xml"/><Relationship Id="rId47" Type="http://schemas.openxmlformats.org/officeDocument/2006/relationships/image" Target="../media/image151.png"/><Relationship Id="rId68" Type="http://schemas.openxmlformats.org/officeDocument/2006/relationships/customXml" Target="../ink/ink1661.xml"/><Relationship Id="rId89" Type="http://schemas.openxmlformats.org/officeDocument/2006/relationships/image" Target="../media/image172.png"/><Relationship Id="rId112" Type="http://schemas.openxmlformats.org/officeDocument/2006/relationships/customXml" Target="../ink/ink1683.xml"/><Relationship Id="rId133" Type="http://schemas.openxmlformats.org/officeDocument/2006/relationships/image" Target="../media/image194.png"/><Relationship Id="rId154" Type="http://schemas.openxmlformats.org/officeDocument/2006/relationships/customXml" Target="../ink/ink1704.xml"/><Relationship Id="rId175" Type="http://schemas.openxmlformats.org/officeDocument/2006/relationships/image" Target="../media/image218.png"/><Relationship Id="rId16" Type="http://schemas.openxmlformats.org/officeDocument/2006/relationships/customXml" Target="../ink/ink1635.xml"/><Relationship Id="rId37" Type="http://schemas.openxmlformats.org/officeDocument/2006/relationships/image" Target="../media/image146.png"/><Relationship Id="rId58" Type="http://schemas.openxmlformats.org/officeDocument/2006/relationships/customXml" Target="../ink/ink1656.xml"/><Relationship Id="rId79" Type="http://schemas.openxmlformats.org/officeDocument/2006/relationships/image" Target="../media/image167.png"/><Relationship Id="rId102" Type="http://schemas.openxmlformats.org/officeDocument/2006/relationships/customXml" Target="../ink/ink1678.xml"/><Relationship Id="rId123" Type="http://schemas.openxmlformats.org/officeDocument/2006/relationships/image" Target="../media/image189.png"/><Relationship Id="rId144" Type="http://schemas.openxmlformats.org/officeDocument/2006/relationships/customXml" Target="../ink/ink1699.xml"/><Relationship Id="rId90" Type="http://schemas.openxmlformats.org/officeDocument/2006/relationships/customXml" Target="../ink/ink1672.xml"/><Relationship Id="rId165" Type="http://schemas.openxmlformats.org/officeDocument/2006/relationships/image" Target="../media/image210.png"/><Relationship Id="rId186" Type="http://schemas.openxmlformats.org/officeDocument/2006/relationships/customXml" Target="../ink/ink1720.xml"/><Relationship Id="rId27" Type="http://schemas.openxmlformats.org/officeDocument/2006/relationships/image" Target="../media/image141.png"/><Relationship Id="rId48" Type="http://schemas.openxmlformats.org/officeDocument/2006/relationships/customXml" Target="../ink/ink1651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1694.xml"/><Relationship Id="rId80" Type="http://schemas.openxmlformats.org/officeDocument/2006/relationships/customXml" Target="../ink/ink1667.xml"/><Relationship Id="rId155" Type="http://schemas.openxmlformats.org/officeDocument/2006/relationships/image" Target="../media/image205.png"/><Relationship Id="rId176" Type="http://schemas.openxmlformats.org/officeDocument/2006/relationships/customXml" Target="../ink/ink1715.xml"/><Relationship Id="rId17" Type="http://schemas.openxmlformats.org/officeDocument/2006/relationships/image" Target="../media/image136.png"/><Relationship Id="rId38" Type="http://schemas.openxmlformats.org/officeDocument/2006/relationships/customXml" Target="../ink/ink1646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1689.xml"/><Relationship Id="rId70" Type="http://schemas.openxmlformats.org/officeDocument/2006/relationships/customXml" Target="../ink/ink1662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1710.xml"/><Relationship Id="rId187" Type="http://schemas.openxmlformats.org/officeDocument/2006/relationships/image" Target="../media/image224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1641.xml"/><Relationship Id="rId49" Type="http://schemas.openxmlformats.org/officeDocument/2006/relationships/image" Target="../media/image152.png"/><Relationship Id="rId114" Type="http://schemas.openxmlformats.org/officeDocument/2006/relationships/customXml" Target="../ink/ink1684.xml"/><Relationship Id="rId60" Type="http://schemas.openxmlformats.org/officeDocument/2006/relationships/customXml" Target="../ink/ink1657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1705.xml"/><Relationship Id="rId177" Type="http://schemas.openxmlformats.org/officeDocument/2006/relationships/image" Target="../media/image219.png"/><Relationship Id="rId18" Type="http://schemas.openxmlformats.org/officeDocument/2006/relationships/customXml" Target="../ink/ink1636.xml"/><Relationship Id="rId39" Type="http://schemas.openxmlformats.org/officeDocument/2006/relationships/image" Target="../media/image147.png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744.xml"/><Relationship Id="rId63" Type="http://schemas.openxmlformats.org/officeDocument/2006/relationships/image" Target="../media/image159.png"/><Relationship Id="rId84" Type="http://schemas.openxmlformats.org/officeDocument/2006/relationships/customXml" Target="../ink/ink1765.xml"/><Relationship Id="rId138" Type="http://schemas.openxmlformats.org/officeDocument/2006/relationships/customXml" Target="../ink/ink1792.xml"/><Relationship Id="rId159" Type="http://schemas.openxmlformats.org/officeDocument/2006/relationships/image" Target="../media/image207.png"/><Relationship Id="rId170" Type="http://schemas.openxmlformats.org/officeDocument/2006/relationships/customXml" Target="../ink/ink1808.xml"/><Relationship Id="rId191" Type="http://schemas.openxmlformats.org/officeDocument/2006/relationships/image" Target="../media/image230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739.xml"/><Relationship Id="rId53" Type="http://schemas.openxmlformats.org/officeDocument/2006/relationships/image" Target="../media/image154.png"/><Relationship Id="rId74" Type="http://schemas.openxmlformats.org/officeDocument/2006/relationships/customXml" Target="../ink/ink1760.xml"/><Relationship Id="rId128" Type="http://schemas.openxmlformats.org/officeDocument/2006/relationships/customXml" Target="../ink/ink1787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1803.xml"/><Relationship Id="rId181" Type="http://schemas.openxmlformats.org/officeDocument/2006/relationships/image" Target="../media/image223.png"/><Relationship Id="rId22" Type="http://schemas.openxmlformats.org/officeDocument/2006/relationships/customXml" Target="../ink/ink1734.xml"/><Relationship Id="rId43" Type="http://schemas.openxmlformats.org/officeDocument/2006/relationships/image" Target="../media/image149.png"/><Relationship Id="rId64" Type="http://schemas.openxmlformats.org/officeDocument/2006/relationships/customXml" Target="../ink/ink1755.xml"/><Relationship Id="rId118" Type="http://schemas.openxmlformats.org/officeDocument/2006/relationships/customXml" Target="../ink/ink1782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1798.xml"/><Relationship Id="rId171" Type="http://schemas.openxmlformats.org/officeDocument/2006/relationships/image" Target="../media/image218.png"/><Relationship Id="rId192" Type="http://schemas.openxmlformats.org/officeDocument/2006/relationships/customXml" Target="../ink/ink1819.xml"/><Relationship Id="rId12" Type="http://schemas.openxmlformats.org/officeDocument/2006/relationships/customXml" Target="../ink/ink1729.xml"/><Relationship Id="rId33" Type="http://schemas.openxmlformats.org/officeDocument/2006/relationships/image" Target="../media/image144.png"/><Relationship Id="rId108" Type="http://schemas.openxmlformats.org/officeDocument/2006/relationships/customXml" Target="../ink/ink1777.xml"/><Relationship Id="rId129" Type="http://schemas.openxmlformats.org/officeDocument/2006/relationships/image" Target="../media/image192.png"/><Relationship Id="rId54" Type="http://schemas.openxmlformats.org/officeDocument/2006/relationships/customXml" Target="../ink/ink1750.xml"/><Relationship Id="rId75" Type="http://schemas.openxmlformats.org/officeDocument/2006/relationships/image" Target="../media/image165.png"/><Relationship Id="rId96" Type="http://schemas.openxmlformats.org/officeDocument/2006/relationships/customXml" Target="../ink/ink1771.xml"/><Relationship Id="rId140" Type="http://schemas.openxmlformats.org/officeDocument/2006/relationships/customXml" Target="../ink/ink1793.xml"/><Relationship Id="rId161" Type="http://schemas.openxmlformats.org/officeDocument/2006/relationships/image" Target="../media/image208.png"/><Relationship Id="rId182" Type="http://schemas.openxmlformats.org/officeDocument/2006/relationships/customXml" Target="../ink/ink1814.xml"/><Relationship Id="rId6" Type="http://schemas.openxmlformats.org/officeDocument/2006/relationships/customXml" Target="../ink/ink1726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1745.xml"/><Relationship Id="rId65" Type="http://schemas.openxmlformats.org/officeDocument/2006/relationships/image" Target="../media/image160.png"/><Relationship Id="rId86" Type="http://schemas.openxmlformats.org/officeDocument/2006/relationships/customXml" Target="../ink/ink1766.xml"/><Relationship Id="rId130" Type="http://schemas.openxmlformats.org/officeDocument/2006/relationships/customXml" Target="../ink/ink1788.xml"/><Relationship Id="rId151" Type="http://schemas.openxmlformats.org/officeDocument/2006/relationships/image" Target="../media/image203.png"/><Relationship Id="rId172" Type="http://schemas.openxmlformats.org/officeDocument/2006/relationships/customXml" Target="../ink/ink1809.xml"/><Relationship Id="rId193" Type="http://schemas.openxmlformats.org/officeDocument/2006/relationships/image" Target="../media/image231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1740.xml"/><Relationship Id="rId55" Type="http://schemas.openxmlformats.org/officeDocument/2006/relationships/image" Target="../media/image155.png"/><Relationship Id="rId76" Type="http://schemas.openxmlformats.org/officeDocument/2006/relationships/customXml" Target="../ink/ink1761.xml"/><Relationship Id="rId97" Type="http://schemas.openxmlformats.org/officeDocument/2006/relationships/image" Target="../media/image176.png"/><Relationship Id="rId120" Type="http://schemas.openxmlformats.org/officeDocument/2006/relationships/customXml" Target="../ink/ink1783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1804.xml"/><Relationship Id="rId183" Type="http://schemas.openxmlformats.org/officeDocument/2006/relationships/image" Target="../media/image224.png"/><Relationship Id="rId2" Type="http://schemas.openxmlformats.org/officeDocument/2006/relationships/customXml" Target="../ink/ink1724.xml"/><Relationship Id="rId29" Type="http://schemas.openxmlformats.org/officeDocument/2006/relationships/image" Target="../media/image142.png"/><Relationship Id="rId24" Type="http://schemas.openxmlformats.org/officeDocument/2006/relationships/customXml" Target="../ink/ink1735.xml"/><Relationship Id="rId40" Type="http://schemas.openxmlformats.org/officeDocument/2006/relationships/customXml" Target="../ink/ink1743.xml"/><Relationship Id="rId45" Type="http://schemas.openxmlformats.org/officeDocument/2006/relationships/image" Target="../media/image150.png"/><Relationship Id="rId66" Type="http://schemas.openxmlformats.org/officeDocument/2006/relationships/customXml" Target="../ink/ink1756.xml"/><Relationship Id="rId87" Type="http://schemas.openxmlformats.org/officeDocument/2006/relationships/image" Target="../media/image171.png"/><Relationship Id="rId110" Type="http://schemas.openxmlformats.org/officeDocument/2006/relationships/customXml" Target="../ink/ink1778.xml"/><Relationship Id="rId115" Type="http://schemas.openxmlformats.org/officeDocument/2006/relationships/image" Target="../media/image185.png"/><Relationship Id="rId131" Type="http://schemas.openxmlformats.org/officeDocument/2006/relationships/image" Target="../media/image193.png"/><Relationship Id="rId136" Type="http://schemas.openxmlformats.org/officeDocument/2006/relationships/customXml" Target="../ink/ink1791.xml"/><Relationship Id="rId157" Type="http://schemas.openxmlformats.org/officeDocument/2006/relationships/image" Target="../media/image206.png"/><Relationship Id="rId178" Type="http://schemas.openxmlformats.org/officeDocument/2006/relationships/customXml" Target="../ink/ink1812.xml"/><Relationship Id="rId61" Type="http://schemas.openxmlformats.org/officeDocument/2006/relationships/image" Target="../media/image158.png"/><Relationship Id="rId82" Type="http://schemas.openxmlformats.org/officeDocument/2006/relationships/customXml" Target="../ink/ink1764.xml"/><Relationship Id="rId152" Type="http://schemas.openxmlformats.org/officeDocument/2006/relationships/customXml" Target="../ink/ink1799.xml"/><Relationship Id="rId173" Type="http://schemas.openxmlformats.org/officeDocument/2006/relationships/image" Target="../media/image219.png"/><Relationship Id="rId194" Type="http://schemas.openxmlformats.org/officeDocument/2006/relationships/customXml" Target="../ink/ink1820.xml"/><Relationship Id="rId199" Type="http://schemas.openxmlformats.org/officeDocument/2006/relationships/image" Target="../media/image234.png"/><Relationship Id="rId203" Type="http://schemas.openxmlformats.org/officeDocument/2006/relationships/image" Target="../media/image236.png"/><Relationship Id="rId19" Type="http://schemas.openxmlformats.org/officeDocument/2006/relationships/image" Target="../media/image137.png"/><Relationship Id="rId14" Type="http://schemas.openxmlformats.org/officeDocument/2006/relationships/customXml" Target="../ink/ink1730.xml"/><Relationship Id="rId30" Type="http://schemas.openxmlformats.org/officeDocument/2006/relationships/customXml" Target="../ink/ink1738.xml"/><Relationship Id="rId35" Type="http://schemas.openxmlformats.org/officeDocument/2006/relationships/image" Target="../media/image145.png"/><Relationship Id="rId56" Type="http://schemas.openxmlformats.org/officeDocument/2006/relationships/customXml" Target="../ink/ink1751.xml"/><Relationship Id="rId77" Type="http://schemas.openxmlformats.org/officeDocument/2006/relationships/image" Target="../media/image166.png"/><Relationship Id="rId100" Type="http://schemas.openxmlformats.org/officeDocument/2006/relationships/customXml" Target="../ink/ink1773.xml"/><Relationship Id="rId105" Type="http://schemas.openxmlformats.org/officeDocument/2006/relationships/image" Target="../media/image180.png"/><Relationship Id="rId126" Type="http://schemas.openxmlformats.org/officeDocument/2006/relationships/customXml" Target="../ink/ink1786.xml"/><Relationship Id="rId147" Type="http://schemas.openxmlformats.org/officeDocument/2006/relationships/image" Target="../media/image201.png"/><Relationship Id="rId168" Type="http://schemas.openxmlformats.org/officeDocument/2006/relationships/customXml" Target="../ink/ink1807.xml"/><Relationship Id="rId8" Type="http://schemas.openxmlformats.org/officeDocument/2006/relationships/customXml" Target="../ink/ink1727.xml"/><Relationship Id="rId51" Type="http://schemas.openxmlformats.org/officeDocument/2006/relationships/image" Target="../media/image153.png"/><Relationship Id="rId72" Type="http://schemas.openxmlformats.org/officeDocument/2006/relationships/customXml" Target="../ink/ink1759.xml"/><Relationship Id="rId93" Type="http://schemas.openxmlformats.org/officeDocument/2006/relationships/image" Target="../media/image174.png"/><Relationship Id="rId98" Type="http://schemas.openxmlformats.org/officeDocument/2006/relationships/customXml" Target="../ink/ink1772.xml"/><Relationship Id="rId121" Type="http://schemas.openxmlformats.org/officeDocument/2006/relationships/image" Target="../media/image188.png"/><Relationship Id="rId142" Type="http://schemas.openxmlformats.org/officeDocument/2006/relationships/customXml" Target="../ink/ink1794.xml"/><Relationship Id="rId163" Type="http://schemas.openxmlformats.org/officeDocument/2006/relationships/image" Target="../media/image209.png"/><Relationship Id="rId184" Type="http://schemas.openxmlformats.org/officeDocument/2006/relationships/customXml" Target="../ink/ink1815.xml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746.xml"/><Relationship Id="rId67" Type="http://schemas.openxmlformats.org/officeDocument/2006/relationships/image" Target="../media/image161.png"/><Relationship Id="rId116" Type="http://schemas.openxmlformats.org/officeDocument/2006/relationships/customXml" Target="../ink/ink1781.xml"/><Relationship Id="rId137" Type="http://schemas.openxmlformats.org/officeDocument/2006/relationships/image" Target="../media/image196.png"/><Relationship Id="rId158" Type="http://schemas.openxmlformats.org/officeDocument/2006/relationships/customXml" Target="../ink/ink1802.xml"/><Relationship Id="rId20" Type="http://schemas.openxmlformats.org/officeDocument/2006/relationships/customXml" Target="../ink/ink1733.xml"/><Relationship Id="rId41" Type="http://schemas.openxmlformats.org/officeDocument/2006/relationships/image" Target="../media/image148.png"/><Relationship Id="rId62" Type="http://schemas.openxmlformats.org/officeDocument/2006/relationships/customXml" Target="../ink/ink1754.xml"/><Relationship Id="rId83" Type="http://schemas.openxmlformats.org/officeDocument/2006/relationships/image" Target="../media/image169.png"/><Relationship Id="rId88" Type="http://schemas.openxmlformats.org/officeDocument/2006/relationships/customXml" Target="../ink/ink1767.xml"/><Relationship Id="rId111" Type="http://schemas.openxmlformats.org/officeDocument/2006/relationships/image" Target="../media/image183.png"/><Relationship Id="rId132" Type="http://schemas.openxmlformats.org/officeDocument/2006/relationships/customXml" Target="../ink/ink1789.xml"/><Relationship Id="rId153" Type="http://schemas.openxmlformats.org/officeDocument/2006/relationships/image" Target="../media/image204.png"/><Relationship Id="rId174" Type="http://schemas.openxmlformats.org/officeDocument/2006/relationships/customXml" Target="../ink/ink1810.xml"/><Relationship Id="rId179" Type="http://schemas.openxmlformats.org/officeDocument/2006/relationships/image" Target="../media/image222.png"/><Relationship Id="rId195" Type="http://schemas.openxmlformats.org/officeDocument/2006/relationships/image" Target="../media/image232.png"/><Relationship Id="rId190" Type="http://schemas.openxmlformats.org/officeDocument/2006/relationships/customXml" Target="../ink/ink1818.xml"/><Relationship Id="rId15" Type="http://schemas.openxmlformats.org/officeDocument/2006/relationships/image" Target="../media/image135.png"/><Relationship Id="rId36" Type="http://schemas.openxmlformats.org/officeDocument/2006/relationships/customXml" Target="../ink/ink1741.xml"/><Relationship Id="rId57" Type="http://schemas.openxmlformats.org/officeDocument/2006/relationships/image" Target="../media/image156.png"/><Relationship Id="rId106" Type="http://schemas.openxmlformats.org/officeDocument/2006/relationships/customXml" Target="../ink/ink1776.xml"/><Relationship Id="rId127" Type="http://schemas.openxmlformats.org/officeDocument/2006/relationships/image" Target="../media/image191.png"/><Relationship Id="rId10" Type="http://schemas.openxmlformats.org/officeDocument/2006/relationships/customXml" Target="../ink/ink1728.xml"/><Relationship Id="rId31" Type="http://schemas.openxmlformats.org/officeDocument/2006/relationships/image" Target="../media/image143.png"/><Relationship Id="rId52" Type="http://schemas.openxmlformats.org/officeDocument/2006/relationships/customXml" Target="../ink/ink1749.xml"/><Relationship Id="rId73" Type="http://schemas.openxmlformats.org/officeDocument/2006/relationships/image" Target="../media/image164.png"/><Relationship Id="rId78" Type="http://schemas.openxmlformats.org/officeDocument/2006/relationships/customXml" Target="../ink/ink1762.xml"/><Relationship Id="rId94" Type="http://schemas.openxmlformats.org/officeDocument/2006/relationships/customXml" Target="../ink/ink1770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784.xml"/><Relationship Id="rId143" Type="http://schemas.openxmlformats.org/officeDocument/2006/relationships/image" Target="../media/image199.png"/><Relationship Id="rId148" Type="http://schemas.openxmlformats.org/officeDocument/2006/relationships/customXml" Target="../ink/ink1797.xml"/><Relationship Id="rId164" Type="http://schemas.openxmlformats.org/officeDocument/2006/relationships/customXml" Target="../ink/ink1805.xml"/><Relationship Id="rId169" Type="http://schemas.openxmlformats.org/officeDocument/2006/relationships/image" Target="../media/image216.png"/><Relationship Id="rId185" Type="http://schemas.openxmlformats.org/officeDocument/2006/relationships/image" Target="../media/image227.png"/><Relationship Id="rId4" Type="http://schemas.openxmlformats.org/officeDocument/2006/relationships/customXml" Target="../ink/ink1725.xml"/><Relationship Id="rId9" Type="http://schemas.openxmlformats.org/officeDocument/2006/relationships/image" Target="../media/image132.png"/><Relationship Id="rId180" Type="http://schemas.openxmlformats.org/officeDocument/2006/relationships/customXml" Target="../ink/ink1813.xml"/><Relationship Id="rId26" Type="http://schemas.openxmlformats.org/officeDocument/2006/relationships/customXml" Target="../ink/ink1736.xml"/><Relationship Id="rId47" Type="http://schemas.openxmlformats.org/officeDocument/2006/relationships/image" Target="../media/image151.png"/><Relationship Id="rId68" Type="http://schemas.openxmlformats.org/officeDocument/2006/relationships/customXml" Target="../ink/ink1757.xml"/><Relationship Id="rId89" Type="http://schemas.openxmlformats.org/officeDocument/2006/relationships/image" Target="../media/image172.png"/><Relationship Id="rId112" Type="http://schemas.openxmlformats.org/officeDocument/2006/relationships/customXml" Target="../ink/ink1779.xml"/><Relationship Id="rId133" Type="http://schemas.openxmlformats.org/officeDocument/2006/relationships/image" Target="../media/image194.png"/><Relationship Id="rId154" Type="http://schemas.openxmlformats.org/officeDocument/2006/relationships/customXml" Target="../ink/ink1800.xml"/><Relationship Id="rId175" Type="http://schemas.openxmlformats.org/officeDocument/2006/relationships/image" Target="../media/image220.png"/><Relationship Id="rId196" Type="http://schemas.openxmlformats.org/officeDocument/2006/relationships/customXml" Target="../ink/ink1821.xml"/><Relationship Id="rId200" Type="http://schemas.openxmlformats.org/officeDocument/2006/relationships/customXml" Target="../ink/ink1823.xml"/><Relationship Id="rId16" Type="http://schemas.openxmlformats.org/officeDocument/2006/relationships/customXml" Target="../ink/ink1731.xml"/><Relationship Id="rId37" Type="http://schemas.openxmlformats.org/officeDocument/2006/relationships/image" Target="../media/image146.png"/><Relationship Id="rId58" Type="http://schemas.openxmlformats.org/officeDocument/2006/relationships/customXml" Target="../ink/ink1752.xml"/><Relationship Id="rId79" Type="http://schemas.openxmlformats.org/officeDocument/2006/relationships/image" Target="../media/image167.png"/><Relationship Id="rId102" Type="http://schemas.openxmlformats.org/officeDocument/2006/relationships/customXml" Target="../ink/ink1774.xml"/><Relationship Id="rId123" Type="http://schemas.openxmlformats.org/officeDocument/2006/relationships/image" Target="../media/image189.png"/><Relationship Id="rId144" Type="http://schemas.openxmlformats.org/officeDocument/2006/relationships/customXml" Target="../ink/ink1795.xml"/><Relationship Id="rId90" Type="http://schemas.openxmlformats.org/officeDocument/2006/relationships/customXml" Target="../ink/ink1768.xml"/><Relationship Id="rId165" Type="http://schemas.openxmlformats.org/officeDocument/2006/relationships/image" Target="../media/image210.png"/><Relationship Id="rId186" Type="http://schemas.openxmlformats.org/officeDocument/2006/relationships/customXml" Target="../ink/ink1816.xml"/><Relationship Id="rId27" Type="http://schemas.openxmlformats.org/officeDocument/2006/relationships/image" Target="../media/image141.png"/><Relationship Id="rId48" Type="http://schemas.openxmlformats.org/officeDocument/2006/relationships/customXml" Target="../ink/ink1747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1790.xml"/><Relationship Id="rId80" Type="http://schemas.openxmlformats.org/officeDocument/2006/relationships/customXml" Target="../ink/ink1763.xml"/><Relationship Id="rId155" Type="http://schemas.openxmlformats.org/officeDocument/2006/relationships/image" Target="../media/image205.png"/><Relationship Id="rId176" Type="http://schemas.openxmlformats.org/officeDocument/2006/relationships/customXml" Target="../ink/ink1811.xml"/><Relationship Id="rId197" Type="http://schemas.openxmlformats.org/officeDocument/2006/relationships/image" Target="../media/image233.png"/><Relationship Id="rId201" Type="http://schemas.openxmlformats.org/officeDocument/2006/relationships/image" Target="../media/image235.png"/><Relationship Id="rId17" Type="http://schemas.openxmlformats.org/officeDocument/2006/relationships/image" Target="../media/image136.png"/><Relationship Id="rId38" Type="http://schemas.openxmlformats.org/officeDocument/2006/relationships/customXml" Target="../ink/ink1742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1785.xml"/><Relationship Id="rId70" Type="http://schemas.openxmlformats.org/officeDocument/2006/relationships/customXml" Target="../ink/ink1758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1806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1737.xml"/><Relationship Id="rId49" Type="http://schemas.openxmlformats.org/officeDocument/2006/relationships/image" Target="../media/image152.png"/><Relationship Id="rId114" Type="http://schemas.openxmlformats.org/officeDocument/2006/relationships/customXml" Target="../ink/ink1780.xml"/><Relationship Id="rId60" Type="http://schemas.openxmlformats.org/officeDocument/2006/relationships/customXml" Target="../ink/ink1753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1801.xml"/><Relationship Id="rId177" Type="http://schemas.openxmlformats.org/officeDocument/2006/relationships/image" Target="../media/image221.png"/><Relationship Id="rId198" Type="http://schemas.openxmlformats.org/officeDocument/2006/relationships/customXml" Target="../ink/ink1822.xml"/><Relationship Id="rId202" Type="http://schemas.openxmlformats.org/officeDocument/2006/relationships/customXml" Target="../ink/ink1824.xml"/><Relationship Id="rId18" Type="http://schemas.openxmlformats.org/officeDocument/2006/relationships/customXml" Target="../ink/ink1732.xml"/><Relationship Id="rId39" Type="http://schemas.openxmlformats.org/officeDocument/2006/relationships/image" Target="../media/image147.png"/><Relationship Id="rId50" Type="http://schemas.openxmlformats.org/officeDocument/2006/relationships/customXml" Target="../ink/ink1748.xml"/><Relationship Id="rId104" Type="http://schemas.openxmlformats.org/officeDocument/2006/relationships/customXml" Target="../ink/ink1775.xml"/><Relationship Id="rId125" Type="http://schemas.openxmlformats.org/officeDocument/2006/relationships/image" Target="../media/image190.png"/><Relationship Id="rId146" Type="http://schemas.openxmlformats.org/officeDocument/2006/relationships/customXml" Target="../ink/ink1796.xml"/><Relationship Id="rId167" Type="http://schemas.openxmlformats.org/officeDocument/2006/relationships/image" Target="../media/image211.png"/><Relationship Id="rId188" Type="http://schemas.openxmlformats.org/officeDocument/2006/relationships/customXml" Target="../ink/ink1817.xml"/><Relationship Id="rId71" Type="http://schemas.openxmlformats.org/officeDocument/2006/relationships/image" Target="../media/image163.png"/><Relationship Id="rId92" Type="http://schemas.openxmlformats.org/officeDocument/2006/relationships/customXml" Target="../ink/ink1769.xml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845.xml"/><Relationship Id="rId63" Type="http://schemas.openxmlformats.org/officeDocument/2006/relationships/image" Target="../media/image159.png"/><Relationship Id="rId84" Type="http://schemas.openxmlformats.org/officeDocument/2006/relationships/customXml" Target="../ink/ink1866.xml"/><Relationship Id="rId138" Type="http://schemas.openxmlformats.org/officeDocument/2006/relationships/customXml" Target="../ink/ink1893.xml"/><Relationship Id="rId159" Type="http://schemas.openxmlformats.org/officeDocument/2006/relationships/image" Target="../media/image207.png"/><Relationship Id="rId170" Type="http://schemas.openxmlformats.org/officeDocument/2006/relationships/customXml" Target="../ink/ink1909.xml"/><Relationship Id="rId191" Type="http://schemas.openxmlformats.org/officeDocument/2006/relationships/image" Target="../media/image230.png"/><Relationship Id="rId205" Type="http://schemas.openxmlformats.org/officeDocument/2006/relationships/image" Target="../media/image240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840.xml"/><Relationship Id="rId53" Type="http://schemas.openxmlformats.org/officeDocument/2006/relationships/image" Target="../media/image154.png"/><Relationship Id="rId74" Type="http://schemas.openxmlformats.org/officeDocument/2006/relationships/customXml" Target="../ink/ink1861.xml"/><Relationship Id="rId128" Type="http://schemas.openxmlformats.org/officeDocument/2006/relationships/customXml" Target="../ink/ink1888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1904.xml"/><Relationship Id="rId181" Type="http://schemas.openxmlformats.org/officeDocument/2006/relationships/image" Target="../media/image223.png"/><Relationship Id="rId22" Type="http://schemas.openxmlformats.org/officeDocument/2006/relationships/customXml" Target="../ink/ink1835.xml"/><Relationship Id="rId43" Type="http://schemas.openxmlformats.org/officeDocument/2006/relationships/image" Target="../media/image149.png"/><Relationship Id="rId64" Type="http://schemas.openxmlformats.org/officeDocument/2006/relationships/customXml" Target="../ink/ink1856.xml"/><Relationship Id="rId118" Type="http://schemas.openxmlformats.org/officeDocument/2006/relationships/customXml" Target="../ink/ink1883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1899.xml"/><Relationship Id="rId171" Type="http://schemas.openxmlformats.org/officeDocument/2006/relationships/image" Target="../media/image218.png"/><Relationship Id="rId192" Type="http://schemas.openxmlformats.org/officeDocument/2006/relationships/customXml" Target="../ink/ink1920.xml"/><Relationship Id="rId206" Type="http://schemas.openxmlformats.org/officeDocument/2006/relationships/customXml" Target="../ink/ink1927.xml"/><Relationship Id="rId12" Type="http://schemas.openxmlformats.org/officeDocument/2006/relationships/customXml" Target="../ink/ink1830.xml"/><Relationship Id="rId33" Type="http://schemas.openxmlformats.org/officeDocument/2006/relationships/image" Target="../media/image144.png"/><Relationship Id="rId108" Type="http://schemas.openxmlformats.org/officeDocument/2006/relationships/customXml" Target="../ink/ink1878.xml"/><Relationship Id="rId129" Type="http://schemas.openxmlformats.org/officeDocument/2006/relationships/image" Target="../media/image192.png"/><Relationship Id="rId54" Type="http://schemas.openxmlformats.org/officeDocument/2006/relationships/customXml" Target="../ink/ink1851.xml"/><Relationship Id="rId75" Type="http://schemas.openxmlformats.org/officeDocument/2006/relationships/image" Target="../media/image165.png"/><Relationship Id="rId96" Type="http://schemas.openxmlformats.org/officeDocument/2006/relationships/customXml" Target="../ink/ink1872.xml"/><Relationship Id="rId140" Type="http://schemas.openxmlformats.org/officeDocument/2006/relationships/customXml" Target="../ink/ink1894.xml"/><Relationship Id="rId161" Type="http://schemas.openxmlformats.org/officeDocument/2006/relationships/image" Target="../media/image208.png"/><Relationship Id="rId182" Type="http://schemas.openxmlformats.org/officeDocument/2006/relationships/customXml" Target="../ink/ink1915.xml"/><Relationship Id="rId6" Type="http://schemas.openxmlformats.org/officeDocument/2006/relationships/customXml" Target="../ink/ink1827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1846.xml"/><Relationship Id="rId65" Type="http://schemas.openxmlformats.org/officeDocument/2006/relationships/image" Target="../media/image160.png"/><Relationship Id="rId86" Type="http://schemas.openxmlformats.org/officeDocument/2006/relationships/customXml" Target="../ink/ink1867.xml"/><Relationship Id="rId130" Type="http://schemas.openxmlformats.org/officeDocument/2006/relationships/customXml" Target="../ink/ink1889.xml"/><Relationship Id="rId151" Type="http://schemas.openxmlformats.org/officeDocument/2006/relationships/image" Target="../media/image203.png"/><Relationship Id="rId172" Type="http://schemas.openxmlformats.org/officeDocument/2006/relationships/customXml" Target="../ink/ink1910.xml"/><Relationship Id="rId193" Type="http://schemas.openxmlformats.org/officeDocument/2006/relationships/image" Target="../media/image231.png"/><Relationship Id="rId207" Type="http://schemas.openxmlformats.org/officeDocument/2006/relationships/image" Target="../media/image241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1841.xml"/><Relationship Id="rId55" Type="http://schemas.openxmlformats.org/officeDocument/2006/relationships/image" Target="../media/image155.png"/><Relationship Id="rId76" Type="http://schemas.openxmlformats.org/officeDocument/2006/relationships/customXml" Target="../ink/ink1862.xml"/><Relationship Id="rId97" Type="http://schemas.openxmlformats.org/officeDocument/2006/relationships/image" Target="../media/image176.png"/><Relationship Id="rId120" Type="http://schemas.openxmlformats.org/officeDocument/2006/relationships/customXml" Target="../ink/ink1884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1905.xml"/><Relationship Id="rId183" Type="http://schemas.openxmlformats.org/officeDocument/2006/relationships/image" Target="../media/image224.png"/><Relationship Id="rId24" Type="http://schemas.openxmlformats.org/officeDocument/2006/relationships/customXml" Target="../ink/ink1836.xml"/><Relationship Id="rId45" Type="http://schemas.openxmlformats.org/officeDocument/2006/relationships/image" Target="../media/image150.png"/><Relationship Id="rId66" Type="http://schemas.openxmlformats.org/officeDocument/2006/relationships/customXml" Target="../ink/ink1857.xml"/><Relationship Id="rId87" Type="http://schemas.openxmlformats.org/officeDocument/2006/relationships/image" Target="../media/image171.png"/><Relationship Id="rId110" Type="http://schemas.openxmlformats.org/officeDocument/2006/relationships/customXml" Target="../ink/ink1879.xml"/><Relationship Id="rId131" Type="http://schemas.openxmlformats.org/officeDocument/2006/relationships/image" Target="../media/image193.png"/><Relationship Id="rId61" Type="http://schemas.openxmlformats.org/officeDocument/2006/relationships/image" Target="../media/image158.png"/><Relationship Id="rId82" Type="http://schemas.openxmlformats.org/officeDocument/2006/relationships/customXml" Target="../ink/ink1865.xml"/><Relationship Id="rId152" Type="http://schemas.openxmlformats.org/officeDocument/2006/relationships/customXml" Target="../ink/ink1900.xml"/><Relationship Id="rId173" Type="http://schemas.openxmlformats.org/officeDocument/2006/relationships/image" Target="../media/image219.png"/><Relationship Id="rId194" Type="http://schemas.openxmlformats.org/officeDocument/2006/relationships/customXml" Target="../ink/ink1921.xml"/><Relationship Id="rId199" Type="http://schemas.openxmlformats.org/officeDocument/2006/relationships/image" Target="../media/image237.png"/><Relationship Id="rId203" Type="http://schemas.openxmlformats.org/officeDocument/2006/relationships/image" Target="../media/image239.png"/><Relationship Id="rId208" Type="http://schemas.openxmlformats.org/officeDocument/2006/relationships/customXml" Target="../ink/ink1928.xml"/><Relationship Id="rId19" Type="http://schemas.openxmlformats.org/officeDocument/2006/relationships/image" Target="../media/image137.png"/><Relationship Id="rId14" Type="http://schemas.openxmlformats.org/officeDocument/2006/relationships/customXml" Target="../ink/ink1831.xml"/><Relationship Id="rId30" Type="http://schemas.openxmlformats.org/officeDocument/2006/relationships/customXml" Target="../ink/ink1839.xml"/><Relationship Id="rId35" Type="http://schemas.openxmlformats.org/officeDocument/2006/relationships/image" Target="../media/image145.png"/><Relationship Id="rId56" Type="http://schemas.openxmlformats.org/officeDocument/2006/relationships/customXml" Target="../ink/ink1852.xml"/><Relationship Id="rId77" Type="http://schemas.openxmlformats.org/officeDocument/2006/relationships/image" Target="../media/image166.png"/><Relationship Id="rId100" Type="http://schemas.openxmlformats.org/officeDocument/2006/relationships/customXml" Target="../ink/ink1874.xml"/><Relationship Id="rId105" Type="http://schemas.openxmlformats.org/officeDocument/2006/relationships/image" Target="../media/image180.png"/><Relationship Id="rId126" Type="http://schemas.openxmlformats.org/officeDocument/2006/relationships/customXml" Target="../ink/ink1887.xml"/><Relationship Id="rId147" Type="http://schemas.openxmlformats.org/officeDocument/2006/relationships/image" Target="../media/image201.png"/><Relationship Id="rId168" Type="http://schemas.openxmlformats.org/officeDocument/2006/relationships/customXml" Target="../ink/ink1908.xml"/><Relationship Id="rId8" Type="http://schemas.openxmlformats.org/officeDocument/2006/relationships/customXml" Target="../ink/ink1828.xml"/><Relationship Id="rId51" Type="http://schemas.openxmlformats.org/officeDocument/2006/relationships/image" Target="../media/image153.png"/><Relationship Id="rId72" Type="http://schemas.openxmlformats.org/officeDocument/2006/relationships/customXml" Target="../ink/ink1860.xml"/><Relationship Id="rId93" Type="http://schemas.openxmlformats.org/officeDocument/2006/relationships/image" Target="../media/image174.png"/><Relationship Id="rId98" Type="http://schemas.openxmlformats.org/officeDocument/2006/relationships/customXml" Target="../ink/ink1873.xml"/><Relationship Id="rId121" Type="http://schemas.openxmlformats.org/officeDocument/2006/relationships/image" Target="../media/image188.png"/><Relationship Id="rId142" Type="http://schemas.openxmlformats.org/officeDocument/2006/relationships/customXml" Target="../ink/ink1895.xml"/><Relationship Id="rId163" Type="http://schemas.openxmlformats.org/officeDocument/2006/relationships/image" Target="../media/image209.png"/><Relationship Id="rId184" Type="http://schemas.openxmlformats.org/officeDocument/2006/relationships/customXml" Target="../ink/ink1916.xml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5" Type="http://schemas.openxmlformats.org/officeDocument/2006/relationships/image" Target="../media/image140.png"/><Relationship Id="rId46" Type="http://schemas.openxmlformats.org/officeDocument/2006/relationships/customXml" Target="../ink/ink1847.xml"/><Relationship Id="rId67" Type="http://schemas.openxmlformats.org/officeDocument/2006/relationships/image" Target="../media/image161.png"/><Relationship Id="rId116" Type="http://schemas.openxmlformats.org/officeDocument/2006/relationships/customXml" Target="../ink/ink1882.xml"/><Relationship Id="rId137" Type="http://schemas.openxmlformats.org/officeDocument/2006/relationships/image" Target="../media/image196.png"/><Relationship Id="rId158" Type="http://schemas.openxmlformats.org/officeDocument/2006/relationships/customXml" Target="../ink/ink1903.xml"/><Relationship Id="rId20" Type="http://schemas.openxmlformats.org/officeDocument/2006/relationships/customXml" Target="../ink/ink1834.xml"/><Relationship Id="rId41" Type="http://schemas.openxmlformats.org/officeDocument/2006/relationships/image" Target="../media/image148.png"/><Relationship Id="rId62" Type="http://schemas.openxmlformats.org/officeDocument/2006/relationships/customXml" Target="../ink/ink1855.xml"/><Relationship Id="rId83" Type="http://schemas.openxmlformats.org/officeDocument/2006/relationships/image" Target="../media/image169.png"/><Relationship Id="rId88" Type="http://schemas.openxmlformats.org/officeDocument/2006/relationships/customXml" Target="../ink/ink1868.xml"/><Relationship Id="rId111" Type="http://schemas.openxmlformats.org/officeDocument/2006/relationships/image" Target="../media/image183.png"/><Relationship Id="rId132" Type="http://schemas.openxmlformats.org/officeDocument/2006/relationships/customXml" Target="../ink/ink1890.xml"/><Relationship Id="rId153" Type="http://schemas.openxmlformats.org/officeDocument/2006/relationships/image" Target="../media/image204.png"/><Relationship Id="rId174" Type="http://schemas.openxmlformats.org/officeDocument/2006/relationships/customXml" Target="../ink/ink1911.xml"/><Relationship Id="rId179" Type="http://schemas.openxmlformats.org/officeDocument/2006/relationships/image" Target="../media/image222.png"/><Relationship Id="rId195" Type="http://schemas.openxmlformats.org/officeDocument/2006/relationships/image" Target="../media/image233.png"/><Relationship Id="rId209" Type="http://schemas.openxmlformats.org/officeDocument/2006/relationships/image" Target="../media/image242.png"/><Relationship Id="rId190" Type="http://schemas.openxmlformats.org/officeDocument/2006/relationships/customXml" Target="../ink/ink1919.xml"/><Relationship Id="rId204" Type="http://schemas.openxmlformats.org/officeDocument/2006/relationships/customXml" Target="../ink/ink1926.xml"/><Relationship Id="rId15" Type="http://schemas.openxmlformats.org/officeDocument/2006/relationships/image" Target="../media/image135.png"/><Relationship Id="rId36" Type="http://schemas.openxmlformats.org/officeDocument/2006/relationships/customXml" Target="../ink/ink1842.xml"/><Relationship Id="rId57" Type="http://schemas.openxmlformats.org/officeDocument/2006/relationships/image" Target="../media/image156.png"/><Relationship Id="rId106" Type="http://schemas.openxmlformats.org/officeDocument/2006/relationships/customXml" Target="../ink/ink1877.xml"/><Relationship Id="rId127" Type="http://schemas.openxmlformats.org/officeDocument/2006/relationships/image" Target="../media/image191.png"/><Relationship Id="rId10" Type="http://schemas.openxmlformats.org/officeDocument/2006/relationships/customXml" Target="../ink/ink1829.xml"/><Relationship Id="rId31" Type="http://schemas.openxmlformats.org/officeDocument/2006/relationships/image" Target="../media/image143.png"/><Relationship Id="rId52" Type="http://schemas.openxmlformats.org/officeDocument/2006/relationships/customXml" Target="../ink/ink1850.xml"/><Relationship Id="rId73" Type="http://schemas.openxmlformats.org/officeDocument/2006/relationships/image" Target="../media/image164.png"/><Relationship Id="rId78" Type="http://schemas.openxmlformats.org/officeDocument/2006/relationships/customXml" Target="../ink/ink1863.xml"/><Relationship Id="rId94" Type="http://schemas.openxmlformats.org/officeDocument/2006/relationships/customXml" Target="../ink/ink1871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885.xml"/><Relationship Id="rId143" Type="http://schemas.openxmlformats.org/officeDocument/2006/relationships/image" Target="../media/image199.png"/><Relationship Id="rId148" Type="http://schemas.openxmlformats.org/officeDocument/2006/relationships/customXml" Target="../ink/ink1898.xml"/><Relationship Id="rId164" Type="http://schemas.openxmlformats.org/officeDocument/2006/relationships/customXml" Target="../ink/ink1906.xml"/><Relationship Id="rId169" Type="http://schemas.openxmlformats.org/officeDocument/2006/relationships/image" Target="../media/image216.png"/><Relationship Id="rId185" Type="http://schemas.openxmlformats.org/officeDocument/2006/relationships/image" Target="../media/image227.png"/><Relationship Id="rId4" Type="http://schemas.openxmlformats.org/officeDocument/2006/relationships/customXml" Target="../ink/ink1826.xml"/><Relationship Id="rId9" Type="http://schemas.openxmlformats.org/officeDocument/2006/relationships/image" Target="../media/image132.png"/><Relationship Id="rId180" Type="http://schemas.openxmlformats.org/officeDocument/2006/relationships/customXml" Target="../ink/ink1914.xml"/><Relationship Id="rId210" Type="http://schemas.openxmlformats.org/officeDocument/2006/relationships/customXml" Target="../ink/ink1929.xml"/><Relationship Id="rId26" Type="http://schemas.openxmlformats.org/officeDocument/2006/relationships/customXml" Target="../ink/ink1837.xml"/><Relationship Id="rId47" Type="http://schemas.openxmlformats.org/officeDocument/2006/relationships/image" Target="../media/image151.png"/><Relationship Id="rId68" Type="http://schemas.openxmlformats.org/officeDocument/2006/relationships/customXml" Target="../ink/ink1858.xml"/><Relationship Id="rId89" Type="http://schemas.openxmlformats.org/officeDocument/2006/relationships/image" Target="../media/image172.png"/><Relationship Id="rId112" Type="http://schemas.openxmlformats.org/officeDocument/2006/relationships/customXml" Target="../ink/ink1880.xml"/><Relationship Id="rId133" Type="http://schemas.openxmlformats.org/officeDocument/2006/relationships/image" Target="../media/image194.png"/><Relationship Id="rId154" Type="http://schemas.openxmlformats.org/officeDocument/2006/relationships/customXml" Target="../ink/ink1901.xml"/><Relationship Id="rId175" Type="http://schemas.openxmlformats.org/officeDocument/2006/relationships/image" Target="../media/image220.png"/><Relationship Id="rId196" Type="http://schemas.openxmlformats.org/officeDocument/2006/relationships/customXml" Target="../ink/ink1922.xml"/><Relationship Id="rId200" Type="http://schemas.openxmlformats.org/officeDocument/2006/relationships/customXml" Target="../ink/ink1924.xml"/><Relationship Id="rId16" Type="http://schemas.openxmlformats.org/officeDocument/2006/relationships/customXml" Target="../ink/ink1832.xml"/><Relationship Id="rId37" Type="http://schemas.openxmlformats.org/officeDocument/2006/relationships/image" Target="../media/image146.png"/><Relationship Id="rId58" Type="http://schemas.openxmlformats.org/officeDocument/2006/relationships/customXml" Target="../ink/ink1853.xml"/><Relationship Id="rId79" Type="http://schemas.openxmlformats.org/officeDocument/2006/relationships/image" Target="../media/image167.png"/><Relationship Id="rId102" Type="http://schemas.openxmlformats.org/officeDocument/2006/relationships/customXml" Target="../ink/ink1875.xml"/><Relationship Id="rId123" Type="http://schemas.openxmlformats.org/officeDocument/2006/relationships/image" Target="../media/image189.png"/><Relationship Id="rId144" Type="http://schemas.openxmlformats.org/officeDocument/2006/relationships/customXml" Target="../ink/ink1896.xml"/><Relationship Id="rId90" Type="http://schemas.openxmlformats.org/officeDocument/2006/relationships/customXml" Target="../ink/ink1869.xml"/><Relationship Id="rId165" Type="http://schemas.openxmlformats.org/officeDocument/2006/relationships/image" Target="../media/image210.png"/><Relationship Id="rId186" Type="http://schemas.openxmlformats.org/officeDocument/2006/relationships/customXml" Target="../ink/ink1917.xml"/><Relationship Id="rId211" Type="http://schemas.openxmlformats.org/officeDocument/2006/relationships/image" Target="../media/image243.png"/><Relationship Id="rId27" Type="http://schemas.openxmlformats.org/officeDocument/2006/relationships/image" Target="../media/image141.png"/><Relationship Id="rId48" Type="http://schemas.openxmlformats.org/officeDocument/2006/relationships/customXml" Target="../ink/ink1848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1891.xml"/><Relationship Id="rId80" Type="http://schemas.openxmlformats.org/officeDocument/2006/relationships/customXml" Target="../ink/ink1864.xml"/><Relationship Id="rId155" Type="http://schemas.openxmlformats.org/officeDocument/2006/relationships/image" Target="../media/image205.png"/><Relationship Id="rId176" Type="http://schemas.openxmlformats.org/officeDocument/2006/relationships/customXml" Target="../ink/ink1912.xml"/><Relationship Id="rId197" Type="http://schemas.openxmlformats.org/officeDocument/2006/relationships/image" Target="../media/image236.png"/><Relationship Id="rId201" Type="http://schemas.openxmlformats.org/officeDocument/2006/relationships/image" Target="../media/image238.png"/><Relationship Id="rId17" Type="http://schemas.openxmlformats.org/officeDocument/2006/relationships/image" Target="../media/image136.png"/><Relationship Id="rId38" Type="http://schemas.openxmlformats.org/officeDocument/2006/relationships/customXml" Target="../ink/ink1843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1886.xml"/><Relationship Id="rId70" Type="http://schemas.openxmlformats.org/officeDocument/2006/relationships/customXml" Target="../ink/ink1859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1907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1838.xml"/><Relationship Id="rId49" Type="http://schemas.openxmlformats.org/officeDocument/2006/relationships/image" Target="../media/image152.png"/><Relationship Id="rId114" Type="http://schemas.openxmlformats.org/officeDocument/2006/relationships/customXml" Target="../ink/ink1881.xml"/><Relationship Id="rId60" Type="http://schemas.openxmlformats.org/officeDocument/2006/relationships/customXml" Target="../ink/ink1854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1902.xml"/><Relationship Id="rId177" Type="http://schemas.openxmlformats.org/officeDocument/2006/relationships/image" Target="../media/image221.png"/><Relationship Id="rId198" Type="http://schemas.openxmlformats.org/officeDocument/2006/relationships/customXml" Target="../ink/ink1923.xml"/><Relationship Id="rId202" Type="http://schemas.openxmlformats.org/officeDocument/2006/relationships/customXml" Target="../ink/ink1925.xml"/><Relationship Id="rId18" Type="http://schemas.openxmlformats.org/officeDocument/2006/relationships/customXml" Target="../ink/ink1833.xml"/><Relationship Id="rId39" Type="http://schemas.openxmlformats.org/officeDocument/2006/relationships/image" Target="../media/image147.png"/><Relationship Id="rId50" Type="http://schemas.openxmlformats.org/officeDocument/2006/relationships/customXml" Target="../ink/ink1849.xml"/><Relationship Id="rId104" Type="http://schemas.openxmlformats.org/officeDocument/2006/relationships/customXml" Target="../ink/ink1876.xml"/><Relationship Id="rId125" Type="http://schemas.openxmlformats.org/officeDocument/2006/relationships/image" Target="../media/image190.png"/><Relationship Id="rId146" Type="http://schemas.openxmlformats.org/officeDocument/2006/relationships/customXml" Target="../ink/ink1897.xml"/><Relationship Id="rId167" Type="http://schemas.openxmlformats.org/officeDocument/2006/relationships/image" Target="../media/image211.png"/><Relationship Id="rId188" Type="http://schemas.openxmlformats.org/officeDocument/2006/relationships/customXml" Target="../ink/ink1918.xml"/><Relationship Id="rId71" Type="http://schemas.openxmlformats.org/officeDocument/2006/relationships/image" Target="../media/image163.png"/><Relationship Id="rId92" Type="http://schemas.openxmlformats.org/officeDocument/2006/relationships/customXml" Target="../ink/ink1870.xml"/><Relationship Id="rId2" Type="http://schemas.openxmlformats.org/officeDocument/2006/relationships/customXml" Target="../ink/ink1825.xml"/><Relationship Id="rId29" Type="http://schemas.openxmlformats.org/officeDocument/2006/relationships/image" Target="../media/image142.png"/><Relationship Id="rId40" Type="http://schemas.openxmlformats.org/officeDocument/2006/relationships/customXml" Target="../ink/ink1844.xml"/><Relationship Id="rId115" Type="http://schemas.openxmlformats.org/officeDocument/2006/relationships/image" Target="../media/image185.png"/><Relationship Id="rId136" Type="http://schemas.openxmlformats.org/officeDocument/2006/relationships/customXml" Target="../ink/ink1892.xml"/><Relationship Id="rId157" Type="http://schemas.openxmlformats.org/officeDocument/2006/relationships/image" Target="../media/image206.png"/><Relationship Id="rId178" Type="http://schemas.openxmlformats.org/officeDocument/2006/relationships/customXml" Target="../ink/ink1913.xm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1950.xml"/><Relationship Id="rId63" Type="http://schemas.openxmlformats.org/officeDocument/2006/relationships/image" Target="../media/image159.png"/><Relationship Id="rId84" Type="http://schemas.openxmlformats.org/officeDocument/2006/relationships/customXml" Target="../ink/ink1971.xml"/><Relationship Id="rId138" Type="http://schemas.openxmlformats.org/officeDocument/2006/relationships/customXml" Target="../ink/ink1998.xml"/><Relationship Id="rId159" Type="http://schemas.openxmlformats.org/officeDocument/2006/relationships/image" Target="../media/image207.png"/><Relationship Id="rId170" Type="http://schemas.openxmlformats.org/officeDocument/2006/relationships/customXml" Target="../ink/ink2014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1945.xml"/><Relationship Id="rId53" Type="http://schemas.openxmlformats.org/officeDocument/2006/relationships/image" Target="../media/image154.png"/><Relationship Id="rId74" Type="http://schemas.openxmlformats.org/officeDocument/2006/relationships/customXml" Target="../ink/ink1966.xml"/><Relationship Id="rId128" Type="http://schemas.openxmlformats.org/officeDocument/2006/relationships/customXml" Target="../ink/ink1993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2009.xml"/><Relationship Id="rId181" Type="http://schemas.openxmlformats.org/officeDocument/2006/relationships/image" Target="../media/image223.png"/><Relationship Id="rId216" Type="http://schemas.openxmlformats.org/officeDocument/2006/relationships/customXml" Target="../ink/ink2037.xml"/><Relationship Id="rId22" Type="http://schemas.openxmlformats.org/officeDocument/2006/relationships/customXml" Target="../ink/ink1940.xml"/><Relationship Id="rId43" Type="http://schemas.openxmlformats.org/officeDocument/2006/relationships/image" Target="../media/image149.png"/><Relationship Id="rId64" Type="http://schemas.openxmlformats.org/officeDocument/2006/relationships/customXml" Target="../ink/ink1961.xml"/><Relationship Id="rId118" Type="http://schemas.openxmlformats.org/officeDocument/2006/relationships/customXml" Target="../ink/ink1988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004.xml"/><Relationship Id="rId171" Type="http://schemas.openxmlformats.org/officeDocument/2006/relationships/image" Target="../media/image218.png"/><Relationship Id="rId192" Type="http://schemas.openxmlformats.org/officeDocument/2006/relationships/customXml" Target="../ink/ink2025.xml"/><Relationship Id="rId206" Type="http://schemas.openxmlformats.org/officeDocument/2006/relationships/customXml" Target="../ink/ink2032.xml"/><Relationship Id="rId12" Type="http://schemas.openxmlformats.org/officeDocument/2006/relationships/customXml" Target="../ink/ink1935.xml"/><Relationship Id="rId33" Type="http://schemas.openxmlformats.org/officeDocument/2006/relationships/image" Target="../media/image144.png"/><Relationship Id="rId108" Type="http://schemas.openxmlformats.org/officeDocument/2006/relationships/customXml" Target="../ink/ink1983.xml"/><Relationship Id="rId129" Type="http://schemas.openxmlformats.org/officeDocument/2006/relationships/image" Target="../media/image192.png"/><Relationship Id="rId54" Type="http://schemas.openxmlformats.org/officeDocument/2006/relationships/customXml" Target="../ink/ink1956.xml"/><Relationship Id="rId75" Type="http://schemas.openxmlformats.org/officeDocument/2006/relationships/image" Target="../media/image165.png"/><Relationship Id="rId96" Type="http://schemas.openxmlformats.org/officeDocument/2006/relationships/customXml" Target="../ink/ink1977.xml"/><Relationship Id="rId140" Type="http://schemas.openxmlformats.org/officeDocument/2006/relationships/customXml" Target="../ink/ink1999.xml"/><Relationship Id="rId161" Type="http://schemas.openxmlformats.org/officeDocument/2006/relationships/image" Target="../media/image208.png"/><Relationship Id="rId182" Type="http://schemas.openxmlformats.org/officeDocument/2006/relationships/customXml" Target="../ink/ink2020.xml"/><Relationship Id="rId217" Type="http://schemas.openxmlformats.org/officeDocument/2006/relationships/image" Target="../media/image250.png"/><Relationship Id="rId6" Type="http://schemas.openxmlformats.org/officeDocument/2006/relationships/customXml" Target="../ink/ink1932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1951.xml"/><Relationship Id="rId65" Type="http://schemas.openxmlformats.org/officeDocument/2006/relationships/image" Target="../media/image160.png"/><Relationship Id="rId86" Type="http://schemas.openxmlformats.org/officeDocument/2006/relationships/customXml" Target="../ink/ink1972.xml"/><Relationship Id="rId130" Type="http://schemas.openxmlformats.org/officeDocument/2006/relationships/customXml" Target="../ink/ink1994.xml"/><Relationship Id="rId151" Type="http://schemas.openxmlformats.org/officeDocument/2006/relationships/image" Target="../media/image203.png"/><Relationship Id="rId172" Type="http://schemas.openxmlformats.org/officeDocument/2006/relationships/customXml" Target="../ink/ink2015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1946.xml"/><Relationship Id="rId55" Type="http://schemas.openxmlformats.org/officeDocument/2006/relationships/image" Target="../media/image155.png"/><Relationship Id="rId76" Type="http://schemas.openxmlformats.org/officeDocument/2006/relationships/customXml" Target="../ink/ink1967.xml"/><Relationship Id="rId97" Type="http://schemas.openxmlformats.org/officeDocument/2006/relationships/image" Target="../media/image176.png"/><Relationship Id="rId120" Type="http://schemas.openxmlformats.org/officeDocument/2006/relationships/customXml" Target="../ink/ink1989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010.xml"/><Relationship Id="rId183" Type="http://schemas.openxmlformats.org/officeDocument/2006/relationships/image" Target="../media/image224.png"/><Relationship Id="rId218" Type="http://schemas.openxmlformats.org/officeDocument/2006/relationships/customXml" Target="../ink/ink2038.xml"/><Relationship Id="rId24" Type="http://schemas.openxmlformats.org/officeDocument/2006/relationships/customXml" Target="../ink/ink1941.xml"/><Relationship Id="rId45" Type="http://schemas.openxmlformats.org/officeDocument/2006/relationships/image" Target="../media/image150.png"/><Relationship Id="rId66" Type="http://schemas.openxmlformats.org/officeDocument/2006/relationships/customXml" Target="../ink/ink1962.xml"/><Relationship Id="rId87" Type="http://schemas.openxmlformats.org/officeDocument/2006/relationships/image" Target="../media/image171.png"/><Relationship Id="rId110" Type="http://schemas.openxmlformats.org/officeDocument/2006/relationships/customXml" Target="../ink/ink1984.xml"/><Relationship Id="rId131" Type="http://schemas.openxmlformats.org/officeDocument/2006/relationships/image" Target="../media/image193.png"/><Relationship Id="rId152" Type="http://schemas.openxmlformats.org/officeDocument/2006/relationships/customXml" Target="../ink/ink2005.xml"/><Relationship Id="rId173" Type="http://schemas.openxmlformats.org/officeDocument/2006/relationships/image" Target="../media/image219.png"/><Relationship Id="rId194" Type="http://schemas.openxmlformats.org/officeDocument/2006/relationships/customXml" Target="../ink/ink2026.xml"/><Relationship Id="rId208" Type="http://schemas.openxmlformats.org/officeDocument/2006/relationships/customXml" Target="../ink/ink2033.xml"/><Relationship Id="rId14" Type="http://schemas.openxmlformats.org/officeDocument/2006/relationships/customXml" Target="../ink/ink1936.xml"/><Relationship Id="rId30" Type="http://schemas.openxmlformats.org/officeDocument/2006/relationships/customXml" Target="../ink/ink1944.xml"/><Relationship Id="rId35" Type="http://schemas.openxmlformats.org/officeDocument/2006/relationships/image" Target="../media/image145.png"/><Relationship Id="rId56" Type="http://schemas.openxmlformats.org/officeDocument/2006/relationships/customXml" Target="../ink/ink1957.xml"/><Relationship Id="rId77" Type="http://schemas.openxmlformats.org/officeDocument/2006/relationships/image" Target="../media/image166.png"/><Relationship Id="rId100" Type="http://schemas.openxmlformats.org/officeDocument/2006/relationships/customXml" Target="../ink/ink1979.xml"/><Relationship Id="rId105" Type="http://schemas.openxmlformats.org/officeDocument/2006/relationships/image" Target="../media/image180.png"/><Relationship Id="rId126" Type="http://schemas.openxmlformats.org/officeDocument/2006/relationships/customXml" Target="../ink/ink1992.xml"/><Relationship Id="rId147" Type="http://schemas.openxmlformats.org/officeDocument/2006/relationships/image" Target="../media/image201.png"/><Relationship Id="rId168" Type="http://schemas.openxmlformats.org/officeDocument/2006/relationships/customXml" Target="../ink/ink2013.xml"/><Relationship Id="rId8" Type="http://schemas.openxmlformats.org/officeDocument/2006/relationships/customXml" Target="../ink/ink1933.xml"/><Relationship Id="rId51" Type="http://schemas.openxmlformats.org/officeDocument/2006/relationships/image" Target="../media/image153.png"/><Relationship Id="rId72" Type="http://schemas.openxmlformats.org/officeDocument/2006/relationships/customXml" Target="../ink/ink1965.xml"/><Relationship Id="rId93" Type="http://schemas.openxmlformats.org/officeDocument/2006/relationships/image" Target="../media/image174.png"/><Relationship Id="rId98" Type="http://schemas.openxmlformats.org/officeDocument/2006/relationships/customXml" Target="../ink/ink1978.xml"/><Relationship Id="rId121" Type="http://schemas.openxmlformats.org/officeDocument/2006/relationships/image" Target="../media/image188.png"/><Relationship Id="rId142" Type="http://schemas.openxmlformats.org/officeDocument/2006/relationships/customXml" Target="../ink/ink2000.xml"/><Relationship Id="rId163" Type="http://schemas.openxmlformats.org/officeDocument/2006/relationships/image" Target="../media/image209.png"/><Relationship Id="rId184" Type="http://schemas.openxmlformats.org/officeDocument/2006/relationships/customXml" Target="../ink/ink2021.xml"/><Relationship Id="rId189" Type="http://schemas.openxmlformats.org/officeDocument/2006/relationships/image" Target="../media/image229.png"/><Relationship Id="rId219" Type="http://schemas.openxmlformats.org/officeDocument/2006/relationships/image" Target="../media/image251.png"/><Relationship Id="rId3" Type="http://schemas.openxmlformats.org/officeDocument/2006/relationships/image" Target="../media/image1910.png"/><Relationship Id="rId214" Type="http://schemas.openxmlformats.org/officeDocument/2006/relationships/customXml" Target="../ink/ink2036.xml"/><Relationship Id="rId25" Type="http://schemas.openxmlformats.org/officeDocument/2006/relationships/image" Target="../media/image140.png"/><Relationship Id="rId46" Type="http://schemas.openxmlformats.org/officeDocument/2006/relationships/customXml" Target="../ink/ink1952.xml"/><Relationship Id="rId67" Type="http://schemas.openxmlformats.org/officeDocument/2006/relationships/image" Target="../media/image161.png"/><Relationship Id="rId116" Type="http://schemas.openxmlformats.org/officeDocument/2006/relationships/customXml" Target="../ink/ink1987.xml"/><Relationship Id="rId137" Type="http://schemas.openxmlformats.org/officeDocument/2006/relationships/image" Target="../media/image196.png"/><Relationship Id="rId158" Type="http://schemas.openxmlformats.org/officeDocument/2006/relationships/customXml" Target="../ink/ink2008.xml"/><Relationship Id="rId20" Type="http://schemas.openxmlformats.org/officeDocument/2006/relationships/customXml" Target="../ink/ink1939.xml"/><Relationship Id="rId41" Type="http://schemas.openxmlformats.org/officeDocument/2006/relationships/image" Target="../media/image148.png"/><Relationship Id="rId62" Type="http://schemas.openxmlformats.org/officeDocument/2006/relationships/customXml" Target="../ink/ink1960.xml"/><Relationship Id="rId83" Type="http://schemas.openxmlformats.org/officeDocument/2006/relationships/image" Target="../media/image169.png"/><Relationship Id="rId88" Type="http://schemas.openxmlformats.org/officeDocument/2006/relationships/customXml" Target="../ink/ink1973.xml"/><Relationship Id="rId111" Type="http://schemas.openxmlformats.org/officeDocument/2006/relationships/image" Target="../media/image183.png"/><Relationship Id="rId132" Type="http://schemas.openxmlformats.org/officeDocument/2006/relationships/customXml" Target="../ink/ink1995.xml"/><Relationship Id="rId153" Type="http://schemas.openxmlformats.org/officeDocument/2006/relationships/image" Target="../media/image204.png"/><Relationship Id="rId174" Type="http://schemas.openxmlformats.org/officeDocument/2006/relationships/customXml" Target="../ink/ink2016.xml"/><Relationship Id="rId179" Type="http://schemas.openxmlformats.org/officeDocument/2006/relationships/image" Target="../media/image222.png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190" Type="http://schemas.openxmlformats.org/officeDocument/2006/relationships/customXml" Target="../ink/ink2024.xml"/><Relationship Id="rId204" Type="http://schemas.openxmlformats.org/officeDocument/2006/relationships/customXml" Target="../ink/ink2031.xml"/><Relationship Id="rId15" Type="http://schemas.openxmlformats.org/officeDocument/2006/relationships/image" Target="../media/image135.png"/><Relationship Id="rId36" Type="http://schemas.openxmlformats.org/officeDocument/2006/relationships/customXml" Target="../ink/ink1947.xml"/><Relationship Id="rId57" Type="http://schemas.openxmlformats.org/officeDocument/2006/relationships/image" Target="../media/image156.png"/><Relationship Id="rId106" Type="http://schemas.openxmlformats.org/officeDocument/2006/relationships/customXml" Target="../ink/ink1982.xml"/><Relationship Id="rId127" Type="http://schemas.openxmlformats.org/officeDocument/2006/relationships/image" Target="../media/image191.png"/><Relationship Id="rId10" Type="http://schemas.openxmlformats.org/officeDocument/2006/relationships/customXml" Target="../ink/ink1934.xml"/><Relationship Id="rId31" Type="http://schemas.openxmlformats.org/officeDocument/2006/relationships/image" Target="../media/image143.png"/><Relationship Id="rId52" Type="http://schemas.openxmlformats.org/officeDocument/2006/relationships/customXml" Target="../ink/ink1955.xml"/><Relationship Id="rId73" Type="http://schemas.openxmlformats.org/officeDocument/2006/relationships/image" Target="../media/image164.png"/><Relationship Id="rId78" Type="http://schemas.openxmlformats.org/officeDocument/2006/relationships/customXml" Target="../ink/ink1968.xml"/><Relationship Id="rId94" Type="http://schemas.openxmlformats.org/officeDocument/2006/relationships/customXml" Target="../ink/ink1976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1990.xml"/><Relationship Id="rId143" Type="http://schemas.openxmlformats.org/officeDocument/2006/relationships/image" Target="../media/image199.png"/><Relationship Id="rId148" Type="http://schemas.openxmlformats.org/officeDocument/2006/relationships/customXml" Target="../ink/ink2003.xml"/><Relationship Id="rId164" Type="http://schemas.openxmlformats.org/officeDocument/2006/relationships/customXml" Target="../ink/ink2011.xml"/><Relationship Id="rId169" Type="http://schemas.openxmlformats.org/officeDocument/2006/relationships/image" Target="../media/image216.png"/><Relationship Id="rId185" Type="http://schemas.openxmlformats.org/officeDocument/2006/relationships/image" Target="../media/image227.png"/><Relationship Id="rId4" Type="http://schemas.openxmlformats.org/officeDocument/2006/relationships/customXml" Target="../ink/ink1931.xml"/><Relationship Id="rId9" Type="http://schemas.openxmlformats.org/officeDocument/2006/relationships/image" Target="../media/image132.png"/><Relationship Id="rId180" Type="http://schemas.openxmlformats.org/officeDocument/2006/relationships/customXml" Target="../ink/ink2019.xml"/><Relationship Id="rId210" Type="http://schemas.openxmlformats.org/officeDocument/2006/relationships/customXml" Target="../ink/ink2034.xml"/><Relationship Id="rId215" Type="http://schemas.openxmlformats.org/officeDocument/2006/relationships/image" Target="../media/image249.png"/><Relationship Id="rId26" Type="http://schemas.openxmlformats.org/officeDocument/2006/relationships/customXml" Target="../ink/ink1942.xml"/><Relationship Id="rId47" Type="http://schemas.openxmlformats.org/officeDocument/2006/relationships/image" Target="../media/image151.png"/><Relationship Id="rId68" Type="http://schemas.openxmlformats.org/officeDocument/2006/relationships/customXml" Target="../ink/ink1963.xml"/><Relationship Id="rId89" Type="http://schemas.openxmlformats.org/officeDocument/2006/relationships/image" Target="../media/image172.png"/><Relationship Id="rId112" Type="http://schemas.openxmlformats.org/officeDocument/2006/relationships/customXml" Target="../ink/ink1985.xml"/><Relationship Id="rId133" Type="http://schemas.openxmlformats.org/officeDocument/2006/relationships/image" Target="../media/image194.png"/><Relationship Id="rId154" Type="http://schemas.openxmlformats.org/officeDocument/2006/relationships/customXml" Target="../ink/ink2006.xml"/><Relationship Id="rId175" Type="http://schemas.openxmlformats.org/officeDocument/2006/relationships/image" Target="../media/image220.png"/><Relationship Id="rId196" Type="http://schemas.openxmlformats.org/officeDocument/2006/relationships/customXml" Target="../ink/ink2027.xml"/><Relationship Id="rId200" Type="http://schemas.openxmlformats.org/officeDocument/2006/relationships/customXml" Target="../ink/ink2029.xml"/><Relationship Id="rId16" Type="http://schemas.openxmlformats.org/officeDocument/2006/relationships/customXml" Target="../ink/ink1937.xml"/><Relationship Id="rId37" Type="http://schemas.openxmlformats.org/officeDocument/2006/relationships/image" Target="../media/image146.png"/><Relationship Id="rId58" Type="http://schemas.openxmlformats.org/officeDocument/2006/relationships/customXml" Target="../ink/ink1958.xml"/><Relationship Id="rId79" Type="http://schemas.openxmlformats.org/officeDocument/2006/relationships/image" Target="../media/image167.png"/><Relationship Id="rId102" Type="http://schemas.openxmlformats.org/officeDocument/2006/relationships/customXml" Target="../ink/ink1980.xml"/><Relationship Id="rId123" Type="http://schemas.openxmlformats.org/officeDocument/2006/relationships/image" Target="../media/image189.png"/><Relationship Id="rId144" Type="http://schemas.openxmlformats.org/officeDocument/2006/relationships/customXml" Target="../ink/ink2001.xml"/><Relationship Id="rId90" Type="http://schemas.openxmlformats.org/officeDocument/2006/relationships/customXml" Target="../ink/ink1974.xml"/><Relationship Id="rId165" Type="http://schemas.openxmlformats.org/officeDocument/2006/relationships/image" Target="../media/image210.png"/><Relationship Id="rId186" Type="http://schemas.openxmlformats.org/officeDocument/2006/relationships/customXml" Target="../ink/ink2022.xml"/><Relationship Id="rId211" Type="http://schemas.openxmlformats.org/officeDocument/2006/relationships/image" Target="../media/image247.png"/><Relationship Id="rId27" Type="http://schemas.openxmlformats.org/officeDocument/2006/relationships/image" Target="../media/image141.png"/><Relationship Id="rId48" Type="http://schemas.openxmlformats.org/officeDocument/2006/relationships/customXml" Target="../ink/ink1953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1996.xml"/><Relationship Id="rId80" Type="http://schemas.openxmlformats.org/officeDocument/2006/relationships/customXml" Target="../ink/ink1969.xml"/><Relationship Id="rId155" Type="http://schemas.openxmlformats.org/officeDocument/2006/relationships/image" Target="../media/image205.png"/><Relationship Id="rId176" Type="http://schemas.openxmlformats.org/officeDocument/2006/relationships/customXml" Target="../ink/ink2017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17" Type="http://schemas.openxmlformats.org/officeDocument/2006/relationships/image" Target="../media/image136.png"/><Relationship Id="rId38" Type="http://schemas.openxmlformats.org/officeDocument/2006/relationships/customXml" Target="../ink/ink1948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1991.xml"/><Relationship Id="rId70" Type="http://schemas.openxmlformats.org/officeDocument/2006/relationships/customXml" Target="../ink/ink1964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012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035.xml"/><Relationship Id="rId28" Type="http://schemas.openxmlformats.org/officeDocument/2006/relationships/customXml" Target="../ink/ink1943.xml"/><Relationship Id="rId49" Type="http://schemas.openxmlformats.org/officeDocument/2006/relationships/image" Target="../media/image152.png"/><Relationship Id="rId114" Type="http://schemas.openxmlformats.org/officeDocument/2006/relationships/customXml" Target="../ink/ink1986.xml"/><Relationship Id="rId60" Type="http://schemas.openxmlformats.org/officeDocument/2006/relationships/customXml" Target="../ink/ink1959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007.xml"/><Relationship Id="rId177" Type="http://schemas.openxmlformats.org/officeDocument/2006/relationships/image" Target="../media/image221.png"/><Relationship Id="rId198" Type="http://schemas.openxmlformats.org/officeDocument/2006/relationships/customXml" Target="../ink/ink2028.xml"/><Relationship Id="rId202" Type="http://schemas.openxmlformats.org/officeDocument/2006/relationships/customXml" Target="../ink/ink2030.xml"/><Relationship Id="rId18" Type="http://schemas.openxmlformats.org/officeDocument/2006/relationships/customXml" Target="../ink/ink1938.xml"/><Relationship Id="rId39" Type="http://schemas.openxmlformats.org/officeDocument/2006/relationships/image" Target="../media/image147.png"/><Relationship Id="rId50" Type="http://schemas.openxmlformats.org/officeDocument/2006/relationships/customXml" Target="../ink/ink1954.xml"/><Relationship Id="rId104" Type="http://schemas.openxmlformats.org/officeDocument/2006/relationships/customXml" Target="../ink/ink1981.xml"/><Relationship Id="rId125" Type="http://schemas.openxmlformats.org/officeDocument/2006/relationships/image" Target="../media/image190.png"/><Relationship Id="rId146" Type="http://schemas.openxmlformats.org/officeDocument/2006/relationships/customXml" Target="../ink/ink2002.xml"/><Relationship Id="rId167" Type="http://schemas.openxmlformats.org/officeDocument/2006/relationships/image" Target="../media/image211.png"/><Relationship Id="rId188" Type="http://schemas.openxmlformats.org/officeDocument/2006/relationships/customXml" Target="../ink/ink2023.xml"/><Relationship Id="rId71" Type="http://schemas.openxmlformats.org/officeDocument/2006/relationships/image" Target="../media/image163.png"/><Relationship Id="rId92" Type="http://schemas.openxmlformats.org/officeDocument/2006/relationships/customXml" Target="../ink/ink1975.xml"/><Relationship Id="rId213" Type="http://schemas.openxmlformats.org/officeDocument/2006/relationships/image" Target="../media/image248.png"/><Relationship Id="rId2" Type="http://schemas.openxmlformats.org/officeDocument/2006/relationships/customXml" Target="../ink/ink1930.xml"/><Relationship Id="rId29" Type="http://schemas.openxmlformats.org/officeDocument/2006/relationships/image" Target="../media/image142.png"/><Relationship Id="rId40" Type="http://schemas.openxmlformats.org/officeDocument/2006/relationships/customXml" Target="../ink/ink1949.xml"/><Relationship Id="rId115" Type="http://schemas.openxmlformats.org/officeDocument/2006/relationships/image" Target="../media/image185.png"/><Relationship Id="rId136" Type="http://schemas.openxmlformats.org/officeDocument/2006/relationships/customXml" Target="../ink/ink1997.xml"/><Relationship Id="rId157" Type="http://schemas.openxmlformats.org/officeDocument/2006/relationships/image" Target="../media/image206.png"/><Relationship Id="rId178" Type="http://schemas.openxmlformats.org/officeDocument/2006/relationships/customXml" Target="../ink/ink2018.xml"/><Relationship Id="rId61" Type="http://schemas.openxmlformats.org/officeDocument/2006/relationships/image" Target="../media/image158.png"/><Relationship Id="rId82" Type="http://schemas.openxmlformats.org/officeDocument/2006/relationships/customXml" Target="../ink/ink1970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2059.xml"/><Relationship Id="rId63" Type="http://schemas.openxmlformats.org/officeDocument/2006/relationships/image" Target="../media/image159.png"/><Relationship Id="rId84" Type="http://schemas.openxmlformats.org/officeDocument/2006/relationships/customXml" Target="../ink/ink2080.xml"/><Relationship Id="rId138" Type="http://schemas.openxmlformats.org/officeDocument/2006/relationships/customXml" Target="../ink/ink2107.xml"/><Relationship Id="rId159" Type="http://schemas.openxmlformats.org/officeDocument/2006/relationships/image" Target="../media/image207.png"/><Relationship Id="rId170" Type="http://schemas.openxmlformats.org/officeDocument/2006/relationships/customXml" Target="../ink/ink2123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26" Type="http://schemas.openxmlformats.org/officeDocument/2006/relationships/customXml" Target="../ink/ink2151.xml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2054.xml"/><Relationship Id="rId53" Type="http://schemas.openxmlformats.org/officeDocument/2006/relationships/image" Target="../media/image154.png"/><Relationship Id="rId74" Type="http://schemas.openxmlformats.org/officeDocument/2006/relationships/customXml" Target="../ink/ink2075.xml"/><Relationship Id="rId128" Type="http://schemas.openxmlformats.org/officeDocument/2006/relationships/customXml" Target="../ink/ink2102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2118.xml"/><Relationship Id="rId181" Type="http://schemas.openxmlformats.org/officeDocument/2006/relationships/image" Target="../media/image223.png"/><Relationship Id="rId216" Type="http://schemas.openxmlformats.org/officeDocument/2006/relationships/customXml" Target="../ink/ink2146.xml"/><Relationship Id="rId22" Type="http://schemas.openxmlformats.org/officeDocument/2006/relationships/customXml" Target="../ink/ink2049.xml"/><Relationship Id="rId43" Type="http://schemas.openxmlformats.org/officeDocument/2006/relationships/image" Target="../media/image149.png"/><Relationship Id="rId64" Type="http://schemas.openxmlformats.org/officeDocument/2006/relationships/customXml" Target="../ink/ink2070.xml"/><Relationship Id="rId118" Type="http://schemas.openxmlformats.org/officeDocument/2006/relationships/customXml" Target="../ink/ink2097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113.xml"/><Relationship Id="rId171" Type="http://schemas.openxmlformats.org/officeDocument/2006/relationships/image" Target="../media/image218.png"/><Relationship Id="rId192" Type="http://schemas.openxmlformats.org/officeDocument/2006/relationships/customXml" Target="../ink/ink2134.xml"/><Relationship Id="rId206" Type="http://schemas.openxmlformats.org/officeDocument/2006/relationships/customXml" Target="../ink/ink2141.xml"/><Relationship Id="rId227" Type="http://schemas.openxmlformats.org/officeDocument/2006/relationships/image" Target="../media/image258.png"/><Relationship Id="rId12" Type="http://schemas.openxmlformats.org/officeDocument/2006/relationships/customXml" Target="../ink/ink2044.xml"/><Relationship Id="rId33" Type="http://schemas.openxmlformats.org/officeDocument/2006/relationships/image" Target="../media/image144.png"/><Relationship Id="rId108" Type="http://schemas.openxmlformats.org/officeDocument/2006/relationships/customXml" Target="../ink/ink2092.xml"/><Relationship Id="rId129" Type="http://schemas.openxmlformats.org/officeDocument/2006/relationships/image" Target="../media/image192.png"/><Relationship Id="rId54" Type="http://schemas.openxmlformats.org/officeDocument/2006/relationships/customXml" Target="../ink/ink2065.xml"/><Relationship Id="rId75" Type="http://schemas.openxmlformats.org/officeDocument/2006/relationships/image" Target="../media/image165.png"/><Relationship Id="rId96" Type="http://schemas.openxmlformats.org/officeDocument/2006/relationships/customXml" Target="../ink/ink2086.xml"/><Relationship Id="rId140" Type="http://schemas.openxmlformats.org/officeDocument/2006/relationships/customXml" Target="../ink/ink2108.xml"/><Relationship Id="rId161" Type="http://schemas.openxmlformats.org/officeDocument/2006/relationships/image" Target="../media/image208.png"/><Relationship Id="rId182" Type="http://schemas.openxmlformats.org/officeDocument/2006/relationships/customXml" Target="../ink/ink2129.xml"/><Relationship Id="rId217" Type="http://schemas.openxmlformats.org/officeDocument/2006/relationships/image" Target="../media/image253.png"/><Relationship Id="rId6" Type="http://schemas.openxmlformats.org/officeDocument/2006/relationships/customXml" Target="../ink/ink2041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2060.xml"/><Relationship Id="rId65" Type="http://schemas.openxmlformats.org/officeDocument/2006/relationships/image" Target="../media/image160.png"/><Relationship Id="rId86" Type="http://schemas.openxmlformats.org/officeDocument/2006/relationships/customXml" Target="../ink/ink2081.xml"/><Relationship Id="rId130" Type="http://schemas.openxmlformats.org/officeDocument/2006/relationships/customXml" Target="../ink/ink2103.xml"/><Relationship Id="rId151" Type="http://schemas.openxmlformats.org/officeDocument/2006/relationships/image" Target="../media/image203.png"/><Relationship Id="rId172" Type="http://schemas.openxmlformats.org/officeDocument/2006/relationships/customXml" Target="../ink/ink2124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152.xml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2055.xml"/><Relationship Id="rId55" Type="http://schemas.openxmlformats.org/officeDocument/2006/relationships/image" Target="../media/image155.png"/><Relationship Id="rId76" Type="http://schemas.openxmlformats.org/officeDocument/2006/relationships/customXml" Target="../ink/ink2076.xml"/><Relationship Id="rId97" Type="http://schemas.openxmlformats.org/officeDocument/2006/relationships/image" Target="../media/image176.png"/><Relationship Id="rId120" Type="http://schemas.openxmlformats.org/officeDocument/2006/relationships/customXml" Target="../ink/ink2098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119.xml"/><Relationship Id="rId183" Type="http://schemas.openxmlformats.org/officeDocument/2006/relationships/image" Target="../media/image224.png"/><Relationship Id="rId218" Type="http://schemas.openxmlformats.org/officeDocument/2006/relationships/customXml" Target="../ink/ink2147.xml"/><Relationship Id="rId24" Type="http://schemas.openxmlformats.org/officeDocument/2006/relationships/customXml" Target="../ink/ink2050.xml"/><Relationship Id="rId45" Type="http://schemas.openxmlformats.org/officeDocument/2006/relationships/image" Target="../media/image150.png"/><Relationship Id="rId66" Type="http://schemas.openxmlformats.org/officeDocument/2006/relationships/customXml" Target="../ink/ink2071.xml"/><Relationship Id="rId87" Type="http://schemas.openxmlformats.org/officeDocument/2006/relationships/image" Target="../media/image171.png"/><Relationship Id="rId110" Type="http://schemas.openxmlformats.org/officeDocument/2006/relationships/customXml" Target="../ink/ink2093.xml"/><Relationship Id="rId131" Type="http://schemas.openxmlformats.org/officeDocument/2006/relationships/image" Target="../media/image193.png"/><Relationship Id="rId152" Type="http://schemas.openxmlformats.org/officeDocument/2006/relationships/customXml" Target="../ink/ink2114.xml"/><Relationship Id="rId173" Type="http://schemas.openxmlformats.org/officeDocument/2006/relationships/image" Target="../media/image219.png"/><Relationship Id="rId194" Type="http://schemas.openxmlformats.org/officeDocument/2006/relationships/customXml" Target="../ink/ink2135.xml"/><Relationship Id="rId208" Type="http://schemas.openxmlformats.org/officeDocument/2006/relationships/customXml" Target="../ink/ink2142.xml"/><Relationship Id="rId229" Type="http://schemas.openxmlformats.org/officeDocument/2006/relationships/image" Target="../media/image259.png"/><Relationship Id="rId14" Type="http://schemas.openxmlformats.org/officeDocument/2006/relationships/customXml" Target="../ink/ink2045.xml"/><Relationship Id="rId35" Type="http://schemas.openxmlformats.org/officeDocument/2006/relationships/image" Target="../media/image145.png"/><Relationship Id="rId56" Type="http://schemas.openxmlformats.org/officeDocument/2006/relationships/customXml" Target="../ink/ink2066.xml"/><Relationship Id="rId77" Type="http://schemas.openxmlformats.org/officeDocument/2006/relationships/image" Target="../media/image166.png"/><Relationship Id="rId100" Type="http://schemas.openxmlformats.org/officeDocument/2006/relationships/customXml" Target="../ink/ink2088.xml"/><Relationship Id="rId8" Type="http://schemas.openxmlformats.org/officeDocument/2006/relationships/customXml" Target="../ink/ink2042.xml"/><Relationship Id="rId98" Type="http://schemas.openxmlformats.org/officeDocument/2006/relationships/customXml" Target="../ink/ink2087.xml"/><Relationship Id="rId121" Type="http://schemas.openxmlformats.org/officeDocument/2006/relationships/image" Target="../media/image188.png"/><Relationship Id="rId142" Type="http://schemas.openxmlformats.org/officeDocument/2006/relationships/customXml" Target="../ink/ink2109.xml"/><Relationship Id="rId163" Type="http://schemas.openxmlformats.org/officeDocument/2006/relationships/image" Target="../media/image209.png"/><Relationship Id="rId184" Type="http://schemas.openxmlformats.org/officeDocument/2006/relationships/customXml" Target="../ink/ink2130.xml"/><Relationship Id="rId219" Type="http://schemas.openxmlformats.org/officeDocument/2006/relationships/image" Target="../media/image254.png"/><Relationship Id="rId230" Type="http://schemas.openxmlformats.org/officeDocument/2006/relationships/customXml" Target="../ink/ink2153.xml"/><Relationship Id="rId25" Type="http://schemas.openxmlformats.org/officeDocument/2006/relationships/image" Target="../media/image140.png"/><Relationship Id="rId46" Type="http://schemas.openxmlformats.org/officeDocument/2006/relationships/customXml" Target="../ink/ink2061.xml"/><Relationship Id="rId67" Type="http://schemas.openxmlformats.org/officeDocument/2006/relationships/image" Target="../media/image161.png"/><Relationship Id="rId20" Type="http://schemas.openxmlformats.org/officeDocument/2006/relationships/customXml" Target="../ink/ink2048.xml"/><Relationship Id="rId41" Type="http://schemas.openxmlformats.org/officeDocument/2006/relationships/image" Target="../media/image148.png"/><Relationship Id="rId62" Type="http://schemas.openxmlformats.org/officeDocument/2006/relationships/customXml" Target="../ink/ink2069.xml"/><Relationship Id="rId83" Type="http://schemas.openxmlformats.org/officeDocument/2006/relationships/image" Target="../media/image169.png"/><Relationship Id="rId88" Type="http://schemas.openxmlformats.org/officeDocument/2006/relationships/customXml" Target="../ink/ink2082.xml"/><Relationship Id="rId111" Type="http://schemas.openxmlformats.org/officeDocument/2006/relationships/image" Target="../media/image183.png"/><Relationship Id="rId132" Type="http://schemas.openxmlformats.org/officeDocument/2006/relationships/customXml" Target="../ink/ink2104.xml"/><Relationship Id="rId153" Type="http://schemas.openxmlformats.org/officeDocument/2006/relationships/image" Target="../media/image204.png"/><Relationship Id="rId174" Type="http://schemas.openxmlformats.org/officeDocument/2006/relationships/customXml" Target="../ink/ink2125.xml"/><Relationship Id="rId179" Type="http://schemas.openxmlformats.org/officeDocument/2006/relationships/image" Target="../media/image222.png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190" Type="http://schemas.openxmlformats.org/officeDocument/2006/relationships/customXml" Target="../ink/ink2133.xml"/><Relationship Id="rId204" Type="http://schemas.openxmlformats.org/officeDocument/2006/relationships/customXml" Target="../ink/ink2140.xml"/><Relationship Id="rId220" Type="http://schemas.openxmlformats.org/officeDocument/2006/relationships/customXml" Target="../ink/ink2148.xml"/><Relationship Id="rId225" Type="http://schemas.openxmlformats.org/officeDocument/2006/relationships/image" Target="../media/image257.png"/><Relationship Id="rId15" Type="http://schemas.openxmlformats.org/officeDocument/2006/relationships/image" Target="../media/image135.png"/><Relationship Id="rId36" Type="http://schemas.openxmlformats.org/officeDocument/2006/relationships/customXml" Target="../ink/ink2056.xml"/><Relationship Id="rId57" Type="http://schemas.openxmlformats.org/officeDocument/2006/relationships/image" Target="../media/image156.png"/><Relationship Id="rId106" Type="http://schemas.openxmlformats.org/officeDocument/2006/relationships/customXml" Target="../ink/ink2091.xml"/><Relationship Id="rId127" Type="http://schemas.openxmlformats.org/officeDocument/2006/relationships/image" Target="../media/image191.png"/><Relationship Id="rId10" Type="http://schemas.openxmlformats.org/officeDocument/2006/relationships/customXml" Target="../ink/ink2043.xml"/><Relationship Id="rId31" Type="http://schemas.openxmlformats.org/officeDocument/2006/relationships/image" Target="../media/image143.png"/><Relationship Id="rId52" Type="http://schemas.openxmlformats.org/officeDocument/2006/relationships/customXml" Target="../ink/ink2064.xml"/><Relationship Id="rId73" Type="http://schemas.openxmlformats.org/officeDocument/2006/relationships/image" Target="../media/image164.png"/><Relationship Id="rId78" Type="http://schemas.openxmlformats.org/officeDocument/2006/relationships/customXml" Target="../ink/ink2077.xml"/><Relationship Id="rId94" Type="http://schemas.openxmlformats.org/officeDocument/2006/relationships/customXml" Target="../ink/ink2085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099.xml"/><Relationship Id="rId143" Type="http://schemas.openxmlformats.org/officeDocument/2006/relationships/image" Target="../media/image199.png"/><Relationship Id="rId148" Type="http://schemas.openxmlformats.org/officeDocument/2006/relationships/customXml" Target="../ink/ink2112.xml"/><Relationship Id="rId164" Type="http://schemas.openxmlformats.org/officeDocument/2006/relationships/customXml" Target="../ink/ink2120.xml"/><Relationship Id="rId169" Type="http://schemas.openxmlformats.org/officeDocument/2006/relationships/image" Target="../media/image216.png"/><Relationship Id="rId185" Type="http://schemas.openxmlformats.org/officeDocument/2006/relationships/image" Target="../media/image227.png"/><Relationship Id="rId4" Type="http://schemas.openxmlformats.org/officeDocument/2006/relationships/customXml" Target="../ink/ink2040.xml"/><Relationship Id="rId9" Type="http://schemas.openxmlformats.org/officeDocument/2006/relationships/image" Target="../media/image132.png"/><Relationship Id="rId180" Type="http://schemas.openxmlformats.org/officeDocument/2006/relationships/customXml" Target="../ink/ink2128.xml"/><Relationship Id="rId210" Type="http://schemas.openxmlformats.org/officeDocument/2006/relationships/customXml" Target="../ink/ink2143.xml"/><Relationship Id="rId215" Type="http://schemas.openxmlformats.org/officeDocument/2006/relationships/image" Target="../media/image252.png"/><Relationship Id="rId26" Type="http://schemas.openxmlformats.org/officeDocument/2006/relationships/customXml" Target="../ink/ink2051.xml"/><Relationship Id="rId231" Type="http://schemas.openxmlformats.org/officeDocument/2006/relationships/image" Target="../media/image260.png"/><Relationship Id="rId47" Type="http://schemas.openxmlformats.org/officeDocument/2006/relationships/image" Target="../media/image151.png"/><Relationship Id="rId68" Type="http://schemas.openxmlformats.org/officeDocument/2006/relationships/customXml" Target="../ink/ink2072.xml"/><Relationship Id="rId89" Type="http://schemas.openxmlformats.org/officeDocument/2006/relationships/image" Target="../media/image172.png"/><Relationship Id="rId112" Type="http://schemas.openxmlformats.org/officeDocument/2006/relationships/customXml" Target="../ink/ink2094.xml"/><Relationship Id="rId133" Type="http://schemas.openxmlformats.org/officeDocument/2006/relationships/image" Target="../media/image194.png"/><Relationship Id="rId154" Type="http://schemas.openxmlformats.org/officeDocument/2006/relationships/customXml" Target="../ink/ink2115.xml"/><Relationship Id="rId175" Type="http://schemas.openxmlformats.org/officeDocument/2006/relationships/image" Target="../media/image220.png"/><Relationship Id="rId196" Type="http://schemas.openxmlformats.org/officeDocument/2006/relationships/customXml" Target="../ink/ink2136.xml"/><Relationship Id="rId200" Type="http://schemas.openxmlformats.org/officeDocument/2006/relationships/customXml" Target="../ink/ink2138.xml"/><Relationship Id="rId16" Type="http://schemas.openxmlformats.org/officeDocument/2006/relationships/customXml" Target="../ink/ink2046.xml"/><Relationship Id="rId221" Type="http://schemas.openxmlformats.org/officeDocument/2006/relationships/image" Target="../media/image255.png"/><Relationship Id="rId37" Type="http://schemas.openxmlformats.org/officeDocument/2006/relationships/image" Target="../media/image146.png"/><Relationship Id="rId58" Type="http://schemas.openxmlformats.org/officeDocument/2006/relationships/customXml" Target="../ink/ink2067.xml"/><Relationship Id="rId79" Type="http://schemas.openxmlformats.org/officeDocument/2006/relationships/image" Target="../media/image167.png"/><Relationship Id="rId102" Type="http://schemas.openxmlformats.org/officeDocument/2006/relationships/customXml" Target="../ink/ink2089.xml"/><Relationship Id="rId123" Type="http://schemas.openxmlformats.org/officeDocument/2006/relationships/image" Target="../media/image189.png"/><Relationship Id="rId144" Type="http://schemas.openxmlformats.org/officeDocument/2006/relationships/customXml" Target="../ink/ink2110.xml"/><Relationship Id="rId90" Type="http://schemas.openxmlformats.org/officeDocument/2006/relationships/customXml" Target="../ink/ink2083.xml"/><Relationship Id="rId165" Type="http://schemas.openxmlformats.org/officeDocument/2006/relationships/image" Target="../media/image210.png"/><Relationship Id="rId186" Type="http://schemas.openxmlformats.org/officeDocument/2006/relationships/customXml" Target="../ink/ink2131.xml"/><Relationship Id="rId211" Type="http://schemas.openxmlformats.org/officeDocument/2006/relationships/image" Target="../media/image247.png"/><Relationship Id="rId232" Type="http://schemas.openxmlformats.org/officeDocument/2006/relationships/customXml" Target="../ink/ink2154.xml"/><Relationship Id="rId27" Type="http://schemas.openxmlformats.org/officeDocument/2006/relationships/image" Target="../media/image141.png"/><Relationship Id="rId48" Type="http://schemas.openxmlformats.org/officeDocument/2006/relationships/customXml" Target="../ink/ink2062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105.xml"/><Relationship Id="rId80" Type="http://schemas.openxmlformats.org/officeDocument/2006/relationships/customXml" Target="../ink/ink2078.xml"/><Relationship Id="rId155" Type="http://schemas.openxmlformats.org/officeDocument/2006/relationships/image" Target="../media/image205.png"/><Relationship Id="rId176" Type="http://schemas.openxmlformats.org/officeDocument/2006/relationships/customXml" Target="../ink/ink2126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149.xml"/><Relationship Id="rId17" Type="http://schemas.openxmlformats.org/officeDocument/2006/relationships/image" Target="../media/image136.png"/><Relationship Id="rId38" Type="http://schemas.openxmlformats.org/officeDocument/2006/relationships/customXml" Target="../ink/ink2057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100.xml"/><Relationship Id="rId70" Type="http://schemas.openxmlformats.org/officeDocument/2006/relationships/customXml" Target="../ink/ink2073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121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144.xml"/><Relationship Id="rId233" Type="http://schemas.openxmlformats.org/officeDocument/2006/relationships/image" Target="../media/image261.png"/><Relationship Id="rId28" Type="http://schemas.openxmlformats.org/officeDocument/2006/relationships/customXml" Target="../ink/ink2052.xml"/><Relationship Id="rId49" Type="http://schemas.openxmlformats.org/officeDocument/2006/relationships/image" Target="../media/image152.png"/><Relationship Id="rId114" Type="http://schemas.openxmlformats.org/officeDocument/2006/relationships/customXml" Target="../ink/ink2095.xml"/><Relationship Id="rId60" Type="http://schemas.openxmlformats.org/officeDocument/2006/relationships/customXml" Target="../ink/ink2068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116.xml"/><Relationship Id="rId177" Type="http://schemas.openxmlformats.org/officeDocument/2006/relationships/image" Target="../media/image221.png"/><Relationship Id="rId198" Type="http://schemas.openxmlformats.org/officeDocument/2006/relationships/customXml" Target="../ink/ink2137.xml"/><Relationship Id="rId202" Type="http://schemas.openxmlformats.org/officeDocument/2006/relationships/customXml" Target="../ink/ink2139.xml"/><Relationship Id="rId223" Type="http://schemas.openxmlformats.org/officeDocument/2006/relationships/image" Target="../media/image256.png"/><Relationship Id="rId18" Type="http://schemas.openxmlformats.org/officeDocument/2006/relationships/customXml" Target="../ink/ink2047.xml"/><Relationship Id="rId39" Type="http://schemas.openxmlformats.org/officeDocument/2006/relationships/image" Target="../media/image147.png"/><Relationship Id="rId50" Type="http://schemas.openxmlformats.org/officeDocument/2006/relationships/customXml" Target="../ink/ink2063.xml"/><Relationship Id="rId104" Type="http://schemas.openxmlformats.org/officeDocument/2006/relationships/customXml" Target="../ink/ink2090.xml"/><Relationship Id="rId125" Type="http://schemas.openxmlformats.org/officeDocument/2006/relationships/image" Target="../media/image190.png"/><Relationship Id="rId146" Type="http://schemas.openxmlformats.org/officeDocument/2006/relationships/customXml" Target="../ink/ink2111.xml"/><Relationship Id="rId167" Type="http://schemas.openxmlformats.org/officeDocument/2006/relationships/image" Target="../media/image211.png"/><Relationship Id="rId188" Type="http://schemas.openxmlformats.org/officeDocument/2006/relationships/customXml" Target="../ink/ink2132.xml"/><Relationship Id="rId71" Type="http://schemas.openxmlformats.org/officeDocument/2006/relationships/image" Target="../media/image163.png"/><Relationship Id="rId92" Type="http://schemas.openxmlformats.org/officeDocument/2006/relationships/customXml" Target="../ink/ink2084.xml"/><Relationship Id="rId213" Type="http://schemas.openxmlformats.org/officeDocument/2006/relationships/image" Target="../media/image248.png"/><Relationship Id="rId234" Type="http://schemas.openxmlformats.org/officeDocument/2006/relationships/customXml" Target="../ink/ink2155.xml"/><Relationship Id="rId2" Type="http://schemas.openxmlformats.org/officeDocument/2006/relationships/customXml" Target="../ink/ink2039.xml"/><Relationship Id="rId29" Type="http://schemas.openxmlformats.org/officeDocument/2006/relationships/image" Target="../media/image142.png"/><Relationship Id="rId40" Type="http://schemas.openxmlformats.org/officeDocument/2006/relationships/customXml" Target="../ink/ink2058.xml"/><Relationship Id="rId115" Type="http://schemas.openxmlformats.org/officeDocument/2006/relationships/image" Target="../media/image185.png"/><Relationship Id="rId136" Type="http://schemas.openxmlformats.org/officeDocument/2006/relationships/customXml" Target="../ink/ink2106.xml"/><Relationship Id="rId157" Type="http://schemas.openxmlformats.org/officeDocument/2006/relationships/image" Target="../media/image206.png"/><Relationship Id="rId178" Type="http://schemas.openxmlformats.org/officeDocument/2006/relationships/customXml" Target="../ink/ink2127.xml"/><Relationship Id="rId61" Type="http://schemas.openxmlformats.org/officeDocument/2006/relationships/image" Target="../media/image158.png"/><Relationship Id="rId82" Type="http://schemas.openxmlformats.org/officeDocument/2006/relationships/customXml" Target="../ink/ink2079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150.xml"/><Relationship Id="rId30" Type="http://schemas.openxmlformats.org/officeDocument/2006/relationships/customXml" Target="../ink/ink2053.xml"/><Relationship Id="rId105" Type="http://schemas.openxmlformats.org/officeDocument/2006/relationships/image" Target="../media/image180.png"/><Relationship Id="rId126" Type="http://schemas.openxmlformats.org/officeDocument/2006/relationships/customXml" Target="../ink/ink2101.xml"/><Relationship Id="rId147" Type="http://schemas.openxmlformats.org/officeDocument/2006/relationships/image" Target="../media/image201.png"/><Relationship Id="rId168" Type="http://schemas.openxmlformats.org/officeDocument/2006/relationships/customXml" Target="../ink/ink2122.xml"/><Relationship Id="rId51" Type="http://schemas.openxmlformats.org/officeDocument/2006/relationships/image" Target="../media/image153.png"/><Relationship Id="rId72" Type="http://schemas.openxmlformats.org/officeDocument/2006/relationships/customXml" Target="../ink/ink2074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145.xml"/><Relationship Id="rId235" Type="http://schemas.openxmlformats.org/officeDocument/2006/relationships/image" Target="../media/image262.png"/><Relationship Id="rId116" Type="http://schemas.openxmlformats.org/officeDocument/2006/relationships/customXml" Target="../ink/ink2096.xml"/><Relationship Id="rId137" Type="http://schemas.openxmlformats.org/officeDocument/2006/relationships/image" Target="../media/image196.png"/><Relationship Id="rId158" Type="http://schemas.openxmlformats.org/officeDocument/2006/relationships/customXml" Target="../ink/ink2117.xml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42" Type="http://schemas.openxmlformats.org/officeDocument/2006/relationships/customXml" Target="../ink/ink2176.xml"/><Relationship Id="rId63" Type="http://schemas.openxmlformats.org/officeDocument/2006/relationships/image" Target="../media/image159.png"/><Relationship Id="rId84" Type="http://schemas.openxmlformats.org/officeDocument/2006/relationships/customXml" Target="../ink/ink2197.xml"/><Relationship Id="rId138" Type="http://schemas.openxmlformats.org/officeDocument/2006/relationships/customXml" Target="../ink/ink2224.xml"/><Relationship Id="rId159" Type="http://schemas.openxmlformats.org/officeDocument/2006/relationships/image" Target="../media/image207.png"/><Relationship Id="rId170" Type="http://schemas.openxmlformats.org/officeDocument/2006/relationships/customXml" Target="../ink/ink2240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26" Type="http://schemas.openxmlformats.org/officeDocument/2006/relationships/customXml" Target="../ink/ink2268.xml"/><Relationship Id="rId247" Type="http://schemas.openxmlformats.org/officeDocument/2006/relationships/image" Target="../media/image270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2171.xml"/><Relationship Id="rId53" Type="http://schemas.openxmlformats.org/officeDocument/2006/relationships/image" Target="../media/image154.png"/><Relationship Id="rId74" Type="http://schemas.openxmlformats.org/officeDocument/2006/relationships/customXml" Target="../ink/ink2192.xml"/><Relationship Id="rId128" Type="http://schemas.openxmlformats.org/officeDocument/2006/relationships/customXml" Target="../ink/ink2219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2235.xml"/><Relationship Id="rId181" Type="http://schemas.openxmlformats.org/officeDocument/2006/relationships/image" Target="../media/image223.png"/><Relationship Id="rId216" Type="http://schemas.openxmlformats.org/officeDocument/2006/relationships/customXml" Target="../ink/ink2263.xml"/><Relationship Id="rId237" Type="http://schemas.openxmlformats.org/officeDocument/2006/relationships/image" Target="../media/image265.png"/><Relationship Id="rId22" Type="http://schemas.openxmlformats.org/officeDocument/2006/relationships/customXml" Target="../ink/ink2166.xml"/><Relationship Id="rId43" Type="http://schemas.openxmlformats.org/officeDocument/2006/relationships/image" Target="../media/image149.png"/><Relationship Id="rId64" Type="http://schemas.openxmlformats.org/officeDocument/2006/relationships/customXml" Target="../ink/ink2187.xml"/><Relationship Id="rId118" Type="http://schemas.openxmlformats.org/officeDocument/2006/relationships/customXml" Target="../ink/ink2214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230.xml"/><Relationship Id="rId171" Type="http://schemas.openxmlformats.org/officeDocument/2006/relationships/image" Target="../media/image218.png"/><Relationship Id="rId192" Type="http://schemas.openxmlformats.org/officeDocument/2006/relationships/customXml" Target="../ink/ink2251.xml"/><Relationship Id="rId206" Type="http://schemas.openxmlformats.org/officeDocument/2006/relationships/customXml" Target="../ink/ink2258.xml"/><Relationship Id="rId227" Type="http://schemas.openxmlformats.org/officeDocument/2006/relationships/image" Target="../media/image258.png"/><Relationship Id="rId12" Type="http://schemas.openxmlformats.org/officeDocument/2006/relationships/customXml" Target="../ink/ink2161.xml"/><Relationship Id="rId33" Type="http://schemas.openxmlformats.org/officeDocument/2006/relationships/image" Target="../media/image144.png"/><Relationship Id="rId108" Type="http://schemas.openxmlformats.org/officeDocument/2006/relationships/customXml" Target="../ink/ink2209.xml"/><Relationship Id="rId129" Type="http://schemas.openxmlformats.org/officeDocument/2006/relationships/image" Target="../media/image192.png"/><Relationship Id="rId54" Type="http://schemas.openxmlformats.org/officeDocument/2006/relationships/customXml" Target="../ink/ink2182.xml"/><Relationship Id="rId75" Type="http://schemas.openxmlformats.org/officeDocument/2006/relationships/image" Target="../media/image165.png"/><Relationship Id="rId96" Type="http://schemas.openxmlformats.org/officeDocument/2006/relationships/customXml" Target="../ink/ink2203.xml"/><Relationship Id="rId140" Type="http://schemas.openxmlformats.org/officeDocument/2006/relationships/customXml" Target="../ink/ink2225.xml"/><Relationship Id="rId161" Type="http://schemas.openxmlformats.org/officeDocument/2006/relationships/image" Target="../media/image208.png"/><Relationship Id="rId182" Type="http://schemas.openxmlformats.org/officeDocument/2006/relationships/customXml" Target="../ink/ink2246.xml"/><Relationship Id="rId217" Type="http://schemas.openxmlformats.org/officeDocument/2006/relationships/image" Target="../media/image253.png"/><Relationship Id="rId6" Type="http://schemas.openxmlformats.org/officeDocument/2006/relationships/customXml" Target="../ink/ink2158.xml"/><Relationship Id="rId238" Type="http://schemas.openxmlformats.org/officeDocument/2006/relationships/customXml" Target="../ink/ink2274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2177.xml"/><Relationship Id="rId65" Type="http://schemas.openxmlformats.org/officeDocument/2006/relationships/image" Target="../media/image160.png"/><Relationship Id="rId86" Type="http://schemas.openxmlformats.org/officeDocument/2006/relationships/customXml" Target="../ink/ink2198.xml"/><Relationship Id="rId130" Type="http://schemas.openxmlformats.org/officeDocument/2006/relationships/customXml" Target="../ink/ink2220.xml"/><Relationship Id="rId151" Type="http://schemas.openxmlformats.org/officeDocument/2006/relationships/image" Target="../media/image203.png"/><Relationship Id="rId172" Type="http://schemas.openxmlformats.org/officeDocument/2006/relationships/customXml" Target="../ink/ink2241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269.xml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34" Type="http://schemas.openxmlformats.org/officeDocument/2006/relationships/customXml" Target="../ink/ink2172.xml"/><Relationship Id="rId55" Type="http://schemas.openxmlformats.org/officeDocument/2006/relationships/image" Target="../media/image155.png"/><Relationship Id="rId76" Type="http://schemas.openxmlformats.org/officeDocument/2006/relationships/customXml" Target="../ink/ink2193.xml"/><Relationship Id="rId97" Type="http://schemas.openxmlformats.org/officeDocument/2006/relationships/image" Target="../media/image176.png"/><Relationship Id="rId120" Type="http://schemas.openxmlformats.org/officeDocument/2006/relationships/customXml" Target="../ink/ink2215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236.xml"/><Relationship Id="rId183" Type="http://schemas.openxmlformats.org/officeDocument/2006/relationships/image" Target="../media/image224.png"/><Relationship Id="rId218" Type="http://schemas.openxmlformats.org/officeDocument/2006/relationships/customXml" Target="../ink/ink2264.xml"/><Relationship Id="rId239" Type="http://schemas.openxmlformats.org/officeDocument/2006/relationships/image" Target="../media/image266.png"/><Relationship Id="rId24" Type="http://schemas.openxmlformats.org/officeDocument/2006/relationships/customXml" Target="../ink/ink2167.xml"/><Relationship Id="rId45" Type="http://schemas.openxmlformats.org/officeDocument/2006/relationships/image" Target="../media/image150.png"/><Relationship Id="rId66" Type="http://schemas.openxmlformats.org/officeDocument/2006/relationships/customXml" Target="../ink/ink2188.xml"/><Relationship Id="rId87" Type="http://schemas.openxmlformats.org/officeDocument/2006/relationships/image" Target="../media/image171.png"/><Relationship Id="rId110" Type="http://schemas.openxmlformats.org/officeDocument/2006/relationships/customXml" Target="../ink/ink2210.xml"/><Relationship Id="rId131" Type="http://schemas.openxmlformats.org/officeDocument/2006/relationships/image" Target="../media/image193.png"/><Relationship Id="rId152" Type="http://schemas.openxmlformats.org/officeDocument/2006/relationships/customXml" Target="../ink/ink2231.xml"/><Relationship Id="rId173" Type="http://schemas.openxmlformats.org/officeDocument/2006/relationships/image" Target="../media/image219.png"/><Relationship Id="rId194" Type="http://schemas.openxmlformats.org/officeDocument/2006/relationships/customXml" Target="../ink/ink2252.xml"/><Relationship Id="rId208" Type="http://schemas.openxmlformats.org/officeDocument/2006/relationships/customXml" Target="../ink/ink2259.xml"/><Relationship Id="rId229" Type="http://schemas.openxmlformats.org/officeDocument/2006/relationships/image" Target="../media/image259.png"/><Relationship Id="rId240" Type="http://schemas.openxmlformats.org/officeDocument/2006/relationships/customXml" Target="../ink/ink2275.xml"/><Relationship Id="rId14" Type="http://schemas.openxmlformats.org/officeDocument/2006/relationships/customXml" Target="../ink/ink2162.xml"/><Relationship Id="rId35" Type="http://schemas.openxmlformats.org/officeDocument/2006/relationships/image" Target="../media/image145.png"/><Relationship Id="rId56" Type="http://schemas.openxmlformats.org/officeDocument/2006/relationships/customXml" Target="../ink/ink2183.xml"/><Relationship Id="rId77" Type="http://schemas.openxmlformats.org/officeDocument/2006/relationships/image" Target="../media/image166.png"/><Relationship Id="rId100" Type="http://schemas.openxmlformats.org/officeDocument/2006/relationships/customXml" Target="../ink/ink2205.xml"/><Relationship Id="rId8" Type="http://schemas.openxmlformats.org/officeDocument/2006/relationships/customXml" Target="../ink/ink2159.xml"/><Relationship Id="rId98" Type="http://schemas.openxmlformats.org/officeDocument/2006/relationships/customXml" Target="../ink/ink2204.xml"/><Relationship Id="rId121" Type="http://schemas.openxmlformats.org/officeDocument/2006/relationships/image" Target="../media/image188.png"/><Relationship Id="rId142" Type="http://schemas.openxmlformats.org/officeDocument/2006/relationships/customXml" Target="../ink/ink2226.xml"/><Relationship Id="rId163" Type="http://schemas.openxmlformats.org/officeDocument/2006/relationships/image" Target="../media/image209.png"/><Relationship Id="rId184" Type="http://schemas.openxmlformats.org/officeDocument/2006/relationships/customXml" Target="../ink/ink2247.xml"/><Relationship Id="rId219" Type="http://schemas.openxmlformats.org/officeDocument/2006/relationships/image" Target="../media/image254.png"/><Relationship Id="rId230" Type="http://schemas.openxmlformats.org/officeDocument/2006/relationships/customXml" Target="../ink/ink2270.xml"/><Relationship Id="rId25" Type="http://schemas.openxmlformats.org/officeDocument/2006/relationships/image" Target="../media/image140.png"/><Relationship Id="rId46" Type="http://schemas.openxmlformats.org/officeDocument/2006/relationships/customXml" Target="../ink/ink2178.xml"/><Relationship Id="rId67" Type="http://schemas.openxmlformats.org/officeDocument/2006/relationships/image" Target="../media/image161.png"/><Relationship Id="rId88" Type="http://schemas.openxmlformats.org/officeDocument/2006/relationships/customXml" Target="../ink/ink2199.xml"/><Relationship Id="rId111" Type="http://schemas.openxmlformats.org/officeDocument/2006/relationships/image" Target="../media/image183.png"/><Relationship Id="rId132" Type="http://schemas.openxmlformats.org/officeDocument/2006/relationships/customXml" Target="../ink/ink2221.xml"/><Relationship Id="rId153" Type="http://schemas.openxmlformats.org/officeDocument/2006/relationships/image" Target="../media/image204.png"/><Relationship Id="rId174" Type="http://schemas.openxmlformats.org/officeDocument/2006/relationships/customXml" Target="../ink/ink2242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265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173.xml"/><Relationship Id="rId57" Type="http://schemas.openxmlformats.org/officeDocument/2006/relationships/image" Target="../media/image156.png"/><Relationship Id="rId10" Type="http://schemas.openxmlformats.org/officeDocument/2006/relationships/customXml" Target="../ink/ink2160.xml"/><Relationship Id="rId31" Type="http://schemas.openxmlformats.org/officeDocument/2006/relationships/image" Target="../media/image143.png"/><Relationship Id="rId52" Type="http://schemas.openxmlformats.org/officeDocument/2006/relationships/customXml" Target="../ink/ink2181.xml"/><Relationship Id="rId73" Type="http://schemas.openxmlformats.org/officeDocument/2006/relationships/image" Target="../media/image164.png"/><Relationship Id="rId78" Type="http://schemas.openxmlformats.org/officeDocument/2006/relationships/customXml" Target="../ink/ink2194.xml"/><Relationship Id="rId94" Type="http://schemas.openxmlformats.org/officeDocument/2006/relationships/customXml" Target="../ink/ink2202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216.xml"/><Relationship Id="rId143" Type="http://schemas.openxmlformats.org/officeDocument/2006/relationships/image" Target="../media/image199.png"/><Relationship Id="rId148" Type="http://schemas.openxmlformats.org/officeDocument/2006/relationships/customXml" Target="../ink/ink2229.xml"/><Relationship Id="rId164" Type="http://schemas.openxmlformats.org/officeDocument/2006/relationships/customXml" Target="../ink/ink2237.xml"/><Relationship Id="rId169" Type="http://schemas.openxmlformats.org/officeDocument/2006/relationships/image" Target="../media/image216.png"/><Relationship Id="rId185" Type="http://schemas.openxmlformats.org/officeDocument/2006/relationships/image" Target="../media/image227.png"/><Relationship Id="rId4" Type="http://schemas.openxmlformats.org/officeDocument/2006/relationships/customXml" Target="../ink/ink2157.xml"/><Relationship Id="rId9" Type="http://schemas.openxmlformats.org/officeDocument/2006/relationships/image" Target="../media/image132.png"/><Relationship Id="rId180" Type="http://schemas.openxmlformats.org/officeDocument/2006/relationships/customXml" Target="../ink/ink2245.xml"/><Relationship Id="rId210" Type="http://schemas.openxmlformats.org/officeDocument/2006/relationships/customXml" Target="../ink/ink2260.xml"/><Relationship Id="rId215" Type="http://schemas.openxmlformats.org/officeDocument/2006/relationships/image" Target="../media/image252.png"/><Relationship Id="rId236" Type="http://schemas.openxmlformats.org/officeDocument/2006/relationships/customXml" Target="../ink/ink2273.xml"/><Relationship Id="rId26" Type="http://schemas.openxmlformats.org/officeDocument/2006/relationships/customXml" Target="../ink/ink2168.xml"/><Relationship Id="rId231" Type="http://schemas.openxmlformats.org/officeDocument/2006/relationships/image" Target="../media/image260.png"/><Relationship Id="rId47" Type="http://schemas.openxmlformats.org/officeDocument/2006/relationships/image" Target="../media/image151.png"/><Relationship Id="rId68" Type="http://schemas.openxmlformats.org/officeDocument/2006/relationships/customXml" Target="../ink/ink2189.xml"/><Relationship Id="rId89" Type="http://schemas.openxmlformats.org/officeDocument/2006/relationships/image" Target="../media/image172.png"/><Relationship Id="rId112" Type="http://schemas.openxmlformats.org/officeDocument/2006/relationships/customXml" Target="../ink/ink2211.xml"/><Relationship Id="rId133" Type="http://schemas.openxmlformats.org/officeDocument/2006/relationships/image" Target="../media/image194.png"/><Relationship Id="rId154" Type="http://schemas.openxmlformats.org/officeDocument/2006/relationships/customXml" Target="../ink/ink2232.xml"/><Relationship Id="rId175" Type="http://schemas.openxmlformats.org/officeDocument/2006/relationships/image" Target="../media/image220.png"/><Relationship Id="rId196" Type="http://schemas.openxmlformats.org/officeDocument/2006/relationships/customXml" Target="../ink/ink2253.xml"/><Relationship Id="rId200" Type="http://schemas.openxmlformats.org/officeDocument/2006/relationships/customXml" Target="../ink/ink2255.xml"/><Relationship Id="rId16" Type="http://schemas.openxmlformats.org/officeDocument/2006/relationships/customXml" Target="../ink/ink2163.xml"/><Relationship Id="rId221" Type="http://schemas.openxmlformats.org/officeDocument/2006/relationships/image" Target="../media/image255.png"/><Relationship Id="rId242" Type="http://schemas.openxmlformats.org/officeDocument/2006/relationships/customXml" Target="../ink/ink2276.xml"/><Relationship Id="rId37" Type="http://schemas.openxmlformats.org/officeDocument/2006/relationships/image" Target="../media/image146.png"/><Relationship Id="rId58" Type="http://schemas.openxmlformats.org/officeDocument/2006/relationships/customXml" Target="../ink/ink2184.xml"/><Relationship Id="rId79" Type="http://schemas.openxmlformats.org/officeDocument/2006/relationships/image" Target="../media/image167.png"/><Relationship Id="rId102" Type="http://schemas.openxmlformats.org/officeDocument/2006/relationships/customXml" Target="../ink/ink2206.xml"/><Relationship Id="rId123" Type="http://schemas.openxmlformats.org/officeDocument/2006/relationships/image" Target="../media/image189.png"/><Relationship Id="rId144" Type="http://schemas.openxmlformats.org/officeDocument/2006/relationships/customXml" Target="../ink/ink2227.xml"/><Relationship Id="rId90" Type="http://schemas.openxmlformats.org/officeDocument/2006/relationships/customXml" Target="../ink/ink2200.xml"/><Relationship Id="rId165" Type="http://schemas.openxmlformats.org/officeDocument/2006/relationships/image" Target="../media/image210.png"/><Relationship Id="rId186" Type="http://schemas.openxmlformats.org/officeDocument/2006/relationships/customXml" Target="../ink/ink2248.xml"/><Relationship Id="rId211" Type="http://schemas.openxmlformats.org/officeDocument/2006/relationships/image" Target="../media/image247.png"/><Relationship Id="rId232" Type="http://schemas.openxmlformats.org/officeDocument/2006/relationships/customXml" Target="../ink/ink2271.xml"/><Relationship Id="rId27" Type="http://schemas.openxmlformats.org/officeDocument/2006/relationships/image" Target="../media/image141.png"/><Relationship Id="rId48" Type="http://schemas.openxmlformats.org/officeDocument/2006/relationships/customXml" Target="../ink/ink2179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222.xml"/><Relationship Id="rId80" Type="http://schemas.openxmlformats.org/officeDocument/2006/relationships/customXml" Target="../ink/ink2195.xml"/><Relationship Id="rId155" Type="http://schemas.openxmlformats.org/officeDocument/2006/relationships/image" Target="../media/image205.png"/><Relationship Id="rId176" Type="http://schemas.openxmlformats.org/officeDocument/2006/relationships/customXml" Target="../ink/ink2243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266.xml"/><Relationship Id="rId243" Type="http://schemas.openxmlformats.org/officeDocument/2006/relationships/image" Target="../media/image268.png"/><Relationship Id="rId17" Type="http://schemas.openxmlformats.org/officeDocument/2006/relationships/image" Target="../media/image136.png"/><Relationship Id="rId38" Type="http://schemas.openxmlformats.org/officeDocument/2006/relationships/customXml" Target="../ink/ink2174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217.xml"/><Relationship Id="rId70" Type="http://schemas.openxmlformats.org/officeDocument/2006/relationships/customXml" Target="../ink/ink2190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238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261.xml"/><Relationship Id="rId233" Type="http://schemas.openxmlformats.org/officeDocument/2006/relationships/image" Target="../media/image263.png"/><Relationship Id="rId28" Type="http://schemas.openxmlformats.org/officeDocument/2006/relationships/customXml" Target="../ink/ink2169.xml"/><Relationship Id="rId49" Type="http://schemas.openxmlformats.org/officeDocument/2006/relationships/image" Target="../media/image152.png"/><Relationship Id="rId114" Type="http://schemas.openxmlformats.org/officeDocument/2006/relationships/customXml" Target="../ink/ink2212.xml"/><Relationship Id="rId60" Type="http://schemas.openxmlformats.org/officeDocument/2006/relationships/customXml" Target="../ink/ink2185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233.xml"/><Relationship Id="rId177" Type="http://schemas.openxmlformats.org/officeDocument/2006/relationships/image" Target="../media/image221.png"/><Relationship Id="rId198" Type="http://schemas.openxmlformats.org/officeDocument/2006/relationships/customXml" Target="../ink/ink2254.xml"/><Relationship Id="rId202" Type="http://schemas.openxmlformats.org/officeDocument/2006/relationships/customXml" Target="../ink/ink2256.xml"/><Relationship Id="rId223" Type="http://schemas.openxmlformats.org/officeDocument/2006/relationships/image" Target="../media/image256.png"/><Relationship Id="rId244" Type="http://schemas.openxmlformats.org/officeDocument/2006/relationships/customXml" Target="../ink/ink2277.xml"/><Relationship Id="rId18" Type="http://schemas.openxmlformats.org/officeDocument/2006/relationships/customXml" Target="../ink/ink2164.xml"/><Relationship Id="rId39" Type="http://schemas.openxmlformats.org/officeDocument/2006/relationships/image" Target="../media/image147.png"/><Relationship Id="rId50" Type="http://schemas.openxmlformats.org/officeDocument/2006/relationships/customXml" Target="../ink/ink2180.xml"/><Relationship Id="rId104" Type="http://schemas.openxmlformats.org/officeDocument/2006/relationships/customXml" Target="../ink/ink2207.xml"/><Relationship Id="rId125" Type="http://schemas.openxmlformats.org/officeDocument/2006/relationships/image" Target="../media/image190.png"/><Relationship Id="rId146" Type="http://schemas.openxmlformats.org/officeDocument/2006/relationships/customXml" Target="../ink/ink2228.xml"/><Relationship Id="rId167" Type="http://schemas.openxmlformats.org/officeDocument/2006/relationships/image" Target="../media/image211.png"/><Relationship Id="rId188" Type="http://schemas.openxmlformats.org/officeDocument/2006/relationships/customXml" Target="../ink/ink2249.xml"/><Relationship Id="rId71" Type="http://schemas.openxmlformats.org/officeDocument/2006/relationships/image" Target="../media/image163.png"/><Relationship Id="rId92" Type="http://schemas.openxmlformats.org/officeDocument/2006/relationships/customXml" Target="../ink/ink2201.xml"/><Relationship Id="rId213" Type="http://schemas.openxmlformats.org/officeDocument/2006/relationships/image" Target="../media/image248.png"/><Relationship Id="rId234" Type="http://schemas.openxmlformats.org/officeDocument/2006/relationships/customXml" Target="../ink/ink2272.xml"/><Relationship Id="rId2" Type="http://schemas.openxmlformats.org/officeDocument/2006/relationships/customXml" Target="../ink/ink2156.xml"/><Relationship Id="rId29" Type="http://schemas.openxmlformats.org/officeDocument/2006/relationships/image" Target="../media/image142.png"/><Relationship Id="rId40" Type="http://schemas.openxmlformats.org/officeDocument/2006/relationships/customXml" Target="../ink/ink2175.xml"/><Relationship Id="rId115" Type="http://schemas.openxmlformats.org/officeDocument/2006/relationships/image" Target="../media/image185.png"/><Relationship Id="rId136" Type="http://schemas.openxmlformats.org/officeDocument/2006/relationships/customXml" Target="../ink/ink2223.xml"/><Relationship Id="rId157" Type="http://schemas.openxmlformats.org/officeDocument/2006/relationships/image" Target="../media/image206.png"/><Relationship Id="rId178" Type="http://schemas.openxmlformats.org/officeDocument/2006/relationships/customXml" Target="../ink/ink2244.xml"/><Relationship Id="rId61" Type="http://schemas.openxmlformats.org/officeDocument/2006/relationships/image" Target="../media/image158.png"/><Relationship Id="rId82" Type="http://schemas.openxmlformats.org/officeDocument/2006/relationships/customXml" Target="../ink/ink2196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267.xml"/><Relationship Id="rId245" Type="http://schemas.openxmlformats.org/officeDocument/2006/relationships/image" Target="../media/image269.png"/><Relationship Id="rId30" Type="http://schemas.openxmlformats.org/officeDocument/2006/relationships/customXml" Target="../ink/ink2170.xml"/><Relationship Id="rId105" Type="http://schemas.openxmlformats.org/officeDocument/2006/relationships/image" Target="../media/image180.png"/><Relationship Id="rId126" Type="http://schemas.openxmlformats.org/officeDocument/2006/relationships/customXml" Target="../ink/ink2218.xml"/><Relationship Id="rId147" Type="http://schemas.openxmlformats.org/officeDocument/2006/relationships/image" Target="../media/image201.png"/><Relationship Id="rId168" Type="http://schemas.openxmlformats.org/officeDocument/2006/relationships/customXml" Target="../ink/ink2239.xml"/><Relationship Id="rId51" Type="http://schemas.openxmlformats.org/officeDocument/2006/relationships/image" Target="../media/image153.png"/><Relationship Id="rId72" Type="http://schemas.openxmlformats.org/officeDocument/2006/relationships/customXml" Target="../ink/ink2191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262.xml"/><Relationship Id="rId235" Type="http://schemas.openxmlformats.org/officeDocument/2006/relationships/image" Target="../media/image264.png"/><Relationship Id="rId116" Type="http://schemas.openxmlformats.org/officeDocument/2006/relationships/customXml" Target="../ink/ink2213.xml"/><Relationship Id="rId137" Type="http://schemas.openxmlformats.org/officeDocument/2006/relationships/image" Target="../media/image196.png"/><Relationship Id="rId158" Type="http://schemas.openxmlformats.org/officeDocument/2006/relationships/customXml" Target="../ink/ink2234.xml"/><Relationship Id="rId20" Type="http://schemas.openxmlformats.org/officeDocument/2006/relationships/customXml" Target="../ink/ink2165.xml"/><Relationship Id="rId41" Type="http://schemas.openxmlformats.org/officeDocument/2006/relationships/image" Target="../media/image148.png"/><Relationship Id="rId62" Type="http://schemas.openxmlformats.org/officeDocument/2006/relationships/customXml" Target="../ink/ink2186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250.xml"/><Relationship Id="rId204" Type="http://schemas.openxmlformats.org/officeDocument/2006/relationships/customXml" Target="../ink/ink2257.xml"/><Relationship Id="rId225" Type="http://schemas.openxmlformats.org/officeDocument/2006/relationships/image" Target="../media/image257.png"/><Relationship Id="rId246" Type="http://schemas.openxmlformats.org/officeDocument/2006/relationships/customXml" Target="../ink/ink2278.xml"/><Relationship Id="rId106" Type="http://schemas.openxmlformats.org/officeDocument/2006/relationships/customXml" Target="../ink/ink2208.xml"/><Relationship Id="rId127" Type="http://schemas.openxmlformats.org/officeDocument/2006/relationships/image" Target="../media/image191.png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2363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26" Type="http://schemas.openxmlformats.org/officeDocument/2006/relationships/customXml" Target="../ink/ink2391.xml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32" Type="http://schemas.openxmlformats.org/officeDocument/2006/relationships/customXml" Target="../ink/ink2294.xml"/><Relationship Id="rId53" Type="http://schemas.openxmlformats.org/officeDocument/2006/relationships/image" Target="../media/image154.png"/><Relationship Id="rId74" Type="http://schemas.openxmlformats.org/officeDocument/2006/relationships/customXml" Target="../ink/ink2315.xml"/><Relationship Id="rId128" Type="http://schemas.openxmlformats.org/officeDocument/2006/relationships/customXml" Target="../ink/ink2342.xml"/><Relationship Id="rId149" Type="http://schemas.openxmlformats.org/officeDocument/2006/relationships/image" Target="../media/image202.png"/><Relationship Id="rId5" Type="http://schemas.openxmlformats.org/officeDocument/2006/relationships/image" Target="../media/image130.png"/><Relationship Id="rId95" Type="http://schemas.openxmlformats.org/officeDocument/2006/relationships/image" Target="../media/image175.png"/><Relationship Id="rId160" Type="http://schemas.openxmlformats.org/officeDocument/2006/relationships/customXml" Target="../ink/ink2358.xml"/><Relationship Id="rId181" Type="http://schemas.openxmlformats.org/officeDocument/2006/relationships/image" Target="../media/image223.png"/><Relationship Id="rId216" Type="http://schemas.openxmlformats.org/officeDocument/2006/relationships/customXml" Target="../ink/ink2386.xml"/><Relationship Id="rId237" Type="http://schemas.openxmlformats.org/officeDocument/2006/relationships/image" Target="../media/image265.png"/><Relationship Id="rId258" Type="http://schemas.openxmlformats.org/officeDocument/2006/relationships/image" Target="../media/image277.png"/><Relationship Id="rId22" Type="http://schemas.openxmlformats.org/officeDocument/2006/relationships/customXml" Target="../ink/ink2289.xml"/><Relationship Id="rId43" Type="http://schemas.openxmlformats.org/officeDocument/2006/relationships/image" Target="../media/image149.png"/><Relationship Id="rId64" Type="http://schemas.openxmlformats.org/officeDocument/2006/relationships/customXml" Target="../ink/ink2310.xml"/><Relationship Id="rId118" Type="http://schemas.openxmlformats.org/officeDocument/2006/relationships/customXml" Target="../ink/ink2337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353.xml"/><Relationship Id="rId171" Type="http://schemas.openxmlformats.org/officeDocument/2006/relationships/image" Target="../media/image218.png"/><Relationship Id="rId192" Type="http://schemas.openxmlformats.org/officeDocument/2006/relationships/customXml" Target="../ink/ink2374.xml"/><Relationship Id="rId206" Type="http://schemas.openxmlformats.org/officeDocument/2006/relationships/customXml" Target="../ink/ink2381.xml"/><Relationship Id="rId227" Type="http://schemas.openxmlformats.org/officeDocument/2006/relationships/image" Target="../media/image258.png"/><Relationship Id="rId248" Type="http://schemas.openxmlformats.org/officeDocument/2006/relationships/customXml" Target="../ink/ink2402.xml"/><Relationship Id="rId12" Type="http://schemas.openxmlformats.org/officeDocument/2006/relationships/customXml" Target="../ink/ink2284.xml"/><Relationship Id="rId33" Type="http://schemas.openxmlformats.org/officeDocument/2006/relationships/image" Target="../media/image144.png"/><Relationship Id="rId108" Type="http://schemas.openxmlformats.org/officeDocument/2006/relationships/customXml" Target="../ink/ink2332.xml"/><Relationship Id="rId129" Type="http://schemas.openxmlformats.org/officeDocument/2006/relationships/image" Target="../media/image192.png"/><Relationship Id="rId54" Type="http://schemas.openxmlformats.org/officeDocument/2006/relationships/customXml" Target="../ink/ink2305.xml"/><Relationship Id="rId75" Type="http://schemas.openxmlformats.org/officeDocument/2006/relationships/image" Target="../media/image165.png"/><Relationship Id="rId96" Type="http://schemas.openxmlformats.org/officeDocument/2006/relationships/customXml" Target="../ink/ink2326.xml"/><Relationship Id="rId140" Type="http://schemas.openxmlformats.org/officeDocument/2006/relationships/customXml" Target="../ink/ink2348.xml"/><Relationship Id="rId161" Type="http://schemas.openxmlformats.org/officeDocument/2006/relationships/image" Target="../media/image208.png"/><Relationship Id="rId182" Type="http://schemas.openxmlformats.org/officeDocument/2006/relationships/customXml" Target="../ink/ink2369.xml"/><Relationship Id="rId217" Type="http://schemas.openxmlformats.org/officeDocument/2006/relationships/image" Target="../media/image253.png"/><Relationship Id="rId6" Type="http://schemas.openxmlformats.org/officeDocument/2006/relationships/customXml" Target="../ink/ink2281.xml"/><Relationship Id="rId238" Type="http://schemas.openxmlformats.org/officeDocument/2006/relationships/customXml" Target="../ink/ink2397.xml"/><Relationship Id="rId259" Type="http://schemas.openxmlformats.org/officeDocument/2006/relationships/customXml" Target="../ink/ink2408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44" Type="http://schemas.openxmlformats.org/officeDocument/2006/relationships/customXml" Target="../ink/ink2300.xml"/><Relationship Id="rId65" Type="http://schemas.openxmlformats.org/officeDocument/2006/relationships/image" Target="../media/image160.png"/><Relationship Id="rId86" Type="http://schemas.openxmlformats.org/officeDocument/2006/relationships/customXml" Target="../ink/ink2321.xml"/><Relationship Id="rId130" Type="http://schemas.openxmlformats.org/officeDocument/2006/relationships/customXml" Target="../ink/ink2343.xml"/><Relationship Id="rId151" Type="http://schemas.openxmlformats.org/officeDocument/2006/relationships/image" Target="../media/image203.png"/><Relationship Id="rId172" Type="http://schemas.openxmlformats.org/officeDocument/2006/relationships/customXml" Target="../ink/ink2364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392.xml"/><Relationship Id="rId249" Type="http://schemas.openxmlformats.org/officeDocument/2006/relationships/image" Target="../media/image273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78.png"/><Relationship Id="rId34" Type="http://schemas.openxmlformats.org/officeDocument/2006/relationships/customXml" Target="../ink/ink2295.xml"/><Relationship Id="rId55" Type="http://schemas.openxmlformats.org/officeDocument/2006/relationships/image" Target="../media/image155.png"/><Relationship Id="rId76" Type="http://schemas.openxmlformats.org/officeDocument/2006/relationships/customXml" Target="../ink/ink2316.xml"/><Relationship Id="rId97" Type="http://schemas.openxmlformats.org/officeDocument/2006/relationships/image" Target="../media/image176.png"/><Relationship Id="rId120" Type="http://schemas.openxmlformats.org/officeDocument/2006/relationships/customXml" Target="../ink/ink2338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359.xml"/><Relationship Id="rId183" Type="http://schemas.openxmlformats.org/officeDocument/2006/relationships/image" Target="../media/image224.png"/><Relationship Id="rId218" Type="http://schemas.openxmlformats.org/officeDocument/2006/relationships/customXml" Target="../ink/ink2387.xml"/><Relationship Id="rId239" Type="http://schemas.openxmlformats.org/officeDocument/2006/relationships/image" Target="../media/image266.png"/><Relationship Id="rId250" Type="http://schemas.openxmlformats.org/officeDocument/2006/relationships/customXml" Target="../ink/ink2403.xml"/><Relationship Id="rId24" Type="http://schemas.openxmlformats.org/officeDocument/2006/relationships/customXml" Target="../ink/ink2290.xml"/><Relationship Id="rId45" Type="http://schemas.openxmlformats.org/officeDocument/2006/relationships/image" Target="../media/image150.png"/><Relationship Id="rId66" Type="http://schemas.openxmlformats.org/officeDocument/2006/relationships/customXml" Target="../ink/ink2311.xml"/><Relationship Id="rId87" Type="http://schemas.openxmlformats.org/officeDocument/2006/relationships/image" Target="../media/image171.png"/><Relationship Id="rId110" Type="http://schemas.openxmlformats.org/officeDocument/2006/relationships/customXml" Target="../ink/ink2333.xml"/><Relationship Id="rId131" Type="http://schemas.openxmlformats.org/officeDocument/2006/relationships/image" Target="../media/image193.png"/><Relationship Id="rId152" Type="http://schemas.openxmlformats.org/officeDocument/2006/relationships/customXml" Target="../ink/ink2354.xml"/><Relationship Id="rId173" Type="http://schemas.openxmlformats.org/officeDocument/2006/relationships/image" Target="../media/image219.png"/><Relationship Id="rId194" Type="http://schemas.openxmlformats.org/officeDocument/2006/relationships/customXml" Target="../ink/ink2375.xml"/><Relationship Id="rId208" Type="http://schemas.openxmlformats.org/officeDocument/2006/relationships/customXml" Target="../ink/ink2382.xml"/><Relationship Id="rId229" Type="http://schemas.openxmlformats.org/officeDocument/2006/relationships/image" Target="../media/image259.png"/><Relationship Id="rId240" Type="http://schemas.openxmlformats.org/officeDocument/2006/relationships/customXml" Target="../ink/ink2398.xml"/><Relationship Id="rId261" Type="http://schemas.openxmlformats.org/officeDocument/2006/relationships/customXml" Target="../ink/ink2409.xml"/><Relationship Id="rId14" Type="http://schemas.openxmlformats.org/officeDocument/2006/relationships/customXml" Target="../ink/ink2285.xml"/><Relationship Id="rId35" Type="http://schemas.openxmlformats.org/officeDocument/2006/relationships/image" Target="../media/image145.png"/><Relationship Id="rId56" Type="http://schemas.openxmlformats.org/officeDocument/2006/relationships/customXml" Target="../ink/ink2306.xml"/><Relationship Id="rId77" Type="http://schemas.openxmlformats.org/officeDocument/2006/relationships/image" Target="../media/image166.png"/><Relationship Id="rId100" Type="http://schemas.openxmlformats.org/officeDocument/2006/relationships/customXml" Target="../ink/ink2328.xml"/><Relationship Id="rId8" Type="http://schemas.openxmlformats.org/officeDocument/2006/relationships/customXml" Target="../ink/ink2282.xml"/><Relationship Id="rId98" Type="http://schemas.openxmlformats.org/officeDocument/2006/relationships/customXml" Target="../ink/ink2327.xml"/><Relationship Id="rId121" Type="http://schemas.openxmlformats.org/officeDocument/2006/relationships/image" Target="../media/image188.png"/><Relationship Id="rId142" Type="http://schemas.openxmlformats.org/officeDocument/2006/relationships/customXml" Target="../ink/ink2349.xml"/><Relationship Id="rId163" Type="http://schemas.openxmlformats.org/officeDocument/2006/relationships/image" Target="../media/image209.png"/><Relationship Id="rId184" Type="http://schemas.openxmlformats.org/officeDocument/2006/relationships/customXml" Target="../ink/ink2370.xml"/><Relationship Id="rId219" Type="http://schemas.openxmlformats.org/officeDocument/2006/relationships/image" Target="../media/image254.png"/><Relationship Id="rId230" Type="http://schemas.openxmlformats.org/officeDocument/2006/relationships/customXml" Target="../ink/ink2393.xml"/><Relationship Id="rId251" Type="http://schemas.openxmlformats.org/officeDocument/2006/relationships/image" Target="../media/image274.png"/><Relationship Id="rId25" Type="http://schemas.openxmlformats.org/officeDocument/2006/relationships/image" Target="../media/image140.png"/><Relationship Id="rId46" Type="http://schemas.openxmlformats.org/officeDocument/2006/relationships/customXml" Target="../ink/ink2301.xml"/><Relationship Id="rId67" Type="http://schemas.openxmlformats.org/officeDocument/2006/relationships/image" Target="../media/image161.png"/><Relationship Id="rId88" Type="http://schemas.openxmlformats.org/officeDocument/2006/relationships/customXml" Target="../ink/ink2322.xml"/><Relationship Id="rId111" Type="http://schemas.openxmlformats.org/officeDocument/2006/relationships/image" Target="../media/image183.png"/><Relationship Id="rId132" Type="http://schemas.openxmlformats.org/officeDocument/2006/relationships/customXml" Target="../ink/ink2344.xml"/><Relationship Id="rId153" Type="http://schemas.openxmlformats.org/officeDocument/2006/relationships/image" Target="../media/image204.png"/><Relationship Id="rId174" Type="http://schemas.openxmlformats.org/officeDocument/2006/relationships/customXml" Target="../ink/ink2365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388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296.xml"/><Relationship Id="rId57" Type="http://schemas.openxmlformats.org/officeDocument/2006/relationships/image" Target="../media/image156.png"/><Relationship Id="rId262" Type="http://schemas.openxmlformats.org/officeDocument/2006/relationships/image" Target="../media/image279.png"/><Relationship Id="rId78" Type="http://schemas.openxmlformats.org/officeDocument/2006/relationships/customXml" Target="../ink/ink2317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339.xml"/><Relationship Id="rId143" Type="http://schemas.openxmlformats.org/officeDocument/2006/relationships/image" Target="../media/image199.png"/><Relationship Id="rId164" Type="http://schemas.openxmlformats.org/officeDocument/2006/relationships/customXml" Target="../ink/ink2360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2383.xml"/><Relationship Id="rId26" Type="http://schemas.openxmlformats.org/officeDocument/2006/relationships/customXml" Target="../ink/ink2291.xml"/><Relationship Id="rId231" Type="http://schemas.openxmlformats.org/officeDocument/2006/relationships/image" Target="../media/image260.png"/><Relationship Id="rId252" Type="http://schemas.openxmlformats.org/officeDocument/2006/relationships/customXml" Target="../ink/ink2404.xml"/><Relationship Id="rId47" Type="http://schemas.openxmlformats.org/officeDocument/2006/relationships/image" Target="../media/image151.png"/><Relationship Id="rId68" Type="http://schemas.openxmlformats.org/officeDocument/2006/relationships/customXml" Target="../ink/ink2312.xml"/><Relationship Id="rId89" Type="http://schemas.openxmlformats.org/officeDocument/2006/relationships/image" Target="../media/image172.png"/><Relationship Id="rId112" Type="http://schemas.openxmlformats.org/officeDocument/2006/relationships/customXml" Target="../ink/ink2334.xml"/><Relationship Id="rId133" Type="http://schemas.openxmlformats.org/officeDocument/2006/relationships/image" Target="../media/image194.png"/><Relationship Id="rId154" Type="http://schemas.openxmlformats.org/officeDocument/2006/relationships/customXml" Target="../ink/ink2355.xml"/><Relationship Id="rId175" Type="http://schemas.openxmlformats.org/officeDocument/2006/relationships/image" Target="../media/image220.png"/><Relationship Id="rId196" Type="http://schemas.openxmlformats.org/officeDocument/2006/relationships/customXml" Target="../ink/ink2376.xml"/><Relationship Id="rId200" Type="http://schemas.openxmlformats.org/officeDocument/2006/relationships/customXml" Target="../ink/ink2378.xml"/><Relationship Id="rId16" Type="http://schemas.openxmlformats.org/officeDocument/2006/relationships/customXml" Target="../ink/ink2286.xml"/><Relationship Id="rId221" Type="http://schemas.openxmlformats.org/officeDocument/2006/relationships/image" Target="../media/image255.png"/><Relationship Id="rId242" Type="http://schemas.openxmlformats.org/officeDocument/2006/relationships/customXml" Target="../ink/ink2399.xml"/><Relationship Id="rId263" Type="http://schemas.openxmlformats.org/officeDocument/2006/relationships/customXml" Target="../ink/ink2410.xml"/><Relationship Id="rId37" Type="http://schemas.openxmlformats.org/officeDocument/2006/relationships/image" Target="../media/image146.png"/><Relationship Id="rId58" Type="http://schemas.openxmlformats.org/officeDocument/2006/relationships/customXml" Target="../ink/ink2307.xml"/><Relationship Id="rId79" Type="http://schemas.openxmlformats.org/officeDocument/2006/relationships/image" Target="../media/image167.png"/><Relationship Id="rId102" Type="http://schemas.openxmlformats.org/officeDocument/2006/relationships/customXml" Target="../ink/ink2329.xml"/><Relationship Id="rId123" Type="http://schemas.openxmlformats.org/officeDocument/2006/relationships/image" Target="../media/image189.png"/><Relationship Id="rId144" Type="http://schemas.openxmlformats.org/officeDocument/2006/relationships/customXml" Target="../ink/ink2350.xml"/><Relationship Id="rId90" Type="http://schemas.openxmlformats.org/officeDocument/2006/relationships/customXml" Target="../ink/ink2323.xml"/><Relationship Id="rId165" Type="http://schemas.openxmlformats.org/officeDocument/2006/relationships/image" Target="../media/image210.png"/><Relationship Id="rId186" Type="http://schemas.openxmlformats.org/officeDocument/2006/relationships/customXml" Target="../ink/ink2371.xml"/><Relationship Id="rId211" Type="http://schemas.openxmlformats.org/officeDocument/2006/relationships/image" Target="../media/image247.png"/><Relationship Id="rId232" Type="http://schemas.openxmlformats.org/officeDocument/2006/relationships/customXml" Target="../ink/ink2394.xml"/><Relationship Id="rId253" Type="http://schemas.openxmlformats.org/officeDocument/2006/relationships/image" Target="../media/image275.png"/><Relationship Id="rId27" Type="http://schemas.openxmlformats.org/officeDocument/2006/relationships/image" Target="../media/image141.png"/><Relationship Id="rId48" Type="http://schemas.openxmlformats.org/officeDocument/2006/relationships/customXml" Target="../ink/ink2302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345.xml"/><Relationship Id="rId80" Type="http://schemas.openxmlformats.org/officeDocument/2006/relationships/customXml" Target="../ink/ink2318.xml"/><Relationship Id="rId155" Type="http://schemas.openxmlformats.org/officeDocument/2006/relationships/image" Target="../media/image205.png"/><Relationship Id="rId176" Type="http://schemas.openxmlformats.org/officeDocument/2006/relationships/customXml" Target="../ink/ink2366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389.xml"/><Relationship Id="rId243" Type="http://schemas.openxmlformats.org/officeDocument/2006/relationships/image" Target="../media/image268.png"/><Relationship Id="rId264" Type="http://schemas.openxmlformats.org/officeDocument/2006/relationships/image" Target="../media/image280.png"/><Relationship Id="rId17" Type="http://schemas.openxmlformats.org/officeDocument/2006/relationships/image" Target="../media/image136.png"/><Relationship Id="rId38" Type="http://schemas.openxmlformats.org/officeDocument/2006/relationships/customXml" Target="../ink/ink2297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340.xml"/><Relationship Id="rId70" Type="http://schemas.openxmlformats.org/officeDocument/2006/relationships/customXml" Target="../ink/ink2313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361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384.xml"/><Relationship Id="rId233" Type="http://schemas.openxmlformats.org/officeDocument/2006/relationships/image" Target="../media/image263.png"/><Relationship Id="rId254" Type="http://schemas.openxmlformats.org/officeDocument/2006/relationships/customXml" Target="../ink/ink2405.xml"/><Relationship Id="rId28" Type="http://schemas.openxmlformats.org/officeDocument/2006/relationships/customXml" Target="../ink/ink2292.xml"/><Relationship Id="rId49" Type="http://schemas.openxmlformats.org/officeDocument/2006/relationships/image" Target="../media/image152.png"/><Relationship Id="rId114" Type="http://schemas.openxmlformats.org/officeDocument/2006/relationships/customXml" Target="../ink/ink2335.xml"/><Relationship Id="rId60" Type="http://schemas.openxmlformats.org/officeDocument/2006/relationships/customXml" Target="../ink/ink2308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356.xml"/><Relationship Id="rId177" Type="http://schemas.openxmlformats.org/officeDocument/2006/relationships/image" Target="../media/image221.png"/><Relationship Id="rId198" Type="http://schemas.openxmlformats.org/officeDocument/2006/relationships/customXml" Target="../ink/ink2377.xml"/><Relationship Id="rId202" Type="http://schemas.openxmlformats.org/officeDocument/2006/relationships/customXml" Target="../ink/ink2379.xml"/><Relationship Id="rId223" Type="http://schemas.openxmlformats.org/officeDocument/2006/relationships/image" Target="../media/image256.png"/><Relationship Id="rId244" Type="http://schemas.openxmlformats.org/officeDocument/2006/relationships/customXml" Target="../ink/ink2400.xml"/><Relationship Id="rId18" Type="http://schemas.openxmlformats.org/officeDocument/2006/relationships/customXml" Target="../ink/ink2287.xml"/><Relationship Id="rId39" Type="http://schemas.openxmlformats.org/officeDocument/2006/relationships/image" Target="../media/image147.png"/><Relationship Id="rId50" Type="http://schemas.openxmlformats.org/officeDocument/2006/relationships/customXml" Target="../ink/ink2303.xml"/><Relationship Id="rId104" Type="http://schemas.openxmlformats.org/officeDocument/2006/relationships/customXml" Target="../ink/ink2330.xml"/><Relationship Id="rId125" Type="http://schemas.openxmlformats.org/officeDocument/2006/relationships/image" Target="../media/image190.png"/><Relationship Id="rId146" Type="http://schemas.openxmlformats.org/officeDocument/2006/relationships/customXml" Target="../ink/ink2351.xml"/><Relationship Id="rId167" Type="http://schemas.openxmlformats.org/officeDocument/2006/relationships/image" Target="../media/image211.png"/><Relationship Id="rId188" Type="http://schemas.openxmlformats.org/officeDocument/2006/relationships/customXml" Target="../ink/ink2372.xml"/><Relationship Id="rId71" Type="http://schemas.openxmlformats.org/officeDocument/2006/relationships/image" Target="../media/image163.png"/><Relationship Id="rId92" Type="http://schemas.openxmlformats.org/officeDocument/2006/relationships/customXml" Target="../ink/ink2324.xml"/><Relationship Id="rId213" Type="http://schemas.openxmlformats.org/officeDocument/2006/relationships/image" Target="../media/image248.png"/><Relationship Id="rId234" Type="http://schemas.openxmlformats.org/officeDocument/2006/relationships/customXml" Target="../ink/ink2395.xml"/><Relationship Id="rId2" Type="http://schemas.openxmlformats.org/officeDocument/2006/relationships/customXml" Target="../ink/ink2279.xml"/><Relationship Id="rId29" Type="http://schemas.openxmlformats.org/officeDocument/2006/relationships/image" Target="../media/image142.png"/><Relationship Id="rId255" Type="http://schemas.openxmlformats.org/officeDocument/2006/relationships/customXml" Target="../ink/ink2406.xml"/><Relationship Id="rId40" Type="http://schemas.openxmlformats.org/officeDocument/2006/relationships/customXml" Target="../ink/ink2298.xml"/><Relationship Id="rId115" Type="http://schemas.openxmlformats.org/officeDocument/2006/relationships/image" Target="../media/image185.png"/><Relationship Id="rId136" Type="http://schemas.openxmlformats.org/officeDocument/2006/relationships/customXml" Target="../ink/ink2346.xml"/><Relationship Id="rId157" Type="http://schemas.openxmlformats.org/officeDocument/2006/relationships/image" Target="../media/image206.png"/><Relationship Id="rId178" Type="http://schemas.openxmlformats.org/officeDocument/2006/relationships/customXml" Target="../ink/ink2367.xml"/><Relationship Id="rId61" Type="http://schemas.openxmlformats.org/officeDocument/2006/relationships/image" Target="../media/image158.png"/><Relationship Id="rId82" Type="http://schemas.openxmlformats.org/officeDocument/2006/relationships/customXml" Target="../ink/ink2319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390.xml"/><Relationship Id="rId245" Type="http://schemas.openxmlformats.org/officeDocument/2006/relationships/image" Target="../media/image271.png"/><Relationship Id="rId30" Type="http://schemas.openxmlformats.org/officeDocument/2006/relationships/customXml" Target="../ink/ink2293.xml"/><Relationship Id="rId105" Type="http://schemas.openxmlformats.org/officeDocument/2006/relationships/image" Target="../media/image180.png"/><Relationship Id="rId126" Type="http://schemas.openxmlformats.org/officeDocument/2006/relationships/customXml" Target="../ink/ink2341.xml"/><Relationship Id="rId147" Type="http://schemas.openxmlformats.org/officeDocument/2006/relationships/image" Target="../media/image201.png"/><Relationship Id="rId168" Type="http://schemas.openxmlformats.org/officeDocument/2006/relationships/customXml" Target="../ink/ink2362.xml"/><Relationship Id="rId51" Type="http://schemas.openxmlformats.org/officeDocument/2006/relationships/image" Target="../media/image153.png"/><Relationship Id="rId72" Type="http://schemas.openxmlformats.org/officeDocument/2006/relationships/customXml" Target="../ink/ink2314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385.xml"/><Relationship Id="rId235" Type="http://schemas.openxmlformats.org/officeDocument/2006/relationships/image" Target="../media/image264.png"/><Relationship Id="rId256" Type="http://schemas.openxmlformats.org/officeDocument/2006/relationships/image" Target="../media/image276.png"/><Relationship Id="rId116" Type="http://schemas.openxmlformats.org/officeDocument/2006/relationships/customXml" Target="../ink/ink2336.xml"/><Relationship Id="rId137" Type="http://schemas.openxmlformats.org/officeDocument/2006/relationships/image" Target="../media/image196.png"/><Relationship Id="rId158" Type="http://schemas.openxmlformats.org/officeDocument/2006/relationships/customXml" Target="../ink/ink2357.xml"/><Relationship Id="rId20" Type="http://schemas.openxmlformats.org/officeDocument/2006/relationships/customXml" Target="../ink/ink2288.xml"/><Relationship Id="rId41" Type="http://schemas.openxmlformats.org/officeDocument/2006/relationships/image" Target="../media/image148.png"/><Relationship Id="rId62" Type="http://schemas.openxmlformats.org/officeDocument/2006/relationships/customXml" Target="../ink/ink2309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373.xml"/><Relationship Id="rId204" Type="http://schemas.openxmlformats.org/officeDocument/2006/relationships/customXml" Target="../ink/ink2380.xml"/><Relationship Id="rId225" Type="http://schemas.openxmlformats.org/officeDocument/2006/relationships/image" Target="../media/image257.png"/><Relationship Id="rId246" Type="http://schemas.openxmlformats.org/officeDocument/2006/relationships/customXml" Target="../ink/ink2401.xml"/><Relationship Id="rId106" Type="http://schemas.openxmlformats.org/officeDocument/2006/relationships/customXml" Target="../ink/ink2331.xml"/><Relationship Id="rId127" Type="http://schemas.openxmlformats.org/officeDocument/2006/relationships/image" Target="../media/image191.png"/><Relationship Id="rId10" Type="http://schemas.openxmlformats.org/officeDocument/2006/relationships/customXml" Target="../ink/ink2283.xml"/><Relationship Id="rId31" Type="http://schemas.openxmlformats.org/officeDocument/2006/relationships/image" Target="../media/image143.png"/><Relationship Id="rId52" Type="http://schemas.openxmlformats.org/officeDocument/2006/relationships/customXml" Target="../ink/ink2304.xml"/><Relationship Id="rId73" Type="http://schemas.openxmlformats.org/officeDocument/2006/relationships/image" Target="../media/image164.png"/><Relationship Id="rId94" Type="http://schemas.openxmlformats.org/officeDocument/2006/relationships/customXml" Target="../ink/ink2325.xml"/><Relationship Id="rId148" Type="http://schemas.openxmlformats.org/officeDocument/2006/relationships/customXml" Target="../ink/ink2352.xml"/><Relationship Id="rId169" Type="http://schemas.openxmlformats.org/officeDocument/2006/relationships/image" Target="../media/image216.png"/><Relationship Id="rId4" Type="http://schemas.openxmlformats.org/officeDocument/2006/relationships/customXml" Target="../ink/ink2280.xml"/><Relationship Id="rId180" Type="http://schemas.openxmlformats.org/officeDocument/2006/relationships/customXml" Target="../ink/ink2368.xml"/><Relationship Id="rId215" Type="http://schemas.openxmlformats.org/officeDocument/2006/relationships/image" Target="../media/image252.png"/><Relationship Id="rId236" Type="http://schemas.openxmlformats.org/officeDocument/2006/relationships/customXml" Target="../ink/ink2396.xml"/><Relationship Id="rId257" Type="http://schemas.openxmlformats.org/officeDocument/2006/relationships/customXml" Target="../ink/ink2407.xml"/><Relationship Id="rId42" Type="http://schemas.openxmlformats.org/officeDocument/2006/relationships/customXml" Target="../ink/ink2299.xml"/><Relationship Id="rId84" Type="http://schemas.openxmlformats.org/officeDocument/2006/relationships/customXml" Target="../ink/ink2320.xml"/><Relationship Id="rId138" Type="http://schemas.openxmlformats.org/officeDocument/2006/relationships/customXml" Target="../ink/ink2347.xml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2495.xml"/><Relationship Id="rId226" Type="http://schemas.openxmlformats.org/officeDocument/2006/relationships/customXml" Target="../ink/ink2523.xml"/><Relationship Id="rId268" Type="http://schemas.openxmlformats.org/officeDocument/2006/relationships/image" Target="../media/image286.png"/><Relationship Id="rId32" Type="http://schemas.openxmlformats.org/officeDocument/2006/relationships/customXml" Target="../ink/ink2426.xml"/><Relationship Id="rId74" Type="http://schemas.openxmlformats.org/officeDocument/2006/relationships/customXml" Target="../ink/ink2447.xml"/><Relationship Id="rId128" Type="http://schemas.openxmlformats.org/officeDocument/2006/relationships/customXml" Target="../ink/ink2474.xml"/><Relationship Id="rId5" Type="http://schemas.openxmlformats.org/officeDocument/2006/relationships/image" Target="../media/image130.png"/><Relationship Id="rId181" Type="http://schemas.openxmlformats.org/officeDocument/2006/relationships/image" Target="../media/image223.png"/><Relationship Id="rId237" Type="http://schemas.openxmlformats.org/officeDocument/2006/relationships/image" Target="../media/image265.png"/><Relationship Id="rId258" Type="http://schemas.openxmlformats.org/officeDocument/2006/relationships/image" Target="../media/image281.png"/><Relationship Id="rId279" Type="http://schemas.openxmlformats.org/officeDocument/2006/relationships/customXml" Target="../ink/ink2550.xml"/><Relationship Id="rId22" Type="http://schemas.openxmlformats.org/officeDocument/2006/relationships/customXml" Target="../ink/ink2421.xml"/><Relationship Id="rId43" Type="http://schemas.openxmlformats.org/officeDocument/2006/relationships/image" Target="../media/image149.png"/><Relationship Id="rId64" Type="http://schemas.openxmlformats.org/officeDocument/2006/relationships/customXml" Target="../ink/ink2442.xml"/><Relationship Id="rId118" Type="http://schemas.openxmlformats.org/officeDocument/2006/relationships/customXml" Target="../ink/ink2469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485.xml"/><Relationship Id="rId171" Type="http://schemas.openxmlformats.org/officeDocument/2006/relationships/image" Target="../media/image218.png"/><Relationship Id="rId192" Type="http://schemas.openxmlformats.org/officeDocument/2006/relationships/customXml" Target="../ink/ink2506.xml"/><Relationship Id="rId206" Type="http://schemas.openxmlformats.org/officeDocument/2006/relationships/customXml" Target="../ink/ink2513.xml"/><Relationship Id="rId227" Type="http://schemas.openxmlformats.org/officeDocument/2006/relationships/image" Target="../media/image258.png"/><Relationship Id="rId248" Type="http://schemas.openxmlformats.org/officeDocument/2006/relationships/customXml" Target="../ink/ink2534.xml"/><Relationship Id="rId269" Type="http://schemas.openxmlformats.org/officeDocument/2006/relationships/customXml" Target="../ink/ink2545.xml"/><Relationship Id="rId12" Type="http://schemas.openxmlformats.org/officeDocument/2006/relationships/customXml" Target="../ink/ink2416.xml"/><Relationship Id="rId33" Type="http://schemas.openxmlformats.org/officeDocument/2006/relationships/image" Target="../media/image144.png"/><Relationship Id="rId108" Type="http://schemas.openxmlformats.org/officeDocument/2006/relationships/customXml" Target="../ink/ink2464.xml"/><Relationship Id="rId129" Type="http://schemas.openxmlformats.org/officeDocument/2006/relationships/image" Target="../media/image192.png"/><Relationship Id="rId280" Type="http://schemas.openxmlformats.org/officeDocument/2006/relationships/image" Target="../media/image292.png"/><Relationship Id="rId54" Type="http://schemas.openxmlformats.org/officeDocument/2006/relationships/customXml" Target="../ink/ink2437.xml"/><Relationship Id="rId75" Type="http://schemas.openxmlformats.org/officeDocument/2006/relationships/image" Target="../media/image165.png"/><Relationship Id="rId96" Type="http://schemas.openxmlformats.org/officeDocument/2006/relationships/customXml" Target="../ink/ink2458.xml"/><Relationship Id="rId140" Type="http://schemas.openxmlformats.org/officeDocument/2006/relationships/customXml" Target="../ink/ink2480.xml"/><Relationship Id="rId161" Type="http://schemas.openxmlformats.org/officeDocument/2006/relationships/image" Target="../media/image208.png"/><Relationship Id="rId182" Type="http://schemas.openxmlformats.org/officeDocument/2006/relationships/customXml" Target="../ink/ink2501.xml"/><Relationship Id="rId217" Type="http://schemas.openxmlformats.org/officeDocument/2006/relationships/image" Target="../media/image253.png"/><Relationship Id="rId6" Type="http://schemas.openxmlformats.org/officeDocument/2006/relationships/customXml" Target="../ink/ink2413.xml"/><Relationship Id="rId238" Type="http://schemas.openxmlformats.org/officeDocument/2006/relationships/customXml" Target="../ink/ink2529.xml"/><Relationship Id="rId259" Type="http://schemas.openxmlformats.org/officeDocument/2006/relationships/customXml" Target="../ink/ink2540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270" Type="http://schemas.openxmlformats.org/officeDocument/2006/relationships/image" Target="../media/image287.png"/><Relationship Id="rId44" Type="http://schemas.openxmlformats.org/officeDocument/2006/relationships/customXml" Target="../ink/ink2432.xml"/><Relationship Id="rId65" Type="http://schemas.openxmlformats.org/officeDocument/2006/relationships/image" Target="../media/image160.png"/><Relationship Id="rId86" Type="http://schemas.openxmlformats.org/officeDocument/2006/relationships/customXml" Target="../ink/ink2453.xml"/><Relationship Id="rId130" Type="http://schemas.openxmlformats.org/officeDocument/2006/relationships/customXml" Target="../ink/ink2475.xml"/><Relationship Id="rId151" Type="http://schemas.openxmlformats.org/officeDocument/2006/relationships/image" Target="../media/image203.png"/><Relationship Id="rId172" Type="http://schemas.openxmlformats.org/officeDocument/2006/relationships/customXml" Target="../ink/ink2496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524.xml"/><Relationship Id="rId249" Type="http://schemas.openxmlformats.org/officeDocument/2006/relationships/image" Target="../media/image274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82.png"/><Relationship Id="rId34" Type="http://schemas.openxmlformats.org/officeDocument/2006/relationships/customXml" Target="../ink/ink2427.xml"/><Relationship Id="rId55" Type="http://schemas.openxmlformats.org/officeDocument/2006/relationships/image" Target="../media/image155.png"/><Relationship Id="rId76" Type="http://schemas.openxmlformats.org/officeDocument/2006/relationships/customXml" Target="../ink/ink2448.xml"/><Relationship Id="rId97" Type="http://schemas.openxmlformats.org/officeDocument/2006/relationships/image" Target="../media/image176.png"/><Relationship Id="rId120" Type="http://schemas.openxmlformats.org/officeDocument/2006/relationships/customXml" Target="../ink/ink2470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491.xml"/><Relationship Id="rId183" Type="http://schemas.openxmlformats.org/officeDocument/2006/relationships/image" Target="../media/image224.png"/><Relationship Id="rId218" Type="http://schemas.openxmlformats.org/officeDocument/2006/relationships/customXml" Target="../ink/ink2519.xml"/><Relationship Id="rId239" Type="http://schemas.openxmlformats.org/officeDocument/2006/relationships/image" Target="../media/image266.png"/><Relationship Id="rId250" Type="http://schemas.openxmlformats.org/officeDocument/2006/relationships/customXml" Target="../ink/ink2535.xml"/><Relationship Id="rId271" Type="http://schemas.openxmlformats.org/officeDocument/2006/relationships/customXml" Target="../ink/ink2546.xml"/><Relationship Id="rId24" Type="http://schemas.openxmlformats.org/officeDocument/2006/relationships/customXml" Target="../ink/ink2422.xml"/><Relationship Id="rId45" Type="http://schemas.openxmlformats.org/officeDocument/2006/relationships/image" Target="../media/image150.png"/><Relationship Id="rId66" Type="http://schemas.openxmlformats.org/officeDocument/2006/relationships/customXml" Target="../ink/ink2443.xml"/><Relationship Id="rId87" Type="http://schemas.openxmlformats.org/officeDocument/2006/relationships/image" Target="../media/image171.png"/><Relationship Id="rId110" Type="http://schemas.openxmlformats.org/officeDocument/2006/relationships/customXml" Target="../ink/ink2465.xml"/><Relationship Id="rId131" Type="http://schemas.openxmlformats.org/officeDocument/2006/relationships/image" Target="../media/image193.png"/><Relationship Id="rId152" Type="http://schemas.openxmlformats.org/officeDocument/2006/relationships/customXml" Target="../ink/ink2486.xml"/><Relationship Id="rId173" Type="http://schemas.openxmlformats.org/officeDocument/2006/relationships/image" Target="../media/image219.png"/><Relationship Id="rId194" Type="http://schemas.openxmlformats.org/officeDocument/2006/relationships/customXml" Target="../ink/ink2507.xml"/><Relationship Id="rId208" Type="http://schemas.openxmlformats.org/officeDocument/2006/relationships/customXml" Target="../ink/ink2514.xml"/><Relationship Id="rId229" Type="http://schemas.openxmlformats.org/officeDocument/2006/relationships/image" Target="../media/image259.png"/><Relationship Id="rId240" Type="http://schemas.openxmlformats.org/officeDocument/2006/relationships/customXml" Target="../ink/ink2530.xml"/><Relationship Id="rId261" Type="http://schemas.openxmlformats.org/officeDocument/2006/relationships/customXml" Target="../ink/ink2541.xml"/><Relationship Id="rId14" Type="http://schemas.openxmlformats.org/officeDocument/2006/relationships/customXml" Target="../ink/ink2417.xml"/><Relationship Id="rId35" Type="http://schemas.openxmlformats.org/officeDocument/2006/relationships/image" Target="../media/image145.png"/><Relationship Id="rId56" Type="http://schemas.openxmlformats.org/officeDocument/2006/relationships/customXml" Target="../ink/ink2438.xml"/><Relationship Id="rId77" Type="http://schemas.openxmlformats.org/officeDocument/2006/relationships/image" Target="../media/image166.png"/><Relationship Id="rId100" Type="http://schemas.openxmlformats.org/officeDocument/2006/relationships/customXml" Target="../ink/ink2460.xml"/><Relationship Id="rId8" Type="http://schemas.openxmlformats.org/officeDocument/2006/relationships/customXml" Target="../ink/ink2414.xml"/><Relationship Id="rId98" Type="http://schemas.openxmlformats.org/officeDocument/2006/relationships/customXml" Target="../ink/ink2459.xml"/><Relationship Id="rId121" Type="http://schemas.openxmlformats.org/officeDocument/2006/relationships/image" Target="../media/image188.png"/><Relationship Id="rId142" Type="http://schemas.openxmlformats.org/officeDocument/2006/relationships/customXml" Target="../ink/ink2481.xml"/><Relationship Id="rId163" Type="http://schemas.openxmlformats.org/officeDocument/2006/relationships/image" Target="../media/image209.png"/><Relationship Id="rId184" Type="http://schemas.openxmlformats.org/officeDocument/2006/relationships/customXml" Target="../ink/ink2502.xml"/><Relationship Id="rId219" Type="http://schemas.openxmlformats.org/officeDocument/2006/relationships/image" Target="../media/image254.png"/><Relationship Id="rId230" Type="http://schemas.openxmlformats.org/officeDocument/2006/relationships/customXml" Target="../ink/ink2525.xml"/><Relationship Id="rId251" Type="http://schemas.openxmlformats.org/officeDocument/2006/relationships/image" Target="../media/image275.png"/><Relationship Id="rId25" Type="http://schemas.openxmlformats.org/officeDocument/2006/relationships/image" Target="../media/image140.png"/><Relationship Id="rId46" Type="http://schemas.openxmlformats.org/officeDocument/2006/relationships/customXml" Target="../ink/ink2433.xml"/><Relationship Id="rId67" Type="http://schemas.openxmlformats.org/officeDocument/2006/relationships/image" Target="../media/image161.png"/><Relationship Id="rId272" Type="http://schemas.openxmlformats.org/officeDocument/2006/relationships/image" Target="../media/image288.png"/><Relationship Id="rId88" Type="http://schemas.openxmlformats.org/officeDocument/2006/relationships/customXml" Target="../ink/ink2454.xml"/><Relationship Id="rId111" Type="http://schemas.openxmlformats.org/officeDocument/2006/relationships/image" Target="../media/image183.png"/><Relationship Id="rId132" Type="http://schemas.openxmlformats.org/officeDocument/2006/relationships/customXml" Target="../ink/ink2476.xml"/><Relationship Id="rId153" Type="http://schemas.openxmlformats.org/officeDocument/2006/relationships/image" Target="../media/image204.png"/><Relationship Id="rId174" Type="http://schemas.openxmlformats.org/officeDocument/2006/relationships/customXml" Target="../ink/ink2497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520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428.xml"/><Relationship Id="rId57" Type="http://schemas.openxmlformats.org/officeDocument/2006/relationships/image" Target="../media/image156.png"/><Relationship Id="rId262" Type="http://schemas.openxmlformats.org/officeDocument/2006/relationships/image" Target="../media/image283.png"/><Relationship Id="rId78" Type="http://schemas.openxmlformats.org/officeDocument/2006/relationships/customXml" Target="../ink/ink2449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471.xml"/><Relationship Id="rId143" Type="http://schemas.openxmlformats.org/officeDocument/2006/relationships/image" Target="../media/image199.png"/><Relationship Id="rId164" Type="http://schemas.openxmlformats.org/officeDocument/2006/relationships/customXml" Target="../ink/ink2492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2515.xml"/><Relationship Id="rId26" Type="http://schemas.openxmlformats.org/officeDocument/2006/relationships/customXml" Target="../ink/ink2423.xml"/><Relationship Id="rId231" Type="http://schemas.openxmlformats.org/officeDocument/2006/relationships/image" Target="../media/image260.png"/><Relationship Id="rId252" Type="http://schemas.openxmlformats.org/officeDocument/2006/relationships/customXml" Target="../ink/ink2536.xml"/><Relationship Id="rId273" Type="http://schemas.openxmlformats.org/officeDocument/2006/relationships/customXml" Target="../ink/ink2547.xml"/><Relationship Id="rId47" Type="http://schemas.openxmlformats.org/officeDocument/2006/relationships/image" Target="../media/image151.png"/><Relationship Id="rId68" Type="http://schemas.openxmlformats.org/officeDocument/2006/relationships/customXml" Target="../ink/ink2444.xml"/><Relationship Id="rId89" Type="http://schemas.openxmlformats.org/officeDocument/2006/relationships/image" Target="../media/image172.png"/><Relationship Id="rId112" Type="http://schemas.openxmlformats.org/officeDocument/2006/relationships/customXml" Target="../ink/ink2466.xml"/><Relationship Id="rId133" Type="http://schemas.openxmlformats.org/officeDocument/2006/relationships/image" Target="../media/image194.png"/><Relationship Id="rId154" Type="http://schemas.openxmlformats.org/officeDocument/2006/relationships/customXml" Target="../ink/ink2487.xml"/><Relationship Id="rId175" Type="http://schemas.openxmlformats.org/officeDocument/2006/relationships/image" Target="../media/image220.png"/><Relationship Id="rId196" Type="http://schemas.openxmlformats.org/officeDocument/2006/relationships/customXml" Target="../ink/ink2508.xml"/><Relationship Id="rId200" Type="http://schemas.openxmlformats.org/officeDocument/2006/relationships/customXml" Target="../ink/ink2510.xml"/><Relationship Id="rId16" Type="http://schemas.openxmlformats.org/officeDocument/2006/relationships/customXml" Target="../ink/ink2418.xml"/><Relationship Id="rId221" Type="http://schemas.openxmlformats.org/officeDocument/2006/relationships/image" Target="../media/image255.png"/><Relationship Id="rId242" Type="http://schemas.openxmlformats.org/officeDocument/2006/relationships/customXml" Target="../ink/ink2531.xml"/><Relationship Id="rId263" Type="http://schemas.openxmlformats.org/officeDocument/2006/relationships/customXml" Target="../ink/ink2542.xml"/><Relationship Id="rId37" Type="http://schemas.openxmlformats.org/officeDocument/2006/relationships/image" Target="../media/image146.png"/><Relationship Id="rId58" Type="http://schemas.openxmlformats.org/officeDocument/2006/relationships/customXml" Target="../ink/ink2439.xml"/><Relationship Id="rId79" Type="http://schemas.openxmlformats.org/officeDocument/2006/relationships/image" Target="../media/image167.png"/><Relationship Id="rId102" Type="http://schemas.openxmlformats.org/officeDocument/2006/relationships/customXml" Target="../ink/ink2461.xml"/><Relationship Id="rId123" Type="http://schemas.openxmlformats.org/officeDocument/2006/relationships/image" Target="../media/image189.png"/><Relationship Id="rId144" Type="http://schemas.openxmlformats.org/officeDocument/2006/relationships/customXml" Target="../ink/ink2482.xml"/><Relationship Id="rId90" Type="http://schemas.openxmlformats.org/officeDocument/2006/relationships/customXml" Target="../ink/ink2455.xml"/><Relationship Id="rId165" Type="http://schemas.openxmlformats.org/officeDocument/2006/relationships/image" Target="../media/image210.png"/><Relationship Id="rId186" Type="http://schemas.openxmlformats.org/officeDocument/2006/relationships/customXml" Target="../ink/ink2503.xml"/><Relationship Id="rId211" Type="http://schemas.openxmlformats.org/officeDocument/2006/relationships/image" Target="../media/image247.png"/><Relationship Id="rId232" Type="http://schemas.openxmlformats.org/officeDocument/2006/relationships/customXml" Target="../ink/ink2526.xml"/><Relationship Id="rId253" Type="http://schemas.openxmlformats.org/officeDocument/2006/relationships/customXml" Target="../ink/ink2537.xml"/><Relationship Id="rId274" Type="http://schemas.openxmlformats.org/officeDocument/2006/relationships/image" Target="../media/image289.png"/><Relationship Id="rId27" Type="http://schemas.openxmlformats.org/officeDocument/2006/relationships/image" Target="../media/image141.png"/><Relationship Id="rId48" Type="http://schemas.openxmlformats.org/officeDocument/2006/relationships/customXml" Target="../ink/ink2434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477.xml"/><Relationship Id="rId80" Type="http://schemas.openxmlformats.org/officeDocument/2006/relationships/customXml" Target="../ink/ink2450.xml"/><Relationship Id="rId155" Type="http://schemas.openxmlformats.org/officeDocument/2006/relationships/image" Target="../media/image205.png"/><Relationship Id="rId176" Type="http://schemas.openxmlformats.org/officeDocument/2006/relationships/customXml" Target="../ink/ink2498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521.xml"/><Relationship Id="rId243" Type="http://schemas.openxmlformats.org/officeDocument/2006/relationships/image" Target="../media/image268.png"/><Relationship Id="rId264" Type="http://schemas.openxmlformats.org/officeDocument/2006/relationships/image" Target="../media/image284.png"/><Relationship Id="rId17" Type="http://schemas.openxmlformats.org/officeDocument/2006/relationships/image" Target="../media/image136.png"/><Relationship Id="rId38" Type="http://schemas.openxmlformats.org/officeDocument/2006/relationships/customXml" Target="../ink/ink2429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472.xml"/><Relationship Id="rId70" Type="http://schemas.openxmlformats.org/officeDocument/2006/relationships/customXml" Target="../ink/ink2445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493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516.xml"/><Relationship Id="rId233" Type="http://schemas.openxmlformats.org/officeDocument/2006/relationships/image" Target="../media/image263.png"/><Relationship Id="rId254" Type="http://schemas.openxmlformats.org/officeDocument/2006/relationships/image" Target="../media/image276.png"/><Relationship Id="rId28" Type="http://schemas.openxmlformats.org/officeDocument/2006/relationships/customXml" Target="../ink/ink2424.xml"/><Relationship Id="rId49" Type="http://schemas.openxmlformats.org/officeDocument/2006/relationships/image" Target="../media/image152.png"/><Relationship Id="rId114" Type="http://schemas.openxmlformats.org/officeDocument/2006/relationships/customXml" Target="../ink/ink2467.xml"/><Relationship Id="rId275" Type="http://schemas.openxmlformats.org/officeDocument/2006/relationships/customXml" Target="../ink/ink2548.xml"/><Relationship Id="rId60" Type="http://schemas.openxmlformats.org/officeDocument/2006/relationships/customXml" Target="../ink/ink2440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488.xml"/><Relationship Id="rId177" Type="http://schemas.openxmlformats.org/officeDocument/2006/relationships/image" Target="../media/image221.png"/><Relationship Id="rId198" Type="http://schemas.openxmlformats.org/officeDocument/2006/relationships/customXml" Target="../ink/ink2509.xml"/><Relationship Id="rId202" Type="http://schemas.openxmlformats.org/officeDocument/2006/relationships/customXml" Target="../ink/ink2511.xml"/><Relationship Id="rId223" Type="http://schemas.openxmlformats.org/officeDocument/2006/relationships/image" Target="../media/image256.png"/><Relationship Id="rId244" Type="http://schemas.openxmlformats.org/officeDocument/2006/relationships/customXml" Target="../ink/ink2532.xml"/><Relationship Id="rId18" Type="http://schemas.openxmlformats.org/officeDocument/2006/relationships/customXml" Target="../ink/ink2419.xml"/><Relationship Id="rId39" Type="http://schemas.openxmlformats.org/officeDocument/2006/relationships/image" Target="../media/image147.png"/><Relationship Id="rId265" Type="http://schemas.openxmlformats.org/officeDocument/2006/relationships/customXml" Target="../ink/ink2543.xml"/><Relationship Id="rId50" Type="http://schemas.openxmlformats.org/officeDocument/2006/relationships/customXml" Target="../ink/ink2435.xml"/><Relationship Id="rId104" Type="http://schemas.openxmlformats.org/officeDocument/2006/relationships/customXml" Target="../ink/ink2462.xml"/><Relationship Id="rId125" Type="http://schemas.openxmlformats.org/officeDocument/2006/relationships/image" Target="../media/image190.png"/><Relationship Id="rId146" Type="http://schemas.openxmlformats.org/officeDocument/2006/relationships/customXml" Target="../ink/ink2483.xml"/><Relationship Id="rId167" Type="http://schemas.openxmlformats.org/officeDocument/2006/relationships/image" Target="../media/image211.png"/><Relationship Id="rId188" Type="http://schemas.openxmlformats.org/officeDocument/2006/relationships/customXml" Target="../ink/ink2504.xml"/><Relationship Id="rId71" Type="http://schemas.openxmlformats.org/officeDocument/2006/relationships/image" Target="../media/image163.png"/><Relationship Id="rId92" Type="http://schemas.openxmlformats.org/officeDocument/2006/relationships/customXml" Target="../ink/ink2456.xml"/><Relationship Id="rId213" Type="http://schemas.openxmlformats.org/officeDocument/2006/relationships/image" Target="../media/image248.png"/><Relationship Id="rId234" Type="http://schemas.openxmlformats.org/officeDocument/2006/relationships/customXml" Target="../ink/ink2527.xml"/><Relationship Id="rId2" Type="http://schemas.openxmlformats.org/officeDocument/2006/relationships/customXml" Target="../ink/ink2411.xml"/><Relationship Id="rId29" Type="http://schemas.openxmlformats.org/officeDocument/2006/relationships/image" Target="../media/image142.png"/><Relationship Id="rId255" Type="http://schemas.openxmlformats.org/officeDocument/2006/relationships/customXml" Target="../ink/ink2538.xml"/><Relationship Id="rId276" Type="http://schemas.openxmlformats.org/officeDocument/2006/relationships/image" Target="../media/image290.png"/><Relationship Id="rId40" Type="http://schemas.openxmlformats.org/officeDocument/2006/relationships/customXml" Target="../ink/ink2430.xml"/><Relationship Id="rId115" Type="http://schemas.openxmlformats.org/officeDocument/2006/relationships/image" Target="../media/image185.png"/><Relationship Id="rId136" Type="http://schemas.openxmlformats.org/officeDocument/2006/relationships/customXml" Target="../ink/ink2478.xml"/><Relationship Id="rId157" Type="http://schemas.openxmlformats.org/officeDocument/2006/relationships/image" Target="../media/image206.png"/><Relationship Id="rId178" Type="http://schemas.openxmlformats.org/officeDocument/2006/relationships/customXml" Target="../ink/ink2499.xml"/><Relationship Id="rId61" Type="http://schemas.openxmlformats.org/officeDocument/2006/relationships/image" Target="../media/image158.png"/><Relationship Id="rId82" Type="http://schemas.openxmlformats.org/officeDocument/2006/relationships/customXml" Target="../ink/ink2451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522.xml"/><Relationship Id="rId245" Type="http://schemas.openxmlformats.org/officeDocument/2006/relationships/image" Target="../media/image271.png"/><Relationship Id="rId266" Type="http://schemas.openxmlformats.org/officeDocument/2006/relationships/image" Target="../media/image285.png"/><Relationship Id="rId30" Type="http://schemas.openxmlformats.org/officeDocument/2006/relationships/customXml" Target="../ink/ink2425.xml"/><Relationship Id="rId105" Type="http://schemas.openxmlformats.org/officeDocument/2006/relationships/image" Target="../media/image180.png"/><Relationship Id="rId126" Type="http://schemas.openxmlformats.org/officeDocument/2006/relationships/customXml" Target="../ink/ink2473.xml"/><Relationship Id="rId147" Type="http://schemas.openxmlformats.org/officeDocument/2006/relationships/image" Target="../media/image201.png"/><Relationship Id="rId168" Type="http://schemas.openxmlformats.org/officeDocument/2006/relationships/customXml" Target="../ink/ink2494.xml"/><Relationship Id="rId51" Type="http://schemas.openxmlformats.org/officeDocument/2006/relationships/image" Target="../media/image153.png"/><Relationship Id="rId72" Type="http://schemas.openxmlformats.org/officeDocument/2006/relationships/customXml" Target="../ink/ink2446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517.xml"/><Relationship Id="rId235" Type="http://schemas.openxmlformats.org/officeDocument/2006/relationships/image" Target="../media/image264.png"/><Relationship Id="rId256" Type="http://schemas.openxmlformats.org/officeDocument/2006/relationships/image" Target="../media/image277.png"/><Relationship Id="rId277" Type="http://schemas.openxmlformats.org/officeDocument/2006/relationships/customXml" Target="../ink/ink2549.xml"/><Relationship Id="rId116" Type="http://schemas.openxmlformats.org/officeDocument/2006/relationships/customXml" Target="../ink/ink2468.xml"/><Relationship Id="rId137" Type="http://schemas.openxmlformats.org/officeDocument/2006/relationships/image" Target="../media/image196.png"/><Relationship Id="rId158" Type="http://schemas.openxmlformats.org/officeDocument/2006/relationships/customXml" Target="../ink/ink2489.xml"/><Relationship Id="rId20" Type="http://schemas.openxmlformats.org/officeDocument/2006/relationships/customXml" Target="../ink/ink2420.xml"/><Relationship Id="rId41" Type="http://schemas.openxmlformats.org/officeDocument/2006/relationships/image" Target="../media/image148.png"/><Relationship Id="rId62" Type="http://schemas.openxmlformats.org/officeDocument/2006/relationships/customXml" Target="../ink/ink2441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505.xml"/><Relationship Id="rId204" Type="http://schemas.openxmlformats.org/officeDocument/2006/relationships/customXml" Target="../ink/ink2512.xml"/><Relationship Id="rId225" Type="http://schemas.openxmlformats.org/officeDocument/2006/relationships/image" Target="../media/image257.png"/><Relationship Id="rId246" Type="http://schemas.openxmlformats.org/officeDocument/2006/relationships/customXml" Target="../ink/ink2533.xml"/><Relationship Id="rId267" Type="http://schemas.openxmlformats.org/officeDocument/2006/relationships/customXml" Target="../ink/ink2544.xml"/><Relationship Id="rId106" Type="http://schemas.openxmlformats.org/officeDocument/2006/relationships/customXml" Target="../ink/ink2463.xml"/><Relationship Id="rId127" Type="http://schemas.openxmlformats.org/officeDocument/2006/relationships/image" Target="../media/image191.png"/><Relationship Id="rId10" Type="http://schemas.openxmlformats.org/officeDocument/2006/relationships/customXml" Target="../ink/ink2415.xml"/><Relationship Id="rId31" Type="http://schemas.openxmlformats.org/officeDocument/2006/relationships/image" Target="../media/image143.png"/><Relationship Id="rId52" Type="http://schemas.openxmlformats.org/officeDocument/2006/relationships/customXml" Target="../ink/ink2436.xml"/><Relationship Id="rId73" Type="http://schemas.openxmlformats.org/officeDocument/2006/relationships/image" Target="../media/image164.png"/><Relationship Id="rId94" Type="http://schemas.openxmlformats.org/officeDocument/2006/relationships/customXml" Target="../ink/ink2457.xml"/><Relationship Id="rId148" Type="http://schemas.openxmlformats.org/officeDocument/2006/relationships/customXml" Target="../ink/ink2484.xml"/><Relationship Id="rId169" Type="http://schemas.openxmlformats.org/officeDocument/2006/relationships/image" Target="../media/image216.png"/><Relationship Id="rId4" Type="http://schemas.openxmlformats.org/officeDocument/2006/relationships/customXml" Target="../ink/ink2412.xml"/><Relationship Id="rId180" Type="http://schemas.openxmlformats.org/officeDocument/2006/relationships/customXml" Target="../ink/ink2500.xml"/><Relationship Id="rId215" Type="http://schemas.openxmlformats.org/officeDocument/2006/relationships/image" Target="../media/image252.png"/><Relationship Id="rId236" Type="http://schemas.openxmlformats.org/officeDocument/2006/relationships/customXml" Target="../ink/ink2528.xml"/><Relationship Id="rId257" Type="http://schemas.openxmlformats.org/officeDocument/2006/relationships/customXml" Target="../ink/ink2539.xml"/><Relationship Id="rId278" Type="http://schemas.openxmlformats.org/officeDocument/2006/relationships/image" Target="../media/image291.png"/><Relationship Id="rId42" Type="http://schemas.openxmlformats.org/officeDocument/2006/relationships/customXml" Target="../ink/ink2431.xml"/><Relationship Id="rId84" Type="http://schemas.openxmlformats.org/officeDocument/2006/relationships/customXml" Target="../ink/ink2452.xml"/><Relationship Id="rId138" Type="http://schemas.openxmlformats.org/officeDocument/2006/relationships/customXml" Target="../ink/ink2479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53" Type="http://schemas.openxmlformats.org/officeDocument/2006/relationships/image" Target="../media/image154.png"/><Relationship Id="rId149" Type="http://schemas.openxmlformats.org/officeDocument/2006/relationships/image" Target="../media/image202.png"/><Relationship Id="rId95" Type="http://schemas.openxmlformats.org/officeDocument/2006/relationships/image" Target="../media/image175.png"/><Relationship Id="rId160" Type="http://schemas.openxmlformats.org/officeDocument/2006/relationships/customXml" Target="../ink/ink2490.xml"/><Relationship Id="rId216" Type="http://schemas.openxmlformats.org/officeDocument/2006/relationships/customXml" Target="../ink/ink2518.xm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2635.xml"/><Relationship Id="rId226" Type="http://schemas.openxmlformats.org/officeDocument/2006/relationships/customXml" Target="../ink/ink2663.xml"/><Relationship Id="rId268" Type="http://schemas.openxmlformats.org/officeDocument/2006/relationships/image" Target="../media/image287.png"/><Relationship Id="rId32" Type="http://schemas.openxmlformats.org/officeDocument/2006/relationships/customXml" Target="../ink/ink2566.xml"/><Relationship Id="rId74" Type="http://schemas.openxmlformats.org/officeDocument/2006/relationships/customXml" Target="../ink/ink2587.xml"/><Relationship Id="rId128" Type="http://schemas.openxmlformats.org/officeDocument/2006/relationships/customXml" Target="../ink/ink2614.xml"/><Relationship Id="rId5" Type="http://schemas.openxmlformats.org/officeDocument/2006/relationships/image" Target="../media/image130.png"/><Relationship Id="rId181" Type="http://schemas.openxmlformats.org/officeDocument/2006/relationships/image" Target="../media/image223.png"/><Relationship Id="rId237" Type="http://schemas.openxmlformats.org/officeDocument/2006/relationships/image" Target="../media/image265.png"/><Relationship Id="rId279" Type="http://schemas.openxmlformats.org/officeDocument/2006/relationships/customXml" Target="../ink/ink2690.xml"/><Relationship Id="rId22" Type="http://schemas.openxmlformats.org/officeDocument/2006/relationships/customXml" Target="../ink/ink2561.xml"/><Relationship Id="rId43" Type="http://schemas.openxmlformats.org/officeDocument/2006/relationships/image" Target="../media/image149.png"/><Relationship Id="rId64" Type="http://schemas.openxmlformats.org/officeDocument/2006/relationships/customXml" Target="../ink/ink2582.xml"/><Relationship Id="rId118" Type="http://schemas.openxmlformats.org/officeDocument/2006/relationships/customXml" Target="../ink/ink2609.xml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625.xml"/><Relationship Id="rId171" Type="http://schemas.openxmlformats.org/officeDocument/2006/relationships/image" Target="../media/image218.png"/><Relationship Id="rId192" Type="http://schemas.openxmlformats.org/officeDocument/2006/relationships/customXml" Target="../ink/ink2646.xml"/><Relationship Id="rId206" Type="http://schemas.openxmlformats.org/officeDocument/2006/relationships/customXml" Target="../ink/ink2653.xml"/><Relationship Id="rId227" Type="http://schemas.openxmlformats.org/officeDocument/2006/relationships/image" Target="../media/image258.png"/><Relationship Id="rId248" Type="http://schemas.openxmlformats.org/officeDocument/2006/relationships/customXml" Target="../ink/ink2674.xml"/><Relationship Id="rId269" Type="http://schemas.openxmlformats.org/officeDocument/2006/relationships/customXml" Target="../ink/ink2685.xml"/><Relationship Id="rId12" Type="http://schemas.openxmlformats.org/officeDocument/2006/relationships/customXml" Target="../ink/ink2556.xml"/><Relationship Id="rId33" Type="http://schemas.openxmlformats.org/officeDocument/2006/relationships/image" Target="../media/image144.png"/><Relationship Id="rId108" Type="http://schemas.openxmlformats.org/officeDocument/2006/relationships/customXml" Target="../ink/ink2604.xml"/><Relationship Id="rId129" Type="http://schemas.openxmlformats.org/officeDocument/2006/relationships/image" Target="../media/image192.png"/><Relationship Id="rId280" Type="http://schemas.openxmlformats.org/officeDocument/2006/relationships/image" Target="../media/image293.png"/><Relationship Id="rId54" Type="http://schemas.openxmlformats.org/officeDocument/2006/relationships/customXml" Target="../ink/ink2577.xml"/><Relationship Id="rId75" Type="http://schemas.openxmlformats.org/officeDocument/2006/relationships/image" Target="../media/image165.png"/><Relationship Id="rId96" Type="http://schemas.openxmlformats.org/officeDocument/2006/relationships/customXml" Target="../ink/ink2598.xml"/><Relationship Id="rId140" Type="http://schemas.openxmlformats.org/officeDocument/2006/relationships/customXml" Target="../ink/ink2620.xml"/><Relationship Id="rId161" Type="http://schemas.openxmlformats.org/officeDocument/2006/relationships/image" Target="../media/image208.png"/><Relationship Id="rId182" Type="http://schemas.openxmlformats.org/officeDocument/2006/relationships/customXml" Target="../ink/ink2641.xml"/><Relationship Id="rId217" Type="http://schemas.openxmlformats.org/officeDocument/2006/relationships/image" Target="../media/image253.png"/><Relationship Id="rId6" Type="http://schemas.openxmlformats.org/officeDocument/2006/relationships/customXml" Target="../ink/ink2553.xml"/><Relationship Id="rId238" Type="http://schemas.openxmlformats.org/officeDocument/2006/relationships/customXml" Target="../ink/ink2669.xml"/><Relationship Id="rId259" Type="http://schemas.openxmlformats.org/officeDocument/2006/relationships/customXml" Target="../ink/ink2680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270" Type="http://schemas.openxmlformats.org/officeDocument/2006/relationships/image" Target="../media/image288.png"/><Relationship Id="rId44" Type="http://schemas.openxmlformats.org/officeDocument/2006/relationships/customXml" Target="../ink/ink2572.xml"/><Relationship Id="rId65" Type="http://schemas.openxmlformats.org/officeDocument/2006/relationships/image" Target="../media/image160.png"/><Relationship Id="rId86" Type="http://schemas.openxmlformats.org/officeDocument/2006/relationships/customXml" Target="../ink/ink2593.xml"/><Relationship Id="rId130" Type="http://schemas.openxmlformats.org/officeDocument/2006/relationships/customXml" Target="../ink/ink2615.xml"/><Relationship Id="rId151" Type="http://schemas.openxmlformats.org/officeDocument/2006/relationships/image" Target="../media/image203.png"/><Relationship Id="rId172" Type="http://schemas.openxmlformats.org/officeDocument/2006/relationships/customXml" Target="../ink/ink2636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664.xml"/><Relationship Id="rId249" Type="http://schemas.openxmlformats.org/officeDocument/2006/relationships/image" Target="../media/image274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83.png"/><Relationship Id="rId281" Type="http://schemas.openxmlformats.org/officeDocument/2006/relationships/customXml" Target="../ink/ink2691.xml"/><Relationship Id="rId34" Type="http://schemas.openxmlformats.org/officeDocument/2006/relationships/customXml" Target="../ink/ink2567.xml"/><Relationship Id="rId55" Type="http://schemas.openxmlformats.org/officeDocument/2006/relationships/image" Target="../media/image155.png"/><Relationship Id="rId76" Type="http://schemas.openxmlformats.org/officeDocument/2006/relationships/customXml" Target="../ink/ink2588.xml"/><Relationship Id="rId97" Type="http://schemas.openxmlformats.org/officeDocument/2006/relationships/image" Target="../media/image176.png"/><Relationship Id="rId120" Type="http://schemas.openxmlformats.org/officeDocument/2006/relationships/customXml" Target="../ink/ink2610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631.xml"/><Relationship Id="rId183" Type="http://schemas.openxmlformats.org/officeDocument/2006/relationships/image" Target="../media/image224.png"/><Relationship Id="rId218" Type="http://schemas.openxmlformats.org/officeDocument/2006/relationships/customXml" Target="../ink/ink2659.xml"/><Relationship Id="rId239" Type="http://schemas.openxmlformats.org/officeDocument/2006/relationships/image" Target="../media/image266.png"/><Relationship Id="rId250" Type="http://schemas.openxmlformats.org/officeDocument/2006/relationships/customXml" Target="../ink/ink2675.xml"/><Relationship Id="rId271" Type="http://schemas.openxmlformats.org/officeDocument/2006/relationships/customXml" Target="../ink/ink2686.xml"/><Relationship Id="rId24" Type="http://schemas.openxmlformats.org/officeDocument/2006/relationships/customXml" Target="../ink/ink2562.xml"/><Relationship Id="rId45" Type="http://schemas.openxmlformats.org/officeDocument/2006/relationships/image" Target="../media/image150.png"/><Relationship Id="rId66" Type="http://schemas.openxmlformats.org/officeDocument/2006/relationships/customXml" Target="../ink/ink2583.xml"/><Relationship Id="rId87" Type="http://schemas.openxmlformats.org/officeDocument/2006/relationships/image" Target="../media/image171.png"/><Relationship Id="rId110" Type="http://schemas.openxmlformats.org/officeDocument/2006/relationships/customXml" Target="../ink/ink2605.xml"/><Relationship Id="rId131" Type="http://schemas.openxmlformats.org/officeDocument/2006/relationships/image" Target="../media/image193.png"/><Relationship Id="rId152" Type="http://schemas.openxmlformats.org/officeDocument/2006/relationships/customXml" Target="../ink/ink2626.xml"/><Relationship Id="rId173" Type="http://schemas.openxmlformats.org/officeDocument/2006/relationships/image" Target="../media/image219.png"/><Relationship Id="rId194" Type="http://schemas.openxmlformats.org/officeDocument/2006/relationships/customXml" Target="../ink/ink2647.xml"/><Relationship Id="rId208" Type="http://schemas.openxmlformats.org/officeDocument/2006/relationships/customXml" Target="../ink/ink2654.xml"/><Relationship Id="rId229" Type="http://schemas.openxmlformats.org/officeDocument/2006/relationships/image" Target="../media/image259.png"/><Relationship Id="rId240" Type="http://schemas.openxmlformats.org/officeDocument/2006/relationships/customXml" Target="../ink/ink2670.xml"/><Relationship Id="rId261" Type="http://schemas.openxmlformats.org/officeDocument/2006/relationships/customXml" Target="../ink/ink2681.xml"/><Relationship Id="rId14" Type="http://schemas.openxmlformats.org/officeDocument/2006/relationships/customXml" Target="../ink/ink2557.xml"/><Relationship Id="rId35" Type="http://schemas.openxmlformats.org/officeDocument/2006/relationships/image" Target="../media/image145.png"/><Relationship Id="rId56" Type="http://schemas.openxmlformats.org/officeDocument/2006/relationships/customXml" Target="../ink/ink2578.xml"/><Relationship Id="rId77" Type="http://schemas.openxmlformats.org/officeDocument/2006/relationships/image" Target="../media/image166.png"/><Relationship Id="rId100" Type="http://schemas.openxmlformats.org/officeDocument/2006/relationships/customXml" Target="../ink/ink2600.xml"/><Relationship Id="rId282" Type="http://schemas.openxmlformats.org/officeDocument/2006/relationships/image" Target="../media/image294.png"/><Relationship Id="rId8" Type="http://schemas.openxmlformats.org/officeDocument/2006/relationships/customXml" Target="../ink/ink2554.xml"/><Relationship Id="rId98" Type="http://schemas.openxmlformats.org/officeDocument/2006/relationships/customXml" Target="../ink/ink2599.xml"/><Relationship Id="rId121" Type="http://schemas.openxmlformats.org/officeDocument/2006/relationships/image" Target="../media/image188.png"/><Relationship Id="rId142" Type="http://schemas.openxmlformats.org/officeDocument/2006/relationships/customXml" Target="../ink/ink2621.xml"/><Relationship Id="rId163" Type="http://schemas.openxmlformats.org/officeDocument/2006/relationships/image" Target="../media/image209.png"/><Relationship Id="rId184" Type="http://schemas.openxmlformats.org/officeDocument/2006/relationships/customXml" Target="../ink/ink2642.xml"/><Relationship Id="rId219" Type="http://schemas.openxmlformats.org/officeDocument/2006/relationships/image" Target="../media/image254.png"/><Relationship Id="rId230" Type="http://schemas.openxmlformats.org/officeDocument/2006/relationships/customXml" Target="../ink/ink2665.xml"/><Relationship Id="rId251" Type="http://schemas.openxmlformats.org/officeDocument/2006/relationships/image" Target="../media/image275.png"/><Relationship Id="rId25" Type="http://schemas.openxmlformats.org/officeDocument/2006/relationships/image" Target="../media/image140.png"/><Relationship Id="rId46" Type="http://schemas.openxmlformats.org/officeDocument/2006/relationships/customXml" Target="../ink/ink2573.xml"/><Relationship Id="rId67" Type="http://schemas.openxmlformats.org/officeDocument/2006/relationships/image" Target="../media/image161.png"/><Relationship Id="rId272" Type="http://schemas.openxmlformats.org/officeDocument/2006/relationships/image" Target="../media/image289.png"/><Relationship Id="rId88" Type="http://schemas.openxmlformats.org/officeDocument/2006/relationships/customXml" Target="../ink/ink2594.xml"/><Relationship Id="rId111" Type="http://schemas.openxmlformats.org/officeDocument/2006/relationships/image" Target="../media/image183.png"/><Relationship Id="rId132" Type="http://schemas.openxmlformats.org/officeDocument/2006/relationships/customXml" Target="../ink/ink2616.xml"/><Relationship Id="rId153" Type="http://schemas.openxmlformats.org/officeDocument/2006/relationships/image" Target="../media/image204.png"/><Relationship Id="rId174" Type="http://schemas.openxmlformats.org/officeDocument/2006/relationships/customXml" Target="../ink/ink2637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660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568.xml"/><Relationship Id="rId57" Type="http://schemas.openxmlformats.org/officeDocument/2006/relationships/image" Target="../media/image156.png"/><Relationship Id="rId262" Type="http://schemas.openxmlformats.org/officeDocument/2006/relationships/image" Target="../media/image284.png"/><Relationship Id="rId78" Type="http://schemas.openxmlformats.org/officeDocument/2006/relationships/customXml" Target="../ink/ink2589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611.xml"/><Relationship Id="rId143" Type="http://schemas.openxmlformats.org/officeDocument/2006/relationships/image" Target="../media/image199.png"/><Relationship Id="rId164" Type="http://schemas.openxmlformats.org/officeDocument/2006/relationships/customXml" Target="../ink/ink2632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2655.xml"/><Relationship Id="rId26" Type="http://schemas.openxmlformats.org/officeDocument/2006/relationships/customXml" Target="../ink/ink2563.xml"/><Relationship Id="rId231" Type="http://schemas.openxmlformats.org/officeDocument/2006/relationships/image" Target="../media/image260.png"/><Relationship Id="rId252" Type="http://schemas.openxmlformats.org/officeDocument/2006/relationships/customXml" Target="../ink/ink2676.xml"/><Relationship Id="rId273" Type="http://schemas.openxmlformats.org/officeDocument/2006/relationships/customXml" Target="../ink/ink2687.xml"/><Relationship Id="rId47" Type="http://schemas.openxmlformats.org/officeDocument/2006/relationships/image" Target="../media/image151.png"/><Relationship Id="rId68" Type="http://schemas.openxmlformats.org/officeDocument/2006/relationships/customXml" Target="../ink/ink2584.xml"/><Relationship Id="rId89" Type="http://schemas.openxmlformats.org/officeDocument/2006/relationships/image" Target="../media/image172.png"/><Relationship Id="rId112" Type="http://schemas.openxmlformats.org/officeDocument/2006/relationships/customXml" Target="../ink/ink2606.xml"/><Relationship Id="rId133" Type="http://schemas.openxmlformats.org/officeDocument/2006/relationships/image" Target="../media/image194.png"/><Relationship Id="rId154" Type="http://schemas.openxmlformats.org/officeDocument/2006/relationships/customXml" Target="../ink/ink2627.xml"/><Relationship Id="rId175" Type="http://schemas.openxmlformats.org/officeDocument/2006/relationships/image" Target="../media/image220.png"/><Relationship Id="rId196" Type="http://schemas.openxmlformats.org/officeDocument/2006/relationships/customXml" Target="../ink/ink2648.xml"/><Relationship Id="rId200" Type="http://schemas.openxmlformats.org/officeDocument/2006/relationships/customXml" Target="../ink/ink2650.xml"/><Relationship Id="rId16" Type="http://schemas.openxmlformats.org/officeDocument/2006/relationships/customXml" Target="../ink/ink2558.xml"/><Relationship Id="rId221" Type="http://schemas.openxmlformats.org/officeDocument/2006/relationships/image" Target="../media/image255.png"/><Relationship Id="rId242" Type="http://schemas.openxmlformats.org/officeDocument/2006/relationships/customXml" Target="../ink/ink2671.xml"/><Relationship Id="rId263" Type="http://schemas.openxmlformats.org/officeDocument/2006/relationships/customXml" Target="../ink/ink2682.xml"/><Relationship Id="rId37" Type="http://schemas.openxmlformats.org/officeDocument/2006/relationships/image" Target="../media/image146.png"/><Relationship Id="rId58" Type="http://schemas.openxmlformats.org/officeDocument/2006/relationships/customXml" Target="../ink/ink2579.xml"/><Relationship Id="rId79" Type="http://schemas.openxmlformats.org/officeDocument/2006/relationships/image" Target="../media/image167.png"/><Relationship Id="rId102" Type="http://schemas.openxmlformats.org/officeDocument/2006/relationships/customXml" Target="../ink/ink2601.xml"/><Relationship Id="rId123" Type="http://schemas.openxmlformats.org/officeDocument/2006/relationships/image" Target="../media/image189.png"/><Relationship Id="rId144" Type="http://schemas.openxmlformats.org/officeDocument/2006/relationships/customXml" Target="../ink/ink2622.xml"/><Relationship Id="rId90" Type="http://schemas.openxmlformats.org/officeDocument/2006/relationships/customXml" Target="../ink/ink2595.xml"/><Relationship Id="rId165" Type="http://schemas.openxmlformats.org/officeDocument/2006/relationships/image" Target="../media/image210.png"/><Relationship Id="rId186" Type="http://schemas.openxmlformats.org/officeDocument/2006/relationships/customXml" Target="../ink/ink2643.xml"/><Relationship Id="rId211" Type="http://schemas.openxmlformats.org/officeDocument/2006/relationships/image" Target="../media/image247.png"/><Relationship Id="rId232" Type="http://schemas.openxmlformats.org/officeDocument/2006/relationships/customXml" Target="../ink/ink2666.xml"/><Relationship Id="rId253" Type="http://schemas.openxmlformats.org/officeDocument/2006/relationships/customXml" Target="../ink/ink2677.xml"/><Relationship Id="rId274" Type="http://schemas.openxmlformats.org/officeDocument/2006/relationships/image" Target="../media/image290.png"/><Relationship Id="rId27" Type="http://schemas.openxmlformats.org/officeDocument/2006/relationships/image" Target="../media/image141.png"/><Relationship Id="rId48" Type="http://schemas.openxmlformats.org/officeDocument/2006/relationships/customXml" Target="../ink/ink2574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617.xml"/><Relationship Id="rId80" Type="http://schemas.openxmlformats.org/officeDocument/2006/relationships/customXml" Target="../ink/ink2590.xml"/><Relationship Id="rId155" Type="http://schemas.openxmlformats.org/officeDocument/2006/relationships/image" Target="../media/image205.png"/><Relationship Id="rId176" Type="http://schemas.openxmlformats.org/officeDocument/2006/relationships/customXml" Target="../ink/ink2638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661.xml"/><Relationship Id="rId243" Type="http://schemas.openxmlformats.org/officeDocument/2006/relationships/image" Target="../media/image268.png"/><Relationship Id="rId264" Type="http://schemas.openxmlformats.org/officeDocument/2006/relationships/image" Target="../media/image285.png"/><Relationship Id="rId17" Type="http://schemas.openxmlformats.org/officeDocument/2006/relationships/image" Target="../media/image136.png"/><Relationship Id="rId38" Type="http://schemas.openxmlformats.org/officeDocument/2006/relationships/customXml" Target="../ink/ink2569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612.xml"/><Relationship Id="rId70" Type="http://schemas.openxmlformats.org/officeDocument/2006/relationships/customXml" Target="../ink/ink2585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633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656.xml"/><Relationship Id="rId233" Type="http://schemas.openxmlformats.org/officeDocument/2006/relationships/image" Target="../media/image263.png"/><Relationship Id="rId254" Type="http://schemas.openxmlformats.org/officeDocument/2006/relationships/image" Target="../media/image276.png"/><Relationship Id="rId28" Type="http://schemas.openxmlformats.org/officeDocument/2006/relationships/customXml" Target="../ink/ink2564.xml"/><Relationship Id="rId49" Type="http://schemas.openxmlformats.org/officeDocument/2006/relationships/image" Target="../media/image152.png"/><Relationship Id="rId114" Type="http://schemas.openxmlformats.org/officeDocument/2006/relationships/customXml" Target="../ink/ink2607.xml"/><Relationship Id="rId275" Type="http://schemas.openxmlformats.org/officeDocument/2006/relationships/customXml" Target="../ink/ink2688.xml"/><Relationship Id="rId60" Type="http://schemas.openxmlformats.org/officeDocument/2006/relationships/customXml" Target="../ink/ink2580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628.xml"/><Relationship Id="rId177" Type="http://schemas.openxmlformats.org/officeDocument/2006/relationships/image" Target="../media/image221.png"/><Relationship Id="rId198" Type="http://schemas.openxmlformats.org/officeDocument/2006/relationships/customXml" Target="../ink/ink2649.xml"/><Relationship Id="rId202" Type="http://schemas.openxmlformats.org/officeDocument/2006/relationships/customXml" Target="../ink/ink2651.xml"/><Relationship Id="rId223" Type="http://schemas.openxmlformats.org/officeDocument/2006/relationships/image" Target="../media/image256.png"/><Relationship Id="rId244" Type="http://schemas.openxmlformats.org/officeDocument/2006/relationships/customXml" Target="../ink/ink2672.xml"/><Relationship Id="rId18" Type="http://schemas.openxmlformats.org/officeDocument/2006/relationships/customXml" Target="../ink/ink2559.xml"/><Relationship Id="rId39" Type="http://schemas.openxmlformats.org/officeDocument/2006/relationships/image" Target="../media/image147.png"/><Relationship Id="rId265" Type="http://schemas.openxmlformats.org/officeDocument/2006/relationships/customXml" Target="../ink/ink2683.xml"/><Relationship Id="rId50" Type="http://schemas.openxmlformats.org/officeDocument/2006/relationships/customXml" Target="../ink/ink2575.xml"/><Relationship Id="rId104" Type="http://schemas.openxmlformats.org/officeDocument/2006/relationships/customXml" Target="../ink/ink2602.xml"/><Relationship Id="rId125" Type="http://schemas.openxmlformats.org/officeDocument/2006/relationships/image" Target="../media/image190.png"/><Relationship Id="rId146" Type="http://schemas.openxmlformats.org/officeDocument/2006/relationships/customXml" Target="../ink/ink2623.xml"/><Relationship Id="rId167" Type="http://schemas.openxmlformats.org/officeDocument/2006/relationships/image" Target="../media/image211.png"/><Relationship Id="rId188" Type="http://schemas.openxmlformats.org/officeDocument/2006/relationships/customXml" Target="../ink/ink2644.xml"/><Relationship Id="rId71" Type="http://schemas.openxmlformats.org/officeDocument/2006/relationships/image" Target="../media/image163.png"/><Relationship Id="rId92" Type="http://schemas.openxmlformats.org/officeDocument/2006/relationships/customXml" Target="../ink/ink2596.xml"/><Relationship Id="rId213" Type="http://schemas.openxmlformats.org/officeDocument/2006/relationships/image" Target="../media/image248.png"/><Relationship Id="rId234" Type="http://schemas.openxmlformats.org/officeDocument/2006/relationships/customXml" Target="../ink/ink2667.xml"/><Relationship Id="rId2" Type="http://schemas.openxmlformats.org/officeDocument/2006/relationships/customXml" Target="../ink/ink2551.xml"/><Relationship Id="rId29" Type="http://schemas.openxmlformats.org/officeDocument/2006/relationships/image" Target="../media/image142.png"/><Relationship Id="rId255" Type="http://schemas.openxmlformats.org/officeDocument/2006/relationships/customXml" Target="../ink/ink2678.xml"/><Relationship Id="rId276" Type="http://schemas.openxmlformats.org/officeDocument/2006/relationships/image" Target="../media/image291.png"/><Relationship Id="rId40" Type="http://schemas.openxmlformats.org/officeDocument/2006/relationships/customXml" Target="../ink/ink2570.xml"/><Relationship Id="rId115" Type="http://schemas.openxmlformats.org/officeDocument/2006/relationships/image" Target="../media/image185.png"/><Relationship Id="rId136" Type="http://schemas.openxmlformats.org/officeDocument/2006/relationships/customXml" Target="../ink/ink2618.xml"/><Relationship Id="rId157" Type="http://schemas.openxmlformats.org/officeDocument/2006/relationships/image" Target="../media/image206.png"/><Relationship Id="rId178" Type="http://schemas.openxmlformats.org/officeDocument/2006/relationships/customXml" Target="../ink/ink2639.xml"/><Relationship Id="rId61" Type="http://schemas.openxmlformats.org/officeDocument/2006/relationships/image" Target="../media/image158.png"/><Relationship Id="rId82" Type="http://schemas.openxmlformats.org/officeDocument/2006/relationships/customXml" Target="../ink/ink2591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662.xml"/><Relationship Id="rId245" Type="http://schemas.openxmlformats.org/officeDocument/2006/relationships/image" Target="../media/image271.png"/><Relationship Id="rId266" Type="http://schemas.openxmlformats.org/officeDocument/2006/relationships/image" Target="../media/image286.png"/><Relationship Id="rId30" Type="http://schemas.openxmlformats.org/officeDocument/2006/relationships/customXml" Target="../ink/ink2565.xml"/><Relationship Id="rId105" Type="http://schemas.openxmlformats.org/officeDocument/2006/relationships/image" Target="../media/image180.png"/><Relationship Id="rId126" Type="http://schemas.openxmlformats.org/officeDocument/2006/relationships/customXml" Target="../ink/ink2613.xml"/><Relationship Id="rId147" Type="http://schemas.openxmlformats.org/officeDocument/2006/relationships/image" Target="../media/image201.png"/><Relationship Id="rId168" Type="http://schemas.openxmlformats.org/officeDocument/2006/relationships/customXml" Target="../ink/ink2634.xml"/><Relationship Id="rId51" Type="http://schemas.openxmlformats.org/officeDocument/2006/relationships/image" Target="../media/image153.png"/><Relationship Id="rId72" Type="http://schemas.openxmlformats.org/officeDocument/2006/relationships/customXml" Target="../ink/ink2586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657.xml"/><Relationship Id="rId235" Type="http://schemas.openxmlformats.org/officeDocument/2006/relationships/image" Target="../media/image264.png"/><Relationship Id="rId256" Type="http://schemas.openxmlformats.org/officeDocument/2006/relationships/image" Target="../media/image277.png"/><Relationship Id="rId277" Type="http://schemas.openxmlformats.org/officeDocument/2006/relationships/customXml" Target="../ink/ink2689.xml"/><Relationship Id="rId116" Type="http://schemas.openxmlformats.org/officeDocument/2006/relationships/customXml" Target="../ink/ink2608.xml"/><Relationship Id="rId137" Type="http://schemas.openxmlformats.org/officeDocument/2006/relationships/image" Target="../media/image196.png"/><Relationship Id="rId158" Type="http://schemas.openxmlformats.org/officeDocument/2006/relationships/customXml" Target="../ink/ink2629.xml"/><Relationship Id="rId20" Type="http://schemas.openxmlformats.org/officeDocument/2006/relationships/customXml" Target="../ink/ink2560.xml"/><Relationship Id="rId41" Type="http://schemas.openxmlformats.org/officeDocument/2006/relationships/image" Target="../media/image148.png"/><Relationship Id="rId62" Type="http://schemas.openxmlformats.org/officeDocument/2006/relationships/customXml" Target="../ink/ink2581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645.xml"/><Relationship Id="rId204" Type="http://schemas.openxmlformats.org/officeDocument/2006/relationships/customXml" Target="../ink/ink2652.xml"/><Relationship Id="rId225" Type="http://schemas.openxmlformats.org/officeDocument/2006/relationships/image" Target="../media/image257.png"/><Relationship Id="rId246" Type="http://schemas.openxmlformats.org/officeDocument/2006/relationships/customXml" Target="../ink/ink2673.xml"/><Relationship Id="rId267" Type="http://schemas.openxmlformats.org/officeDocument/2006/relationships/customXml" Target="../ink/ink2684.xml"/><Relationship Id="rId106" Type="http://schemas.openxmlformats.org/officeDocument/2006/relationships/customXml" Target="../ink/ink2603.xml"/><Relationship Id="rId127" Type="http://schemas.openxmlformats.org/officeDocument/2006/relationships/image" Target="../media/image191.png"/><Relationship Id="rId10" Type="http://schemas.openxmlformats.org/officeDocument/2006/relationships/customXml" Target="../ink/ink2555.xml"/><Relationship Id="rId31" Type="http://schemas.openxmlformats.org/officeDocument/2006/relationships/image" Target="../media/image143.png"/><Relationship Id="rId52" Type="http://schemas.openxmlformats.org/officeDocument/2006/relationships/customXml" Target="../ink/ink2576.xml"/><Relationship Id="rId73" Type="http://schemas.openxmlformats.org/officeDocument/2006/relationships/image" Target="../media/image164.png"/><Relationship Id="rId94" Type="http://schemas.openxmlformats.org/officeDocument/2006/relationships/customXml" Target="../ink/ink2597.xml"/><Relationship Id="rId148" Type="http://schemas.openxmlformats.org/officeDocument/2006/relationships/customXml" Target="../ink/ink2624.xml"/><Relationship Id="rId169" Type="http://schemas.openxmlformats.org/officeDocument/2006/relationships/image" Target="../media/image216.png"/><Relationship Id="rId4" Type="http://schemas.openxmlformats.org/officeDocument/2006/relationships/customXml" Target="../ink/ink2552.xml"/><Relationship Id="rId180" Type="http://schemas.openxmlformats.org/officeDocument/2006/relationships/customXml" Target="../ink/ink2640.xml"/><Relationship Id="rId215" Type="http://schemas.openxmlformats.org/officeDocument/2006/relationships/image" Target="../media/image252.png"/><Relationship Id="rId236" Type="http://schemas.openxmlformats.org/officeDocument/2006/relationships/customXml" Target="../ink/ink2668.xml"/><Relationship Id="rId257" Type="http://schemas.openxmlformats.org/officeDocument/2006/relationships/customXml" Target="../ink/ink2679.xml"/><Relationship Id="rId278" Type="http://schemas.openxmlformats.org/officeDocument/2006/relationships/image" Target="../media/image292.png"/><Relationship Id="rId42" Type="http://schemas.openxmlformats.org/officeDocument/2006/relationships/customXml" Target="../ink/ink2571.xml"/><Relationship Id="rId84" Type="http://schemas.openxmlformats.org/officeDocument/2006/relationships/customXml" Target="../ink/ink2592.xml"/><Relationship Id="rId138" Type="http://schemas.openxmlformats.org/officeDocument/2006/relationships/customXml" Target="../ink/ink2619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53" Type="http://schemas.openxmlformats.org/officeDocument/2006/relationships/image" Target="../media/image154.png"/><Relationship Id="rId149" Type="http://schemas.openxmlformats.org/officeDocument/2006/relationships/image" Target="../media/image202.png"/><Relationship Id="rId95" Type="http://schemas.openxmlformats.org/officeDocument/2006/relationships/image" Target="../media/image175.png"/><Relationship Id="rId160" Type="http://schemas.openxmlformats.org/officeDocument/2006/relationships/customXml" Target="../ink/ink2630.xml"/><Relationship Id="rId216" Type="http://schemas.openxmlformats.org/officeDocument/2006/relationships/customXml" Target="../ink/ink2658.xml"/><Relationship Id="rId258" Type="http://schemas.openxmlformats.org/officeDocument/2006/relationships/image" Target="../media/image282.png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2776.xml"/><Relationship Id="rId226" Type="http://schemas.openxmlformats.org/officeDocument/2006/relationships/customXml" Target="../ink/ink2804.xml"/><Relationship Id="rId268" Type="http://schemas.openxmlformats.org/officeDocument/2006/relationships/image" Target="../media/image287.png"/><Relationship Id="rId32" Type="http://schemas.openxmlformats.org/officeDocument/2006/relationships/customXml" Target="../ink/ink2707.xml"/><Relationship Id="rId74" Type="http://schemas.openxmlformats.org/officeDocument/2006/relationships/customXml" Target="../ink/ink2728.xml"/><Relationship Id="rId128" Type="http://schemas.openxmlformats.org/officeDocument/2006/relationships/customXml" Target="../ink/ink2755.xml"/><Relationship Id="rId5" Type="http://schemas.openxmlformats.org/officeDocument/2006/relationships/image" Target="../media/image130.png"/><Relationship Id="rId181" Type="http://schemas.openxmlformats.org/officeDocument/2006/relationships/image" Target="../media/image223.png"/><Relationship Id="rId237" Type="http://schemas.openxmlformats.org/officeDocument/2006/relationships/image" Target="../media/image265.png"/><Relationship Id="rId279" Type="http://schemas.openxmlformats.org/officeDocument/2006/relationships/customXml" Target="../ink/ink2831.xml"/><Relationship Id="rId43" Type="http://schemas.openxmlformats.org/officeDocument/2006/relationships/image" Target="../media/image149.png"/><Relationship Id="rId139" Type="http://schemas.openxmlformats.org/officeDocument/2006/relationships/image" Target="../media/image197.png"/><Relationship Id="rId85" Type="http://schemas.openxmlformats.org/officeDocument/2006/relationships/image" Target="../media/image170.png"/><Relationship Id="rId150" Type="http://schemas.openxmlformats.org/officeDocument/2006/relationships/customXml" Target="../ink/ink2766.xml"/><Relationship Id="rId171" Type="http://schemas.openxmlformats.org/officeDocument/2006/relationships/image" Target="../media/image218.png"/><Relationship Id="rId192" Type="http://schemas.openxmlformats.org/officeDocument/2006/relationships/customXml" Target="../ink/ink2787.xml"/><Relationship Id="rId206" Type="http://schemas.openxmlformats.org/officeDocument/2006/relationships/customXml" Target="../ink/ink2794.xml"/><Relationship Id="rId227" Type="http://schemas.openxmlformats.org/officeDocument/2006/relationships/image" Target="../media/image258.png"/><Relationship Id="rId248" Type="http://schemas.openxmlformats.org/officeDocument/2006/relationships/customXml" Target="../ink/ink2815.xml"/><Relationship Id="rId269" Type="http://schemas.openxmlformats.org/officeDocument/2006/relationships/customXml" Target="../ink/ink2826.xml"/><Relationship Id="rId12" Type="http://schemas.openxmlformats.org/officeDocument/2006/relationships/customXml" Target="../ink/ink2697.xml"/><Relationship Id="rId33" Type="http://schemas.openxmlformats.org/officeDocument/2006/relationships/image" Target="../media/image144.png"/><Relationship Id="rId108" Type="http://schemas.openxmlformats.org/officeDocument/2006/relationships/customXml" Target="../ink/ink2745.xml"/><Relationship Id="rId129" Type="http://schemas.openxmlformats.org/officeDocument/2006/relationships/image" Target="../media/image192.png"/><Relationship Id="rId280" Type="http://schemas.openxmlformats.org/officeDocument/2006/relationships/image" Target="../media/image294.png"/><Relationship Id="rId54" Type="http://schemas.openxmlformats.org/officeDocument/2006/relationships/customXml" Target="../ink/ink2718.xml"/><Relationship Id="rId75" Type="http://schemas.openxmlformats.org/officeDocument/2006/relationships/image" Target="../media/image165.png"/><Relationship Id="rId96" Type="http://schemas.openxmlformats.org/officeDocument/2006/relationships/customXml" Target="../ink/ink2739.xml"/><Relationship Id="rId140" Type="http://schemas.openxmlformats.org/officeDocument/2006/relationships/customXml" Target="../ink/ink2761.xml"/><Relationship Id="rId161" Type="http://schemas.openxmlformats.org/officeDocument/2006/relationships/image" Target="../media/image208.png"/><Relationship Id="rId182" Type="http://schemas.openxmlformats.org/officeDocument/2006/relationships/customXml" Target="../ink/ink2782.xml"/><Relationship Id="rId217" Type="http://schemas.openxmlformats.org/officeDocument/2006/relationships/image" Target="../media/image253.png"/><Relationship Id="rId6" Type="http://schemas.openxmlformats.org/officeDocument/2006/relationships/customXml" Target="../ink/ink2694.xml"/><Relationship Id="rId238" Type="http://schemas.openxmlformats.org/officeDocument/2006/relationships/customXml" Target="../ink/ink2810.xml"/><Relationship Id="rId259" Type="http://schemas.openxmlformats.org/officeDocument/2006/relationships/customXml" Target="../ink/ink2821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270" Type="http://schemas.openxmlformats.org/officeDocument/2006/relationships/image" Target="../media/image288.png"/><Relationship Id="rId44" Type="http://schemas.openxmlformats.org/officeDocument/2006/relationships/customXml" Target="../ink/ink2713.xml"/><Relationship Id="rId65" Type="http://schemas.openxmlformats.org/officeDocument/2006/relationships/image" Target="../media/image160.png"/><Relationship Id="rId86" Type="http://schemas.openxmlformats.org/officeDocument/2006/relationships/customXml" Target="../ink/ink2734.xml"/><Relationship Id="rId130" Type="http://schemas.openxmlformats.org/officeDocument/2006/relationships/customXml" Target="../ink/ink2756.xml"/><Relationship Id="rId151" Type="http://schemas.openxmlformats.org/officeDocument/2006/relationships/image" Target="../media/image203.png"/><Relationship Id="rId172" Type="http://schemas.openxmlformats.org/officeDocument/2006/relationships/customXml" Target="../ink/ink2777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805.xml"/><Relationship Id="rId249" Type="http://schemas.openxmlformats.org/officeDocument/2006/relationships/image" Target="../media/image274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83.png"/><Relationship Id="rId281" Type="http://schemas.openxmlformats.org/officeDocument/2006/relationships/customXml" Target="../ink/ink2832.xml"/><Relationship Id="rId34" Type="http://schemas.openxmlformats.org/officeDocument/2006/relationships/customXml" Target="../ink/ink2708.xml"/><Relationship Id="rId55" Type="http://schemas.openxmlformats.org/officeDocument/2006/relationships/image" Target="../media/image155.png"/><Relationship Id="rId76" Type="http://schemas.openxmlformats.org/officeDocument/2006/relationships/customXml" Target="../ink/ink2729.xml"/><Relationship Id="rId97" Type="http://schemas.openxmlformats.org/officeDocument/2006/relationships/image" Target="../media/image176.png"/><Relationship Id="rId120" Type="http://schemas.openxmlformats.org/officeDocument/2006/relationships/customXml" Target="../ink/ink2751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772.xml"/><Relationship Id="rId183" Type="http://schemas.openxmlformats.org/officeDocument/2006/relationships/image" Target="../media/image224.png"/><Relationship Id="rId218" Type="http://schemas.openxmlformats.org/officeDocument/2006/relationships/customXml" Target="../ink/ink2800.xml"/><Relationship Id="rId239" Type="http://schemas.openxmlformats.org/officeDocument/2006/relationships/image" Target="../media/image266.png"/><Relationship Id="rId250" Type="http://schemas.openxmlformats.org/officeDocument/2006/relationships/customXml" Target="../ink/ink2816.xml"/><Relationship Id="rId271" Type="http://schemas.openxmlformats.org/officeDocument/2006/relationships/customXml" Target="../ink/ink2827.xml"/><Relationship Id="rId24" Type="http://schemas.openxmlformats.org/officeDocument/2006/relationships/customXml" Target="../ink/ink2703.xml"/><Relationship Id="rId45" Type="http://schemas.openxmlformats.org/officeDocument/2006/relationships/image" Target="../media/image150.png"/><Relationship Id="rId66" Type="http://schemas.openxmlformats.org/officeDocument/2006/relationships/customXml" Target="../ink/ink2724.xml"/><Relationship Id="rId87" Type="http://schemas.openxmlformats.org/officeDocument/2006/relationships/image" Target="../media/image171.png"/><Relationship Id="rId110" Type="http://schemas.openxmlformats.org/officeDocument/2006/relationships/customXml" Target="../ink/ink2746.xml"/><Relationship Id="rId131" Type="http://schemas.openxmlformats.org/officeDocument/2006/relationships/image" Target="../media/image193.png"/><Relationship Id="rId152" Type="http://schemas.openxmlformats.org/officeDocument/2006/relationships/customXml" Target="../ink/ink2767.xml"/><Relationship Id="rId173" Type="http://schemas.openxmlformats.org/officeDocument/2006/relationships/image" Target="../media/image219.png"/><Relationship Id="rId194" Type="http://schemas.openxmlformats.org/officeDocument/2006/relationships/customXml" Target="../ink/ink2788.xml"/><Relationship Id="rId208" Type="http://schemas.openxmlformats.org/officeDocument/2006/relationships/customXml" Target="../ink/ink2795.xml"/><Relationship Id="rId229" Type="http://schemas.openxmlformats.org/officeDocument/2006/relationships/image" Target="../media/image259.png"/><Relationship Id="rId240" Type="http://schemas.openxmlformats.org/officeDocument/2006/relationships/customXml" Target="../ink/ink2811.xml"/><Relationship Id="rId261" Type="http://schemas.openxmlformats.org/officeDocument/2006/relationships/customXml" Target="../ink/ink2822.xml"/><Relationship Id="rId14" Type="http://schemas.openxmlformats.org/officeDocument/2006/relationships/customXml" Target="../ink/ink2698.xml"/><Relationship Id="rId35" Type="http://schemas.openxmlformats.org/officeDocument/2006/relationships/image" Target="../media/image145.png"/><Relationship Id="rId56" Type="http://schemas.openxmlformats.org/officeDocument/2006/relationships/customXml" Target="../ink/ink2719.xml"/><Relationship Id="rId77" Type="http://schemas.openxmlformats.org/officeDocument/2006/relationships/image" Target="../media/image166.png"/><Relationship Id="rId100" Type="http://schemas.openxmlformats.org/officeDocument/2006/relationships/customXml" Target="../ink/ink2741.xml"/><Relationship Id="rId282" Type="http://schemas.openxmlformats.org/officeDocument/2006/relationships/image" Target="../media/image295.png"/><Relationship Id="rId8" Type="http://schemas.openxmlformats.org/officeDocument/2006/relationships/customXml" Target="../ink/ink2695.xml"/><Relationship Id="rId98" Type="http://schemas.openxmlformats.org/officeDocument/2006/relationships/customXml" Target="../ink/ink2740.xml"/><Relationship Id="rId121" Type="http://schemas.openxmlformats.org/officeDocument/2006/relationships/image" Target="../media/image188.png"/><Relationship Id="rId142" Type="http://schemas.openxmlformats.org/officeDocument/2006/relationships/customXml" Target="../ink/ink2762.xml"/><Relationship Id="rId163" Type="http://schemas.openxmlformats.org/officeDocument/2006/relationships/image" Target="../media/image209.png"/><Relationship Id="rId184" Type="http://schemas.openxmlformats.org/officeDocument/2006/relationships/customXml" Target="../ink/ink2783.xml"/><Relationship Id="rId219" Type="http://schemas.openxmlformats.org/officeDocument/2006/relationships/image" Target="../media/image254.png"/><Relationship Id="rId230" Type="http://schemas.openxmlformats.org/officeDocument/2006/relationships/customXml" Target="../ink/ink2806.xml"/><Relationship Id="rId251" Type="http://schemas.openxmlformats.org/officeDocument/2006/relationships/image" Target="../media/image275.png"/><Relationship Id="rId25" Type="http://schemas.openxmlformats.org/officeDocument/2006/relationships/image" Target="../media/image140.png"/><Relationship Id="rId46" Type="http://schemas.openxmlformats.org/officeDocument/2006/relationships/customXml" Target="../ink/ink2714.xml"/><Relationship Id="rId67" Type="http://schemas.openxmlformats.org/officeDocument/2006/relationships/image" Target="../media/image161.png"/><Relationship Id="rId272" Type="http://schemas.openxmlformats.org/officeDocument/2006/relationships/image" Target="../media/image289.png"/><Relationship Id="rId88" Type="http://schemas.openxmlformats.org/officeDocument/2006/relationships/customXml" Target="../ink/ink2735.xml"/><Relationship Id="rId111" Type="http://schemas.openxmlformats.org/officeDocument/2006/relationships/image" Target="../media/image183.png"/><Relationship Id="rId132" Type="http://schemas.openxmlformats.org/officeDocument/2006/relationships/customXml" Target="../ink/ink2757.xml"/><Relationship Id="rId153" Type="http://schemas.openxmlformats.org/officeDocument/2006/relationships/image" Target="../media/image204.png"/><Relationship Id="rId174" Type="http://schemas.openxmlformats.org/officeDocument/2006/relationships/customXml" Target="../ink/ink2778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801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709.xml"/><Relationship Id="rId57" Type="http://schemas.openxmlformats.org/officeDocument/2006/relationships/image" Target="../media/image156.png"/><Relationship Id="rId262" Type="http://schemas.openxmlformats.org/officeDocument/2006/relationships/image" Target="../media/image284.png"/><Relationship Id="rId283" Type="http://schemas.openxmlformats.org/officeDocument/2006/relationships/customXml" Target="../ink/ink2833.xml"/><Relationship Id="rId78" Type="http://schemas.openxmlformats.org/officeDocument/2006/relationships/customXml" Target="../ink/ink2730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752.xml"/><Relationship Id="rId143" Type="http://schemas.openxmlformats.org/officeDocument/2006/relationships/image" Target="../media/image199.png"/><Relationship Id="rId164" Type="http://schemas.openxmlformats.org/officeDocument/2006/relationships/customXml" Target="../ink/ink2773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2796.xml"/><Relationship Id="rId26" Type="http://schemas.openxmlformats.org/officeDocument/2006/relationships/customXml" Target="../ink/ink2704.xml"/><Relationship Id="rId231" Type="http://schemas.openxmlformats.org/officeDocument/2006/relationships/image" Target="../media/image260.png"/><Relationship Id="rId252" Type="http://schemas.openxmlformats.org/officeDocument/2006/relationships/customXml" Target="../ink/ink2817.xml"/><Relationship Id="rId273" Type="http://schemas.openxmlformats.org/officeDocument/2006/relationships/customXml" Target="../ink/ink2828.xml"/><Relationship Id="rId47" Type="http://schemas.openxmlformats.org/officeDocument/2006/relationships/image" Target="../media/image151.png"/><Relationship Id="rId68" Type="http://schemas.openxmlformats.org/officeDocument/2006/relationships/customXml" Target="../ink/ink2725.xml"/><Relationship Id="rId89" Type="http://schemas.openxmlformats.org/officeDocument/2006/relationships/image" Target="../media/image172.png"/><Relationship Id="rId112" Type="http://schemas.openxmlformats.org/officeDocument/2006/relationships/customXml" Target="../ink/ink2747.xml"/><Relationship Id="rId133" Type="http://schemas.openxmlformats.org/officeDocument/2006/relationships/image" Target="../media/image194.png"/><Relationship Id="rId154" Type="http://schemas.openxmlformats.org/officeDocument/2006/relationships/customXml" Target="../ink/ink2768.xml"/><Relationship Id="rId175" Type="http://schemas.openxmlformats.org/officeDocument/2006/relationships/image" Target="../media/image220.png"/><Relationship Id="rId196" Type="http://schemas.openxmlformats.org/officeDocument/2006/relationships/customXml" Target="../ink/ink2789.xml"/><Relationship Id="rId200" Type="http://schemas.openxmlformats.org/officeDocument/2006/relationships/customXml" Target="../ink/ink2791.xml"/><Relationship Id="rId16" Type="http://schemas.openxmlformats.org/officeDocument/2006/relationships/customXml" Target="../ink/ink2699.xml"/><Relationship Id="rId221" Type="http://schemas.openxmlformats.org/officeDocument/2006/relationships/image" Target="../media/image255.png"/><Relationship Id="rId242" Type="http://schemas.openxmlformats.org/officeDocument/2006/relationships/customXml" Target="../ink/ink2812.xml"/><Relationship Id="rId263" Type="http://schemas.openxmlformats.org/officeDocument/2006/relationships/customXml" Target="../ink/ink2823.xml"/><Relationship Id="rId284" Type="http://schemas.openxmlformats.org/officeDocument/2006/relationships/image" Target="../media/image296.png"/><Relationship Id="rId37" Type="http://schemas.openxmlformats.org/officeDocument/2006/relationships/image" Target="../media/image146.png"/><Relationship Id="rId58" Type="http://schemas.openxmlformats.org/officeDocument/2006/relationships/customXml" Target="../ink/ink2720.xml"/><Relationship Id="rId79" Type="http://schemas.openxmlformats.org/officeDocument/2006/relationships/image" Target="../media/image167.png"/><Relationship Id="rId102" Type="http://schemas.openxmlformats.org/officeDocument/2006/relationships/customXml" Target="../ink/ink2742.xml"/><Relationship Id="rId123" Type="http://schemas.openxmlformats.org/officeDocument/2006/relationships/image" Target="../media/image189.png"/><Relationship Id="rId144" Type="http://schemas.openxmlformats.org/officeDocument/2006/relationships/customXml" Target="../ink/ink2763.xml"/><Relationship Id="rId90" Type="http://schemas.openxmlformats.org/officeDocument/2006/relationships/customXml" Target="../ink/ink2736.xml"/><Relationship Id="rId165" Type="http://schemas.openxmlformats.org/officeDocument/2006/relationships/image" Target="../media/image210.png"/><Relationship Id="rId186" Type="http://schemas.openxmlformats.org/officeDocument/2006/relationships/customXml" Target="../ink/ink2784.xml"/><Relationship Id="rId211" Type="http://schemas.openxmlformats.org/officeDocument/2006/relationships/image" Target="../media/image247.png"/><Relationship Id="rId232" Type="http://schemas.openxmlformats.org/officeDocument/2006/relationships/customXml" Target="../ink/ink2807.xml"/><Relationship Id="rId253" Type="http://schemas.openxmlformats.org/officeDocument/2006/relationships/customXml" Target="../ink/ink2818.xml"/><Relationship Id="rId274" Type="http://schemas.openxmlformats.org/officeDocument/2006/relationships/image" Target="../media/image290.png"/><Relationship Id="rId27" Type="http://schemas.openxmlformats.org/officeDocument/2006/relationships/image" Target="../media/image141.png"/><Relationship Id="rId48" Type="http://schemas.openxmlformats.org/officeDocument/2006/relationships/customXml" Target="../ink/ink2715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758.xml"/><Relationship Id="rId80" Type="http://schemas.openxmlformats.org/officeDocument/2006/relationships/customXml" Target="../ink/ink2731.xml"/><Relationship Id="rId155" Type="http://schemas.openxmlformats.org/officeDocument/2006/relationships/image" Target="../media/image205.png"/><Relationship Id="rId176" Type="http://schemas.openxmlformats.org/officeDocument/2006/relationships/customXml" Target="../ink/ink2779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802.xml"/><Relationship Id="rId243" Type="http://schemas.openxmlformats.org/officeDocument/2006/relationships/image" Target="../media/image268.png"/><Relationship Id="rId264" Type="http://schemas.openxmlformats.org/officeDocument/2006/relationships/image" Target="../media/image285.png"/><Relationship Id="rId285" Type="http://schemas.openxmlformats.org/officeDocument/2006/relationships/customXml" Target="../ink/ink2834.xml"/><Relationship Id="rId17" Type="http://schemas.openxmlformats.org/officeDocument/2006/relationships/image" Target="../media/image136.png"/><Relationship Id="rId38" Type="http://schemas.openxmlformats.org/officeDocument/2006/relationships/customXml" Target="../ink/ink2710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753.xml"/><Relationship Id="rId70" Type="http://schemas.openxmlformats.org/officeDocument/2006/relationships/customXml" Target="../ink/ink2726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774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797.xml"/><Relationship Id="rId233" Type="http://schemas.openxmlformats.org/officeDocument/2006/relationships/image" Target="../media/image263.png"/><Relationship Id="rId254" Type="http://schemas.openxmlformats.org/officeDocument/2006/relationships/image" Target="../media/image276.png"/><Relationship Id="rId28" Type="http://schemas.openxmlformats.org/officeDocument/2006/relationships/customXml" Target="../ink/ink2705.xml"/><Relationship Id="rId49" Type="http://schemas.openxmlformats.org/officeDocument/2006/relationships/image" Target="../media/image152.png"/><Relationship Id="rId114" Type="http://schemas.openxmlformats.org/officeDocument/2006/relationships/customXml" Target="../ink/ink2748.xml"/><Relationship Id="rId275" Type="http://schemas.openxmlformats.org/officeDocument/2006/relationships/customXml" Target="../ink/ink2829.xml"/><Relationship Id="rId60" Type="http://schemas.openxmlformats.org/officeDocument/2006/relationships/customXml" Target="../ink/ink2721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769.xml"/><Relationship Id="rId177" Type="http://schemas.openxmlformats.org/officeDocument/2006/relationships/image" Target="../media/image221.png"/><Relationship Id="rId198" Type="http://schemas.openxmlformats.org/officeDocument/2006/relationships/customXml" Target="../ink/ink2790.xml"/><Relationship Id="rId202" Type="http://schemas.openxmlformats.org/officeDocument/2006/relationships/customXml" Target="../ink/ink2792.xml"/><Relationship Id="rId223" Type="http://schemas.openxmlformats.org/officeDocument/2006/relationships/image" Target="../media/image256.png"/><Relationship Id="rId244" Type="http://schemas.openxmlformats.org/officeDocument/2006/relationships/customXml" Target="../ink/ink2813.xml"/><Relationship Id="rId18" Type="http://schemas.openxmlformats.org/officeDocument/2006/relationships/customXml" Target="../ink/ink2700.xml"/><Relationship Id="rId39" Type="http://schemas.openxmlformats.org/officeDocument/2006/relationships/image" Target="../media/image147.png"/><Relationship Id="rId265" Type="http://schemas.openxmlformats.org/officeDocument/2006/relationships/customXml" Target="../ink/ink2824.xml"/><Relationship Id="rId286" Type="http://schemas.openxmlformats.org/officeDocument/2006/relationships/image" Target="../media/image297.png"/><Relationship Id="rId50" Type="http://schemas.openxmlformats.org/officeDocument/2006/relationships/customXml" Target="../ink/ink2716.xml"/><Relationship Id="rId104" Type="http://schemas.openxmlformats.org/officeDocument/2006/relationships/customXml" Target="../ink/ink2743.xml"/><Relationship Id="rId125" Type="http://schemas.openxmlformats.org/officeDocument/2006/relationships/image" Target="../media/image190.png"/><Relationship Id="rId146" Type="http://schemas.openxmlformats.org/officeDocument/2006/relationships/customXml" Target="../ink/ink2764.xml"/><Relationship Id="rId167" Type="http://schemas.openxmlformats.org/officeDocument/2006/relationships/image" Target="../media/image211.png"/><Relationship Id="rId188" Type="http://schemas.openxmlformats.org/officeDocument/2006/relationships/customXml" Target="../ink/ink2785.xml"/><Relationship Id="rId71" Type="http://schemas.openxmlformats.org/officeDocument/2006/relationships/image" Target="../media/image163.png"/><Relationship Id="rId92" Type="http://schemas.openxmlformats.org/officeDocument/2006/relationships/customXml" Target="../ink/ink2737.xml"/><Relationship Id="rId213" Type="http://schemas.openxmlformats.org/officeDocument/2006/relationships/image" Target="../media/image248.png"/><Relationship Id="rId234" Type="http://schemas.openxmlformats.org/officeDocument/2006/relationships/customXml" Target="../ink/ink2808.xml"/><Relationship Id="rId2" Type="http://schemas.openxmlformats.org/officeDocument/2006/relationships/customXml" Target="../ink/ink2692.xml"/><Relationship Id="rId29" Type="http://schemas.openxmlformats.org/officeDocument/2006/relationships/image" Target="../media/image142.png"/><Relationship Id="rId255" Type="http://schemas.openxmlformats.org/officeDocument/2006/relationships/customXml" Target="../ink/ink2819.xml"/><Relationship Id="rId276" Type="http://schemas.openxmlformats.org/officeDocument/2006/relationships/image" Target="../media/image291.png"/><Relationship Id="rId40" Type="http://schemas.openxmlformats.org/officeDocument/2006/relationships/customXml" Target="../ink/ink2711.xml"/><Relationship Id="rId115" Type="http://schemas.openxmlformats.org/officeDocument/2006/relationships/image" Target="../media/image185.png"/><Relationship Id="rId136" Type="http://schemas.openxmlformats.org/officeDocument/2006/relationships/customXml" Target="../ink/ink2759.xml"/><Relationship Id="rId157" Type="http://schemas.openxmlformats.org/officeDocument/2006/relationships/image" Target="../media/image206.png"/><Relationship Id="rId178" Type="http://schemas.openxmlformats.org/officeDocument/2006/relationships/customXml" Target="../ink/ink2780.xml"/><Relationship Id="rId61" Type="http://schemas.openxmlformats.org/officeDocument/2006/relationships/image" Target="../media/image158.png"/><Relationship Id="rId82" Type="http://schemas.openxmlformats.org/officeDocument/2006/relationships/customXml" Target="../ink/ink2732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803.xml"/><Relationship Id="rId245" Type="http://schemas.openxmlformats.org/officeDocument/2006/relationships/image" Target="../media/image271.png"/><Relationship Id="rId266" Type="http://schemas.openxmlformats.org/officeDocument/2006/relationships/image" Target="../media/image286.png"/><Relationship Id="rId287" Type="http://schemas.openxmlformats.org/officeDocument/2006/relationships/customXml" Target="../ink/ink2835.xml"/><Relationship Id="rId30" Type="http://schemas.openxmlformats.org/officeDocument/2006/relationships/customXml" Target="../ink/ink2706.xml"/><Relationship Id="rId105" Type="http://schemas.openxmlformats.org/officeDocument/2006/relationships/image" Target="../media/image180.png"/><Relationship Id="rId126" Type="http://schemas.openxmlformats.org/officeDocument/2006/relationships/customXml" Target="../ink/ink2754.xml"/><Relationship Id="rId147" Type="http://schemas.openxmlformats.org/officeDocument/2006/relationships/image" Target="../media/image201.png"/><Relationship Id="rId168" Type="http://schemas.openxmlformats.org/officeDocument/2006/relationships/customXml" Target="../ink/ink2775.xml"/><Relationship Id="rId51" Type="http://schemas.openxmlformats.org/officeDocument/2006/relationships/image" Target="../media/image153.png"/><Relationship Id="rId72" Type="http://schemas.openxmlformats.org/officeDocument/2006/relationships/customXml" Target="../ink/ink2727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798.xml"/><Relationship Id="rId235" Type="http://schemas.openxmlformats.org/officeDocument/2006/relationships/image" Target="../media/image264.png"/><Relationship Id="rId256" Type="http://schemas.openxmlformats.org/officeDocument/2006/relationships/image" Target="../media/image277.png"/><Relationship Id="rId277" Type="http://schemas.openxmlformats.org/officeDocument/2006/relationships/customXml" Target="../ink/ink2830.xml"/><Relationship Id="rId116" Type="http://schemas.openxmlformats.org/officeDocument/2006/relationships/customXml" Target="../ink/ink2749.xml"/><Relationship Id="rId137" Type="http://schemas.openxmlformats.org/officeDocument/2006/relationships/image" Target="../media/image196.png"/><Relationship Id="rId158" Type="http://schemas.openxmlformats.org/officeDocument/2006/relationships/customXml" Target="../ink/ink2770.xml"/><Relationship Id="rId20" Type="http://schemas.openxmlformats.org/officeDocument/2006/relationships/customXml" Target="../ink/ink2701.xml"/><Relationship Id="rId41" Type="http://schemas.openxmlformats.org/officeDocument/2006/relationships/image" Target="../media/image148.png"/><Relationship Id="rId62" Type="http://schemas.openxmlformats.org/officeDocument/2006/relationships/customXml" Target="../ink/ink2722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786.xml"/><Relationship Id="rId204" Type="http://schemas.openxmlformats.org/officeDocument/2006/relationships/customXml" Target="../ink/ink2793.xml"/><Relationship Id="rId225" Type="http://schemas.openxmlformats.org/officeDocument/2006/relationships/image" Target="../media/image257.png"/><Relationship Id="rId246" Type="http://schemas.openxmlformats.org/officeDocument/2006/relationships/customXml" Target="../ink/ink2814.xml"/><Relationship Id="rId267" Type="http://schemas.openxmlformats.org/officeDocument/2006/relationships/customXml" Target="../ink/ink2825.xml"/><Relationship Id="rId288" Type="http://schemas.openxmlformats.org/officeDocument/2006/relationships/image" Target="../media/image298.png"/><Relationship Id="rId106" Type="http://schemas.openxmlformats.org/officeDocument/2006/relationships/customXml" Target="../ink/ink2744.xml"/><Relationship Id="rId127" Type="http://schemas.openxmlformats.org/officeDocument/2006/relationships/image" Target="../media/image191.png"/><Relationship Id="rId10" Type="http://schemas.openxmlformats.org/officeDocument/2006/relationships/customXml" Target="../ink/ink2696.xml"/><Relationship Id="rId31" Type="http://schemas.openxmlformats.org/officeDocument/2006/relationships/image" Target="../media/image143.png"/><Relationship Id="rId52" Type="http://schemas.openxmlformats.org/officeDocument/2006/relationships/customXml" Target="../ink/ink2717.xml"/><Relationship Id="rId73" Type="http://schemas.openxmlformats.org/officeDocument/2006/relationships/image" Target="../media/image164.png"/><Relationship Id="rId94" Type="http://schemas.openxmlformats.org/officeDocument/2006/relationships/customXml" Target="../ink/ink2738.xml"/><Relationship Id="rId148" Type="http://schemas.openxmlformats.org/officeDocument/2006/relationships/customXml" Target="../ink/ink2765.xml"/><Relationship Id="rId169" Type="http://schemas.openxmlformats.org/officeDocument/2006/relationships/image" Target="../media/image216.png"/><Relationship Id="rId4" Type="http://schemas.openxmlformats.org/officeDocument/2006/relationships/customXml" Target="../ink/ink2693.xml"/><Relationship Id="rId180" Type="http://schemas.openxmlformats.org/officeDocument/2006/relationships/customXml" Target="../ink/ink2781.xml"/><Relationship Id="rId215" Type="http://schemas.openxmlformats.org/officeDocument/2006/relationships/image" Target="../media/image252.png"/><Relationship Id="rId236" Type="http://schemas.openxmlformats.org/officeDocument/2006/relationships/customXml" Target="../ink/ink2809.xml"/><Relationship Id="rId257" Type="http://schemas.openxmlformats.org/officeDocument/2006/relationships/customXml" Target="../ink/ink2820.xml"/><Relationship Id="rId278" Type="http://schemas.openxmlformats.org/officeDocument/2006/relationships/image" Target="../media/image292.png"/><Relationship Id="rId42" Type="http://schemas.openxmlformats.org/officeDocument/2006/relationships/customXml" Target="../ink/ink2712.xml"/><Relationship Id="rId84" Type="http://schemas.openxmlformats.org/officeDocument/2006/relationships/customXml" Target="../ink/ink2733.xml"/><Relationship Id="rId138" Type="http://schemas.openxmlformats.org/officeDocument/2006/relationships/customXml" Target="../ink/ink2760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11" Type="http://schemas.openxmlformats.org/officeDocument/2006/relationships/image" Target="../media/image133.png"/><Relationship Id="rId53" Type="http://schemas.openxmlformats.org/officeDocument/2006/relationships/image" Target="../media/image154.png"/><Relationship Id="rId149" Type="http://schemas.openxmlformats.org/officeDocument/2006/relationships/image" Target="../media/image202.png"/><Relationship Id="rId95" Type="http://schemas.openxmlformats.org/officeDocument/2006/relationships/image" Target="../media/image175.png"/><Relationship Id="rId160" Type="http://schemas.openxmlformats.org/officeDocument/2006/relationships/customXml" Target="../ink/ink2771.xml"/><Relationship Id="rId216" Type="http://schemas.openxmlformats.org/officeDocument/2006/relationships/customXml" Target="../ink/ink2799.xml"/><Relationship Id="rId258" Type="http://schemas.openxmlformats.org/officeDocument/2006/relationships/image" Target="../media/image282.png"/><Relationship Id="rId22" Type="http://schemas.openxmlformats.org/officeDocument/2006/relationships/customXml" Target="../ink/ink2702.xml"/><Relationship Id="rId64" Type="http://schemas.openxmlformats.org/officeDocument/2006/relationships/customXml" Target="../ink/ink2723.xml"/><Relationship Id="rId118" Type="http://schemas.openxmlformats.org/officeDocument/2006/relationships/customXml" Target="../ink/ink2750.xml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2920.xml"/><Relationship Id="rId226" Type="http://schemas.openxmlformats.org/officeDocument/2006/relationships/customXml" Target="../ink/ink2948.xml"/><Relationship Id="rId268" Type="http://schemas.openxmlformats.org/officeDocument/2006/relationships/image" Target="../media/image287.png"/><Relationship Id="rId32" Type="http://schemas.openxmlformats.org/officeDocument/2006/relationships/customXml" Target="../ink/ink2851.xml"/><Relationship Id="rId74" Type="http://schemas.openxmlformats.org/officeDocument/2006/relationships/customXml" Target="../ink/ink2872.xml"/><Relationship Id="rId128" Type="http://schemas.openxmlformats.org/officeDocument/2006/relationships/customXml" Target="../ink/ink2899.xml"/><Relationship Id="rId5" Type="http://schemas.openxmlformats.org/officeDocument/2006/relationships/image" Target="../media/image130.png"/><Relationship Id="rId181" Type="http://schemas.openxmlformats.org/officeDocument/2006/relationships/image" Target="../media/image223.png"/><Relationship Id="rId237" Type="http://schemas.openxmlformats.org/officeDocument/2006/relationships/image" Target="../media/image265.png"/><Relationship Id="rId279" Type="http://schemas.openxmlformats.org/officeDocument/2006/relationships/customXml" Target="../ink/ink2975.xml"/><Relationship Id="rId43" Type="http://schemas.openxmlformats.org/officeDocument/2006/relationships/image" Target="../media/image149.png"/><Relationship Id="rId139" Type="http://schemas.openxmlformats.org/officeDocument/2006/relationships/image" Target="../media/image197.png"/><Relationship Id="rId290" Type="http://schemas.openxmlformats.org/officeDocument/2006/relationships/image" Target="../media/image300.png"/><Relationship Id="rId85" Type="http://schemas.openxmlformats.org/officeDocument/2006/relationships/image" Target="../media/image170.png"/><Relationship Id="rId150" Type="http://schemas.openxmlformats.org/officeDocument/2006/relationships/customXml" Target="../ink/ink2910.xml"/><Relationship Id="rId192" Type="http://schemas.openxmlformats.org/officeDocument/2006/relationships/customXml" Target="../ink/ink2931.xml"/><Relationship Id="rId206" Type="http://schemas.openxmlformats.org/officeDocument/2006/relationships/customXml" Target="../ink/ink2938.xml"/><Relationship Id="rId248" Type="http://schemas.openxmlformats.org/officeDocument/2006/relationships/customXml" Target="../ink/ink2959.xml"/><Relationship Id="rId269" Type="http://schemas.openxmlformats.org/officeDocument/2006/relationships/customXml" Target="../ink/ink2970.xml"/><Relationship Id="rId12" Type="http://schemas.openxmlformats.org/officeDocument/2006/relationships/customXml" Target="../ink/ink2841.xml"/><Relationship Id="rId33" Type="http://schemas.openxmlformats.org/officeDocument/2006/relationships/image" Target="../media/image144.png"/><Relationship Id="rId108" Type="http://schemas.openxmlformats.org/officeDocument/2006/relationships/customXml" Target="../ink/ink2889.xml"/><Relationship Id="rId129" Type="http://schemas.openxmlformats.org/officeDocument/2006/relationships/image" Target="../media/image192.png"/><Relationship Id="rId280" Type="http://schemas.openxmlformats.org/officeDocument/2006/relationships/image" Target="../media/image294.png"/><Relationship Id="rId54" Type="http://schemas.openxmlformats.org/officeDocument/2006/relationships/customXml" Target="../ink/ink2862.xml"/><Relationship Id="rId75" Type="http://schemas.openxmlformats.org/officeDocument/2006/relationships/image" Target="../media/image165.png"/><Relationship Id="rId96" Type="http://schemas.openxmlformats.org/officeDocument/2006/relationships/customXml" Target="../ink/ink2883.xml"/><Relationship Id="rId140" Type="http://schemas.openxmlformats.org/officeDocument/2006/relationships/customXml" Target="../ink/ink2905.xml"/><Relationship Id="rId161" Type="http://schemas.openxmlformats.org/officeDocument/2006/relationships/image" Target="../media/image208.png"/><Relationship Id="rId182" Type="http://schemas.openxmlformats.org/officeDocument/2006/relationships/customXml" Target="../ink/ink2926.xml"/><Relationship Id="rId217" Type="http://schemas.openxmlformats.org/officeDocument/2006/relationships/image" Target="../media/image253.png"/><Relationship Id="rId6" Type="http://schemas.openxmlformats.org/officeDocument/2006/relationships/customXml" Target="../ink/ink2838.xml"/><Relationship Id="rId238" Type="http://schemas.openxmlformats.org/officeDocument/2006/relationships/customXml" Target="../ink/ink2954.xml"/><Relationship Id="rId259" Type="http://schemas.openxmlformats.org/officeDocument/2006/relationships/customXml" Target="../ink/ink2965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270" Type="http://schemas.openxmlformats.org/officeDocument/2006/relationships/image" Target="../media/image288.png"/><Relationship Id="rId44" Type="http://schemas.openxmlformats.org/officeDocument/2006/relationships/customXml" Target="../ink/ink2857.xml"/><Relationship Id="rId65" Type="http://schemas.openxmlformats.org/officeDocument/2006/relationships/image" Target="../media/image160.png"/><Relationship Id="rId86" Type="http://schemas.openxmlformats.org/officeDocument/2006/relationships/customXml" Target="../ink/ink2878.xml"/><Relationship Id="rId130" Type="http://schemas.openxmlformats.org/officeDocument/2006/relationships/customXml" Target="../ink/ink2900.xml"/><Relationship Id="rId151" Type="http://schemas.openxmlformats.org/officeDocument/2006/relationships/image" Target="../media/image203.png"/><Relationship Id="rId172" Type="http://schemas.openxmlformats.org/officeDocument/2006/relationships/customXml" Target="../ink/ink2921.xml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28" Type="http://schemas.openxmlformats.org/officeDocument/2006/relationships/customXml" Target="../ink/ink2949.xml"/><Relationship Id="rId249" Type="http://schemas.openxmlformats.org/officeDocument/2006/relationships/image" Target="../media/image274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83.png"/><Relationship Id="rId281" Type="http://schemas.openxmlformats.org/officeDocument/2006/relationships/customXml" Target="../ink/ink2976.xml"/><Relationship Id="rId34" Type="http://schemas.openxmlformats.org/officeDocument/2006/relationships/customXml" Target="../ink/ink2852.xml"/><Relationship Id="rId55" Type="http://schemas.openxmlformats.org/officeDocument/2006/relationships/image" Target="../media/image155.png"/><Relationship Id="rId76" Type="http://schemas.openxmlformats.org/officeDocument/2006/relationships/customXml" Target="../ink/ink2873.xml"/><Relationship Id="rId97" Type="http://schemas.openxmlformats.org/officeDocument/2006/relationships/image" Target="../media/image176.png"/><Relationship Id="rId120" Type="http://schemas.openxmlformats.org/officeDocument/2006/relationships/customXml" Target="../ink/ink2895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2916.xml"/><Relationship Id="rId183" Type="http://schemas.openxmlformats.org/officeDocument/2006/relationships/image" Target="../media/image224.png"/><Relationship Id="rId218" Type="http://schemas.openxmlformats.org/officeDocument/2006/relationships/customXml" Target="../ink/ink2944.xml"/><Relationship Id="rId239" Type="http://schemas.openxmlformats.org/officeDocument/2006/relationships/image" Target="../media/image266.png"/><Relationship Id="rId250" Type="http://schemas.openxmlformats.org/officeDocument/2006/relationships/customXml" Target="../ink/ink2960.xml"/><Relationship Id="rId271" Type="http://schemas.openxmlformats.org/officeDocument/2006/relationships/customXml" Target="../ink/ink2971.xml"/><Relationship Id="rId24" Type="http://schemas.openxmlformats.org/officeDocument/2006/relationships/customXml" Target="../ink/ink2847.xml"/><Relationship Id="rId45" Type="http://schemas.openxmlformats.org/officeDocument/2006/relationships/image" Target="../media/image150.png"/><Relationship Id="rId66" Type="http://schemas.openxmlformats.org/officeDocument/2006/relationships/customXml" Target="../ink/ink2868.xml"/><Relationship Id="rId87" Type="http://schemas.openxmlformats.org/officeDocument/2006/relationships/image" Target="../media/image171.png"/><Relationship Id="rId110" Type="http://schemas.openxmlformats.org/officeDocument/2006/relationships/customXml" Target="../ink/ink2890.xml"/><Relationship Id="rId131" Type="http://schemas.openxmlformats.org/officeDocument/2006/relationships/image" Target="../media/image193.png"/><Relationship Id="rId152" Type="http://schemas.openxmlformats.org/officeDocument/2006/relationships/customXml" Target="../ink/ink2911.xml"/><Relationship Id="rId173" Type="http://schemas.openxmlformats.org/officeDocument/2006/relationships/image" Target="../media/image219.png"/><Relationship Id="rId194" Type="http://schemas.openxmlformats.org/officeDocument/2006/relationships/customXml" Target="../ink/ink2932.xml"/><Relationship Id="rId208" Type="http://schemas.openxmlformats.org/officeDocument/2006/relationships/customXml" Target="../ink/ink2939.xml"/><Relationship Id="rId229" Type="http://schemas.openxmlformats.org/officeDocument/2006/relationships/image" Target="../media/image259.png"/><Relationship Id="rId240" Type="http://schemas.openxmlformats.org/officeDocument/2006/relationships/customXml" Target="../ink/ink2955.xml"/><Relationship Id="rId261" Type="http://schemas.openxmlformats.org/officeDocument/2006/relationships/customXml" Target="../ink/ink2966.xml"/><Relationship Id="rId14" Type="http://schemas.openxmlformats.org/officeDocument/2006/relationships/customXml" Target="../ink/ink2842.xml"/><Relationship Id="rId35" Type="http://schemas.openxmlformats.org/officeDocument/2006/relationships/image" Target="../media/image145.png"/><Relationship Id="rId56" Type="http://schemas.openxmlformats.org/officeDocument/2006/relationships/customXml" Target="../ink/ink2863.xml"/><Relationship Id="rId77" Type="http://schemas.openxmlformats.org/officeDocument/2006/relationships/image" Target="../media/image166.png"/><Relationship Id="rId100" Type="http://schemas.openxmlformats.org/officeDocument/2006/relationships/customXml" Target="../ink/ink2885.xml"/><Relationship Id="rId282" Type="http://schemas.openxmlformats.org/officeDocument/2006/relationships/image" Target="../media/image296.png"/><Relationship Id="rId8" Type="http://schemas.openxmlformats.org/officeDocument/2006/relationships/customXml" Target="../ink/ink2839.xml"/><Relationship Id="rId98" Type="http://schemas.openxmlformats.org/officeDocument/2006/relationships/customXml" Target="../ink/ink2884.xml"/><Relationship Id="rId121" Type="http://schemas.openxmlformats.org/officeDocument/2006/relationships/image" Target="../media/image188.png"/><Relationship Id="rId142" Type="http://schemas.openxmlformats.org/officeDocument/2006/relationships/customXml" Target="../ink/ink2906.xml"/><Relationship Id="rId163" Type="http://schemas.openxmlformats.org/officeDocument/2006/relationships/image" Target="../media/image209.png"/><Relationship Id="rId184" Type="http://schemas.openxmlformats.org/officeDocument/2006/relationships/customXml" Target="../ink/ink2927.xml"/><Relationship Id="rId219" Type="http://schemas.openxmlformats.org/officeDocument/2006/relationships/image" Target="../media/image254.png"/><Relationship Id="rId230" Type="http://schemas.openxmlformats.org/officeDocument/2006/relationships/customXml" Target="../ink/ink2950.xml"/><Relationship Id="rId251" Type="http://schemas.openxmlformats.org/officeDocument/2006/relationships/image" Target="../media/image275.png"/><Relationship Id="rId25" Type="http://schemas.openxmlformats.org/officeDocument/2006/relationships/image" Target="../media/image140.png"/><Relationship Id="rId46" Type="http://schemas.openxmlformats.org/officeDocument/2006/relationships/customXml" Target="../ink/ink2858.xml"/><Relationship Id="rId67" Type="http://schemas.openxmlformats.org/officeDocument/2006/relationships/image" Target="../media/image161.png"/><Relationship Id="rId272" Type="http://schemas.openxmlformats.org/officeDocument/2006/relationships/image" Target="../media/image289.png"/><Relationship Id="rId88" Type="http://schemas.openxmlformats.org/officeDocument/2006/relationships/customXml" Target="../ink/ink2879.xml"/><Relationship Id="rId111" Type="http://schemas.openxmlformats.org/officeDocument/2006/relationships/image" Target="../media/image183.png"/><Relationship Id="rId132" Type="http://schemas.openxmlformats.org/officeDocument/2006/relationships/customXml" Target="../ink/ink2901.xml"/><Relationship Id="rId153" Type="http://schemas.openxmlformats.org/officeDocument/2006/relationships/image" Target="../media/image204.png"/><Relationship Id="rId174" Type="http://schemas.openxmlformats.org/officeDocument/2006/relationships/customXml" Target="../ink/ink2922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2945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853.xml"/><Relationship Id="rId57" Type="http://schemas.openxmlformats.org/officeDocument/2006/relationships/image" Target="../media/image156.png"/><Relationship Id="rId262" Type="http://schemas.openxmlformats.org/officeDocument/2006/relationships/image" Target="../media/image284.png"/><Relationship Id="rId283" Type="http://schemas.openxmlformats.org/officeDocument/2006/relationships/customXml" Target="../ink/ink2977.xml"/><Relationship Id="rId78" Type="http://schemas.openxmlformats.org/officeDocument/2006/relationships/customXml" Target="../ink/ink2874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2896.xml"/><Relationship Id="rId143" Type="http://schemas.openxmlformats.org/officeDocument/2006/relationships/image" Target="../media/image199.png"/><Relationship Id="rId164" Type="http://schemas.openxmlformats.org/officeDocument/2006/relationships/customXml" Target="../ink/ink2917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2940.xml"/><Relationship Id="rId26" Type="http://schemas.openxmlformats.org/officeDocument/2006/relationships/customXml" Target="../ink/ink2848.xml"/><Relationship Id="rId231" Type="http://schemas.openxmlformats.org/officeDocument/2006/relationships/image" Target="../media/image260.png"/><Relationship Id="rId252" Type="http://schemas.openxmlformats.org/officeDocument/2006/relationships/customXml" Target="../ink/ink2961.xml"/><Relationship Id="rId273" Type="http://schemas.openxmlformats.org/officeDocument/2006/relationships/customXml" Target="../ink/ink2972.xml"/><Relationship Id="rId47" Type="http://schemas.openxmlformats.org/officeDocument/2006/relationships/image" Target="../media/image151.png"/><Relationship Id="rId68" Type="http://schemas.openxmlformats.org/officeDocument/2006/relationships/customXml" Target="../ink/ink2869.xml"/><Relationship Id="rId89" Type="http://schemas.openxmlformats.org/officeDocument/2006/relationships/image" Target="../media/image172.png"/><Relationship Id="rId112" Type="http://schemas.openxmlformats.org/officeDocument/2006/relationships/customXml" Target="../ink/ink2891.xml"/><Relationship Id="rId133" Type="http://schemas.openxmlformats.org/officeDocument/2006/relationships/image" Target="../media/image194.png"/><Relationship Id="rId154" Type="http://schemas.openxmlformats.org/officeDocument/2006/relationships/customXml" Target="../ink/ink2912.xml"/><Relationship Id="rId175" Type="http://schemas.openxmlformats.org/officeDocument/2006/relationships/image" Target="../media/image220.png"/><Relationship Id="rId196" Type="http://schemas.openxmlformats.org/officeDocument/2006/relationships/customXml" Target="../ink/ink2933.xml"/><Relationship Id="rId200" Type="http://schemas.openxmlformats.org/officeDocument/2006/relationships/customXml" Target="../ink/ink2935.xml"/><Relationship Id="rId16" Type="http://schemas.openxmlformats.org/officeDocument/2006/relationships/customXml" Target="../ink/ink2843.xml"/><Relationship Id="rId221" Type="http://schemas.openxmlformats.org/officeDocument/2006/relationships/image" Target="../media/image255.png"/><Relationship Id="rId242" Type="http://schemas.openxmlformats.org/officeDocument/2006/relationships/customXml" Target="../ink/ink2956.xml"/><Relationship Id="rId263" Type="http://schemas.openxmlformats.org/officeDocument/2006/relationships/customXml" Target="../ink/ink2967.xml"/><Relationship Id="rId284" Type="http://schemas.openxmlformats.org/officeDocument/2006/relationships/image" Target="../media/image297.png"/><Relationship Id="rId37" Type="http://schemas.openxmlformats.org/officeDocument/2006/relationships/image" Target="../media/image146.png"/><Relationship Id="rId58" Type="http://schemas.openxmlformats.org/officeDocument/2006/relationships/customXml" Target="../ink/ink2864.xml"/><Relationship Id="rId79" Type="http://schemas.openxmlformats.org/officeDocument/2006/relationships/image" Target="../media/image167.png"/><Relationship Id="rId102" Type="http://schemas.openxmlformats.org/officeDocument/2006/relationships/customXml" Target="../ink/ink2886.xml"/><Relationship Id="rId123" Type="http://schemas.openxmlformats.org/officeDocument/2006/relationships/image" Target="../media/image189.png"/><Relationship Id="rId144" Type="http://schemas.openxmlformats.org/officeDocument/2006/relationships/customXml" Target="../ink/ink2907.xml"/><Relationship Id="rId90" Type="http://schemas.openxmlformats.org/officeDocument/2006/relationships/customXml" Target="../ink/ink2880.xml"/><Relationship Id="rId165" Type="http://schemas.openxmlformats.org/officeDocument/2006/relationships/image" Target="../media/image210.png"/><Relationship Id="rId186" Type="http://schemas.openxmlformats.org/officeDocument/2006/relationships/customXml" Target="../ink/ink2928.xml"/><Relationship Id="rId211" Type="http://schemas.openxmlformats.org/officeDocument/2006/relationships/image" Target="../media/image247.png"/><Relationship Id="rId232" Type="http://schemas.openxmlformats.org/officeDocument/2006/relationships/customXml" Target="../ink/ink2951.xml"/><Relationship Id="rId253" Type="http://schemas.openxmlformats.org/officeDocument/2006/relationships/customXml" Target="../ink/ink2962.xml"/><Relationship Id="rId274" Type="http://schemas.openxmlformats.org/officeDocument/2006/relationships/image" Target="../media/image290.png"/><Relationship Id="rId27" Type="http://schemas.openxmlformats.org/officeDocument/2006/relationships/image" Target="../media/image141.png"/><Relationship Id="rId48" Type="http://schemas.openxmlformats.org/officeDocument/2006/relationships/customXml" Target="../ink/ink2859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2902.xml"/><Relationship Id="rId80" Type="http://schemas.openxmlformats.org/officeDocument/2006/relationships/customXml" Target="../ink/ink2875.xml"/><Relationship Id="rId155" Type="http://schemas.openxmlformats.org/officeDocument/2006/relationships/image" Target="../media/image205.png"/><Relationship Id="rId176" Type="http://schemas.openxmlformats.org/officeDocument/2006/relationships/customXml" Target="../ink/ink2923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2946.xml"/><Relationship Id="rId243" Type="http://schemas.openxmlformats.org/officeDocument/2006/relationships/image" Target="../media/image268.png"/><Relationship Id="rId264" Type="http://schemas.openxmlformats.org/officeDocument/2006/relationships/image" Target="../media/image285.png"/><Relationship Id="rId285" Type="http://schemas.openxmlformats.org/officeDocument/2006/relationships/customXml" Target="../ink/ink2978.xml"/><Relationship Id="rId17" Type="http://schemas.openxmlformats.org/officeDocument/2006/relationships/image" Target="../media/image136.png"/><Relationship Id="rId38" Type="http://schemas.openxmlformats.org/officeDocument/2006/relationships/customXml" Target="../ink/ink2854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2897.xml"/><Relationship Id="rId70" Type="http://schemas.openxmlformats.org/officeDocument/2006/relationships/customXml" Target="../ink/ink2870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2918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2941.xml"/><Relationship Id="rId233" Type="http://schemas.openxmlformats.org/officeDocument/2006/relationships/image" Target="../media/image263.png"/><Relationship Id="rId254" Type="http://schemas.openxmlformats.org/officeDocument/2006/relationships/image" Target="../media/image276.png"/><Relationship Id="rId28" Type="http://schemas.openxmlformats.org/officeDocument/2006/relationships/customXml" Target="../ink/ink2849.xml"/><Relationship Id="rId49" Type="http://schemas.openxmlformats.org/officeDocument/2006/relationships/image" Target="../media/image152.png"/><Relationship Id="rId114" Type="http://schemas.openxmlformats.org/officeDocument/2006/relationships/customXml" Target="../ink/ink2892.xml"/><Relationship Id="rId275" Type="http://schemas.openxmlformats.org/officeDocument/2006/relationships/customXml" Target="../ink/ink2973.xml"/><Relationship Id="rId60" Type="http://schemas.openxmlformats.org/officeDocument/2006/relationships/customXml" Target="../ink/ink2865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2913.xml"/><Relationship Id="rId177" Type="http://schemas.openxmlformats.org/officeDocument/2006/relationships/image" Target="../media/image221.png"/><Relationship Id="rId198" Type="http://schemas.openxmlformats.org/officeDocument/2006/relationships/customXml" Target="../ink/ink2934.xml"/><Relationship Id="rId202" Type="http://schemas.openxmlformats.org/officeDocument/2006/relationships/customXml" Target="../ink/ink2936.xml"/><Relationship Id="rId223" Type="http://schemas.openxmlformats.org/officeDocument/2006/relationships/image" Target="../media/image256.png"/><Relationship Id="rId244" Type="http://schemas.openxmlformats.org/officeDocument/2006/relationships/customXml" Target="../ink/ink2957.xml"/><Relationship Id="rId18" Type="http://schemas.openxmlformats.org/officeDocument/2006/relationships/customXml" Target="../ink/ink2844.xml"/><Relationship Id="rId39" Type="http://schemas.openxmlformats.org/officeDocument/2006/relationships/image" Target="../media/image147.png"/><Relationship Id="rId265" Type="http://schemas.openxmlformats.org/officeDocument/2006/relationships/customXml" Target="../ink/ink2968.xml"/><Relationship Id="rId286" Type="http://schemas.openxmlformats.org/officeDocument/2006/relationships/image" Target="../media/image298.png"/><Relationship Id="rId50" Type="http://schemas.openxmlformats.org/officeDocument/2006/relationships/customXml" Target="../ink/ink2860.xml"/><Relationship Id="rId104" Type="http://schemas.openxmlformats.org/officeDocument/2006/relationships/customXml" Target="../ink/ink2887.xml"/><Relationship Id="rId125" Type="http://schemas.openxmlformats.org/officeDocument/2006/relationships/image" Target="../media/image190.png"/><Relationship Id="rId146" Type="http://schemas.openxmlformats.org/officeDocument/2006/relationships/customXml" Target="../ink/ink2908.xml"/><Relationship Id="rId167" Type="http://schemas.openxmlformats.org/officeDocument/2006/relationships/image" Target="../media/image211.png"/><Relationship Id="rId188" Type="http://schemas.openxmlformats.org/officeDocument/2006/relationships/customXml" Target="../ink/ink2929.xml"/><Relationship Id="rId71" Type="http://schemas.openxmlformats.org/officeDocument/2006/relationships/image" Target="../media/image163.png"/><Relationship Id="rId92" Type="http://schemas.openxmlformats.org/officeDocument/2006/relationships/customXml" Target="../ink/ink2881.xml"/><Relationship Id="rId213" Type="http://schemas.openxmlformats.org/officeDocument/2006/relationships/image" Target="../media/image248.png"/><Relationship Id="rId234" Type="http://schemas.openxmlformats.org/officeDocument/2006/relationships/customXml" Target="../ink/ink2952.xml"/><Relationship Id="rId2" Type="http://schemas.openxmlformats.org/officeDocument/2006/relationships/customXml" Target="../ink/ink2836.xml"/><Relationship Id="rId29" Type="http://schemas.openxmlformats.org/officeDocument/2006/relationships/image" Target="../media/image142.png"/><Relationship Id="rId255" Type="http://schemas.openxmlformats.org/officeDocument/2006/relationships/customXml" Target="../ink/ink2963.xml"/><Relationship Id="rId276" Type="http://schemas.openxmlformats.org/officeDocument/2006/relationships/image" Target="../media/image291.png"/><Relationship Id="rId40" Type="http://schemas.openxmlformats.org/officeDocument/2006/relationships/customXml" Target="../ink/ink2855.xml"/><Relationship Id="rId115" Type="http://schemas.openxmlformats.org/officeDocument/2006/relationships/image" Target="../media/image185.png"/><Relationship Id="rId136" Type="http://schemas.openxmlformats.org/officeDocument/2006/relationships/customXml" Target="../ink/ink2903.xml"/><Relationship Id="rId157" Type="http://schemas.openxmlformats.org/officeDocument/2006/relationships/image" Target="../media/image206.png"/><Relationship Id="rId178" Type="http://schemas.openxmlformats.org/officeDocument/2006/relationships/customXml" Target="../ink/ink2924.xml"/><Relationship Id="rId61" Type="http://schemas.openxmlformats.org/officeDocument/2006/relationships/image" Target="../media/image158.png"/><Relationship Id="rId82" Type="http://schemas.openxmlformats.org/officeDocument/2006/relationships/customXml" Target="../ink/ink2876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2947.xml"/><Relationship Id="rId245" Type="http://schemas.openxmlformats.org/officeDocument/2006/relationships/image" Target="../media/image271.png"/><Relationship Id="rId266" Type="http://schemas.openxmlformats.org/officeDocument/2006/relationships/image" Target="../media/image286.png"/><Relationship Id="rId287" Type="http://schemas.openxmlformats.org/officeDocument/2006/relationships/customXml" Target="../ink/ink2979.xml"/><Relationship Id="rId30" Type="http://schemas.openxmlformats.org/officeDocument/2006/relationships/customXml" Target="../ink/ink2850.xml"/><Relationship Id="rId105" Type="http://schemas.openxmlformats.org/officeDocument/2006/relationships/image" Target="../media/image180.png"/><Relationship Id="rId126" Type="http://schemas.openxmlformats.org/officeDocument/2006/relationships/customXml" Target="../ink/ink2898.xml"/><Relationship Id="rId147" Type="http://schemas.openxmlformats.org/officeDocument/2006/relationships/image" Target="../media/image201.png"/><Relationship Id="rId168" Type="http://schemas.openxmlformats.org/officeDocument/2006/relationships/customXml" Target="../ink/ink2919.xml"/><Relationship Id="rId51" Type="http://schemas.openxmlformats.org/officeDocument/2006/relationships/image" Target="../media/image153.png"/><Relationship Id="rId72" Type="http://schemas.openxmlformats.org/officeDocument/2006/relationships/customXml" Target="../ink/ink2871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2942.xml"/><Relationship Id="rId235" Type="http://schemas.openxmlformats.org/officeDocument/2006/relationships/image" Target="../media/image264.png"/><Relationship Id="rId256" Type="http://schemas.openxmlformats.org/officeDocument/2006/relationships/image" Target="../media/image277.png"/><Relationship Id="rId277" Type="http://schemas.openxmlformats.org/officeDocument/2006/relationships/customXml" Target="../ink/ink2974.xml"/><Relationship Id="rId116" Type="http://schemas.openxmlformats.org/officeDocument/2006/relationships/customXml" Target="../ink/ink2893.xml"/><Relationship Id="rId137" Type="http://schemas.openxmlformats.org/officeDocument/2006/relationships/image" Target="../media/image196.png"/><Relationship Id="rId158" Type="http://schemas.openxmlformats.org/officeDocument/2006/relationships/customXml" Target="../ink/ink2914.xml"/><Relationship Id="rId20" Type="http://schemas.openxmlformats.org/officeDocument/2006/relationships/customXml" Target="../ink/ink2845.xml"/><Relationship Id="rId41" Type="http://schemas.openxmlformats.org/officeDocument/2006/relationships/image" Target="../media/image148.png"/><Relationship Id="rId62" Type="http://schemas.openxmlformats.org/officeDocument/2006/relationships/customXml" Target="../ink/ink2866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2930.xml"/><Relationship Id="rId204" Type="http://schemas.openxmlformats.org/officeDocument/2006/relationships/customXml" Target="../ink/ink2937.xml"/><Relationship Id="rId225" Type="http://schemas.openxmlformats.org/officeDocument/2006/relationships/image" Target="../media/image257.png"/><Relationship Id="rId246" Type="http://schemas.openxmlformats.org/officeDocument/2006/relationships/customXml" Target="../ink/ink2958.xml"/><Relationship Id="rId267" Type="http://schemas.openxmlformats.org/officeDocument/2006/relationships/customXml" Target="../ink/ink2969.xml"/><Relationship Id="rId288" Type="http://schemas.openxmlformats.org/officeDocument/2006/relationships/image" Target="../media/image299.png"/><Relationship Id="rId106" Type="http://schemas.openxmlformats.org/officeDocument/2006/relationships/customXml" Target="../ink/ink2888.xml"/><Relationship Id="rId127" Type="http://schemas.openxmlformats.org/officeDocument/2006/relationships/image" Target="../media/image191.png"/><Relationship Id="rId10" Type="http://schemas.openxmlformats.org/officeDocument/2006/relationships/customXml" Target="../ink/ink2840.xml"/><Relationship Id="rId31" Type="http://schemas.openxmlformats.org/officeDocument/2006/relationships/image" Target="../media/image143.png"/><Relationship Id="rId52" Type="http://schemas.openxmlformats.org/officeDocument/2006/relationships/customXml" Target="../ink/ink2861.xml"/><Relationship Id="rId73" Type="http://schemas.openxmlformats.org/officeDocument/2006/relationships/image" Target="../media/image164.png"/><Relationship Id="rId94" Type="http://schemas.openxmlformats.org/officeDocument/2006/relationships/customXml" Target="../ink/ink2882.xml"/><Relationship Id="rId148" Type="http://schemas.openxmlformats.org/officeDocument/2006/relationships/customXml" Target="../ink/ink2909.xml"/><Relationship Id="rId169" Type="http://schemas.openxmlformats.org/officeDocument/2006/relationships/image" Target="../media/image216.png"/><Relationship Id="rId4" Type="http://schemas.openxmlformats.org/officeDocument/2006/relationships/customXml" Target="../ink/ink2837.xml"/><Relationship Id="rId180" Type="http://schemas.openxmlformats.org/officeDocument/2006/relationships/customXml" Target="../ink/ink2925.xml"/><Relationship Id="rId215" Type="http://schemas.openxmlformats.org/officeDocument/2006/relationships/image" Target="../media/image252.png"/><Relationship Id="rId236" Type="http://schemas.openxmlformats.org/officeDocument/2006/relationships/customXml" Target="../ink/ink2953.xml"/><Relationship Id="rId257" Type="http://schemas.openxmlformats.org/officeDocument/2006/relationships/customXml" Target="../ink/ink2964.xml"/><Relationship Id="rId278" Type="http://schemas.openxmlformats.org/officeDocument/2006/relationships/image" Target="../media/image292.png"/><Relationship Id="rId42" Type="http://schemas.openxmlformats.org/officeDocument/2006/relationships/customXml" Target="../ink/ink2856.xml"/><Relationship Id="rId84" Type="http://schemas.openxmlformats.org/officeDocument/2006/relationships/customXml" Target="../ink/ink2877.xml"/><Relationship Id="rId138" Type="http://schemas.openxmlformats.org/officeDocument/2006/relationships/customXml" Target="../ink/ink2904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289" Type="http://schemas.openxmlformats.org/officeDocument/2006/relationships/customXml" Target="../ink/ink2980.xml"/><Relationship Id="rId11" Type="http://schemas.openxmlformats.org/officeDocument/2006/relationships/image" Target="../media/image133.png"/><Relationship Id="rId53" Type="http://schemas.openxmlformats.org/officeDocument/2006/relationships/image" Target="../media/image154.png"/><Relationship Id="rId149" Type="http://schemas.openxmlformats.org/officeDocument/2006/relationships/image" Target="../media/image202.png"/><Relationship Id="rId95" Type="http://schemas.openxmlformats.org/officeDocument/2006/relationships/image" Target="../media/image175.png"/><Relationship Id="rId160" Type="http://schemas.openxmlformats.org/officeDocument/2006/relationships/customXml" Target="../ink/ink2915.xml"/><Relationship Id="rId216" Type="http://schemas.openxmlformats.org/officeDocument/2006/relationships/customXml" Target="../ink/ink2943.xml"/><Relationship Id="rId258" Type="http://schemas.openxmlformats.org/officeDocument/2006/relationships/image" Target="../media/image282.png"/><Relationship Id="rId22" Type="http://schemas.openxmlformats.org/officeDocument/2006/relationships/customXml" Target="../ink/ink2846.xml"/><Relationship Id="rId64" Type="http://schemas.openxmlformats.org/officeDocument/2006/relationships/customXml" Target="../ink/ink2867.xml"/><Relationship Id="rId118" Type="http://schemas.openxmlformats.org/officeDocument/2006/relationships/customXml" Target="../ink/ink2894.xml"/><Relationship Id="rId171" Type="http://schemas.openxmlformats.org/officeDocument/2006/relationships/image" Target="../media/image218.png"/><Relationship Id="rId227" Type="http://schemas.openxmlformats.org/officeDocument/2006/relationships/image" Target="../media/image258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6.png"/><Relationship Id="rId299" Type="http://schemas.openxmlformats.org/officeDocument/2006/relationships/customXml" Target="../ink/ink3130.xml"/><Relationship Id="rId21" Type="http://schemas.openxmlformats.org/officeDocument/2006/relationships/image" Target="../media/image138.png"/><Relationship Id="rId63" Type="http://schemas.openxmlformats.org/officeDocument/2006/relationships/image" Target="../media/image159.png"/><Relationship Id="rId159" Type="http://schemas.openxmlformats.org/officeDocument/2006/relationships/image" Target="../media/image207.png"/><Relationship Id="rId170" Type="http://schemas.openxmlformats.org/officeDocument/2006/relationships/customXml" Target="../ink/ink3065.xml"/><Relationship Id="rId226" Type="http://schemas.openxmlformats.org/officeDocument/2006/relationships/customXml" Target="../ink/ink3093.xml"/><Relationship Id="rId268" Type="http://schemas.openxmlformats.org/officeDocument/2006/relationships/image" Target="../media/image287.png"/><Relationship Id="rId32" Type="http://schemas.openxmlformats.org/officeDocument/2006/relationships/customXml" Target="../ink/ink2996.xml"/><Relationship Id="rId74" Type="http://schemas.openxmlformats.org/officeDocument/2006/relationships/customXml" Target="../ink/ink3017.xml"/><Relationship Id="rId128" Type="http://schemas.openxmlformats.org/officeDocument/2006/relationships/customXml" Target="../ink/ink3044.xml"/><Relationship Id="rId5" Type="http://schemas.openxmlformats.org/officeDocument/2006/relationships/image" Target="../media/image130.png"/><Relationship Id="rId181" Type="http://schemas.openxmlformats.org/officeDocument/2006/relationships/image" Target="../media/image223.png"/><Relationship Id="rId237" Type="http://schemas.openxmlformats.org/officeDocument/2006/relationships/image" Target="../media/image265.png"/><Relationship Id="rId279" Type="http://schemas.openxmlformats.org/officeDocument/2006/relationships/customXml" Target="../ink/ink3120.xml"/><Relationship Id="rId43" Type="http://schemas.openxmlformats.org/officeDocument/2006/relationships/image" Target="../media/image149.png"/><Relationship Id="rId139" Type="http://schemas.openxmlformats.org/officeDocument/2006/relationships/image" Target="../media/image197.png"/><Relationship Id="rId290" Type="http://schemas.openxmlformats.org/officeDocument/2006/relationships/image" Target="../media/image300.png"/><Relationship Id="rId304" Type="http://schemas.openxmlformats.org/officeDocument/2006/relationships/image" Target="../media/image307.png"/><Relationship Id="rId85" Type="http://schemas.openxmlformats.org/officeDocument/2006/relationships/image" Target="../media/image170.png"/><Relationship Id="rId150" Type="http://schemas.openxmlformats.org/officeDocument/2006/relationships/customXml" Target="../ink/ink3055.xml"/><Relationship Id="rId192" Type="http://schemas.openxmlformats.org/officeDocument/2006/relationships/customXml" Target="../ink/ink3076.xml"/><Relationship Id="rId206" Type="http://schemas.openxmlformats.org/officeDocument/2006/relationships/customXml" Target="../ink/ink3083.xml"/><Relationship Id="rId248" Type="http://schemas.openxmlformats.org/officeDocument/2006/relationships/customXml" Target="../ink/ink3104.xml"/><Relationship Id="rId12" Type="http://schemas.openxmlformats.org/officeDocument/2006/relationships/customXml" Target="../ink/ink2986.xml"/><Relationship Id="rId108" Type="http://schemas.openxmlformats.org/officeDocument/2006/relationships/customXml" Target="../ink/ink3034.xml"/><Relationship Id="rId315" Type="http://schemas.openxmlformats.org/officeDocument/2006/relationships/customXml" Target="../ink/ink3138.xml"/><Relationship Id="rId54" Type="http://schemas.openxmlformats.org/officeDocument/2006/relationships/customXml" Target="../ink/ink3007.xml"/><Relationship Id="rId96" Type="http://schemas.openxmlformats.org/officeDocument/2006/relationships/customXml" Target="../ink/ink3028.xml"/><Relationship Id="rId161" Type="http://schemas.openxmlformats.org/officeDocument/2006/relationships/image" Target="../media/image208.png"/><Relationship Id="rId217" Type="http://schemas.openxmlformats.org/officeDocument/2006/relationships/image" Target="../media/image253.png"/><Relationship Id="rId259" Type="http://schemas.openxmlformats.org/officeDocument/2006/relationships/customXml" Target="../ink/ink3110.xml"/><Relationship Id="rId23" Type="http://schemas.openxmlformats.org/officeDocument/2006/relationships/image" Target="../media/image139.png"/><Relationship Id="rId119" Type="http://schemas.openxmlformats.org/officeDocument/2006/relationships/image" Target="../media/image187.png"/><Relationship Id="rId270" Type="http://schemas.openxmlformats.org/officeDocument/2006/relationships/image" Target="../media/image288.png"/><Relationship Id="rId65" Type="http://schemas.openxmlformats.org/officeDocument/2006/relationships/image" Target="../media/image160.png"/><Relationship Id="rId130" Type="http://schemas.openxmlformats.org/officeDocument/2006/relationships/customXml" Target="../ink/ink3045.xml"/><Relationship Id="rId172" Type="http://schemas.openxmlformats.org/officeDocument/2006/relationships/customXml" Target="../ink/ink3066.xml"/><Relationship Id="rId228" Type="http://schemas.openxmlformats.org/officeDocument/2006/relationships/customXml" Target="../ink/ink3094.xml"/><Relationship Id="rId281" Type="http://schemas.openxmlformats.org/officeDocument/2006/relationships/customXml" Target="../ink/ink3121.xml"/><Relationship Id="rId34" Type="http://schemas.openxmlformats.org/officeDocument/2006/relationships/customXml" Target="../ink/ink2997.xml"/><Relationship Id="rId55" Type="http://schemas.openxmlformats.org/officeDocument/2006/relationships/image" Target="../media/image155.png"/><Relationship Id="rId76" Type="http://schemas.openxmlformats.org/officeDocument/2006/relationships/customXml" Target="../ink/ink3018.xml"/><Relationship Id="rId97" Type="http://schemas.openxmlformats.org/officeDocument/2006/relationships/image" Target="../media/image176.png"/><Relationship Id="rId120" Type="http://schemas.openxmlformats.org/officeDocument/2006/relationships/customXml" Target="../ink/ink3040.xml"/><Relationship Id="rId141" Type="http://schemas.openxmlformats.org/officeDocument/2006/relationships/image" Target="../media/image198.png"/><Relationship Id="rId7" Type="http://schemas.openxmlformats.org/officeDocument/2006/relationships/image" Target="../media/image131.png"/><Relationship Id="rId162" Type="http://schemas.openxmlformats.org/officeDocument/2006/relationships/customXml" Target="../ink/ink3061.xml"/><Relationship Id="rId183" Type="http://schemas.openxmlformats.org/officeDocument/2006/relationships/image" Target="../media/image224.png"/><Relationship Id="rId218" Type="http://schemas.openxmlformats.org/officeDocument/2006/relationships/customXml" Target="../ink/ink3089.xml"/><Relationship Id="rId239" Type="http://schemas.openxmlformats.org/officeDocument/2006/relationships/image" Target="../media/image266.png"/><Relationship Id="rId250" Type="http://schemas.openxmlformats.org/officeDocument/2006/relationships/customXml" Target="../ink/ink3105.xml"/><Relationship Id="rId271" Type="http://schemas.openxmlformats.org/officeDocument/2006/relationships/customXml" Target="../ink/ink3116.xml"/><Relationship Id="rId292" Type="http://schemas.openxmlformats.org/officeDocument/2006/relationships/image" Target="../media/image301.png"/><Relationship Id="rId306" Type="http://schemas.openxmlformats.org/officeDocument/2006/relationships/image" Target="../media/image308.png"/><Relationship Id="rId24" Type="http://schemas.openxmlformats.org/officeDocument/2006/relationships/customXml" Target="../ink/ink2992.xml"/><Relationship Id="rId45" Type="http://schemas.openxmlformats.org/officeDocument/2006/relationships/image" Target="../media/image150.png"/><Relationship Id="rId66" Type="http://schemas.openxmlformats.org/officeDocument/2006/relationships/customXml" Target="../ink/ink3013.xml"/><Relationship Id="rId87" Type="http://schemas.openxmlformats.org/officeDocument/2006/relationships/image" Target="../media/image171.png"/><Relationship Id="rId110" Type="http://schemas.openxmlformats.org/officeDocument/2006/relationships/customXml" Target="../ink/ink3035.xml"/><Relationship Id="rId131" Type="http://schemas.openxmlformats.org/officeDocument/2006/relationships/image" Target="../media/image193.png"/><Relationship Id="rId152" Type="http://schemas.openxmlformats.org/officeDocument/2006/relationships/customXml" Target="../ink/ink3056.xml"/><Relationship Id="rId173" Type="http://schemas.openxmlformats.org/officeDocument/2006/relationships/image" Target="../media/image219.png"/><Relationship Id="rId194" Type="http://schemas.openxmlformats.org/officeDocument/2006/relationships/customXml" Target="../ink/ink3077.xml"/><Relationship Id="rId208" Type="http://schemas.openxmlformats.org/officeDocument/2006/relationships/customXml" Target="../ink/ink3084.xml"/><Relationship Id="rId229" Type="http://schemas.openxmlformats.org/officeDocument/2006/relationships/image" Target="../media/image259.png"/><Relationship Id="rId240" Type="http://schemas.openxmlformats.org/officeDocument/2006/relationships/customXml" Target="../ink/ink3100.xml"/><Relationship Id="rId261" Type="http://schemas.openxmlformats.org/officeDocument/2006/relationships/customXml" Target="../ink/ink3111.xml"/><Relationship Id="rId14" Type="http://schemas.openxmlformats.org/officeDocument/2006/relationships/customXml" Target="../ink/ink2987.xml"/><Relationship Id="rId35" Type="http://schemas.openxmlformats.org/officeDocument/2006/relationships/image" Target="../media/image145.png"/><Relationship Id="rId56" Type="http://schemas.openxmlformats.org/officeDocument/2006/relationships/customXml" Target="../ink/ink3008.xml"/><Relationship Id="rId77" Type="http://schemas.openxmlformats.org/officeDocument/2006/relationships/image" Target="../media/image166.png"/><Relationship Id="rId100" Type="http://schemas.openxmlformats.org/officeDocument/2006/relationships/customXml" Target="../ink/ink3030.xml"/><Relationship Id="rId282" Type="http://schemas.openxmlformats.org/officeDocument/2006/relationships/image" Target="../media/image296.png"/><Relationship Id="rId317" Type="http://schemas.openxmlformats.org/officeDocument/2006/relationships/customXml" Target="../ink/ink3139.xml"/><Relationship Id="rId8" Type="http://schemas.openxmlformats.org/officeDocument/2006/relationships/customXml" Target="../ink/ink2984.xml"/><Relationship Id="rId98" Type="http://schemas.openxmlformats.org/officeDocument/2006/relationships/customXml" Target="../ink/ink3029.xml"/><Relationship Id="rId121" Type="http://schemas.openxmlformats.org/officeDocument/2006/relationships/image" Target="../media/image188.png"/><Relationship Id="rId142" Type="http://schemas.openxmlformats.org/officeDocument/2006/relationships/customXml" Target="../ink/ink3051.xml"/><Relationship Id="rId163" Type="http://schemas.openxmlformats.org/officeDocument/2006/relationships/image" Target="../media/image209.png"/><Relationship Id="rId184" Type="http://schemas.openxmlformats.org/officeDocument/2006/relationships/customXml" Target="../ink/ink3072.xml"/><Relationship Id="rId219" Type="http://schemas.openxmlformats.org/officeDocument/2006/relationships/image" Target="../media/image254.png"/><Relationship Id="rId230" Type="http://schemas.openxmlformats.org/officeDocument/2006/relationships/customXml" Target="../ink/ink3095.xml"/><Relationship Id="rId251" Type="http://schemas.openxmlformats.org/officeDocument/2006/relationships/image" Target="../media/image275.png"/><Relationship Id="rId25" Type="http://schemas.openxmlformats.org/officeDocument/2006/relationships/image" Target="../media/image140.png"/><Relationship Id="rId46" Type="http://schemas.openxmlformats.org/officeDocument/2006/relationships/customXml" Target="../ink/ink3003.xml"/><Relationship Id="rId67" Type="http://schemas.openxmlformats.org/officeDocument/2006/relationships/image" Target="../media/image161.png"/><Relationship Id="rId272" Type="http://schemas.openxmlformats.org/officeDocument/2006/relationships/image" Target="../media/image289.png"/><Relationship Id="rId293" Type="http://schemas.openxmlformats.org/officeDocument/2006/relationships/customXml" Target="../ink/ink3127.xml"/><Relationship Id="rId307" Type="http://schemas.openxmlformats.org/officeDocument/2006/relationships/customXml" Target="../ink/ink3134.xml"/><Relationship Id="rId88" Type="http://schemas.openxmlformats.org/officeDocument/2006/relationships/customXml" Target="../ink/ink3024.xml"/><Relationship Id="rId111" Type="http://schemas.openxmlformats.org/officeDocument/2006/relationships/image" Target="../media/image183.png"/><Relationship Id="rId132" Type="http://schemas.openxmlformats.org/officeDocument/2006/relationships/customXml" Target="../ink/ink3046.xml"/><Relationship Id="rId153" Type="http://schemas.openxmlformats.org/officeDocument/2006/relationships/image" Target="../media/image204.png"/><Relationship Id="rId174" Type="http://schemas.openxmlformats.org/officeDocument/2006/relationships/customXml" Target="../ink/ink3067.xml"/><Relationship Id="rId195" Type="http://schemas.openxmlformats.org/officeDocument/2006/relationships/image" Target="../media/image236.png"/><Relationship Id="rId209" Type="http://schemas.openxmlformats.org/officeDocument/2006/relationships/image" Target="../media/image246.png"/><Relationship Id="rId220" Type="http://schemas.openxmlformats.org/officeDocument/2006/relationships/customXml" Target="../ink/ink3090.xml"/><Relationship Id="rId241" Type="http://schemas.openxmlformats.org/officeDocument/2006/relationships/image" Target="../media/image267.png"/><Relationship Id="rId15" Type="http://schemas.openxmlformats.org/officeDocument/2006/relationships/image" Target="../media/image135.png"/><Relationship Id="rId36" Type="http://schemas.openxmlformats.org/officeDocument/2006/relationships/customXml" Target="../ink/ink2998.xml"/><Relationship Id="rId57" Type="http://schemas.openxmlformats.org/officeDocument/2006/relationships/image" Target="../media/image156.png"/><Relationship Id="rId262" Type="http://schemas.openxmlformats.org/officeDocument/2006/relationships/image" Target="../media/image284.png"/><Relationship Id="rId283" Type="http://schemas.openxmlformats.org/officeDocument/2006/relationships/customXml" Target="../ink/ink3122.xml"/><Relationship Id="rId318" Type="http://schemas.openxmlformats.org/officeDocument/2006/relationships/image" Target="../media/image314.png"/><Relationship Id="rId78" Type="http://schemas.openxmlformats.org/officeDocument/2006/relationships/customXml" Target="../ink/ink3019.xml"/><Relationship Id="rId99" Type="http://schemas.openxmlformats.org/officeDocument/2006/relationships/image" Target="../media/image177.png"/><Relationship Id="rId101" Type="http://schemas.openxmlformats.org/officeDocument/2006/relationships/image" Target="../media/image178.png"/><Relationship Id="rId122" Type="http://schemas.openxmlformats.org/officeDocument/2006/relationships/customXml" Target="../ink/ink3041.xml"/><Relationship Id="rId143" Type="http://schemas.openxmlformats.org/officeDocument/2006/relationships/image" Target="../media/image199.png"/><Relationship Id="rId164" Type="http://schemas.openxmlformats.org/officeDocument/2006/relationships/customXml" Target="../ink/ink3062.xml"/><Relationship Id="rId185" Type="http://schemas.openxmlformats.org/officeDocument/2006/relationships/image" Target="../media/image227.png"/><Relationship Id="rId9" Type="http://schemas.openxmlformats.org/officeDocument/2006/relationships/image" Target="../media/image132.png"/><Relationship Id="rId210" Type="http://schemas.openxmlformats.org/officeDocument/2006/relationships/customXml" Target="../ink/ink3085.xml"/><Relationship Id="rId26" Type="http://schemas.openxmlformats.org/officeDocument/2006/relationships/customXml" Target="../ink/ink2993.xml"/><Relationship Id="rId231" Type="http://schemas.openxmlformats.org/officeDocument/2006/relationships/image" Target="../media/image260.png"/><Relationship Id="rId252" Type="http://schemas.openxmlformats.org/officeDocument/2006/relationships/customXml" Target="../ink/ink3106.xml"/><Relationship Id="rId273" Type="http://schemas.openxmlformats.org/officeDocument/2006/relationships/customXml" Target="../ink/ink3117.xml"/><Relationship Id="rId294" Type="http://schemas.openxmlformats.org/officeDocument/2006/relationships/image" Target="../media/image302.png"/><Relationship Id="rId308" Type="http://schemas.openxmlformats.org/officeDocument/2006/relationships/image" Target="../media/image309.png"/><Relationship Id="rId47" Type="http://schemas.openxmlformats.org/officeDocument/2006/relationships/image" Target="../media/image151.png"/><Relationship Id="rId68" Type="http://schemas.openxmlformats.org/officeDocument/2006/relationships/customXml" Target="../ink/ink3014.xml"/><Relationship Id="rId89" Type="http://schemas.openxmlformats.org/officeDocument/2006/relationships/image" Target="../media/image172.png"/><Relationship Id="rId112" Type="http://schemas.openxmlformats.org/officeDocument/2006/relationships/customXml" Target="../ink/ink3036.xml"/><Relationship Id="rId133" Type="http://schemas.openxmlformats.org/officeDocument/2006/relationships/image" Target="../media/image194.png"/><Relationship Id="rId154" Type="http://schemas.openxmlformats.org/officeDocument/2006/relationships/customXml" Target="../ink/ink3057.xml"/><Relationship Id="rId175" Type="http://schemas.openxmlformats.org/officeDocument/2006/relationships/image" Target="../media/image220.png"/><Relationship Id="rId196" Type="http://schemas.openxmlformats.org/officeDocument/2006/relationships/customXml" Target="../ink/ink3078.xml"/><Relationship Id="rId200" Type="http://schemas.openxmlformats.org/officeDocument/2006/relationships/customXml" Target="../ink/ink3080.xml"/><Relationship Id="rId16" Type="http://schemas.openxmlformats.org/officeDocument/2006/relationships/customXml" Target="../ink/ink2988.xml"/><Relationship Id="rId221" Type="http://schemas.openxmlformats.org/officeDocument/2006/relationships/image" Target="../media/image255.png"/><Relationship Id="rId242" Type="http://schemas.openxmlformats.org/officeDocument/2006/relationships/customXml" Target="../ink/ink3101.xml"/><Relationship Id="rId263" Type="http://schemas.openxmlformats.org/officeDocument/2006/relationships/customXml" Target="../ink/ink3112.xml"/><Relationship Id="rId284" Type="http://schemas.openxmlformats.org/officeDocument/2006/relationships/image" Target="../media/image297.png"/><Relationship Id="rId319" Type="http://schemas.openxmlformats.org/officeDocument/2006/relationships/customXml" Target="../ink/ink3140.xml"/><Relationship Id="rId37" Type="http://schemas.openxmlformats.org/officeDocument/2006/relationships/image" Target="../media/image146.png"/><Relationship Id="rId58" Type="http://schemas.openxmlformats.org/officeDocument/2006/relationships/customXml" Target="../ink/ink3009.xml"/><Relationship Id="rId79" Type="http://schemas.openxmlformats.org/officeDocument/2006/relationships/image" Target="../media/image167.png"/><Relationship Id="rId102" Type="http://schemas.openxmlformats.org/officeDocument/2006/relationships/customXml" Target="../ink/ink3031.xml"/><Relationship Id="rId123" Type="http://schemas.openxmlformats.org/officeDocument/2006/relationships/image" Target="../media/image189.png"/><Relationship Id="rId144" Type="http://schemas.openxmlformats.org/officeDocument/2006/relationships/customXml" Target="../ink/ink3052.xml"/><Relationship Id="rId90" Type="http://schemas.openxmlformats.org/officeDocument/2006/relationships/customXml" Target="../ink/ink3025.xml"/><Relationship Id="rId165" Type="http://schemas.openxmlformats.org/officeDocument/2006/relationships/image" Target="../media/image210.png"/><Relationship Id="rId186" Type="http://schemas.openxmlformats.org/officeDocument/2006/relationships/customXml" Target="../ink/ink3073.xml"/><Relationship Id="rId211" Type="http://schemas.openxmlformats.org/officeDocument/2006/relationships/image" Target="../media/image247.png"/><Relationship Id="rId232" Type="http://schemas.openxmlformats.org/officeDocument/2006/relationships/customXml" Target="../ink/ink3096.xml"/><Relationship Id="rId253" Type="http://schemas.openxmlformats.org/officeDocument/2006/relationships/customXml" Target="../ink/ink3107.xml"/><Relationship Id="rId274" Type="http://schemas.openxmlformats.org/officeDocument/2006/relationships/image" Target="../media/image290.png"/><Relationship Id="rId295" Type="http://schemas.openxmlformats.org/officeDocument/2006/relationships/customXml" Target="../ink/ink3128.xml"/><Relationship Id="rId309" Type="http://schemas.openxmlformats.org/officeDocument/2006/relationships/customXml" Target="../ink/ink3135.xml"/><Relationship Id="rId27" Type="http://schemas.openxmlformats.org/officeDocument/2006/relationships/image" Target="../media/image141.png"/><Relationship Id="rId48" Type="http://schemas.openxmlformats.org/officeDocument/2006/relationships/customXml" Target="../ink/ink3004.xml"/><Relationship Id="rId69" Type="http://schemas.openxmlformats.org/officeDocument/2006/relationships/image" Target="../media/image162.png"/><Relationship Id="rId113" Type="http://schemas.openxmlformats.org/officeDocument/2006/relationships/image" Target="../media/image184.png"/><Relationship Id="rId134" Type="http://schemas.openxmlformats.org/officeDocument/2006/relationships/customXml" Target="../ink/ink3047.xml"/><Relationship Id="rId320" Type="http://schemas.openxmlformats.org/officeDocument/2006/relationships/image" Target="../media/image315.png"/><Relationship Id="rId80" Type="http://schemas.openxmlformats.org/officeDocument/2006/relationships/customXml" Target="../ink/ink3020.xml"/><Relationship Id="rId155" Type="http://schemas.openxmlformats.org/officeDocument/2006/relationships/image" Target="../media/image205.png"/><Relationship Id="rId176" Type="http://schemas.openxmlformats.org/officeDocument/2006/relationships/customXml" Target="../ink/ink3068.xml"/><Relationship Id="rId197" Type="http://schemas.openxmlformats.org/officeDocument/2006/relationships/image" Target="../media/image238.png"/><Relationship Id="rId201" Type="http://schemas.openxmlformats.org/officeDocument/2006/relationships/image" Target="../media/image240.png"/><Relationship Id="rId222" Type="http://schemas.openxmlformats.org/officeDocument/2006/relationships/customXml" Target="../ink/ink3091.xml"/><Relationship Id="rId243" Type="http://schemas.openxmlformats.org/officeDocument/2006/relationships/image" Target="../media/image268.png"/><Relationship Id="rId264" Type="http://schemas.openxmlformats.org/officeDocument/2006/relationships/image" Target="../media/image285.png"/><Relationship Id="rId285" Type="http://schemas.openxmlformats.org/officeDocument/2006/relationships/customXml" Target="../ink/ink3123.xml"/><Relationship Id="rId17" Type="http://schemas.openxmlformats.org/officeDocument/2006/relationships/image" Target="../media/image136.png"/><Relationship Id="rId38" Type="http://schemas.openxmlformats.org/officeDocument/2006/relationships/customXml" Target="../ink/ink2999.xml"/><Relationship Id="rId59" Type="http://schemas.openxmlformats.org/officeDocument/2006/relationships/image" Target="../media/image157.png"/><Relationship Id="rId103" Type="http://schemas.openxmlformats.org/officeDocument/2006/relationships/image" Target="../media/image179.png"/><Relationship Id="rId124" Type="http://schemas.openxmlformats.org/officeDocument/2006/relationships/customXml" Target="../ink/ink3042.xml"/><Relationship Id="rId310" Type="http://schemas.openxmlformats.org/officeDocument/2006/relationships/image" Target="../media/image310.png"/><Relationship Id="rId70" Type="http://schemas.openxmlformats.org/officeDocument/2006/relationships/customXml" Target="../ink/ink3015.xml"/><Relationship Id="rId91" Type="http://schemas.openxmlformats.org/officeDocument/2006/relationships/image" Target="../media/image173.png"/><Relationship Id="rId145" Type="http://schemas.openxmlformats.org/officeDocument/2006/relationships/image" Target="../media/image200.png"/><Relationship Id="rId166" Type="http://schemas.openxmlformats.org/officeDocument/2006/relationships/customXml" Target="../ink/ink3063.xml"/><Relationship Id="rId187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086.xml"/><Relationship Id="rId233" Type="http://schemas.openxmlformats.org/officeDocument/2006/relationships/image" Target="../media/image263.png"/><Relationship Id="rId254" Type="http://schemas.openxmlformats.org/officeDocument/2006/relationships/image" Target="../media/image276.png"/><Relationship Id="rId28" Type="http://schemas.openxmlformats.org/officeDocument/2006/relationships/customXml" Target="../ink/ink2994.xml"/><Relationship Id="rId49" Type="http://schemas.openxmlformats.org/officeDocument/2006/relationships/image" Target="../media/image152.png"/><Relationship Id="rId114" Type="http://schemas.openxmlformats.org/officeDocument/2006/relationships/customXml" Target="../ink/ink3037.xml"/><Relationship Id="rId275" Type="http://schemas.openxmlformats.org/officeDocument/2006/relationships/customXml" Target="../ink/ink3118.xml"/><Relationship Id="rId296" Type="http://schemas.openxmlformats.org/officeDocument/2006/relationships/image" Target="../media/image303.png"/><Relationship Id="rId300" Type="http://schemas.openxmlformats.org/officeDocument/2006/relationships/image" Target="../media/image305.png"/><Relationship Id="rId60" Type="http://schemas.openxmlformats.org/officeDocument/2006/relationships/customXml" Target="../ink/ink3010.xml"/><Relationship Id="rId81" Type="http://schemas.openxmlformats.org/officeDocument/2006/relationships/image" Target="../media/image168.png"/><Relationship Id="rId135" Type="http://schemas.openxmlformats.org/officeDocument/2006/relationships/image" Target="../media/image195.png"/><Relationship Id="rId156" Type="http://schemas.openxmlformats.org/officeDocument/2006/relationships/customXml" Target="../ink/ink3058.xml"/><Relationship Id="rId177" Type="http://schemas.openxmlformats.org/officeDocument/2006/relationships/image" Target="../media/image221.png"/><Relationship Id="rId198" Type="http://schemas.openxmlformats.org/officeDocument/2006/relationships/customXml" Target="../ink/ink3079.xml"/><Relationship Id="rId321" Type="http://schemas.openxmlformats.org/officeDocument/2006/relationships/customXml" Target="../ink/ink3141.xml"/><Relationship Id="rId202" Type="http://schemas.openxmlformats.org/officeDocument/2006/relationships/customXml" Target="../ink/ink3081.xml"/><Relationship Id="rId223" Type="http://schemas.openxmlformats.org/officeDocument/2006/relationships/image" Target="../media/image256.png"/><Relationship Id="rId244" Type="http://schemas.openxmlformats.org/officeDocument/2006/relationships/customXml" Target="../ink/ink3102.xml"/><Relationship Id="rId18" Type="http://schemas.openxmlformats.org/officeDocument/2006/relationships/customXml" Target="../ink/ink2989.xml"/><Relationship Id="rId39" Type="http://schemas.openxmlformats.org/officeDocument/2006/relationships/image" Target="../media/image147.png"/><Relationship Id="rId265" Type="http://schemas.openxmlformats.org/officeDocument/2006/relationships/customXml" Target="../ink/ink3113.xml"/><Relationship Id="rId286" Type="http://schemas.openxmlformats.org/officeDocument/2006/relationships/image" Target="../media/image298.png"/><Relationship Id="rId50" Type="http://schemas.openxmlformats.org/officeDocument/2006/relationships/customXml" Target="../ink/ink3005.xml"/><Relationship Id="rId104" Type="http://schemas.openxmlformats.org/officeDocument/2006/relationships/customXml" Target="../ink/ink3032.xml"/><Relationship Id="rId125" Type="http://schemas.openxmlformats.org/officeDocument/2006/relationships/image" Target="../media/image190.png"/><Relationship Id="rId146" Type="http://schemas.openxmlformats.org/officeDocument/2006/relationships/customXml" Target="../ink/ink3053.xml"/><Relationship Id="rId167" Type="http://schemas.openxmlformats.org/officeDocument/2006/relationships/image" Target="../media/image211.png"/><Relationship Id="rId188" Type="http://schemas.openxmlformats.org/officeDocument/2006/relationships/customXml" Target="../ink/ink3074.xml"/><Relationship Id="rId311" Type="http://schemas.openxmlformats.org/officeDocument/2006/relationships/customXml" Target="../ink/ink3136.xml"/><Relationship Id="rId71" Type="http://schemas.openxmlformats.org/officeDocument/2006/relationships/image" Target="../media/image163.png"/><Relationship Id="rId92" Type="http://schemas.openxmlformats.org/officeDocument/2006/relationships/customXml" Target="../ink/ink3026.xml"/><Relationship Id="rId213" Type="http://schemas.openxmlformats.org/officeDocument/2006/relationships/image" Target="../media/image248.png"/><Relationship Id="rId234" Type="http://schemas.openxmlformats.org/officeDocument/2006/relationships/customXml" Target="../ink/ink3097.xml"/><Relationship Id="rId2" Type="http://schemas.openxmlformats.org/officeDocument/2006/relationships/customXml" Target="../ink/ink2981.xml"/><Relationship Id="rId29" Type="http://schemas.openxmlformats.org/officeDocument/2006/relationships/image" Target="../media/image142.png"/><Relationship Id="rId255" Type="http://schemas.openxmlformats.org/officeDocument/2006/relationships/customXml" Target="../ink/ink3108.xml"/><Relationship Id="rId276" Type="http://schemas.openxmlformats.org/officeDocument/2006/relationships/image" Target="../media/image291.png"/><Relationship Id="rId297" Type="http://schemas.openxmlformats.org/officeDocument/2006/relationships/customXml" Target="../ink/ink3129.xml"/><Relationship Id="rId40" Type="http://schemas.openxmlformats.org/officeDocument/2006/relationships/customXml" Target="../ink/ink3000.xml"/><Relationship Id="rId115" Type="http://schemas.openxmlformats.org/officeDocument/2006/relationships/image" Target="../media/image185.png"/><Relationship Id="rId136" Type="http://schemas.openxmlformats.org/officeDocument/2006/relationships/customXml" Target="../ink/ink3048.xml"/><Relationship Id="rId157" Type="http://schemas.openxmlformats.org/officeDocument/2006/relationships/image" Target="../media/image206.png"/><Relationship Id="rId178" Type="http://schemas.openxmlformats.org/officeDocument/2006/relationships/customXml" Target="../ink/ink3069.xml"/><Relationship Id="rId301" Type="http://schemas.openxmlformats.org/officeDocument/2006/relationships/customXml" Target="../ink/ink3131.xml"/><Relationship Id="rId322" Type="http://schemas.openxmlformats.org/officeDocument/2006/relationships/image" Target="../media/image316.png"/><Relationship Id="rId61" Type="http://schemas.openxmlformats.org/officeDocument/2006/relationships/image" Target="../media/image158.png"/><Relationship Id="rId82" Type="http://schemas.openxmlformats.org/officeDocument/2006/relationships/customXml" Target="../ink/ink3021.xml"/><Relationship Id="rId199" Type="http://schemas.openxmlformats.org/officeDocument/2006/relationships/image" Target="../media/image239.png"/><Relationship Id="rId203" Type="http://schemas.openxmlformats.org/officeDocument/2006/relationships/image" Target="../media/image241.png"/><Relationship Id="rId19" Type="http://schemas.openxmlformats.org/officeDocument/2006/relationships/image" Target="../media/image137.png"/><Relationship Id="rId224" Type="http://schemas.openxmlformats.org/officeDocument/2006/relationships/customXml" Target="../ink/ink3092.xml"/><Relationship Id="rId245" Type="http://schemas.openxmlformats.org/officeDocument/2006/relationships/image" Target="../media/image271.png"/><Relationship Id="rId266" Type="http://schemas.openxmlformats.org/officeDocument/2006/relationships/image" Target="../media/image286.png"/><Relationship Id="rId287" Type="http://schemas.openxmlformats.org/officeDocument/2006/relationships/customXml" Target="../ink/ink3124.xml"/><Relationship Id="rId30" Type="http://schemas.openxmlformats.org/officeDocument/2006/relationships/customXml" Target="../ink/ink2995.xml"/><Relationship Id="rId105" Type="http://schemas.openxmlformats.org/officeDocument/2006/relationships/image" Target="../media/image180.png"/><Relationship Id="rId126" Type="http://schemas.openxmlformats.org/officeDocument/2006/relationships/customXml" Target="../ink/ink3043.xml"/><Relationship Id="rId147" Type="http://schemas.openxmlformats.org/officeDocument/2006/relationships/image" Target="../media/image201.png"/><Relationship Id="rId168" Type="http://schemas.openxmlformats.org/officeDocument/2006/relationships/customXml" Target="../ink/ink3064.xml"/><Relationship Id="rId312" Type="http://schemas.openxmlformats.org/officeDocument/2006/relationships/image" Target="../media/image311.png"/><Relationship Id="rId51" Type="http://schemas.openxmlformats.org/officeDocument/2006/relationships/image" Target="../media/image153.png"/><Relationship Id="rId72" Type="http://schemas.openxmlformats.org/officeDocument/2006/relationships/customXml" Target="../ink/ink3016.xml"/><Relationship Id="rId93" Type="http://schemas.openxmlformats.org/officeDocument/2006/relationships/image" Target="../media/image174.png"/><Relationship Id="rId189" Type="http://schemas.openxmlformats.org/officeDocument/2006/relationships/image" Target="../media/image229.png"/><Relationship Id="rId3" Type="http://schemas.openxmlformats.org/officeDocument/2006/relationships/image" Target="../media/image1910.png"/><Relationship Id="rId214" Type="http://schemas.openxmlformats.org/officeDocument/2006/relationships/customXml" Target="../ink/ink3087.xml"/><Relationship Id="rId235" Type="http://schemas.openxmlformats.org/officeDocument/2006/relationships/image" Target="../media/image264.png"/><Relationship Id="rId256" Type="http://schemas.openxmlformats.org/officeDocument/2006/relationships/image" Target="../media/image277.png"/><Relationship Id="rId277" Type="http://schemas.openxmlformats.org/officeDocument/2006/relationships/customXml" Target="../ink/ink3119.xml"/><Relationship Id="rId298" Type="http://schemas.openxmlformats.org/officeDocument/2006/relationships/image" Target="../media/image304.png"/><Relationship Id="rId116" Type="http://schemas.openxmlformats.org/officeDocument/2006/relationships/customXml" Target="../ink/ink3038.xml"/><Relationship Id="rId137" Type="http://schemas.openxmlformats.org/officeDocument/2006/relationships/image" Target="../media/image196.png"/><Relationship Id="rId158" Type="http://schemas.openxmlformats.org/officeDocument/2006/relationships/customXml" Target="../ink/ink3059.xml"/><Relationship Id="rId302" Type="http://schemas.openxmlformats.org/officeDocument/2006/relationships/image" Target="../media/image306.png"/><Relationship Id="rId20" Type="http://schemas.openxmlformats.org/officeDocument/2006/relationships/customXml" Target="../ink/ink2990.xml"/><Relationship Id="rId41" Type="http://schemas.openxmlformats.org/officeDocument/2006/relationships/image" Target="../media/image148.png"/><Relationship Id="rId62" Type="http://schemas.openxmlformats.org/officeDocument/2006/relationships/customXml" Target="../ink/ink3011.xml"/><Relationship Id="rId83" Type="http://schemas.openxmlformats.org/officeDocument/2006/relationships/image" Target="../media/image169.png"/><Relationship Id="rId179" Type="http://schemas.openxmlformats.org/officeDocument/2006/relationships/image" Target="../media/image222.png"/><Relationship Id="rId190" Type="http://schemas.openxmlformats.org/officeDocument/2006/relationships/customXml" Target="../ink/ink3075.xml"/><Relationship Id="rId204" Type="http://schemas.openxmlformats.org/officeDocument/2006/relationships/customXml" Target="../ink/ink3082.xml"/><Relationship Id="rId225" Type="http://schemas.openxmlformats.org/officeDocument/2006/relationships/image" Target="../media/image257.png"/><Relationship Id="rId246" Type="http://schemas.openxmlformats.org/officeDocument/2006/relationships/customXml" Target="../ink/ink3103.xml"/><Relationship Id="rId267" Type="http://schemas.openxmlformats.org/officeDocument/2006/relationships/customXml" Target="../ink/ink3114.xml"/><Relationship Id="rId288" Type="http://schemas.openxmlformats.org/officeDocument/2006/relationships/image" Target="../media/image299.png"/><Relationship Id="rId106" Type="http://schemas.openxmlformats.org/officeDocument/2006/relationships/customXml" Target="../ink/ink3033.xml"/><Relationship Id="rId127" Type="http://schemas.openxmlformats.org/officeDocument/2006/relationships/image" Target="../media/image191.png"/><Relationship Id="rId313" Type="http://schemas.openxmlformats.org/officeDocument/2006/relationships/customXml" Target="../ink/ink3137.xml"/><Relationship Id="rId10" Type="http://schemas.openxmlformats.org/officeDocument/2006/relationships/customXml" Target="../ink/ink2985.xml"/><Relationship Id="rId31" Type="http://schemas.openxmlformats.org/officeDocument/2006/relationships/image" Target="../media/image143.png"/><Relationship Id="rId52" Type="http://schemas.openxmlformats.org/officeDocument/2006/relationships/customXml" Target="../ink/ink3006.xml"/><Relationship Id="rId73" Type="http://schemas.openxmlformats.org/officeDocument/2006/relationships/image" Target="../media/image164.png"/><Relationship Id="rId94" Type="http://schemas.openxmlformats.org/officeDocument/2006/relationships/customXml" Target="../ink/ink3027.xml"/><Relationship Id="rId148" Type="http://schemas.openxmlformats.org/officeDocument/2006/relationships/customXml" Target="../ink/ink3054.xml"/><Relationship Id="rId169" Type="http://schemas.openxmlformats.org/officeDocument/2006/relationships/image" Target="../media/image216.png"/><Relationship Id="rId4" Type="http://schemas.openxmlformats.org/officeDocument/2006/relationships/customXml" Target="../ink/ink2982.xml"/><Relationship Id="rId180" Type="http://schemas.openxmlformats.org/officeDocument/2006/relationships/customXml" Target="../ink/ink3070.xml"/><Relationship Id="rId215" Type="http://schemas.openxmlformats.org/officeDocument/2006/relationships/image" Target="../media/image252.png"/><Relationship Id="rId236" Type="http://schemas.openxmlformats.org/officeDocument/2006/relationships/customXml" Target="../ink/ink3098.xml"/><Relationship Id="rId257" Type="http://schemas.openxmlformats.org/officeDocument/2006/relationships/customXml" Target="../ink/ink3109.xml"/><Relationship Id="rId278" Type="http://schemas.openxmlformats.org/officeDocument/2006/relationships/image" Target="../media/image292.png"/><Relationship Id="rId303" Type="http://schemas.openxmlformats.org/officeDocument/2006/relationships/customXml" Target="../ink/ink3132.xml"/><Relationship Id="rId42" Type="http://schemas.openxmlformats.org/officeDocument/2006/relationships/customXml" Target="../ink/ink3001.xml"/><Relationship Id="rId84" Type="http://schemas.openxmlformats.org/officeDocument/2006/relationships/customXml" Target="../ink/ink3022.xml"/><Relationship Id="rId138" Type="http://schemas.openxmlformats.org/officeDocument/2006/relationships/customXml" Target="../ink/ink3049.xml"/><Relationship Id="rId191" Type="http://schemas.openxmlformats.org/officeDocument/2006/relationships/image" Target="../media/image230.png"/><Relationship Id="rId205" Type="http://schemas.openxmlformats.org/officeDocument/2006/relationships/image" Target="../media/image244.png"/><Relationship Id="rId247" Type="http://schemas.openxmlformats.org/officeDocument/2006/relationships/image" Target="../media/image272.png"/><Relationship Id="rId107" Type="http://schemas.openxmlformats.org/officeDocument/2006/relationships/image" Target="../media/image181.png"/><Relationship Id="rId289" Type="http://schemas.openxmlformats.org/officeDocument/2006/relationships/customXml" Target="../ink/ink3125.xml"/><Relationship Id="rId11" Type="http://schemas.openxmlformats.org/officeDocument/2006/relationships/image" Target="../media/image133.png"/><Relationship Id="rId53" Type="http://schemas.openxmlformats.org/officeDocument/2006/relationships/image" Target="../media/image154.png"/><Relationship Id="rId149" Type="http://schemas.openxmlformats.org/officeDocument/2006/relationships/image" Target="../media/image202.png"/><Relationship Id="rId314" Type="http://schemas.openxmlformats.org/officeDocument/2006/relationships/image" Target="../media/image312.png"/><Relationship Id="rId95" Type="http://schemas.openxmlformats.org/officeDocument/2006/relationships/image" Target="../media/image175.png"/><Relationship Id="rId160" Type="http://schemas.openxmlformats.org/officeDocument/2006/relationships/customXml" Target="../ink/ink3060.xml"/><Relationship Id="rId216" Type="http://schemas.openxmlformats.org/officeDocument/2006/relationships/customXml" Target="../ink/ink3088.xml"/><Relationship Id="rId258" Type="http://schemas.openxmlformats.org/officeDocument/2006/relationships/image" Target="../media/image282.png"/><Relationship Id="rId22" Type="http://schemas.openxmlformats.org/officeDocument/2006/relationships/customXml" Target="../ink/ink2991.xml"/><Relationship Id="rId64" Type="http://schemas.openxmlformats.org/officeDocument/2006/relationships/customXml" Target="../ink/ink3012.xml"/><Relationship Id="rId118" Type="http://schemas.openxmlformats.org/officeDocument/2006/relationships/customXml" Target="../ink/ink3039.xml"/><Relationship Id="rId171" Type="http://schemas.openxmlformats.org/officeDocument/2006/relationships/image" Target="../media/image218.png"/><Relationship Id="rId227" Type="http://schemas.openxmlformats.org/officeDocument/2006/relationships/image" Target="../media/image258.png"/><Relationship Id="rId269" Type="http://schemas.openxmlformats.org/officeDocument/2006/relationships/customXml" Target="../ink/ink3115.xml"/><Relationship Id="rId33" Type="http://schemas.openxmlformats.org/officeDocument/2006/relationships/image" Target="../media/image144.png"/><Relationship Id="rId129" Type="http://schemas.openxmlformats.org/officeDocument/2006/relationships/image" Target="../media/image192.png"/><Relationship Id="rId280" Type="http://schemas.openxmlformats.org/officeDocument/2006/relationships/image" Target="../media/image294.png"/><Relationship Id="rId75" Type="http://schemas.openxmlformats.org/officeDocument/2006/relationships/image" Target="../media/image165.png"/><Relationship Id="rId140" Type="http://schemas.openxmlformats.org/officeDocument/2006/relationships/customXml" Target="../ink/ink3050.xml"/><Relationship Id="rId182" Type="http://schemas.openxmlformats.org/officeDocument/2006/relationships/customXml" Target="../ink/ink3071.xml"/><Relationship Id="rId6" Type="http://schemas.openxmlformats.org/officeDocument/2006/relationships/customXml" Target="../ink/ink2983.xml"/><Relationship Id="rId238" Type="http://schemas.openxmlformats.org/officeDocument/2006/relationships/customXml" Target="../ink/ink3099.xml"/><Relationship Id="rId291" Type="http://schemas.openxmlformats.org/officeDocument/2006/relationships/customXml" Target="../ink/ink3126.xml"/><Relationship Id="rId305" Type="http://schemas.openxmlformats.org/officeDocument/2006/relationships/customXml" Target="../ink/ink3133.xml"/><Relationship Id="rId44" Type="http://schemas.openxmlformats.org/officeDocument/2006/relationships/customXml" Target="../ink/ink3002.xml"/><Relationship Id="rId86" Type="http://schemas.openxmlformats.org/officeDocument/2006/relationships/customXml" Target="../ink/ink3023.xml"/><Relationship Id="rId151" Type="http://schemas.openxmlformats.org/officeDocument/2006/relationships/image" Target="../media/image203.png"/><Relationship Id="rId193" Type="http://schemas.openxmlformats.org/officeDocument/2006/relationships/image" Target="../media/image231.png"/><Relationship Id="rId207" Type="http://schemas.openxmlformats.org/officeDocument/2006/relationships/image" Target="../media/image245.png"/><Relationship Id="rId249" Type="http://schemas.openxmlformats.org/officeDocument/2006/relationships/image" Target="../media/image274.png"/><Relationship Id="rId13" Type="http://schemas.openxmlformats.org/officeDocument/2006/relationships/image" Target="../media/image134.png"/><Relationship Id="rId109" Type="http://schemas.openxmlformats.org/officeDocument/2006/relationships/image" Target="../media/image182.png"/><Relationship Id="rId260" Type="http://schemas.openxmlformats.org/officeDocument/2006/relationships/image" Target="../media/image283.png"/><Relationship Id="rId316" Type="http://schemas.openxmlformats.org/officeDocument/2006/relationships/image" Target="../media/image31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customXml" Target="../ink/ink3142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customXml" Target="../ink/ink3146.xml"/><Relationship Id="rId13" Type="http://schemas.openxmlformats.org/officeDocument/2006/relationships/image" Target="../media/image322.png"/><Relationship Id="rId18" Type="http://schemas.openxmlformats.org/officeDocument/2006/relationships/customXml" Target="../ink/ink3151.xml"/><Relationship Id="rId26" Type="http://schemas.openxmlformats.org/officeDocument/2006/relationships/customXml" Target="../ink/ink3155.xml"/><Relationship Id="rId3" Type="http://schemas.openxmlformats.org/officeDocument/2006/relationships/image" Target="../media/image317.png"/><Relationship Id="rId21" Type="http://schemas.openxmlformats.org/officeDocument/2006/relationships/image" Target="../media/image326.png"/><Relationship Id="rId7" Type="http://schemas.openxmlformats.org/officeDocument/2006/relationships/image" Target="../media/image319.png"/><Relationship Id="rId12" Type="http://schemas.openxmlformats.org/officeDocument/2006/relationships/customXml" Target="../ink/ink3148.xml"/><Relationship Id="rId17" Type="http://schemas.openxmlformats.org/officeDocument/2006/relationships/image" Target="../media/image324.png"/><Relationship Id="rId25" Type="http://schemas.openxmlformats.org/officeDocument/2006/relationships/image" Target="../media/image328.png"/><Relationship Id="rId2" Type="http://schemas.openxmlformats.org/officeDocument/2006/relationships/customXml" Target="../ink/ink3143.xml"/><Relationship Id="rId16" Type="http://schemas.openxmlformats.org/officeDocument/2006/relationships/customXml" Target="../ink/ink3150.xml"/><Relationship Id="rId20" Type="http://schemas.openxmlformats.org/officeDocument/2006/relationships/customXml" Target="../ink/ink3152.xml"/><Relationship Id="rId29" Type="http://schemas.openxmlformats.org/officeDocument/2006/relationships/image" Target="../media/image33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45.xml"/><Relationship Id="rId11" Type="http://schemas.openxmlformats.org/officeDocument/2006/relationships/image" Target="../media/image321.png"/><Relationship Id="rId24" Type="http://schemas.openxmlformats.org/officeDocument/2006/relationships/customXml" Target="../ink/ink3154.xml"/><Relationship Id="rId5" Type="http://schemas.openxmlformats.org/officeDocument/2006/relationships/image" Target="../media/image318.png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156.xml"/><Relationship Id="rId10" Type="http://schemas.openxmlformats.org/officeDocument/2006/relationships/customXml" Target="../ink/ink3147.xml"/><Relationship Id="rId19" Type="http://schemas.openxmlformats.org/officeDocument/2006/relationships/image" Target="../media/image325.png"/><Relationship Id="rId4" Type="http://schemas.openxmlformats.org/officeDocument/2006/relationships/customXml" Target="../ink/ink3144.xml"/><Relationship Id="rId9" Type="http://schemas.openxmlformats.org/officeDocument/2006/relationships/image" Target="../media/image320.png"/><Relationship Id="rId14" Type="http://schemas.openxmlformats.org/officeDocument/2006/relationships/customXml" Target="../ink/ink3149.xml"/><Relationship Id="rId22" Type="http://schemas.openxmlformats.org/officeDocument/2006/relationships/customXml" Target="../ink/ink3153.xml"/><Relationship Id="rId27" Type="http://schemas.openxmlformats.org/officeDocument/2006/relationships/image" Target="../media/image329.png"/></Relationships>
</file>

<file path=ppt/slides/_rels/slide5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2.png"/><Relationship Id="rId18" Type="http://schemas.openxmlformats.org/officeDocument/2006/relationships/customXml" Target="../ink/ink3165.xml"/><Relationship Id="rId26" Type="http://schemas.openxmlformats.org/officeDocument/2006/relationships/customXml" Target="../ink/ink3169.xml"/><Relationship Id="rId39" Type="http://schemas.openxmlformats.org/officeDocument/2006/relationships/image" Target="../media/image335.png"/><Relationship Id="rId21" Type="http://schemas.openxmlformats.org/officeDocument/2006/relationships/image" Target="../media/image326.png"/><Relationship Id="rId34" Type="http://schemas.openxmlformats.org/officeDocument/2006/relationships/customXml" Target="../ink/ink3173.xml"/><Relationship Id="rId42" Type="http://schemas.openxmlformats.org/officeDocument/2006/relationships/customXml" Target="../ink/ink3177.xml"/><Relationship Id="rId47" Type="http://schemas.openxmlformats.org/officeDocument/2006/relationships/image" Target="../media/image339.png"/><Relationship Id="rId50" Type="http://schemas.openxmlformats.org/officeDocument/2006/relationships/customXml" Target="../ink/ink3181.xml"/><Relationship Id="rId7" Type="http://schemas.openxmlformats.org/officeDocument/2006/relationships/image" Target="../media/image319.png"/><Relationship Id="rId2" Type="http://schemas.openxmlformats.org/officeDocument/2006/relationships/customXml" Target="../ink/ink3157.xml"/><Relationship Id="rId16" Type="http://schemas.openxmlformats.org/officeDocument/2006/relationships/customXml" Target="../ink/ink3164.xml"/><Relationship Id="rId29" Type="http://schemas.openxmlformats.org/officeDocument/2006/relationships/image" Target="../media/image330.png"/><Relationship Id="rId11" Type="http://schemas.openxmlformats.org/officeDocument/2006/relationships/image" Target="../media/image321.png"/><Relationship Id="rId24" Type="http://schemas.openxmlformats.org/officeDocument/2006/relationships/customXml" Target="../ink/ink3168.xml"/><Relationship Id="rId32" Type="http://schemas.openxmlformats.org/officeDocument/2006/relationships/customXml" Target="../ink/ink3172.xml"/><Relationship Id="rId37" Type="http://schemas.openxmlformats.org/officeDocument/2006/relationships/image" Target="../media/image334.png"/><Relationship Id="rId40" Type="http://schemas.openxmlformats.org/officeDocument/2006/relationships/customXml" Target="../ink/ink3176.xml"/><Relationship Id="rId45" Type="http://schemas.openxmlformats.org/officeDocument/2006/relationships/image" Target="../media/image338.png"/><Relationship Id="rId5" Type="http://schemas.openxmlformats.org/officeDocument/2006/relationships/image" Target="../media/image318.png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170.xml"/><Relationship Id="rId36" Type="http://schemas.openxmlformats.org/officeDocument/2006/relationships/customXml" Target="../ink/ink3174.xml"/><Relationship Id="rId49" Type="http://schemas.openxmlformats.org/officeDocument/2006/relationships/image" Target="../media/image340.png"/><Relationship Id="rId10" Type="http://schemas.openxmlformats.org/officeDocument/2006/relationships/customXml" Target="../ink/ink3161.xml"/><Relationship Id="rId19" Type="http://schemas.openxmlformats.org/officeDocument/2006/relationships/image" Target="../media/image325.png"/><Relationship Id="rId31" Type="http://schemas.openxmlformats.org/officeDocument/2006/relationships/image" Target="../media/image331.png"/><Relationship Id="rId44" Type="http://schemas.openxmlformats.org/officeDocument/2006/relationships/customXml" Target="../ink/ink3178.xml"/><Relationship Id="rId4" Type="http://schemas.openxmlformats.org/officeDocument/2006/relationships/customXml" Target="../ink/ink3158.xml"/><Relationship Id="rId9" Type="http://schemas.openxmlformats.org/officeDocument/2006/relationships/image" Target="../media/image320.png"/><Relationship Id="rId14" Type="http://schemas.openxmlformats.org/officeDocument/2006/relationships/customXml" Target="../ink/ink3163.xml"/><Relationship Id="rId22" Type="http://schemas.openxmlformats.org/officeDocument/2006/relationships/customXml" Target="../ink/ink3167.xml"/><Relationship Id="rId27" Type="http://schemas.openxmlformats.org/officeDocument/2006/relationships/image" Target="../media/image329.png"/><Relationship Id="rId30" Type="http://schemas.openxmlformats.org/officeDocument/2006/relationships/customXml" Target="../ink/ink3171.xml"/><Relationship Id="rId35" Type="http://schemas.openxmlformats.org/officeDocument/2006/relationships/image" Target="../media/image333.png"/><Relationship Id="rId43" Type="http://schemas.openxmlformats.org/officeDocument/2006/relationships/image" Target="../media/image337.png"/><Relationship Id="rId48" Type="http://schemas.openxmlformats.org/officeDocument/2006/relationships/customXml" Target="../ink/ink3180.xml"/><Relationship Id="rId8" Type="http://schemas.openxmlformats.org/officeDocument/2006/relationships/customXml" Target="../ink/ink3160.xml"/><Relationship Id="rId51" Type="http://schemas.openxmlformats.org/officeDocument/2006/relationships/image" Target="../media/image341.png"/><Relationship Id="rId3" Type="http://schemas.openxmlformats.org/officeDocument/2006/relationships/image" Target="../media/image317.png"/><Relationship Id="rId12" Type="http://schemas.openxmlformats.org/officeDocument/2006/relationships/customXml" Target="../ink/ink3162.xml"/><Relationship Id="rId17" Type="http://schemas.openxmlformats.org/officeDocument/2006/relationships/image" Target="../media/image324.png"/><Relationship Id="rId25" Type="http://schemas.openxmlformats.org/officeDocument/2006/relationships/image" Target="../media/image328.png"/><Relationship Id="rId33" Type="http://schemas.openxmlformats.org/officeDocument/2006/relationships/image" Target="../media/image332.png"/><Relationship Id="rId38" Type="http://schemas.openxmlformats.org/officeDocument/2006/relationships/customXml" Target="../ink/ink3175.xml"/><Relationship Id="rId46" Type="http://schemas.openxmlformats.org/officeDocument/2006/relationships/customXml" Target="../ink/ink3179.xml"/><Relationship Id="rId20" Type="http://schemas.openxmlformats.org/officeDocument/2006/relationships/customXml" Target="../ink/ink3166.xml"/><Relationship Id="rId41" Type="http://schemas.openxmlformats.org/officeDocument/2006/relationships/image" Target="../media/image33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59.xml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194.xml"/><Relationship Id="rId21" Type="http://schemas.openxmlformats.org/officeDocument/2006/relationships/image" Target="../media/image326.png"/><Relationship Id="rId42" Type="http://schemas.openxmlformats.org/officeDocument/2006/relationships/customXml" Target="../ink/ink3202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215.xml"/><Relationship Id="rId2" Type="http://schemas.openxmlformats.org/officeDocument/2006/relationships/customXml" Target="../ink/ink3182.xml"/><Relationship Id="rId16" Type="http://schemas.openxmlformats.org/officeDocument/2006/relationships/customXml" Target="../ink/ink3189.xml"/><Relationship Id="rId29" Type="http://schemas.openxmlformats.org/officeDocument/2006/relationships/image" Target="../media/image330.png"/><Relationship Id="rId11" Type="http://schemas.openxmlformats.org/officeDocument/2006/relationships/image" Target="../media/image321.png"/><Relationship Id="rId24" Type="http://schemas.openxmlformats.org/officeDocument/2006/relationships/customXml" Target="../ink/ink3193.xml"/><Relationship Id="rId32" Type="http://schemas.openxmlformats.org/officeDocument/2006/relationships/customXml" Target="../ink/ink3197.xml"/><Relationship Id="rId37" Type="http://schemas.openxmlformats.org/officeDocument/2006/relationships/image" Target="../media/image334.png"/><Relationship Id="rId40" Type="http://schemas.openxmlformats.org/officeDocument/2006/relationships/customXml" Target="../ink/ink3201.xml"/><Relationship Id="rId45" Type="http://schemas.openxmlformats.org/officeDocument/2006/relationships/image" Target="../media/image338.png"/><Relationship Id="rId53" Type="http://schemas.openxmlformats.org/officeDocument/2006/relationships/image" Target="../media/image342.png"/><Relationship Id="rId58" Type="http://schemas.openxmlformats.org/officeDocument/2006/relationships/customXml" Target="../ink/ink3210.xml"/><Relationship Id="rId66" Type="http://schemas.openxmlformats.org/officeDocument/2006/relationships/customXml" Target="../ink/ink3214.xml"/><Relationship Id="rId5" Type="http://schemas.openxmlformats.org/officeDocument/2006/relationships/image" Target="../media/image318.png"/><Relationship Id="rId61" Type="http://schemas.openxmlformats.org/officeDocument/2006/relationships/image" Target="../media/image346.png"/><Relationship Id="rId19" Type="http://schemas.openxmlformats.org/officeDocument/2006/relationships/image" Target="../media/image325.png"/><Relationship Id="rId14" Type="http://schemas.openxmlformats.org/officeDocument/2006/relationships/customXml" Target="../ink/ink3188.xml"/><Relationship Id="rId22" Type="http://schemas.openxmlformats.org/officeDocument/2006/relationships/customXml" Target="../ink/ink3192.xml"/><Relationship Id="rId27" Type="http://schemas.openxmlformats.org/officeDocument/2006/relationships/image" Target="../media/image329.png"/><Relationship Id="rId30" Type="http://schemas.openxmlformats.org/officeDocument/2006/relationships/customXml" Target="../ink/ink3196.xml"/><Relationship Id="rId35" Type="http://schemas.openxmlformats.org/officeDocument/2006/relationships/image" Target="../media/image333.png"/><Relationship Id="rId43" Type="http://schemas.openxmlformats.org/officeDocument/2006/relationships/image" Target="../media/image337.png"/><Relationship Id="rId48" Type="http://schemas.openxmlformats.org/officeDocument/2006/relationships/customXml" Target="../ink/ink3205.xml"/><Relationship Id="rId56" Type="http://schemas.openxmlformats.org/officeDocument/2006/relationships/customXml" Target="../ink/ink3209.xml"/><Relationship Id="rId64" Type="http://schemas.openxmlformats.org/officeDocument/2006/relationships/customXml" Target="../ink/ink3213.xml"/><Relationship Id="rId69" Type="http://schemas.openxmlformats.org/officeDocument/2006/relationships/image" Target="../media/image350.png"/><Relationship Id="rId8" Type="http://schemas.openxmlformats.org/officeDocument/2006/relationships/customXml" Target="../ink/ink3185.xml"/><Relationship Id="rId51" Type="http://schemas.openxmlformats.org/officeDocument/2006/relationships/image" Target="../media/image341.png"/><Relationship Id="rId72" Type="http://schemas.openxmlformats.org/officeDocument/2006/relationships/customXml" Target="../ink/ink3217.xml"/><Relationship Id="rId3" Type="http://schemas.openxmlformats.org/officeDocument/2006/relationships/image" Target="../media/image317.png"/><Relationship Id="rId12" Type="http://schemas.openxmlformats.org/officeDocument/2006/relationships/customXml" Target="../ink/ink3187.xml"/><Relationship Id="rId17" Type="http://schemas.openxmlformats.org/officeDocument/2006/relationships/image" Target="../media/image324.png"/><Relationship Id="rId25" Type="http://schemas.openxmlformats.org/officeDocument/2006/relationships/image" Target="../media/image328.png"/><Relationship Id="rId33" Type="http://schemas.openxmlformats.org/officeDocument/2006/relationships/image" Target="../media/image332.png"/><Relationship Id="rId38" Type="http://schemas.openxmlformats.org/officeDocument/2006/relationships/customXml" Target="../ink/ink3200.xml"/><Relationship Id="rId46" Type="http://schemas.openxmlformats.org/officeDocument/2006/relationships/customXml" Target="../ink/ink3204.xml"/><Relationship Id="rId59" Type="http://schemas.openxmlformats.org/officeDocument/2006/relationships/image" Target="../media/image345.png"/><Relationship Id="rId67" Type="http://schemas.openxmlformats.org/officeDocument/2006/relationships/image" Target="../media/image349.png"/><Relationship Id="rId20" Type="http://schemas.openxmlformats.org/officeDocument/2006/relationships/customXml" Target="../ink/ink3191.xml"/><Relationship Id="rId41" Type="http://schemas.openxmlformats.org/officeDocument/2006/relationships/image" Target="../media/image336.png"/><Relationship Id="rId54" Type="http://schemas.openxmlformats.org/officeDocument/2006/relationships/customXml" Target="../ink/ink3208.xml"/><Relationship Id="rId62" Type="http://schemas.openxmlformats.org/officeDocument/2006/relationships/customXml" Target="../ink/ink3212.xml"/><Relationship Id="rId70" Type="http://schemas.openxmlformats.org/officeDocument/2006/relationships/customXml" Target="../ink/ink321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184.xml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195.xml"/><Relationship Id="rId36" Type="http://schemas.openxmlformats.org/officeDocument/2006/relationships/customXml" Target="../ink/ink3199.xml"/><Relationship Id="rId49" Type="http://schemas.openxmlformats.org/officeDocument/2006/relationships/image" Target="../media/image340.png"/><Relationship Id="rId57" Type="http://schemas.openxmlformats.org/officeDocument/2006/relationships/image" Target="../media/image344.png"/><Relationship Id="rId10" Type="http://schemas.openxmlformats.org/officeDocument/2006/relationships/customXml" Target="../ink/ink3186.xml"/><Relationship Id="rId31" Type="http://schemas.openxmlformats.org/officeDocument/2006/relationships/image" Target="../media/image331.png"/><Relationship Id="rId44" Type="http://schemas.openxmlformats.org/officeDocument/2006/relationships/customXml" Target="../ink/ink3203.xml"/><Relationship Id="rId52" Type="http://schemas.openxmlformats.org/officeDocument/2006/relationships/customXml" Target="../ink/ink3207.xml"/><Relationship Id="rId60" Type="http://schemas.openxmlformats.org/officeDocument/2006/relationships/customXml" Target="../ink/ink3211.xml"/><Relationship Id="rId65" Type="http://schemas.openxmlformats.org/officeDocument/2006/relationships/image" Target="../media/image348.png"/><Relationship Id="rId73" Type="http://schemas.openxmlformats.org/officeDocument/2006/relationships/image" Target="../media/image352.png"/><Relationship Id="rId4" Type="http://schemas.openxmlformats.org/officeDocument/2006/relationships/customXml" Target="../ink/ink3183.xml"/><Relationship Id="rId9" Type="http://schemas.openxmlformats.org/officeDocument/2006/relationships/image" Target="../media/image320.png"/><Relationship Id="rId13" Type="http://schemas.openxmlformats.org/officeDocument/2006/relationships/image" Target="../media/image322.png"/><Relationship Id="rId18" Type="http://schemas.openxmlformats.org/officeDocument/2006/relationships/customXml" Target="../ink/ink3190.xml"/><Relationship Id="rId39" Type="http://schemas.openxmlformats.org/officeDocument/2006/relationships/image" Target="../media/image335.png"/><Relationship Id="rId34" Type="http://schemas.openxmlformats.org/officeDocument/2006/relationships/customXml" Target="../ink/ink3198.xml"/><Relationship Id="rId50" Type="http://schemas.openxmlformats.org/officeDocument/2006/relationships/customXml" Target="../ink/ink3206.xml"/><Relationship Id="rId55" Type="http://schemas.openxmlformats.org/officeDocument/2006/relationships/image" Target="../media/image343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230.xml"/><Relationship Id="rId21" Type="http://schemas.openxmlformats.org/officeDocument/2006/relationships/image" Target="../media/image326.png"/><Relationship Id="rId42" Type="http://schemas.openxmlformats.org/officeDocument/2006/relationships/customXml" Target="../ink/ink3238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251.xml"/><Relationship Id="rId84" Type="http://schemas.openxmlformats.org/officeDocument/2006/relationships/customXml" Target="../ink/ink3259.xml"/><Relationship Id="rId89" Type="http://schemas.openxmlformats.org/officeDocument/2006/relationships/image" Target="../media/image360.png"/><Relationship Id="rId16" Type="http://schemas.openxmlformats.org/officeDocument/2006/relationships/customXml" Target="../ink/ink3225.xml"/><Relationship Id="rId11" Type="http://schemas.openxmlformats.org/officeDocument/2006/relationships/image" Target="../media/image321.png"/><Relationship Id="rId32" Type="http://schemas.openxmlformats.org/officeDocument/2006/relationships/customXml" Target="../ink/ink3233.xml"/><Relationship Id="rId37" Type="http://schemas.openxmlformats.org/officeDocument/2006/relationships/image" Target="../media/image334.png"/><Relationship Id="rId53" Type="http://schemas.openxmlformats.org/officeDocument/2006/relationships/image" Target="../media/image342.png"/><Relationship Id="rId58" Type="http://schemas.openxmlformats.org/officeDocument/2006/relationships/customXml" Target="../ink/ink3246.xml"/><Relationship Id="rId74" Type="http://schemas.openxmlformats.org/officeDocument/2006/relationships/customXml" Target="../ink/ink3254.xml"/><Relationship Id="rId79" Type="http://schemas.openxmlformats.org/officeDocument/2006/relationships/image" Target="../media/image356.png"/><Relationship Id="rId5" Type="http://schemas.openxmlformats.org/officeDocument/2006/relationships/image" Target="../media/image318.png"/><Relationship Id="rId90" Type="http://schemas.openxmlformats.org/officeDocument/2006/relationships/customXml" Target="../ink/ink3262.xml"/><Relationship Id="rId14" Type="http://schemas.openxmlformats.org/officeDocument/2006/relationships/customXml" Target="../ink/ink3224.xml"/><Relationship Id="rId22" Type="http://schemas.openxmlformats.org/officeDocument/2006/relationships/customXml" Target="../ink/ink3228.xml"/><Relationship Id="rId27" Type="http://schemas.openxmlformats.org/officeDocument/2006/relationships/image" Target="../media/image329.png"/><Relationship Id="rId30" Type="http://schemas.openxmlformats.org/officeDocument/2006/relationships/customXml" Target="../ink/ink3232.xml"/><Relationship Id="rId35" Type="http://schemas.openxmlformats.org/officeDocument/2006/relationships/image" Target="../media/image333.png"/><Relationship Id="rId43" Type="http://schemas.openxmlformats.org/officeDocument/2006/relationships/image" Target="../media/image337.png"/><Relationship Id="rId48" Type="http://schemas.openxmlformats.org/officeDocument/2006/relationships/customXml" Target="../ink/ink3241.xml"/><Relationship Id="rId56" Type="http://schemas.openxmlformats.org/officeDocument/2006/relationships/customXml" Target="../ink/ink3245.xml"/><Relationship Id="rId64" Type="http://schemas.openxmlformats.org/officeDocument/2006/relationships/customXml" Target="../ink/ink3249.xml"/><Relationship Id="rId69" Type="http://schemas.openxmlformats.org/officeDocument/2006/relationships/image" Target="../media/image350.png"/><Relationship Id="rId77" Type="http://schemas.openxmlformats.org/officeDocument/2006/relationships/image" Target="../media/image355.png"/><Relationship Id="rId8" Type="http://schemas.openxmlformats.org/officeDocument/2006/relationships/customXml" Target="../ink/ink3221.xml"/><Relationship Id="rId51" Type="http://schemas.openxmlformats.org/officeDocument/2006/relationships/image" Target="../media/image341.png"/><Relationship Id="rId72" Type="http://schemas.openxmlformats.org/officeDocument/2006/relationships/customXml" Target="../ink/ink3253.xml"/><Relationship Id="rId80" Type="http://schemas.openxmlformats.org/officeDocument/2006/relationships/customXml" Target="../ink/ink3257.xml"/><Relationship Id="rId85" Type="http://schemas.openxmlformats.org/officeDocument/2006/relationships/image" Target="../media/image359.png"/><Relationship Id="rId3" Type="http://schemas.openxmlformats.org/officeDocument/2006/relationships/image" Target="../media/image317.png"/><Relationship Id="rId12" Type="http://schemas.openxmlformats.org/officeDocument/2006/relationships/customXml" Target="../ink/ink3223.xml"/><Relationship Id="rId17" Type="http://schemas.openxmlformats.org/officeDocument/2006/relationships/image" Target="../media/image324.png"/><Relationship Id="rId25" Type="http://schemas.openxmlformats.org/officeDocument/2006/relationships/image" Target="../media/image328.png"/><Relationship Id="rId33" Type="http://schemas.openxmlformats.org/officeDocument/2006/relationships/image" Target="../media/image332.png"/><Relationship Id="rId38" Type="http://schemas.openxmlformats.org/officeDocument/2006/relationships/customXml" Target="../ink/ink3236.xml"/><Relationship Id="rId46" Type="http://schemas.openxmlformats.org/officeDocument/2006/relationships/customXml" Target="../ink/ink3240.xml"/><Relationship Id="rId59" Type="http://schemas.openxmlformats.org/officeDocument/2006/relationships/image" Target="../media/image345.png"/><Relationship Id="rId67" Type="http://schemas.openxmlformats.org/officeDocument/2006/relationships/image" Target="../media/image349.png"/><Relationship Id="rId20" Type="http://schemas.openxmlformats.org/officeDocument/2006/relationships/customXml" Target="../ink/ink3227.xml"/><Relationship Id="rId41" Type="http://schemas.openxmlformats.org/officeDocument/2006/relationships/image" Target="../media/image336.png"/><Relationship Id="rId54" Type="http://schemas.openxmlformats.org/officeDocument/2006/relationships/customXml" Target="../ink/ink3244.xml"/><Relationship Id="rId62" Type="http://schemas.openxmlformats.org/officeDocument/2006/relationships/customXml" Target="../ink/ink3248.xml"/><Relationship Id="rId70" Type="http://schemas.openxmlformats.org/officeDocument/2006/relationships/customXml" Target="../ink/ink3252.xml"/><Relationship Id="rId75" Type="http://schemas.openxmlformats.org/officeDocument/2006/relationships/image" Target="../media/image354.png"/><Relationship Id="rId83" Type="http://schemas.openxmlformats.org/officeDocument/2006/relationships/image" Target="../media/image358.png"/><Relationship Id="rId88" Type="http://schemas.openxmlformats.org/officeDocument/2006/relationships/customXml" Target="../ink/ink3261.xml"/><Relationship Id="rId91" Type="http://schemas.openxmlformats.org/officeDocument/2006/relationships/image" Target="../media/image36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20.xml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231.xml"/><Relationship Id="rId36" Type="http://schemas.openxmlformats.org/officeDocument/2006/relationships/customXml" Target="../ink/ink3235.xml"/><Relationship Id="rId49" Type="http://schemas.openxmlformats.org/officeDocument/2006/relationships/image" Target="../media/image340.png"/><Relationship Id="rId57" Type="http://schemas.openxmlformats.org/officeDocument/2006/relationships/image" Target="../media/image344.png"/><Relationship Id="rId10" Type="http://schemas.openxmlformats.org/officeDocument/2006/relationships/customXml" Target="../ink/ink3222.xml"/><Relationship Id="rId31" Type="http://schemas.openxmlformats.org/officeDocument/2006/relationships/image" Target="../media/image331.png"/><Relationship Id="rId44" Type="http://schemas.openxmlformats.org/officeDocument/2006/relationships/customXml" Target="../ink/ink3239.xml"/><Relationship Id="rId52" Type="http://schemas.openxmlformats.org/officeDocument/2006/relationships/customXml" Target="../ink/ink3243.xml"/><Relationship Id="rId60" Type="http://schemas.openxmlformats.org/officeDocument/2006/relationships/customXml" Target="../ink/ink3247.xml"/><Relationship Id="rId65" Type="http://schemas.openxmlformats.org/officeDocument/2006/relationships/image" Target="../media/image348.png"/><Relationship Id="rId73" Type="http://schemas.openxmlformats.org/officeDocument/2006/relationships/image" Target="../media/image353.png"/><Relationship Id="rId78" Type="http://schemas.openxmlformats.org/officeDocument/2006/relationships/customXml" Target="../ink/ink3256.xml"/><Relationship Id="rId81" Type="http://schemas.openxmlformats.org/officeDocument/2006/relationships/image" Target="../media/image357.png"/><Relationship Id="rId86" Type="http://schemas.openxmlformats.org/officeDocument/2006/relationships/customXml" Target="../ink/ink3260.xml"/><Relationship Id="rId4" Type="http://schemas.openxmlformats.org/officeDocument/2006/relationships/customXml" Target="../ink/ink3219.xml"/><Relationship Id="rId9" Type="http://schemas.openxmlformats.org/officeDocument/2006/relationships/image" Target="../media/image320.png"/><Relationship Id="rId13" Type="http://schemas.openxmlformats.org/officeDocument/2006/relationships/image" Target="../media/image322.png"/><Relationship Id="rId18" Type="http://schemas.openxmlformats.org/officeDocument/2006/relationships/customXml" Target="../ink/ink3226.xml"/><Relationship Id="rId39" Type="http://schemas.openxmlformats.org/officeDocument/2006/relationships/image" Target="../media/image335.png"/><Relationship Id="rId34" Type="http://schemas.openxmlformats.org/officeDocument/2006/relationships/customXml" Target="../ink/ink3234.xml"/><Relationship Id="rId50" Type="http://schemas.openxmlformats.org/officeDocument/2006/relationships/customXml" Target="../ink/ink3242.xml"/><Relationship Id="rId55" Type="http://schemas.openxmlformats.org/officeDocument/2006/relationships/image" Target="../media/image343.png"/><Relationship Id="rId76" Type="http://schemas.openxmlformats.org/officeDocument/2006/relationships/customXml" Target="../ink/ink3255.xml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2" Type="http://schemas.openxmlformats.org/officeDocument/2006/relationships/customXml" Target="../ink/ink3218.xml"/><Relationship Id="rId29" Type="http://schemas.openxmlformats.org/officeDocument/2006/relationships/image" Target="../media/image330.png"/><Relationship Id="rId24" Type="http://schemas.openxmlformats.org/officeDocument/2006/relationships/customXml" Target="../ink/ink3229.xml"/><Relationship Id="rId40" Type="http://schemas.openxmlformats.org/officeDocument/2006/relationships/customXml" Target="../ink/ink3237.xml"/><Relationship Id="rId45" Type="http://schemas.openxmlformats.org/officeDocument/2006/relationships/image" Target="../media/image338.png"/><Relationship Id="rId66" Type="http://schemas.openxmlformats.org/officeDocument/2006/relationships/customXml" Target="../ink/ink3250.xml"/><Relationship Id="rId87" Type="http://schemas.openxmlformats.org/officeDocument/2006/relationships/image" Target="../media/image352.png"/><Relationship Id="rId61" Type="http://schemas.openxmlformats.org/officeDocument/2006/relationships/image" Target="../media/image346.png"/><Relationship Id="rId82" Type="http://schemas.openxmlformats.org/officeDocument/2006/relationships/customXml" Target="../ink/ink3258.xml"/><Relationship Id="rId19" Type="http://schemas.openxmlformats.org/officeDocument/2006/relationships/image" Target="../media/image325.png"/></Relationships>
</file>

<file path=ppt/slides/_rels/slide5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275.xml"/><Relationship Id="rId21" Type="http://schemas.openxmlformats.org/officeDocument/2006/relationships/image" Target="../media/image326.png"/><Relationship Id="rId42" Type="http://schemas.openxmlformats.org/officeDocument/2006/relationships/customXml" Target="../ink/ink3283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296.xml"/><Relationship Id="rId84" Type="http://schemas.openxmlformats.org/officeDocument/2006/relationships/customXml" Target="../ink/ink3304.xml"/><Relationship Id="rId89" Type="http://schemas.openxmlformats.org/officeDocument/2006/relationships/image" Target="../media/image360.png"/><Relationship Id="rId16" Type="http://schemas.openxmlformats.org/officeDocument/2006/relationships/customXml" Target="../ink/ink3270.xml"/><Relationship Id="rId11" Type="http://schemas.openxmlformats.org/officeDocument/2006/relationships/image" Target="../media/image321.png"/><Relationship Id="rId32" Type="http://schemas.openxmlformats.org/officeDocument/2006/relationships/customXml" Target="../ink/ink3278.xml"/><Relationship Id="rId37" Type="http://schemas.openxmlformats.org/officeDocument/2006/relationships/image" Target="../media/image334.png"/><Relationship Id="rId53" Type="http://schemas.openxmlformats.org/officeDocument/2006/relationships/image" Target="../media/image342.png"/><Relationship Id="rId58" Type="http://schemas.openxmlformats.org/officeDocument/2006/relationships/customXml" Target="../ink/ink3291.xml"/><Relationship Id="rId74" Type="http://schemas.openxmlformats.org/officeDocument/2006/relationships/customXml" Target="../ink/ink3299.xml"/><Relationship Id="rId79" Type="http://schemas.openxmlformats.org/officeDocument/2006/relationships/image" Target="../media/image356.png"/><Relationship Id="rId5" Type="http://schemas.openxmlformats.org/officeDocument/2006/relationships/image" Target="../media/image318.png"/><Relationship Id="rId90" Type="http://schemas.openxmlformats.org/officeDocument/2006/relationships/customXml" Target="../ink/ink3307.xml"/><Relationship Id="rId95" Type="http://schemas.openxmlformats.org/officeDocument/2006/relationships/image" Target="../media/image363.png"/><Relationship Id="rId22" Type="http://schemas.openxmlformats.org/officeDocument/2006/relationships/customXml" Target="../ink/ink3273.xml"/><Relationship Id="rId27" Type="http://schemas.openxmlformats.org/officeDocument/2006/relationships/image" Target="../media/image329.png"/><Relationship Id="rId43" Type="http://schemas.openxmlformats.org/officeDocument/2006/relationships/image" Target="../media/image337.png"/><Relationship Id="rId48" Type="http://schemas.openxmlformats.org/officeDocument/2006/relationships/customXml" Target="../ink/ink3286.xml"/><Relationship Id="rId64" Type="http://schemas.openxmlformats.org/officeDocument/2006/relationships/customXml" Target="../ink/ink3294.xml"/><Relationship Id="rId69" Type="http://schemas.openxmlformats.org/officeDocument/2006/relationships/image" Target="../media/image350.png"/><Relationship Id="rId80" Type="http://schemas.openxmlformats.org/officeDocument/2006/relationships/customXml" Target="../ink/ink3302.xml"/><Relationship Id="rId85" Type="http://schemas.openxmlformats.org/officeDocument/2006/relationships/image" Target="../media/image359.png"/><Relationship Id="rId12" Type="http://schemas.openxmlformats.org/officeDocument/2006/relationships/customXml" Target="../ink/ink3268.xml"/><Relationship Id="rId17" Type="http://schemas.openxmlformats.org/officeDocument/2006/relationships/image" Target="../media/image324.png"/><Relationship Id="rId25" Type="http://schemas.openxmlformats.org/officeDocument/2006/relationships/image" Target="../media/image328.png"/><Relationship Id="rId33" Type="http://schemas.openxmlformats.org/officeDocument/2006/relationships/image" Target="../media/image332.png"/><Relationship Id="rId38" Type="http://schemas.openxmlformats.org/officeDocument/2006/relationships/customXml" Target="../ink/ink3281.xml"/><Relationship Id="rId46" Type="http://schemas.openxmlformats.org/officeDocument/2006/relationships/customXml" Target="../ink/ink3285.xml"/><Relationship Id="rId59" Type="http://schemas.openxmlformats.org/officeDocument/2006/relationships/image" Target="../media/image345.png"/><Relationship Id="rId67" Type="http://schemas.openxmlformats.org/officeDocument/2006/relationships/image" Target="../media/image349.png"/><Relationship Id="rId20" Type="http://schemas.openxmlformats.org/officeDocument/2006/relationships/customXml" Target="../ink/ink3272.xml"/><Relationship Id="rId41" Type="http://schemas.openxmlformats.org/officeDocument/2006/relationships/image" Target="../media/image336.png"/><Relationship Id="rId54" Type="http://schemas.openxmlformats.org/officeDocument/2006/relationships/customXml" Target="../ink/ink3289.xml"/><Relationship Id="rId62" Type="http://schemas.openxmlformats.org/officeDocument/2006/relationships/customXml" Target="../ink/ink3293.xml"/><Relationship Id="rId70" Type="http://schemas.openxmlformats.org/officeDocument/2006/relationships/customXml" Target="../ink/ink3297.xml"/><Relationship Id="rId75" Type="http://schemas.openxmlformats.org/officeDocument/2006/relationships/image" Target="../media/image354.png"/><Relationship Id="rId83" Type="http://schemas.openxmlformats.org/officeDocument/2006/relationships/image" Target="../media/image358.png"/><Relationship Id="rId88" Type="http://schemas.openxmlformats.org/officeDocument/2006/relationships/customXml" Target="../ink/ink3306.xml"/><Relationship Id="rId91" Type="http://schemas.openxmlformats.org/officeDocument/2006/relationships/image" Target="../media/image361.png"/><Relationship Id="rId96" Type="http://schemas.openxmlformats.org/officeDocument/2006/relationships/customXml" Target="../ink/ink331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265.xml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276.xml"/><Relationship Id="rId36" Type="http://schemas.openxmlformats.org/officeDocument/2006/relationships/customXml" Target="../ink/ink3280.xml"/><Relationship Id="rId49" Type="http://schemas.openxmlformats.org/officeDocument/2006/relationships/image" Target="../media/image340.png"/><Relationship Id="rId57" Type="http://schemas.openxmlformats.org/officeDocument/2006/relationships/image" Target="../media/image344.png"/><Relationship Id="rId10" Type="http://schemas.openxmlformats.org/officeDocument/2006/relationships/customXml" Target="../ink/ink3267.xml"/><Relationship Id="rId31" Type="http://schemas.openxmlformats.org/officeDocument/2006/relationships/image" Target="../media/image331.png"/><Relationship Id="rId44" Type="http://schemas.openxmlformats.org/officeDocument/2006/relationships/customXml" Target="../ink/ink3284.xml"/><Relationship Id="rId52" Type="http://schemas.openxmlformats.org/officeDocument/2006/relationships/customXml" Target="../ink/ink3288.xml"/><Relationship Id="rId60" Type="http://schemas.openxmlformats.org/officeDocument/2006/relationships/customXml" Target="../ink/ink3292.xml"/><Relationship Id="rId65" Type="http://schemas.openxmlformats.org/officeDocument/2006/relationships/image" Target="../media/image348.png"/><Relationship Id="rId73" Type="http://schemas.openxmlformats.org/officeDocument/2006/relationships/image" Target="../media/image353.png"/><Relationship Id="rId78" Type="http://schemas.openxmlformats.org/officeDocument/2006/relationships/customXml" Target="../ink/ink3301.xml"/><Relationship Id="rId81" Type="http://schemas.openxmlformats.org/officeDocument/2006/relationships/image" Target="../media/image357.png"/><Relationship Id="rId86" Type="http://schemas.openxmlformats.org/officeDocument/2006/relationships/customXml" Target="../ink/ink3305.xml"/><Relationship Id="rId94" Type="http://schemas.openxmlformats.org/officeDocument/2006/relationships/customXml" Target="../ink/ink3309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4" Type="http://schemas.openxmlformats.org/officeDocument/2006/relationships/customXml" Target="../ink/ink3264.xml"/><Relationship Id="rId9" Type="http://schemas.openxmlformats.org/officeDocument/2006/relationships/image" Target="../media/image320.png"/><Relationship Id="rId13" Type="http://schemas.openxmlformats.org/officeDocument/2006/relationships/image" Target="../media/image322.png"/><Relationship Id="rId18" Type="http://schemas.openxmlformats.org/officeDocument/2006/relationships/customXml" Target="../ink/ink3271.xml"/><Relationship Id="rId39" Type="http://schemas.openxmlformats.org/officeDocument/2006/relationships/image" Target="../media/image335.png"/><Relationship Id="rId34" Type="http://schemas.openxmlformats.org/officeDocument/2006/relationships/customXml" Target="../ink/ink3279.xml"/><Relationship Id="rId50" Type="http://schemas.openxmlformats.org/officeDocument/2006/relationships/customXml" Target="../ink/ink3287.xml"/><Relationship Id="rId55" Type="http://schemas.openxmlformats.org/officeDocument/2006/relationships/image" Target="../media/image343.png"/><Relationship Id="rId76" Type="http://schemas.openxmlformats.org/officeDocument/2006/relationships/customXml" Target="../ink/ink3300.xml"/><Relationship Id="rId97" Type="http://schemas.openxmlformats.org/officeDocument/2006/relationships/image" Target="../media/image364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308.xml"/><Relationship Id="rId2" Type="http://schemas.openxmlformats.org/officeDocument/2006/relationships/customXml" Target="../ink/ink3263.xml"/><Relationship Id="rId29" Type="http://schemas.openxmlformats.org/officeDocument/2006/relationships/image" Target="../media/image330.png"/><Relationship Id="rId24" Type="http://schemas.openxmlformats.org/officeDocument/2006/relationships/customXml" Target="../ink/ink3274.xml"/><Relationship Id="rId40" Type="http://schemas.openxmlformats.org/officeDocument/2006/relationships/customXml" Target="../ink/ink3282.xml"/><Relationship Id="rId45" Type="http://schemas.openxmlformats.org/officeDocument/2006/relationships/image" Target="../media/image338.png"/><Relationship Id="rId66" Type="http://schemas.openxmlformats.org/officeDocument/2006/relationships/customXml" Target="../ink/ink3295.xml"/><Relationship Id="rId87" Type="http://schemas.openxmlformats.org/officeDocument/2006/relationships/image" Target="../media/image352.png"/><Relationship Id="rId61" Type="http://schemas.openxmlformats.org/officeDocument/2006/relationships/image" Target="../media/image346.png"/><Relationship Id="rId82" Type="http://schemas.openxmlformats.org/officeDocument/2006/relationships/customXml" Target="../ink/ink3303.xml"/><Relationship Id="rId19" Type="http://schemas.openxmlformats.org/officeDocument/2006/relationships/image" Target="../media/image325.png"/><Relationship Id="rId14" Type="http://schemas.openxmlformats.org/officeDocument/2006/relationships/customXml" Target="../ink/ink3269.xml"/><Relationship Id="rId30" Type="http://schemas.openxmlformats.org/officeDocument/2006/relationships/customXml" Target="../ink/ink3277.xml"/><Relationship Id="rId35" Type="http://schemas.openxmlformats.org/officeDocument/2006/relationships/image" Target="../media/image333.png"/><Relationship Id="rId56" Type="http://schemas.openxmlformats.org/officeDocument/2006/relationships/customXml" Target="../ink/ink3290.xml"/><Relationship Id="rId77" Type="http://schemas.openxmlformats.org/officeDocument/2006/relationships/image" Target="../media/image355.png"/><Relationship Id="rId100" Type="http://schemas.openxmlformats.org/officeDocument/2006/relationships/customXml" Target="../ink/ink3312.xml"/><Relationship Id="rId8" Type="http://schemas.openxmlformats.org/officeDocument/2006/relationships/customXml" Target="../ink/ink3266.xml"/><Relationship Id="rId51" Type="http://schemas.openxmlformats.org/officeDocument/2006/relationships/image" Target="../media/image341.png"/><Relationship Id="rId72" Type="http://schemas.openxmlformats.org/officeDocument/2006/relationships/customXml" Target="../ink/ink3298.xml"/><Relationship Id="rId93" Type="http://schemas.openxmlformats.org/officeDocument/2006/relationships/image" Target="../media/image362.png"/><Relationship Id="rId98" Type="http://schemas.openxmlformats.org/officeDocument/2006/relationships/customXml" Target="../ink/ink3311.xml"/><Relationship Id="rId3" Type="http://schemas.openxmlformats.org/officeDocument/2006/relationships/image" Target="../media/image317.png"/></Relationships>
</file>

<file path=ppt/slides/_rels/slide5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325.xml"/><Relationship Id="rId21" Type="http://schemas.openxmlformats.org/officeDocument/2006/relationships/image" Target="../media/image326.png"/><Relationship Id="rId42" Type="http://schemas.openxmlformats.org/officeDocument/2006/relationships/customXml" Target="../ink/ink3333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346.xml"/><Relationship Id="rId84" Type="http://schemas.openxmlformats.org/officeDocument/2006/relationships/customXml" Target="../ink/ink3354.xml"/><Relationship Id="rId89" Type="http://schemas.openxmlformats.org/officeDocument/2006/relationships/image" Target="../media/image360.png"/><Relationship Id="rId16" Type="http://schemas.openxmlformats.org/officeDocument/2006/relationships/customXml" Target="../ink/ink3320.xml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328.xml"/><Relationship Id="rId37" Type="http://schemas.openxmlformats.org/officeDocument/2006/relationships/image" Target="../media/image334.png"/><Relationship Id="rId53" Type="http://schemas.openxmlformats.org/officeDocument/2006/relationships/image" Target="../media/image342.png"/><Relationship Id="rId58" Type="http://schemas.openxmlformats.org/officeDocument/2006/relationships/customXml" Target="../ink/ink3341.xml"/><Relationship Id="rId74" Type="http://schemas.openxmlformats.org/officeDocument/2006/relationships/customXml" Target="../ink/ink3349.xml"/><Relationship Id="rId79" Type="http://schemas.openxmlformats.org/officeDocument/2006/relationships/image" Target="../media/image356.png"/><Relationship Id="rId102" Type="http://schemas.openxmlformats.org/officeDocument/2006/relationships/customXml" Target="../ink/ink3363.xml"/><Relationship Id="rId5" Type="http://schemas.openxmlformats.org/officeDocument/2006/relationships/image" Target="../media/image318.png"/><Relationship Id="rId90" Type="http://schemas.openxmlformats.org/officeDocument/2006/relationships/customXml" Target="../ink/ink3357.xml"/><Relationship Id="rId95" Type="http://schemas.openxmlformats.org/officeDocument/2006/relationships/image" Target="../media/image363.png"/><Relationship Id="rId22" Type="http://schemas.openxmlformats.org/officeDocument/2006/relationships/customXml" Target="../ink/ink3323.xml"/><Relationship Id="rId27" Type="http://schemas.openxmlformats.org/officeDocument/2006/relationships/image" Target="../media/image329.png"/><Relationship Id="rId43" Type="http://schemas.openxmlformats.org/officeDocument/2006/relationships/image" Target="../media/image337.png"/><Relationship Id="rId48" Type="http://schemas.openxmlformats.org/officeDocument/2006/relationships/customXml" Target="../ink/ink3336.xml"/><Relationship Id="rId64" Type="http://schemas.openxmlformats.org/officeDocument/2006/relationships/customXml" Target="../ink/ink3344.xml"/><Relationship Id="rId69" Type="http://schemas.openxmlformats.org/officeDocument/2006/relationships/image" Target="../media/image350.png"/><Relationship Id="rId80" Type="http://schemas.openxmlformats.org/officeDocument/2006/relationships/customXml" Target="../ink/ink3352.xml"/><Relationship Id="rId85" Type="http://schemas.openxmlformats.org/officeDocument/2006/relationships/image" Target="../media/image359.png"/><Relationship Id="rId12" Type="http://schemas.openxmlformats.org/officeDocument/2006/relationships/customXml" Target="../ink/ink3318.xml"/><Relationship Id="rId17" Type="http://schemas.openxmlformats.org/officeDocument/2006/relationships/image" Target="../media/image324.png"/><Relationship Id="rId33" Type="http://schemas.openxmlformats.org/officeDocument/2006/relationships/image" Target="../media/image332.png"/><Relationship Id="rId38" Type="http://schemas.openxmlformats.org/officeDocument/2006/relationships/customXml" Target="../ink/ink3331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08" Type="http://schemas.openxmlformats.org/officeDocument/2006/relationships/customXml" Target="../ink/ink3366.xml"/><Relationship Id="rId54" Type="http://schemas.openxmlformats.org/officeDocument/2006/relationships/customXml" Target="../ink/ink3339.xml"/><Relationship Id="rId70" Type="http://schemas.openxmlformats.org/officeDocument/2006/relationships/customXml" Target="../ink/ink3347.xml"/><Relationship Id="rId75" Type="http://schemas.openxmlformats.org/officeDocument/2006/relationships/image" Target="../media/image354.png"/><Relationship Id="rId91" Type="http://schemas.openxmlformats.org/officeDocument/2006/relationships/image" Target="../media/image361.png"/><Relationship Id="rId96" Type="http://schemas.openxmlformats.org/officeDocument/2006/relationships/customXml" Target="../ink/ink336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315.xml"/><Relationship Id="rId15" Type="http://schemas.openxmlformats.org/officeDocument/2006/relationships/image" Target="../media/image323.png"/><Relationship Id="rId23" Type="http://schemas.openxmlformats.org/officeDocument/2006/relationships/image" Target="../media/image327.png"/><Relationship Id="rId28" Type="http://schemas.openxmlformats.org/officeDocument/2006/relationships/customXml" Target="../ink/ink3326.xml"/><Relationship Id="rId36" Type="http://schemas.openxmlformats.org/officeDocument/2006/relationships/customXml" Target="../ink/ink3330.xml"/><Relationship Id="rId49" Type="http://schemas.openxmlformats.org/officeDocument/2006/relationships/image" Target="../media/image340.png"/><Relationship Id="rId57" Type="http://schemas.openxmlformats.org/officeDocument/2006/relationships/image" Target="../media/image344.png"/><Relationship Id="rId106" Type="http://schemas.openxmlformats.org/officeDocument/2006/relationships/customXml" Target="../ink/ink3365.xml"/><Relationship Id="rId10" Type="http://schemas.openxmlformats.org/officeDocument/2006/relationships/customXml" Target="../ink/ink3317.xml"/><Relationship Id="rId31" Type="http://schemas.openxmlformats.org/officeDocument/2006/relationships/image" Target="../media/image331.png"/><Relationship Id="rId44" Type="http://schemas.openxmlformats.org/officeDocument/2006/relationships/customXml" Target="../ink/ink3334.xml"/><Relationship Id="rId52" Type="http://schemas.openxmlformats.org/officeDocument/2006/relationships/customXml" Target="../ink/ink3338.xml"/><Relationship Id="rId60" Type="http://schemas.openxmlformats.org/officeDocument/2006/relationships/customXml" Target="../ink/ink3342.xml"/><Relationship Id="rId65" Type="http://schemas.openxmlformats.org/officeDocument/2006/relationships/image" Target="../media/image348.png"/><Relationship Id="rId73" Type="http://schemas.openxmlformats.org/officeDocument/2006/relationships/image" Target="../media/image353.png"/><Relationship Id="rId78" Type="http://schemas.openxmlformats.org/officeDocument/2006/relationships/customXml" Target="../ink/ink3351.xml"/><Relationship Id="rId81" Type="http://schemas.openxmlformats.org/officeDocument/2006/relationships/image" Target="../media/image357.png"/><Relationship Id="rId86" Type="http://schemas.openxmlformats.org/officeDocument/2006/relationships/customXml" Target="../ink/ink3355.xml"/><Relationship Id="rId94" Type="http://schemas.openxmlformats.org/officeDocument/2006/relationships/customXml" Target="../ink/ink3359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4" Type="http://schemas.openxmlformats.org/officeDocument/2006/relationships/customXml" Target="../ink/ink3314.xml"/><Relationship Id="rId9" Type="http://schemas.openxmlformats.org/officeDocument/2006/relationships/image" Target="../media/image320.png"/><Relationship Id="rId13" Type="http://schemas.openxmlformats.org/officeDocument/2006/relationships/image" Target="../media/image322.png"/><Relationship Id="rId18" Type="http://schemas.openxmlformats.org/officeDocument/2006/relationships/customXml" Target="../ink/ink3321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329.xml"/><Relationship Id="rId50" Type="http://schemas.openxmlformats.org/officeDocument/2006/relationships/customXml" Target="../ink/ink3337.xml"/><Relationship Id="rId55" Type="http://schemas.openxmlformats.org/officeDocument/2006/relationships/image" Target="../media/image343.png"/><Relationship Id="rId76" Type="http://schemas.openxmlformats.org/officeDocument/2006/relationships/customXml" Target="../ink/ink3350.xml"/><Relationship Id="rId97" Type="http://schemas.openxmlformats.org/officeDocument/2006/relationships/image" Target="../media/image364.png"/><Relationship Id="rId104" Type="http://schemas.openxmlformats.org/officeDocument/2006/relationships/customXml" Target="../ink/ink3364.xml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358.xml"/><Relationship Id="rId2" Type="http://schemas.openxmlformats.org/officeDocument/2006/relationships/customXml" Target="../ink/ink3313.xml"/><Relationship Id="rId29" Type="http://schemas.openxmlformats.org/officeDocument/2006/relationships/image" Target="../media/image330.png"/><Relationship Id="rId24" Type="http://schemas.openxmlformats.org/officeDocument/2006/relationships/customXml" Target="../ink/ink3324.xml"/><Relationship Id="rId40" Type="http://schemas.openxmlformats.org/officeDocument/2006/relationships/customXml" Target="../ink/ink3332.xml"/><Relationship Id="rId45" Type="http://schemas.openxmlformats.org/officeDocument/2006/relationships/image" Target="../media/image338.png"/><Relationship Id="rId66" Type="http://schemas.openxmlformats.org/officeDocument/2006/relationships/customXml" Target="../ink/ink3345.xml"/><Relationship Id="rId87" Type="http://schemas.openxmlformats.org/officeDocument/2006/relationships/image" Target="../media/image352.png"/><Relationship Id="rId61" Type="http://schemas.openxmlformats.org/officeDocument/2006/relationships/image" Target="../media/image346.png"/><Relationship Id="rId82" Type="http://schemas.openxmlformats.org/officeDocument/2006/relationships/customXml" Target="../ink/ink3353.xml"/><Relationship Id="rId19" Type="http://schemas.openxmlformats.org/officeDocument/2006/relationships/image" Target="../media/image325.png"/><Relationship Id="rId14" Type="http://schemas.openxmlformats.org/officeDocument/2006/relationships/customXml" Target="../ink/ink3319.xml"/><Relationship Id="rId30" Type="http://schemas.openxmlformats.org/officeDocument/2006/relationships/customXml" Target="../ink/ink3327.xml"/><Relationship Id="rId35" Type="http://schemas.openxmlformats.org/officeDocument/2006/relationships/image" Target="../media/image333.png"/><Relationship Id="rId56" Type="http://schemas.openxmlformats.org/officeDocument/2006/relationships/customXml" Target="../ink/ink3340.xml"/><Relationship Id="rId77" Type="http://schemas.openxmlformats.org/officeDocument/2006/relationships/image" Target="../media/image355.png"/><Relationship Id="rId100" Type="http://schemas.openxmlformats.org/officeDocument/2006/relationships/customXml" Target="../ink/ink3362.xml"/><Relationship Id="rId105" Type="http://schemas.openxmlformats.org/officeDocument/2006/relationships/image" Target="../media/image368.png"/><Relationship Id="rId8" Type="http://schemas.openxmlformats.org/officeDocument/2006/relationships/customXml" Target="../ink/ink3316.xml"/><Relationship Id="rId51" Type="http://schemas.openxmlformats.org/officeDocument/2006/relationships/image" Target="../media/image341.png"/><Relationship Id="rId72" Type="http://schemas.openxmlformats.org/officeDocument/2006/relationships/customXml" Target="../ink/ink3348.xml"/><Relationship Id="rId93" Type="http://schemas.openxmlformats.org/officeDocument/2006/relationships/image" Target="../media/image362.png"/><Relationship Id="rId98" Type="http://schemas.openxmlformats.org/officeDocument/2006/relationships/customXml" Target="../ink/ink3361.xml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335.xml"/><Relationship Id="rId67" Type="http://schemas.openxmlformats.org/officeDocument/2006/relationships/image" Target="../media/image349.png"/><Relationship Id="rId20" Type="http://schemas.openxmlformats.org/officeDocument/2006/relationships/customXml" Target="../ink/ink3322.xml"/><Relationship Id="rId41" Type="http://schemas.openxmlformats.org/officeDocument/2006/relationships/image" Target="../media/image336.png"/><Relationship Id="rId62" Type="http://schemas.openxmlformats.org/officeDocument/2006/relationships/customXml" Target="../ink/ink3343.xml"/><Relationship Id="rId83" Type="http://schemas.openxmlformats.org/officeDocument/2006/relationships/image" Target="../media/image358.png"/><Relationship Id="rId88" Type="http://schemas.openxmlformats.org/officeDocument/2006/relationships/customXml" Target="../ink/ink3356.xml"/></Relationships>
</file>

<file path=ppt/slides/_rels/slide5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3379.xml"/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387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400.xml"/><Relationship Id="rId84" Type="http://schemas.openxmlformats.org/officeDocument/2006/relationships/customXml" Target="../ink/ink3408.xml"/><Relationship Id="rId89" Type="http://schemas.openxmlformats.org/officeDocument/2006/relationships/image" Target="../media/image360.png"/><Relationship Id="rId112" Type="http://schemas.openxmlformats.org/officeDocument/2006/relationships/customXml" Target="../ink/ink3422.xml"/><Relationship Id="rId16" Type="http://schemas.openxmlformats.org/officeDocument/2006/relationships/customXml" Target="../ink/ink3374.xml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382.xml"/><Relationship Id="rId37" Type="http://schemas.openxmlformats.org/officeDocument/2006/relationships/image" Target="../media/image334.png"/><Relationship Id="rId53" Type="http://schemas.openxmlformats.org/officeDocument/2006/relationships/image" Target="../media/image342.png"/><Relationship Id="rId58" Type="http://schemas.openxmlformats.org/officeDocument/2006/relationships/customXml" Target="../ink/ink3395.xml"/><Relationship Id="rId74" Type="http://schemas.openxmlformats.org/officeDocument/2006/relationships/customXml" Target="../ink/ink3403.xml"/><Relationship Id="rId79" Type="http://schemas.openxmlformats.org/officeDocument/2006/relationships/image" Target="../media/image356.png"/><Relationship Id="rId102" Type="http://schemas.openxmlformats.org/officeDocument/2006/relationships/customXml" Target="../ink/ink3417.xml"/><Relationship Id="rId5" Type="http://schemas.openxmlformats.org/officeDocument/2006/relationships/image" Target="../media/image318.png"/><Relationship Id="rId90" Type="http://schemas.openxmlformats.org/officeDocument/2006/relationships/customXml" Target="../ink/ink3411.xml"/><Relationship Id="rId95" Type="http://schemas.openxmlformats.org/officeDocument/2006/relationships/image" Target="../media/image363.png"/><Relationship Id="rId22" Type="http://schemas.openxmlformats.org/officeDocument/2006/relationships/customXml" Target="../ink/ink3377.xml"/><Relationship Id="rId27" Type="http://schemas.openxmlformats.org/officeDocument/2006/relationships/image" Target="../media/image329.png"/><Relationship Id="rId43" Type="http://schemas.openxmlformats.org/officeDocument/2006/relationships/image" Target="../media/image337.png"/><Relationship Id="rId48" Type="http://schemas.openxmlformats.org/officeDocument/2006/relationships/customXml" Target="../ink/ink3390.xml"/><Relationship Id="rId64" Type="http://schemas.openxmlformats.org/officeDocument/2006/relationships/customXml" Target="../ink/ink3398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80" Type="http://schemas.openxmlformats.org/officeDocument/2006/relationships/customXml" Target="../ink/ink3406.xml"/><Relationship Id="rId85" Type="http://schemas.openxmlformats.org/officeDocument/2006/relationships/image" Target="../media/image359.png"/><Relationship Id="rId12" Type="http://schemas.openxmlformats.org/officeDocument/2006/relationships/customXml" Target="../ink/ink3372.xml"/><Relationship Id="rId17" Type="http://schemas.openxmlformats.org/officeDocument/2006/relationships/image" Target="../media/image324.png"/><Relationship Id="rId33" Type="http://schemas.openxmlformats.org/officeDocument/2006/relationships/image" Target="../media/image332.png"/><Relationship Id="rId38" Type="http://schemas.openxmlformats.org/officeDocument/2006/relationships/customXml" Target="../ink/ink3385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08" Type="http://schemas.openxmlformats.org/officeDocument/2006/relationships/customXml" Target="../ink/ink3420.xml"/><Relationship Id="rId54" Type="http://schemas.openxmlformats.org/officeDocument/2006/relationships/customXml" Target="../ink/ink3393.xml"/><Relationship Id="rId70" Type="http://schemas.openxmlformats.org/officeDocument/2006/relationships/customXml" Target="../ink/ink3401.xml"/><Relationship Id="rId75" Type="http://schemas.openxmlformats.org/officeDocument/2006/relationships/image" Target="../media/image354.png"/><Relationship Id="rId91" Type="http://schemas.openxmlformats.org/officeDocument/2006/relationships/image" Target="../media/image361.png"/><Relationship Id="rId96" Type="http://schemas.openxmlformats.org/officeDocument/2006/relationships/customXml" Target="../ink/ink341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369.xml"/><Relationship Id="rId23" Type="http://schemas.openxmlformats.org/officeDocument/2006/relationships/image" Target="../media/image327.png"/><Relationship Id="rId28" Type="http://schemas.openxmlformats.org/officeDocument/2006/relationships/customXml" Target="../ink/ink3380.xml"/><Relationship Id="rId49" Type="http://schemas.openxmlformats.org/officeDocument/2006/relationships/image" Target="../media/image340.png"/><Relationship Id="rId114" Type="http://schemas.openxmlformats.org/officeDocument/2006/relationships/customXml" Target="../ink/ink3423.xml"/><Relationship Id="rId10" Type="http://schemas.openxmlformats.org/officeDocument/2006/relationships/customXml" Target="../ink/ink3371.xml"/><Relationship Id="rId31" Type="http://schemas.openxmlformats.org/officeDocument/2006/relationships/image" Target="../media/image331.png"/><Relationship Id="rId44" Type="http://schemas.openxmlformats.org/officeDocument/2006/relationships/customXml" Target="../ink/ink3388.xml"/><Relationship Id="rId52" Type="http://schemas.openxmlformats.org/officeDocument/2006/relationships/customXml" Target="../ink/ink3392.xml"/><Relationship Id="rId60" Type="http://schemas.openxmlformats.org/officeDocument/2006/relationships/customXml" Target="../ink/ink3396.xml"/><Relationship Id="rId65" Type="http://schemas.openxmlformats.org/officeDocument/2006/relationships/image" Target="../media/image348.png"/><Relationship Id="rId73" Type="http://schemas.openxmlformats.org/officeDocument/2006/relationships/image" Target="../media/image353.png"/><Relationship Id="rId78" Type="http://schemas.openxmlformats.org/officeDocument/2006/relationships/customXml" Target="../ink/ink3405.xml"/><Relationship Id="rId81" Type="http://schemas.openxmlformats.org/officeDocument/2006/relationships/image" Target="../media/image357.png"/><Relationship Id="rId86" Type="http://schemas.openxmlformats.org/officeDocument/2006/relationships/customXml" Target="../ink/ink3409.xml"/><Relationship Id="rId94" Type="http://schemas.openxmlformats.org/officeDocument/2006/relationships/customXml" Target="../ink/ink3413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4" Type="http://schemas.openxmlformats.org/officeDocument/2006/relationships/customXml" Target="../ink/ink3368.xml"/><Relationship Id="rId9" Type="http://schemas.openxmlformats.org/officeDocument/2006/relationships/image" Target="../media/image320.png"/><Relationship Id="rId13" Type="http://schemas.openxmlformats.org/officeDocument/2006/relationships/image" Target="../media/image322.png"/><Relationship Id="rId18" Type="http://schemas.openxmlformats.org/officeDocument/2006/relationships/customXml" Target="../ink/ink3375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383.xml"/><Relationship Id="rId50" Type="http://schemas.openxmlformats.org/officeDocument/2006/relationships/customXml" Target="../ink/ink3391.xml"/><Relationship Id="rId55" Type="http://schemas.openxmlformats.org/officeDocument/2006/relationships/image" Target="../media/image343.png"/><Relationship Id="rId76" Type="http://schemas.openxmlformats.org/officeDocument/2006/relationships/customXml" Target="../ink/ink3404.xml"/><Relationship Id="rId97" Type="http://schemas.openxmlformats.org/officeDocument/2006/relationships/image" Target="../media/image364.png"/><Relationship Id="rId104" Type="http://schemas.openxmlformats.org/officeDocument/2006/relationships/customXml" Target="../ink/ink3418.xml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412.xml"/><Relationship Id="rId2" Type="http://schemas.openxmlformats.org/officeDocument/2006/relationships/customXml" Target="../ink/ink3367.xml"/><Relationship Id="rId29" Type="http://schemas.openxmlformats.org/officeDocument/2006/relationships/image" Target="../media/image330.png"/><Relationship Id="rId24" Type="http://schemas.openxmlformats.org/officeDocument/2006/relationships/customXml" Target="../ink/ink3378.xml"/><Relationship Id="rId40" Type="http://schemas.openxmlformats.org/officeDocument/2006/relationships/customXml" Target="../ink/ink3386.xml"/><Relationship Id="rId45" Type="http://schemas.openxmlformats.org/officeDocument/2006/relationships/image" Target="../media/image338.png"/><Relationship Id="rId66" Type="http://schemas.openxmlformats.org/officeDocument/2006/relationships/customXml" Target="../ink/ink3399.xml"/><Relationship Id="rId87" Type="http://schemas.openxmlformats.org/officeDocument/2006/relationships/image" Target="../media/image352.png"/><Relationship Id="rId110" Type="http://schemas.openxmlformats.org/officeDocument/2006/relationships/customXml" Target="../ink/ink3421.xml"/><Relationship Id="rId115" Type="http://schemas.openxmlformats.org/officeDocument/2006/relationships/image" Target="../media/image373.png"/><Relationship Id="rId61" Type="http://schemas.openxmlformats.org/officeDocument/2006/relationships/image" Target="../media/image346.png"/><Relationship Id="rId82" Type="http://schemas.openxmlformats.org/officeDocument/2006/relationships/customXml" Target="../ink/ink3407.xml"/><Relationship Id="rId19" Type="http://schemas.openxmlformats.org/officeDocument/2006/relationships/image" Target="../media/image325.png"/><Relationship Id="rId14" Type="http://schemas.openxmlformats.org/officeDocument/2006/relationships/customXml" Target="../ink/ink3373.xml"/><Relationship Id="rId30" Type="http://schemas.openxmlformats.org/officeDocument/2006/relationships/customXml" Target="../ink/ink3381.xml"/><Relationship Id="rId35" Type="http://schemas.openxmlformats.org/officeDocument/2006/relationships/image" Target="../media/image333.png"/><Relationship Id="rId56" Type="http://schemas.openxmlformats.org/officeDocument/2006/relationships/customXml" Target="../ink/ink3394.xml"/><Relationship Id="rId77" Type="http://schemas.openxmlformats.org/officeDocument/2006/relationships/image" Target="../media/image355.png"/><Relationship Id="rId100" Type="http://schemas.openxmlformats.org/officeDocument/2006/relationships/customXml" Target="../ink/ink3416.xml"/><Relationship Id="rId105" Type="http://schemas.openxmlformats.org/officeDocument/2006/relationships/image" Target="../media/image368.png"/><Relationship Id="rId8" Type="http://schemas.openxmlformats.org/officeDocument/2006/relationships/customXml" Target="../ink/ink3370.xml"/><Relationship Id="rId51" Type="http://schemas.openxmlformats.org/officeDocument/2006/relationships/image" Target="../media/image341.png"/><Relationship Id="rId72" Type="http://schemas.openxmlformats.org/officeDocument/2006/relationships/customXml" Target="../ink/ink3402.xml"/><Relationship Id="rId93" Type="http://schemas.openxmlformats.org/officeDocument/2006/relationships/image" Target="../media/image362.png"/><Relationship Id="rId98" Type="http://schemas.openxmlformats.org/officeDocument/2006/relationships/customXml" Target="../ink/ink3415.xml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389.xml"/><Relationship Id="rId67" Type="http://schemas.openxmlformats.org/officeDocument/2006/relationships/image" Target="../media/image349.png"/><Relationship Id="rId116" Type="http://schemas.openxmlformats.org/officeDocument/2006/relationships/customXml" Target="../ink/ink3424.xml"/><Relationship Id="rId20" Type="http://schemas.openxmlformats.org/officeDocument/2006/relationships/customXml" Target="../ink/ink3376.xml"/><Relationship Id="rId41" Type="http://schemas.openxmlformats.org/officeDocument/2006/relationships/image" Target="../media/image336.png"/><Relationship Id="rId62" Type="http://schemas.openxmlformats.org/officeDocument/2006/relationships/customXml" Target="../ink/ink3397.xml"/><Relationship Id="rId83" Type="http://schemas.openxmlformats.org/officeDocument/2006/relationships/image" Target="../media/image358.png"/><Relationship Id="rId88" Type="http://schemas.openxmlformats.org/officeDocument/2006/relationships/customXml" Target="../ink/ink3410.xml"/><Relationship Id="rId111" Type="http://schemas.openxmlformats.org/officeDocument/2006/relationships/image" Target="../media/image371.png"/><Relationship Id="rId15" Type="http://schemas.openxmlformats.org/officeDocument/2006/relationships/image" Target="../media/image323.png"/><Relationship Id="rId36" Type="http://schemas.openxmlformats.org/officeDocument/2006/relationships/customXml" Target="../ink/ink3384.xml"/><Relationship Id="rId57" Type="http://schemas.openxmlformats.org/officeDocument/2006/relationships/image" Target="../media/image344.png"/><Relationship Id="rId106" Type="http://schemas.openxmlformats.org/officeDocument/2006/relationships/customXml" Target="../ink/ink3419.xml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445.xml"/><Relationship Id="rId47" Type="http://schemas.openxmlformats.org/officeDocument/2006/relationships/image" Target="../media/image339.png"/><Relationship Id="rId63" Type="http://schemas.openxmlformats.org/officeDocument/2006/relationships/image" Target="../media/image347.png"/><Relationship Id="rId68" Type="http://schemas.openxmlformats.org/officeDocument/2006/relationships/customXml" Target="../ink/ink3458.xml"/><Relationship Id="rId84" Type="http://schemas.openxmlformats.org/officeDocument/2006/relationships/customXml" Target="../ink/ink3466.xml"/><Relationship Id="rId89" Type="http://schemas.openxmlformats.org/officeDocument/2006/relationships/image" Target="../media/image360.png"/><Relationship Id="rId112" Type="http://schemas.openxmlformats.org/officeDocument/2006/relationships/customXml" Target="../ink/ink3480.xml"/><Relationship Id="rId16" Type="http://schemas.openxmlformats.org/officeDocument/2006/relationships/customXml" Target="../ink/ink3432.xml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440.xml"/><Relationship Id="rId37" Type="http://schemas.openxmlformats.org/officeDocument/2006/relationships/image" Target="../media/image334.png"/><Relationship Id="rId53" Type="http://schemas.openxmlformats.org/officeDocument/2006/relationships/image" Target="../media/image342.png"/><Relationship Id="rId58" Type="http://schemas.openxmlformats.org/officeDocument/2006/relationships/customXml" Target="../ink/ink3453.xml"/><Relationship Id="rId74" Type="http://schemas.openxmlformats.org/officeDocument/2006/relationships/customXml" Target="../ink/ink3461.xml"/><Relationship Id="rId79" Type="http://schemas.openxmlformats.org/officeDocument/2006/relationships/image" Target="../media/image356.png"/><Relationship Id="rId102" Type="http://schemas.openxmlformats.org/officeDocument/2006/relationships/customXml" Target="../ink/ink3475.xml"/><Relationship Id="rId123" Type="http://schemas.openxmlformats.org/officeDocument/2006/relationships/image" Target="../media/image377.png"/><Relationship Id="rId128" Type="http://schemas.openxmlformats.org/officeDocument/2006/relationships/customXml" Target="../ink/ink3488.xml"/><Relationship Id="rId5" Type="http://schemas.openxmlformats.org/officeDocument/2006/relationships/image" Target="../media/image318.png"/><Relationship Id="rId90" Type="http://schemas.openxmlformats.org/officeDocument/2006/relationships/customXml" Target="../ink/ink3469.xml"/><Relationship Id="rId95" Type="http://schemas.openxmlformats.org/officeDocument/2006/relationships/image" Target="../media/image363.png"/><Relationship Id="rId22" Type="http://schemas.openxmlformats.org/officeDocument/2006/relationships/customXml" Target="../ink/ink3435.xml"/><Relationship Id="rId27" Type="http://schemas.openxmlformats.org/officeDocument/2006/relationships/image" Target="../media/image329.png"/><Relationship Id="rId43" Type="http://schemas.openxmlformats.org/officeDocument/2006/relationships/image" Target="../media/image337.png"/><Relationship Id="rId48" Type="http://schemas.openxmlformats.org/officeDocument/2006/relationships/customXml" Target="../ink/ink3448.xml"/><Relationship Id="rId64" Type="http://schemas.openxmlformats.org/officeDocument/2006/relationships/customXml" Target="../ink/ink3456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18" Type="http://schemas.openxmlformats.org/officeDocument/2006/relationships/customXml" Target="../ink/ink3483.xml"/><Relationship Id="rId80" Type="http://schemas.openxmlformats.org/officeDocument/2006/relationships/customXml" Target="../ink/ink3464.xml"/><Relationship Id="rId85" Type="http://schemas.openxmlformats.org/officeDocument/2006/relationships/image" Target="../media/image359.png"/><Relationship Id="rId12" Type="http://schemas.openxmlformats.org/officeDocument/2006/relationships/customXml" Target="../ink/ink3430.xml"/><Relationship Id="rId17" Type="http://schemas.openxmlformats.org/officeDocument/2006/relationships/image" Target="../media/image324.png"/><Relationship Id="rId33" Type="http://schemas.openxmlformats.org/officeDocument/2006/relationships/image" Target="../media/image332.png"/><Relationship Id="rId38" Type="http://schemas.openxmlformats.org/officeDocument/2006/relationships/customXml" Target="../ink/ink3443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08" Type="http://schemas.openxmlformats.org/officeDocument/2006/relationships/customXml" Target="../ink/ink3478.xml"/><Relationship Id="rId124" Type="http://schemas.openxmlformats.org/officeDocument/2006/relationships/customXml" Target="../ink/ink3486.xml"/><Relationship Id="rId129" Type="http://schemas.openxmlformats.org/officeDocument/2006/relationships/image" Target="../media/image380.png"/><Relationship Id="rId54" Type="http://schemas.openxmlformats.org/officeDocument/2006/relationships/customXml" Target="../ink/ink3451.xml"/><Relationship Id="rId70" Type="http://schemas.openxmlformats.org/officeDocument/2006/relationships/customXml" Target="../ink/ink3459.xml"/><Relationship Id="rId75" Type="http://schemas.openxmlformats.org/officeDocument/2006/relationships/image" Target="../media/image354.png"/><Relationship Id="rId91" Type="http://schemas.openxmlformats.org/officeDocument/2006/relationships/image" Target="../media/image361.png"/><Relationship Id="rId96" Type="http://schemas.openxmlformats.org/officeDocument/2006/relationships/customXml" Target="../ink/ink347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27.xml"/><Relationship Id="rId23" Type="http://schemas.openxmlformats.org/officeDocument/2006/relationships/image" Target="../media/image327.png"/><Relationship Id="rId28" Type="http://schemas.openxmlformats.org/officeDocument/2006/relationships/customXml" Target="../ink/ink3438.xml"/><Relationship Id="rId49" Type="http://schemas.openxmlformats.org/officeDocument/2006/relationships/image" Target="../media/image340.png"/><Relationship Id="rId114" Type="http://schemas.openxmlformats.org/officeDocument/2006/relationships/customXml" Target="../ink/ink3481.xml"/><Relationship Id="rId119" Type="http://schemas.openxmlformats.org/officeDocument/2006/relationships/image" Target="../media/image375.png"/><Relationship Id="rId44" Type="http://schemas.openxmlformats.org/officeDocument/2006/relationships/customXml" Target="../ink/ink3446.xml"/><Relationship Id="rId60" Type="http://schemas.openxmlformats.org/officeDocument/2006/relationships/customXml" Target="../ink/ink3454.xml"/><Relationship Id="rId65" Type="http://schemas.openxmlformats.org/officeDocument/2006/relationships/image" Target="../media/image348.png"/><Relationship Id="rId81" Type="http://schemas.openxmlformats.org/officeDocument/2006/relationships/image" Target="../media/image357.png"/><Relationship Id="rId86" Type="http://schemas.openxmlformats.org/officeDocument/2006/relationships/customXml" Target="../ink/ink3467.xml"/><Relationship Id="rId130" Type="http://schemas.openxmlformats.org/officeDocument/2006/relationships/customXml" Target="../ink/ink3489.xml"/><Relationship Id="rId13" Type="http://schemas.openxmlformats.org/officeDocument/2006/relationships/image" Target="../media/image322.png"/><Relationship Id="rId18" Type="http://schemas.openxmlformats.org/officeDocument/2006/relationships/customXml" Target="../ink/ink3433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441.xml"/><Relationship Id="rId50" Type="http://schemas.openxmlformats.org/officeDocument/2006/relationships/customXml" Target="../ink/ink3449.xml"/><Relationship Id="rId55" Type="http://schemas.openxmlformats.org/officeDocument/2006/relationships/image" Target="../media/image343.png"/><Relationship Id="rId76" Type="http://schemas.openxmlformats.org/officeDocument/2006/relationships/customXml" Target="../ink/ink3462.xml"/><Relationship Id="rId97" Type="http://schemas.openxmlformats.org/officeDocument/2006/relationships/image" Target="../media/image364.png"/><Relationship Id="rId104" Type="http://schemas.openxmlformats.org/officeDocument/2006/relationships/customXml" Target="../ink/ink3476.xml"/><Relationship Id="rId120" Type="http://schemas.openxmlformats.org/officeDocument/2006/relationships/customXml" Target="../ink/ink3484.xml"/><Relationship Id="rId125" Type="http://schemas.openxmlformats.org/officeDocument/2006/relationships/image" Target="../media/image378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470.xml"/><Relationship Id="rId2" Type="http://schemas.openxmlformats.org/officeDocument/2006/relationships/customXml" Target="../ink/ink3425.xml"/><Relationship Id="rId29" Type="http://schemas.openxmlformats.org/officeDocument/2006/relationships/image" Target="../media/image330.png"/><Relationship Id="rId24" Type="http://schemas.openxmlformats.org/officeDocument/2006/relationships/customXml" Target="../ink/ink3436.xml"/><Relationship Id="rId40" Type="http://schemas.openxmlformats.org/officeDocument/2006/relationships/customXml" Target="../ink/ink3444.xml"/><Relationship Id="rId45" Type="http://schemas.openxmlformats.org/officeDocument/2006/relationships/image" Target="../media/image338.png"/><Relationship Id="rId66" Type="http://schemas.openxmlformats.org/officeDocument/2006/relationships/customXml" Target="../ink/ink3457.xml"/><Relationship Id="rId87" Type="http://schemas.openxmlformats.org/officeDocument/2006/relationships/image" Target="../media/image352.png"/><Relationship Id="rId110" Type="http://schemas.openxmlformats.org/officeDocument/2006/relationships/customXml" Target="../ink/ink3479.xml"/><Relationship Id="rId115" Type="http://schemas.openxmlformats.org/officeDocument/2006/relationships/image" Target="../media/image373.png"/><Relationship Id="rId131" Type="http://schemas.openxmlformats.org/officeDocument/2006/relationships/image" Target="../media/image381.png"/><Relationship Id="rId61" Type="http://schemas.openxmlformats.org/officeDocument/2006/relationships/image" Target="../media/image346.png"/><Relationship Id="rId82" Type="http://schemas.openxmlformats.org/officeDocument/2006/relationships/customXml" Target="../ink/ink3465.xml"/><Relationship Id="rId19" Type="http://schemas.openxmlformats.org/officeDocument/2006/relationships/image" Target="../media/image325.png"/><Relationship Id="rId14" Type="http://schemas.openxmlformats.org/officeDocument/2006/relationships/customXml" Target="../ink/ink3431.xml"/><Relationship Id="rId30" Type="http://schemas.openxmlformats.org/officeDocument/2006/relationships/customXml" Target="../ink/ink3439.xml"/><Relationship Id="rId35" Type="http://schemas.openxmlformats.org/officeDocument/2006/relationships/image" Target="../media/image333.png"/><Relationship Id="rId56" Type="http://schemas.openxmlformats.org/officeDocument/2006/relationships/customXml" Target="../ink/ink3452.xml"/><Relationship Id="rId77" Type="http://schemas.openxmlformats.org/officeDocument/2006/relationships/image" Target="../media/image355.png"/><Relationship Id="rId100" Type="http://schemas.openxmlformats.org/officeDocument/2006/relationships/customXml" Target="../ink/ink3474.xml"/><Relationship Id="rId105" Type="http://schemas.openxmlformats.org/officeDocument/2006/relationships/image" Target="../media/image368.png"/><Relationship Id="rId126" Type="http://schemas.openxmlformats.org/officeDocument/2006/relationships/customXml" Target="../ink/ink3487.xml"/><Relationship Id="rId8" Type="http://schemas.openxmlformats.org/officeDocument/2006/relationships/customXml" Target="../ink/ink3428.xml"/><Relationship Id="rId51" Type="http://schemas.openxmlformats.org/officeDocument/2006/relationships/image" Target="../media/image341.png"/><Relationship Id="rId72" Type="http://schemas.openxmlformats.org/officeDocument/2006/relationships/customXml" Target="../ink/ink3460.xml"/><Relationship Id="rId93" Type="http://schemas.openxmlformats.org/officeDocument/2006/relationships/image" Target="../media/image362.png"/><Relationship Id="rId98" Type="http://schemas.openxmlformats.org/officeDocument/2006/relationships/customXml" Target="../ink/ink3473.xml"/><Relationship Id="rId121" Type="http://schemas.openxmlformats.org/officeDocument/2006/relationships/image" Target="../media/image376.png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447.xml"/><Relationship Id="rId67" Type="http://schemas.openxmlformats.org/officeDocument/2006/relationships/image" Target="../media/image349.png"/><Relationship Id="rId116" Type="http://schemas.openxmlformats.org/officeDocument/2006/relationships/customXml" Target="../ink/ink3482.xml"/><Relationship Id="rId20" Type="http://schemas.openxmlformats.org/officeDocument/2006/relationships/customXml" Target="../ink/ink3434.xml"/><Relationship Id="rId41" Type="http://schemas.openxmlformats.org/officeDocument/2006/relationships/image" Target="../media/image336.png"/><Relationship Id="rId62" Type="http://schemas.openxmlformats.org/officeDocument/2006/relationships/customXml" Target="../ink/ink3455.xml"/><Relationship Id="rId83" Type="http://schemas.openxmlformats.org/officeDocument/2006/relationships/image" Target="../media/image358.png"/><Relationship Id="rId88" Type="http://schemas.openxmlformats.org/officeDocument/2006/relationships/customXml" Target="../ink/ink3468.xml"/><Relationship Id="rId111" Type="http://schemas.openxmlformats.org/officeDocument/2006/relationships/image" Target="../media/image371.png"/><Relationship Id="rId15" Type="http://schemas.openxmlformats.org/officeDocument/2006/relationships/image" Target="../media/image323.png"/><Relationship Id="rId36" Type="http://schemas.openxmlformats.org/officeDocument/2006/relationships/customXml" Target="../ink/ink3442.xml"/><Relationship Id="rId57" Type="http://schemas.openxmlformats.org/officeDocument/2006/relationships/image" Target="../media/image344.png"/><Relationship Id="rId106" Type="http://schemas.openxmlformats.org/officeDocument/2006/relationships/customXml" Target="../ink/ink3477.xml"/><Relationship Id="rId127" Type="http://schemas.openxmlformats.org/officeDocument/2006/relationships/image" Target="../media/image379.png"/><Relationship Id="rId10" Type="http://schemas.openxmlformats.org/officeDocument/2006/relationships/customXml" Target="../ink/ink3429.xml"/><Relationship Id="rId31" Type="http://schemas.openxmlformats.org/officeDocument/2006/relationships/image" Target="../media/image331.png"/><Relationship Id="rId52" Type="http://schemas.openxmlformats.org/officeDocument/2006/relationships/customXml" Target="../ink/ink3450.xml"/><Relationship Id="rId73" Type="http://schemas.openxmlformats.org/officeDocument/2006/relationships/image" Target="../media/image353.png"/><Relationship Id="rId78" Type="http://schemas.openxmlformats.org/officeDocument/2006/relationships/customXml" Target="../ink/ink3463.xml"/><Relationship Id="rId94" Type="http://schemas.openxmlformats.org/officeDocument/2006/relationships/customXml" Target="../ink/ink3471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485.xml"/><Relationship Id="rId4" Type="http://schemas.openxmlformats.org/officeDocument/2006/relationships/customXml" Target="../ink/ink3426.xml"/><Relationship Id="rId9" Type="http://schemas.openxmlformats.org/officeDocument/2006/relationships/image" Target="../media/image320.png"/><Relationship Id="rId26" Type="http://schemas.openxmlformats.org/officeDocument/2006/relationships/customXml" Target="../ink/ink3437.xml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510.xml"/><Relationship Id="rId63" Type="http://schemas.openxmlformats.org/officeDocument/2006/relationships/image" Target="../media/image347.png"/><Relationship Id="rId84" Type="http://schemas.openxmlformats.org/officeDocument/2006/relationships/customXml" Target="../ink/ink3531.xml"/><Relationship Id="rId138" Type="http://schemas.openxmlformats.org/officeDocument/2006/relationships/customXml" Target="../ink/ink3558.xml"/><Relationship Id="rId159" Type="http://schemas.openxmlformats.org/officeDocument/2006/relationships/image" Target="../media/image395.png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505.xml"/><Relationship Id="rId53" Type="http://schemas.openxmlformats.org/officeDocument/2006/relationships/image" Target="../media/image342.png"/><Relationship Id="rId74" Type="http://schemas.openxmlformats.org/officeDocument/2006/relationships/customXml" Target="../ink/ink3526.xml"/><Relationship Id="rId128" Type="http://schemas.openxmlformats.org/officeDocument/2006/relationships/customXml" Target="../ink/ink3553.xml"/><Relationship Id="rId149" Type="http://schemas.openxmlformats.org/officeDocument/2006/relationships/image" Target="../media/image390.png"/><Relationship Id="rId5" Type="http://schemas.openxmlformats.org/officeDocument/2006/relationships/image" Target="../media/image318.png"/><Relationship Id="rId95" Type="http://schemas.openxmlformats.org/officeDocument/2006/relationships/image" Target="../media/image363.png"/><Relationship Id="rId160" Type="http://schemas.openxmlformats.org/officeDocument/2006/relationships/customXml" Target="../ink/ink3569.xml"/><Relationship Id="rId22" Type="http://schemas.openxmlformats.org/officeDocument/2006/relationships/customXml" Target="../ink/ink3500.xml"/><Relationship Id="rId43" Type="http://schemas.openxmlformats.org/officeDocument/2006/relationships/image" Target="../media/image337.png"/><Relationship Id="rId64" Type="http://schemas.openxmlformats.org/officeDocument/2006/relationships/customXml" Target="../ink/ink3521.xml"/><Relationship Id="rId118" Type="http://schemas.openxmlformats.org/officeDocument/2006/relationships/customXml" Target="../ink/ink3548.xml"/><Relationship Id="rId139" Type="http://schemas.openxmlformats.org/officeDocument/2006/relationships/image" Target="../media/image385.png"/><Relationship Id="rId85" Type="http://schemas.openxmlformats.org/officeDocument/2006/relationships/image" Target="../media/image359.png"/><Relationship Id="rId150" Type="http://schemas.openxmlformats.org/officeDocument/2006/relationships/customXml" Target="../ink/ink3564.xml"/><Relationship Id="rId12" Type="http://schemas.openxmlformats.org/officeDocument/2006/relationships/customXml" Target="../ink/ink3495.xml"/><Relationship Id="rId17" Type="http://schemas.openxmlformats.org/officeDocument/2006/relationships/image" Target="../media/image324.png"/><Relationship Id="rId33" Type="http://schemas.openxmlformats.org/officeDocument/2006/relationships/image" Target="../media/image332.png"/><Relationship Id="rId38" Type="http://schemas.openxmlformats.org/officeDocument/2006/relationships/customXml" Target="../ink/ink3508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08" Type="http://schemas.openxmlformats.org/officeDocument/2006/relationships/customXml" Target="../ink/ink3543.xml"/><Relationship Id="rId124" Type="http://schemas.openxmlformats.org/officeDocument/2006/relationships/customXml" Target="../ink/ink3551.xml"/><Relationship Id="rId129" Type="http://schemas.openxmlformats.org/officeDocument/2006/relationships/image" Target="../media/image380.png"/><Relationship Id="rId54" Type="http://schemas.openxmlformats.org/officeDocument/2006/relationships/customXml" Target="../ink/ink3516.xml"/><Relationship Id="rId70" Type="http://schemas.openxmlformats.org/officeDocument/2006/relationships/customXml" Target="../ink/ink3524.xml"/><Relationship Id="rId75" Type="http://schemas.openxmlformats.org/officeDocument/2006/relationships/image" Target="../media/image354.png"/><Relationship Id="rId91" Type="http://schemas.openxmlformats.org/officeDocument/2006/relationships/image" Target="../media/image361.png"/><Relationship Id="rId96" Type="http://schemas.openxmlformats.org/officeDocument/2006/relationships/customXml" Target="../ink/ink3537.xml"/><Relationship Id="rId140" Type="http://schemas.openxmlformats.org/officeDocument/2006/relationships/customXml" Target="../ink/ink3559.xml"/><Relationship Id="rId145" Type="http://schemas.openxmlformats.org/officeDocument/2006/relationships/image" Target="../media/image388.png"/><Relationship Id="rId161" Type="http://schemas.openxmlformats.org/officeDocument/2006/relationships/image" Target="../media/image396.png"/><Relationship Id="rId166" Type="http://schemas.openxmlformats.org/officeDocument/2006/relationships/customXml" Target="../ink/ink357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492.xml"/><Relationship Id="rId23" Type="http://schemas.openxmlformats.org/officeDocument/2006/relationships/image" Target="../media/image327.png"/><Relationship Id="rId28" Type="http://schemas.openxmlformats.org/officeDocument/2006/relationships/customXml" Target="../ink/ink3503.xml"/><Relationship Id="rId49" Type="http://schemas.openxmlformats.org/officeDocument/2006/relationships/image" Target="../media/image340.png"/><Relationship Id="rId114" Type="http://schemas.openxmlformats.org/officeDocument/2006/relationships/customXml" Target="../ink/ink3546.xml"/><Relationship Id="rId119" Type="http://schemas.openxmlformats.org/officeDocument/2006/relationships/image" Target="../media/image375.png"/><Relationship Id="rId44" Type="http://schemas.openxmlformats.org/officeDocument/2006/relationships/customXml" Target="../ink/ink3511.xml"/><Relationship Id="rId60" Type="http://schemas.openxmlformats.org/officeDocument/2006/relationships/customXml" Target="../ink/ink3519.xml"/><Relationship Id="rId65" Type="http://schemas.openxmlformats.org/officeDocument/2006/relationships/image" Target="../media/image348.png"/><Relationship Id="rId81" Type="http://schemas.openxmlformats.org/officeDocument/2006/relationships/image" Target="../media/image357.png"/><Relationship Id="rId86" Type="http://schemas.openxmlformats.org/officeDocument/2006/relationships/customXml" Target="../ink/ink3532.xml"/><Relationship Id="rId130" Type="http://schemas.openxmlformats.org/officeDocument/2006/relationships/customXml" Target="../ink/ink3554.xml"/><Relationship Id="rId135" Type="http://schemas.openxmlformats.org/officeDocument/2006/relationships/image" Target="../media/image383.png"/><Relationship Id="rId151" Type="http://schemas.openxmlformats.org/officeDocument/2006/relationships/image" Target="../media/image391.png"/><Relationship Id="rId156" Type="http://schemas.openxmlformats.org/officeDocument/2006/relationships/customXml" Target="../ink/ink3567.xml"/><Relationship Id="rId13" Type="http://schemas.openxmlformats.org/officeDocument/2006/relationships/image" Target="../media/image322.png"/><Relationship Id="rId18" Type="http://schemas.openxmlformats.org/officeDocument/2006/relationships/customXml" Target="../ink/ink3498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506.xml"/><Relationship Id="rId50" Type="http://schemas.openxmlformats.org/officeDocument/2006/relationships/customXml" Target="../ink/ink3514.xml"/><Relationship Id="rId55" Type="http://schemas.openxmlformats.org/officeDocument/2006/relationships/image" Target="../media/image343.png"/><Relationship Id="rId76" Type="http://schemas.openxmlformats.org/officeDocument/2006/relationships/customXml" Target="../ink/ink3527.xml"/><Relationship Id="rId97" Type="http://schemas.openxmlformats.org/officeDocument/2006/relationships/image" Target="../media/image364.png"/><Relationship Id="rId104" Type="http://schemas.openxmlformats.org/officeDocument/2006/relationships/customXml" Target="../ink/ink3541.xml"/><Relationship Id="rId120" Type="http://schemas.openxmlformats.org/officeDocument/2006/relationships/customXml" Target="../ink/ink3549.xml"/><Relationship Id="rId125" Type="http://schemas.openxmlformats.org/officeDocument/2006/relationships/image" Target="../media/image378.png"/><Relationship Id="rId141" Type="http://schemas.openxmlformats.org/officeDocument/2006/relationships/image" Target="../media/image386.png"/><Relationship Id="rId146" Type="http://schemas.openxmlformats.org/officeDocument/2006/relationships/customXml" Target="../ink/ink3562.xml"/><Relationship Id="rId167" Type="http://schemas.openxmlformats.org/officeDocument/2006/relationships/image" Target="../media/image399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535.xml"/><Relationship Id="rId162" Type="http://schemas.openxmlformats.org/officeDocument/2006/relationships/customXml" Target="../ink/ink3570.xml"/><Relationship Id="rId2" Type="http://schemas.openxmlformats.org/officeDocument/2006/relationships/customXml" Target="../ink/ink3490.xml"/><Relationship Id="rId29" Type="http://schemas.openxmlformats.org/officeDocument/2006/relationships/image" Target="../media/image330.png"/><Relationship Id="rId24" Type="http://schemas.openxmlformats.org/officeDocument/2006/relationships/customXml" Target="../ink/ink3501.xml"/><Relationship Id="rId40" Type="http://schemas.openxmlformats.org/officeDocument/2006/relationships/customXml" Target="../ink/ink3509.xml"/><Relationship Id="rId45" Type="http://schemas.openxmlformats.org/officeDocument/2006/relationships/image" Target="../media/image338.png"/><Relationship Id="rId66" Type="http://schemas.openxmlformats.org/officeDocument/2006/relationships/customXml" Target="../ink/ink3522.xml"/><Relationship Id="rId87" Type="http://schemas.openxmlformats.org/officeDocument/2006/relationships/image" Target="../media/image352.png"/><Relationship Id="rId110" Type="http://schemas.openxmlformats.org/officeDocument/2006/relationships/customXml" Target="../ink/ink3544.xml"/><Relationship Id="rId115" Type="http://schemas.openxmlformats.org/officeDocument/2006/relationships/image" Target="../media/image373.png"/><Relationship Id="rId131" Type="http://schemas.openxmlformats.org/officeDocument/2006/relationships/image" Target="../media/image381.png"/><Relationship Id="rId136" Type="http://schemas.openxmlformats.org/officeDocument/2006/relationships/customXml" Target="../ink/ink3557.xml"/><Relationship Id="rId157" Type="http://schemas.openxmlformats.org/officeDocument/2006/relationships/image" Target="../media/image394.png"/><Relationship Id="rId61" Type="http://schemas.openxmlformats.org/officeDocument/2006/relationships/image" Target="../media/image346.png"/><Relationship Id="rId82" Type="http://schemas.openxmlformats.org/officeDocument/2006/relationships/customXml" Target="../ink/ink3530.xml"/><Relationship Id="rId152" Type="http://schemas.openxmlformats.org/officeDocument/2006/relationships/customXml" Target="../ink/ink3565.xml"/><Relationship Id="rId19" Type="http://schemas.openxmlformats.org/officeDocument/2006/relationships/image" Target="../media/image325.png"/><Relationship Id="rId14" Type="http://schemas.openxmlformats.org/officeDocument/2006/relationships/customXml" Target="../ink/ink3496.xml"/><Relationship Id="rId30" Type="http://schemas.openxmlformats.org/officeDocument/2006/relationships/customXml" Target="../ink/ink3504.xml"/><Relationship Id="rId35" Type="http://schemas.openxmlformats.org/officeDocument/2006/relationships/image" Target="../media/image333.png"/><Relationship Id="rId56" Type="http://schemas.openxmlformats.org/officeDocument/2006/relationships/customXml" Target="../ink/ink3517.xml"/><Relationship Id="rId77" Type="http://schemas.openxmlformats.org/officeDocument/2006/relationships/image" Target="../media/image355.png"/><Relationship Id="rId100" Type="http://schemas.openxmlformats.org/officeDocument/2006/relationships/customXml" Target="../ink/ink3539.xml"/><Relationship Id="rId105" Type="http://schemas.openxmlformats.org/officeDocument/2006/relationships/image" Target="../media/image368.png"/><Relationship Id="rId126" Type="http://schemas.openxmlformats.org/officeDocument/2006/relationships/customXml" Target="../ink/ink3552.xml"/><Relationship Id="rId147" Type="http://schemas.openxmlformats.org/officeDocument/2006/relationships/image" Target="../media/image389.png"/><Relationship Id="rId8" Type="http://schemas.openxmlformats.org/officeDocument/2006/relationships/customXml" Target="../ink/ink3493.xml"/><Relationship Id="rId51" Type="http://schemas.openxmlformats.org/officeDocument/2006/relationships/image" Target="../media/image341.png"/><Relationship Id="rId72" Type="http://schemas.openxmlformats.org/officeDocument/2006/relationships/customXml" Target="../ink/ink3525.xml"/><Relationship Id="rId93" Type="http://schemas.openxmlformats.org/officeDocument/2006/relationships/image" Target="../media/image362.png"/><Relationship Id="rId98" Type="http://schemas.openxmlformats.org/officeDocument/2006/relationships/customXml" Target="../ink/ink3538.xml"/><Relationship Id="rId121" Type="http://schemas.openxmlformats.org/officeDocument/2006/relationships/image" Target="../media/image376.png"/><Relationship Id="rId142" Type="http://schemas.openxmlformats.org/officeDocument/2006/relationships/customXml" Target="../ink/ink3560.xml"/><Relationship Id="rId163" Type="http://schemas.openxmlformats.org/officeDocument/2006/relationships/image" Target="../media/image397.png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512.xml"/><Relationship Id="rId67" Type="http://schemas.openxmlformats.org/officeDocument/2006/relationships/image" Target="../media/image349.png"/><Relationship Id="rId116" Type="http://schemas.openxmlformats.org/officeDocument/2006/relationships/customXml" Target="../ink/ink3547.xml"/><Relationship Id="rId137" Type="http://schemas.openxmlformats.org/officeDocument/2006/relationships/image" Target="../media/image384.png"/><Relationship Id="rId158" Type="http://schemas.openxmlformats.org/officeDocument/2006/relationships/customXml" Target="../ink/ink3568.xml"/><Relationship Id="rId20" Type="http://schemas.openxmlformats.org/officeDocument/2006/relationships/customXml" Target="../ink/ink3499.xml"/><Relationship Id="rId41" Type="http://schemas.openxmlformats.org/officeDocument/2006/relationships/image" Target="../media/image336.png"/><Relationship Id="rId62" Type="http://schemas.openxmlformats.org/officeDocument/2006/relationships/customXml" Target="../ink/ink3520.xml"/><Relationship Id="rId83" Type="http://schemas.openxmlformats.org/officeDocument/2006/relationships/image" Target="../media/image358.png"/><Relationship Id="rId88" Type="http://schemas.openxmlformats.org/officeDocument/2006/relationships/customXml" Target="../ink/ink3533.xml"/><Relationship Id="rId111" Type="http://schemas.openxmlformats.org/officeDocument/2006/relationships/image" Target="../media/image371.png"/><Relationship Id="rId132" Type="http://schemas.openxmlformats.org/officeDocument/2006/relationships/customXml" Target="../ink/ink3555.xml"/><Relationship Id="rId153" Type="http://schemas.openxmlformats.org/officeDocument/2006/relationships/image" Target="../media/image392.png"/><Relationship Id="rId15" Type="http://schemas.openxmlformats.org/officeDocument/2006/relationships/image" Target="../media/image323.png"/><Relationship Id="rId36" Type="http://schemas.openxmlformats.org/officeDocument/2006/relationships/customXml" Target="../ink/ink3507.xml"/><Relationship Id="rId57" Type="http://schemas.openxmlformats.org/officeDocument/2006/relationships/image" Target="../media/image344.png"/><Relationship Id="rId106" Type="http://schemas.openxmlformats.org/officeDocument/2006/relationships/customXml" Target="../ink/ink3542.xml"/><Relationship Id="rId127" Type="http://schemas.openxmlformats.org/officeDocument/2006/relationships/image" Target="../media/image379.png"/><Relationship Id="rId10" Type="http://schemas.openxmlformats.org/officeDocument/2006/relationships/customXml" Target="../ink/ink3494.xml"/><Relationship Id="rId31" Type="http://schemas.openxmlformats.org/officeDocument/2006/relationships/image" Target="../media/image331.png"/><Relationship Id="rId52" Type="http://schemas.openxmlformats.org/officeDocument/2006/relationships/customXml" Target="../ink/ink3515.xml"/><Relationship Id="rId73" Type="http://schemas.openxmlformats.org/officeDocument/2006/relationships/image" Target="../media/image353.png"/><Relationship Id="rId78" Type="http://schemas.openxmlformats.org/officeDocument/2006/relationships/customXml" Target="../ink/ink3528.xml"/><Relationship Id="rId94" Type="http://schemas.openxmlformats.org/officeDocument/2006/relationships/customXml" Target="../ink/ink3536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550.xml"/><Relationship Id="rId143" Type="http://schemas.openxmlformats.org/officeDocument/2006/relationships/image" Target="../media/image387.png"/><Relationship Id="rId148" Type="http://schemas.openxmlformats.org/officeDocument/2006/relationships/customXml" Target="../ink/ink3563.xml"/><Relationship Id="rId164" Type="http://schemas.openxmlformats.org/officeDocument/2006/relationships/customXml" Target="../ink/ink3571.xml"/><Relationship Id="rId4" Type="http://schemas.openxmlformats.org/officeDocument/2006/relationships/customXml" Target="../ink/ink3491.xml"/><Relationship Id="rId9" Type="http://schemas.openxmlformats.org/officeDocument/2006/relationships/image" Target="../media/image320.png"/><Relationship Id="rId26" Type="http://schemas.openxmlformats.org/officeDocument/2006/relationships/customXml" Target="../ink/ink3502.xml"/><Relationship Id="rId47" Type="http://schemas.openxmlformats.org/officeDocument/2006/relationships/image" Target="../media/image339.png"/><Relationship Id="rId68" Type="http://schemas.openxmlformats.org/officeDocument/2006/relationships/customXml" Target="../ink/ink3523.xml"/><Relationship Id="rId89" Type="http://schemas.openxmlformats.org/officeDocument/2006/relationships/image" Target="../media/image360.png"/><Relationship Id="rId112" Type="http://schemas.openxmlformats.org/officeDocument/2006/relationships/customXml" Target="../ink/ink3545.xml"/><Relationship Id="rId133" Type="http://schemas.openxmlformats.org/officeDocument/2006/relationships/image" Target="../media/image382.png"/><Relationship Id="rId154" Type="http://schemas.openxmlformats.org/officeDocument/2006/relationships/customXml" Target="../ink/ink3566.xml"/><Relationship Id="rId16" Type="http://schemas.openxmlformats.org/officeDocument/2006/relationships/customXml" Target="../ink/ink3497.xml"/><Relationship Id="rId37" Type="http://schemas.openxmlformats.org/officeDocument/2006/relationships/image" Target="../media/image334.png"/><Relationship Id="rId58" Type="http://schemas.openxmlformats.org/officeDocument/2006/relationships/customXml" Target="../ink/ink3518.xml"/><Relationship Id="rId79" Type="http://schemas.openxmlformats.org/officeDocument/2006/relationships/image" Target="../media/image356.png"/><Relationship Id="rId102" Type="http://schemas.openxmlformats.org/officeDocument/2006/relationships/customXml" Target="../ink/ink3540.xml"/><Relationship Id="rId123" Type="http://schemas.openxmlformats.org/officeDocument/2006/relationships/image" Target="../media/image377.png"/><Relationship Id="rId144" Type="http://schemas.openxmlformats.org/officeDocument/2006/relationships/customXml" Target="../ink/ink3561.xml"/><Relationship Id="rId90" Type="http://schemas.openxmlformats.org/officeDocument/2006/relationships/customXml" Target="../ink/ink3534.xml"/><Relationship Id="rId165" Type="http://schemas.openxmlformats.org/officeDocument/2006/relationships/image" Target="../media/image398.png"/><Relationship Id="rId27" Type="http://schemas.openxmlformats.org/officeDocument/2006/relationships/image" Target="../media/image329.png"/><Relationship Id="rId48" Type="http://schemas.openxmlformats.org/officeDocument/2006/relationships/customXml" Target="../ink/ink3513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34" Type="http://schemas.openxmlformats.org/officeDocument/2006/relationships/customXml" Target="../ink/ink3556.xml"/><Relationship Id="rId80" Type="http://schemas.openxmlformats.org/officeDocument/2006/relationships/customXml" Target="../ink/ink3529.xml"/><Relationship Id="rId155" Type="http://schemas.openxmlformats.org/officeDocument/2006/relationships/image" Target="../media/image393.png"/></Relationships>
</file>

<file path=ppt/slides/_rels/slide5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593.xml"/><Relationship Id="rId63" Type="http://schemas.openxmlformats.org/officeDocument/2006/relationships/image" Target="../media/image347.png"/><Relationship Id="rId84" Type="http://schemas.openxmlformats.org/officeDocument/2006/relationships/customXml" Target="../ink/ink3614.xml"/><Relationship Id="rId138" Type="http://schemas.openxmlformats.org/officeDocument/2006/relationships/customXml" Target="../ink/ink3641.xml"/><Relationship Id="rId159" Type="http://schemas.openxmlformats.org/officeDocument/2006/relationships/image" Target="../media/image395.png"/><Relationship Id="rId170" Type="http://schemas.openxmlformats.org/officeDocument/2006/relationships/customXml" Target="../ink/ink3657.xml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588.xml"/><Relationship Id="rId53" Type="http://schemas.openxmlformats.org/officeDocument/2006/relationships/image" Target="../media/image342.png"/><Relationship Id="rId74" Type="http://schemas.openxmlformats.org/officeDocument/2006/relationships/customXml" Target="../ink/ink3609.xml"/><Relationship Id="rId128" Type="http://schemas.openxmlformats.org/officeDocument/2006/relationships/customXml" Target="../ink/ink3636.xml"/><Relationship Id="rId149" Type="http://schemas.openxmlformats.org/officeDocument/2006/relationships/image" Target="../media/image390.png"/><Relationship Id="rId5" Type="http://schemas.openxmlformats.org/officeDocument/2006/relationships/image" Target="../media/image318.png"/><Relationship Id="rId95" Type="http://schemas.openxmlformats.org/officeDocument/2006/relationships/image" Target="../media/image363.png"/><Relationship Id="rId160" Type="http://schemas.openxmlformats.org/officeDocument/2006/relationships/customXml" Target="../ink/ink3652.xml"/><Relationship Id="rId22" Type="http://schemas.openxmlformats.org/officeDocument/2006/relationships/customXml" Target="../ink/ink3583.xml"/><Relationship Id="rId43" Type="http://schemas.openxmlformats.org/officeDocument/2006/relationships/image" Target="../media/image337.png"/><Relationship Id="rId64" Type="http://schemas.openxmlformats.org/officeDocument/2006/relationships/customXml" Target="../ink/ink3604.xml"/><Relationship Id="rId118" Type="http://schemas.openxmlformats.org/officeDocument/2006/relationships/customXml" Target="../ink/ink3631.xml"/><Relationship Id="rId139" Type="http://schemas.openxmlformats.org/officeDocument/2006/relationships/image" Target="../media/image385.png"/><Relationship Id="rId85" Type="http://schemas.openxmlformats.org/officeDocument/2006/relationships/image" Target="../media/image359.png"/><Relationship Id="rId150" Type="http://schemas.openxmlformats.org/officeDocument/2006/relationships/customXml" Target="../ink/ink3647.xml"/><Relationship Id="rId171" Type="http://schemas.openxmlformats.org/officeDocument/2006/relationships/image" Target="../media/image401.png"/><Relationship Id="rId12" Type="http://schemas.openxmlformats.org/officeDocument/2006/relationships/customXml" Target="../ink/ink3578.xml"/><Relationship Id="rId33" Type="http://schemas.openxmlformats.org/officeDocument/2006/relationships/image" Target="../media/image332.png"/><Relationship Id="rId108" Type="http://schemas.openxmlformats.org/officeDocument/2006/relationships/customXml" Target="../ink/ink3626.xml"/><Relationship Id="rId129" Type="http://schemas.openxmlformats.org/officeDocument/2006/relationships/image" Target="../media/image380.png"/><Relationship Id="rId54" Type="http://schemas.openxmlformats.org/officeDocument/2006/relationships/customXml" Target="../ink/ink3599.xml"/><Relationship Id="rId75" Type="http://schemas.openxmlformats.org/officeDocument/2006/relationships/image" Target="../media/image354.png"/><Relationship Id="rId96" Type="http://schemas.openxmlformats.org/officeDocument/2006/relationships/customXml" Target="../ink/ink3620.xml"/><Relationship Id="rId140" Type="http://schemas.openxmlformats.org/officeDocument/2006/relationships/customXml" Target="../ink/ink3642.xml"/><Relationship Id="rId161" Type="http://schemas.openxmlformats.org/officeDocument/2006/relationships/image" Target="../media/image396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575.xml"/><Relationship Id="rId23" Type="http://schemas.openxmlformats.org/officeDocument/2006/relationships/image" Target="../media/image327.png"/><Relationship Id="rId28" Type="http://schemas.openxmlformats.org/officeDocument/2006/relationships/customXml" Target="../ink/ink3586.xml"/><Relationship Id="rId49" Type="http://schemas.openxmlformats.org/officeDocument/2006/relationships/image" Target="../media/image340.png"/><Relationship Id="rId114" Type="http://schemas.openxmlformats.org/officeDocument/2006/relationships/customXml" Target="../ink/ink3629.xml"/><Relationship Id="rId119" Type="http://schemas.openxmlformats.org/officeDocument/2006/relationships/image" Target="../media/image375.png"/><Relationship Id="rId44" Type="http://schemas.openxmlformats.org/officeDocument/2006/relationships/customXml" Target="../ink/ink3594.xml"/><Relationship Id="rId60" Type="http://schemas.openxmlformats.org/officeDocument/2006/relationships/customXml" Target="../ink/ink3602.xml"/><Relationship Id="rId65" Type="http://schemas.openxmlformats.org/officeDocument/2006/relationships/image" Target="../media/image348.png"/><Relationship Id="rId81" Type="http://schemas.openxmlformats.org/officeDocument/2006/relationships/image" Target="../media/image357.png"/><Relationship Id="rId86" Type="http://schemas.openxmlformats.org/officeDocument/2006/relationships/customXml" Target="../ink/ink3615.xml"/><Relationship Id="rId130" Type="http://schemas.openxmlformats.org/officeDocument/2006/relationships/customXml" Target="../ink/ink3637.xml"/><Relationship Id="rId135" Type="http://schemas.openxmlformats.org/officeDocument/2006/relationships/image" Target="../media/image383.png"/><Relationship Id="rId151" Type="http://schemas.openxmlformats.org/officeDocument/2006/relationships/image" Target="../media/image391.png"/><Relationship Id="rId156" Type="http://schemas.openxmlformats.org/officeDocument/2006/relationships/customXml" Target="../ink/ink3650.xml"/><Relationship Id="rId172" Type="http://schemas.openxmlformats.org/officeDocument/2006/relationships/customXml" Target="../ink/ink3658.xml"/><Relationship Id="rId13" Type="http://schemas.openxmlformats.org/officeDocument/2006/relationships/image" Target="../media/image322.png"/><Relationship Id="rId18" Type="http://schemas.openxmlformats.org/officeDocument/2006/relationships/customXml" Target="../ink/ink3581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589.xml"/><Relationship Id="rId50" Type="http://schemas.openxmlformats.org/officeDocument/2006/relationships/customXml" Target="../ink/ink3597.xml"/><Relationship Id="rId55" Type="http://schemas.openxmlformats.org/officeDocument/2006/relationships/image" Target="../media/image343.png"/><Relationship Id="rId76" Type="http://schemas.openxmlformats.org/officeDocument/2006/relationships/customXml" Target="../ink/ink3610.xml"/><Relationship Id="rId97" Type="http://schemas.openxmlformats.org/officeDocument/2006/relationships/image" Target="../media/image364.png"/><Relationship Id="rId104" Type="http://schemas.openxmlformats.org/officeDocument/2006/relationships/customXml" Target="../ink/ink3624.xml"/><Relationship Id="rId120" Type="http://schemas.openxmlformats.org/officeDocument/2006/relationships/customXml" Target="../ink/ink3632.xml"/><Relationship Id="rId125" Type="http://schemas.openxmlformats.org/officeDocument/2006/relationships/image" Target="../media/image378.png"/><Relationship Id="rId141" Type="http://schemas.openxmlformats.org/officeDocument/2006/relationships/image" Target="../media/image386.png"/><Relationship Id="rId146" Type="http://schemas.openxmlformats.org/officeDocument/2006/relationships/customXml" Target="../ink/ink3645.xml"/><Relationship Id="rId167" Type="http://schemas.openxmlformats.org/officeDocument/2006/relationships/image" Target="../media/image399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618.xml"/><Relationship Id="rId162" Type="http://schemas.openxmlformats.org/officeDocument/2006/relationships/customXml" Target="../ink/ink3653.xml"/><Relationship Id="rId2" Type="http://schemas.openxmlformats.org/officeDocument/2006/relationships/customXml" Target="../ink/ink3573.xml"/><Relationship Id="rId29" Type="http://schemas.openxmlformats.org/officeDocument/2006/relationships/image" Target="../media/image330.png"/><Relationship Id="rId24" Type="http://schemas.openxmlformats.org/officeDocument/2006/relationships/customXml" Target="../ink/ink3584.xml"/><Relationship Id="rId40" Type="http://schemas.openxmlformats.org/officeDocument/2006/relationships/customXml" Target="../ink/ink3592.xml"/><Relationship Id="rId45" Type="http://schemas.openxmlformats.org/officeDocument/2006/relationships/image" Target="../media/image338.png"/><Relationship Id="rId66" Type="http://schemas.openxmlformats.org/officeDocument/2006/relationships/customXml" Target="../ink/ink3605.xml"/><Relationship Id="rId87" Type="http://schemas.openxmlformats.org/officeDocument/2006/relationships/image" Target="../media/image352.png"/><Relationship Id="rId110" Type="http://schemas.openxmlformats.org/officeDocument/2006/relationships/customXml" Target="../ink/ink3627.xml"/><Relationship Id="rId115" Type="http://schemas.openxmlformats.org/officeDocument/2006/relationships/image" Target="../media/image373.png"/><Relationship Id="rId131" Type="http://schemas.openxmlformats.org/officeDocument/2006/relationships/image" Target="../media/image381.png"/><Relationship Id="rId136" Type="http://schemas.openxmlformats.org/officeDocument/2006/relationships/customXml" Target="../ink/ink3640.xml"/><Relationship Id="rId157" Type="http://schemas.openxmlformats.org/officeDocument/2006/relationships/image" Target="../media/image394.png"/><Relationship Id="rId61" Type="http://schemas.openxmlformats.org/officeDocument/2006/relationships/image" Target="../media/image346.png"/><Relationship Id="rId82" Type="http://schemas.openxmlformats.org/officeDocument/2006/relationships/customXml" Target="../ink/ink3613.xml"/><Relationship Id="rId152" Type="http://schemas.openxmlformats.org/officeDocument/2006/relationships/customXml" Target="../ink/ink3648.xml"/><Relationship Id="rId173" Type="http://schemas.openxmlformats.org/officeDocument/2006/relationships/image" Target="../media/image402.png"/><Relationship Id="rId19" Type="http://schemas.openxmlformats.org/officeDocument/2006/relationships/image" Target="../media/image325.png"/><Relationship Id="rId14" Type="http://schemas.openxmlformats.org/officeDocument/2006/relationships/customXml" Target="../ink/ink3579.xml"/><Relationship Id="rId30" Type="http://schemas.openxmlformats.org/officeDocument/2006/relationships/customXml" Target="../ink/ink3587.xml"/><Relationship Id="rId35" Type="http://schemas.openxmlformats.org/officeDocument/2006/relationships/image" Target="../media/image333.png"/><Relationship Id="rId56" Type="http://schemas.openxmlformats.org/officeDocument/2006/relationships/customXml" Target="../ink/ink3600.xml"/><Relationship Id="rId77" Type="http://schemas.openxmlformats.org/officeDocument/2006/relationships/image" Target="../media/image355.png"/><Relationship Id="rId100" Type="http://schemas.openxmlformats.org/officeDocument/2006/relationships/customXml" Target="../ink/ink3622.xml"/><Relationship Id="rId105" Type="http://schemas.openxmlformats.org/officeDocument/2006/relationships/image" Target="../media/image368.png"/><Relationship Id="rId126" Type="http://schemas.openxmlformats.org/officeDocument/2006/relationships/customXml" Target="../ink/ink3635.xml"/><Relationship Id="rId147" Type="http://schemas.openxmlformats.org/officeDocument/2006/relationships/image" Target="../media/image389.png"/><Relationship Id="rId168" Type="http://schemas.openxmlformats.org/officeDocument/2006/relationships/customXml" Target="../ink/ink3656.xml"/><Relationship Id="rId8" Type="http://schemas.openxmlformats.org/officeDocument/2006/relationships/customXml" Target="../ink/ink3576.xml"/><Relationship Id="rId51" Type="http://schemas.openxmlformats.org/officeDocument/2006/relationships/image" Target="../media/image341.png"/><Relationship Id="rId72" Type="http://schemas.openxmlformats.org/officeDocument/2006/relationships/customXml" Target="../ink/ink3608.xml"/><Relationship Id="rId93" Type="http://schemas.openxmlformats.org/officeDocument/2006/relationships/image" Target="../media/image362.png"/><Relationship Id="rId98" Type="http://schemas.openxmlformats.org/officeDocument/2006/relationships/customXml" Target="../ink/ink3621.xml"/><Relationship Id="rId121" Type="http://schemas.openxmlformats.org/officeDocument/2006/relationships/image" Target="../media/image376.png"/><Relationship Id="rId142" Type="http://schemas.openxmlformats.org/officeDocument/2006/relationships/customXml" Target="../ink/ink3643.xml"/><Relationship Id="rId163" Type="http://schemas.openxmlformats.org/officeDocument/2006/relationships/image" Target="../media/image397.png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595.xml"/><Relationship Id="rId67" Type="http://schemas.openxmlformats.org/officeDocument/2006/relationships/image" Target="../media/image349.png"/><Relationship Id="rId116" Type="http://schemas.openxmlformats.org/officeDocument/2006/relationships/customXml" Target="../ink/ink3630.xml"/><Relationship Id="rId137" Type="http://schemas.openxmlformats.org/officeDocument/2006/relationships/image" Target="../media/image384.png"/><Relationship Id="rId158" Type="http://schemas.openxmlformats.org/officeDocument/2006/relationships/customXml" Target="../ink/ink3651.xml"/><Relationship Id="rId20" Type="http://schemas.openxmlformats.org/officeDocument/2006/relationships/customXml" Target="../ink/ink3582.xml"/><Relationship Id="rId41" Type="http://schemas.openxmlformats.org/officeDocument/2006/relationships/image" Target="../media/image336.png"/><Relationship Id="rId62" Type="http://schemas.openxmlformats.org/officeDocument/2006/relationships/customXml" Target="../ink/ink3603.xml"/><Relationship Id="rId83" Type="http://schemas.openxmlformats.org/officeDocument/2006/relationships/image" Target="../media/image358.png"/><Relationship Id="rId88" Type="http://schemas.openxmlformats.org/officeDocument/2006/relationships/customXml" Target="../ink/ink3616.xml"/><Relationship Id="rId111" Type="http://schemas.openxmlformats.org/officeDocument/2006/relationships/image" Target="../media/image371.png"/><Relationship Id="rId132" Type="http://schemas.openxmlformats.org/officeDocument/2006/relationships/customXml" Target="../ink/ink3638.xml"/><Relationship Id="rId153" Type="http://schemas.openxmlformats.org/officeDocument/2006/relationships/image" Target="../media/image392.png"/><Relationship Id="rId174" Type="http://schemas.openxmlformats.org/officeDocument/2006/relationships/customXml" Target="../ink/ink3659.xml"/><Relationship Id="rId15" Type="http://schemas.openxmlformats.org/officeDocument/2006/relationships/image" Target="../media/image323.png"/><Relationship Id="rId36" Type="http://schemas.openxmlformats.org/officeDocument/2006/relationships/customXml" Target="../ink/ink3590.xml"/><Relationship Id="rId57" Type="http://schemas.openxmlformats.org/officeDocument/2006/relationships/image" Target="../media/image344.png"/><Relationship Id="rId106" Type="http://schemas.openxmlformats.org/officeDocument/2006/relationships/customXml" Target="../ink/ink3625.xml"/><Relationship Id="rId127" Type="http://schemas.openxmlformats.org/officeDocument/2006/relationships/image" Target="../media/image379.png"/><Relationship Id="rId10" Type="http://schemas.openxmlformats.org/officeDocument/2006/relationships/customXml" Target="../ink/ink3577.xml"/><Relationship Id="rId31" Type="http://schemas.openxmlformats.org/officeDocument/2006/relationships/image" Target="../media/image331.png"/><Relationship Id="rId52" Type="http://schemas.openxmlformats.org/officeDocument/2006/relationships/customXml" Target="../ink/ink3598.xml"/><Relationship Id="rId73" Type="http://schemas.openxmlformats.org/officeDocument/2006/relationships/image" Target="../media/image353.png"/><Relationship Id="rId78" Type="http://schemas.openxmlformats.org/officeDocument/2006/relationships/customXml" Target="../ink/ink3611.xml"/><Relationship Id="rId94" Type="http://schemas.openxmlformats.org/officeDocument/2006/relationships/customXml" Target="../ink/ink3619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633.xml"/><Relationship Id="rId143" Type="http://schemas.openxmlformats.org/officeDocument/2006/relationships/image" Target="../media/image387.png"/><Relationship Id="rId148" Type="http://schemas.openxmlformats.org/officeDocument/2006/relationships/customXml" Target="../ink/ink3646.xml"/><Relationship Id="rId164" Type="http://schemas.openxmlformats.org/officeDocument/2006/relationships/customXml" Target="../ink/ink3654.xml"/><Relationship Id="rId169" Type="http://schemas.openxmlformats.org/officeDocument/2006/relationships/image" Target="../media/image400.png"/><Relationship Id="rId4" Type="http://schemas.openxmlformats.org/officeDocument/2006/relationships/customXml" Target="../ink/ink3574.xml"/><Relationship Id="rId9" Type="http://schemas.openxmlformats.org/officeDocument/2006/relationships/image" Target="../media/image320.png"/><Relationship Id="rId26" Type="http://schemas.openxmlformats.org/officeDocument/2006/relationships/customXml" Target="../ink/ink3585.xml"/><Relationship Id="rId47" Type="http://schemas.openxmlformats.org/officeDocument/2006/relationships/image" Target="../media/image339.png"/><Relationship Id="rId68" Type="http://schemas.openxmlformats.org/officeDocument/2006/relationships/customXml" Target="../ink/ink3606.xml"/><Relationship Id="rId89" Type="http://schemas.openxmlformats.org/officeDocument/2006/relationships/image" Target="../media/image360.png"/><Relationship Id="rId112" Type="http://schemas.openxmlformats.org/officeDocument/2006/relationships/customXml" Target="../ink/ink3628.xml"/><Relationship Id="rId133" Type="http://schemas.openxmlformats.org/officeDocument/2006/relationships/image" Target="../media/image382.png"/><Relationship Id="rId154" Type="http://schemas.openxmlformats.org/officeDocument/2006/relationships/customXml" Target="../ink/ink3649.xml"/><Relationship Id="rId175" Type="http://schemas.openxmlformats.org/officeDocument/2006/relationships/image" Target="../media/image403.png"/><Relationship Id="rId16" Type="http://schemas.openxmlformats.org/officeDocument/2006/relationships/customXml" Target="../ink/ink3580.xml"/><Relationship Id="rId37" Type="http://schemas.openxmlformats.org/officeDocument/2006/relationships/image" Target="../media/image334.png"/><Relationship Id="rId58" Type="http://schemas.openxmlformats.org/officeDocument/2006/relationships/customXml" Target="../ink/ink3601.xml"/><Relationship Id="rId79" Type="http://schemas.openxmlformats.org/officeDocument/2006/relationships/image" Target="../media/image356.png"/><Relationship Id="rId102" Type="http://schemas.openxmlformats.org/officeDocument/2006/relationships/customXml" Target="../ink/ink3623.xml"/><Relationship Id="rId123" Type="http://schemas.openxmlformats.org/officeDocument/2006/relationships/image" Target="../media/image377.png"/><Relationship Id="rId144" Type="http://schemas.openxmlformats.org/officeDocument/2006/relationships/customXml" Target="../ink/ink3644.xml"/><Relationship Id="rId90" Type="http://schemas.openxmlformats.org/officeDocument/2006/relationships/customXml" Target="../ink/ink3617.xml"/><Relationship Id="rId165" Type="http://schemas.openxmlformats.org/officeDocument/2006/relationships/image" Target="../media/image398.png"/><Relationship Id="rId27" Type="http://schemas.openxmlformats.org/officeDocument/2006/relationships/image" Target="../media/image329.png"/><Relationship Id="rId48" Type="http://schemas.openxmlformats.org/officeDocument/2006/relationships/customXml" Target="../ink/ink3596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34" Type="http://schemas.openxmlformats.org/officeDocument/2006/relationships/customXml" Target="../ink/ink3639.xml"/><Relationship Id="rId80" Type="http://schemas.openxmlformats.org/officeDocument/2006/relationships/customXml" Target="../ink/ink3612.xml"/><Relationship Id="rId155" Type="http://schemas.openxmlformats.org/officeDocument/2006/relationships/image" Target="../media/image393.png"/><Relationship Id="rId17" Type="http://schemas.openxmlformats.org/officeDocument/2006/relationships/image" Target="../media/image324.png"/><Relationship Id="rId38" Type="http://schemas.openxmlformats.org/officeDocument/2006/relationships/customXml" Target="../ink/ink3591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24" Type="http://schemas.openxmlformats.org/officeDocument/2006/relationships/customXml" Target="../ink/ink3634.xml"/><Relationship Id="rId70" Type="http://schemas.openxmlformats.org/officeDocument/2006/relationships/customXml" Target="../ink/ink3607.xml"/><Relationship Id="rId91" Type="http://schemas.openxmlformats.org/officeDocument/2006/relationships/image" Target="../media/image361.png"/><Relationship Id="rId145" Type="http://schemas.openxmlformats.org/officeDocument/2006/relationships/image" Target="../media/image388.png"/><Relationship Id="rId166" Type="http://schemas.openxmlformats.org/officeDocument/2006/relationships/customXml" Target="../ink/ink3655.xml"/></Relationships>
</file>

<file path=ppt/slides/_rels/slide5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680.xml"/><Relationship Id="rId63" Type="http://schemas.openxmlformats.org/officeDocument/2006/relationships/image" Target="../media/image347.png"/><Relationship Id="rId84" Type="http://schemas.openxmlformats.org/officeDocument/2006/relationships/customXml" Target="../ink/ink3701.xml"/><Relationship Id="rId138" Type="http://schemas.openxmlformats.org/officeDocument/2006/relationships/customXml" Target="../ink/ink3728.xml"/><Relationship Id="rId159" Type="http://schemas.openxmlformats.org/officeDocument/2006/relationships/image" Target="../media/image395.png"/><Relationship Id="rId170" Type="http://schemas.openxmlformats.org/officeDocument/2006/relationships/customXml" Target="../ink/ink3744.xml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675.xml"/><Relationship Id="rId53" Type="http://schemas.openxmlformats.org/officeDocument/2006/relationships/image" Target="../media/image342.png"/><Relationship Id="rId74" Type="http://schemas.openxmlformats.org/officeDocument/2006/relationships/customXml" Target="../ink/ink3696.xml"/><Relationship Id="rId128" Type="http://schemas.openxmlformats.org/officeDocument/2006/relationships/customXml" Target="../ink/ink3723.xml"/><Relationship Id="rId149" Type="http://schemas.openxmlformats.org/officeDocument/2006/relationships/image" Target="../media/image390.png"/><Relationship Id="rId5" Type="http://schemas.openxmlformats.org/officeDocument/2006/relationships/image" Target="../media/image318.png"/><Relationship Id="rId95" Type="http://schemas.openxmlformats.org/officeDocument/2006/relationships/image" Target="../media/image363.png"/><Relationship Id="rId160" Type="http://schemas.openxmlformats.org/officeDocument/2006/relationships/customXml" Target="../ink/ink3739.xml"/><Relationship Id="rId181" Type="http://schemas.openxmlformats.org/officeDocument/2006/relationships/image" Target="../media/image406.png"/><Relationship Id="rId22" Type="http://schemas.openxmlformats.org/officeDocument/2006/relationships/customXml" Target="../ink/ink3670.xml"/><Relationship Id="rId43" Type="http://schemas.openxmlformats.org/officeDocument/2006/relationships/image" Target="../media/image337.png"/><Relationship Id="rId64" Type="http://schemas.openxmlformats.org/officeDocument/2006/relationships/customXml" Target="../ink/ink3691.xml"/><Relationship Id="rId118" Type="http://schemas.openxmlformats.org/officeDocument/2006/relationships/customXml" Target="../ink/ink3718.xml"/><Relationship Id="rId139" Type="http://schemas.openxmlformats.org/officeDocument/2006/relationships/image" Target="../media/image385.png"/><Relationship Id="rId85" Type="http://schemas.openxmlformats.org/officeDocument/2006/relationships/image" Target="../media/image359.png"/><Relationship Id="rId150" Type="http://schemas.openxmlformats.org/officeDocument/2006/relationships/customXml" Target="../ink/ink3734.xml"/><Relationship Id="rId171" Type="http://schemas.openxmlformats.org/officeDocument/2006/relationships/image" Target="../media/image401.png"/><Relationship Id="rId12" Type="http://schemas.openxmlformats.org/officeDocument/2006/relationships/customXml" Target="../ink/ink3665.xml"/><Relationship Id="rId33" Type="http://schemas.openxmlformats.org/officeDocument/2006/relationships/image" Target="../media/image332.png"/><Relationship Id="rId108" Type="http://schemas.openxmlformats.org/officeDocument/2006/relationships/customXml" Target="../ink/ink3713.xml"/><Relationship Id="rId129" Type="http://schemas.openxmlformats.org/officeDocument/2006/relationships/image" Target="../media/image380.png"/><Relationship Id="rId54" Type="http://schemas.openxmlformats.org/officeDocument/2006/relationships/customXml" Target="../ink/ink3686.xml"/><Relationship Id="rId75" Type="http://schemas.openxmlformats.org/officeDocument/2006/relationships/image" Target="../media/image354.png"/><Relationship Id="rId96" Type="http://schemas.openxmlformats.org/officeDocument/2006/relationships/customXml" Target="../ink/ink3707.xml"/><Relationship Id="rId140" Type="http://schemas.openxmlformats.org/officeDocument/2006/relationships/customXml" Target="../ink/ink3729.xml"/><Relationship Id="rId161" Type="http://schemas.openxmlformats.org/officeDocument/2006/relationships/image" Target="../media/image396.png"/><Relationship Id="rId182" Type="http://schemas.openxmlformats.org/officeDocument/2006/relationships/customXml" Target="../ink/ink3750.xml"/><Relationship Id="rId6" Type="http://schemas.openxmlformats.org/officeDocument/2006/relationships/customXml" Target="../ink/ink3662.xml"/><Relationship Id="rId23" Type="http://schemas.openxmlformats.org/officeDocument/2006/relationships/image" Target="../media/image327.png"/><Relationship Id="rId119" Type="http://schemas.openxmlformats.org/officeDocument/2006/relationships/image" Target="../media/image375.png"/><Relationship Id="rId44" Type="http://schemas.openxmlformats.org/officeDocument/2006/relationships/customXml" Target="../ink/ink3681.xml"/><Relationship Id="rId65" Type="http://schemas.openxmlformats.org/officeDocument/2006/relationships/image" Target="../media/image348.png"/><Relationship Id="rId86" Type="http://schemas.openxmlformats.org/officeDocument/2006/relationships/customXml" Target="../ink/ink3702.xml"/><Relationship Id="rId130" Type="http://schemas.openxmlformats.org/officeDocument/2006/relationships/customXml" Target="../ink/ink3724.xml"/><Relationship Id="rId151" Type="http://schemas.openxmlformats.org/officeDocument/2006/relationships/image" Target="../media/image391.png"/><Relationship Id="rId172" Type="http://schemas.openxmlformats.org/officeDocument/2006/relationships/customXml" Target="../ink/ink3745.xml"/><Relationship Id="rId13" Type="http://schemas.openxmlformats.org/officeDocument/2006/relationships/image" Target="../media/image322.png"/><Relationship Id="rId18" Type="http://schemas.openxmlformats.org/officeDocument/2006/relationships/customXml" Target="../ink/ink3668.xml"/><Relationship Id="rId39" Type="http://schemas.openxmlformats.org/officeDocument/2006/relationships/image" Target="../media/image335.png"/><Relationship Id="rId109" Type="http://schemas.openxmlformats.org/officeDocument/2006/relationships/image" Target="../media/image370.png"/><Relationship Id="rId34" Type="http://schemas.openxmlformats.org/officeDocument/2006/relationships/customXml" Target="../ink/ink3676.xml"/><Relationship Id="rId50" Type="http://schemas.openxmlformats.org/officeDocument/2006/relationships/customXml" Target="../ink/ink3684.xml"/><Relationship Id="rId55" Type="http://schemas.openxmlformats.org/officeDocument/2006/relationships/image" Target="../media/image343.png"/><Relationship Id="rId76" Type="http://schemas.openxmlformats.org/officeDocument/2006/relationships/customXml" Target="../ink/ink3697.xml"/><Relationship Id="rId97" Type="http://schemas.openxmlformats.org/officeDocument/2006/relationships/image" Target="../media/image364.png"/><Relationship Id="rId104" Type="http://schemas.openxmlformats.org/officeDocument/2006/relationships/customXml" Target="../ink/ink3711.xml"/><Relationship Id="rId120" Type="http://schemas.openxmlformats.org/officeDocument/2006/relationships/customXml" Target="../ink/ink3719.xml"/><Relationship Id="rId125" Type="http://schemas.openxmlformats.org/officeDocument/2006/relationships/image" Target="../media/image378.png"/><Relationship Id="rId141" Type="http://schemas.openxmlformats.org/officeDocument/2006/relationships/image" Target="../media/image386.png"/><Relationship Id="rId146" Type="http://schemas.openxmlformats.org/officeDocument/2006/relationships/customXml" Target="../ink/ink3732.xml"/><Relationship Id="rId167" Type="http://schemas.openxmlformats.org/officeDocument/2006/relationships/image" Target="../media/image399.png"/><Relationship Id="rId7" Type="http://schemas.openxmlformats.org/officeDocument/2006/relationships/image" Target="../media/image319.png"/><Relationship Id="rId71" Type="http://schemas.openxmlformats.org/officeDocument/2006/relationships/image" Target="../media/image351.png"/><Relationship Id="rId92" Type="http://schemas.openxmlformats.org/officeDocument/2006/relationships/customXml" Target="../ink/ink3705.xml"/><Relationship Id="rId162" Type="http://schemas.openxmlformats.org/officeDocument/2006/relationships/customXml" Target="../ink/ink3740.xml"/><Relationship Id="rId183" Type="http://schemas.openxmlformats.org/officeDocument/2006/relationships/image" Target="../media/image407.png"/><Relationship Id="rId2" Type="http://schemas.openxmlformats.org/officeDocument/2006/relationships/customXml" Target="../ink/ink3660.xml"/><Relationship Id="rId29" Type="http://schemas.openxmlformats.org/officeDocument/2006/relationships/image" Target="../media/image330.png"/><Relationship Id="rId24" Type="http://schemas.openxmlformats.org/officeDocument/2006/relationships/customXml" Target="../ink/ink3671.xml"/><Relationship Id="rId40" Type="http://schemas.openxmlformats.org/officeDocument/2006/relationships/customXml" Target="../ink/ink3679.xml"/><Relationship Id="rId45" Type="http://schemas.openxmlformats.org/officeDocument/2006/relationships/image" Target="../media/image338.png"/><Relationship Id="rId66" Type="http://schemas.openxmlformats.org/officeDocument/2006/relationships/customXml" Target="../ink/ink3692.xml"/><Relationship Id="rId87" Type="http://schemas.openxmlformats.org/officeDocument/2006/relationships/image" Target="../media/image352.png"/><Relationship Id="rId110" Type="http://schemas.openxmlformats.org/officeDocument/2006/relationships/customXml" Target="../ink/ink3714.xml"/><Relationship Id="rId115" Type="http://schemas.openxmlformats.org/officeDocument/2006/relationships/image" Target="../media/image373.png"/><Relationship Id="rId131" Type="http://schemas.openxmlformats.org/officeDocument/2006/relationships/image" Target="../media/image381.png"/><Relationship Id="rId136" Type="http://schemas.openxmlformats.org/officeDocument/2006/relationships/customXml" Target="../ink/ink3727.xml"/><Relationship Id="rId157" Type="http://schemas.openxmlformats.org/officeDocument/2006/relationships/image" Target="../media/image394.png"/><Relationship Id="rId178" Type="http://schemas.openxmlformats.org/officeDocument/2006/relationships/customXml" Target="../ink/ink3748.xml"/><Relationship Id="rId61" Type="http://schemas.openxmlformats.org/officeDocument/2006/relationships/image" Target="../media/image346.png"/><Relationship Id="rId82" Type="http://schemas.openxmlformats.org/officeDocument/2006/relationships/customXml" Target="../ink/ink3700.xml"/><Relationship Id="rId152" Type="http://schemas.openxmlformats.org/officeDocument/2006/relationships/customXml" Target="../ink/ink3735.xml"/><Relationship Id="rId173" Type="http://schemas.openxmlformats.org/officeDocument/2006/relationships/image" Target="../media/image402.png"/><Relationship Id="rId19" Type="http://schemas.openxmlformats.org/officeDocument/2006/relationships/image" Target="../media/image325.png"/><Relationship Id="rId14" Type="http://schemas.openxmlformats.org/officeDocument/2006/relationships/customXml" Target="../ink/ink3666.xml"/><Relationship Id="rId30" Type="http://schemas.openxmlformats.org/officeDocument/2006/relationships/customXml" Target="../ink/ink3674.xml"/><Relationship Id="rId35" Type="http://schemas.openxmlformats.org/officeDocument/2006/relationships/image" Target="../media/image333.png"/><Relationship Id="rId56" Type="http://schemas.openxmlformats.org/officeDocument/2006/relationships/customXml" Target="../ink/ink3687.xml"/><Relationship Id="rId77" Type="http://schemas.openxmlformats.org/officeDocument/2006/relationships/image" Target="../media/image355.png"/><Relationship Id="rId100" Type="http://schemas.openxmlformats.org/officeDocument/2006/relationships/customXml" Target="../ink/ink3709.xml"/><Relationship Id="rId105" Type="http://schemas.openxmlformats.org/officeDocument/2006/relationships/image" Target="../media/image368.png"/><Relationship Id="rId126" Type="http://schemas.openxmlformats.org/officeDocument/2006/relationships/customXml" Target="../ink/ink3722.xml"/><Relationship Id="rId147" Type="http://schemas.openxmlformats.org/officeDocument/2006/relationships/image" Target="../media/image389.png"/><Relationship Id="rId168" Type="http://schemas.openxmlformats.org/officeDocument/2006/relationships/customXml" Target="../ink/ink3743.xml"/><Relationship Id="rId8" Type="http://schemas.openxmlformats.org/officeDocument/2006/relationships/customXml" Target="../ink/ink3663.xml"/><Relationship Id="rId51" Type="http://schemas.openxmlformats.org/officeDocument/2006/relationships/image" Target="../media/image341.png"/><Relationship Id="rId72" Type="http://schemas.openxmlformats.org/officeDocument/2006/relationships/customXml" Target="../ink/ink3695.xml"/><Relationship Id="rId93" Type="http://schemas.openxmlformats.org/officeDocument/2006/relationships/image" Target="../media/image362.png"/><Relationship Id="rId98" Type="http://schemas.openxmlformats.org/officeDocument/2006/relationships/customXml" Target="../ink/ink3708.xml"/><Relationship Id="rId121" Type="http://schemas.openxmlformats.org/officeDocument/2006/relationships/image" Target="../media/image376.png"/><Relationship Id="rId142" Type="http://schemas.openxmlformats.org/officeDocument/2006/relationships/customXml" Target="../ink/ink3730.xml"/><Relationship Id="rId163" Type="http://schemas.openxmlformats.org/officeDocument/2006/relationships/image" Target="../media/image397.png"/><Relationship Id="rId184" Type="http://schemas.openxmlformats.org/officeDocument/2006/relationships/customXml" Target="../ink/ink3751.xml"/><Relationship Id="rId3" Type="http://schemas.openxmlformats.org/officeDocument/2006/relationships/image" Target="../media/image317.png"/><Relationship Id="rId25" Type="http://schemas.openxmlformats.org/officeDocument/2006/relationships/image" Target="../media/image328.png"/><Relationship Id="rId46" Type="http://schemas.openxmlformats.org/officeDocument/2006/relationships/customXml" Target="../ink/ink3682.xml"/><Relationship Id="rId67" Type="http://schemas.openxmlformats.org/officeDocument/2006/relationships/image" Target="../media/image349.png"/><Relationship Id="rId116" Type="http://schemas.openxmlformats.org/officeDocument/2006/relationships/customXml" Target="../ink/ink3717.xml"/><Relationship Id="rId137" Type="http://schemas.openxmlformats.org/officeDocument/2006/relationships/image" Target="../media/image384.png"/><Relationship Id="rId158" Type="http://schemas.openxmlformats.org/officeDocument/2006/relationships/customXml" Target="../ink/ink3738.xml"/><Relationship Id="rId20" Type="http://schemas.openxmlformats.org/officeDocument/2006/relationships/customXml" Target="../ink/ink3669.xml"/><Relationship Id="rId41" Type="http://schemas.openxmlformats.org/officeDocument/2006/relationships/image" Target="../media/image336.png"/><Relationship Id="rId62" Type="http://schemas.openxmlformats.org/officeDocument/2006/relationships/customXml" Target="../ink/ink3690.xml"/><Relationship Id="rId83" Type="http://schemas.openxmlformats.org/officeDocument/2006/relationships/image" Target="../media/image358.png"/><Relationship Id="rId88" Type="http://schemas.openxmlformats.org/officeDocument/2006/relationships/customXml" Target="../ink/ink3703.xml"/><Relationship Id="rId111" Type="http://schemas.openxmlformats.org/officeDocument/2006/relationships/image" Target="../media/image371.png"/><Relationship Id="rId132" Type="http://schemas.openxmlformats.org/officeDocument/2006/relationships/customXml" Target="../ink/ink3725.xml"/><Relationship Id="rId153" Type="http://schemas.openxmlformats.org/officeDocument/2006/relationships/image" Target="../media/image392.png"/><Relationship Id="rId174" Type="http://schemas.openxmlformats.org/officeDocument/2006/relationships/customXml" Target="../ink/ink3746.xml"/><Relationship Id="rId179" Type="http://schemas.openxmlformats.org/officeDocument/2006/relationships/image" Target="../media/image405.png"/><Relationship Id="rId15" Type="http://schemas.openxmlformats.org/officeDocument/2006/relationships/image" Target="../media/image323.png"/><Relationship Id="rId36" Type="http://schemas.openxmlformats.org/officeDocument/2006/relationships/customXml" Target="../ink/ink3677.xml"/><Relationship Id="rId57" Type="http://schemas.openxmlformats.org/officeDocument/2006/relationships/image" Target="../media/image344.png"/><Relationship Id="rId106" Type="http://schemas.openxmlformats.org/officeDocument/2006/relationships/customXml" Target="../ink/ink3712.xml"/><Relationship Id="rId127" Type="http://schemas.openxmlformats.org/officeDocument/2006/relationships/image" Target="../media/image379.png"/><Relationship Id="rId10" Type="http://schemas.openxmlformats.org/officeDocument/2006/relationships/customXml" Target="../ink/ink3664.xml"/><Relationship Id="rId31" Type="http://schemas.openxmlformats.org/officeDocument/2006/relationships/image" Target="../media/image331.png"/><Relationship Id="rId52" Type="http://schemas.openxmlformats.org/officeDocument/2006/relationships/customXml" Target="../ink/ink3685.xml"/><Relationship Id="rId73" Type="http://schemas.openxmlformats.org/officeDocument/2006/relationships/image" Target="../media/image353.png"/><Relationship Id="rId78" Type="http://schemas.openxmlformats.org/officeDocument/2006/relationships/customXml" Target="../ink/ink3698.xml"/><Relationship Id="rId94" Type="http://schemas.openxmlformats.org/officeDocument/2006/relationships/customXml" Target="../ink/ink3706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720.xml"/><Relationship Id="rId143" Type="http://schemas.openxmlformats.org/officeDocument/2006/relationships/image" Target="../media/image387.png"/><Relationship Id="rId148" Type="http://schemas.openxmlformats.org/officeDocument/2006/relationships/customXml" Target="../ink/ink3733.xml"/><Relationship Id="rId164" Type="http://schemas.openxmlformats.org/officeDocument/2006/relationships/customXml" Target="../ink/ink3741.xml"/><Relationship Id="rId169" Type="http://schemas.openxmlformats.org/officeDocument/2006/relationships/image" Target="../media/image400.png"/><Relationship Id="rId185" Type="http://schemas.openxmlformats.org/officeDocument/2006/relationships/image" Target="../media/image408.png"/><Relationship Id="rId4" Type="http://schemas.openxmlformats.org/officeDocument/2006/relationships/customXml" Target="../ink/ink3661.xml"/><Relationship Id="rId9" Type="http://schemas.openxmlformats.org/officeDocument/2006/relationships/image" Target="../media/image320.png"/><Relationship Id="rId180" Type="http://schemas.openxmlformats.org/officeDocument/2006/relationships/customXml" Target="../ink/ink3749.xml"/><Relationship Id="rId26" Type="http://schemas.openxmlformats.org/officeDocument/2006/relationships/customXml" Target="../ink/ink3672.xml"/><Relationship Id="rId47" Type="http://schemas.openxmlformats.org/officeDocument/2006/relationships/image" Target="../media/image339.png"/><Relationship Id="rId68" Type="http://schemas.openxmlformats.org/officeDocument/2006/relationships/customXml" Target="../ink/ink3693.xml"/><Relationship Id="rId89" Type="http://schemas.openxmlformats.org/officeDocument/2006/relationships/image" Target="../media/image360.png"/><Relationship Id="rId112" Type="http://schemas.openxmlformats.org/officeDocument/2006/relationships/customXml" Target="../ink/ink3715.xml"/><Relationship Id="rId133" Type="http://schemas.openxmlformats.org/officeDocument/2006/relationships/image" Target="../media/image382.png"/><Relationship Id="rId154" Type="http://schemas.openxmlformats.org/officeDocument/2006/relationships/customXml" Target="../ink/ink3736.xml"/><Relationship Id="rId175" Type="http://schemas.openxmlformats.org/officeDocument/2006/relationships/image" Target="../media/image403.png"/><Relationship Id="rId16" Type="http://schemas.openxmlformats.org/officeDocument/2006/relationships/customXml" Target="../ink/ink3667.xml"/><Relationship Id="rId37" Type="http://schemas.openxmlformats.org/officeDocument/2006/relationships/image" Target="../media/image334.png"/><Relationship Id="rId58" Type="http://schemas.openxmlformats.org/officeDocument/2006/relationships/customXml" Target="../ink/ink3688.xml"/><Relationship Id="rId79" Type="http://schemas.openxmlformats.org/officeDocument/2006/relationships/image" Target="../media/image356.png"/><Relationship Id="rId102" Type="http://schemas.openxmlformats.org/officeDocument/2006/relationships/customXml" Target="../ink/ink3710.xml"/><Relationship Id="rId123" Type="http://schemas.openxmlformats.org/officeDocument/2006/relationships/image" Target="../media/image377.png"/><Relationship Id="rId144" Type="http://schemas.openxmlformats.org/officeDocument/2006/relationships/customXml" Target="../ink/ink3731.xml"/><Relationship Id="rId90" Type="http://schemas.openxmlformats.org/officeDocument/2006/relationships/customXml" Target="../ink/ink3704.xml"/><Relationship Id="rId165" Type="http://schemas.openxmlformats.org/officeDocument/2006/relationships/image" Target="../media/image398.png"/><Relationship Id="rId27" Type="http://schemas.openxmlformats.org/officeDocument/2006/relationships/image" Target="../media/image329.png"/><Relationship Id="rId48" Type="http://schemas.openxmlformats.org/officeDocument/2006/relationships/customXml" Target="../ink/ink3683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34" Type="http://schemas.openxmlformats.org/officeDocument/2006/relationships/customXml" Target="../ink/ink3726.xml"/><Relationship Id="rId80" Type="http://schemas.openxmlformats.org/officeDocument/2006/relationships/customXml" Target="../ink/ink3699.xml"/><Relationship Id="rId155" Type="http://schemas.openxmlformats.org/officeDocument/2006/relationships/image" Target="../media/image393.png"/><Relationship Id="rId176" Type="http://schemas.openxmlformats.org/officeDocument/2006/relationships/customXml" Target="../ink/ink3747.xml"/><Relationship Id="rId17" Type="http://schemas.openxmlformats.org/officeDocument/2006/relationships/image" Target="../media/image324.png"/><Relationship Id="rId38" Type="http://schemas.openxmlformats.org/officeDocument/2006/relationships/customXml" Target="../ink/ink3678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24" Type="http://schemas.openxmlformats.org/officeDocument/2006/relationships/customXml" Target="../ink/ink3721.xml"/><Relationship Id="rId70" Type="http://schemas.openxmlformats.org/officeDocument/2006/relationships/customXml" Target="../ink/ink3694.xml"/><Relationship Id="rId91" Type="http://schemas.openxmlformats.org/officeDocument/2006/relationships/image" Target="../media/image361.png"/><Relationship Id="rId145" Type="http://schemas.openxmlformats.org/officeDocument/2006/relationships/image" Target="../media/image388.png"/><Relationship Id="rId166" Type="http://schemas.openxmlformats.org/officeDocument/2006/relationships/customXml" Target="../ink/ink3742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3673.xml"/><Relationship Id="rId49" Type="http://schemas.openxmlformats.org/officeDocument/2006/relationships/image" Target="../media/image340.png"/><Relationship Id="rId114" Type="http://schemas.openxmlformats.org/officeDocument/2006/relationships/customXml" Target="../ink/ink3716.xml"/><Relationship Id="rId60" Type="http://schemas.openxmlformats.org/officeDocument/2006/relationships/customXml" Target="../ink/ink3689.xml"/><Relationship Id="rId81" Type="http://schemas.openxmlformats.org/officeDocument/2006/relationships/image" Target="../media/image357.png"/><Relationship Id="rId135" Type="http://schemas.openxmlformats.org/officeDocument/2006/relationships/image" Target="../media/image383.png"/><Relationship Id="rId156" Type="http://schemas.openxmlformats.org/officeDocument/2006/relationships/customXml" Target="../ink/ink3737.xml"/><Relationship Id="rId177" Type="http://schemas.openxmlformats.org/officeDocument/2006/relationships/image" Target="../media/image404.png"/></Relationships>
</file>

<file path=ppt/slides/_rels/slide6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772.xml"/><Relationship Id="rId63" Type="http://schemas.openxmlformats.org/officeDocument/2006/relationships/image" Target="../media/image347.png"/><Relationship Id="rId84" Type="http://schemas.openxmlformats.org/officeDocument/2006/relationships/customXml" Target="../ink/ink3793.xml"/><Relationship Id="rId138" Type="http://schemas.openxmlformats.org/officeDocument/2006/relationships/customXml" Target="../ink/ink3820.xml"/><Relationship Id="rId159" Type="http://schemas.openxmlformats.org/officeDocument/2006/relationships/image" Target="../media/image395.png"/><Relationship Id="rId170" Type="http://schemas.openxmlformats.org/officeDocument/2006/relationships/customXml" Target="../ink/ink3836.xml"/><Relationship Id="rId191" Type="http://schemas.openxmlformats.org/officeDocument/2006/relationships/image" Target="../media/image411.png"/><Relationship Id="rId205" Type="http://schemas.openxmlformats.org/officeDocument/2006/relationships/image" Target="../media/image418.png"/><Relationship Id="rId226" Type="http://schemas.openxmlformats.org/officeDocument/2006/relationships/image" Target="../media/image428.png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767.xml"/><Relationship Id="rId53" Type="http://schemas.openxmlformats.org/officeDocument/2006/relationships/image" Target="../media/image342.png"/><Relationship Id="rId74" Type="http://schemas.openxmlformats.org/officeDocument/2006/relationships/customXml" Target="../ink/ink3788.xml"/><Relationship Id="rId128" Type="http://schemas.openxmlformats.org/officeDocument/2006/relationships/customXml" Target="../ink/ink3815.xml"/><Relationship Id="rId149" Type="http://schemas.openxmlformats.org/officeDocument/2006/relationships/image" Target="../media/image390.png"/><Relationship Id="rId5" Type="http://schemas.openxmlformats.org/officeDocument/2006/relationships/image" Target="../media/image318.png"/><Relationship Id="rId95" Type="http://schemas.openxmlformats.org/officeDocument/2006/relationships/image" Target="../media/image363.png"/><Relationship Id="rId160" Type="http://schemas.openxmlformats.org/officeDocument/2006/relationships/customXml" Target="../ink/ink3831.xml"/><Relationship Id="rId181" Type="http://schemas.openxmlformats.org/officeDocument/2006/relationships/image" Target="../media/image406.png"/><Relationship Id="rId216" Type="http://schemas.openxmlformats.org/officeDocument/2006/relationships/customXml" Target="../ink/ink3859.xml"/><Relationship Id="rId22" Type="http://schemas.openxmlformats.org/officeDocument/2006/relationships/customXml" Target="../ink/ink3762.xml"/><Relationship Id="rId43" Type="http://schemas.openxmlformats.org/officeDocument/2006/relationships/image" Target="../media/image337.png"/><Relationship Id="rId64" Type="http://schemas.openxmlformats.org/officeDocument/2006/relationships/customXml" Target="../ink/ink3783.xml"/><Relationship Id="rId118" Type="http://schemas.openxmlformats.org/officeDocument/2006/relationships/customXml" Target="../ink/ink3810.xml"/><Relationship Id="rId139" Type="http://schemas.openxmlformats.org/officeDocument/2006/relationships/image" Target="../media/image385.png"/><Relationship Id="rId85" Type="http://schemas.openxmlformats.org/officeDocument/2006/relationships/image" Target="../media/image359.png"/><Relationship Id="rId150" Type="http://schemas.openxmlformats.org/officeDocument/2006/relationships/customXml" Target="../ink/ink3826.xml"/><Relationship Id="rId171" Type="http://schemas.openxmlformats.org/officeDocument/2006/relationships/image" Target="../media/image401.png"/><Relationship Id="rId192" Type="http://schemas.openxmlformats.org/officeDocument/2006/relationships/customXml" Target="../ink/ink3847.xml"/><Relationship Id="rId206" Type="http://schemas.openxmlformats.org/officeDocument/2006/relationships/customXml" Target="../ink/ink3854.xml"/><Relationship Id="rId227" Type="http://schemas.openxmlformats.org/officeDocument/2006/relationships/customXml" Target="../ink/ink3865.xml"/><Relationship Id="rId12" Type="http://schemas.openxmlformats.org/officeDocument/2006/relationships/customXml" Target="../ink/ink3757.xml"/><Relationship Id="rId33" Type="http://schemas.openxmlformats.org/officeDocument/2006/relationships/image" Target="../media/image332.png"/><Relationship Id="rId108" Type="http://schemas.openxmlformats.org/officeDocument/2006/relationships/customXml" Target="../ink/ink3805.xml"/><Relationship Id="rId129" Type="http://schemas.openxmlformats.org/officeDocument/2006/relationships/image" Target="../media/image380.png"/><Relationship Id="rId54" Type="http://schemas.openxmlformats.org/officeDocument/2006/relationships/customXml" Target="../ink/ink3778.xml"/><Relationship Id="rId75" Type="http://schemas.openxmlformats.org/officeDocument/2006/relationships/image" Target="../media/image354.png"/><Relationship Id="rId96" Type="http://schemas.openxmlformats.org/officeDocument/2006/relationships/customXml" Target="../ink/ink3799.xml"/><Relationship Id="rId140" Type="http://schemas.openxmlformats.org/officeDocument/2006/relationships/customXml" Target="../ink/ink3821.xml"/><Relationship Id="rId161" Type="http://schemas.openxmlformats.org/officeDocument/2006/relationships/image" Target="../media/image396.png"/><Relationship Id="rId182" Type="http://schemas.openxmlformats.org/officeDocument/2006/relationships/customXml" Target="../ink/ink3842.xml"/><Relationship Id="rId217" Type="http://schemas.openxmlformats.org/officeDocument/2006/relationships/image" Target="../media/image424.png"/><Relationship Id="rId6" Type="http://schemas.openxmlformats.org/officeDocument/2006/relationships/customXml" Target="../ink/ink3754.xml"/><Relationship Id="rId23" Type="http://schemas.openxmlformats.org/officeDocument/2006/relationships/image" Target="../media/image327.png"/><Relationship Id="rId119" Type="http://schemas.openxmlformats.org/officeDocument/2006/relationships/image" Target="../media/image375.png"/><Relationship Id="rId44" Type="http://schemas.openxmlformats.org/officeDocument/2006/relationships/customXml" Target="../ink/ink3773.xml"/><Relationship Id="rId65" Type="http://schemas.openxmlformats.org/officeDocument/2006/relationships/image" Target="../media/image348.png"/><Relationship Id="rId86" Type="http://schemas.openxmlformats.org/officeDocument/2006/relationships/customXml" Target="../ink/ink3794.xml"/><Relationship Id="rId130" Type="http://schemas.openxmlformats.org/officeDocument/2006/relationships/customXml" Target="../ink/ink3816.xml"/><Relationship Id="rId151" Type="http://schemas.openxmlformats.org/officeDocument/2006/relationships/image" Target="../media/image391.png"/><Relationship Id="rId172" Type="http://schemas.openxmlformats.org/officeDocument/2006/relationships/customXml" Target="../ink/ink3837.xml"/><Relationship Id="rId193" Type="http://schemas.openxmlformats.org/officeDocument/2006/relationships/image" Target="../media/image412.png"/><Relationship Id="rId207" Type="http://schemas.openxmlformats.org/officeDocument/2006/relationships/image" Target="../media/image419.png"/><Relationship Id="rId228" Type="http://schemas.openxmlformats.org/officeDocument/2006/relationships/image" Target="../media/image429.png"/><Relationship Id="rId13" Type="http://schemas.openxmlformats.org/officeDocument/2006/relationships/image" Target="../media/image322.png"/><Relationship Id="rId109" Type="http://schemas.openxmlformats.org/officeDocument/2006/relationships/image" Target="../media/image370.png"/><Relationship Id="rId34" Type="http://schemas.openxmlformats.org/officeDocument/2006/relationships/customXml" Target="../ink/ink3768.xml"/><Relationship Id="rId55" Type="http://schemas.openxmlformats.org/officeDocument/2006/relationships/image" Target="../media/image343.png"/><Relationship Id="rId76" Type="http://schemas.openxmlformats.org/officeDocument/2006/relationships/customXml" Target="../ink/ink3789.xml"/><Relationship Id="rId97" Type="http://schemas.openxmlformats.org/officeDocument/2006/relationships/image" Target="../media/image364.png"/><Relationship Id="rId120" Type="http://schemas.openxmlformats.org/officeDocument/2006/relationships/customXml" Target="../ink/ink3811.xml"/><Relationship Id="rId141" Type="http://schemas.openxmlformats.org/officeDocument/2006/relationships/image" Target="../media/image386.png"/><Relationship Id="rId7" Type="http://schemas.openxmlformats.org/officeDocument/2006/relationships/image" Target="../media/image319.png"/><Relationship Id="rId162" Type="http://schemas.openxmlformats.org/officeDocument/2006/relationships/customXml" Target="../ink/ink3832.xml"/><Relationship Id="rId183" Type="http://schemas.openxmlformats.org/officeDocument/2006/relationships/image" Target="../media/image407.png"/><Relationship Id="rId218" Type="http://schemas.openxmlformats.org/officeDocument/2006/relationships/customXml" Target="../ink/ink3860.xml"/><Relationship Id="rId24" Type="http://schemas.openxmlformats.org/officeDocument/2006/relationships/customXml" Target="../ink/ink3763.xml"/><Relationship Id="rId45" Type="http://schemas.openxmlformats.org/officeDocument/2006/relationships/image" Target="../media/image338.png"/><Relationship Id="rId66" Type="http://schemas.openxmlformats.org/officeDocument/2006/relationships/customXml" Target="../ink/ink3784.xml"/><Relationship Id="rId87" Type="http://schemas.openxmlformats.org/officeDocument/2006/relationships/image" Target="../media/image352.png"/><Relationship Id="rId110" Type="http://schemas.openxmlformats.org/officeDocument/2006/relationships/customXml" Target="../ink/ink3806.xml"/><Relationship Id="rId131" Type="http://schemas.openxmlformats.org/officeDocument/2006/relationships/image" Target="../media/image381.png"/><Relationship Id="rId152" Type="http://schemas.openxmlformats.org/officeDocument/2006/relationships/customXml" Target="../ink/ink3827.xml"/><Relationship Id="rId173" Type="http://schemas.openxmlformats.org/officeDocument/2006/relationships/image" Target="../media/image402.png"/><Relationship Id="rId194" Type="http://schemas.openxmlformats.org/officeDocument/2006/relationships/customXml" Target="../ink/ink3848.xml"/><Relationship Id="rId208" Type="http://schemas.openxmlformats.org/officeDocument/2006/relationships/customXml" Target="../ink/ink3855.xml"/><Relationship Id="rId229" Type="http://schemas.openxmlformats.org/officeDocument/2006/relationships/customXml" Target="../ink/ink3866.xml"/><Relationship Id="rId14" Type="http://schemas.openxmlformats.org/officeDocument/2006/relationships/customXml" Target="../ink/ink3758.xml"/><Relationship Id="rId35" Type="http://schemas.openxmlformats.org/officeDocument/2006/relationships/image" Target="../media/image333.png"/><Relationship Id="rId56" Type="http://schemas.openxmlformats.org/officeDocument/2006/relationships/customXml" Target="../ink/ink3779.xml"/><Relationship Id="rId77" Type="http://schemas.openxmlformats.org/officeDocument/2006/relationships/image" Target="../media/image355.png"/><Relationship Id="rId100" Type="http://schemas.openxmlformats.org/officeDocument/2006/relationships/customXml" Target="../ink/ink3801.xml"/><Relationship Id="rId8" Type="http://schemas.openxmlformats.org/officeDocument/2006/relationships/customXml" Target="../ink/ink3755.xml"/><Relationship Id="rId98" Type="http://schemas.openxmlformats.org/officeDocument/2006/relationships/customXml" Target="../ink/ink3800.xml"/><Relationship Id="rId121" Type="http://schemas.openxmlformats.org/officeDocument/2006/relationships/image" Target="../media/image376.png"/><Relationship Id="rId142" Type="http://schemas.openxmlformats.org/officeDocument/2006/relationships/customXml" Target="../ink/ink3822.xml"/><Relationship Id="rId163" Type="http://schemas.openxmlformats.org/officeDocument/2006/relationships/image" Target="../media/image397.png"/><Relationship Id="rId184" Type="http://schemas.openxmlformats.org/officeDocument/2006/relationships/customXml" Target="../ink/ink3843.xml"/><Relationship Id="rId219" Type="http://schemas.openxmlformats.org/officeDocument/2006/relationships/image" Target="../media/image425.png"/><Relationship Id="rId230" Type="http://schemas.openxmlformats.org/officeDocument/2006/relationships/image" Target="../media/image430.png"/><Relationship Id="rId25" Type="http://schemas.openxmlformats.org/officeDocument/2006/relationships/image" Target="../media/image328.png"/><Relationship Id="rId46" Type="http://schemas.openxmlformats.org/officeDocument/2006/relationships/customXml" Target="../ink/ink3774.xml"/><Relationship Id="rId67" Type="http://schemas.openxmlformats.org/officeDocument/2006/relationships/image" Target="../media/image349.png"/><Relationship Id="rId116" Type="http://schemas.openxmlformats.org/officeDocument/2006/relationships/customXml" Target="../ink/ink3809.xml"/><Relationship Id="rId137" Type="http://schemas.openxmlformats.org/officeDocument/2006/relationships/image" Target="../media/image384.png"/><Relationship Id="rId158" Type="http://schemas.openxmlformats.org/officeDocument/2006/relationships/customXml" Target="../ink/ink3830.xml"/><Relationship Id="rId20" Type="http://schemas.openxmlformats.org/officeDocument/2006/relationships/customXml" Target="../ink/ink3761.xml"/><Relationship Id="rId41" Type="http://schemas.openxmlformats.org/officeDocument/2006/relationships/image" Target="../media/image336.png"/><Relationship Id="rId62" Type="http://schemas.openxmlformats.org/officeDocument/2006/relationships/customXml" Target="../ink/ink3782.xml"/><Relationship Id="rId83" Type="http://schemas.openxmlformats.org/officeDocument/2006/relationships/image" Target="../media/image358.png"/><Relationship Id="rId88" Type="http://schemas.openxmlformats.org/officeDocument/2006/relationships/customXml" Target="../ink/ink3795.xml"/><Relationship Id="rId111" Type="http://schemas.openxmlformats.org/officeDocument/2006/relationships/image" Target="../media/image371.png"/><Relationship Id="rId132" Type="http://schemas.openxmlformats.org/officeDocument/2006/relationships/customXml" Target="../ink/ink3817.xml"/><Relationship Id="rId153" Type="http://schemas.openxmlformats.org/officeDocument/2006/relationships/image" Target="../media/image392.png"/><Relationship Id="rId174" Type="http://schemas.openxmlformats.org/officeDocument/2006/relationships/customXml" Target="../ink/ink3838.xml"/><Relationship Id="rId179" Type="http://schemas.openxmlformats.org/officeDocument/2006/relationships/image" Target="../media/image405.png"/><Relationship Id="rId195" Type="http://schemas.openxmlformats.org/officeDocument/2006/relationships/image" Target="../media/image413.png"/><Relationship Id="rId209" Type="http://schemas.openxmlformats.org/officeDocument/2006/relationships/image" Target="../media/image420.png"/><Relationship Id="rId190" Type="http://schemas.openxmlformats.org/officeDocument/2006/relationships/customXml" Target="../ink/ink3846.xml"/><Relationship Id="rId204" Type="http://schemas.openxmlformats.org/officeDocument/2006/relationships/customXml" Target="../ink/ink3853.xml"/><Relationship Id="rId220" Type="http://schemas.openxmlformats.org/officeDocument/2006/relationships/customXml" Target="../ink/ink3861.xml"/><Relationship Id="rId225" Type="http://schemas.openxmlformats.org/officeDocument/2006/relationships/customXml" Target="../ink/ink3864.xml"/><Relationship Id="rId15" Type="http://schemas.openxmlformats.org/officeDocument/2006/relationships/image" Target="../media/image323.png"/><Relationship Id="rId36" Type="http://schemas.openxmlformats.org/officeDocument/2006/relationships/customXml" Target="../ink/ink3769.xml"/><Relationship Id="rId57" Type="http://schemas.openxmlformats.org/officeDocument/2006/relationships/image" Target="../media/image344.png"/><Relationship Id="rId106" Type="http://schemas.openxmlformats.org/officeDocument/2006/relationships/customXml" Target="../ink/ink3804.xml"/><Relationship Id="rId127" Type="http://schemas.openxmlformats.org/officeDocument/2006/relationships/image" Target="../media/image379.png"/><Relationship Id="rId10" Type="http://schemas.openxmlformats.org/officeDocument/2006/relationships/customXml" Target="../ink/ink3756.xml"/><Relationship Id="rId31" Type="http://schemas.openxmlformats.org/officeDocument/2006/relationships/image" Target="../media/image331.png"/><Relationship Id="rId52" Type="http://schemas.openxmlformats.org/officeDocument/2006/relationships/customXml" Target="../ink/ink3777.xml"/><Relationship Id="rId73" Type="http://schemas.openxmlformats.org/officeDocument/2006/relationships/image" Target="../media/image353.png"/><Relationship Id="rId78" Type="http://schemas.openxmlformats.org/officeDocument/2006/relationships/customXml" Target="../ink/ink3790.xml"/><Relationship Id="rId94" Type="http://schemas.openxmlformats.org/officeDocument/2006/relationships/customXml" Target="../ink/ink3798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812.xml"/><Relationship Id="rId143" Type="http://schemas.openxmlformats.org/officeDocument/2006/relationships/image" Target="../media/image387.png"/><Relationship Id="rId148" Type="http://schemas.openxmlformats.org/officeDocument/2006/relationships/customXml" Target="../ink/ink3825.xml"/><Relationship Id="rId164" Type="http://schemas.openxmlformats.org/officeDocument/2006/relationships/customXml" Target="../ink/ink3833.xml"/><Relationship Id="rId169" Type="http://schemas.openxmlformats.org/officeDocument/2006/relationships/image" Target="../media/image400.png"/><Relationship Id="rId185" Type="http://schemas.openxmlformats.org/officeDocument/2006/relationships/image" Target="../media/image408.png"/><Relationship Id="rId4" Type="http://schemas.openxmlformats.org/officeDocument/2006/relationships/customXml" Target="../ink/ink3753.xml"/><Relationship Id="rId9" Type="http://schemas.openxmlformats.org/officeDocument/2006/relationships/image" Target="../media/image320.png"/><Relationship Id="rId180" Type="http://schemas.openxmlformats.org/officeDocument/2006/relationships/customXml" Target="../ink/ink3841.xml"/><Relationship Id="rId210" Type="http://schemas.openxmlformats.org/officeDocument/2006/relationships/customXml" Target="../ink/ink3856.xml"/><Relationship Id="rId215" Type="http://schemas.openxmlformats.org/officeDocument/2006/relationships/image" Target="../media/image423.png"/><Relationship Id="rId26" Type="http://schemas.openxmlformats.org/officeDocument/2006/relationships/customXml" Target="../ink/ink3764.xml"/><Relationship Id="rId231" Type="http://schemas.openxmlformats.org/officeDocument/2006/relationships/customXml" Target="../ink/ink3867.xml"/><Relationship Id="rId47" Type="http://schemas.openxmlformats.org/officeDocument/2006/relationships/image" Target="../media/image339.png"/><Relationship Id="rId68" Type="http://schemas.openxmlformats.org/officeDocument/2006/relationships/customXml" Target="../ink/ink3785.xml"/><Relationship Id="rId89" Type="http://schemas.openxmlformats.org/officeDocument/2006/relationships/image" Target="../media/image360.png"/><Relationship Id="rId112" Type="http://schemas.openxmlformats.org/officeDocument/2006/relationships/customXml" Target="../ink/ink3807.xml"/><Relationship Id="rId133" Type="http://schemas.openxmlformats.org/officeDocument/2006/relationships/image" Target="../media/image382.png"/><Relationship Id="rId154" Type="http://schemas.openxmlformats.org/officeDocument/2006/relationships/customXml" Target="../ink/ink3828.xml"/><Relationship Id="rId175" Type="http://schemas.openxmlformats.org/officeDocument/2006/relationships/image" Target="../media/image403.png"/><Relationship Id="rId196" Type="http://schemas.openxmlformats.org/officeDocument/2006/relationships/customXml" Target="../ink/ink3849.xml"/><Relationship Id="rId200" Type="http://schemas.openxmlformats.org/officeDocument/2006/relationships/customXml" Target="../ink/ink3851.xml"/><Relationship Id="rId16" Type="http://schemas.openxmlformats.org/officeDocument/2006/relationships/customXml" Target="../ink/ink3759.xml"/><Relationship Id="rId221" Type="http://schemas.openxmlformats.org/officeDocument/2006/relationships/image" Target="../media/image426.png"/><Relationship Id="rId37" Type="http://schemas.openxmlformats.org/officeDocument/2006/relationships/image" Target="../media/image334.png"/><Relationship Id="rId58" Type="http://schemas.openxmlformats.org/officeDocument/2006/relationships/customXml" Target="../ink/ink3780.xml"/><Relationship Id="rId79" Type="http://schemas.openxmlformats.org/officeDocument/2006/relationships/image" Target="../media/image356.png"/><Relationship Id="rId102" Type="http://schemas.openxmlformats.org/officeDocument/2006/relationships/customXml" Target="../ink/ink3802.xml"/><Relationship Id="rId123" Type="http://schemas.openxmlformats.org/officeDocument/2006/relationships/image" Target="../media/image377.png"/><Relationship Id="rId144" Type="http://schemas.openxmlformats.org/officeDocument/2006/relationships/customXml" Target="../ink/ink3823.xml"/><Relationship Id="rId90" Type="http://schemas.openxmlformats.org/officeDocument/2006/relationships/customXml" Target="../ink/ink3796.xml"/><Relationship Id="rId165" Type="http://schemas.openxmlformats.org/officeDocument/2006/relationships/image" Target="../media/image398.png"/><Relationship Id="rId186" Type="http://schemas.openxmlformats.org/officeDocument/2006/relationships/customXml" Target="../ink/ink3844.xml"/><Relationship Id="rId211" Type="http://schemas.openxmlformats.org/officeDocument/2006/relationships/image" Target="../media/image421.png"/><Relationship Id="rId232" Type="http://schemas.openxmlformats.org/officeDocument/2006/relationships/image" Target="../media/image431.png"/><Relationship Id="rId27" Type="http://schemas.openxmlformats.org/officeDocument/2006/relationships/image" Target="../media/image329.png"/><Relationship Id="rId48" Type="http://schemas.openxmlformats.org/officeDocument/2006/relationships/customXml" Target="../ink/ink3775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34" Type="http://schemas.openxmlformats.org/officeDocument/2006/relationships/customXml" Target="../ink/ink3818.xml"/><Relationship Id="rId80" Type="http://schemas.openxmlformats.org/officeDocument/2006/relationships/customXml" Target="../ink/ink3791.xml"/><Relationship Id="rId155" Type="http://schemas.openxmlformats.org/officeDocument/2006/relationships/image" Target="../media/image393.png"/><Relationship Id="rId176" Type="http://schemas.openxmlformats.org/officeDocument/2006/relationships/customXml" Target="../ink/ink3839.xml"/><Relationship Id="rId197" Type="http://schemas.openxmlformats.org/officeDocument/2006/relationships/image" Target="../media/image414.png"/><Relationship Id="rId201" Type="http://schemas.openxmlformats.org/officeDocument/2006/relationships/image" Target="../media/image416.png"/><Relationship Id="rId222" Type="http://schemas.openxmlformats.org/officeDocument/2006/relationships/customXml" Target="../ink/ink3862.xml"/><Relationship Id="rId17" Type="http://schemas.openxmlformats.org/officeDocument/2006/relationships/image" Target="../media/image324.png"/><Relationship Id="rId38" Type="http://schemas.openxmlformats.org/officeDocument/2006/relationships/customXml" Target="../ink/ink3770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24" Type="http://schemas.openxmlformats.org/officeDocument/2006/relationships/customXml" Target="../ink/ink3813.xml"/><Relationship Id="rId70" Type="http://schemas.openxmlformats.org/officeDocument/2006/relationships/customXml" Target="../ink/ink3786.xml"/><Relationship Id="rId91" Type="http://schemas.openxmlformats.org/officeDocument/2006/relationships/image" Target="../media/image361.png"/><Relationship Id="rId145" Type="http://schemas.openxmlformats.org/officeDocument/2006/relationships/image" Target="../media/image388.png"/><Relationship Id="rId166" Type="http://schemas.openxmlformats.org/officeDocument/2006/relationships/customXml" Target="../ink/ink3834.xml"/><Relationship Id="rId187" Type="http://schemas.openxmlformats.org/officeDocument/2006/relationships/image" Target="../media/image409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857.xml"/><Relationship Id="rId28" Type="http://schemas.openxmlformats.org/officeDocument/2006/relationships/customXml" Target="../ink/ink3765.xml"/><Relationship Id="rId49" Type="http://schemas.openxmlformats.org/officeDocument/2006/relationships/image" Target="../media/image340.png"/><Relationship Id="rId114" Type="http://schemas.openxmlformats.org/officeDocument/2006/relationships/customXml" Target="../ink/ink3808.xml"/><Relationship Id="rId60" Type="http://schemas.openxmlformats.org/officeDocument/2006/relationships/customXml" Target="../ink/ink3781.xml"/><Relationship Id="rId81" Type="http://schemas.openxmlformats.org/officeDocument/2006/relationships/image" Target="../media/image357.png"/><Relationship Id="rId135" Type="http://schemas.openxmlformats.org/officeDocument/2006/relationships/image" Target="../media/image383.png"/><Relationship Id="rId156" Type="http://schemas.openxmlformats.org/officeDocument/2006/relationships/customXml" Target="../ink/ink3829.xml"/><Relationship Id="rId177" Type="http://schemas.openxmlformats.org/officeDocument/2006/relationships/image" Target="../media/image404.png"/><Relationship Id="rId198" Type="http://schemas.openxmlformats.org/officeDocument/2006/relationships/customXml" Target="../ink/ink3850.xml"/><Relationship Id="rId202" Type="http://schemas.openxmlformats.org/officeDocument/2006/relationships/customXml" Target="../ink/ink3852.xml"/><Relationship Id="rId223" Type="http://schemas.openxmlformats.org/officeDocument/2006/relationships/customXml" Target="../ink/ink3863.xml"/><Relationship Id="rId18" Type="http://schemas.openxmlformats.org/officeDocument/2006/relationships/customXml" Target="../ink/ink3760.xml"/><Relationship Id="rId39" Type="http://schemas.openxmlformats.org/officeDocument/2006/relationships/image" Target="../media/image335.png"/><Relationship Id="rId50" Type="http://schemas.openxmlformats.org/officeDocument/2006/relationships/customXml" Target="../ink/ink3776.xml"/><Relationship Id="rId104" Type="http://schemas.openxmlformats.org/officeDocument/2006/relationships/customXml" Target="../ink/ink3803.xml"/><Relationship Id="rId125" Type="http://schemas.openxmlformats.org/officeDocument/2006/relationships/image" Target="../media/image378.png"/><Relationship Id="rId146" Type="http://schemas.openxmlformats.org/officeDocument/2006/relationships/customXml" Target="../ink/ink3824.xml"/><Relationship Id="rId167" Type="http://schemas.openxmlformats.org/officeDocument/2006/relationships/image" Target="../media/image399.png"/><Relationship Id="rId188" Type="http://schemas.openxmlformats.org/officeDocument/2006/relationships/customXml" Target="../ink/ink3845.xml"/><Relationship Id="rId71" Type="http://schemas.openxmlformats.org/officeDocument/2006/relationships/image" Target="../media/image351.png"/><Relationship Id="rId92" Type="http://schemas.openxmlformats.org/officeDocument/2006/relationships/customXml" Target="../ink/ink3797.xml"/><Relationship Id="rId213" Type="http://schemas.openxmlformats.org/officeDocument/2006/relationships/image" Target="../media/image422.png"/><Relationship Id="rId2" Type="http://schemas.openxmlformats.org/officeDocument/2006/relationships/customXml" Target="../ink/ink3752.xml"/><Relationship Id="rId29" Type="http://schemas.openxmlformats.org/officeDocument/2006/relationships/image" Target="../media/image330.png"/><Relationship Id="rId40" Type="http://schemas.openxmlformats.org/officeDocument/2006/relationships/customXml" Target="../ink/ink3771.xml"/><Relationship Id="rId115" Type="http://schemas.openxmlformats.org/officeDocument/2006/relationships/image" Target="../media/image373.png"/><Relationship Id="rId136" Type="http://schemas.openxmlformats.org/officeDocument/2006/relationships/customXml" Target="../ink/ink3819.xml"/><Relationship Id="rId157" Type="http://schemas.openxmlformats.org/officeDocument/2006/relationships/image" Target="../media/image394.png"/><Relationship Id="rId178" Type="http://schemas.openxmlformats.org/officeDocument/2006/relationships/customXml" Target="../ink/ink3840.xml"/><Relationship Id="rId61" Type="http://schemas.openxmlformats.org/officeDocument/2006/relationships/image" Target="../media/image346.png"/><Relationship Id="rId82" Type="http://schemas.openxmlformats.org/officeDocument/2006/relationships/customXml" Target="../ink/ink3792.xml"/><Relationship Id="rId199" Type="http://schemas.openxmlformats.org/officeDocument/2006/relationships/image" Target="../media/image415.png"/><Relationship Id="rId203" Type="http://schemas.openxmlformats.org/officeDocument/2006/relationships/image" Target="../media/image417.png"/><Relationship Id="rId19" Type="http://schemas.openxmlformats.org/officeDocument/2006/relationships/image" Target="../media/image325.png"/><Relationship Id="rId224" Type="http://schemas.openxmlformats.org/officeDocument/2006/relationships/image" Target="../media/image427.png"/><Relationship Id="rId30" Type="http://schemas.openxmlformats.org/officeDocument/2006/relationships/customXml" Target="../ink/ink3766.xml"/><Relationship Id="rId105" Type="http://schemas.openxmlformats.org/officeDocument/2006/relationships/image" Target="../media/image368.png"/><Relationship Id="rId126" Type="http://schemas.openxmlformats.org/officeDocument/2006/relationships/customXml" Target="../ink/ink3814.xml"/><Relationship Id="rId147" Type="http://schemas.openxmlformats.org/officeDocument/2006/relationships/image" Target="../media/image389.png"/><Relationship Id="rId168" Type="http://schemas.openxmlformats.org/officeDocument/2006/relationships/customXml" Target="../ink/ink3835.xml"/><Relationship Id="rId51" Type="http://schemas.openxmlformats.org/officeDocument/2006/relationships/image" Target="../media/image341.png"/><Relationship Id="rId72" Type="http://schemas.openxmlformats.org/officeDocument/2006/relationships/customXml" Target="../ink/ink3787.xml"/><Relationship Id="rId93" Type="http://schemas.openxmlformats.org/officeDocument/2006/relationships/image" Target="../media/image362.png"/><Relationship Id="rId189" Type="http://schemas.openxmlformats.org/officeDocument/2006/relationships/image" Target="../media/image410.png"/><Relationship Id="rId3" Type="http://schemas.openxmlformats.org/officeDocument/2006/relationships/image" Target="../media/image317.png"/><Relationship Id="rId214" Type="http://schemas.openxmlformats.org/officeDocument/2006/relationships/customXml" Target="../ink/ink3858.xml"/></Relationships>
</file>

<file path=ppt/slides/_rels/slide6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4.png"/><Relationship Id="rId21" Type="http://schemas.openxmlformats.org/officeDocument/2006/relationships/image" Target="../media/image326.png"/><Relationship Id="rId42" Type="http://schemas.openxmlformats.org/officeDocument/2006/relationships/customXml" Target="../ink/ink3888.xml"/><Relationship Id="rId63" Type="http://schemas.openxmlformats.org/officeDocument/2006/relationships/image" Target="../media/image347.png"/><Relationship Id="rId84" Type="http://schemas.openxmlformats.org/officeDocument/2006/relationships/customXml" Target="../ink/ink3909.xml"/><Relationship Id="rId138" Type="http://schemas.openxmlformats.org/officeDocument/2006/relationships/customXml" Target="../ink/ink3936.xml"/><Relationship Id="rId159" Type="http://schemas.openxmlformats.org/officeDocument/2006/relationships/image" Target="../media/image395.png"/><Relationship Id="rId170" Type="http://schemas.openxmlformats.org/officeDocument/2006/relationships/customXml" Target="../ink/ink3952.xml"/><Relationship Id="rId191" Type="http://schemas.openxmlformats.org/officeDocument/2006/relationships/image" Target="../media/image411.png"/><Relationship Id="rId205" Type="http://schemas.openxmlformats.org/officeDocument/2006/relationships/image" Target="../media/image418.png"/><Relationship Id="rId226" Type="http://schemas.openxmlformats.org/officeDocument/2006/relationships/image" Target="../media/image428.png"/><Relationship Id="rId107" Type="http://schemas.openxmlformats.org/officeDocument/2006/relationships/image" Target="../media/image369.png"/><Relationship Id="rId11" Type="http://schemas.openxmlformats.org/officeDocument/2006/relationships/image" Target="../media/image321.png"/><Relationship Id="rId32" Type="http://schemas.openxmlformats.org/officeDocument/2006/relationships/customXml" Target="../ink/ink3883.xml"/><Relationship Id="rId53" Type="http://schemas.openxmlformats.org/officeDocument/2006/relationships/image" Target="../media/image342.png"/><Relationship Id="rId74" Type="http://schemas.openxmlformats.org/officeDocument/2006/relationships/customXml" Target="../ink/ink3904.xml"/><Relationship Id="rId128" Type="http://schemas.openxmlformats.org/officeDocument/2006/relationships/customXml" Target="../ink/ink3931.xml"/><Relationship Id="rId149" Type="http://schemas.openxmlformats.org/officeDocument/2006/relationships/image" Target="../media/image390.png"/><Relationship Id="rId5" Type="http://schemas.openxmlformats.org/officeDocument/2006/relationships/image" Target="../media/image318.png"/><Relationship Id="rId95" Type="http://schemas.openxmlformats.org/officeDocument/2006/relationships/image" Target="../media/image363.png"/><Relationship Id="rId160" Type="http://schemas.openxmlformats.org/officeDocument/2006/relationships/customXml" Target="../ink/ink3947.xml"/><Relationship Id="rId181" Type="http://schemas.openxmlformats.org/officeDocument/2006/relationships/image" Target="../media/image406.png"/><Relationship Id="rId216" Type="http://schemas.openxmlformats.org/officeDocument/2006/relationships/customXml" Target="../ink/ink3975.xml"/><Relationship Id="rId237" Type="http://schemas.openxmlformats.org/officeDocument/2006/relationships/customXml" Target="../ink/ink3986.xml"/><Relationship Id="rId22" Type="http://schemas.openxmlformats.org/officeDocument/2006/relationships/customXml" Target="../ink/ink3878.xml"/><Relationship Id="rId43" Type="http://schemas.openxmlformats.org/officeDocument/2006/relationships/image" Target="../media/image337.png"/><Relationship Id="rId64" Type="http://schemas.openxmlformats.org/officeDocument/2006/relationships/customXml" Target="../ink/ink3899.xml"/><Relationship Id="rId118" Type="http://schemas.openxmlformats.org/officeDocument/2006/relationships/customXml" Target="../ink/ink3926.xml"/><Relationship Id="rId139" Type="http://schemas.openxmlformats.org/officeDocument/2006/relationships/image" Target="../media/image385.png"/><Relationship Id="rId85" Type="http://schemas.openxmlformats.org/officeDocument/2006/relationships/image" Target="../media/image359.png"/><Relationship Id="rId150" Type="http://schemas.openxmlformats.org/officeDocument/2006/relationships/customXml" Target="../ink/ink3942.xml"/><Relationship Id="rId171" Type="http://schemas.openxmlformats.org/officeDocument/2006/relationships/image" Target="../media/image401.png"/><Relationship Id="rId192" Type="http://schemas.openxmlformats.org/officeDocument/2006/relationships/customXml" Target="../ink/ink3963.xml"/><Relationship Id="rId206" Type="http://schemas.openxmlformats.org/officeDocument/2006/relationships/customXml" Target="../ink/ink3970.xml"/><Relationship Id="rId227" Type="http://schemas.openxmlformats.org/officeDocument/2006/relationships/customXml" Target="../ink/ink3981.xml"/><Relationship Id="rId12" Type="http://schemas.openxmlformats.org/officeDocument/2006/relationships/customXml" Target="../ink/ink3873.xml"/><Relationship Id="rId33" Type="http://schemas.openxmlformats.org/officeDocument/2006/relationships/image" Target="../media/image332.png"/><Relationship Id="rId108" Type="http://schemas.openxmlformats.org/officeDocument/2006/relationships/customXml" Target="../ink/ink3921.xml"/><Relationship Id="rId129" Type="http://schemas.openxmlformats.org/officeDocument/2006/relationships/image" Target="../media/image380.png"/><Relationship Id="rId54" Type="http://schemas.openxmlformats.org/officeDocument/2006/relationships/customXml" Target="../ink/ink3894.xml"/><Relationship Id="rId75" Type="http://schemas.openxmlformats.org/officeDocument/2006/relationships/image" Target="../media/image354.png"/><Relationship Id="rId96" Type="http://schemas.openxmlformats.org/officeDocument/2006/relationships/customXml" Target="../ink/ink3915.xml"/><Relationship Id="rId140" Type="http://schemas.openxmlformats.org/officeDocument/2006/relationships/customXml" Target="../ink/ink3937.xml"/><Relationship Id="rId161" Type="http://schemas.openxmlformats.org/officeDocument/2006/relationships/image" Target="../media/image396.png"/><Relationship Id="rId182" Type="http://schemas.openxmlformats.org/officeDocument/2006/relationships/customXml" Target="../ink/ink3958.xml"/><Relationship Id="rId217" Type="http://schemas.openxmlformats.org/officeDocument/2006/relationships/image" Target="../media/image424.png"/><Relationship Id="rId6" Type="http://schemas.openxmlformats.org/officeDocument/2006/relationships/customXml" Target="../ink/ink3870.xml"/><Relationship Id="rId238" Type="http://schemas.openxmlformats.org/officeDocument/2006/relationships/image" Target="../media/image434.png"/><Relationship Id="rId23" Type="http://schemas.openxmlformats.org/officeDocument/2006/relationships/image" Target="../media/image327.png"/><Relationship Id="rId119" Type="http://schemas.openxmlformats.org/officeDocument/2006/relationships/image" Target="../media/image375.png"/><Relationship Id="rId44" Type="http://schemas.openxmlformats.org/officeDocument/2006/relationships/customXml" Target="../ink/ink3889.xml"/><Relationship Id="rId65" Type="http://schemas.openxmlformats.org/officeDocument/2006/relationships/image" Target="../media/image348.png"/><Relationship Id="rId86" Type="http://schemas.openxmlformats.org/officeDocument/2006/relationships/customXml" Target="../ink/ink3910.xml"/><Relationship Id="rId130" Type="http://schemas.openxmlformats.org/officeDocument/2006/relationships/customXml" Target="../ink/ink3932.xml"/><Relationship Id="rId151" Type="http://schemas.openxmlformats.org/officeDocument/2006/relationships/image" Target="../media/image391.png"/><Relationship Id="rId172" Type="http://schemas.openxmlformats.org/officeDocument/2006/relationships/customXml" Target="../ink/ink3953.xml"/><Relationship Id="rId193" Type="http://schemas.openxmlformats.org/officeDocument/2006/relationships/image" Target="../media/image412.png"/><Relationship Id="rId207" Type="http://schemas.openxmlformats.org/officeDocument/2006/relationships/image" Target="../media/image419.png"/><Relationship Id="rId228" Type="http://schemas.openxmlformats.org/officeDocument/2006/relationships/image" Target="../media/image429.png"/><Relationship Id="rId13" Type="http://schemas.openxmlformats.org/officeDocument/2006/relationships/image" Target="../media/image322.png"/><Relationship Id="rId109" Type="http://schemas.openxmlformats.org/officeDocument/2006/relationships/image" Target="../media/image370.png"/><Relationship Id="rId34" Type="http://schemas.openxmlformats.org/officeDocument/2006/relationships/customXml" Target="../ink/ink3884.xml"/><Relationship Id="rId55" Type="http://schemas.openxmlformats.org/officeDocument/2006/relationships/image" Target="../media/image343.png"/><Relationship Id="rId76" Type="http://schemas.openxmlformats.org/officeDocument/2006/relationships/customXml" Target="../ink/ink3905.xml"/><Relationship Id="rId97" Type="http://schemas.openxmlformats.org/officeDocument/2006/relationships/image" Target="../media/image364.png"/><Relationship Id="rId120" Type="http://schemas.openxmlformats.org/officeDocument/2006/relationships/customXml" Target="../ink/ink3927.xml"/><Relationship Id="rId141" Type="http://schemas.openxmlformats.org/officeDocument/2006/relationships/image" Target="../media/image386.png"/><Relationship Id="rId7" Type="http://schemas.openxmlformats.org/officeDocument/2006/relationships/image" Target="../media/image319.png"/><Relationship Id="rId162" Type="http://schemas.openxmlformats.org/officeDocument/2006/relationships/customXml" Target="../ink/ink3948.xml"/><Relationship Id="rId183" Type="http://schemas.openxmlformats.org/officeDocument/2006/relationships/image" Target="../media/image407.png"/><Relationship Id="rId218" Type="http://schemas.openxmlformats.org/officeDocument/2006/relationships/customXml" Target="../ink/ink3976.xml"/><Relationship Id="rId239" Type="http://schemas.openxmlformats.org/officeDocument/2006/relationships/customXml" Target="../ink/ink3987.xml"/><Relationship Id="rId24" Type="http://schemas.openxmlformats.org/officeDocument/2006/relationships/customXml" Target="../ink/ink3879.xml"/><Relationship Id="rId45" Type="http://schemas.openxmlformats.org/officeDocument/2006/relationships/image" Target="../media/image338.png"/><Relationship Id="rId66" Type="http://schemas.openxmlformats.org/officeDocument/2006/relationships/customXml" Target="../ink/ink3900.xml"/><Relationship Id="rId87" Type="http://schemas.openxmlformats.org/officeDocument/2006/relationships/image" Target="../media/image352.png"/><Relationship Id="rId110" Type="http://schemas.openxmlformats.org/officeDocument/2006/relationships/customXml" Target="../ink/ink3922.xml"/><Relationship Id="rId131" Type="http://schemas.openxmlformats.org/officeDocument/2006/relationships/image" Target="../media/image381.png"/><Relationship Id="rId152" Type="http://schemas.openxmlformats.org/officeDocument/2006/relationships/customXml" Target="../ink/ink3943.xml"/><Relationship Id="rId173" Type="http://schemas.openxmlformats.org/officeDocument/2006/relationships/image" Target="../media/image402.png"/><Relationship Id="rId194" Type="http://schemas.openxmlformats.org/officeDocument/2006/relationships/customXml" Target="../ink/ink3964.xml"/><Relationship Id="rId208" Type="http://schemas.openxmlformats.org/officeDocument/2006/relationships/customXml" Target="../ink/ink3971.xml"/><Relationship Id="rId229" Type="http://schemas.openxmlformats.org/officeDocument/2006/relationships/customXml" Target="../ink/ink3982.xml"/><Relationship Id="rId240" Type="http://schemas.openxmlformats.org/officeDocument/2006/relationships/image" Target="../media/image435.png"/><Relationship Id="rId14" Type="http://schemas.openxmlformats.org/officeDocument/2006/relationships/customXml" Target="../ink/ink3874.xml"/><Relationship Id="rId35" Type="http://schemas.openxmlformats.org/officeDocument/2006/relationships/image" Target="../media/image333.png"/><Relationship Id="rId56" Type="http://schemas.openxmlformats.org/officeDocument/2006/relationships/customXml" Target="../ink/ink3895.xml"/><Relationship Id="rId77" Type="http://schemas.openxmlformats.org/officeDocument/2006/relationships/image" Target="../media/image355.png"/><Relationship Id="rId100" Type="http://schemas.openxmlformats.org/officeDocument/2006/relationships/customXml" Target="../ink/ink3917.xml"/><Relationship Id="rId8" Type="http://schemas.openxmlformats.org/officeDocument/2006/relationships/customXml" Target="../ink/ink3871.xml"/><Relationship Id="rId98" Type="http://schemas.openxmlformats.org/officeDocument/2006/relationships/customXml" Target="../ink/ink3916.xml"/><Relationship Id="rId121" Type="http://schemas.openxmlformats.org/officeDocument/2006/relationships/image" Target="../media/image376.png"/><Relationship Id="rId142" Type="http://schemas.openxmlformats.org/officeDocument/2006/relationships/customXml" Target="../ink/ink3938.xml"/><Relationship Id="rId163" Type="http://schemas.openxmlformats.org/officeDocument/2006/relationships/image" Target="../media/image397.png"/><Relationship Id="rId184" Type="http://schemas.openxmlformats.org/officeDocument/2006/relationships/customXml" Target="../ink/ink3959.xml"/><Relationship Id="rId219" Type="http://schemas.openxmlformats.org/officeDocument/2006/relationships/image" Target="../media/image425.png"/><Relationship Id="rId230" Type="http://schemas.openxmlformats.org/officeDocument/2006/relationships/image" Target="../media/image430.png"/><Relationship Id="rId25" Type="http://schemas.openxmlformats.org/officeDocument/2006/relationships/image" Target="../media/image328.png"/><Relationship Id="rId46" Type="http://schemas.openxmlformats.org/officeDocument/2006/relationships/customXml" Target="../ink/ink3890.xml"/><Relationship Id="rId67" Type="http://schemas.openxmlformats.org/officeDocument/2006/relationships/image" Target="../media/image349.png"/><Relationship Id="rId88" Type="http://schemas.openxmlformats.org/officeDocument/2006/relationships/customXml" Target="../ink/ink3911.xml"/><Relationship Id="rId111" Type="http://schemas.openxmlformats.org/officeDocument/2006/relationships/image" Target="../media/image371.png"/><Relationship Id="rId132" Type="http://schemas.openxmlformats.org/officeDocument/2006/relationships/customXml" Target="../ink/ink3933.xml"/><Relationship Id="rId153" Type="http://schemas.openxmlformats.org/officeDocument/2006/relationships/image" Target="../media/image392.png"/><Relationship Id="rId174" Type="http://schemas.openxmlformats.org/officeDocument/2006/relationships/customXml" Target="../ink/ink3954.xml"/><Relationship Id="rId195" Type="http://schemas.openxmlformats.org/officeDocument/2006/relationships/image" Target="../media/image413.png"/><Relationship Id="rId209" Type="http://schemas.openxmlformats.org/officeDocument/2006/relationships/image" Target="../media/image420.png"/><Relationship Id="rId220" Type="http://schemas.openxmlformats.org/officeDocument/2006/relationships/customXml" Target="../ink/ink3977.xml"/><Relationship Id="rId241" Type="http://schemas.openxmlformats.org/officeDocument/2006/relationships/customXml" Target="../ink/ink3988.xml"/><Relationship Id="rId15" Type="http://schemas.openxmlformats.org/officeDocument/2006/relationships/image" Target="../media/image323.png"/><Relationship Id="rId36" Type="http://schemas.openxmlformats.org/officeDocument/2006/relationships/customXml" Target="../ink/ink3885.xml"/><Relationship Id="rId57" Type="http://schemas.openxmlformats.org/officeDocument/2006/relationships/image" Target="../media/image344.png"/><Relationship Id="rId10" Type="http://schemas.openxmlformats.org/officeDocument/2006/relationships/customXml" Target="../ink/ink3872.xml"/><Relationship Id="rId31" Type="http://schemas.openxmlformats.org/officeDocument/2006/relationships/image" Target="../media/image331.png"/><Relationship Id="rId52" Type="http://schemas.openxmlformats.org/officeDocument/2006/relationships/customXml" Target="../ink/ink3893.xml"/><Relationship Id="rId73" Type="http://schemas.openxmlformats.org/officeDocument/2006/relationships/image" Target="../media/image353.png"/><Relationship Id="rId78" Type="http://schemas.openxmlformats.org/officeDocument/2006/relationships/customXml" Target="../ink/ink3906.xml"/><Relationship Id="rId94" Type="http://schemas.openxmlformats.org/officeDocument/2006/relationships/customXml" Target="../ink/ink3914.xml"/><Relationship Id="rId99" Type="http://schemas.openxmlformats.org/officeDocument/2006/relationships/image" Target="../media/image365.png"/><Relationship Id="rId101" Type="http://schemas.openxmlformats.org/officeDocument/2006/relationships/image" Target="../media/image366.png"/><Relationship Id="rId122" Type="http://schemas.openxmlformats.org/officeDocument/2006/relationships/customXml" Target="../ink/ink3928.xml"/><Relationship Id="rId143" Type="http://schemas.openxmlformats.org/officeDocument/2006/relationships/image" Target="../media/image387.png"/><Relationship Id="rId148" Type="http://schemas.openxmlformats.org/officeDocument/2006/relationships/customXml" Target="../ink/ink3941.xml"/><Relationship Id="rId164" Type="http://schemas.openxmlformats.org/officeDocument/2006/relationships/customXml" Target="../ink/ink3949.xml"/><Relationship Id="rId169" Type="http://schemas.openxmlformats.org/officeDocument/2006/relationships/image" Target="../media/image400.png"/><Relationship Id="rId185" Type="http://schemas.openxmlformats.org/officeDocument/2006/relationships/image" Target="../media/image408.png"/><Relationship Id="rId4" Type="http://schemas.openxmlformats.org/officeDocument/2006/relationships/customXml" Target="../ink/ink3869.xml"/><Relationship Id="rId9" Type="http://schemas.openxmlformats.org/officeDocument/2006/relationships/image" Target="../media/image320.png"/><Relationship Id="rId180" Type="http://schemas.openxmlformats.org/officeDocument/2006/relationships/customXml" Target="../ink/ink3957.xml"/><Relationship Id="rId210" Type="http://schemas.openxmlformats.org/officeDocument/2006/relationships/customXml" Target="../ink/ink3972.xml"/><Relationship Id="rId215" Type="http://schemas.openxmlformats.org/officeDocument/2006/relationships/image" Target="../media/image423.png"/><Relationship Id="rId236" Type="http://schemas.openxmlformats.org/officeDocument/2006/relationships/image" Target="../media/image433.png"/><Relationship Id="rId26" Type="http://schemas.openxmlformats.org/officeDocument/2006/relationships/customXml" Target="../ink/ink3880.xml"/><Relationship Id="rId231" Type="http://schemas.openxmlformats.org/officeDocument/2006/relationships/customXml" Target="../ink/ink3983.xml"/><Relationship Id="rId47" Type="http://schemas.openxmlformats.org/officeDocument/2006/relationships/image" Target="../media/image339.png"/><Relationship Id="rId68" Type="http://schemas.openxmlformats.org/officeDocument/2006/relationships/customXml" Target="../ink/ink3901.xml"/><Relationship Id="rId89" Type="http://schemas.openxmlformats.org/officeDocument/2006/relationships/image" Target="../media/image360.png"/><Relationship Id="rId112" Type="http://schemas.openxmlformats.org/officeDocument/2006/relationships/customXml" Target="../ink/ink3923.xml"/><Relationship Id="rId133" Type="http://schemas.openxmlformats.org/officeDocument/2006/relationships/image" Target="../media/image382.png"/><Relationship Id="rId154" Type="http://schemas.openxmlformats.org/officeDocument/2006/relationships/customXml" Target="../ink/ink3944.xml"/><Relationship Id="rId175" Type="http://schemas.openxmlformats.org/officeDocument/2006/relationships/image" Target="../media/image403.png"/><Relationship Id="rId196" Type="http://schemas.openxmlformats.org/officeDocument/2006/relationships/customXml" Target="../ink/ink3965.xml"/><Relationship Id="rId200" Type="http://schemas.openxmlformats.org/officeDocument/2006/relationships/customXml" Target="../ink/ink3967.xml"/><Relationship Id="rId16" Type="http://schemas.openxmlformats.org/officeDocument/2006/relationships/customXml" Target="../ink/ink3875.xml"/><Relationship Id="rId221" Type="http://schemas.openxmlformats.org/officeDocument/2006/relationships/image" Target="../media/image426.png"/><Relationship Id="rId242" Type="http://schemas.openxmlformats.org/officeDocument/2006/relationships/image" Target="../media/image436.png"/><Relationship Id="rId37" Type="http://schemas.openxmlformats.org/officeDocument/2006/relationships/image" Target="../media/image334.png"/><Relationship Id="rId58" Type="http://schemas.openxmlformats.org/officeDocument/2006/relationships/customXml" Target="../ink/ink3896.xml"/><Relationship Id="rId79" Type="http://schemas.openxmlformats.org/officeDocument/2006/relationships/image" Target="../media/image356.png"/><Relationship Id="rId102" Type="http://schemas.openxmlformats.org/officeDocument/2006/relationships/customXml" Target="../ink/ink3918.xml"/><Relationship Id="rId123" Type="http://schemas.openxmlformats.org/officeDocument/2006/relationships/image" Target="../media/image377.png"/><Relationship Id="rId144" Type="http://schemas.openxmlformats.org/officeDocument/2006/relationships/customXml" Target="../ink/ink3939.xml"/><Relationship Id="rId90" Type="http://schemas.openxmlformats.org/officeDocument/2006/relationships/customXml" Target="../ink/ink3912.xml"/><Relationship Id="rId165" Type="http://schemas.openxmlformats.org/officeDocument/2006/relationships/image" Target="../media/image398.png"/><Relationship Id="rId186" Type="http://schemas.openxmlformats.org/officeDocument/2006/relationships/customXml" Target="../ink/ink3960.xml"/><Relationship Id="rId211" Type="http://schemas.openxmlformats.org/officeDocument/2006/relationships/image" Target="../media/image421.png"/><Relationship Id="rId232" Type="http://schemas.openxmlformats.org/officeDocument/2006/relationships/image" Target="../media/image431.png"/><Relationship Id="rId27" Type="http://schemas.openxmlformats.org/officeDocument/2006/relationships/image" Target="../media/image329.png"/><Relationship Id="rId48" Type="http://schemas.openxmlformats.org/officeDocument/2006/relationships/customXml" Target="../ink/ink3891.xml"/><Relationship Id="rId69" Type="http://schemas.openxmlformats.org/officeDocument/2006/relationships/image" Target="../media/image350.png"/><Relationship Id="rId113" Type="http://schemas.openxmlformats.org/officeDocument/2006/relationships/image" Target="../media/image372.png"/><Relationship Id="rId134" Type="http://schemas.openxmlformats.org/officeDocument/2006/relationships/customXml" Target="../ink/ink3934.xml"/><Relationship Id="rId80" Type="http://schemas.openxmlformats.org/officeDocument/2006/relationships/customXml" Target="../ink/ink3907.xml"/><Relationship Id="rId155" Type="http://schemas.openxmlformats.org/officeDocument/2006/relationships/image" Target="../media/image393.png"/><Relationship Id="rId176" Type="http://schemas.openxmlformats.org/officeDocument/2006/relationships/customXml" Target="../ink/ink3955.xml"/><Relationship Id="rId197" Type="http://schemas.openxmlformats.org/officeDocument/2006/relationships/image" Target="../media/image414.png"/><Relationship Id="rId201" Type="http://schemas.openxmlformats.org/officeDocument/2006/relationships/image" Target="../media/image416.png"/><Relationship Id="rId222" Type="http://schemas.openxmlformats.org/officeDocument/2006/relationships/customXml" Target="../ink/ink3978.xml"/><Relationship Id="rId243" Type="http://schemas.openxmlformats.org/officeDocument/2006/relationships/customXml" Target="../ink/ink3989.xml"/><Relationship Id="rId17" Type="http://schemas.openxmlformats.org/officeDocument/2006/relationships/image" Target="../media/image324.png"/><Relationship Id="rId38" Type="http://schemas.openxmlformats.org/officeDocument/2006/relationships/customXml" Target="../ink/ink3886.xml"/><Relationship Id="rId59" Type="http://schemas.openxmlformats.org/officeDocument/2006/relationships/image" Target="../media/image345.png"/><Relationship Id="rId103" Type="http://schemas.openxmlformats.org/officeDocument/2006/relationships/image" Target="../media/image367.png"/><Relationship Id="rId124" Type="http://schemas.openxmlformats.org/officeDocument/2006/relationships/customXml" Target="../ink/ink3929.xml"/><Relationship Id="rId70" Type="http://schemas.openxmlformats.org/officeDocument/2006/relationships/customXml" Target="../ink/ink3902.xml"/><Relationship Id="rId91" Type="http://schemas.openxmlformats.org/officeDocument/2006/relationships/image" Target="../media/image361.png"/><Relationship Id="rId145" Type="http://schemas.openxmlformats.org/officeDocument/2006/relationships/image" Target="../media/image388.png"/><Relationship Id="rId166" Type="http://schemas.openxmlformats.org/officeDocument/2006/relationships/customXml" Target="../ink/ink3950.xml"/><Relationship Id="rId187" Type="http://schemas.openxmlformats.org/officeDocument/2006/relationships/image" Target="../media/image409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3973.xml"/><Relationship Id="rId233" Type="http://schemas.openxmlformats.org/officeDocument/2006/relationships/customXml" Target="../ink/ink3984.xml"/><Relationship Id="rId28" Type="http://schemas.openxmlformats.org/officeDocument/2006/relationships/customXml" Target="../ink/ink3881.xml"/><Relationship Id="rId49" Type="http://schemas.openxmlformats.org/officeDocument/2006/relationships/image" Target="../media/image340.png"/><Relationship Id="rId114" Type="http://schemas.openxmlformats.org/officeDocument/2006/relationships/customXml" Target="../ink/ink3924.xml"/><Relationship Id="rId60" Type="http://schemas.openxmlformats.org/officeDocument/2006/relationships/customXml" Target="../ink/ink3897.xml"/><Relationship Id="rId81" Type="http://schemas.openxmlformats.org/officeDocument/2006/relationships/image" Target="../media/image357.png"/><Relationship Id="rId135" Type="http://schemas.openxmlformats.org/officeDocument/2006/relationships/image" Target="../media/image383.png"/><Relationship Id="rId156" Type="http://schemas.openxmlformats.org/officeDocument/2006/relationships/customXml" Target="../ink/ink3945.xml"/><Relationship Id="rId177" Type="http://schemas.openxmlformats.org/officeDocument/2006/relationships/image" Target="../media/image404.png"/><Relationship Id="rId198" Type="http://schemas.openxmlformats.org/officeDocument/2006/relationships/customXml" Target="../ink/ink3966.xml"/><Relationship Id="rId202" Type="http://schemas.openxmlformats.org/officeDocument/2006/relationships/customXml" Target="../ink/ink3968.xml"/><Relationship Id="rId223" Type="http://schemas.openxmlformats.org/officeDocument/2006/relationships/customXml" Target="../ink/ink3979.xml"/><Relationship Id="rId244" Type="http://schemas.openxmlformats.org/officeDocument/2006/relationships/image" Target="../media/image437.png"/><Relationship Id="rId18" Type="http://schemas.openxmlformats.org/officeDocument/2006/relationships/customXml" Target="../ink/ink3876.xml"/><Relationship Id="rId39" Type="http://schemas.openxmlformats.org/officeDocument/2006/relationships/image" Target="../media/image335.png"/><Relationship Id="rId50" Type="http://schemas.openxmlformats.org/officeDocument/2006/relationships/customXml" Target="../ink/ink3892.xml"/><Relationship Id="rId104" Type="http://schemas.openxmlformats.org/officeDocument/2006/relationships/customXml" Target="../ink/ink3919.xml"/><Relationship Id="rId125" Type="http://schemas.openxmlformats.org/officeDocument/2006/relationships/image" Target="../media/image378.png"/><Relationship Id="rId146" Type="http://schemas.openxmlformats.org/officeDocument/2006/relationships/customXml" Target="../ink/ink3940.xml"/><Relationship Id="rId167" Type="http://schemas.openxmlformats.org/officeDocument/2006/relationships/image" Target="../media/image399.png"/><Relationship Id="rId188" Type="http://schemas.openxmlformats.org/officeDocument/2006/relationships/customXml" Target="../ink/ink3961.xml"/><Relationship Id="rId71" Type="http://schemas.openxmlformats.org/officeDocument/2006/relationships/image" Target="../media/image351.png"/><Relationship Id="rId92" Type="http://schemas.openxmlformats.org/officeDocument/2006/relationships/customXml" Target="../ink/ink3913.xml"/><Relationship Id="rId213" Type="http://schemas.openxmlformats.org/officeDocument/2006/relationships/image" Target="../media/image422.png"/><Relationship Id="rId234" Type="http://schemas.openxmlformats.org/officeDocument/2006/relationships/image" Target="../media/image432.png"/><Relationship Id="rId2" Type="http://schemas.openxmlformats.org/officeDocument/2006/relationships/customXml" Target="../ink/ink3868.xml"/><Relationship Id="rId29" Type="http://schemas.openxmlformats.org/officeDocument/2006/relationships/image" Target="../media/image330.png"/><Relationship Id="rId40" Type="http://schemas.openxmlformats.org/officeDocument/2006/relationships/customXml" Target="../ink/ink3887.xml"/><Relationship Id="rId115" Type="http://schemas.openxmlformats.org/officeDocument/2006/relationships/image" Target="../media/image373.png"/><Relationship Id="rId136" Type="http://schemas.openxmlformats.org/officeDocument/2006/relationships/customXml" Target="../ink/ink3935.xml"/><Relationship Id="rId157" Type="http://schemas.openxmlformats.org/officeDocument/2006/relationships/image" Target="../media/image394.png"/><Relationship Id="rId178" Type="http://schemas.openxmlformats.org/officeDocument/2006/relationships/customXml" Target="../ink/ink3956.xml"/><Relationship Id="rId61" Type="http://schemas.openxmlformats.org/officeDocument/2006/relationships/image" Target="../media/image346.png"/><Relationship Id="rId82" Type="http://schemas.openxmlformats.org/officeDocument/2006/relationships/customXml" Target="../ink/ink3908.xml"/><Relationship Id="rId199" Type="http://schemas.openxmlformats.org/officeDocument/2006/relationships/image" Target="../media/image415.png"/><Relationship Id="rId203" Type="http://schemas.openxmlformats.org/officeDocument/2006/relationships/image" Target="../media/image417.png"/><Relationship Id="rId19" Type="http://schemas.openxmlformats.org/officeDocument/2006/relationships/image" Target="../media/image325.png"/><Relationship Id="rId224" Type="http://schemas.openxmlformats.org/officeDocument/2006/relationships/image" Target="../media/image427.png"/><Relationship Id="rId245" Type="http://schemas.openxmlformats.org/officeDocument/2006/relationships/customXml" Target="../ink/ink3990.xml"/><Relationship Id="rId30" Type="http://schemas.openxmlformats.org/officeDocument/2006/relationships/customXml" Target="../ink/ink3882.xml"/><Relationship Id="rId105" Type="http://schemas.openxmlformats.org/officeDocument/2006/relationships/image" Target="../media/image368.png"/><Relationship Id="rId126" Type="http://schemas.openxmlformats.org/officeDocument/2006/relationships/customXml" Target="../ink/ink3930.xml"/><Relationship Id="rId147" Type="http://schemas.openxmlformats.org/officeDocument/2006/relationships/image" Target="../media/image389.png"/><Relationship Id="rId168" Type="http://schemas.openxmlformats.org/officeDocument/2006/relationships/customXml" Target="../ink/ink3951.xml"/><Relationship Id="rId51" Type="http://schemas.openxmlformats.org/officeDocument/2006/relationships/image" Target="../media/image341.png"/><Relationship Id="rId72" Type="http://schemas.openxmlformats.org/officeDocument/2006/relationships/customXml" Target="../ink/ink3903.xml"/><Relationship Id="rId93" Type="http://schemas.openxmlformats.org/officeDocument/2006/relationships/image" Target="../media/image362.png"/><Relationship Id="rId189" Type="http://schemas.openxmlformats.org/officeDocument/2006/relationships/image" Target="../media/image410.png"/><Relationship Id="rId3" Type="http://schemas.openxmlformats.org/officeDocument/2006/relationships/image" Target="../media/image317.png"/><Relationship Id="rId214" Type="http://schemas.openxmlformats.org/officeDocument/2006/relationships/customXml" Target="../ink/ink3974.xml"/><Relationship Id="rId235" Type="http://schemas.openxmlformats.org/officeDocument/2006/relationships/customXml" Target="../ink/ink3985.xml"/><Relationship Id="rId116" Type="http://schemas.openxmlformats.org/officeDocument/2006/relationships/customXml" Target="../ink/ink3925.xml"/><Relationship Id="rId137" Type="http://schemas.openxmlformats.org/officeDocument/2006/relationships/image" Target="../media/image384.png"/><Relationship Id="rId158" Type="http://schemas.openxmlformats.org/officeDocument/2006/relationships/customXml" Target="../ink/ink3946.xml"/><Relationship Id="rId20" Type="http://schemas.openxmlformats.org/officeDocument/2006/relationships/customXml" Target="../ink/ink3877.xml"/><Relationship Id="rId41" Type="http://schemas.openxmlformats.org/officeDocument/2006/relationships/image" Target="../media/image336.png"/><Relationship Id="rId62" Type="http://schemas.openxmlformats.org/officeDocument/2006/relationships/customXml" Target="../ink/ink3898.xml"/><Relationship Id="rId83" Type="http://schemas.openxmlformats.org/officeDocument/2006/relationships/image" Target="../media/image358.png"/><Relationship Id="rId179" Type="http://schemas.openxmlformats.org/officeDocument/2006/relationships/image" Target="../media/image405.png"/><Relationship Id="rId190" Type="http://schemas.openxmlformats.org/officeDocument/2006/relationships/customXml" Target="../ink/ink3962.xml"/><Relationship Id="rId204" Type="http://schemas.openxmlformats.org/officeDocument/2006/relationships/customXml" Target="../ink/ink3969.xml"/><Relationship Id="rId225" Type="http://schemas.openxmlformats.org/officeDocument/2006/relationships/customXml" Target="../ink/ink3980.xml"/><Relationship Id="rId246" Type="http://schemas.openxmlformats.org/officeDocument/2006/relationships/image" Target="../media/image438.png"/><Relationship Id="rId106" Type="http://schemas.openxmlformats.org/officeDocument/2006/relationships/customXml" Target="../ink/ink3920.xml"/><Relationship Id="rId127" Type="http://schemas.openxmlformats.org/officeDocument/2006/relationships/image" Target="../media/image379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9.png"/><Relationship Id="rId2" Type="http://schemas.openxmlformats.org/officeDocument/2006/relationships/customXml" Target="../ink/ink399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0.png"/><Relationship Id="rId4" Type="http://schemas.openxmlformats.org/officeDocument/2006/relationships/customXml" Target="../ink/ink3992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customXml" Target="../ink/ink3996.xml"/><Relationship Id="rId13" Type="http://schemas.openxmlformats.org/officeDocument/2006/relationships/image" Target="../media/image444.png"/><Relationship Id="rId18" Type="http://schemas.openxmlformats.org/officeDocument/2006/relationships/customXml" Target="../ink/ink4001.xml"/><Relationship Id="rId3" Type="http://schemas.openxmlformats.org/officeDocument/2006/relationships/image" Target="../media/image439.png"/><Relationship Id="rId21" Type="http://schemas.openxmlformats.org/officeDocument/2006/relationships/image" Target="../media/image448.png"/><Relationship Id="rId7" Type="http://schemas.openxmlformats.org/officeDocument/2006/relationships/image" Target="../media/image441.png"/><Relationship Id="rId12" Type="http://schemas.openxmlformats.org/officeDocument/2006/relationships/customXml" Target="../ink/ink3998.xml"/><Relationship Id="rId17" Type="http://schemas.openxmlformats.org/officeDocument/2006/relationships/image" Target="../media/image446.png"/><Relationship Id="rId2" Type="http://schemas.openxmlformats.org/officeDocument/2006/relationships/customXml" Target="../ink/ink3993.xml"/><Relationship Id="rId16" Type="http://schemas.openxmlformats.org/officeDocument/2006/relationships/customXml" Target="../ink/ink4000.xml"/><Relationship Id="rId20" Type="http://schemas.openxmlformats.org/officeDocument/2006/relationships/customXml" Target="../ink/ink400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3995.xml"/><Relationship Id="rId11" Type="http://schemas.openxmlformats.org/officeDocument/2006/relationships/image" Target="../media/image443.png"/><Relationship Id="rId5" Type="http://schemas.openxmlformats.org/officeDocument/2006/relationships/image" Target="../media/image440.png"/><Relationship Id="rId15" Type="http://schemas.openxmlformats.org/officeDocument/2006/relationships/image" Target="../media/image445.png"/><Relationship Id="rId10" Type="http://schemas.openxmlformats.org/officeDocument/2006/relationships/customXml" Target="../ink/ink3997.xml"/><Relationship Id="rId19" Type="http://schemas.openxmlformats.org/officeDocument/2006/relationships/image" Target="../media/image447.png"/><Relationship Id="rId4" Type="http://schemas.openxmlformats.org/officeDocument/2006/relationships/customXml" Target="../ink/ink3994.xml"/><Relationship Id="rId9" Type="http://schemas.openxmlformats.org/officeDocument/2006/relationships/image" Target="../media/image442.png"/><Relationship Id="rId14" Type="http://schemas.openxmlformats.org/officeDocument/2006/relationships/customXml" Target="../ink/ink3999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customXml" Target="../ink/ink4006.xml"/><Relationship Id="rId13" Type="http://schemas.openxmlformats.org/officeDocument/2006/relationships/image" Target="../media/image444.png"/><Relationship Id="rId18" Type="http://schemas.openxmlformats.org/officeDocument/2006/relationships/customXml" Target="../ink/ink4011.xml"/><Relationship Id="rId3" Type="http://schemas.openxmlformats.org/officeDocument/2006/relationships/image" Target="../media/image439.png"/><Relationship Id="rId21" Type="http://schemas.openxmlformats.org/officeDocument/2006/relationships/image" Target="../media/image448.png"/><Relationship Id="rId7" Type="http://schemas.openxmlformats.org/officeDocument/2006/relationships/image" Target="../media/image441.png"/><Relationship Id="rId12" Type="http://schemas.openxmlformats.org/officeDocument/2006/relationships/customXml" Target="../ink/ink4008.xml"/><Relationship Id="rId17" Type="http://schemas.openxmlformats.org/officeDocument/2006/relationships/image" Target="../media/image446.png"/><Relationship Id="rId2" Type="http://schemas.openxmlformats.org/officeDocument/2006/relationships/customXml" Target="../ink/ink4003.xml"/><Relationship Id="rId16" Type="http://schemas.openxmlformats.org/officeDocument/2006/relationships/customXml" Target="../ink/ink4010.xml"/><Relationship Id="rId20" Type="http://schemas.openxmlformats.org/officeDocument/2006/relationships/customXml" Target="../ink/ink401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05.xml"/><Relationship Id="rId11" Type="http://schemas.openxmlformats.org/officeDocument/2006/relationships/image" Target="../media/image443.png"/><Relationship Id="rId5" Type="http://schemas.openxmlformats.org/officeDocument/2006/relationships/image" Target="../media/image440.png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10" Type="http://schemas.openxmlformats.org/officeDocument/2006/relationships/customXml" Target="../ink/ink4007.xml"/><Relationship Id="rId19" Type="http://schemas.openxmlformats.org/officeDocument/2006/relationships/image" Target="../media/image447.png"/><Relationship Id="rId4" Type="http://schemas.openxmlformats.org/officeDocument/2006/relationships/customXml" Target="../ink/ink4004.xml"/><Relationship Id="rId9" Type="http://schemas.openxmlformats.org/officeDocument/2006/relationships/image" Target="../media/image442.png"/><Relationship Id="rId14" Type="http://schemas.openxmlformats.org/officeDocument/2006/relationships/customXml" Target="../ink/ink4009.xml"/><Relationship Id="rId22" Type="http://schemas.openxmlformats.org/officeDocument/2006/relationships/customXml" Target="../ink/ink4013.xml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44.png"/><Relationship Id="rId18" Type="http://schemas.openxmlformats.org/officeDocument/2006/relationships/customXml" Target="../ink/ink4022.xml"/><Relationship Id="rId26" Type="http://schemas.openxmlformats.org/officeDocument/2006/relationships/customXml" Target="../ink/ink4026.xml"/><Relationship Id="rId39" Type="http://schemas.openxmlformats.org/officeDocument/2006/relationships/image" Target="../media/image457.png"/><Relationship Id="rId21" Type="http://schemas.openxmlformats.org/officeDocument/2006/relationships/image" Target="../media/image448.png"/><Relationship Id="rId34" Type="http://schemas.openxmlformats.org/officeDocument/2006/relationships/customXml" Target="../ink/ink4030.xml"/><Relationship Id="rId42" Type="http://schemas.openxmlformats.org/officeDocument/2006/relationships/customXml" Target="../ink/ink4034.xml"/><Relationship Id="rId7" Type="http://schemas.openxmlformats.org/officeDocument/2006/relationships/image" Target="../media/image441.png"/><Relationship Id="rId2" Type="http://schemas.openxmlformats.org/officeDocument/2006/relationships/customXml" Target="../ink/ink4014.xml"/><Relationship Id="rId16" Type="http://schemas.openxmlformats.org/officeDocument/2006/relationships/customXml" Target="../ink/ink4021.xml"/><Relationship Id="rId20" Type="http://schemas.openxmlformats.org/officeDocument/2006/relationships/customXml" Target="../ink/ink4023.xml"/><Relationship Id="rId29" Type="http://schemas.openxmlformats.org/officeDocument/2006/relationships/image" Target="../media/image452.png"/><Relationship Id="rId41" Type="http://schemas.openxmlformats.org/officeDocument/2006/relationships/image" Target="../media/image45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16.xml"/><Relationship Id="rId11" Type="http://schemas.openxmlformats.org/officeDocument/2006/relationships/image" Target="../media/image443.png"/><Relationship Id="rId24" Type="http://schemas.openxmlformats.org/officeDocument/2006/relationships/customXml" Target="../ink/ink4025.xml"/><Relationship Id="rId32" Type="http://schemas.openxmlformats.org/officeDocument/2006/relationships/customXml" Target="../ink/ink4029.xml"/><Relationship Id="rId37" Type="http://schemas.openxmlformats.org/officeDocument/2006/relationships/image" Target="../media/image456.png"/><Relationship Id="rId40" Type="http://schemas.openxmlformats.org/officeDocument/2006/relationships/customXml" Target="../ink/ink4033.xml"/><Relationship Id="rId5" Type="http://schemas.openxmlformats.org/officeDocument/2006/relationships/image" Target="../media/image440.png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28" Type="http://schemas.openxmlformats.org/officeDocument/2006/relationships/customXml" Target="../ink/ink4027.xml"/><Relationship Id="rId36" Type="http://schemas.openxmlformats.org/officeDocument/2006/relationships/customXml" Target="../ink/ink4031.xml"/><Relationship Id="rId10" Type="http://schemas.openxmlformats.org/officeDocument/2006/relationships/customXml" Target="../ink/ink4018.xml"/><Relationship Id="rId19" Type="http://schemas.openxmlformats.org/officeDocument/2006/relationships/image" Target="../media/image447.png"/><Relationship Id="rId31" Type="http://schemas.openxmlformats.org/officeDocument/2006/relationships/image" Target="../media/image453.png"/><Relationship Id="rId4" Type="http://schemas.openxmlformats.org/officeDocument/2006/relationships/customXml" Target="../ink/ink4015.xml"/><Relationship Id="rId9" Type="http://schemas.openxmlformats.org/officeDocument/2006/relationships/image" Target="../media/image442.png"/><Relationship Id="rId14" Type="http://schemas.openxmlformats.org/officeDocument/2006/relationships/customXml" Target="../ink/ink4020.xml"/><Relationship Id="rId22" Type="http://schemas.openxmlformats.org/officeDocument/2006/relationships/customXml" Target="../ink/ink4024.xml"/><Relationship Id="rId27" Type="http://schemas.openxmlformats.org/officeDocument/2006/relationships/image" Target="../media/image451.png"/><Relationship Id="rId30" Type="http://schemas.openxmlformats.org/officeDocument/2006/relationships/customXml" Target="../ink/ink4028.xml"/><Relationship Id="rId35" Type="http://schemas.openxmlformats.org/officeDocument/2006/relationships/image" Target="../media/image455.png"/><Relationship Id="rId43" Type="http://schemas.openxmlformats.org/officeDocument/2006/relationships/image" Target="../media/image459.png"/><Relationship Id="rId8" Type="http://schemas.openxmlformats.org/officeDocument/2006/relationships/customXml" Target="../ink/ink4017.xml"/><Relationship Id="rId3" Type="http://schemas.openxmlformats.org/officeDocument/2006/relationships/image" Target="../media/image439.png"/><Relationship Id="rId12" Type="http://schemas.openxmlformats.org/officeDocument/2006/relationships/customXml" Target="../ink/ink4019.xml"/><Relationship Id="rId17" Type="http://schemas.openxmlformats.org/officeDocument/2006/relationships/image" Target="../media/image446.png"/><Relationship Id="rId25" Type="http://schemas.openxmlformats.org/officeDocument/2006/relationships/image" Target="../media/image450.png"/><Relationship Id="rId33" Type="http://schemas.openxmlformats.org/officeDocument/2006/relationships/image" Target="../media/image454.png"/><Relationship Id="rId38" Type="http://schemas.openxmlformats.org/officeDocument/2006/relationships/customXml" Target="../ink/ink4032.xml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44.png"/><Relationship Id="rId18" Type="http://schemas.openxmlformats.org/officeDocument/2006/relationships/customXml" Target="../ink/ink4043.xml"/><Relationship Id="rId26" Type="http://schemas.openxmlformats.org/officeDocument/2006/relationships/customXml" Target="../ink/ink4047.xml"/><Relationship Id="rId39" Type="http://schemas.openxmlformats.org/officeDocument/2006/relationships/image" Target="../media/image457.png"/><Relationship Id="rId21" Type="http://schemas.openxmlformats.org/officeDocument/2006/relationships/image" Target="../media/image448.png"/><Relationship Id="rId34" Type="http://schemas.openxmlformats.org/officeDocument/2006/relationships/customXml" Target="../ink/ink4051.xml"/><Relationship Id="rId42" Type="http://schemas.openxmlformats.org/officeDocument/2006/relationships/customXml" Target="../ink/ink4055.xml"/><Relationship Id="rId47" Type="http://schemas.openxmlformats.org/officeDocument/2006/relationships/image" Target="../media/image461.png"/><Relationship Id="rId50" Type="http://schemas.openxmlformats.org/officeDocument/2006/relationships/customXml" Target="../ink/ink4059.xml"/><Relationship Id="rId7" Type="http://schemas.openxmlformats.org/officeDocument/2006/relationships/image" Target="../media/image441.png"/><Relationship Id="rId2" Type="http://schemas.openxmlformats.org/officeDocument/2006/relationships/customXml" Target="../ink/ink4035.xml"/><Relationship Id="rId16" Type="http://schemas.openxmlformats.org/officeDocument/2006/relationships/customXml" Target="../ink/ink4042.xml"/><Relationship Id="rId29" Type="http://schemas.openxmlformats.org/officeDocument/2006/relationships/image" Target="../media/image452.png"/><Relationship Id="rId11" Type="http://schemas.openxmlformats.org/officeDocument/2006/relationships/image" Target="../media/image443.png"/><Relationship Id="rId24" Type="http://schemas.openxmlformats.org/officeDocument/2006/relationships/customXml" Target="../ink/ink4046.xml"/><Relationship Id="rId32" Type="http://schemas.openxmlformats.org/officeDocument/2006/relationships/customXml" Target="../ink/ink4050.xml"/><Relationship Id="rId37" Type="http://schemas.openxmlformats.org/officeDocument/2006/relationships/image" Target="../media/image456.png"/><Relationship Id="rId40" Type="http://schemas.openxmlformats.org/officeDocument/2006/relationships/customXml" Target="../ink/ink4054.xml"/><Relationship Id="rId45" Type="http://schemas.openxmlformats.org/officeDocument/2006/relationships/image" Target="../media/image460.png"/><Relationship Id="rId53" Type="http://schemas.openxmlformats.org/officeDocument/2006/relationships/image" Target="../media/image464.png"/><Relationship Id="rId5" Type="http://schemas.openxmlformats.org/officeDocument/2006/relationships/image" Target="../media/image440.png"/><Relationship Id="rId10" Type="http://schemas.openxmlformats.org/officeDocument/2006/relationships/customXml" Target="../ink/ink4039.xml"/><Relationship Id="rId19" Type="http://schemas.openxmlformats.org/officeDocument/2006/relationships/image" Target="../media/image447.png"/><Relationship Id="rId31" Type="http://schemas.openxmlformats.org/officeDocument/2006/relationships/image" Target="../media/image453.png"/><Relationship Id="rId44" Type="http://schemas.openxmlformats.org/officeDocument/2006/relationships/customXml" Target="../ink/ink4056.xml"/><Relationship Id="rId52" Type="http://schemas.openxmlformats.org/officeDocument/2006/relationships/customXml" Target="../ink/ink4060.xml"/><Relationship Id="rId4" Type="http://schemas.openxmlformats.org/officeDocument/2006/relationships/customXml" Target="../ink/ink4036.xml"/><Relationship Id="rId9" Type="http://schemas.openxmlformats.org/officeDocument/2006/relationships/image" Target="../media/image442.png"/><Relationship Id="rId14" Type="http://schemas.openxmlformats.org/officeDocument/2006/relationships/customXml" Target="../ink/ink4041.xml"/><Relationship Id="rId22" Type="http://schemas.openxmlformats.org/officeDocument/2006/relationships/customXml" Target="../ink/ink4045.xml"/><Relationship Id="rId27" Type="http://schemas.openxmlformats.org/officeDocument/2006/relationships/image" Target="../media/image451.png"/><Relationship Id="rId30" Type="http://schemas.openxmlformats.org/officeDocument/2006/relationships/customXml" Target="../ink/ink4049.xml"/><Relationship Id="rId35" Type="http://schemas.openxmlformats.org/officeDocument/2006/relationships/image" Target="../media/image455.png"/><Relationship Id="rId43" Type="http://schemas.openxmlformats.org/officeDocument/2006/relationships/image" Target="../media/image459.png"/><Relationship Id="rId48" Type="http://schemas.openxmlformats.org/officeDocument/2006/relationships/customXml" Target="../ink/ink4058.xml"/><Relationship Id="rId8" Type="http://schemas.openxmlformats.org/officeDocument/2006/relationships/customXml" Target="../ink/ink4038.xml"/><Relationship Id="rId51" Type="http://schemas.openxmlformats.org/officeDocument/2006/relationships/image" Target="../media/image463.png"/><Relationship Id="rId3" Type="http://schemas.openxmlformats.org/officeDocument/2006/relationships/image" Target="../media/image439.png"/><Relationship Id="rId12" Type="http://schemas.openxmlformats.org/officeDocument/2006/relationships/customXml" Target="../ink/ink4040.xml"/><Relationship Id="rId17" Type="http://schemas.openxmlformats.org/officeDocument/2006/relationships/image" Target="../media/image446.png"/><Relationship Id="rId25" Type="http://schemas.openxmlformats.org/officeDocument/2006/relationships/image" Target="../media/image450.png"/><Relationship Id="rId33" Type="http://schemas.openxmlformats.org/officeDocument/2006/relationships/image" Target="../media/image454.png"/><Relationship Id="rId38" Type="http://schemas.openxmlformats.org/officeDocument/2006/relationships/customXml" Target="../ink/ink4053.xml"/><Relationship Id="rId46" Type="http://schemas.openxmlformats.org/officeDocument/2006/relationships/customXml" Target="../ink/ink4057.xml"/><Relationship Id="rId20" Type="http://schemas.openxmlformats.org/officeDocument/2006/relationships/customXml" Target="../ink/ink4044.xml"/><Relationship Id="rId41" Type="http://schemas.openxmlformats.org/officeDocument/2006/relationships/image" Target="../media/image458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37.xml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28" Type="http://schemas.openxmlformats.org/officeDocument/2006/relationships/customXml" Target="../ink/ink4048.xml"/><Relationship Id="rId36" Type="http://schemas.openxmlformats.org/officeDocument/2006/relationships/customXml" Target="../ink/ink4052.xml"/><Relationship Id="rId49" Type="http://schemas.openxmlformats.org/officeDocument/2006/relationships/image" Target="../media/image462.png"/></Relationships>
</file>

<file path=ppt/slides/_rels/slide6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073.xml"/><Relationship Id="rId21" Type="http://schemas.openxmlformats.org/officeDocument/2006/relationships/image" Target="../media/image448.png"/><Relationship Id="rId42" Type="http://schemas.openxmlformats.org/officeDocument/2006/relationships/customXml" Target="../ink/ink4081.xml"/><Relationship Id="rId47" Type="http://schemas.openxmlformats.org/officeDocument/2006/relationships/image" Target="../media/image461.png"/><Relationship Id="rId63" Type="http://schemas.openxmlformats.org/officeDocument/2006/relationships/image" Target="../media/image469.png"/><Relationship Id="rId68" Type="http://schemas.openxmlformats.org/officeDocument/2006/relationships/customXml" Target="../ink/ink4094.xml"/><Relationship Id="rId7" Type="http://schemas.openxmlformats.org/officeDocument/2006/relationships/image" Target="../media/image441.png"/><Relationship Id="rId2" Type="http://schemas.openxmlformats.org/officeDocument/2006/relationships/customXml" Target="../ink/ink4061.xml"/><Relationship Id="rId16" Type="http://schemas.openxmlformats.org/officeDocument/2006/relationships/customXml" Target="../ink/ink4068.xml"/><Relationship Id="rId29" Type="http://schemas.openxmlformats.org/officeDocument/2006/relationships/image" Target="../media/image452.png"/><Relationship Id="rId11" Type="http://schemas.openxmlformats.org/officeDocument/2006/relationships/image" Target="../media/image443.png"/><Relationship Id="rId24" Type="http://schemas.openxmlformats.org/officeDocument/2006/relationships/customXml" Target="../ink/ink4072.xml"/><Relationship Id="rId32" Type="http://schemas.openxmlformats.org/officeDocument/2006/relationships/customXml" Target="../ink/ink4076.xml"/><Relationship Id="rId37" Type="http://schemas.openxmlformats.org/officeDocument/2006/relationships/image" Target="../media/image456.png"/><Relationship Id="rId40" Type="http://schemas.openxmlformats.org/officeDocument/2006/relationships/customXml" Target="../ink/ink4080.xml"/><Relationship Id="rId45" Type="http://schemas.openxmlformats.org/officeDocument/2006/relationships/image" Target="../media/image460.png"/><Relationship Id="rId53" Type="http://schemas.openxmlformats.org/officeDocument/2006/relationships/image" Target="../media/image464.png"/><Relationship Id="rId58" Type="http://schemas.openxmlformats.org/officeDocument/2006/relationships/customXml" Target="../ink/ink4089.xml"/><Relationship Id="rId66" Type="http://schemas.openxmlformats.org/officeDocument/2006/relationships/customXml" Target="../ink/ink4093.xml"/><Relationship Id="rId5" Type="http://schemas.openxmlformats.org/officeDocument/2006/relationships/image" Target="../media/image440.png"/><Relationship Id="rId61" Type="http://schemas.openxmlformats.org/officeDocument/2006/relationships/image" Target="../media/image468.png"/><Relationship Id="rId19" Type="http://schemas.openxmlformats.org/officeDocument/2006/relationships/image" Target="../media/image447.png"/><Relationship Id="rId14" Type="http://schemas.openxmlformats.org/officeDocument/2006/relationships/customXml" Target="../ink/ink4067.xml"/><Relationship Id="rId22" Type="http://schemas.openxmlformats.org/officeDocument/2006/relationships/customXml" Target="../ink/ink4071.xml"/><Relationship Id="rId27" Type="http://schemas.openxmlformats.org/officeDocument/2006/relationships/image" Target="../media/image451.png"/><Relationship Id="rId30" Type="http://schemas.openxmlformats.org/officeDocument/2006/relationships/customXml" Target="../ink/ink4075.xml"/><Relationship Id="rId35" Type="http://schemas.openxmlformats.org/officeDocument/2006/relationships/image" Target="../media/image455.png"/><Relationship Id="rId43" Type="http://schemas.openxmlformats.org/officeDocument/2006/relationships/image" Target="../media/image459.png"/><Relationship Id="rId48" Type="http://schemas.openxmlformats.org/officeDocument/2006/relationships/customXml" Target="../ink/ink4084.xml"/><Relationship Id="rId56" Type="http://schemas.openxmlformats.org/officeDocument/2006/relationships/customXml" Target="../ink/ink4088.xml"/><Relationship Id="rId64" Type="http://schemas.openxmlformats.org/officeDocument/2006/relationships/customXml" Target="../ink/ink4092.xml"/><Relationship Id="rId69" Type="http://schemas.openxmlformats.org/officeDocument/2006/relationships/image" Target="../media/image472.png"/><Relationship Id="rId8" Type="http://schemas.openxmlformats.org/officeDocument/2006/relationships/customXml" Target="../ink/ink4064.xml"/><Relationship Id="rId51" Type="http://schemas.openxmlformats.org/officeDocument/2006/relationships/image" Target="../media/image463.png"/><Relationship Id="rId3" Type="http://schemas.openxmlformats.org/officeDocument/2006/relationships/image" Target="../media/image439.png"/><Relationship Id="rId12" Type="http://schemas.openxmlformats.org/officeDocument/2006/relationships/customXml" Target="../ink/ink4066.xml"/><Relationship Id="rId17" Type="http://schemas.openxmlformats.org/officeDocument/2006/relationships/image" Target="../media/image446.png"/><Relationship Id="rId25" Type="http://schemas.openxmlformats.org/officeDocument/2006/relationships/image" Target="../media/image450.png"/><Relationship Id="rId33" Type="http://schemas.openxmlformats.org/officeDocument/2006/relationships/image" Target="../media/image454.png"/><Relationship Id="rId38" Type="http://schemas.openxmlformats.org/officeDocument/2006/relationships/customXml" Target="../ink/ink4079.xml"/><Relationship Id="rId46" Type="http://schemas.openxmlformats.org/officeDocument/2006/relationships/customXml" Target="../ink/ink4083.xml"/><Relationship Id="rId59" Type="http://schemas.openxmlformats.org/officeDocument/2006/relationships/image" Target="../media/image467.png"/><Relationship Id="rId67" Type="http://schemas.openxmlformats.org/officeDocument/2006/relationships/image" Target="../media/image471.png"/><Relationship Id="rId20" Type="http://schemas.openxmlformats.org/officeDocument/2006/relationships/customXml" Target="../ink/ink4070.xml"/><Relationship Id="rId41" Type="http://schemas.openxmlformats.org/officeDocument/2006/relationships/image" Target="../media/image458.png"/><Relationship Id="rId54" Type="http://schemas.openxmlformats.org/officeDocument/2006/relationships/customXml" Target="../ink/ink4087.xml"/><Relationship Id="rId62" Type="http://schemas.openxmlformats.org/officeDocument/2006/relationships/customXml" Target="../ink/ink409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63.xml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28" Type="http://schemas.openxmlformats.org/officeDocument/2006/relationships/customXml" Target="../ink/ink4074.xml"/><Relationship Id="rId36" Type="http://schemas.openxmlformats.org/officeDocument/2006/relationships/customXml" Target="../ink/ink4078.xml"/><Relationship Id="rId49" Type="http://schemas.openxmlformats.org/officeDocument/2006/relationships/image" Target="../media/image462.png"/><Relationship Id="rId57" Type="http://schemas.openxmlformats.org/officeDocument/2006/relationships/image" Target="../media/image466.png"/><Relationship Id="rId10" Type="http://schemas.openxmlformats.org/officeDocument/2006/relationships/customXml" Target="../ink/ink4065.xml"/><Relationship Id="rId31" Type="http://schemas.openxmlformats.org/officeDocument/2006/relationships/image" Target="../media/image453.png"/><Relationship Id="rId44" Type="http://schemas.openxmlformats.org/officeDocument/2006/relationships/customXml" Target="../ink/ink4082.xml"/><Relationship Id="rId52" Type="http://schemas.openxmlformats.org/officeDocument/2006/relationships/customXml" Target="../ink/ink4086.xml"/><Relationship Id="rId60" Type="http://schemas.openxmlformats.org/officeDocument/2006/relationships/customXml" Target="../ink/ink4090.xml"/><Relationship Id="rId65" Type="http://schemas.openxmlformats.org/officeDocument/2006/relationships/image" Target="../media/image470.png"/><Relationship Id="rId4" Type="http://schemas.openxmlformats.org/officeDocument/2006/relationships/customXml" Target="../ink/ink4062.xml"/><Relationship Id="rId9" Type="http://schemas.openxmlformats.org/officeDocument/2006/relationships/image" Target="../media/image442.png"/><Relationship Id="rId13" Type="http://schemas.openxmlformats.org/officeDocument/2006/relationships/image" Target="../media/image444.png"/><Relationship Id="rId18" Type="http://schemas.openxmlformats.org/officeDocument/2006/relationships/customXml" Target="../ink/ink4069.xml"/><Relationship Id="rId39" Type="http://schemas.openxmlformats.org/officeDocument/2006/relationships/image" Target="../media/image457.png"/><Relationship Id="rId34" Type="http://schemas.openxmlformats.org/officeDocument/2006/relationships/customXml" Target="../ink/ink4077.xml"/><Relationship Id="rId50" Type="http://schemas.openxmlformats.org/officeDocument/2006/relationships/customXml" Target="../ink/ink4085.xml"/><Relationship Id="rId55" Type="http://schemas.openxmlformats.org/officeDocument/2006/relationships/image" Target="../media/image465.png"/></Relationships>
</file>

<file path=ppt/slides/_rels/slide6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107.xml"/><Relationship Id="rId21" Type="http://schemas.openxmlformats.org/officeDocument/2006/relationships/image" Target="../media/image448.png"/><Relationship Id="rId42" Type="http://schemas.openxmlformats.org/officeDocument/2006/relationships/customXml" Target="../ink/ink4115.xml"/><Relationship Id="rId47" Type="http://schemas.openxmlformats.org/officeDocument/2006/relationships/image" Target="../media/image461.png"/><Relationship Id="rId63" Type="http://schemas.openxmlformats.org/officeDocument/2006/relationships/image" Target="../media/image469.png"/><Relationship Id="rId68" Type="http://schemas.openxmlformats.org/officeDocument/2006/relationships/customXml" Target="../ink/ink4128.xml"/><Relationship Id="rId84" Type="http://schemas.openxmlformats.org/officeDocument/2006/relationships/customXml" Target="../ink/ink4136.xml"/><Relationship Id="rId89" Type="http://schemas.openxmlformats.org/officeDocument/2006/relationships/image" Target="../media/image482.png"/><Relationship Id="rId16" Type="http://schemas.openxmlformats.org/officeDocument/2006/relationships/customXml" Target="../ink/ink4102.xml"/><Relationship Id="rId11" Type="http://schemas.openxmlformats.org/officeDocument/2006/relationships/image" Target="../media/image443.png"/><Relationship Id="rId32" Type="http://schemas.openxmlformats.org/officeDocument/2006/relationships/customXml" Target="../ink/ink4110.xml"/><Relationship Id="rId37" Type="http://schemas.openxmlformats.org/officeDocument/2006/relationships/image" Target="../media/image456.png"/><Relationship Id="rId53" Type="http://schemas.openxmlformats.org/officeDocument/2006/relationships/image" Target="../media/image464.png"/><Relationship Id="rId58" Type="http://schemas.openxmlformats.org/officeDocument/2006/relationships/customXml" Target="../ink/ink4123.xml"/><Relationship Id="rId74" Type="http://schemas.openxmlformats.org/officeDocument/2006/relationships/customXml" Target="../ink/ink4131.xml"/><Relationship Id="rId79" Type="http://schemas.openxmlformats.org/officeDocument/2006/relationships/image" Target="../media/image477.png"/><Relationship Id="rId102" Type="http://schemas.openxmlformats.org/officeDocument/2006/relationships/customXml" Target="../ink/ink4145.xml"/><Relationship Id="rId5" Type="http://schemas.openxmlformats.org/officeDocument/2006/relationships/image" Target="../media/image440.png"/><Relationship Id="rId90" Type="http://schemas.openxmlformats.org/officeDocument/2006/relationships/customXml" Target="../ink/ink4139.xml"/><Relationship Id="rId95" Type="http://schemas.openxmlformats.org/officeDocument/2006/relationships/image" Target="../media/image485.png"/><Relationship Id="rId22" Type="http://schemas.openxmlformats.org/officeDocument/2006/relationships/customXml" Target="../ink/ink4105.xml"/><Relationship Id="rId27" Type="http://schemas.openxmlformats.org/officeDocument/2006/relationships/image" Target="../media/image451.png"/><Relationship Id="rId43" Type="http://schemas.openxmlformats.org/officeDocument/2006/relationships/image" Target="../media/image459.png"/><Relationship Id="rId48" Type="http://schemas.openxmlformats.org/officeDocument/2006/relationships/customXml" Target="../ink/ink4118.xml"/><Relationship Id="rId64" Type="http://schemas.openxmlformats.org/officeDocument/2006/relationships/customXml" Target="../ink/ink4126.xml"/><Relationship Id="rId69" Type="http://schemas.openxmlformats.org/officeDocument/2006/relationships/image" Target="../media/image472.png"/><Relationship Id="rId80" Type="http://schemas.openxmlformats.org/officeDocument/2006/relationships/customXml" Target="../ink/ink4134.xml"/><Relationship Id="rId85" Type="http://schemas.openxmlformats.org/officeDocument/2006/relationships/image" Target="../media/image480.png"/><Relationship Id="rId12" Type="http://schemas.openxmlformats.org/officeDocument/2006/relationships/customXml" Target="../ink/ink4100.xml"/><Relationship Id="rId17" Type="http://schemas.openxmlformats.org/officeDocument/2006/relationships/image" Target="../media/image446.png"/><Relationship Id="rId25" Type="http://schemas.openxmlformats.org/officeDocument/2006/relationships/image" Target="../media/image450.png"/><Relationship Id="rId33" Type="http://schemas.openxmlformats.org/officeDocument/2006/relationships/image" Target="../media/image454.png"/><Relationship Id="rId38" Type="http://schemas.openxmlformats.org/officeDocument/2006/relationships/customXml" Target="../ink/ink4113.xml"/><Relationship Id="rId46" Type="http://schemas.openxmlformats.org/officeDocument/2006/relationships/customXml" Target="../ink/ink4117.xml"/><Relationship Id="rId59" Type="http://schemas.openxmlformats.org/officeDocument/2006/relationships/image" Target="../media/image467.png"/><Relationship Id="rId67" Type="http://schemas.openxmlformats.org/officeDocument/2006/relationships/image" Target="../media/image471.png"/><Relationship Id="rId103" Type="http://schemas.openxmlformats.org/officeDocument/2006/relationships/image" Target="../media/image489.png"/><Relationship Id="rId20" Type="http://schemas.openxmlformats.org/officeDocument/2006/relationships/customXml" Target="../ink/ink4104.xml"/><Relationship Id="rId41" Type="http://schemas.openxmlformats.org/officeDocument/2006/relationships/image" Target="../media/image458.png"/><Relationship Id="rId54" Type="http://schemas.openxmlformats.org/officeDocument/2006/relationships/customXml" Target="../ink/ink4121.xml"/><Relationship Id="rId62" Type="http://schemas.openxmlformats.org/officeDocument/2006/relationships/customXml" Target="../ink/ink4125.xml"/><Relationship Id="rId70" Type="http://schemas.openxmlformats.org/officeDocument/2006/relationships/customXml" Target="../ink/ink4129.xml"/><Relationship Id="rId75" Type="http://schemas.openxmlformats.org/officeDocument/2006/relationships/image" Target="../media/image475.png"/><Relationship Id="rId83" Type="http://schemas.openxmlformats.org/officeDocument/2006/relationships/image" Target="../media/image479.png"/><Relationship Id="rId88" Type="http://schemas.openxmlformats.org/officeDocument/2006/relationships/customXml" Target="../ink/ink4138.xml"/><Relationship Id="rId91" Type="http://schemas.openxmlformats.org/officeDocument/2006/relationships/image" Target="../media/image483.png"/><Relationship Id="rId96" Type="http://schemas.openxmlformats.org/officeDocument/2006/relationships/customXml" Target="../ink/ink414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097.xml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28" Type="http://schemas.openxmlformats.org/officeDocument/2006/relationships/customXml" Target="../ink/ink4108.xml"/><Relationship Id="rId36" Type="http://schemas.openxmlformats.org/officeDocument/2006/relationships/customXml" Target="../ink/ink4112.xml"/><Relationship Id="rId49" Type="http://schemas.openxmlformats.org/officeDocument/2006/relationships/image" Target="../media/image462.png"/><Relationship Id="rId57" Type="http://schemas.openxmlformats.org/officeDocument/2006/relationships/image" Target="../media/image466.png"/><Relationship Id="rId10" Type="http://schemas.openxmlformats.org/officeDocument/2006/relationships/customXml" Target="../ink/ink4099.xml"/><Relationship Id="rId31" Type="http://schemas.openxmlformats.org/officeDocument/2006/relationships/image" Target="../media/image453.png"/><Relationship Id="rId44" Type="http://schemas.openxmlformats.org/officeDocument/2006/relationships/customXml" Target="../ink/ink4116.xml"/><Relationship Id="rId52" Type="http://schemas.openxmlformats.org/officeDocument/2006/relationships/customXml" Target="../ink/ink4120.xml"/><Relationship Id="rId60" Type="http://schemas.openxmlformats.org/officeDocument/2006/relationships/customXml" Target="../ink/ink4124.xml"/><Relationship Id="rId65" Type="http://schemas.openxmlformats.org/officeDocument/2006/relationships/image" Target="../media/image470.png"/><Relationship Id="rId73" Type="http://schemas.openxmlformats.org/officeDocument/2006/relationships/image" Target="../media/image474.png"/><Relationship Id="rId78" Type="http://schemas.openxmlformats.org/officeDocument/2006/relationships/customXml" Target="../ink/ink4133.xml"/><Relationship Id="rId81" Type="http://schemas.openxmlformats.org/officeDocument/2006/relationships/image" Target="../media/image478.png"/><Relationship Id="rId86" Type="http://schemas.openxmlformats.org/officeDocument/2006/relationships/customXml" Target="../ink/ink4137.xml"/><Relationship Id="rId94" Type="http://schemas.openxmlformats.org/officeDocument/2006/relationships/customXml" Target="../ink/ink4141.xml"/><Relationship Id="rId99" Type="http://schemas.openxmlformats.org/officeDocument/2006/relationships/image" Target="../media/image487.png"/><Relationship Id="rId101" Type="http://schemas.openxmlformats.org/officeDocument/2006/relationships/image" Target="../media/image488.png"/><Relationship Id="rId4" Type="http://schemas.openxmlformats.org/officeDocument/2006/relationships/customXml" Target="../ink/ink4096.xml"/><Relationship Id="rId9" Type="http://schemas.openxmlformats.org/officeDocument/2006/relationships/image" Target="../media/image442.png"/><Relationship Id="rId13" Type="http://schemas.openxmlformats.org/officeDocument/2006/relationships/image" Target="../media/image444.png"/><Relationship Id="rId18" Type="http://schemas.openxmlformats.org/officeDocument/2006/relationships/customXml" Target="../ink/ink4103.xml"/><Relationship Id="rId39" Type="http://schemas.openxmlformats.org/officeDocument/2006/relationships/image" Target="../media/image457.png"/><Relationship Id="rId34" Type="http://schemas.openxmlformats.org/officeDocument/2006/relationships/customXml" Target="../ink/ink4111.xml"/><Relationship Id="rId50" Type="http://schemas.openxmlformats.org/officeDocument/2006/relationships/customXml" Target="../ink/ink4119.xml"/><Relationship Id="rId55" Type="http://schemas.openxmlformats.org/officeDocument/2006/relationships/image" Target="../media/image465.png"/><Relationship Id="rId76" Type="http://schemas.openxmlformats.org/officeDocument/2006/relationships/customXml" Target="../ink/ink4132.xml"/><Relationship Id="rId97" Type="http://schemas.openxmlformats.org/officeDocument/2006/relationships/image" Target="../media/image486.png"/><Relationship Id="rId7" Type="http://schemas.openxmlformats.org/officeDocument/2006/relationships/image" Target="../media/image441.png"/><Relationship Id="rId71" Type="http://schemas.openxmlformats.org/officeDocument/2006/relationships/image" Target="../media/image473.png"/><Relationship Id="rId92" Type="http://schemas.openxmlformats.org/officeDocument/2006/relationships/customXml" Target="../ink/ink4140.xml"/><Relationship Id="rId2" Type="http://schemas.openxmlformats.org/officeDocument/2006/relationships/customXml" Target="../ink/ink4095.xml"/><Relationship Id="rId29" Type="http://schemas.openxmlformats.org/officeDocument/2006/relationships/image" Target="../media/image452.png"/><Relationship Id="rId24" Type="http://schemas.openxmlformats.org/officeDocument/2006/relationships/customXml" Target="../ink/ink4106.xml"/><Relationship Id="rId40" Type="http://schemas.openxmlformats.org/officeDocument/2006/relationships/customXml" Target="../ink/ink4114.xml"/><Relationship Id="rId45" Type="http://schemas.openxmlformats.org/officeDocument/2006/relationships/image" Target="../media/image460.png"/><Relationship Id="rId66" Type="http://schemas.openxmlformats.org/officeDocument/2006/relationships/customXml" Target="../ink/ink4127.xml"/><Relationship Id="rId87" Type="http://schemas.openxmlformats.org/officeDocument/2006/relationships/image" Target="../media/image481.png"/><Relationship Id="rId61" Type="http://schemas.openxmlformats.org/officeDocument/2006/relationships/image" Target="../media/image468.png"/><Relationship Id="rId82" Type="http://schemas.openxmlformats.org/officeDocument/2006/relationships/customXml" Target="../ink/ink4135.xml"/><Relationship Id="rId19" Type="http://schemas.openxmlformats.org/officeDocument/2006/relationships/image" Target="../media/image447.png"/><Relationship Id="rId14" Type="http://schemas.openxmlformats.org/officeDocument/2006/relationships/customXml" Target="../ink/ink4101.xml"/><Relationship Id="rId30" Type="http://schemas.openxmlformats.org/officeDocument/2006/relationships/customXml" Target="../ink/ink4109.xml"/><Relationship Id="rId35" Type="http://schemas.openxmlformats.org/officeDocument/2006/relationships/image" Target="../media/image455.png"/><Relationship Id="rId56" Type="http://schemas.openxmlformats.org/officeDocument/2006/relationships/customXml" Target="../ink/ink4122.xml"/><Relationship Id="rId77" Type="http://schemas.openxmlformats.org/officeDocument/2006/relationships/image" Target="../media/image476.png"/><Relationship Id="rId100" Type="http://schemas.openxmlformats.org/officeDocument/2006/relationships/customXml" Target="../ink/ink4144.xml"/><Relationship Id="rId8" Type="http://schemas.openxmlformats.org/officeDocument/2006/relationships/customXml" Target="../ink/ink4098.xml"/><Relationship Id="rId51" Type="http://schemas.openxmlformats.org/officeDocument/2006/relationships/image" Target="../media/image463.png"/><Relationship Id="rId72" Type="http://schemas.openxmlformats.org/officeDocument/2006/relationships/customXml" Target="../ink/ink4130.xml"/><Relationship Id="rId93" Type="http://schemas.openxmlformats.org/officeDocument/2006/relationships/image" Target="../media/image484.png"/><Relationship Id="rId98" Type="http://schemas.openxmlformats.org/officeDocument/2006/relationships/customXml" Target="../ink/ink4143.xml"/><Relationship Id="rId3" Type="http://schemas.openxmlformats.org/officeDocument/2006/relationships/image" Target="../media/image439.png"/></Relationships>
</file>

<file path=ppt/slides/_rels/slide6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158.xml"/><Relationship Id="rId21" Type="http://schemas.openxmlformats.org/officeDocument/2006/relationships/image" Target="../media/image448.png"/><Relationship Id="rId42" Type="http://schemas.openxmlformats.org/officeDocument/2006/relationships/customXml" Target="../ink/ink4166.xml"/><Relationship Id="rId47" Type="http://schemas.openxmlformats.org/officeDocument/2006/relationships/image" Target="../media/image461.png"/><Relationship Id="rId63" Type="http://schemas.openxmlformats.org/officeDocument/2006/relationships/image" Target="../media/image469.png"/><Relationship Id="rId68" Type="http://schemas.openxmlformats.org/officeDocument/2006/relationships/customXml" Target="../ink/ink4179.xml"/><Relationship Id="rId84" Type="http://schemas.openxmlformats.org/officeDocument/2006/relationships/customXml" Target="../ink/ink4187.xml"/><Relationship Id="rId89" Type="http://schemas.openxmlformats.org/officeDocument/2006/relationships/image" Target="../media/image482.png"/><Relationship Id="rId16" Type="http://schemas.openxmlformats.org/officeDocument/2006/relationships/customXml" Target="../ink/ink4153.xml"/><Relationship Id="rId11" Type="http://schemas.openxmlformats.org/officeDocument/2006/relationships/image" Target="../media/image443.png"/><Relationship Id="rId32" Type="http://schemas.openxmlformats.org/officeDocument/2006/relationships/customXml" Target="../ink/ink4161.xml"/><Relationship Id="rId37" Type="http://schemas.openxmlformats.org/officeDocument/2006/relationships/image" Target="../media/image456.png"/><Relationship Id="rId53" Type="http://schemas.openxmlformats.org/officeDocument/2006/relationships/image" Target="../media/image464.png"/><Relationship Id="rId58" Type="http://schemas.openxmlformats.org/officeDocument/2006/relationships/customXml" Target="../ink/ink4174.xml"/><Relationship Id="rId74" Type="http://schemas.openxmlformats.org/officeDocument/2006/relationships/customXml" Target="../ink/ink4182.xml"/><Relationship Id="rId79" Type="http://schemas.openxmlformats.org/officeDocument/2006/relationships/image" Target="../media/image477.png"/><Relationship Id="rId102" Type="http://schemas.openxmlformats.org/officeDocument/2006/relationships/customXml" Target="../ink/ink4196.xml"/><Relationship Id="rId5" Type="http://schemas.openxmlformats.org/officeDocument/2006/relationships/image" Target="../media/image440.png"/><Relationship Id="rId90" Type="http://schemas.openxmlformats.org/officeDocument/2006/relationships/customXml" Target="../ink/ink4190.xml"/><Relationship Id="rId95" Type="http://schemas.openxmlformats.org/officeDocument/2006/relationships/image" Target="../media/image485.png"/><Relationship Id="rId22" Type="http://schemas.openxmlformats.org/officeDocument/2006/relationships/customXml" Target="../ink/ink4156.xml"/><Relationship Id="rId27" Type="http://schemas.openxmlformats.org/officeDocument/2006/relationships/image" Target="../media/image451.png"/><Relationship Id="rId43" Type="http://schemas.openxmlformats.org/officeDocument/2006/relationships/image" Target="../media/image459.png"/><Relationship Id="rId48" Type="http://schemas.openxmlformats.org/officeDocument/2006/relationships/customXml" Target="../ink/ink4169.xml"/><Relationship Id="rId64" Type="http://schemas.openxmlformats.org/officeDocument/2006/relationships/customXml" Target="../ink/ink4177.xml"/><Relationship Id="rId69" Type="http://schemas.openxmlformats.org/officeDocument/2006/relationships/image" Target="../media/image472.png"/><Relationship Id="rId80" Type="http://schemas.openxmlformats.org/officeDocument/2006/relationships/customXml" Target="../ink/ink4185.xml"/><Relationship Id="rId85" Type="http://schemas.openxmlformats.org/officeDocument/2006/relationships/image" Target="../media/image480.png"/><Relationship Id="rId12" Type="http://schemas.openxmlformats.org/officeDocument/2006/relationships/customXml" Target="../ink/ink4151.xml"/><Relationship Id="rId17" Type="http://schemas.openxmlformats.org/officeDocument/2006/relationships/image" Target="../media/image446.png"/><Relationship Id="rId33" Type="http://schemas.openxmlformats.org/officeDocument/2006/relationships/image" Target="../media/image454.png"/><Relationship Id="rId38" Type="http://schemas.openxmlformats.org/officeDocument/2006/relationships/customXml" Target="../ink/ink4164.xml"/><Relationship Id="rId59" Type="http://schemas.openxmlformats.org/officeDocument/2006/relationships/image" Target="../media/image467.png"/><Relationship Id="rId103" Type="http://schemas.openxmlformats.org/officeDocument/2006/relationships/image" Target="../media/image489.png"/><Relationship Id="rId20" Type="http://schemas.openxmlformats.org/officeDocument/2006/relationships/customXml" Target="../ink/ink4155.xml"/><Relationship Id="rId41" Type="http://schemas.openxmlformats.org/officeDocument/2006/relationships/image" Target="../media/image458.png"/><Relationship Id="rId54" Type="http://schemas.openxmlformats.org/officeDocument/2006/relationships/customXml" Target="../ink/ink4172.xml"/><Relationship Id="rId62" Type="http://schemas.openxmlformats.org/officeDocument/2006/relationships/customXml" Target="../ink/ink4176.xml"/><Relationship Id="rId70" Type="http://schemas.openxmlformats.org/officeDocument/2006/relationships/customXml" Target="../ink/ink4180.xml"/><Relationship Id="rId75" Type="http://schemas.openxmlformats.org/officeDocument/2006/relationships/image" Target="../media/image475.png"/><Relationship Id="rId83" Type="http://schemas.openxmlformats.org/officeDocument/2006/relationships/image" Target="../media/image479.png"/><Relationship Id="rId88" Type="http://schemas.openxmlformats.org/officeDocument/2006/relationships/customXml" Target="../ink/ink4189.xml"/><Relationship Id="rId91" Type="http://schemas.openxmlformats.org/officeDocument/2006/relationships/image" Target="../media/image483.png"/><Relationship Id="rId96" Type="http://schemas.openxmlformats.org/officeDocument/2006/relationships/customXml" Target="../ink/ink419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148.xml"/><Relationship Id="rId15" Type="http://schemas.openxmlformats.org/officeDocument/2006/relationships/image" Target="../media/image445.png"/><Relationship Id="rId23" Type="http://schemas.openxmlformats.org/officeDocument/2006/relationships/image" Target="../media/image449.png"/><Relationship Id="rId28" Type="http://schemas.openxmlformats.org/officeDocument/2006/relationships/customXml" Target="../ink/ink4159.xml"/><Relationship Id="rId36" Type="http://schemas.openxmlformats.org/officeDocument/2006/relationships/customXml" Target="../ink/ink4163.xml"/><Relationship Id="rId49" Type="http://schemas.openxmlformats.org/officeDocument/2006/relationships/image" Target="../media/image462.png"/><Relationship Id="rId57" Type="http://schemas.openxmlformats.org/officeDocument/2006/relationships/image" Target="../media/image466.png"/><Relationship Id="rId10" Type="http://schemas.openxmlformats.org/officeDocument/2006/relationships/customXml" Target="../ink/ink4150.xml"/><Relationship Id="rId31" Type="http://schemas.openxmlformats.org/officeDocument/2006/relationships/image" Target="../media/image453.png"/><Relationship Id="rId44" Type="http://schemas.openxmlformats.org/officeDocument/2006/relationships/customXml" Target="../ink/ink4167.xml"/><Relationship Id="rId52" Type="http://schemas.openxmlformats.org/officeDocument/2006/relationships/customXml" Target="../ink/ink4171.xml"/><Relationship Id="rId60" Type="http://schemas.openxmlformats.org/officeDocument/2006/relationships/customXml" Target="../ink/ink4175.xml"/><Relationship Id="rId65" Type="http://schemas.openxmlformats.org/officeDocument/2006/relationships/image" Target="../media/image470.png"/><Relationship Id="rId73" Type="http://schemas.openxmlformats.org/officeDocument/2006/relationships/image" Target="../media/image474.png"/><Relationship Id="rId78" Type="http://schemas.openxmlformats.org/officeDocument/2006/relationships/customXml" Target="../ink/ink4184.xml"/><Relationship Id="rId81" Type="http://schemas.openxmlformats.org/officeDocument/2006/relationships/image" Target="../media/image478.png"/><Relationship Id="rId86" Type="http://schemas.openxmlformats.org/officeDocument/2006/relationships/customXml" Target="../ink/ink4188.xml"/><Relationship Id="rId94" Type="http://schemas.openxmlformats.org/officeDocument/2006/relationships/customXml" Target="../ink/ink4192.xml"/><Relationship Id="rId99" Type="http://schemas.openxmlformats.org/officeDocument/2006/relationships/image" Target="../media/image487.png"/><Relationship Id="rId101" Type="http://schemas.openxmlformats.org/officeDocument/2006/relationships/image" Target="../media/image488.png"/><Relationship Id="rId4" Type="http://schemas.openxmlformats.org/officeDocument/2006/relationships/customXml" Target="../ink/ink4147.xml"/><Relationship Id="rId9" Type="http://schemas.openxmlformats.org/officeDocument/2006/relationships/image" Target="../media/image442.png"/><Relationship Id="rId13" Type="http://schemas.openxmlformats.org/officeDocument/2006/relationships/image" Target="../media/image444.png"/><Relationship Id="rId18" Type="http://schemas.openxmlformats.org/officeDocument/2006/relationships/customXml" Target="../ink/ink4154.xml"/><Relationship Id="rId39" Type="http://schemas.openxmlformats.org/officeDocument/2006/relationships/image" Target="../media/image457.png"/><Relationship Id="rId34" Type="http://schemas.openxmlformats.org/officeDocument/2006/relationships/customXml" Target="../ink/ink4162.xml"/><Relationship Id="rId50" Type="http://schemas.openxmlformats.org/officeDocument/2006/relationships/customXml" Target="../ink/ink4170.xml"/><Relationship Id="rId55" Type="http://schemas.openxmlformats.org/officeDocument/2006/relationships/image" Target="../media/image465.png"/><Relationship Id="rId76" Type="http://schemas.openxmlformats.org/officeDocument/2006/relationships/customXml" Target="../ink/ink4183.xml"/><Relationship Id="rId97" Type="http://schemas.openxmlformats.org/officeDocument/2006/relationships/image" Target="../media/image486.png"/><Relationship Id="rId104" Type="http://schemas.openxmlformats.org/officeDocument/2006/relationships/customXml" Target="../ink/ink4197.xml"/><Relationship Id="rId7" Type="http://schemas.openxmlformats.org/officeDocument/2006/relationships/image" Target="../media/image441.png"/><Relationship Id="rId71" Type="http://schemas.openxmlformats.org/officeDocument/2006/relationships/image" Target="../media/image473.png"/><Relationship Id="rId92" Type="http://schemas.openxmlformats.org/officeDocument/2006/relationships/customXml" Target="../ink/ink4191.xml"/><Relationship Id="rId2" Type="http://schemas.openxmlformats.org/officeDocument/2006/relationships/customXml" Target="../ink/ink4146.xml"/><Relationship Id="rId29" Type="http://schemas.openxmlformats.org/officeDocument/2006/relationships/image" Target="../media/image452.png"/><Relationship Id="rId24" Type="http://schemas.openxmlformats.org/officeDocument/2006/relationships/customXml" Target="../ink/ink4157.xml"/><Relationship Id="rId40" Type="http://schemas.openxmlformats.org/officeDocument/2006/relationships/customXml" Target="../ink/ink4165.xml"/><Relationship Id="rId45" Type="http://schemas.openxmlformats.org/officeDocument/2006/relationships/image" Target="../media/image460.png"/><Relationship Id="rId66" Type="http://schemas.openxmlformats.org/officeDocument/2006/relationships/customXml" Target="../ink/ink4178.xml"/><Relationship Id="rId87" Type="http://schemas.openxmlformats.org/officeDocument/2006/relationships/image" Target="../media/image481.png"/><Relationship Id="rId61" Type="http://schemas.openxmlformats.org/officeDocument/2006/relationships/image" Target="../media/image468.png"/><Relationship Id="rId82" Type="http://schemas.openxmlformats.org/officeDocument/2006/relationships/customXml" Target="../ink/ink4186.xml"/><Relationship Id="rId19" Type="http://schemas.openxmlformats.org/officeDocument/2006/relationships/image" Target="../media/image447.png"/><Relationship Id="rId14" Type="http://schemas.openxmlformats.org/officeDocument/2006/relationships/customXml" Target="../ink/ink4152.xml"/><Relationship Id="rId30" Type="http://schemas.openxmlformats.org/officeDocument/2006/relationships/customXml" Target="../ink/ink4160.xml"/><Relationship Id="rId35" Type="http://schemas.openxmlformats.org/officeDocument/2006/relationships/image" Target="../media/image455.png"/><Relationship Id="rId56" Type="http://schemas.openxmlformats.org/officeDocument/2006/relationships/customXml" Target="../ink/ink4173.xml"/><Relationship Id="rId77" Type="http://schemas.openxmlformats.org/officeDocument/2006/relationships/image" Target="../media/image476.png"/><Relationship Id="rId100" Type="http://schemas.openxmlformats.org/officeDocument/2006/relationships/customXml" Target="../ink/ink4195.xml"/><Relationship Id="rId105" Type="http://schemas.openxmlformats.org/officeDocument/2006/relationships/image" Target="../media/image490.png"/><Relationship Id="rId8" Type="http://schemas.openxmlformats.org/officeDocument/2006/relationships/customXml" Target="../ink/ink4149.xml"/><Relationship Id="rId51" Type="http://schemas.openxmlformats.org/officeDocument/2006/relationships/image" Target="../media/image463.png"/><Relationship Id="rId72" Type="http://schemas.openxmlformats.org/officeDocument/2006/relationships/customXml" Target="../ink/ink4181.xml"/><Relationship Id="rId93" Type="http://schemas.openxmlformats.org/officeDocument/2006/relationships/image" Target="../media/image484.png"/><Relationship Id="rId98" Type="http://schemas.openxmlformats.org/officeDocument/2006/relationships/customXml" Target="../ink/ink4194.xml"/><Relationship Id="rId3" Type="http://schemas.openxmlformats.org/officeDocument/2006/relationships/image" Target="../media/image439.png"/><Relationship Id="rId25" Type="http://schemas.openxmlformats.org/officeDocument/2006/relationships/image" Target="../media/image450.png"/><Relationship Id="rId46" Type="http://schemas.openxmlformats.org/officeDocument/2006/relationships/customXml" Target="../ink/ink4168.xml"/><Relationship Id="rId67" Type="http://schemas.openxmlformats.org/officeDocument/2006/relationships/image" Target="../media/image471.png"/></Relationships>
</file>

<file path=ppt/slides/_rels/slide7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96.png"/><Relationship Id="rId21" Type="http://schemas.openxmlformats.org/officeDocument/2006/relationships/image" Target="../media/image448.png"/><Relationship Id="rId42" Type="http://schemas.openxmlformats.org/officeDocument/2006/relationships/customXml" Target="../ink/ink4218.xml"/><Relationship Id="rId47" Type="http://schemas.openxmlformats.org/officeDocument/2006/relationships/image" Target="../media/image461.png"/><Relationship Id="rId63" Type="http://schemas.openxmlformats.org/officeDocument/2006/relationships/image" Target="../media/image469.png"/><Relationship Id="rId68" Type="http://schemas.openxmlformats.org/officeDocument/2006/relationships/customXml" Target="../ink/ink4231.xml"/><Relationship Id="rId84" Type="http://schemas.openxmlformats.org/officeDocument/2006/relationships/customXml" Target="../ink/ink4239.xml"/><Relationship Id="rId89" Type="http://schemas.openxmlformats.org/officeDocument/2006/relationships/image" Target="../media/image482.png"/><Relationship Id="rId112" Type="http://schemas.openxmlformats.org/officeDocument/2006/relationships/customXml" Target="../ink/ink4253.xml"/><Relationship Id="rId16" Type="http://schemas.openxmlformats.org/officeDocument/2006/relationships/customXml" Target="../ink/ink4205.xml"/><Relationship Id="rId107" Type="http://schemas.openxmlformats.org/officeDocument/2006/relationships/image" Target="../media/image491.png"/><Relationship Id="rId11" Type="http://schemas.openxmlformats.org/officeDocument/2006/relationships/image" Target="../media/image443.png"/><Relationship Id="rId32" Type="http://schemas.openxmlformats.org/officeDocument/2006/relationships/customXml" Target="../ink/ink4213.xml"/><Relationship Id="rId37" Type="http://schemas.openxmlformats.org/officeDocument/2006/relationships/image" Target="../media/image456.png"/><Relationship Id="rId53" Type="http://schemas.openxmlformats.org/officeDocument/2006/relationships/image" Target="../media/image464.png"/><Relationship Id="rId58" Type="http://schemas.openxmlformats.org/officeDocument/2006/relationships/customXml" Target="../ink/ink4226.xml"/><Relationship Id="rId74" Type="http://schemas.openxmlformats.org/officeDocument/2006/relationships/customXml" Target="../ink/ink4234.xml"/><Relationship Id="rId79" Type="http://schemas.openxmlformats.org/officeDocument/2006/relationships/image" Target="../media/image477.png"/><Relationship Id="rId102" Type="http://schemas.openxmlformats.org/officeDocument/2006/relationships/customXml" Target="../ink/ink4248.xml"/><Relationship Id="rId123" Type="http://schemas.openxmlformats.org/officeDocument/2006/relationships/image" Target="../media/image499.png"/><Relationship Id="rId128" Type="http://schemas.openxmlformats.org/officeDocument/2006/relationships/customXml" Target="../ink/ink4261.xml"/><Relationship Id="rId5" Type="http://schemas.openxmlformats.org/officeDocument/2006/relationships/image" Target="../media/image440.png"/><Relationship Id="rId90" Type="http://schemas.openxmlformats.org/officeDocument/2006/relationships/customXml" Target="../ink/ink4242.xml"/><Relationship Id="rId95" Type="http://schemas.openxmlformats.org/officeDocument/2006/relationships/image" Target="../media/image485.png"/><Relationship Id="rId22" Type="http://schemas.openxmlformats.org/officeDocument/2006/relationships/customXml" Target="../ink/ink4208.xml"/><Relationship Id="rId27" Type="http://schemas.openxmlformats.org/officeDocument/2006/relationships/image" Target="../media/image451.png"/><Relationship Id="rId43" Type="http://schemas.openxmlformats.org/officeDocument/2006/relationships/image" Target="../media/image459.png"/><Relationship Id="rId48" Type="http://schemas.openxmlformats.org/officeDocument/2006/relationships/customXml" Target="../ink/ink4221.xml"/><Relationship Id="rId64" Type="http://schemas.openxmlformats.org/officeDocument/2006/relationships/customXml" Target="../ink/ink4229.xml"/><Relationship Id="rId69" Type="http://schemas.openxmlformats.org/officeDocument/2006/relationships/image" Target="../media/image472.png"/><Relationship Id="rId113" Type="http://schemas.openxmlformats.org/officeDocument/2006/relationships/image" Target="../media/image494.png"/><Relationship Id="rId118" Type="http://schemas.openxmlformats.org/officeDocument/2006/relationships/customXml" Target="../ink/ink4256.xml"/><Relationship Id="rId80" Type="http://schemas.openxmlformats.org/officeDocument/2006/relationships/customXml" Target="../ink/ink4237.xml"/><Relationship Id="rId85" Type="http://schemas.openxmlformats.org/officeDocument/2006/relationships/image" Target="../media/image480.png"/><Relationship Id="rId12" Type="http://schemas.openxmlformats.org/officeDocument/2006/relationships/customXml" Target="../ink/ink4203.xml"/><Relationship Id="rId17" Type="http://schemas.openxmlformats.org/officeDocument/2006/relationships/image" Target="../media/image446.png"/><Relationship Id="rId33" Type="http://schemas.openxmlformats.org/officeDocument/2006/relationships/image" Target="../media/image454.png"/><Relationship Id="rId38" Type="http://schemas.openxmlformats.org/officeDocument/2006/relationships/customXml" Target="../ink/ink4216.xml"/><Relationship Id="rId59" Type="http://schemas.openxmlformats.org/officeDocument/2006/relationships/image" Target="../media/image467.png"/><Relationship Id="rId103" Type="http://schemas.openxmlformats.org/officeDocument/2006/relationships/image" Target="../media/image489.png"/><Relationship Id="rId108" Type="http://schemas.openxmlformats.org/officeDocument/2006/relationships/customXml" Target="../ink/ink4251.xml"/><Relationship Id="rId124" Type="http://schemas.openxmlformats.org/officeDocument/2006/relationships/customXml" Target="../ink/ink4259.xml"/><Relationship Id="rId129" Type="http://schemas.openxmlformats.org/officeDocument/2006/relationships/image" Target="../media/image502.png"/><Relationship Id="rId54" Type="http://schemas.openxmlformats.org/officeDocument/2006/relationships/customXml" Target="../ink/ink4224.xml"/><Relationship Id="rId70" Type="http://schemas.openxmlformats.org/officeDocument/2006/relationships/customXml" Target="../ink/ink4232.xml"/><Relationship Id="rId75" Type="http://schemas.openxmlformats.org/officeDocument/2006/relationships/image" Target="../media/image475.png"/><Relationship Id="rId91" Type="http://schemas.openxmlformats.org/officeDocument/2006/relationships/image" Target="../media/image483.png"/><Relationship Id="rId96" Type="http://schemas.openxmlformats.org/officeDocument/2006/relationships/customXml" Target="../ink/ink424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00.xml"/><Relationship Id="rId23" Type="http://schemas.openxmlformats.org/officeDocument/2006/relationships/image" Target="../media/image449.png"/><Relationship Id="rId28" Type="http://schemas.openxmlformats.org/officeDocument/2006/relationships/customXml" Target="../ink/ink4211.xml"/><Relationship Id="rId49" Type="http://schemas.openxmlformats.org/officeDocument/2006/relationships/image" Target="../media/image462.png"/><Relationship Id="rId114" Type="http://schemas.openxmlformats.org/officeDocument/2006/relationships/customXml" Target="../ink/ink4254.xml"/><Relationship Id="rId119" Type="http://schemas.openxmlformats.org/officeDocument/2006/relationships/image" Target="../media/image497.png"/><Relationship Id="rId44" Type="http://schemas.openxmlformats.org/officeDocument/2006/relationships/customXml" Target="../ink/ink4219.xml"/><Relationship Id="rId60" Type="http://schemas.openxmlformats.org/officeDocument/2006/relationships/customXml" Target="../ink/ink4227.xml"/><Relationship Id="rId65" Type="http://schemas.openxmlformats.org/officeDocument/2006/relationships/image" Target="../media/image470.png"/><Relationship Id="rId81" Type="http://schemas.openxmlformats.org/officeDocument/2006/relationships/image" Target="../media/image478.png"/><Relationship Id="rId86" Type="http://schemas.openxmlformats.org/officeDocument/2006/relationships/customXml" Target="../ink/ink4240.xml"/><Relationship Id="rId130" Type="http://schemas.openxmlformats.org/officeDocument/2006/relationships/customXml" Target="../ink/ink4262.xml"/><Relationship Id="rId13" Type="http://schemas.openxmlformats.org/officeDocument/2006/relationships/image" Target="../media/image444.png"/><Relationship Id="rId18" Type="http://schemas.openxmlformats.org/officeDocument/2006/relationships/customXml" Target="../ink/ink4206.xml"/><Relationship Id="rId39" Type="http://schemas.openxmlformats.org/officeDocument/2006/relationships/image" Target="../media/image457.png"/><Relationship Id="rId109" Type="http://schemas.openxmlformats.org/officeDocument/2006/relationships/image" Target="../media/image492.png"/><Relationship Id="rId34" Type="http://schemas.openxmlformats.org/officeDocument/2006/relationships/customXml" Target="../ink/ink4214.xml"/><Relationship Id="rId50" Type="http://schemas.openxmlformats.org/officeDocument/2006/relationships/customXml" Target="../ink/ink4222.xml"/><Relationship Id="rId55" Type="http://schemas.openxmlformats.org/officeDocument/2006/relationships/image" Target="../media/image465.png"/><Relationship Id="rId76" Type="http://schemas.openxmlformats.org/officeDocument/2006/relationships/customXml" Target="../ink/ink4235.xml"/><Relationship Id="rId97" Type="http://schemas.openxmlformats.org/officeDocument/2006/relationships/image" Target="../media/image486.png"/><Relationship Id="rId104" Type="http://schemas.openxmlformats.org/officeDocument/2006/relationships/customXml" Target="../ink/ink4249.xml"/><Relationship Id="rId120" Type="http://schemas.openxmlformats.org/officeDocument/2006/relationships/customXml" Target="../ink/ink4257.xml"/><Relationship Id="rId125" Type="http://schemas.openxmlformats.org/officeDocument/2006/relationships/image" Target="../media/image500.png"/><Relationship Id="rId7" Type="http://schemas.openxmlformats.org/officeDocument/2006/relationships/image" Target="../media/image441.png"/><Relationship Id="rId71" Type="http://schemas.openxmlformats.org/officeDocument/2006/relationships/image" Target="../media/image473.png"/><Relationship Id="rId92" Type="http://schemas.openxmlformats.org/officeDocument/2006/relationships/customXml" Target="../ink/ink4243.xml"/><Relationship Id="rId2" Type="http://schemas.openxmlformats.org/officeDocument/2006/relationships/customXml" Target="../ink/ink4198.xml"/><Relationship Id="rId29" Type="http://schemas.openxmlformats.org/officeDocument/2006/relationships/image" Target="../media/image452.png"/><Relationship Id="rId24" Type="http://schemas.openxmlformats.org/officeDocument/2006/relationships/customXml" Target="../ink/ink4209.xml"/><Relationship Id="rId40" Type="http://schemas.openxmlformats.org/officeDocument/2006/relationships/customXml" Target="../ink/ink4217.xml"/><Relationship Id="rId45" Type="http://schemas.openxmlformats.org/officeDocument/2006/relationships/image" Target="../media/image460.png"/><Relationship Id="rId66" Type="http://schemas.openxmlformats.org/officeDocument/2006/relationships/customXml" Target="../ink/ink4230.xml"/><Relationship Id="rId87" Type="http://schemas.openxmlformats.org/officeDocument/2006/relationships/image" Target="../media/image481.png"/><Relationship Id="rId110" Type="http://schemas.openxmlformats.org/officeDocument/2006/relationships/customXml" Target="../ink/ink4252.xml"/><Relationship Id="rId115" Type="http://schemas.openxmlformats.org/officeDocument/2006/relationships/image" Target="../media/image495.png"/><Relationship Id="rId131" Type="http://schemas.openxmlformats.org/officeDocument/2006/relationships/image" Target="../media/image503.png"/><Relationship Id="rId61" Type="http://schemas.openxmlformats.org/officeDocument/2006/relationships/image" Target="../media/image468.png"/><Relationship Id="rId82" Type="http://schemas.openxmlformats.org/officeDocument/2006/relationships/customXml" Target="../ink/ink4238.xml"/><Relationship Id="rId19" Type="http://schemas.openxmlformats.org/officeDocument/2006/relationships/image" Target="../media/image447.png"/><Relationship Id="rId14" Type="http://schemas.openxmlformats.org/officeDocument/2006/relationships/customXml" Target="../ink/ink4204.xml"/><Relationship Id="rId30" Type="http://schemas.openxmlformats.org/officeDocument/2006/relationships/customXml" Target="../ink/ink4212.xml"/><Relationship Id="rId35" Type="http://schemas.openxmlformats.org/officeDocument/2006/relationships/image" Target="../media/image455.png"/><Relationship Id="rId56" Type="http://schemas.openxmlformats.org/officeDocument/2006/relationships/customXml" Target="../ink/ink4225.xml"/><Relationship Id="rId77" Type="http://schemas.openxmlformats.org/officeDocument/2006/relationships/image" Target="../media/image476.png"/><Relationship Id="rId100" Type="http://schemas.openxmlformats.org/officeDocument/2006/relationships/customXml" Target="../ink/ink4247.xml"/><Relationship Id="rId105" Type="http://schemas.openxmlformats.org/officeDocument/2006/relationships/image" Target="../media/image490.png"/><Relationship Id="rId126" Type="http://schemas.openxmlformats.org/officeDocument/2006/relationships/customXml" Target="../ink/ink4260.xml"/><Relationship Id="rId8" Type="http://schemas.openxmlformats.org/officeDocument/2006/relationships/customXml" Target="../ink/ink4201.xml"/><Relationship Id="rId51" Type="http://schemas.openxmlformats.org/officeDocument/2006/relationships/image" Target="../media/image463.png"/><Relationship Id="rId72" Type="http://schemas.openxmlformats.org/officeDocument/2006/relationships/customXml" Target="../ink/ink4233.xml"/><Relationship Id="rId93" Type="http://schemas.openxmlformats.org/officeDocument/2006/relationships/image" Target="../media/image484.png"/><Relationship Id="rId98" Type="http://schemas.openxmlformats.org/officeDocument/2006/relationships/customXml" Target="../ink/ink4246.xml"/><Relationship Id="rId121" Type="http://schemas.openxmlformats.org/officeDocument/2006/relationships/image" Target="../media/image498.png"/><Relationship Id="rId3" Type="http://schemas.openxmlformats.org/officeDocument/2006/relationships/image" Target="../media/image439.png"/><Relationship Id="rId25" Type="http://schemas.openxmlformats.org/officeDocument/2006/relationships/image" Target="../media/image450.png"/><Relationship Id="rId46" Type="http://schemas.openxmlformats.org/officeDocument/2006/relationships/customXml" Target="../ink/ink4220.xml"/><Relationship Id="rId67" Type="http://schemas.openxmlformats.org/officeDocument/2006/relationships/image" Target="../media/image471.png"/><Relationship Id="rId116" Type="http://schemas.openxmlformats.org/officeDocument/2006/relationships/customXml" Target="../ink/ink4255.xml"/><Relationship Id="rId20" Type="http://schemas.openxmlformats.org/officeDocument/2006/relationships/customXml" Target="../ink/ink4207.xml"/><Relationship Id="rId41" Type="http://schemas.openxmlformats.org/officeDocument/2006/relationships/image" Target="../media/image458.png"/><Relationship Id="rId62" Type="http://schemas.openxmlformats.org/officeDocument/2006/relationships/customXml" Target="../ink/ink4228.xml"/><Relationship Id="rId83" Type="http://schemas.openxmlformats.org/officeDocument/2006/relationships/image" Target="../media/image479.png"/><Relationship Id="rId88" Type="http://schemas.openxmlformats.org/officeDocument/2006/relationships/customXml" Target="../ink/ink4241.xml"/><Relationship Id="rId111" Type="http://schemas.openxmlformats.org/officeDocument/2006/relationships/image" Target="../media/image493.png"/><Relationship Id="rId15" Type="http://schemas.openxmlformats.org/officeDocument/2006/relationships/image" Target="../media/image445.png"/><Relationship Id="rId36" Type="http://schemas.openxmlformats.org/officeDocument/2006/relationships/customXml" Target="../ink/ink4215.xml"/><Relationship Id="rId57" Type="http://schemas.openxmlformats.org/officeDocument/2006/relationships/image" Target="../media/image466.png"/><Relationship Id="rId106" Type="http://schemas.openxmlformats.org/officeDocument/2006/relationships/customXml" Target="../ink/ink4250.xml"/><Relationship Id="rId127" Type="http://schemas.openxmlformats.org/officeDocument/2006/relationships/image" Target="../media/image501.png"/><Relationship Id="rId10" Type="http://schemas.openxmlformats.org/officeDocument/2006/relationships/customXml" Target="../ink/ink4202.xml"/><Relationship Id="rId31" Type="http://schemas.openxmlformats.org/officeDocument/2006/relationships/image" Target="../media/image453.png"/><Relationship Id="rId52" Type="http://schemas.openxmlformats.org/officeDocument/2006/relationships/customXml" Target="../ink/ink4223.xml"/><Relationship Id="rId73" Type="http://schemas.openxmlformats.org/officeDocument/2006/relationships/image" Target="../media/image474.png"/><Relationship Id="rId78" Type="http://schemas.openxmlformats.org/officeDocument/2006/relationships/customXml" Target="../ink/ink4236.xml"/><Relationship Id="rId94" Type="http://schemas.openxmlformats.org/officeDocument/2006/relationships/customXml" Target="../ink/ink4244.xml"/><Relationship Id="rId99" Type="http://schemas.openxmlformats.org/officeDocument/2006/relationships/image" Target="../media/image487.png"/><Relationship Id="rId101" Type="http://schemas.openxmlformats.org/officeDocument/2006/relationships/image" Target="../media/image488.png"/><Relationship Id="rId122" Type="http://schemas.openxmlformats.org/officeDocument/2006/relationships/customXml" Target="../ink/ink4258.xml"/><Relationship Id="rId4" Type="http://schemas.openxmlformats.org/officeDocument/2006/relationships/customXml" Target="../ink/ink4199.xml"/><Relationship Id="rId9" Type="http://schemas.openxmlformats.org/officeDocument/2006/relationships/image" Target="../media/image442.png"/><Relationship Id="rId26" Type="http://schemas.openxmlformats.org/officeDocument/2006/relationships/customXml" Target="../ink/ink4210.xml"/></Relationships>
</file>

<file path=ppt/slides/_rels/slide7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96.png"/><Relationship Id="rId21" Type="http://schemas.openxmlformats.org/officeDocument/2006/relationships/image" Target="../media/image448.png"/><Relationship Id="rId42" Type="http://schemas.openxmlformats.org/officeDocument/2006/relationships/customXml" Target="../ink/ink4283.xml"/><Relationship Id="rId63" Type="http://schemas.openxmlformats.org/officeDocument/2006/relationships/image" Target="../media/image469.png"/><Relationship Id="rId84" Type="http://schemas.openxmlformats.org/officeDocument/2006/relationships/customXml" Target="../ink/ink4304.xml"/><Relationship Id="rId138" Type="http://schemas.openxmlformats.org/officeDocument/2006/relationships/customXml" Target="../ink/ink4331.xml"/><Relationship Id="rId107" Type="http://schemas.openxmlformats.org/officeDocument/2006/relationships/image" Target="../media/image491.png"/><Relationship Id="rId11" Type="http://schemas.openxmlformats.org/officeDocument/2006/relationships/image" Target="../media/image443.png"/><Relationship Id="rId32" Type="http://schemas.openxmlformats.org/officeDocument/2006/relationships/customXml" Target="../ink/ink4278.xml"/><Relationship Id="rId37" Type="http://schemas.openxmlformats.org/officeDocument/2006/relationships/image" Target="../media/image456.png"/><Relationship Id="rId53" Type="http://schemas.openxmlformats.org/officeDocument/2006/relationships/image" Target="../media/image464.png"/><Relationship Id="rId58" Type="http://schemas.openxmlformats.org/officeDocument/2006/relationships/customXml" Target="../ink/ink4291.xml"/><Relationship Id="rId74" Type="http://schemas.openxmlformats.org/officeDocument/2006/relationships/customXml" Target="../ink/ink4299.xml"/><Relationship Id="rId79" Type="http://schemas.openxmlformats.org/officeDocument/2006/relationships/image" Target="../media/image477.png"/><Relationship Id="rId102" Type="http://schemas.openxmlformats.org/officeDocument/2006/relationships/customXml" Target="../ink/ink4313.xml"/><Relationship Id="rId123" Type="http://schemas.openxmlformats.org/officeDocument/2006/relationships/image" Target="../media/image499.png"/><Relationship Id="rId128" Type="http://schemas.openxmlformats.org/officeDocument/2006/relationships/customXml" Target="../ink/ink4326.xml"/><Relationship Id="rId5" Type="http://schemas.openxmlformats.org/officeDocument/2006/relationships/image" Target="../media/image440.png"/><Relationship Id="rId90" Type="http://schemas.openxmlformats.org/officeDocument/2006/relationships/customXml" Target="../ink/ink4307.xml"/><Relationship Id="rId95" Type="http://schemas.openxmlformats.org/officeDocument/2006/relationships/image" Target="../media/image485.png"/><Relationship Id="rId22" Type="http://schemas.openxmlformats.org/officeDocument/2006/relationships/customXml" Target="../ink/ink4273.xml"/><Relationship Id="rId27" Type="http://schemas.openxmlformats.org/officeDocument/2006/relationships/image" Target="../media/image451.png"/><Relationship Id="rId43" Type="http://schemas.openxmlformats.org/officeDocument/2006/relationships/image" Target="../media/image459.png"/><Relationship Id="rId48" Type="http://schemas.openxmlformats.org/officeDocument/2006/relationships/customXml" Target="../ink/ink4286.xml"/><Relationship Id="rId64" Type="http://schemas.openxmlformats.org/officeDocument/2006/relationships/customXml" Target="../ink/ink4294.xml"/><Relationship Id="rId69" Type="http://schemas.openxmlformats.org/officeDocument/2006/relationships/image" Target="../media/image472.png"/><Relationship Id="rId113" Type="http://schemas.openxmlformats.org/officeDocument/2006/relationships/image" Target="../media/image494.png"/><Relationship Id="rId118" Type="http://schemas.openxmlformats.org/officeDocument/2006/relationships/customXml" Target="../ink/ink4321.xml"/><Relationship Id="rId134" Type="http://schemas.openxmlformats.org/officeDocument/2006/relationships/customXml" Target="../ink/ink4329.xml"/><Relationship Id="rId139" Type="http://schemas.openxmlformats.org/officeDocument/2006/relationships/image" Target="../media/image507.png"/><Relationship Id="rId80" Type="http://schemas.openxmlformats.org/officeDocument/2006/relationships/customXml" Target="../ink/ink4302.xml"/><Relationship Id="rId85" Type="http://schemas.openxmlformats.org/officeDocument/2006/relationships/image" Target="../media/image480.png"/><Relationship Id="rId12" Type="http://schemas.openxmlformats.org/officeDocument/2006/relationships/customXml" Target="../ink/ink4268.xml"/><Relationship Id="rId17" Type="http://schemas.openxmlformats.org/officeDocument/2006/relationships/image" Target="../media/image446.png"/><Relationship Id="rId33" Type="http://schemas.openxmlformats.org/officeDocument/2006/relationships/image" Target="../media/image454.png"/><Relationship Id="rId38" Type="http://schemas.openxmlformats.org/officeDocument/2006/relationships/customXml" Target="../ink/ink4281.xml"/><Relationship Id="rId59" Type="http://schemas.openxmlformats.org/officeDocument/2006/relationships/image" Target="../media/image467.png"/><Relationship Id="rId103" Type="http://schemas.openxmlformats.org/officeDocument/2006/relationships/image" Target="../media/image489.png"/><Relationship Id="rId108" Type="http://schemas.openxmlformats.org/officeDocument/2006/relationships/customXml" Target="../ink/ink4316.xml"/><Relationship Id="rId124" Type="http://schemas.openxmlformats.org/officeDocument/2006/relationships/customXml" Target="../ink/ink4324.xml"/><Relationship Id="rId129" Type="http://schemas.openxmlformats.org/officeDocument/2006/relationships/image" Target="../media/image502.png"/><Relationship Id="rId54" Type="http://schemas.openxmlformats.org/officeDocument/2006/relationships/customXml" Target="../ink/ink4289.xml"/><Relationship Id="rId70" Type="http://schemas.openxmlformats.org/officeDocument/2006/relationships/customXml" Target="../ink/ink4297.xml"/><Relationship Id="rId75" Type="http://schemas.openxmlformats.org/officeDocument/2006/relationships/image" Target="../media/image475.png"/><Relationship Id="rId91" Type="http://schemas.openxmlformats.org/officeDocument/2006/relationships/image" Target="../media/image483.png"/><Relationship Id="rId96" Type="http://schemas.openxmlformats.org/officeDocument/2006/relationships/customXml" Target="../ink/ink4310.xml"/><Relationship Id="rId140" Type="http://schemas.openxmlformats.org/officeDocument/2006/relationships/customXml" Target="../ink/ink433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265.xml"/><Relationship Id="rId23" Type="http://schemas.openxmlformats.org/officeDocument/2006/relationships/image" Target="../media/image449.png"/><Relationship Id="rId28" Type="http://schemas.openxmlformats.org/officeDocument/2006/relationships/customXml" Target="../ink/ink4276.xml"/><Relationship Id="rId49" Type="http://schemas.openxmlformats.org/officeDocument/2006/relationships/image" Target="../media/image462.png"/><Relationship Id="rId114" Type="http://schemas.openxmlformats.org/officeDocument/2006/relationships/customXml" Target="../ink/ink4319.xml"/><Relationship Id="rId119" Type="http://schemas.openxmlformats.org/officeDocument/2006/relationships/image" Target="../media/image497.png"/><Relationship Id="rId44" Type="http://schemas.openxmlformats.org/officeDocument/2006/relationships/customXml" Target="../ink/ink4284.xml"/><Relationship Id="rId60" Type="http://schemas.openxmlformats.org/officeDocument/2006/relationships/customXml" Target="../ink/ink4292.xml"/><Relationship Id="rId65" Type="http://schemas.openxmlformats.org/officeDocument/2006/relationships/image" Target="../media/image470.png"/><Relationship Id="rId81" Type="http://schemas.openxmlformats.org/officeDocument/2006/relationships/image" Target="../media/image478.png"/><Relationship Id="rId86" Type="http://schemas.openxmlformats.org/officeDocument/2006/relationships/customXml" Target="../ink/ink4305.xml"/><Relationship Id="rId130" Type="http://schemas.openxmlformats.org/officeDocument/2006/relationships/customXml" Target="../ink/ink4327.xml"/><Relationship Id="rId135" Type="http://schemas.openxmlformats.org/officeDocument/2006/relationships/image" Target="../media/image505.png"/><Relationship Id="rId13" Type="http://schemas.openxmlformats.org/officeDocument/2006/relationships/image" Target="../media/image444.png"/><Relationship Id="rId18" Type="http://schemas.openxmlformats.org/officeDocument/2006/relationships/customXml" Target="../ink/ink4271.xml"/><Relationship Id="rId39" Type="http://schemas.openxmlformats.org/officeDocument/2006/relationships/image" Target="../media/image457.png"/><Relationship Id="rId109" Type="http://schemas.openxmlformats.org/officeDocument/2006/relationships/image" Target="../media/image492.png"/><Relationship Id="rId34" Type="http://schemas.openxmlformats.org/officeDocument/2006/relationships/customXml" Target="../ink/ink4279.xml"/><Relationship Id="rId50" Type="http://schemas.openxmlformats.org/officeDocument/2006/relationships/customXml" Target="../ink/ink4287.xml"/><Relationship Id="rId55" Type="http://schemas.openxmlformats.org/officeDocument/2006/relationships/image" Target="../media/image465.png"/><Relationship Id="rId76" Type="http://schemas.openxmlformats.org/officeDocument/2006/relationships/customXml" Target="../ink/ink4300.xml"/><Relationship Id="rId97" Type="http://schemas.openxmlformats.org/officeDocument/2006/relationships/image" Target="../media/image486.png"/><Relationship Id="rId104" Type="http://schemas.openxmlformats.org/officeDocument/2006/relationships/customXml" Target="../ink/ink4314.xml"/><Relationship Id="rId120" Type="http://schemas.openxmlformats.org/officeDocument/2006/relationships/customXml" Target="../ink/ink4322.xml"/><Relationship Id="rId125" Type="http://schemas.openxmlformats.org/officeDocument/2006/relationships/image" Target="../media/image500.png"/><Relationship Id="rId141" Type="http://schemas.openxmlformats.org/officeDocument/2006/relationships/image" Target="../media/image508.png"/><Relationship Id="rId7" Type="http://schemas.openxmlformats.org/officeDocument/2006/relationships/image" Target="../media/image441.png"/><Relationship Id="rId71" Type="http://schemas.openxmlformats.org/officeDocument/2006/relationships/image" Target="../media/image473.png"/><Relationship Id="rId92" Type="http://schemas.openxmlformats.org/officeDocument/2006/relationships/customXml" Target="../ink/ink4308.xml"/><Relationship Id="rId2" Type="http://schemas.openxmlformats.org/officeDocument/2006/relationships/customXml" Target="../ink/ink4263.xml"/><Relationship Id="rId29" Type="http://schemas.openxmlformats.org/officeDocument/2006/relationships/image" Target="../media/image452.png"/><Relationship Id="rId24" Type="http://schemas.openxmlformats.org/officeDocument/2006/relationships/customXml" Target="../ink/ink4274.xml"/><Relationship Id="rId40" Type="http://schemas.openxmlformats.org/officeDocument/2006/relationships/customXml" Target="../ink/ink4282.xml"/><Relationship Id="rId45" Type="http://schemas.openxmlformats.org/officeDocument/2006/relationships/image" Target="../media/image460.png"/><Relationship Id="rId66" Type="http://schemas.openxmlformats.org/officeDocument/2006/relationships/customXml" Target="../ink/ink4295.xml"/><Relationship Id="rId87" Type="http://schemas.openxmlformats.org/officeDocument/2006/relationships/image" Target="../media/image481.png"/><Relationship Id="rId110" Type="http://schemas.openxmlformats.org/officeDocument/2006/relationships/customXml" Target="../ink/ink4317.xml"/><Relationship Id="rId115" Type="http://schemas.openxmlformats.org/officeDocument/2006/relationships/image" Target="../media/image495.png"/><Relationship Id="rId131" Type="http://schemas.openxmlformats.org/officeDocument/2006/relationships/image" Target="../media/image503.png"/><Relationship Id="rId136" Type="http://schemas.openxmlformats.org/officeDocument/2006/relationships/customXml" Target="../ink/ink4330.xml"/><Relationship Id="rId61" Type="http://schemas.openxmlformats.org/officeDocument/2006/relationships/image" Target="../media/image468.png"/><Relationship Id="rId82" Type="http://schemas.openxmlformats.org/officeDocument/2006/relationships/customXml" Target="../ink/ink4303.xml"/><Relationship Id="rId19" Type="http://schemas.openxmlformats.org/officeDocument/2006/relationships/image" Target="../media/image447.png"/><Relationship Id="rId14" Type="http://schemas.openxmlformats.org/officeDocument/2006/relationships/customXml" Target="../ink/ink4269.xml"/><Relationship Id="rId30" Type="http://schemas.openxmlformats.org/officeDocument/2006/relationships/customXml" Target="../ink/ink4277.xml"/><Relationship Id="rId35" Type="http://schemas.openxmlformats.org/officeDocument/2006/relationships/image" Target="../media/image455.png"/><Relationship Id="rId56" Type="http://schemas.openxmlformats.org/officeDocument/2006/relationships/customXml" Target="../ink/ink4290.xml"/><Relationship Id="rId77" Type="http://schemas.openxmlformats.org/officeDocument/2006/relationships/image" Target="../media/image476.png"/><Relationship Id="rId100" Type="http://schemas.openxmlformats.org/officeDocument/2006/relationships/customXml" Target="../ink/ink4312.xml"/><Relationship Id="rId105" Type="http://schemas.openxmlformats.org/officeDocument/2006/relationships/image" Target="../media/image490.png"/><Relationship Id="rId126" Type="http://schemas.openxmlformats.org/officeDocument/2006/relationships/customXml" Target="../ink/ink4325.xml"/><Relationship Id="rId8" Type="http://schemas.openxmlformats.org/officeDocument/2006/relationships/customXml" Target="../ink/ink4266.xml"/><Relationship Id="rId51" Type="http://schemas.openxmlformats.org/officeDocument/2006/relationships/image" Target="../media/image463.png"/><Relationship Id="rId72" Type="http://schemas.openxmlformats.org/officeDocument/2006/relationships/customXml" Target="../ink/ink4298.xml"/><Relationship Id="rId93" Type="http://schemas.openxmlformats.org/officeDocument/2006/relationships/image" Target="../media/image484.png"/><Relationship Id="rId98" Type="http://schemas.openxmlformats.org/officeDocument/2006/relationships/customXml" Target="../ink/ink4311.xml"/><Relationship Id="rId121" Type="http://schemas.openxmlformats.org/officeDocument/2006/relationships/image" Target="../media/image498.png"/><Relationship Id="rId3" Type="http://schemas.openxmlformats.org/officeDocument/2006/relationships/image" Target="../media/image439.png"/><Relationship Id="rId25" Type="http://schemas.openxmlformats.org/officeDocument/2006/relationships/image" Target="../media/image450.png"/><Relationship Id="rId46" Type="http://schemas.openxmlformats.org/officeDocument/2006/relationships/customXml" Target="../ink/ink4285.xml"/><Relationship Id="rId67" Type="http://schemas.openxmlformats.org/officeDocument/2006/relationships/image" Target="../media/image471.png"/><Relationship Id="rId116" Type="http://schemas.openxmlformats.org/officeDocument/2006/relationships/customXml" Target="../ink/ink4320.xml"/><Relationship Id="rId137" Type="http://schemas.openxmlformats.org/officeDocument/2006/relationships/image" Target="../media/image506.png"/><Relationship Id="rId20" Type="http://schemas.openxmlformats.org/officeDocument/2006/relationships/customXml" Target="../ink/ink4272.xml"/><Relationship Id="rId41" Type="http://schemas.openxmlformats.org/officeDocument/2006/relationships/image" Target="../media/image458.png"/><Relationship Id="rId62" Type="http://schemas.openxmlformats.org/officeDocument/2006/relationships/customXml" Target="../ink/ink4293.xml"/><Relationship Id="rId83" Type="http://schemas.openxmlformats.org/officeDocument/2006/relationships/image" Target="../media/image479.png"/><Relationship Id="rId88" Type="http://schemas.openxmlformats.org/officeDocument/2006/relationships/customXml" Target="../ink/ink4306.xml"/><Relationship Id="rId111" Type="http://schemas.openxmlformats.org/officeDocument/2006/relationships/image" Target="../media/image493.png"/><Relationship Id="rId132" Type="http://schemas.openxmlformats.org/officeDocument/2006/relationships/customXml" Target="../ink/ink4328.xml"/><Relationship Id="rId15" Type="http://schemas.openxmlformats.org/officeDocument/2006/relationships/image" Target="../media/image445.png"/><Relationship Id="rId36" Type="http://schemas.openxmlformats.org/officeDocument/2006/relationships/customXml" Target="../ink/ink4280.xml"/><Relationship Id="rId57" Type="http://schemas.openxmlformats.org/officeDocument/2006/relationships/image" Target="../media/image466.png"/><Relationship Id="rId106" Type="http://schemas.openxmlformats.org/officeDocument/2006/relationships/customXml" Target="../ink/ink4315.xml"/><Relationship Id="rId127" Type="http://schemas.openxmlformats.org/officeDocument/2006/relationships/image" Target="../media/image501.png"/><Relationship Id="rId10" Type="http://schemas.openxmlformats.org/officeDocument/2006/relationships/customXml" Target="../ink/ink4267.xml"/><Relationship Id="rId31" Type="http://schemas.openxmlformats.org/officeDocument/2006/relationships/image" Target="../media/image453.png"/><Relationship Id="rId52" Type="http://schemas.openxmlformats.org/officeDocument/2006/relationships/customXml" Target="../ink/ink4288.xml"/><Relationship Id="rId73" Type="http://schemas.openxmlformats.org/officeDocument/2006/relationships/image" Target="../media/image474.png"/><Relationship Id="rId78" Type="http://schemas.openxmlformats.org/officeDocument/2006/relationships/customXml" Target="../ink/ink4301.xml"/><Relationship Id="rId94" Type="http://schemas.openxmlformats.org/officeDocument/2006/relationships/customXml" Target="../ink/ink4309.xml"/><Relationship Id="rId99" Type="http://schemas.openxmlformats.org/officeDocument/2006/relationships/image" Target="../media/image487.png"/><Relationship Id="rId101" Type="http://schemas.openxmlformats.org/officeDocument/2006/relationships/image" Target="../media/image488.png"/><Relationship Id="rId122" Type="http://schemas.openxmlformats.org/officeDocument/2006/relationships/customXml" Target="../ink/ink4323.xml"/><Relationship Id="rId4" Type="http://schemas.openxmlformats.org/officeDocument/2006/relationships/customXml" Target="../ink/ink4264.xml"/><Relationship Id="rId9" Type="http://schemas.openxmlformats.org/officeDocument/2006/relationships/image" Target="../media/image442.png"/><Relationship Id="rId26" Type="http://schemas.openxmlformats.org/officeDocument/2006/relationships/customXml" Target="../ink/ink4275.xml"/><Relationship Id="rId47" Type="http://schemas.openxmlformats.org/officeDocument/2006/relationships/image" Target="../media/image461.png"/><Relationship Id="rId68" Type="http://schemas.openxmlformats.org/officeDocument/2006/relationships/customXml" Target="../ink/ink4296.xml"/><Relationship Id="rId89" Type="http://schemas.openxmlformats.org/officeDocument/2006/relationships/image" Target="../media/image482.png"/><Relationship Id="rId112" Type="http://schemas.openxmlformats.org/officeDocument/2006/relationships/customXml" Target="../ink/ink4318.xml"/><Relationship Id="rId133" Type="http://schemas.openxmlformats.org/officeDocument/2006/relationships/image" Target="../media/image504.png"/><Relationship Id="rId16" Type="http://schemas.openxmlformats.org/officeDocument/2006/relationships/customXml" Target="../ink/ink4270.xml"/></Relationships>
</file>

<file path=ppt/slides/_rels/slide7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96.png"/><Relationship Id="rId21" Type="http://schemas.openxmlformats.org/officeDocument/2006/relationships/image" Target="../media/image448.png"/><Relationship Id="rId42" Type="http://schemas.openxmlformats.org/officeDocument/2006/relationships/customXml" Target="../ink/ink4353.xml"/><Relationship Id="rId63" Type="http://schemas.openxmlformats.org/officeDocument/2006/relationships/image" Target="../media/image469.png"/><Relationship Id="rId84" Type="http://schemas.openxmlformats.org/officeDocument/2006/relationships/customXml" Target="../ink/ink4374.xml"/><Relationship Id="rId138" Type="http://schemas.openxmlformats.org/officeDocument/2006/relationships/customXml" Target="../ink/ink4401.xml"/><Relationship Id="rId107" Type="http://schemas.openxmlformats.org/officeDocument/2006/relationships/image" Target="../media/image491.png"/><Relationship Id="rId11" Type="http://schemas.openxmlformats.org/officeDocument/2006/relationships/image" Target="../media/image443.png"/><Relationship Id="rId32" Type="http://schemas.openxmlformats.org/officeDocument/2006/relationships/customXml" Target="../ink/ink4348.xml"/><Relationship Id="rId53" Type="http://schemas.openxmlformats.org/officeDocument/2006/relationships/image" Target="../media/image464.png"/><Relationship Id="rId74" Type="http://schemas.openxmlformats.org/officeDocument/2006/relationships/customXml" Target="../ink/ink4369.xml"/><Relationship Id="rId128" Type="http://schemas.openxmlformats.org/officeDocument/2006/relationships/customXml" Target="../ink/ink4396.xml"/><Relationship Id="rId149" Type="http://schemas.openxmlformats.org/officeDocument/2006/relationships/image" Target="../media/image512.png"/><Relationship Id="rId5" Type="http://schemas.openxmlformats.org/officeDocument/2006/relationships/image" Target="../media/image440.png"/><Relationship Id="rId95" Type="http://schemas.openxmlformats.org/officeDocument/2006/relationships/image" Target="../media/image485.png"/><Relationship Id="rId22" Type="http://schemas.openxmlformats.org/officeDocument/2006/relationships/customXml" Target="../ink/ink4343.xml"/><Relationship Id="rId27" Type="http://schemas.openxmlformats.org/officeDocument/2006/relationships/image" Target="../media/image451.png"/><Relationship Id="rId43" Type="http://schemas.openxmlformats.org/officeDocument/2006/relationships/image" Target="../media/image459.png"/><Relationship Id="rId48" Type="http://schemas.openxmlformats.org/officeDocument/2006/relationships/customXml" Target="../ink/ink4356.xml"/><Relationship Id="rId64" Type="http://schemas.openxmlformats.org/officeDocument/2006/relationships/customXml" Target="../ink/ink4364.xml"/><Relationship Id="rId69" Type="http://schemas.openxmlformats.org/officeDocument/2006/relationships/image" Target="../media/image472.png"/><Relationship Id="rId113" Type="http://schemas.openxmlformats.org/officeDocument/2006/relationships/image" Target="../media/image494.png"/><Relationship Id="rId118" Type="http://schemas.openxmlformats.org/officeDocument/2006/relationships/customXml" Target="../ink/ink4391.xml"/><Relationship Id="rId134" Type="http://schemas.openxmlformats.org/officeDocument/2006/relationships/customXml" Target="../ink/ink4399.xml"/><Relationship Id="rId139" Type="http://schemas.openxmlformats.org/officeDocument/2006/relationships/image" Target="../media/image507.png"/><Relationship Id="rId80" Type="http://schemas.openxmlformats.org/officeDocument/2006/relationships/customXml" Target="../ink/ink4372.xml"/><Relationship Id="rId85" Type="http://schemas.openxmlformats.org/officeDocument/2006/relationships/image" Target="../media/image480.png"/><Relationship Id="rId150" Type="http://schemas.openxmlformats.org/officeDocument/2006/relationships/customXml" Target="../ink/ink4407.xml"/><Relationship Id="rId155" Type="http://schemas.openxmlformats.org/officeDocument/2006/relationships/image" Target="../media/image515.png"/><Relationship Id="rId12" Type="http://schemas.openxmlformats.org/officeDocument/2006/relationships/customXml" Target="../ink/ink4338.xml"/><Relationship Id="rId17" Type="http://schemas.openxmlformats.org/officeDocument/2006/relationships/image" Target="../media/image446.png"/><Relationship Id="rId33" Type="http://schemas.openxmlformats.org/officeDocument/2006/relationships/image" Target="../media/image454.png"/><Relationship Id="rId38" Type="http://schemas.openxmlformats.org/officeDocument/2006/relationships/customXml" Target="../ink/ink4351.xml"/><Relationship Id="rId59" Type="http://schemas.openxmlformats.org/officeDocument/2006/relationships/image" Target="../media/image467.png"/><Relationship Id="rId103" Type="http://schemas.openxmlformats.org/officeDocument/2006/relationships/image" Target="../media/image489.png"/><Relationship Id="rId108" Type="http://schemas.openxmlformats.org/officeDocument/2006/relationships/customXml" Target="../ink/ink4386.xml"/><Relationship Id="rId124" Type="http://schemas.openxmlformats.org/officeDocument/2006/relationships/customXml" Target="../ink/ink4394.xml"/><Relationship Id="rId129" Type="http://schemas.openxmlformats.org/officeDocument/2006/relationships/image" Target="../media/image502.png"/><Relationship Id="rId54" Type="http://schemas.openxmlformats.org/officeDocument/2006/relationships/customXml" Target="../ink/ink4359.xml"/><Relationship Id="rId70" Type="http://schemas.openxmlformats.org/officeDocument/2006/relationships/customXml" Target="../ink/ink4367.xml"/><Relationship Id="rId75" Type="http://schemas.openxmlformats.org/officeDocument/2006/relationships/image" Target="../media/image475.png"/><Relationship Id="rId91" Type="http://schemas.openxmlformats.org/officeDocument/2006/relationships/image" Target="../media/image483.png"/><Relationship Id="rId96" Type="http://schemas.openxmlformats.org/officeDocument/2006/relationships/customXml" Target="../ink/ink4380.xml"/><Relationship Id="rId140" Type="http://schemas.openxmlformats.org/officeDocument/2006/relationships/customXml" Target="../ink/ink4402.xml"/><Relationship Id="rId145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335.xml"/><Relationship Id="rId23" Type="http://schemas.openxmlformats.org/officeDocument/2006/relationships/image" Target="../media/image449.png"/><Relationship Id="rId28" Type="http://schemas.openxmlformats.org/officeDocument/2006/relationships/customXml" Target="../ink/ink4346.xml"/><Relationship Id="rId49" Type="http://schemas.openxmlformats.org/officeDocument/2006/relationships/image" Target="../media/image462.png"/><Relationship Id="rId114" Type="http://schemas.openxmlformats.org/officeDocument/2006/relationships/customXml" Target="../ink/ink4389.xml"/><Relationship Id="rId119" Type="http://schemas.openxmlformats.org/officeDocument/2006/relationships/image" Target="../media/image497.png"/><Relationship Id="rId44" Type="http://schemas.openxmlformats.org/officeDocument/2006/relationships/customXml" Target="../ink/ink4354.xml"/><Relationship Id="rId60" Type="http://schemas.openxmlformats.org/officeDocument/2006/relationships/customXml" Target="../ink/ink4362.xml"/><Relationship Id="rId65" Type="http://schemas.openxmlformats.org/officeDocument/2006/relationships/image" Target="../media/image470.png"/><Relationship Id="rId81" Type="http://schemas.openxmlformats.org/officeDocument/2006/relationships/image" Target="../media/image478.png"/><Relationship Id="rId86" Type="http://schemas.openxmlformats.org/officeDocument/2006/relationships/customXml" Target="../ink/ink4375.xml"/><Relationship Id="rId130" Type="http://schemas.openxmlformats.org/officeDocument/2006/relationships/customXml" Target="../ink/ink4397.xml"/><Relationship Id="rId135" Type="http://schemas.openxmlformats.org/officeDocument/2006/relationships/image" Target="../media/image505.png"/><Relationship Id="rId151" Type="http://schemas.openxmlformats.org/officeDocument/2006/relationships/image" Target="../media/image513.png"/><Relationship Id="rId13" Type="http://schemas.openxmlformats.org/officeDocument/2006/relationships/image" Target="../media/image444.png"/><Relationship Id="rId18" Type="http://schemas.openxmlformats.org/officeDocument/2006/relationships/customXml" Target="../ink/ink4341.xml"/><Relationship Id="rId39" Type="http://schemas.openxmlformats.org/officeDocument/2006/relationships/image" Target="../media/image457.png"/><Relationship Id="rId109" Type="http://schemas.openxmlformats.org/officeDocument/2006/relationships/image" Target="../media/image492.png"/><Relationship Id="rId34" Type="http://schemas.openxmlformats.org/officeDocument/2006/relationships/customXml" Target="../ink/ink4349.xml"/><Relationship Id="rId50" Type="http://schemas.openxmlformats.org/officeDocument/2006/relationships/customXml" Target="../ink/ink4357.xml"/><Relationship Id="rId55" Type="http://schemas.openxmlformats.org/officeDocument/2006/relationships/image" Target="../media/image465.png"/><Relationship Id="rId76" Type="http://schemas.openxmlformats.org/officeDocument/2006/relationships/customXml" Target="../ink/ink4370.xml"/><Relationship Id="rId97" Type="http://schemas.openxmlformats.org/officeDocument/2006/relationships/image" Target="../media/image486.png"/><Relationship Id="rId104" Type="http://schemas.openxmlformats.org/officeDocument/2006/relationships/customXml" Target="../ink/ink4384.xml"/><Relationship Id="rId120" Type="http://schemas.openxmlformats.org/officeDocument/2006/relationships/customXml" Target="../ink/ink4392.xml"/><Relationship Id="rId125" Type="http://schemas.openxmlformats.org/officeDocument/2006/relationships/image" Target="../media/image500.png"/><Relationship Id="rId141" Type="http://schemas.openxmlformats.org/officeDocument/2006/relationships/image" Target="../media/image508.png"/><Relationship Id="rId146" Type="http://schemas.openxmlformats.org/officeDocument/2006/relationships/customXml" Target="../ink/ink4405.xml"/><Relationship Id="rId7" Type="http://schemas.openxmlformats.org/officeDocument/2006/relationships/image" Target="../media/image441.png"/><Relationship Id="rId71" Type="http://schemas.openxmlformats.org/officeDocument/2006/relationships/image" Target="../media/image473.png"/><Relationship Id="rId92" Type="http://schemas.openxmlformats.org/officeDocument/2006/relationships/customXml" Target="../ink/ink4378.xml"/><Relationship Id="rId2" Type="http://schemas.openxmlformats.org/officeDocument/2006/relationships/customXml" Target="../ink/ink4333.xml"/><Relationship Id="rId29" Type="http://schemas.openxmlformats.org/officeDocument/2006/relationships/image" Target="../media/image452.png"/><Relationship Id="rId24" Type="http://schemas.openxmlformats.org/officeDocument/2006/relationships/customXml" Target="../ink/ink4344.xml"/><Relationship Id="rId40" Type="http://schemas.openxmlformats.org/officeDocument/2006/relationships/customXml" Target="../ink/ink4352.xml"/><Relationship Id="rId45" Type="http://schemas.openxmlformats.org/officeDocument/2006/relationships/image" Target="../media/image460.png"/><Relationship Id="rId66" Type="http://schemas.openxmlformats.org/officeDocument/2006/relationships/customXml" Target="../ink/ink4365.xml"/><Relationship Id="rId87" Type="http://schemas.openxmlformats.org/officeDocument/2006/relationships/image" Target="../media/image481.png"/><Relationship Id="rId110" Type="http://schemas.openxmlformats.org/officeDocument/2006/relationships/customXml" Target="../ink/ink4387.xml"/><Relationship Id="rId115" Type="http://schemas.openxmlformats.org/officeDocument/2006/relationships/image" Target="../media/image495.png"/><Relationship Id="rId131" Type="http://schemas.openxmlformats.org/officeDocument/2006/relationships/image" Target="../media/image503.png"/><Relationship Id="rId136" Type="http://schemas.openxmlformats.org/officeDocument/2006/relationships/customXml" Target="../ink/ink4400.xml"/><Relationship Id="rId61" Type="http://schemas.openxmlformats.org/officeDocument/2006/relationships/image" Target="../media/image468.png"/><Relationship Id="rId82" Type="http://schemas.openxmlformats.org/officeDocument/2006/relationships/customXml" Target="../ink/ink4373.xml"/><Relationship Id="rId152" Type="http://schemas.openxmlformats.org/officeDocument/2006/relationships/customXml" Target="../ink/ink4408.xml"/><Relationship Id="rId19" Type="http://schemas.openxmlformats.org/officeDocument/2006/relationships/image" Target="../media/image447.png"/><Relationship Id="rId14" Type="http://schemas.openxmlformats.org/officeDocument/2006/relationships/customXml" Target="../ink/ink4339.xml"/><Relationship Id="rId30" Type="http://schemas.openxmlformats.org/officeDocument/2006/relationships/customXml" Target="../ink/ink4347.xml"/><Relationship Id="rId35" Type="http://schemas.openxmlformats.org/officeDocument/2006/relationships/image" Target="../media/image455.png"/><Relationship Id="rId56" Type="http://schemas.openxmlformats.org/officeDocument/2006/relationships/customXml" Target="../ink/ink4360.xml"/><Relationship Id="rId77" Type="http://schemas.openxmlformats.org/officeDocument/2006/relationships/image" Target="../media/image476.png"/><Relationship Id="rId100" Type="http://schemas.openxmlformats.org/officeDocument/2006/relationships/customXml" Target="../ink/ink4382.xml"/><Relationship Id="rId105" Type="http://schemas.openxmlformats.org/officeDocument/2006/relationships/image" Target="../media/image490.png"/><Relationship Id="rId126" Type="http://schemas.openxmlformats.org/officeDocument/2006/relationships/customXml" Target="../ink/ink4395.xml"/><Relationship Id="rId147" Type="http://schemas.openxmlformats.org/officeDocument/2006/relationships/image" Target="../media/image511.png"/><Relationship Id="rId8" Type="http://schemas.openxmlformats.org/officeDocument/2006/relationships/customXml" Target="../ink/ink4336.xml"/><Relationship Id="rId51" Type="http://schemas.openxmlformats.org/officeDocument/2006/relationships/image" Target="../media/image463.png"/><Relationship Id="rId72" Type="http://schemas.openxmlformats.org/officeDocument/2006/relationships/customXml" Target="../ink/ink4368.xml"/><Relationship Id="rId93" Type="http://schemas.openxmlformats.org/officeDocument/2006/relationships/image" Target="../media/image484.png"/><Relationship Id="rId98" Type="http://schemas.openxmlformats.org/officeDocument/2006/relationships/customXml" Target="../ink/ink4381.xml"/><Relationship Id="rId121" Type="http://schemas.openxmlformats.org/officeDocument/2006/relationships/image" Target="../media/image498.png"/><Relationship Id="rId142" Type="http://schemas.openxmlformats.org/officeDocument/2006/relationships/customXml" Target="../ink/ink4403.xml"/><Relationship Id="rId3" Type="http://schemas.openxmlformats.org/officeDocument/2006/relationships/image" Target="../media/image439.png"/><Relationship Id="rId25" Type="http://schemas.openxmlformats.org/officeDocument/2006/relationships/image" Target="../media/image450.png"/><Relationship Id="rId46" Type="http://schemas.openxmlformats.org/officeDocument/2006/relationships/customXml" Target="../ink/ink4355.xml"/><Relationship Id="rId67" Type="http://schemas.openxmlformats.org/officeDocument/2006/relationships/image" Target="../media/image471.png"/><Relationship Id="rId116" Type="http://schemas.openxmlformats.org/officeDocument/2006/relationships/customXml" Target="../ink/ink4390.xml"/><Relationship Id="rId137" Type="http://schemas.openxmlformats.org/officeDocument/2006/relationships/image" Target="../media/image506.png"/><Relationship Id="rId20" Type="http://schemas.openxmlformats.org/officeDocument/2006/relationships/customXml" Target="../ink/ink4342.xml"/><Relationship Id="rId41" Type="http://schemas.openxmlformats.org/officeDocument/2006/relationships/image" Target="../media/image458.png"/><Relationship Id="rId62" Type="http://schemas.openxmlformats.org/officeDocument/2006/relationships/customXml" Target="../ink/ink4363.xml"/><Relationship Id="rId83" Type="http://schemas.openxmlformats.org/officeDocument/2006/relationships/image" Target="../media/image479.png"/><Relationship Id="rId88" Type="http://schemas.openxmlformats.org/officeDocument/2006/relationships/customXml" Target="../ink/ink4376.xml"/><Relationship Id="rId111" Type="http://schemas.openxmlformats.org/officeDocument/2006/relationships/image" Target="../media/image493.png"/><Relationship Id="rId132" Type="http://schemas.openxmlformats.org/officeDocument/2006/relationships/customXml" Target="../ink/ink4398.xml"/><Relationship Id="rId153" Type="http://schemas.openxmlformats.org/officeDocument/2006/relationships/image" Target="../media/image514.png"/><Relationship Id="rId15" Type="http://schemas.openxmlformats.org/officeDocument/2006/relationships/image" Target="../media/image445.png"/><Relationship Id="rId36" Type="http://schemas.openxmlformats.org/officeDocument/2006/relationships/customXml" Target="../ink/ink4350.xml"/><Relationship Id="rId57" Type="http://schemas.openxmlformats.org/officeDocument/2006/relationships/image" Target="../media/image466.png"/><Relationship Id="rId106" Type="http://schemas.openxmlformats.org/officeDocument/2006/relationships/customXml" Target="../ink/ink4385.xml"/><Relationship Id="rId127" Type="http://schemas.openxmlformats.org/officeDocument/2006/relationships/image" Target="../media/image501.png"/><Relationship Id="rId10" Type="http://schemas.openxmlformats.org/officeDocument/2006/relationships/customXml" Target="../ink/ink4337.xml"/><Relationship Id="rId31" Type="http://schemas.openxmlformats.org/officeDocument/2006/relationships/image" Target="../media/image453.png"/><Relationship Id="rId52" Type="http://schemas.openxmlformats.org/officeDocument/2006/relationships/customXml" Target="../ink/ink4358.xml"/><Relationship Id="rId73" Type="http://schemas.openxmlformats.org/officeDocument/2006/relationships/image" Target="../media/image474.png"/><Relationship Id="rId78" Type="http://schemas.openxmlformats.org/officeDocument/2006/relationships/customXml" Target="../ink/ink4371.xml"/><Relationship Id="rId94" Type="http://schemas.openxmlformats.org/officeDocument/2006/relationships/customXml" Target="../ink/ink4379.xml"/><Relationship Id="rId99" Type="http://schemas.openxmlformats.org/officeDocument/2006/relationships/image" Target="../media/image487.png"/><Relationship Id="rId101" Type="http://schemas.openxmlformats.org/officeDocument/2006/relationships/image" Target="../media/image488.png"/><Relationship Id="rId122" Type="http://schemas.openxmlformats.org/officeDocument/2006/relationships/customXml" Target="../ink/ink4393.xml"/><Relationship Id="rId143" Type="http://schemas.openxmlformats.org/officeDocument/2006/relationships/image" Target="../media/image509.png"/><Relationship Id="rId148" Type="http://schemas.openxmlformats.org/officeDocument/2006/relationships/customXml" Target="../ink/ink4406.xml"/><Relationship Id="rId4" Type="http://schemas.openxmlformats.org/officeDocument/2006/relationships/customXml" Target="../ink/ink4334.xml"/><Relationship Id="rId9" Type="http://schemas.openxmlformats.org/officeDocument/2006/relationships/image" Target="../media/image442.png"/><Relationship Id="rId26" Type="http://schemas.openxmlformats.org/officeDocument/2006/relationships/customXml" Target="../ink/ink4345.xml"/><Relationship Id="rId47" Type="http://schemas.openxmlformats.org/officeDocument/2006/relationships/image" Target="../media/image461.png"/><Relationship Id="rId68" Type="http://schemas.openxmlformats.org/officeDocument/2006/relationships/customXml" Target="../ink/ink4366.xml"/><Relationship Id="rId89" Type="http://schemas.openxmlformats.org/officeDocument/2006/relationships/image" Target="../media/image482.png"/><Relationship Id="rId112" Type="http://schemas.openxmlformats.org/officeDocument/2006/relationships/customXml" Target="../ink/ink4388.xml"/><Relationship Id="rId133" Type="http://schemas.openxmlformats.org/officeDocument/2006/relationships/image" Target="../media/image504.png"/><Relationship Id="rId154" Type="http://schemas.openxmlformats.org/officeDocument/2006/relationships/customXml" Target="../ink/ink4409.xml"/><Relationship Id="rId16" Type="http://schemas.openxmlformats.org/officeDocument/2006/relationships/customXml" Target="../ink/ink4340.xml"/><Relationship Id="rId37" Type="http://schemas.openxmlformats.org/officeDocument/2006/relationships/image" Target="../media/image456.png"/><Relationship Id="rId58" Type="http://schemas.openxmlformats.org/officeDocument/2006/relationships/customXml" Target="../ink/ink4361.xml"/><Relationship Id="rId79" Type="http://schemas.openxmlformats.org/officeDocument/2006/relationships/image" Target="../media/image477.png"/><Relationship Id="rId102" Type="http://schemas.openxmlformats.org/officeDocument/2006/relationships/customXml" Target="../ink/ink4383.xml"/><Relationship Id="rId123" Type="http://schemas.openxmlformats.org/officeDocument/2006/relationships/image" Target="../media/image499.png"/><Relationship Id="rId144" Type="http://schemas.openxmlformats.org/officeDocument/2006/relationships/customXml" Target="../ink/ink4404.xml"/><Relationship Id="rId90" Type="http://schemas.openxmlformats.org/officeDocument/2006/relationships/customXml" Target="../ink/ink437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2" Type="http://schemas.openxmlformats.org/officeDocument/2006/relationships/customXml" Target="../ink/ink4410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customXml" Target="../ink/ink4414.xml"/><Relationship Id="rId13" Type="http://schemas.openxmlformats.org/officeDocument/2006/relationships/image" Target="../media/image521.png"/><Relationship Id="rId18" Type="http://schemas.openxmlformats.org/officeDocument/2006/relationships/customXml" Target="../ink/ink4419.xml"/><Relationship Id="rId3" Type="http://schemas.openxmlformats.org/officeDocument/2006/relationships/image" Target="../media/image516.png"/><Relationship Id="rId21" Type="http://schemas.openxmlformats.org/officeDocument/2006/relationships/image" Target="../media/image524.png"/><Relationship Id="rId7" Type="http://schemas.openxmlformats.org/officeDocument/2006/relationships/image" Target="../media/image518.png"/><Relationship Id="rId12" Type="http://schemas.openxmlformats.org/officeDocument/2006/relationships/customXml" Target="../ink/ink4416.xml"/><Relationship Id="rId17" Type="http://schemas.openxmlformats.org/officeDocument/2006/relationships/image" Target="../media/image290.png"/><Relationship Id="rId2" Type="http://schemas.openxmlformats.org/officeDocument/2006/relationships/customXml" Target="../ink/ink4411.xml"/><Relationship Id="rId16" Type="http://schemas.openxmlformats.org/officeDocument/2006/relationships/customXml" Target="../ink/ink4418.xml"/><Relationship Id="rId20" Type="http://schemas.openxmlformats.org/officeDocument/2006/relationships/customXml" Target="../ink/ink442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13.xml"/><Relationship Id="rId11" Type="http://schemas.openxmlformats.org/officeDocument/2006/relationships/image" Target="../media/image520.png"/><Relationship Id="rId5" Type="http://schemas.openxmlformats.org/officeDocument/2006/relationships/image" Target="../media/image517.png"/><Relationship Id="rId15" Type="http://schemas.openxmlformats.org/officeDocument/2006/relationships/image" Target="../media/image522.png"/><Relationship Id="rId10" Type="http://schemas.openxmlformats.org/officeDocument/2006/relationships/customXml" Target="../ink/ink4415.xml"/><Relationship Id="rId19" Type="http://schemas.openxmlformats.org/officeDocument/2006/relationships/image" Target="../media/image523.png"/><Relationship Id="rId4" Type="http://schemas.openxmlformats.org/officeDocument/2006/relationships/customXml" Target="../ink/ink4412.xml"/><Relationship Id="rId9" Type="http://schemas.openxmlformats.org/officeDocument/2006/relationships/image" Target="../media/image519.png"/><Relationship Id="rId14" Type="http://schemas.openxmlformats.org/officeDocument/2006/relationships/customXml" Target="../ink/ink4417.xml"/></Relationships>
</file>

<file path=ppt/slides/_rels/slide7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21.png"/><Relationship Id="rId18" Type="http://schemas.openxmlformats.org/officeDocument/2006/relationships/customXml" Target="../ink/ink4429.xml"/><Relationship Id="rId26" Type="http://schemas.openxmlformats.org/officeDocument/2006/relationships/customXml" Target="../ink/ink4433.xml"/><Relationship Id="rId39" Type="http://schemas.openxmlformats.org/officeDocument/2006/relationships/image" Target="../media/image533.png"/><Relationship Id="rId21" Type="http://schemas.openxmlformats.org/officeDocument/2006/relationships/image" Target="../media/image524.png"/><Relationship Id="rId34" Type="http://schemas.openxmlformats.org/officeDocument/2006/relationships/customXml" Target="../ink/ink4437.xml"/><Relationship Id="rId42" Type="http://schemas.openxmlformats.org/officeDocument/2006/relationships/customXml" Target="../ink/ink4441.xml"/><Relationship Id="rId47" Type="http://schemas.openxmlformats.org/officeDocument/2006/relationships/image" Target="../media/image537.png"/><Relationship Id="rId50" Type="http://schemas.openxmlformats.org/officeDocument/2006/relationships/customXml" Target="../ink/ink4445.xml"/><Relationship Id="rId55" Type="http://schemas.openxmlformats.org/officeDocument/2006/relationships/image" Target="../media/image541.png"/><Relationship Id="rId7" Type="http://schemas.openxmlformats.org/officeDocument/2006/relationships/image" Target="../media/image518.png"/><Relationship Id="rId2" Type="http://schemas.openxmlformats.org/officeDocument/2006/relationships/customXml" Target="../ink/ink4421.xml"/><Relationship Id="rId16" Type="http://schemas.openxmlformats.org/officeDocument/2006/relationships/customXml" Target="../ink/ink4428.xml"/><Relationship Id="rId29" Type="http://schemas.openxmlformats.org/officeDocument/2006/relationships/image" Target="../media/image528.png"/><Relationship Id="rId11" Type="http://schemas.openxmlformats.org/officeDocument/2006/relationships/image" Target="../media/image520.png"/><Relationship Id="rId24" Type="http://schemas.openxmlformats.org/officeDocument/2006/relationships/customXml" Target="../ink/ink4432.xml"/><Relationship Id="rId32" Type="http://schemas.openxmlformats.org/officeDocument/2006/relationships/customXml" Target="../ink/ink4436.xml"/><Relationship Id="rId37" Type="http://schemas.openxmlformats.org/officeDocument/2006/relationships/image" Target="../media/image532.png"/><Relationship Id="rId40" Type="http://schemas.openxmlformats.org/officeDocument/2006/relationships/customXml" Target="../ink/ink4440.xml"/><Relationship Id="rId45" Type="http://schemas.openxmlformats.org/officeDocument/2006/relationships/image" Target="../media/image536.png"/><Relationship Id="rId53" Type="http://schemas.openxmlformats.org/officeDocument/2006/relationships/image" Target="../media/image540.png"/><Relationship Id="rId5" Type="http://schemas.openxmlformats.org/officeDocument/2006/relationships/image" Target="../media/image517.png"/><Relationship Id="rId10" Type="http://schemas.openxmlformats.org/officeDocument/2006/relationships/customXml" Target="../ink/ink4425.xml"/><Relationship Id="rId19" Type="http://schemas.openxmlformats.org/officeDocument/2006/relationships/image" Target="../media/image523.png"/><Relationship Id="rId31" Type="http://schemas.openxmlformats.org/officeDocument/2006/relationships/image" Target="../media/image529.png"/><Relationship Id="rId44" Type="http://schemas.openxmlformats.org/officeDocument/2006/relationships/customXml" Target="../ink/ink4442.xml"/><Relationship Id="rId52" Type="http://schemas.openxmlformats.org/officeDocument/2006/relationships/customXml" Target="../ink/ink4446.xml"/><Relationship Id="rId4" Type="http://schemas.openxmlformats.org/officeDocument/2006/relationships/customXml" Target="../ink/ink4422.xml"/><Relationship Id="rId9" Type="http://schemas.openxmlformats.org/officeDocument/2006/relationships/image" Target="../media/image519.png"/><Relationship Id="rId14" Type="http://schemas.openxmlformats.org/officeDocument/2006/relationships/customXml" Target="../ink/ink4427.xml"/><Relationship Id="rId22" Type="http://schemas.openxmlformats.org/officeDocument/2006/relationships/customXml" Target="../ink/ink4431.xml"/><Relationship Id="rId27" Type="http://schemas.openxmlformats.org/officeDocument/2006/relationships/image" Target="../media/image527.png"/><Relationship Id="rId30" Type="http://schemas.openxmlformats.org/officeDocument/2006/relationships/customXml" Target="../ink/ink4435.xml"/><Relationship Id="rId35" Type="http://schemas.openxmlformats.org/officeDocument/2006/relationships/image" Target="../media/image531.png"/><Relationship Id="rId43" Type="http://schemas.openxmlformats.org/officeDocument/2006/relationships/image" Target="../media/image535.png"/><Relationship Id="rId48" Type="http://schemas.openxmlformats.org/officeDocument/2006/relationships/customXml" Target="../ink/ink4444.xml"/><Relationship Id="rId8" Type="http://schemas.openxmlformats.org/officeDocument/2006/relationships/customXml" Target="../ink/ink4424.xml"/><Relationship Id="rId51" Type="http://schemas.openxmlformats.org/officeDocument/2006/relationships/image" Target="../media/image539.png"/><Relationship Id="rId3" Type="http://schemas.openxmlformats.org/officeDocument/2006/relationships/image" Target="../media/image516.png"/><Relationship Id="rId12" Type="http://schemas.openxmlformats.org/officeDocument/2006/relationships/customXml" Target="../ink/ink4426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439.xml"/><Relationship Id="rId46" Type="http://schemas.openxmlformats.org/officeDocument/2006/relationships/customXml" Target="../ink/ink4443.xml"/><Relationship Id="rId20" Type="http://schemas.openxmlformats.org/officeDocument/2006/relationships/customXml" Target="../ink/ink4430.xml"/><Relationship Id="rId41" Type="http://schemas.openxmlformats.org/officeDocument/2006/relationships/image" Target="../media/image534.png"/><Relationship Id="rId54" Type="http://schemas.openxmlformats.org/officeDocument/2006/relationships/customXml" Target="../ink/ink444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23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434.xml"/><Relationship Id="rId36" Type="http://schemas.openxmlformats.org/officeDocument/2006/relationships/customXml" Target="../ink/ink4438.xml"/><Relationship Id="rId49" Type="http://schemas.openxmlformats.org/officeDocument/2006/relationships/image" Target="../media/image538.png"/></Relationships>
</file>

<file path=ppt/slides/_rels/slide7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21.png"/><Relationship Id="rId18" Type="http://schemas.openxmlformats.org/officeDocument/2006/relationships/customXml" Target="../ink/ink4456.xml"/><Relationship Id="rId26" Type="http://schemas.openxmlformats.org/officeDocument/2006/relationships/customXml" Target="../ink/ink4460.xml"/><Relationship Id="rId39" Type="http://schemas.openxmlformats.org/officeDocument/2006/relationships/image" Target="../media/image533.png"/><Relationship Id="rId21" Type="http://schemas.openxmlformats.org/officeDocument/2006/relationships/image" Target="../media/image524.png"/><Relationship Id="rId34" Type="http://schemas.openxmlformats.org/officeDocument/2006/relationships/customXml" Target="../ink/ink4464.xml"/><Relationship Id="rId42" Type="http://schemas.openxmlformats.org/officeDocument/2006/relationships/customXml" Target="../ink/ink4468.xml"/><Relationship Id="rId47" Type="http://schemas.openxmlformats.org/officeDocument/2006/relationships/image" Target="../media/image537.png"/><Relationship Id="rId50" Type="http://schemas.openxmlformats.org/officeDocument/2006/relationships/customXml" Target="../ink/ink4472.xml"/><Relationship Id="rId55" Type="http://schemas.openxmlformats.org/officeDocument/2006/relationships/image" Target="../media/image542.png"/><Relationship Id="rId7" Type="http://schemas.openxmlformats.org/officeDocument/2006/relationships/image" Target="../media/image518.png"/><Relationship Id="rId2" Type="http://schemas.openxmlformats.org/officeDocument/2006/relationships/customXml" Target="../ink/ink4448.xml"/><Relationship Id="rId16" Type="http://schemas.openxmlformats.org/officeDocument/2006/relationships/customXml" Target="../ink/ink4455.xml"/><Relationship Id="rId29" Type="http://schemas.openxmlformats.org/officeDocument/2006/relationships/image" Target="../media/image528.png"/><Relationship Id="rId11" Type="http://schemas.openxmlformats.org/officeDocument/2006/relationships/image" Target="../media/image520.png"/><Relationship Id="rId24" Type="http://schemas.openxmlformats.org/officeDocument/2006/relationships/customXml" Target="../ink/ink4459.xml"/><Relationship Id="rId32" Type="http://schemas.openxmlformats.org/officeDocument/2006/relationships/customXml" Target="../ink/ink4463.xml"/><Relationship Id="rId37" Type="http://schemas.openxmlformats.org/officeDocument/2006/relationships/image" Target="../media/image532.png"/><Relationship Id="rId40" Type="http://schemas.openxmlformats.org/officeDocument/2006/relationships/customXml" Target="../ink/ink4467.xml"/><Relationship Id="rId45" Type="http://schemas.openxmlformats.org/officeDocument/2006/relationships/image" Target="../media/image536.png"/><Relationship Id="rId53" Type="http://schemas.openxmlformats.org/officeDocument/2006/relationships/image" Target="../media/image540.png"/><Relationship Id="rId58" Type="http://schemas.openxmlformats.org/officeDocument/2006/relationships/customXml" Target="../ink/ink4476.xml"/><Relationship Id="rId5" Type="http://schemas.openxmlformats.org/officeDocument/2006/relationships/image" Target="../media/image517.png"/><Relationship Id="rId61" Type="http://schemas.openxmlformats.org/officeDocument/2006/relationships/image" Target="../media/image544.png"/><Relationship Id="rId19" Type="http://schemas.openxmlformats.org/officeDocument/2006/relationships/image" Target="../media/image523.png"/><Relationship Id="rId14" Type="http://schemas.openxmlformats.org/officeDocument/2006/relationships/customXml" Target="../ink/ink4454.xml"/><Relationship Id="rId22" Type="http://schemas.openxmlformats.org/officeDocument/2006/relationships/customXml" Target="../ink/ink4458.xml"/><Relationship Id="rId27" Type="http://schemas.openxmlformats.org/officeDocument/2006/relationships/image" Target="../media/image527.png"/><Relationship Id="rId30" Type="http://schemas.openxmlformats.org/officeDocument/2006/relationships/customXml" Target="../ink/ink4462.xml"/><Relationship Id="rId35" Type="http://schemas.openxmlformats.org/officeDocument/2006/relationships/image" Target="../media/image531.png"/><Relationship Id="rId43" Type="http://schemas.openxmlformats.org/officeDocument/2006/relationships/image" Target="../media/image535.png"/><Relationship Id="rId48" Type="http://schemas.openxmlformats.org/officeDocument/2006/relationships/customXml" Target="../ink/ink4471.xml"/><Relationship Id="rId56" Type="http://schemas.openxmlformats.org/officeDocument/2006/relationships/customXml" Target="../ink/ink4475.xml"/><Relationship Id="rId8" Type="http://schemas.openxmlformats.org/officeDocument/2006/relationships/customXml" Target="../ink/ink4451.xml"/><Relationship Id="rId51" Type="http://schemas.openxmlformats.org/officeDocument/2006/relationships/image" Target="../media/image539.png"/><Relationship Id="rId3" Type="http://schemas.openxmlformats.org/officeDocument/2006/relationships/image" Target="../media/image516.png"/><Relationship Id="rId12" Type="http://schemas.openxmlformats.org/officeDocument/2006/relationships/customXml" Target="../ink/ink4453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466.xml"/><Relationship Id="rId46" Type="http://schemas.openxmlformats.org/officeDocument/2006/relationships/customXml" Target="../ink/ink4470.xml"/><Relationship Id="rId59" Type="http://schemas.openxmlformats.org/officeDocument/2006/relationships/image" Target="../media/image541.png"/><Relationship Id="rId20" Type="http://schemas.openxmlformats.org/officeDocument/2006/relationships/customXml" Target="../ink/ink4457.xml"/><Relationship Id="rId41" Type="http://schemas.openxmlformats.org/officeDocument/2006/relationships/image" Target="../media/image534.png"/><Relationship Id="rId54" Type="http://schemas.openxmlformats.org/officeDocument/2006/relationships/customXml" Target="../ink/ink447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50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461.xml"/><Relationship Id="rId36" Type="http://schemas.openxmlformats.org/officeDocument/2006/relationships/customXml" Target="../ink/ink4465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452.xml"/><Relationship Id="rId31" Type="http://schemas.openxmlformats.org/officeDocument/2006/relationships/image" Target="../media/image529.png"/><Relationship Id="rId44" Type="http://schemas.openxmlformats.org/officeDocument/2006/relationships/customXml" Target="../ink/ink4469.xml"/><Relationship Id="rId52" Type="http://schemas.openxmlformats.org/officeDocument/2006/relationships/customXml" Target="../ink/ink4473.xml"/><Relationship Id="rId60" Type="http://schemas.openxmlformats.org/officeDocument/2006/relationships/customXml" Target="../ink/ink4477.xml"/><Relationship Id="rId4" Type="http://schemas.openxmlformats.org/officeDocument/2006/relationships/customXml" Target="../ink/ink4449.xml"/><Relationship Id="rId9" Type="http://schemas.openxmlformats.org/officeDocument/2006/relationships/image" Target="../media/image519.png"/></Relationships>
</file>

<file path=ppt/slides/_rels/slide7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490.xml"/><Relationship Id="rId21" Type="http://schemas.openxmlformats.org/officeDocument/2006/relationships/image" Target="../media/image524.png"/><Relationship Id="rId42" Type="http://schemas.openxmlformats.org/officeDocument/2006/relationships/customXml" Target="../ink/ink4498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511.xml"/><Relationship Id="rId84" Type="http://schemas.openxmlformats.org/officeDocument/2006/relationships/customXml" Target="../ink/ink4519.xml"/><Relationship Id="rId89" Type="http://schemas.openxmlformats.org/officeDocument/2006/relationships/image" Target="../media/image558.png"/><Relationship Id="rId16" Type="http://schemas.openxmlformats.org/officeDocument/2006/relationships/customXml" Target="../ink/ink4485.xml"/><Relationship Id="rId11" Type="http://schemas.openxmlformats.org/officeDocument/2006/relationships/image" Target="../media/image520.png"/><Relationship Id="rId32" Type="http://schemas.openxmlformats.org/officeDocument/2006/relationships/customXml" Target="../ink/ink4493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506.xml"/><Relationship Id="rId74" Type="http://schemas.openxmlformats.org/officeDocument/2006/relationships/customXml" Target="../ink/ink4514.xml"/><Relationship Id="rId79" Type="http://schemas.openxmlformats.org/officeDocument/2006/relationships/image" Target="../media/image553.png"/><Relationship Id="rId5" Type="http://schemas.openxmlformats.org/officeDocument/2006/relationships/image" Target="../media/image517.png"/><Relationship Id="rId90" Type="http://schemas.openxmlformats.org/officeDocument/2006/relationships/customXml" Target="../ink/ink4522.xml"/><Relationship Id="rId22" Type="http://schemas.openxmlformats.org/officeDocument/2006/relationships/customXml" Target="../ink/ink4488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501.xml"/><Relationship Id="rId64" Type="http://schemas.openxmlformats.org/officeDocument/2006/relationships/customXml" Target="../ink/ink4509.xml"/><Relationship Id="rId69" Type="http://schemas.openxmlformats.org/officeDocument/2006/relationships/image" Target="../media/image548.png"/><Relationship Id="rId8" Type="http://schemas.openxmlformats.org/officeDocument/2006/relationships/customXml" Target="../ink/ink4481.xml"/><Relationship Id="rId51" Type="http://schemas.openxmlformats.org/officeDocument/2006/relationships/image" Target="../media/image539.png"/><Relationship Id="rId72" Type="http://schemas.openxmlformats.org/officeDocument/2006/relationships/customXml" Target="../ink/ink4513.xml"/><Relationship Id="rId80" Type="http://schemas.openxmlformats.org/officeDocument/2006/relationships/customXml" Target="../ink/ink4517.xml"/><Relationship Id="rId85" Type="http://schemas.openxmlformats.org/officeDocument/2006/relationships/image" Target="../media/image556.png"/><Relationship Id="rId93" Type="http://schemas.openxmlformats.org/officeDocument/2006/relationships/image" Target="../media/image560.png"/><Relationship Id="rId3" Type="http://schemas.openxmlformats.org/officeDocument/2006/relationships/image" Target="../media/image516.png"/><Relationship Id="rId12" Type="http://schemas.openxmlformats.org/officeDocument/2006/relationships/customXml" Target="../ink/ink4483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496.xml"/><Relationship Id="rId46" Type="http://schemas.openxmlformats.org/officeDocument/2006/relationships/customXml" Target="../ink/ink4500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20" Type="http://schemas.openxmlformats.org/officeDocument/2006/relationships/customXml" Target="../ink/ink4487.xml"/><Relationship Id="rId41" Type="http://schemas.openxmlformats.org/officeDocument/2006/relationships/image" Target="../media/image534.png"/><Relationship Id="rId54" Type="http://schemas.openxmlformats.org/officeDocument/2006/relationships/customXml" Target="../ink/ink4504.xml"/><Relationship Id="rId62" Type="http://schemas.openxmlformats.org/officeDocument/2006/relationships/customXml" Target="../ink/ink4508.xml"/><Relationship Id="rId70" Type="http://schemas.openxmlformats.org/officeDocument/2006/relationships/customXml" Target="../ink/ink4512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521.xml"/><Relationship Id="rId91" Type="http://schemas.openxmlformats.org/officeDocument/2006/relationships/image" Target="../media/image5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480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491.xml"/><Relationship Id="rId36" Type="http://schemas.openxmlformats.org/officeDocument/2006/relationships/customXml" Target="../ink/ink4495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482.xml"/><Relationship Id="rId31" Type="http://schemas.openxmlformats.org/officeDocument/2006/relationships/image" Target="../media/image529.png"/><Relationship Id="rId44" Type="http://schemas.openxmlformats.org/officeDocument/2006/relationships/customXml" Target="../ink/ink4499.xml"/><Relationship Id="rId52" Type="http://schemas.openxmlformats.org/officeDocument/2006/relationships/customXml" Target="../ink/ink4503.xml"/><Relationship Id="rId60" Type="http://schemas.openxmlformats.org/officeDocument/2006/relationships/customXml" Target="../ink/ink4507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516.xml"/><Relationship Id="rId81" Type="http://schemas.openxmlformats.org/officeDocument/2006/relationships/image" Target="../media/image554.png"/><Relationship Id="rId86" Type="http://schemas.openxmlformats.org/officeDocument/2006/relationships/customXml" Target="../ink/ink4520.xml"/><Relationship Id="rId4" Type="http://schemas.openxmlformats.org/officeDocument/2006/relationships/customXml" Target="../ink/ink4479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486.xml"/><Relationship Id="rId39" Type="http://schemas.openxmlformats.org/officeDocument/2006/relationships/image" Target="../media/image533.png"/><Relationship Id="rId34" Type="http://schemas.openxmlformats.org/officeDocument/2006/relationships/customXml" Target="../ink/ink4494.xml"/><Relationship Id="rId50" Type="http://schemas.openxmlformats.org/officeDocument/2006/relationships/customXml" Target="../ink/ink4502.xml"/><Relationship Id="rId55" Type="http://schemas.openxmlformats.org/officeDocument/2006/relationships/image" Target="../media/image542.png"/><Relationship Id="rId76" Type="http://schemas.openxmlformats.org/officeDocument/2006/relationships/customXml" Target="../ink/ink4515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523.xml"/><Relationship Id="rId2" Type="http://schemas.openxmlformats.org/officeDocument/2006/relationships/customXml" Target="../ink/ink4478.xml"/><Relationship Id="rId29" Type="http://schemas.openxmlformats.org/officeDocument/2006/relationships/image" Target="../media/image528.png"/><Relationship Id="rId24" Type="http://schemas.openxmlformats.org/officeDocument/2006/relationships/customXml" Target="../ink/ink4489.xml"/><Relationship Id="rId40" Type="http://schemas.openxmlformats.org/officeDocument/2006/relationships/customXml" Target="../ink/ink4497.xml"/><Relationship Id="rId45" Type="http://schemas.openxmlformats.org/officeDocument/2006/relationships/image" Target="../media/image536.png"/><Relationship Id="rId66" Type="http://schemas.openxmlformats.org/officeDocument/2006/relationships/customXml" Target="../ink/ink4510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518.xml"/><Relationship Id="rId19" Type="http://schemas.openxmlformats.org/officeDocument/2006/relationships/image" Target="../media/image523.png"/><Relationship Id="rId14" Type="http://schemas.openxmlformats.org/officeDocument/2006/relationships/customXml" Target="../ink/ink4484.xml"/><Relationship Id="rId30" Type="http://schemas.openxmlformats.org/officeDocument/2006/relationships/customXml" Target="../ink/ink4492.xml"/><Relationship Id="rId35" Type="http://schemas.openxmlformats.org/officeDocument/2006/relationships/image" Target="../media/image531.png"/><Relationship Id="rId56" Type="http://schemas.openxmlformats.org/officeDocument/2006/relationships/customXml" Target="../ink/ink4505.xml"/><Relationship Id="rId77" Type="http://schemas.openxmlformats.org/officeDocument/2006/relationships/image" Target="../media/image552.png"/></Relationships>
</file>

<file path=ppt/slides/_rels/slide7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36.xml"/><Relationship Id="rId21" Type="http://schemas.openxmlformats.org/officeDocument/2006/relationships/image" Target="../media/image524.png"/><Relationship Id="rId42" Type="http://schemas.openxmlformats.org/officeDocument/2006/relationships/customXml" Target="../ink/ink4544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557.xml"/><Relationship Id="rId84" Type="http://schemas.openxmlformats.org/officeDocument/2006/relationships/customXml" Target="../ink/ink4565.xml"/><Relationship Id="rId89" Type="http://schemas.openxmlformats.org/officeDocument/2006/relationships/image" Target="../media/image558.png"/><Relationship Id="rId16" Type="http://schemas.openxmlformats.org/officeDocument/2006/relationships/customXml" Target="../ink/ink4531.xml"/><Relationship Id="rId11" Type="http://schemas.openxmlformats.org/officeDocument/2006/relationships/image" Target="../media/image520.png"/><Relationship Id="rId32" Type="http://schemas.openxmlformats.org/officeDocument/2006/relationships/customXml" Target="../ink/ink4539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552.xml"/><Relationship Id="rId74" Type="http://schemas.openxmlformats.org/officeDocument/2006/relationships/customXml" Target="../ink/ink4560.xml"/><Relationship Id="rId79" Type="http://schemas.openxmlformats.org/officeDocument/2006/relationships/image" Target="../media/image553.png"/><Relationship Id="rId5" Type="http://schemas.openxmlformats.org/officeDocument/2006/relationships/image" Target="../media/image517.png"/><Relationship Id="rId90" Type="http://schemas.openxmlformats.org/officeDocument/2006/relationships/customXml" Target="../ink/ink4568.xml"/><Relationship Id="rId95" Type="http://schemas.openxmlformats.org/officeDocument/2006/relationships/image" Target="../media/image561.png"/><Relationship Id="rId22" Type="http://schemas.openxmlformats.org/officeDocument/2006/relationships/customXml" Target="../ink/ink4534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547.xml"/><Relationship Id="rId64" Type="http://schemas.openxmlformats.org/officeDocument/2006/relationships/customXml" Target="../ink/ink4555.xml"/><Relationship Id="rId69" Type="http://schemas.openxmlformats.org/officeDocument/2006/relationships/image" Target="../media/image548.png"/><Relationship Id="rId80" Type="http://schemas.openxmlformats.org/officeDocument/2006/relationships/customXml" Target="../ink/ink4563.xml"/><Relationship Id="rId85" Type="http://schemas.openxmlformats.org/officeDocument/2006/relationships/image" Target="../media/image556.png"/><Relationship Id="rId3" Type="http://schemas.openxmlformats.org/officeDocument/2006/relationships/image" Target="../media/image516.png"/><Relationship Id="rId12" Type="http://schemas.openxmlformats.org/officeDocument/2006/relationships/customXml" Target="../ink/ink4529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542.xml"/><Relationship Id="rId46" Type="http://schemas.openxmlformats.org/officeDocument/2006/relationships/customXml" Target="../ink/ink4546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20" Type="http://schemas.openxmlformats.org/officeDocument/2006/relationships/customXml" Target="../ink/ink4533.xml"/><Relationship Id="rId41" Type="http://schemas.openxmlformats.org/officeDocument/2006/relationships/image" Target="../media/image534.png"/><Relationship Id="rId54" Type="http://schemas.openxmlformats.org/officeDocument/2006/relationships/customXml" Target="../ink/ink4550.xml"/><Relationship Id="rId62" Type="http://schemas.openxmlformats.org/officeDocument/2006/relationships/customXml" Target="../ink/ink4554.xml"/><Relationship Id="rId70" Type="http://schemas.openxmlformats.org/officeDocument/2006/relationships/customXml" Target="../ink/ink4558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567.xml"/><Relationship Id="rId91" Type="http://schemas.openxmlformats.org/officeDocument/2006/relationships/image" Target="../media/image559.png"/><Relationship Id="rId96" Type="http://schemas.openxmlformats.org/officeDocument/2006/relationships/customXml" Target="../ink/ink457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26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537.xml"/><Relationship Id="rId36" Type="http://schemas.openxmlformats.org/officeDocument/2006/relationships/customXml" Target="../ink/ink4541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528.xml"/><Relationship Id="rId31" Type="http://schemas.openxmlformats.org/officeDocument/2006/relationships/image" Target="../media/image529.png"/><Relationship Id="rId44" Type="http://schemas.openxmlformats.org/officeDocument/2006/relationships/customXml" Target="../ink/ink4545.xml"/><Relationship Id="rId52" Type="http://schemas.openxmlformats.org/officeDocument/2006/relationships/customXml" Target="../ink/ink4549.xml"/><Relationship Id="rId60" Type="http://schemas.openxmlformats.org/officeDocument/2006/relationships/customXml" Target="../ink/ink4553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562.xml"/><Relationship Id="rId81" Type="http://schemas.openxmlformats.org/officeDocument/2006/relationships/image" Target="../media/image554.png"/><Relationship Id="rId86" Type="http://schemas.openxmlformats.org/officeDocument/2006/relationships/customXml" Target="../ink/ink4566.xml"/><Relationship Id="rId94" Type="http://schemas.openxmlformats.org/officeDocument/2006/relationships/customXml" Target="../ink/ink4570.xml"/><Relationship Id="rId4" Type="http://schemas.openxmlformats.org/officeDocument/2006/relationships/customXml" Target="../ink/ink4525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532.xml"/><Relationship Id="rId39" Type="http://schemas.openxmlformats.org/officeDocument/2006/relationships/image" Target="../media/image533.png"/><Relationship Id="rId34" Type="http://schemas.openxmlformats.org/officeDocument/2006/relationships/customXml" Target="../ink/ink4540.xml"/><Relationship Id="rId50" Type="http://schemas.openxmlformats.org/officeDocument/2006/relationships/customXml" Target="../ink/ink4548.xml"/><Relationship Id="rId55" Type="http://schemas.openxmlformats.org/officeDocument/2006/relationships/image" Target="../media/image542.png"/><Relationship Id="rId76" Type="http://schemas.openxmlformats.org/officeDocument/2006/relationships/customXml" Target="../ink/ink4561.xml"/><Relationship Id="rId97" Type="http://schemas.openxmlformats.org/officeDocument/2006/relationships/image" Target="../media/image562.png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569.xml"/><Relationship Id="rId2" Type="http://schemas.openxmlformats.org/officeDocument/2006/relationships/customXml" Target="../ink/ink4524.xml"/><Relationship Id="rId29" Type="http://schemas.openxmlformats.org/officeDocument/2006/relationships/image" Target="../media/image528.png"/><Relationship Id="rId24" Type="http://schemas.openxmlformats.org/officeDocument/2006/relationships/customXml" Target="../ink/ink4535.xml"/><Relationship Id="rId40" Type="http://schemas.openxmlformats.org/officeDocument/2006/relationships/customXml" Target="../ink/ink4543.xml"/><Relationship Id="rId45" Type="http://schemas.openxmlformats.org/officeDocument/2006/relationships/image" Target="../media/image536.png"/><Relationship Id="rId66" Type="http://schemas.openxmlformats.org/officeDocument/2006/relationships/customXml" Target="../ink/ink4556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564.xml"/><Relationship Id="rId19" Type="http://schemas.openxmlformats.org/officeDocument/2006/relationships/image" Target="../media/image523.png"/><Relationship Id="rId14" Type="http://schemas.openxmlformats.org/officeDocument/2006/relationships/customXml" Target="../ink/ink4530.xml"/><Relationship Id="rId30" Type="http://schemas.openxmlformats.org/officeDocument/2006/relationships/customXml" Target="../ink/ink4538.xml"/><Relationship Id="rId35" Type="http://schemas.openxmlformats.org/officeDocument/2006/relationships/image" Target="../media/image531.png"/><Relationship Id="rId56" Type="http://schemas.openxmlformats.org/officeDocument/2006/relationships/customXml" Target="../ink/ink4551.xml"/><Relationship Id="rId77" Type="http://schemas.openxmlformats.org/officeDocument/2006/relationships/image" Target="../media/image552.png"/><Relationship Id="rId8" Type="http://schemas.openxmlformats.org/officeDocument/2006/relationships/customXml" Target="../ink/ink4527.xml"/><Relationship Id="rId51" Type="http://schemas.openxmlformats.org/officeDocument/2006/relationships/image" Target="../media/image539.png"/><Relationship Id="rId72" Type="http://schemas.openxmlformats.org/officeDocument/2006/relationships/customXml" Target="../ink/ink4559.xml"/><Relationship Id="rId93" Type="http://schemas.openxmlformats.org/officeDocument/2006/relationships/image" Target="../media/image560.png"/></Relationships>
</file>

<file path=ppt/slides/_rels/slide7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84.xml"/><Relationship Id="rId21" Type="http://schemas.openxmlformats.org/officeDocument/2006/relationships/image" Target="../media/image524.png"/><Relationship Id="rId42" Type="http://schemas.openxmlformats.org/officeDocument/2006/relationships/customXml" Target="../ink/ink4592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605.xml"/><Relationship Id="rId84" Type="http://schemas.openxmlformats.org/officeDocument/2006/relationships/customXml" Target="../ink/ink4613.xml"/><Relationship Id="rId89" Type="http://schemas.openxmlformats.org/officeDocument/2006/relationships/image" Target="../media/image558.png"/><Relationship Id="rId16" Type="http://schemas.openxmlformats.org/officeDocument/2006/relationships/customXml" Target="../ink/ink4579.xml"/><Relationship Id="rId11" Type="http://schemas.openxmlformats.org/officeDocument/2006/relationships/image" Target="../media/image520.png"/><Relationship Id="rId32" Type="http://schemas.openxmlformats.org/officeDocument/2006/relationships/customXml" Target="../ink/ink4587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600.xml"/><Relationship Id="rId74" Type="http://schemas.openxmlformats.org/officeDocument/2006/relationships/customXml" Target="../ink/ink4608.xml"/><Relationship Id="rId79" Type="http://schemas.openxmlformats.org/officeDocument/2006/relationships/image" Target="../media/image553.png"/><Relationship Id="rId5" Type="http://schemas.openxmlformats.org/officeDocument/2006/relationships/image" Target="../media/image517.png"/><Relationship Id="rId90" Type="http://schemas.openxmlformats.org/officeDocument/2006/relationships/customXml" Target="../ink/ink4616.xml"/><Relationship Id="rId95" Type="http://schemas.openxmlformats.org/officeDocument/2006/relationships/image" Target="../media/image561.png"/><Relationship Id="rId22" Type="http://schemas.openxmlformats.org/officeDocument/2006/relationships/customXml" Target="../ink/ink4582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595.xml"/><Relationship Id="rId64" Type="http://schemas.openxmlformats.org/officeDocument/2006/relationships/customXml" Target="../ink/ink4603.xml"/><Relationship Id="rId69" Type="http://schemas.openxmlformats.org/officeDocument/2006/relationships/image" Target="../media/image548.png"/><Relationship Id="rId8" Type="http://schemas.openxmlformats.org/officeDocument/2006/relationships/customXml" Target="../ink/ink4575.xml"/><Relationship Id="rId51" Type="http://schemas.openxmlformats.org/officeDocument/2006/relationships/image" Target="../media/image539.png"/><Relationship Id="rId72" Type="http://schemas.openxmlformats.org/officeDocument/2006/relationships/customXml" Target="../ink/ink4607.xml"/><Relationship Id="rId80" Type="http://schemas.openxmlformats.org/officeDocument/2006/relationships/customXml" Target="../ink/ink4611.xml"/><Relationship Id="rId85" Type="http://schemas.openxmlformats.org/officeDocument/2006/relationships/image" Target="../media/image556.png"/><Relationship Id="rId93" Type="http://schemas.openxmlformats.org/officeDocument/2006/relationships/image" Target="../media/image560.png"/><Relationship Id="rId3" Type="http://schemas.openxmlformats.org/officeDocument/2006/relationships/image" Target="../media/image516.png"/><Relationship Id="rId12" Type="http://schemas.openxmlformats.org/officeDocument/2006/relationships/customXml" Target="../ink/ink4577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590.xml"/><Relationship Id="rId46" Type="http://schemas.openxmlformats.org/officeDocument/2006/relationships/customXml" Target="../ink/ink4594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20" Type="http://schemas.openxmlformats.org/officeDocument/2006/relationships/customXml" Target="../ink/ink4581.xml"/><Relationship Id="rId41" Type="http://schemas.openxmlformats.org/officeDocument/2006/relationships/image" Target="../media/image534.png"/><Relationship Id="rId54" Type="http://schemas.openxmlformats.org/officeDocument/2006/relationships/customXml" Target="../ink/ink4598.xml"/><Relationship Id="rId62" Type="http://schemas.openxmlformats.org/officeDocument/2006/relationships/customXml" Target="../ink/ink4602.xml"/><Relationship Id="rId70" Type="http://schemas.openxmlformats.org/officeDocument/2006/relationships/customXml" Target="../ink/ink4606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615.xml"/><Relationship Id="rId91" Type="http://schemas.openxmlformats.org/officeDocument/2006/relationships/image" Target="../media/image5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574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585.xml"/><Relationship Id="rId36" Type="http://schemas.openxmlformats.org/officeDocument/2006/relationships/customXml" Target="../ink/ink4589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576.xml"/><Relationship Id="rId31" Type="http://schemas.openxmlformats.org/officeDocument/2006/relationships/image" Target="../media/image529.png"/><Relationship Id="rId44" Type="http://schemas.openxmlformats.org/officeDocument/2006/relationships/customXml" Target="../ink/ink4593.xml"/><Relationship Id="rId52" Type="http://schemas.openxmlformats.org/officeDocument/2006/relationships/customXml" Target="../ink/ink4597.xml"/><Relationship Id="rId60" Type="http://schemas.openxmlformats.org/officeDocument/2006/relationships/customXml" Target="../ink/ink4601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610.xml"/><Relationship Id="rId81" Type="http://schemas.openxmlformats.org/officeDocument/2006/relationships/image" Target="../media/image554.png"/><Relationship Id="rId86" Type="http://schemas.openxmlformats.org/officeDocument/2006/relationships/customXml" Target="../ink/ink4614.xml"/><Relationship Id="rId94" Type="http://schemas.openxmlformats.org/officeDocument/2006/relationships/customXml" Target="../ink/ink4618.xml"/><Relationship Id="rId4" Type="http://schemas.openxmlformats.org/officeDocument/2006/relationships/customXml" Target="../ink/ink4573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580.xml"/><Relationship Id="rId39" Type="http://schemas.openxmlformats.org/officeDocument/2006/relationships/image" Target="../media/image533.png"/><Relationship Id="rId34" Type="http://schemas.openxmlformats.org/officeDocument/2006/relationships/customXml" Target="../ink/ink4588.xml"/><Relationship Id="rId50" Type="http://schemas.openxmlformats.org/officeDocument/2006/relationships/customXml" Target="../ink/ink4596.xml"/><Relationship Id="rId55" Type="http://schemas.openxmlformats.org/officeDocument/2006/relationships/image" Target="../media/image542.png"/><Relationship Id="rId76" Type="http://schemas.openxmlformats.org/officeDocument/2006/relationships/customXml" Target="../ink/ink4609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617.xml"/><Relationship Id="rId2" Type="http://schemas.openxmlformats.org/officeDocument/2006/relationships/customXml" Target="../ink/ink4572.xml"/><Relationship Id="rId29" Type="http://schemas.openxmlformats.org/officeDocument/2006/relationships/image" Target="../media/image528.png"/><Relationship Id="rId24" Type="http://schemas.openxmlformats.org/officeDocument/2006/relationships/customXml" Target="../ink/ink4583.xml"/><Relationship Id="rId40" Type="http://schemas.openxmlformats.org/officeDocument/2006/relationships/customXml" Target="../ink/ink4591.xml"/><Relationship Id="rId45" Type="http://schemas.openxmlformats.org/officeDocument/2006/relationships/image" Target="../media/image536.png"/><Relationship Id="rId66" Type="http://schemas.openxmlformats.org/officeDocument/2006/relationships/customXml" Target="../ink/ink4604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612.xml"/><Relationship Id="rId19" Type="http://schemas.openxmlformats.org/officeDocument/2006/relationships/image" Target="../media/image523.png"/><Relationship Id="rId14" Type="http://schemas.openxmlformats.org/officeDocument/2006/relationships/customXml" Target="../ink/ink4578.xml"/><Relationship Id="rId30" Type="http://schemas.openxmlformats.org/officeDocument/2006/relationships/customXml" Target="../ink/ink4586.xml"/><Relationship Id="rId35" Type="http://schemas.openxmlformats.org/officeDocument/2006/relationships/image" Target="../media/image531.png"/><Relationship Id="rId56" Type="http://schemas.openxmlformats.org/officeDocument/2006/relationships/customXml" Target="../ink/ink4599.xml"/><Relationship Id="rId77" Type="http://schemas.openxmlformats.org/officeDocument/2006/relationships/image" Target="../media/image552.png"/></Relationships>
</file>

<file path=ppt/slides/_rels/slide8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31.xml"/><Relationship Id="rId21" Type="http://schemas.openxmlformats.org/officeDocument/2006/relationships/image" Target="../media/image524.png"/><Relationship Id="rId42" Type="http://schemas.openxmlformats.org/officeDocument/2006/relationships/customXml" Target="../ink/ink4639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652.xml"/><Relationship Id="rId84" Type="http://schemas.openxmlformats.org/officeDocument/2006/relationships/customXml" Target="../ink/ink4660.xml"/><Relationship Id="rId89" Type="http://schemas.openxmlformats.org/officeDocument/2006/relationships/image" Target="../media/image558.png"/><Relationship Id="rId16" Type="http://schemas.openxmlformats.org/officeDocument/2006/relationships/customXml" Target="../ink/ink4626.xml"/><Relationship Id="rId11" Type="http://schemas.openxmlformats.org/officeDocument/2006/relationships/image" Target="../media/image520.png"/><Relationship Id="rId32" Type="http://schemas.openxmlformats.org/officeDocument/2006/relationships/customXml" Target="../ink/ink4634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647.xml"/><Relationship Id="rId74" Type="http://schemas.openxmlformats.org/officeDocument/2006/relationships/customXml" Target="../ink/ink4655.xml"/><Relationship Id="rId79" Type="http://schemas.openxmlformats.org/officeDocument/2006/relationships/image" Target="../media/image553.png"/><Relationship Id="rId5" Type="http://schemas.openxmlformats.org/officeDocument/2006/relationships/image" Target="../media/image517.png"/><Relationship Id="rId90" Type="http://schemas.openxmlformats.org/officeDocument/2006/relationships/customXml" Target="../ink/ink4663.xml"/><Relationship Id="rId95" Type="http://schemas.openxmlformats.org/officeDocument/2006/relationships/image" Target="../media/image561.png"/><Relationship Id="rId22" Type="http://schemas.openxmlformats.org/officeDocument/2006/relationships/customXml" Target="../ink/ink4629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642.xml"/><Relationship Id="rId64" Type="http://schemas.openxmlformats.org/officeDocument/2006/relationships/customXml" Target="../ink/ink4650.xml"/><Relationship Id="rId69" Type="http://schemas.openxmlformats.org/officeDocument/2006/relationships/image" Target="../media/image548.png"/><Relationship Id="rId8" Type="http://schemas.openxmlformats.org/officeDocument/2006/relationships/customXml" Target="../ink/ink4622.xml"/><Relationship Id="rId51" Type="http://schemas.openxmlformats.org/officeDocument/2006/relationships/image" Target="../media/image539.png"/><Relationship Id="rId72" Type="http://schemas.openxmlformats.org/officeDocument/2006/relationships/customXml" Target="../ink/ink4654.xml"/><Relationship Id="rId80" Type="http://schemas.openxmlformats.org/officeDocument/2006/relationships/customXml" Target="../ink/ink4658.xml"/><Relationship Id="rId85" Type="http://schemas.openxmlformats.org/officeDocument/2006/relationships/image" Target="../media/image556.png"/><Relationship Id="rId93" Type="http://schemas.openxmlformats.org/officeDocument/2006/relationships/image" Target="../media/image560.png"/><Relationship Id="rId3" Type="http://schemas.openxmlformats.org/officeDocument/2006/relationships/image" Target="../media/image516.png"/><Relationship Id="rId12" Type="http://schemas.openxmlformats.org/officeDocument/2006/relationships/customXml" Target="../ink/ink4624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637.xml"/><Relationship Id="rId46" Type="http://schemas.openxmlformats.org/officeDocument/2006/relationships/customXml" Target="../ink/ink4641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20" Type="http://schemas.openxmlformats.org/officeDocument/2006/relationships/customXml" Target="../ink/ink4628.xml"/><Relationship Id="rId41" Type="http://schemas.openxmlformats.org/officeDocument/2006/relationships/image" Target="../media/image534.png"/><Relationship Id="rId54" Type="http://schemas.openxmlformats.org/officeDocument/2006/relationships/customXml" Target="../ink/ink4645.xml"/><Relationship Id="rId62" Type="http://schemas.openxmlformats.org/officeDocument/2006/relationships/customXml" Target="../ink/ink4649.xml"/><Relationship Id="rId70" Type="http://schemas.openxmlformats.org/officeDocument/2006/relationships/customXml" Target="../ink/ink4653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662.xml"/><Relationship Id="rId91" Type="http://schemas.openxmlformats.org/officeDocument/2006/relationships/image" Target="../media/image5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21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632.xml"/><Relationship Id="rId36" Type="http://schemas.openxmlformats.org/officeDocument/2006/relationships/customXml" Target="../ink/ink4636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623.xml"/><Relationship Id="rId31" Type="http://schemas.openxmlformats.org/officeDocument/2006/relationships/image" Target="../media/image529.png"/><Relationship Id="rId44" Type="http://schemas.openxmlformats.org/officeDocument/2006/relationships/customXml" Target="../ink/ink4640.xml"/><Relationship Id="rId52" Type="http://schemas.openxmlformats.org/officeDocument/2006/relationships/customXml" Target="../ink/ink4644.xml"/><Relationship Id="rId60" Type="http://schemas.openxmlformats.org/officeDocument/2006/relationships/customXml" Target="../ink/ink4648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657.xml"/><Relationship Id="rId81" Type="http://schemas.openxmlformats.org/officeDocument/2006/relationships/image" Target="../media/image554.png"/><Relationship Id="rId86" Type="http://schemas.openxmlformats.org/officeDocument/2006/relationships/customXml" Target="../ink/ink4661.xml"/><Relationship Id="rId94" Type="http://schemas.openxmlformats.org/officeDocument/2006/relationships/customXml" Target="../ink/ink4665.xml"/><Relationship Id="rId4" Type="http://schemas.openxmlformats.org/officeDocument/2006/relationships/customXml" Target="../ink/ink4620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627.xml"/><Relationship Id="rId39" Type="http://schemas.openxmlformats.org/officeDocument/2006/relationships/image" Target="../media/image533.png"/><Relationship Id="rId34" Type="http://schemas.openxmlformats.org/officeDocument/2006/relationships/customXml" Target="../ink/ink4635.xml"/><Relationship Id="rId50" Type="http://schemas.openxmlformats.org/officeDocument/2006/relationships/customXml" Target="../ink/ink4643.xml"/><Relationship Id="rId55" Type="http://schemas.openxmlformats.org/officeDocument/2006/relationships/image" Target="../media/image542.png"/><Relationship Id="rId76" Type="http://schemas.openxmlformats.org/officeDocument/2006/relationships/customXml" Target="../ink/ink4656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664.xml"/><Relationship Id="rId2" Type="http://schemas.openxmlformats.org/officeDocument/2006/relationships/customXml" Target="../ink/ink4619.xml"/><Relationship Id="rId29" Type="http://schemas.openxmlformats.org/officeDocument/2006/relationships/image" Target="../media/image528.png"/><Relationship Id="rId24" Type="http://schemas.openxmlformats.org/officeDocument/2006/relationships/customXml" Target="../ink/ink4630.xml"/><Relationship Id="rId40" Type="http://schemas.openxmlformats.org/officeDocument/2006/relationships/customXml" Target="../ink/ink4638.xml"/><Relationship Id="rId45" Type="http://schemas.openxmlformats.org/officeDocument/2006/relationships/image" Target="../media/image536.png"/><Relationship Id="rId66" Type="http://schemas.openxmlformats.org/officeDocument/2006/relationships/customXml" Target="../ink/ink4651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659.xml"/><Relationship Id="rId19" Type="http://schemas.openxmlformats.org/officeDocument/2006/relationships/image" Target="../media/image523.png"/><Relationship Id="rId14" Type="http://schemas.openxmlformats.org/officeDocument/2006/relationships/customXml" Target="../ink/ink4625.xml"/><Relationship Id="rId30" Type="http://schemas.openxmlformats.org/officeDocument/2006/relationships/customXml" Target="../ink/ink4633.xml"/><Relationship Id="rId35" Type="http://schemas.openxmlformats.org/officeDocument/2006/relationships/image" Target="../media/image531.png"/><Relationship Id="rId56" Type="http://schemas.openxmlformats.org/officeDocument/2006/relationships/customXml" Target="../ink/ink4646.xml"/><Relationship Id="rId77" Type="http://schemas.openxmlformats.org/officeDocument/2006/relationships/image" Target="../media/image552.png"/></Relationships>
</file>

<file path=ppt/slides/_rels/slide8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678.xml"/><Relationship Id="rId21" Type="http://schemas.openxmlformats.org/officeDocument/2006/relationships/image" Target="../media/image524.png"/><Relationship Id="rId42" Type="http://schemas.openxmlformats.org/officeDocument/2006/relationships/customXml" Target="../ink/ink4686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699.xml"/><Relationship Id="rId84" Type="http://schemas.openxmlformats.org/officeDocument/2006/relationships/customXml" Target="../ink/ink4707.xml"/><Relationship Id="rId89" Type="http://schemas.openxmlformats.org/officeDocument/2006/relationships/image" Target="../media/image558.png"/><Relationship Id="rId16" Type="http://schemas.openxmlformats.org/officeDocument/2006/relationships/customXml" Target="../ink/ink4673.xml"/><Relationship Id="rId11" Type="http://schemas.openxmlformats.org/officeDocument/2006/relationships/image" Target="../media/image520.png"/><Relationship Id="rId32" Type="http://schemas.openxmlformats.org/officeDocument/2006/relationships/customXml" Target="../ink/ink4681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694.xml"/><Relationship Id="rId74" Type="http://schemas.openxmlformats.org/officeDocument/2006/relationships/customXml" Target="../ink/ink4702.xml"/><Relationship Id="rId79" Type="http://schemas.openxmlformats.org/officeDocument/2006/relationships/image" Target="../media/image553.png"/><Relationship Id="rId5" Type="http://schemas.openxmlformats.org/officeDocument/2006/relationships/image" Target="../media/image517.png"/><Relationship Id="rId90" Type="http://schemas.openxmlformats.org/officeDocument/2006/relationships/customXml" Target="../ink/ink4710.xml"/><Relationship Id="rId95" Type="http://schemas.openxmlformats.org/officeDocument/2006/relationships/image" Target="../media/image561.png"/><Relationship Id="rId22" Type="http://schemas.openxmlformats.org/officeDocument/2006/relationships/customXml" Target="../ink/ink4676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689.xml"/><Relationship Id="rId64" Type="http://schemas.openxmlformats.org/officeDocument/2006/relationships/customXml" Target="../ink/ink4697.xml"/><Relationship Id="rId69" Type="http://schemas.openxmlformats.org/officeDocument/2006/relationships/image" Target="../media/image548.png"/><Relationship Id="rId8" Type="http://schemas.openxmlformats.org/officeDocument/2006/relationships/customXml" Target="../ink/ink4669.xml"/><Relationship Id="rId51" Type="http://schemas.openxmlformats.org/officeDocument/2006/relationships/image" Target="../media/image539.png"/><Relationship Id="rId72" Type="http://schemas.openxmlformats.org/officeDocument/2006/relationships/customXml" Target="../ink/ink4701.xml"/><Relationship Id="rId80" Type="http://schemas.openxmlformats.org/officeDocument/2006/relationships/customXml" Target="../ink/ink4705.xml"/><Relationship Id="rId85" Type="http://schemas.openxmlformats.org/officeDocument/2006/relationships/image" Target="../media/image556.png"/><Relationship Id="rId93" Type="http://schemas.openxmlformats.org/officeDocument/2006/relationships/image" Target="../media/image560.png"/><Relationship Id="rId3" Type="http://schemas.openxmlformats.org/officeDocument/2006/relationships/image" Target="../media/image516.png"/><Relationship Id="rId12" Type="http://schemas.openxmlformats.org/officeDocument/2006/relationships/customXml" Target="../ink/ink4671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684.xml"/><Relationship Id="rId46" Type="http://schemas.openxmlformats.org/officeDocument/2006/relationships/customXml" Target="../ink/ink4688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20" Type="http://schemas.openxmlformats.org/officeDocument/2006/relationships/customXml" Target="../ink/ink4675.xml"/><Relationship Id="rId41" Type="http://schemas.openxmlformats.org/officeDocument/2006/relationships/image" Target="../media/image534.png"/><Relationship Id="rId54" Type="http://schemas.openxmlformats.org/officeDocument/2006/relationships/customXml" Target="../ink/ink4692.xml"/><Relationship Id="rId62" Type="http://schemas.openxmlformats.org/officeDocument/2006/relationships/customXml" Target="../ink/ink4696.xml"/><Relationship Id="rId70" Type="http://schemas.openxmlformats.org/officeDocument/2006/relationships/customXml" Target="../ink/ink4700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709.xml"/><Relationship Id="rId91" Type="http://schemas.openxmlformats.org/officeDocument/2006/relationships/image" Target="../media/image55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668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679.xml"/><Relationship Id="rId36" Type="http://schemas.openxmlformats.org/officeDocument/2006/relationships/customXml" Target="../ink/ink4683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670.xml"/><Relationship Id="rId31" Type="http://schemas.openxmlformats.org/officeDocument/2006/relationships/image" Target="../media/image529.png"/><Relationship Id="rId44" Type="http://schemas.openxmlformats.org/officeDocument/2006/relationships/customXml" Target="../ink/ink4687.xml"/><Relationship Id="rId52" Type="http://schemas.openxmlformats.org/officeDocument/2006/relationships/customXml" Target="../ink/ink4691.xml"/><Relationship Id="rId60" Type="http://schemas.openxmlformats.org/officeDocument/2006/relationships/customXml" Target="../ink/ink4695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704.xml"/><Relationship Id="rId81" Type="http://schemas.openxmlformats.org/officeDocument/2006/relationships/image" Target="../media/image554.png"/><Relationship Id="rId86" Type="http://schemas.openxmlformats.org/officeDocument/2006/relationships/customXml" Target="../ink/ink4708.xml"/><Relationship Id="rId94" Type="http://schemas.openxmlformats.org/officeDocument/2006/relationships/customXml" Target="../ink/ink4712.xml"/><Relationship Id="rId4" Type="http://schemas.openxmlformats.org/officeDocument/2006/relationships/customXml" Target="../ink/ink4667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674.xml"/><Relationship Id="rId39" Type="http://schemas.openxmlformats.org/officeDocument/2006/relationships/image" Target="../media/image533.png"/><Relationship Id="rId34" Type="http://schemas.openxmlformats.org/officeDocument/2006/relationships/customXml" Target="../ink/ink4682.xml"/><Relationship Id="rId50" Type="http://schemas.openxmlformats.org/officeDocument/2006/relationships/customXml" Target="../ink/ink4690.xml"/><Relationship Id="rId55" Type="http://schemas.openxmlformats.org/officeDocument/2006/relationships/image" Target="../media/image542.png"/><Relationship Id="rId76" Type="http://schemas.openxmlformats.org/officeDocument/2006/relationships/customXml" Target="../ink/ink4703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711.xml"/><Relationship Id="rId2" Type="http://schemas.openxmlformats.org/officeDocument/2006/relationships/customXml" Target="../ink/ink4666.xml"/><Relationship Id="rId29" Type="http://schemas.openxmlformats.org/officeDocument/2006/relationships/image" Target="../media/image528.png"/><Relationship Id="rId24" Type="http://schemas.openxmlformats.org/officeDocument/2006/relationships/customXml" Target="../ink/ink4677.xml"/><Relationship Id="rId40" Type="http://schemas.openxmlformats.org/officeDocument/2006/relationships/customXml" Target="../ink/ink4685.xml"/><Relationship Id="rId45" Type="http://schemas.openxmlformats.org/officeDocument/2006/relationships/image" Target="../media/image536.png"/><Relationship Id="rId66" Type="http://schemas.openxmlformats.org/officeDocument/2006/relationships/customXml" Target="../ink/ink4698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706.xml"/><Relationship Id="rId19" Type="http://schemas.openxmlformats.org/officeDocument/2006/relationships/image" Target="../media/image523.png"/><Relationship Id="rId14" Type="http://schemas.openxmlformats.org/officeDocument/2006/relationships/customXml" Target="../ink/ink4672.xml"/><Relationship Id="rId30" Type="http://schemas.openxmlformats.org/officeDocument/2006/relationships/customXml" Target="../ink/ink4680.xml"/><Relationship Id="rId35" Type="http://schemas.openxmlformats.org/officeDocument/2006/relationships/image" Target="../media/image531.png"/><Relationship Id="rId56" Type="http://schemas.openxmlformats.org/officeDocument/2006/relationships/customXml" Target="../ink/ink4693.xml"/><Relationship Id="rId77" Type="http://schemas.openxmlformats.org/officeDocument/2006/relationships/image" Target="../media/image552.png"/></Relationships>
</file>

<file path=ppt/slides/_rels/slide82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25.xml"/><Relationship Id="rId21" Type="http://schemas.openxmlformats.org/officeDocument/2006/relationships/image" Target="../media/image524.png"/><Relationship Id="rId42" Type="http://schemas.openxmlformats.org/officeDocument/2006/relationships/customXml" Target="../ink/ink4733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746.xml"/><Relationship Id="rId84" Type="http://schemas.openxmlformats.org/officeDocument/2006/relationships/customXml" Target="../ink/ink4754.xml"/><Relationship Id="rId89" Type="http://schemas.openxmlformats.org/officeDocument/2006/relationships/image" Target="../media/image558.png"/><Relationship Id="rId16" Type="http://schemas.openxmlformats.org/officeDocument/2006/relationships/customXml" Target="../ink/ink4720.xml"/><Relationship Id="rId11" Type="http://schemas.openxmlformats.org/officeDocument/2006/relationships/image" Target="../media/image520.png"/><Relationship Id="rId32" Type="http://schemas.openxmlformats.org/officeDocument/2006/relationships/customXml" Target="../ink/ink4728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741.xml"/><Relationship Id="rId74" Type="http://schemas.openxmlformats.org/officeDocument/2006/relationships/customXml" Target="../ink/ink4749.xml"/><Relationship Id="rId79" Type="http://schemas.openxmlformats.org/officeDocument/2006/relationships/image" Target="../media/image553.png"/><Relationship Id="rId102" Type="http://schemas.openxmlformats.org/officeDocument/2006/relationships/customXml" Target="../ink/ink4763.xml"/><Relationship Id="rId5" Type="http://schemas.openxmlformats.org/officeDocument/2006/relationships/image" Target="../media/image517.png"/><Relationship Id="rId90" Type="http://schemas.openxmlformats.org/officeDocument/2006/relationships/customXml" Target="../ink/ink4757.xml"/><Relationship Id="rId95" Type="http://schemas.openxmlformats.org/officeDocument/2006/relationships/image" Target="../media/image561.png"/><Relationship Id="rId22" Type="http://schemas.openxmlformats.org/officeDocument/2006/relationships/customXml" Target="../ink/ink4723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736.xml"/><Relationship Id="rId64" Type="http://schemas.openxmlformats.org/officeDocument/2006/relationships/customXml" Target="../ink/ink4744.xml"/><Relationship Id="rId69" Type="http://schemas.openxmlformats.org/officeDocument/2006/relationships/image" Target="../media/image548.png"/><Relationship Id="rId80" Type="http://schemas.openxmlformats.org/officeDocument/2006/relationships/customXml" Target="../ink/ink4752.xml"/><Relationship Id="rId85" Type="http://schemas.openxmlformats.org/officeDocument/2006/relationships/image" Target="../media/image556.png"/><Relationship Id="rId12" Type="http://schemas.openxmlformats.org/officeDocument/2006/relationships/customXml" Target="../ink/ink4718.xml"/><Relationship Id="rId17" Type="http://schemas.openxmlformats.org/officeDocument/2006/relationships/image" Target="../media/image290.png"/><Relationship Id="rId25" Type="http://schemas.openxmlformats.org/officeDocument/2006/relationships/image" Target="../media/image526.png"/><Relationship Id="rId33" Type="http://schemas.openxmlformats.org/officeDocument/2006/relationships/image" Target="../media/image530.png"/><Relationship Id="rId38" Type="http://schemas.openxmlformats.org/officeDocument/2006/relationships/customXml" Target="../ink/ink4731.xml"/><Relationship Id="rId46" Type="http://schemas.openxmlformats.org/officeDocument/2006/relationships/customXml" Target="../ink/ink4735.xml"/><Relationship Id="rId59" Type="http://schemas.openxmlformats.org/officeDocument/2006/relationships/image" Target="../media/image541.png"/><Relationship Id="rId67" Type="http://schemas.openxmlformats.org/officeDocument/2006/relationships/image" Target="../media/image547.png"/><Relationship Id="rId103" Type="http://schemas.openxmlformats.org/officeDocument/2006/relationships/image" Target="../media/image565.png"/><Relationship Id="rId20" Type="http://schemas.openxmlformats.org/officeDocument/2006/relationships/customXml" Target="../ink/ink4722.xml"/><Relationship Id="rId41" Type="http://schemas.openxmlformats.org/officeDocument/2006/relationships/image" Target="../media/image534.png"/><Relationship Id="rId54" Type="http://schemas.openxmlformats.org/officeDocument/2006/relationships/customXml" Target="../ink/ink4739.xml"/><Relationship Id="rId62" Type="http://schemas.openxmlformats.org/officeDocument/2006/relationships/customXml" Target="../ink/ink4743.xml"/><Relationship Id="rId70" Type="http://schemas.openxmlformats.org/officeDocument/2006/relationships/customXml" Target="../ink/ink4747.xml"/><Relationship Id="rId75" Type="http://schemas.openxmlformats.org/officeDocument/2006/relationships/image" Target="../media/image551.png"/><Relationship Id="rId83" Type="http://schemas.openxmlformats.org/officeDocument/2006/relationships/image" Target="../media/image555.png"/><Relationship Id="rId88" Type="http://schemas.openxmlformats.org/officeDocument/2006/relationships/customXml" Target="../ink/ink4756.xml"/><Relationship Id="rId91" Type="http://schemas.openxmlformats.org/officeDocument/2006/relationships/image" Target="../media/image559.png"/><Relationship Id="rId96" Type="http://schemas.openxmlformats.org/officeDocument/2006/relationships/customXml" Target="../ink/ink476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15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726.xml"/><Relationship Id="rId36" Type="http://schemas.openxmlformats.org/officeDocument/2006/relationships/customXml" Target="../ink/ink4730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" Type="http://schemas.openxmlformats.org/officeDocument/2006/relationships/customXml" Target="../ink/ink4717.xml"/><Relationship Id="rId31" Type="http://schemas.openxmlformats.org/officeDocument/2006/relationships/image" Target="../media/image529.png"/><Relationship Id="rId44" Type="http://schemas.openxmlformats.org/officeDocument/2006/relationships/customXml" Target="../ink/ink4734.xml"/><Relationship Id="rId52" Type="http://schemas.openxmlformats.org/officeDocument/2006/relationships/customXml" Target="../ink/ink4738.xml"/><Relationship Id="rId60" Type="http://schemas.openxmlformats.org/officeDocument/2006/relationships/customXml" Target="../ink/ink4742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751.xml"/><Relationship Id="rId81" Type="http://schemas.openxmlformats.org/officeDocument/2006/relationships/image" Target="../media/image554.png"/><Relationship Id="rId86" Type="http://schemas.openxmlformats.org/officeDocument/2006/relationships/customXml" Target="../ink/ink4755.xml"/><Relationship Id="rId94" Type="http://schemas.openxmlformats.org/officeDocument/2006/relationships/customXml" Target="../ink/ink4759.xml"/><Relationship Id="rId99" Type="http://schemas.openxmlformats.org/officeDocument/2006/relationships/image" Target="../media/image564.png"/><Relationship Id="rId101" Type="http://schemas.openxmlformats.org/officeDocument/2006/relationships/image" Target="../media/image418.png"/><Relationship Id="rId4" Type="http://schemas.openxmlformats.org/officeDocument/2006/relationships/customXml" Target="../ink/ink4714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721.xml"/><Relationship Id="rId39" Type="http://schemas.openxmlformats.org/officeDocument/2006/relationships/image" Target="../media/image533.png"/><Relationship Id="rId34" Type="http://schemas.openxmlformats.org/officeDocument/2006/relationships/customXml" Target="../ink/ink4729.xml"/><Relationship Id="rId50" Type="http://schemas.openxmlformats.org/officeDocument/2006/relationships/customXml" Target="../ink/ink4737.xml"/><Relationship Id="rId55" Type="http://schemas.openxmlformats.org/officeDocument/2006/relationships/image" Target="../media/image542.png"/><Relationship Id="rId76" Type="http://schemas.openxmlformats.org/officeDocument/2006/relationships/customXml" Target="../ink/ink4750.xml"/><Relationship Id="rId97" Type="http://schemas.openxmlformats.org/officeDocument/2006/relationships/image" Target="../media/image563.png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758.xml"/><Relationship Id="rId2" Type="http://schemas.openxmlformats.org/officeDocument/2006/relationships/customXml" Target="../ink/ink4713.xml"/><Relationship Id="rId29" Type="http://schemas.openxmlformats.org/officeDocument/2006/relationships/image" Target="../media/image528.png"/><Relationship Id="rId24" Type="http://schemas.openxmlformats.org/officeDocument/2006/relationships/customXml" Target="../ink/ink4724.xml"/><Relationship Id="rId40" Type="http://schemas.openxmlformats.org/officeDocument/2006/relationships/customXml" Target="../ink/ink4732.xml"/><Relationship Id="rId45" Type="http://schemas.openxmlformats.org/officeDocument/2006/relationships/image" Target="../media/image536.png"/><Relationship Id="rId66" Type="http://schemas.openxmlformats.org/officeDocument/2006/relationships/customXml" Target="../ink/ink4745.xml"/><Relationship Id="rId87" Type="http://schemas.openxmlformats.org/officeDocument/2006/relationships/image" Target="../media/image557.png"/><Relationship Id="rId61" Type="http://schemas.openxmlformats.org/officeDocument/2006/relationships/image" Target="../media/image544.png"/><Relationship Id="rId82" Type="http://schemas.openxmlformats.org/officeDocument/2006/relationships/customXml" Target="../ink/ink4753.xml"/><Relationship Id="rId19" Type="http://schemas.openxmlformats.org/officeDocument/2006/relationships/image" Target="../media/image523.png"/><Relationship Id="rId14" Type="http://schemas.openxmlformats.org/officeDocument/2006/relationships/customXml" Target="../ink/ink4719.xml"/><Relationship Id="rId30" Type="http://schemas.openxmlformats.org/officeDocument/2006/relationships/customXml" Target="../ink/ink4727.xml"/><Relationship Id="rId35" Type="http://schemas.openxmlformats.org/officeDocument/2006/relationships/image" Target="../media/image531.png"/><Relationship Id="rId56" Type="http://schemas.openxmlformats.org/officeDocument/2006/relationships/customXml" Target="../ink/ink4740.xml"/><Relationship Id="rId77" Type="http://schemas.openxmlformats.org/officeDocument/2006/relationships/image" Target="../media/image552.png"/><Relationship Id="rId100" Type="http://schemas.openxmlformats.org/officeDocument/2006/relationships/customXml" Target="../ink/ink4762.xml"/><Relationship Id="rId8" Type="http://schemas.openxmlformats.org/officeDocument/2006/relationships/customXml" Target="../ink/ink4716.xml"/><Relationship Id="rId51" Type="http://schemas.openxmlformats.org/officeDocument/2006/relationships/image" Target="../media/image539.png"/><Relationship Id="rId72" Type="http://schemas.openxmlformats.org/officeDocument/2006/relationships/customXml" Target="../ink/ink4748.xml"/><Relationship Id="rId93" Type="http://schemas.openxmlformats.org/officeDocument/2006/relationships/image" Target="../media/image560.png"/><Relationship Id="rId98" Type="http://schemas.openxmlformats.org/officeDocument/2006/relationships/customXml" Target="../ink/ink4761.xml"/><Relationship Id="rId3" Type="http://schemas.openxmlformats.org/officeDocument/2006/relationships/image" Target="../media/image516.png"/></Relationships>
</file>

<file path=ppt/slides/_rels/slide8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776.xml"/><Relationship Id="rId21" Type="http://schemas.openxmlformats.org/officeDocument/2006/relationships/image" Target="../media/image524.png"/><Relationship Id="rId42" Type="http://schemas.openxmlformats.org/officeDocument/2006/relationships/customXml" Target="../ink/ink4784.xml"/><Relationship Id="rId47" Type="http://schemas.openxmlformats.org/officeDocument/2006/relationships/image" Target="../media/image537.png"/><Relationship Id="rId63" Type="http://schemas.openxmlformats.org/officeDocument/2006/relationships/image" Target="../media/image545.png"/><Relationship Id="rId68" Type="http://schemas.openxmlformats.org/officeDocument/2006/relationships/customXml" Target="../ink/ink4797.xml"/><Relationship Id="rId84" Type="http://schemas.openxmlformats.org/officeDocument/2006/relationships/customXml" Target="../ink/ink4805.xml"/><Relationship Id="rId89" Type="http://schemas.openxmlformats.org/officeDocument/2006/relationships/image" Target="../media/image558.png"/><Relationship Id="rId112" Type="http://schemas.openxmlformats.org/officeDocument/2006/relationships/customXml" Target="../ink/ink4819.xml"/><Relationship Id="rId16" Type="http://schemas.openxmlformats.org/officeDocument/2006/relationships/customXml" Target="../ink/ink4771.xml"/><Relationship Id="rId107" Type="http://schemas.openxmlformats.org/officeDocument/2006/relationships/image" Target="../media/image567.png"/><Relationship Id="rId11" Type="http://schemas.openxmlformats.org/officeDocument/2006/relationships/image" Target="../media/image520.png"/><Relationship Id="rId32" Type="http://schemas.openxmlformats.org/officeDocument/2006/relationships/customXml" Target="../ink/ink4779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792.xml"/><Relationship Id="rId74" Type="http://schemas.openxmlformats.org/officeDocument/2006/relationships/customXml" Target="../ink/ink4800.xml"/><Relationship Id="rId79" Type="http://schemas.openxmlformats.org/officeDocument/2006/relationships/image" Target="../media/image553.png"/><Relationship Id="rId102" Type="http://schemas.openxmlformats.org/officeDocument/2006/relationships/customXml" Target="../ink/ink4814.xml"/><Relationship Id="rId5" Type="http://schemas.openxmlformats.org/officeDocument/2006/relationships/image" Target="../media/image517.png"/><Relationship Id="rId90" Type="http://schemas.openxmlformats.org/officeDocument/2006/relationships/customXml" Target="../ink/ink4808.xml"/><Relationship Id="rId95" Type="http://schemas.openxmlformats.org/officeDocument/2006/relationships/image" Target="../media/image561.png"/><Relationship Id="rId22" Type="http://schemas.openxmlformats.org/officeDocument/2006/relationships/customXml" Target="../ink/ink4774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787.xml"/><Relationship Id="rId64" Type="http://schemas.openxmlformats.org/officeDocument/2006/relationships/customXml" Target="../ink/ink4795.xml"/><Relationship Id="rId69" Type="http://schemas.openxmlformats.org/officeDocument/2006/relationships/image" Target="../media/image548.png"/><Relationship Id="rId113" Type="http://schemas.openxmlformats.org/officeDocument/2006/relationships/image" Target="../media/image257.png"/><Relationship Id="rId80" Type="http://schemas.openxmlformats.org/officeDocument/2006/relationships/customXml" Target="../ink/ink4803.xml"/><Relationship Id="rId85" Type="http://schemas.openxmlformats.org/officeDocument/2006/relationships/image" Target="../media/image556.png"/><Relationship Id="rId12" Type="http://schemas.openxmlformats.org/officeDocument/2006/relationships/customXml" Target="../ink/ink4769.xml"/><Relationship Id="rId17" Type="http://schemas.openxmlformats.org/officeDocument/2006/relationships/image" Target="../media/image290.png"/><Relationship Id="rId33" Type="http://schemas.openxmlformats.org/officeDocument/2006/relationships/image" Target="../media/image530.png"/><Relationship Id="rId38" Type="http://schemas.openxmlformats.org/officeDocument/2006/relationships/customXml" Target="../ink/ink4782.xml"/><Relationship Id="rId59" Type="http://schemas.openxmlformats.org/officeDocument/2006/relationships/image" Target="../media/image541.png"/><Relationship Id="rId103" Type="http://schemas.openxmlformats.org/officeDocument/2006/relationships/image" Target="../media/image565.png"/><Relationship Id="rId108" Type="http://schemas.openxmlformats.org/officeDocument/2006/relationships/customXml" Target="../ink/ink4817.xml"/><Relationship Id="rId54" Type="http://schemas.openxmlformats.org/officeDocument/2006/relationships/customXml" Target="../ink/ink4790.xml"/><Relationship Id="rId70" Type="http://schemas.openxmlformats.org/officeDocument/2006/relationships/customXml" Target="../ink/ink4798.xml"/><Relationship Id="rId75" Type="http://schemas.openxmlformats.org/officeDocument/2006/relationships/image" Target="../media/image551.png"/><Relationship Id="rId91" Type="http://schemas.openxmlformats.org/officeDocument/2006/relationships/image" Target="../media/image559.png"/><Relationship Id="rId96" Type="http://schemas.openxmlformats.org/officeDocument/2006/relationships/customXml" Target="../ink/ink481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766.xml"/><Relationship Id="rId15" Type="http://schemas.openxmlformats.org/officeDocument/2006/relationships/image" Target="../media/image522.png"/><Relationship Id="rId23" Type="http://schemas.openxmlformats.org/officeDocument/2006/relationships/image" Target="../media/image525.png"/><Relationship Id="rId28" Type="http://schemas.openxmlformats.org/officeDocument/2006/relationships/customXml" Target="../ink/ink4777.xml"/><Relationship Id="rId36" Type="http://schemas.openxmlformats.org/officeDocument/2006/relationships/customXml" Target="../ink/ink4781.xml"/><Relationship Id="rId49" Type="http://schemas.openxmlformats.org/officeDocument/2006/relationships/image" Target="../media/image538.png"/><Relationship Id="rId57" Type="http://schemas.openxmlformats.org/officeDocument/2006/relationships/image" Target="../media/image543.png"/><Relationship Id="rId106" Type="http://schemas.openxmlformats.org/officeDocument/2006/relationships/customXml" Target="../ink/ink4816.xml"/><Relationship Id="rId114" Type="http://schemas.openxmlformats.org/officeDocument/2006/relationships/customXml" Target="../ink/ink4820.xml"/><Relationship Id="rId10" Type="http://schemas.openxmlformats.org/officeDocument/2006/relationships/customXml" Target="../ink/ink4768.xml"/><Relationship Id="rId31" Type="http://schemas.openxmlformats.org/officeDocument/2006/relationships/image" Target="../media/image529.png"/><Relationship Id="rId44" Type="http://schemas.openxmlformats.org/officeDocument/2006/relationships/customXml" Target="../ink/ink4785.xml"/><Relationship Id="rId52" Type="http://schemas.openxmlformats.org/officeDocument/2006/relationships/customXml" Target="../ink/ink4789.xml"/><Relationship Id="rId60" Type="http://schemas.openxmlformats.org/officeDocument/2006/relationships/customXml" Target="../ink/ink4793.xml"/><Relationship Id="rId65" Type="http://schemas.openxmlformats.org/officeDocument/2006/relationships/image" Target="../media/image546.png"/><Relationship Id="rId73" Type="http://schemas.openxmlformats.org/officeDocument/2006/relationships/image" Target="../media/image550.png"/><Relationship Id="rId78" Type="http://schemas.openxmlformats.org/officeDocument/2006/relationships/customXml" Target="../ink/ink4802.xml"/><Relationship Id="rId81" Type="http://schemas.openxmlformats.org/officeDocument/2006/relationships/image" Target="../media/image554.png"/><Relationship Id="rId86" Type="http://schemas.openxmlformats.org/officeDocument/2006/relationships/customXml" Target="../ink/ink4806.xml"/><Relationship Id="rId94" Type="http://schemas.openxmlformats.org/officeDocument/2006/relationships/customXml" Target="../ink/ink4810.xml"/><Relationship Id="rId99" Type="http://schemas.openxmlformats.org/officeDocument/2006/relationships/image" Target="../media/image564.png"/><Relationship Id="rId101" Type="http://schemas.openxmlformats.org/officeDocument/2006/relationships/image" Target="../media/image418.png"/><Relationship Id="rId4" Type="http://schemas.openxmlformats.org/officeDocument/2006/relationships/customXml" Target="../ink/ink4765.xml"/><Relationship Id="rId9" Type="http://schemas.openxmlformats.org/officeDocument/2006/relationships/image" Target="../media/image519.png"/><Relationship Id="rId13" Type="http://schemas.openxmlformats.org/officeDocument/2006/relationships/image" Target="../media/image521.png"/><Relationship Id="rId18" Type="http://schemas.openxmlformats.org/officeDocument/2006/relationships/customXml" Target="../ink/ink4772.xml"/><Relationship Id="rId39" Type="http://schemas.openxmlformats.org/officeDocument/2006/relationships/image" Target="../media/image533.png"/><Relationship Id="rId109" Type="http://schemas.openxmlformats.org/officeDocument/2006/relationships/image" Target="../media/image568.png"/><Relationship Id="rId34" Type="http://schemas.openxmlformats.org/officeDocument/2006/relationships/customXml" Target="../ink/ink4780.xml"/><Relationship Id="rId50" Type="http://schemas.openxmlformats.org/officeDocument/2006/relationships/customXml" Target="../ink/ink4788.xml"/><Relationship Id="rId55" Type="http://schemas.openxmlformats.org/officeDocument/2006/relationships/image" Target="../media/image542.png"/><Relationship Id="rId76" Type="http://schemas.openxmlformats.org/officeDocument/2006/relationships/customXml" Target="../ink/ink4801.xml"/><Relationship Id="rId97" Type="http://schemas.openxmlformats.org/officeDocument/2006/relationships/image" Target="../media/image563.png"/><Relationship Id="rId104" Type="http://schemas.openxmlformats.org/officeDocument/2006/relationships/customXml" Target="../ink/ink4815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809.xml"/><Relationship Id="rId2" Type="http://schemas.openxmlformats.org/officeDocument/2006/relationships/customXml" Target="../ink/ink4764.xml"/><Relationship Id="rId29" Type="http://schemas.openxmlformats.org/officeDocument/2006/relationships/image" Target="../media/image528.png"/><Relationship Id="rId24" Type="http://schemas.openxmlformats.org/officeDocument/2006/relationships/customXml" Target="../ink/ink4775.xml"/><Relationship Id="rId40" Type="http://schemas.openxmlformats.org/officeDocument/2006/relationships/customXml" Target="../ink/ink4783.xml"/><Relationship Id="rId45" Type="http://schemas.openxmlformats.org/officeDocument/2006/relationships/image" Target="../media/image536.png"/><Relationship Id="rId66" Type="http://schemas.openxmlformats.org/officeDocument/2006/relationships/customXml" Target="../ink/ink4796.xml"/><Relationship Id="rId87" Type="http://schemas.openxmlformats.org/officeDocument/2006/relationships/image" Target="../media/image557.png"/><Relationship Id="rId110" Type="http://schemas.openxmlformats.org/officeDocument/2006/relationships/customXml" Target="../ink/ink4818.xml"/><Relationship Id="rId115" Type="http://schemas.openxmlformats.org/officeDocument/2006/relationships/image" Target="../media/image570.png"/><Relationship Id="rId61" Type="http://schemas.openxmlformats.org/officeDocument/2006/relationships/image" Target="../media/image544.png"/><Relationship Id="rId82" Type="http://schemas.openxmlformats.org/officeDocument/2006/relationships/customXml" Target="../ink/ink4804.xml"/><Relationship Id="rId19" Type="http://schemas.openxmlformats.org/officeDocument/2006/relationships/image" Target="../media/image523.png"/><Relationship Id="rId14" Type="http://schemas.openxmlformats.org/officeDocument/2006/relationships/customXml" Target="../ink/ink4770.xml"/><Relationship Id="rId30" Type="http://schemas.openxmlformats.org/officeDocument/2006/relationships/customXml" Target="../ink/ink4778.xml"/><Relationship Id="rId35" Type="http://schemas.openxmlformats.org/officeDocument/2006/relationships/image" Target="../media/image531.png"/><Relationship Id="rId56" Type="http://schemas.openxmlformats.org/officeDocument/2006/relationships/customXml" Target="../ink/ink4791.xml"/><Relationship Id="rId77" Type="http://schemas.openxmlformats.org/officeDocument/2006/relationships/image" Target="../media/image552.png"/><Relationship Id="rId100" Type="http://schemas.openxmlformats.org/officeDocument/2006/relationships/customXml" Target="../ink/ink4813.xml"/><Relationship Id="rId105" Type="http://schemas.openxmlformats.org/officeDocument/2006/relationships/image" Target="../media/image566.png"/><Relationship Id="rId8" Type="http://schemas.openxmlformats.org/officeDocument/2006/relationships/customXml" Target="../ink/ink4767.xml"/><Relationship Id="rId51" Type="http://schemas.openxmlformats.org/officeDocument/2006/relationships/image" Target="../media/image539.png"/><Relationship Id="rId72" Type="http://schemas.openxmlformats.org/officeDocument/2006/relationships/customXml" Target="../ink/ink4799.xml"/><Relationship Id="rId93" Type="http://schemas.openxmlformats.org/officeDocument/2006/relationships/image" Target="../media/image560.png"/><Relationship Id="rId98" Type="http://schemas.openxmlformats.org/officeDocument/2006/relationships/customXml" Target="../ink/ink4812.xml"/><Relationship Id="rId3" Type="http://schemas.openxmlformats.org/officeDocument/2006/relationships/image" Target="../media/image516.png"/><Relationship Id="rId25" Type="http://schemas.openxmlformats.org/officeDocument/2006/relationships/image" Target="../media/image526.png"/><Relationship Id="rId46" Type="http://schemas.openxmlformats.org/officeDocument/2006/relationships/customXml" Target="../ink/ink4786.xml"/><Relationship Id="rId67" Type="http://schemas.openxmlformats.org/officeDocument/2006/relationships/image" Target="../media/image547.png"/><Relationship Id="rId20" Type="http://schemas.openxmlformats.org/officeDocument/2006/relationships/customXml" Target="../ink/ink4773.xml"/><Relationship Id="rId41" Type="http://schemas.openxmlformats.org/officeDocument/2006/relationships/image" Target="../media/image534.png"/><Relationship Id="rId62" Type="http://schemas.openxmlformats.org/officeDocument/2006/relationships/customXml" Target="../ink/ink4794.xml"/><Relationship Id="rId83" Type="http://schemas.openxmlformats.org/officeDocument/2006/relationships/image" Target="../media/image555.png"/><Relationship Id="rId88" Type="http://schemas.openxmlformats.org/officeDocument/2006/relationships/customXml" Target="../ink/ink4807.xml"/><Relationship Id="rId111" Type="http://schemas.openxmlformats.org/officeDocument/2006/relationships/image" Target="../media/image569.png"/></Relationships>
</file>

<file path=ppt/slides/_rels/slide8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71.png"/><Relationship Id="rId21" Type="http://schemas.openxmlformats.org/officeDocument/2006/relationships/image" Target="../media/image524.png"/><Relationship Id="rId42" Type="http://schemas.openxmlformats.org/officeDocument/2006/relationships/customXml" Target="../ink/ink4841.xml"/><Relationship Id="rId63" Type="http://schemas.openxmlformats.org/officeDocument/2006/relationships/image" Target="../media/image545.png"/><Relationship Id="rId84" Type="http://schemas.openxmlformats.org/officeDocument/2006/relationships/customXml" Target="../ink/ink4862.xml"/><Relationship Id="rId138" Type="http://schemas.openxmlformats.org/officeDocument/2006/relationships/customXml" Target="../ink/ink4889.xml"/><Relationship Id="rId107" Type="http://schemas.openxmlformats.org/officeDocument/2006/relationships/image" Target="../media/image567.png"/><Relationship Id="rId11" Type="http://schemas.openxmlformats.org/officeDocument/2006/relationships/image" Target="../media/image520.png"/><Relationship Id="rId32" Type="http://schemas.openxmlformats.org/officeDocument/2006/relationships/customXml" Target="../ink/ink4836.xml"/><Relationship Id="rId37" Type="http://schemas.openxmlformats.org/officeDocument/2006/relationships/image" Target="../media/image532.png"/><Relationship Id="rId53" Type="http://schemas.openxmlformats.org/officeDocument/2006/relationships/image" Target="../media/image540.png"/><Relationship Id="rId58" Type="http://schemas.openxmlformats.org/officeDocument/2006/relationships/customXml" Target="../ink/ink4849.xml"/><Relationship Id="rId74" Type="http://schemas.openxmlformats.org/officeDocument/2006/relationships/customXml" Target="../ink/ink4857.xml"/><Relationship Id="rId79" Type="http://schemas.openxmlformats.org/officeDocument/2006/relationships/image" Target="../media/image553.png"/><Relationship Id="rId102" Type="http://schemas.openxmlformats.org/officeDocument/2006/relationships/customXml" Target="../ink/ink4871.xml"/><Relationship Id="rId123" Type="http://schemas.openxmlformats.org/officeDocument/2006/relationships/image" Target="../media/image574.png"/><Relationship Id="rId128" Type="http://schemas.openxmlformats.org/officeDocument/2006/relationships/customXml" Target="../ink/ink4884.xml"/><Relationship Id="rId5" Type="http://schemas.openxmlformats.org/officeDocument/2006/relationships/image" Target="../media/image517.png"/><Relationship Id="rId90" Type="http://schemas.openxmlformats.org/officeDocument/2006/relationships/customXml" Target="../ink/ink4865.xml"/><Relationship Id="rId95" Type="http://schemas.openxmlformats.org/officeDocument/2006/relationships/image" Target="../media/image561.png"/><Relationship Id="rId22" Type="http://schemas.openxmlformats.org/officeDocument/2006/relationships/customXml" Target="../ink/ink4831.xml"/><Relationship Id="rId27" Type="http://schemas.openxmlformats.org/officeDocument/2006/relationships/image" Target="../media/image527.png"/><Relationship Id="rId43" Type="http://schemas.openxmlformats.org/officeDocument/2006/relationships/image" Target="../media/image535.png"/><Relationship Id="rId48" Type="http://schemas.openxmlformats.org/officeDocument/2006/relationships/customXml" Target="../ink/ink4844.xml"/><Relationship Id="rId64" Type="http://schemas.openxmlformats.org/officeDocument/2006/relationships/customXml" Target="../ink/ink4852.xml"/><Relationship Id="rId69" Type="http://schemas.openxmlformats.org/officeDocument/2006/relationships/image" Target="../media/image548.png"/><Relationship Id="rId113" Type="http://schemas.openxmlformats.org/officeDocument/2006/relationships/image" Target="../media/image257.png"/><Relationship Id="rId118" Type="http://schemas.openxmlformats.org/officeDocument/2006/relationships/customXml" Target="../ink/ink4879.xml"/><Relationship Id="rId134" Type="http://schemas.openxmlformats.org/officeDocument/2006/relationships/customXml" Target="../ink/ink4887.xml"/><Relationship Id="rId139" Type="http://schemas.openxmlformats.org/officeDocument/2006/relationships/image" Target="../media/image582.png"/><Relationship Id="rId80" Type="http://schemas.openxmlformats.org/officeDocument/2006/relationships/customXml" Target="../ink/ink4860.xml"/><Relationship Id="rId85" Type="http://schemas.openxmlformats.org/officeDocument/2006/relationships/image" Target="../media/image556.png"/><Relationship Id="rId12" Type="http://schemas.openxmlformats.org/officeDocument/2006/relationships/customXml" Target="../ink/ink4826.xml"/><Relationship Id="rId17" Type="http://schemas.openxmlformats.org/officeDocument/2006/relationships/image" Target="../media/image290.png"/><Relationship Id="rId33" Type="http://schemas.openxmlformats.org/officeDocument/2006/relationships/image" Target="../media/image530.png"/><Relationship Id="rId38" Type="http://schemas.openxmlformats.org/officeDocument/2006/relationships/customXml" Target="../ink/ink4839.xml"/><Relationship Id="rId59" Type="http://schemas.openxmlformats.org/officeDocument/2006/relationships/image" Target="../media/image541.png"/><Relationship Id="rId103" Type="http://schemas.openxmlformats.org/officeDocument/2006/relationships/image" Target="../media/image565.png"/><Relationship Id="rId108" Type="http://schemas.openxmlformats.org/officeDocument/2006/relationships/customXml" Target="../ink/ink4874.xml"/><Relationship Id="rId124" Type="http://schemas.openxmlformats.org/officeDocument/2006/relationships/customXml" Target="../ink/ink4882.xml"/><Relationship Id="rId129" Type="http://schemas.openxmlformats.org/officeDocument/2006/relationships/image" Target="../media/image577.png"/><Relationship Id="rId54" Type="http://schemas.openxmlformats.org/officeDocument/2006/relationships/customXml" Target="../ink/ink4847.xml"/><Relationship Id="rId70" Type="http://schemas.openxmlformats.org/officeDocument/2006/relationships/customXml" Target="../ink/ink4855.xml"/><Relationship Id="rId75" Type="http://schemas.openxmlformats.org/officeDocument/2006/relationships/image" Target="../media/image551.png"/><Relationship Id="rId91" Type="http://schemas.openxmlformats.org/officeDocument/2006/relationships/image" Target="../media/image559.png"/><Relationship Id="rId96" Type="http://schemas.openxmlformats.org/officeDocument/2006/relationships/customXml" Target="../ink/ink4868.xml"/><Relationship Id="rId140" Type="http://schemas.openxmlformats.org/officeDocument/2006/relationships/customXml" Target="../ink/ink489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23.xml"/><Relationship Id="rId23" Type="http://schemas.openxmlformats.org/officeDocument/2006/relationships/image" Target="../media/image525.png"/><Relationship Id="rId28" Type="http://schemas.openxmlformats.org/officeDocument/2006/relationships/customXml" Target="../ink/ink4834.xml"/><Relationship Id="rId49" Type="http://schemas.openxmlformats.org/officeDocument/2006/relationships/image" Target="../media/image538.png"/><Relationship Id="rId114" Type="http://schemas.openxmlformats.org/officeDocument/2006/relationships/customXml" Target="../ink/ink4877.xml"/><Relationship Id="rId119" Type="http://schemas.openxmlformats.org/officeDocument/2006/relationships/image" Target="../media/image572.png"/><Relationship Id="rId44" Type="http://schemas.openxmlformats.org/officeDocument/2006/relationships/customXml" Target="../ink/ink4842.xml"/><Relationship Id="rId60" Type="http://schemas.openxmlformats.org/officeDocument/2006/relationships/customXml" Target="../ink/ink4850.xml"/><Relationship Id="rId65" Type="http://schemas.openxmlformats.org/officeDocument/2006/relationships/image" Target="../media/image546.png"/><Relationship Id="rId81" Type="http://schemas.openxmlformats.org/officeDocument/2006/relationships/image" Target="../media/image554.png"/><Relationship Id="rId86" Type="http://schemas.openxmlformats.org/officeDocument/2006/relationships/customXml" Target="../ink/ink4863.xml"/><Relationship Id="rId130" Type="http://schemas.openxmlformats.org/officeDocument/2006/relationships/customXml" Target="../ink/ink4885.xml"/><Relationship Id="rId135" Type="http://schemas.openxmlformats.org/officeDocument/2006/relationships/image" Target="../media/image580.png"/><Relationship Id="rId13" Type="http://schemas.openxmlformats.org/officeDocument/2006/relationships/image" Target="../media/image521.png"/><Relationship Id="rId18" Type="http://schemas.openxmlformats.org/officeDocument/2006/relationships/customXml" Target="../ink/ink4829.xml"/><Relationship Id="rId39" Type="http://schemas.openxmlformats.org/officeDocument/2006/relationships/image" Target="../media/image533.png"/><Relationship Id="rId109" Type="http://schemas.openxmlformats.org/officeDocument/2006/relationships/image" Target="../media/image568.png"/><Relationship Id="rId34" Type="http://schemas.openxmlformats.org/officeDocument/2006/relationships/customXml" Target="../ink/ink4837.xml"/><Relationship Id="rId50" Type="http://schemas.openxmlformats.org/officeDocument/2006/relationships/customXml" Target="../ink/ink4845.xml"/><Relationship Id="rId55" Type="http://schemas.openxmlformats.org/officeDocument/2006/relationships/image" Target="../media/image542.png"/><Relationship Id="rId76" Type="http://schemas.openxmlformats.org/officeDocument/2006/relationships/customXml" Target="../ink/ink4858.xml"/><Relationship Id="rId97" Type="http://schemas.openxmlformats.org/officeDocument/2006/relationships/image" Target="../media/image563.png"/><Relationship Id="rId104" Type="http://schemas.openxmlformats.org/officeDocument/2006/relationships/customXml" Target="../ink/ink4872.xml"/><Relationship Id="rId120" Type="http://schemas.openxmlformats.org/officeDocument/2006/relationships/customXml" Target="../ink/ink4880.xml"/><Relationship Id="rId125" Type="http://schemas.openxmlformats.org/officeDocument/2006/relationships/image" Target="../media/image575.png"/><Relationship Id="rId141" Type="http://schemas.openxmlformats.org/officeDocument/2006/relationships/image" Target="../media/image583.png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866.xml"/><Relationship Id="rId2" Type="http://schemas.openxmlformats.org/officeDocument/2006/relationships/customXml" Target="../ink/ink4821.xml"/><Relationship Id="rId29" Type="http://schemas.openxmlformats.org/officeDocument/2006/relationships/image" Target="../media/image528.png"/><Relationship Id="rId24" Type="http://schemas.openxmlformats.org/officeDocument/2006/relationships/customXml" Target="../ink/ink4832.xml"/><Relationship Id="rId40" Type="http://schemas.openxmlformats.org/officeDocument/2006/relationships/customXml" Target="../ink/ink4840.xml"/><Relationship Id="rId45" Type="http://schemas.openxmlformats.org/officeDocument/2006/relationships/image" Target="../media/image536.png"/><Relationship Id="rId66" Type="http://schemas.openxmlformats.org/officeDocument/2006/relationships/customXml" Target="../ink/ink4853.xml"/><Relationship Id="rId87" Type="http://schemas.openxmlformats.org/officeDocument/2006/relationships/image" Target="../media/image557.png"/><Relationship Id="rId110" Type="http://schemas.openxmlformats.org/officeDocument/2006/relationships/customXml" Target="../ink/ink4875.xml"/><Relationship Id="rId115" Type="http://schemas.openxmlformats.org/officeDocument/2006/relationships/image" Target="../media/image570.png"/><Relationship Id="rId131" Type="http://schemas.openxmlformats.org/officeDocument/2006/relationships/image" Target="../media/image578.png"/><Relationship Id="rId136" Type="http://schemas.openxmlformats.org/officeDocument/2006/relationships/customXml" Target="../ink/ink4888.xml"/><Relationship Id="rId61" Type="http://schemas.openxmlformats.org/officeDocument/2006/relationships/image" Target="../media/image544.png"/><Relationship Id="rId82" Type="http://schemas.openxmlformats.org/officeDocument/2006/relationships/customXml" Target="../ink/ink4861.xml"/><Relationship Id="rId19" Type="http://schemas.openxmlformats.org/officeDocument/2006/relationships/image" Target="../media/image523.png"/><Relationship Id="rId14" Type="http://schemas.openxmlformats.org/officeDocument/2006/relationships/customXml" Target="../ink/ink4827.xml"/><Relationship Id="rId30" Type="http://schemas.openxmlformats.org/officeDocument/2006/relationships/customXml" Target="../ink/ink4835.xml"/><Relationship Id="rId35" Type="http://schemas.openxmlformats.org/officeDocument/2006/relationships/image" Target="../media/image531.png"/><Relationship Id="rId56" Type="http://schemas.openxmlformats.org/officeDocument/2006/relationships/customXml" Target="../ink/ink4848.xml"/><Relationship Id="rId77" Type="http://schemas.openxmlformats.org/officeDocument/2006/relationships/image" Target="../media/image552.png"/><Relationship Id="rId100" Type="http://schemas.openxmlformats.org/officeDocument/2006/relationships/customXml" Target="../ink/ink4870.xml"/><Relationship Id="rId105" Type="http://schemas.openxmlformats.org/officeDocument/2006/relationships/image" Target="../media/image566.png"/><Relationship Id="rId126" Type="http://schemas.openxmlformats.org/officeDocument/2006/relationships/customXml" Target="../ink/ink4883.xml"/><Relationship Id="rId8" Type="http://schemas.openxmlformats.org/officeDocument/2006/relationships/customXml" Target="../ink/ink4824.xml"/><Relationship Id="rId51" Type="http://schemas.openxmlformats.org/officeDocument/2006/relationships/image" Target="../media/image539.png"/><Relationship Id="rId72" Type="http://schemas.openxmlformats.org/officeDocument/2006/relationships/customXml" Target="../ink/ink4856.xml"/><Relationship Id="rId93" Type="http://schemas.openxmlformats.org/officeDocument/2006/relationships/image" Target="../media/image560.png"/><Relationship Id="rId98" Type="http://schemas.openxmlformats.org/officeDocument/2006/relationships/customXml" Target="../ink/ink4869.xml"/><Relationship Id="rId121" Type="http://schemas.openxmlformats.org/officeDocument/2006/relationships/image" Target="../media/image573.png"/><Relationship Id="rId3" Type="http://schemas.openxmlformats.org/officeDocument/2006/relationships/image" Target="../media/image516.png"/><Relationship Id="rId25" Type="http://schemas.openxmlformats.org/officeDocument/2006/relationships/image" Target="../media/image526.png"/><Relationship Id="rId46" Type="http://schemas.openxmlformats.org/officeDocument/2006/relationships/customXml" Target="../ink/ink4843.xml"/><Relationship Id="rId67" Type="http://schemas.openxmlformats.org/officeDocument/2006/relationships/image" Target="../media/image547.png"/><Relationship Id="rId116" Type="http://schemas.openxmlformats.org/officeDocument/2006/relationships/customXml" Target="../ink/ink4878.xml"/><Relationship Id="rId137" Type="http://schemas.openxmlformats.org/officeDocument/2006/relationships/image" Target="../media/image581.png"/><Relationship Id="rId20" Type="http://schemas.openxmlformats.org/officeDocument/2006/relationships/customXml" Target="../ink/ink4830.xml"/><Relationship Id="rId41" Type="http://schemas.openxmlformats.org/officeDocument/2006/relationships/image" Target="../media/image534.png"/><Relationship Id="rId62" Type="http://schemas.openxmlformats.org/officeDocument/2006/relationships/customXml" Target="../ink/ink4851.xml"/><Relationship Id="rId83" Type="http://schemas.openxmlformats.org/officeDocument/2006/relationships/image" Target="../media/image555.png"/><Relationship Id="rId88" Type="http://schemas.openxmlformats.org/officeDocument/2006/relationships/customXml" Target="../ink/ink4864.xml"/><Relationship Id="rId111" Type="http://schemas.openxmlformats.org/officeDocument/2006/relationships/image" Target="../media/image569.png"/><Relationship Id="rId132" Type="http://schemas.openxmlformats.org/officeDocument/2006/relationships/customXml" Target="../ink/ink4886.xml"/><Relationship Id="rId15" Type="http://schemas.openxmlformats.org/officeDocument/2006/relationships/image" Target="../media/image522.png"/><Relationship Id="rId36" Type="http://schemas.openxmlformats.org/officeDocument/2006/relationships/customXml" Target="../ink/ink4838.xml"/><Relationship Id="rId57" Type="http://schemas.openxmlformats.org/officeDocument/2006/relationships/image" Target="../media/image543.png"/><Relationship Id="rId106" Type="http://schemas.openxmlformats.org/officeDocument/2006/relationships/customXml" Target="../ink/ink4873.xml"/><Relationship Id="rId127" Type="http://schemas.openxmlformats.org/officeDocument/2006/relationships/image" Target="../media/image576.png"/><Relationship Id="rId10" Type="http://schemas.openxmlformats.org/officeDocument/2006/relationships/customXml" Target="../ink/ink4825.xml"/><Relationship Id="rId31" Type="http://schemas.openxmlformats.org/officeDocument/2006/relationships/image" Target="../media/image529.png"/><Relationship Id="rId52" Type="http://schemas.openxmlformats.org/officeDocument/2006/relationships/customXml" Target="../ink/ink4846.xml"/><Relationship Id="rId73" Type="http://schemas.openxmlformats.org/officeDocument/2006/relationships/image" Target="../media/image550.png"/><Relationship Id="rId78" Type="http://schemas.openxmlformats.org/officeDocument/2006/relationships/customXml" Target="../ink/ink4859.xml"/><Relationship Id="rId94" Type="http://schemas.openxmlformats.org/officeDocument/2006/relationships/customXml" Target="../ink/ink4867.xml"/><Relationship Id="rId99" Type="http://schemas.openxmlformats.org/officeDocument/2006/relationships/image" Target="../media/image564.png"/><Relationship Id="rId101" Type="http://schemas.openxmlformats.org/officeDocument/2006/relationships/image" Target="../media/image418.png"/><Relationship Id="rId122" Type="http://schemas.openxmlformats.org/officeDocument/2006/relationships/customXml" Target="../ink/ink4881.xml"/><Relationship Id="rId4" Type="http://schemas.openxmlformats.org/officeDocument/2006/relationships/customXml" Target="../ink/ink4822.xml"/><Relationship Id="rId9" Type="http://schemas.openxmlformats.org/officeDocument/2006/relationships/image" Target="../media/image519.png"/><Relationship Id="rId26" Type="http://schemas.openxmlformats.org/officeDocument/2006/relationships/customXml" Target="../ink/ink4833.xml"/><Relationship Id="rId47" Type="http://schemas.openxmlformats.org/officeDocument/2006/relationships/image" Target="../media/image537.png"/><Relationship Id="rId68" Type="http://schemas.openxmlformats.org/officeDocument/2006/relationships/customXml" Target="../ink/ink4854.xml"/><Relationship Id="rId89" Type="http://schemas.openxmlformats.org/officeDocument/2006/relationships/image" Target="../media/image558.png"/><Relationship Id="rId112" Type="http://schemas.openxmlformats.org/officeDocument/2006/relationships/customXml" Target="../ink/ink4876.xml"/><Relationship Id="rId133" Type="http://schemas.openxmlformats.org/officeDocument/2006/relationships/image" Target="../media/image579.png"/><Relationship Id="rId16" Type="http://schemas.openxmlformats.org/officeDocument/2006/relationships/customXml" Target="../ink/ink4828.xml"/></Relationships>
</file>

<file path=ppt/slides/_rels/slide8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71.png"/><Relationship Id="rId21" Type="http://schemas.openxmlformats.org/officeDocument/2006/relationships/image" Target="../media/image524.png"/><Relationship Id="rId42" Type="http://schemas.openxmlformats.org/officeDocument/2006/relationships/customXml" Target="../ink/ink4911.xml"/><Relationship Id="rId63" Type="http://schemas.openxmlformats.org/officeDocument/2006/relationships/image" Target="../media/image545.png"/><Relationship Id="rId84" Type="http://schemas.openxmlformats.org/officeDocument/2006/relationships/customXml" Target="../ink/ink4932.xml"/><Relationship Id="rId138" Type="http://schemas.openxmlformats.org/officeDocument/2006/relationships/customXml" Target="../ink/ink4959.xml"/><Relationship Id="rId159" Type="http://schemas.openxmlformats.org/officeDocument/2006/relationships/image" Target="../media/image592.png"/><Relationship Id="rId107" Type="http://schemas.openxmlformats.org/officeDocument/2006/relationships/image" Target="../media/image567.png"/><Relationship Id="rId11" Type="http://schemas.openxmlformats.org/officeDocument/2006/relationships/image" Target="../media/image520.png"/><Relationship Id="rId32" Type="http://schemas.openxmlformats.org/officeDocument/2006/relationships/customXml" Target="../ink/ink4906.xml"/><Relationship Id="rId53" Type="http://schemas.openxmlformats.org/officeDocument/2006/relationships/image" Target="../media/image540.png"/><Relationship Id="rId74" Type="http://schemas.openxmlformats.org/officeDocument/2006/relationships/customXml" Target="../ink/ink4927.xml"/><Relationship Id="rId128" Type="http://schemas.openxmlformats.org/officeDocument/2006/relationships/customXml" Target="../ink/ink4954.xml"/><Relationship Id="rId149" Type="http://schemas.openxmlformats.org/officeDocument/2006/relationships/image" Target="../media/image587.png"/><Relationship Id="rId5" Type="http://schemas.openxmlformats.org/officeDocument/2006/relationships/image" Target="../media/image517.png"/><Relationship Id="rId95" Type="http://schemas.openxmlformats.org/officeDocument/2006/relationships/image" Target="../media/image561.png"/><Relationship Id="rId160" Type="http://schemas.openxmlformats.org/officeDocument/2006/relationships/customXml" Target="../ink/ink4970.xml"/><Relationship Id="rId22" Type="http://schemas.openxmlformats.org/officeDocument/2006/relationships/customXml" Target="../ink/ink4901.xml"/><Relationship Id="rId43" Type="http://schemas.openxmlformats.org/officeDocument/2006/relationships/image" Target="../media/image535.png"/><Relationship Id="rId64" Type="http://schemas.openxmlformats.org/officeDocument/2006/relationships/customXml" Target="../ink/ink4922.xml"/><Relationship Id="rId118" Type="http://schemas.openxmlformats.org/officeDocument/2006/relationships/customXml" Target="../ink/ink4949.xml"/><Relationship Id="rId139" Type="http://schemas.openxmlformats.org/officeDocument/2006/relationships/image" Target="../media/image582.png"/><Relationship Id="rId85" Type="http://schemas.openxmlformats.org/officeDocument/2006/relationships/image" Target="../media/image556.png"/><Relationship Id="rId150" Type="http://schemas.openxmlformats.org/officeDocument/2006/relationships/customXml" Target="../ink/ink4965.xml"/><Relationship Id="rId12" Type="http://schemas.openxmlformats.org/officeDocument/2006/relationships/customXml" Target="../ink/ink4896.xml"/><Relationship Id="rId17" Type="http://schemas.openxmlformats.org/officeDocument/2006/relationships/image" Target="../media/image290.png"/><Relationship Id="rId33" Type="http://schemas.openxmlformats.org/officeDocument/2006/relationships/image" Target="../media/image530.png"/><Relationship Id="rId38" Type="http://schemas.openxmlformats.org/officeDocument/2006/relationships/customXml" Target="../ink/ink4909.xml"/><Relationship Id="rId59" Type="http://schemas.openxmlformats.org/officeDocument/2006/relationships/image" Target="../media/image541.png"/><Relationship Id="rId103" Type="http://schemas.openxmlformats.org/officeDocument/2006/relationships/image" Target="../media/image565.png"/><Relationship Id="rId108" Type="http://schemas.openxmlformats.org/officeDocument/2006/relationships/customXml" Target="../ink/ink4944.xml"/><Relationship Id="rId124" Type="http://schemas.openxmlformats.org/officeDocument/2006/relationships/customXml" Target="../ink/ink4952.xml"/><Relationship Id="rId129" Type="http://schemas.openxmlformats.org/officeDocument/2006/relationships/image" Target="../media/image577.png"/><Relationship Id="rId54" Type="http://schemas.openxmlformats.org/officeDocument/2006/relationships/customXml" Target="../ink/ink4917.xml"/><Relationship Id="rId70" Type="http://schemas.openxmlformats.org/officeDocument/2006/relationships/customXml" Target="../ink/ink4925.xml"/><Relationship Id="rId75" Type="http://schemas.openxmlformats.org/officeDocument/2006/relationships/image" Target="../media/image551.png"/><Relationship Id="rId91" Type="http://schemas.openxmlformats.org/officeDocument/2006/relationships/image" Target="../media/image559.png"/><Relationship Id="rId96" Type="http://schemas.openxmlformats.org/officeDocument/2006/relationships/customXml" Target="../ink/ink4938.xml"/><Relationship Id="rId140" Type="http://schemas.openxmlformats.org/officeDocument/2006/relationships/customXml" Target="../ink/ink4960.xml"/><Relationship Id="rId145" Type="http://schemas.openxmlformats.org/officeDocument/2006/relationships/image" Target="../media/image585.png"/><Relationship Id="rId161" Type="http://schemas.openxmlformats.org/officeDocument/2006/relationships/image" Target="../media/image593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893.xml"/><Relationship Id="rId23" Type="http://schemas.openxmlformats.org/officeDocument/2006/relationships/image" Target="../media/image525.png"/><Relationship Id="rId28" Type="http://schemas.openxmlformats.org/officeDocument/2006/relationships/customXml" Target="../ink/ink4904.xml"/><Relationship Id="rId49" Type="http://schemas.openxmlformats.org/officeDocument/2006/relationships/image" Target="../media/image538.png"/><Relationship Id="rId114" Type="http://schemas.openxmlformats.org/officeDocument/2006/relationships/customXml" Target="../ink/ink4947.xml"/><Relationship Id="rId119" Type="http://schemas.openxmlformats.org/officeDocument/2006/relationships/image" Target="../media/image572.png"/><Relationship Id="rId44" Type="http://schemas.openxmlformats.org/officeDocument/2006/relationships/customXml" Target="../ink/ink4912.xml"/><Relationship Id="rId60" Type="http://schemas.openxmlformats.org/officeDocument/2006/relationships/customXml" Target="../ink/ink4920.xml"/><Relationship Id="rId65" Type="http://schemas.openxmlformats.org/officeDocument/2006/relationships/image" Target="../media/image546.png"/><Relationship Id="rId81" Type="http://schemas.openxmlformats.org/officeDocument/2006/relationships/image" Target="../media/image554.png"/><Relationship Id="rId86" Type="http://schemas.openxmlformats.org/officeDocument/2006/relationships/customXml" Target="../ink/ink4933.xml"/><Relationship Id="rId130" Type="http://schemas.openxmlformats.org/officeDocument/2006/relationships/customXml" Target="../ink/ink4955.xml"/><Relationship Id="rId135" Type="http://schemas.openxmlformats.org/officeDocument/2006/relationships/image" Target="../media/image580.png"/><Relationship Id="rId151" Type="http://schemas.openxmlformats.org/officeDocument/2006/relationships/image" Target="../media/image588.png"/><Relationship Id="rId156" Type="http://schemas.openxmlformats.org/officeDocument/2006/relationships/customXml" Target="../ink/ink4968.xml"/><Relationship Id="rId13" Type="http://schemas.openxmlformats.org/officeDocument/2006/relationships/image" Target="../media/image521.png"/><Relationship Id="rId18" Type="http://schemas.openxmlformats.org/officeDocument/2006/relationships/customXml" Target="../ink/ink4899.xml"/><Relationship Id="rId39" Type="http://schemas.openxmlformats.org/officeDocument/2006/relationships/image" Target="../media/image533.png"/><Relationship Id="rId109" Type="http://schemas.openxmlformats.org/officeDocument/2006/relationships/image" Target="../media/image568.png"/><Relationship Id="rId34" Type="http://schemas.openxmlformats.org/officeDocument/2006/relationships/customXml" Target="../ink/ink4907.xml"/><Relationship Id="rId50" Type="http://schemas.openxmlformats.org/officeDocument/2006/relationships/customXml" Target="../ink/ink4915.xml"/><Relationship Id="rId55" Type="http://schemas.openxmlformats.org/officeDocument/2006/relationships/image" Target="../media/image542.png"/><Relationship Id="rId76" Type="http://schemas.openxmlformats.org/officeDocument/2006/relationships/customXml" Target="../ink/ink4928.xml"/><Relationship Id="rId97" Type="http://schemas.openxmlformats.org/officeDocument/2006/relationships/image" Target="../media/image563.png"/><Relationship Id="rId104" Type="http://schemas.openxmlformats.org/officeDocument/2006/relationships/customXml" Target="../ink/ink4942.xml"/><Relationship Id="rId120" Type="http://schemas.openxmlformats.org/officeDocument/2006/relationships/customXml" Target="../ink/ink4950.xml"/><Relationship Id="rId125" Type="http://schemas.openxmlformats.org/officeDocument/2006/relationships/image" Target="../media/image575.png"/><Relationship Id="rId141" Type="http://schemas.openxmlformats.org/officeDocument/2006/relationships/image" Target="../media/image583.png"/><Relationship Id="rId146" Type="http://schemas.openxmlformats.org/officeDocument/2006/relationships/customXml" Target="../ink/ink4963.xml"/><Relationship Id="rId7" Type="http://schemas.openxmlformats.org/officeDocument/2006/relationships/image" Target="../media/image518.png"/><Relationship Id="rId71" Type="http://schemas.openxmlformats.org/officeDocument/2006/relationships/image" Target="../media/image549.png"/><Relationship Id="rId92" Type="http://schemas.openxmlformats.org/officeDocument/2006/relationships/customXml" Target="../ink/ink4936.xml"/><Relationship Id="rId162" Type="http://schemas.openxmlformats.org/officeDocument/2006/relationships/customXml" Target="../ink/ink4971.xml"/><Relationship Id="rId2" Type="http://schemas.openxmlformats.org/officeDocument/2006/relationships/customXml" Target="../ink/ink4891.xml"/><Relationship Id="rId29" Type="http://schemas.openxmlformats.org/officeDocument/2006/relationships/image" Target="../media/image528.png"/><Relationship Id="rId24" Type="http://schemas.openxmlformats.org/officeDocument/2006/relationships/customXml" Target="../ink/ink4902.xml"/><Relationship Id="rId40" Type="http://schemas.openxmlformats.org/officeDocument/2006/relationships/customXml" Target="../ink/ink4910.xml"/><Relationship Id="rId45" Type="http://schemas.openxmlformats.org/officeDocument/2006/relationships/image" Target="../media/image536.png"/><Relationship Id="rId66" Type="http://schemas.openxmlformats.org/officeDocument/2006/relationships/customXml" Target="../ink/ink4923.xml"/><Relationship Id="rId87" Type="http://schemas.openxmlformats.org/officeDocument/2006/relationships/image" Target="../media/image557.png"/><Relationship Id="rId110" Type="http://schemas.openxmlformats.org/officeDocument/2006/relationships/customXml" Target="../ink/ink4945.xml"/><Relationship Id="rId115" Type="http://schemas.openxmlformats.org/officeDocument/2006/relationships/image" Target="../media/image570.png"/><Relationship Id="rId131" Type="http://schemas.openxmlformats.org/officeDocument/2006/relationships/image" Target="../media/image578.png"/><Relationship Id="rId136" Type="http://schemas.openxmlformats.org/officeDocument/2006/relationships/customXml" Target="../ink/ink4958.xml"/><Relationship Id="rId157" Type="http://schemas.openxmlformats.org/officeDocument/2006/relationships/image" Target="../media/image591.png"/><Relationship Id="rId61" Type="http://schemas.openxmlformats.org/officeDocument/2006/relationships/image" Target="../media/image544.png"/><Relationship Id="rId82" Type="http://schemas.openxmlformats.org/officeDocument/2006/relationships/customXml" Target="../ink/ink4931.xml"/><Relationship Id="rId152" Type="http://schemas.openxmlformats.org/officeDocument/2006/relationships/customXml" Target="../ink/ink4966.xml"/><Relationship Id="rId19" Type="http://schemas.openxmlformats.org/officeDocument/2006/relationships/image" Target="../media/image523.png"/><Relationship Id="rId14" Type="http://schemas.openxmlformats.org/officeDocument/2006/relationships/customXml" Target="../ink/ink4897.xml"/><Relationship Id="rId30" Type="http://schemas.openxmlformats.org/officeDocument/2006/relationships/customXml" Target="../ink/ink4905.xml"/><Relationship Id="rId35" Type="http://schemas.openxmlformats.org/officeDocument/2006/relationships/image" Target="../media/image531.png"/><Relationship Id="rId56" Type="http://schemas.openxmlformats.org/officeDocument/2006/relationships/customXml" Target="../ink/ink4918.xml"/><Relationship Id="rId77" Type="http://schemas.openxmlformats.org/officeDocument/2006/relationships/image" Target="../media/image552.png"/><Relationship Id="rId100" Type="http://schemas.openxmlformats.org/officeDocument/2006/relationships/customXml" Target="../ink/ink4940.xml"/><Relationship Id="rId105" Type="http://schemas.openxmlformats.org/officeDocument/2006/relationships/image" Target="../media/image566.png"/><Relationship Id="rId126" Type="http://schemas.openxmlformats.org/officeDocument/2006/relationships/customXml" Target="../ink/ink4953.xml"/><Relationship Id="rId147" Type="http://schemas.openxmlformats.org/officeDocument/2006/relationships/image" Target="../media/image586.png"/><Relationship Id="rId8" Type="http://schemas.openxmlformats.org/officeDocument/2006/relationships/customXml" Target="../ink/ink4894.xml"/><Relationship Id="rId51" Type="http://schemas.openxmlformats.org/officeDocument/2006/relationships/image" Target="../media/image539.png"/><Relationship Id="rId72" Type="http://schemas.openxmlformats.org/officeDocument/2006/relationships/customXml" Target="../ink/ink4926.xml"/><Relationship Id="rId93" Type="http://schemas.openxmlformats.org/officeDocument/2006/relationships/image" Target="../media/image560.png"/><Relationship Id="rId98" Type="http://schemas.openxmlformats.org/officeDocument/2006/relationships/customXml" Target="../ink/ink4939.xml"/><Relationship Id="rId121" Type="http://schemas.openxmlformats.org/officeDocument/2006/relationships/image" Target="../media/image573.png"/><Relationship Id="rId142" Type="http://schemas.openxmlformats.org/officeDocument/2006/relationships/customXml" Target="../ink/ink4961.xml"/><Relationship Id="rId163" Type="http://schemas.openxmlformats.org/officeDocument/2006/relationships/image" Target="../media/image594.png"/><Relationship Id="rId3" Type="http://schemas.openxmlformats.org/officeDocument/2006/relationships/image" Target="../media/image516.png"/><Relationship Id="rId25" Type="http://schemas.openxmlformats.org/officeDocument/2006/relationships/image" Target="../media/image526.png"/><Relationship Id="rId46" Type="http://schemas.openxmlformats.org/officeDocument/2006/relationships/customXml" Target="../ink/ink4913.xml"/><Relationship Id="rId67" Type="http://schemas.openxmlformats.org/officeDocument/2006/relationships/image" Target="../media/image547.png"/><Relationship Id="rId116" Type="http://schemas.openxmlformats.org/officeDocument/2006/relationships/customXml" Target="../ink/ink4948.xml"/><Relationship Id="rId137" Type="http://schemas.openxmlformats.org/officeDocument/2006/relationships/image" Target="../media/image581.png"/><Relationship Id="rId158" Type="http://schemas.openxmlformats.org/officeDocument/2006/relationships/customXml" Target="../ink/ink4969.xml"/><Relationship Id="rId20" Type="http://schemas.openxmlformats.org/officeDocument/2006/relationships/customXml" Target="../ink/ink4900.xml"/><Relationship Id="rId41" Type="http://schemas.openxmlformats.org/officeDocument/2006/relationships/image" Target="../media/image534.png"/><Relationship Id="rId62" Type="http://schemas.openxmlformats.org/officeDocument/2006/relationships/customXml" Target="../ink/ink4921.xml"/><Relationship Id="rId83" Type="http://schemas.openxmlformats.org/officeDocument/2006/relationships/image" Target="../media/image555.png"/><Relationship Id="rId88" Type="http://schemas.openxmlformats.org/officeDocument/2006/relationships/customXml" Target="../ink/ink4934.xml"/><Relationship Id="rId111" Type="http://schemas.openxmlformats.org/officeDocument/2006/relationships/image" Target="../media/image569.png"/><Relationship Id="rId132" Type="http://schemas.openxmlformats.org/officeDocument/2006/relationships/customXml" Target="../ink/ink4956.xml"/><Relationship Id="rId153" Type="http://schemas.openxmlformats.org/officeDocument/2006/relationships/image" Target="../media/image589.png"/><Relationship Id="rId15" Type="http://schemas.openxmlformats.org/officeDocument/2006/relationships/image" Target="../media/image522.png"/><Relationship Id="rId36" Type="http://schemas.openxmlformats.org/officeDocument/2006/relationships/customXml" Target="../ink/ink4908.xml"/><Relationship Id="rId57" Type="http://schemas.openxmlformats.org/officeDocument/2006/relationships/image" Target="../media/image543.png"/><Relationship Id="rId106" Type="http://schemas.openxmlformats.org/officeDocument/2006/relationships/customXml" Target="../ink/ink4943.xml"/><Relationship Id="rId127" Type="http://schemas.openxmlformats.org/officeDocument/2006/relationships/image" Target="../media/image576.png"/><Relationship Id="rId10" Type="http://schemas.openxmlformats.org/officeDocument/2006/relationships/customXml" Target="../ink/ink4895.xml"/><Relationship Id="rId31" Type="http://schemas.openxmlformats.org/officeDocument/2006/relationships/image" Target="../media/image529.png"/><Relationship Id="rId52" Type="http://schemas.openxmlformats.org/officeDocument/2006/relationships/customXml" Target="../ink/ink4916.xml"/><Relationship Id="rId73" Type="http://schemas.openxmlformats.org/officeDocument/2006/relationships/image" Target="../media/image550.png"/><Relationship Id="rId78" Type="http://schemas.openxmlformats.org/officeDocument/2006/relationships/customXml" Target="../ink/ink4929.xml"/><Relationship Id="rId94" Type="http://schemas.openxmlformats.org/officeDocument/2006/relationships/customXml" Target="../ink/ink4937.xml"/><Relationship Id="rId99" Type="http://schemas.openxmlformats.org/officeDocument/2006/relationships/image" Target="../media/image564.png"/><Relationship Id="rId101" Type="http://schemas.openxmlformats.org/officeDocument/2006/relationships/image" Target="../media/image418.png"/><Relationship Id="rId122" Type="http://schemas.openxmlformats.org/officeDocument/2006/relationships/customXml" Target="../ink/ink4951.xml"/><Relationship Id="rId143" Type="http://schemas.openxmlformats.org/officeDocument/2006/relationships/image" Target="../media/image584.png"/><Relationship Id="rId148" Type="http://schemas.openxmlformats.org/officeDocument/2006/relationships/customXml" Target="../ink/ink4964.xml"/><Relationship Id="rId164" Type="http://schemas.openxmlformats.org/officeDocument/2006/relationships/customXml" Target="../ink/ink4972.xml"/><Relationship Id="rId4" Type="http://schemas.openxmlformats.org/officeDocument/2006/relationships/customXml" Target="../ink/ink4892.xml"/><Relationship Id="rId9" Type="http://schemas.openxmlformats.org/officeDocument/2006/relationships/image" Target="../media/image519.png"/><Relationship Id="rId26" Type="http://schemas.openxmlformats.org/officeDocument/2006/relationships/customXml" Target="../ink/ink4903.xml"/><Relationship Id="rId47" Type="http://schemas.openxmlformats.org/officeDocument/2006/relationships/image" Target="../media/image537.png"/><Relationship Id="rId68" Type="http://schemas.openxmlformats.org/officeDocument/2006/relationships/customXml" Target="../ink/ink4924.xml"/><Relationship Id="rId89" Type="http://schemas.openxmlformats.org/officeDocument/2006/relationships/image" Target="../media/image558.png"/><Relationship Id="rId112" Type="http://schemas.openxmlformats.org/officeDocument/2006/relationships/customXml" Target="../ink/ink4946.xml"/><Relationship Id="rId133" Type="http://schemas.openxmlformats.org/officeDocument/2006/relationships/image" Target="../media/image579.png"/><Relationship Id="rId154" Type="http://schemas.openxmlformats.org/officeDocument/2006/relationships/customXml" Target="../ink/ink4967.xml"/><Relationship Id="rId16" Type="http://schemas.openxmlformats.org/officeDocument/2006/relationships/customXml" Target="../ink/ink4898.xml"/><Relationship Id="rId37" Type="http://schemas.openxmlformats.org/officeDocument/2006/relationships/image" Target="../media/image532.png"/><Relationship Id="rId58" Type="http://schemas.openxmlformats.org/officeDocument/2006/relationships/customXml" Target="../ink/ink4919.xml"/><Relationship Id="rId79" Type="http://schemas.openxmlformats.org/officeDocument/2006/relationships/image" Target="../media/image553.png"/><Relationship Id="rId102" Type="http://schemas.openxmlformats.org/officeDocument/2006/relationships/customXml" Target="../ink/ink4941.xml"/><Relationship Id="rId123" Type="http://schemas.openxmlformats.org/officeDocument/2006/relationships/image" Target="../media/image574.png"/><Relationship Id="rId144" Type="http://schemas.openxmlformats.org/officeDocument/2006/relationships/customXml" Target="../ink/ink4962.xml"/><Relationship Id="rId90" Type="http://schemas.openxmlformats.org/officeDocument/2006/relationships/customXml" Target="../ink/ink4935.xml"/><Relationship Id="rId165" Type="http://schemas.openxmlformats.org/officeDocument/2006/relationships/image" Target="../media/image595.png"/><Relationship Id="rId27" Type="http://schemas.openxmlformats.org/officeDocument/2006/relationships/image" Target="../media/image527.png"/><Relationship Id="rId48" Type="http://schemas.openxmlformats.org/officeDocument/2006/relationships/customXml" Target="../ink/ink4914.xml"/><Relationship Id="rId69" Type="http://schemas.openxmlformats.org/officeDocument/2006/relationships/image" Target="../media/image548.png"/><Relationship Id="rId113" Type="http://schemas.openxmlformats.org/officeDocument/2006/relationships/image" Target="../media/image257.png"/><Relationship Id="rId134" Type="http://schemas.openxmlformats.org/officeDocument/2006/relationships/customXml" Target="../ink/ink4957.xml"/><Relationship Id="rId80" Type="http://schemas.openxmlformats.org/officeDocument/2006/relationships/customXml" Target="../ink/ink4930.xml"/><Relationship Id="rId155" Type="http://schemas.openxmlformats.org/officeDocument/2006/relationships/image" Target="../media/image590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7" Type="http://schemas.openxmlformats.org/officeDocument/2006/relationships/image" Target="../media/image598.png"/><Relationship Id="rId2" Type="http://schemas.openxmlformats.org/officeDocument/2006/relationships/customXml" Target="../ink/ink4973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75.xml"/><Relationship Id="rId5" Type="http://schemas.openxmlformats.org/officeDocument/2006/relationships/image" Target="../media/image597.png"/><Relationship Id="rId4" Type="http://schemas.openxmlformats.org/officeDocument/2006/relationships/customXml" Target="../ink/ink4974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customXml" Target="../ink/ink4979.xml"/><Relationship Id="rId13" Type="http://schemas.openxmlformats.org/officeDocument/2006/relationships/image" Target="../media/image601.png"/><Relationship Id="rId18" Type="http://schemas.openxmlformats.org/officeDocument/2006/relationships/customXml" Target="../ink/ink4984.xml"/><Relationship Id="rId26" Type="http://schemas.openxmlformats.org/officeDocument/2006/relationships/customXml" Target="../ink/ink4988.xml"/><Relationship Id="rId3" Type="http://schemas.openxmlformats.org/officeDocument/2006/relationships/image" Target="../media/image596.png"/><Relationship Id="rId21" Type="http://schemas.openxmlformats.org/officeDocument/2006/relationships/image" Target="../media/image605.png"/><Relationship Id="rId7" Type="http://schemas.openxmlformats.org/officeDocument/2006/relationships/image" Target="../media/image598.png"/><Relationship Id="rId12" Type="http://schemas.openxmlformats.org/officeDocument/2006/relationships/customXml" Target="../ink/ink4981.xml"/><Relationship Id="rId17" Type="http://schemas.openxmlformats.org/officeDocument/2006/relationships/image" Target="../media/image603.png"/><Relationship Id="rId25" Type="http://schemas.openxmlformats.org/officeDocument/2006/relationships/image" Target="../media/image607.png"/><Relationship Id="rId2" Type="http://schemas.openxmlformats.org/officeDocument/2006/relationships/customXml" Target="../ink/ink4976.xml"/><Relationship Id="rId16" Type="http://schemas.openxmlformats.org/officeDocument/2006/relationships/customXml" Target="../ink/ink4983.xml"/><Relationship Id="rId20" Type="http://schemas.openxmlformats.org/officeDocument/2006/relationships/customXml" Target="../ink/ink4985.xml"/><Relationship Id="rId29" Type="http://schemas.openxmlformats.org/officeDocument/2006/relationships/image" Target="../media/image60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78.xml"/><Relationship Id="rId11" Type="http://schemas.openxmlformats.org/officeDocument/2006/relationships/image" Target="../media/image600.png"/><Relationship Id="rId24" Type="http://schemas.openxmlformats.org/officeDocument/2006/relationships/customXml" Target="../ink/ink4987.xml"/><Relationship Id="rId5" Type="http://schemas.openxmlformats.org/officeDocument/2006/relationships/image" Target="../media/image597.png"/><Relationship Id="rId15" Type="http://schemas.openxmlformats.org/officeDocument/2006/relationships/image" Target="../media/image602.png"/><Relationship Id="rId23" Type="http://schemas.openxmlformats.org/officeDocument/2006/relationships/image" Target="../media/image606.png"/><Relationship Id="rId28" Type="http://schemas.openxmlformats.org/officeDocument/2006/relationships/customXml" Target="../ink/ink4989.xml"/><Relationship Id="rId10" Type="http://schemas.openxmlformats.org/officeDocument/2006/relationships/customXml" Target="../ink/ink4980.xml"/><Relationship Id="rId19" Type="http://schemas.openxmlformats.org/officeDocument/2006/relationships/image" Target="../media/image604.png"/><Relationship Id="rId31" Type="http://schemas.openxmlformats.org/officeDocument/2006/relationships/image" Target="../media/image610.png"/><Relationship Id="rId4" Type="http://schemas.openxmlformats.org/officeDocument/2006/relationships/customXml" Target="../ink/ink4977.xml"/><Relationship Id="rId9" Type="http://schemas.openxmlformats.org/officeDocument/2006/relationships/image" Target="../media/image599.png"/><Relationship Id="rId14" Type="http://schemas.openxmlformats.org/officeDocument/2006/relationships/customXml" Target="../ink/ink4982.xml"/><Relationship Id="rId22" Type="http://schemas.openxmlformats.org/officeDocument/2006/relationships/customXml" Target="../ink/ink4986.xml"/><Relationship Id="rId27" Type="http://schemas.openxmlformats.org/officeDocument/2006/relationships/image" Target="../media/image608.png"/><Relationship Id="rId30" Type="http://schemas.openxmlformats.org/officeDocument/2006/relationships/customXml" Target="../ink/ink4990.xml"/></Relationships>
</file>

<file path=ppt/slides/_rels/slide8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1.png"/><Relationship Id="rId18" Type="http://schemas.openxmlformats.org/officeDocument/2006/relationships/customXml" Target="../ink/ink4999.xml"/><Relationship Id="rId26" Type="http://schemas.openxmlformats.org/officeDocument/2006/relationships/customXml" Target="../ink/ink5003.xml"/><Relationship Id="rId39" Type="http://schemas.openxmlformats.org/officeDocument/2006/relationships/image" Target="../media/image613.png"/><Relationship Id="rId21" Type="http://schemas.openxmlformats.org/officeDocument/2006/relationships/image" Target="../media/image605.png"/><Relationship Id="rId34" Type="http://schemas.openxmlformats.org/officeDocument/2006/relationships/customXml" Target="../ink/ink5007.xml"/><Relationship Id="rId42" Type="http://schemas.openxmlformats.org/officeDocument/2006/relationships/customXml" Target="../ink/ink5011.xml"/><Relationship Id="rId47" Type="http://schemas.openxmlformats.org/officeDocument/2006/relationships/image" Target="../media/image617.png"/><Relationship Id="rId50" Type="http://schemas.openxmlformats.org/officeDocument/2006/relationships/customXml" Target="../ink/ink5015.xml"/><Relationship Id="rId55" Type="http://schemas.openxmlformats.org/officeDocument/2006/relationships/image" Target="../media/image621.png"/><Relationship Id="rId7" Type="http://schemas.openxmlformats.org/officeDocument/2006/relationships/image" Target="../media/image598.png"/><Relationship Id="rId2" Type="http://schemas.openxmlformats.org/officeDocument/2006/relationships/customXml" Target="../ink/ink4991.xml"/><Relationship Id="rId16" Type="http://schemas.openxmlformats.org/officeDocument/2006/relationships/customXml" Target="../ink/ink4998.xml"/><Relationship Id="rId29" Type="http://schemas.openxmlformats.org/officeDocument/2006/relationships/image" Target="../media/image609.png"/><Relationship Id="rId11" Type="http://schemas.openxmlformats.org/officeDocument/2006/relationships/image" Target="../media/image600.png"/><Relationship Id="rId24" Type="http://schemas.openxmlformats.org/officeDocument/2006/relationships/customXml" Target="../ink/ink5002.xml"/><Relationship Id="rId32" Type="http://schemas.openxmlformats.org/officeDocument/2006/relationships/customXml" Target="../ink/ink5006.xml"/><Relationship Id="rId37" Type="http://schemas.openxmlformats.org/officeDocument/2006/relationships/image" Target="../media/image550.png"/><Relationship Id="rId40" Type="http://schemas.openxmlformats.org/officeDocument/2006/relationships/customXml" Target="../ink/ink5010.xml"/><Relationship Id="rId45" Type="http://schemas.openxmlformats.org/officeDocument/2006/relationships/image" Target="../media/image616.png"/><Relationship Id="rId53" Type="http://schemas.openxmlformats.org/officeDocument/2006/relationships/image" Target="../media/image620.png"/><Relationship Id="rId5" Type="http://schemas.openxmlformats.org/officeDocument/2006/relationships/image" Target="../media/image597.png"/><Relationship Id="rId19" Type="http://schemas.openxmlformats.org/officeDocument/2006/relationships/image" Target="../media/image604.png"/><Relationship Id="rId4" Type="http://schemas.openxmlformats.org/officeDocument/2006/relationships/customXml" Target="../ink/ink4992.xml"/><Relationship Id="rId9" Type="http://schemas.openxmlformats.org/officeDocument/2006/relationships/image" Target="../media/image599.png"/><Relationship Id="rId14" Type="http://schemas.openxmlformats.org/officeDocument/2006/relationships/customXml" Target="../ink/ink4997.xml"/><Relationship Id="rId22" Type="http://schemas.openxmlformats.org/officeDocument/2006/relationships/customXml" Target="../ink/ink5001.xml"/><Relationship Id="rId27" Type="http://schemas.openxmlformats.org/officeDocument/2006/relationships/image" Target="../media/image608.png"/><Relationship Id="rId30" Type="http://schemas.openxmlformats.org/officeDocument/2006/relationships/customXml" Target="../ink/ink5005.xml"/><Relationship Id="rId35" Type="http://schemas.openxmlformats.org/officeDocument/2006/relationships/image" Target="../media/image612.png"/><Relationship Id="rId43" Type="http://schemas.openxmlformats.org/officeDocument/2006/relationships/image" Target="../media/image615.png"/><Relationship Id="rId48" Type="http://schemas.openxmlformats.org/officeDocument/2006/relationships/customXml" Target="../ink/ink5014.xml"/><Relationship Id="rId56" Type="http://schemas.openxmlformats.org/officeDocument/2006/relationships/customXml" Target="../ink/ink5018.xml"/><Relationship Id="rId8" Type="http://schemas.openxmlformats.org/officeDocument/2006/relationships/customXml" Target="../ink/ink4994.xml"/><Relationship Id="rId51" Type="http://schemas.openxmlformats.org/officeDocument/2006/relationships/image" Target="../media/image619.png"/><Relationship Id="rId3" Type="http://schemas.openxmlformats.org/officeDocument/2006/relationships/image" Target="../media/image596.png"/><Relationship Id="rId12" Type="http://schemas.openxmlformats.org/officeDocument/2006/relationships/customXml" Target="../ink/ink4996.xml"/><Relationship Id="rId17" Type="http://schemas.openxmlformats.org/officeDocument/2006/relationships/image" Target="../media/image603.png"/><Relationship Id="rId25" Type="http://schemas.openxmlformats.org/officeDocument/2006/relationships/image" Target="../media/image607.png"/><Relationship Id="rId33" Type="http://schemas.openxmlformats.org/officeDocument/2006/relationships/image" Target="../media/image611.png"/><Relationship Id="rId38" Type="http://schemas.openxmlformats.org/officeDocument/2006/relationships/customXml" Target="../ink/ink5009.xml"/><Relationship Id="rId46" Type="http://schemas.openxmlformats.org/officeDocument/2006/relationships/customXml" Target="../ink/ink5013.xml"/><Relationship Id="rId20" Type="http://schemas.openxmlformats.org/officeDocument/2006/relationships/customXml" Target="../ink/ink5000.xml"/><Relationship Id="rId41" Type="http://schemas.openxmlformats.org/officeDocument/2006/relationships/image" Target="../media/image614.png"/><Relationship Id="rId54" Type="http://schemas.openxmlformats.org/officeDocument/2006/relationships/customXml" Target="../ink/ink501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4993.xml"/><Relationship Id="rId15" Type="http://schemas.openxmlformats.org/officeDocument/2006/relationships/image" Target="../media/image602.png"/><Relationship Id="rId23" Type="http://schemas.openxmlformats.org/officeDocument/2006/relationships/image" Target="../media/image606.png"/><Relationship Id="rId28" Type="http://schemas.openxmlformats.org/officeDocument/2006/relationships/customXml" Target="../ink/ink5004.xml"/><Relationship Id="rId36" Type="http://schemas.openxmlformats.org/officeDocument/2006/relationships/customXml" Target="../ink/ink5008.xml"/><Relationship Id="rId49" Type="http://schemas.openxmlformats.org/officeDocument/2006/relationships/image" Target="../media/image618.png"/><Relationship Id="rId57" Type="http://schemas.openxmlformats.org/officeDocument/2006/relationships/image" Target="../media/image622.png"/><Relationship Id="rId10" Type="http://schemas.openxmlformats.org/officeDocument/2006/relationships/customXml" Target="../ink/ink4995.xml"/><Relationship Id="rId31" Type="http://schemas.openxmlformats.org/officeDocument/2006/relationships/image" Target="../media/image610.png"/><Relationship Id="rId44" Type="http://schemas.openxmlformats.org/officeDocument/2006/relationships/customXml" Target="../ink/ink5012.xml"/><Relationship Id="rId52" Type="http://schemas.openxmlformats.org/officeDocument/2006/relationships/customXml" Target="../ink/ink5016.xml"/></Relationships>
</file>

<file path=ppt/slides/_rels/slide8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031.xml"/><Relationship Id="rId21" Type="http://schemas.openxmlformats.org/officeDocument/2006/relationships/image" Target="../media/image605.png"/><Relationship Id="rId42" Type="http://schemas.openxmlformats.org/officeDocument/2006/relationships/customXml" Target="../ink/ink5039.xml"/><Relationship Id="rId47" Type="http://schemas.openxmlformats.org/officeDocument/2006/relationships/image" Target="../media/image617.png"/><Relationship Id="rId63" Type="http://schemas.openxmlformats.org/officeDocument/2006/relationships/image" Target="../media/image627.png"/><Relationship Id="rId68" Type="http://schemas.openxmlformats.org/officeDocument/2006/relationships/customXml" Target="../ink/ink5052.xml"/><Relationship Id="rId84" Type="http://schemas.openxmlformats.org/officeDocument/2006/relationships/customXml" Target="../ink/ink5060.xml"/><Relationship Id="rId89" Type="http://schemas.openxmlformats.org/officeDocument/2006/relationships/image" Target="../media/image640.png"/><Relationship Id="rId16" Type="http://schemas.openxmlformats.org/officeDocument/2006/relationships/customXml" Target="../ink/ink5026.xml"/><Relationship Id="rId11" Type="http://schemas.openxmlformats.org/officeDocument/2006/relationships/image" Target="../media/image600.png"/><Relationship Id="rId32" Type="http://schemas.openxmlformats.org/officeDocument/2006/relationships/customXml" Target="../ink/ink5034.xml"/><Relationship Id="rId37" Type="http://schemas.openxmlformats.org/officeDocument/2006/relationships/image" Target="../media/image550.png"/><Relationship Id="rId53" Type="http://schemas.openxmlformats.org/officeDocument/2006/relationships/image" Target="../media/image620.png"/><Relationship Id="rId58" Type="http://schemas.openxmlformats.org/officeDocument/2006/relationships/customXml" Target="../ink/ink5047.xml"/><Relationship Id="rId74" Type="http://schemas.openxmlformats.org/officeDocument/2006/relationships/customXml" Target="../ink/ink5055.xml"/><Relationship Id="rId79" Type="http://schemas.openxmlformats.org/officeDocument/2006/relationships/image" Target="../media/image635.png"/><Relationship Id="rId5" Type="http://schemas.openxmlformats.org/officeDocument/2006/relationships/image" Target="../media/image597.png"/><Relationship Id="rId90" Type="http://schemas.openxmlformats.org/officeDocument/2006/relationships/customXml" Target="../ink/ink5063.xml"/><Relationship Id="rId22" Type="http://schemas.openxmlformats.org/officeDocument/2006/relationships/customXml" Target="../ink/ink5029.xml"/><Relationship Id="rId27" Type="http://schemas.openxmlformats.org/officeDocument/2006/relationships/image" Target="../media/image608.png"/><Relationship Id="rId43" Type="http://schemas.openxmlformats.org/officeDocument/2006/relationships/image" Target="../media/image615.png"/><Relationship Id="rId48" Type="http://schemas.openxmlformats.org/officeDocument/2006/relationships/customXml" Target="../ink/ink5042.xml"/><Relationship Id="rId64" Type="http://schemas.openxmlformats.org/officeDocument/2006/relationships/customXml" Target="../ink/ink5050.xml"/><Relationship Id="rId69" Type="http://schemas.openxmlformats.org/officeDocument/2006/relationships/image" Target="../media/image630.png"/><Relationship Id="rId8" Type="http://schemas.openxmlformats.org/officeDocument/2006/relationships/customXml" Target="../ink/ink5022.xml"/><Relationship Id="rId51" Type="http://schemas.openxmlformats.org/officeDocument/2006/relationships/image" Target="../media/image619.png"/><Relationship Id="rId72" Type="http://schemas.openxmlformats.org/officeDocument/2006/relationships/customXml" Target="../ink/ink5054.xml"/><Relationship Id="rId80" Type="http://schemas.openxmlformats.org/officeDocument/2006/relationships/customXml" Target="../ink/ink5058.xml"/><Relationship Id="rId85" Type="http://schemas.openxmlformats.org/officeDocument/2006/relationships/image" Target="../media/image638.png"/><Relationship Id="rId93" Type="http://schemas.openxmlformats.org/officeDocument/2006/relationships/image" Target="../media/image622.png"/><Relationship Id="rId3" Type="http://schemas.openxmlformats.org/officeDocument/2006/relationships/image" Target="../media/image596.png"/><Relationship Id="rId12" Type="http://schemas.openxmlformats.org/officeDocument/2006/relationships/customXml" Target="../ink/ink5024.xml"/><Relationship Id="rId17" Type="http://schemas.openxmlformats.org/officeDocument/2006/relationships/image" Target="../media/image603.png"/><Relationship Id="rId25" Type="http://schemas.openxmlformats.org/officeDocument/2006/relationships/image" Target="../media/image607.png"/><Relationship Id="rId33" Type="http://schemas.openxmlformats.org/officeDocument/2006/relationships/image" Target="../media/image611.png"/><Relationship Id="rId38" Type="http://schemas.openxmlformats.org/officeDocument/2006/relationships/customXml" Target="../ink/ink5037.xml"/><Relationship Id="rId46" Type="http://schemas.openxmlformats.org/officeDocument/2006/relationships/customXml" Target="../ink/ink5041.xml"/><Relationship Id="rId59" Type="http://schemas.openxmlformats.org/officeDocument/2006/relationships/image" Target="../media/image625.png"/><Relationship Id="rId67" Type="http://schemas.openxmlformats.org/officeDocument/2006/relationships/image" Target="../media/image629.png"/><Relationship Id="rId20" Type="http://schemas.openxmlformats.org/officeDocument/2006/relationships/customXml" Target="../ink/ink5028.xml"/><Relationship Id="rId41" Type="http://schemas.openxmlformats.org/officeDocument/2006/relationships/image" Target="../media/image614.png"/><Relationship Id="rId54" Type="http://schemas.openxmlformats.org/officeDocument/2006/relationships/customXml" Target="../ink/ink5045.xml"/><Relationship Id="rId62" Type="http://schemas.openxmlformats.org/officeDocument/2006/relationships/customXml" Target="../ink/ink5049.xml"/><Relationship Id="rId70" Type="http://schemas.openxmlformats.org/officeDocument/2006/relationships/customXml" Target="../ink/ink5053.xml"/><Relationship Id="rId75" Type="http://schemas.openxmlformats.org/officeDocument/2006/relationships/image" Target="../media/image633.png"/><Relationship Id="rId83" Type="http://schemas.openxmlformats.org/officeDocument/2006/relationships/image" Target="../media/image637.png"/><Relationship Id="rId88" Type="http://schemas.openxmlformats.org/officeDocument/2006/relationships/customXml" Target="../ink/ink5062.xml"/><Relationship Id="rId91" Type="http://schemas.openxmlformats.org/officeDocument/2006/relationships/image" Target="../media/image62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21.xml"/><Relationship Id="rId15" Type="http://schemas.openxmlformats.org/officeDocument/2006/relationships/image" Target="../media/image602.png"/><Relationship Id="rId23" Type="http://schemas.openxmlformats.org/officeDocument/2006/relationships/image" Target="../media/image606.png"/><Relationship Id="rId28" Type="http://schemas.openxmlformats.org/officeDocument/2006/relationships/customXml" Target="../ink/ink5032.xml"/><Relationship Id="rId36" Type="http://schemas.openxmlformats.org/officeDocument/2006/relationships/customXml" Target="../ink/ink5036.xml"/><Relationship Id="rId49" Type="http://schemas.openxmlformats.org/officeDocument/2006/relationships/image" Target="../media/image618.png"/><Relationship Id="rId57" Type="http://schemas.openxmlformats.org/officeDocument/2006/relationships/image" Target="../media/image624.png"/><Relationship Id="rId10" Type="http://schemas.openxmlformats.org/officeDocument/2006/relationships/customXml" Target="../ink/ink5023.xml"/><Relationship Id="rId31" Type="http://schemas.openxmlformats.org/officeDocument/2006/relationships/image" Target="../media/image610.png"/><Relationship Id="rId44" Type="http://schemas.openxmlformats.org/officeDocument/2006/relationships/customXml" Target="../ink/ink5040.xml"/><Relationship Id="rId52" Type="http://schemas.openxmlformats.org/officeDocument/2006/relationships/customXml" Target="../ink/ink5044.xml"/><Relationship Id="rId60" Type="http://schemas.openxmlformats.org/officeDocument/2006/relationships/customXml" Target="../ink/ink5048.xml"/><Relationship Id="rId65" Type="http://schemas.openxmlformats.org/officeDocument/2006/relationships/image" Target="../media/image628.png"/><Relationship Id="rId73" Type="http://schemas.openxmlformats.org/officeDocument/2006/relationships/image" Target="../media/image632.png"/><Relationship Id="rId78" Type="http://schemas.openxmlformats.org/officeDocument/2006/relationships/customXml" Target="../ink/ink5057.xml"/><Relationship Id="rId81" Type="http://schemas.openxmlformats.org/officeDocument/2006/relationships/image" Target="../media/image636.png"/><Relationship Id="rId86" Type="http://schemas.openxmlformats.org/officeDocument/2006/relationships/customXml" Target="../ink/ink5061.xml"/><Relationship Id="rId4" Type="http://schemas.openxmlformats.org/officeDocument/2006/relationships/customXml" Target="../ink/ink5020.xml"/><Relationship Id="rId9" Type="http://schemas.openxmlformats.org/officeDocument/2006/relationships/image" Target="../media/image599.png"/><Relationship Id="rId13" Type="http://schemas.openxmlformats.org/officeDocument/2006/relationships/image" Target="../media/image601.png"/><Relationship Id="rId18" Type="http://schemas.openxmlformats.org/officeDocument/2006/relationships/customXml" Target="../ink/ink5027.xml"/><Relationship Id="rId39" Type="http://schemas.openxmlformats.org/officeDocument/2006/relationships/image" Target="../media/image613.png"/><Relationship Id="rId34" Type="http://schemas.openxmlformats.org/officeDocument/2006/relationships/customXml" Target="../ink/ink5035.xml"/><Relationship Id="rId50" Type="http://schemas.openxmlformats.org/officeDocument/2006/relationships/customXml" Target="../ink/ink5043.xml"/><Relationship Id="rId55" Type="http://schemas.openxmlformats.org/officeDocument/2006/relationships/image" Target="../media/image623.png"/><Relationship Id="rId76" Type="http://schemas.openxmlformats.org/officeDocument/2006/relationships/customXml" Target="../ink/ink5056.xml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064.xml"/><Relationship Id="rId2" Type="http://schemas.openxmlformats.org/officeDocument/2006/relationships/customXml" Target="../ink/ink5019.xml"/><Relationship Id="rId29" Type="http://schemas.openxmlformats.org/officeDocument/2006/relationships/image" Target="../media/image609.png"/><Relationship Id="rId24" Type="http://schemas.openxmlformats.org/officeDocument/2006/relationships/customXml" Target="../ink/ink5030.xml"/><Relationship Id="rId40" Type="http://schemas.openxmlformats.org/officeDocument/2006/relationships/customXml" Target="../ink/ink5038.xml"/><Relationship Id="rId45" Type="http://schemas.openxmlformats.org/officeDocument/2006/relationships/image" Target="../media/image616.png"/><Relationship Id="rId66" Type="http://schemas.openxmlformats.org/officeDocument/2006/relationships/customXml" Target="../ink/ink5051.xml"/><Relationship Id="rId87" Type="http://schemas.openxmlformats.org/officeDocument/2006/relationships/image" Target="../media/image639.png"/><Relationship Id="rId61" Type="http://schemas.openxmlformats.org/officeDocument/2006/relationships/image" Target="../media/image626.png"/><Relationship Id="rId82" Type="http://schemas.openxmlformats.org/officeDocument/2006/relationships/customXml" Target="../ink/ink5059.xml"/><Relationship Id="rId19" Type="http://schemas.openxmlformats.org/officeDocument/2006/relationships/image" Target="../media/image604.png"/><Relationship Id="rId14" Type="http://schemas.openxmlformats.org/officeDocument/2006/relationships/customXml" Target="../ink/ink5025.xml"/><Relationship Id="rId30" Type="http://schemas.openxmlformats.org/officeDocument/2006/relationships/customXml" Target="../ink/ink5033.xml"/><Relationship Id="rId35" Type="http://schemas.openxmlformats.org/officeDocument/2006/relationships/image" Target="../media/image612.png"/><Relationship Id="rId56" Type="http://schemas.openxmlformats.org/officeDocument/2006/relationships/customXml" Target="../ink/ink5046.xml"/><Relationship Id="rId77" Type="http://schemas.openxmlformats.org/officeDocument/2006/relationships/image" Target="../media/image634.png"/></Relationships>
</file>

<file path=ppt/slides/_rels/slide9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085.xml"/><Relationship Id="rId47" Type="http://schemas.openxmlformats.org/officeDocument/2006/relationships/image" Target="../media/image617.png"/><Relationship Id="rId63" Type="http://schemas.openxmlformats.org/officeDocument/2006/relationships/image" Target="../media/image627.png"/><Relationship Id="rId68" Type="http://schemas.openxmlformats.org/officeDocument/2006/relationships/customXml" Target="../ink/ink5098.xml"/><Relationship Id="rId84" Type="http://schemas.openxmlformats.org/officeDocument/2006/relationships/customXml" Target="../ink/ink5106.xml"/><Relationship Id="rId89" Type="http://schemas.openxmlformats.org/officeDocument/2006/relationships/image" Target="../media/image640.png"/><Relationship Id="rId112" Type="http://schemas.openxmlformats.org/officeDocument/2006/relationships/customXml" Target="../ink/ink5120.xml"/><Relationship Id="rId16" Type="http://schemas.openxmlformats.org/officeDocument/2006/relationships/customXml" Target="../ink/ink5072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080.xml"/><Relationship Id="rId37" Type="http://schemas.openxmlformats.org/officeDocument/2006/relationships/image" Target="../media/image550.png"/><Relationship Id="rId53" Type="http://schemas.openxmlformats.org/officeDocument/2006/relationships/image" Target="../media/image620.png"/><Relationship Id="rId58" Type="http://schemas.openxmlformats.org/officeDocument/2006/relationships/customXml" Target="../ink/ink5093.xml"/><Relationship Id="rId74" Type="http://schemas.openxmlformats.org/officeDocument/2006/relationships/customXml" Target="../ink/ink5101.xml"/><Relationship Id="rId79" Type="http://schemas.openxmlformats.org/officeDocument/2006/relationships/image" Target="../media/image635.png"/><Relationship Id="rId102" Type="http://schemas.openxmlformats.org/officeDocument/2006/relationships/customXml" Target="../ink/ink5115.xml"/><Relationship Id="rId123" Type="http://schemas.openxmlformats.org/officeDocument/2006/relationships/image" Target="../media/image655.png"/><Relationship Id="rId128" Type="http://schemas.openxmlformats.org/officeDocument/2006/relationships/customXml" Target="../ink/ink5128.xml"/><Relationship Id="rId5" Type="http://schemas.openxmlformats.org/officeDocument/2006/relationships/image" Target="../media/image597.png"/><Relationship Id="rId90" Type="http://schemas.openxmlformats.org/officeDocument/2006/relationships/customXml" Target="../ink/ink5109.xml"/><Relationship Id="rId95" Type="http://schemas.openxmlformats.org/officeDocument/2006/relationships/image" Target="../media/image621.png"/><Relationship Id="rId22" Type="http://schemas.openxmlformats.org/officeDocument/2006/relationships/customXml" Target="../ink/ink5075.xml"/><Relationship Id="rId27" Type="http://schemas.openxmlformats.org/officeDocument/2006/relationships/image" Target="../media/image608.png"/><Relationship Id="rId43" Type="http://schemas.openxmlformats.org/officeDocument/2006/relationships/image" Target="../media/image615.png"/><Relationship Id="rId48" Type="http://schemas.openxmlformats.org/officeDocument/2006/relationships/customXml" Target="../ink/ink5088.xml"/><Relationship Id="rId64" Type="http://schemas.openxmlformats.org/officeDocument/2006/relationships/customXml" Target="../ink/ink5096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18" Type="http://schemas.openxmlformats.org/officeDocument/2006/relationships/customXml" Target="../ink/ink5123.xml"/><Relationship Id="rId80" Type="http://schemas.openxmlformats.org/officeDocument/2006/relationships/customXml" Target="../ink/ink5104.xml"/><Relationship Id="rId85" Type="http://schemas.openxmlformats.org/officeDocument/2006/relationships/image" Target="../media/image638.png"/><Relationship Id="rId12" Type="http://schemas.openxmlformats.org/officeDocument/2006/relationships/customXml" Target="../ink/ink5070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083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118.xml"/><Relationship Id="rId124" Type="http://schemas.openxmlformats.org/officeDocument/2006/relationships/customXml" Target="../ink/ink5126.xml"/><Relationship Id="rId129" Type="http://schemas.openxmlformats.org/officeDocument/2006/relationships/image" Target="../media/image658.png"/><Relationship Id="rId54" Type="http://schemas.openxmlformats.org/officeDocument/2006/relationships/customXml" Target="../ink/ink5091.xml"/><Relationship Id="rId70" Type="http://schemas.openxmlformats.org/officeDocument/2006/relationships/customXml" Target="../ink/ink5099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11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067.xml"/><Relationship Id="rId23" Type="http://schemas.openxmlformats.org/officeDocument/2006/relationships/image" Target="../media/image606.png"/><Relationship Id="rId28" Type="http://schemas.openxmlformats.org/officeDocument/2006/relationships/customXml" Target="../ink/ink5078.xml"/><Relationship Id="rId49" Type="http://schemas.openxmlformats.org/officeDocument/2006/relationships/image" Target="../media/image618.png"/><Relationship Id="rId114" Type="http://schemas.openxmlformats.org/officeDocument/2006/relationships/customXml" Target="../ink/ink5121.xml"/><Relationship Id="rId119" Type="http://schemas.openxmlformats.org/officeDocument/2006/relationships/image" Target="../media/image653.png"/><Relationship Id="rId44" Type="http://schemas.openxmlformats.org/officeDocument/2006/relationships/customXml" Target="../ink/ink5086.xml"/><Relationship Id="rId60" Type="http://schemas.openxmlformats.org/officeDocument/2006/relationships/customXml" Target="../ink/ink5094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107.xml"/><Relationship Id="rId13" Type="http://schemas.openxmlformats.org/officeDocument/2006/relationships/image" Target="../media/image601.png"/><Relationship Id="rId18" Type="http://schemas.openxmlformats.org/officeDocument/2006/relationships/customXml" Target="../ink/ink5073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081.xml"/><Relationship Id="rId50" Type="http://schemas.openxmlformats.org/officeDocument/2006/relationships/customXml" Target="../ink/ink5089.xml"/><Relationship Id="rId55" Type="http://schemas.openxmlformats.org/officeDocument/2006/relationships/image" Target="../media/image623.png"/><Relationship Id="rId76" Type="http://schemas.openxmlformats.org/officeDocument/2006/relationships/customXml" Target="../ink/ink5102.xml"/><Relationship Id="rId97" Type="http://schemas.openxmlformats.org/officeDocument/2006/relationships/image" Target="../media/image622.png"/><Relationship Id="rId104" Type="http://schemas.openxmlformats.org/officeDocument/2006/relationships/customXml" Target="../ink/ink5116.xml"/><Relationship Id="rId120" Type="http://schemas.openxmlformats.org/officeDocument/2006/relationships/customXml" Target="../ink/ink5124.xml"/><Relationship Id="rId125" Type="http://schemas.openxmlformats.org/officeDocument/2006/relationships/image" Target="../media/image656.png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110.xml"/><Relationship Id="rId2" Type="http://schemas.openxmlformats.org/officeDocument/2006/relationships/customXml" Target="../ink/ink5065.xml"/><Relationship Id="rId29" Type="http://schemas.openxmlformats.org/officeDocument/2006/relationships/image" Target="../media/image609.png"/><Relationship Id="rId24" Type="http://schemas.openxmlformats.org/officeDocument/2006/relationships/customXml" Target="../ink/ink5076.xml"/><Relationship Id="rId40" Type="http://schemas.openxmlformats.org/officeDocument/2006/relationships/customXml" Target="../ink/ink5084.xml"/><Relationship Id="rId45" Type="http://schemas.openxmlformats.org/officeDocument/2006/relationships/image" Target="../media/image616.png"/><Relationship Id="rId66" Type="http://schemas.openxmlformats.org/officeDocument/2006/relationships/customXml" Target="../ink/ink5097.xml"/><Relationship Id="rId87" Type="http://schemas.openxmlformats.org/officeDocument/2006/relationships/image" Target="../media/image639.png"/><Relationship Id="rId110" Type="http://schemas.openxmlformats.org/officeDocument/2006/relationships/customXml" Target="../ink/ink5119.xml"/><Relationship Id="rId115" Type="http://schemas.openxmlformats.org/officeDocument/2006/relationships/image" Target="../media/image651.png"/><Relationship Id="rId61" Type="http://schemas.openxmlformats.org/officeDocument/2006/relationships/image" Target="../media/image626.png"/><Relationship Id="rId82" Type="http://schemas.openxmlformats.org/officeDocument/2006/relationships/customXml" Target="../ink/ink5105.xml"/><Relationship Id="rId19" Type="http://schemas.openxmlformats.org/officeDocument/2006/relationships/image" Target="../media/image604.png"/><Relationship Id="rId14" Type="http://schemas.openxmlformats.org/officeDocument/2006/relationships/customXml" Target="../ink/ink5071.xml"/><Relationship Id="rId30" Type="http://schemas.openxmlformats.org/officeDocument/2006/relationships/customXml" Target="../ink/ink5079.xml"/><Relationship Id="rId35" Type="http://schemas.openxmlformats.org/officeDocument/2006/relationships/image" Target="../media/image612.png"/><Relationship Id="rId56" Type="http://schemas.openxmlformats.org/officeDocument/2006/relationships/customXml" Target="../ink/ink5092.xml"/><Relationship Id="rId77" Type="http://schemas.openxmlformats.org/officeDocument/2006/relationships/image" Target="../media/image634.png"/><Relationship Id="rId100" Type="http://schemas.openxmlformats.org/officeDocument/2006/relationships/customXml" Target="../ink/ink5114.xml"/><Relationship Id="rId105" Type="http://schemas.openxmlformats.org/officeDocument/2006/relationships/image" Target="../media/image646.png"/><Relationship Id="rId126" Type="http://schemas.openxmlformats.org/officeDocument/2006/relationships/customXml" Target="../ink/ink5127.xml"/><Relationship Id="rId8" Type="http://schemas.openxmlformats.org/officeDocument/2006/relationships/customXml" Target="../ink/ink5068.xml"/><Relationship Id="rId51" Type="http://schemas.openxmlformats.org/officeDocument/2006/relationships/image" Target="../media/image619.png"/><Relationship Id="rId72" Type="http://schemas.openxmlformats.org/officeDocument/2006/relationships/customXml" Target="../ink/ink5100.xml"/><Relationship Id="rId93" Type="http://schemas.openxmlformats.org/officeDocument/2006/relationships/image" Target="../media/image642.png"/><Relationship Id="rId98" Type="http://schemas.openxmlformats.org/officeDocument/2006/relationships/customXml" Target="../ink/ink5113.xml"/><Relationship Id="rId121" Type="http://schemas.openxmlformats.org/officeDocument/2006/relationships/image" Target="../media/image654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087.xml"/><Relationship Id="rId67" Type="http://schemas.openxmlformats.org/officeDocument/2006/relationships/image" Target="../media/image629.png"/><Relationship Id="rId116" Type="http://schemas.openxmlformats.org/officeDocument/2006/relationships/customXml" Target="../ink/ink5122.xml"/><Relationship Id="rId20" Type="http://schemas.openxmlformats.org/officeDocument/2006/relationships/customXml" Target="../ink/ink5074.xml"/><Relationship Id="rId41" Type="http://schemas.openxmlformats.org/officeDocument/2006/relationships/image" Target="../media/image614.png"/><Relationship Id="rId62" Type="http://schemas.openxmlformats.org/officeDocument/2006/relationships/customXml" Target="../ink/ink5095.xml"/><Relationship Id="rId83" Type="http://schemas.openxmlformats.org/officeDocument/2006/relationships/image" Target="../media/image637.png"/><Relationship Id="rId88" Type="http://schemas.openxmlformats.org/officeDocument/2006/relationships/customXml" Target="../ink/ink5108.xml"/><Relationship Id="rId111" Type="http://schemas.openxmlformats.org/officeDocument/2006/relationships/image" Target="../media/image649.png"/><Relationship Id="rId15" Type="http://schemas.openxmlformats.org/officeDocument/2006/relationships/image" Target="../media/image602.png"/><Relationship Id="rId36" Type="http://schemas.openxmlformats.org/officeDocument/2006/relationships/customXml" Target="../ink/ink5082.xml"/><Relationship Id="rId57" Type="http://schemas.openxmlformats.org/officeDocument/2006/relationships/image" Target="../media/image624.png"/><Relationship Id="rId106" Type="http://schemas.openxmlformats.org/officeDocument/2006/relationships/customXml" Target="../ink/ink5117.xml"/><Relationship Id="rId127" Type="http://schemas.openxmlformats.org/officeDocument/2006/relationships/image" Target="../media/image657.png"/><Relationship Id="rId10" Type="http://schemas.openxmlformats.org/officeDocument/2006/relationships/customXml" Target="../ink/ink5069.xml"/><Relationship Id="rId31" Type="http://schemas.openxmlformats.org/officeDocument/2006/relationships/image" Target="../media/image610.png"/><Relationship Id="rId52" Type="http://schemas.openxmlformats.org/officeDocument/2006/relationships/customXml" Target="../ink/ink5090.xml"/><Relationship Id="rId73" Type="http://schemas.openxmlformats.org/officeDocument/2006/relationships/image" Target="../media/image632.png"/><Relationship Id="rId78" Type="http://schemas.openxmlformats.org/officeDocument/2006/relationships/customXml" Target="../ink/ink5103.xml"/><Relationship Id="rId94" Type="http://schemas.openxmlformats.org/officeDocument/2006/relationships/customXml" Target="../ink/ink5111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125.xml"/><Relationship Id="rId4" Type="http://schemas.openxmlformats.org/officeDocument/2006/relationships/customXml" Target="../ink/ink5066.xml"/><Relationship Id="rId9" Type="http://schemas.openxmlformats.org/officeDocument/2006/relationships/image" Target="../media/image599.png"/><Relationship Id="rId26" Type="http://schemas.openxmlformats.org/officeDocument/2006/relationships/customXml" Target="../ink/ink5077.xml"/></Relationships>
</file>

<file path=ppt/slides/_rels/slide9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149.xml"/><Relationship Id="rId63" Type="http://schemas.openxmlformats.org/officeDocument/2006/relationships/image" Target="../media/image627.png"/><Relationship Id="rId84" Type="http://schemas.openxmlformats.org/officeDocument/2006/relationships/customXml" Target="../ink/ink5170.xml"/><Relationship Id="rId138" Type="http://schemas.openxmlformats.org/officeDocument/2006/relationships/customXml" Target="../ink/ink5197.xml"/><Relationship Id="rId159" Type="http://schemas.openxmlformats.org/officeDocument/2006/relationships/image" Target="../media/image673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144.xml"/><Relationship Id="rId53" Type="http://schemas.openxmlformats.org/officeDocument/2006/relationships/image" Target="../media/image620.png"/><Relationship Id="rId74" Type="http://schemas.openxmlformats.org/officeDocument/2006/relationships/customXml" Target="../ink/ink5165.xml"/><Relationship Id="rId128" Type="http://schemas.openxmlformats.org/officeDocument/2006/relationships/customXml" Target="../ink/ink5192.xml"/><Relationship Id="rId149" Type="http://schemas.openxmlformats.org/officeDocument/2006/relationships/image" Target="../media/image668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208.xml"/><Relationship Id="rId22" Type="http://schemas.openxmlformats.org/officeDocument/2006/relationships/customXml" Target="../ink/ink5139.xml"/><Relationship Id="rId43" Type="http://schemas.openxmlformats.org/officeDocument/2006/relationships/image" Target="../media/image615.png"/><Relationship Id="rId64" Type="http://schemas.openxmlformats.org/officeDocument/2006/relationships/customXml" Target="../ink/ink5160.xml"/><Relationship Id="rId118" Type="http://schemas.openxmlformats.org/officeDocument/2006/relationships/customXml" Target="../ink/ink5187.xml"/><Relationship Id="rId139" Type="http://schemas.openxmlformats.org/officeDocument/2006/relationships/image" Target="../media/image663.png"/><Relationship Id="rId85" Type="http://schemas.openxmlformats.org/officeDocument/2006/relationships/image" Target="../media/image638.png"/><Relationship Id="rId150" Type="http://schemas.openxmlformats.org/officeDocument/2006/relationships/customXml" Target="../ink/ink5203.xml"/><Relationship Id="rId12" Type="http://schemas.openxmlformats.org/officeDocument/2006/relationships/customXml" Target="../ink/ink5134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147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182.xml"/><Relationship Id="rId124" Type="http://schemas.openxmlformats.org/officeDocument/2006/relationships/customXml" Target="../ink/ink5190.xml"/><Relationship Id="rId129" Type="http://schemas.openxmlformats.org/officeDocument/2006/relationships/image" Target="../media/image658.png"/><Relationship Id="rId54" Type="http://schemas.openxmlformats.org/officeDocument/2006/relationships/customXml" Target="../ink/ink5155.xml"/><Relationship Id="rId70" Type="http://schemas.openxmlformats.org/officeDocument/2006/relationships/customXml" Target="../ink/ink5163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176.xml"/><Relationship Id="rId140" Type="http://schemas.openxmlformats.org/officeDocument/2006/relationships/customXml" Target="../ink/ink5198.xml"/><Relationship Id="rId145" Type="http://schemas.openxmlformats.org/officeDocument/2006/relationships/image" Target="../media/image666.png"/><Relationship Id="rId161" Type="http://schemas.openxmlformats.org/officeDocument/2006/relationships/image" Target="../media/image67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131.xml"/><Relationship Id="rId23" Type="http://schemas.openxmlformats.org/officeDocument/2006/relationships/image" Target="../media/image606.png"/><Relationship Id="rId28" Type="http://schemas.openxmlformats.org/officeDocument/2006/relationships/customXml" Target="../ink/ink5142.xml"/><Relationship Id="rId49" Type="http://schemas.openxmlformats.org/officeDocument/2006/relationships/image" Target="../media/image618.png"/><Relationship Id="rId114" Type="http://schemas.openxmlformats.org/officeDocument/2006/relationships/customXml" Target="../ink/ink5185.xml"/><Relationship Id="rId119" Type="http://schemas.openxmlformats.org/officeDocument/2006/relationships/image" Target="../media/image653.png"/><Relationship Id="rId44" Type="http://schemas.openxmlformats.org/officeDocument/2006/relationships/customXml" Target="../ink/ink5150.xml"/><Relationship Id="rId60" Type="http://schemas.openxmlformats.org/officeDocument/2006/relationships/customXml" Target="../ink/ink5158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171.xml"/><Relationship Id="rId130" Type="http://schemas.openxmlformats.org/officeDocument/2006/relationships/customXml" Target="../ink/ink5193.xml"/><Relationship Id="rId135" Type="http://schemas.openxmlformats.org/officeDocument/2006/relationships/image" Target="../media/image661.png"/><Relationship Id="rId151" Type="http://schemas.openxmlformats.org/officeDocument/2006/relationships/image" Target="../media/image669.png"/><Relationship Id="rId156" Type="http://schemas.openxmlformats.org/officeDocument/2006/relationships/customXml" Target="../ink/ink5206.xml"/><Relationship Id="rId13" Type="http://schemas.openxmlformats.org/officeDocument/2006/relationships/image" Target="../media/image601.png"/><Relationship Id="rId18" Type="http://schemas.openxmlformats.org/officeDocument/2006/relationships/customXml" Target="../ink/ink5137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145.xml"/><Relationship Id="rId50" Type="http://schemas.openxmlformats.org/officeDocument/2006/relationships/customXml" Target="../ink/ink5153.xml"/><Relationship Id="rId55" Type="http://schemas.openxmlformats.org/officeDocument/2006/relationships/image" Target="../media/image623.png"/><Relationship Id="rId76" Type="http://schemas.openxmlformats.org/officeDocument/2006/relationships/customXml" Target="../ink/ink5166.xml"/><Relationship Id="rId97" Type="http://schemas.openxmlformats.org/officeDocument/2006/relationships/image" Target="../media/image622.png"/><Relationship Id="rId104" Type="http://schemas.openxmlformats.org/officeDocument/2006/relationships/customXml" Target="../ink/ink5180.xml"/><Relationship Id="rId120" Type="http://schemas.openxmlformats.org/officeDocument/2006/relationships/customXml" Target="../ink/ink5188.xml"/><Relationship Id="rId125" Type="http://schemas.openxmlformats.org/officeDocument/2006/relationships/image" Target="../media/image656.png"/><Relationship Id="rId141" Type="http://schemas.openxmlformats.org/officeDocument/2006/relationships/image" Target="../media/image664.png"/><Relationship Id="rId146" Type="http://schemas.openxmlformats.org/officeDocument/2006/relationships/customXml" Target="../ink/ink5201.xml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174.xml"/><Relationship Id="rId162" Type="http://schemas.openxmlformats.org/officeDocument/2006/relationships/customXml" Target="../ink/ink5209.xml"/><Relationship Id="rId2" Type="http://schemas.openxmlformats.org/officeDocument/2006/relationships/customXml" Target="../ink/ink5129.xml"/><Relationship Id="rId29" Type="http://schemas.openxmlformats.org/officeDocument/2006/relationships/image" Target="../media/image609.png"/><Relationship Id="rId24" Type="http://schemas.openxmlformats.org/officeDocument/2006/relationships/customXml" Target="../ink/ink5140.xml"/><Relationship Id="rId40" Type="http://schemas.openxmlformats.org/officeDocument/2006/relationships/customXml" Target="../ink/ink5148.xml"/><Relationship Id="rId45" Type="http://schemas.openxmlformats.org/officeDocument/2006/relationships/image" Target="../media/image616.png"/><Relationship Id="rId66" Type="http://schemas.openxmlformats.org/officeDocument/2006/relationships/customXml" Target="../ink/ink5161.xml"/><Relationship Id="rId87" Type="http://schemas.openxmlformats.org/officeDocument/2006/relationships/image" Target="../media/image639.png"/><Relationship Id="rId110" Type="http://schemas.openxmlformats.org/officeDocument/2006/relationships/customXml" Target="../ink/ink5183.xml"/><Relationship Id="rId115" Type="http://schemas.openxmlformats.org/officeDocument/2006/relationships/image" Target="../media/image651.png"/><Relationship Id="rId131" Type="http://schemas.openxmlformats.org/officeDocument/2006/relationships/image" Target="../media/image659.png"/><Relationship Id="rId136" Type="http://schemas.openxmlformats.org/officeDocument/2006/relationships/customXml" Target="../ink/ink5196.xml"/><Relationship Id="rId157" Type="http://schemas.openxmlformats.org/officeDocument/2006/relationships/image" Target="../media/image672.png"/><Relationship Id="rId61" Type="http://schemas.openxmlformats.org/officeDocument/2006/relationships/image" Target="../media/image626.png"/><Relationship Id="rId82" Type="http://schemas.openxmlformats.org/officeDocument/2006/relationships/customXml" Target="../ink/ink5169.xml"/><Relationship Id="rId152" Type="http://schemas.openxmlformats.org/officeDocument/2006/relationships/customXml" Target="../ink/ink5204.xml"/><Relationship Id="rId19" Type="http://schemas.openxmlformats.org/officeDocument/2006/relationships/image" Target="../media/image604.png"/><Relationship Id="rId14" Type="http://schemas.openxmlformats.org/officeDocument/2006/relationships/customXml" Target="../ink/ink5135.xml"/><Relationship Id="rId30" Type="http://schemas.openxmlformats.org/officeDocument/2006/relationships/customXml" Target="../ink/ink5143.xml"/><Relationship Id="rId35" Type="http://schemas.openxmlformats.org/officeDocument/2006/relationships/image" Target="../media/image612.png"/><Relationship Id="rId56" Type="http://schemas.openxmlformats.org/officeDocument/2006/relationships/customXml" Target="../ink/ink5156.xml"/><Relationship Id="rId77" Type="http://schemas.openxmlformats.org/officeDocument/2006/relationships/image" Target="../media/image634.png"/><Relationship Id="rId100" Type="http://schemas.openxmlformats.org/officeDocument/2006/relationships/customXml" Target="../ink/ink5178.xml"/><Relationship Id="rId105" Type="http://schemas.openxmlformats.org/officeDocument/2006/relationships/image" Target="../media/image646.png"/><Relationship Id="rId126" Type="http://schemas.openxmlformats.org/officeDocument/2006/relationships/customXml" Target="../ink/ink5191.xml"/><Relationship Id="rId147" Type="http://schemas.openxmlformats.org/officeDocument/2006/relationships/image" Target="../media/image667.png"/><Relationship Id="rId8" Type="http://schemas.openxmlformats.org/officeDocument/2006/relationships/customXml" Target="../ink/ink5132.xml"/><Relationship Id="rId51" Type="http://schemas.openxmlformats.org/officeDocument/2006/relationships/image" Target="../media/image619.png"/><Relationship Id="rId72" Type="http://schemas.openxmlformats.org/officeDocument/2006/relationships/customXml" Target="../ink/ink5164.xml"/><Relationship Id="rId93" Type="http://schemas.openxmlformats.org/officeDocument/2006/relationships/image" Target="../media/image642.png"/><Relationship Id="rId98" Type="http://schemas.openxmlformats.org/officeDocument/2006/relationships/customXml" Target="../ink/ink5177.xml"/><Relationship Id="rId121" Type="http://schemas.openxmlformats.org/officeDocument/2006/relationships/image" Target="../media/image654.png"/><Relationship Id="rId142" Type="http://schemas.openxmlformats.org/officeDocument/2006/relationships/customXml" Target="../ink/ink5199.xml"/><Relationship Id="rId163" Type="http://schemas.openxmlformats.org/officeDocument/2006/relationships/image" Target="../media/image675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151.xml"/><Relationship Id="rId67" Type="http://schemas.openxmlformats.org/officeDocument/2006/relationships/image" Target="../media/image629.png"/><Relationship Id="rId116" Type="http://schemas.openxmlformats.org/officeDocument/2006/relationships/customXml" Target="../ink/ink5186.xml"/><Relationship Id="rId137" Type="http://schemas.openxmlformats.org/officeDocument/2006/relationships/image" Target="../media/image662.png"/><Relationship Id="rId158" Type="http://schemas.openxmlformats.org/officeDocument/2006/relationships/customXml" Target="../ink/ink5207.xml"/><Relationship Id="rId20" Type="http://schemas.openxmlformats.org/officeDocument/2006/relationships/customXml" Target="../ink/ink5138.xml"/><Relationship Id="rId41" Type="http://schemas.openxmlformats.org/officeDocument/2006/relationships/image" Target="../media/image614.png"/><Relationship Id="rId62" Type="http://schemas.openxmlformats.org/officeDocument/2006/relationships/customXml" Target="../ink/ink5159.xml"/><Relationship Id="rId83" Type="http://schemas.openxmlformats.org/officeDocument/2006/relationships/image" Target="../media/image637.png"/><Relationship Id="rId88" Type="http://schemas.openxmlformats.org/officeDocument/2006/relationships/customXml" Target="../ink/ink5172.xml"/><Relationship Id="rId111" Type="http://schemas.openxmlformats.org/officeDocument/2006/relationships/image" Target="../media/image649.png"/><Relationship Id="rId132" Type="http://schemas.openxmlformats.org/officeDocument/2006/relationships/customXml" Target="../ink/ink5194.xml"/><Relationship Id="rId153" Type="http://schemas.openxmlformats.org/officeDocument/2006/relationships/image" Target="../media/image670.png"/><Relationship Id="rId15" Type="http://schemas.openxmlformats.org/officeDocument/2006/relationships/image" Target="../media/image602.png"/><Relationship Id="rId36" Type="http://schemas.openxmlformats.org/officeDocument/2006/relationships/customXml" Target="../ink/ink5146.xml"/><Relationship Id="rId57" Type="http://schemas.openxmlformats.org/officeDocument/2006/relationships/image" Target="../media/image624.png"/><Relationship Id="rId106" Type="http://schemas.openxmlformats.org/officeDocument/2006/relationships/customXml" Target="../ink/ink5181.xml"/><Relationship Id="rId127" Type="http://schemas.openxmlformats.org/officeDocument/2006/relationships/image" Target="../media/image657.png"/><Relationship Id="rId10" Type="http://schemas.openxmlformats.org/officeDocument/2006/relationships/customXml" Target="../ink/ink5133.xml"/><Relationship Id="rId31" Type="http://schemas.openxmlformats.org/officeDocument/2006/relationships/image" Target="../media/image610.png"/><Relationship Id="rId52" Type="http://schemas.openxmlformats.org/officeDocument/2006/relationships/customXml" Target="../ink/ink5154.xml"/><Relationship Id="rId73" Type="http://schemas.openxmlformats.org/officeDocument/2006/relationships/image" Target="../media/image632.png"/><Relationship Id="rId78" Type="http://schemas.openxmlformats.org/officeDocument/2006/relationships/customXml" Target="../ink/ink5167.xml"/><Relationship Id="rId94" Type="http://schemas.openxmlformats.org/officeDocument/2006/relationships/customXml" Target="../ink/ink5175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189.xml"/><Relationship Id="rId143" Type="http://schemas.openxmlformats.org/officeDocument/2006/relationships/image" Target="../media/image665.png"/><Relationship Id="rId148" Type="http://schemas.openxmlformats.org/officeDocument/2006/relationships/customXml" Target="../ink/ink5202.xml"/><Relationship Id="rId164" Type="http://schemas.openxmlformats.org/officeDocument/2006/relationships/customXml" Target="../ink/ink5210.xml"/><Relationship Id="rId4" Type="http://schemas.openxmlformats.org/officeDocument/2006/relationships/customXml" Target="../ink/ink5130.xml"/><Relationship Id="rId9" Type="http://schemas.openxmlformats.org/officeDocument/2006/relationships/image" Target="../media/image599.png"/><Relationship Id="rId26" Type="http://schemas.openxmlformats.org/officeDocument/2006/relationships/customXml" Target="../ink/ink5141.xml"/><Relationship Id="rId47" Type="http://schemas.openxmlformats.org/officeDocument/2006/relationships/image" Target="../media/image617.png"/><Relationship Id="rId68" Type="http://schemas.openxmlformats.org/officeDocument/2006/relationships/customXml" Target="../ink/ink5162.xml"/><Relationship Id="rId89" Type="http://schemas.openxmlformats.org/officeDocument/2006/relationships/image" Target="../media/image640.png"/><Relationship Id="rId112" Type="http://schemas.openxmlformats.org/officeDocument/2006/relationships/customXml" Target="../ink/ink5184.xml"/><Relationship Id="rId133" Type="http://schemas.openxmlformats.org/officeDocument/2006/relationships/image" Target="../media/image660.png"/><Relationship Id="rId154" Type="http://schemas.openxmlformats.org/officeDocument/2006/relationships/customXml" Target="../ink/ink5205.xml"/><Relationship Id="rId16" Type="http://schemas.openxmlformats.org/officeDocument/2006/relationships/customXml" Target="../ink/ink5136.xml"/><Relationship Id="rId37" Type="http://schemas.openxmlformats.org/officeDocument/2006/relationships/image" Target="../media/image550.png"/><Relationship Id="rId58" Type="http://schemas.openxmlformats.org/officeDocument/2006/relationships/customXml" Target="../ink/ink5157.xml"/><Relationship Id="rId79" Type="http://schemas.openxmlformats.org/officeDocument/2006/relationships/image" Target="../media/image635.png"/><Relationship Id="rId102" Type="http://schemas.openxmlformats.org/officeDocument/2006/relationships/customXml" Target="../ink/ink5179.xml"/><Relationship Id="rId123" Type="http://schemas.openxmlformats.org/officeDocument/2006/relationships/image" Target="../media/image655.png"/><Relationship Id="rId144" Type="http://schemas.openxmlformats.org/officeDocument/2006/relationships/customXml" Target="../ink/ink5200.xml"/><Relationship Id="rId90" Type="http://schemas.openxmlformats.org/officeDocument/2006/relationships/customXml" Target="../ink/ink5173.xml"/><Relationship Id="rId165" Type="http://schemas.openxmlformats.org/officeDocument/2006/relationships/image" Target="../media/image676.png"/><Relationship Id="rId27" Type="http://schemas.openxmlformats.org/officeDocument/2006/relationships/image" Target="../media/image608.png"/><Relationship Id="rId48" Type="http://schemas.openxmlformats.org/officeDocument/2006/relationships/customXml" Target="../ink/ink5152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195.xml"/><Relationship Id="rId80" Type="http://schemas.openxmlformats.org/officeDocument/2006/relationships/customXml" Target="../ink/ink5168.xml"/><Relationship Id="rId155" Type="http://schemas.openxmlformats.org/officeDocument/2006/relationships/image" Target="../media/image671.png"/></Relationships>
</file>

<file path=ppt/slides/_rels/slide9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231.xml"/><Relationship Id="rId63" Type="http://schemas.openxmlformats.org/officeDocument/2006/relationships/image" Target="../media/image627.png"/><Relationship Id="rId84" Type="http://schemas.openxmlformats.org/officeDocument/2006/relationships/customXml" Target="../ink/ink5252.xml"/><Relationship Id="rId138" Type="http://schemas.openxmlformats.org/officeDocument/2006/relationships/customXml" Target="../ink/ink5279.xml"/><Relationship Id="rId16" Type="http://schemas.openxmlformats.org/officeDocument/2006/relationships/customXml" Target="../ink/ink5218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226.xml"/><Relationship Id="rId37" Type="http://schemas.openxmlformats.org/officeDocument/2006/relationships/image" Target="../media/image550.png"/><Relationship Id="rId53" Type="http://schemas.openxmlformats.org/officeDocument/2006/relationships/image" Target="../media/image620.png"/><Relationship Id="rId58" Type="http://schemas.openxmlformats.org/officeDocument/2006/relationships/customXml" Target="../ink/ink5239.xml"/><Relationship Id="rId74" Type="http://schemas.openxmlformats.org/officeDocument/2006/relationships/customXml" Target="../ink/ink5247.xml"/><Relationship Id="rId79" Type="http://schemas.openxmlformats.org/officeDocument/2006/relationships/image" Target="../media/image635.png"/><Relationship Id="rId102" Type="http://schemas.openxmlformats.org/officeDocument/2006/relationships/customXml" Target="../ink/ink5261.xml"/><Relationship Id="rId123" Type="http://schemas.openxmlformats.org/officeDocument/2006/relationships/image" Target="../media/image655.png"/><Relationship Id="rId128" Type="http://schemas.openxmlformats.org/officeDocument/2006/relationships/customXml" Target="../ink/ink5274.xml"/><Relationship Id="rId5" Type="http://schemas.openxmlformats.org/officeDocument/2006/relationships/image" Target="../media/image597.png"/><Relationship Id="rId90" Type="http://schemas.openxmlformats.org/officeDocument/2006/relationships/customXml" Target="../ink/ink5255.xml"/><Relationship Id="rId95" Type="http://schemas.openxmlformats.org/officeDocument/2006/relationships/image" Target="../media/image621.png"/><Relationship Id="rId22" Type="http://schemas.openxmlformats.org/officeDocument/2006/relationships/customXml" Target="../ink/ink5221.xml"/><Relationship Id="rId27" Type="http://schemas.openxmlformats.org/officeDocument/2006/relationships/image" Target="../media/image608.png"/><Relationship Id="rId43" Type="http://schemas.openxmlformats.org/officeDocument/2006/relationships/image" Target="../media/image615.png"/><Relationship Id="rId48" Type="http://schemas.openxmlformats.org/officeDocument/2006/relationships/customXml" Target="../ink/ink5234.xml"/><Relationship Id="rId64" Type="http://schemas.openxmlformats.org/officeDocument/2006/relationships/customXml" Target="../ink/ink5242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18" Type="http://schemas.openxmlformats.org/officeDocument/2006/relationships/customXml" Target="../ink/ink5269.xml"/><Relationship Id="rId134" Type="http://schemas.openxmlformats.org/officeDocument/2006/relationships/customXml" Target="../ink/ink5277.xml"/><Relationship Id="rId139" Type="http://schemas.openxmlformats.org/officeDocument/2006/relationships/image" Target="../media/image681.png"/><Relationship Id="rId80" Type="http://schemas.openxmlformats.org/officeDocument/2006/relationships/customXml" Target="../ink/ink5250.xml"/><Relationship Id="rId85" Type="http://schemas.openxmlformats.org/officeDocument/2006/relationships/image" Target="../media/image638.png"/><Relationship Id="rId12" Type="http://schemas.openxmlformats.org/officeDocument/2006/relationships/customXml" Target="../ink/ink5216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229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264.xml"/><Relationship Id="rId124" Type="http://schemas.openxmlformats.org/officeDocument/2006/relationships/customXml" Target="../ink/ink5272.xml"/><Relationship Id="rId129" Type="http://schemas.openxmlformats.org/officeDocument/2006/relationships/image" Target="../media/image658.png"/><Relationship Id="rId54" Type="http://schemas.openxmlformats.org/officeDocument/2006/relationships/customXml" Target="../ink/ink5237.xml"/><Relationship Id="rId70" Type="http://schemas.openxmlformats.org/officeDocument/2006/relationships/customXml" Target="../ink/ink5245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25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13.xml"/><Relationship Id="rId23" Type="http://schemas.openxmlformats.org/officeDocument/2006/relationships/image" Target="../media/image606.png"/><Relationship Id="rId28" Type="http://schemas.openxmlformats.org/officeDocument/2006/relationships/customXml" Target="../ink/ink5224.xml"/><Relationship Id="rId49" Type="http://schemas.openxmlformats.org/officeDocument/2006/relationships/image" Target="../media/image618.png"/><Relationship Id="rId114" Type="http://schemas.openxmlformats.org/officeDocument/2006/relationships/customXml" Target="../ink/ink5267.xml"/><Relationship Id="rId119" Type="http://schemas.openxmlformats.org/officeDocument/2006/relationships/image" Target="../media/image653.png"/><Relationship Id="rId44" Type="http://schemas.openxmlformats.org/officeDocument/2006/relationships/customXml" Target="../ink/ink5232.xml"/><Relationship Id="rId60" Type="http://schemas.openxmlformats.org/officeDocument/2006/relationships/customXml" Target="../ink/ink5240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253.xml"/><Relationship Id="rId130" Type="http://schemas.openxmlformats.org/officeDocument/2006/relationships/customXml" Target="../ink/ink5275.xml"/><Relationship Id="rId135" Type="http://schemas.openxmlformats.org/officeDocument/2006/relationships/image" Target="../media/image679.png"/><Relationship Id="rId13" Type="http://schemas.openxmlformats.org/officeDocument/2006/relationships/image" Target="../media/image601.png"/><Relationship Id="rId18" Type="http://schemas.openxmlformats.org/officeDocument/2006/relationships/customXml" Target="../ink/ink5219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227.xml"/><Relationship Id="rId50" Type="http://schemas.openxmlformats.org/officeDocument/2006/relationships/customXml" Target="../ink/ink5235.xml"/><Relationship Id="rId55" Type="http://schemas.openxmlformats.org/officeDocument/2006/relationships/image" Target="../media/image623.png"/><Relationship Id="rId76" Type="http://schemas.openxmlformats.org/officeDocument/2006/relationships/customXml" Target="../ink/ink5248.xml"/><Relationship Id="rId97" Type="http://schemas.openxmlformats.org/officeDocument/2006/relationships/image" Target="../media/image622.png"/><Relationship Id="rId104" Type="http://schemas.openxmlformats.org/officeDocument/2006/relationships/customXml" Target="../ink/ink5262.xml"/><Relationship Id="rId120" Type="http://schemas.openxmlformats.org/officeDocument/2006/relationships/customXml" Target="../ink/ink5270.xml"/><Relationship Id="rId125" Type="http://schemas.openxmlformats.org/officeDocument/2006/relationships/image" Target="../media/image656.png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256.xml"/><Relationship Id="rId2" Type="http://schemas.openxmlformats.org/officeDocument/2006/relationships/customXml" Target="../ink/ink5211.xml"/><Relationship Id="rId29" Type="http://schemas.openxmlformats.org/officeDocument/2006/relationships/image" Target="../media/image609.png"/><Relationship Id="rId24" Type="http://schemas.openxmlformats.org/officeDocument/2006/relationships/customXml" Target="../ink/ink5222.xml"/><Relationship Id="rId40" Type="http://schemas.openxmlformats.org/officeDocument/2006/relationships/customXml" Target="../ink/ink5230.xml"/><Relationship Id="rId45" Type="http://schemas.openxmlformats.org/officeDocument/2006/relationships/image" Target="../media/image616.png"/><Relationship Id="rId66" Type="http://schemas.openxmlformats.org/officeDocument/2006/relationships/customXml" Target="../ink/ink5243.xml"/><Relationship Id="rId87" Type="http://schemas.openxmlformats.org/officeDocument/2006/relationships/image" Target="../media/image639.png"/><Relationship Id="rId110" Type="http://schemas.openxmlformats.org/officeDocument/2006/relationships/customXml" Target="../ink/ink5265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278.xml"/><Relationship Id="rId61" Type="http://schemas.openxmlformats.org/officeDocument/2006/relationships/image" Target="../media/image626.png"/><Relationship Id="rId82" Type="http://schemas.openxmlformats.org/officeDocument/2006/relationships/customXml" Target="../ink/ink5251.xml"/><Relationship Id="rId19" Type="http://schemas.openxmlformats.org/officeDocument/2006/relationships/image" Target="../media/image604.png"/><Relationship Id="rId14" Type="http://schemas.openxmlformats.org/officeDocument/2006/relationships/customXml" Target="../ink/ink5217.xml"/><Relationship Id="rId30" Type="http://schemas.openxmlformats.org/officeDocument/2006/relationships/customXml" Target="../ink/ink5225.xml"/><Relationship Id="rId35" Type="http://schemas.openxmlformats.org/officeDocument/2006/relationships/image" Target="../media/image612.png"/><Relationship Id="rId56" Type="http://schemas.openxmlformats.org/officeDocument/2006/relationships/customXml" Target="../ink/ink5238.xml"/><Relationship Id="rId77" Type="http://schemas.openxmlformats.org/officeDocument/2006/relationships/image" Target="../media/image634.png"/><Relationship Id="rId100" Type="http://schemas.openxmlformats.org/officeDocument/2006/relationships/customXml" Target="../ink/ink5260.xml"/><Relationship Id="rId105" Type="http://schemas.openxmlformats.org/officeDocument/2006/relationships/image" Target="../media/image646.png"/><Relationship Id="rId126" Type="http://schemas.openxmlformats.org/officeDocument/2006/relationships/customXml" Target="../ink/ink5273.xml"/><Relationship Id="rId8" Type="http://schemas.openxmlformats.org/officeDocument/2006/relationships/customXml" Target="../ink/ink5214.xml"/><Relationship Id="rId51" Type="http://schemas.openxmlformats.org/officeDocument/2006/relationships/image" Target="../media/image619.png"/><Relationship Id="rId72" Type="http://schemas.openxmlformats.org/officeDocument/2006/relationships/customXml" Target="../ink/ink5246.xml"/><Relationship Id="rId93" Type="http://schemas.openxmlformats.org/officeDocument/2006/relationships/image" Target="../media/image642.png"/><Relationship Id="rId98" Type="http://schemas.openxmlformats.org/officeDocument/2006/relationships/customXml" Target="../ink/ink5259.xml"/><Relationship Id="rId121" Type="http://schemas.openxmlformats.org/officeDocument/2006/relationships/image" Target="../media/image654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233.xml"/><Relationship Id="rId67" Type="http://schemas.openxmlformats.org/officeDocument/2006/relationships/image" Target="../media/image629.png"/><Relationship Id="rId116" Type="http://schemas.openxmlformats.org/officeDocument/2006/relationships/customXml" Target="../ink/ink5268.xml"/><Relationship Id="rId137" Type="http://schemas.openxmlformats.org/officeDocument/2006/relationships/image" Target="../media/image680.png"/><Relationship Id="rId20" Type="http://schemas.openxmlformats.org/officeDocument/2006/relationships/customXml" Target="../ink/ink5220.xml"/><Relationship Id="rId41" Type="http://schemas.openxmlformats.org/officeDocument/2006/relationships/image" Target="../media/image614.png"/><Relationship Id="rId62" Type="http://schemas.openxmlformats.org/officeDocument/2006/relationships/customXml" Target="../ink/ink5241.xml"/><Relationship Id="rId83" Type="http://schemas.openxmlformats.org/officeDocument/2006/relationships/image" Target="../media/image637.png"/><Relationship Id="rId88" Type="http://schemas.openxmlformats.org/officeDocument/2006/relationships/customXml" Target="../ink/ink5254.xml"/><Relationship Id="rId111" Type="http://schemas.openxmlformats.org/officeDocument/2006/relationships/image" Target="../media/image649.png"/><Relationship Id="rId132" Type="http://schemas.openxmlformats.org/officeDocument/2006/relationships/customXml" Target="../ink/ink5276.xml"/><Relationship Id="rId15" Type="http://schemas.openxmlformats.org/officeDocument/2006/relationships/image" Target="../media/image602.png"/><Relationship Id="rId36" Type="http://schemas.openxmlformats.org/officeDocument/2006/relationships/customXml" Target="../ink/ink5228.xml"/><Relationship Id="rId57" Type="http://schemas.openxmlformats.org/officeDocument/2006/relationships/image" Target="../media/image624.png"/><Relationship Id="rId106" Type="http://schemas.openxmlformats.org/officeDocument/2006/relationships/customXml" Target="../ink/ink5263.xml"/><Relationship Id="rId127" Type="http://schemas.openxmlformats.org/officeDocument/2006/relationships/image" Target="../media/image657.png"/><Relationship Id="rId10" Type="http://schemas.openxmlformats.org/officeDocument/2006/relationships/customXml" Target="../ink/ink5215.xml"/><Relationship Id="rId31" Type="http://schemas.openxmlformats.org/officeDocument/2006/relationships/image" Target="../media/image610.png"/><Relationship Id="rId52" Type="http://schemas.openxmlformats.org/officeDocument/2006/relationships/customXml" Target="../ink/ink5236.xml"/><Relationship Id="rId73" Type="http://schemas.openxmlformats.org/officeDocument/2006/relationships/image" Target="../media/image632.png"/><Relationship Id="rId78" Type="http://schemas.openxmlformats.org/officeDocument/2006/relationships/customXml" Target="../ink/ink5249.xml"/><Relationship Id="rId94" Type="http://schemas.openxmlformats.org/officeDocument/2006/relationships/customXml" Target="../ink/ink5257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271.xml"/><Relationship Id="rId4" Type="http://schemas.openxmlformats.org/officeDocument/2006/relationships/customXml" Target="../ink/ink5212.xml"/><Relationship Id="rId9" Type="http://schemas.openxmlformats.org/officeDocument/2006/relationships/image" Target="../media/image599.png"/><Relationship Id="rId26" Type="http://schemas.openxmlformats.org/officeDocument/2006/relationships/customXml" Target="../ink/ink5223.xml"/><Relationship Id="rId47" Type="http://schemas.openxmlformats.org/officeDocument/2006/relationships/image" Target="../media/image617.png"/><Relationship Id="rId68" Type="http://schemas.openxmlformats.org/officeDocument/2006/relationships/customXml" Target="../ink/ink5244.xml"/><Relationship Id="rId89" Type="http://schemas.openxmlformats.org/officeDocument/2006/relationships/image" Target="../media/image640.png"/><Relationship Id="rId112" Type="http://schemas.openxmlformats.org/officeDocument/2006/relationships/customXml" Target="../ink/ink5266.xml"/><Relationship Id="rId133" Type="http://schemas.openxmlformats.org/officeDocument/2006/relationships/image" Target="../media/image678.png"/></Relationships>
</file>

<file path=ppt/slides/_rels/slide9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300.xml"/><Relationship Id="rId63" Type="http://schemas.openxmlformats.org/officeDocument/2006/relationships/image" Target="../media/image627.png"/><Relationship Id="rId84" Type="http://schemas.openxmlformats.org/officeDocument/2006/relationships/customXml" Target="../ink/ink5321.xml"/><Relationship Id="rId138" Type="http://schemas.openxmlformats.org/officeDocument/2006/relationships/customXml" Target="../ink/ink5348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295.xml"/><Relationship Id="rId53" Type="http://schemas.openxmlformats.org/officeDocument/2006/relationships/image" Target="../media/image620.png"/><Relationship Id="rId74" Type="http://schemas.openxmlformats.org/officeDocument/2006/relationships/customXml" Target="../ink/ink5316.xml"/><Relationship Id="rId128" Type="http://schemas.openxmlformats.org/officeDocument/2006/relationships/customXml" Target="../ink/ink5343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22" Type="http://schemas.openxmlformats.org/officeDocument/2006/relationships/customXml" Target="../ink/ink5290.xml"/><Relationship Id="rId27" Type="http://schemas.openxmlformats.org/officeDocument/2006/relationships/image" Target="../media/image608.png"/><Relationship Id="rId43" Type="http://schemas.openxmlformats.org/officeDocument/2006/relationships/image" Target="../media/image615.png"/><Relationship Id="rId48" Type="http://schemas.openxmlformats.org/officeDocument/2006/relationships/customXml" Target="../ink/ink5303.xml"/><Relationship Id="rId64" Type="http://schemas.openxmlformats.org/officeDocument/2006/relationships/customXml" Target="../ink/ink5311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18" Type="http://schemas.openxmlformats.org/officeDocument/2006/relationships/customXml" Target="../ink/ink5338.xml"/><Relationship Id="rId134" Type="http://schemas.openxmlformats.org/officeDocument/2006/relationships/customXml" Target="../ink/ink5346.xml"/><Relationship Id="rId139" Type="http://schemas.openxmlformats.org/officeDocument/2006/relationships/image" Target="../media/image681.png"/><Relationship Id="rId80" Type="http://schemas.openxmlformats.org/officeDocument/2006/relationships/customXml" Target="../ink/ink5319.xml"/><Relationship Id="rId85" Type="http://schemas.openxmlformats.org/officeDocument/2006/relationships/image" Target="../media/image638.png"/><Relationship Id="rId12" Type="http://schemas.openxmlformats.org/officeDocument/2006/relationships/customXml" Target="../ink/ink5285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298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333.xml"/><Relationship Id="rId124" Type="http://schemas.openxmlformats.org/officeDocument/2006/relationships/customXml" Target="../ink/ink5341.xml"/><Relationship Id="rId129" Type="http://schemas.openxmlformats.org/officeDocument/2006/relationships/image" Target="../media/image658.png"/><Relationship Id="rId54" Type="http://schemas.openxmlformats.org/officeDocument/2006/relationships/customXml" Target="../ink/ink5306.xml"/><Relationship Id="rId70" Type="http://schemas.openxmlformats.org/officeDocument/2006/relationships/customXml" Target="../ink/ink5314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327.xml"/><Relationship Id="rId140" Type="http://schemas.openxmlformats.org/officeDocument/2006/relationships/customXml" Target="../ink/ink5349.xml"/><Relationship Id="rId145" Type="http://schemas.openxmlformats.org/officeDocument/2006/relationships/image" Target="../media/image68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282.xml"/><Relationship Id="rId23" Type="http://schemas.openxmlformats.org/officeDocument/2006/relationships/image" Target="../media/image606.png"/><Relationship Id="rId28" Type="http://schemas.openxmlformats.org/officeDocument/2006/relationships/customXml" Target="../ink/ink5293.xml"/><Relationship Id="rId49" Type="http://schemas.openxmlformats.org/officeDocument/2006/relationships/image" Target="../media/image618.png"/><Relationship Id="rId114" Type="http://schemas.openxmlformats.org/officeDocument/2006/relationships/customXml" Target="../ink/ink5336.xml"/><Relationship Id="rId119" Type="http://schemas.openxmlformats.org/officeDocument/2006/relationships/image" Target="../media/image653.png"/><Relationship Id="rId44" Type="http://schemas.openxmlformats.org/officeDocument/2006/relationships/customXml" Target="../ink/ink5301.xml"/><Relationship Id="rId60" Type="http://schemas.openxmlformats.org/officeDocument/2006/relationships/customXml" Target="../ink/ink5309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322.xml"/><Relationship Id="rId130" Type="http://schemas.openxmlformats.org/officeDocument/2006/relationships/customXml" Target="../ink/ink5344.xml"/><Relationship Id="rId135" Type="http://schemas.openxmlformats.org/officeDocument/2006/relationships/image" Target="../media/image679.png"/><Relationship Id="rId13" Type="http://schemas.openxmlformats.org/officeDocument/2006/relationships/image" Target="../media/image601.png"/><Relationship Id="rId18" Type="http://schemas.openxmlformats.org/officeDocument/2006/relationships/customXml" Target="../ink/ink5288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296.xml"/><Relationship Id="rId50" Type="http://schemas.openxmlformats.org/officeDocument/2006/relationships/customXml" Target="../ink/ink5304.xml"/><Relationship Id="rId55" Type="http://schemas.openxmlformats.org/officeDocument/2006/relationships/image" Target="../media/image623.png"/><Relationship Id="rId76" Type="http://schemas.openxmlformats.org/officeDocument/2006/relationships/customXml" Target="../ink/ink5317.xml"/><Relationship Id="rId97" Type="http://schemas.openxmlformats.org/officeDocument/2006/relationships/image" Target="../media/image622.png"/><Relationship Id="rId104" Type="http://schemas.openxmlformats.org/officeDocument/2006/relationships/customXml" Target="../ink/ink5331.xml"/><Relationship Id="rId120" Type="http://schemas.openxmlformats.org/officeDocument/2006/relationships/customXml" Target="../ink/ink5339.xml"/><Relationship Id="rId125" Type="http://schemas.openxmlformats.org/officeDocument/2006/relationships/image" Target="../media/image656.png"/><Relationship Id="rId141" Type="http://schemas.openxmlformats.org/officeDocument/2006/relationships/image" Target="../media/image682.png"/><Relationship Id="rId146" Type="http://schemas.openxmlformats.org/officeDocument/2006/relationships/customXml" Target="../ink/ink5352.xml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325.xml"/><Relationship Id="rId2" Type="http://schemas.openxmlformats.org/officeDocument/2006/relationships/customXml" Target="../ink/ink5280.xml"/><Relationship Id="rId29" Type="http://schemas.openxmlformats.org/officeDocument/2006/relationships/image" Target="../media/image609.png"/><Relationship Id="rId24" Type="http://schemas.openxmlformats.org/officeDocument/2006/relationships/customXml" Target="../ink/ink5291.xml"/><Relationship Id="rId40" Type="http://schemas.openxmlformats.org/officeDocument/2006/relationships/customXml" Target="../ink/ink5299.xml"/><Relationship Id="rId45" Type="http://schemas.openxmlformats.org/officeDocument/2006/relationships/image" Target="../media/image616.png"/><Relationship Id="rId66" Type="http://schemas.openxmlformats.org/officeDocument/2006/relationships/customXml" Target="../ink/ink5312.xml"/><Relationship Id="rId87" Type="http://schemas.openxmlformats.org/officeDocument/2006/relationships/image" Target="../media/image639.png"/><Relationship Id="rId110" Type="http://schemas.openxmlformats.org/officeDocument/2006/relationships/customXml" Target="../ink/ink5334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347.xml"/><Relationship Id="rId61" Type="http://schemas.openxmlformats.org/officeDocument/2006/relationships/image" Target="../media/image626.png"/><Relationship Id="rId82" Type="http://schemas.openxmlformats.org/officeDocument/2006/relationships/customXml" Target="../ink/ink5320.xml"/><Relationship Id="rId19" Type="http://schemas.openxmlformats.org/officeDocument/2006/relationships/image" Target="../media/image604.png"/><Relationship Id="rId14" Type="http://schemas.openxmlformats.org/officeDocument/2006/relationships/customXml" Target="../ink/ink5286.xml"/><Relationship Id="rId30" Type="http://schemas.openxmlformats.org/officeDocument/2006/relationships/customXml" Target="../ink/ink5294.xml"/><Relationship Id="rId35" Type="http://schemas.openxmlformats.org/officeDocument/2006/relationships/image" Target="../media/image612.png"/><Relationship Id="rId56" Type="http://schemas.openxmlformats.org/officeDocument/2006/relationships/customXml" Target="../ink/ink5307.xml"/><Relationship Id="rId77" Type="http://schemas.openxmlformats.org/officeDocument/2006/relationships/image" Target="../media/image634.png"/><Relationship Id="rId100" Type="http://schemas.openxmlformats.org/officeDocument/2006/relationships/customXml" Target="../ink/ink5329.xml"/><Relationship Id="rId105" Type="http://schemas.openxmlformats.org/officeDocument/2006/relationships/image" Target="../media/image646.png"/><Relationship Id="rId126" Type="http://schemas.openxmlformats.org/officeDocument/2006/relationships/customXml" Target="../ink/ink5342.xml"/><Relationship Id="rId147" Type="http://schemas.openxmlformats.org/officeDocument/2006/relationships/image" Target="../media/image685.png"/><Relationship Id="rId8" Type="http://schemas.openxmlformats.org/officeDocument/2006/relationships/customXml" Target="../ink/ink5283.xml"/><Relationship Id="rId51" Type="http://schemas.openxmlformats.org/officeDocument/2006/relationships/image" Target="../media/image619.png"/><Relationship Id="rId72" Type="http://schemas.openxmlformats.org/officeDocument/2006/relationships/customXml" Target="../ink/ink5315.xml"/><Relationship Id="rId93" Type="http://schemas.openxmlformats.org/officeDocument/2006/relationships/image" Target="../media/image642.png"/><Relationship Id="rId98" Type="http://schemas.openxmlformats.org/officeDocument/2006/relationships/customXml" Target="../ink/ink5328.xml"/><Relationship Id="rId121" Type="http://schemas.openxmlformats.org/officeDocument/2006/relationships/image" Target="../media/image654.png"/><Relationship Id="rId142" Type="http://schemas.openxmlformats.org/officeDocument/2006/relationships/customXml" Target="../ink/ink5350.xml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302.xml"/><Relationship Id="rId67" Type="http://schemas.openxmlformats.org/officeDocument/2006/relationships/image" Target="../media/image629.png"/><Relationship Id="rId116" Type="http://schemas.openxmlformats.org/officeDocument/2006/relationships/customXml" Target="../ink/ink5337.xml"/><Relationship Id="rId137" Type="http://schemas.openxmlformats.org/officeDocument/2006/relationships/image" Target="../media/image680.png"/><Relationship Id="rId20" Type="http://schemas.openxmlformats.org/officeDocument/2006/relationships/customXml" Target="../ink/ink5289.xml"/><Relationship Id="rId41" Type="http://schemas.openxmlformats.org/officeDocument/2006/relationships/image" Target="../media/image614.png"/><Relationship Id="rId62" Type="http://schemas.openxmlformats.org/officeDocument/2006/relationships/customXml" Target="../ink/ink5310.xml"/><Relationship Id="rId83" Type="http://schemas.openxmlformats.org/officeDocument/2006/relationships/image" Target="../media/image637.png"/><Relationship Id="rId88" Type="http://schemas.openxmlformats.org/officeDocument/2006/relationships/customXml" Target="../ink/ink5323.xml"/><Relationship Id="rId111" Type="http://schemas.openxmlformats.org/officeDocument/2006/relationships/image" Target="../media/image649.png"/><Relationship Id="rId132" Type="http://schemas.openxmlformats.org/officeDocument/2006/relationships/customXml" Target="../ink/ink5345.xml"/><Relationship Id="rId15" Type="http://schemas.openxmlformats.org/officeDocument/2006/relationships/image" Target="../media/image602.png"/><Relationship Id="rId36" Type="http://schemas.openxmlformats.org/officeDocument/2006/relationships/customXml" Target="../ink/ink5297.xml"/><Relationship Id="rId57" Type="http://schemas.openxmlformats.org/officeDocument/2006/relationships/image" Target="../media/image624.png"/><Relationship Id="rId106" Type="http://schemas.openxmlformats.org/officeDocument/2006/relationships/customXml" Target="../ink/ink5332.xml"/><Relationship Id="rId127" Type="http://schemas.openxmlformats.org/officeDocument/2006/relationships/image" Target="../media/image657.png"/><Relationship Id="rId10" Type="http://schemas.openxmlformats.org/officeDocument/2006/relationships/customXml" Target="../ink/ink5284.xml"/><Relationship Id="rId31" Type="http://schemas.openxmlformats.org/officeDocument/2006/relationships/image" Target="../media/image610.png"/><Relationship Id="rId52" Type="http://schemas.openxmlformats.org/officeDocument/2006/relationships/customXml" Target="../ink/ink5305.xml"/><Relationship Id="rId73" Type="http://schemas.openxmlformats.org/officeDocument/2006/relationships/image" Target="../media/image632.png"/><Relationship Id="rId78" Type="http://schemas.openxmlformats.org/officeDocument/2006/relationships/customXml" Target="../ink/ink5318.xml"/><Relationship Id="rId94" Type="http://schemas.openxmlformats.org/officeDocument/2006/relationships/customXml" Target="../ink/ink5326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340.xml"/><Relationship Id="rId143" Type="http://schemas.openxmlformats.org/officeDocument/2006/relationships/image" Target="../media/image683.png"/><Relationship Id="rId148" Type="http://schemas.openxmlformats.org/officeDocument/2006/relationships/customXml" Target="../ink/ink5353.xml"/><Relationship Id="rId4" Type="http://schemas.openxmlformats.org/officeDocument/2006/relationships/customXml" Target="../ink/ink5281.xml"/><Relationship Id="rId9" Type="http://schemas.openxmlformats.org/officeDocument/2006/relationships/image" Target="../media/image599.png"/><Relationship Id="rId26" Type="http://schemas.openxmlformats.org/officeDocument/2006/relationships/customXml" Target="../ink/ink5292.xml"/><Relationship Id="rId47" Type="http://schemas.openxmlformats.org/officeDocument/2006/relationships/image" Target="../media/image617.png"/><Relationship Id="rId68" Type="http://schemas.openxmlformats.org/officeDocument/2006/relationships/customXml" Target="../ink/ink5313.xml"/><Relationship Id="rId89" Type="http://schemas.openxmlformats.org/officeDocument/2006/relationships/image" Target="../media/image640.png"/><Relationship Id="rId112" Type="http://schemas.openxmlformats.org/officeDocument/2006/relationships/customXml" Target="../ink/ink5335.xml"/><Relationship Id="rId133" Type="http://schemas.openxmlformats.org/officeDocument/2006/relationships/image" Target="../media/image678.png"/><Relationship Id="rId16" Type="http://schemas.openxmlformats.org/officeDocument/2006/relationships/customXml" Target="../ink/ink5287.xml"/><Relationship Id="rId37" Type="http://schemas.openxmlformats.org/officeDocument/2006/relationships/image" Target="../media/image550.png"/><Relationship Id="rId58" Type="http://schemas.openxmlformats.org/officeDocument/2006/relationships/customXml" Target="../ink/ink5308.xml"/><Relationship Id="rId79" Type="http://schemas.openxmlformats.org/officeDocument/2006/relationships/image" Target="../media/image635.png"/><Relationship Id="rId102" Type="http://schemas.openxmlformats.org/officeDocument/2006/relationships/customXml" Target="../ink/ink5330.xml"/><Relationship Id="rId123" Type="http://schemas.openxmlformats.org/officeDocument/2006/relationships/image" Target="../media/image655.png"/><Relationship Id="rId144" Type="http://schemas.openxmlformats.org/officeDocument/2006/relationships/customXml" Target="../ink/ink5351.xml"/><Relationship Id="rId90" Type="http://schemas.openxmlformats.org/officeDocument/2006/relationships/customXml" Target="../ink/ink5324.xml"/></Relationships>
</file>

<file path=ppt/slides/_rels/slide9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374.xml"/><Relationship Id="rId63" Type="http://schemas.openxmlformats.org/officeDocument/2006/relationships/image" Target="../media/image627.png"/><Relationship Id="rId84" Type="http://schemas.openxmlformats.org/officeDocument/2006/relationships/customXml" Target="../ink/ink5395.xml"/><Relationship Id="rId138" Type="http://schemas.openxmlformats.org/officeDocument/2006/relationships/customXml" Target="../ink/ink5422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369.xml"/><Relationship Id="rId53" Type="http://schemas.openxmlformats.org/officeDocument/2006/relationships/image" Target="../media/image620.png"/><Relationship Id="rId74" Type="http://schemas.openxmlformats.org/officeDocument/2006/relationships/customXml" Target="../ink/ink5390.xml"/><Relationship Id="rId128" Type="http://schemas.openxmlformats.org/officeDocument/2006/relationships/customXml" Target="../ink/ink5417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22" Type="http://schemas.openxmlformats.org/officeDocument/2006/relationships/customXml" Target="../ink/ink5364.xml"/><Relationship Id="rId27" Type="http://schemas.openxmlformats.org/officeDocument/2006/relationships/image" Target="../media/image608.png"/><Relationship Id="rId43" Type="http://schemas.openxmlformats.org/officeDocument/2006/relationships/image" Target="../media/image615.png"/><Relationship Id="rId48" Type="http://schemas.openxmlformats.org/officeDocument/2006/relationships/customXml" Target="../ink/ink5377.xml"/><Relationship Id="rId64" Type="http://schemas.openxmlformats.org/officeDocument/2006/relationships/customXml" Target="../ink/ink5385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18" Type="http://schemas.openxmlformats.org/officeDocument/2006/relationships/customXml" Target="../ink/ink5412.xml"/><Relationship Id="rId134" Type="http://schemas.openxmlformats.org/officeDocument/2006/relationships/customXml" Target="../ink/ink5420.xml"/><Relationship Id="rId139" Type="http://schemas.openxmlformats.org/officeDocument/2006/relationships/image" Target="../media/image681.png"/><Relationship Id="rId80" Type="http://schemas.openxmlformats.org/officeDocument/2006/relationships/customXml" Target="../ink/ink5393.xml"/><Relationship Id="rId85" Type="http://schemas.openxmlformats.org/officeDocument/2006/relationships/image" Target="../media/image638.png"/><Relationship Id="rId150" Type="http://schemas.openxmlformats.org/officeDocument/2006/relationships/customXml" Target="../ink/ink5428.xml"/><Relationship Id="rId155" Type="http://schemas.openxmlformats.org/officeDocument/2006/relationships/image" Target="../media/image689.png"/><Relationship Id="rId12" Type="http://schemas.openxmlformats.org/officeDocument/2006/relationships/customXml" Target="../ink/ink5359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372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407.xml"/><Relationship Id="rId124" Type="http://schemas.openxmlformats.org/officeDocument/2006/relationships/customXml" Target="../ink/ink5415.xml"/><Relationship Id="rId129" Type="http://schemas.openxmlformats.org/officeDocument/2006/relationships/image" Target="../media/image658.png"/><Relationship Id="rId54" Type="http://schemas.openxmlformats.org/officeDocument/2006/relationships/customXml" Target="../ink/ink5380.xml"/><Relationship Id="rId70" Type="http://schemas.openxmlformats.org/officeDocument/2006/relationships/customXml" Target="../ink/ink5388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401.xml"/><Relationship Id="rId140" Type="http://schemas.openxmlformats.org/officeDocument/2006/relationships/customXml" Target="../ink/ink5423.xml"/><Relationship Id="rId145" Type="http://schemas.openxmlformats.org/officeDocument/2006/relationships/image" Target="../media/image68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356.xml"/><Relationship Id="rId23" Type="http://schemas.openxmlformats.org/officeDocument/2006/relationships/image" Target="../media/image606.png"/><Relationship Id="rId28" Type="http://schemas.openxmlformats.org/officeDocument/2006/relationships/customXml" Target="../ink/ink5367.xml"/><Relationship Id="rId49" Type="http://schemas.openxmlformats.org/officeDocument/2006/relationships/image" Target="../media/image618.png"/><Relationship Id="rId114" Type="http://schemas.openxmlformats.org/officeDocument/2006/relationships/customXml" Target="../ink/ink5410.xml"/><Relationship Id="rId119" Type="http://schemas.openxmlformats.org/officeDocument/2006/relationships/image" Target="../media/image653.png"/><Relationship Id="rId44" Type="http://schemas.openxmlformats.org/officeDocument/2006/relationships/customXml" Target="../ink/ink5375.xml"/><Relationship Id="rId60" Type="http://schemas.openxmlformats.org/officeDocument/2006/relationships/customXml" Target="../ink/ink5383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396.xml"/><Relationship Id="rId130" Type="http://schemas.openxmlformats.org/officeDocument/2006/relationships/customXml" Target="../ink/ink5418.xml"/><Relationship Id="rId135" Type="http://schemas.openxmlformats.org/officeDocument/2006/relationships/image" Target="../media/image679.png"/><Relationship Id="rId151" Type="http://schemas.openxmlformats.org/officeDocument/2006/relationships/image" Target="../media/image687.png"/><Relationship Id="rId13" Type="http://schemas.openxmlformats.org/officeDocument/2006/relationships/image" Target="../media/image601.png"/><Relationship Id="rId18" Type="http://schemas.openxmlformats.org/officeDocument/2006/relationships/customXml" Target="../ink/ink5362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370.xml"/><Relationship Id="rId50" Type="http://schemas.openxmlformats.org/officeDocument/2006/relationships/customXml" Target="../ink/ink5378.xml"/><Relationship Id="rId55" Type="http://schemas.openxmlformats.org/officeDocument/2006/relationships/image" Target="../media/image623.png"/><Relationship Id="rId76" Type="http://schemas.openxmlformats.org/officeDocument/2006/relationships/customXml" Target="../ink/ink5391.xml"/><Relationship Id="rId97" Type="http://schemas.openxmlformats.org/officeDocument/2006/relationships/image" Target="../media/image622.png"/><Relationship Id="rId104" Type="http://schemas.openxmlformats.org/officeDocument/2006/relationships/customXml" Target="../ink/ink5405.xml"/><Relationship Id="rId120" Type="http://schemas.openxmlformats.org/officeDocument/2006/relationships/customXml" Target="../ink/ink5413.xml"/><Relationship Id="rId125" Type="http://schemas.openxmlformats.org/officeDocument/2006/relationships/image" Target="../media/image656.png"/><Relationship Id="rId141" Type="http://schemas.openxmlformats.org/officeDocument/2006/relationships/image" Target="../media/image682.png"/><Relationship Id="rId146" Type="http://schemas.openxmlformats.org/officeDocument/2006/relationships/customXml" Target="../ink/ink5426.xml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399.xml"/><Relationship Id="rId2" Type="http://schemas.openxmlformats.org/officeDocument/2006/relationships/customXml" Target="../ink/ink5354.xml"/><Relationship Id="rId29" Type="http://schemas.openxmlformats.org/officeDocument/2006/relationships/image" Target="../media/image609.png"/><Relationship Id="rId24" Type="http://schemas.openxmlformats.org/officeDocument/2006/relationships/customXml" Target="../ink/ink5365.xml"/><Relationship Id="rId40" Type="http://schemas.openxmlformats.org/officeDocument/2006/relationships/customXml" Target="../ink/ink5373.xml"/><Relationship Id="rId45" Type="http://schemas.openxmlformats.org/officeDocument/2006/relationships/image" Target="../media/image616.png"/><Relationship Id="rId66" Type="http://schemas.openxmlformats.org/officeDocument/2006/relationships/customXml" Target="../ink/ink5386.xml"/><Relationship Id="rId87" Type="http://schemas.openxmlformats.org/officeDocument/2006/relationships/image" Target="../media/image639.png"/><Relationship Id="rId110" Type="http://schemas.openxmlformats.org/officeDocument/2006/relationships/customXml" Target="../ink/ink5408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421.xml"/><Relationship Id="rId61" Type="http://schemas.openxmlformats.org/officeDocument/2006/relationships/image" Target="../media/image626.png"/><Relationship Id="rId82" Type="http://schemas.openxmlformats.org/officeDocument/2006/relationships/customXml" Target="../ink/ink5394.xml"/><Relationship Id="rId152" Type="http://schemas.openxmlformats.org/officeDocument/2006/relationships/customXml" Target="../ink/ink5429.xml"/><Relationship Id="rId19" Type="http://schemas.openxmlformats.org/officeDocument/2006/relationships/image" Target="../media/image604.png"/><Relationship Id="rId14" Type="http://schemas.openxmlformats.org/officeDocument/2006/relationships/customXml" Target="../ink/ink5360.xml"/><Relationship Id="rId30" Type="http://schemas.openxmlformats.org/officeDocument/2006/relationships/customXml" Target="../ink/ink5368.xml"/><Relationship Id="rId35" Type="http://schemas.openxmlformats.org/officeDocument/2006/relationships/image" Target="../media/image612.png"/><Relationship Id="rId56" Type="http://schemas.openxmlformats.org/officeDocument/2006/relationships/customXml" Target="../ink/ink5381.xml"/><Relationship Id="rId77" Type="http://schemas.openxmlformats.org/officeDocument/2006/relationships/image" Target="../media/image634.png"/><Relationship Id="rId100" Type="http://schemas.openxmlformats.org/officeDocument/2006/relationships/customXml" Target="../ink/ink5403.xml"/><Relationship Id="rId105" Type="http://schemas.openxmlformats.org/officeDocument/2006/relationships/image" Target="../media/image646.png"/><Relationship Id="rId126" Type="http://schemas.openxmlformats.org/officeDocument/2006/relationships/customXml" Target="../ink/ink5416.xml"/><Relationship Id="rId147" Type="http://schemas.openxmlformats.org/officeDocument/2006/relationships/image" Target="../media/image685.png"/><Relationship Id="rId8" Type="http://schemas.openxmlformats.org/officeDocument/2006/relationships/customXml" Target="../ink/ink5357.xml"/><Relationship Id="rId51" Type="http://schemas.openxmlformats.org/officeDocument/2006/relationships/image" Target="../media/image619.png"/><Relationship Id="rId72" Type="http://schemas.openxmlformats.org/officeDocument/2006/relationships/customXml" Target="../ink/ink5389.xml"/><Relationship Id="rId93" Type="http://schemas.openxmlformats.org/officeDocument/2006/relationships/image" Target="../media/image642.png"/><Relationship Id="rId98" Type="http://schemas.openxmlformats.org/officeDocument/2006/relationships/customXml" Target="../ink/ink5402.xml"/><Relationship Id="rId121" Type="http://schemas.openxmlformats.org/officeDocument/2006/relationships/image" Target="../media/image654.png"/><Relationship Id="rId142" Type="http://schemas.openxmlformats.org/officeDocument/2006/relationships/customXml" Target="../ink/ink5424.xml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376.xml"/><Relationship Id="rId67" Type="http://schemas.openxmlformats.org/officeDocument/2006/relationships/image" Target="../media/image629.png"/><Relationship Id="rId116" Type="http://schemas.openxmlformats.org/officeDocument/2006/relationships/customXml" Target="../ink/ink5411.xml"/><Relationship Id="rId137" Type="http://schemas.openxmlformats.org/officeDocument/2006/relationships/image" Target="../media/image680.png"/><Relationship Id="rId20" Type="http://schemas.openxmlformats.org/officeDocument/2006/relationships/customXml" Target="../ink/ink5363.xml"/><Relationship Id="rId41" Type="http://schemas.openxmlformats.org/officeDocument/2006/relationships/image" Target="../media/image614.png"/><Relationship Id="rId62" Type="http://schemas.openxmlformats.org/officeDocument/2006/relationships/customXml" Target="../ink/ink5384.xml"/><Relationship Id="rId83" Type="http://schemas.openxmlformats.org/officeDocument/2006/relationships/image" Target="../media/image637.png"/><Relationship Id="rId88" Type="http://schemas.openxmlformats.org/officeDocument/2006/relationships/customXml" Target="../ink/ink5397.xml"/><Relationship Id="rId111" Type="http://schemas.openxmlformats.org/officeDocument/2006/relationships/image" Target="../media/image649.png"/><Relationship Id="rId132" Type="http://schemas.openxmlformats.org/officeDocument/2006/relationships/customXml" Target="../ink/ink5419.xml"/><Relationship Id="rId153" Type="http://schemas.openxmlformats.org/officeDocument/2006/relationships/image" Target="../media/image688.png"/><Relationship Id="rId15" Type="http://schemas.openxmlformats.org/officeDocument/2006/relationships/image" Target="../media/image602.png"/><Relationship Id="rId36" Type="http://schemas.openxmlformats.org/officeDocument/2006/relationships/customXml" Target="../ink/ink5371.xml"/><Relationship Id="rId57" Type="http://schemas.openxmlformats.org/officeDocument/2006/relationships/image" Target="../media/image624.png"/><Relationship Id="rId106" Type="http://schemas.openxmlformats.org/officeDocument/2006/relationships/customXml" Target="../ink/ink5406.xml"/><Relationship Id="rId127" Type="http://schemas.openxmlformats.org/officeDocument/2006/relationships/image" Target="../media/image657.png"/><Relationship Id="rId10" Type="http://schemas.openxmlformats.org/officeDocument/2006/relationships/customXml" Target="../ink/ink5358.xml"/><Relationship Id="rId31" Type="http://schemas.openxmlformats.org/officeDocument/2006/relationships/image" Target="../media/image610.png"/><Relationship Id="rId52" Type="http://schemas.openxmlformats.org/officeDocument/2006/relationships/customXml" Target="../ink/ink5379.xml"/><Relationship Id="rId73" Type="http://schemas.openxmlformats.org/officeDocument/2006/relationships/image" Target="../media/image632.png"/><Relationship Id="rId78" Type="http://schemas.openxmlformats.org/officeDocument/2006/relationships/customXml" Target="../ink/ink5392.xml"/><Relationship Id="rId94" Type="http://schemas.openxmlformats.org/officeDocument/2006/relationships/customXml" Target="../ink/ink5400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414.xml"/><Relationship Id="rId143" Type="http://schemas.openxmlformats.org/officeDocument/2006/relationships/image" Target="../media/image683.png"/><Relationship Id="rId148" Type="http://schemas.openxmlformats.org/officeDocument/2006/relationships/customXml" Target="../ink/ink5427.xml"/><Relationship Id="rId4" Type="http://schemas.openxmlformats.org/officeDocument/2006/relationships/customXml" Target="../ink/ink5355.xml"/><Relationship Id="rId9" Type="http://schemas.openxmlformats.org/officeDocument/2006/relationships/image" Target="../media/image599.png"/><Relationship Id="rId26" Type="http://schemas.openxmlformats.org/officeDocument/2006/relationships/customXml" Target="../ink/ink5366.xml"/><Relationship Id="rId47" Type="http://schemas.openxmlformats.org/officeDocument/2006/relationships/image" Target="../media/image617.png"/><Relationship Id="rId68" Type="http://schemas.openxmlformats.org/officeDocument/2006/relationships/customXml" Target="../ink/ink5387.xml"/><Relationship Id="rId89" Type="http://schemas.openxmlformats.org/officeDocument/2006/relationships/image" Target="../media/image640.png"/><Relationship Id="rId112" Type="http://schemas.openxmlformats.org/officeDocument/2006/relationships/customXml" Target="../ink/ink5409.xml"/><Relationship Id="rId133" Type="http://schemas.openxmlformats.org/officeDocument/2006/relationships/image" Target="../media/image678.png"/><Relationship Id="rId154" Type="http://schemas.openxmlformats.org/officeDocument/2006/relationships/customXml" Target="../ink/ink5430.xml"/><Relationship Id="rId16" Type="http://schemas.openxmlformats.org/officeDocument/2006/relationships/customXml" Target="../ink/ink5361.xml"/><Relationship Id="rId37" Type="http://schemas.openxmlformats.org/officeDocument/2006/relationships/image" Target="../media/image550.png"/><Relationship Id="rId58" Type="http://schemas.openxmlformats.org/officeDocument/2006/relationships/customXml" Target="../ink/ink5382.xml"/><Relationship Id="rId79" Type="http://schemas.openxmlformats.org/officeDocument/2006/relationships/image" Target="../media/image635.png"/><Relationship Id="rId102" Type="http://schemas.openxmlformats.org/officeDocument/2006/relationships/customXml" Target="../ink/ink5404.xml"/><Relationship Id="rId123" Type="http://schemas.openxmlformats.org/officeDocument/2006/relationships/image" Target="../media/image655.png"/><Relationship Id="rId144" Type="http://schemas.openxmlformats.org/officeDocument/2006/relationships/customXml" Target="../ink/ink5425.xml"/><Relationship Id="rId90" Type="http://schemas.openxmlformats.org/officeDocument/2006/relationships/customXml" Target="../ink/ink5398.xml"/></Relationships>
</file>

<file path=ppt/slides/_rels/slide9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451.xml"/><Relationship Id="rId63" Type="http://schemas.openxmlformats.org/officeDocument/2006/relationships/image" Target="../media/image627.png"/><Relationship Id="rId84" Type="http://schemas.openxmlformats.org/officeDocument/2006/relationships/customXml" Target="../ink/ink5472.xml"/><Relationship Id="rId138" Type="http://schemas.openxmlformats.org/officeDocument/2006/relationships/customXml" Target="../ink/ink5499.xml"/><Relationship Id="rId159" Type="http://schemas.openxmlformats.org/officeDocument/2006/relationships/image" Target="../media/image691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446.xml"/><Relationship Id="rId53" Type="http://schemas.openxmlformats.org/officeDocument/2006/relationships/image" Target="../media/image620.png"/><Relationship Id="rId74" Type="http://schemas.openxmlformats.org/officeDocument/2006/relationships/customXml" Target="../ink/ink5467.xml"/><Relationship Id="rId128" Type="http://schemas.openxmlformats.org/officeDocument/2006/relationships/customXml" Target="../ink/ink5494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510.xml"/><Relationship Id="rId22" Type="http://schemas.openxmlformats.org/officeDocument/2006/relationships/customXml" Target="../ink/ink5441.xml"/><Relationship Id="rId43" Type="http://schemas.openxmlformats.org/officeDocument/2006/relationships/image" Target="../media/image615.png"/><Relationship Id="rId64" Type="http://schemas.openxmlformats.org/officeDocument/2006/relationships/customXml" Target="../ink/ink5462.xml"/><Relationship Id="rId118" Type="http://schemas.openxmlformats.org/officeDocument/2006/relationships/customXml" Target="../ink/ink5489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5505.xml"/><Relationship Id="rId12" Type="http://schemas.openxmlformats.org/officeDocument/2006/relationships/customXml" Target="../ink/ink5436.xml"/><Relationship Id="rId17" Type="http://schemas.openxmlformats.org/officeDocument/2006/relationships/image" Target="../media/image603.png"/><Relationship Id="rId33" Type="http://schemas.openxmlformats.org/officeDocument/2006/relationships/image" Target="../media/image611.png"/><Relationship Id="rId38" Type="http://schemas.openxmlformats.org/officeDocument/2006/relationships/customXml" Target="../ink/ink5449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08" Type="http://schemas.openxmlformats.org/officeDocument/2006/relationships/customXml" Target="../ink/ink5484.xml"/><Relationship Id="rId124" Type="http://schemas.openxmlformats.org/officeDocument/2006/relationships/customXml" Target="../ink/ink5492.xml"/><Relationship Id="rId129" Type="http://schemas.openxmlformats.org/officeDocument/2006/relationships/image" Target="../media/image658.png"/><Relationship Id="rId54" Type="http://schemas.openxmlformats.org/officeDocument/2006/relationships/customXml" Target="../ink/ink5457.xml"/><Relationship Id="rId70" Type="http://schemas.openxmlformats.org/officeDocument/2006/relationships/customXml" Target="../ink/ink5465.xml"/><Relationship Id="rId75" Type="http://schemas.openxmlformats.org/officeDocument/2006/relationships/image" Target="../media/image633.png"/><Relationship Id="rId91" Type="http://schemas.openxmlformats.org/officeDocument/2006/relationships/image" Target="../media/image641.png"/><Relationship Id="rId96" Type="http://schemas.openxmlformats.org/officeDocument/2006/relationships/customXml" Target="../ink/ink5478.xml"/><Relationship Id="rId140" Type="http://schemas.openxmlformats.org/officeDocument/2006/relationships/customXml" Target="../ink/ink5500.xml"/><Relationship Id="rId145" Type="http://schemas.openxmlformats.org/officeDocument/2006/relationships/image" Target="../media/image684.png"/><Relationship Id="rId161" Type="http://schemas.openxmlformats.org/officeDocument/2006/relationships/image" Target="../media/image69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5433.xml"/><Relationship Id="rId23" Type="http://schemas.openxmlformats.org/officeDocument/2006/relationships/image" Target="../media/image606.png"/><Relationship Id="rId28" Type="http://schemas.openxmlformats.org/officeDocument/2006/relationships/customXml" Target="../ink/ink5444.xml"/><Relationship Id="rId49" Type="http://schemas.openxmlformats.org/officeDocument/2006/relationships/image" Target="../media/image618.png"/><Relationship Id="rId114" Type="http://schemas.openxmlformats.org/officeDocument/2006/relationships/customXml" Target="../ink/ink5487.xml"/><Relationship Id="rId119" Type="http://schemas.openxmlformats.org/officeDocument/2006/relationships/image" Target="../media/image653.png"/><Relationship Id="rId44" Type="http://schemas.openxmlformats.org/officeDocument/2006/relationships/customXml" Target="../ink/ink5452.xml"/><Relationship Id="rId60" Type="http://schemas.openxmlformats.org/officeDocument/2006/relationships/customXml" Target="../ink/ink5460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473.xml"/><Relationship Id="rId130" Type="http://schemas.openxmlformats.org/officeDocument/2006/relationships/customXml" Target="../ink/ink5495.xml"/><Relationship Id="rId135" Type="http://schemas.openxmlformats.org/officeDocument/2006/relationships/image" Target="../media/image679.png"/><Relationship Id="rId151" Type="http://schemas.openxmlformats.org/officeDocument/2006/relationships/image" Target="../media/image687.png"/><Relationship Id="rId156" Type="http://schemas.openxmlformats.org/officeDocument/2006/relationships/customXml" Target="../ink/ink5508.xml"/><Relationship Id="rId13" Type="http://schemas.openxmlformats.org/officeDocument/2006/relationships/image" Target="../media/image601.png"/><Relationship Id="rId18" Type="http://schemas.openxmlformats.org/officeDocument/2006/relationships/customXml" Target="../ink/ink5439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447.xml"/><Relationship Id="rId50" Type="http://schemas.openxmlformats.org/officeDocument/2006/relationships/customXml" Target="../ink/ink5455.xml"/><Relationship Id="rId55" Type="http://schemas.openxmlformats.org/officeDocument/2006/relationships/image" Target="../media/image623.png"/><Relationship Id="rId76" Type="http://schemas.openxmlformats.org/officeDocument/2006/relationships/customXml" Target="../ink/ink5468.xml"/><Relationship Id="rId97" Type="http://schemas.openxmlformats.org/officeDocument/2006/relationships/image" Target="../media/image622.png"/><Relationship Id="rId104" Type="http://schemas.openxmlformats.org/officeDocument/2006/relationships/customXml" Target="../ink/ink5482.xml"/><Relationship Id="rId120" Type="http://schemas.openxmlformats.org/officeDocument/2006/relationships/customXml" Target="../ink/ink5490.xml"/><Relationship Id="rId125" Type="http://schemas.openxmlformats.org/officeDocument/2006/relationships/image" Target="../media/image656.png"/><Relationship Id="rId141" Type="http://schemas.openxmlformats.org/officeDocument/2006/relationships/image" Target="../media/image682.png"/><Relationship Id="rId146" Type="http://schemas.openxmlformats.org/officeDocument/2006/relationships/customXml" Target="../ink/ink5503.xml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476.xml"/><Relationship Id="rId162" Type="http://schemas.openxmlformats.org/officeDocument/2006/relationships/customXml" Target="../ink/ink5511.xml"/><Relationship Id="rId2" Type="http://schemas.openxmlformats.org/officeDocument/2006/relationships/customXml" Target="../ink/ink5431.xml"/><Relationship Id="rId29" Type="http://schemas.openxmlformats.org/officeDocument/2006/relationships/image" Target="../media/image609.png"/><Relationship Id="rId24" Type="http://schemas.openxmlformats.org/officeDocument/2006/relationships/customXml" Target="../ink/ink5442.xml"/><Relationship Id="rId40" Type="http://schemas.openxmlformats.org/officeDocument/2006/relationships/customXml" Target="../ink/ink5450.xml"/><Relationship Id="rId45" Type="http://schemas.openxmlformats.org/officeDocument/2006/relationships/image" Target="../media/image616.png"/><Relationship Id="rId66" Type="http://schemas.openxmlformats.org/officeDocument/2006/relationships/customXml" Target="../ink/ink5463.xml"/><Relationship Id="rId87" Type="http://schemas.openxmlformats.org/officeDocument/2006/relationships/image" Target="../media/image639.png"/><Relationship Id="rId110" Type="http://schemas.openxmlformats.org/officeDocument/2006/relationships/customXml" Target="../ink/ink5485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498.xml"/><Relationship Id="rId157" Type="http://schemas.openxmlformats.org/officeDocument/2006/relationships/image" Target="../media/image690.png"/><Relationship Id="rId61" Type="http://schemas.openxmlformats.org/officeDocument/2006/relationships/image" Target="../media/image626.png"/><Relationship Id="rId82" Type="http://schemas.openxmlformats.org/officeDocument/2006/relationships/customXml" Target="../ink/ink5471.xml"/><Relationship Id="rId152" Type="http://schemas.openxmlformats.org/officeDocument/2006/relationships/customXml" Target="../ink/ink5506.xml"/><Relationship Id="rId19" Type="http://schemas.openxmlformats.org/officeDocument/2006/relationships/image" Target="../media/image604.png"/><Relationship Id="rId14" Type="http://schemas.openxmlformats.org/officeDocument/2006/relationships/customXml" Target="../ink/ink5437.xml"/><Relationship Id="rId30" Type="http://schemas.openxmlformats.org/officeDocument/2006/relationships/customXml" Target="../ink/ink5445.xml"/><Relationship Id="rId35" Type="http://schemas.openxmlformats.org/officeDocument/2006/relationships/image" Target="../media/image612.png"/><Relationship Id="rId56" Type="http://schemas.openxmlformats.org/officeDocument/2006/relationships/customXml" Target="../ink/ink5458.xml"/><Relationship Id="rId77" Type="http://schemas.openxmlformats.org/officeDocument/2006/relationships/image" Target="../media/image634.png"/><Relationship Id="rId100" Type="http://schemas.openxmlformats.org/officeDocument/2006/relationships/customXml" Target="../ink/ink5480.xml"/><Relationship Id="rId105" Type="http://schemas.openxmlformats.org/officeDocument/2006/relationships/image" Target="../media/image646.png"/><Relationship Id="rId126" Type="http://schemas.openxmlformats.org/officeDocument/2006/relationships/customXml" Target="../ink/ink5493.xml"/><Relationship Id="rId147" Type="http://schemas.openxmlformats.org/officeDocument/2006/relationships/image" Target="../media/image685.png"/><Relationship Id="rId8" Type="http://schemas.openxmlformats.org/officeDocument/2006/relationships/customXml" Target="../ink/ink5434.xml"/><Relationship Id="rId51" Type="http://schemas.openxmlformats.org/officeDocument/2006/relationships/image" Target="../media/image619.png"/><Relationship Id="rId72" Type="http://schemas.openxmlformats.org/officeDocument/2006/relationships/customXml" Target="../ink/ink5466.xml"/><Relationship Id="rId93" Type="http://schemas.openxmlformats.org/officeDocument/2006/relationships/image" Target="../media/image642.png"/><Relationship Id="rId98" Type="http://schemas.openxmlformats.org/officeDocument/2006/relationships/customXml" Target="../ink/ink5479.xml"/><Relationship Id="rId121" Type="http://schemas.openxmlformats.org/officeDocument/2006/relationships/image" Target="../media/image654.png"/><Relationship Id="rId142" Type="http://schemas.openxmlformats.org/officeDocument/2006/relationships/customXml" Target="../ink/ink5501.xml"/><Relationship Id="rId163" Type="http://schemas.openxmlformats.org/officeDocument/2006/relationships/image" Target="../media/image693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453.xml"/><Relationship Id="rId67" Type="http://schemas.openxmlformats.org/officeDocument/2006/relationships/image" Target="../media/image629.png"/><Relationship Id="rId116" Type="http://schemas.openxmlformats.org/officeDocument/2006/relationships/customXml" Target="../ink/ink5488.xml"/><Relationship Id="rId137" Type="http://schemas.openxmlformats.org/officeDocument/2006/relationships/image" Target="../media/image680.png"/><Relationship Id="rId158" Type="http://schemas.openxmlformats.org/officeDocument/2006/relationships/customXml" Target="../ink/ink5509.xml"/><Relationship Id="rId20" Type="http://schemas.openxmlformats.org/officeDocument/2006/relationships/customXml" Target="../ink/ink5440.xml"/><Relationship Id="rId41" Type="http://schemas.openxmlformats.org/officeDocument/2006/relationships/image" Target="../media/image614.png"/><Relationship Id="rId62" Type="http://schemas.openxmlformats.org/officeDocument/2006/relationships/customXml" Target="../ink/ink5461.xml"/><Relationship Id="rId83" Type="http://schemas.openxmlformats.org/officeDocument/2006/relationships/image" Target="../media/image637.png"/><Relationship Id="rId88" Type="http://schemas.openxmlformats.org/officeDocument/2006/relationships/customXml" Target="../ink/ink5474.xml"/><Relationship Id="rId111" Type="http://schemas.openxmlformats.org/officeDocument/2006/relationships/image" Target="../media/image649.png"/><Relationship Id="rId132" Type="http://schemas.openxmlformats.org/officeDocument/2006/relationships/customXml" Target="../ink/ink5496.xml"/><Relationship Id="rId153" Type="http://schemas.openxmlformats.org/officeDocument/2006/relationships/image" Target="../media/image688.png"/><Relationship Id="rId15" Type="http://schemas.openxmlformats.org/officeDocument/2006/relationships/image" Target="../media/image602.png"/><Relationship Id="rId36" Type="http://schemas.openxmlformats.org/officeDocument/2006/relationships/customXml" Target="../ink/ink5448.xml"/><Relationship Id="rId57" Type="http://schemas.openxmlformats.org/officeDocument/2006/relationships/image" Target="../media/image624.png"/><Relationship Id="rId106" Type="http://schemas.openxmlformats.org/officeDocument/2006/relationships/customXml" Target="../ink/ink5483.xml"/><Relationship Id="rId127" Type="http://schemas.openxmlformats.org/officeDocument/2006/relationships/image" Target="../media/image657.png"/><Relationship Id="rId10" Type="http://schemas.openxmlformats.org/officeDocument/2006/relationships/customXml" Target="../ink/ink5435.xml"/><Relationship Id="rId31" Type="http://schemas.openxmlformats.org/officeDocument/2006/relationships/image" Target="../media/image610.png"/><Relationship Id="rId52" Type="http://schemas.openxmlformats.org/officeDocument/2006/relationships/customXml" Target="../ink/ink5456.xml"/><Relationship Id="rId73" Type="http://schemas.openxmlformats.org/officeDocument/2006/relationships/image" Target="../media/image632.png"/><Relationship Id="rId78" Type="http://schemas.openxmlformats.org/officeDocument/2006/relationships/customXml" Target="../ink/ink5469.xml"/><Relationship Id="rId94" Type="http://schemas.openxmlformats.org/officeDocument/2006/relationships/customXml" Target="../ink/ink5477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491.xml"/><Relationship Id="rId143" Type="http://schemas.openxmlformats.org/officeDocument/2006/relationships/image" Target="../media/image683.png"/><Relationship Id="rId148" Type="http://schemas.openxmlformats.org/officeDocument/2006/relationships/customXml" Target="../ink/ink5504.xml"/><Relationship Id="rId4" Type="http://schemas.openxmlformats.org/officeDocument/2006/relationships/customXml" Target="../ink/ink5432.xml"/><Relationship Id="rId9" Type="http://schemas.openxmlformats.org/officeDocument/2006/relationships/image" Target="../media/image599.png"/><Relationship Id="rId26" Type="http://schemas.openxmlformats.org/officeDocument/2006/relationships/customXml" Target="../ink/ink5443.xml"/><Relationship Id="rId47" Type="http://schemas.openxmlformats.org/officeDocument/2006/relationships/image" Target="../media/image617.png"/><Relationship Id="rId68" Type="http://schemas.openxmlformats.org/officeDocument/2006/relationships/customXml" Target="../ink/ink5464.xml"/><Relationship Id="rId89" Type="http://schemas.openxmlformats.org/officeDocument/2006/relationships/image" Target="../media/image640.png"/><Relationship Id="rId112" Type="http://schemas.openxmlformats.org/officeDocument/2006/relationships/customXml" Target="../ink/ink5486.xml"/><Relationship Id="rId133" Type="http://schemas.openxmlformats.org/officeDocument/2006/relationships/image" Target="../media/image678.png"/><Relationship Id="rId154" Type="http://schemas.openxmlformats.org/officeDocument/2006/relationships/customXml" Target="../ink/ink5507.xml"/><Relationship Id="rId16" Type="http://schemas.openxmlformats.org/officeDocument/2006/relationships/customXml" Target="../ink/ink5438.xml"/><Relationship Id="rId37" Type="http://schemas.openxmlformats.org/officeDocument/2006/relationships/image" Target="../media/image550.png"/><Relationship Id="rId58" Type="http://schemas.openxmlformats.org/officeDocument/2006/relationships/customXml" Target="../ink/ink5459.xml"/><Relationship Id="rId79" Type="http://schemas.openxmlformats.org/officeDocument/2006/relationships/image" Target="../media/image635.png"/><Relationship Id="rId102" Type="http://schemas.openxmlformats.org/officeDocument/2006/relationships/customXml" Target="../ink/ink5481.xml"/><Relationship Id="rId123" Type="http://schemas.openxmlformats.org/officeDocument/2006/relationships/image" Target="../media/image655.png"/><Relationship Id="rId144" Type="http://schemas.openxmlformats.org/officeDocument/2006/relationships/customXml" Target="../ink/ink5502.xml"/><Relationship Id="rId90" Type="http://schemas.openxmlformats.org/officeDocument/2006/relationships/customXml" Target="../ink/ink5475.xml"/><Relationship Id="rId27" Type="http://schemas.openxmlformats.org/officeDocument/2006/relationships/image" Target="../media/image608.png"/><Relationship Id="rId48" Type="http://schemas.openxmlformats.org/officeDocument/2006/relationships/customXml" Target="../ink/ink5454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497.xml"/><Relationship Id="rId80" Type="http://schemas.openxmlformats.org/officeDocument/2006/relationships/customXml" Target="../ink/ink5470.xml"/><Relationship Id="rId155" Type="http://schemas.openxmlformats.org/officeDocument/2006/relationships/image" Target="../media/image689.png"/></Relationships>
</file>

<file path=ppt/slides/_rels/slide9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532.xml"/><Relationship Id="rId63" Type="http://schemas.openxmlformats.org/officeDocument/2006/relationships/image" Target="../media/image627.png"/><Relationship Id="rId84" Type="http://schemas.openxmlformats.org/officeDocument/2006/relationships/customXml" Target="../ink/ink5553.xml"/><Relationship Id="rId138" Type="http://schemas.openxmlformats.org/officeDocument/2006/relationships/customXml" Target="../ink/ink5580.xml"/><Relationship Id="rId159" Type="http://schemas.openxmlformats.org/officeDocument/2006/relationships/image" Target="../media/image691.png"/><Relationship Id="rId170" Type="http://schemas.openxmlformats.org/officeDocument/2006/relationships/customXml" Target="../ink/ink5596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527.xml"/><Relationship Id="rId53" Type="http://schemas.openxmlformats.org/officeDocument/2006/relationships/image" Target="../media/image620.png"/><Relationship Id="rId74" Type="http://schemas.openxmlformats.org/officeDocument/2006/relationships/customXml" Target="../ink/ink5548.xml"/><Relationship Id="rId128" Type="http://schemas.openxmlformats.org/officeDocument/2006/relationships/customXml" Target="../ink/ink5575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591.xml"/><Relationship Id="rId181" Type="http://schemas.openxmlformats.org/officeDocument/2006/relationships/image" Target="../media/image702.png"/><Relationship Id="rId22" Type="http://schemas.openxmlformats.org/officeDocument/2006/relationships/customXml" Target="../ink/ink5522.xml"/><Relationship Id="rId43" Type="http://schemas.openxmlformats.org/officeDocument/2006/relationships/image" Target="../media/image615.png"/><Relationship Id="rId64" Type="http://schemas.openxmlformats.org/officeDocument/2006/relationships/customXml" Target="../ink/ink5543.xml"/><Relationship Id="rId118" Type="http://schemas.openxmlformats.org/officeDocument/2006/relationships/customXml" Target="../ink/ink5570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5586.xml"/><Relationship Id="rId171" Type="http://schemas.openxmlformats.org/officeDocument/2006/relationships/image" Target="../media/image697.png"/><Relationship Id="rId12" Type="http://schemas.openxmlformats.org/officeDocument/2006/relationships/customXml" Target="../ink/ink5517.xml"/><Relationship Id="rId33" Type="http://schemas.openxmlformats.org/officeDocument/2006/relationships/image" Target="../media/image611.png"/><Relationship Id="rId108" Type="http://schemas.openxmlformats.org/officeDocument/2006/relationships/customXml" Target="../ink/ink5565.xml"/><Relationship Id="rId129" Type="http://schemas.openxmlformats.org/officeDocument/2006/relationships/image" Target="../media/image658.png"/><Relationship Id="rId54" Type="http://schemas.openxmlformats.org/officeDocument/2006/relationships/customXml" Target="../ink/ink5538.xml"/><Relationship Id="rId75" Type="http://schemas.openxmlformats.org/officeDocument/2006/relationships/image" Target="../media/image633.png"/><Relationship Id="rId96" Type="http://schemas.openxmlformats.org/officeDocument/2006/relationships/customXml" Target="../ink/ink5559.xml"/><Relationship Id="rId140" Type="http://schemas.openxmlformats.org/officeDocument/2006/relationships/customXml" Target="../ink/ink5581.xml"/><Relationship Id="rId161" Type="http://schemas.openxmlformats.org/officeDocument/2006/relationships/image" Target="../media/image692.png"/><Relationship Id="rId6" Type="http://schemas.openxmlformats.org/officeDocument/2006/relationships/customXml" Target="../ink/ink5514.xml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44" Type="http://schemas.openxmlformats.org/officeDocument/2006/relationships/customXml" Target="../ink/ink5533.xml"/><Relationship Id="rId60" Type="http://schemas.openxmlformats.org/officeDocument/2006/relationships/customXml" Target="../ink/ink5541.xml"/><Relationship Id="rId65" Type="http://schemas.openxmlformats.org/officeDocument/2006/relationships/image" Target="../media/image628.png"/><Relationship Id="rId81" Type="http://schemas.openxmlformats.org/officeDocument/2006/relationships/image" Target="../media/image636.png"/><Relationship Id="rId86" Type="http://schemas.openxmlformats.org/officeDocument/2006/relationships/customXml" Target="../ink/ink5554.xml"/><Relationship Id="rId130" Type="http://schemas.openxmlformats.org/officeDocument/2006/relationships/customXml" Target="../ink/ink5576.xml"/><Relationship Id="rId135" Type="http://schemas.openxmlformats.org/officeDocument/2006/relationships/image" Target="../media/image679.png"/><Relationship Id="rId151" Type="http://schemas.openxmlformats.org/officeDocument/2006/relationships/image" Target="../media/image687.png"/><Relationship Id="rId156" Type="http://schemas.openxmlformats.org/officeDocument/2006/relationships/customXml" Target="../ink/ink5589.xml"/><Relationship Id="rId177" Type="http://schemas.openxmlformats.org/officeDocument/2006/relationships/image" Target="../media/image700.png"/><Relationship Id="rId172" Type="http://schemas.openxmlformats.org/officeDocument/2006/relationships/customXml" Target="../ink/ink5597.xml"/><Relationship Id="rId13" Type="http://schemas.openxmlformats.org/officeDocument/2006/relationships/image" Target="../media/image601.png"/><Relationship Id="rId18" Type="http://schemas.openxmlformats.org/officeDocument/2006/relationships/customXml" Target="../ink/ink5520.xml"/><Relationship Id="rId39" Type="http://schemas.openxmlformats.org/officeDocument/2006/relationships/image" Target="../media/image613.png"/><Relationship Id="rId109" Type="http://schemas.openxmlformats.org/officeDocument/2006/relationships/image" Target="../media/image648.png"/><Relationship Id="rId34" Type="http://schemas.openxmlformats.org/officeDocument/2006/relationships/customXml" Target="../ink/ink5528.xml"/><Relationship Id="rId50" Type="http://schemas.openxmlformats.org/officeDocument/2006/relationships/customXml" Target="../ink/ink5536.xml"/><Relationship Id="rId55" Type="http://schemas.openxmlformats.org/officeDocument/2006/relationships/image" Target="../media/image623.png"/><Relationship Id="rId76" Type="http://schemas.openxmlformats.org/officeDocument/2006/relationships/customXml" Target="../ink/ink5549.xml"/><Relationship Id="rId97" Type="http://schemas.openxmlformats.org/officeDocument/2006/relationships/image" Target="../media/image622.png"/><Relationship Id="rId104" Type="http://schemas.openxmlformats.org/officeDocument/2006/relationships/customXml" Target="../ink/ink5563.xml"/><Relationship Id="rId120" Type="http://schemas.openxmlformats.org/officeDocument/2006/relationships/customXml" Target="../ink/ink5571.xml"/><Relationship Id="rId125" Type="http://schemas.openxmlformats.org/officeDocument/2006/relationships/image" Target="../media/image656.png"/><Relationship Id="rId141" Type="http://schemas.openxmlformats.org/officeDocument/2006/relationships/image" Target="../media/image682.png"/><Relationship Id="rId146" Type="http://schemas.openxmlformats.org/officeDocument/2006/relationships/customXml" Target="../ink/ink5584.xml"/><Relationship Id="rId167" Type="http://schemas.openxmlformats.org/officeDocument/2006/relationships/image" Target="../media/image695.png"/><Relationship Id="rId7" Type="http://schemas.openxmlformats.org/officeDocument/2006/relationships/image" Target="../media/image598.png"/><Relationship Id="rId71" Type="http://schemas.openxmlformats.org/officeDocument/2006/relationships/image" Target="../media/image631.png"/><Relationship Id="rId92" Type="http://schemas.openxmlformats.org/officeDocument/2006/relationships/customXml" Target="../ink/ink5557.xml"/><Relationship Id="rId162" Type="http://schemas.openxmlformats.org/officeDocument/2006/relationships/customXml" Target="../ink/ink5592.xml"/><Relationship Id="rId2" Type="http://schemas.openxmlformats.org/officeDocument/2006/relationships/customXml" Target="../ink/ink5512.xml"/><Relationship Id="rId29" Type="http://schemas.openxmlformats.org/officeDocument/2006/relationships/image" Target="../media/image609.png"/><Relationship Id="rId24" Type="http://schemas.openxmlformats.org/officeDocument/2006/relationships/customXml" Target="../ink/ink5523.xml"/><Relationship Id="rId40" Type="http://schemas.openxmlformats.org/officeDocument/2006/relationships/customXml" Target="../ink/ink5531.xml"/><Relationship Id="rId45" Type="http://schemas.openxmlformats.org/officeDocument/2006/relationships/image" Target="../media/image616.png"/><Relationship Id="rId66" Type="http://schemas.openxmlformats.org/officeDocument/2006/relationships/customXml" Target="../ink/ink5544.xml"/><Relationship Id="rId87" Type="http://schemas.openxmlformats.org/officeDocument/2006/relationships/image" Target="../media/image639.png"/><Relationship Id="rId110" Type="http://schemas.openxmlformats.org/officeDocument/2006/relationships/customXml" Target="../ink/ink5566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579.xml"/><Relationship Id="rId157" Type="http://schemas.openxmlformats.org/officeDocument/2006/relationships/image" Target="../media/image690.png"/><Relationship Id="rId178" Type="http://schemas.openxmlformats.org/officeDocument/2006/relationships/customXml" Target="../ink/ink5600.xml"/><Relationship Id="rId61" Type="http://schemas.openxmlformats.org/officeDocument/2006/relationships/image" Target="../media/image626.png"/><Relationship Id="rId82" Type="http://schemas.openxmlformats.org/officeDocument/2006/relationships/customXml" Target="../ink/ink5552.xml"/><Relationship Id="rId152" Type="http://schemas.openxmlformats.org/officeDocument/2006/relationships/customXml" Target="../ink/ink5587.xml"/><Relationship Id="rId173" Type="http://schemas.openxmlformats.org/officeDocument/2006/relationships/image" Target="../media/image698.png"/><Relationship Id="rId19" Type="http://schemas.openxmlformats.org/officeDocument/2006/relationships/image" Target="../media/image604.png"/><Relationship Id="rId14" Type="http://schemas.openxmlformats.org/officeDocument/2006/relationships/customXml" Target="../ink/ink5518.xml"/><Relationship Id="rId30" Type="http://schemas.openxmlformats.org/officeDocument/2006/relationships/customXml" Target="../ink/ink5526.xml"/><Relationship Id="rId35" Type="http://schemas.openxmlformats.org/officeDocument/2006/relationships/image" Target="../media/image612.png"/><Relationship Id="rId56" Type="http://schemas.openxmlformats.org/officeDocument/2006/relationships/customXml" Target="../ink/ink5539.xml"/><Relationship Id="rId77" Type="http://schemas.openxmlformats.org/officeDocument/2006/relationships/image" Target="../media/image634.png"/><Relationship Id="rId100" Type="http://schemas.openxmlformats.org/officeDocument/2006/relationships/customXml" Target="../ink/ink5561.xml"/><Relationship Id="rId105" Type="http://schemas.openxmlformats.org/officeDocument/2006/relationships/image" Target="../media/image646.png"/><Relationship Id="rId126" Type="http://schemas.openxmlformats.org/officeDocument/2006/relationships/customXml" Target="../ink/ink5574.xml"/><Relationship Id="rId147" Type="http://schemas.openxmlformats.org/officeDocument/2006/relationships/image" Target="../media/image685.png"/><Relationship Id="rId168" Type="http://schemas.openxmlformats.org/officeDocument/2006/relationships/customXml" Target="../ink/ink5595.xml"/><Relationship Id="rId8" Type="http://schemas.openxmlformats.org/officeDocument/2006/relationships/customXml" Target="../ink/ink5515.xml"/><Relationship Id="rId51" Type="http://schemas.openxmlformats.org/officeDocument/2006/relationships/image" Target="../media/image619.png"/><Relationship Id="rId72" Type="http://schemas.openxmlformats.org/officeDocument/2006/relationships/customXml" Target="../ink/ink5547.xml"/><Relationship Id="rId93" Type="http://schemas.openxmlformats.org/officeDocument/2006/relationships/image" Target="../media/image642.png"/><Relationship Id="rId98" Type="http://schemas.openxmlformats.org/officeDocument/2006/relationships/customXml" Target="../ink/ink5560.xml"/><Relationship Id="rId121" Type="http://schemas.openxmlformats.org/officeDocument/2006/relationships/image" Target="../media/image654.png"/><Relationship Id="rId142" Type="http://schemas.openxmlformats.org/officeDocument/2006/relationships/customXml" Target="../ink/ink5582.xml"/><Relationship Id="rId163" Type="http://schemas.openxmlformats.org/officeDocument/2006/relationships/image" Target="../media/image693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534.xml"/><Relationship Id="rId67" Type="http://schemas.openxmlformats.org/officeDocument/2006/relationships/image" Target="../media/image629.png"/><Relationship Id="rId116" Type="http://schemas.openxmlformats.org/officeDocument/2006/relationships/customXml" Target="../ink/ink5569.xml"/><Relationship Id="rId137" Type="http://schemas.openxmlformats.org/officeDocument/2006/relationships/image" Target="../media/image680.png"/><Relationship Id="rId158" Type="http://schemas.openxmlformats.org/officeDocument/2006/relationships/customXml" Target="../ink/ink5590.xml"/><Relationship Id="rId20" Type="http://schemas.openxmlformats.org/officeDocument/2006/relationships/customXml" Target="../ink/ink5521.xml"/><Relationship Id="rId41" Type="http://schemas.openxmlformats.org/officeDocument/2006/relationships/image" Target="../media/image614.png"/><Relationship Id="rId62" Type="http://schemas.openxmlformats.org/officeDocument/2006/relationships/customXml" Target="../ink/ink5542.xml"/><Relationship Id="rId83" Type="http://schemas.openxmlformats.org/officeDocument/2006/relationships/image" Target="../media/image637.png"/><Relationship Id="rId88" Type="http://schemas.openxmlformats.org/officeDocument/2006/relationships/customXml" Target="../ink/ink5555.xml"/><Relationship Id="rId111" Type="http://schemas.openxmlformats.org/officeDocument/2006/relationships/image" Target="../media/image649.png"/><Relationship Id="rId132" Type="http://schemas.openxmlformats.org/officeDocument/2006/relationships/customXml" Target="../ink/ink5577.xml"/><Relationship Id="rId153" Type="http://schemas.openxmlformats.org/officeDocument/2006/relationships/image" Target="../media/image688.png"/><Relationship Id="rId174" Type="http://schemas.openxmlformats.org/officeDocument/2006/relationships/customXml" Target="../ink/ink5598.xml"/><Relationship Id="rId179" Type="http://schemas.openxmlformats.org/officeDocument/2006/relationships/image" Target="../media/image701.png"/><Relationship Id="rId15" Type="http://schemas.openxmlformats.org/officeDocument/2006/relationships/image" Target="../media/image602.png"/><Relationship Id="rId36" Type="http://schemas.openxmlformats.org/officeDocument/2006/relationships/customXml" Target="../ink/ink5529.xml"/><Relationship Id="rId57" Type="http://schemas.openxmlformats.org/officeDocument/2006/relationships/image" Target="../media/image624.png"/><Relationship Id="rId106" Type="http://schemas.openxmlformats.org/officeDocument/2006/relationships/customXml" Target="../ink/ink5564.xml"/><Relationship Id="rId127" Type="http://schemas.openxmlformats.org/officeDocument/2006/relationships/image" Target="../media/image657.png"/><Relationship Id="rId10" Type="http://schemas.openxmlformats.org/officeDocument/2006/relationships/customXml" Target="../ink/ink5516.xml"/><Relationship Id="rId31" Type="http://schemas.openxmlformats.org/officeDocument/2006/relationships/image" Target="../media/image610.png"/><Relationship Id="rId52" Type="http://schemas.openxmlformats.org/officeDocument/2006/relationships/customXml" Target="../ink/ink5537.xml"/><Relationship Id="rId73" Type="http://schemas.openxmlformats.org/officeDocument/2006/relationships/image" Target="../media/image632.png"/><Relationship Id="rId78" Type="http://schemas.openxmlformats.org/officeDocument/2006/relationships/customXml" Target="../ink/ink5550.xml"/><Relationship Id="rId94" Type="http://schemas.openxmlformats.org/officeDocument/2006/relationships/customXml" Target="../ink/ink5558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572.xml"/><Relationship Id="rId143" Type="http://schemas.openxmlformats.org/officeDocument/2006/relationships/image" Target="../media/image683.png"/><Relationship Id="rId148" Type="http://schemas.openxmlformats.org/officeDocument/2006/relationships/customXml" Target="../ink/ink5585.xml"/><Relationship Id="rId164" Type="http://schemas.openxmlformats.org/officeDocument/2006/relationships/customXml" Target="../ink/ink5593.xml"/><Relationship Id="rId169" Type="http://schemas.openxmlformats.org/officeDocument/2006/relationships/image" Target="../media/image696.png"/><Relationship Id="rId4" Type="http://schemas.openxmlformats.org/officeDocument/2006/relationships/customXml" Target="../ink/ink5513.xml"/><Relationship Id="rId9" Type="http://schemas.openxmlformats.org/officeDocument/2006/relationships/image" Target="../media/image599.png"/><Relationship Id="rId180" Type="http://schemas.openxmlformats.org/officeDocument/2006/relationships/customXml" Target="../ink/ink5601.xml"/><Relationship Id="rId26" Type="http://schemas.openxmlformats.org/officeDocument/2006/relationships/customXml" Target="../ink/ink5524.xml"/><Relationship Id="rId47" Type="http://schemas.openxmlformats.org/officeDocument/2006/relationships/image" Target="../media/image617.png"/><Relationship Id="rId68" Type="http://schemas.openxmlformats.org/officeDocument/2006/relationships/customXml" Target="../ink/ink5545.xml"/><Relationship Id="rId89" Type="http://schemas.openxmlformats.org/officeDocument/2006/relationships/image" Target="../media/image640.png"/><Relationship Id="rId112" Type="http://schemas.openxmlformats.org/officeDocument/2006/relationships/customXml" Target="../ink/ink5567.xml"/><Relationship Id="rId133" Type="http://schemas.openxmlformats.org/officeDocument/2006/relationships/image" Target="../media/image678.png"/><Relationship Id="rId154" Type="http://schemas.openxmlformats.org/officeDocument/2006/relationships/customXml" Target="../ink/ink5588.xml"/><Relationship Id="rId175" Type="http://schemas.openxmlformats.org/officeDocument/2006/relationships/image" Target="../media/image699.png"/><Relationship Id="rId16" Type="http://schemas.openxmlformats.org/officeDocument/2006/relationships/customXml" Target="../ink/ink5519.xml"/><Relationship Id="rId37" Type="http://schemas.openxmlformats.org/officeDocument/2006/relationships/image" Target="../media/image550.png"/><Relationship Id="rId58" Type="http://schemas.openxmlformats.org/officeDocument/2006/relationships/customXml" Target="../ink/ink5540.xml"/><Relationship Id="rId79" Type="http://schemas.openxmlformats.org/officeDocument/2006/relationships/image" Target="../media/image635.png"/><Relationship Id="rId102" Type="http://schemas.openxmlformats.org/officeDocument/2006/relationships/customXml" Target="../ink/ink5562.xml"/><Relationship Id="rId123" Type="http://schemas.openxmlformats.org/officeDocument/2006/relationships/image" Target="../media/image655.png"/><Relationship Id="rId144" Type="http://schemas.openxmlformats.org/officeDocument/2006/relationships/customXml" Target="../ink/ink5583.xml"/><Relationship Id="rId90" Type="http://schemas.openxmlformats.org/officeDocument/2006/relationships/customXml" Target="../ink/ink5556.xml"/><Relationship Id="rId165" Type="http://schemas.openxmlformats.org/officeDocument/2006/relationships/image" Target="../media/image694.png"/><Relationship Id="rId27" Type="http://schemas.openxmlformats.org/officeDocument/2006/relationships/image" Target="../media/image608.png"/><Relationship Id="rId48" Type="http://schemas.openxmlformats.org/officeDocument/2006/relationships/customXml" Target="../ink/ink5535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578.xml"/><Relationship Id="rId80" Type="http://schemas.openxmlformats.org/officeDocument/2006/relationships/customXml" Target="../ink/ink5551.xml"/><Relationship Id="rId155" Type="http://schemas.openxmlformats.org/officeDocument/2006/relationships/image" Target="../media/image689.png"/><Relationship Id="rId176" Type="http://schemas.openxmlformats.org/officeDocument/2006/relationships/customXml" Target="../ink/ink5599.xml"/><Relationship Id="rId17" Type="http://schemas.openxmlformats.org/officeDocument/2006/relationships/image" Target="../media/image603.png"/><Relationship Id="rId38" Type="http://schemas.openxmlformats.org/officeDocument/2006/relationships/customXml" Target="../ink/ink5530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5573.xml"/><Relationship Id="rId70" Type="http://schemas.openxmlformats.org/officeDocument/2006/relationships/customXml" Target="../ink/ink5546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5594.xml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525.xml"/><Relationship Id="rId49" Type="http://schemas.openxmlformats.org/officeDocument/2006/relationships/image" Target="../media/image618.png"/><Relationship Id="rId114" Type="http://schemas.openxmlformats.org/officeDocument/2006/relationships/customXml" Target="../ink/ink5568.xml"/></Relationships>
</file>

<file path=ppt/slides/_rels/slide9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622.xml"/><Relationship Id="rId63" Type="http://schemas.openxmlformats.org/officeDocument/2006/relationships/image" Target="../media/image627.png"/><Relationship Id="rId84" Type="http://schemas.openxmlformats.org/officeDocument/2006/relationships/customXml" Target="../ink/ink5643.xml"/><Relationship Id="rId138" Type="http://schemas.openxmlformats.org/officeDocument/2006/relationships/customXml" Target="../ink/ink5670.xml"/><Relationship Id="rId159" Type="http://schemas.openxmlformats.org/officeDocument/2006/relationships/image" Target="../media/image691.png"/><Relationship Id="rId170" Type="http://schemas.openxmlformats.org/officeDocument/2006/relationships/customXml" Target="../ink/ink5686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617.xml"/><Relationship Id="rId53" Type="http://schemas.openxmlformats.org/officeDocument/2006/relationships/image" Target="../media/image620.png"/><Relationship Id="rId74" Type="http://schemas.openxmlformats.org/officeDocument/2006/relationships/customXml" Target="../ink/ink5638.xml"/><Relationship Id="rId128" Type="http://schemas.openxmlformats.org/officeDocument/2006/relationships/customXml" Target="../ink/ink5665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681.xml"/><Relationship Id="rId181" Type="http://schemas.openxmlformats.org/officeDocument/2006/relationships/image" Target="../media/image702.png"/><Relationship Id="rId22" Type="http://schemas.openxmlformats.org/officeDocument/2006/relationships/customXml" Target="../ink/ink5612.xml"/><Relationship Id="rId43" Type="http://schemas.openxmlformats.org/officeDocument/2006/relationships/image" Target="../media/image615.png"/><Relationship Id="rId64" Type="http://schemas.openxmlformats.org/officeDocument/2006/relationships/customXml" Target="../ink/ink5633.xml"/><Relationship Id="rId118" Type="http://schemas.openxmlformats.org/officeDocument/2006/relationships/customXml" Target="../ink/ink5660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5676.xml"/><Relationship Id="rId171" Type="http://schemas.openxmlformats.org/officeDocument/2006/relationships/image" Target="../media/image697.png"/><Relationship Id="rId192" Type="http://schemas.openxmlformats.org/officeDocument/2006/relationships/customXml" Target="../ink/ink5697.xml"/><Relationship Id="rId206" Type="http://schemas.openxmlformats.org/officeDocument/2006/relationships/customXml" Target="../ink/ink5704.xml"/><Relationship Id="rId12" Type="http://schemas.openxmlformats.org/officeDocument/2006/relationships/customXml" Target="../ink/ink5607.xml"/><Relationship Id="rId33" Type="http://schemas.openxmlformats.org/officeDocument/2006/relationships/image" Target="../media/image611.png"/><Relationship Id="rId108" Type="http://schemas.openxmlformats.org/officeDocument/2006/relationships/customXml" Target="../ink/ink5655.xml"/><Relationship Id="rId129" Type="http://schemas.openxmlformats.org/officeDocument/2006/relationships/image" Target="../media/image658.png"/><Relationship Id="rId54" Type="http://schemas.openxmlformats.org/officeDocument/2006/relationships/customXml" Target="../ink/ink5628.xml"/><Relationship Id="rId75" Type="http://schemas.openxmlformats.org/officeDocument/2006/relationships/image" Target="../media/image633.png"/><Relationship Id="rId96" Type="http://schemas.openxmlformats.org/officeDocument/2006/relationships/customXml" Target="../ink/ink5649.xml"/><Relationship Id="rId140" Type="http://schemas.openxmlformats.org/officeDocument/2006/relationships/customXml" Target="../ink/ink5671.xml"/><Relationship Id="rId161" Type="http://schemas.openxmlformats.org/officeDocument/2006/relationships/image" Target="../media/image692.png"/><Relationship Id="rId182" Type="http://schemas.openxmlformats.org/officeDocument/2006/relationships/customXml" Target="../ink/ink5692.xml"/><Relationship Id="rId6" Type="http://schemas.openxmlformats.org/officeDocument/2006/relationships/customXml" Target="../ink/ink5604.xml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44" Type="http://schemas.openxmlformats.org/officeDocument/2006/relationships/customXml" Target="../ink/ink5623.xml"/><Relationship Id="rId65" Type="http://schemas.openxmlformats.org/officeDocument/2006/relationships/image" Target="../media/image628.png"/><Relationship Id="rId86" Type="http://schemas.openxmlformats.org/officeDocument/2006/relationships/customXml" Target="../ink/ink5644.xml"/><Relationship Id="rId130" Type="http://schemas.openxmlformats.org/officeDocument/2006/relationships/customXml" Target="../ink/ink5666.xml"/><Relationship Id="rId151" Type="http://schemas.openxmlformats.org/officeDocument/2006/relationships/image" Target="../media/image687.png"/><Relationship Id="rId172" Type="http://schemas.openxmlformats.org/officeDocument/2006/relationships/customXml" Target="../ink/ink5687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34" Type="http://schemas.openxmlformats.org/officeDocument/2006/relationships/customXml" Target="../ink/ink5618.xml"/><Relationship Id="rId55" Type="http://schemas.openxmlformats.org/officeDocument/2006/relationships/image" Target="../media/image623.png"/><Relationship Id="rId76" Type="http://schemas.openxmlformats.org/officeDocument/2006/relationships/customXml" Target="../ink/ink5639.xml"/><Relationship Id="rId97" Type="http://schemas.openxmlformats.org/officeDocument/2006/relationships/image" Target="../media/image622.png"/><Relationship Id="rId120" Type="http://schemas.openxmlformats.org/officeDocument/2006/relationships/customXml" Target="../ink/ink5661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5682.xml"/><Relationship Id="rId183" Type="http://schemas.openxmlformats.org/officeDocument/2006/relationships/image" Target="../media/image418.png"/><Relationship Id="rId24" Type="http://schemas.openxmlformats.org/officeDocument/2006/relationships/customXml" Target="../ink/ink5613.xml"/><Relationship Id="rId40" Type="http://schemas.openxmlformats.org/officeDocument/2006/relationships/customXml" Target="../ink/ink5621.xml"/><Relationship Id="rId45" Type="http://schemas.openxmlformats.org/officeDocument/2006/relationships/image" Target="../media/image616.png"/><Relationship Id="rId66" Type="http://schemas.openxmlformats.org/officeDocument/2006/relationships/customXml" Target="../ink/ink5634.xml"/><Relationship Id="rId87" Type="http://schemas.openxmlformats.org/officeDocument/2006/relationships/image" Target="../media/image639.png"/><Relationship Id="rId110" Type="http://schemas.openxmlformats.org/officeDocument/2006/relationships/customXml" Target="../ink/ink5656.xml"/><Relationship Id="rId115" Type="http://schemas.openxmlformats.org/officeDocument/2006/relationships/image" Target="../media/image651.png"/><Relationship Id="rId131" Type="http://schemas.openxmlformats.org/officeDocument/2006/relationships/image" Target="../media/image677.png"/><Relationship Id="rId136" Type="http://schemas.openxmlformats.org/officeDocument/2006/relationships/customXml" Target="../ink/ink5669.xml"/><Relationship Id="rId157" Type="http://schemas.openxmlformats.org/officeDocument/2006/relationships/image" Target="../media/image690.png"/><Relationship Id="rId178" Type="http://schemas.openxmlformats.org/officeDocument/2006/relationships/customXml" Target="../ink/ink5690.xml"/><Relationship Id="rId61" Type="http://schemas.openxmlformats.org/officeDocument/2006/relationships/image" Target="../media/image626.png"/><Relationship Id="rId82" Type="http://schemas.openxmlformats.org/officeDocument/2006/relationships/customXml" Target="../ink/ink5642.xml"/><Relationship Id="rId152" Type="http://schemas.openxmlformats.org/officeDocument/2006/relationships/customXml" Target="../ink/ink5677.xml"/><Relationship Id="rId173" Type="http://schemas.openxmlformats.org/officeDocument/2006/relationships/image" Target="../media/image698.png"/><Relationship Id="rId194" Type="http://schemas.openxmlformats.org/officeDocument/2006/relationships/customXml" Target="../ink/ink5698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14" Type="http://schemas.openxmlformats.org/officeDocument/2006/relationships/customXml" Target="../ink/ink5608.xml"/><Relationship Id="rId30" Type="http://schemas.openxmlformats.org/officeDocument/2006/relationships/customXml" Target="../ink/ink5616.xml"/><Relationship Id="rId35" Type="http://schemas.openxmlformats.org/officeDocument/2006/relationships/image" Target="../media/image612.png"/><Relationship Id="rId56" Type="http://schemas.openxmlformats.org/officeDocument/2006/relationships/customXml" Target="../ink/ink5629.xml"/><Relationship Id="rId77" Type="http://schemas.openxmlformats.org/officeDocument/2006/relationships/image" Target="../media/image634.png"/><Relationship Id="rId100" Type="http://schemas.openxmlformats.org/officeDocument/2006/relationships/customXml" Target="../ink/ink5651.xml"/><Relationship Id="rId105" Type="http://schemas.openxmlformats.org/officeDocument/2006/relationships/image" Target="../media/image646.png"/><Relationship Id="rId126" Type="http://schemas.openxmlformats.org/officeDocument/2006/relationships/customXml" Target="../ink/ink5664.xml"/><Relationship Id="rId147" Type="http://schemas.openxmlformats.org/officeDocument/2006/relationships/image" Target="../media/image685.png"/><Relationship Id="rId168" Type="http://schemas.openxmlformats.org/officeDocument/2006/relationships/customXml" Target="../ink/ink5685.xml"/><Relationship Id="rId8" Type="http://schemas.openxmlformats.org/officeDocument/2006/relationships/customXml" Target="../ink/ink5605.xml"/><Relationship Id="rId51" Type="http://schemas.openxmlformats.org/officeDocument/2006/relationships/image" Target="../media/image619.png"/><Relationship Id="rId72" Type="http://schemas.openxmlformats.org/officeDocument/2006/relationships/customXml" Target="../ink/ink5637.xml"/><Relationship Id="rId93" Type="http://schemas.openxmlformats.org/officeDocument/2006/relationships/image" Target="../media/image642.png"/><Relationship Id="rId98" Type="http://schemas.openxmlformats.org/officeDocument/2006/relationships/customXml" Target="../ink/ink5650.xml"/><Relationship Id="rId121" Type="http://schemas.openxmlformats.org/officeDocument/2006/relationships/image" Target="../media/image654.png"/><Relationship Id="rId142" Type="http://schemas.openxmlformats.org/officeDocument/2006/relationships/customXml" Target="../ink/ink5672.xml"/><Relationship Id="rId163" Type="http://schemas.openxmlformats.org/officeDocument/2006/relationships/image" Target="../media/image693.png"/><Relationship Id="rId184" Type="http://schemas.openxmlformats.org/officeDocument/2006/relationships/customXml" Target="../ink/ink5693.xml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5" Type="http://schemas.openxmlformats.org/officeDocument/2006/relationships/image" Target="../media/image607.png"/><Relationship Id="rId46" Type="http://schemas.openxmlformats.org/officeDocument/2006/relationships/customXml" Target="../ink/ink5624.xml"/><Relationship Id="rId67" Type="http://schemas.openxmlformats.org/officeDocument/2006/relationships/image" Target="../media/image629.png"/><Relationship Id="rId116" Type="http://schemas.openxmlformats.org/officeDocument/2006/relationships/customXml" Target="../ink/ink5659.xml"/><Relationship Id="rId137" Type="http://schemas.openxmlformats.org/officeDocument/2006/relationships/image" Target="../media/image680.png"/><Relationship Id="rId158" Type="http://schemas.openxmlformats.org/officeDocument/2006/relationships/customXml" Target="../ink/ink5680.xml"/><Relationship Id="rId20" Type="http://schemas.openxmlformats.org/officeDocument/2006/relationships/customXml" Target="../ink/ink5611.xml"/><Relationship Id="rId41" Type="http://schemas.openxmlformats.org/officeDocument/2006/relationships/image" Target="../media/image614.png"/><Relationship Id="rId62" Type="http://schemas.openxmlformats.org/officeDocument/2006/relationships/customXml" Target="../ink/ink5632.xml"/><Relationship Id="rId83" Type="http://schemas.openxmlformats.org/officeDocument/2006/relationships/image" Target="../media/image637.png"/><Relationship Id="rId88" Type="http://schemas.openxmlformats.org/officeDocument/2006/relationships/customXml" Target="../ink/ink5645.xml"/><Relationship Id="rId111" Type="http://schemas.openxmlformats.org/officeDocument/2006/relationships/image" Target="../media/image649.png"/><Relationship Id="rId132" Type="http://schemas.openxmlformats.org/officeDocument/2006/relationships/customXml" Target="../ink/ink5667.xml"/><Relationship Id="rId153" Type="http://schemas.openxmlformats.org/officeDocument/2006/relationships/image" Target="../media/image688.png"/><Relationship Id="rId174" Type="http://schemas.openxmlformats.org/officeDocument/2006/relationships/customXml" Target="../ink/ink5688.xml"/><Relationship Id="rId179" Type="http://schemas.openxmlformats.org/officeDocument/2006/relationships/image" Target="../media/image701.png"/><Relationship Id="rId195" Type="http://schemas.openxmlformats.org/officeDocument/2006/relationships/image" Target="../media/image708.png"/><Relationship Id="rId190" Type="http://schemas.openxmlformats.org/officeDocument/2006/relationships/customXml" Target="../ink/ink5696.xml"/><Relationship Id="rId204" Type="http://schemas.openxmlformats.org/officeDocument/2006/relationships/customXml" Target="../ink/ink5703.xml"/><Relationship Id="rId15" Type="http://schemas.openxmlformats.org/officeDocument/2006/relationships/image" Target="../media/image602.png"/><Relationship Id="rId36" Type="http://schemas.openxmlformats.org/officeDocument/2006/relationships/customXml" Target="../ink/ink5619.xml"/><Relationship Id="rId57" Type="http://schemas.openxmlformats.org/officeDocument/2006/relationships/image" Target="../media/image624.png"/><Relationship Id="rId106" Type="http://schemas.openxmlformats.org/officeDocument/2006/relationships/customXml" Target="../ink/ink5654.xml"/><Relationship Id="rId127" Type="http://schemas.openxmlformats.org/officeDocument/2006/relationships/image" Target="../media/image657.png"/><Relationship Id="rId10" Type="http://schemas.openxmlformats.org/officeDocument/2006/relationships/customXml" Target="../ink/ink5606.xml"/><Relationship Id="rId31" Type="http://schemas.openxmlformats.org/officeDocument/2006/relationships/image" Target="../media/image610.png"/><Relationship Id="rId52" Type="http://schemas.openxmlformats.org/officeDocument/2006/relationships/customXml" Target="../ink/ink5627.xml"/><Relationship Id="rId73" Type="http://schemas.openxmlformats.org/officeDocument/2006/relationships/image" Target="../media/image632.png"/><Relationship Id="rId78" Type="http://schemas.openxmlformats.org/officeDocument/2006/relationships/customXml" Target="../ink/ink5640.xml"/><Relationship Id="rId94" Type="http://schemas.openxmlformats.org/officeDocument/2006/relationships/customXml" Target="../ink/ink5648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662.xml"/><Relationship Id="rId143" Type="http://schemas.openxmlformats.org/officeDocument/2006/relationships/image" Target="../media/image683.png"/><Relationship Id="rId148" Type="http://schemas.openxmlformats.org/officeDocument/2006/relationships/customXml" Target="../ink/ink5675.xml"/><Relationship Id="rId164" Type="http://schemas.openxmlformats.org/officeDocument/2006/relationships/customXml" Target="../ink/ink5683.xml"/><Relationship Id="rId169" Type="http://schemas.openxmlformats.org/officeDocument/2006/relationships/image" Target="../media/image696.png"/><Relationship Id="rId185" Type="http://schemas.openxmlformats.org/officeDocument/2006/relationships/image" Target="../media/image703.png"/><Relationship Id="rId4" Type="http://schemas.openxmlformats.org/officeDocument/2006/relationships/customXml" Target="../ink/ink5603.xml"/><Relationship Id="rId9" Type="http://schemas.openxmlformats.org/officeDocument/2006/relationships/image" Target="../media/image599.png"/><Relationship Id="rId180" Type="http://schemas.openxmlformats.org/officeDocument/2006/relationships/customXml" Target="../ink/ink5691.xml"/><Relationship Id="rId26" Type="http://schemas.openxmlformats.org/officeDocument/2006/relationships/customXml" Target="../ink/ink5614.xml"/><Relationship Id="rId47" Type="http://schemas.openxmlformats.org/officeDocument/2006/relationships/image" Target="../media/image617.png"/><Relationship Id="rId68" Type="http://schemas.openxmlformats.org/officeDocument/2006/relationships/customXml" Target="../ink/ink5635.xml"/><Relationship Id="rId89" Type="http://schemas.openxmlformats.org/officeDocument/2006/relationships/image" Target="../media/image640.png"/><Relationship Id="rId112" Type="http://schemas.openxmlformats.org/officeDocument/2006/relationships/customXml" Target="../ink/ink5657.xml"/><Relationship Id="rId133" Type="http://schemas.openxmlformats.org/officeDocument/2006/relationships/image" Target="../media/image678.png"/><Relationship Id="rId154" Type="http://schemas.openxmlformats.org/officeDocument/2006/relationships/customXml" Target="../ink/ink5678.xml"/><Relationship Id="rId175" Type="http://schemas.openxmlformats.org/officeDocument/2006/relationships/image" Target="../media/image699.png"/><Relationship Id="rId196" Type="http://schemas.openxmlformats.org/officeDocument/2006/relationships/customXml" Target="../ink/ink5699.xml"/><Relationship Id="rId200" Type="http://schemas.openxmlformats.org/officeDocument/2006/relationships/customXml" Target="../ink/ink5701.xml"/><Relationship Id="rId16" Type="http://schemas.openxmlformats.org/officeDocument/2006/relationships/customXml" Target="../ink/ink5609.xml"/><Relationship Id="rId37" Type="http://schemas.openxmlformats.org/officeDocument/2006/relationships/image" Target="../media/image550.png"/><Relationship Id="rId58" Type="http://schemas.openxmlformats.org/officeDocument/2006/relationships/customXml" Target="../ink/ink5630.xml"/><Relationship Id="rId79" Type="http://schemas.openxmlformats.org/officeDocument/2006/relationships/image" Target="../media/image635.png"/><Relationship Id="rId102" Type="http://schemas.openxmlformats.org/officeDocument/2006/relationships/customXml" Target="../ink/ink5652.xml"/><Relationship Id="rId123" Type="http://schemas.openxmlformats.org/officeDocument/2006/relationships/image" Target="../media/image655.png"/><Relationship Id="rId144" Type="http://schemas.openxmlformats.org/officeDocument/2006/relationships/customXml" Target="../ink/ink5673.xml"/><Relationship Id="rId90" Type="http://schemas.openxmlformats.org/officeDocument/2006/relationships/customXml" Target="../ink/ink5646.xml"/><Relationship Id="rId165" Type="http://schemas.openxmlformats.org/officeDocument/2006/relationships/image" Target="../media/image694.png"/><Relationship Id="rId186" Type="http://schemas.openxmlformats.org/officeDocument/2006/relationships/customXml" Target="../ink/ink5694.xml"/><Relationship Id="rId27" Type="http://schemas.openxmlformats.org/officeDocument/2006/relationships/image" Target="../media/image608.png"/><Relationship Id="rId48" Type="http://schemas.openxmlformats.org/officeDocument/2006/relationships/customXml" Target="../ink/ink5625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668.xml"/><Relationship Id="rId80" Type="http://schemas.openxmlformats.org/officeDocument/2006/relationships/customXml" Target="../ink/ink5641.xml"/><Relationship Id="rId155" Type="http://schemas.openxmlformats.org/officeDocument/2006/relationships/image" Target="../media/image689.png"/><Relationship Id="rId176" Type="http://schemas.openxmlformats.org/officeDocument/2006/relationships/customXml" Target="../ink/ink5689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17" Type="http://schemas.openxmlformats.org/officeDocument/2006/relationships/image" Target="../media/image603.png"/><Relationship Id="rId38" Type="http://schemas.openxmlformats.org/officeDocument/2006/relationships/customXml" Target="../ink/ink5620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5663.xml"/><Relationship Id="rId70" Type="http://schemas.openxmlformats.org/officeDocument/2006/relationships/customXml" Target="../ink/ink5636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5684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5615.xml"/><Relationship Id="rId49" Type="http://schemas.openxmlformats.org/officeDocument/2006/relationships/image" Target="../media/image618.png"/><Relationship Id="rId114" Type="http://schemas.openxmlformats.org/officeDocument/2006/relationships/customXml" Target="../ink/ink5658.xml"/><Relationship Id="rId60" Type="http://schemas.openxmlformats.org/officeDocument/2006/relationships/customXml" Target="../ink/ink5631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5679.xml"/><Relationship Id="rId177" Type="http://schemas.openxmlformats.org/officeDocument/2006/relationships/image" Target="../media/image700.png"/><Relationship Id="rId198" Type="http://schemas.openxmlformats.org/officeDocument/2006/relationships/customXml" Target="../ink/ink5700.xml"/><Relationship Id="rId202" Type="http://schemas.openxmlformats.org/officeDocument/2006/relationships/customXml" Target="../ink/ink5702.xml"/><Relationship Id="rId18" Type="http://schemas.openxmlformats.org/officeDocument/2006/relationships/customXml" Target="../ink/ink5610.xml"/><Relationship Id="rId39" Type="http://schemas.openxmlformats.org/officeDocument/2006/relationships/image" Target="../media/image613.png"/><Relationship Id="rId50" Type="http://schemas.openxmlformats.org/officeDocument/2006/relationships/customXml" Target="../ink/ink5626.xml"/><Relationship Id="rId104" Type="http://schemas.openxmlformats.org/officeDocument/2006/relationships/customXml" Target="../ink/ink5653.xml"/><Relationship Id="rId125" Type="http://schemas.openxmlformats.org/officeDocument/2006/relationships/image" Target="../media/image656.png"/><Relationship Id="rId146" Type="http://schemas.openxmlformats.org/officeDocument/2006/relationships/customXml" Target="../ink/ink5674.xml"/><Relationship Id="rId167" Type="http://schemas.openxmlformats.org/officeDocument/2006/relationships/image" Target="../media/image695.png"/><Relationship Id="rId188" Type="http://schemas.openxmlformats.org/officeDocument/2006/relationships/customXml" Target="../ink/ink5695.xml"/><Relationship Id="rId71" Type="http://schemas.openxmlformats.org/officeDocument/2006/relationships/image" Target="../media/image631.png"/><Relationship Id="rId92" Type="http://schemas.openxmlformats.org/officeDocument/2006/relationships/customXml" Target="../ink/ink5647.xml"/><Relationship Id="rId2" Type="http://schemas.openxmlformats.org/officeDocument/2006/relationships/customXml" Target="../ink/ink5602.xml"/><Relationship Id="rId29" Type="http://schemas.openxmlformats.org/officeDocument/2006/relationships/image" Target="../media/image609.png"/></Relationships>
</file>

<file path=ppt/slides/_rels/slide9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725.xml"/><Relationship Id="rId63" Type="http://schemas.openxmlformats.org/officeDocument/2006/relationships/image" Target="../media/image627.png"/><Relationship Id="rId84" Type="http://schemas.openxmlformats.org/officeDocument/2006/relationships/customXml" Target="../ink/ink5746.xml"/><Relationship Id="rId138" Type="http://schemas.openxmlformats.org/officeDocument/2006/relationships/customXml" Target="../ink/ink5773.xml"/><Relationship Id="rId159" Type="http://schemas.openxmlformats.org/officeDocument/2006/relationships/image" Target="../media/image691.png"/><Relationship Id="rId170" Type="http://schemas.openxmlformats.org/officeDocument/2006/relationships/customXml" Target="../ink/ink5789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26" Type="http://schemas.openxmlformats.org/officeDocument/2006/relationships/customXml" Target="../ink/ink5817.xml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720.xml"/><Relationship Id="rId53" Type="http://schemas.openxmlformats.org/officeDocument/2006/relationships/image" Target="../media/image620.png"/><Relationship Id="rId74" Type="http://schemas.openxmlformats.org/officeDocument/2006/relationships/customXml" Target="../ink/ink5741.xml"/><Relationship Id="rId128" Type="http://schemas.openxmlformats.org/officeDocument/2006/relationships/customXml" Target="../ink/ink5768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784.xml"/><Relationship Id="rId181" Type="http://schemas.openxmlformats.org/officeDocument/2006/relationships/image" Target="../media/image702.png"/><Relationship Id="rId216" Type="http://schemas.openxmlformats.org/officeDocument/2006/relationships/customXml" Target="../ink/ink5812.xml"/><Relationship Id="rId237" Type="http://schemas.openxmlformats.org/officeDocument/2006/relationships/image" Target="../media/image729.png"/><Relationship Id="rId22" Type="http://schemas.openxmlformats.org/officeDocument/2006/relationships/customXml" Target="../ink/ink5715.xml"/><Relationship Id="rId43" Type="http://schemas.openxmlformats.org/officeDocument/2006/relationships/image" Target="../media/image615.png"/><Relationship Id="rId64" Type="http://schemas.openxmlformats.org/officeDocument/2006/relationships/customXml" Target="../ink/ink5736.xml"/><Relationship Id="rId118" Type="http://schemas.openxmlformats.org/officeDocument/2006/relationships/customXml" Target="../ink/ink5763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5779.xml"/><Relationship Id="rId171" Type="http://schemas.openxmlformats.org/officeDocument/2006/relationships/image" Target="../media/image697.png"/><Relationship Id="rId192" Type="http://schemas.openxmlformats.org/officeDocument/2006/relationships/customXml" Target="../ink/ink5800.xml"/><Relationship Id="rId206" Type="http://schemas.openxmlformats.org/officeDocument/2006/relationships/customXml" Target="../ink/ink5807.xml"/><Relationship Id="rId227" Type="http://schemas.openxmlformats.org/officeDocument/2006/relationships/image" Target="../media/image724.png"/><Relationship Id="rId12" Type="http://schemas.openxmlformats.org/officeDocument/2006/relationships/customXml" Target="../ink/ink5710.xml"/><Relationship Id="rId33" Type="http://schemas.openxmlformats.org/officeDocument/2006/relationships/image" Target="../media/image611.png"/><Relationship Id="rId108" Type="http://schemas.openxmlformats.org/officeDocument/2006/relationships/customXml" Target="../ink/ink5758.xml"/><Relationship Id="rId129" Type="http://schemas.openxmlformats.org/officeDocument/2006/relationships/image" Target="../media/image658.png"/><Relationship Id="rId54" Type="http://schemas.openxmlformats.org/officeDocument/2006/relationships/customXml" Target="../ink/ink5731.xml"/><Relationship Id="rId75" Type="http://schemas.openxmlformats.org/officeDocument/2006/relationships/image" Target="../media/image633.png"/><Relationship Id="rId96" Type="http://schemas.openxmlformats.org/officeDocument/2006/relationships/customXml" Target="../ink/ink5752.xml"/><Relationship Id="rId140" Type="http://schemas.openxmlformats.org/officeDocument/2006/relationships/customXml" Target="../ink/ink5774.xml"/><Relationship Id="rId161" Type="http://schemas.openxmlformats.org/officeDocument/2006/relationships/image" Target="../media/image692.png"/><Relationship Id="rId182" Type="http://schemas.openxmlformats.org/officeDocument/2006/relationships/customXml" Target="../ink/ink5795.xml"/><Relationship Id="rId217" Type="http://schemas.openxmlformats.org/officeDocument/2006/relationships/image" Target="../media/image719.png"/><Relationship Id="rId6" Type="http://schemas.openxmlformats.org/officeDocument/2006/relationships/customXml" Target="../ink/ink5707.xml"/><Relationship Id="rId238" Type="http://schemas.openxmlformats.org/officeDocument/2006/relationships/customXml" Target="../ink/ink5823.xml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44" Type="http://schemas.openxmlformats.org/officeDocument/2006/relationships/customXml" Target="../ink/ink5726.xml"/><Relationship Id="rId65" Type="http://schemas.openxmlformats.org/officeDocument/2006/relationships/image" Target="../media/image628.png"/><Relationship Id="rId86" Type="http://schemas.openxmlformats.org/officeDocument/2006/relationships/customXml" Target="../ink/ink5747.xml"/><Relationship Id="rId130" Type="http://schemas.openxmlformats.org/officeDocument/2006/relationships/customXml" Target="../ink/ink5769.xml"/><Relationship Id="rId151" Type="http://schemas.openxmlformats.org/officeDocument/2006/relationships/image" Target="../media/image687.png"/><Relationship Id="rId172" Type="http://schemas.openxmlformats.org/officeDocument/2006/relationships/customXml" Target="../ink/ink5790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5818.xml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34" Type="http://schemas.openxmlformats.org/officeDocument/2006/relationships/customXml" Target="../ink/ink5721.xml"/><Relationship Id="rId55" Type="http://schemas.openxmlformats.org/officeDocument/2006/relationships/image" Target="../media/image623.png"/><Relationship Id="rId76" Type="http://schemas.openxmlformats.org/officeDocument/2006/relationships/customXml" Target="../ink/ink5742.xml"/><Relationship Id="rId97" Type="http://schemas.openxmlformats.org/officeDocument/2006/relationships/image" Target="../media/image622.png"/><Relationship Id="rId120" Type="http://schemas.openxmlformats.org/officeDocument/2006/relationships/customXml" Target="../ink/ink5764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5785.xml"/><Relationship Id="rId183" Type="http://schemas.openxmlformats.org/officeDocument/2006/relationships/image" Target="../media/image418.png"/><Relationship Id="rId218" Type="http://schemas.openxmlformats.org/officeDocument/2006/relationships/customXml" Target="../ink/ink5813.xml"/><Relationship Id="rId239" Type="http://schemas.openxmlformats.org/officeDocument/2006/relationships/image" Target="../media/image730.png"/><Relationship Id="rId24" Type="http://schemas.openxmlformats.org/officeDocument/2006/relationships/customXml" Target="../ink/ink5716.xml"/><Relationship Id="rId45" Type="http://schemas.openxmlformats.org/officeDocument/2006/relationships/image" Target="../media/image616.png"/><Relationship Id="rId66" Type="http://schemas.openxmlformats.org/officeDocument/2006/relationships/customXml" Target="../ink/ink5737.xml"/><Relationship Id="rId87" Type="http://schemas.openxmlformats.org/officeDocument/2006/relationships/image" Target="../media/image639.png"/><Relationship Id="rId110" Type="http://schemas.openxmlformats.org/officeDocument/2006/relationships/customXml" Target="../ink/ink5759.xml"/><Relationship Id="rId131" Type="http://schemas.openxmlformats.org/officeDocument/2006/relationships/image" Target="../media/image677.png"/><Relationship Id="rId152" Type="http://schemas.openxmlformats.org/officeDocument/2006/relationships/customXml" Target="../ink/ink5780.xml"/><Relationship Id="rId173" Type="http://schemas.openxmlformats.org/officeDocument/2006/relationships/image" Target="../media/image698.png"/><Relationship Id="rId194" Type="http://schemas.openxmlformats.org/officeDocument/2006/relationships/customXml" Target="../ink/ink5801.xml"/><Relationship Id="rId208" Type="http://schemas.openxmlformats.org/officeDocument/2006/relationships/customXml" Target="../ink/ink5808.xml"/><Relationship Id="rId229" Type="http://schemas.openxmlformats.org/officeDocument/2006/relationships/image" Target="../media/image725.png"/><Relationship Id="rId14" Type="http://schemas.openxmlformats.org/officeDocument/2006/relationships/customXml" Target="../ink/ink5711.xml"/><Relationship Id="rId35" Type="http://schemas.openxmlformats.org/officeDocument/2006/relationships/image" Target="../media/image612.png"/><Relationship Id="rId56" Type="http://schemas.openxmlformats.org/officeDocument/2006/relationships/customXml" Target="../ink/ink5732.xml"/><Relationship Id="rId77" Type="http://schemas.openxmlformats.org/officeDocument/2006/relationships/image" Target="../media/image634.png"/><Relationship Id="rId100" Type="http://schemas.openxmlformats.org/officeDocument/2006/relationships/customXml" Target="../ink/ink5754.xml"/><Relationship Id="rId8" Type="http://schemas.openxmlformats.org/officeDocument/2006/relationships/customXml" Target="../ink/ink5708.xml"/><Relationship Id="rId98" Type="http://schemas.openxmlformats.org/officeDocument/2006/relationships/customXml" Target="../ink/ink5753.xml"/><Relationship Id="rId121" Type="http://schemas.openxmlformats.org/officeDocument/2006/relationships/image" Target="../media/image654.png"/><Relationship Id="rId142" Type="http://schemas.openxmlformats.org/officeDocument/2006/relationships/customXml" Target="../ink/ink5775.xml"/><Relationship Id="rId163" Type="http://schemas.openxmlformats.org/officeDocument/2006/relationships/image" Target="../media/image693.png"/><Relationship Id="rId184" Type="http://schemas.openxmlformats.org/officeDocument/2006/relationships/customXml" Target="../ink/ink5796.xml"/><Relationship Id="rId219" Type="http://schemas.openxmlformats.org/officeDocument/2006/relationships/image" Target="../media/image720.png"/><Relationship Id="rId230" Type="http://schemas.openxmlformats.org/officeDocument/2006/relationships/customXml" Target="../ink/ink5819.xml"/><Relationship Id="rId25" Type="http://schemas.openxmlformats.org/officeDocument/2006/relationships/image" Target="../media/image607.png"/><Relationship Id="rId46" Type="http://schemas.openxmlformats.org/officeDocument/2006/relationships/customXml" Target="../ink/ink5727.xml"/><Relationship Id="rId67" Type="http://schemas.openxmlformats.org/officeDocument/2006/relationships/image" Target="../media/image629.png"/><Relationship Id="rId88" Type="http://schemas.openxmlformats.org/officeDocument/2006/relationships/customXml" Target="../ink/ink5748.xml"/><Relationship Id="rId111" Type="http://schemas.openxmlformats.org/officeDocument/2006/relationships/image" Target="../media/image649.png"/><Relationship Id="rId132" Type="http://schemas.openxmlformats.org/officeDocument/2006/relationships/customXml" Target="../ink/ink5770.xml"/><Relationship Id="rId153" Type="http://schemas.openxmlformats.org/officeDocument/2006/relationships/image" Target="../media/image688.png"/><Relationship Id="rId174" Type="http://schemas.openxmlformats.org/officeDocument/2006/relationships/customXml" Target="../ink/ink5791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190" Type="http://schemas.openxmlformats.org/officeDocument/2006/relationships/customXml" Target="../ink/ink5799.xml"/><Relationship Id="rId204" Type="http://schemas.openxmlformats.org/officeDocument/2006/relationships/customXml" Target="../ink/ink5806.xml"/><Relationship Id="rId220" Type="http://schemas.openxmlformats.org/officeDocument/2006/relationships/customXml" Target="../ink/ink5814.xml"/><Relationship Id="rId225" Type="http://schemas.openxmlformats.org/officeDocument/2006/relationships/image" Target="../media/image723.png"/><Relationship Id="rId15" Type="http://schemas.openxmlformats.org/officeDocument/2006/relationships/image" Target="../media/image602.png"/><Relationship Id="rId36" Type="http://schemas.openxmlformats.org/officeDocument/2006/relationships/customXml" Target="../ink/ink5722.xml"/><Relationship Id="rId57" Type="http://schemas.openxmlformats.org/officeDocument/2006/relationships/image" Target="../media/image624.png"/><Relationship Id="rId106" Type="http://schemas.openxmlformats.org/officeDocument/2006/relationships/customXml" Target="../ink/ink5757.xml"/><Relationship Id="rId127" Type="http://schemas.openxmlformats.org/officeDocument/2006/relationships/image" Target="../media/image657.png"/><Relationship Id="rId10" Type="http://schemas.openxmlformats.org/officeDocument/2006/relationships/customXml" Target="../ink/ink5709.xml"/><Relationship Id="rId31" Type="http://schemas.openxmlformats.org/officeDocument/2006/relationships/image" Target="../media/image610.png"/><Relationship Id="rId52" Type="http://schemas.openxmlformats.org/officeDocument/2006/relationships/customXml" Target="../ink/ink5730.xml"/><Relationship Id="rId73" Type="http://schemas.openxmlformats.org/officeDocument/2006/relationships/image" Target="../media/image632.png"/><Relationship Id="rId78" Type="http://schemas.openxmlformats.org/officeDocument/2006/relationships/customXml" Target="../ink/ink5743.xml"/><Relationship Id="rId94" Type="http://schemas.openxmlformats.org/officeDocument/2006/relationships/customXml" Target="../ink/ink5751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765.xml"/><Relationship Id="rId143" Type="http://schemas.openxmlformats.org/officeDocument/2006/relationships/image" Target="../media/image683.png"/><Relationship Id="rId148" Type="http://schemas.openxmlformats.org/officeDocument/2006/relationships/customXml" Target="../ink/ink5778.xml"/><Relationship Id="rId164" Type="http://schemas.openxmlformats.org/officeDocument/2006/relationships/customXml" Target="../ink/ink5786.xml"/><Relationship Id="rId169" Type="http://schemas.openxmlformats.org/officeDocument/2006/relationships/image" Target="../media/image696.png"/><Relationship Id="rId185" Type="http://schemas.openxmlformats.org/officeDocument/2006/relationships/image" Target="../media/image703.png"/><Relationship Id="rId4" Type="http://schemas.openxmlformats.org/officeDocument/2006/relationships/customXml" Target="../ink/ink5706.xml"/><Relationship Id="rId9" Type="http://schemas.openxmlformats.org/officeDocument/2006/relationships/image" Target="../media/image599.png"/><Relationship Id="rId180" Type="http://schemas.openxmlformats.org/officeDocument/2006/relationships/customXml" Target="../ink/ink5794.xml"/><Relationship Id="rId210" Type="http://schemas.openxmlformats.org/officeDocument/2006/relationships/customXml" Target="../ink/ink5809.xml"/><Relationship Id="rId215" Type="http://schemas.openxmlformats.org/officeDocument/2006/relationships/image" Target="../media/image718.png"/><Relationship Id="rId236" Type="http://schemas.openxmlformats.org/officeDocument/2006/relationships/customXml" Target="../ink/ink5822.xml"/><Relationship Id="rId26" Type="http://schemas.openxmlformats.org/officeDocument/2006/relationships/customXml" Target="../ink/ink5717.xml"/><Relationship Id="rId231" Type="http://schemas.openxmlformats.org/officeDocument/2006/relationships/image" Target="../media/image726.png"/><Relationship Id="rId47" Type="http://schemas.openxmlformats.org/officeDocument/2006/relationships/image" Target="../media/image617.png"/><Relationship Id="rId68" Type="http://schemas.openxmlformats.org/officeDocument/2006/relationships/customXml" Target="../ink/ink5738.xml"/><Relationship Id="rId89" Type="http://schemas.openxmlformats.org/officeDocument/2006/relationships/image" Target="../media/image640.png"/><Relationship Id="rId112" Type="http://schemas.openxmlformats.org/officeDocument/2006/relationships/customXml" Target="../ink/ink5760.xml"/><Relationship Id="rId133" Type="http://schemas.openxmlformats.org/officeDocument/2006/relationships/image" Target="../media/image678.png"/><Relationship Id="rId154" Type="http://schemas.openxmlformats.org/officeDocument/2006/relationships/customXml" Target="../ink/ink5781.xml"/><Relationship Id="rId175" Type="http://schemas.openxmlformats.org/officeDocument/2006/relationships/image" Target="../media/image699.png"/><Relationship Id="rId196" Type="http://schemas.openxmlformats.org/officeDocument/2006/relationships/customXml" Target="../ink/ink5802.xml"/><Relationship Id="rId200" Type="http://schemas.openxmlformats.org/officeDocument/2006/relationships/customXml" Target="../ink/ink5804.xml"/><Relationship Id="rId16" Type="http://schemas.openxmlformats.org/officeDocument/2006/relationships/customXml" Target="../ink/ink5712.xml"/><Relationship Id="rId221" Type="http://schemas.openxmlformats.org/officeDocument/2006/relationships/image" Target="../media/image721.png"/><Relationship Id="rId37" Type="http://schemas.openxmlformats.org/officeDocument/2006/relationships/image" Target="../media/image550.png"/><Relationship Id="rId58" Type="http://schemas.openxmlformats.org/officeDocument/2006/relationships/customXml" Target="../ink/ink5733.xml"/><Relationship Id="rId79" Type="http://schemas.openxmlformats.org/officeDocument/2006/relationships/image" Target="../media/image635.png"/><Relationship Id="rId102" Type="http://schemas.openxmlformats.org/officeDocument/2006/relationships/customXml" Target="../ink/ink5755.xml"/><Relationship Id="rId123" Type="http://schemas.openxmlformats.org/officeDocument/2006/relationships/image" Target="../media/image655.png"/><Relationship Id="rId144" Type="http://schemas.openxmlformats.org/officeDocument/2006/relationships/customXml" Target="../ink/ink5776.xml"/><Relationship Id="rId90" Type="http://schemas.openxmlformats.org/officeDocument/2006/relationships/customXml" Target="../ink/ink5749.xml"/><Relationship Id="rId165" Type="http://schemas.openxmlformats.org/officeDocument/2006/relationships/image" Target="../media/image694.png"/><Relationship Id="rId186" Type="http://schemas.openxmlformats.org/officeDocument/2006/relationships/customXml" Target="../ink/ink5797.xml"/><Relationship Id="rId211" Type="http://schemas.openxmlformats.org/officeDocument/2006/relationships/image" Target="../media/image716.png"/><Relationship Id="rId232" Type="http://schemas.openxmlformats.org/officeDocument/2006/relationships/customXml" Target="../ink/ink5820.xml"/><Relationship Id="rId27" Type="http://schemas.openxmlformats.org/officeDocument/2006/relationships/image" Target="../media/image608.png"/><Relationship Id="rId48" Type="http://schemas.openxmlformats.org/officeDocument/2006/relationships/customXml" Target="../ink/ink5728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771.xml"/><Relationship Id="rId80" Type="http://schemas.openxmlformats.org/officeDocument/2006/relationships/customXml" Target="../ink/ink5744.xml"/><Relationship Id="rId155" Type="http://schemas.openxmlformats.org/officeDocument/2006/relationships/image" Target="../media/image689.png"/><Relationship Id="rId176" Type="http://schemas.openxmlformats.org/officeDocument/2006/relationships/customXml" Target="../ink/ink5792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5815.xml"/><Relationship Id="rId17" Type="http://schemas.openxmlformats.org/officeDocument/2006/relationships/image" Target="../media/image603.png"/><Relationship Id="rId38" Type="http://schemas.openxmlformats.org/officeDocument/2006/relationships/customXml" Target="../ink/ink5723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5766.xml"/><Relationship Id="rId70" Type="http://schemas.openxmlformats.org/officeDocument/2006/relationships/customXml" Target="../ink/ink5739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5787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810.xml"/><Relationship Id="rId233" Type="http://schemas.openxmlformats.org/officeDocument/2006/relationships/image" Target="../media/image727.png"/><Relationship Id="rId28" Type="http://schemas.openxmlformats.org/officeDocument/2006/relationships/customXml" Target="../ink/ink5718.xml"/><Relationship Id="rId49" Type="http://schemas.openxmlformats.org/officeDocument/2006/relationships/image" Target="../media/image618.png"/><Relationship Id="rId114" Type="http://schemas.openxmlformats.org/officeDocument/2006/relationships/customXml" Target="../ink/ink5761.xml"/><Relationship Id="rId60" Type="http://schemas.openxmlformats.org/officeDocument/2006/relationships/customXml" Target="../ink/ink5734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5782.xml"/><Relationship Id="rId177" Type="http://schemas.openxmlformats.org/officeDocument/2006/relationships/image" Target="../media/image700.png"/><Relationship Id="rId198" Type="http://schemas.openxmlformats.org/officeDocument/2006/relationships/customXml" Target="../ink/ink5803.xml"/><Relationship Id="rId202" Type="http://schemas.openxmlformats.org/officeDocument/2006/relationships/customXml" Target="../ink/ink5805.xml"/><Relationship Id="rId223" Type="http://schemas.openxmlformats.org/officeDocument/2006/relationships/image" Target="../media/image722.png"/><Relationship Id="rId18" Type="http://schemas.openxmlformats.org/officeDocument/2006/relationships/customXml" Target="../ink/ink5713.xml"/><Relationship Id="rId39" Type="http://schemas.openxmlformats.org/officeDocument/2006/relationships/image" Target="../media/image613.png"/><Relationship Id="rId50" Type="http://schemas.openxmlformats.org/officeDocument/2006/relationships/customXml" Target="../ink/ink5729.xml"/><Relationship Id="rId104" Type="http://schemas.openxmlformats.org/officeDocument/2006/relationships/customXml" Target="../ink/ink5756.xml"/><Relationship Id="rId125" Type="http://schemas.openxmlformats.org/officeDocument/2006/relationships/image" Target="../media/image656.png"/><Relationship Id="rId146" Type="http://schemas.openxmlformats.org/officeDocument/2006/relationships/customXml" Target="../ink/ink5777.xml"/><Relationship Id="rId167" Type="http://schemas.openxmlformats.org/officeDocument/2006/relationships/image" Target="../media/image695.png"/><Relationship Id="rId188" Type="http://schemas.openxmlformats.org/officeDocument/2006/relationships/customXml" Target="../ink/ink5798.xml"/><Relationship Id="rId71" Type="http://schemas.openxmlformats.org/officeDocument/2006/relationships/image" Target="../media/image631.png"/><Relationship Id="rId92" Type="http://schemas.openxmlformats.org/officeDocument/2006/relationships/customXml" Target="../ink/ink5750.xml"/><Relationship Id="rId213" Type="http://schemas.openxmlformats.org/officeDocument/2006/relationships/image" Target="../media/image717.png"/><Relationship Id="rId234" Type="http://schemas.openxmlformats.org/officeDocument/2006/relationships/customXml" Target="../ink/ink5821.xml"/><Relationship Id="rId2" Type="http://schemas.openxmlformats.org/officeDocument/2006/relationships/customXml" Target="../ink/ink5705.xml"/><Relationship Id="rId29" Type="http://schemas.openxmlformats.org/officeDocument/2006/relationships/image" Target="../media/image609.png"/><Relationship Id="rId40" Type="http://schemas.openxmlformats.org/officeDocument/2006/relationships/customXml" Target="../ink/ink5724.xml"/><Relationship Id="rId115" Type="http://schemas.openxmlformats.org/officeDocument/2006/relationships/image" Target="../media/image651.png"/><Relationship Id="rId136" Type="http://schemas.openxmlformats.org/officeDocument/2006/relationships/customXml" Target="../ink/ink5772.xml"/><Relationship Id="rId157" Type="http://schemas.openxmlformats.org/officeDocument/2006/relationships/image" Target="../media/image690.png"/><Relationship Id="rId178" Type="http://schemas.openxmlformats.org/officeDocument/2006/relationships/customXml" Target="../ink/ink5793.xml"/><Relationship Id="rId61" Type="http://schemas.openxmlformats.org/officeDocument/2006/relationships/image" Target="../media/image626.png"/><Relationship Id="rId82" Type="http://schemas.openxmlformats.org/officeDocument/2006/relationships/customXml" Target="../ink/ink5745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5816.xml"/><Relationship Id="rId30" Type="http://schemas.openxmlformats.org/officeDocument/2006/relationships/customXml" Target="../ink/ink5719.xml"/><Relationship Id="rId105" Type="http://schemas.openxmlformats.org/officeDocument/2006/relationships/image" Target="../media/image646.png"/><Relationship Id="rId126" Type="http://schemas.openxmlformats.org/officeDocument/2006/relationships/customXml" Target="../ink/ink5767.xml"/><Relationship Id="rId147" Type="http://schemas.openxmlformats.org/officeDocument/2006/relationships/image" Target="../media/image685.png"/><Relationship Id="rId168" Type="http://schemas.openxmlformats.org/officeDocument/2006/relationships/customXml" Target="../ink/ink5788.xml"/><Relationship Id="rId51" Type="http://schemas.openxmlformats.org/officeDocument/2006/relationships/image" Target="../media/image619.png"/><Relationship Id="rId72" Type="http://schemas.openxmlformats.org/officeDocument/2006/relationships/customXml" Target="../ink/ink5740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5811.xml"/><Relationship Id="rId235" Type="http://schemas.openxmlformats.org/officeDocument/2006/relationships/image" Target="../media/image728.png"/><Relationship Id="rId116" Type="http://schemas.openxmlformats.org/officeDocument/2006/relationships/customXml" Target="../ink/ink5762.xml"/><Relationship Id="rId137" Type="http://schemas.openxmlformats.org/officeDocument/2006/relationships/image" Target="../media/image680.png"/><Relationship Id="rId158" Type="http://schemas.openxmlformats.org/officeDocument/2006/relationships/customXml" Target="../ink/ink5783.xml"/><Relationship Id="rId20" Type="http://schemas.openxmlformats.org/officeDocument/2006/relationships/customXml" Target="../ink/ink5714.xml"/><Relationship Id="rId41" Type="http://schemas.openxmlformats.org/officeDocument/2006/relationships/image" Target="../media/image614.png"/><Relationship Id="rId62" Type="http://schemas.openxmlformats.org/officeDocument/2006/relationships/customXml" Target="../ink/ink5735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/Relationships>
</file>

<file path=ppt/slides/_rels/slide9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42" Type="http://schemas.openxmlformats.org/officeDocument/2006/relationships/customXml" Target="../ink/ink5844.xml"/><Relationship Id="rId63" Type="http://schemas.openxmlformats.org/officeDocument/2006/relationships/image" Target="../media/image627.png"/><Relationship Id="rId84" Type="http://schemas.openxmlformats.org/officeDocument/2006/relationships/customXml" Target="../ink/ink5865.xml"/><Relationship Id="rId138" Type="http://schemas.openxmlformats.org/officeDocument/2006/relationships/customXml" Target="../ink/ink5892.xml"/><Relationship Id="rId159" Type="http://schemas.openxmlformats.org/officeDocument/2006/relationships/image" Target="../media/image691.png"/><Relationship Id="rId170" Type="http://schemas.openxmlformats.org/officeDocument/2006/relationships/customXml" Target="../ink/ink5908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26" Type="http://schemas.openxmlformats.org/officeDocument/2006/relationships/customXml" Target="../ink/ink5936.xml"/><Relationship Id="rId247" Type="http://schemas.openxmlformats.org/officeDocument/2006/relationships/image" Target="../media/image734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839.xml"/><Relationship Id="rId53" Type="http://schemas.openxmlformats.org/officeDocument/2006/relationships/image" Target="../media/image620.png"/><Relationship Id="rId74" Type="http://schemas.openxmlformats.org/officeDocument/2006/relationships/customXml" Target="../ink/ink5860.xml"/><Relationship Id="rId128" Type="http://schemas.openxmlformats.org/officeDocument/2006/relationships/customXml" Target="../ink/ink5887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5903.xml"/><Relationship Id="rId181" Type="http://schemas.openxmlformats.org/officeDocument/2006/relationships/image" Target="../media/image702.png"/><Relationship Id="rId216" Type="http://schemas.openxmlformats.org/officeDocument/2006/relationships/customXml" Target="../ink/ink5931.xml"/><Relationship Id="rId237" Type="http://schemas.openxmlformats.org/officeDocument/2006/relationships/image" Target="../media/image729.png"/><Relationship Id="rId258" Type="http://schemas.openxmlformats.org/officeDocument/2006/relationships/customXml" Target="../ink/ink5952.xml"/><Relationship Id="rId22" Type="http://schemas.openxmlformats.org/officeDocument/2006/relationships/customXml" Target="../ink/ink5834.xml"/><Relationship Id="rId43" Type="http://schemas.openxmlformats.org/officeDocument/2006/relationships/image" Target="../media/image615.png"/><Relationship Id="rId64" Type="http://schemas.openxmlformats.org/officeDocument/2006/relationships/customXml" Target="../ink/ink5855.xml"/><Relationship Id="rId118" Type="http://schemas.openxmlformats.org/officeDocument/2006/relationships/customXml" Target="../ink/ink5882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5898.xml"/><Relationship Id="rId171" Type="http://schemas.openxmlformats.org/officeDocument/2006/relationships/image" Target="../media/image697.png"/><Relationship Id="rId192" Type="http://schemas.openxmlformats.org/officeDocument/2006/relationships/customXml" Target="../ink/ink5919.xml"/><Relationship Id="rId206" Type="http://schemas.openxmlformats.org/officeDocument/2006/relationships/customXml" Target="../ink/ink5926.xml"/><Relationship Id="rId227" Type="http://schemas.openxmlformats.org/officeDocument/2006/relationships/image" Target="../media/image724.png"/><Relationship Id="rId248" Type="http://schemas.openxmlformats.org/officeDocument/2006/relationships/customXml" Target="../ink/ink5947.xml"/><Relationship Id="rId12" Type="http://schemas.openxmlformats.org/officeDocument/2006/relationships/customXml" Target="../ink/ink5829.xml"/><Relationship Id="rId33" Type="http://schemas.openxmlformats.org/officeDocument/2006/relationships/image" Target="../media/image611.png"/><Relationship Id="rId108" Type="http://schemas.openxmlformats.org/officeDocument/2006/relationships/customXml" Target="../ink/ink5877.xml"/><Relationship Id="rId129" Type="http://schemas.openxmlformats.org/officeDocument/2006/relationships/image" Target="../media/image658.png"/><Relationship Id="rId54" Type="http://schemas.openxmlformats.org/officeDocument/2006/relationships/customXml" Target="../ink/ink5850.xml"/><Relationship Id="rId75" Type="http://schemas.openxmlformats.org/officeDocument/2006/relationships/image" Target="../media/image633.png"/><Relationship Id="rId96" Type="http://schemas.openxmlformats.org/officeDocument/2006/relationships/customXml" Target="../ink/ink5871.xml"/><Relationship Id="rId140" Type="http://schemas.openxmlformats.org/officeDocument/2006/relationships/customXml" Target="../ink/ink5893.xml"/><Relationship Id="rId161" Type="http://schemas.openxmlformats.org/officeDocument/2006/relationships/image" Target="../media/image692.png"/><Relationship Id="rId182" Type="http://schemas.openxmlformats.org/officeDocument/2006/relationships/customXml" Target="../ink/ink5914.xml"/><Relationship Id="rId217" Type="http://schemas.openxmlformats.org/officeDocument/2006/relationships/image" Target="../media/image719.png"/><Relationship Id="rId6" Type="http://schemas.openxmlformats.org/officeDocument/2006/relationships/customXml" Target="../ink/ink5826.xml"/><Relationship Id="rId238" Type="http://schemas.openxmlformats.org/officeDocument/2006/relationships/customXml" Target="../ink/ink5942.xml"/><Relationship Id="rId259" Type="http://schemas.openxmlformats.org/officeDocument/2006/relationships/image" Target="../media/image740.png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44" Type="http://schemas.openxmlformats.org/officeDocument/2006/relationships/customXml" Target="../ink/ink5845.xml"/><Relationship Id="rId65" Type="http://schemas.openxmlformats.org/officeDocument/2006/relationships/image" Target="../media/image628.png"/><Relationship Id="rId86" Type="http://schemas.openxmlformats.org/officeDocument/2006/relationships/customXml" Target="../ink/ink5866.xml"/><Relationship Id="rId130" Type="http://schemas.openxmlformats.org/officeDocument/2006/relationships/customXml" Target="../ink/ink5888.xml"/><Relationship Id="rId151" Type="http://schemas.openxmlformats.org/officeDocument/2006/relationships/image" Target="../media/image687.png"/><Relationship Id="rId172" Type="http://schemas.openxmlformats.org/officeDocument/2006/relationships/customXml" Target="../ink/ink5909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5937.xml"/><Relationship Id="rId249" Type="http://schemas.openxmlformats.org/officeDocument/2006/relationships/image" Target="../media/image735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34" Type="http://schemas.openxmlformats.org/officeDocument/2006/relationships/customXml" Target="../ink/ink5840.xml"/><Relationship Id="rId55" Type="http://schemas.openxmlformats.org/officeDocument/2006/relationships/image" Target="../media/image623.png"/><Relationship Id="rId76" Type="http://schemas.openxmlformats.org/officeDocument/2006/relationships/customXml" Target="../ink/ink5861.xml"/><Relationship Id="rId97" Type="http://schemas.openxmlformats.org/officeDocument/2006/relationships/image" Target="../media/image622.png"/><Relationship Id="rId120" Type="http://schemas.openxmlformats.org/officeDocument/2006/relationships/customXml" Target="../ink/ink5883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5904.xml"/><Relationship Id="rId183" Type="http://schemas.openxmlformats.org/officeDocument/2006/relationships/image" Target="../media/image418.png"/><Relationship Id="rId218" Type="http://schemas.openxmlformats.org/officeDocument/2006/relationships/customXml" Target="../ink/ink5932.xml"/><Relationship Id="rId239" Type="http://schemas.openxmlformats.org/officeDocument/2006/relationships/image" Target="../media/image730.png"/><Relationship Id="rId250" Type="http://schemas.openxmlformats.org/officeDocument/2006/relationships/customXml" Target="../ink/ink5948.xml"/><Relationship Id="rId24" Type="http://schemas.openxmlformats.org/officeDocument/2006/relationships/customXml" Target="../ink/ink5835.xml"/><Relationship Id="rId45" Type="http://schemas.openxmlformats.org/officeDocument/2006/relationships/image" Target="../media/image616.png"/><Relationship Id="rId66" Type="http://schemas.openxmlformats.org/officeDocument/2006/relationships/customXml" Target="../ink/ink5856.xml"/><Relationship Id="rId87" Type="http://schemas.openxmlformats.org/officeDocument/2006/relationships/image" Target="../media/image639.png"/><Relationship Id="rId110" Type="http://schemas.openxmlformats.org/officeDocument/2006/relationships/customXml" Target="../ink/ink5878.xml"/><Relationship Id="rId131" Type="http://schemas.openxmlformats.org/officeDocument/2006/relationships/image" Target="../media/image677.png"/><Relationship Id="rId152" Type="http://schemas.openxmlformats.org/officeDocument/2006/relationships/customXml" Target="../ink/ink5899.xml"/><Relationship Id="rId173" Type="http://schemas.openxmlformats.org/officeDocument/2006/relationships/image" Target="../media/image698.png"/><Relationship Id="rId194" Type="http://schemas.openxmlformats.org/officeDocument/2006/relationships/customXml" Target="../ink/ink5920.xml"/><Relationship Id="rId208" Type="http://schemas.openxmlformats.org/officeDocument/2006/relationships/customXml" Target="../ink/ink5927.xml"/><Relationship Id="rId229" Type="http://schemas.openxmlformats.org/officeDocument/2006/relationships/image" Target="../media/image725.png"/><Relationship Id="rId240" Type="http://schemas.openxmlformats.org/officeDocument/2006/relationships/customXml" Target="../ink/ink5943.xml"/><Relationship Id="rId14" Type="http://schemas.openxmlformats.org/officeDocument/2006/relationships/customXml" Target="../ink/ink5830.xml"/><Relationship Id="rId35" Type="http://schemas.openxmlformats.org/officeDocument/2006/relationships/image" Target="../media/image612.png"/><Relationship Id="rId56" Type="http://schemas.openxmlformats.org/officeDocument/2006/relationships/customXml" Target="../ink/ink5851.xml"/><Relationship Id="rId77" Type="http://schemas.openxmlformats.org/officeDocument/2006/relationships/image" Target="../media/image634.png"/><Relationship Id="rId100" Type="http://schemas.openxmlformats.org/officeDocument/2006/relationships/customXml" Target="../ink/ink5873.xml"/><Relationship Id="rId8" Type="http://schemas.openxmlformats.org/officeDocument/2006/relationships/customXml" Target="../ink/ink5827.xml"/><Relationship Id="rId98" Type="http://schemas.openxmlformats.org/officeDocument/2006/relationships/customXml" Target="../ink/ink5872.xml"/><Relationship Id="rId121" Type="http://schemas.openxmlformats.org/officeDocument/2006/relationships/image" Target="../media/image654.png"/><Relationship Id="rId142" Type="http://schemas.openxmlformats.org/officeDocument/2006/relationships/customXml" Target="../ink/ink5894.xml"/><Relationship Id="rId163" Type="http://schemas.openxmlformats.org/officeDocument/2006/relationships/image" Target="../media/image693.png"/><Relationship Id="rId184" Type="http://schemas.openxmlformats.org/officeDocument/2006/relationships/customXml" Target="../ink/ink5915.xml"/><Relationship Id="rId219" Type="http://schemas.openxmlformats.org/officeDocument/2006/relationships/image" Target="../media/image720.png"/><Relationship Id="rId230" Type="http://schemas.openxmlformats.org/officeDocument/2006/relationships/customXml" Target="../ink/ink5938.xml"/><Relationship Id="rId251" Type="http://schemas.openxmlformats.org/officeDocument/2006/relationships/image" Target="../media/image736.png"/><Relationship Id="rId25" Type="http://schemas.openxmlformats.org/officeDocument/2006/relationships/image" Target="../media/image607.png"/><Relationship Id="rId46" Type="http://schemas.openxmlformats.org/officeDocument/2006/relationships/customXml" Target="../ink/ink5846.xml"/><Relationship Id="rId67" Type="http://schemas.openxmlformats.org/officeDocument/2006/relationships/image" Target="../media/image629.png"/><Relationship Id="rId88" Type="http://schemas.openxmlformats.org/officeDocument/2006/relationships/customXml" Target="../ink/ink5867.xml"/><Relationship Id="rId111" Type="http://schemas.openxmlformats.org/officeDocument/2006/relationships/image" Target="../media/image649.png"/><Relationship Id="rId132" Type="http://schemas.openxmlformats.org/officeDocument/2006/relationships/customXml" Target="../ink/ink5889.xml"/><Relationship Id="rId153" Type="http://schemas.openxmlformats.org/officeDocument/2006/relationships/image" Target="../media/image688.png"/><Relationship Id="rId174" Type="http://schemas.openxmlformats.org/officeDocument/2006/relationships/customXml" Target="../ink/ink5910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220" Type="http://schemas.openxmlformats.org/officeDocument/2006/relationships/customXml" Target="../ink/ink5933.xml"/><Relationship Id="rId241" Type="http://schemas.openxmlformats.org/officeDocument/2006/relationships/image" Target="../media/image731.png"/><Relationship Id="rId15" Type="http://schemas.openxmlformats.org/officeDocument/2006/relationships/image" Target="../media/image602.png"/><Relationship Id="rId36" Type="http://schemas.openxmlformats.org/officeDocument/2006/relationships/customXml" Target="../ink/ink5841.xml"/><Relationship Id="rId57" Type="http://schemas.openxmlformats.org/officeDocument/2006/relationships/image" Target="../media/image624.png"/><Relationship Id="rId78" Type="http://schemas.openxmlformats.org/officeDocument/2006/relationships/customXml" Target="../ink/ink5862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5884.xml"/><Relationship Id="rId143" Type="http://schemas.openxmlformats.org/officeDocument/2006/relationships/image" Target="../media/image683.png"/><Relationship Id="rId164" Type="http://schemas.openxmlformats.org/officeDocument/2006/relationships/customXml" Target="../ink/ink5905.xml"/><Relationship Id="rId185" Type="http://schemas.openxmlformats.org/officeDocument/2006/relationships/image" Target="../media/image703.png"/><Relationship Id="rId9" Type="http://schemas.openxmlformats.org/officeDocument/2006/relationships/image" Target="../media/image599.png"/><Relationship Id="rId210" Type="http://schemas.openxmlformats.org/officeDocument/2006/relationships/customXml" Target="../ink/ink5928.xml"/><Relationship Id="rId26" Type="http://schemas.openxmlformats.org/officeDocument/2006/relationships/customXml" Target="../ink/ink5836.xml"/><Relationship Id="rId231" Type="http://schemas.openxmlformats.org/officeDocument/2006/relationships/image" Target="../media/image726.png"/><Relationship Id="rId252" Type="http://schemas.openxmlformats.org/officeDocument/2006/relationships/customXml" Target="../ink/ink5949.xml"/><Relationship Id="rId47" Type="http://schemas.openxmlformats.org/officeDocument/2006/relationships/image" Target="../media/image617.png"/><Relationship Id="rId68" Type="http://schemas.openxmlformats.org/officeDocument/2006/relationships/customXml" Target="../ink/ink5857.xml"/><Relationship Id="rId89" Type="http://schemas.openxmlformats.org/officeDocument/2006/relationships/image" Target="../media/image640.png"/><Relationship Id="rId112" Type="http://schemas.openxmlformats.org/officeDocument/2006/relationships/customXml" Target="../ink/ink5879.xml"/><Relationship Id="rId133" Type="http://schemas.openxmlformats.org/officeDocument/2006/relationships/image" Target="../media/image678.png"/><Relationship Id="rId154" Type="http://schemas.openxmlformats.org/officeDocument/2006/relationships/customXml" Target="../ink/ink5900.xml"/><Relationship Id="rId175" Type="http://schemas.openxmlformats.org/officeDocument/2006/relationships/image" Target="../media/image699.png"/><Relationship Id="rId196" Type="http://schemas.openxmlformats.org/officeDocument/2006/relationships/customXml" Target="../ink/ink5921.xml"/><Relationship Id="rId200" Type="http://schemas.openxmlformats.org/officeDocument/2006/relationships/customXml" Target="../ink/ink5923.xml"/><Relationship Id="rId16" Type="http://schemas.openxmlformats.org/officeDocument/2006/relationships/customXml" Target="../ink/ink5831.xml"/><Relationship Id="rId221" Type="http://schemas.openxmlformats.org/officeDocument/2006/relationships/image" Target="../media/image721.png"/><Relationship Id="rId242" Type="http://schemas.openxmlformats.org/officeDocument/2006/relationships/customXml" Target="../ink/ink5944.xml"/><Relationship Id="rId37" Type="http://schemas.openxmlformats.org/officeDocument/2006/relationships/image" Target="../media/image550.png"/><Relationship Id="rId58" Type="http://schemas.openxmlformats.org/officeDocument/2006/relationships/customXml" Target="../ink/ink5852.xml"/><Relationship Id="rId79" Type="http://schemas.openxmlformats.org/officeDocument/2006/relationships/image" Target="../media/image635.png"/><Relationship Id="rId102" Type="http://schemas.openxmlformats.org/officeDocument/2006/relationships/customXml" Target="../ink/ink5874.xml"/><Relationship Id="rId123" Type="http://schemas.openxmlformats.org/officeDocument/2006/relationships/image" Target="../media/image655.png"/><Relationship Id="rId144" Type="http://schemas.openxmlformats.org/officeDocument/2006/relationships/customXml" Target="../ink/ink5895.xml"/><Relationship Id="rId90" Type="http://schemas.openxmlformats.org/officeDocument/2006/relationships/customXml" Target="../ink/ink5868.xml"/><Relationship Id="rId165" Type="http://schemas.openxmlformats.org/officeDocument/2006/relationships/image" Target="../media/image694.png"/><Relationship Id="rId186" Type="http://schemas.openxmlformats.org/officeDocument/2006/relationships/customXml" Target="../ink/ink5916.xml"/><Relationship Id="rId211" Type="http://schemas.openxmlformats.org/officeDocument/2006/relationships/image" Target="../media/image716.png"/><Relationship Id="rId232" Type="http://schemas.openxmlformats.org/officeDocument/2006/relationships/customXml" Target="../ink/ink5939.xml"/><Relationship Id="rId253" Type="http://schemas.openxmlformats.org/officeDocument/2006/relationships/image" Target="../media/image737.png"/><Relationship Id="rId27" Type="http://schemas.openxmlformats.org/officeDocument/2006/relationships/image" Target="../media/image608.png"/><Relationship Id="rId48" Type="http://schemas.openxmlformats.org/officeDocument/2006/relationships/customXml" Target="../ink/ink5847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5890.xml"/><Relationship Id="rId80" Type="http://schemas.openxmlformats.org/officeDocument/2006/relationships/customXml" Target="../ink/ink5863.xml"/><Relationship Id="rId155" Type="http://schemas.openxmlformats.org/officeDocument/2006/relationships/image" Target="../media/image689.png"/><Relationship Id="rId176" Type="http://schemas.openxmlformats.org/officeDocument/2006/relationships/customXml" Target="../ink/ink5911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5934.xml"/><Relationship Id="rId243" Type="http://schemas.openxmlformats.org/officeDocument/2006/relationships/image" Target="../media/image732.png"/><Relationship Id="rId17" Type="http://schemas.openxmlformats.org/officeDocument/2006/relationships/image" Target="../media/image603.png"/><Relationship Id="rId38" Type="http://schemas.openxmlformats.org/officeDocument/2006/relationships/customXml" Target="../ink/ink5842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5885.xml"/><Relationship Id="rId70" Type="http://schemas.openxmlformats.org/officeDocument/2006/relationships/customXml" Target="../ink/ink5858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5906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5929.xml"/><Relationship Id="rId233" Type="http://schemas.openxmlformats.org/officeDocument/2006/relationships/image" Target="../media/image727.png"/><Relationship Id="rId254" Type="http://schemas.openxmlformats.org/officeDocument/2006/relationships/customXml" Target="../ink/ink5950.xml"/><Relationship Id="rId28" Type="http://schemas.openxmlformats.org/officeDocument/2006/relationships/customXml" Target="../ink/ink5837.xml"/><Relationship Id="rId49" Type="http://schemas.openxmlformats.org/officeDocument/2006/relationships/image" Target="../media/image618.png"/><Relationship Id="rId114" Type="http://schemas.openxmlformats.org/officeDocument/2006/relationships/customXml" Target="../ink/ink5880.xml"/><Relationship Id="rId60" Type="http://schemas.openxmlformats.org/officeDocument/2006/relationships/customXml" Target="../ink/ink5853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5901.xml"/><Relationship Id="rId177" Type="http://schemas.openxmlformats.org/officeDocument/2006/relationships/image" Target="../media/image700.png"/><Relationship Id="rId198" Type="http://schemas.openxmlformats.org/officeDocument/2006/relationships/customXml" Target="../ink/ink5922.xml"/><Relationship Id="rId202" Type="http://schemas.openxmlformats.org/officeDocument/2006/relationships/customXml" Target="../ink/ink5924.xml"/><Relationship Id="rId223" Type="http://schemas.openxmlformats.org/officeDocument/2006/relationships/image" Target="../media/image722.png"/><Relationship Id="rId244" Type="http://schemas.openxmlformats.org/officeDocument/2006/relationships/customXml" Target="../ink/ink5945.xml"/><Relationship Id="rId18" Type="http://schemas.openxmlformats.org/officeDocument/2006/relationships/customXml" Target="../ink/ink5832.xml"/><Relationship Id="rId39" Type="http://schemas.openxmlformats.org/officeDocument/2006/relationships/image" Target="../media/image613.png"/><Relationship Id="rId50" Type="http://schemas.openxmlformats.org/officeDocument/2006/relationships/customXml" Target="../ink/ink5848.xml"/><Relationship Id="rId104" Type="http://schemas.openxmlformats.org/officeDocument/2006/relationships/customXml" Target="../ink/ink5875.xml"/><Relationship Id="rId125" Type="http://schemas.openxmlformats.org/officeDocument/2006/relationships/image" Target="../media/image656.png"/><Relationship Id="rId146" Type="http://schemas.openxmlformats.org/officeDocument/2006/relationships/customXml" Target="../ink/ink5896.xml"/><Relationship Id="rId167" Type="http://schemas.openxmlformats.org/officeDocument/2006/relationships/image" Target="../media/image695.png"/><Relationship Id="rId188" Type="http://schemas.openxmlformats.org/officeDocument/2006/relationships/customXml" Target="../ink/ink5917.xml"/><Relationship Id="rId71" Type="http://schemas.openxmlformats.org/officeDocument/2006/relationships/image" Target="../media/image631.png"/><Relationship Id="rId92" Type="http://schemas.openxmlformats.org/officeDocument/2006/relationships/customXml" Target="../ink/ink5869.xml"/><Relationship Id="rId213" Type="http://schemas.openxmlformats.org/officeDocument/2006/relationships/image" Target="../media/image717.png"/><Relationship Id="rId234" Type="http://schemas.openxmlformats.org/officeDocument/2006/relationships/customXml" Target="../ink/ink5940.xml"/><Relationship Id="rId2" Type="http://schemas.openxmlformats.org/officeDocument/2006/relationships/customXml" Target="../ink/ink5824.xml"/><Relationship Id="rId29" Type="http://schemas.openxmlformats.org/officeDocument/2006/relationships/image" Target="../media/image609.png"/><Relationship Id="rId255" Type="http://schemas.openxmlformats.org/officeDocument/2006/relationships/image" Target="../media/image738.png"/><Relationship Id="rId40" Type="http://schemas.openxmlformats.org/officeDocument/2006/relationships/customXml" Target="../ink/ink5843.xml"/><Relationship Id="rId115" Type="http://schemas.openxmlformats.org/officeDocument/2006/relationships/image" Target="../media/image651.png"/><Relationship Id="rId136" Type="http://schemas.openxmlformats.org/officeDocument/2006/relationships/customXml" Target="../ink/ink5891.xml"/><Relationship Id="rId157" Type="http://schemas.openxmlformats.org/officeDocument/2006/relationships/image" Target="../media/image690.png"/><Relationship Id="rId178" Type="http://schemas.openxmlformats.org/officeDocument/2006/relationships/customXml" Target="../ink/ink5912.xml"/><Relationship Id="rId61" Type="http://schemas.openxmlformats.org/officeDocument/2006/relationships/image" Target="../media/image626.png"/><Relationship Id="rId82" Type="http://schemas.openxmlformats.org/officeDocument/2006/relationships/customXml" Target="../ink/ink5864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5935.xml"/><Relationship Id="rId245" Type="http://schemas.openxmlformats.org/officeDocument/2006/relationships/image" Target="../media/image733.png"/><Relationship Id="rId30" Type="http://schemas.openxmlformats.org/officeDocument/2006/relationships/customXml" Target="../ink/ink5838.xml"/><Relationship Id="rId105" Type="http://schemas.openxmlformats.org/officeDocument/2006/relationships/image" Target="../media/image646.png"/><Relationship Id="rId126" Type="http://schemas.openxmlformats.org/officeDocument/2006/relationships/customXml" Target="../ink/ink5886.xml"/><Relationship Id="rId147" Type="http://schemas.openxmlformats.org/officeDocument/2006/relationships/image" Target="../media/image685.png"/><Relationship Id="rId168" Type="http://schemas.openxmlformats.org/officeDocument/2006/relationships/customXml" Target="../ink/ink5907.xml"/><Relationship Id="rId51" Type="http://schemas.openxmlformats.org/officeDocument/2006/relationships/image" Target="../media/image619.png"/><Relationship Id="rId72" Type="http://schemas.openxmlformats.org/officeDocument/2006/relationships/customXml" Target="../ink/ink5859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5930.xml"/><Relationship Id="rId235" Type="http://schemas.openxmlformats.org/officeDocument/2006/relationships/image" Target="../media/image728.png"/><Relationship Id="rId256" Type="http://schemas.openxmlformats.org/officeDocument/2006/relationships/customXml" Target="../ink/ink5951.xml"/><Relationship Id="rId116" Type="http://schemas.openxmlformats.org/officeDocument/2006/relationships/customXml" Target="../ink/ink5881.xml"/><Relationship Id="rId137" Type="http://schemas.openxmlformats.org/officeDocument/2006/relationships/image" Target="../media/image680.png"/><Relationship Id="rId158" Type="http://schemas.openxmlformats.org/officeDocument/2006/relationships/customXml" Target="../ink/ink5902.xml"/><Relationship Id="rId20" Type="http://schemas.openxmlformats.org/officeDocument/2006/relationships/customXml" Target="../ink/ink5833.xml"/><Relationship Id="rId41" Type="http://schemas.openxmlformats.org/officeDocument/2006/relationships/image" Target="../media/image614.png"/><Relationship Id="rId62" Type="http://schemas.openxmlformats.org/officeDocument/2006/relationships/customXml" Target="../ink/ink5854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Relationship Id="rId190" Type="http://schemas.openxmlformats.org/officeDocument/2006/relationships/customXml" Target="../ink/ink5918.xml"/><Relationship Id="rId204" Type="http://schemas.openxmlformats.org/officeDocument/2006/relationships/customXml" Target="../ink/ink5925.xml"/><Relationship Id="rId225" Type="http://schemas.openxmlformats.org/officeDocument/2006/relationships/image" Target="../media/image723.png"/><Relationship Id="rId246" Type="http://schemas.openxmlformats.org/officeDocument/2006/relationships/customXml" Target="../ink/ink5946.xml"/><Relationship Id="rId106" Type="http://schemas.openxmlformats.org/officeDocument/2006/relationships/customXml" Target="../ink/ink5876.xml"/><Relationship Id="rId127" Type="http://schemas.openxmlformats.org/officeDocument/2006/relationships/image" Target="../media/image657.png"/><Relationship Id="rId10" Type="http://schemas.openxmlformats.org/officeDocument/2006/relationships/customXml" Target="../ink/ink5828.xml"/><Relationship Id="rId31" Type="http://schemas.openxmlformats.org/officeDocument/2006/relationships/image" Target="../media/image610.png"/><Relationship Id="rId52" Type="http://schemas.openxmlformats.org/officeDocument/2006/relationships/customXml" Target="../ink/ink5849.xml"/><Relationship Id="rId73" Type="http://schemas.openxmlformats.org/officeDocument/2006/relationships/image" Target="../media/image632.png"/><Relationship Id="rId94" Type="http://schemas.openxmlformats.org/officeDocument/2006/relationships/customXml" Target="../ink/ink5870.xml"/><Relationship Id="rId148" Type="http://schemas.openxmlformats.org/officeDocument/2006/relationships/customXml" Target="../ink/ink5897.xml"/><Relationship Id="rId169" Type="http://schemas.openxmlformats.org/officeDocument/2006/relationships/image" Target="../media/image696.png"/><Relationship Id="rId4" Type="http://schemas.openxmlformats.org/officeDocument/2006/relationships/customXml" Target="../ink/ink5825.xml"/><Relationship Id="rId180" Type="http://schemas.openxmlformats.org/officeDocument/2006/relationships/customXml" Target="../ink/ink5913.xml"/><Relationship Id="rId215" Type="http://schemas.openxmlformats.org/officeDocument/2006/relationships/image" Target="../media/image718.png"/><Relationship Id="rId236" Type="http://schemas.openxmlformats.org/officeDocument/2006/relationships/customXml" Target="../ink/ink5941.xml"/><Relationship Id="rId257" Type="http://schemas.openxmlformats.org/officeDocument/2006/relationships/image" Target="../media/image739.png"/></Relationships>
</file>

<file path=ppt/slides/_rels/slide10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63" Type="http://schemas.openxmlformats.org/officeDocument/2006/relationships/image" Target="../media/image627.png"/><Relationship Id="rId159" Type="http://schemas.openxmlformats.org/officeDocument/2006/relationships/image" Target="../media/image691.png"/><Relationship Id="rId170" Type="http://schemas.openxmlformats.org/officeDocument/2006/relationships/customXml" Target="../ink/ink6037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26" Type="http://schemas.openxmlformats.org/officeDocument/2006/relationships/customXml" Target="../ink/ink6065.xml"/><Relationship Id="rId247" Type="http://schemas.openxmlformats.org/officeDocument/2006/relationships/image" Target="../media/image734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32" Type="http://schemas.openxmlformats.org/officeDocument/2006/relationships/customXml" Target="../ink/ink5968.xml"/><Relationship Id="rId53" Type="http://schemas.openxmlformats.org/officeDocument/2006/relationships/image" Target="../media/image620.png"/><Relationship Id="rId74" Type="http://schemas.openxmlformats.org/officeDocument/2006/relationships/customXml" Target="../ink/ink5989.xml"/><Relationship Id="rId128" Type="http://schemas.openxmlformats.org/officeDocument/2006/relationships/customXml" Target="../ink/ink6016.xml"/><Relationship Id="rId149" Type="http://schemas.openxmlformats.org/officeDocument/2006/relationships/image" Target="../media/image686.png"/><Relationship Id="rId5" Type="http://schemas.openxmlformats.org/officeDocument/2006/relationships/image" Target="../media/image597.png"/><Relationship Id="rId95" Type="http://schemas.openxmlformats.org/officeDocument/2006/relationships/image" Target="../media/image621.png"/><Relationship Id="rId160" Type="http://schemas.openxmlformats.org/officeDocument/2006/relationships/customXml" Target="../ink/ink6032.xml"/><Relationship Id="rId181" Type="http://schemas.openxmlformats.org/officeDocument/2006/relationships/image" Target="../media/image702.png"/><Relationship Id="rId216" Type="http://schemas.openxmlformats.org/officeDocument/2006/relationships/customXml" Target="../ink/ink6060.xml"/><Relationship Id="rId237" Type="http://schemas.openxmlformats.org/officeDocument/2006/relationships/image" Target="../media/image729.png"/><Relationship Id="rId258" Type="http://schemas.openxmlformats.org/officeDocument/2006/relationships/customXml" Target="../ink/ink6081.xml"/><Relationship Id="rId22" Type="http://schemas.openxmlformats.org/officeDocument/2006/relationships/customXml" Target="../ink/ink5963.xml"/><Relationship Id="rId43" Type="http://schemas.openxmlformats.org/officeDocument/2006/relationships/image" Target="../media/image615.png"/><Relationship Id="rId64" Type="http://schemas.openxmlformats.org/officeDocument/2006/relationships/customXml" Target="../ink/ink5984.xml"/><Relationship Id="rId118" Type="http://schemas.openxmlformats.org/officeDocument/2006/relationships/customXml" Target="../ink/ink6011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6027.xml"/><Relationship Id="rId171" Type="http://schemas.openxmlformats.org/officeDocument/2006/relationships/image" Target="../media/image697.png"/><Relationship Id="rId192" Type="http://schemas.openxmlformats.org/officeDocument/2006/relationships/customXml" Target="../ink/ink6048.xml"/><Relationship Id="rId206" Type="http://schemas.openxmlformats.org/officeDocument/2006/relationships/customXml" Target="../ink/ink6055.xml"/><Relationship Id="rId227" Type="http://schemas.openxmlformats.org/officeDocument/2006/relationships/image" Target="../media/image724.png"/><Relationship Id="rId248" Type="http://schemas.openxmlformats.org/officeDocument/2006/relationships/customXml" Target="../ink/ink6076.xml"/><Relationship Id="rId12" Type="http://schemas.openxmlformats.org/officeDocument/2006/relationships/customXml" Target="../ink/ink5958.xml"/><Relationship Id="rId33" Type="http://schemas.openxmlformats.org/officeDocument/2006/relationships/image" Target="../media/image611.png"/><Relationship Id="rId108" Type="http://schemas.openxmlformats.org/officeDocument/2006/relationships/customXml" Target="../ink/ink6006.xml"/><Relationship Id="rId129" Type="http://schemas.openxmlformats.org/officeDocument/2006/relationships/image" Target="../media/image658.png"/><Relationship Id="rId54" Type="http://schemas.openxmlformats.org/officeDocument/2006/relationships/customXml" Target="../ink/ink5979.xml"/><Relationship Id="rId75" Type="http://schemas.openxmlformats.org/officeDocument/2006/relationships/image" Target="../media/image633.png"/><Relationship Id="rId96" Type="http://schemas.openxmlformats.org/officeDocument/2006/relationships/customXml" Target="../ink/ink6000.xml"/><Relationship Id="rId140" Type="http://schemas.openxmlformats.org/officeDocument/2006/relationships/customXml" Target="../ink/ink6022.xml"/><Relationship Id="rId161" Type="http://schemas.openxmlformats.org/officeDocument/2006/relationships/image" Target="../media/image692.png"/><Relationship Id="rId182" Type="http://schemas.openxmlformats.org/officeDocument/2006/relationships/customXml" Target="../ink/ink6043.xml"/><Relationship Id="rId217" Type="http://schemas.openxmlformats.org/officeDocument/2006/relationships/image" Target="../media/image719.png"/><Relationship Id="rId6" Type="http://schemas.openxmlformats.org/officeDocument/2006/relationships/customXml" Target="../ink/ink5955.xml"/><Relationship Id="rId238" Type="http://schemas.openxmlformats.org/officeDocument/2006/relationships/customXml" Target="../ink/ink6071.xml"/><Relationship Id="rId259" Type="http://schemas.openxmlformats.org/officeDocument/2006/relationships/image" Target="../media/image740.png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44" Type="http://schemas.openxmlformats.org/officeDocument/2006/relationships/customXml" Target="../ink/ink5974.xml"/><Relationship Id="rId65" Type="http://schemas.openxmlformats.org/officeDocument/2006/relationships/image" Target="../media/image628.png"/><Relationship Id="rId86" Type="http://schemas.openxmlformats.org/officeDocument/2006/relationships/customXml" Target="../ink/ink5995.xml"/><Relationship Id="rId130" Type="http://schemas.openxmlformats.org/officeDocument/2006/relationships/customXml" Target="../ink/ink6017.xml"/><Relationship Id="rId151" Type="http://schemas.openxmlformats.org/officeDocument/2006/relationships/image" Target="../media/image687.png"/><Relationship Id="rId172" Type="http://schemas.openxmlformats.org/officeDocument/2006/relationships/customXml" Target="../ink/ink6038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6066.xml"/><Relationship Id="rId249" Type="http://schemas.openxmlformats.org/officeDocument/2006/relationships/image" Target="../media/image735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260" Type="http://schemas.openxmlformats.org/officeDocument/2006/relationships/customXml" Target="../ink/ink6082.xml"/><Relationship Id="rId34" Type="http://schemas.openxmlformats.org/officeDocument/2006/relationships/customXml" Target="../ink/ink5969.xml"/><Relationship Id="rId55" Type="http://schemas.openxmlformats.org/officeDocument/2006/relationships/image" Target="../media/image623.png"/><Relationship Id="rId76" Type="http://schemas.openxmlformats.org/officeDocument/2006/relationships/customXml" Target="../ink/ink5990.xml"/><Relationship Id="rId97" Type="http://schemas.openxmlformats.org/officeDocument/2006/relationships/image" Target="../media/image622.png"/><Relationship Id="rId120" Type="http://schemas.openxmlformats.org/officeDocument/2006/relationships/customXml" Target="../ink/ink6012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6033.xml"/><Relationship Id="rId183" Type="http://schemas.openxmlformats.org/officeDocument/2006/relationships/image" Target="../media/image418.png"/><Relationship Id="rId218" Type="http://schemas.openxmlformats.org/officeDocument/2006/relationships/customXml" Target="../ink/ink6061.xml"/><Relationship Id="rId239" Type="http://schemas.openxmlformats.org/officeDocument/2006/relationships/image" Target="../media/image730.png"/><Relationship Id="rId250" Type="http://schemas.openxmlformats.org/officeDocument/2006/relationships/customXml" Target="../ink/ink6077.xml"/><Relationship Id="rId24" Type="http://schemas.openxmlformats.org/officeDocument/2006/relationships/customXml" Target="../ink/ink5964.xml"/><Relationship Id="rId45" Type="http://schemas.openxmlformats.org/officeDocument/2006/relationships/image" Target="../media/image616.png"/><Relationship Id="rId66" Type="http://schemas.openxmlformats.org/officeDocument/2006/relationships/customXml" Target="../ink/ink5985.xml"/><Relationship Id="rId87" Type="http://schemas.openxmlformats.org/officeDocument/2006/relationships/image" Target="../media/image639.png"/><Relationship Id="rId110" Type="http://schemas.openxmlformats.org/officeDocument/2006/relationships/customXml" Target="../ink/ink6007.xml"/><Relationship Id="rId131" Type="http://schemas.openxmlformats.org/officeDocument/2006/relationships/image" Target="../media/image677.png"/><Relationship Id="rId152" Type="http://schemas.openxmlformats.org/officeDocument/2006/relationships/customXml" Target="../ink/ink6028.xml"/><Relationship Id="rId173" Type="http://schemas.openxmlformats.org/officeDocument/2006/relationships/image" Target="../media/image698.png"/><Relationship Id="rId194" Type="http://schemas.openxmlformats.org/officeDocument/2006/relationships/customXml" Target="../ink/ink6049.xml"/><Relationship Id="rId208" Type="http://schemas.openxmlformats.org/officeDocument/2006/relationships/customXml" Target="../ink/ink6056.xml"/><Relationship Id="rId229" Type="http://schemas.openxmlformats.org/officeDocument/2006/relationships/image" Target="../media/image725.png"/><Relationship Id="rId240" Type="http://schemas.openxmlformats.org/officeDocument/2006/relationships/customXml" Target="../ink/ink6072.xml"/><Relationship Id="rId261" Type="http://schemas.openxmlformats.org/officeDocument/2006/relationships/image" Target="../media/image741.png"/><Relationship Id="rId14" Type="http://schemas.openxmlformats.org/officeDocument/2006/relationships/customXml" Target="../ink/ink5959.xml"/><Relationship Id="rId35" Type="http://schemas.openxmlformats.org/officeDocument/2006/relationships/image" Target="../media/image612.png"/><Relationship Id="rId56" Type="http://schemas.openxmlformats.org/officeDocument/2006/relationships/customXml" Target="../ink/ink5980.xml"/><Relationship Id="rId77" Type="http://schemas.openxmlformats.org/officeDocument/2006/relationships/image" Target="../media/image634.png"/><Relationship Id="rId100" Type="http://schemas.openxmlformats.org/officeDocument/2006/relationships/customXml" Target="../ink/ink6002.xml"/><Relationship Id="rId8" Type="http://schemas.openxmlformats.org/officeDocument/2006/relationships/customXml" Target="../ink/ink5956.xml"/><Relationship Id="rId98" Type="http://schemas.openxmlformats.org/officeDocument/2006/relationships/customXml" Target="../ink/ink6001.xml"/><Relationship Id="rId121" Type="http://schemas.openxmlformats.org/officeDocument/2006/relationships/image" Target="../media/image654.png"/><Relationship Id="rId142" Type="http://schemas.openxmlformats.org/officeDocument/2006/relationships/customXml" Target="../ink/ink6023.xml"/><Relationship Id="rId163" Type="http://schemas.openxmlformats.org/officeDocument/2006/relationships/image" Target="../media/image693.png"/><Relationship Id="rId184" Type="http://schemas.openxmlformats.org/officeDocument/2006/relationships/customXml" Target="../ink/ink6044.xml"/><Relationship Id="rId219" Type="http://schemas.openxmlformats.org/officeDocument/2006/relationships/image" Target="../media/image720.png"/><Relationship Id="rId230" Type="http://schemas.openxmlformats.org/officeDocument/2006/relationships/customXml" Target="../ink/ink6067.xml"/><Relationship Id="rId251" Type="http://schemas.openxmlformats.org/officeDocument/2006/relationships/image" Target="../media/image736.png"/><Relationship Id="rId25" Type="http://schemas.openxmlformats.org/officeDocument/2006/relationships/image" Target="../media/image607.png"/><Relationship Id="rId46" Type="http://schemas.openxmlformats.org/officeDocument/2006/relationships/customXml" Target="../ink/ink5975.xml"/><Relationship Id="rId67" Type="http://schemas.openxmlformats.org/officeDocument/2006/relationships/image" Target="../media/image629.png"/><Relationship Id="rId88" Type="http://schemas.openxmlformats.org/officeDocument/2006/relationships/customXml" Target="../ink/ink5996.xml"/><Relationship Id="rId111" Type="http://schemas.openxmlformats.org/officeDocument/2006/relationships/image" Target="../media/image649.png"/><Relationship Id="rId132" Type="http://schemas.openxmlformats.org/officeDocument/2006/relationships/customXml" Target="../ink/ink6018.xml"/><Relationship Id="rId153" Type="http://schemas.openxmlformats.org/officeDocument/2006/relationships/image" Target="../media/image688.png"/><Relationship Id="rId174" Type="http://schemas.openxmlformats.org/officeDocument/2006/relationships/customXml" Target="../ink/ink6039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220" Type="http://schemas.openxmlformats.org/officeDocument/2006/relationships/customXml" Target="../ink/ink6062.xml"/><Relationship Id="rId241" Type="http://schemas.openxmlformats.org/officeDocument/2006/relationships/image" Target="../media/image731.png"/><Relationship Id="rId15" Type="http://schemas.openxmlformats.org/officeDocument/2006/relationships/image" Target="../media/image602.png"/><Relationship Id="rId36" Type="http://schemas.openxmlformats.org/officeDocument/2006/relationships/customXml" Target="../ink/ink5970.xml"/><Relationship Id="rId57" Type="http://schemas.openxmlformats.org/officeDocument/2006/relationships/image" Target="../media/image624.png"/><Relationship Id="rId262" Type="http://schemas.openxmlformats.org/officeDocument/2006/relationships/customXml" Target="../ink/ink6083.xml"/><Relationship Id="rId78" Type="http://schemas.openxmlformats.org/officeDocument/2006/relationships/customXml" Target="../ink/ink5991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6013.xml"/><Relationship Id="rId143" Type="http://schemas.openxmlformats.org/officeDocument/2006/relationships/image" Target="../media/image683.png"/><Relationship Id="rId164" Type="http://schemas.openxmlformats.org/officeDocument/2006/relationships/customXml" Target="../ink/ink6034.xml"/><Relationship Id="rId185" Type="http://schemas.openxmlformats.org/officeDocument/2006/relationships/image" Target="../media/image703.png"/><Relationship Id="rId9" Type="http://schemas.openxmlformats.org/officeDocument/2006/relationships/image" Target="../media/image599.png"/><Relationship Id="rId210" Type="http://schemas.openxmlformats.org/officeDocument/2006/relationships/customXml" Target="../ink/ink6057.xml"/><Relationship Id="rId26" Type="http://schemas.openxmlformats.org/officeDocument/2006/relationships/customXml" Target="../ink/ink5965.xml"/><Relationship Id="rId231" Type="http://schemas.openxmlformats.org/officeDocument/2006/relationships/image" Target="../media/image726.png"/><Relationship Id="rId252" Type="http://schemas.openxmlformats.org/officeDocument/2006/relationships/customXml" Target="../ink/ink6078.xml"/><Relationship Id="rId47" Type="http://schemas.openxmlformats.org/officeDocument/2006/relationships/image" Target="../media/image617.png"/><Relationship Id="rId68" Type="http://schemas.openxmlformats.org/officeDocument/2006/relationships/customXml" Target="../ink/ink5986.xml"/><Relationship Id="rId89" Type="http://schemas.openxmlformats.org/officeDocument/2006/relationships/image" Target="../media/image640.png"/><Relationship Id="rId112" Type="http://schemas.openxmlformats.org/officeDocument/2006/relationships/customXml" Target="../ink/ink6008.xml"/><Relationship Id="rId133" Type="http://schemas.openxmlformats.org/officeDocument/2006/relationships/image" Target="../media/image678.png"/><Relationship Id="rId154" Type="http://schemas.openxmlformats.org/officeDocument/2006/relationships/customXml" Target="../ink/ink6029.xml"/><Relationship Id="rId175" Type="http://schemas.openxmlformats.org/officeDocument/2006/relationships/image" Target="../media/image699.png"/><Relationship Id="rId196" Type="http://schemas.openxmlformats.org/officeDocument/2006/relationships/customXml" Target="../ink/ink6050.xml"/><Relationship Id="rId200" Type="http://schemas.openxmlformats.org/officeDocument/2006/relationships/customXml" Target="../ink/ink6052.xml"/><Relationship Id="rId16" Type="http://schemas.openxmlformats.org/officeDocument/2006/relationships/customXml" Target="../ink/ink5960.xml"/><Relationship Id="rId221" Type="http://schemas.openxmlformats.org/officeDocument/2006/relationships/image" Target="../media/image721.png"/><Relationship Id="rId242" Type="http://schemas.openxmlformats.org/officeDocument/2006/relationships/customXml" Target="../ink/ink6073.xml"/><Relationship Id="rId263" Type="http://schemas.openxmlformats.org/officeDocument/2006/relationships/image" Target="../media/image742.png"/><Relationship Id="rId37" Type="http://schemas.openxmlformats.org/officeDocument/2006/relationships/image" Target="../media/image550.png"/><Relationship Id="rId58" Type="http://schemas.openxmlformats.org/officeDocument/2006/relationships/customXml" Target="../ink/ink5981.xml"/><Relationship Id="rId79" Type="http://schemas.openxmlformats.org/officeDocument/2006/relationships/image" Target="../media/image635.png"/><Relationship Id="rId102" Type="http://schemas.openxmlformats.org/officeDocument/2006/relationships/customXml" Target="../ink/ink6003.xml"/><Relationship Id="rId123" Type="http://schemas.openxmlformats.org/officeDocument/2006/relationships/image" Target="../media/image655.png"/><Relationship Id="rId144" Type="http://schemas.openxmlformats.org/officeDocument/2006/relationships/customXml" Target="../ink/ink6024.xml"/><Relationship Id="rId90" Type="http://schemas.openxmlformats.org/officeDocument/2006/relationships/customXml" Target="../ink/ink5997.xml"/><Relationship Id="rId165" Type="http://schemas.openxmlformats.org/officeDocument/2006/relationships/image" Target="../media/image694.png"/><Relationship Id="rId186" Type="http://schemas.openxmlformats.org/officeDocument/2006/relationships/customXml" Target="../ink/ink6045.xml"/><Relationship Id="rId211" Type="http://schemas.openxmlformats.org/officeDocument/2006/relationships/image" Target="../media/image716.png"/><Relationship Id="rId232" Type="http://schemas.openxmlformats.org/officeDocument/2006/relationships/customXml" Target="../ink/ink6068.xml"/><Relationship Id="rId253" Type="http://schemas.openxmlformats.org/officeDocument/2006/relationships/image" Target="../media/image737.png"/><Relationship Id="rId27" Type="http://schemas.openxmlformats.org/officeDocument/2006/relationships/image" Target="../media/image608.png"/><Relationship Id="rId48" Type="http://schemas.openxmlformats.org/officeDocument/2006/relationships/customXml" Target="../ink/ink5976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6019.xml"/><Relationship Id="rId80" Type="http://schemas.openxmlformats.org/officeDocument/2006/relationships/customXml" Target="../ink/ink5992.xml"/><Relationship Id="rId155" Type="http://schemas.openxmlformats.org/officeDocument/2006/relationships/image" Target="../media/image689.png"/><Relationship Id="rId176" Type="http://schemas.openxmlformats.org/officeDocument/2006/relationships/customXml" Target="../ink/ink6040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6063.xml"/><Relationship Id="rId243" Type="http://schemas.openxmlformats.org/officeDocument/2006/relationships/image" Target="../media/image732.png"/><Relationship Id="rId17" Type="http://schemas.openxmlformats.org/officeDocument/2006/relationships/image" Target="../media/image603.png"/><Relationship Id="rId38" Type="http://schemas.openxmlformats.org/officeDocument/2006/relationships/customXml" Target="../ink/ink5971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6014.xml"/><Relationship Id="rId70" Type="http://schemas.openxmlformats.org/officeDocument/2006/relationships/customXml" Target="../ink/ink5987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6035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058.xml"/><Relationship Id="rId233" Type="http://schemas.openxmlformats.org/officeDocument/2006/relationships/image" Target="../media/image727.png"/><Relationship Id="rId254" Type="http://schemas.openxmlformats.org/officeDocument/2006/relationships/customXml" Target="../ink/ink6079.xml"/><Relationship Id="rId28" Type="http://schemas.openxmlformats.org/officeDocument/2006/relationships/customXml" Target="../ink/ink5966.xml"/><Relationship Id="rId49" Type="http://schemas.openxmlformats.org/officeDocument/2006/relationships/image" Target="../media/image618.png"/><Relationship Id="rId114" Type="http://schemas.openxmlformats.org/officeDocument/2006/relationships/customXml" Target="../ink/ink6009.xml"/><Relationship Id="rId60" Type="http://schemas.openxmlformats.org/officeDocument/2006/relationships/customXml" Target="../ink/ink5982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6030.xml"/><Relationship Id="rId177" Type="http://schemas.openxmlformats.org/officeDocument/2006/relationships/image" Target="../media/image700.png"/><Relationship Id="rId198" Type="http://schemas.openxmlformats.org/officeDocument/2006/relationships/customXml" Target="../ink/ink6051.xml"/><Relationship Id="rId202" Type="http://schemas.openxmlformats.org/officeDocument/2006/relationships/customXml" Target="../ink/ink6053.xml"/><Relationship Id="rId223" Type="http://schemas.openxmlformats.org/officeDocument/2006/relationships/image" Target="../media/image722.png"/><Relationship Id="rId244" Type="http://schemas.openxmlformats.org/officeDocument/2006/relationships/customXml" Target="../ink/ink6074.xml"/><Relationship Id="rId18" Type="http://schemas.openxmlformats.org/officeDocument/2006/relationships/customXml" Target="../ink/ink5961.xml"/><Relationship Id="rId39" Type="http://schemas.openxmlformats.org/officeDocument/2006/relationships/image" Target="../media/image613.png"/><Relationship Id="rId50" Type="http://schemas.openxmlformats.org/officeDocument/2006/relationships/customXml" Target="../ink/ink5977.xml"/><Relationship Id="rId104" Type="http://schemas.openxmlformats.org/officeDocument/2006/relationships/customXml" Target="../ink/ink6004.xml"/><Relationship Id="rId125" Type="http://schemas.openxmlformats.org/officeDocument/2006/relationships/image" Target="../media/image656.png"/><Relationship Id="rId146" Type="http://schemas.openxmlformats.org/officeDocument/2006/relationships/customXml" Target="../ink/ink6025.xml"/><Relationship Id="rId167" Type="http://schemas.openxmlformats.org/officeDocument/2006/relationships/image" Target="../media/image695.png"/><Relationship Id="rId188" Type="http://schemas.openxmlformats.org/officeDocument/2006/relationships/customXml" Target="../ink/ink6046.xml"/><Relationship Id="rId71" Type="http://schemas.openxmlformats.org/officeDocument/2006/relationships/image" Target="../media/image631.png"/><Relationship Id="rId92" Type="http://schemas.openxmlformats.org/officeDocument/2006/relationships/customXml" Target="../ink/ink5998.xml"/><Relationship Id="rId213" Type="http://schemas.openxmlformats.org/officeDocument/2006/relationships/image" Target="../media/image717.png"/><Relationship Id="rId234" Type="http://schemas.openxmlformats.org/officeDocument/2006/relationships/customXml" Target="../ink/ink6069.xml"/><Relationship Id="rId2" Type="http://schemas.openxmlformats.org/officeDocument/2006/relationships/customXml" Target="../ink/ink5953.xml"/><Relationship Id="rId29" Type="http://schemas.openxmlformats.org/officeDocument/2006/relationships/image" Target="../media/image609.png"/><Relationship Id="rId255" Type="http://schemas.openxmlformats.org/officeDocument/2006/relationships/image" Target="../media/image738.png"/><Relationship Id="rId40" Type="http://schemas.openxmlformats.org/officeDocument/2006/relationships/customXml" Target="../ink/ink5972.xml"/><Relationship Id="rId115" Type="http://schemas.openxmlformats.org/officeDocument/2006/relationships/image" Target="../media/image651.png"/><Relationship Id="rId136" Type="http://schemas.openxmlformats.org/officeDocument/2006/relationships/customXml" Target="../ink/ink6020.xml"/><Relationship Id="rId157" Type="http://schemas.openxmlformats.org/officeDocument/2006/relationships/image" Target="../media/image690.png"/><Relationship Id="rId178" Type="http://schemas.openxmlformats.org/officeDocument/2006/relationships/customXml" Target="../ink/ink6041.xml"/><Relationship Id="rId61" Type="http://schemas.openxmlformats.org/officeDocument/2006/relationships/image" Target="../media/image626.png"/><Relationship Id="rId82" Type="http://schemas.openxmlformats.org/officeDocument/2006/relationships/customXml" Target="../ink/ink5993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6064.xml"/><Relationship Id="rId245" Type="http://schemas.openxmlformats.org/officeDocument/2006/relationships/image" Target="../media/image733.png"/><Relationship Id="rId30" Type="http://schemas.openxmlformats.org/officeDocument/2006/relationships/customXml" Target="../ink/ink5967.xml"/><Relationship Id="rId105" Type="http://schemas.openxmlformats.org/officeDocument/2006/relationships/image" Target="../media/image646.png"/><Relationship Id="rId126" Type="http://schemas.openxmlformats.org/officeDocument/2006/relationships/customXml" Target="../ink/ink6015.xml"/><Relationship Id="rId147" Type="http://schemas.openxmlformats.org/officeDocument/2006/relationships/image" Target="../media/image685.png"/><Relationship Id="rId168" Type="http://schemas.openxmlformats.org/officeDocument/2006/relationships/customXml" Target="../ink/ink6036.xml"/><Relationship Id="rId51" Type="http://schemas.openxmlformats.org/officeDocument/2006/relationships/image" Target="../media/image619.png"/><Relationship Id="rId72" Type="http://schemas.openxmlformats.org/officeDocument/2006/relationships/customXml" Target="../ink/ink5988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6059.xml"/><Relationship Id="rId235" Type="http://schemas.openxmlformats.org/officeDocument/2006/relationships/image" Target="../media/image728.png"/><Relationship Id="rId256" Type="http://schemas.openxmlformats.org/officeDocument/2006/relationships/customXml" Target="../ink/ink6080.xml"/><Relationship Id="rId116" Type="http://schemas.openxmlformats.org/officeDocument/2006/relationships/customXml" Target="../ink/ink6010.xml"/><Relationship Id="rId137" Type="http://schemas.openxmlformats.org/officeDocument/2006/relationships/image" Target="../media/image680.png"/><Relationship Id="rId158" Type="http://schemas.openxmlformats.org/officeDocument/2006/relationships/customXml" Target="../ink/ink6031.xml"/><Relationship Id="rId20" Type="http://schemas.openxmlformats.org/officeDocument/2006/relationships/customXml" Target="../ink/ink5962.xml"/><Relationship Id="rId41" Type="http://schemas.openxmlformats.org/officeDocument/2006/relationships/image" Target="../media/image614.png"/><Relationship Id="rId62" Type="http://schemas.openxmlformats.org/officeDocument/2006/relationships/customXml" Target="../ink/ink5983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Relationship Id="rId190" Type="http://schemas.openxmlformats.org/officeDocument/2006/relationships/customXml" Target="../ink/ink6047.xml"/><Relationship Id="rId204" Type="http://schemas.openxmlformats.org/officeDocument/2006/relationships/customXml" Target="../ink/ink6054.xml"/><Relationship Id="rId225" Type="http://schemas.openxmlformats.org/officeDocument/2006/relationships/image" Target="../media/image723.png"/><Relationship Id="rId246" Type="http://schemas.openxmlformats.org/officeDocument/2006/relationships/customXml" Target="../ink/ink6075.xml"/><Relationship Id="rId106" Type="http://schemas.openxmlformats.org/officeDocument/2006/relationships/customXml" Target="../ink/ink6005.xml"/><Relationship Id="rId127" Type="http://schemas.openxmlformats.org/officeDocument/2006/relationships/image" Target="../media/image657.png"/><Relationship Id="rId10" Type="http://schemas.openxmlformats.org/officeDocument/2006/relationships/customXml" Target="../ink/ink5957.xml"/><Relationship Id="rId31" Type="http://schemas.openxmlformats.org/officeDocument/2006/relationships/image" Target="../media/image610.png"/><Relationship Id="rId52" Type="http://schemas.openxmlformats.org/officeDocument/2006/relationships/customXml" Target="../ink/ink5978.xml"/><Relationship Id="rId73" Type="http://schemas.openxmlformats.org/officeDocument/2006/relationships/image" Target="../media/image632.png"/><Relationship Id="rId94" Type="http://schemas.openxmlformats.org/officeDocument/2006/relationships/customXml" Target="../ink/ink5999.xml"/><Relationship Id="rId148" Type="http://schemas.openxmlformats.org/officeDocument/2006/relationships/customXml" Target="../ink/ink6026.xml"/><Relationship Id="rId169" Type="http://schemas.openxmlformats.org/officeDocument/2006/relationships/image" Target="../media/image696.png"/><Relationship Id="rId4" Type="http://schemas.openxmlformats.org/officeDocument/2006/relationships/customXml" Target="../ink/ink5954.xml"/><Relationship Id="rId180" Type="http://schemas.openxmlformats.org/officeDocument/2006/relationships/customXml" Target="../ink/ink6042.xml"/><Relationship Id="rId215" Type="http://schemas.openxmlformats.org/officeDocument/2006/relationships/image" Target="../media/image718.png"/><Relationship Id="rId236" Type="http://schemas.openxmlformats.org/officeDocument/2006/relationships/customXml" Target="../ink/ink6070.xml"/><Relationship Id="rId257" Type="http://schemas.openxmlformats.org/officeDocument/2006/relationships/image" Target="../media/image739.png"/><Relationship Id="rId42" Type="http://schemas.openxmlformats.org/officeDocument/2006/relationships/customXml" Target="../ink/ink5973.xml"/><Relationship Id="rId84" Type="http://schemas.openxmlformats.org/officeDocument/2006/relationships/customXml" Target="../ink/ink5994.xml"/><Relationship Id="rId138" Type="http://schemas.openxmlformats.org/officeDocument/2006/relationships/customXml" Target="../ink/ink6021.xml"/></Relationships>
</file>

<file path=ppt/slides/_rels/slide10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63" Type="http://schemas.openxmlformats.org/officeDocument/2006/relationships/image" Target="../media/image627.png"/><Relationship Id="rId159" Type="http://schemas.openxmlformats.org/officeDocument/2006/relationships/image" Target="../media/image691.png"/><Relationship Id="rId170" Type="http://schemas.openxmlformats.org/officeDocument/2006/relationships/customXml" Target="../ink/ink6168.xml"/><Relationship Id="rId226" Type="http://schemas.openxmlformats.org/officeDocument/2006/relationships/customXml" Target="../ink/ink6196.xml"/><Relationship Id="rId268" Type="http://schemas.openxmlformats.org/officeDocument/2006/relationships/customXml" Target="../ink/ink6217.xml"/><Relationship Id="rId32" Type="http://schemas.openxmlformats.org/officeDocument/2006/relationships/customXml" Target="../ink/ink6099.xml"/><Relationship Id="rId74" Type="http://schemas.openxmlformats.org/officeDocument/2006/relationships/customXml" Target="../ink/ink6120.xml"/><Relationship Id="rId128" Type="http://schemas.openxmlformats.org/officeDocument/2006/relationships/customXml" Target="../ink/ink6147.xml"/><Relationship Id="rId5" Type="http://schemas.openxmlformats.org/officeDocument/2006/relationships/image" Target="../media/image597.png"/><Relationship Id="rId181" Type="http://schemas.openxmlformats.org/officeDocument/2006/relationships/image" Target="../media/image702.png"/><Relationship Id="rId237" Type="http://schemas.openxmlformats.org/officeDocument/2006/relationships/image" Target="../media/image729.png"/><Relationship Id="rId258" Type="http://schemas.openxmlformats.org/officeDocument/2006/relationships/customXml" Target="../ink/ink6212.xml"/><Relationship Id="rId279" Type="http://schemas.openxmlformats.org/officeDocument/2006/relationships/image" Target="../media/image749.png"/><Relationship Id="rId22" Type="http://schemas.openxmlformats.org/officeDocument/2006/relationships/customXml" Target="../ink/ink6094.xml"/><Relationship Id="rId43" Type="http://schemas.openxmlformats.org/officeDocument/2006/relationships/image" Target="../media/image615.png"/><Relationship Id="rId64" Type="http://schemas.openxmlformats.org/officeDocument/2006/relationships/customXml" Target="../ink/ink6115.xml"/><Relationship Id="rId118" Type="http://schemas.openxmlformats.org/officeDocument/2006/relationships/customXml" Target="../ink/ink6142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6158.xml"/><Relationship Id="rId171" Type="http://schemas.openxmlformats.org/officeDocument/2006/relationships/image" Target="../media/image697.png"/><Relationship Id="rId192" Type="http://schemas.openxmlformats.org/officeDocument/2006/relationships/customXml" Target="../ink/ink6179.xml"/><Relationship Id="rId206" Type="http://schemas.openxmlformats.org/officeDocument/2006/relationships/customXml" Target="../ink/ink6186.xml"/><Relationship Id="rId227" Type="http://schemas.openxmlformats.org/officeDocument/2006/relationships/image" Target="../media/image724.png"/><Relationship Id="rId248" Type="http://schemas.openxmlformats.org/officeDocument/2006/relationships/customXml" Target="../ink/ink6207.xml"/><Relationship Id="rId269" Type="http://schemas.openxmlformats.org/officeDocument/2006/relationships/image" Target="../media/image745.png"/><Relationship Id="rId12" Type="http://schemas.openxmlformats.org/officeDocument/2006/relationships/customXml" Target="../ink/ink6089.xml"/><Relationship Id="rId33" Type="http://schemas.openxmlformats.org/officeDocument/2006/relationships/image" Target="../media/image611.png"/><Relationship Id="rId108" Type="http://schemas.openxmlformats.org/officeDocument/2006/relationships/customXml" Target="../ink/ink6137.xml"/><Relationship Id="rId129" Type="http://schemas.openxmlformats.org/officeDocument/2006/relationships/image" Target="../media/image658.png"/><Relationship Id="rId54" Type="http://schemas.openxmlformats.org/officeDocument/2006/relationships/customXml" Target="../ink/ink6110.xml"/><Relationship Id="rId75" Type="http://schemas.openxmlformats.org/officeDocument/2006/relationships/image" Target="../media/image633.png"/><Relationship Id="rId96" Type="http://schemas.openxmlformats.org/officeDocument/2006/relationships/customXml" Target="../ink/ink6131.xml"/><Relationship Id="rId140" Type="http://schemas.openxmlformats.org/officeDocument/2006/relationships/customXml" Target="../ink/ink6153.xml"/><Relationship Id="rId161" Type="http://schemas.openxmlformats.org/officeDocument/2006/relationships/image" Target="../media/image692.png"/><Relationship Id="rId182" Type="http://schemas.openxmlformats.org/officeDocument/2006/relationships/customXml" Target="../ink/ink6174.xml"/><Relationship Id="rId217" Type="http://schemas.openxmlformats.org/officeDocument/2006/relationships/image" Target="../media/image719.png"/><Relationship Id="rId6" Type="http://schemas.openxmlformats.org/officeDocument/2006/relationships/customXml" Target="../ink/ink6086.xml"/><Relationship Id="rId238" Type="http://schemas.openxmlformats.org/officeDocument/2006/relationships/customXml" Target="../ink/ink6202.xml"/><Relationship Id="rId259" Type="http://schemas.openxmlformats.org/officeDocument/2006/relationships/image" Target="../media/image740.png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270" Type="http://schemas.openxmlformats.org/officeDocument/2006/relationships/customXml" Target="../ink/ink6218.xml"/><Relationship Id="rId44" Type="http://schemas.openxmlformats.org/officeDocument/2006/relationships/customXml" Target="../ink/ink6105.xml"/><Relationship Id="rId65" Type="http://schemas.openxmlformats.org/officeDocument/2006/relationships/image" Target="../media/image628.png"/><Relationship Id="rId86" Type="http://schemas.openxmlformats.org/officeDocument/2006/relationships/customXml" Target="../ink/ink6126.xml"/><Relationship Id="rId130" Type="http://schemas.openxmlformats.org/officeDocument/2006/relationships/customXml" Target="../ink/ink6148.xml"/><Relationship Id="rId151" Type="http://schemas.openxmlformats.org/officeDocument/2006/relationships/image" Target="../media/image687.png"/><Relationship Id="rId172" Type="http://schemas.openxmlformats.org/officeDocument/2006/relationships/customXml" Target="../ink/ink6169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6197.xml"/><Relationship Id="rId249" Type="http://schemas.openxmlformats.org/officeDocument/2006/relationships/image" Target="../media/image735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260" Type="http://schemas.openxmlformats.org/officeDocument/2006/relationships/customXml" Target="../ink/ink6213.xml"/><Relationship Id="rId34" Type="http://schemas.openxmlformats.org/officeDocument/2006/relationships/customXml" Target="../ink/ink6100.xml"/><Relationship Id="rId55" Type="http://schemas.openxmlformats.org/officeDocument/2006/relationships/image" Target="../media/image623.png"/><Relationship Id="rId76" Type="http://schemas.openxmlformats.org/officeDocument/2006/relationships/customXml" Target="../ink/ink6121.xml"/><Relationship Id="rId97" Type="http://schemas.openxmlformats.org/officeDocument/2006/relationships/image" Target="../media/image622.png"/><Relationship Id="rId120" Type="http://schemas.openxmlformats.org/officeDocument/2006/relationships/customXml" Target="../ink/ink6143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6164.xml"/><Relationship Id="rId183" Type="http://schemas.openxmlformats.org/officeDocument/2006/relationships/image" Target="../media/image418.png"/><Relationship Id="rId218" Type="http://schemas.openxmlformats.org/officeDocument/2006/relationships/customXml" Target="../ink/ink6192.xml"/><Relationship Id="rId239" Type="http://schemas.openxmlformats.org/officeDocument/2006/relationships/image" Target="../media/image730.png"/><Relationship Id="rId250" Type="http://schemas.openxmlformats.org/officeDocument/2006/relationships/customXml" Target="../ink/ink6208.xml"/><Relationship Id="rId271" Type="http://schemas.openxmlformats.org/officeDocument/2006/relationships/image" Target="../media/image746.png"/><Relationship Id="rId24" Type="http://schemas.openxmlformats.org/officeDocument/2006/relationships/customXml" Target="../ink/ink6095.xml"/><Relationship Id="rId45" Type="http://schemas.openxmlformats.org/officeDocument/2006/relationships/image" Target="../media/image616.png"/><Relationship Id="rId66" Type="http://schemas.openxmlformats.org/officeDocument/2006/relationships/customXml" Target="../ink/ink6116.xml"/><Relationship Id="rId87" Type="http://schemas.openxmlformats.org/officeDocument/2006/relationships/image" Target="../media/image639.png"/><Relationship Id="rId110" Type="http://schemas.openxmlformats.org/officeDocument/2006/relationships/customXml" Target="../ink/ink6138.xml"/><Relationship Id="rId131" Type="http://schemas.openxmlformats.org/officeDocument/2006/relationships/image" Target="../media/image677.png"/><Relationship Id="rId152" Type="http://schemas.openxmlformats.org/officeDocument/2006/relationships/customXml" Target="../ink/ink6159.xml"/><Relationship Id="rId173" Type="http://schemas.openxmlformats.org/officeDocument/2006/relationships/image" Target="../media/image698.png"/><Relationship Id="rId194" Type="http://schemas.openxmlformats.org/officeDocument/2006/relationships/customXml" Target="../ink/ink6180.xml"/><Relationship Id="rId208" Type="http://schemas.openxmlformats.org/officeDocument/2006/relationships/customXml" Target="../ink/ink6187.xml"/><Relationship Id="rId229" Type="http://schemas.openxmlformats.org/officeDocument/2006/relationships/image" Target="../media/image725.png"/><Relationship Id="rId240" Type="http://schemas.openxmlformats.org/officeDocument/2006/relationships/customXml" Target="../ink/ink6203.xml"/><Relationship Id="rId261" Type="http://schemas.openxmlformats.org/officeDocument/2006/relationships/image" Target="../media/image741.png"/><Relationship Id="rId14" Type="http://schemas.openxmlformats.org/officeDocument/2006/relationships/customXml" Target="../ink/ink6090.xml"/><Relationship Id="rId35" Type="http://schemas.openxmlformats.org/officeDocument/2006/relationships/image" Target="../media/image612.png"/><Relationship Id="rId56" Type="http://schemas.openxmlformats.org/officeDocument/2006/relationships/customXml" Target="../ink/ink6111.xml"/><Relationship Id="rId77" Type="http://schemas.openxmlformats.org/officeDocument/2006/relationships/image" Target="../media/image634.png"/><Relationship Id="rId100" Type="http://schemas.openxmlformats.org/officeDocument/2006/relationships/customXml" Target="../ink/ink6133.xml"/><Relationship Id="rId8" Type="http://schemas.openxmlformats.org/officeDocument/2006/relationships/customXml" Target="../ink/ink6087.xml"/><Relationship Id="rId98" Type="http://schemas.openxmlformats.org/officeDocument/2006/relationships/customXml" Target="../ink/ink6132.xml"/><Relationship Id="rId121" Type="http://schemas.openxmlformats.org/officeDocument/2006/relationships/image" Target="../media/image654.png"/><Relationship Id="rId142" Type="http://schemas.openxmlformats.org/officeDocument/2006/relationships/customXml" Target="../ink/ink6154.xml"/><Relationship Id="rId163" Type="http://schemas.openxmlformats.org/officeDocument/2006/relationships/image" Target="../media/image693.png"/><Relationship Id="rId184" Type="http://schemas.openxmlformats.org/officeDocument/2006/relationships/customXml" Target="../ink/ink6175.xml"/><Relationship Id="rId219" Type="http://schemas.openxmlformats.org/officeDocument/2006/relationships/image" Target="../media/image720.png"/><Relationship Id="rId230" Type="http://schemas.openxmlformats.org/officeDocument/2006/relationships/customXml" Target="../ink/ink6198.xml"/><Relationship Id="rId251" Type="http://schemas.openxmlformats.org/officeDocument/2006/relationships/image" Target="../media/image736.png"/><Relationship Id="rId25" Type="http://schemas.openxmlformats.org/officeDocument/2006/relationships/image" Target="../media/image607.png"/><Relationship Id="rId46" Type="http://schemas.openxmlformats.org/officeDocument/2006/relationships/customXml" Target="../ink/ink6106.xml"/><Relationship Id="rId67" Type="http://schemas.openxmlformats.org/officeDocument/2006/relationships/image" Target="../media/image629.png"/><Relationship Id="rId272" Type="http://schemas.openxmlformats.org/officeDocument/2006/relationships/customXml" Target="../ink/ink6219.xml"/><Relationship Id="rId88" Type="http://schemas.openxmlformats.org/officeDocument/2006/relationships/customXml" Target="../ink/ink6127.xml"/><Relationship Id="rId111" Type="http://schemas.openxmlformats.org/officeDocument/2006/relationships/image" Target="../media/image649.png"/><Relationship Id="rId132" Type="http://schemas.openxmlformats.org/officeDocument/2006/relationships/customXml" Target="../ink/ink6149.xml"/><Relationship Id="rId153" Type="http://schemas.openxmlformats.org/officeDocument/2006/relationships/image" Target="../media/image688.png"/><Relationship Id="rId174" Type="http://schemas.openxmlformats.org/officeDocument/2006/relationships/customXml" Target="../ink/ink6170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220" Type="http://schemas.openxmlformats.org/officeDocument/2006/relationships/customXml" Target="../ink/ink6193.xml"/><Relationship Id="rId241" Type="http://schemas.openxmlformats.org/officeDocument/2006/relationships/image" Target="../media/image731.png"/><Relationship Id="rId15" Type="http://schemas.openxmlformats.org/officeDocument/2006/relationships/image" Target="../media/image602.png"/><Relationship Id="rId36" Type="http://schemas.openxmlformats.org/officeDocument/2006/relationships/customXml" Target="../ink/ink6101.xml"/><Relationship Id="rId57" Type="http://schemas.openxmlformats.org/officeDocument/2006/relationships/image" Target="../media/image624.png"/><Relationship Id="rId262" Type="http://schemas.openxmlformats.org/officeDocument/2006/relationships/customXml" Target="../ink/ink6214.xml"/><Relationship Id="rId78" Type="http://schemas.openxmlformats.org/officeDocument/2006/relationships/customXml" Target="../ink/ink6122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6144.xml"/><Relationship Id="rId143" Type="http://schemas.openxmlformats.org/officeDocument/2006/relationships/image" Target="../media/image683.png"/><Relationship Id="rId164" Type="http://schemas.openxmlformats.org/officeDocument/2006/relationships/customXml" Target="../ink/ink6165.xml"/><Relationship Id="rId185" Type="http://schemas.openxmlformats.org/officeDocument/2006/relationships/image" Target="../media/image703.png"/><Relationship Id="rId9" Type="http://schemas.openxmlformats.org/officeDocument/2006/relationships/image" Target="../media/image599.png"/><Relationship Id="rId210" Type="http://schemas.openxmlformats.org/officeDocument/2006/relationships/customXml" Target="../ink/ink6188.xml"/><Relationship Id="rId26" Type="http://schemas.openxmlformats.org/officeDocument/2006/relationships/customXml" Target="../ink/ink6096.xml"/><Relationship Id="rId231" Type="http://schemas.openxmlformats.org/officeDocument/2006/relationships/image" Target="../media/image726.png"/><Relationship Id="rId252" Type="http://schemas.openxmlformats.org/officeDocument/2006/relationships/customXml" Target="../ink/ink6209.xml"/><Relationship Id="rId273" Type="http://schemas.openxmlformats.org/officeDocument/2006/relationships/image" Target="../media/image747.png"/><Relationship Id="rId47" Type="http://schemas.openxmlformats.org/officeDocument/2006/relationships/image" Target="../media/image617.png"/><Relationship Id="rId68" Type="http://schemas.openxmlformats.org/officeDocument/2006/relationships/customXml" Target="../ink/ink6117.xml"/><Relationship Id="rId89" Type="http://schemas.openxmlformats.org/officeDocument/2006/relationships/image" Target="../media/image640.png"/><Relationship Id="rId112" Type="http://schemas.openxmlformats.org/officeDocument/2006/relationships/customXml" Target="../ink/ink6139.xml"/><Relationship Id="rId133" Type="http://schemas.openxmlformats.org/officeDocument/2006/relationships/image" Target="../media/image678.png"/><Relationship Id="rId154" Type="http://schemas.openxmlformats.org/officeDocument/2006/relationships/customXml" Target="../ink/ink6160.xml"/><Relationship Id="rId175" Type="http://schemas.openxmlformats.org/officeDocument/2006/relationships/image" Target="../media/image699.png"/><Relationship Id="rId196" Type="http://schemas.openxmlformats.org/officeDocument/2006/relationships/customXml" Target="../ink/ink6181.xml"/><Relationship Id="rId200" Type="http://schemas.openxmlformats.org/officeDocument/2006/relationships/customXml" Target="../ink/ink6183.xml"/><Relationship Id="rId16" Type="http://schemas.openxmlformats.org/officeDocument/2006/relationships/customXml" Target="../ink/ink6091.xml"/><Relationship Id="rId221" Type="http://schemas.openxmlformats.org/officeDocument/2006/relationships/image" Target="../media/image721.png"/><Relationship Id="rId242" Type="http://schemas.openxmlformats.org/officeDocument/2006/relationships/customXml" Target="../ink/ink6204.xml"/><Relationship Id="rId263" Type="http://schemas.openxmlformats.org/officeDocument/2006/relationships/image" Target="../media/image742.png"/><Relationship Id="rId37" Type="http://schemas.openxmlformats.org/officeDocument/2006/relationships/image" Target="../media/image550.png"/><Relationship Id="rId58" Type="http://schemas.openxmlformats.org/officeDocument/2006/relationships/customXml" Target="../ink/ink6112.xml"/><Relationship Id="rId79" Type="http://schemas.openxmlformats.org/officeDocument/2006/relationships/image" Target="../media/image635.png"/><Relationship Id="rId102" Type="http://schemas.openxmlformats.org/officeDocument/2006/relationships/customXml" Target="../ink/ink6134.xml"/><Relationship Id="rId123" Type="http://schemas.openxmlformats.org/officeDocument/2006/relationships/image" Target="../media/image655.png"/><Relationship Id="rId144" Type="http://schemas.openxmlformats.org/officeDocument/2006/relationships/customXml" Target="../ink/ink6155.xml"/><Relationship Id="rId90" Type="http://schemas.openxmlformats.org/officeDocument/2006/relationships/customXml" Target="../ink/ink6128.xml"/><Relationship Id="rId165" Type="http://schemas.openxmlformats.org/officeDocument/2006/relationships/image" Target="../media/image694.png"/><Relationship Id="rId186" Type="http://schemas.openxmlformats.org/officeDocument/2006/relationships/customXml" Target="../ink/ink6176.xml"/><Relationship Id="rId211" Type="http://schemas.openxmlformats.org/officeDocument/2006/relationships/image" Target="../media/image716.png"/><Relationship Id="rId232" Type="http://schemas.openxmlformats.org/officeDocument/2006/relationships/customXml" Target="../ink/ink6199.xml"/><Relationship Id="rId253" Type="http://schemas.openxmlformats.org/officeDocument/2006/relationships/image" Target="../media/image737.png"/><Relationship Id="rId274" Type="http://schemas.openxmlformats.org/officeDocument/2006/relationships/customXml" Target="../ink/ink6220.xml"/><Relationship Id="rId27" Type="http://schemas.openxmlformats.org/officeDocument/2006/relationships/image" Target="../media/image608.png"/><Relationship Id="rId48" Type="http://schemas.openxmlformats.org/officeDocument/2006/relationships/customXml" Target="../ink/ink6107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6150.xml"/><Relationship Id="rId80" Type="http://schemas.openxmlformats.org/officeDocument/2006/relationships/customXml" Target="../ink/ink6123.xml"/><Relationship Id="rId155" Type="http://schemas.openxmlformats.org/officeDocument/2006/relationships/image" Target="../media/image689.png"/><Relationship Id="rId176" Type="http://schemas.openxmlformats.org/officeDocument/2006/relationships/customXml" Target="../ink/ink6171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6194.xml"/><Relationship Id="rId243" Type="http://schemas.openxmlformats.org/officeDocument/2006/relationships/image" Target="../media/image732.png"/><Relationship Id="rId264" Type="http://schemas.openxmlformats.org/officeDocument/2006/relationships/customXml" Target="../ink/ink6215.xml"/><Relationship Id="rId17" Type="http://schemas.openxmlformats.org/officeDocument/2006/relationships/image" Target="../media/image603.png"/><Relationship Id="rId38" Type="http://schemas.openxmlformats.org/officeDocument/2006/relationships/customXml" Target="../ink/ink6102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6145.xml"/><Relationship Id="rId70" Type="http://schemas.openxmlformats.org/officeDocument/2006/relationships/customXml" Target="../ink/ink6118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6166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189.xml"/><Relationship Id="rId233" Type="http://schemas.openxmlformats.org/officeDocument/2006/relationships/image" Target="../media/image727.png"/><Relationship Id="rId254" Type="http://schemas.openxmlformats.org/officeDocument/2006/relationships/customXml" Target="../ink/ink6210.xml"/><Relationship Id="rId28" Type="http://schemas.openxmlformats.org/officeDocument/2006/relationships/customXml" Target="../ink/ink6097.xml"/><Relationship Id="rId49" Type="http://schemas.openxmlformats.org/officeDocument/2006/relationships/image" Target="../media/image618.png"/><Relationship Id="rId114" Type="http://schemas.openxmlformats.org/officeDocument/2006/relationships/customXml" Target="../ink/ink6140.xml"/><Relationship Id="rId275" Type="http://schemas.openxmlformats.org/officeDocument/2006/relationships/image" Target="../media/image376.png"/><Relationship Id="rId60" Type="http://schemas.openxmlformats.org/officeDocument/2006/relationships/customXml" Target="../ink/ink6113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6161.xml"/><Relationship Id="rId177" Type="http://schemas.openxmlformats.org/officeDocument/2006/relationships/image" Target="../media/image700.png"/><Relationship Id="rId198" Type="http://schemas.openxmlformats.org/officeDocument/2006/relationships/customXml" Target="../ink/ink6182.xml"/><Relationship Id="rId202" Type="http://schemas.openxmlformats.org/officeDocument/2006/relationships/customXml" Target="../ink/ink6184.xml"/><Relationship Id="rId223" Type="http://schemas.openxmlformats.org/officeDocument/2006/relationships/image" Target="../media/image722.png"/><Relationship Id="rId244" Type="http://schemas.openxmlformats.org/officeDocument/2006/relationships/customXml" Target="../ink/ink6205.xml"/><Relationship Id="rId18" Type="http://schemas.openxmlformats.org/officeDocument/2006/relationships/customXml" Target="../ink/ink6092.xml"/><Relationship Id="rId39" Type="http://schemas.openxmlformats.org/officeDocument/2006/relationships/image" Target="../media/image613.png"/><Relationship Id="rId265" Type="http://schemas.openxmlformats.org/officeDocument/2006/relationships/image" Target="../media/image743.png"/><Relationship Id="rId50" Type="http://schemas.openxmlformats.org/officeDocument/2006/relationships/customXml" Target="../ink/ink6108.xml"/><Relationship Id="rId104" Type="http://schemas.openxmlformats.org/officeDocument/2006/relationships/customXml" Target="../ink/ink6135.xml"/><Relationship Id="rId125" Type="http://schemas.openxmlformats.org/officeDocument/2006/relationships/image" Target="../media/image656.png"/><Relationship Id="rId146" Type="http://schemas.openxmlformats.org/officeDocument/2006/relationships/customXml" Target="../ink/ink6156.xml"/><Relationship Id="rId167" Type="http://schemas.openxmlformats.org/officeDocument/2006/relationships/image" Target="../media/image695.png"/><Relationship Id="rId188" Type="http://schemas.openxmlformats.org/officeDocument/2006/relationships/customXml" Target="../ink/ink6177.xml"/><Relationship Id="rId71" Type="http://schemas.openxmlformats.org/officeDocument/2006/relationships/image" Target="../media/image631.png"/><Relationship Id="rId92" Type="http://schemas.openxmlformats.org/officeDocument/2006/relationships/customXml" Target="../ink/ink6129.xml"/><Relationship Id="rId213" Type="http://schemas.openxmlformats.org/officeDocument/2006/relationships/image" Target="../media/image717.png"/><Relationship Id="rId234" Type="http://schemas.openxmlformats.org/officeDocument/2006/relationships/customXml" Target="../ink/ink6200.xml"/><Relationship Id="rId2" Type="http://schemas.openxmlformats.org/officeDocument/2006/relationships/customXml" Target="../ink/ink6084.xml"/><Relationship Id="rId29" Type="http://schemas.openxmlformats.org/officeDocument/2006/relationships/image" Target="../media/image609.png"/><Relationship Id="rId255" Type="http://schemas.openxmlformats.org/officeDocument/2006/relationships/image" Target="../media/image738.png"/><Relationship Id="rId276" Type="http://schemas.openxmlformats.org/officeDocument/2006/relationships/customXml" Target="../ink/ink6221.xml"/><Relationship Id="rId40" Type="http://schemas.openxmlformats.org/officeDocument/2006/relationships/customXml" Target="../ink/ink6103.xml"/><Relationship Id="rId115" Type="http://schemas.openxmlformats.org/officeDocument/2006/relationships/image" Target="../media/image651.png"/><Relationship Id="rId136" Type="http://schemas.openxmlformats.org/officeDocument/2006/relationships/customXml" Target="../ink/ink6151.xml"/><Relationship Id="rId157" Type="http://schemas.openxmlformats.org/officeDocument/2006/relationships/image" Target="../media/image690.png"/><Relationship Id="rId178" Type="http://schemas.openxmlformats.org/officeDocument/2006/relationships/customXml" Target="../ink/ink6172.xml"/><Relationship Id="rId61" Type="http://schemas.openxmlformats.org/officeDocument/2006/relationships/image" Target="../media/image626.png"/><Relationship Id="rId82" Type="http://schemas.openxmlformats.org/officeDocument/2006/relationships/customXml" Target="../ink/ink6124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6195.xml"/><Relationship Id="rId245" Type="http://schemas.openxmlformats.org/officeDocument/2006/relationships/image" Target="../media/image733.png"/><Relationship Id="rId266" Type="http://schemas.openxmlformats.org/officeDocument/2006/relationships/customXml" Target="../ink/ink6216.xml"/><Relationship Id="rId30" Type="http://schemas.openxmlformats.org/officeDocument/2006/relationships/customXml" Target="../ink/ink6098.xml"/><Relationship Id="rId105" Type="http://schemas.openxmlformats.org/officeDocument/2006/relationships/image" Target="../media/image646.png"/><Relationship Id="rId126" Type="http://schemas.openxmlformats.org/officeDocument/2006/relationships/customXml" Target="../ink/ink6146.xml"/><Relationship Id="rId147" Type="http://schemas.openxmlformats.org/officeDocument/2006/relationships/image" Target="../media/image685.png"/><Relationship Id="rId168" Type="http://schemas.openxmlformats.org/officeDocument/2006/relationships/customXml" Target="../ink/ink6167.xml"/><Relationship Id="rId51" Type="http://schemas.openxmlformats.org/officeDocument/2006/relationships/image" Target="../media/image619.png"/><Relationship Id="rId72" Type="http://schemas.openxmlformats.org/officeDocument/2006/relationships/customXml" Target="../ink/ink6119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6190.xml"/><Relationship Id="rId235" Type="http://schemas.openxmlformats.org/officeDocument/2006/relationships/image" Target="../media/image728.png"/><Relationship Id="rId256" Type="http://schemas.openxmlformats.org/officeDocument/2006/relationships/customXml" Target="../ink/ink6211.xml"/><Relationship Id="rId277" Type="http://schemas.openxmlformats.org/officeDocument/2006/relationships/image" Target="../media/image748.png"/><Relationship Id="rId116" Type="http://schemas.openxmlformats.org/officeDocument/2006/relationships/customXml" Target="../ink/ink6141.xml"/><Relationship Id="rId137" Type="http://schemas.openxmlformats.org/officeDocument/2006/relationships/image" Target="../media/image680.png"/><Relationship Id="rId158" Type="http://schemas.openxmlformats.org/officeDocument/2006/relationships/customXml" Target="../ink/ink6162.xml"/><Relationship Id="rId20" Type="http://schemas.openxmlformats.org/officeDocument/2006/relationships/customXml" Target="../ink/ink6093.xml"/><Relationship Id="rId41" Type="http://schemas.openxmlformats.org/officeDocument/2006/relationships/image" Target="../media/image614.png"/><Relationship Id="rId62" Type="http://schemas.openxmlformats.org/officeDocument/2006/relationships/customXml" Target="../ink/ink6114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Relationship Id="rId190" Type="http://schemas.openxmlformats.org/officeDocument/2006/relationships/customXml" Target="../ink/ink6178.xml"/><Relationship Id="rId204" Type="http://schemas.openxmlformats.org/officeDocument/2006/relationships/customXml" Target="../ink/ink6185.xml"/><Relationship Id="rId225" Type="http://schemas.openxmlformats.org/officeDocument/2006/relationships/image" Target="../media/image723.png"/><Relationship Id="rId246" Type="http://schemas.openxmlformats.org/officeDocument/2006/relationships/customXml" Target="../ink/ink6206.xml"/><Relationship Id="rId267" Type="http://schemas.openxmlformats.org/officeDocument/2006/relationships/image" Target="../media/image744.png"/><Relationship Id="rId106" Type="http://schemas.openxmlformats.org/officeDocument/2006/relationships/customXml" Target="../ink/ink6136.xml"/><Relationship Id="rId127" Type="http://schemas.openxmlformats.org/officeDocument/2006/relationships/image" Target="../media/image657.png"/><Relationship Id="rId10" Type="http://schemas.openxmlformats.org/officeDocument/2006/relationships/customXml" Target="../ink/ink6088.xml"/><Relationship Id="rId31" Type="http://schemas.openxmlformats.org/officeDocument/2006/relationships/image" Target="../media/image610.png"/><Relationship Id="rId52" Type="http://schemas.openxmlformats.org/officeDocument/2006/relationships/customXml" Target="../ink/ink6109.xml"/><Relationship Id="rId73" Type="http://schemas.openxmlformats.org/officeDocument/2006/relationships/image" Target="../media/image632.png"/><Relationship Id="rId94" Type="http://schemas.openxmlformats.org/officeDocument/2006/relationships/customXml" Target="../ink/ink6130.xml"/><Relationship Id="rId148" Type="http://schemas.openxmlformats.org/officeDocument/2006/relationships/customXml" Target="../ink/ink6157.xml"/><Relationship Id="rId169" Type="http://schemas.openxmlformats.org/officeDocument/2006/relationships/image" Target="../media/image696.png"/><Relationship Id="rId4" Type="http://schemas.openxmlformats.org/officeDocument/2006/relationships/customXml" Target="../ink/ink6085.xml"/><Relationship Id="rId180" Type="http://schemas.openxmlformats.org/officeDocument/2006/relationships/customXml" Target="../ink/ink6173.xml"/><Relationship Id="rId215" Type="http://schemas.openxmlformats.org/officeDocument/2006/relationships/image" Target="../media/image718.png"/><Relationship Id="rId236" Type="http://schemas.openxmlformats.org/officeDocument/2006/relationships/customXml" Target="../ink/ink6201.xml"/><Relationship Id="rId257" Type="http://schemas.openxmlformats.org/officeDocument/2006/relationships/image" Target="../media/image739.png"/><Relationship Id="rId278" Type="http://schemas.openxmlformats.org/officeDocument/2006/relationships/customXml" Target="../ink/ink6222.xml"/><Relationship Id="rId42" Type="http://schemas.openxmlformats.org/officeDocument/2006/relationships/customXml" Target="../ink/ink6104.xml"/><Relationship Id="rId84" Type="http://schemas.openxmlformats.org/officeDocument/2006/relationships/customXml" Target="../ink/ink6125.xml"/><Relationship Id="rId138" Type="http://schemas.openxmlformats.org/officeDocument/2006/relationships/customXml" Target="../ink/ink6152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47" Type="http://schemas.openxmlformats.org/officeDocument/2006/relationships/image" Target="../media/image734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53" Type="http://schemas.openxmlformats.org/officeDocument/2006/relationships/image" Target="../media/image620.png"/><Relationship Id="rId149" Type="http://schemas.openxmlformats.org/officeDocument/2006/relationships/image" Target="../media/image686.png"/><Relationship Id="rId95" Type="http://schemas.openxmlformats.org/officeDocument/2006/relationships/image" Target="../media/image621.png"/><Relationship Id="rId160" Type="http://schemas.openxmlformats.org/officeDocument/2006/relationships/customXml" Target="../ink/ink6163.xml"/><Relationship Id="rId216" Type="http://schemas.openxmlformats.org/officeDocument/2006/relationships/customXml" Target="../ink/ink6191.xml"/></Relationships>
</file>

<file path=ppt/slides/_rels/slide10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63" Type="http://schemas.openxmlformats.org/officeDocument/2006/relationships/image" Target="../media/image627.png"/><Relationship Id="rId159" Type="http://schemas.openxmlformats.org/officeDocument/2006/relationships/image" Target="../media/image691.png"/><Relationship Id="rId170" Type="http://schemas.openxmlformats.org/officeDocument/2006/relationships/customXml" Target="../ink/ink6307.xml"/><Relationship Id="rId226" Type="http://schemas.openxmlformats.org/officeDocument/2006/relationships/customXml" Target="../ink/ink6335.xml"/><Relationship Id="rId268" Type="http://schemas.openxmlformats.org/officeDocument/2006/relationships/customXml" Target="../ink/ink6356.xml"/><Relationship Id="rId32" Type="http://schemas.openxmlformats.org/officeDocument/2006/relationships/customXml" Target="../ink/ink6238.xml"/><Relationship Id="rId74" Type="http://schemas.openxmlformats.org/officeDocument/2006/relationships/customXml" Target="../ink/ink6259.xml"/><Relationship Id="rId128" Type="http://schemas.openxmlformats.org/officeDocument/2006/relationships/customXml" Target="../ink/ink6286.xml"/><Relationship Id="rId5" Type="http://schemas.openxmlformats.org/officeDocument/2006/relationships/image" Target="../media/image597.png"/><Relationship Id="rId181" Type="http://schemas.openxmlformats.org/officeDocument/2006/relationships/image" Target="../media/image702.png"/><Relationship Id="rId237" Type="http://schemas.openxmlformats.org/officeDocument/2006/relationships/image" Target="../media/image729.png"/><Relationship Id="rId279" Type="http://schemas.openxmlformats.org/officeDocument/2006/relationships/image" Target="../media/image749.png"/><Relationship Id="rId22" Type="http://schemas.openxmlformats.org/officeDocument/2006/relationships/customXml" Target="../ink/ink6233.xml"/><Relationship Id="rId43" Type="http://schemas.openxmlformats.org/officeDocument/2006/relationships/image" Target="../media/image615.png"/><Relationship Id="rId64" Type="http://schemas.openxmlformats.org/officeDocument/2006/relationships/customXml" Target="../ink/ink6254.xml"/><Relationship Id="rId118" Type="http://schemas.openxmlformats.org/officeDocument/2006/relationships/customXml" Target="../ink/ink6281.xml"/><Relationship Id="rId139" Type="http://schemas.openxmlformats.org/officeDocument/2006/relationships/image" Target="../media/image681.png"/><Relationship Id="rId85" Type="http://schemas.openxmlformats.org/officeDocument/2006/relationships/image" Target="../media/image638.png"/><Relationship Id="rId150" Type="http://schemas.openxmlformats.org/officeDocument/2006/relationships/customXml" Target="../ink/ink6297.xml"/><Relationship Id="rId171" Type="http://schemas.openxmlformats.org/officeDocument/2006/relationships/image" Target="../media/image697.png"/><Relationship Id="rId192" Type="http://schemas.openxmlformats.org/officeDocument/2006/relationships/customXml" Target="../ink/ink6318.xml"/><Relationship Id="rId206" Type="http://schemas.openxmlformats.org/officeDocument/2006/relationships/customXml" Target="../ink/ink6325.xml"/><Relationship Id="rId227" Type="http://schemas.openxmlformats.org/officeDocument/2006/relationships/image" Target="../media/image724.png"/><Relationship Id="rId248" Type="http://schemas.openxmlformats.org/officeDocument/2006/relationships/customXml" Target="../ink/ink6346.xml"/><Relationship Id="rId269" Type="http://schemas.openxmlformats.org/officeDocument/2006/relationships/image" Target="../media/image745.png"/><Relationship Id="rId12" Type="http://schemas.openxmlformats.org/officeDocument/2006/relationships/customXml" Target="../ink/ink6228.xml"/><Relationship Id="rId33" Type="http://schemas.openxmlformats.org/officeDocument/2006/relationships/image" Target="../media/image611.png"/><Relationship Id="rId108" Type="http://schemas.openxmlformats.org/officeDocument/2006/relationships/customXml" Target="../ink/ink6276.xml"/><Relationship Id="rId129" Type="http://schemas.openxmlformats.org/officeDocument/2006/relationships/image" Target="../media/image658.png"/><Relationship Id="rId280" Type="http://schemas.openxmlformats.org/officeDocument/2006/relationships/customXml" Target="../ink/ink6362.xml"/><Relationship Id="rId54" Type="http://schemas.openxmlformats.org/officeDocument/2006/relationships/customXml" Target="../ink/ink6249.xml"/><Relationship Id="rId75" Type="http://schemas.openxmlformats.org/officeDocument/2006/relationships/image" Target="../media/image633.png"/><Relationship Id="rId96" Type="http://schemas.openxmlformats.org/officeDocument/2006/relationships/customXml" Target="../ink/ink6270.xml"/><Relationship Id="rId140" Type="http://schemas.openxmlformats.org/officeDocument/2006/relationships/customXml" Target="../ink/ink6292.xml"/><Relationship Id="rId161" Type="http://schemas.openxmlformats.org/officeDocument/2006/relationships/image" Target="../media/image692.png"/><Relationship Id="rId182" Type="http://schemas.openxmlformats.org/officeDocument/2006/relationships/customXml" Target="../ink/ink6313.xml"/><Relationship Id="rId217" Type="http://schemas.openxmlformats.org/officeDocument/2006/relationships/image" Target="../media/image719.png"/><Relationship Id="rId6" Type="http://schemas.openxmlformats.org/officeDocument/2006/relationships/customXml" Target="../ink/ink6225.xml"/><Relationship Id="rId238" Type="http://schemas.openxmlformats.org/officeDocument/2006/relationships/customXml" Target="../ink/ink6341.xml"/><Relationship Id="rId259" Type="http://schemas.openxmlformats.org/officeDocument/2006/relationships/image" Target="../media/image740.png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270" Type="http://schemas.openxmlformats.org/officeDocument/2006/relationships/customXml" Target="../ink/ink6357.xml"/><Relationship Id="rId44" Type="http://schemas.openxmlformats.org/officeDocument/2006/relationships/customXml" Target="../ink/ink6244.xml"/><Relationship Id="rId65" Type="http://schemas.openxmlformats.org/officeDocument/2006/relationships/image" Target="../media/image628.png"/><Relationship Id="rId86" Type="http://schemas.openxmlformats.org/officeDocument/2006/relationships/customXml" Target="../ink/ink6265.xml"/><Relationship Id="rId130" Type="http://schemas.openxmlformats.org/officeDocument/2006/relationships/customXml" Target="../ink/ink6287.xml"/><Relationship Id="rId151" Type="http://schemas.openxmlformats.org/officeDocument/2006/relationships/image" Target="../media/image687.png"/><Relationship Id="rId172" Type="http://schemas.openxmlformats.org/officeDocument/2006/relationships/customXml" Target="../ink/ink6308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6336.xml"/><Relationship Id="rId249" Type="http://schemas.openxmlformats.org/officeDocument/2006/relationships/image" Target="../media/image735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260" Type="http://schemas.openxmlformats.org/officeDocument/2006/relationships/customXml" Target="../ink/ink6352.xml"/><Relationship Id="rId281" Type="http://schemas.openxmlformats.org/officeDocument/2006/relationships/image" Target="../media/image750.png"/><Relationship Id="rId34" Type="http://schemas.openxmlformats.org/officeDocument/2006/relationships/customXml" Target="../ink/ink6239.xml"/><Relationship Id="rId55" Type="http://schemas.openxmlformats.org/officeDocument/2006/relationships/image" Target="../media/image623.png"/><Relationship Id="rId76" Type="http://schemas.openxmlformats.org/officeDocument/2006/relationships/customXml" Target="../ink/ink6260.xml"/><Relationship Id="rId97" Type="http://schemas.openxmlformats.org/officeDocument/2006/relationships/image" Target="../media/image622.png"/><Relationship Id="rId120" Type="http://schemas.openxmlformats.org/officeDocument/2006/relationships/customXml" Target="../ink/ink6282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6303.xml"/><Relationship Id="rId183" Type="http://schemas.openxmlformats.org/officeDocument/2006/relationships/image" Target="../media/image418.png"/><Relationship Id="rId218" Type="http://schemas.openxmlformats.org/officeDocument/2006/relationships/customXml" Target="../ink/ink6331.xml"/><Relationship Id="rId239" Type="http://schemas.openxmlformats.org/officeDocument/2006/relationships/image" Target="../media/image730.png"/><Relationship Id="rId250" Type="http://schemas.openxmlformats.org/officeDocument/2006/relationships/customXml" Target="../ink/ink6347.xml"/><Relationship Id="rId271" Type="http://schemas.openxmlformats.org/officeDocument/2006/relationships/image" Target="../media/image746.png"/><Relationship Id="rId24" Type="http://schemas.openxmlformats.org/officeDocument/2006/relationships/customXml" Target="../ink/ink6234.xml"/><Relationship Id="rId45" Type="http://schemas.openxmlformats.org/officeDocument/2006/relationships/image" Target="../media/image616.png"/><Relationship Id="rId66" Type="http://schemas.openxmlformats.org/officeDocument/2006/relationships/customXml" Target="../ink/ink6255.xml"/><Relationship Id="rId87" Type="http://schemas.openxmlformats.org/officeDocument/2006/relationships/image" Target="../media/image639.png"/><Relationship Id="rId110" Type="http://schemas.openxmlformats.org/officeDocument/2006/relationships/customXml" Target="../ink/ink6277.xml"/><Relationship Id="rId131" Type="http://schemas.openxmlformats.org/officeDocument/2006/relationships/image" Target="../media/image677.png"/><Relationship Id="rId152" Type="http://schemas.openxmlformats.org/officeDocument/2006/relationships/customXml" Target="../ink/ink6298.xml"/><Relationship Id="rId173" Type="http://schemas.openxmlformats.org/officeDocument/2006/relationships/image" Target="../media/image698.png"/><Relationship Id="rId194" Type="http://schemas.openxmlformats.org/officeDocument/2006/relationships/customXml" Target="../ink/ink6319.xml"/><Relationship Id="rId208" Type="http://schemas.openxmlformats.org/officeDocument/2006/relationships/customXml" Target="../ink/ink6326.xml"/><Relationship Id="rId229" Type="http://schemas.openxmlformats.org/officeDocument/2006/relationships/image" Target="../media/image725.png"/><Relationship Id="rId240" Type="http://schemas.openxmlformats.org/officeDocument/2006/relationships/customXml" Target="../ink/ink6342.xml"/><Relationship Id="rId261" Type="http://schemas.openxmlformats.org/officeDocument/2006/relationships/image" Target="../media/image741.png"/><Relationship Id="rId14" Type="http://schemas.openxmlformats.org/officeDocument/2006/relationships/customXml" Target="../ink/ink6229.xml"/><Relationship Id="rId35" Type="http://schemas.openxmlformats.org/officeDocument/2006/relationships/image" Target="../media/image612.png"/><Relationship Id="rId56" Type="http://schemas.openxmlformats.org/officeDocument/2006/relationships/customXml" Target="../ink/ink6250.xml"/><Relationship Id="rId77" Type="http://schemas.openxmlformats.org/officeDocument/2006/relationships/image" Target="../media/image634.png"/><Relationship Id="rId100" Type="http://schemas.openxmlformats.org/officeDocument/2006/relationships/customXml" Target="../ink/ink6272.xml"/><Relationship Id="rId282" Type="http://schemas.openxmlformats.org/officeDocument/2006/relationships/customXml" Target="../ink/ink6363.xml"/><Relationship Id="rId8" Type="http://schemas.openxmlformats.org/officeDocument/2006/relationships/customXml" Target="../ink/ink6226.xml"/><Relationship Id="rId98" Type="http://schemas.openxmlformats.org/officeDocument/2006/relationships/customXml" Target="../ink/ink6271.xml"/><Relationship Id="rId121" Type="http://schemas.openxmlformats.org/officeDocument/2006/relationships/image" Target="../media/image654.png"/><Relationship Id="rId142" Type="http://schemas.openxmlformats.org/officeDocument/2006/relationships/customXml" Target="../ink/ink6293.xml"/><Relationship Id="rId163" Type="http://schemas.openxmlformats.org/officeDocument/2006/relationships/image" Target="../media/image693.png"/><Relationship Id="rId184" Type="http://schemas.openxmlformats.org/officeDocument/2006/relationships/customXml" Target="../ink/ink6314.xml"/><Relationship Id="rId219" Type="http://schemas.openxmlformats.org/officeDocument/2006/relationships/image" Target="../media/image720.png"/><Relationship Id="rId230" Type="http://schemas.openxmlformats.org/officeDocument/2006/relationships/customXml" Target="../ink/ink6337.xml"/><Relationship Id="rId251" Type="http://schemas.openxmlformats.org/officeDocument/2006/relationships/image" Target="../media/image736.png"/><Relationship Id="rId25" Type="http://schemas.openxmlformats.org/officeDocument/2006/relationships/image" Target="../media/image607.png"/><Relationship Id="rId46" Type="http://schemas.openxmlformats.org/officeDocument/2006/relationships/customXml" Target="../ink/ink6245.xml"/><Relationship Id="rId67" Type="http://schemas.openxmlformats.org/officeDocument/2006/relationships/image" Target="../media/image629.png"/><Relationship Id="rId272" Type="http://schemas.openxmlformats.org/officeDocument/2006/relationships/customXml" Target="../ink/ink6358.xml"/><Relationship Id="rId88" Type="http://schemas.openxmlformats.org/officeDocument/2006/relationships/customXml" Target="../ink/ink6266.xml"/><Relationship Id="rId111" Type="http://schemas.openxmlformats.org/officeDocument/2006/relationships/image" Target="../media/image649.png"/><Relationship Id="rId132" Type="http://schemas.openxmlformats.org/officeDocument/2006/relationships/customXml" Target="../ink/ink6288.xml"/><Relationship Id="rId153" Type="http://schemas.openxmlformats.org/officeDocument/2006/relationships/image" Target="../media/image688.png"/><Relationship Id="rId174" Type="http://schemas.openxmlformats.org/officeDocument/2006/relationships/customXml" Target="../ink/ink6309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220" Type="http://schemas.openxmlformats.org/officeDocument/2006/relationships/customXml" Target="../ink/ink6332.xml"/><Relationship Id="rId241" Type="http://schemas.openxmlformats.org/officeDocument/2006/relationships/image" Target="../media/image731.png"/><Relationship Id="rId15" Type="http://schemas.openxmlformats.org/officeDocument/2006/relationships/image" Target="../media/image602.png"/><Relationship Id="rId36" Type="http://schemas.openxmlformats.org/officeDocument/2006/relationships/customXml" Target="../ink/ink6240.xml"/><Relationship Id="rId57" Type="http://schemas.openxmlformats.org/officeDocument/2006/relationships/image" Target="../media/image624.png"/><Relationship Id="rId262" Type="http://schemas.openxmlformats.org/officeDocument/2006/relationships/customXml" Target="../ink/ink6353.xml"/><Relationship Id="rId283" Type="http://schemas.openxmlformats.org/officeDocument/2006/relationships/image" Target="../media/image751.png"/><Relationship Id="rId78" Type="http://schemas.openxmlformats.org/officeDocument/2006/relationships/customXml" Target="../ink/ink6261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6283.xml"/><Relationship Id="rId143" Type="http://schemas.openxmlformats.org/officeDocument/2006/relationships/image" Target="../media/image683.png"/><Relationship Id="rId164" Type="http://schemas.openxmlformats.org/officeDocument/2006/relationships/customXml" Target="../ink/ink6304.xml"/><Relationship Id="rId185" Type="http://schemas.openxmlformats.org/officeDocument/2006/relationships/image" Target="../media/image703.png"/><Relationship Id="rId9" Type="http://schemas.openxmlformats.org/officeDocument/2006/relationships/image" Target="../media/image599.png"/><Relationship Id="rId210" Type="http://schemas.openxmlformats.org/officeDocument/2006/relationships/customXml" Target="../ink/ink6327.xml"/><Relationship Id="rId26" Type="http://schemas.openxmlformats.org/officeDocument/2006/relationships/customXml" Target="../ink/ink6235.xml"/><Relationship Id="rId231" Type="http://schemas.openxmlformats.org/officeDocument/2006/relationships/image" Target="../media/image726.png"/><Relationship Id="rId252" Type="http://schemas.openxmlformats.org/officeDocument/2006/relationships/customXml" Target="../ink/ink6348.xml"/><Relationship Id="rId273" Type="http://schemas.openxmlformats.org/officeDocument/2006/relationships/image" Target="../media/image747.png"/><Relationship Id="rId47" Type="http://schemas.openxmlformats.org/officeDocument/2006/relationships/image" Target="../media/image617.png"/><Relationship Id="rId68" Type="http://schemas.openxmlformats.org/officeDocument/2006/relationships/customXml" Target="../ink/ink6256.xml"/><Relationship Id="rId89" Type="http://schemas.openxmlformats.org/officeDocument/2006/relationships/image" Target="../media/image640.png"/><Relationship Id="rId112" Type="http://schemas.openxmlformats.org/officeDocument/2006/relationships/customXml" Target="../ink/ink6278.xml"/><Relationship Id="rId133" Type="http://schemas.openxmlformats.org/officeDocument/2006/relationships/image" Target="../media/image678.png"/><Relationship Id="rId154" Type="http://schemas.openxmlformats.org/officeDocument/2006/relationships/customXml" Target="../ink/ink6299.xml"/><Relationship Id="rId175" Type="http://schemas.openxmlformats.org/officeDocument/2006/relationships/image" Target="../media/image699.png"/><Relationship Id="rId196" Type="http://schemas.openxmlformats.org/officeDocument/2006/relationships/customXml" Target="../ink/ink6320.xml"/><Relationship Id="rId200" Type="http://schemas.openxmlformats.org/officeDocument/2006/relationships/customXml" Target="../ink/ink6322.xml"/><Relationship Id="rId16" Type="http://schemas.openxmlformats.org/officeDocument/2006/relationships/customXml" Target="../ink/ink6230.xml"/><Relationship Id="rId221" Type="http://schemas.openxmlformats.org/officeDocument/2006/relationships/image" Target="../media/image721.png"/><Relationship Id="rId242" Type="http://schemas.openxmlformats.org/officeDocument/2006/relationships/customXml" Target="../ink/ink6343.xml"/><Relationship Id="rId263" Type="http://schemas.openxmlformats.org/officeDocument/2006/relationships/image" Target="../media/image742.png"/><Relationship Id="rId37" Type="http://schemas.openxmlformats.org/officeDocument/2006/relationships/image" Target="../media/image550.png"/><Relationship Id="rId58" Type="http://schemas.openxmlformats.org/officeDocument/2006/relationships/customXml" Target="../ink/ink6251.xml"/><Relationship Id="rId79" Type="http://schemas.openxmlformats.org/officeDocument/2006/relationships/image" Target="../media/image635.png"/><Relationship Id="rId102" Type="http://schemas.openxmlformats.org/officeDocument/2006/relationships/customXml" Target="../ink/ink6273.xml"/><Relationship Id="rId123" Type="http://schemas.openxmlformats.org/officeDocument/2006/relationships/image" Target="../media/image655.png"/><Relationship Id="rId144" Type="http://schemas.openxmlformats.org/officeDocument/2006/relationships/customXml" Target="../ink/ink6294.xml"/><Relationship Id="rId90" Type="http://schemas.openxmlformats.org/officeDocument/2006/relationships/customXml" Target="../ink/ink6267.xml"/><Relationship Id="rId165" Type="http://schemas.openxmlformats.org/officeDocument/2006/relationships/image" Target="../media/image694.png"/><Relationship Id="rId186" Type="http://schemas.openxmlformats.org/officeDocument/2006/relationships/customXml" Target="../ink/ink6315.xml"/><Relationship Id="rId211" Type="http://schemas.openxmlformats.org/officeDocument/2006/relationships/image" Target="../media/image716.png"/><Relationship Id="rId232" Type="http://schemas.openxmlformats.org/officeDocument/2006/relationships/customXml" Target="../ink/ink6338.xml"/><Relationship Id="rId253" Type="http://schemas.openxmlformats.org/officeDocument/2006/relationships/image" Target="../media/image737.png"/><Relationship Id="rId274" Type="http://schemas.openxmlformats.org/officeDocument/2006/relationships/customXml" Target="../ink/ink6359.xml"/><Relationship Id="rId27" Type="http://schemas.openxmlformats.org/officeDocument/2006/relationships/image" Target="../media/image608.png"/><Relationship Id="rId48" Type="http://schemas.openxmlformats.org/officeDocument/2006/relationships/customXml" Target="../ink/ink6246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6289.xml"/><Relationship Id="rId80" Type="http://schemas.openxmlformats.org/officeDocument/2006/relationships/customXml" Target="../ink/ink6262.xml"/><Relationship Id="rId155" Type="http://schemas.openxmlformats.org/officeDocument/2006/relationships/image" Target="../media/image689.png"/><Relationship Id="rId176" Type="http://schemas.openxmlformats.org/officeDocument/2006/relationships/customXml" Target="../ink/ink6310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6333.xml"/><Relationship Id="rId243" Type="http://schemas.openxmlformats.org/officeDocument/2006/relationships/image" Target="../media/image732.png"/><Relationship Id="rId264" Type="http://schemas.openxmlformats.org/officeDocument/2006/relationships/customXml" Target="../ink/ink6354.xml"/><Relationship Id="rId17" Type="http://schemas.openxmlformats.org/officeDocument/2006/relationships/image" Target="../media/image603.png"/><Relationship Id="rId38" Type="http://schemas.openxmlformats.org/officeDocument/2006/relationships/customXml" Target="../ink/ink6241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6284.xml"/><Relationship Id="rId70" Type="http://schemas.openxmlformats.org/officeDocument/2006/relationships/customXml" Target="../ink/ink6257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6305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328.xml"/><Relationship Id="rId233" Type="http://schemas.openxmlformats.org/officeDocument/2006/relationships/image" Target="../media/image727.png"/><Relationship Id="rId254" Type="http://schemas.openxmlformats.org/officeDocument/2006/relationships/customXml" Target="../ink/ink6349.xml"/><Relationship Id="rId28" Type="http://schemas.openxmlformats.org/officeDocument/2006/relationships/customXml" Target="../ink/ink6236.xml"/><Relationship Id="rId49" Type="http://schemas.openxmlformats.org/officeDocument/2006/relationships/image" Target="../media/image618.png"/><Relationship Id="rId114" Type="http://schemas.openxmlformats.org/officeDocument/2006/relationships/customXml" Target="../ink/ink6279.xml"/><Relationship Id="rId275" Type="http://schemas.openxmlformats.org/officeDocument/2006/relationships/image" Target="../media/image376.png"/><Relationship Id="rId60" Type="http://schemas.openxmlformats.org/officeDocument/2006/relationships/customXml" Target="../ink/ink6252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6300.xml"/><Relationship Id="rId177" Type="http://schemas.openxmlformats.org/officeDocument/2006/relationships/image" Target="../media/image700.png"/><Relationship Id="rId198" Type="http://schemas.openxmlformats.org/officeDocument/2006/relationships/customXml" Target="../ink/ink6321.xml"/><Relationship Id="rId202" Type="http://schemas.openxmlformats.org/officeDocument/2006/relationships/customXml" Target="../ink/ink6323.xml"/><Relationship Id="rId223" Type="http://schemas.openxmlformats.org/officeDocument/2006/relationships/image" Target="../media/image722.png"/><Relationship Id="rId244" Type="http://schemas.openxmlformats.org/officeDocument/2006/relationships/customXml" Target="../ink/ink6344.xml"/><Relationship Id="rId18" Type="http://schemas.openxmlformats.org/officeDocument/2006/relationships/customXml" Target="../ink/ink6231.xml"/><Relationship Id="rId39" Type="http://schemas.openxmlformats.org/officeDocument/2006/relationships/image" Target="../media/image613.png"/><Relationship Id="rId265" Type="http://schemas.openxmlformats.org/officeDocument/2006/relationships/image" Target="../media/image743.png"/><Relationship Id="rId50" Type="http://schemas.openxmlformats.org/officeDocument/2006/relationships/customXml" Target="../ink/ink6247.xml"/><Relationship Id="rId104" Type="http://schemas.openxmlformats.org/officeDocument/2006/relationships/customXml" Target="../ink/ink6274.xml"/><Relationship Id="rId125" Type="http://schemas.openxmlformats.org/officeDocument/2006/relationships/image" Target="../media/image656.png"/><Relationship Id="rId146" Type="http://schemas.openxmlformats.org/officeDocument/2006/relationships/customXml" Target="../ink/ink6295.xml"/><Relationship Id="rId167" Type="http://schemas.openxmlformats.org/officeDocument/2006/relationships/image" Target="../media/image695.png"/><Relationship Id="rId188" Type="http://schemas.openxmlformats.org/officeDocument/2006/relationships/customXml" Target="../ink/ink6316.xml"/><Relationship Id="rId71" Type="http://schemas.openxmlformats.org/officeDocument/2006/relationships/image" Target="../media/image631.png"/><Relationship Id="rId92" Type="http://schemas.openxmlformats.org/officeDocument/2006/relationships/customXml" Target="../ink/ink6268.xml"/><Relationship Id="rId213" Type="http://schemas.openxmlformats.org/officeDocument/2006/relationships/image" Target="../media/image717.png"/><Relationship Id="rId234" Type="http://schemas.openxmlformats.org/officeDocument/2006/relationships/customXml" Target="../ink/ink6339.xml"/><Relationship Id="rId2" Type="http://schemas.openxmlformats.org/officeDocument/2006/relationships/customXml" Target="../ink/ink6223.xml"/><Relationship Id="rId29" Type="http://schemas.openxmlformats.org/officeDocument/2006/relationships/image" Target="../media/image609.png"/><Relationship Id="rId255" Type="http://schemas.openxmlformats.org/officeDocument/2006/relationships/image" Target="../media/image738.png"/><Relationship Id="rId276" Type="http://schemas.openxmlformats.org/officeDocument/2006/relationships/customXml" Target="../ink/ink6360.xml"/><Relationship Id="rId40" Type="http://schemas.openxmlformats.org/officeDocument/2006/relationships/customXml" Target="../ink/ink6242.xml"/><Relationship Id="rId115" Type="http://schemas.openxmlformats.org/officeDocument/2006/relationships/image" Target="../media/image651.png"/><Relationship Id="rId136" Type="http://schemas.openxmlformats.org/officeDocument/2006/relationships/customXml" Target="../ink/ink6290.xml"/><Relationship Id="rId157" Type="http://schemas.openxmlformats.org/officeDocument/2006/relationships/image" Target="../media/image690.png"/><Relationship Id="rId178" Type="http://schemas.openxmlformats.org/officeDocument/2006/relationships/customXml" Target="../ink/ink6311.xml"/><Relationship Id="rId61" Type="http://schemas.openxmlformats.org/officeDocument/2006/relationships/image" Target="../media/image626.png"/><Relationship Id="rId82" Type="http://schemas.openxmlformats.org/officeDocument/2006/relationships/customXml" Target="../ink/ink6263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6334.xml"/><Relationship Id="rId245" Type="http://schemas.openxmlformats.org/officeDocument/2006/relationships/image" Target="../media/image733.png"/><Relationship Id="rId266" Type="http://schemas.openxmlformats.org/officeDocument/2006/relationships/customXml" Target="../ink/ink6355.xml"/><Relationship Id="rId30" Type="http://schemas.openxmlformats.org/officeDocument/2006/relationships/customXml" Target="../ink/ink6237.xml"/><Relationship Id="rId105" Type="http://schemas.openxmlformats.org/officeDocument/2006/relationships/image" Target="../media/image646.png"/><Relationship Id="rId126" Type="http://schemas.openxmlformats.org/officeDocument/2006/relationships/customXml" Target="../ink/ink6285.xml"/><Relationship Id="rId147" Type="http://schemas.openxmlformats.org/officeDocument/2006/relationships/image" Target="../media/image685.png"/><Relationship Id="rId168" Type="http://schemas.openxmlformats.org/officeDocument/2006/relationships/customXml" Target="../ink/ink6306.xml"/><Relationship Id="rId51" Type="http://schemas.openxmlformats.org/officeDocument/2006/relationships/image" Target="../media/image619.png"/><Relationship Id="rId72" Type="http://schemas.openxmlformats.org/officeDocument/2006/relationships/customXml" Target="../ink/ink6258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6329.xml"/><Relationship Id="rId235" Type="http://schemas.openxmlformats.org/officeDocument/2006/relationships/image" Target="../media/image728.png"/><Relationship Id="rId256" Type="http://schemas.openxmlformats.org/officeDocument/2006/relationships/customXml" Target="../ink/ink6350.xml"/><Relationship Id="rId277" Type="http://schemas.openxmlformats.org/officeDocument/2006/relationships/image" Target="../media/image748.png"/><Relationship Id="rId116" Type="http://schemas.openxmlformats.org/officeDocument/2006/relationships/customXml" Target="../ink/ink6280.xml"/><Relationship Id="rId137" Type="http://schemas.openxmlformats.org/officeDocument/2006/relationships/image" Target="../media/image680.png"/><Relationship Id="rId158" Type="http://schemas.openxmlformats.org/officeDocument/2006/relationships/customXml" Target="../ink/ink6301.xml"/><Relationship Id="rId20" Type="http://schemas.openxmlformats.org/officeDocument/2006/relationships/customXml" Target="../ink/ink6232.xml"/><Relationship Id="rId41" Type="http://schemas.openxmlformats.org/officeDocument/2006/relationships/image" Target="../media/image614.png"/><Relationship Id="rId62" Type="http://schemas.openxmlformats.org/officeDocument/2006/relationships/customXml" Target="../ink/ink6253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Relationship Id="rId190" Type="http://schemas.openxmlformats.org/officeDocument/2006/relationships/customXml" Target="../ink/ink6317.xml"/><Relationship Id="rId204" Type="http://schemas.openxmlformats.org/officeDocument/2006/relationships/customXml" Target="../ink/ink6324.xml"/><Relationship Id="rId225" Type="http://schemas.openxmlformats.org/officeDocument/2006/relationships/image" Target="../media/image723.png"/><Relationship Id="rId246" Type="http://schemas.openxmlformats.org/officeDocument/2006/relationships/customXml" Target="../ink/ink6345.xml"/><Relationship Id="rId267" Type="http://schemas.openxmlformats.org/officeDocument/2006/relationships/image" Target="../media/image744.png"/><Relationship Id="rId106" Type="http://schemas.openxmlformats.org/officeDocument/2006/relationships/customXml" Target="../ink/ink6275.xml"/><Relationship Id="rId127" Type="http://schemas.openxmlformats.org/officeDocument/2006/relationships/image" Target="../media/image657.png"/><Relationship Id="rId10" Type="http://schemas.openxmlformats.org/officeDocument/2006/relationships/customXml" Target="../ink/ink6227.xml"/><Relationship Id="rId31" Type="http://schemas.openxmlformats.org/officeDocument/2006/relationships/image" Target="../media/image610.png"/><Relationship Id="rId52" Type="http://schemas.openxmlformats.org/officeDocument/2006/relationships/customXml" Target="../ink/ink6248.xml"/><Relationship Id="rId73" Type="http://schemas.openxmlformats.org/officeDocument/2006/relationships/image" Target="../media/image632.png"/><Relationship Id="rId94" Type="http://schemas.openxmlformats.org/officeDocument/2006/relationships/customXml" Target="../ink/ink6269.xml"/><Relationship Id="rId148" Type="http://schemas.openxmlformats.org/officeDocument/2006/relationships/customXml" Target="../ink/ink6296.xml"/><Relationship Id="rId169" Type="http://schemas.openxmlformats.org/officeDocument/2006/relationships/image" Target="../media/image696.png"/><Relationship Id="rId4" Type="http://schemas.openxmlformats.org/officeDocument/2006/relationships/customXml" Target="../ink/ink6224.xml"/><Relationship Id="rId180" Type="http://schemas.openxmlformats.org/officeDocument/2006/relationships/customXml" Target="../ink/ink6312.xml"/><Relationship Id="rId215" Type="http://schemas.openxmlformats.org/officeDocument/2006/relationships/image" Target="../media/image718.png"/><Relationship Id="rId236" Type="http://schemas.openxmlformats.org/officeDocument/2006/relationships/customXml" Target="../ink/ink6340.xml"/><Relationship Id="rId257" Type="http://schemas.openxmlformats.org/officeDocument/2006/relationships/image" Target="../media/image739.png"/><Relationship Id="rId278" Type="http://schemas.openxmlformats.org/officeDocument/2006/relationships/customXml" Target="../ink/ink6361.xml"/><Relationship Id="rId42" Type="http://schemas.openxmlformats.org/officeDocument/2006/relationships/customXml" Target="../ink/ink6243.xml"/><Relationship Id="rId84" Type="http://schemas.openxmlformats.org/officeDocument/2006/relationships/customXml" Target="../ink/ink6264.xml"/><Relationship Id="rId138" Type="http://schemas.openxmlformats.org/officeDocument/2006/relationships/customXml" Target="../ink/ink6291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47" Type="http://schemas.openxmlformats.org/officeDocument/2006/relationships/image" Target="../media/image734.png"/><Relationship Id="rId107" Type="http://schemas.openxmlformats.org/officeDocument/2006/relationships/image" Target="../media/image647.png"/><Relationship Id="rId11" Type="http://schemas.openxmlformats.org/officeDocument/2006/relationships/image" Target="../media/image600.png"/><Relationship Id="rId53" Type="http://schemas.openxmlformats.org/officeDocument/2006/relationships/image" Target="../media/image620.png"/><Relationship Id="rId149" Type="http://schemas.openxmlformats.org/officeDocument/2006/relationships/image" Target="../media/image686.png"/><Relationship Id="rId95" Type="http://schemas.openxmlformats.org/officeDocument/2006/relationships/image" Target="../media/image621.png"/><Relationship Id="rId160" Type="http://schemas.openxmlformats.org/officeDocument/2006/relationships/customXml" Target="../ink/ink6302.xml"/><Relationship Id="rId216" Type="http://schemas.openxmlformats.org/officeDocument/2006/relationships/customXml" Target="../ink/ink6330.xml"/><Relationship Id="rId258" Type="http://schemas.openxmlformats.org/officeDocument/2006/relationships/customXml" Target="../ink/ink6351.xml"/></Relationships>
</file>

<file path=ppt/slides/_rels/slide10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2.png"/><Relationship Id="rId21" Type="http://schemas.openxmlformats.org/officeDocument/2006/relationships/image" Target="../media/image605.png"/><Relationship Id="rId63" Type="http://schemas.openxmlformats.org/officeDocument/2006/relationships/image" Target="../media/image627.png"/><Relationship Id="rId159" Type="http://schemas.openxmlformats.org/officeDocument/2006/relationships/image" Target="../media/image691.png"/><Relationship Id="rId170" Type="http://schemas.openxmlformats.org/officeDocument/2006/relationships/customXml" Target="../ink/ink6448.xml"/><Relationship Id="rId226" Type="http://schemas.openxmlformats.org/officeDocument/2006/relationships/customXml" Target="../ink/ink6476.xml"/><Relationship Id="rId268" Type="http://schemas.openxmlformats.org/officeDocument/2006/relationships/customXml" Target="../ink/ink6497.xml"/><Relationship Id="rId32" Type="http://schemas.openxmlformats.org/officeDocument/2006/relationships/customXml" Target="../ink/ink6379.xml"/><Relationship Id="rId74" Type="http://schemas.openxmlformats.org/officeDocument/2006/relationships/customXml" Target="../ink/ink6400.xml"/><Relationship Id="rId128" Type="http://schemas.openxmlformats.org/officeDocument/2006/relationships/customXml" Target="../ink/ink6427.xml"/><Relationship Id="rId5" Type="http://schemas.openxmlformats.org/officeDocument/2006/relationships/image" Target="../media/image597.png"/><Relationship Id="rId181" Type="http://schemas.openxmlformats.org/officeDocument/2006/relationships/image" Target="../media/image702.png"/><Relationship Id="rId237" Type="http://schemas.openxmlformats.org/officeDocument/2006/relationships/image" Target="../media/image729.png"/><Relationship Id="rId279" Type="http://schemas.openxmlformats.org/officeDocument/2006/relationships/image" Target="../media/image749.png"/><Relationship Id="rId43" Type="http://schemas.openxmlformats.org/officeDocument/2006/relationships/image" Target="../media/image615.png"/><Relationship Id="rId139" Type="http://schemas.openxmlformats.org/officeDocument/2006/relationships/image" Target="../media/image681.png"/><Relationship Id="rId290" Type="http://schemas.openxmlformats.org/officeDocument/2006/relationships/customXml" Target="../ink/ink6508.xml"/><Relationship Id="rId85" Type="http://schemas.openxmlformats.org/officeDocument/2006/relationships/image" Target="../media/image638.png"/><Relationship Id="rId150" Type="http://schemas.openxmlformats.org/officeDocument/2006/relationships/customXml" Target="../ink/ink6438.xml"/><Relationship Id="rId192" Type="http://schemas.openxmlformats.org/officeDocument/2006/relationships/customXml" Target="../ink/ink6459.xml"/><Relationship Id="rId206" Type="http://schemas.openxmlformats.org/officeDocument/2006/relationships/customXml" Target="../ink/ink6466.xml"/><Relationship Id="rId248" Type="http://schemas.openxmlformats.org/officeDocument/2006/relationships/customXml" Target="../ink/ink6487.xml"/><Relationship Id="rId269" Type="http://schemas.openxmlformats.org/officeDocument/2006/relationships/image" Target="../media/image745.png"/><Relationship Id="rId12" Type="http://schemas.openxmlformats.org/officeDocument/2006/relationships/customXml" Target="../ink/ink6369.xml"/><Relationship Id="rId33" Type="http://schemas.openxmlformats.org/officeDocument/2006/relationships/image" Target="../media/image611.png"/><Relationship Id="rId108" Type="http://schemas.openxmlformats.org/officeDocument/2006/relationships/customXml" Target="../ink/ink6417.xml"/><Relationship Id="rId129" Type="http://schemas.openxmlformats.org/officeDocument/2006/relationships/image" Target="../media/image658.png"/><Relationship Id="rId280" Type="http://schemas.openxmlformats.org/officeDocument/2006/relationships/customXml" Target="../ink/ink6503.xml"/><Relationship Id="rId54" Type="http://schemas.openxmlformats.org/officeDocument/2006/relationships/customXml" Target="../ink/ink6390.xml"/><Relationship Id="rId75" Type="http://schemas.openxmlformats.org/officeDocument/2006/relationships/image" Target="../media/image633.png"/><Relationship Id="rId96" Type="http://schemas.openxmlformats.org/officeDocument/2006/relationships/customXml" Target="../ink/ink6411.xml"/><Relationship Id="rId140" Type="http://schemas.openxmlformats.org/officeDocument/2006/relationships/customXml" Target="../ink/ink6433.xml"/><Relationship Id="rId161" Type="http://schemas.openxmlformats.org/officeDocument/2006/relationships/image" Target="../media/image692.png"/><Relationship Id="rId182" Type="http://schemas.openxmlformats.org/officeDocument/2006/relationships/customXml" Target="../ink/ink6454.xml"/><Relationship Id="rId217" Type="http://schemas.openxmlformats.org/officeDocument/2006/relationships/image" Target="../media/image719.png"/><Relationship Id="rId6" Type="http://schemas.openxmlformats.org/officeDocument/2006/relationships/customXml" Target="../ink/ink6366.xml"/><Relationship Id="rId238" Type="http://schemas.openxmlformats.org/officeDocument/2006/relationships/customXml" Target="../ink/ink6482.xml"/><Relationship Id="rId259" Type="http://schemas.openxmlformats.org/officeDocument/2006/relationships/image" Target="../media/image740.png"/><Relationship Id="rId23" Type="http://schemas.openxmlformats.org/officeDocument/2006/relationships/image" Target="../media/image606.png"/><Relationship Id="rId119" Type="http://schemas.openxmlformats.org/officeDocument/2006/relationships/image" Target="../media/image653.png"/><Relationship Id="rId270" Type="http://schemas.openxmlformats.org/officeDocument/2006/relationships/customXml" Target="../ink/ink6498.xml"/><Relationship Id="rId291" Type="http://schemas.openxmlformats.org/officeDocument/2006/relationships/image" Target="../media/image755.png"/><Relationship Id="rId44" Type="http://schemas.openxmlformats.org/officeDocument/2006/relationships/customXml" Target="../ink/ink6385.xml"/><Relationship Id="rId65" Type="http://schemas.openxmlformats.org/officeDocument/2006/relationships/image" Target="../media/image628.png"/><Relationship Id="rId86" Type="http://schemas.openxmlformats.org/officeDocument/2006/relationships/customXml" Target="../ink/ink6406.xml"/><Relationship Id="rId130" Type="http://schemas.openxmlformats.org/officeDocument/2006/relationships/customXml" Target="../ink/ink6428.xml"/><Relationship Id="rId151" Type="http://schemas.openxmlformats.org/officeDocument/2006/relationships/image" Target="../media/image687.png"/><Relationship Id="rId172" Type="http://schemas.openxmlformats.org/officeDocument/2006/relationships/customXml" Target="../ink/ink6449.xml"/><Relationship Id="rId193" Type="http://schemas.openxmlformats.org/officeDocument/2006/relationships/image" Target="../media/image707.png"/><Relationship Id="rId207" Type="http://schemas.openxmlformats.org/officeDocument/2006/relationships/image" Target="../media/image714.png"/><Relationship Id="rId228" Type="http://schemas.openxmlformats.org/officeDocument/2006/relationships/customXml" Target="../ink/ink6477.xml"/><Relationship Id="rId249" Type="http://schemas.openxmlformats.org/officeDocument/2006/relationships/image" Target="../media/image735.png"/><Relationship Id="rId13" Type="http://schemas.openxmlformats.org/officeDocument/2006/relationships/image" Target="../media/image601.png"/><Relationship Id="rId109" Type="http://schemas.openxmlformats.org/officeDocument/2006/relationships/image" Target="../media/image648.png"/><Relationship Id="rId260" Type="http://schemas.openxmlformats.org/officeDocument/2006/relationships/customXml" Target="../ink/ink6493.xml"/><Relationship Id="rId281" Type="http://schemas.openxmlformats.org/officeDocument/2006/relationships/image" Target="../media/image750.png"/><Relationship Id="rId34" Type="http://schemas.openxmlformats.org/officeDocument/2006/relationships/customXml" Target="../ink/ink6380.xml"/><Relationship Id="rId55" Type="http://schemas.openxmlformats.org/officeDocument/2006/relationships/image" Target="../media/image623.png"/><Relationship Id="rId76" Type="http://schemas.openxmlformats.org/officeDocument/2006/relationships/customXml" Target="../ink/ink6401.xml"/><Relationship Id="rId97" Type="http://schemas.openxmlformats.org/officeDocument/2006/relationships/image" Target="../media/image622.png"/><Relationship Id="rId120" Type="http://schemas.openxmlformats.org/officeDocument/2006/relationships/customXml" Target="../ink/ink6423.xml"/><Relationship Id="rId141" Type="http://schemas.openxmlformats.org/officeDocument/2006/relationships/image" Target="../media/image682.png"/><Relationship Id="rId7" Type="http://schemas.openxmlformats.org/officeDocument/2006/relationships/image" Target="../media/image598.png"/><Relationship Id="rId162" Type="http://schemas.openxmlformats.org/officeDocument/2006/relationships/customXml" Target="../ink/ink6444.xml"/><Relationship Id="rId183" Type="http://schemas.openxmlformats.org/officeDocument/2006/relationships/image" Target="../media/image418.png"/><Relationship Id="rId218" Type="http://schemas.openxmlformats.org/officeDocument/2006/relationships/customXml" Target="../ink/ink6472.xml"/><Relationship Id="rId239" Type="http://schemas.openxmlformats.org/officeDocument/2006/relationships/image" Target="../media/image730.png"/><Relationship Id="rId250" Type="http://schemas.openxmlformats.org/officeDocument/2006/relationships/customXml" Target="../ink/ink6488.xml"/><Relationship Id="rId271" Type="http://schemas.openxmlformats.org/officeDocument/2006/relationships/image" Target="../media/image746.png"/><Relationship Id="rId24" Type="http://schemas.openxmlformats.org/officeDocument/2006/relationships/customXml" Target="../ink/ink6375.xml"/><Relationship Id="rId45" Type="http://schemas.openxmlformats.org/officeDocument/2006/relationships/image" Target="../media/image616.png"/><Relationship Id="rId66" Type="http://schemas.openxmlformats.org/officeDocument/2006/relationships/customXml" Target="../ink/ink6396.xml"/><Relationship Id="rId87" Type="http://schemas.openxmlformats.org/officeDocument/2006/relationships/image" Target="../media/image639.png"/><Relationship Id="rId110" Type="http://schemas.openxmlformats.org/officeDocument/2006/relationships/customXml" Target="../ink/ink6418.xml"/><Relationship Id="rId131" Type="http://schemas.openxmlformats.org/officeDocument/2006/relationships/image" Target="../media/image677.png"/><Relationship Id="rId152" Type="http://schemas.openxmlformats.org/officeDocument/2006/relationships/customXml" Target="../ink/ink6439.xml"/><Relationship Id="rId173" Type="http://schemas.openxmlformats.org/officeDocument/2006/relationships/image" Target="../media/image698.png"/><Relationship Id="rId194" Type="http://schemas.openxmlformats.org/officeDocument/2006/relationships/customXml" Target="../ink/ink6460.xml"/><Relationship Id="rId208" Type="http://schemas.openxmlformats.org/officeDocument/2006/relationships/customXml" Target="../ink/ink6467.xml"/><Relationship Id="rId229" Type="http://schemas.openxmlformats.org/officeDocument/2006/relationships/image" Target="../media/image725.png"/><Relationship Id="rId240" Type="http://schemas.openxmlformats.org/officeDocument/2006/relationships/customXml" Target="../ink/ink6483.xml"/><Relationship Id="rId261" Type="http://schemas.openxmlformats.org/officeDocument/2006/relationships/image" Target="../media/image741.png"/><Relationship Id="rId14" Type="http://schemas.openxmlformats.org/officeDocument/2006/relationships/customXml" Target="../ink/ink6370.xml"/><Relationship Id="rId35" Type="http://schemas.openxmlformats.org/officeDocument/2006/relationships/image" Target="../media/image612.png"/><Relationship Id="rId56" Type="http://schemas.openxmlformats.org/officeDocument/2006/relationships/customXml" Target="../ink/ink6391.xml"/><Relationship Id="rId77" Type="http://schemas.openxmlformats.org/officeDocument/2006/relationships/image" Target="../media/image634.png"/><Relationship Id="rId100" Type="http://schemas.openxmlformats.org/officeDocument/2006/relationships/customXml" Target="../ink/ink6413.xml"/><Relationship Id="rId282" Type="http://schemas.openxmlformats.org/officeDocument/2006/relationships/customXml" Target="../ink/ink6504.xml"/><Relationship Id="rId8" Type="http://schemas.openxmlformats.org/officeDocument/2006/relationships/customXml" Target="../ink/ink6367.xml"/><Relationship Id="rId98" Type="http://schemas.openxmlformats.org/officeDocument/2006/relationships/customXml" Target="../ink/ink6412.xml"/><Relationship Id="rId121" Type="http://schemas.openxmlformats.org/officeDocument/2006/relationships/image" Target="../media/image654.png"/><Relationship Id="rId142" Type="http://schemas.openxmlformats.org/officeDocument/2006/relationships/customXml" Target="../ink/ink6434.xml"/><Relationship Id="rId163" Type="http://schemas.openxmlformats.org/officeDocument/2006/relationships/image" Target="../media/image693.png"/><Relationship Id="rId184" Type="http://schemas.openxmlformats.org/officeDocument/2006/relationships/customXml" Target="../ink/ink6455.xml"/><Relationship Id="rId219" Type="http://schemas.openxmlformats.org/officeDocument/2006/relationships/image" Target="../media/image720.png"/><Relationship Id="rId230" Type="http://schemas.openxmlformats.org/officeDocument/2006/relationships/customXml" Target="../ink/ink6478.xml"/><Relationship Id="rId251" Type="http://schemas.openxmlformats.org/officeDocument/2006/relationships/image" Target="../media/image736.png"/><Relationship Id="rId25" Type="http://schemas.openxmlformats.org/officeDocument/2006/relationships/image" Target="../media/image607.png"/><Relationship Id="rId46" Type="http://schemas.openxmlformats.org/officeDocument/2006/relationships/customXml" Target="../ink/ink6386.xml"/><Relationship Id="rId67" Type="http://schemas.openxmlformats.org/officeDocument/2006/relationships/image" Target="../media/image629.png"/><Relationship Id="rId272" Type="http://schemas.openxmlformats.org/officeDocument/2006/relationships/customXml" Target="../ink/ink6499.xml"/><Relationship Id="rId88" Type="http://schemas.openxmlformats.org/officeDocument/2006/relationships/customXml" Target="../ink/ink6407.xml"/><Relationship Id="rId111" Type="http://schemas.openxmlformats.org/officeDocument/2006/relationships/image" Target="../media/image649.png"/><Relationship Id="rId132" Type="http://schemas.openxmlformats.org/officeDocument/2006/relationships/customXml" Target="../ink/ink6429.xml"/><Relationship Id="rId153" Type="http://schemas.openxmlformats.org/officeDocument/2006/relationships/image" Target="../media/image688.png"/><Relationship Id="rId174" Type="http://schemas.openxmlformats.org/officeDocument/2006/relationships/customXml" Target="../ink/ink6450.xml"/><Relationship Id="rId195" Type="http://schemas.openxmlformats.org/officeDocument/2006/relationships/image" Target="../media/image708.png"/><Relationship Id="rId209" Type="http://schemas.openxmlformats.org/officeDocument/2006/relationships/image" Target="../media/image715.png"/><Relationship Id="rId220" Type="http://schemas.openxmlformats.org/officeDocument/2006/relationships/customXml" Target="../ink/ink6473.xml"/><Relationship Id="rId241" Type="http://schemas.openxmlformats.org/officeDocument/2006/relationships/image" Target="../media/image731.png"/><Relationship Id="rId15" Type="http://schemas.openxmlformats.org/officeDocument/2006/relationships/image" Target="../media/image602.png"/><Relationship Id="rId36" Type="http://schemas.openxmlformats.org/officeDocument/2006/relationships/customXml" Target="../ink/ink6381.xml"/><Relationship Id="rId57" Type="http://schemas.openxmlformats.org/officeDocument/2006/relationships/image" Target="../media/image624.png"/><Relationship Id="rId262" Type="http://schemas.openxmlformats.org/officeDocument/2006/relationships/customXml" Target="../ink/ink6494.xml"/><Relationship Id="rId283" Type="http://schemas.openxmlformats.org/officeDocument/2006/relationships/image" Target="../media/image751.png"/><Relationship Id="rId78" Type="http://schemas.openxmlformats.org/officeDocument/2006/relationships/customXml" Target="../ink/ink6402.xml"/><Relationship Id="rId99" Type="http://schemas.openxmlformats.org/officeDocument/2006/relationships/image" Target="../media/image643.png"/><Relationship Id="rId101" Type="http://schemas.openxmlformats.org/officeDocument/2006/relationships/image" Target="../media/image644.png"/><Relationship Id="rId122" Type="http://schemas.openxmlformats.org/officeDocument/2006/relationships/customXml" Target="../ink/ink6424.xml"/><Relationship Id="rId143" Type="http://schemas.openxmlformats.org/officeDocument/2006/relationships/image" Target="../media/image683.png"/><Relationship Id="rId164" Type="http://schemas.openxmlformats.org/officeDocument/2006/relationships/customXml" Target="../ink/ink6445.xml"/><Relationship Id="rId185" Type="http://schemas.openxmlformats.org/officeDocument/2006/relationships/image" Target="../media/image703.png"/><Relationship Id="rId9" Type="http://schemas.openxmlformats.org/officeDocument/2006/relationships/image" Target="../media/image599.png"/><Relationship Id="rId210" Type="http://schemas.openxmlformats.org/officeDocument/2006/relationships/customXml" Target="../ink/ink6468.xml"/><Relationship Id="rId26" Type="http://schemas.openxmlformats.org/officeDocument/2006/relationships/customXml" Target="../ink/ink6376.xml"/><Relationship Id="rId231" Type="http://schemas.openxmlformats.org/officeDocument/2006/relationships/image" Target="../media/image726.png"/><Relationship Id="rId252" Type="http://schemas.openxmlformats.org/officeDocument/2006/relationships/customXml" Target="../ink/ink6489.xml"/><Relationship Id="rId273" Type="http://schemas.openxmlformats.org/officeDocument/2006/relationships/image" Target="../media/image747.png"/><Relationship Id="rId47" Type="http://schemas.openxmlformats.org/officeDocument/2006/relationships/image" Target="../media/image617.png"/><Relationship Id="rId68" Type="http://schemas.openxmlformats.org/officeDocument/2006/relationships/customXml" Target="../ink/ink6397.xml"/><Relationship Id="rId89" Type="http://schemas.openxmlformats.org/officeDocument/2006/relationships/image" Target="../media/image640.png"/><Relationship Id="rId112" Type="http://schemas.openxmlformats.org/officeDocument/2006/relationships/customXml" Target="../ink/ink6419.xml"/><Relationship Id="rId133" Type="http://schemas.openxmlformats.org/officeDocument/2006/relationships/image" Target="../media/image678.png"/><Relationship Id="rId154" Type="http://schemas.openxmlformats.org/officeDocument/2006/relationships/customXml" Target="../ink/ink6440.xml"/><Relationship Id="rId175" Type="http://schemas.openxmlformats.org/officeDocument/2006/relationships/image" Target="../media/image699.png"/><Relationship Id="rId196" Type="http://schemas.openxmlformats.org/officeDocument/2006/relationships/customXml" Target="../ink/ink6461.xml"/><Relationship Id="rId200" Type="http://schemas.openxmlformats.org/officeDocument/2006/relationships/customXml" Target="../ink/ink6463.xml"/><Relationship Id="rId16" Type="http://schemas.openxmlformats.org/officeDocument/2006/relationships/customXml" Target="../ink/ink6371.xml"/><Relationship Id="rId221" Type="http://schemas.openxmlformats.org/officeDocument/2006/relationships/image" Target="../media/image721.png"/><Relationship Id="rId242" Type="http://schemas.openxmlformats.org/officeDocument/2006/relationships/customXml" Target="../ink/ink6484.xml"/><Relationship Id="rId263" Type="http://schemas.openxmlformats.org/officeDocument/2006/relationships/image" Target="../media/image742.png"/><Relationship Id="rId284" Type="http://schemas.openxmlformats.org/officeDocument/2006/relationships/customXml" Target="../ink/ink6505.xml"/><Relationship Id="rId37" Type="http://schemas.openxmlformats.org/officeDocument/2006/relationships/image" Target="../media/image550.png"/><Relationship Id="rId58" Type="http://schemas.openxmlformats.org/officeDocument/2006/relationships/customXml" Target="../ink/ink6392.xml"/><Relationship Id="rId79" Type="http://schemas.openxmlformats.org/officeDocument/2006/relationships/image" Target="../media/image635.png"/><Relationship Id="rId102" Type="http://schemas.openxmlformats.org/officeDocument/2006/relationships/customXml" Target="../ink/ink6414.xml"/><Relationship Id="rId123" Type="http://schemas.openxmlformats.org/officeDocument/2006/relationships/image" Target="../media/image655.png"/><Relationship Id="rId144" Type="http://schemas.openxmlformats.org/officeDocument/2006/relationships/customXml" Target="../ink/ink6435.xml"/><Relationship Id="rId90" Type="http://schemas.openxmlformats.org/officeDocument/2006/relationships/customXml" Target="../ink/ink6408.xml"/><Relationship Id="rId165" Type="http://schemas.openxmlformats.org/officeDocument/2006/relationships/image" Target="../media/image694.png"/><Relationship Id="rId186" Type="http://schemas.openxmlformats.org/officeDocument/2006/relationships/customXml" Target="../ink/ink6456.xml"/><Relationship Id="rId211" Type="http://schemas.openxmlformats.org/officeDocument/2006/relationships/image" Target="../media/image716.png"/><Relationship Id="rId232" Type="http://schemas.openxmlformats.org/officeDocument/2006/relationships/customXml" Target="../ink/ink6479.xml"/><Relationship Id="rId253" Type="http://schemas.openxmlformats.org/officeDocument/2006/relationships/image" Target="../media/image737.png"/><Relationship Id="rId274" Type="http://schemas.openxmlformats.org/officeDocument/2006/relationships/customXml" Target="../ink/ink6500.xml"/><Relationship Id="rId27" Type="http://schemas.openxmlformats.org/officeDocument/2006/relationships/image" Target="../media/image608.png"/><Relationship Id="rId48" Type="http://schemas.openxmlformats.org/officeDocument/2006/relationships/customXml" Target="../ink/ink6387.xml"/><Relationship Id="rId69" Type="http://schemas.openxmlformats.org/officeDocument/2006/relationships/image" Target="../media/image630.png"/><Relationship Id="rId113" Type="http://schemas.openxmlformats.org/officeDocument/2006/relationships/image" Target="../media/image650.png"/><Relationship Id="rId134" Type="http://schemas.openxmlformats.org/officeDocument/2006/relationships/customXml" Target="../ink/ink6430.xml"/><Relationship Id="rId80" Type="http://schemas.openxmlformats.org/officeDocument/2006/relationships/customXml" Target="../ink/ink6403.xml"/><Relationship Id="rId155" Type="http://schemas.openxmlformats.org/officeDocument/2006/relationships/image" Target="../media/image689.png"/><Relationship Id="rId176" Type="http://schemas.openxmlformats.org/officeDocument/2006/relationships/customXml" Target="../ink/ink6451.xml"/><Relationship Id="rId197" Type="http://schemas.openxmlformats.org/officeDocument/2006/relationships/image" Target="../media/image709.png"/><Relationship Id="rId201" Type="http://schemas.openxmlformats.org/officeDocument/2006/relationships/image" Target="../media/image711.png"/><Relationship Id="rId222" Type="http://schemas.openxmlformats.org/officeDocument/2006/relationships/customXml" Target="../ink/ink6474.xml"/><Relationship Id="rId243" Type="http://schemas.openxmlformats.org/officeDocument/2006/relationships/image" Target="../media/image732.png"/><Relationship Id="rId264" Type="http://schemas.openxmlformats.org/officeDocument/2006/relationships/customXml" Target="../ink/ink6495.xml"/><Relationship Id="rId285" Type="http://schemas.openxmlformats.org/officeDocument/2006/relationships/image" Target="../media/image752.png"/><Relationship Id="rId17" Type="http://schemas.openxmlformats.org/officeDocument/2006/relationships/image" Target="../media/image603.png"/><Relationship Id="rId38" Type="http://schemas.openxmlformats.org/officeDocument/2006/relationships/customXml" Target="../ink/ink6382.xml"/><Relationship Id="rId59" Type="http://schemas.openxmlformats.org/officeDocument/2006/relationships/image" Target="../media/image625.png"/><Relationship Id="rId103" Type="http://schemas.openxmlformats.org/officeDocument/2006/relationships/image" Target="../media/image645.png"/><Relationship Id="rId124" Type="http://schemas.openxmlformats.org/officeDocument/2006/relationships/customXml" Target="../ink/ink6425.xml"/><Relationship Id="rId70" Type="http://schemas.openxmlformats.org/officeDocument/2006/relationships/customXml" Target="../ink/ink6398.xml"/><Relationship Id="rId91" Type="http://schemas.openxmlformats.org/officeDocument/2006/relationships/image" Target="../media/image641.png"/><Relationship Id="rId145" Type="http://schemas.openxmlformats.org/officeDocument/2006/relationships/image" Target="../media/image684.png"/><Relationship Id="rId166" Type="http://schemas.openxmlformats.org/officeDocument/2006/relationships/customXml" Target="../ink/ink6446.xml"/><Relationship Id="rId187" Type="http://schemas.openxmlformats.org/officeDocument/2006/relationships/image" Target="../media/image704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6469.xml"/><Relationship Id="rId233" Type="http://schemas.openxmlformats.org/officeDocument/2006/relationships/image" Target="../media/image727.png"/><Relationship Id="rId254" Type="http://schemas.openxmlformats.org/officeDocument/2006/relationships/customXml" Target="../ink/ink6490.xml"/><Relationship Id="rId28" Type="http://schemas.openxmlformats.org/officeDocument/2006/relationships/customXml" Target="../ink/ink6377.xml"/><Relationship Id="rId49" Type="http://schemas.openxmlformats.org/officeDocument/2006/relationships/image" Target="../media/image618.png"/><Relationship Id="rId114" Type="http://schemas.openxmlformats.org/officeDocument/2006/relationships/customXml" Target="../ink/ink6420.xml"/><Relationship Id="rId275" Type="http://schemas.openxmlformats.org/officeDocument/2006/relationships/image" Target="../media/image376.png"/><Relationship Id="rId60" Type="http://schemas.openxmlformats.org/officeDocument/2006/relationships/customXml" Target="../ink/ink6393.xml"/><Relationship Id="rId81" Type="http://schemas.openxmlformats.org/officeDocument/2006/relationships/image" Target="../media/image636.png"/><Relationship Id="rId135" Type="http://schemas.openxmlformats.org/officeDocument/2006/relationships/image" Target="../media/image679.png"/><Relationship Id="rId156" Type="http://schemas.openxmlformats.org/officeDocument/2006/relationships/customXml" Target="../ink/ink6441.xml"/><Relationship Id="rId177" Type="http://schemas.openxmlformats.org/officeDocument/2006/relationships/image" Target="../media/image700.png"/><Relationship Id="rId198" Type="http://schemas.openxmlformats.org/officeDocument/2006/relationships/customXml" Target="../ink/ink6462.xml"/><Relationship Id="rId202" Type="http://schemas.openxmlformats.org/officeDocument/2006/relationships/customXml" Target="../ink/ink6464.xml"/><Relationship Id="rId223" Type="http://schemas.openxmlformats.org/officeDocument/2006/relationships/image" Target="../media/image722.png"/><Relationship Id="rId244" Type="http://schemas.openxmlformats.org/officeDocument/2006/relationships/customXml" Target="../ink/ink6485.xml"/><Relationship Id="rId18" Type="http://schemas.openxmlformats.org/officeDocument/2006/relationships/customXml" Target="../ink/ink6372.xml"/><Relationship Id="rId39" Type="http://schemas.openxmlformats.org/officeDocument/2006/relationships/image" Target="../media/image613.png"/><Relationship Id="rId265" Type="http://schemas.openxmlformats.org/officeDocument/2006/relationships/image" Target="../media/image743.png"/><Relationship Id="rId286" Type="http://schemas.openxmlformats.org/officeDocument/2006/relationships/customXml" Target="../ink/ink6506.xml"/><Relationship Id="rId50" Type="http://schemas.openxmlformats.org/officeDocument/2006/relationships/customXml" Target="../ink/ink6388.xml"/><Relationship Id="rId104" Type="http://schemas.openxmlformats.org/officeDocument/2006/relationships/customXml" Target="../ink/ink6415.xml"/><Relationship Id="rId125" Type="http://schemas.openxmlformats.org/officeDocument/2006/relationships/image" Target="../media/image656.png"/><Relationship Id="rId146" Type="http://schemas.openxmlformats.org/officeDocument/2006/relationships/customXml" Target="../ink/ink6436.xml"/><Relationship Id="rId167" Type="http://schemas.openxmlformats.org/officeDocument/2006/relationships/image" Target="../media/image695.png"/><Relationship Id="rId188" Type="http://schemas.openxmlformats.org/officeDocument/2006/relationships/customXml" Target="../ink/ink6457.xml"/><Relationship Id="rId71" Type="http://schemas.openxmlformats.org/officeDocument/2006/relationships/image" Target="../media/image631.png"/><Relationship Id="rId92" Type="http://schemas.openxmlformats.org/officeDocument/2006/relationships/customXml" Target="../ink/ink6409.xml"/><Relationship Id="rId213" Type="http://schemas.openxmlformats.org/officeDocument/2006/relationships/image" Target="../media/image717.png"/><Relationship Id="rId234" Type="http://schemas.openxmlformats.org/officeDocument/2006/relationships/customXml" Target="../ink/ink6480.xml"/><Relationship Id="rId2" Type="http://schemas.openxmlformats.org/officeDocument/2006/relationships/customXml" Target="../ink/ink6364.xml"/><Relationship Id="rId29" Type="http://schemas.openxmlformats.org/officeDocument/2006/relationships/image" Target="../media/image609.png"/><Relationship Id="rId255" Type="http://schemas.openxmlformats.org/officeDocument/2006/relationships/image" Target="../media/image738.png"/><Relationship Id="rId276" Type="http://schemas.openxmlformats.org/officeDocument/2006/relationships/customXml" Target="../ink/ink6501.xml"/><Relationship Id="rId40" Type="http://schemas.openxmlformats.org/officeDocument/2006/relationships/customXml" Target="../ink/ink6383.xml"/><Relationship Id="rId115" Type="http://schemas.openxmlformats.org/officeDocument/2006/relationships/image" Target="../media/image651.png"/><Relationship Id="rId136" Type="http://schemas.openxmlformats.org/officeDocument/2006/relationships/customXml" Target="../ink/ink6431.xml"/><Relationship Id="rId157" Type="http://schemas.openxmlformats.org/officeDocument/2006/relationships/image" Target="../media/image690.png"/><Relationship Id="rId178" Type="http://schemas.openxmlformats.org/officeDocument/2006/relationships/customXml" Target="../ink/ink6452.xml"/><Relationship Id="rId61" Type="http://schemas.openxmlformats.org/officeDocument/2006/relationships/image" Target="../media/image626.png"/><Relationship Id="rId82" Type="http://schemas.openxmlformats.org/officeDocument/2006/relationships/customXml" Target="../ink/ink6404.xml"/><Relationship Id="rId199" Type="http://schemas.openxmlformats.org/officeDocument/2006/relationships/image" Target="../media/image710.png"/><Relationship Id="rId203" Type="http://schemas.openxmlformats.org/officeDocument/2006/relationships/image" Target="../media/image712.png"/><Relationship Id="rId19" Type="http://schemas.openxmlformats.org/officeDocument/2006/relationships/image" Target="../media/image604.png"/><Relationship Id="rId224" Type="http://schemas.openxmlformats.org/officeDocument/2006/relationships/customXml" Target="../ink/ink6475.xml"/><Relationship Id="rId245" Type="http://schemas.openxmlformats.org/officeDocument/2006/relationships/image" Target="../media/image733.png"/><Relationship Id="rId266" Type="http://schemas.openxmlformats.org/officeDocument/2006/relationships/customXml" Target="../ink/ink6496.xml"/><Relationship Id="rId287" Type="http://schemas.openxmlformats.org/officeDocument/2006/relationships/image" Target="../media/image753.png"/><Relationship Id="rId30" Type="http://schemas.openxmlformats.org/officeDocument/2006/relationships/customXml" Target="../ink/ink6378.xml"/><Relationship Id="rId105" Type="http://schemas.openxmlformats.org/officeDocument/2006/relationships/image" Target="../media/image646.png"/><Relationship Id="rId126" Type="http://schemas.openxmlformats.org/officeDocument/2006/relationships/customXml" Target="../ink/ink6426.xml"/><Relationship Id="rId147" Type="http://schemas.openxmlformats.org/officeDocument/2006/relationships/image" Target="../media/image685.png"/><Relationship Id="rId168" Type="http://schemas.openxmlformats.org/officeDocument/2006/relationships/customXml" Target="../ink/ink6447.xml"/><Relationship Id="rId51" Type="http://schemas.openxmlformats.org/officeDocument/2006/relationships/image" Target="../media/image619.png"/><Relationship Id="rId72" Type="http://schemas.openxmlformats.org/officeDocument/2006/relationships/customXml" Target="../ink/ink6399.xml"/><Relationship Id="rId93" Type="http://schemas.openxmlformats.org/officeDocument/2006/relationships/image" Target="../media/image642.png"/><Relationship Id="rId189" Type="http://schemas.openxmlformats.org/officeDocument/2006/relationships/image" Target="../media/image705.png"/><Relationship Id="rId3" Type="http://schemas.openxmlformats.org/officeDocument/2006/relationships/image" Target="../media/image596.png"/><Relationship Id="rId214" Type="http://schemas.openxmlformats.org/officeDocument/2006/relationships/customXml" Target="../ink/ink6470.xml"/><Relationship Id="rId235" Type="http://schemas.openxmlformats.org/officeDocument/2006/relationships/image" Target="../media/image728.png"/><Relationship Id="rId256" Type="http://schemas.openxmlformats.org/officeDocument/2006/relationships/customXml" Target="../ink/ink6491.xml"/><Relationship Id="rId277" Type="http://schemas.openxmlformats.org/officeDocument/2006/relationships/image" Target="../media/image748.png"/><Relationship Id="rId116" Type="http://schemas.openxmlformats.org/officeDocument/2006/relationships/customXml" Target="../ink/ink6421.xml"/><Relationship Id="rId137" Type="http://schemas.openxmlformats.org/officeDocument/2006/relationships/image" Target="../media/image680.png"/><Relationship Id="rId158" Type="http://schemas.openxmlformats.org/officeDocument/2006/relationships/customXml" Target="../ink/ink6442.xml"/><Relationship Id="rId20" Type="http://schemas.openxmlformats.org/officeDocument/2006/relationships/customXml" Target="../ink/ink6373.xml"/><Relationship Id="rId41" Type="http://schemas.openxmlformats.org/officeDocument/2006/relationships/image" Target="../media/image614.png"/><Relationship Id="rId62" Type="http://schemas.openxmlformats.org/officeDocument/2006/relationships/customXml" Target="../ink/ink6394.xml"/><Relationship Id="rId83" Type="http://schemas.openxmlformats.org/officeDocument/2006/relationships/image" Target="../media/image637.png"/><Relationship Id="rId179" Type="http://schemas.openxmlformats.org/officeDocument/2006/relationships/image" Target="../media/image701.png"/><Relationship Id="rId190" Type="http://schemas.openxmlformats.org/officeDocument/2006/relationships/customXml" Target="../ink/ink6458.xml"/><Relationship Id="rId204" Type="http://schemas.openxmlformats.org/officeDocument/2006/relationships/customXml" Target="../ink/ink6465.xml"/><Relationship Id="rId225" Type="http://schemas.openxmlformats.org/officeDocument/2006/relationships/image" Target="../media/image723.png"/><Relationship Id="rId246" Type="http://schemas.openxmlformats.org/officeDocument/2006/relationships/customXml" Target="../ink/ink6486.xml"/><Relationship Id="rId267" Type="http://schemas.openxmlformats.org/officeDocument/2006/relationships/image" Target="../media/image744.png"/><Relationship Id="rId288" Type="http://schemas.openxmlformats.org/officeDocument/2006/relationships/customXml" Target="../ink/ink6507.xml"/><Relationship Id="rId106" Type="http://schemas.openxmlformats.org/officeDocument/2006/relationships/customXml" Target="../ink/ink6416.xml"/><Relationship Id="rId127" Type="http://schemas.openxmlformats.org/officeDocument/2006/relationships/image" Target="../media/image657.png"/><Relationship Id="rId10" Type="http://schemas.openxmlformats.org/officeDocument/2006/relationships/customXml" Target="../ink/ink6368.xml"/><Relationship Id="rId31" Type="http://schemas.openxmlformats.org/officeDocument/2006/relationships/image" Target="../media/image610.png"/><Relationship Id="rId52" Type="http://schemas.openxmlformats.org/officeDocument/2006/relationships/customXml" Target="../ink/ink6389.xml"/><Relationship Id="rId73" Type="http://schemas.openxmlformats.org/officeDocument/2006/relationships/image" Target="../media/image632.png"/><Relationship Id="rId94" Type="http://schemas.openxmlformats.org/officeDocument/2006/relationships/customXml" Target="../ink/ink6410.xml"/><Relationship Id="rId148" Type="http://schemas.openxmlformats.org/officeDocument/2006/relationships/customXml" Target="../ink/ink6437.xml"/><Relationship Id="rId169" Type="http://schemas.openxmlformats.org/officeDocument/2006/relationships/image" Target="../media/image696.png"/><Relationship Id="rId4" Type="http://schemas.openxmlformats.org/officeDocument/2006/relationships/customXml" Target="../ink/ink6365.xml"/><Relationship Id="rId180" Type="http://schemas.openxmlformats.org/officeDocument/2006/relationships/customXml" Target="../ink/ink6453.xml"/><Relationship Id="rId215" Type="http://schemas.openxmlformats.org/officeDocument/2006/relationships/image" Target="../media/image718.png"/><Relationship Id="rId236" Type="http://schemas.openxmlformats.org/officeDocument/2006/relationships/customXml" Target="../ink/ink6481.xml"/><Relationship Id="rId257" Type="http://schemas.openxmlformats.org/officeDocument/2006/relationships/image" Target="../media/image739.png"/><Relationship Id="rId278" Type="http://schemas.openxmlformats.org/officeDocument/2006/relationships/customXml" Target="../ink/ink6502.xml"/><Relationship Id="rId42" Type="http://schemas.openxmlformats.org/officeDocument/2006/relationships/customXml" Target="../ink/ink6384.xml"/><Relationship Id="rId84" Type="http://schemas.openxmlformats.org/officeDocument/2006/relationships/customXml" Target="../ink/ink6405.xml"/><Relationship Id="rId138" Type="http://schemas.openxmlformats.org/officeDocument/2006/relationships/customXml" Target="../ink/ink6432.xml"/><Relationship Id="rId191" Type="http://schemas.openxmlformats.org/officeDocument/2006/relationships/image" Target="../media/image706.png"/><Relationship Id="rId205" Type="http://schemas.openxmlformats.org/officeDocument/2006/relationships/image" Target="../media/image713.png"/><Relationship Id="rId247" Type="http://schemas.openxmlformats.org/officeDocument/2006/relationships/image" Target="../media/image734.png"/><Relationship Id="rId107" Type="http://schemas.openxmlformats.org/officeDocument/2006/relationships/image" Target="../media/image647.png"/><Relationship Id="rId289" Type="http://schemas.openxmlformats.org/officeDocument/2006/relationships/image" Target="../media/image754.png"/><Relationship Id="rId11" Type="http://schemas.openxmlformats.org/officeDocument/2006/relationships/image" Target="../media/image600.png"/><Relationship Id="rId53" Type="http://schemas.openxmlformats.org/officeDocument/2006/relationships/image" Target="../media/image620.png"/><Relationship Id="rId149" Type="http://schemas.openxmlformats.org/officeDocument/2006/relationships/image" Target="../media/image686.png"/><Relationship Id="rId95" Type="http://schemas.openxmlformats.org/officeDocument/2006/relationships/image" Target="../media/image621.png"/><Relationship Id="rId160" Type="http://schemas.openxmlformats.org/officeDocument/2006/relationships/customXml" Target="../ink/ink6443.xml"/><Relationship Id="rId216" Type="http://schemas.openxmlformats.org/officeDocument/2006/relationships/customXml" Target="../ink/ink6471.xml"/><Relationship Id="rId258" Type="http://schemas.openxmlformats.org/officeDocument/2006/relationships/customXml" Target="../ink/ink6492.xml"/><Relationship Id="rId22" Type="http://schemas.openxmlformats.org/officeDocument/2006/relationships/customXml" Target="../ink/ink6374.xml"/><Relationship Id="rId64" Type="http://schemas.openxmlformats.org/officeDocument/2006/relationships/customXml" Target="../ink/ink6395.xml"/><Relationship Id="rId118" Type="http://schemas.openxmlformats.org/officeDocument/2006/relationships/customXml" Target="../ink/ink6422.xml"/><Relationship Id="rId171" Type="http://schemas.openxmlformats.org/officeDocument/2006/relationships/image" Target="../media/image697.png"/><Relationship Id="rId227" Type="http://schemas.openxmlformats.org/officeDocument/2006/relationships/image" Target="../media/image724.pn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6.png"/><Relationship Id="rId2" Type="http://schemas.openxmlformats.org/officeDocument/2006/relationships/customXml" Target="../ink/ink6509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customXml" Target="../ink/ink6513.xml"/><Relationship Id="rId13" Type="http://schemas.openxmlformats.org/officeDocument/2006/relationships/image" Target="../media/image761.png"/><Relationship Id="rId3" Type="http://schemas.openxmlformats.org/officeDocument/2006/relationships/image" Target="../media/image756.png"/><Relationship Id="rId7" Type="http://schemas.openxmlformats.org/officeDocument/2006/relationships/image" Target="../media/image758.png"/><Relationship Id="rId12" Type="http://schemas.openxmlformats.org/officeDocument/2006/relationships/customXml" Target="../ink/ink6515.xml"/><Relationship Id="rId2" Type="http://schemas.openxmlformats.org/officeDocument/2006/relationships/customXml" Target="../ink/ink651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512.xml"/><Relationship Id="rId11" Type="http://schemas.openxmlformats.org/officeDocument/2006/relationships/image" Target="../media/image760.png"/><Relationship Id="rId5" Type="http://schemas.openxmlformats.org/officeDocument/2006/relationships/image" Target="../media/image757.png"/><Relationship Id="rId10" Type="http://schemas.openxmlformats.org/officeDocument/2006/relationships/customXml" Target="../ink/ink6514.xml"/><Relationship Id="rId4" Type="http://schemas.openxmlformats.org/officeDocument/2006/relationships/customXml" Target="../ink/ink6511.xml"/><Relationship Id="rId9" Type="http://schemas.openxmlformats.org/officeDocument/2006/relationships/image" Target="../media/image759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customXml" Target="../ink/ink6519.xml"/><Relationship Id="rId13" Type="http://schemas.openxmlformats.org/officeDocument/2006/relationships/image" Target="../media/image761.png"/><Relationship Id="rId18" Type="http://schemas.openxmlformats.org/officeDocument/2006/relationships/customXml" Target="../ink/ink6524.xml"/><Relationship Id="rId26" Type="http://schemas.openxmlformats.org/officeDocument/2006/relationships/customXml" Target="../ink/ink6528.xml"/><Relationship Id="rId3" Type="http://schemas.openxmlformats.org/officeDocument/2006/relationships/image" Target="../media/image756.png"/><Relationship Id="rId21" Type="http://schemas.openxmlformats.org/officeDocument/2006/relationships/image" Target="../media/image765.png"/><Relationship Id="rId7" Type="http://schemas.openxmlformats.org/officeDocument/2006/relationships/image" Target="../media/image758.png"/><Relationship Id="rId12" Type="http://schemas.openxmlformats.org/officeDocument/2006/relationships/customXml" Target="../ink/ink6521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2" Type="http://schemas.openxmlformats.org/officeDocument/2006/relationships/customXml" Target="../ink/ink6516.xml"/><Relationship Id="rId16" Type="http://schemas.openxmlformats.org/officeDocument/2006/relationships/customXml" Target="../ink/ink6523.xml"/><Relationship Id="rId20" Type="http://schemas.openxmlformats.org/officeDocument/2006/relationships/customXml" Target="../ink/ink652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518.xml"/><Relationship Id="rId11" Type="http://schemas.openxmlformats.org/officeDocument/2006/relationships/image" Target="../media/image760.png"/><Relationship Id="rId24" Type="http://schemas.openxmlformats.org/officeDocument/2006/relationships/customXml" Target="../ink/ink6527.xml"/><Relationship Id="rId5" Type="http://schemas.openxmlformats.org/officeDocument/2006/relationships/image" Target="../media/image757.png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10" Type="http://schemas.openxmlformats.org/officeDocument/2006/relationships/customXml" Target="../ink/ink6520.xml"/><Relationship Id="rId19" Type="http://schemas.openxmlformats.org/officeDocument/2006/relationships/image" Target="../media/image764.png"/><Relationship Id="rId4" Type="http://schemas.openxmlformats.org/officeDocument/2006/relationships/customXml" Target="../ink/ink6517.xml"/><Relationship Id="rId9" Type="http://schemas.openxmlformats.org/officeDocument/2006/relationships/image" Target="../media/image759.png"/><Relationship Id="rId14" Type="http://schemas.openxmlformats.org/officeDocument/2006/relationships/customXml" Target="../ink/ink6522.xml"/><Relationship Id="rId22" Type="http://schemas.openxmlformats.org/officeDocument/2006/relationships/customXml" Target="../ink/ink6526.xml"/><Relationship Id="rId27" Type="http://schemas.openxmlformats.org/officeDocument/2006/relationships/image" Target="../media/image768.png"/></Relationships>
</file>

<file path=ppt/slides/_rels/slide10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61.png"/><Relationship Id="rId18" Type="http://schemas.openxmlformats.org/officeDocument/2006/relationships/customXml" Target="../ink/ink6537.xml"/><Relationship Id="rId26" Type="http://schemas.openxmlformats.org/officeDocument/2006/relationships/customXml" Target="../ink/ink6541.xml"/><Relationship Id="rId39" Type="http://schemas.openxmlformats.org/officeDocument/2006/relationships/image" Target="../media/image774.png"/><Relationship Id="rId21" Type="http://schemas.openxmlformats.org/officeDocument/2006/relationships/image" Target="../media/image765.png"/><Relationship Id="rId34" Type="http://schemas.openxmlformats.org/officeDocument/2006/relationships/customXml" Target="../ink/ink6545.xml"/><Relationship Id="rId42" Type="http://schemas.openxmlformats.org/officeDocument/2006/relationships/customXml" Target="../ink/ink6549.xml"/><Relationship Id="rId47" Type="http://schemas.openxmlformats.org/officeDocument/2006/relationships/image" Target="../media/image778.png"/><Relationship Id="rId7" Type="http://schemas.openxmlformats.org/officeDocument/2006/relationships/image" Target="../media/image758.png"/><Relationship Id="rId2" Type="http://schemas.openxmlformats.org/officeDocument/2006/relationships/customXml" Target="../ink/ink6529.xml"/><Relationship Id="rId16" Type="http://schemas.openxmlformats.org/officeDocument/2006/relationships/customXml" Target="../ink/ink6536.xml"/><Relationship Id="rId29" Type="http://schemas.openxmlformats.org/officeDocument/2006/relationships/image" Target="../media/image76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531.xml"/><Relationship Id="rId11" Type="http://schemas.openxmlformats.org/officeDocument/2006/relationships/image" Target="../media/image760.png"/><Relationship Id="rId24" Type="http://schemas.openxmlformats.org/officeDocument/2006/relationships/customXml" Target="../ink/ink6540.xml"/><Relationship Id="rId32" Type="http://schemas.openxmlformats.org/officeDocument/2006/relationships/customXml" Target="../ink/ink6544.xml"/><Relationship Id="rId37" Type="http://schemas.openxmlformats.org/officeDocument/2006/relationships/image" Target="../media/image773.png"/><Relationship Id="rId40" Type="http://schemas.openxmlformats.org/officeDocument/2006/relationships/customXml" Target="../ink/ink6548.xml"/><Relationship Id="rId45" Type="http://schemas.openxmlformats.org/officeDocument/2006/relationships/image" Target="../media/image777.png"/><Relationship Id="rId5" Type="http://schemas.openxmlformats.org/officeDocument/2006/relationships/image" Target="../media/image757.png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28" Type="http://schemas.openxmlformats.org/officeDocument/2006/relationships/customXml" Target="../ink/ink6542.xml"/><Relationship Id="rId36" Type="http://schemas.openxmlformats.org/officeDocument/2006/relationships/customXml" Target="../ink/ink6546.xml"/><Relationship Id="rId10" Type="http://schemas.openxmlformats.org/officeDocument/2006/relationships/customXml" Target="../ink/ink6533.xml"/><Relationship Id="rId19" Type="http://schemas.openxmlformats.org/officeDocument/2006/relationships/image" Target="../media/image764.png"/><Relationship Id="rId31" Type="http://schemas.openxmlformats.org/officeDocument/2006/relationships/image" Target="../media/image770.png"/><Relationship Id="rId44" Type="http://schemas.openxmlformats.org/officeDocument/2006/relationships/customXml" Target="../ink/ink6550.xml"/><Relationship Id="rId4" Type="http://schemas.openxmlformats.org/officeDocument/2006/relationships/customXml" Target="../ink/ink6530.xml"/><Relationship Id="rId9" Type="http://schemas.openxmlformats.org/officeDocument/2006/relationships/image" Target="../media/image759.png"/><Relationship Id="rId14" Type="http://schemas.openxmlformats.org/officeDocument/2006/relationships/customXml" Target="../ink/ink6535.xml"/><Relationship Id="rId22" Type="http://schemas.openxmlformats.org/officeDocument/2006/relationships/customXml" Target="../ink/ink6539.xml"/><Relationship Id="rId27" Type="http://schemas.openxmlformats.org/officeDocument/2006/relationships/image" Target="../media/image768.png"/><Relationship Id="rId30" Type="http://schemas.openxmlformats.org/officeDocument/2006/relationships/customXml" Target="../ink/ink6543.xml"/><Relationship Id="rId35" Type="http://schemas.openxmlformats.org/officeDocument/2006/relationships/image" Target="../media/image772.png"/><Relationship Id="rId43" Type="http://schemas.openxmlformats.org/officeDocument/2006/relationships/image" Target="../media/image776.png"/><Relationship Id="rId8" Type="http://schemas.openxmlformats.org/officeDocument/2006/relationships/customXml" Target="../ink/ink6532.xml"/><Relationship Id="rId3" Type="http://schemas.openxmlformats.org/officeDocument/2006/relationships/image" Target="../media/image756.png"/><Relationship Id="rId12" Type="http://schemas.openxmlformats.org/officeDocument/2006/relationships/customXml" Target="../ink/ink6534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33" Type="http://schemas.openxmlformats.org/officeDocument/2006/relationships/image" Target="../media/image771.png"/><Relationship Id="rId38" Type="http://schemas.openxmlformats.org/officeDocument/2006/relationships/customXml" Target="../ink/ink6547.xml"/><Relationship Id="rId46" Type="http://schemas.openxmlformats.org/officeDocument/2006/relationships/customXml" Target="../ink/ink6551.xml"/><Relationship Id="rId20" Type="http://schemas.openxmlformats.org/officeDocument/2006/relationships/customXml" Target="../ink/ink6538.xml"/><Relationship Id="rId41" Type="http://schemas.openxmlformats.org/officeDocument/2006/relationships/image" Target="../media/image775.png"/></Relationships>
</file>

<file path=ppt/slides/_rels/slide10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61.png"/><Relationship Id="rId18" Type="http://schemas.openxmlformats.org/officeDocument/2006/relationships/customXml" Target="../ink/ink6560.xml"/><Relationship Id="rId26" Type="http://schemas.openxmlformats.org/officeDocument/2006/relationships/customXml" Target="../ink/ink6564.xml"/><Relationship Id="rId39" Type="http://schemas.openxmlformats.org/officeDocument/2006/relationships/image" Target="../media/image774.png"/><Relationship Id="rId21" Type="http://schemas.openxmlformats.org/officeDocument/2006/relationships/image" Target="../media/image765.png"/><Relationship Id="rId34" Type="http://schemas.openxmlformats.org/officeDocument/2006/relationships/customXml" Target="../ink/ink6568.xml"/><Relationship Id="rId42" Type="http://schemas.openxmlformats.org/officeDocument/2006/relationships/customXml" Target="../ink/ink6572.xml"/><Relationship Id="rId47" Type="http://schemas.openxmlformats.org/officeDocument/2006/relationships/image" Target="../media/image778.png"/><Relationship Id="rId50" Type="http://schemas.openxmlformats.org/officeDocument/2006/relationships/customXml" Target="../ink/ink6576.xml"/><Relationship Id="rId55" Type="http://schemas.openxmlformats.org/officeDocument/2006/relationships/image" Target="../media/image782.png"/><Relationship Id="rId7" Type="http://schemas.openxmlformats.org/officeDocument/2006/relationships/image" Target="../media/image758.png"/><Relationship Id="rId2" Type="http://schemas.openxmlformats.org/officeDocument/2006/relationships/customXml" Target="../ink/ink6552.xml"/><Relationship Id="rId16" Type="http://schemas.openxmlformats.org/officeDocument/2006/relationships/customXml" Target="../ink/ink6559.xml"/><Relationship Id="rId29" Type="http://schemas.openxmlformats.org/officeDocument/2006/relationships/image" Target="../media/image769.png"/><Relationship Id="rId11" Type="http://schemas.openxmlformats.org/officeDocument/2006/relationships/image" Target="../media/image760.png"/><Relationship Id="rId24" Type="http://schemas.openxmlformats.org/officeDocument/2006/relationships/customXml" Target="../ink/ink6563.xml"/><Relationship Id="rId32" Type="http://schemas.openxmlformats.org/officeDocument/2006/relationships/customXml" Target="../ink/ink6567.xml"/><Relationship Id="rId37" Type="http://schemas.openxmlformats.org/officeDocument/2006/relationships/image" Target="../media/image773.png"/><Relationship Id="rId40" Type="http://schemas.openxmlformats.org/officeDocument/2006/relationships/customXml" Target="../ink/ink6571.xml"/><Relationship Id="rId45" Type="http://schemas.openxmlformats.org/officeDocument/2006/relationships/image" Target="../media/image777.png"/><Relationship Id="rId53" Type="http://schemas.openxmlformats.org/officeDocument/2006/relationships/image" Target="../media/image781.png"/><Relationship Id="rId58" Type="http://schemas.openxmlformats.org/officeDocument/2006/relationships/customXml" Target="../ink/ink6580.xml"/><Relationship Id="rId5" Type="http://schemas.openxmlformats.org/officeDocument/2006/relationships/image" Target="../media/image757.png"/><Relationship Id="rId61" Type="http://schemas.openxmlformats.org/officeDocument/2006/relationships/image" Target="../media/image785.png"/><Relationship Id="rId19" Type="http://schemas.openxmlformats.org/officeDocument/2006/relationships/image" Target="../media/image764.png"/><Relationship Id="rId14" Type="http://schemas.openxmlformats.org/officeDocument/2006/relationships/customXml" Target="../ink/ink6558.xml"/><Relationship Id="rId22" Type="http://schemas.openxmlformats.org/officeDocument/2006/relationships/customXml" Target="../ink/ink6562.xml"/><Relationship Id="rId27" Type="http://schemas.openxmlformats.org/officeDocument/2006/relationships/image" Target="../media/image768.png"/><Relationship Id="rId30" Type="http://schemas.openxmlformats.org/officeDocument/2006/relationships/customXml" Target="../ink/ink6566.xml"/><Relationship Id="rId35" Type="http://schemas.openxmlformats.org/officeDocument/2006/relationships/image" Target="../media/image772.png"/><Relationship Id="rId43" Type="http://schemas.openxmlformats.org/officeDocument/2006/relationships/image" Target="../media/image776.png"/><Relationship Id="rId48" Type="http://schemas.openxmlformats.org/officeDocument/2006/relationships/customXml" Target="../ink/ink6575.xml"/><Relationship Id="rId56" Type="http://schemas.openxmlformats.org/officeDocument/2006/relationships/customXml" Target="../ink/ink6579.xml"/><Relationship Id="rId8" Type="http://schemas.openxmlformats.org/officeDocument/2006/relationships/customXml" Target="../ink/ink6555.xml"/><Relationship Id="rId51" Type="http://schemas.openxmlformats.org/officeDocument/2006/relationships/image" Target="../media/image780.png"/><Relationship Id="rId3" Type="http://schemas.openxmlformats.org/officeDocument/2006/relationships/image" Target="../media/image756.png"/><Relationship Id="rId12" Type="http://schemas.openxmlformats.org/officeDocument/2006/relationships/customXml" Target="../ink/ink6557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33" Type="http://schemas.openxmlformats.org/officeDocument/2006/relationships/image" Target="../media/image771.png"/><Relationship Id="rId38" Type="http://schemas.openxmlformats.org/officeDocument/2006/relationships/customXml" Target="../ink/ink6570.xml"/><Relationship Id="rId46" Type="http://schemas.openxmlformats.org/officeDocument/2006/relationships/customXml" Target="../ink/ink6574.xml"/><Relationship Id="rId59" Type="http://schemas.openxmlformats.org/officeDocument/2006/relationships/image" Target="../media/image784.png"/><Relationship Id="rId20" Type="http://schemas.openxmlformats.org/officeDocument/2006/relationships/customXml" Target="../ink/ink6561.xml"/><Relationship Id="rId41" Type="http://schemas.openxmlformats.org/officeDocument/2006/relationships/image" Target="../media/image775.png"/><Relationship Id="rId54" Type="http://schemas.openxmlformats.org/officeDocument/2006/relationships/customXml" Target="../ink/ink657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554.xml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28" Type="http://schemas.openxmlformats.org/officeDocument/2006/relationships/customXml" Target="../ink/ink6565.xml"/><Relationship Id="rId36" Type="http://schemas.openxmlformats.org/officeDocument/2006/relationships/customXml" Target="../ink/ink6569.xml"/><Relationship Id="rId49" Type="http://schemas.openxmlformats.org/officeDocument/2006/relationships/image" Target="../media/image779.png"/><Relationship Id="rId57" Type="http://schemas.openxmlformats.org/officeDocument/2006/relationships/image" Target="../media/image783.png"/><Relationship Id="rId10" Type="http://schemas.openxmlformats.org/officeDocument/2006/relationships/customXml" Target="../ink/ink6556.xml"/><Relationship Id="rId31" Type="http://schemas.openxmlformats.org/officeDocument/2006/relationships/image" Target="../media/image770.png"/><Relationship Id="rId44" Type="http://schemas.openxmlformats.org/officeDocument/2006/relationships/customXml" Target="../ink/ink6573.xml"/><Relationship Id="rId52" Type="http://schemas.openxmlformats.org/officeDocument/2006/relationships/customXml" Target="../ink/ink6577.xml"/><Relationship Id="rId60" Type="http://schemas.openxmlformats.org/officeDocument/2006/relationships/customXml" Target="../ink/ink6581.xml"/><Relationship Id="rId4" Type="http://schemas.openxmlformats.org/officeDocument/2006/relationships/customXml" Target="../ink/ink6553.xml"/><Relationship Id="rId9" Type="http://schemas.openxmlformats.org/officeDocument/2006/relationships/image" Target="../media/image759.png"/></Relationships>
</file>

<file path=ppt/slides/_rels/slide109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594.xml"/><Relationship Id="rId21" Type="http://schemas.openxmlformats.org/officeDocument/2006/relationships/image" Target="../media/image765.png"/><Relationship Id="rId42" Type="http://schemas.openxmlformats.org/officeDocument/2006/relationships/customXml" Target="../ink/ink6602.xml"/><Relationship Id="rId47" Type="http://schemas.openxmlformats.org/officeDocument/2006/relationships/image" Target="../media/image778.png"/><Relationship Id="rId63" Type="http://schemas.openxmlformats.org/officeDocument/2006/relationships/image" Target="../media/image786.png"/><Relationship Id="rId68" Type="http://schemas.openxmlformats.org/officeDocument/2006/relationships/customXml" Target="../ink/ink6615.xml"/><Relationship Id="rId2" Type="http://schemas.openxmlformats.org/officeDocument/2006/relationships/customXml" Target="../ink/ink6582.xml"/><Relationship Id="rId16" Type="http://schemas.openxmlformats.org/officeDocument/2006/relationships/customXml" Target="../ink/ink6589.xml"/><Relationship Id="rId29" Type="http://schemas.openxmlformats.org/officeDocument/2006/relationships/image" Target="../media/image769.png"/><Relationship Id="rId11" Type="http://schemas.openxmlformats.org/officeDocument/2006/relationships/image" Target="../media/image760.png"/><Relationship Id="rId24" Type="http://schemas.openxmlformats.org/officeDocument/2006/relationships/customXml" Target="../ink/ink6593.xml"/><Relationship Id="rId32" Type="http://schemas.openxmlformats.org/officeDocument/2006/relationships/customXml" Target="../ink/ink6597.xml"/><Relationship Id="rId37" Type="http://schemas.openxmlformats.org/officeDocument/2006/relationships/image" Target="../media/image773.png"/><Relationship Id="rId40" Type="http://schemas.openxmlformats.org/officeDocument/2006/relationships/customXml" Target="../ink/ink6601.xml"/><Relationship Id="rId45" Type="http://schemas.openxmlformats.org/officeDocument/2006/relationships/image" Target="../media/image777.png"/><Relationship Id="rId53" Type="http://schemas.openxmlformats.org/officeDocument/2006/relationships/image" Target="../media/image781.png"/><Relationship Id="rId58" Type="http://schemas.openxmlformats.org/officeDocument/2006/relationships/customXml" Target="../ink/ink6610.xml"/><Relationship Id="rId66" Type="http://schemas.openxmlformats.org/officeDocument/2006/relationships/customXml" Target="../ink/ink6614.xml"/><Relationship Id="rId5" Type="http://schemas.openxmlformats.org/officeDocument/2006/relationships/image" Target="../media/image757.png"/><Relationship Id="rId61" Type="http://schemas.openxmlformats.org/officeDocument/2006/relationships/image" Target="../media/image785.png"/><Relationship Id="rId19" Type="http://schemas.openxmlformats.org/officeDocument/2006/relationships/image" Target="../media/image764.png"/><Relationship Id="rId14" Type="http://schemas.openxmlformats.org/officeDocument/2006/relationships/customXml" Target="../ink/ink6588.xml"/><Relationship Id="rId22" Type="http://schemas.openxmlformats.org/officeDocument/2006/relationships/customXml" Target="../ink/ink6592.xml"/><Relationship Id="rId27" Type="http://schemas.openxmlformats.org/officeDocument/2006/relationships/image" Target="../media/image768.png"/><Relationship Id="rId30" Type="http://schemas.openxmlformats.org/officeDocument/2006/relationships/customXml" Target="../ink/ink6596.xml"/><Relationship Id="rId35" Type="http://schemas.openxmlformats.org/officeDocument/2006/relationships/image" Target="../media/image772.png"/><Relationship Id="rId43" Type="http://schemas.openxmlformats.org/officeDocument/2006/relationships/image" Target="../media/image776.png"/><Relationship Id="rId48" Type="http://schemas.openxmlformats.org/officeDocument/2006/relationships/customXml" Target="../ink/ink6605.xml"/><Relationship Id="rId56" Type="http://schemas.openxmlformats.org/officeDocument/2006/relationships/customXml" Target="../ink/ink6609.xml"/><Relationship Id="rId64" Type="http://schemas.openxmlformats.org/officeDocument/2006/relationships/customXml" Target="../ink/ink6613.xml"/><Relationship Id="rId69" Type="http://schemas.openxmlformats.org/officeDocument/2006/relationships/image" Target="../media/image789.png"/><Relationship Id="rId8" Type="http://schemas.openxmlformats.org/officeDocument/2006/relationships/customXml" Target="../ink/ink6585.xml"/><Relationship Id="rId51" Type="http://schemas.openxmlformats.org/officeDocument/2006/relationships/image" Target="../media/image780.png"/><Relationship Id="rId72" Type="http://schemas.openxmlformats.org/officeDocument/2006/relationships/customXml" Target="../ink/ink6617.xml"/><Relationship Id="rId3" Type="http://schemas.openxmlformats.org/officeDocument/2006/relationships/image" Target="../media/image756.png"/><Relationship Id="rId12" Type="http://schemas.openxmlformats.org/officeDocument/2006/relationships/customXml" Target="../ink/ink6587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33" Type="http://schemas.openxmlformats.org/officeDocument/2006/relationships/image" Target="../media/image771.png"/><Relationship Id="rId38" Type="http://schemas.openxmlformats.org/officeDocument/2006/relationships/customXml" Target="../ink/ink6600.xml"/><Relationship Id="rId46" Type="http://schemas.openxmlformats.org/officeDocument/2006/relationships/customXml" Target="../ink/ink6604.xml"/><Relationship Id="rId59" Type="http://schemas.openxmlformats.org/officeDocument/2006/relationships/image" Target="../media/image784.png"/><Relationship Id="rId67" Type="http://schemas.openxmlformats.org/officeDocument/2006/relationships/image" Target="../media/image788.png"/><Relationship Id="rId20" Type="http://schemas.openxmlformats.org/officeDocument/2006/relationships/customXml" Target="../ink/ink6591.xml"/><Relationship Id="rId41" Type="http://schemas.openxmlformats.org/officeDocument/2006/relationships/image" Target="../media/image775.png"/><Relationship Id="rId54" Type="http://schemas.openxmlformats.org/officeDocument/2006/relationships/customXml" Target="../ink/ink6608.xml"/><Relationship Id="rId62" Type="http://schemas.openxmlformats.org/officeDocument/2006/relationships/customXml" Target="../ink/ink6612.xml"/><Relationship Id="rId70" Type="http://schemas.openxmlformats.org/officeDocument/2006/relationships/customXml" Target="../ink/ink661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584.xml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28" Type="http://schemas.openxmlformats.org/officeDocument/2006/relationships/customXml" Target="../ink/ink6595.xml"/><Relationship Id="rId36" Type="http://schemas.openxmlformats.org/officeDocument/2006/relationships/customXml" Target="../ink/ink6599.xml"/><Relationship Id="rId49" Type="http://schemas.openxmlformats.org/officeDocument/2006/relationships/image" Target="../media/image779.png"/><Relationship Id="rId57" Type="http://schemas.openxmlformats.org/officeDocument/2006/relationships/image" Target="../media/image783.png"/><Relationship Id="rId10" Type="http://schemas.openxmlformats.org/officeDocument/2006/relationships/customXml" Target="../ink/ink6586.xml"/><Relationship Id="rId31" Type="http://schemas.openxmlformats.org/officeDocument/2006/relationships/image" Target="../media/image770.png"/><Relationship Id="rId44" Type="http://schemas.openxmlformats.org/officeDocument/2006/relationships/customXml" Target="../ink/ink6603.xml"/><Relationship Id="rId52" Type="http://schemas.openxmlformats.org/officeDocument/2006/relationships/customXml" Target="../ink/ink6607.xml"/><Relationship Id="rId60" Type="http://schemas.openxmlformats.org/officeDocument/2006/relationships/customXml" Target="../ink/ink6611.xml"/><Relationship Id="rId65" Type="http://schemas.openxmlformats.org/officeDocument/2006/relationships/image" Target="../media/image787.png"/><Relationship Id="rId73" Type="http://schemas.openxmlformats.org/officeDocument/2006/relationships/image" Target="../media/image791.png"/><Relationship Id="rId4" Type="http://schemas.openxmlformats.org/officeDocument/2006/relationships/customXml" Target="../ink/ink6583.xml"/><Relationship Id="rId9" Type="http://schemas.openxmlformats.org/officeDocument/2006/relationships/image" Target="../media/image759.png"/><Relationship Id="rId13" Type="http://schemas.openxmlformats.org/officeDocument/2006/relationships/image" Target="../media/image761.png"/><Relationship Id="rId18" Type="http://schemas.openxmlformats.org/officeDocument/2006/relationships/customXml" Target="../ink/ink6590.xml"/><Relationship Id="rId39" Type="http://schemas.openxmlformats.org/officeDocument/2006/relationships/image" Target="../media/image774.png"/><Relationship Id="rId34" Type="http://schemas.openxmlformats.org/officeDocument/2006/relationships/customXml" Target="../ink/ink6598.xml"/><Relationship Id="rId50" Type="http://schemas.openxmlformats.org/officeDocument/2006/relationships/customXml" Target="../ink/ink6606.xml"/><Relationship Id="rId55" Type="http://schemas.openxmlformats.org/officeDocument/2006/relationships/image" Target="../media/image782.png"/><Relationship Id="rId7" Type="http://schemas.openxmlformats.org/officeDocument/2006/relationships/image" Target="../media/image758.png"/><Relationship Id="rId71" Type="http://schemas.openxmlformats.org/officeDocument/2006/relationships/image" Target="../media/image790.png"/></Relationships>
</file>

<file path=ppt/slides/_rels/slide11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630.xml"/><Relationship Id="rId21" Type="http://schemas.openxmlformats.org/officeDocument/2006/relationships/image" Target="../media/image765.png"/><Relationship Id="rId42" Type="http://schemas.openxmlformats.org/officeDocument/2006/relationships/customXml" Target="../ink/ink6638.xml"/><Relationship Id="rId47" Type="http://schemas.openxmlformats.org/officeDocument/2006/relationships/image" Target="../media/image778.png"/><Relationship Id="rId63" Type="http://schemas.openxmlformats.org/officeDocument/2006/relationships/image" Target="../media/image786.png"/><Relationship Id="rId68" Type="http://schemas.openxmlformats.org/officeDocument/2006/relationships/customXml" Target="../ink/ink6651.xml"/><Relationship Id="rId16" Type="http://schemas.openxmlformats.org/officeDocument/2006/relationships/customXml" Target="../ink/ink6625.xml"/><Relationship Id="rId11" Type="http://schemas.openxmlformats.org/officeDocument/2006/relationships/image" Target="../media/image760.png"/><Relationship Id="rId32" Type="http://schemas.openxmlformats.org/officeDocument/2006/relationships/customXml" Target="../ink/ink6633.xml"/><Relationship Id="rId37" Type="http://schemas.openxmlformats.org/officeDocument/2006/relationships/image" Target="../media/image773.png"/><Relationship Id="rId53" Type="http://schemas.openxmlformats.org/officeDocument/2006/relationships/image" Target="../media/image781.png"/><Relationship Id="rId58" Type="http://schemas.openxmlformats.org/officeDocument/2006/relationships/customXml" Target="../ink/ink6646.xml"/><Relationship Id="rId74" Type="http://schemas.openxmlformats.org/officeDocument/2006/relationships/customXml" Target="../ink/ink6654.xml"/><Relationship Id="rId79" Type="http://schemas.openxmlformats.org/officeDocument/2006/relationships/image" Target="../media/image794.png"/><Relationship Id="rId5" Type="http://schemas.openxmlformats.org/officeDocument/2006/relationships/image" Target="../media/image757.png"/><Relationship Id="rId61" Type="http://schemas.openxmlformats.org/officeDocument/2006/relationships/image" Target="../media/image785.png"/><Relationship Id="rId19" Type="http://schemas.openxmlformats.org/officeDocument/2006/relationships/image" Target="../media/image764.png"/><Relationship Id="rId14" Type="http://schemas.openxmlformats.org/officeDocument/2006/relationships/customXml" Target="../ink/ink6624.xml"/><Relationship Id="rId22" Type="http://schemas.openxmlformats.org/officeDocument/2006/relationships/customXml" Target="../ink/ink6628.xml"/><Relationship Id="rId27" Type="http://schemas.openxmlformats.org/officeDocument/2006/relationships/image" Target="../media/image768.png"/><Relationship Id="rId30" Type="http://schemas.openxmlformats.org/officeDocument/2006/relationships/customXml" Target="../ink/ink6632.xml"/><Relationship Id="rId35" Type="http://schemas.openxmlformats.org/officeDocument/2006/relationships/image" Target="../media/image772.png"/><Relationship Id="rId43" Type="http://schemas.openxmlformats.org/officeDocument/2006/relationships/image" Target="../media/image776.png"/><Relationship Id="rId48" Type="http://schemas.openxmlformats.org/officeDocument/2006/relationships/customXml" Target="../ink/ink6641.xml"/><Relationship Id="rId56" Type="http://schemas.openxmlformats.org/officeDocument/2006/relationships/customXml" Target="../ink/ink6645.xml"/><Relationship Id="rId64" Type="http://schemas.openxmlformats.org/officeDocument/2006/relationships/customXml" Target="../ink/ink6649.xml"/><Relationship Id="rId69" Type="http://schemas.openxmlformats.org/officeDocument/2006/relationships/image" Target="../media/image789.png"/><Relationship Id="rId77" Type="http://schemas.openxmlformats.org/officeDocument/2006/relationships/image" Target="../media/image793.png"/><Relationship Id="rId8" Type="http://schemas.openxmlformats.org/officeDocument/2006/relationships/customXml" Target="../ink/ink6621.xml"/><Relationship Id="rId51" Type="http://schemas.openxmlformats.org/officeDocument/2006/relationships/image" Target="../media/image780.png"/><Relationship Id="rId72" Type="http://schemas.openxmlformats.org/officeDocument/2006/relationships/customXml" Target="../ink/ink6653.xml"/><Relationship Id="rId80" Type="http://schemas.openxmlformats.org/officeDocument/2006/relationships/customXml" Target="../ink/ink6657.xml"/><Relationship Id="rId3" Type="http://schemas.openxmlformats.org/officeDocument/2006/relationships/image" Target="../media/image756.png"/><Relationship Id="rId12" Type="http://schemas.openxmlformats.org/officeDocument/2006/relationships/customXml" Target="../ink/ink6623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33" Type="http://schemas.openxmlformats.org/officeDocument/2006/relationships/image" Target="../media/image771.png"/><Relationship Id="rId38" Type="http://schemas.openxmlformats.org/officeDocument/2006/relationships/customXml" Target="../ink/ink6636.xml"/><Relationship Id="rId46" Type="http://schemas.openxmlformats.org/officeDocument/2006/relationships/customXml" Target="../ink/ink6640.xml"/><Relationship Id="rId59" Type="http://schemas.openxmlformats.org/officeDocument/2006/relationships/image" Target="../media/image784.png"/><Relationship Id="rId67" Type="http://schemas.openxmlformats.org/officeDocument/2006/relationships/image" Target="../media/image788.png"/><Relationship Id="rId20" Type="http://schemas.openxmlformats.org/officeDocument/2006/relationships/customXml" Target="../ink/ink6627.xml"/><Relationship Id="rId41" Type="http://schemas.openxmlformats.org/officeDocument/2006/relationships/image" Target="../media/image775.png"/><Relationship Id="rId54" Type="http://schemas.openxmlformats.org/officeDocument/2006/relationships/customXml" Target="../ink/ink6644.xml"/><Relationship Id="rId62" Type="http://schemas.openxmlformats.org/officeDocument/2006/relationships/customXml" Target="../ink/ink6648.xml"/><Relationship Id="rId70" Type="http://schemas.openxmlformats.org/officeDocument/2006/relationships/customXml" Target="../ink/ink6652.xml"/><Relationship Id="rId75" Type="http://schemas.openxmlformats.org/officeDocument/2006/relationships/image" Target="../media/image792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620.xml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28" Type="http://schemas.openxmlformats.org/officeDocument/2006/relationships/customXml" Target="../ink/ink6631.xml"/><Relationship Id="rId36" Type="http://schemas.openxmlformats.org/officeDocument/2006/relationships/customXml" Target="../ink/ink6635.xml"/><Relationship Id="rId49" Type="http://schemas.openxmlformats.org/officeDocument/2006/relationships/image" Target="../media/image779.png"/><Relationship Id="rId57" Type="http://schemas.openxmlformats.org/officeDocument/2006/relationships/image" Target="../media/image783.png"/><Relationship Id="rId10" Type="http://schemas.openxmlformats.org/officeDocument/2006/relationships/customXml" Target="../ink/ink6622.xml"/><Relationship Id="rId31" Type="http://schemas.openxmlformats.org/officeDocument/2006/relationships/image" Target="../media/image770.png"/><Relationship Id="rId44" Type="http://schemas.openxmlformats.org/officeDocument/2006/relationships/customXml" Target="../ink/ink6639.xml"/><Relationship Id="rId52" Type="http://schemas.openxmlformats.org/officeDocument/2006/relationships/customXml" Target="../ink/ink6643.xml"/><Relationship Id="rId60" Type="http://schemas.openxmlformats.org/officeDocument/2006/relationships/customXml" Target="../ink/ink6647.xml"/><Relationship Id="rId65" Type="http://schemas.openxmlformats.org/officeDocument/2006/relationships/image" Target="../media/image787.png"/><Relationship Id="rId73" Type="http://schemas.openxmlformats.org/officeDocument/2006/relationships/image" Target="../media/image791.png"/><Relationship Id="rId78" Type="http://schemas.openxmlformats.org/officeDocument/2006/relationships/customXml" Target="../ink/ink6656.xml"/><Relationship Id="rId81" Type="http://schemas.openxmlformats.org/officeDocument/2006/relationships/image" Target="../media/image795.png"/><Relationship Id="rId4" Type="http://schemas.openxmlformats.org/officeDocument/2006/relationships/customXml" Target="../ink/ink6619.xml"/><Relationship Id="rId9" Type="http://schemas.openxmlformats.org/officeDocument/2006/relationships/image" Target="../media/image759.png"/><Relationship Id="rId13" Type="http://schemas.openxmlformats.org/officeDocument/2006/relationships/image" Target="../media/image761.png"/><Relationship Id="rId18" Type="http://schemas.openxmlformats.org/officeDocument/2006/relationships/customXml" Target="../ink/ink6626.xml"/><Relationship Id="rId39" Type="http://schemas.openxmlformats.org/officeDocument/2006/relationships/image" Target="../media/image774.png"/><Relationship Id="rId34" Type="http://schemas.openxmlformats.org/officeDocument/2006/relationships/customXml" Target="../ink/ink6634.xml"/><Relationship Id="rId50" Type="http://schemas.openxmlformats.org/officeDocument/2006/relationships/customXml" Target="../ink/ink6642.xml"/><Relationship Id="rId55" Type="http://schemas.openxmlformats.org/officeDocument/2006/relationships/image" Target="../media/image782.png"/><Relationship Id="rId76" Type="http://schemas.openxmlformats.org/officeDocument/2006/relationships/customXml" Target="../ink/ink6655.xml"/><Relationship Id="rId7" Type="http://schemas.openxmlformats.org/officeDocument/2006/relationships/image" Target="../media/image758.png"/><Relationship Id="rId71" Type="http://schemas.openxmlformats.org/officeDocument/2006/relationships/image" Target="../media/image790.png"/><Relationship Id="rId2" Type="http://schemas.openxmlformats.org/officeDocument/2006/relationships/customXml" Target="../ink/ink6618.xml"/><Relationship Id="rId29" Type="http://schemas.openxmlformats.org/officeDocument/2006/relationships/image" Target="../media/image769.png"/><Relationship Id="rId24" Type="http://schemas.openxmlformats.org/officeDocument/2006/relationships/customXml" Target="../ink/ink6629.xml"/><Relationship Id="rId40" Type="http://schemas.openxmlformats.org/officeDocument/2006/relationships/customXml" Target="../ink/ink6637.xml"/><Relationship Id="rId45" Type="http://schemas.openxmlformats.org/officeDocument/2006/relationships/image" Target="../media/image777.png"/><Relationship Id="rId66" Type="http://schemas.openxmlformats.org/officeDocument/2006/relationships/customXml" Target="../ink/ink6650.xml"/></Relationships>
</file>

<file path=ppt/slides/_rels/slide111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670.xml"/><Relationship Id="rId21" Type="http://schemas.openxmlformats.org/officeDocument/2006/relationships/image" Target="../media/image765.png"/><Relationship Id="rId42" Type="http://schemas.openxmlformats.org/officeDocument/2006/relationships/customXml" Target="../ink/ink6678.xml"/><Relationship Id="rId47" Type="http://schemas.openxmlformats.org/officeDocument/2006/relationships/image" Target="../media/image778.png"/><Relationship Id="rId63" Type="http://schemas.openxmlformats.org/officeDocument/2006/relationships/image" Target="../media/image786.png"/><Relationship Id="rId68" Type="http://schemas.openxmlformats.org/officeDocument/2006/relationships/customXml" Target="../ink/ink6691.xml"/><Relationship Id="rId84" Type="http://schemas.openxmlformats.org/officeDocument/2006/relationships/customXml" Target="../ink/ink6699.xml"/><Relationship Id="rId89" Type="http://schemas.openxmlformats.org/officeDocument/2006/relationships/image" Target="../media/image799.png"/><Relationship Id="rId16" Type="http://schemas.openxmlformats.org/officeDocument/2006/relationships/customXml" Target="../ink/ink6665.xml"/><Relationship Id="rId11" Type="http://schemas.openxmlformats.org/officeDocument/2006/relationships/image" Target="../media/image760.png"/><Relationship Id="rId32" Type="http://schemas.openxmlformats.org/officeDocument/2006/relationships/customXml" Target="../ink/ink6673.xml"/><Relationship Id="rId37" Type="http://schemas.openxmlformats.org/officeDocument/2006/relationships/image" Target="../media/image773.png"/><Relationship Id="rId53" Type="http://schemas.openxmlformats.org/officeDocument/2006/relationships/image" Target="../media/image781.png"/><Relationship Id="rId58" Type="http://schemas.openxmlformats.org/officeDocument/2006/relationships/customXml" Target="../ink/ink6686.xml"/><Relationship Id="rId74" Type="http://schemas.openxmlformats.org/officeDocument/2006/relationships/customXml" Target="../ink/ink6694.xml"/><Relationship Id="rId79" Type="http://schemas.openxmlformats.org/officeDocument/2006/relationships/image" Target="../media/image794.png"/><Relationship Id="rId5" Type="http://schemas.openxmlformats.org/officeDocument/2006/relationships/image" Target="../media/image757.png"/><Relationship Id="rId14" Type="http://schemas.openxmlformats.org/officeDocument/2006/relationships/customXml" Target="../ink/ink6664.xml"/><Relationship Id="rId22" Type="http://schemas.openxmlformats.org/officeDocument/2006/relationships/customXml" Target="../ink/ink6668.xml"/><Relationship Id="rId27" Type="http://schemas.openxmlformats.org/officeDocument/2006/relationships/image" Target="../media/image768.png"/><Relationship Id="rId30" Type="http://schemas.openxmlformats.org/officeDocument/2006/relationships/customXml" Target="../ink/ink6672.xml"/><Relationship Id="rId35" Type="http://schemas.openxmlformats.org/officeDocument/2006/relationships/image" Target="../media/image772.png"/><Relationship Id="rId43" Type="http://schemas.openxmlformats.org/officeDocument/2006/relationships/image" Target="../media/image776.png"/><Relationship Id="rId48" Type="http://schemas.openxmlformats.org/officeDocument/2006/relationships/customXml" Target="../ink/ink6681.xml"/><Relationship Id="rId56" Type="http://schemas.openxmlformats.org/officeDocument/2006/relationships/customXml" Target="../ink/ink6685.xml"/><Relationship Id="rId64" Type="http://schemas.openxmlformats.org/officeDocument/2006/relationships/customXml" Target="../ink/ink6689.xml"/><Relationship Id="rId69" Type="http://schemas.openxmlformats.org/officeDocument/2006/relationships/image" Target="../media/image789.png"/><Relationship Id="rId77" Type="http://schemas.openxmlformats.org/officeDocument/2006/relationships/image" Target="../media/image793.png"/><Relationship Id="rId8" Type="http://schemas.openxmlformats.org/officeDocument/2006/relationships/customXml" Target="../ink/ink6661.xml"/><Relationship Id="rId51" Type="http://schemas.openxmlformats.org/officeDocument/2006/relationships/image" Target="../media/image780.png"/><Relationship Id="rId72" Type="http://schemas.openxmlformats.org/officeDocument/2006/relationships/customXml" Target="../ink/ink6693.xml"/><Relationship Id="rId80" Type="http://schemas.openxmlformats.org/officeDocument/2006/relationships/customXml" Target="../ink/ink6697.xml"/><Relationship Id="rId85" Type="http://schemas.openxmlformats.org/officeDocument/2006/relationships/image" Target="../media/image797.png"/><Relationship Id="rId3" Type="http://schemas.openxmlformats.org/officeDocument/2006/relationships/image" Target="../media/image756.png"/><Relationship Id="rId12" Type="http://schemas.openxmlformats.org/officeDocument/2006/relationships/customXml" Target="../ink/ink6663.xml"/><Relationship Id="rId17" Type="http://schemas.openxmlformats.org/officeDocument/2006/relationships/image" Target="../media/image763.png"/><Relationship Id="rId25" Type="http://schemas.openxmlformats.org/officeDocument/2006/relationships/image" Target="../media/image767.png"/><Relationship Id="rId33" Type="http://schemas.openxmlformats.org/officeDocument/2006/relationships/image" Target="../media/image771.png"/><Relationship Id="rId38" Type="http://schemas.openxmlformats.org/officeDocument/2006/relationships/customXml" Target="../ink/ink6676.xml"/><Relationship Id="rId46" Type="http://schemas.openxmlformats.org/officeDocument/2006/relationships/customXml" Target="../ink/ink6680.xml"/><Relationship Id="rId59" Type="http://schemas.openxmlformats.org/officeDocument/2006/relationships/image" Target="../media/image784.png"/><Relationship Id="rId67" Type="http://schemas.openxmlformats.org/officeDocument/2006/relationships/image" Target="../media/image788.png"/><Relationship Id="rId20" Type="http://schemas.openxmlformats.org/officeDocument/2006/relationships/customXml" Target="../ink/ink6667.xml"/><Relationship Id="rId41" Type="http://schemas.openxmlformats.org/officeDocument/2006/relationships/image" Target="../media/image775.png"/><Relationship Id="rId54" Type="http://schemas.openxmlformats.org/officeDocument/2006/relationships/customXml" Target="../ink/ink6684.xml"/><Relationship Id="rId62" Type="http://schemas.openxmlformats.org/officeDocument/2006/relationships/customXml" Target="../ink/ink6688.xml"/><Relationship Id="rId70" Type="http://schemas.openxmlformats.org/officeDocument/2006/relationships/customXml" Target="../ink/ink6692.xml"/><Relationship Id="rId75" Type="http://schemas.openxmlformats.org/officeDocument/2006/relationships/image" Target="../media/image792.png"/><Relationship Id="rId83" Type="http://schemas.openxmlformats.org/officeDocument/2006/relationships/image" Target="../media/image796.png"/><Relationship Id="rId88" Type="http://schemas.openxmlformats.org/officeDocument/2006/relationships/customXml" Target="../ink/ink670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660.xml"/><Relationship Id="rId15" Type="http://schemas.openxmlformats.org/officeDocument/2006/relationships/image" Target="../media/image762.png"/><Relationship Id="rId23" Type="http://schemas.openxmlformats.org/officeDocument/2006/relationships/image" Target="../media/image766.png"/><Relationship Id="rId28" Type="http://schemas.openxmlformats.org/officeDocument/2006/relationships/customXml" Target="../ink/ink6671.xml"/><Relationship Id="rId36" Type="http://schemas.openxmlformats.org/officeDocument/2006/relationships/customXml" Target="../ink/ink6675.xml"/><Relationship Id="rId49" Type="http://schemas.openxmlformats.org/officeDocument/2006/relationships/image" Target="../media/image779.png"/><Relationship Id="rId57" Type="http://schemas.openxmlformats.org/officeDocument/2006/relationships/image" Target="../media/image783.png"/><Relationship Id="rId10" Type="http://schemas.openxmlformats.org/officeDocument/2006/relationships/customXml" Target="../ink/ink6662.xml"/><Relationship Id="rId31" Type="http://schemas.openxmlformats.org/officeDocument/2006/relationships/image" Target="../media/image770.png"/><Relationship Id="rId44" Type="http://schemas.openxmlformats.org/officeDocument/2006/relationships/customXml" Target="../ink/ink6679.xml"/><Relationship Id="rId52" Type="http://schemas.openxmlformats.org/officeDocument/2006/relationships/customXml" Target="../ink/ink6683.xml"/><Relationship Id="rId60" Type="http://schemas.openxmlformats.org/officeDocument/2006/relationships/customXml" Target="../ink/ink6687.xml"/><Relationship Id="rId65" Type="http://schemas.openxmlformats.org/officeDocument/2006/relationships/image" Target="../media/image787.png"/><Relationship Id="rId73" Type="http://schemas.openxmlformats.org/officeDocument/2006/relationships/image" Target="../media/image791.png"/><Relationship Id="rId78" Type="http://schemas.openxmlformats.org/officeDocument/2006/relationships/customXml" Target="../ink/ink6696.xml"/><Relationship Id="rId81" Type="http://schemas.openxmlformats.org/officeDocument/2006/relationships/image" Target="../media/image795.png"/><Relationship Id="rId86" Type="http://schemas.openxmlformats.org/officeDocument/2006/relationships/customXml" Target="../ink/ink6700.xml"/><Relationship Id="rId4" Type="http://schemas.openxmlformats.org/officeDocument/2006/relationships/customXml" Target="../ink/ink6659.xml"/><Relationship Id="rId9" Type="http://schemas.openxmlformats.org/officeDocument/2006/relationships/image" Target="../media/image759.png"/><Relationship Id="rId13" Type="http://schemas.openxmlformats.org/officeDocument/2006/relationships/image" Target="../media/image761.png"/><Relationship Id="rId18" Type="http://schemas.openxmlformats.org/officeDocument/2006/relationships/customXml" Target="../ink/ink6666.xml"/><Relationship Id="rId39" Type="http://schemas.openxmlformats.org/officeDocument/2006/relationships/image" Target="../media/image774.png"/><Relationship Id="rId34" Type="http://schemas.openxmlformats.org/officeDocument/2006/relationships/customXml" Target="../ink/ink6674.xml"/><Relationship Id="rId50" Type="http://schemas.openxmlformats.org/officeDocument/2006/relationships/customXml" Target="../ink/ink6682.xml"/><Relationship Id="rId55" Type="http://schemas.openxmlformats.org/officeDocument/2006/relationships/image" Target="../media/image782.png"/><Relationship Id="rId76" Type="http://schemas.openxmlformats.org/officeDocument/2006/relationships/customXml" Target="../ink/ink6695.xml"/><Relationship Id="rId7" Type="http://schemas.openxmlformats.org/officeDocument/2006/relationships/image" Target="../media/image758.png"/><Relationship Id="rId71" Type="http://schemas.openxmlformats.org/officeDocument/2006/relationships/image" Target="../media/image790.png"/><Relationship Id="rId2" Type="http://schemas.openxmlformats.org/officeDocument/2006/relationships/customXml" Target="../ink/ink6658.xml"/><Relationship Id="rId29" Type="http://schemas.openxmlformats.org/officeDocument/2006/relationships/image" Target="../media/image769.png"/><Relationship Id="rId24" Type="http://schemas.openxmlformats.org/officeDocument/2006/relationships/customXml" Target="../ink/ink6669.xml"/><Relationship Id="rId40" Type="http://schemas.openxmlformats.org/officeDocument/2006/relationships/customXml" Target="../ink/ink6677.xml"/><Relationship Id="rId45" Type="http://schemas.openxmlformats.org/officeDocument/2006/relationships/image" Target="../media/image777.png"/><Relationship Id="rId66" Type="http://schemas.openxmlformats.org/officeDocument/2006/relationships/customXml" Target="../ink/ink6690.xml"/><Relationship Id="rId87" Type="http://schemas.openxmlformats.org/officeDocument/2006/relationships/image" Target="../media/image798.png"/><Relationship Id="rId61" Type="http://schemas.openxmlformats.org/officeDocument/2006/relationships/image" Target="../media/image785.png"/><Relationship Id="rId82" Type="http://schemas.openxmlformats.org/officeDocument/2006/relationships/customXml" Target="../ink/ink6698.xml"/><Relationship Id="rId19" Type="http://schemas.openxmlformats.org/officeDocument/2006/relationships/image" Target="../media/image764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customXml" Target="../ink/ink6705.xml"/><Relationship Id="rId3" Type="http://schemas.openxmlformats.org/officeDocument/2006/relationships/image" Target="../media/image800.png"/><Relationship Id="rId7" Type="http://schemas.openxmlformats.org/officeDocument/2006/relationships/image" Target="../media/image802.png"/><Relationship Id="rId2" Type="http://schemas.openxmlformats.org/officeDocument/2006/relationships/customXml" Target="../ink/ink6702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704.xml"/><Relationship Id="rId5" Type="http://schemas.openxmlformats.org/officeDocument/2006/relationships/image" Target="../media/image801.png"/><Relationship Id="rId4" Type="http://schemas.openxmlformats.org/officeDocument/2006/relationships/customXml" Target="../ink/ink6703.xml"/><Relationship Id="rId9" Type="http://schemas.openxmlformats.org/officeDocument/2006/relationships/image" Target="../media/image803.pn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customXml" Target="../ink/ink6709.xml"/><Relationship Id="rId13" Type="http://schemas.openxmlformats.org/officeDocument/2006/relationships/image" Target="../media/image805.png"/><Relationship Id="rId18" Type="http://schemas.openxmlformats.org/officeDocument/2006/relationships/customXml" Target="../ink/ink6714.xml"/><Relationship Id="rId3" Type="http://schemas.openxmlformats.org/officeDocument/2006/relationships/image" Target="../media/image800.png"/><Relationship Id="rId21" Type="http://schemas.openxmlformats.org/officeDocument/2006/relationships/image" Target="../media/image809.png"/><Relationship Id="rId7" Type="http://schemas.openxmlformats.org/officeDocument/2006/relationships/image" Target="../media/image802.png"/><Relationship Id="rId12" Type="http://schemas.openxmlformats.org/officeDocument/2006/relationships/customXml" Target="../ink/ink6711.xml"/><Relationship Id="rId17" Type="http://schemas.openxmlformats.org/officeDocument/2006/relationships/image" Target="../media/image807.png"/><Relationship Id="rId2" Type="http://schemas.openxmlformats.org/officeDocument/2006/relationships/customXml" Target="../ink/ink6706.xml"/><Relationship Id="rId16" Type="http://schemas.openxmlformats.org/officeDocument/2006/relationships/customXml" Target="../ink/ink6713.xml"/><Relationship Id="rId20" Type="http://schemas.openxmlformats.org/officeDocument/2006/relationships/customXml" Target="../ink/ink671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708.xml"/><Relationship Id="rId11" Type="http://schemas.openxmlformats.org/officeDocument/2006/relationships/image" Target="../media/image804.png"/><Relationship Id="rId5" Type="http://schemas.openxmlformats.org/officeDocument/2006/relationships/image" Target="../media/image801.png"/><Relationship Id="rId15" Type="http://schemas.openxmlformats.org/officeDocument/2006/relationships/image" Target="../media/image806.png"/><Relationship Id="rId23" Type="http://schemas.openxmlformats.org/officeDocument/2006/relationships/image" Target="../media/image810.png"/><Relationship Id="rId10" Type="http://schemas.openxmlformats.org/officeDocument/2006/relationships/customXml" Target="../ink/ink6710.xml"/><Relationship Id="rId19" Type="http://schemas.openxmlformats.org/officeDocument/2006/relationships/image" Target="../media/image808.png"/><Relationship Id="rId4" Type="http://schemas.openxmlformats.org/officeDocument/2006/relationships/customXml" Target="../ink/ink6707.xml"/><Relationship Id="rId9" Type="http://schemas.openxmlformats.org/officeDocument/2006/relationships/image" Target="../media/image803.png"/><Relationship Id="rId14" Type="http://schemas.openxmlformats.org/officeDocument/2006/relationships/customXml" Target="../ink/ink6712.xml"/><Relationship Id="rId22" Type="http://schemas.openxmlformats.org/officeDocument/2006/relationships/customXml" Target="../ink/ink6716.xml"/></Relationships>
</file>

<file path=ppt/slides/_rels/slide1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05.png"/><Relationship Id="rId18" Type="http://schemas.openxmlformats.org/officeDocument/2006/relationships/customXml" Target="../ink/ink6725.xml"/><Relationship Id="rId26" Type="http://schemas.openxmlformats.org/officeDocument/2006/relationships/customXml" Target="../ink/ink6729.xml"/><Relationship Id="rId39" Type="http://schemas.openxmlformats.org/officeDocument/2006/relationships/image" Target="../media/image818.png"/><Relationship Id="rId21" Type="http://schemas.openxmlformats.org/officeDocument/2006/relationships/image" Target="../media/image809.png"/><Relationship Id="rId34" Type="http://schemas.openxmlformats.org/officeDocument/2006/relationships/customXml" Target="../ink/ink6733.xml"/><Relationship Id="rId42" Type="http://schemas.openxmlformats.org/officeDocument/2006/relationships/customXml" Target="../ink/ink6737.xml"/><Relationship Id="rId47" Type="http://schemas.openxmlformats.org/officeDocument/2006/relationships/image" Target="../media/image822.png"/><Relationship Id="rId50" Type="http://schemas.openxmlformats.org/officeDocument/2006/relationships/customXml" Target="../ink/ink6741.xml"/><Relationship Id="rId7" Type="http://schemas.openxmlformats.org/officeDocument/2006/relationships/image" Target="../media/image802.png"/><Relationship Id="rId2" Type="http://schemas.openxmlformats.org/officeDocument/2006/relationships/customXml" Target="../ink/ink6717.xml"/><Relationship Id="rId16" Type="http://schemas.openxmlformats.org/officeDocument/2006/relationships/customXml" Target="../ink/ink6724.xml"/><Relationship Id="rId29" Type="http://schemas.openxmlformats.org/officeDocument/2006/relationships/image" Target="../media/image813.png"/><Relationship Id="rId11" Type="http://schemas.openxmlformats.org/officeDocument/2006/relationships/image" Target="../media/image804.png"/><Relationship Id="rId24" Type="http://schemas.openxmlformats.org/officeDocument/2006/relationships/customXml" Target="../ink/ink6728.xml"/><Relationship Id="rId32" Type="http://schemas.openxmlformats.org/officeDocument/2006/relationships/customXml" Target="../ink/ink6732.xml"/><Relationship Id="rId37" Type="http://schemas.openxmlformats.org/officeDocument/2006/relationships/image" Target="../media/image817.png"/><Relationship Id="rId40" Type="http://schemas.openxmlformats.org/officeDocument/2006/relationships/customXml" Target="../ink/ink6736.xml"/><Relationship Id="rId45" Type="http://schemas.openxmlformats.org/officeDocument/2006/relationships/image" Target="../media/image821.png"/><Relationship Id="rId5" Type="http://schemas.openxmlformats.org/officeDocument/2006/relationships/image" Target="../media/image801.png"/><Relationship Id="rId15" Type="http://schemas.openxmlformats.org/officeDocument/2006/relationships/image" Target="../media/image806.png"/><Relationship Id="rId23" Type="http://schemas.openxmlformats.org/officeDocument/2006/relationships/image" Target="../media/image810.png"/><Relationship Id="rId28" Type="http://schemas.openxmlformats.org/officeDocument/2006/relationships/customXml" Target="../ink/ink6730.xml"/><Relationship Id="rId36" Type="http://schemas.openxmlformats.org/officeDocument/2006/relationships/customXml" Target="../ink/ink6734.xml"/><Relationship Id="rId49" Type="http://schemas.openxmlformats.org/officeDocument/2006/relationships/image" Target="../media/image823.png"/><Relationship Id="rId10" Type="http://schemas.openxmlformats.org/officeDocument/2006/relationships/customXml" Target="../ink/ink6721.xml"/><Relationship Id="rId19" Type="http://schemas.openxmlformats.org/officeDocument/2006/relationships/image" Target="../media/image808.png"/><Relationship Id="rId31" Type="http://schemas.openxmlformats.org/officeDocument/2006/relationships/image" Target="../media/image814.png"/><Relationship Id="rId44" Type="http://schemas.openxmlformats.org/officeDocument/2006/relationships/customXml" Target="../ink/ink6738.xml"/><Relationship Id="rId4" Type="http://schemas.openxmlformats.org/officeDocument/2006/relationships/customXml" Target="../ink/ink6718.xml"/><Relationship Id="rId9" Type="http://schemas.openxmlformats.org/officeDocument/2006/relationships/image" Target="../media/image803.png"/><Relationship Id="rId14" Type="http://schemas.openxmlformats.org/officeDocument/2006/relationships/customXml" Target="../ink/ink6723.xml"/><Relationship Id="rId22" Type="http://schemas.openxmlformats.org/officeDocument/2006/relationships/customXml" Target="../ink/ink6727.xml"/><Relationship Id="rId27" Type="http://schemas.openxmlformats.org/officeDocument/2006/relationships/image" Target="../media/image812.png"/><Relationship Id="rId30" Type="http://schemas.openxmlformats.org/officeDocument/2006/relationships/customXml" Target="../ink/ink6731.xml"/><Relationship Id="rId35" Type="http://schemas.openxmlformats.org/officeDocument/2006/relationships/image" Target="../media/image816.png"/><Relationship Id="rId43" Type="http://schemas.openxmlformats.org/officeDocument/2006/relationships/image" Target="../media/image820.png"/><Relationship Id="rId48" Type="http://schemas.openxmlformats.org/officeDocument/2006/relationships/customXml" Target="../ink/ink6740.xml"/><Relationship Id="rId8" Type="http://schemas.openxmlformats.org/officeDocument/2006/relationships/customXml" Target="../ink/ink6720.xml"/><Relationship Id="rId51" Type="http://schemas.openxmlformats.org/officeDocument/2006/relationships/image" Target="../media/image824.png"/><Relationship Id="rId3" Type="http://schemas.openxmlformats.org/officeDocument/2006/relationships/image" Target="../media/image800.png"/><Relationship Id="rId12" Type="http://schemas.openxmlformats.org/officeDocument/2006/relationships/customXml" Target="../ink/ink6722.xml"/><Relationship Id="rId17" Type="http://schemas.openxmlformats.org/officeDocument/2006/relationships/image" Target="../media/image807.png"/><Relationship Id="rId25" Type="http://schemas.openxmlformats.org/officeDocument/2006/relationships/image" Target="../media/image811.png"/><Relationship Id="rId33" Type="http://schemas.openxmlformats.org/officeDocument/2006/relationships/image" Target="../media/image815.png"/><Relationship Id="rId38" Type="http://schemas.openxmlformats.org/officeDocument/2006/relationships/customXml" Target="../ink/ink6735.xml"/><Relationship Id="rId46" Type="http://schemas.openxmlformats.org/officeDocument/2006/relationships/customXml" Target="../ink/ink6739.xml"/><Relationship Id="rId20" Type="http://schemas.openxmlformats.org/officeDocument/2006/relationships/customXml" Target="../ink/ink6726.xml"/><Relationship Id="rId41" Type="http://schemas.openxmlformats.org/officeDocument/2006/relationships/image" Target="../media/image81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719.xml"/></Relationships>
</file>

<file path=ppt/slides/_rels/slide11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754.xml"/><Relationship Id="rId21" Type="http://schemas.openxmlformats.org/officeDocument/2006/relationships/image" Target="../media/image809.png"/><Relationship Id="rId42" Type="http://schemas.openxmlformats.org/officeDocument/2006/relationships/customXml" Target="../ink/ink6762.xml"/><Relationship Id="rId47" Type="http://schemas.openxmlformats.org/officeDocument/2006/relationships/image" Target="../media/image822.png"/><Relationship Id="rId63" Type="http://schemas.openxmlformats.org/officeDocument/2006/relationships/image" Target="../media/image830.png"/><Relationship Id="rId68" Type="http://schemas.openxmlformats.org/officeDocument/2006/relationships/customXml" Target="../ink/ink6775.xml"/><Relationship Id="rId84" Type="http://schemas.openxmlformats.org/officeDocument/2006/relationships/customXml" Target="../ink/ink6783.xml"/><Relationship Id="rId16" Type="http://schemas.openxmlformats.org/officeDocument/2006/relationships/customXml" Target="../ink/ink6749.xml"/><Relationship Id="rId11" Type="http://schemas.openxmlformats.org/officeDocument/2006/relationships/image" Target="../media/image804.png"/><Relationship Id="rId32" Type="http://schemas.openxmlformats.org/officeDocument/2006/relationships/customXml" Target="../ink/ink6757.xml"/><Relationship Id="rId37" Type="http://schemas.openxmlformats.org/officeDocument/2006/relationships/image" Target="../media/image817.png"/><Relationship Id="rId53" Type="http://schemas.openxmlformats.org/officeDocument/2006/relationships/image" Target="../media/image825.png"/><Relationship Id="rId58" Type="http://schemas.openxmlformats.org/officeDocument/2006/relationships/customXml" Target="../ink/ink6770.xml"/><Relationship Id="rId74" Type="http://schemas.openxmlformats.org/officeDocument/2006/relationships/customXml" Target="../ink/ink6778.xml"/><Relationship Id="rId79" Type="http://schemas.openxmlformats.org/officeDocument/2006/relationships/image" Target="../media/image838.png"/><Relationship Id="rId5" Type="http://schemas.openxmlformats.org/officeDocument/2006/relationships/image" Target="../media/image801.png"/><Relationship Id="rId19" Type="http://schemas.openxmlformats.org/officeDocument/2006/relationships/image" Target="../media/image808.png"/><Relationship Id="rId14" Type="http://schemas.openxmlformats.org/officeDocument/2006/relationships/customXml" Target="../ink/ink6748.xml"/><Relationship Id="rId22" Type="http://schemas.openxmlformats.org/officeDocument/2006/relationships/customXml" Target="../ink/ink6752.xml"/><Relationship Id="rId27" Type="http://schemas.openxmlformats.org/officeDocument/2006/relationships/image" Target="../media/image812.png"/><Relationship Id="rId30" Type="http://schemas.openxmlformats.org/officeDocument/2006/relationships/customXml" Target="../ink/ink6756.xml"/><Relationship Id="rId35" Type="http://schemas.openxmlformats.org/officeDocument/2006/relationships/image" Target="../media/image816.png"/><Relationship Id="rId43" Type="http://schemas.openxmlformats.org/officeDocument/2006/relationships/image" Target="../media/image820.png"/><Relationship Id="rId48" Type="http://schemas.openxmlformats.org/officeDocument/2006/relationships/customXml" Target="../ink/ink6765.xml"/><Relationship Id="rId56" Type="http://schemas.openxmlformats.org/officeDocument/2006/relationships/customXml" Target="../ink/ink6769.xml"/><Relationship Id="rId64" Type="http://schemas.openxmlformats.org/officeDocument/2006/relationships/customXml" Target="../ink/ink6773.xml"/><Relationship Id="rId69" Type="http://schemas.openxmlformats.org/officeDocument/2006/relationships/image" Target="../media/image833.png"/><Relationship Id="rId77" Type="http://schemas.openxmlformats.org/officeDocument/2006/relationships/image" Target="../media/image837.png"/><Relationship Id="rId8" Type="http://schemas.openxmlformats.org/officeDocument/2006/relationships/customXml" Target="../ink/ink6745.xml"/><Relationship Id="rId51" Type="http://schemas.openxmlformats.org/officeDocument/2006/relationships/image" Target="../media/image824.png"/><Relationship Id="rId72" Type="http://schemas.openxmlformats.org/officeDocument/2006/relationships/customXml" Target="../ink/ink6777.xml"/><Relationship Id="rId80" Type="http://schemas.openxmlformats.org/officeDocument/2006/relationships/customXml" Target="../ink/ink6781.xml"/><Relationship Id="rId85" Type="http://schemas.openxmlformats.org/officeDocument/2006/relationships/image" Target="../media/image841.png"/><Relationship Id="rId3" Type="http://schemas.openxmlformats.org/officeDocument/2006/relationships/image" Target="../media/image800.png"/><Relationship Id="rId12" Type="http://schemas.openxmlformats.org/officeDocument/2006/relationships/customXml" Target="../ink/ink6747.xml"/><Relationship Id="rId17" Type="http://schemas.openxmlformats.org/officeDocument/2006/relationships/image" Target="../media/image807.png"/><Relationship Id="rId25" Type="http://schemas.openxmlformats.org/officeDocument/2006/relationships/image" Target="../media/image811.png"/><Relationship Id="rId33" Type="http://schemas.openxmlformats.org/officeDocument/2006/relationships/image" Target="../media/image815.png"/><Relationship Id="rId38" Type="http://schemas.openxmlformats.org/officeDocument/2006/relationships/customXml" Target="../ink/ink6760.xml"/><Relationship Id="rId46" Type="http://schemas.openxmlformats.org/officeDocument/2006/relationships/customXml" Target="../ink/ink6764.xml"/><Relationship Id="rId59" Type="http://schemas.openxmlformats.org/officeDocument/2006/relationships/image" Target="../media/image828.png"/><Relationship Id="rId67" Type="http://schemas.openxmlformats.org/officeDocument/2006/relationships/image" Target="../media/image832.png"/><Relationship Id="rId20" Type="http://schemas.openxmlformats.org/officeDocument/2006/relationships/customXml" Target="../ink/ink6751.xml"/><Relationship Id="rId41" Type="http://schemas.openxmlformats.org/officeDocument/2006/relationships/image" Target="../media/image819.png"/><Relationship Id="rId54" Type="http://schemas.openxmlformats.org/officeDocument/2006/relationships/customXml" Target="../ink/ink6768.xml"/><Relationship Id="rId62" Type="http://schemas.openxmlformats.org/officeDocument/2006/relationships/customXml" Target="../ink/ink6772.xml"/><Relationship Id="rId70" Type="http://schemas.openxmlformats.org/officeDocument/2006/relationships/customXml" Target="../ink/ink6776.xml"/><Relationship Id="rId75" Type="http://schemas.openxmlformats.org/officeDocument/2006/relationships/image" Target="../media/image836.png"/><Relationship Id="rId83" Type="http://schemas.openxmlformats.org/officeDocument/2006/relationships/image" Target="../media/image84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744.xml"/><Relationship Id="rId15" Type="http://schemas.openxmlformats.org/officeDocument/2006/relationships/image" Target="../media/image806.png"/><Relationship Id="rId23" Type="http://schemas.openxmlformats.org/officeDocument/2006/relationships/image" Target="../media/image810.png"/><Relationship Id="rId28" Type="http://schemas.openxmlformats.org/officeDocument/2006/relationships/customXml" Target="../ink/ink6755.xml"/><Relationship Id="rId36" Type="http://schemas.openxmlformats.org/officeDocument/2006/relationships/customXml" Target="../ink/ink6759.xml"/><Relationship Id="rId49" Type="http://schemas.openxmlformats.org/officeDocument/2006/relationships/image" Target="../media/image823.png"/><Relationship Id="rId57" Type="http://schemas.openxmlformats.org/officeDocument/2006/relationships/image" Target="../media/image827.png"/><Relationship Id="rId10" Type="http://schemas.openxmlformats.org/officeDocument/2006/relationships/customXml" Target="../ink/ink6746.xml"/><Relationship Id="rId31" Type="http://schemas.openxmlformats.org/officeDocument/2006/relationships/image" Target="../media/image814.png"/><Relationship Id="rId44" Type="http://schemas.openxmlformats.org/officeDocument/2006/relationships/customXml" Target="../ink/ink6763.xml"/><Relationship Id="rId52" Type="http://schemas.openxmlformats.org/officeDocument/2006/relationships/customXml" Target="../ink/ink6767.xml"/><Relationship Id="rId60" Type="http://schemas.openxmlformats.org/officeDocument/2006/relationships/customXml" Target="../ink/ink6771.xml"/><Relationship Id="rId65" Type="http://schemas.openxmlformats.org/officeDocument/2006/relationships/image" Target="../media/image831.png"/><Relationship Id="rId73" Type="http://schemas.openxmlformats.org/officeDocument/2006/relationships/image" Target="../media/image835.png"/><Relationship Id="rId78" Type="http://schemas.openxmlformats.org/officeDocument/2006/relationships/customXml" Target="../ink/ink6780.xml"/><Relationship Id="rId81" Type="http://schemas.openxmlformats.org/officeDocument/2006/relationships/image" Target="../media/image839.png"/><Relationship Id="rId86" Type="http://schemas.openxmlformats.org/officeDocument/2006/relationships/customXml" Target="../ink/ink6784.xml"/><Relationship Id="rId4" Type="http://schemas.openxmlformats.org/officeDocument/2006/relationships/customXml" Target="../ink/ink6743.xml"/><Relationship Id="rId9" Type="http://schemas.openxmlformats.org/officeDocument/2006/relationships/image" Target="../media/image803.png"/><Relationship Id="rId13" Type="http://schemas.openxmlformats.org/officeDocument/2006/relationships/image" Target="../media/image805.png"/><Relationship Id="rId18" Type="http://schemas.openxmlformats.org/officeDocument/2006/relationships/customXml" Target="../ink/ink6750.xml"/><Relationship Id="rId39" Type="http://schemas.openxmlformats.org/officeDocument/2006/relationships/image" Target="../media/image818.png"/><Relationship Id="rId34" Type="http://schemas.openxmlformats.org/officeDocument/2006/relationships/customXml" Target="../ink/ink6758.xml"/><Relationship Id="rId50" Type="http://schemas.openxmlformats.org/officeDocument/2006/relationships/customXml" Target="../ink/ink6766.xml"/><Relationship Id="rId55" Type="http://schemas.openxmlformats.org/officeDocument/2006/relationships/image" Target="../media/image826.png"/><Relationship Id="rId76" Type="http://schemas.openxmlformats.org/officeDocument/2006/relationships/customXml" Target="../ink/ink6779.xml"/><Relationship Id="rId7" Type="http://schemas.openxmlformats.org/officeDocument/2006/relationships/image" Target="../media/image802.png"/><Relationship Id="rId71" Type="http://schemas.openxmlformats.org/officeDocument/2006/relationships/image" Target="../media/image834.png"/><Relationship Id="rId2" Type="http://schemas.openxmlformats.org/officeDocument/2006/relationships/customXml" Target="../ink/ink6742.xml"/><Relationship Id="rId29" Type="http://schemas.openxmlformats.org/officeDocument/2006/relationships/image" Target="../media/image813.png"/><Relationship Id="rId24" Type="http://schemas.openxmlformats.org/officeDocument/2006/relationships/customXml" Target="../ink/ink6753.xml"/><Relationship Id="rId40" Type="http://schemas.openxmlformats.org/officeDocument/2006/relationships/customXml" Target="../ink/ink6761.xml"/><Relationship Id="rId45" Type="http://schemas.openxmlformats.org/officeDocument/2006/relationships/image" Target="../media/image821.png"/><Relationship Id="rId66" Type="http://schemas.openxmlformats.org/officeDocument/2006/relationships/customXml" Target="../ink/ink6774.xml"/><Relationship Id="rId87" Type="http://schemas.openxmlformats.org/officeDocument/2006/relationships/image" Target="../media/image842.png"/><Relationship Id="rId61" Type="http://schemas.openxmlformats.org/officeDocument/2006/relationships/image" Target="../media/image829.png"/><Relationship Id="rId82" Type="http://schemas.openxmlformats.org/officeDocument/2006/relationships/customXml" Target="../ink/ink6782.xml"/></Relationships>
</file>

<file path=ppt/slides/_rels/slide11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797.xml"/><Relationship Id="rId21" Type="http://schemas.openxmlformats.org/officeDocument/2006/relationships/image" Target="../media/image809.png"/><Relationship Id="rId42" Type="http://schemas.openxmlformats.org/officeDocument/2006/relationships/customXml" Target="../ink/ink6805.xml"/><Relationship Id="rId47" Type="http://schemas.openxmlformats.org/officeDocument/2006/relationships/image" Target="../media/image822.png"/><Relationship Id="rId63" Type="http://schemas.openxmlformats.org/officeDocument/2006/relationships/image" Target="../media/image830.png"/><Relationship Id="rId68" Type="http://schemas.openxmlformats.org/officeDocument/2006/relationships/customXml" Target="../ink/ink6818.xml"/><Relationship Id="rId84" Type="http://schemas.openxmlformats.org/officeDocument/2006/relationships/customXml" Target="../ink/ink6826.xml"/><Relationship Id="rId89" Type="http://schemas.openxmlformats.org/officeDocument/2006/relationships/image" Target="../media/image843.png"/><Relationship Id="rId16" Type="http://schemas.openxmlformats.org/officeDocument/2006/relationships/customXml" Target="../ink/ink6792.xml"/><Relationship Id="rId11" Type="http://schemas.openxmlformats.org/officeDocument/2006/relationships/image" Target="../media/image804.png"/><Relationship Id="rId32" Type="http://schemas.openxmlformats.org/officeDocument/2006/relationships/customXml" Target="../ink/ink6800.xml"/><Relationship Id="rId37" Type="http://schemas.openxmlformats.org/officeDocument/2006/relationships/image" Target="../media/image817.png"/><Relationship Id="rId53" Type="http://schemas.openxmlformats.org/officeDocument/2006/relationships/image" Target="../media/image825.png"/><Relationship Id="rId58" Type="http://schemas.openxmlformats.org/officeDocument/2006/relationships/customXml" Target="../ink/ink6813.xml"/><Relationship Id="rId74" Type="http://schemas.openxmlformats.org/officeDocument/2006/relationships/customXml" Target="../ink/ink6821.xml"/><Relationship Id="rId79" Type="http://schemas.openxmlformats.org/officeDocument/2006/relationships/image" Target="../media/image838.png"/><Relationship Id="rId5" Type="http://schemas.openxmlformats.org/officeDocument/2006/relationships/image" Target="../media/image801.png"/><Relationship Id="rId90" Type="http://schemas.openxmlformats.org/officeDocument/2006/relationships/customXml" Target="../ink/ink6829.xml"/><Relationship Id="rId14" Type="http://schemas.openxmlformats.org/officeDocument/2006/relationships/customXml" Target="../ink/ink6791.xml"/><Relationship Id="rId22" Type="http://schemas.openxmlformats.org/officeDocument/2006/relationships/customXml" Target="../ink/ink6795.xml"/><Relationship Id="rId27" Type="http://schemas.openxmlformats.org/officeDocument/2006/relationships/image" Target="../media/image812.png"/><Relationship Id="rId30" Type="http://schemas.openxmlformats.org/officeDocument/2006/relationships/customXml" Target="../ink/ink6799.xml"/><Relationship Id="rId35" Type="http://schemas.openxmlformats.org/officeDocument/2006/relationships/image" Target="../media/image816.png"/><Relationship Id="rId43" Type="http://schemas.openxmlformats.org/officeDocument/2006/relationships/image" Target="../media/image820.png"/><Relationship Id="rId48" Type="http://schemas.openxmlformats.org/officeDocument/2006/relationships/customXml" Target="../ink/ink6808.xml"/><Relationship Id="rId56" Type="http://schemas.openxmlformats.org/officeDocument/2006/relationships/customXml" Target="../ink/ink6812.xml"/><Relationship Id="rId64" Type="http://schemas.openxmlformats.org/officeDocument/2006/relationships/customXml" Target="../ink/ink6816.xml"/><Relationship Id="rId69" Type="http://schemas.openxmlformats.org/officeDocument/2006/relationships/image" Target="../media/image833.png"/><Relationship Id="rId77" Type="http://schemas.openxmlformats.org/officeDocument/2006/relationships/image" Target="../media/image837.png"/><Relationship Id="rId8" Type="http://schemas.openxmlformats.org/officeDocument/2006/relationships/customXml" Target="../ink/ink6788.xml"/><Relationship Id="rId51" Type="http://schemas.openxmlformats.org/officeDocument/2006/relationships/image" Target="../media/image824.png"/><Relationship Id="rId72" Type="http://schemas.openxmlformats.org/officeDocument/2006/relationships/customXml" Target="../ink/ink6820.xml"/><Relationship Id="rId80" Type="http://schemas.openxmlformats.org/officeDocument/2006/relationships/customXml" Target="../ink/ink6824.xml"/><Relationship Id="rId85" Type="http://schemas.openxmlformats.org/officeDocument/2006/relationships/image" Target="../media/image841.png"/><Relationship Id="rId3" Type="http://schemas.openxmlformats.org/officeDocument/2006/relationships/image" Target="../media/image800.png"/><Relationship Id="rId12" Type="http://schemas.openxmlformats.org/officeDocument/2006/relationships/customXml" Target="../ink/ink6790.xml"/><Relationship Id="rId17" Type="http://schemas.openxmlformats.org/officeDocument/2006/relationships/image" Target="../media/image807.png"/><Relationship Id="rId25" Type="http://schemas.openxmlformats.org/officeDocument/2006/relationships/image" Target="../media/image811.png"/><Relationship Id="rId33" Type="http://schemas.openxmlformats.org/officeDocument/2006/relationships/image" Target="../media/image815.png"/><Relationship Id="rId38" Type="http://schemas.openxmlformats.org/officeDocument/2006/relationships/customXml" Target="../ink/ink6803.xml"/><Relationship Id="rId46" Type="http://schemas.openxmlformats.org/officeDocument/2006/relationships/customXml" Target="../ink/ink6807.xml"/><Relationship Id="rId59" Type="http://schemas.openxmlformats.org/officeDocument/2006/relationships/image" Target="../media/image828.png"/><Relationship Id="rId67" Type="http://schemas.openxmlformats.org/officeDocument/2006/relationships/image" Target="../media/image832.png"/><Relationship Id="rId20" Type="http://schemas.openxmlformats.org/officeDocument/2006/relationships/customXml" Target="../ink/ink6794.xml"/><Relationship Id="rId41" Type="http://schemas.openxmlformats.org/officeDocument/2006/relationships/image" Target="../media/image819.png"/><Relationship Id="rId54" Type="http://schemas.openxmlformats.org/officeDocument/2006/relationships/customXml" Target="../ink/ink6811.xml"/><Relationship Id="rId62" Type="http://schemas.openxmlformats.org/officeDocument/2006/relationships/customXml" Target="../ink/ink6815.xml"/><Relationship Id="rId70" Type="http://schemas.openxmlformats.org/officeDocument/2006/relationships/customXml" Target="../ink/ink6819.xml"/><Relationship Id="rId75" Type="http://schemas.openxmlformats.org/officeDocument/2006/relationships/image" Target="../media/image836.png"/><Relationship Id="rId83" Type="http://schemas.openxmlformats.org/officeDocument/2006/relationships/image" Target="../media/image840.png"/><Relationship Id="rId88" Type="http://schemas.openxmlformats.org/officeDocument/2006/relationships/customXml" Target="../ink/ink6828.xml"/><Relationship Id="rId91" Type="http://schemas.openxmlformats.org/officeDocument/2006/relationships/image" Target="../media/image84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787.xml"/><Relationship Id="rId15" Type="http://schemas.openxmlformats.org/officeDocument/2006/relationships/image" Target="../media/image806.png"/><Relationship Id="rId23" Type="http://schemas.openxmlformats.org/officeDocument/2006/relationships/image" Target="../media/image810.png"/><Relationship Id="rId28" Type="http://schemas.openxmlformats.org/officeDocument/2006/relationships/customXml" Target="../ink/ink6798.xml"/><Relationship Id="rId36" Type="http://schemas.openxmlformats.org/officeDocument/2006/relationships/customXml" Target="../ink/ink6802.xml"/><Relationship Id="rId49" Type="http://schemas.openxmlformats.org/officeDocument/2006/relationships/image" Target="../media/image823.png"/><Relationship Id="rId57" Type="http://schemas.openxmlformats.org/officeDocument/2006/relationships/image" Target="../media/image827.png"/><Relationship Id="rId10" Type="http://schemas.openxmlformats.org/officeDocument/2006/relationships/customXml" Target="../ink/ink6789.xml"/><Relationship Id="rId31" Type="http://schemas.openxmlformats.org/officeDocument/2006/relationships/image" Target="../media/image814.png"/><Relationship Id="rId44" Type="http://schemas.openxmlformats.org/officeDocument/2006/relationships/customXml" Target="../ink/ink6806.xml"/><Relationship Id="rId52" Type="http://schemas.openxmlformats.org/officeDocument/2006/relationships/customXml" Target="../ink/ink6810.xml"/><Relationship Id="rId60" Type="http://schemas.openxmlformats.org/officeDocument/2006/relationships/customXml" Target="../ink/ink6814.xml"/><Relationship Id="rId65" Type="http://schemas.openxmlformats.org/officeDocument/2006/relationships/image" Target="../media/image831.png"/><Relationship Id="rId73" Type="http://schemas.openxmlformats.org/officeDocument/2006/relationships/image" Target="../media/image835.png"/><Relationship Id="rId78" Type="http://schemas.openxmlformats.org/officeDocument/2006/relationships/customXml" Target="../ink/ink6823.xml"/><Relationship Id="rId81" Type="http://schemas.openxmlformats.org/officeDocument/2006/relationships/image" Target="../media/image839.png"/><Relationship Id="rId86" Type="http://schemas.openxmlformats.org/officeDocument/2006/relationships/customXml" Target="../ink/ink6827.xml"/><Relationship Id="rId4" Type="http://schemas.openxmlformats.org/officeDocument/2006/relationships/customXml" Target="../ink/ink6786.xml"/><Relationship Id="rId9" Type="http://schemas.openxmlformats.org/officeDocument/2006/relationships/image" Target="../media/image803.png"/><Relationship Id="rId13" Type="http://schemas.openxmlformats.org/officeDocument/2006/relationships/image" Target="../media/image805.png"/><Relationship Id="rId18" Type="http://schemas.openxmlformats.org/officeDocument/2006/relationships/customXml" Target="../ink/ink6793.xml"/><Relationship Id="rId39" Type="http://schemas.openxmlformats.org/officeDocument/2006/relationships/image" Target="../media/image818.png"/><Relationship Id="rId34" Type="http://schemas.openxmlformats.org/officeDocument/2006/relationships/customXml" Target="../ink/ink6801.xml"/><Relationship Id="rId50" Type="http://schemas.openxmlformats.org/officeDocument/2006/relationships/customXml" Target="../ink/ink6809.xml"/><Relationship Id="rId55" Type="http://schemas.openxmlformats.org/officeDocument/2006/relationships/image" Target="../media/image826.png"/><Relationship Id="rId76" Type="http://schemas.openxmlformats.org/officeDocument/2006/relationships/customXml" Target="../ink/ink6822.xml"/><Relationship Id="rId7" Type="http://schemas.openxmlformats.org/officeDocument/2006/relationships/image" Target="../media/image802.png"/><Relationship Id="rId71" Type="http://schemas.openxmlformats.org/officeDocument/2006/relationships/image" Target="../media/image834.png"/><Relationship Id="rId2" Type="http://schemas.openxmlformats.org/officeDocument/2006/relationships/customXml" Target="../ink/ink6785.xml"/><Relationship Id="rId29" Type="http://schemas.openxmlformats.org/officeDocument/2006/relationships/image" Target="../media/image813.png"/><Relationship Id="rId24" Type="http://schemas.openxmlformats.org/officeDocument/2006/relationships/customXml" Target="../ink/ink6796.xml"/><Relationship Id="rId40" Type="http://schemas.openxmlformats.org/officeDocument/2006/relationships/customXml" Target="../ink/ink6804.xml"/><Relationship Id="rId45" Type="http://schemas.openxmlformats.org/officeDocument/2006/relationships/image" Target="../media/image821.png"/><Relationship Id="rId66" Type="http://schemas.openxmlformats.org/officeDocument/2006/relationships/customXml" Target="../ink/ink6817.xml"/><Relationship Id="rId87" Type="http://schemas.openxmlformats.org/officeDocument/2006/relationships/image" Target="../media/image842.png"/><Relationship Id="rId61" Type="http://schemas.openxmlformats.org/officeDocument/2006/relationships/image" Target="../media/image829.png"/><Relationship Id="rId82" Type="http://schemas.openxmlformats.org/officeDocument/2006/relationships/customXml" Target="../ink/ink6825.xml"/><Relationship Id="rId19" Type="http://schemas.openxmlformats.org/officeDocument/2006/relationships/image" Target="../media/image808.png"/></Relationships>
</file>

<file path=ppt/slides/_rels/slide11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6842.xml"/><Relationship Id="rId21" Type="http://schemas.openxmlformats.org/officeDocument/2006/relationships/image" Target="../media/image809.png"/><Relationship Id="rId42" Type="http://schemas.openxmlformats.org/officeDocument/2006/relationships/customXml" Target="../ink/ink6850.xml"/><Relationship Id="rId47" Type="http://schemas.openxmlformats.org/officeDocument/2006/relationships/image" Target="../media/image822.png"/><Relationship Id="rId63" Type="http://schemas.openxmlformats.org/officeDocument/2006/relationships/image" Target="../media/image830.png"/><Relationship Id="rId68" Type="http://schemas.openxmlformats.org/officeDocument/2006/relationships/customXml" Target="../ink/ink6863.xml"/><Relationship Id="rId84" Type="http://schemas.openxmlformats.org/officeDocument/2006/relationships/customXml" Target="../ink/ink6871.xml"/><Relationship Id="rId89" Type="http://schemas.openxmlformats.org/officeDocument/2006/relationships/image" Target="../media/image843.png"/><Relationship Id="rId16" Type="http://schemas.openxmlformats.org/officeDocument/2006/relationships/customXml" Target="../ink/ink6837.xml"/><Relationship Id="rId11" Type="http://schemas.openxmlformats.org/officeDocument/2006/relationships/image" Target="../media/image804.png"/><Relationship Id="rId32" Type="http://schemas.openxmlformats.org/officeDocument/2006/relationships/customXml" Target="../ink/ink6845.xml"/><Relationship Id="rId37" Type="http://schemas.openxmlformats.org/officeDocument/2006/relationships/image" Target="../media/image817.png"/><Relationship Id="rId53" Type="http://schemas.openxmlformats.org/officeDocument/2006/relationships/image" Target="../media/image825.png"/><Relationship Id="rId58" Type="http://schemas.openxmlformats.org/officeDocument/2006/relationships/customXml" Target="../ink/ink6858.xml"/><Relationship Id="rId74" Type="http://schemas.openxmlformats.org/officeDocument/2006/relationships/customXml" Target="../ink/ink6866.xml"/><Relationship Id="rId79" Type="http://schemas.openxmlformats.org/officeDocument/2006/relationships/image" Target="../media/image838.png"/><Relationship Id="rId102" Type="http://schemas.openxmlformats.org/officeDocument/2006/relationships/customXml" Target="../ink/ink6880.xml"/><Relationship Id="rId5" Type="http://schemas.openxmlformats.org/officeDocument/2006/relationships/image" Target="../media/image801.png"/><Relationship Id="rId90" Type="http://schemas.openxmlformats.org/officeDocument/2006/relationships/customXml" Target="../ink/ink6874.xml"/><Relationship Id="rId95" Type="http://schemas.openxmlformats.org/officeDocument/2006/relationships/image" Target="../media/image846.png"/><Relationship Id="rId22" Type="http://schemas.openxmlformats.org/officeDocument/2006/relationships/customXml" Target="../ink/ink6840.xml"/><Relationship Id="rId27" Type="http://schemas.openxmlformats.org/officeDocument/2006/relationships/image" Target="../media/image812.png"/><Relationship Id="rId43" Type="http://schemas.openxmlformats.org/officeDocument/2006/relationships/image" Target="../media/image820.png"/><Relationship Id="rId48" Type="http://schemas.openxmlformats.org/officeDocument/2006/relationships/customXml" Target="../ink/ink6853.xml"/><Relationship Id="rId64" Type="http://schemas.openxmlformats.org/officeDocument/2006/relationships/customXml" Target="../ink/ink6861.xml"/><Relationship Id="rId69" Type="http://schemas.openxmlformats.org/officeDocument/2006/relationships/image" Target="../media/image833.png"/><Relationship Id="rId80" Type="http://schemas.openxmlformats.org/officeDocument/2006/relationships/customXml" Target="../ink/ink6869.xml"/><Relationship Id="rId85" Type="http://schemas.openxmlformats.org/officeDocument/2006/relationships/image" Target="../media/image841.png"/><Relationship Id="rId12" Type="http://schemas.openxmlformats.org/officeDocument/2006/relationships/customXml" Target="../ink/ink6835.xml"/><Relationship Id="rId17" Type="http://schemas.openxmlformats.org/officeDocument/2006/relationships/image" Target="../media/image807.png"/><Relationship Id="rId25" Type="http://schemas.openxmlformats.org/officeDocument/2006/relationships/image" Target="../media/image811.png"/><Relationship Id="rId33" Type="http://schemas.openxmlformats.org/officeDocument/2006/relationships/image" Target="../media/image815.png"/><Relationship Id="rId38" Type="http://schemas.openxmlformats.org/officeDocument/2006/relationships/customXml" Target="../ink/ink6848.xml"/><Relationship Id="rId46" Type="http://schemas.openxmlformats.org/officeDocument/2006/relationships/customXml" Target="../ink/ink6852.xml"/><Relationship Id="rId59" Type="http://schemas.openxmlformats.org/officeDocument/2006/relationships/image" Target="../media/image828.png"/><Relationship Id="rId67" Type="http://schemas.openxmlformats.org/officeDocument/2006/relationships/image" Target="../media/image832.png"/><Relationship Id="rId103" Type="http://schemas.openxmlformats.org/officeDocument/2006/relationships/image" Target="../media/image850.png"/><Relationship Id="rId20" Type="http://schemas.openxmlformats.org/officeDocument/2006/relationships/customXml" Target="../ink/ink6839.xml"/><Relationship Id="rId41" Type="http://schemas.openxmlformats.org/officeDocument/2006/relationships/image" Target="../media/image819.png"/><Relationship Id="rId54" Type="http://schemas.openxmlformats.org/officeDocument/2006/relationships/customXml" Target="../ink/ink6856.xml"/><Relationship Id="rId62" Type="http://schemas.openxmlformats.org/officeDocument/2006/relationships/customXml" Target="../ink/ink6860.xml"/><Relationship Id="rId70" Type="http://schemas.openxmlformats.org/officeDocument/2006/relationships/customXml" Target="../ink/ink6864.xml"/><Relationship Id="rId75" Type="http://schemas.openxmlformats.org/officeDocument/2006/relationships/image" Target="../media/image836.png"/><Relationship Id="rId83" Type="http://schemas.openxmlformats.org/officeDocument/2006/relationships/image" Target="../media/image840.png"/><Relationship Id="rId88" Type="http://schemas.openxmlformats.org/officeDocument/2006/relationships/customXml" Target="../ink/ink6873.xml"/><Relationship Id="rId91" Type="http://schemas.openxmlformats.org/officeDocument/2006/relationships/image" Target="../media/image844.png"/><Relationship Id="rId96" Type="http://schemas.openxmlformats.org/officeDocument/2006/relationships/customXml" Target="../ink/ink687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832.xml"/><Relationship Id="rId15" Type="http://schemas.openxmlformats.org/officeDocument/2006/relationships/image" Target="../media/image806.png"/><Relationship Id="rId23" Type="http://schemas.openxmlformats.org/officeDocument/2006/relationships/image" Target="../media/image810.png"/><Relationship Id="rId28" Type="http://schemas.openxmlformats.org/officeDocument/2006/relationships/customXml" Target="../ink/ink6843.xml"/><Relationship Id="rId36" Type="http://schemas.openxmlformats.org/officeDocument/2006/relationships/customXml" Target="../ink/ink6847.xml"/><Relationship Id="rId49" Type="http://schemas.openxmlformats.org/officeDocument/2006/relationships/image" Target="../media/image823.png"/><Relationship Id="rId57" Type="http://schemas.openxmlformats.org/officeDocument/2006/relationships/image" Target="../media/image827.png"/><Relationship Id="rId10" Type="http://schemas.openxmlformats.org/officeDocument/2006/relationships/customXml" Target="../ink/ink6834.xml"/><Relationship Id="rId31" Type="http://schemas.openxmlformats.org/officeDocument/2006/relationships/image" Target="../media/image814.png"/><Relationship Id="rId44" Type="http://schemas.openxmlformats.org/officeDocument/2006/relationships/customXml" Target="../ink/ink6851.xml"/><Relationship Id="rId52" Type="http://schemas.openxmlformats.org/officeDocument/2006/relationships/customXml" Target="../ink/ink6855.xml"/><Relationship Id="rId60" Type="http://schemas.openxmlformats.org/officeDocument/2006/relationships/customXml" Target="../ink/ink6859.xml"/><Relationship Id="rId65" Type="http://schemas.openxmlformats.org/officeDocument/2006/relationships/image" Target="../media/image831.png"/><Relationship Id="rId73" Type="http://schemas.openxmlformats.org/officeDocument/2006/relationships/image" Target="../media/image835.png"/><Relationship Id="rId78" Type="http://schemas.openxmlformats.org/officeDocument/2006/relationships/customXml" Target="../ink/ink6868.xml"/><Relationship Id="rId81" Type="http://schemas.openxmlformats.org/officeDocument/2006/relationships/image" Target="../media/image839.png"/><Relationship Id="rId86" Type="http://schemas.openxmlformats.org/officeDocument/2006/relationships/customXml" Target="../ink/ink6872.xml"/><Relationship Id="rId94" Type="http://schemas.openxmlformats.org/officeDocument/2006/relationships/customXml" Target="../ink/ink6876.xml"/><Relationship Id="rId99" Type="http://schemas.openxmlformats.org/officeDocument/2006/relationships/image" Target="../media/image848.png"/><Relationship Id="rId101" Type="http://schemas.openxmlformats.org/officeDocument/2006/relationships/image" Target="../media/image849.png"/><Relationship Id="rId4" Type="http://schemas.openxmlformats.org/officeDocument/2006/relationships/customXml" Target="../ink/ink6831.xml"/><Relationship Id="rId9" Type="http://schemas.openxmlformats.org/officeDocument/2006/relationships/image" Target="../media/image803.png"/><Relationship Id="rId13" Type="http://schemas.openxmlformats.org/officeDocument/2006/relationships/image" Target="../media/image805.png"/><Relationship Id="rId18" Type="http://schemas.openxmlformats.org/officeDocument/2006/relationships/customXml" Target="../ink/ink6838.xml"/><Relationship Id="rId39" Type="http://schemas.openxmlformats.org/officeDocument/2006/relationships/image" Target="../media/image818.png"/><Relationship Id="rId34" Type="http://schemas.openxmlformats.org/officeDocument/2006/relationships/customXml" Target="../ink/ink6846.xml"/><Relationship Id="rId50" Type="http://schemas.openxmlformats.org/officeDocument/2006/relationships/customXml" Target="../ink/ink6854.xml"/><Relationship Id="rId55" Type="http://schemas.openxmlformats.org/officeDocument/2006/relationships/image" Target="../media/image826.png"/><Relationship Id="rId76" Type="http://schemas.openxmlformats.org/officeDocument/2006/relationships/customXml" Target="../ink/ink6867.xml"/><Relationship Id="rId97" Type="http://schemas.openxmlformats.org/officeDocument/2006/relationships/image" Target="../media/image847.png"/><Relationship Id="rId7" Type="http://schemas.openxmlformats.org/officeDocument/2006/relationships/image" Target="../media/image802.png"/><Relationship Id="rId71" Type="http://schemas.openxmlformats.org/officeDocument/2006/relationships/image" Target="../media/image834.png"/><Relationship Id="rId92" Type="http://schemas.openxmlformats.org/officeDocument/2006/relationships/customXml" Target="../ink/ink6875.xml"/><Relationship Id="rId2" Type="http://schemas.openxmlformats.org/officeDocument/2006/relationships/customXml" Target="../ink/ink6830.xml"/><Relationship Id="rId29" Type="http://schemas.openxmlformats.org/officeDocument/2006/relationships/image" Target="../media/image813.png"/><Relationship Id="rId24" Type="http://schemas.openxmlformats.org/officeDocument/2006/relationships/customXml" Target="../ink/ink6841.xml"/><Relationship Id="rId40" Type="http://schemas.openxmlformats.org/officeDocument/2006/relationships/customXml" Target="../ink/ink6849.xml"/><Relationship Id="rId45" Type="http://schemas.openxmlformats.org/officeDocument/2006/relationships/image" Target="../media/image821.png"/><Relationship Id="rId66" Type="http://schemas.openxmlformats.org/officeDocument/2006/relationships/customXml" Target="../ink/ink6862.xml"/><Relationship Id="rId87" Type="http://schemas.openxmlformats.org/officeDocument/2006/relationships/image" Target="../media/image842.png"/><Relationship Id="rId61" Type="http://schemas.openxmlformats.org/officeDocument/2006/relationships/image" Target="../media/image829.png"/><Relationship Id="rId82" Type="http://schemas.openxmlformats.org/officeDocument/2006/relationships/customXml" Target="../ink/ink6870.xml"/><Relationship Id="rId19" Type="http://schemas.openxmlformats.org/officeDocument/2006/relationships/image" Target="../media/image808.png"/><Relationship Id="rId14" Type="http://schemas.openxmlformats.org/officeDocument/2006/relationships/customXml" Target="../ink/ink6836.xml"/><Relationship Id="rId30" Type="http://schemas.openxmlformats.org/officeDocument/2006/relationships/customXml" Target="../ink/ink6844.xml"/><Relationship Id="rId35" Type="http://schemas.openxmlformats.org/officeDocument/2006/relationships/image" Target="../media/image816.png"/><Relationship Id="rId56" Type="http://schemas.openxmlformats.org/officeDocument/2006/relationships/customXml" Target="../ink/ink6857.xml"/><Relationship Id="rId77" Type="http://schemas.openxmlformats.org/officeDocument/2006/relationships/image" Target="../media/image837.png"/><Relationship Id="rId100" Type="http://schemas.openxmlformats.org/officeDocument/2006/relationships/customXml" Target="../ink/ink6879.xml"/><Relationship Id="rId8" Type="http://schemas.openxmlformats.org/officeDocument/2006/relationships/customXml" Target="../ink/ink6833.xml"/><Relationship Id="rId51" Type="http://schemas.openxmlformats.org/officeDocument/2006/relationships/image" Target="../media/image824.png"/><Relationship Id="rId72" Type="http://schemas.openxmlformats.org/officeDocument/2006/relationships/customXml" Target="../ink/ink6865.xml"/><Relationship Id="rId93" Type="http://schemas.openxmlformats.org/officeDocument/2006/relationships/image" Target="../media/image845.png"/><Relationship Id="rId98" Type="http://schemas.openxmlformats.org/officeDocument/2006/relationships/customXml" Target="../ink/ink6878.xml"/><Relationship Id="rId3" Type="http://schemas.openxmlformats.org/officeDocument/2006/relationships/image" Target="../media/image800.png"/></Relationships>
</file>

<file path=ppt/slides/_rels/slide1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56.png"/><Relationship Id="rId21" Type="http://schemas.openxmlformats.org/officeDocument/2006/relationships/image" Target="../media/image809.png"/><Relationship Id="rId42" Type="http://schemas.openxmlformats.org/officeDocument/2006/relationships/customXml" Target="../ink/ink6901.xml"/><Relationship Id="rId63" Type="http://schemas.openxmlformats.org/officeDocument/2006/relationships/image" Target="../media/image830.png"/><Relationship Id="rId84" Type="http://schemas.openxmlformats.org/officeDocument/2006/relationships/customXml" Target="../ink/ink6922.xml"/><Relationship Id="rId16" Type="http://schemas.openxmlformats.org/officeDocument/2006/relationships/customXml" Target="../ink/ink6888.xml"/><Relationship Id="rId107" Type="http://schemas.openxmlformats.org/officeDocument/2006/relationships/image" Target="../media/image852.png"/><Relationship Id="rId11" Type="http://schemas.openxmlformats.org/officeDocument/2006/relationships/image" Target="../media/image804.png"/><Relationship Id="rId32" Type="http://schemas.openxmlformats.org/officeDocument/2006/relationships/customXml" Target="../ink/ink6896.xml"/><Relationship Id="rId37" Type="http://schemas.openxmlformats.org/officeDocument/2006/relationships/image" Target="../media/image817.png"/><Relationship Id="rId53" Type="http://schemas.openxmlformats.org/officeDocument/2006/relationships/image" Target="../media/image825.png"/><Relationship Id="rId58" Type="http://schemas.openxmlformats.org/officeDocument/2006/relationships/customXml" Target="../ink/ink6909.xml"/><Relationship Id="rId74" Type="http://schemas.openxmlformats.org/officeDocument/2006/relationships/customXml" Target="../ink/ink6917.xml"/><Relationship Id="rId79" Type="http://schemas.openxmlformats.org/officeDocument/2006/relationships/image" Target="../media/image838.png"/><Relationship Id="rId102" Type="http://schemas.openxmlformats.org/officeDocument/2006/relationships/customXml" Target="../ink/ink6931.xml"/><Relationship Id="rId123" Type="http://schemas.openxmlformats.org/officeDocument/2006/relationships/customXml" Target="../ink/ink6942.xml"/><Relationship Id="rId128" Type="http://schemas.openxmlformats.org/officeDocument/2006/relationships/image" Target="../media/image861.png"/><Relationship Id="rId5" Type="http://schemas.openxmlformats.org/officeDocument/2006/relationships/image" Target="../media/image801.png"/><Relationship Id="rId90" Type="http://schemas.openxmlformats.org/officeDocument/2006/relationships/customXml" Target="../ink/ink6925.xml"/><Relationship Id="rId95" Type="http://schemas.openxmlformats.org/officeDocument/2006/relationships/image" Target="../media/image846.png"/><Relationship Id="rId22" Type="http://schemas.openxmlformats.org/officeDocument/2006/relationships/customXml" Target="../ink/ink6891.xml"/><Relationship Id="rId27" Type="http://schemas.openxmlformats.org/officeDocument/2006/relationships/image" Target="../media/image812.png"/><Relationship Id="rId43" Type="http://schemas.openxmlformats.org/officeDocument/2006/relationships/image" Target="../media/image820.png"/><Relationship Id="rId48" Type="http://schemas.openxmlformats.org/officeDocument/2006/relationships/customXml" Target="../ink/ink6904.xml"/><Relationship Id="rId64" Type="http://schemas.openxmlformats.org/officeDocument/2006/relationships/customXml" Target="../ink/ink6912.xml"/><Relationship Id="rId69" Type="http://schemas.openxmlformats.org/officeDocument/2006/relationships/image" Target="../media/image833.png"/><Relationship Id="rId113" Type="http://schemas.openxmlformats.org/officeDocument/2006/relationships/image" Target="../media/image854.png"/><Relationship Id="rId118" Type="http://schemas.openxmlformats.org/officeDocument/2006/relationships/customXml" Target="../ink/ink6939.xml"/><Relationship Id="rId134" Type="http://schemas.openxmlformats.org/officeDocument/2006/relationships/image" Target="../media/image864.png"/><Relationship Id="rId80" Type="http://schemas.openxmlformats.org/officeDocument/2006/relationships/customXml" Target="../ink/ink6920.xml"/><Relationship Id="rId85" Type="http://schemas.openxmlformats.org/officeDocument/2006/relationships/image" Target="../media/image841.png"/><Relationship Id="rId12" Type="http://schemas.openxmlformats.org/officeDocument/2006/relationships/customXml" Target="../ink/ink6886.xml"/><Relationship Id="rId17" Type="http://schemas.openxmlformats.org/officeDocument/2006/relationships/image" Target="../media/image807.png"/><Relationship Id="rId33" Type="http://schemas.openxmlformats.org/officeDocument/2006/relationships/image" Target="../media/image815.png"/><Relationship Id="rId38" Type="http://schemas.openxmlformats.org/officeDocument/2006/relationships/customXml" Target="../ink/ink6899.xml"/><Relationship Id="rId59" Type="http://schemas.openxmlformats.org/officeDocument/2006/relationships/image" Target="../media/image828.png"/><Relationship Id="rId103" Type="http://schemas.openxmlformats.org/officeDocument/2006/relationships/image" Target="../media/image850.png"/><Relationship Id="rId108" Type="http://schemas.openxmlformats.org/officeDocument/2006/relationships/customXml" Target="../ink/ink6934.xml"/><Relationship Id="rId124" Type="http://schemas.openxmlformats.org/officeDocument/2006/relationships/image" Target="../media/image859.png"/><Relationship Id="rId129" Type="http://schemas.openxmlformats.org/officeDocument/2006/relationships/customXml" Target="../ink/ink6945.xml"/><Relationship Id="rId54" Type="http://schemas.openxmlformats.org/officeDocument/2006/relationships/customXml" Target="../ink/ink6907.xml"/><Relationship Id="rId70" Type="http://schemas.openxmlformats.org/officeDocument/2006/relationships/customXml" Target="../ink/ink6915.xml"/><Relationship Id="rId75" Type="http://schemas.openxmlformats.org/officeDocument/2006/relationships/image" Target="../media/image836.png"/><Relationship Id="rId91" Type="http://schemas.openxmlformats.org/officeDocument/2006/relationships/image" Target="../media/image844.png"/><Relationship Id="rId96" Type="http://schemas.openxmlformats.org/officeDocument/2006/relationships/customXml" Target="../ink/ink692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883.xml"/><Relationship Id="rId23" Type="http://schemas.openxmlformats.org/officeDocument/2006/relationships/image" Target="../media/image810.png"/><Relationship Id="rId28" Type="http://schemas.openxmlformats.org/officeDocument/2006/relationships/customXml" Target="../ink/ink6894.xml"/><Relationship Id="rId49" Type="http://schemas.openxmlformats.org/officeDocument/2006/relationships/image" Target="../media/image823.png"/><Relationship Id="rId114" Type="http://schemas.openxmlformats.org/officeDocument/2006/relationships/customXml" Target="../ink/ink6937.xml"/><Relationship Id="rId119" Type="http://schemas.openxmlformats.org/officeDocument/2006/relationships/image" Target="../media/image857.png"/><Relationship Id="rId44" Type="http://schemas.openxmlformats.org/officeDocument/2006/relationships/customXml" Target="../ink/ink6902.xml"/><Relationship Id="rId60" Type="http://schemas.openxmlformats.org/officeDocument/2006/relationships/customXml" Target="../ink/ink6910.xml"/><Relationship Id="rId65" Type="http://schemas.openxmlformats.org/officeDocument/2006/relationships/image" Target="../media/image831.png"/><Relationship Id="rId81" Type="http://schemas.openxmlformats.org/officeDocument/2006/relationships/image" Target="../media/image839.png"/><Relationship Id="rId86" Type="http://schemas.openxmlformats.org/officeDocument/2006/relationships/customXml" Target="../ink/ink6923.xml"/><Relationship Id="rId130" Type="http://schemas.openxmlformats.org/officeDocument/2006/relationships/image" Target="../media/image862.png"/><Relationship Id="rId135" Type="http://schemas.openxmlformats.org/officeDocument/2006/relationships/customXml" Target="../ink/ink6948.xml"/><Relationship Id="rId13" Type="http://schemas.openxmlformats.org/officeDocument/2006/relationships/image" Target="../media/image805.png"/><Relationship Id="rId18" Type="http://schemas.openxmlformats.org/officeDocument/2006/relationships/customXml" Target="../ink/ink6889.xml"/><Relationship Id="rId39" Type="http://schemas.openxmlformats.org/officeDocument/2006/relationships/image" Target="../media/image818.png"/><Relationship Id="rId109" Type="http://schemas.openxmlformats.org/officeDocument/2006/relationships/image" Target="../media/image853.png"/><Relationship Id="rId34" Type="http://schemas.openxmlformats.org/officeDocument/2006/relationships/customXml" Target="../ink/ink6897.xml"/><Relationship Id="rId50" Type="http://schemas.openxmlformats.org/officeDocument/2006/relationships/customXml" Target="../ink/ink6905.xml"/><Relationship Id="rId55" Type="http://schemas.openxmlformats.org/officeDocument/2006/relationships/image" Target="../media/image826.png"/><Relationship Id="rId76" Type="http://schemas.openxmlformats.org/officeDocument/2006/relationships/customXml" Target="../ink/ink6918.xml"/><Relationship Id="rId97" Type="http://schemas.openxmlformats.org/officeDocument/2006/relationships/image" Target="../media/image847.png"/><Relationship Id="rId104" Type="http://schemas.openxmlformats.org/officeDocument/2006/relationships/customXml" Target="../ink/ink6932.xml"/><Relationship Id="rId120" Type="http://schemas.openxmlformats.org/officeDocument/2006/relationships/customXml" Target="../ink/ink6940.xml"/><Relationship Id="rId125" Type="http://schemas.openxmlformats.org/officeDocument/2006/relationships/customXml" Target="../ink/ink6943.xml"/><Relationship Id="rId7" Type="http://schemas.openxmlformats.org/officeDocument/2006/relationships/image" Target="../media/image802.png"/><Relationship Id="rId71" Type="http://schemas.openxmlformats.org/officeDocument/2006/relationships/image" Target="../media/image834.png"/><Relationship Id="rId92" Type="http://schemas.openxmlformats.org/officeDocument/2006/relationships/customXml" Target="../ink/ink6926.xml"/><Relationship Id="rId2" Type="http://schemas.openxmlformats.org/officeDocument/2006/relationships/customXml" Target="../ink/ink6881.xml"/><Relationship Id="rId29" Type="http://schemas.openxmlformats.org/officeDocument/2006/relationships/image" Target="../media/image813.png"/><Relationship Id="rId24" Type="http://schemas.openxmlformats.org/officeDocument/2006/relationships/customXml" Target="../ink/ink6892.xml"/><Relationship Id="rId40" Type="http://schemas.openxmlformats.org/officeDocument/2006/relationships/customXml" Target="../ink/ink6900.xml"/><Relationship Id="rId45" Type="http://schemas.openxmlformats.org/officeDocument/2006/relationships/image" Target="../media/image821.png"/><Relationship Id="rId66" Type="http://schemas.openxmlformats.org/officeDocument/2006/relationships/customXml" Target="../ink/ink6913.xml"/><Relationship Id="rId87" Type="http://schemas.openxmlformats.org/officeDocument/2006/relationships/image" Target="../media/image842.png"/><Relationship Id="rId110" Type="http://schemas.openxmlformats.org/officeDocument/2006/relationships/customXml" Target="../ink/ink6935.xml"/><Relationship Id="rId115" Type="http://schemas.openxmlformats.org/officeDocument/2006/relationships/image" Target="../media/image855.png"/><Relationship Id="rId131" Type="http://schemas.openxmlformats.org/officeDocument/2006/relationships/customXml" Target="../ink/ink6946.xml"/><Relationship Id="rId136" Type="http://schemas.openxmlformats.org/officeDocument/2006/relationships/image" Target="../media/image865.png"/><Relationship Id="rId61" Type="http://schemas.openxmlformats.org/officeDocument/2006/relationships/image" Target="../media/image829.png"/><Relationship Id="rId82" Type="http://schemas.openxmlformats.org/officeDocument/2006/relationships/customXml" Target="../ink/ink6921.xml"/><Relationship Id="rId19" Type="http://schemas.openxmlformats.org/officeDocument/2006/relationships/image" Target="../media/image808.png"/><Relationship Id="rId14" Type="http://schemas.openxmlformats.org/officeDocument/2006/relationships/customXml" Target="../ink/ink6887.xml"/><Relationship Id="rId30" Type="http://schemas.openxmlformats.org/officeDocument/2006/relationships/customXml" Target="../ink/ink6895.xml"/><Relationship Id="rId35" Type="http://schemas.openxmlformats.org/officeDocument/2006/relationships/image" Target="../media/image816.png"/><Relationship Id="rId56" Type="http://schemas.openxmlformats.org/officeDocument/2006/relationships/customXml" Target="../ink/ink6908.xml"/><Relationship Id="rId77" Type="http://schemas.openxmlformats.org/officeDocument/2006/relationships/image" Target="../media/image837.png"/><Relationship Id="rId100" Type="http://schemas.openxmlformats.org/officeDocument/2006/relationships/customXml" Target="../ink/ink6930.xml"/><Relationship Id="rId105" Type="http://schemas.openxmlformats.org/officeDocument/2006/relationships/image" Target="../media/image851.png"/><Relationship Id="rId126" Type="http://schemas.openxmlformats.org/officeDocument/2006/relationships/image" Target="../media/image860.png"/><Relationship Id="rId8" Type="http://schemas.openxmlformats.org/officeDocument/2006/relationships/customXml" Target="../ink/ink6884.xml"/><Relationship Id="rId51" Type="http://schemas.openxmlformats.org/officeDocument/2006/relationships/image" Target="../media/image824.png"/><Relationship Id="rId72" Type="http://schemas.openxmlformats.org/officeDocument/2006/relationships/customXml" Target="../ink/ink6916.xml"/><Relationship Id="rId93" Type="http://schemas.openxmlformats.org/officeDocument/2006/relationships/image" Target="../media/image845.png"/><Relationship Id="rId98" Type="http://schemas.openxmlformats.org/officeDocument/2006/relationships/customXml" Target="../ink/ink6929.xml"/><Relationship Id="rId121" Type="http://schemas.openxmlformats.org/officeDocument/2006/relationships/image" Target="../media/image858.png"/><Relationship Id="rId3" Type="http://schemas.openxmlformats.org/officeDocument/2006/relationships/image" Target="../media/image800.png"/><Relationship Id="rId25" Type="http://schemas.openxmlformats.org/officeDocument/2006/relationships/image" Target="../media/image811.png"/><Relationship Id="rId46" Type="http://schemas.openxmlformats.org/officeDocument/2006/relationships/customXml" Target="../ink/ink6903.xml"/><Relationship Id="rId67" Type="http://schemas.openxmlformats.org/officeDocument/2006/relationships/image" Target="../media/image832.png"/><Relationship Id="rId116" Type="http://schemas.openxmlformats.org/officeDocument/2006/relationships/customXml" Target="../ink/ink6938.xml"/><Relationship Id="rId20" Type="http://schemas.openxmlformats.org/officeDocument/2006/relationships/customXml" Target="../ink/ink6890.xml"/><Relationship Id="rId41" Type="http://schemas.openxmlformats.org/officeDocument/2006/relationships/image" Target="../media/image819.png"/><Relationship Id="rId62" Type="http://schemas.openxmlformats.org/officeDocument/2006/relationships/customXml" Target="../ink/ink6911.xml"/><Relationship Id="rId83" Type="http://schemas.openxmlformats.org/officeDocument/2006/relationships/image" Target="../media/image840.png"/><Relationship Id="rId88" Type="http://schemas.openxmlformats.org/officeDocument/2006/relationships/customXml" Target="../ink/ink6924.xml"/><Relationship Id="rId111" Type="http://schemas.openxmlformats.org/officeDocument/2006/relationships/image" Target="../media/image418.png"/><Relationship Id="rId132" Type="http://schemas.openxmlformats.org/officeDocument/2006/relationships/image" Target="../media/image863.png"/><Relationship Id="rId15" Type="http://schemas.openxmlformats.org/officeDocument/2006/relationships/image" Target="../media/image806.png"/><Relationship Id="rId36" Type="http://schemas.openxmlformats.org/officeDocument/2006/relationships/customXml" Target="../ink/ink6898.xml"/><Relationship Id="rId57" Type="http://schemas.openxmlformats.org/officeDocument/2006/relationships/image" Target="../media/image827.png"/><Relationship Id="rId106" Type="http://schemas.openxmlformats.org/officeDocument/2006/relationships/customXml" Target="../ink/ink6933.xml"/><Relationship Id="rId127" Type="http://schemas.openxmlformats.org/officeDocument/2006/relationships/customXml" Target="../ink/ink6944.xml"/><Relationship Id="rId10" Type="http://schemas.openxmlformats.org/officeDocument/2006/relationships/customXml" Target="../ink/ink6885.xml"/><Relationship Id="rId31" Type="http://schemas.openxmlformats.org/officeDocument/2006/relationships/image" Target="../media/image814.png"/><Relationship Id="rId52" Type="http://schemas.openxmlformats.org/officeDocument/2006/relationships/customXml" Target="../ink/ink6906.xml"/><Relationship Id="rId73" Type="http://schemas.openxmlformats.org/officeDocument/2006/relationships/image" Target="../media/image835.png"/><Relationship Id="rId78" Type="http://schemas.openxmlformats.org/officeDocument/2006/relationships/customXml" Target="../ink/ink6919.xml"/><Relationship Id="rId94" Type="http://schemas.openxmlformats.org/officeDocument/2006/relationships/customXml" Target="../ink/ink6927.xml"/><Relationship Id="rId99" Type="http://schemas.openxmlformats.org/officeDocument/2006/relationships/image" Target="../media/image848.png"/><Relationship Id="rId101" Type="http://schemas.openxmlformats.org/officeDocument/2006/relationships/image" Target="../media/image849.png"/><Relationship Id="rId122" Type="http://schemas.openxmlformats.org/officeDocument/2006/relationships/customXml" Target="../ink/ink6941.xml"/><Relationship Id="rId4" Type="http://schemas.openxmlformats.org/officeDocument/2006/relationships/customXml" Target="../ink/ink6882.xml"/><Relationship Id="rId9" Type="http://schemas.openxmlformats.org/officeDocument/2006/relationships/image" Target="../media/image803.png"/><Relationship Id="rId26" Type="http://schemas.openxmlformats.org/officeDocument/2006/relationships/customXml" Target="../ink/ink6893.xml"/><Relationship Id="rId47" Type="http://schemas.openxmlformats.org/officeDocument/2006/relationships/image" Target="../media/image822.png"/><Relationship Id="rId68" Type="http://schemas.openxmlformats.org/officeDocument/2006/relationships/customXml" Target="../ink/ink6914.xml"/><Relationship Id="rId89" Type="http://schemas.openxmlformats.org/officeDocument/2006/relationships/image" Target="../media/image843.png"/><Relationship Id="rId112" Type="http://schemas.openxmlformats.org/officeDocument/2006/relationships/customXml" Target="../ink/ink6936.xml"/><Relationship Id="rId133" Type="http://schemas.openxmlformats.org/officeDocument/2006/relationships/customXml" Target="../ink/ink6947.xml"/></Relationships>
</file>

<file path=ppt/slides/_rels/slide1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56.png"/><Relationship Id="rId21" Type="http://schemas.openxmlformats.org/officeDocument/2006/relationships/image" Target="../media/image809.png"/><Relationship Id="rId42" Type="http://schemas.openxmlformats.org/officeDocument/2006/relationships/customXml" Target="../ink/ink6969.xml"/><Relationship Id="rId63" Type="http://schemas.openxmlformats.org/officeDocument/2006/relationships/image" Target="../media/image830.png"/><Relationship Id="rId84" Type="http://schemas.openxmlformats.org/officeDocument/2006/relationships/customXml" Target="../ink/ink6990.xml"/><Relationship Id="rId138" Type="http://schemas.openxmlformats.org/officeDocument/2006/relationships/image" Target="../media/image866.png"/><Relationship Id="rId16" Type="http://schemas.openxmlformats.org/officeDocument/2006/relationships/customXml" Target="../ink/ink6956.xml"/><Relationship Id="rId107" Type="http://schemas.openxmlformats.org/officeDocument/2006/relationships/image" Target="../media/image852.png"/><Relationship Id="rId11" Type="http://schemas.openxmlformats.org/officeDocument/2006/relationships/image" Target="../media/image804.png"/><Relationship Id="rId32" Type="http://schemas.openxmlformats.org/officeDocument/2006/relationships/customXml" Target="../ink/ink6964.xml"/><Relationship Id="rId37" Type="http://schemas.openxmlformats.org/officeDocument/2006/relationships/image" Target="../media/image817.png"/><Relationship Id="rId53" Type="http://schemas.openxmlformats.org/officeDocument/2006/relationships/image" Target="../media/image825.png"/><Relationship Id="rId58" Type="http://schemas.openxmlformats.org/officeDocument/2006/relationships/customXml" Target="../ink/ink6977.xml"/><Relationship Id="rId74" Type="http://schemas.openxmlformats.org/officeDocument/2006/relationships/customXml" Target="../ink/ink6985.xml"/><Relationship Id="rId79" Type="http://schemas.openxmlformats.org/officeDocument/2006/relationships/image" Target="../media/image838.png"/><Relationship Id="rId102" Type="http://schemas.openxmlformats.org/officeDocument/2006/relationships/customXml" Target="../ink/ink6999.xml"/><Relationship Id="rId123" Type="http://schemas.openxmlformats.org/officeDocument/2006/relationships/customXml" Target="../ink/ink7010.xml"/><Relationship Id="rId128" Type="http://schemas.openxmlformats.org/officeDocument/2006/relationships/image" Target="../media/image861.png"/><Relationship Id="rId5" Type="http://schemas.openxmlformats.org/officeDocument/2006/relationships/image" Target="../media/image801.png"/><Relationship Id="rId90" Type="http://schemas.openxmlformats.org/officeDocument/2006/relationships/customXml" Target="../ink/ink6993.xml"/><Relationship Id="rId95" Type="http://schemas.openxmlformats.org/officeDocument/2006/relationships/image" Target="../media/image846.png"/><Relationship Id="rId22" Type="http://schemas.openxmlformats.org/officeDocument/2006/relationships/customXml" Target="../ink/ink6959.xml"/><Relationship Id="rId27" Type="http://schemas.openxmlformats.org/officeDocument/2006/relationships/image" Target="../media/image812.png"/><Relationship Id="rId43" Type="http://schemas.openxmlformats.org/officeDocument/2006/relationships/image" Target="../media/image820.png"/><Relationship Id="rId48" Type="http://schemas.openxmlformats.org/officeDocument/2006/relationships/customXml" Target="../ink/ink6972.xml"/><Relationship Id="rId64" Type="http://schemas.openxmlformats.org/officeDocument/2006/relationships/customXml" Target="../ink/ink6980.xml"/><Relationship Id="rId69" Type="http://schemas.openxmlformats.org/officeDocument/2006/relationships/image" Target="../media/image833.png"/><Relationship Id="rId113" Type="http://schemas.openxmlformats.org/officeDocument/2006/relationships/image" Target="../media/image854.png"/><Relationship Id="rId118" Type="http://schemas.openxmlformats.org/officeDocument/2006/relationships/customXml" Target="../ink/ink7007.xml"/><Relationship Id="rId134" Type="http://schemas.openxmlformats.org/officeDocument/2006/relationships/image" Target="../media/image864.png"/><Relationship Id="rId80" Type="http://schemas.openxmlformats.org/officeDocument/2006/relationships/customXml" Target="../ink/ink6988.xml"/><Relationship Id="rId85" Type="http://schemas.openxmlformats.org/officeDocument/2006/relationships/image" Target="../media/image841.png"/><Relationship Id="rId12" Type="http://schemas.openxmlformats.org/officeDocument/2006/relationships/customXml" Target="../ink/ink6954.xml"/><Relationship Id="rId17" Type="http://schemas.openxmlformats.org/officeDocument/2006/relationships/image" Target="../media/image807.png"/><Relationship Id="rId33" Type="http://schemas.openxmlformats.org/officeDocument/2006/relationships/image" Target="../media/image815.png"/><Relationship Id="rId38" Type="http://schemas.openxmlformats.org/officeDocument/2006/relationships/customXml" Target="../ink/ink6967.xml"/><Relationship Id="rId59" Type="http://schemas.openxmlformats.org/officeDocument/2006/relationships/image" Target="../media/image828.png"/><Relationship Id="rId103" Type="http://schemas.openxmlformats.org/officeDocument/2006/relationships/image" Target="../media/image850.png"/><Relationship Id="rId108" Type="http://schemas.openxmlformats.org/officeDocument/2006/relationships/customXml" Target="../ink/ink7002.xml"/><Relationship Id="rId124" Type="http://schemas.openxmlformats.org/officeDocument/2006/relationships/image" Target="../media/image859.png"/><Relationship Id="rId129" Type="http://schemas.openxmlformats.org/officeDocument/2006/relationships/customXml" Target="../ink/ink7013.xml"/><Relationship Id="rId54" Type="http://schemas.openxmlformats.org/officeDocument/2006/relationships/customXml" Target="../ink/ink6975.xml"/><Relationship Id="rId70" Type="http://schemas.openxmlformats.org/officeDocument/2006/relationships/customXml" Target="../ink/ink6983.xml"/><Relationship Id="rId75" Type="http://schemas.openxmlformats.org/officeDocument/2006/relationships/image" Target="../media/image836.png"/><Relationship Id="rId91" Type="http://schemas.openxmlformats.org/officeDocument/2006/relationships/image" Target="../media/image844.png"/><Relationship Id="rId96" Type="http://schemas.openxmlformats.org/officeDocument/2006/relationships/customXml" Target="../ink/ink6996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6951.xml"/><Relationship Id="rId23" Type="http://schemas.openxmlformats.org/officeDocument/2006/relationships/image" Target="../media/image810.png"/><Relationship Id="rId28" Type="http://schemas.openxmlformats.org/officeDocument/2006/relationships/customXml" Target="../ink/ink6962.xml"/><Relationship Id="rId49" Type="http://schemas.openxmlformats.org/officeDocument/2006/relationships/image" Target="../media/image823.png"/><Relationship Id="rId114" Type="http://schemas.openxmlformats.org/officeDocument/2006/relationships/customXml" Target="../ink/ink7005.xml"/><Relationship Id="rId119" Type="http://schemas.openxmlformats.org/officeDocument/2006/relationships/image" Target="../media/image857.png"/><Relationship Id="rId44" Type="http://schemas.openxmlformats.org/officeDocument/2006/relationships/customXml" Target="../ink/ink6970.xml"/><Relationship Id="rId60" Type="http://schemas.openxmlformats.org/officeDocument/2006/relationships/customXml" Target="../ink/ink6978.xml"/><Relationship Id="rId65" Type="http://schemas.openxmlformats.org/officeDocument/2006/relationships/image" Target="../media/image831.png"/><Relationship Id="rId81" Type="http://schemas.openxmlformats.org/officeDocument/2006/relationships/image" Target="../media/image839.png"/><Relationship Id="rId86" Type="http://schemas.openxmlformats.org/officeDocument/2006/relationships/customXml" Target="../ink/ink6991.xml"/><Relationship Id="rId130" Type="http://schemas.openxmlformats.org/officeDocument/2006/relationships/image" Target="../media/image862.png"/><Relationship Id="rId135" Type="http://schemas.openxmlformats.org/officeDocument/2006/relationships/customXml" Target="../ink/ink7016.xml"/><Relationship Id="rId13" Type="http://schemas.openxmlformats.org/officeDocument/2006/relationships/image" Target="../media/image805.png"/><Relationship Id="rId18" Type="http://schemas.openxmlformats.org/officeDocument/2006/relationships/customXml" Target="../ink/ink6957.xml"/><Relationship Id="rId39" Type="http://schemas.openxmlformats.org/officeDocument/2006/relationships/image" Target="../media/image818.png"/><Relationship Id="rId109" Type="http://schemas.openxmlformats.org/officeDocument/2006/relationships/image" Target="../media/image853.png"/><Relationship Id="rId34" Type="http://schemas.openxmlformats.org/officeDocument/2006/relationships/customXml" Target="../ink/ink6965.xml"/><Relationship Id="rId50" Type="http://schemas.openxmlformats.org/officeDocument/2006/relationships/customXml" Target="../ink/ink6973.xml"/><Relationship Id="rId55" Type="http://schemas.openxmlformats.org/officeDocument/2006/relationships/image" Target="../media/image826.png"/><Relationship Id="rId76" Type="http://schemas.openxmlformats.org/officeDocument/2006/relationships/customXml" Target="../ink/ink6986.xml"/><Relationship Id="rId97" Type="http://schemas.openxmlformats.org/officeDocument/2006/relationships/image" Target="../media/image847.png"/><Relationship Id="rId104" Type="http://schemas.openxmlformats.org/officeDocument/2006/relationships/customXml" Target="../ink/ink7000.xml"/><Relationship Id="rId120" Type="http://schemas.openxmlformats.org/officeDocument/2006/relationships/customXml" Target="../ink/ink7008.xml"/><Relationship Id="rId125" Type="http://schemas.openxmlformats.org/officeDocument/2006/relationships/customXml" Target="../ink/ink7011.xml"/><Relationship Id="rId7" Type="http://schemas.openxmlformats.org/officeDocument/2006/relationships/image" Target="../media/image802.png"/><Relationship Id="rId71" Type="http://schemas.openxmlformats.org/officeDocument/2006/relationships/image" Target="../media/image834.png"/><Relationship Id="rId92" Type="http://schemas.openxmlformats.org/officeDocument/2006/relationships/customXml" Target="../ink/ink6994.xml"/><Relationship Id="rId2" Type="http://schemas.openxmlformats.org/officeDocument/2006/relationships/customXml" Target="../ink/ink6949.xml"/><Relationship Id="rId29" Type="http://schemas.openxmlformats.org/officeDocument/2006/relationships/image" Target="../media/image813.png"/><Relationship Id="rId24" Type="http://schemas.openxmlformats.org/officeDocument/2006/relationships/customXml" Target="../ink/ink6960.xml"/><Relationship Id="rId40" Type="http://schemas.openxmlformats.org/officeDocument/2006/relationships/customXml" Target="../ink/ink6968.xml"/><Relationship Id="rId45" Type="http://schemas.openxmlformats.org/officeDocument/2006/relationships/image" Target="../media/image821.png"/><Relationship Id="rId66" Type="http://schemas.openxmlformats.org/officeDocument/2006/relationships/customXml" Target="../ink/ink6981.xml"/><Relationship Id="rId87" Type="http://schemas.openxmlformats.org/officeDocument/2006/relationships/image" Target="../media/image842.png"/><Relationship Id="rId110" Type="http://schemas.openxmlformats.org/officeDocument/2006/relationships/customXml" Target="../ink/ink7003.xml"/><Relationship Id="rId115" Type="http://schemas.openxmlformats.org/officeDocument/2006/relationships/image" Target="../media/image855.png"/><Relationship Id="rId131" Type="http://schemas.openxmlformats.org/officeDocument/2006/relationships/customXml" Target="../ink/ink7014.xml"/><Relationship Id="rId136" Type="http://schemas.openxmlformats.org/officeDocument/2006/relationships/image" Target="../media/image865.png"/><Relationship Id="rId61" Type="http://schemas.openxmlformats.org/officeDocument/2006/relationships/image" Target="../media/image829.png"/><Relationship Id="rId82" Type="http://schemas.openxmlformats.org/officeDocument/2006/relationships/customXml" Target="../ink/ink6989.xml"/><Relationship Id="rId19" Type="http://schemas.openxmlformats.org/officeDocument/2006/relationships/image" Target="../media/image808.png"/><Relationship Id="rId14" Type="http://schemas.openxmlformats.org/officeDocument/2006/relationships/customXml" Target="../ink/ink6955.xml"/><Relationship Id="rId30" Type="http://schemas.openxmlformats.org/officeDocument/2006/relationships/customXml" Target="../ink/ink6963.xml"/><Relationship Id="rId35" Type="http://schemas.openxmlformats.org/officeDocument/2006/relationships/image" Target="../media/image816.png"/><Relationship Id="rId56" Type="http://schemas.openxmlformats.org/officeDocument/2006/relationships/customXml" Target="../ink/ink6976.xml"/><Relationship Id="rId77" Type="http://schemas.openxmlformats.org/officeDocument/2006/relationships/image" Target="../media/image837.png"/><Relationship Id="rId100" Type="http://schemas.openxmlformats.org/officeDocument/2006/relationships/customXml" Target="../ink/ink6998.xml"/><Relationship Id="rId105" Type="http://schemas.openxmlformats.org/officeDocument/2006/relationships/image" Target="../media/image851.png"/><Relationship Id="rId126" Type="http://schemas.openxmlformats.org/officeDocument/2006/relationships/image" Target="../media/image860.png"/><Relationship Id="rId8" Type="http://schemas.openxmlformats.org/officeDocument/2006/relationships/customXml" Target="../ink/ink6952.xml"/><Relationship Id="rId51" Type="http://schemas.openxmlformats.org/officeDocument/2006/relationships/image" Target="../media/image824.png"/><Relationship Id="rId72" Type="http://schemas.openxmlformats.org/officeDocument/2006/relationships/customXml" Target="../ink/ink6984.xml"/><Relationship Id="rId93" Type="http://schemas.openxmlformats.org/officeDocument/2006/relationships/image" Target="../media/image845.png"/><Relationship Id="rId98" Type="http://schemas.openxmlformats.org/officeDocument/2006/relationships/customXml" Target="../ink/ink6997.xml"/><Relationship Id="rId121" Type="http://schemas.openxmlformats.org/officeDocument/2006/relationships/image" Target="../media/image858.png"/><Relationship Id="rId3" Type="http://schemas.openxmlformats.org/officeDocument/2006/relationships/image" Target="../media/image800.png"/><Relationship Id="rId25" Type="http://schemas.openxmlformats.org/officeDocument/2006/relationships/image" Target="../media/image811.png"/><Relationship Id="rId46" Type="http://schemas.openxmlformats.org/officeDocument/2006/relationships/customXml" Target="../ink/ink6971.xml"/><Relationship Id="rId67" Type="http://schemas.openxmlformats.org/officeDocument/2006/relationships/image" Target="../media/image832.png"/><Relationship Id="rId116" Type="http://schemas.openxmlformats.org/officeDocument/2006/relationships/customXml" Target="../ink/ink7006.xml"/><Relationship Id="rId137" Type="http://schemas.openxmlformats.org/officeDocument/2006/relationships/customXml" Target="../ink/ink7017.xml"/><Relationship Id="rId20" Type="http://schemas.openxmlformats.org/officeDocument/2006/relationships/customXml" Target="../ink/ink6958.xml"/><Relationship Id="rId41" Type="http://schemas.openxmlformats.org/officeDocument/2006/relationships/image" Target="../media/image819.png"/><Relationship Id="rId62" Type="http://schemas.openxmlformats.org/officeDocument/2006/relationships/customXml" Target="../ink/ink6979.xml"/><Relationship Id="rId83" Type="http://schemas.openxmlformats.org/officeDocument/2006/relationships/image" Target="../media/image840.png"/><Relationship Id="rId88" Type="http://schemas.openxmlformats.org/officeDocument/2006/relationships/customXml" Target="../ink/ink6992.xml"/><Relationship Id="rId111" Type="http://schemas.openxmlformats.org/officeDocument/2006/relationships/image" Target="../media/image418.png"/><Relationship Id="rId132" Type="http://schemas.openxmlformats.org/officeDocument/2006/relationships/image" Target="../media/image863.png"/><Relationship Id="rId15" Type="http://schemas.openxmlformats.org/officeDocument/2006/relationships/image" Target="../media/image806.png"/><Relationship Id="rId36" Type="http://schemas.openxmlformats.org/officeDocument/2006/relationships/customXml" Target="../ink/ink6966.xml"/><Relationship Id="rId57" Type="http://schemas.openxmlformats.org/officeDocument/2006/relationships/image" Target="../media/image827.png"/><Relationship Id="rId106" Type="http://schemas.openxmlformats.org/officeDocument/2006/relationships/customXml" Target="../ink/ink7001.xml"/><Relationship Id="rId127" Type="http://schemas.openxmlformats.org/officeDocument/2006/relationships/customXml" Target="../ink/ink7012.xml"/><Relationship Id="rId10" Type="http://schemas.openxmlformats.org/officeDocument/2006/relationships/customXml" Target="../ink/ink6953.xml"/><Relationship Id="rId31" Type="http://schemas.openxmlformats.org/officeDocument/2006/relationships/image" Target="../media/image814.png"/><Relationship Id="rId52" Type="http://schemas.openxmlformats.org/officeDocument/2006/relationships/customXml" Target="../ink/ink6974.xml"/><Relationship Id="rId73" Type="http://schemas.openxmlformats.org/officeDocument/2006/relationships/image" Target="../media/image835.png"/><Relationship Id="rId78" Type="http://schemas.openxmlformats.org/officeDocument/2006/relationships/customXml" Target="../ink/ink6987.xml"/><Relationship Id="rId94" Type="http://schemas.openxmlformats.org/officeDocument/2006/relationships/customXml" Target="../ink/ink6995.xml"/><Relationship Id="rId99" Type="http://schemas.openxmlformats.org/officeDocument/2006/relationships/image" Target="../media/image848.png"/><Relationship Id="rId101" Type="http://schemas.openxmlformats.org/officeDocument/2006/relationships/image" Target="../media/image849.png"/><Relationship Id="rId122" Type="http://schemas.openxmlformats.org/officeDocument/2006/relationships/customXml" Target="../ink/ink7009.xml"/><Relationship Id="rId4" Type="http://schemas.openxmlformats.org/officeDocument/2006/relationships/customXml" Target="../ink/ink6950.xml"/><Relationship Id="rId9" Type="http://schemas.openxmlformats.org/officeDocument/2006/relationships/image" Target="../media/image803.png"/><Relationship Id="rId26" Type="http://schemas.openxmlformats.org/officeDocument/2006/relationships/customXml" Target="../ink/ink6961.xml"/><Relationship Id="rId47" Type="http://schemas.openxmlformats.org/officeDocument/2006/relationships/image" Target="../media/image822.png"/><Relationship Id="rId68" Type="http://schemas.openxmlformats.org/officeDocument/2006/relationships/customXml" Target="../ink/ink6982.xml"/><Relationship Id="rId89" Type="http://schemas.openxmlformats.org/officeDocument/2006/relationships/image" Target="../media/image843.png"/><Relationship Id="rId112" Type="http://schemas.openxmlformats.org/officeDocument/2006/relationships/customXml" Target="../ink/ink7004.xml"/><Relationship Id="rId133" Type="http://schemas.openxmlformats.org/officeDocument/2006/relationships/customXml" Target="../ink/ink7015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7.png"/><Relationship Id="rId2" Type="http://schemas.openxmlformats.org/officeDocument/2006/relationships/customXml" Target="../ink/ink7018.xm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8.png"/><Relationship Id="rId2" Type="http://schemas.openxmlformats.org/officeDocument/2006/relationships/customXml" Target="../ink/ink701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69.png"/><Relationship Id="rId4" Type="http://schemas.openxmlformats.org/officeDocument/2006/relationships/customXml" Target="../ink/ink7020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8.png"/><Relationship Id="rId7" Type="http://schemas.openxmlformats.org/officeDocument/2006/relationships/image" Target="../media/image870.png"/><Relationship Id="rId2" Type="http://schemas.openxmlformats.org/officeDocument/2006/relationships/customXml" Target="../ink/ink702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23.xml"/><Relationship Id="rId5" Type="http://schemas.openxmlformats.org/officeDocument/2006/relationships/image" Target="../media/image869.png"/><Relationship Id="rId4" Type="http://schemas.openxmlformats.org/officeDocument/2006/relationships/customXml" Target="../ink/ink7022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customXml" Target="../ink/ink7027.xml"/><Relationship Id="rId3" Type="http://schemas.openxmlformats.org/officeDocument/2006/relationships/image" Target="../media/image868.png"/><Relationship Id="rId7" Type="http://schemas.openxmlformats.org/officeDocument/2006/relationships/image" Target="../media/image870.png"/><Relationship Id="rId2" Type="http://schemas.openxmlformats.org/officeDocument/2006/relationships/customXml" Target="../ink/ink702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26.xml"/><Relationship Id="rId5" Type="http://schemas.openxmlformats.org/officeDocument/2006/relationships/image" Target="../media/image869.png"/><Relationship Id="rId4" Type="http://schemas.openxmlformats.org/officeDocument/2006/relationships/customXml" Target="../ink/ink7025.xml"/><Relationship Id="rId9" Type="http://schemas.openxmlformats.org/officeDocument/2006/relationships/image" Target="../media/image871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customXml" Target="../ink/ink7031.xml"/><Relationship Id="rId3" Type="http://schemas.openxmlformats.org/officeDocument/2006/relationships/image" Target="../media/image868.png"/><Relationship Id="rId7" Type="http://schemas.openxmlformats.org/officeDocument/2006/relationships/image" Target="../media/image870.png"/><Relationship Id="rId2" Type="http://schemas.openxmlformats.org/officeDocument/2006/relationships/customXml" Target="../ink/ink7028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30.xml"/><Relationship Id="rId11" Type="http://schemas.openxmlformats.org/officeDocument/2006/relationships/image" Target="../media/image872.png"/><Relationship Id="rId5" Type="http://schemas.openxmlformats.org/officeDocument/2006/relationships/image" Target="../media/image869.png"/><Relationship Id="rId10" Type="http://schemas.openxmlformats.org/officeDocument/2006/relationships/customXml" Target="../ink/ink7032.xml"/><Relationship Id="rId4" Type="http://schemas.openxmlformats.org/officeDocument/2006/relationships/customXml" Target="../ink/ink7029.xml"/><Relationship Id="rId9" Type="http://schemas.openxmlformats.org/officeDocument/2006/relationships/image" Target="../media/image871.png"/></Relationships>
</file>

<file path=ppt/slides/_rels/slide1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73.png"/><Relationship Id="rId18" Type="http://schemas.openxmlformats.org/officeDocument/2006/relationships/customXml" Target="../ink/ink7041.xml"/><Relationship Id="rId26" Type="http://schemas.openxmlformats.org/officeDocument/2006/relationships/customXml" Target="../ink/ink7045.xml"/><Relationship Id="rId21" Type="http://schemas.openxmlformats.org/officeDocument/2006/relationships/image" Target="../media/image877.png"/><Relationship Id="rId34" Type="http://schemas.openxmlformats.org/officeDocument/2006/relationships/customXml" Target="../ink/ink7049.xml"/><Relationship Id="rId7" Type="http://schemas.openxmlformats.org/officeDocument/2006/relationships/image" Target="../media/image870.png"/><Relationship Id="rId12" Type="http://schemas.openxmlformats.org/officeDocument/2006/relationships/customXml" Target="../ink/ink7038.xml"/><Relationship Id="rId17" Type="http://schemas.openxmlformats.org/officeDocument/2006/relationships/image" Target="../media/image875.png"/><Relationship Id="rId25" Type="http://schemas.openxmlformats.org/officeDocument/2006/relationships/image" Target="../media/image879.png"/><Relationship Id="rId33" Type="http://schemas.openxmlformats.org/officeDocument/2006/relationships/image" Target="../media/image883.png"/><Relationship Id="rId2" Type="http://schemas.openxmlformats.org/officeDocument/2006/relationships/customXml" Target="../ink/ink7033.xml"/><Relationship Id="rId16" Type="http://schemas.openxmlformats.org/officeDocument/2006/relationships/customXml" Target="../ink/ink7040.xml"/><Relationship Id="rId20" Type="http://schemas.openxmlformats.org/officeDocument/2006/relationships/customXml" Target="../ink/ink7042.xml"/><Relationship Id="rId29" Type="http://schemas.openxmlformats.org/officeDocument/2006/relationships/image" Target="../media/image881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35.xml"/><Relationship Id="rId11" Type="http://schemas.openxmlformats.org/officeDocument/2006/relationships/image" Target="../media/image872.png"/><Relationship Id="rId24" Type="http://schemas.openxmlformats.org/officeDocument/2006/relationships/customXml" Target="../ink/ink7044.xml"/><Relationship Id="rId32" Type="http://schemas.openxmlformats.org/officeDocument/2006/relationships/customXml" Target="../ink/ink7048.xml"/><Relationship Id="rId37" Type="http://schemas.openxmlformats.org/officeDocument/2006/relationships/image" Target="../media/image885.png"/><Relationship Id="rId5" Type="http://schemas.openxmlformats.org/officeDocument/2006/relationships/image" Target="../media/image869.png"/><Relationship Id="rId15" Type="http://schemas.openxmlformats.org/officeDocument/2006/relationships/image" Target="../media/image874.png"/><Relationship Id="rId23" Type="http://schemas.openxmlformats.org/officeDocument/2006/relationships/image" Target="../media/image878.png"/><Relationship Id="rId28" Type="http://schemas.openxmlformats.org/officeDocument/2006/relationships/customXml" Target="../ink/ink7046.xml"/><Relationship Id="rId36" Type="http://schemas.openxmlformats.org/officeDocument/2006/relationships/customXml" Target="../ink/ink7050.xml"/><Relationship Id="rId10" Type="http://schemas.openxmlformats.org/officeDocument/2006/relationships/customXml" Target="../ink/ink7037.xml"/><Relationship Id="rId19" Type="http://schemas.openxmlformats.org/officeDocument/2006/relationships/image" Target="../media/image876.png"/><Relationship Id="rId31" Type="http://schemas.openxmlformats.org/officeDocument/2006/relationships/image" Target="../media/image882.png"/><Relationship Id="rId4" Type="http://schemas.openxmlformats.org/officeDocument/2006/relationships/customXml" Target="../ink/ink7034.xml"/><Relationship Id="rId9" Type="http://schemas.openxmlformats.org/officeDocument/2006/relationships/image" Target="../media/image871.png"/><Relationship Id="rId14" Type="http://schemas.openxmlformats.org/officeDocument/2006/relationships/customXml" Target="../ink/ink7039.xml"/><Relationship Id="rId22" Type="http://schemas.openxmlformats.org/officeDocument/2006/relationships/customXml" Target="../ink/ink7043.xml"/><Relationship Id="rId27" Type="http://schemas.openxmlformats.org/officeDocument/2006/relationships/image" Target="../media/image880.png"/><Relationship Id="rId30" Type="http://schemas.openxmlformats.org/officeDocument/2006/relationships/customXml" Target="../ink/ink7047.xml"/><Relationship Id="rId35" Type="http://schemas.openxmlformats.org/officeDocument/2006/relationships/image" Target="../media/image884.png"/><Relationship Id="rId8" Type="http://schemas.openxmlformats.org/officeDocument/2006/relationships/customXml" Target="../ink/ink7036.xml"/><Relationship Id="rId3" Type="http://schemas.openxmlformats.org/officeDocument/2006/relationships/image" Target="../media/image868.png"/></Relationships>
</file>

<file path=ppt/slides/_rels/slide12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7063.xml"/><Relationship Id="rId21" Type="http://schemas.openxmlformats.org/officeDocument/2006/relationships/image" Target="../media/image877.png"/><Relationship Id="rId42" Type="http://schemas.openxmlformats.org/officeDocument/2006/relationships/customXml" Target="../ink/ink7071.xml"/><Relationship Id="rId47" Type="http://schemas.openxmlformats.org/officeDocument/2006/relationships/image" Target="../media/image890.png"/><Relationship Id="rId63" Type="http://schemas.openxmlformats.org/officeDocument/2006/relationships/image" Target="../media/image898.png"/><Relationship Id="rId68" Type="http://schemas.openxmlformats.org/officeDocument/2006/relationships/customXml" Target="../ink/ink7084.xml"/><Relationship Id="rId16" Type="http://schemas.openxmlformats.org/officeDocument/2006/relationships/customXml" Target="../ink/ink7058.xml"/><Relationship Id="rId11" Type="http://schemas.openxmlformats.org/officeDocument/2006/relationships/image" Target="../media/image872.png"/><Relationship Id="rId24" Type="http://schemas.openxmlformats.org/officeDocument/2006/relationships/customXml" Target="../ink/ink7062.xml"/><Relationship Id="rId32" Type="http://schemas.openxmlformats.org/officeDocument/2006/relationships/customXml" Target="../ink/ink7066.xml"/><Relationship Id="rId37" Type="http://schemas.openxmlformats.org/officeDocument/2006/relationships/image" Target="../media/image885.png"/><Relationship Id="rId40" Type="http://schemas.openxmlformats.org/officeDocument/2006/relationships/customXml" Target="../ink/ink7070.xml"/><Relationship Id="rId45" Type="http://schemas.openxmlformats.org/officeDocument/2006/relationships/image" Target="../media/image889.png"/><Relationship Id="rId53" Type="http://schemas.openxmlformats.org/officeDocument/2006/relationships/image" Target="../media/image893.png"/><Relationship Id="rId58" Type="http://schemas.openxmlformats.org/officeDocument/2006/relationships/customXml" Target="../ink/ink7079.xml"/><Relationship Id="rId66" Type="http://schemas.openxmlformats.org/officeDocument/2006/relationships/customXml" Target="../ink/ink7083.xml"/><Relationship Id="rId74" Type="http://schemas.openxmlformats.org/officeDocument/2006/relationships/customXml" Target="../ink/ink7087.xml"/><Relationship Id="rId79" Type="http://schemas.openxmlformats.org/officeDocument/2006/relationships/image" Target="../media/image906.png"/><Relationship Id="rId5" Type="http://schemas.openxmlformats.org/officeDocument/2006/relationships/image" Target="../media/image869.png"/><Relationship Id="rId61" Type="http://schemas.openxmlformats.org/officeDocument/2006/relationships/image" Target="../media/image897.png"/><Relationship Id="rId19" Type="http://schemas.openxmlformats.org/officeDocument/2006/relationships/image" Target="../media/image876.png"/><Relationship Id="rId14" Type="http://schemas.openxmlformats.org/officeDocument/2006/relationships/customXml" Target="../ink/ink7057.xml"/><Relationship Id="rId22" Type="http://schemas.openxmlformats.org/officeDocument/2006/relationships/customXml" Target="../ink/ink7061.xml"/><Relationship Id="rId27" Type="http://schemas.openxmlformats.org/officeDocument/2006/relationships/image" Target="../media/image880.png"/><Relationship Id="rId30" Type="http://schemas.openxmlformats.org/officeDocument/2006/relationships/customXml" Target="../ink/ink7065.xml"/><Relationship Id="rId35" Type="http://schemas.openxmlformats.org/officeDocument/2006/relationships/image" Target="../media/image884.png"/><Relationship Id="rId43" Type="http://schemas.openxmlformats.org/officeDocument/2006/relationships/image" Target="../media/image888.png"/><Relationship Id="rId48" Type="http://schemas.openxmlformats.org/officeDocument/2006/relationships/customXml" Target="../ink/ink7074.xml"/><Relationship Id="rId56" Type="http://schemas.openxmlformats.org/officeDocument/2006/relationships/customXml" Target="../ink/ink7078.xml"/><Relationship Id="rId64" Type="http://schemas.openxmlformats.org/officeDocument/2006/relationships/customXml" Target="../ink/ink7082.xml"/><Relationship Id="rId69" Type="http://schemas.openxmlformats.org/officeDocument/2006/relationships/image" Target="../media/image901.png"/><Relationship Id="rId77" Type="http://schemas.openxmlformats.org/officeDocument/2006/relationships/image" Target="../media/image905.png"/><Relationship Id="rId8" Type="http://schemas.openxmlformats.org/officeDocument/2006/relationships/customXml" Target="../ink/ink7054.xml"/><Relationship Id="rId51" Type="http://schemas.openxmlformats.org/officeDocument/2006/relationships/image" Target="../media/image892.png"/><Relationship Id="rId72" Type="http://schemas.openxmlformats.org/officeDocument/2006/relationships/customXml" Target="../ink/ink7086.xml"/><Relationship Id="rId3" Type="http://schemas.openxmlformats.org/officeDocument/2006/relationships/image" Target="../media/image868.png"/><Relationship Id="rId12" Type="http://schemas.openxmlformats.org/officeDocument/2006/relationships/customXml" Target="../ink/ink7056.xml"/><Relationship Id="rId17" Type="http://schemas.openxmlformats.org/officeDocument/2006/relationships/image" Target="../media/image875.png"/><Relationship Id="rId25" Type="http://schemas.openxmlformats.org/officeDocument/2006/relationships/image" Target="../media/image879.png"/><Relationship Id="rId33" Type="http://schemas.openxmlformats.org/officeDocument/2006/relationships/image" Target="../media/image883.png"/><Relationship Id="rId38" Type="http://schemas.openxmlformats.org/officeDocument/2006/relationships/customXml" Target="../ink/ink7069.xml"/><Relationship Id="rId46" Type="http://schemas.openxmlformats.org/officeDocument/2006/relationships/customXml" Target="../ink/ink7073.xml"/><Relationship Id="rId59" Type="http://schemas.openxmlformats.org/officeDocument/2006/relationships/image" Target="../media/image896.png"/><Relationship Id="rId67" Type="http://schemas.openxmlformats.org/officeDocument/2006/relationships/image" Target="../media/image900.png"/><Relationship Id="rId20" Type="http://schemas.openxmlformats.org/officeDocument/2006/relationships/customXml" Target="../ink/ink7060.xml"/><Relationship Id="rId41" Type="http://schemas.openxmlformats.org/officeDocument/2006/relationships/image" Target="../media/image887.png"/><Relationship Id="rId54" Type="http://schemas.openxmlformats.org/officeDocument/2006/relationships/customXml" Target="../ink/ink7077.xml"/><Relationship Id="rId62" Type="http://schemas.openxmlformats.org/officeDocument/2006/relationships/customXml" Target="../ink/ink7081.xml"/><Relationship Id="rId70" Type="http://schemas.openxmlformats.org/officeDocument/2006/relationships/customXml" Target="../ink/ink7085.xml"/><Relationship Id="rId75" Type="http://schemas.openxmlformats.org/officeDocument/2006/relationships/image" Target="../media/image90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53.xml"/><Relationship Id="rId15" Type="http://schemas.openxmlformats.org/officeDocument/2006/relationships/image" Target="../media/image874.png"/><Relationship Id="rId23" Type="http://schemas.openxmlformats.org/officeDocument/2006/relationships/image" Target="../media/image878.png"/><Relationship Id="rId28" Type="http://schemas.openxmlformats.org/officeDocument/2006/relationships/customXml" Target="../ink/ink7064.xml"/><Relationship Id="rId36" Type="http://schemas.openxmlformats.org/officeDocument/2006/relationships/customXml" Target="../ink/ink7068.xml"/><Relationship Id="rId49" Type="http://schemas.openxmlformats.org/officeDocument/2006/relationships/image" Target="../media/image891.png"/><Relationship Id="rId57" Type="http://schemas.openxmlformats.org/officeDocument/2006/relationships/image" Target="../media/image895.png"/><Relationship Id="rId10" Type="http://schemas.openxmlformats.org/officeDocument/2006/relationships/customXml" Target="../ink/ink7055.xml"/><Relationship Id="rId31" Type="http://schemas.openxmlformats.org/officeDocument/2006/relationships/image" Target="../media/image882.png"/><Relationship Id="rId44" Type="http://schemas.openxmlformats.org/officeDocument/2006/relationships/customXml" Target="../ink/ink7072.xml"/><Relationship Id="rId52" Type="http://schemas.openxmlformats.org/officeDocument/2006/relationships/customXml" Target="../ink/ink7076.xml"/><Relationship Id="rId60" Type="http://schemas.openxmlformats.org/officeDocument/2006/relationships/customXml" Target="../ink/ink7080.xml"/><Relationship Id="rId65" Type="http://schemas.openxmlformats.org/officeDocument/2006/relationships/image" Target="../media/image899.png"/><Relationship Id="rId73" Type="http://schemas.openxmlformats.org/officeDocument/2006/relationships/image" Target="../media/image903.png"/><Relationship Id="rId78" Type="http://schemas.openxmlformats.org/officeDocument/2006/relationships/customXml" Target="../ink/ink7089.xml"/><Relationship Id="rId4" Type="http://schemas.openxmlformats.org/officeDocument/2006/relationships/customXml" Target="../ink/ink7052.xml"/><Relationship Id="rId9" Type="http://schemas.openxmlformats.org/officeDocument/2006/relationships/image" Target="../media/image871.png"/><Relationship Id="rId13" Type="http://schemas.openxmlformats.org/officeDocument/2006/relationships/image" Target="../media/image873.png"/><Relationship Id="rId18" Type="http://schemas.openxmlformats.org/officeDocument/2006/relationships/customXml" Target="../ink/ink7059.xml"/><Relationship Id="rId39" Type="http://schemas.openxmlformats.org/officeDocument/2006/relationships/image" Target="../media/image886.png"/><Relationship Id="rId34" Type="http://schemas.openxmlformats.org/officeDocument/2006/relationships/customXml" Target="../ink/ink7067.xml"/><Relationship Id="rId50" Type="http://schemas.openxmlformats.org/officeDocument/2006/relationships/customXml" Target="../ink/ink7075.xml"/><Relationship Id="rId55" Type="http://schemas.openxmlformats.org/officeDocument/2006/relationships/image" Target="../media/image894.png"/><Relationship Id="rId76" Type="http://schemas.openxmlformats.org/officeDocument/2006/relationships/customXml" Target="../ink/ink7088.xml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2" Type="http://schemas.openxmlformats.org/officeDocument/2006/relationships/customXml" Target="../ink/ink7051.xml"/><Relationship Id="rId29" Type="http://schemas.openxmlformats.org/officeDocument/2006/relationships/image" Target="../media/image881.png"/></Relationships>
</file>

<file path=ppt/slides/_rels/slide127.xml.rels><?xml version="1.0" encoding="UTF-8" standalone="yes"?>
<Relationships xmlns="http://schemas.openxmlformats.org/package/2006/relationships"><Relationship Id="rId26" Type="http://schemas.openxmlformats.org/officeDocument/2006/relationships/customXml" Target="../ink/ink7102.xml"/><Relationship Id="rId21" Type="http://schemas.openxmlformats.org/officeDocument/2006/relationships/image" Target="../media/image877.png"/><Relationship Id="rId42" Type="http://schemas.openxmlformats.org/officeDocument/2006/relationships/customXml" Target="../ink/ink7110.xml"/><Relationship Id="rId47" Type="http://schemas.openxmlformats.org/officeDocument/2006/relationships/image" Target="../media/image890.png"/><Relationship Id="rId63" Type="http://schemas.openxmlformats.org/officeDocument/2006/relationships/image" Target="../media/image898.png"/><Relationship Id="rId68" Type="http://schemas.openxmlformats.org/officeDocument/2006/relationships/customXml" Target="../ink/ink7123.xml"/><Relationship Id="rId84" Type="http://schemas.openxmlformats.org/officeDocument/2006/relationships/customXml" Target="../ink/ink7131.xml"/><Relationship Id="rId89" Type="http://schemas.openxmlformats.org/officeDocument/2006/relationships/image" Target="../media/image911.png"/><Relationship Id="rId16" Type="http://schemas.openxmlformats.org/officeDocument/2006/relationships/customXml" Target="../ink/ink7097.xml"/><Relationship Id="rId11" Type="http://schemas.openxmlformats.org/officeDocument/2006/relationships/image" Target="../media/image872.png"/><Relationship Id="rId32" Type="http://schemas.openxmlformats.org/officeDocument/2006/relationships/customXml" Target="../ink/ink7105.xml"/><Relationship Id="rId37" Type="http://schemas.openxmlformats.org/officeDocument/2006/relationships/image" Target="../media/image885.png"/><Relationship Id="rId53" Type="http://schemas.openxmlformats.org/officeDocument/2006/relationships/image" Target="../media/image893.png"/><Relationship Id="rId58" Type="http://schemas.openxmlformats.org/officeDocument/2006/relationships/customXml" Target="../ink/ink7118.xml"/><Relationship Id="rId74" Type="http://schemas.openxmlformats.org/officeDocument/2006/relationships/customXml" Target="../ink/ink7126.xml"/><Relationship Id="rId79" Type="http://schemas.openxmlformats.org/officeDocument/2006/relationships/image" Target="../media/image906.png"/><Relationship Id="rId5" Type="http://schemas.openxmlformats.org/officeDocument/2006/relationships/image" Target="../media/image869.png"/><Relationship Id="rId90" Type="http://schemas.openxmlformats.org/officeDocument/2006/relationships/customXml" Target="../ink/ink7134.xml"/><Relationship Id="rId95" Type="http://schemas.openxmlformats.org/officeDocument/2006/relationships/image" Target="../media/image914.png"/><Relationship Id="rId22" Type="http://schemas.openxmlformats.org/officeDocument/2006/relationships/customXml" Target="../ink/ink7100.xml"/><Relationship Id="rId27" Type="http://schemas.openxmlformats.org/officeDocument/2006/relationships/image" Target="../media/image880.png"/><Relationship Id="rId43" Type="http://schemas.openxmlformats.org/officeDocument/2006/relationships/image" Target="../media/image888.png"/><Relationship Id="rId48" Type="http://schemas.openxmlformats.org/officeDocument/2006/relationships/customXml" Target="../ink/ink7113.xml"/><Relationship Id="rId64" Type="http://schemas.openxmlformats.org/officeDocument/2006/relationships/customXml" Target="../ink/ink7121.xml"/><Relationship Id="rId69" Type="http://schemas.openxmlformats.org/officeDocument/2006/relationships/image" Target="../media/image901.png"/><Relationship Id="rId80" Type="http://schemas.openxmlformats.org/officeDocument/2006/relationships/customXml" Target="../ink/ink7129.xml"/><Relationship Id="rId85" Type="http://schemas.openxmlformats.org/officeDocument/2006/relationships/image" Target="../media/image909.png"/><Relationship Id="rId3" Type="http://schemas.openxmlformats.org/officeDocument/2006/relationships/image" Target="../media/image868.png"/><Relationship Id="rId12" Type="http://schemas.openxmlformats.org/officeDocument/2006/relationships/customXml" Target="../ink/ink7095.xml"/><Relationship Id="rId17" Type="http://schemas.openxmlformats.org/officeDocument/2006/relationships/image" Target="../media/image875.png"/><Relationship Id="rId25" Type="http://schemas.openxmlformats.org/officeDocument/2006/relationships/image" Target="../media/image879.png"/><Relationship Id="rId33" Type="http://schemas.openxmlformats.org/officeDocument/2006/relationships/image" Target="../media/image883.png"/><Relationship Id="rId38" Type="http://schemas.openxmlformats.org/officeDocument/2006/relationships/customXml" Target="../ink/ink7108.xml"/><Relationship Id="rId46" Type="http://schemas.openxmlformats.org/officeDocument/2006/relationships/customXml" Target="../ink/ink7112.xml"/><Relationship Id="rId59" Type="http://schemas.openxmlformats.org/officeDocument/2006/relationships/image" Target="../media/image896.png"/><Relationship Id="rId67" Type="http://schemas.openxmlformats.org/officeDocument/2006/relationships/image" Target="../media/image900.png"/><Relationship Id="rId20" Type="http://schemas.openxmlformats.org/officeDocument/2006/relationships/customXml" Target="../ink/ink7099.xml"/><Relationship Id="rId41" Type="http://schemas.openxmlformats.org/officeDocument/2006/relationships/image" Target="../media/image887.png"/><Relationship Id="rId54" Type="http://schemas.openxmlformats.org/officeDocument/2006/relationships/customXml" Target="../ink/ink7116.xml"/><Relationship Id="rId62" Type="http://schemas.openxmlformats.org/officeDocument/2006/relationships/customXml" Target="../ink/ink7120.xml"/><Relationship Id="rId70" Type="http://schemas.openxmlformats.org/officeDocument/2006/relationships/customXml" Target="../ink/ink7124.xml"/><Relationship Id="rId75" Type="http://schemas.openxmlformats.org/officeDocument/2006/relationships/image" Target="../media/image904.png"/><Relationship Id="rId83" Type="http://schemas.openxmlformats.org/officeDocument/2006/relationships/image" Target="../media/image908.png"/><Relationship Id="rId88" Type="http://schemas.openxmlformats.org/officeDocument/2006/relationships/customXml" Target="../ink/ink7133.xml"/><Relationship Id="rId91" Type="http://schemas.openxmlformats.org/officeDocument/2006/relationships/image" Target="../media/image912.png"/><Relationship Id="rId96" Type="http://schemas.openxmlformats.org/officeDocument/2006/relationships/customXml" Target="../ink/ink713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092.xml"/><Relationship Id="rId15" Type="http://schemas.openxmlformats.org/officeDocument/2006/relationships/image" Target="../media/image874.png"/><Relationship Id="rId23" Type="http://schemas.openxmlformats.org/officeDocument/2006/relationships/image" Target="../media/image878.png"/><Relationship Id="rId28" Type="http://schemas.openxmlformats.org/officeDocument/2006/relationships/customXml" Target="../ink/ink7103.xml"/><Relationship Id="rId36" Type="http://schemas.openxmlformats.org/officeDocument/2006/relationships/customXml" Target="../ink/ink7107.xml"/><Relationship Id="rId49" Type="http://schemas.openxmlformats.org/officeDocument/2006/relationships/image" Target="../media/image891.png"/><Relationship Id="rId57" Type="http://schemas.openxmlformats.org/officeDocument/2006/relationships/image" Target="../media/image895.png"/><Relationship Id="rId10" Type="http://schemas.openxmlformats.org/officeDocument/2006/relationships/customXml" Target="../ink/ink7094.xml"/><Relationship Id="rId31" Type="http://schemas.openxmlformats.org/officeDocument/2006/relationships/image" Target="../media/image882.png"/><Relationship Id="rId44" Type="http://schemas.openxmlformats.org/officeDocument/2006/relationships/customXml" Target="../ink/ink7111.xml"/><Relationship Id="rId52" Type="http://schemas.openxmlformats.org/officeDocument/2006/relationships/customXml" Target="../ink/ink7115.xml"/><Relationship Id="rId60" Type="http://schemas.openxmlformats.org/officeDocument/2006/relationships/customXml" Target="../ink/ink7119.xml"/><Relationship Id="rId65" Type="http://schemas.openxmlformats.org/officeDocument/2006/relationships/image" Target="../media/image899.png"/><Relationship Id="rId73" Type="http://schemas.openxmlformats.org/officeDocument/2006/relationships/image" Target="../media/image903.png"/><Relationship Id="rId78" Type="http://schemas.openxmlformats.org/officeDocument/2006/relationships/customXml" Target="../ink/ink7128.xml"/><Relationship Id="rId81" Type="http://schemas.openxmlformats.org/officeDocument/2006/relationships/image" Target="../media/image907.png"/><Relationship Id="rId86" Type="http://schemas.openxmlformats.org/officeDocument/2006/relationships/customXml" Target="../ink/ink7132.xml"/><Relationship Id="rId94" Type="http://schemas.openxmlformats.org/officeDocument/2006/relationships/customXml" Target="../ink/ink7136.xml"/><Relationship Id="rId4" Type="http://schemas.openxmlformats.org/officeDocument/2006/relationships/customXml" Target="../ink/ink7091.xml"/><Relationship Id="rId9" Type="http://schemas.openxmlformats.org/officeDocument/2006/relationships/image" Target="../media/image871.png"/><Relationship Id="rId13" Type="http://schemas.openxmlformats.org/officeDocument/2006/relationships/image" Target="../media/image873.png"/><Relationship Id="rId18" Type="http://schemas.openxmlformats.org/officeDocument/2006/relationships/customXml" Target="../ink/ink7098.xml"/><Relationship Id="rId39" Type="http://schemas.openxmlformats.org/officeDocument/2006/relationships/image" Target="../media/image886.png"/><Relationship Id="rId34" Type="http://schemas.openxmlformats.org/officeDocument/2006/relationships/customXml" Target="../ink/ink7106.xml"/><Relationship Id="rId50" Type="http://schemas.openxmlformats.org/officeDocument/2006/relationships/customXml" Target="../ink/ink7114.xml"/><Relationship Id="rId55" Type="http://schemas.openxmlformats.org/officeDocument/2006/relationships/image" Target="../media/image894.png"/><Relationship Id="rId76" Type="http://schemas.openxmlformats.org/officeDocument/2006/relationships/customXml" Target="../ink/ink7127.xml"/><Relationship Id="rId97" Type="http://schemas.openxmlformats.org/officeDocument/2006/relationships/image" Target="../media/image915.png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135.xml"/><Relationship Id="rId2" Type="http://schemas.openxmlformats.org/officeDocument/2006/relationships/customXml" Target="../ink/ink7090.xml"/><Relationship Id="rId29" Type="http://schemas.openxmlformats.org/officeDocument/2006/relationships/image" Target="../media/image881.png"/><Relationship Id="rId24" Type="http://schemas.openxmlformats.org/officeDocument/2006/relationships/customXml" Target="../ink/ink7101.xml"/><Relationship Id="rId40" Type="http://schemas.openxmlformats.org/officeDocument/2006/relationships/customXml" Target="../ink/ink7109.xml"/><Relationship Id="rId45" Type="http://schemas.openxmlformats.org/officeDocument/2006/relationships/image" Target="../media/image889.png"/><Relationship Id="rId66" Type="http://schemas.openxmlformats.org/officeDocument/2006/relationships/customXml" Target="../ink/ink7122.xml"/><Relationship Id="rId87" Type="http://schemas.openxmlformats.org/officeDocument/2006/relationships/image" Target="../media/image910.png"/><Relationship Id="rId61" Type="http://schemas.openxmlformats.org/officeDocument/2006/relationships/image" Target="../media/image897.png"/><Relationship Id="rId82" Type="http://schemas.openxmlformats.org/officeDocument/2006/relationships/customXml" Target="../ink/ink7130.xml"/><Relationship Id="rId19" Type="http://schemas.openxmlformats.org/officeDocument/2006/relationships/image" Target="../media/image876.png"/><Relationship Id="rId14" Type="http://schemas.openxmlformats.org/officeDocument/2006/relationships/customXml" Target="../ink/ink7096.xml"/><Relationship Id="rId30" Type="http://schemas.openxmlformats.org/officeDocument/2006/relationships/customXml" Target="../ink/ink7104.xml"/><Relationship Id="rId35" Type="http://schemas.openxmlformats.org/officeDocument/2006/relationships/image" Target="../media/image884.png"/><Relationship Id="rId56" Type="http://schemas.openxmlformats.org/officeDocument/2006/relationships/customXml" Target="../ink/ink7117.xml"/><Relationship Id="rId77" Type="http://schemas.openxmlformats.org/officeDocument/2006/relationships/image" Target="../media/image905.png"/><Relationship Id="rId8" Type="http://schemas.openxmlformats.org/officeDocument/2006/relationships/customXml" Target="../ink/ink7093.xml"/><Relationship Id="rId51" Type="http://schemas.openxmlformats.org/officeDocument/2006/relationships/image" Target="../media/image892.png"/><Relationship Id="rId72" Type="http://schemas.openxmlformats.org/officeDocument/2006/relationships/customXml" Target="../ink/ink7125.xml"/><Relationship Id="rId93" Type="http://schemas.openxmlformats.org/officeDocument/2006/relationships/image" Target="../media/image913.png"/></Relationships>
</file>

<file path=ppt/slides/_rels/slide128.xml.rels><?xml version="1.0" encoding="UTF-8" standalone="yes"?>
<Relationships xmlns="http://schemas.openxmlformats.org/package/2006/relationships"><Relationship Id="rId26" Type="http://schemas.openxmlformats.org/officeDocument/2006/relationships/customXml" Target="../ink/ink7150.xml"/><Relationship Id="rId21" Type="http://schemas.openxmlformats.org/officeDocument/2006/relationships/image" Target="../media/image877.png"/><Relationship Id="rId42" Type="http://schemas.openxmlformats.org/officeDocument/2006/relationships/customXml" Target="../ink/ink7158.xml"/><Relationship Id="rId47" Type="http://schemas.openxmlformats.org/officeDocument/2006/relationships/image" Target="../media/image890.png"/><Relationship Id="rId63" Type="http://schemas.openxmlformats.org/officeDocument/2006/relationships/image" Target="../media/image898.png"/><Relationship Id="rId68" Type="http://schemas.openxmlformats.org/officeDocument/2006/relationships/customXml" Target="../ink/ink7171.xml"/><Relationship Id="rId84" Type="http://schemas.openxmlformats.org/officeDocument/2006/relationships/customXml" Target="../ink/ink7179.xml"/><Relationship Id="rId89" Type="http://schemas.openxmlformats.org/officeDocument/2006/relationships/image" Target="../media/image911.png"/><Relationship Id="rId16" Type="http://schemas.openxmlformats.org/officeDocument/2006/relationships/customXml" Target="../ink/ink7145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153.xml"/><Relationship Id="rId37" Type="http://schemas.openxmlformats.org/officeDocument/2006/relationships/image" Target="../media/image885.png"/><Relationship Id="rId53" Type="http://schemas.openxmlformats.org/officeDocument/2006/relationships/image" Target="../media/image893.png"/><Relationship Id="rId58" Type="http://schemas.openxmlformats.org/officeDocument/2006/relationships/customXml" Target="../ink/ink7166.xml"/><Relationship Id="rId74" Type="http://schemas.openxmlformats.org/officeDocument/2006/relationships/customXml" Target="../ink/ink7174.xml"/><Relationship Id="rId79" Type="http://schemas.openxmlformats.org/officeDocument/2006/relationships/image" Target="../media/image906.png"/><Relationship Id="rId102" Type="http://schemas.openxmlformats.org/officeDocument/2006/relationships/customXml" Target="../ink/ink7188.xml"/><Relationship Id="rId5" Type="http://schemas.openxmlformats.org/officeDocument/2006/relationships/image" Target="../media/image869.png"/><Relationship Id="rId90" Type="http://schemas.openxmlformats.org/officeDocument/2006/relationships/customXml" Target="../ink/ink7182.xml"/><Relationship Id="rId95" Type="http://schemas.openxmlformats.org/officeDocument/2006/relationships/image" Target="../media/image914.png"/><Relationship Id="rId22" Type="http://schemas.openxmlformats.org/officeDocument/2006/relationships/customXml" Target="../ink/ink7148.xml"/><Relationship Id="rId27" Type="http://schemas.openxmlformats.org/officeDocument/2006/relationships/image" Target="../media/image880.png"/><Relationship Id="rId43" Type="http://schemas.openxmlformats.org/officeDocument/2006/relationships/image" Target="../media/image888.png"/><Relationship Id="rId48" Type="http://schemas.openxmlformats.org/officeDocument/2006/relationships/customXml" Target="../ink/ink7161.xml"/><Relationship Id="rId64" Type="http://schemas.openxmlformats.org/officeDocument/2006/relationships/customXml" Target="../ink/ink7169.xml"/><Relationship Id="rId69" Type="http://schemas.openxmlformats.org/officeDocument/2006/relationships/image" Target="../media/image901.png"/><Relationship Id="rId80" Type="http://schemas.openxmlformats.org/officeDocument/2006/relationships/customXml" Target="../ink/ink7177.xml"/><Relationship Id="rId85" Type="http://schemas.openxmlformats.org/officeDocument/2006/relationships/image" Target="../media/image909.png"/><Relationship Id="rId12" Type="http://schemas.openxmlformats.org/officeDocument/2006/relationships/customXml" Target="../ink/ink7143.xml"/><Relationship Id="rId17" Type="http://schemas.openxmlformats.org/officeDocument/2006/relationships/image" Target="../media/image875.png"/><Relationship Id="rId33" Type="http://schemas.openxmlformats.org/officeDocument/2006/relationships/image" Target="../media/image883.png"/><Relationship Id="rId38" Type="http://schemas.openxmlformats.org/officeDocument/2006/relationships/customXml" Target="../ink/ink7156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08" Type="http://schemas.openxmlformats.org/officeDocument/2006/relationships/customXml" Target="../ink/ink7191.xml"/><Relationship Id="rId54" Type="http://schemas.openxmlformats.org/officeDocument/2006/relationships/customXml" Target="../ink/ink7164.xml"/><Relationship Id="rId70" Type="http://schemas.openxmlformats.org/officeDocument/2006/relationships/customXml" Target="../ink/ink7172.xml"/><Relationship Id="rId75" Type="http://schemas.openxmlformats.org/officeDocument/2006/relationships/image" Target="../media/image904.png"/><Relationship Id="rId91" Type="http://schemas.openxmlformats.org/officeDocument/2006/relationships/image" Target="../media/image912.png"/><Relationship Id="rId96" Type="http://schemas.openxmlformats.org/officeDocument/2006/relationships/customXml" Target="../ink/ink718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140.xml"/><Relationship Id="rId15" Type="http://schemas.openxmlformats.org/officeDocument/2006/relationships/image" Target="../media/image874.png"/><Relationship Id="rId23" Type="http://schemas.openxmlformats.org/officeDocument/2006/relationships/image" Target="../media/image878.png"/><Relationship Id="rId28" Type="http://schemas.openxmlformats.org/officeDocument/2006/relationships/customXml" Target="../ink/ink7151.xml"/><Relationship Id="rId36" Type="http://schemas.openxmlformats.org/officeDocument/2006/relationships/customXml" Target="../ink/ink7155.xml"/><Relationship Id="rId49" Type="http://schemas.openxmlformats.org/officeDocument/2006/relationships/image" Target="../media/image891.png"/><Relationship Id="rId57" Type="http://schemas.openxmlformats.org/officeDocument/2006/relationships/image" Target="../media/image895.png"/><Relationship Id="rId106" Type="http://schemas.openxmlformats.org/officeDocument/2006/relationships/customXml" Target="../ink/ink7190.xml"/><Relationship Id="rId10" Type="http://schemas.openxmlformats.org/officeDocument/2006/relationships/customXml" Target="../ink/ink7142.xml"/><Relationship Id="rId31" Type="http://schemas.openxmlformats.org/officeDocument/2006/relationships/image" Target="../media/image882.png"/><Relationship Id="rId44" Type="http://schemas.openxmlformats.org/officeDocument/2006/relationships/customXml" Target="../ink/ink7159.xml"/><Relationship Id="rId52" Type="http://schemas.openxmlformats.org/officeDocument/2006/relationships/customXml" Target="../ink/ink7163.xml"/><Relationship Id="rId60" Type="http://schemas.openxmlformats.org/officeDocument/2006/relationships/customXml" Target="../ink/ink7167.xml"/><Relationship Id="rId65" Type="http://schemas.openxmlformats.org/officeDocument/2006/relationships/image" Target="../media/image899.png"/><Relationship Id="rId73" Type="http://schemas.openxmlformats.org/officeDocument/2006/relationships/image" Target="../media/image903.png"/><Relationship Id="rId78" Type="http://schemas.openxmlformats.org/officeDocument/2006/relationships/customXml" Target="../ink/ink7176.xml"/><Relationship Id="rId81" Type="http://schemas.openxmlformats.org/officeDocument/2006/relationships/image" Target="../media/image907.png"/><Relationship Id="rId86" Type="http://schemas.openxmlformats.org/officeDocument/2006/relationships/customXml" Target="../ink/ink7180.xml"/><Relationship Id="rId94" Type="http://schemas.openxmlformats.org/officeDocument/2006/relationships/customXml" Target="../ink/ink7184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4" Type="http://schemas.openxmlformats.org/officeDocument/2006/relationships/customXml" Target="../ink/ink7139.xml"/><Relationship Id="rId9" Type="http://schemas.openxmlformats.org/officeDocument/2006/relationships/image" Target="../media/image871.png"/><Relationship Id="rId13" Type="http://schemas.openxmlformats.org/officeDocument/2006/relationships/image" Target="../media/image873.png"/><Relationship Id="rId18" Type="http://schemas.openxmlformats.org/officeDocument/2006/relationships/customXml" Target="../ink/ink7146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154.xml"/><Relationship Id="rId50" Type="http://schemas.openxmlformats.org/officeDocument/2006/relationships/customXml" Target="../ink/ink7162.xml"/><Relationship Id="rId55" Type="http://schemas.openxmlformats.org/officeDocument/2006/relationships/image" Target="../media/image894.png"/><Relationship Id="rId76" Type="http://schemas.openxmlformats.org/officeDocument/2006/relationships/customXml" Target="../ink/ink7175.xml"/><Relationship Id="rId97" Type="http://schemas.openxmlformats.org/officeDocument/2006/relationships/image" Target="../media/image915.png"/><Relationship Id="rId104" Type="http://schemas.openxmlformats.org/officeDocument/2006/relationships/customXml" Target="../ink/ink7189.xml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183.xml"/><Relationship Id="rId2" Type="http://schemas.openxmlformats.org/officeDocument/2006/relationships/customXml" Target="../ink/ink7138.xml"/><Relationship Id="rId29" Type="http://schemas.openxmlformats.org/officeDocument/2006/relationships/image" Target="../media/image881.png"/><Relationship Id="rId24" Type="http://schemas.openxmlformats.org/officeDocument/2006/relationships/customXml" Target="../ink/ink7149.xml"/><Relationship Id="rId40" Type="http://schemas.openxmlformats.org/officeDocument/2006/relationships/customXml" Target="../ink/ink7157.xml"/><Relationship Id="rId45" Type="http://schemas.openxmlformats.org/officeDocument/2006/relationships/image" Target="../media/image889.png"/><Relationship Id="rId66" Type="http://schemas.openxmlformats.org/officeDocument/2006/relationships/customXml" Target="../ink/ink7170.xml"/><Relationship Id="rId87" Type="http://schemas.openxmlformats.org/officeDocument/2006/relationships/image" Target="../media/image910.png"/><Relationship Id="rId61" Type="http://schemas.openxmlformats.org/officeDocument/2006/relationships/image" Target="../media/image897.png"/><Relationship Id="rId82" Type="http://schemas.openxmlformats.org/officeDocument/2006/relationships/customXml" Target="../ink/ink7178.xml"/><Relationship Id="rId19" Type="http://schemas.openxmlformats.org/officeDocument/2006/relationships/image" Target="../media/image876.png"/><Relationship Id="rId14" Type="http://schemas.openxmlformats.org/officeDocument/2006/relationships/customXml" Target="../ink/ink7144.xml"/><Relationship Id="rId30" Type="http://schemas.openxmlformats.org/officeDocument/2006/relationships/customXml" Target="../ink/ink7152.xml"/><Relationship Id="rId35" Type="http://schemas.openxmlformats.org/officeDocument/2006/relationships/image" Target="../media/image884.png"/><Relationship Id="rId56" Type="http://schemas.openxmlformats.org/officeDocument/2006/relationships/customXml" Target="../ink/ink7165.xml"/><Relationship Id="rId77" Type="http://schemas.openxmlformats.org/officeDocument/2006/relationships/image" Target="../media/image905.png"/><Relationship Id="rId100" Type="http://schemas.openxmlformats.org/officeDocument/2006/relationships/customXml" Target="../ink/ink7187.xml"/><Relationship Id="rId105" Type="http://schemas.openxmlformats.org/officeDocument/2006/relationships/image" Target="../media/image919.png"/><Relationship Id="rId8" Type="http://schemas.openxmlformats.org/officeDocument/2006/relationships/customXml" Target="../ink/ink7141.xml"/><Relationship Id="rId51" Type="http://schemas.openxmlformats.org/officeDocument/2006/relationships/image" Target="../media/image892.png"/><Relationship Id="rId72" Type="http://schemas.openxmlformats.org/officeDocument/2006/relationships/customXml" Target="../ink/ink7173.xml"/><Relationship Id="rId93" Type="http://schemas.openxmlformats.org/officeDocument/2006/relationships/image" Target="../media/image913.png"/><Relationship Id="rId98" Type="http://schemas.openxmlformats.org/officeDocument/2006/relationships/customXml" Target="../ink/ink7186.xml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160.xml"/><Relationship Id="rId67" Type="http://schemas.openxmlformats.org/officeDocument/2006/relationships/image" Target="../media/image900.png"/><Relationship Id="rId20" Type="http://schemas.openxmlformats.org/officeDocument/2006/relationships/customXml" Target="../ink/ink7147.xml"/><Relationship Id="rId41" Type="http://schemas.openxmlformats.org/officeDocument/2006/relationships/image" Target="../media/image887.png"/><Relationship Id="rId62" Type="http://schemas.openxmlformats.org/officeDocument/2006/relationships/customXml" Target="../ink/ink7168.xml"/><Relationship Id="rId83" Type="http://schemas.openxmlformats.org/officeDocument/2006/relationships/image" Target="../media/image908.png"/><Relationship Id="rId88" Type="http://schemas.openxmlformats.org/officeDocument/2006/relationships/customXml" Target="../ink/ink7181.xml"/></Relationships>
</file>

<file path=ppt/slides/_rels/slide1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212.xml"/><Relationship Id="rId63" Type="http://schemas.openxmlformats.org/officeDocument/2006/relationships/image" Target="../media/image898.png"/><Relationship Id="rId84" Type="http://schemas.openxmlformats.org/officeDocument/2006/relationships/customXml" Target="../ink/ink7233.xml"/><Relationship Id="rId16" Type="http://schemas.openxmlformats.org/officeDocument/2006/relationships/customXml" Target="../ink/ink7199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207.xml"/><Relationship Id="rId37" Type="http://schemas.openxmlformats.org/officeDocument/2006/relationships/image" Target="../media/image885.png"/><Relationship Id="rId53" Type="http://schemas.openxmlformats.org/officeDocument/2006/relationships/image" Target="../media/image893.png"/><Relationship Id="rId58" Type="http://schemas.openxmlformats.org/officeDocument/2006/relationships/customXml" Target="../ink/ink7220.xml"/><Relationship Id="rId74" Type="http://schemas.openxmlformats.org/officeDocument/2006/relationships/customXml" Target="../ink/ink7228.xml"/><Relationship Id="rId79" Type="http://schemas.openxmlformats.org/officeDocument/2006/relationships/image" Target="../media/image906.png"/><Relationship Id="rId102" Type="http://schemas.openxmlformats.org/officeDocument/2006/relationships/customXml" Target="../ink/ink7242.xml"/><Relationship Id="rId123" Type="http://schemas.openxmlformats.org/officeDocument/2006/relationships/image" Target="../media/image928.png"/><Relationship Id="rId128" Type="http://schemas.openxmlformats.org/officeDocument/2006/relationships/customXml" Target="../ink/ink7255.xml"/><Relationship Id="rId5" Type="http://schemas.openxmlformats.org/officeDocument/2006/relationships/image" Target="../media/image869.png"/><Relationship Id="rId90" Type="http://schemas.openxmlformats.org/officeDocument/2006/relationships/customXml" Target="../ink/ink7236.xml"/><Relationship Id="rId95" Type="http://schemas.openxmlformats.org/officeDocument/2006/relationships/image" Target="../media/image914.png"/><Relationship Id="rId22" Type="http://schemas.openxmlformats.org/officeDocument/2006/relationships/customXml" Target="../ink/ink7202.xml"/><Relationship Id="rId27" Type="http://schemas.openxmlformats.org/officeDocument/2006/relationships/image" Target="../media/image880.png"/><Relationship Id="rId43" Type="http://schemas.openxmlformats.org/officeDocument/2006/relationships/image" Target="../media/image888.png"/><Relationship Id="rId48" Type="http://schemas.openxmlformats.org/officeDocument/2006/relationships/customXml" Target="../ink/ink7215.xml"/><Relationship Id="rId64" Type="http://schemas.openxmlformats.org/officeDocument/2006/relationships/customXml" Target="../ink/ink7223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18" Type="http://schemas.openxmlformats.org/officeDocument/2006/relationships/customXml" Target="../ink/ink7250.xml"/><Relationship Id="rId80" Type="http://schemas.openxmlformats.org/officeDocument/2006/relationships/customXml" Target="../ink/ink7231.xml"/><Relationship Id="rId85" Type="http://schemas.openxmlformats.org/officeDocument/2006/relationships/image" Target="../media/image909.png"/><Relationship Id="rId12" Type="http://schemas.openxmlformats.org/officeDocument/2006/relationships/customXml" Target="../ink/ink7197.xml"/><Relationship Id="rId17" Type="http://schemas.openxmlformats.org/officeDocument/2006/relationships/image" Target="../media/image875.png"/><Relationship Id="rId33" Type="http://schemas.openxmlformats.org/officeDocument/2006/relationships/image" Target="../media/image883.png"/><Relationship Id="rId38" Type="http://schemas.openxmlformats.org/officeDocument/2006/relationships/customXml" Target="../ink/ink7210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08" Type="http://schemas.openxmlformats.org/officeDocument/2006/relationships/customXml" Target="../ink/ink7245.xml"/><Relationship Id="rId124" Type="http://schemas.openxmlformats.org/officeDocument/2006/relationships/customXml" Target="../ink/ink7253.xml"/><Relationship Id="rId129" Type="http://schemas.openxmlformats.org/officeDocument/2006/relationships/image" Target="../media/image931.png"/><Relationship Id="rId54" Type="http://schemas.openxmlformats.org/officeDocument/2006/relationships/customXml" Target="../ink/ink7218.xml"/><Relationship Id="rId70" Type="http://schemas.openxmlformats.org/officeDocument/2006/relationships/customXml" Target="../ink/ink7226.xml"/><Relationship Id="rId75" Type="http://schemas.openxmlformats.org/officeDocument/2006/relationships/image" Target="../media/image904.png"/><Relationship Id="rId91" Type="http://schemas.openxmlformats.org/officeDocument/2006/relationships/image" Target="../media/image912.png"/><Relationship Id="rId96" Type="http://schemas.openxmlformats.org/officeDocument/2006/relationships/customXml" Target="../ink/ink7239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194.xml"/><Relationship Id="rId23" Type="http://schemas.openxmlformats.org/officeDocument/2006/relationships/image" Target="../media/image878.png"/><Relationship Id="rId28" Type="http://schemas.openxmlformats.org/officeDocument/2006/relationships/customXml" Target="../ink/ink7205.xml"/><Relationship Id="rId49" Type="http://schemas.openxmlformats.org/officeDocument/2006/relationships/image" Target="../media/image891.png"/><Relationship Id="rId114" Type="http://schemas.openxmlformats.org/officeDocument/2006/relationships/customXml" Target="../ink/ink7248.xml"/><Relationship Id="rId119" Type="http://schemas.openxmlformats.org/officeDocument/2006/relationships/image" Target="../media/image926.png"/><Relationship Id="rId44" Type="http://schemas.openxmlformats.org/officeDocument/2006/relationships/customXml" Target="../ink/ink7213.xml"/><Relationship Id="rId60" Type="http://schemas.openxmlformats.org/officeDocument/2006/relationships/customXml" Target="../ink/ink7221.xml"/><Relationship Id="rId65" Type="http://schemas.openxmlformats.org/officeDocument/2006/relationships/image" Target="../media/image899.png"/><Relationship Id="rId81" Type="http://schemas.openxmlformats.org/officeDocument/2006/relationships/image" Target="../media/image907.png"/><Relationship Id="rId86" Type="http://schemas.openxmlformats.org/officeDocument/2006/relationships/customXml" Target="../ink/ink7234.xml"/><Relationship Id="rId130" Type="http://schemas.openxmlformats.org/officeDocument/2006/relationships/customXml" Target="../ink/ink7256.xml"/><Relationship Id="rId13" Type="http://schemas.openxmlformats.org/officeDocument/2006/relationships/image" Target="../media/image873.png"/><Relationship Id="rId18" Type="http://schemas.openxmlformats.org/officeDocument/2006/relationships/customXml" Target="../ink/ink7200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208.xml"/><Relationship Id="rId50" Type="http://schemas.openxmlformats.org/officeDocument/2006/relationships/customXml" Target="../ink/ink7216.xml"/><Relationship Id="rId55" Type="http://schemas.openxmlformats.org/officeDocument/2006/relationships/image" Target="../media/image894.png"/><Relationship Id="rId76" Type="http://schemas.openxmlformats.org/officeDocument/2006/relationships/customXml" Target="../ink/ink7229.xml"/><Relationship Id="rId97" Type="http://schemas.openxmlformats.org/officeDocument/2006/relationships/image" Target="../media/image915.png"/><Relationship Id="rId104" Type="http://schemas.openxmlformats.org/officeDocument/2006/relationships/customXml" Target="../ink/ink7243.xml"/><Relationship Id="rId120" Type="http://schemas.openxmlformats.org/officeDocument/2006/relationships/customXml" Target="../ink/ink7251.xml"/><Relationship Id="rId125" Type="http://schemas.openxmlformats.org/officeDocument/2006/relationships/image" Target="../media/image929.png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237.xml"/><Relationship Id="rId2" Type="http://schemas.openxmlformats.org/officeDocument/2006/relationships/customXml" Target="../ink/ink7192.xml"/><Relationship Id="rId29" Type="http://schemas.openxmlformats.org/officeDocument/2006/relationships/image" Target="../media/image881.png"/><Relationship Id="rId24" Type="http://schemas.openxmlformats.org/officeDocument/2006/relationships/customXml" Target="../ink/ink7203.xml"/><Relationship Id="rId40" Type="http://schemas.openxmlformats.org/officeDocument/2006/relationships/customXml" Target="../ink/ink7211.xml"/><Relationship Id="rId45" Type="http://schemas.openxmlformats.org/officeDocument/2006/relationships/image" Target="../media/image889.png"/><Relationship Id="rId66" Type="http://schemas.openxmlformats.org/officeDocument/2006/relationships/customXml" Target="../ink/ink7224.xml"/><Relationship Id="rId87" Type="http://schemas.openxmlformats.org/officeDocument/2006/relationships/image" Target="../media/image910.png"/><Relationship Id="rId110" Type="http://schemas.openxmlformats.org/officeDocument/2006/relationships/customXml" Target="../ink/ink7246.xml"/><Relationship Id="rId115" Type="http://schemas.openxmlformats.org/officeDocument/2006/relationships/image" Target="../media/image924.png"/><Relationship Id="rId131" Type="http://schemas.openxmlformats.org/officeDocument/2006/relationships/image" Target="../media/image932.png"/><Relationship Id="rId61" Type="http://schemas.openxmlformats.org/officeDocument/2006/relationships/image" Target="../media/image897.png"/><Relationship Id="rId82" Type="http://schemas.openxmlformats.org/officeDocument/2006/relationships/customXml" Target="../ink/ink7232.xml"/><Relationship Id="rId19" Type="http://schemas.openxmlformats.org/officeDocument/2006/relationships/image" Target="../media/image876.png"/><Relationship Id="rId14" Type="http://schemas.openxmlformats.org/officeDocument/2006/relationships/customXml" Target="../ink/ink7198.xml"/><Relationship Id="rId30" Type="http://schemas.openxmlformats.org/officeDocument/2006/relationships/customXml" Target="../ink/ink7206.xml"/><Relationship Id="rId35" Type="http://schemas.openxmlformats.org/officeDocument/2006/relationships/image" Target="../media/image884.png"/><Relationship Id="rId56" Type="http://schemas.openxmlformats.org/officeDocument/2006/relationships/customXml" Target="../ink/ink7219.xml"/><Relationship Id="rId77" Type="http://schemas.openxmlformats.org/officeDocument/2006/relationships/image" Target="../media/image905.png"/><Relationship Id="rId100" Type="http://schemas.openxmlformats.org/officeDocument/2006/relationships/customXml" Target="../ink/ink7241.xml"/><Relationship Id="rId105" Type="http://schemas.openxmlformats.org/officeDocument/2006/relationships/image" Target="../media/image919.png"/><Relationship Id="rId126" Type="http://schemas.openxmlformats.org/officeDocument/2006/relationships/customXml" Target="../ink/ink7254.xml"/><Relationship Id="rId8" Type="http://schemas.openxmlformats.org/officeDocument/2006/relationships/customXml" Target="../ink/ink7195.xml"/><Relationship Id="rId51" Type="http://schemas.openxmlformats.org/officeDocument/2006/relationships/image" Target="../media/image892.png"/><Relationship Id="rId72" Type="http://schemas.openxmlformats.org/officeDocument/2006/relationships/customXml" Target="../ink/ink7227.xml"/><Relationship Id="rId93" Type="http://schemas.openxmlformats.org/officeDocument/2006/relationships/image" Target="../media/image913.png"/><Relationship Id="rId98" Type="http://schemas.openxmlformats.org/officeDocument/2006/relationships/customXml" Target="../ink/ink7240.xml"/><Relationship Id="rId121" Type="http://schemas.openxmlformats.org/officeDocument/2006/relationships/image" Target="../media/image927.png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214.xml"/><Relationship Id="rId67" Type="http://schemas.openxmlformats.org/officeDocument/2006/relationships/image" Target="../media/image900.png"/><Relationship Id="rId116" Type="http://schemas.openxmlformats.org/officeDocument/2006/relationships/customXml" Target="../ink/ink7249.xml"/><Relationship Id="rId20" Type="http://schemas.openxmlformats.org/officeDocument/2006/relationships/customXml" Target="../ink/ink7201.xml"/><Relationship Id="rId41" Type="http://schemas.openxmlformats.org/officeDocument/2006/relationships/image" Target="../media/image887.png"/><Relationship Id="rId62" Type="http://schemas.openxmlformats.org/officeDocument/2006/relationships/customXml" Target="../ink/ink7222.xml"/><Relationship Id="rId83" Type="http://schemas.openxmlformats.org/officeDocument/2006/relationships/image" Target="../media/image908.png"/><Relationship Id="rId88" Type="http://schemas.openxmlformats.org/officeDocument/2006/relationships/customXml" Target="../ink/ink7235.xml"/><Relationship Id="rId111" Type="http://schemas.openxmlformats.org/officeDocument/2006/relationships/image" Target="../media/image922.png"/><Relationship Id="rId132" Type="http://schemas.openxmlformats.org/officeDocument/2006/relationships/customXml" Target="../ink/ink7257.xml"/><Relationship Id="rId15" Type="http://schemas.openxmlformats.org/officeDocument/2006/relationships/image" Target="../media/image874.png"/><Relationship Id="rId36" Type="http://schemas.openxmlformats.org/officeDocument/2006/relationships/customXml" Target="../ink/ink7209.xml"/><Relationship Id="rId57" Type="http://schemas.openxmlformats.org/officeDocument/2006/relationships/image" Target="../media/image895.png"/><Relationship Id="rId106" Type="http://schemas.openxmlformats.org/officeDocument/2006/relationships/customXml" Target="../ink/ink7244.xml"/><Relationship Id="rId127" Type="http://schemas.openxmlformats.org/officeDocument/2006/relationships/image" Target="../media/image930.png"/><Relationship Id="rId10" Type="http://schemas.openxmlformats.org/officeDocument/2006/relationships/customXml" Target="../ink/ink7196.xml"/><Relationship Id="rId31" Type="http://schemas.openxmlformats.org/officeDocument/2006/relationships/image" Target="../media/image882.png"/><Relationship Id="rId52" Type="http://schemas.openxmlformats.org/officeDocument/2006/relationships/customXml" Target="../ink/ink7217.xml"/><Relationship Id="rId73" Type="http://schemas.openxmlformats.org/officeDocument/2006/relationships/image" Target="../media/image903.png"/><Relationship Id="rId78" Type="http://schemas.openxmlformats.org/officeDocument/2006/relationships/customXml" Target="../ink/ink7230.xml"/><Relationship Id="rId94" Type="http://schemas.openxmlformats.org/officeDocument/2006/relationships/customXml" Target="../ink/ink7238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252.xml"/><Relationship Id="rId4" Type="http://schemas.openxmlformats.org/officeDocument/2006/relationships/customXml" Target="../ink/ink7193.xml"/><Relationship Id="rId9" Type="http://schemas.openxmlformats.org/officeDocument/2006/relationships/image" Target="../media/image871.png"/><Relationship Id="rId26" Type="http://schemas.openxmlformats.org/officeDocument/2006/relationships/customXml" Target="../ink/ink7204.xml"/><Relationship Id="rId47" Type="http://schemas.openxmlformats.org/officeDocument/2006/relationships/image" Target="../media/image890.png"/><Relationship Id="rId68" Type="http://schemas.openxmlformats.org/officeDocument/2006/relationships/customXml" Target="../ink/ink7225.xml"/><Relationship Id="rId89" Type="http://schemas.openxmlformats.org/officeDocument/2006/relationships/image" Target="../media/image911.png"/><Relationship Id="rId112" Type="http://schemas.openxmlformats.org/officeDocument/2006/relationships/customXml" Target="../ink/ink7247.xml"/><Relationship Id="rId133" Type="http://schemas.openxmlformats.org/officeDocument/2006/relationships/image" Target="../media/image933.png"/></Relationships>
</file>

<file path=ppt/slides/_rels/slide1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278.xml"/><Relationship Id="rId63" Type="http://schemas.openxmlformats.org/officeDocument/2006/relationships/image" Target="../media/image898.png"/><Relationship Id="rId84" Type="http://schemas.openxmlformats.org/officeDocument/2006/relationships/customXml" Target="../ink/ink7299.xml"/><Relationship Id="rId138" Type="http://schemas.openxmlformats.org/officeDocument/2006/relationships/customXml" Target="../ink/ink7326.xml"/><Relationship Id="rId16" Type="http://schemas.openxmlformats.org/officeDocument/2006/relationships/customXml" Target="../ink/ink7265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273.xml"/><Relationship Id="rId37" Type="http://schemas.openxmlformats.org/officeDocument/2006/relationships/image" Target="../media/image885.png"/><Relationship Id="rId53" Type="http://schemas.openxmlformats.org/officeDocument/2006/relationships/image" Target="../media/image893.png"/><Relationship Id="rId58" Type="http://schemas.openxmlformats.org/officeDocument/2006/relationships/customXml" Target="../ink/ink7286.xml"/><Relationship Id="rId74" Type="http://schemas.openxmlformats.org/officeDocument/2006/relationships/customXml" Target="../ink/ink7294.xml"/><Relationship Id="rId79" Type="http://schemas.openxmlformats.org/officeDocument/2006/relationships/image" Target="../media/image906.png"/><Relationship Id="rId102" Type="http://schemas.openxmlformats.org/officeDocument/2006/relationships/customXml" Target="../ink/ink7308.xml"/><Relationship Id="rId123" Type="http://schemas.openxmlformats.org/officeDocument/2006/relationships/image" Target="../media/image928.png"/><Relationship Id="rId128" Type="http://schemas.openxmlformats.org/officeDocument/2006/relationships/customXml" Target="../ink/ink7321.xml"/><Relationship Id="rId5" Type="http://schemas.openxmlformats.org/officeDocument/2006/relationships/image" Target="../media/image869.png"/><Relationship Id="rId90" Type="http://schemas.openxmlformats.org/officeDocument/2006/relationships/customXml" Target="../ink/ink7302.xml"/><Relationship Id="rId95" Type="http://schemas.openxmlformats.org/officeDocument/2006/relationships/image" Target="../media/image914.png"/><Relationship Id="rId22" Type="http://schemas.openxmlformats.org/officeDocument/2006/relationships/customXml" Target="../ink/ink7268.xml"/><Relationship Id="rId27" Type="http://schemas.openxmlformats.org/officeDocument/2006/relationships/image" Target="../media/image880.png"/><Relationship Id="rId43" Type="http://schemas.openxmlformats.org/officeDocument/2006/relationships/image" Target="../media/image888.png"/><Relationship Id="rId48" Type="http://schemas.openxmlformats.org/officeDocument/2006/relationships/customXml" Target="../ink/ink7281.xml"/><Relationship Id="rId64" Type="http://schemas.openxmlformats.org/officeDocument/2006/relationships/customXml" Target="../ink/ink7289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18" Type="http://schemas.openxmlformats.org/officeDocument/2006/relationships/customXml" Target="../ink/ink7316.xml"/><Relationship Id="rId134" Type="http://schemas.openxmlformats.org/officeDocument/2006/relationships/customXml" Target="../ink/ink7324.xml"/><Relationship Id="rId139" Type="http://schemas.openxmlformats.org/officeDocument/2006/relationships/image" Target="../media/image936.png"/><Relationship Id="rId80" Type="http://schemas.openxmlformats.org/officeDocument/2006/relationships/customXml" Target="../ink/ink7297.xml"/><Relationship Id="rId85" Type="http://schemas.openxmlformats.org/officeDocument/2006/relationships/image" Target="../media/image909.png"/><Relationship Id="rId12" Type="http://schemas.openxmlformats.org/officeDocument/2006/relationships/customXml" Target="../ink/ink7263.xml"/><Relationship Id="rId17" Type="http://schemas.openxmlformats.org/officeDocument/2006/relationships/image" Target="../media/image875.png"/><Relationship Id="rId33" Type="http://schemas.openxmlformats.org/officeDocument/2006/relationships/image" Target="../media/image883.png"/><Relationship Id="rId38" Type="http://schemas.openxmlformats.org/officeDocument/2006/relationships/customXml" Target="../ink/ink7276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08" Type="http://schemas.openxmlformats.org/officeDocument/2006/relationships/customXml" Target="../ink/ink7311.xml"/><Relationship Id="rId124" Type="http://schemas.openxmlformats.org/officeDocument/2006/relationships/customXml" Target="../ink/ink7319.xml"/><Relationship Id="rId129" Type="http://schemas.openxmlformats.org/officeDocument/2006/relationships/image" Target="../media/image931.png"/><Relationship Id="rId54" Type="http://schemas.openxmlformats.org/officeDocument/2006/relationships/customXml" Target="../ink/ink7284.xml"/><Relationship Id="rId70" Type="http://schemas.openxmlformats.org/officeDocument/2006/relationships/customXml" Target="../ink/ink7292.xml"/><Relationship Id="rId75" Type="http://schemas.openxmlformats.org/officeDocument/2006/relationships/image" Target="../media/image904.png"/><Relationship Id="rId91" Type="http://schemas.openxmlformats.org/officeDocument/2006/relationships/image" Target="../media/image912.png"/><Relationship Id="rId96" Type="http://schemas.openxmlformats.org/officeDocument/2006/relationships/customXml" Target="../ink/ink7305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260.xml"/><Relationship Id="rId23" Type="http://schemas.openxmlformats.org/officeDocument/2006/relationships/image" Target="../media/image878.png"/><Relationship Id="rId28" Type="http://schemas.openxmlformats.org/officeDocument/2006/relationships/customXml" Target="../ink/ink7271.xml"/><Relationship Id="rId49" Type="http://schemas.openxmlformats.org/officeDocument/2006/relationships/image" Target="../media/image891.png"/><Relationship Id="rId114" Type="http://schemas.openxmlformats.org/officeDocument/2006/relationships/customXml" Target="../ink/ink7314.xml"/><Relationship Id="rId119" Type="http://schemas.openxmlformats.org/officeDocument/2006/relationships/image" Target="../media/image926.png"/><Relationship Id="rId44" Type="http://schemas.openxmlformats.org/officeDocument/2006/relationships/customXml" Target="../ink/ink7279.xml"/><Relationship Id="rId60" Type="http://schemas.openxmlformats.org/officeDocument/2006/relationships/customXml" Target="../ink/ink7287.xml"/><Relationship Id="rId65" Type="http://schemas.openxmlformats.org/officeDocument/2006/relationships/image" Target="../media/image899.png"/><Relationship Id="rId81" Type="http://schemas.openxmlformats.org/officeDocument/2006/relationships/image" Target="../media/image907.png"/><Relationship Id="rId86" Type="http://schemas.openxmlformats.org/officeDocument/2006/relationships/customXml" Target="../ink/ink7300.xml"/><Relationship Id="rId130" Type="http://schemas.openxmlformats.org/officeDocument/2006/relationships/customXml" Target="../ink/ink7322.xml"/><Relationship Id="rId135" Type="http://schemas.openxmlformats.org/officeDocument/2006/relationships/image" Target="../media/image934.png"/><Relationship Id="rId13" Type="http://schemas.openxmlformats.org/officeDocument/2006/relationships/image" Target="../media/image873.png"/><Relationship Id="rId18" Type="http://schemas.openxmlformats.org/officeDocument/2006/relationships/customXml" Target="../ink/ink7266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274.xml"/><Relationship Id="rId50" Type="http://schemas.openxmlformats.org/officeDocument/2006/relationships/customXml" Target="../ink/ink7282.xml"/><Relationship Id="rId55" Type="http://schemas.openxmlformats.org/officeDocument/2006/relationships/image" Target="../media/image894.png"/><Relationship Id="rId76" Type="http://schemas.openxmlformats.org/officeDocument/2006/relationships/customXml" Target="../ink/ink7295.xml"/><Relationship Id="rId97" Type="http://schemas.openxmlformats.org/officeDocument/2006/relationships/image" Target="../media/image915.png"/><Relationship Id="rId104" Type="http://schemas.openxmlformats.org/officeDocument/2006/relationships/customXml" Target="../ink/ink7309.xml"/><Relationship Id="rId120" Type="http://schemas.openxmlformats.org/officeDocument/2006/relationships/customXml" Target="../ink/ink7317.xml"/><Relationship Id="rId125" Type="http://schemas.openxmlformats.org/officeDocument/2006/relationships/image" Target="../media/image929.png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303.xml"/><Relationship Id="rId2" Type="http://schemas.openxmlformats.org/officeDocument/2006/relationships/customXml" Target="../ink/ink7258.xml"/><Relationship Id="rId29" Type="http://schemas.openxmlformats.org/officeDocument/2006/relationships/image" Target="../media/image881.png"/><Relationship Id="rId24" Type="http://schemas.openxmlformats.org/officeDocument/2006/relationships/customXml" Target="../ink/ink7269.xml"/><Relationship Id="rId40" Type="http://schemas.openxmlformats.org/officeDocument/2006/relationships/customXml" Target="../ink/ink7277.xml"/><Relationship Id="rId45" Type="http://schemas.openxmlformats.org/officeDocument/2006/relationships/image" Target="../media/image889.png"/><Relationship Id="rId66" Type="http://schemas.openxmlformats.org/officeDocument/2006/relationships/customXml" Target="../ink/ink7290.xml"/><Relationship Id="rId87" Type="http://schemas.openxmlformats.org/officeDocument/2006/relationships/image" Target="../media/image910.png"/><Relationship Id="rId110" Type="http://schemas.openxmlformats.org/officeDocument/2006/relationships/customXml" Target="../ink/ink7312.xml"/><Relationship Id="rId115" Type="http://schemas.openxmlformats.org/officeDocument/2006/relationships/image" Target="../media/image924.png"/><Relationship Id="rId131" Type="http://schemas.openxmlformats.org/officeDocument/2006/relationships/image" Target="../media/image932.png"/><Relationship Id="rId136" Type="http://schemas.openxmlformats.org/officeDocument/2006/relationships/customXml" Target="../ink/ink7325.xml"/><Relationship Id="rId61" Type="http://schemas.openxmlformats.org/officeDocument/2006/relationships/image" Target="../media/image897.png"/><Relationship Id="rId82" Type="http://schemas.openxmlformats.org/officeDocument/2006/relationships/customXml" Target="../ink/ink7298.xml"/><Relationship Id="rId19" Type="http://schemas.openxmlformats.org/officeDocument/2006/relationships/image" Target="../media/image876.png"/><Relationship Id="rId14" Type="http://schemas.openxmlformats.org/officeDocument/2006/relationships/customXml" Target="../ink/ink7264.xml"/><Relationship Id="rId30" Type="http://schemas.openxmlformats.org/officeDocument/2006/relationships/customXml" Target="../ink/ink7272.xml"/><Relationship Id="rId35" Type="http://schemas.openxmlformats.org/officeDocument/2006/relationships/image" Target="../media/image884.png"/><Relationship Id="rId56" Type="http://schemas.openxmlformats.org/officeDocument/2006/relationships/customXml" Target="../ink/ink7285.xml"/><Relationship Id="rId77" Type="http://schemas.openxmlformats.org/officeDocument/2006/relationships/image" Target="../media/image905.png"/><Relationship Id="rId100" Type="http://schemas.openxmlformats.org/officeDocument/2006/relationships/customXml" Target="../ink/ink7307.xml"/><Relationship Id="rId105" Type="http://schemas.openxmlformats.org/officeDocument/2006/relationships/image" Target="../media/image919.png"/><Relationship Id="rId126" Type="http://schemas.openxmlformats.org/officeDocument/2006/relationships/customXml" Target="../ink/ink7320.xml"/><Relationship Id="rId8" Type="http://schemas.openxmlformats.org/officeDocument/2006/relationships/customXml" Target="../ink/ink7261.xml"/><Relationship Id="rId51" Type="http://schemas.openxmlformats.org/officeDocument/2006/relationships/image" Target="../media/image892.png"/><Relationship Id="rId72" Type="http://schemas.openxmlformats.org/officeDocument/2006/relationships/customXml" Target="../ink/ink7293.xml"/><Relationship Id="rId93" Type="http://schemas.openxmlformats.org/officeDocument/2006/relationships/image" Target="../media/image913.png"/><Relationship Id="rId98" Type="http://schemas.openxmlformats.org/officeDocument/2006/relationships/customXml" Target="../ink/ink7306.xml"/><Relationship Id="rId121" Type="http://schemas.openxmlformats.org/officeDocument/2006/relationships/image" Target="../media/image927.png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280.xml"/><Relationship Id="rId67" Type="http://schemas.openxmlformats.org/officeDocument/2006/relationships/image" Target="../media/image900.png"/><Relationship Id="rId116" Type="http://schemas.openxmlformats.org/officeDocument/2006/relationships/customXml" Target="../ink/ink7315.xml"/><Relationship Id="rId137" Type="http://schemas.openxmlformats.org/officeDocument/2006/relationships/image" Target="../media/image935.png"/><Relationship Id="rId20" Type="http://schemas.openxmlformats.org/officeDocument/2006/relationships/customXml" Target="../ink/ink7267.xml"/><Relationship Id="rId41" Type="http://schemas.openxmlformats.org/officeDocument/2006/relationships/image" Target="../media/image887.png"/><Relationship Id="rId62" Type="http://schemas.openxmlformats.org/officeDocument/2006/relationships/customXml" Target="../ink/ink7288.xml"/><Relationship Id="rId83" Type="http://schemas.openxmlformats.org/officeDocument/2006/relationships/image" Target="../media/image908.png"/><Relationship Id="rId88" Type="http://schemas.openxmlformats.org/officeDocument/2006/relationships/customXml" Target="../ink/ink7301.xml"/><Relationship Id="rId111" Type="http://schemas.openxmlformats.org/officeDocument/2006/relationships/image" Target="../media/image922.png"/><Relationship Id="rId132" Type="http://schemas.openxmlformats.org/officeDocument/2006/relationships/customXml" Target="../ink/ink7323.xml"/><Relationship Id="rId15" Type="http://schemas.openxmlformats.org/officeDocument/2006/relationships/image" Target="../media/image874.png"/><Relationship Id="rId36" Type="http://schemas.openxmlformats.org/officeDocument/2006/relationships/customXml" Target="../ink/ink7275.xml"/><Relationship Id="rId57" Type="http://schemas.openxmlformats.org/officeDocument/2006/relationships/image" Target="../media/image895.png"/><Relationship Id="rId106" Type="http://schemas.openxmlformats.org/officeDocument/2006/relationships/customXml" Target="../ink/ink7310.xml"/><Relationship Id="rId127" Type="http://schemas.openxmlformats.org/officeDocument/2006/relationships/image" Target="../media/image930.png"/><Relationship Id="rId10" Type="http://schemas.openxmlformats.org/officeDocument/2006/relationships/customXml" Target="../ink/ink7262.xml"/><Relationship Id="rId31" Type="http://schemas.openxmlformats.org/officeDocument/2006/relationships/image" Target="../media/image882.png"/><Relationship Id="rId52" Type="http://schemas.openxmlformats.org/officeDocument/2006/relationships/customXml" Target="../ink/ink7283.xml"/><Relationship Id="rId73" Type="http://schemas.openxmlformats.org/officeDocument/2006/relationships/image" Target="../media/image903.png"/><Relationship Id="rId78" Type="http://schemas.openxmlformats.org/officeDocument/2006/relationships/customXml" Target="../ink/ink7296.xml"/><Relationship Id="rId94" Type="http://schemas.openxmlformats.org/officeDocument/2006/relationships/customXml" Target="../ink/ink7304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318.xml"/><Relationship Id="rId4" Type="http://schemas.openxmlformats.org/officeDocument/2006/relationships/customXml" Target="../ink/ink7259.xml"/><Relationship Id="rId9" Type="http://schemas.openxmlformats.org/officeDocument/2006/relationships/image" Target="../media/image871.png"/><Relationship Id="rId26" Type="http://schemas.openxmlformats.org/officeDocument/2006/relationships/customXml" Target="../ink/ink7270.xml"/><Relationship Id="rId47" Type="http://schemas.openxmlformats.org/officeDocument/2006/relationships/image" Target="../media/image890.png"/><Relationship Id="rId68" Type="http://schemas.openxmlformats.org/officeDocument/2006/relationships/customXml" Target="../ink/ink7291.xml"/><Relationship Id="rId89" Type="http://schemas.openxmlformats.org/officeDocument/2006/relationships/image" Target="../media/image911.png"/><Relationship Id="rId112" Type="http://schemas.openxmlformats.org/officeDocument/2006/relationships/customXml" Target="../ink/ink7313.xml"/><Relationship Id="rId133" Type="http://schemas.openxmlformats.org/officeDocument/2006/relationships/image" Target="../media/image933.png"/></Relationships>
</file>

<file path=ppt/slides/_rels/slide1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347.xml"/><Relationship Id="rId63" Type="http://schemas.openxmlformats.org/officeDocument/2006/relationships/image" Target="../media/image898.png"/><Relationship Id="rId84" Type="http://schemas.openxmlformats.org/officeDocument/2006/relationships/customXml" Target="../ink/ink7368.xml"/><Relationship Id="rId138" Type="http://schemas.openxmlformats.org/officeDocument/2006/relationships/customXml" Target="../ink/ink7395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342.xml"/><Relationship Id="rId53" Type="http://schemas.openxmlformats.org/officeDocument/2006/relationships/image" Target="../media/image893.png"/><Relationship Id="rId74" Type="http://schemas.openxmlformats.org/officeDocument/2006/relationships/customXml" Target="../ink/ink7363.xml"/><Relationship Id="rId128" Type="http://schemas.openxmlformats.org/officeDocument/2006/relationships/customXml" Target="../ink/ink7390.xml"/><Relationship Id="rId5" Type="http://schemas.openxmlformats.org/officeDocument/2006/relationships/image" Target="../media/image869.png"/><Relationship Id="rId90" Type="http://schemas.openxmlformats.org/officeDocument/2006/relationships/customXml" Target="../ink/ink7371.xml"/><Relationship Id="rId95" Type="http://schemas.openxmlformats.org/officeDocument/2006/relationships/image" Target="../media/image914.png"/><Relationship Id="rId22" Type="http://schemas.openxmlformats.org/officeDocument/2006/relationships/customXml" Target="../ink/ink7337.xml"/><Relationship Id="rId27" Type="http://schemas.openxmlformats.org/officeDocument/2006/relationships/image" Target="../media/image880.png"/><Relationship Id="rId43" Type="http://schemas.openxmlformats.org/officeDocument/2006/relationships/image" Target="../media/image888.png"/><Relationship Id="rId48" Type="http://schemas.openxmlformats.org/officeDocument/2006/relationships/customXml" Target="../ink/ink7350.xml"/><Relationship Id="rId64" Type="http://schemas.openxmlformats.org/officeDocument/2006/relationships/customXml" Target="../ink/ink7358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18" Type="http://schemas.openxmlformats.org/officeDocument/2006/relationships/customXml" Target="../ink/ink7385.xml"/><Relationship Id="rId134" Type="http://schemas.openxmlformats.org/officeDocument/2006/relationships/customXml" Target="../ink/ink7393.xml"/><Relationship Id="rId139" Type="http://schemas.openxmlformats.org/officeDocument/2006/relationships/image" Target="../media/image936.png"/><Relationship Id="rId80" Type="http://schemas.openxmlformats.org/officeDocument/2006/relationships/customXml" Target="../ink/ink7366.xml"/><Relationship Id="rId85" Type="http://schemas.openxmlformats.org/officeDocument/2006/relationships/image" Target="../media/image909.png"/><Relationship Id="rId12" Type="http://schemas.openxmlformats.org/officeDocument/2006/relationships/customXml" Target="../ink/ink7332.xml"/><Relationship Id="rId17" Type="http://schemas.openxmlformats.org/officeDocument/2006/relationships/image" Target="../media/image875.png"/><Relationship Id="rId33" Type="http://schemas.openxmlformats.org/officeDocument/2006/relationships/image" Target="../media/image883.png"/><Relationship Id="rId38" Type="http://schemas.openxmlformats.org/officeDocument/2006/relationships/customXml" Target="../ink/ink7345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08" Type="http://schemas.openxmlformats.org/officeDocument/2006/relationships/customXml" Target="../ink/ink7380.xml"/><Relationship Id="rId124" Type="http://schemas.openxmlformats.org/officeDocument/2006/relationships/customXml" Target="../ink/ink7388.xml"/><Relationship Id="rId129" Type="http://schemas.openxmlformats.org/officeDocument/2006/relationships/image" Target="../media/image931.png"/><Relationship Id="rId54" Type="http://schemas.openxmlformats.org/officeDocument/2006/relationships/customXml" Target="../ink/ink7353.xml"/><Relationship Id="rId70" Type="http://schemas.openxmlformats.org/officeDocument/2006/relationships/customXml" Target="../ink/ink7361.xml"/><Relationship Id="rId75" Type="http://schemas.openxmlformats.org/officeDocument/2006/relationships/image" Target="../media/image904.png"/><Relationship Id="rId91" Type="http://schemas.openxmlformats.org/officeDocument/2006/relationships/image" Target="../media/image912.png"/><Relationship Id="rId96" Type="http://schemas.openxmlformats.org/officeDocument/2006/relationships/customXml" Target="../ink/ink7374.xml"/><Relationship Id="rId140" Type="http://schemas.openxmlformats.org/officeDocument/2006/relationships/customXml" Target="../ink/ink7396.xml"/><Relationship Id="rId145" Type="http://schemas.openxmlformats.org/officeDocument/2006/relationships/image" Target="../media/image93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329.xml"/><Relationship Id="rId23" Type="http://schemas.openxmlformats.org/officeDocument/2006/relationships/image" Target="../media/image878.png"/><Relationship Id="rId28" Type="http://schemas.openxmlformats.org/officeDocument/2006/relationships/customXml" Target="../ink/ink7340.xml"/><Relationship Id="rId49" Type="http://schemas.openxmlformats.org/officeDocument/2006/relationships/image" Target="../media/image891.png"/><Relationship Id="rId114" Type="http://schemas.openxmlformats.org/officeDocument/2006/relationships/customXml" Target="../ink/ink7383.xml"/><Relationship Id="rId119" Type="http://schemas.openxmlformats.org/officeDocument/2006/relationships/image" Target="../media/image926.png"/><Relationship Id="rId44" Type="http://schemas.openxmlformats.org/officeDocument/2006/relationships/customXml" Target="../ink/ink7348.xml"/><Relationship Id="rId60" Type="http://schemas.openxmlformats.org/officeDocument/2006/relationships/customXml" Target="../ink/ink7356.xml"/><Relationship Id="rId65" Type="http://schemas.openxmlformats.org/officeDocument/2006/relationships/image" Target="../media/image899.png"/><Relationship Id="rId81" Type="http://schemas.openxmlformats.org/officeDocument/2006/relationships/image" Target="../media/image907.png"/><Relationship Id="rId86" Type="http://schemas.openxmlformats.org/officeDocument/2006/relationships/customXml" Target="../ink/ink7369.xml"/><Relationship Id="rId130" Type="http://schemas.openxmlformats.org/officeDocument/2006/relationships/customXml" Target="../ink/ink7391.xml"/><Relationship Id="rId135" Type="http://schemas.openxmlformats.org/officeDocument/2006/relationships/image" Target="../media/image934.png"/><Relationship Id="rId13" Type="http://schemas.openxmlformats.org/officeDocument/2006/relationships/image" Target="../media/image873.png"/><Relationship Id="rId18" Type="http://schemas.openxmlformats.org/officeDocument/2006/relationships/customXml" Target="../ink/ink7335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343.xml"/><Relationship Id="rId50" Type="http://schemas.openxmlformats.org/officeDocument/2006/relationships/customXml" Target="../ink/ink7351.xml"/><Relationship Id="rId55" Type="http://schemas.openxmlformats.org/officeDocument/2006/relationships/image" Target="../media/image894.png"/><Relationship Id="rId76" Type="http://schemas.openxmlformats.org/officeDocument/2006/relationships/customXml" Target="../ink/ink7364.xml"/><Relationship Id="rId97" Type="http://schemas.openxmlformats.org/officeDocument/2006/relationships/image" Target="../media/image915.png"/><Relationship Id="rId104" Type="http://schemas.openxmlformats.org/officeDocument/2006/relationships/customXml" Target="../ink/ink7378.xml"/><Relationship Id="rId120" Type="http://schemas.openxmlformats.org/officeDocument/2006/relationships/customXml" Target="../ink/ink7386.xml"/><Relationship Id="rId125" Type="http://schemas.openxmlformats.org/officeDocument/2006/relationships/image" Target="../media/image929.png"/><Relationship Id="rId141" Type="http://schemas.openxmlformats.org/officeDocument/2006/relationships/image" Target="../media/image937.png"/><Relationship Id="rId146" Type="http://schemas.openxmlformats.org/officeDocument/2006/relationships/customXml" Target="../ink/ink7399.xml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372.xml"/><Relationship Id="rId2" Type="http://schemas.openxmlformats.org/officeDocument/2006/relationships/customXml" Target="../ink/ink7327.xml"/><Relationship Id="rId29" Type="http://schemas.openxmlformats.org/officeDocument/2006/relationships/image" Target="../media/image881.png"/><Relationship Id="rId24" Type="http://schemas.openxmlformats.org/officeDocument/2006/relationships/customXml" Target="../ink/ink7338.xml"/><Relationship Id="rId40" Type="http://schemas.openxmlformats.org/officeDocument/2006/relationships/customXml" Target="../ink/ink7346.xml"/><Relationship Id="rId45" Type="http://schemas.openxmlformats.org/officeDocument/2006/relationships/image" Target="../media/image889.png"/><Relationship Id="rId66" Type="http://schemas.openxmlformats.org/officeDocument/2006/relationships/customXml" Target="../ink/ink7359.xml"/><Relationship Id="rId87" Type="http://schemas.openxmlformats.org/officeDocument/2006/relationships/image" Target="../media/image910.png"/><Relationship Id="rId110" Type="http://schemas.openxmlformats.org/officeDocument/2006/relationships/customXml" Target="../ink/ink7381.xml"/><Relationship Id="rId115" Type="http://schemas.openxmlformats.org/officeDocument/2006/relationships/image" Target="../media/image924.png"/><Relationship Id="rId131" Type="http://schemas.openxmlformats.org/officeDocument/2006/relationships/image" Target="../media/image932.png"/><Relationship Id="rId136" Type="http://schemas.openxmlformats.org/officeDocument/2006/relationships/customXml" Target="../ink/ink7394.xml"/><Relationship Id="rId61" Type="http://schemas.openxmlformats.org/officeDocument/2006/relationships/image" Target="../media/image897.png"/><Relationship Id="rId82" Type="http://schemas.openxmlformats.org/officeDocument/2006/relationships/customXml" Target="../ink/ink7367.xml"/><Relationship Id="rId19" Type="http://schemas.openxmlformats.org/officeDocument/2006/relationships/image" Target="../media/image876.png"/><Relationship Id="rId14" Type="http://schemas.openxmlformats.org/officeDocument/2006/relationships/customXml" Target="../ink/ink7333.xml"/><Relationship Id="rId30" Type="http://schemas.openxmlformats.org/officeDocument/2006/relationships/customXml" Target="../ink/ink7341.xml"/><Relationship Id="rId35" Type="http://schemas.openxmlformats.org/officeDocument/2006/relationships/image" Target="../media/image884.png"/><Relationship Id="rId56" Type="http://schemas.openxmlformats.org/officeDocument/2006/relationships/customXml" Target="../ink/ink7354.xml"/><Relationship Id="rId77" Type="http://schemas.openxmlformats.org/officeDocument/2006/relationships/image" Target="../media/image905.png"/><Relationship Id="rId100" Type="http://schemas.openxmlformats.org/officeDocument/2006/relationships/customXml" Target="../ink/ink7376.xml"/><Relationship Id="rId105" Type="http://schemas.openxmlformats.org/officeDocument/2006/relationships/image" Target="../media/image919.png"/><Relationship Id="rId126" Type="http://schemas.openxmlformats.org/officeDocument/2006/relationships/customXml" Target="../ink/ink7389.xml"/><Relationship Id="rId147" Type="http://schemas.openxmlformats.org/officeDocument/2006/relationships/image" Target="../media/image940.png"/><Relationship Id="rId8" Type="http://schemas.openxmlformats.org/officeDocument/2006/relationships/customXml" Target="../ink/ink7330.xml"/><Relationship Id="rId51" Type="http://schemas.openxmlformats.org/officeDocument/2006/relationships/image" Target="../media/image892.png"/><Relationship Id="rId72" Type="http://schemas.openxmlformats.org/officeDocument/2006/relationships/customXml" Target="../ink/ink7362.xml"/><Relationship Id="rId93" Type="http://schemas.openxmlformats.org/officeDocument/2006/relationships/image" Target="../media/image913.png"/><Relationship Id="rId98" Type="http://schemas.openxmlformats.org/officeDocument/2006/relationships/customXml" Target="../ink/ink7375.xml"/><Relationship Id="rId121" Type="http://schemas.openxmlformats.org/officeDocument/2006/relationships/image" Target="../media/image927.png"/><Relationship Id="rId142" Type="http://schemas.openxmlformats.org/officeDocument/2006/relationships/customXml" Target="../ink/ink7397.xml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349.xml"/><Relationship Id="rId67" Type="http://schemas.openxmlformats.org/officeDocument/2006/relationships/image" Target="../media/image900.png"/><Relationship Id="rId116" Type="http://schemas.openxmlformats.org/officeDocument/2006/relationships/customXml" Target="../ink/ink7384.xml"/><Relationship Id="rId137" Type="http://schemas.openxmlformats.org/officeDocument/2006/relationships/image" Target="../media/image935.png"/><Relationship Id="rId20" Type="http://schemas.openxmlformats.org/officeDocument/2006/relationships/customXml" Target="../ink/ink7336.xml"/><Relationship Id="rId41" Type="http://schemas.openxmlformats.org/officeDocument/2006/relationships/image" Target="../media/image887.png"/><Relationship Id="rId62" Type="http://schemas.openxmlformats.org/officeDocument/2006/relationships/customXml" Target="../ink/ink7357.xml"/><Relationship Id="rId83" Type="http://schemas.openxmlformats.org/officeDocument/2006/relationships/image" Target="../media/image908.png"/><Relationship Id="rId88" Type="http://schemas.openxmlformats.org/officeDocument/2006/relationships/customXml" Target="../ink/ink7370.xml"/><Relationship Id="rId111" Type="http://schemas.openxmlformats.org/officeDocument/2006/relationships/image" Target="../media/image922.png"/><Relationship Id="rId132" Type="http://schemas.openxmlformats.org/officeDocument/2006/relationships/customXml" Target="../ink/ink7392.xml"/><Relationship Id="rId15" Type="http://schemas.openxmlformats.org/officeDocument/2006/relationships/image" Target="../media/image874.png"/><Relationship Id="rId36" Type="http://schemas.openxmlformats.org/officeDocument/2006/relationships/customXml" Target="../ink/ink7344.xml"/><Relationship Id="rId57" Type="http://schemas.openxmlformats.org/officeDocument/2006/relationships/image" Target="../media/image895.png"/><Relationship Id="rId106" Type="http://schemas.openxmlformats.org/officeDocument/2006/relationships/customXml" Target="../ink/ink7379.xml"/><Relationship Id="rId127" Type="http://schemas.openxmlformats.org/officeDocument/2006/relationships/image" Target="../media/image930.png"/><Relationship Id="rId10" Type="http://schemas.openxmlformats.org/officeDocument/2006/relationships/customXml" Target="../ink/ink7331.xml"/><Relationship Id="rId31" Type="http://schemas.openxmlformats.org/officeDocument/2006/relationships/image" Target="../media/image882.png"/><Relationship Id="rId52" Type="http://schemas.openxmlformats.org/officeDocument/2006/relationships/customXml" Target="../ink/ink7352.xml"/><Relationship Id="rId73" Type="http://schemas.openxmlformats.org/officeDocument/2006/relationships/image" Target="../media/image903.png"/><Relationship Id="rId78" Type="http://schemas.openxmlformats.org/officeDocument/2006/relationships/customXml" Target="../ink/ink7365.xml"/><Relationship Id="rId94" Type="http://schemas.openxmlformats.org/officeDocument/2006/relationships/customXml" Target="../ink/ink7373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387.xml"/><Relationship Id="rId143" Type="http://schemas.openxmlformats.org/officeDocument/2006/relationships/image" Target="../media/image938.png"/><Relationship Id="rId4" Type="http://schemas.openxmlformats.org/officeDocument/2006/relationships/customXml" Target="../ink/ink7328.xml"/><Relationship Id="rId9" Type="http://schemas.openxmlformats.org/officeDocument/2006/relationships/image" Target="../media/image871.png"/><Relationship Id="rId26" Type="http://schemas.openxmlformats.org/officeDocument/2006/relationships/customXml" Target="../ink/ink7339.xml"/><Relationship Id="rId47" Type="http://schemas.openxmlformats.org/officeDocument/2006/relationships/image" Target="../media/image890.png"/><Relationship Id="rId68" Type="http://schemas.openxmlformats.org/officeDocument/2006/relationships/customXml" Target="../ink/ink7360.xml"/><Relationship Id="rId89" Type="http://schemas.openxmlformats.org/officeDocument/2006/relationships/image" Target="../media/image911.png"/><Relationship Id="rId112" Type="http://schemas.openxmlformats.org/officeDocument/2006/relationships/customXml" Target="../ink/ink7382.xml"/><Relationship Id="rId133" Type="http://schemas.openxmlformats.org/officeDocument/2006/relationships/image" Target="../media/image933.png"/><Relationship Id="rId16" Type="http://schemas.openxmlformats.org/officeDocument/2006/relationships/customXml" Target="../ink/ink7334.xml"/><Relationship Id="rId37" Type="http://schemas.openxmlformats.org/officeDocument/2006/relationships/image" Target="../media/image885.png"/><Relationship Id="rId58" Type="http://schemas.openxmlformats.org/officeDocument/2006/relationships/customXml" Target="../ink/ink7355.xml"/><Relationship Id="rId79" Type="http://schemas.openxmlformats.org/officeDocument/2006/relationships/image" Target="../media/image906.png"/><Relationship Id="rId102" Type="http://schemas.openxmlformats.org/officeDocument/2006/relationships/customXml" Target="../ink/ink7377.xml"/><Relationship Id="rId123" Type="http://schemas.openxmlformats.org/officeDocument/2006/relationships/image" Target="../media/image928.png"/><Relationship Id="rId144" Type="http://schemas.openxmlformats.org/officeDocument/2006/relationships/customXml" Target="../ink/ink7398.xml"/></Relationships>
</file>

<file path=ppt/slides/_rels/slide1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420.xml"/><Relationship Id="rId63" Type="http://schemas.openxmlformats.org/officeDocument/2006/relationships/image" Target="../media/image898.png"/><Relationship Id="rId84" Type="http://schemas.openxmlformats.org/officeDocument/2006/relationships/customXml" Target="../ink/ink7441.xml"/><Relationship Id="rId138" Type="http://schemas.openxmlformats.org/officeDocument/2006/relationships/customXml" Target="../ink/ink7468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415.xml"/><Relationship Id="rId53" Type="http://schemas.openxmlformats.org/officeDocument/2006/relationships/image" Target="../media/image893.png"/><Relationship Id="rId74" Type="http://schemas.openxmlformats.org/officeDocument/2006/relationships/customXml" Target="../ink/ink7436.xml"/><Relationship Id="rId128" Type="http://schemas.openxmlformats.org/officeDocument/2006/relationships/customXml" Target="../ink/ink7463.xml"/><Relationship Id="rId149" Type="http://schemas.openxmlformats.org/officeDocument/2006/relationships/image" Target="../media/image941.png"/><Relationship Id="rId5" Type="http://schemas.openxmlformats.org/officeDocument/2006/relationships/image" Target="../media/image869.png"/><Relationship Id="rId95" Type="http://schemas.openxmlformats.org/officeDocument/2006/relationships/image" Target="../media/image914.png"/><Relationship Id="rId22" Type="http://schemas.openxmlformats.org/officeDocument/2006/relationships/customXml" Target="../ink/ink7410.xml"/><Relationship Id="rId43" Type="http://schemas.openxmlformats.org/officeDocument/2006/relationships/image" Target="../media/image888.png"/><Relationship Id="rId64" Type="http://schemas.openxmlformats.org/officeDocument/2006/relationships/customXml" Target="../ink/ink7431.xml"/><Relationship Id="rId118" Type="http://schemas.openxmlformats.org/officeDocument/2006/relationships/customXml" Target="../ink/ink7458.xml"/><Relationship Id="rId139" Type="http://schemas.openxmlformats.org/officeDocument/2006/relationships/image" Target="../media/image936.png"/><Relationship Id="rId80" Type="http://schemas.openxmlformats.org/officeDocument/2006/relationships/customXml" Target="../ink/ink7439.xml"/><Relationship Id="rId85" Type="http://schemas.openxmlformats.org/officeDocument/2006/relationships/image" Target="../media/image909.png"/><Relationship Id="rId150" Type="http://schemas.openxmlformats.org/officeDocument/2006/relationships/customXml" Target="../ink/ink7474.xml"/><Relationship Id="rId155" Type="http://schemas.openxmlformats.org/officeDocument/2006/relationships/image" Target="../media/image944.png"/><Relationship Id="rId12" Type="http://schemas.openxmlformats.org/officeDocument/2006/relationships/customXml" Target="../ink/ink7405.xml"/><Relationship Id="rId17" Type="http://schemas.openxmlformats.org/officeDocument/2006/relationships/image" Target="../media/image875.png"/><Relationship Id="rId33" Type="http://schemas.openxmlformats.org/officeDocument/2006/relationships/image" Target="../media/image883.png"/><Relationship Id="rId38" Type="http://schemas.openxmlformats.org/officeDocument/2006/relationships/customXml" Target="../ink/ink7418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08" Type="http://schemas.openxmlformats.org/officeDocument/2006/relationships/customXml" Target="../ink/ink7453.xml"/><Relationship Id="rId124" Type="http://schemas.openxmlformats.org/officeDocument/2006/relationships/customXml" Target="../ink/ink7461.xml"/><Relationship Id="rId129" Type="http://schemas.openxmlformats.org/officeDocument/2006/relationships/image" Target="../media/image931.png"/><Relationship Id="rId54" Type="http://schemas.openxmlformats.org/officeDocument/2006/relationships/customXml" Target="../ink/ink7426.xml"/><Relationship Id="rId70" Type="http://schemas.openxmlformats.org/officeDocument/2006/relationships/customXml" Target="../ink/ink7434.xml"/><Relationship Id="rId75" Type="http://schemas.openxmlformats.org/officeDocument/2006/relationships/image" Target="../media/image904.png"/><Relationship Id="rId91" Type="http://schemas.openxmlformats.org/officeDocument/2006/relationships/image" Target="../media/image912.png"/><Relationship Id="rId96" Type="http://schemas.openxmlformats.org/officeDocument/2006/relationships/customXml" Target="../ink/ink7447.xml"/><Relationship Id="rId140" Type="http://schemas.openxmlformats.org/officeDocument/2006/relationships/customXml" Target="../ink/ink7469.xml"/><Relationship Id="rId145" Type="http://schemas.openxmlformats.org/officeDocument/2006/relationships/image" Target="../media/image939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7402.xml"/><Relationship Id="rId23" Type="http://schemas.openxmlformats.org/officeDocument/2006/relationships/image" Target="../media/image878.png"/><Relationship Id="rId28" Type="http://schemas.openxmlformats.org/officeDocument/2006/relationships/customXml" Target="../ink/ink7413.xml"/><Relationship Id="rId49" Type="http://schemas.openxmlformats.org/officeDocument/2006/relationships/image" Target="../media/image891.png"/><Relationship Id="rId114" Type="http://schemas.openxmlformats.org/officeDocument/2006/relationships/customXml" Target="../ink/ink7456.xml"/><Relationship Id="rId119" Type="http://schemas.openxmlformats.org/officeDocument/2006/relationships/image" Target="../media/image926.png"/><Relationship Id="rId44" Type="http://schemas.openxmlformats.org/officeDocument/2006/relationships/customXml" Target="../ink/ink7421.xml"/><Relationship Id="rId60" Type="http://schemas.openxmlformats.org/officeDocument/2006/relationships/customXml" Target="../ink/ink7429.xml"/><Relationship Id="rId65" Type="http://schemas.openxmlformats.org/officeDocument/2006/relationships/image" Target="../media/image899.png"/><Relationship Id="rId81" Type="http://schemas.openxmlformats.org/officeDocument/2006/relationships/image" Target="../media/image907.png"/><Relationship Id="rId86" Type="http://schemas.openxmlformats.org/officeDocument/2006/relationships/customXml" Target="../ink/ink7442.xml"/><Relationship Id="rId130" Type="http://schemas.openxmlformats.org/officeDocument/2006/relationships/customXml" Target="../ink/ink7464.xml"/><Relationship Id="rId135" Type="http://schemas.openxmlformats.org/officeDocument/2006/relationships/image" Target="../media/image934.png"/><Relationship Id="rId151" Type="http://schemas.openxmlformats.org/officeDocument/2006/relationships/image" Target="../media/image942.png"/><Relationship Id="rId156" Type="http://schemas.openxmlformats.org/officeDocument/2006/relationships/customXml" Target="../ink/ink7477.xml"/><Relationship Id="rId13" Type="http://schemas.openxmlformats.org/officeDocument/2006/relationships/image" Target="../media/image873.png"/><Relationship Id="rId18" Type="http://schemas.openxmlformats.org/officeDocument/2006/relationships/customXml" Target="../ink/ink7408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416.xml"/><Relationship Id="rId50" Type="http://schemas.openxmlformats.org/officeDocument/2006/relationships/customXml" Target="../ink/ink7424.xml"/><Relationship Id="rId55" Type="http://schemas.openxmlformats.org/officeDocument/2006/relationships/image" Target="../media/image894.png"/><Relationship Id="rId76" Type="http://schemas.openxmlformats.org/officeDocument/2006/relationships/customXml" Target="../ink/ink7437.xml"/><Relationship Id="rId97" Type="http://schemas.openxmlformats.org/officeDocument/2006/relationships/image" Target="../media/image915.png"/><Relationship Id="rId104" Type="http://schemas.openxmlformats.org/officeDocument/2006/relationships/customXml" Target="../ink/ink7451.xml"/><Relationship Id="rId120" Type="http://schemas.openxmlformats.org/officeDocument/2006/relationships/customXml" Target="../ink/ink7459.xml"/><Relationship Id="rId125" Type="http://schemas.openxmlformats.org/officeDocument/2006/relationships/image" Target="../media/image929.png"/><Relationship Id="rId141" Type="http://schemas.openxmlformats.org/officeDocument/2006/relationships/image" Target="../media/image937.png"/><Relationship Id="rId146" Type="http://schemas.openxmlformats.org/officeDocument/2006/relationships/customXml" Target="../ink/ink7472.xml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445.xml"/><Relationship Id="rId2" Type="http://schemas.openxmlformats.org/officeDocument/2006/relationships/customXml" Target="../ink/ink7400.xml"/><Relationship Id="rId29" Type="http://schemas.openxmlformats.org/officeDocument/2006/relationships/image" Target="../media/image881.png"/><Relationship Id="rId24" Type="http://schemas.openxmlformats.org/officeDocument/2006/relationships/customXml" Target="../ink/ink7411.xml"/><Relationship Id="rId40" Type="http://schemas.openxmlformats.org/officeDocument/2006/relationships/customXml" Target="../ink/ink7419.xml"/><Relationship Id="rId45" Type="http://schemas.openxmlformats.org/officeDocument/2006/relationships/image" Target="../media/image889.png"/><Relationship Id="rId66" Type="http://schemas.openxmlformats.org/officeDocument/2006/relationships/customXml" Target="../ink/ink7432.xml"/><Relationship Id="rId87" Type="http://schemas.openxmlformats.org/officeDocument/2006/relationships/image" Target="../media/image910.png"/><Relationship Id="rId110" Type="http://schemas.openxmlformats.org/officeDocument/2006/relationships/customXml" Target="../ink/ink7454.xml"/><Relationship Id="rId115" Type="http://schemas.openxmlformats.org/officeDocument/2006/relationships/image" Target="../media/image924.png"/><Relationship Id="rId131" Type="http://schemas.openxmlformats.org/officeDocument/2006/relationships/image" Target="../media/image932.png"/><Relationship Id="rId136" Type="http://schemas.openxmlformats.org/officeDocument/2006/relationships/customXml" Target="../ink/ink7467.xml"/><Relationship Id="rId157" Type="http://schemas.openxmlformats.org/officeDocument/2006/relationships/image" Target="../media/image945.png"/><Relationship Id="rId61" Type="http://schemas.openxmlformats.org/officeDocument/2006/relationships/image" Target="../media/image897.png"/><Relationship Id="rId82" Type="http://schemas.openxmlformats.org/officeDocument/2006/relationships/customXml" Target="../ink/ink7440.xml"/><Relationship Id="rId152" Type="http://schemas.openxmlformats.org/officeDocument/2006/relationships/customXml" Target="../ink/ink7475.xml"/><Relationship Id="rId19" Type="http://schemas.openxmlformats.org/officeDocument/2006/relationships/image" Target="../media/image876.png"/><Relationship Id="rId14" Type="http://schemas.openxmlformats.org/officeDocument/2006/relationships/customXml" Target="../ink/ink7406.xml"/><Relationship Id="rId30" Type="http://schemas.openxmlformats.org/officeDocument/2006/relationships/customXml" Target="../ink/ink7414.xml"/><Relationship Id="rId35" Type="http://schemas.openxmlformats.org/officeDocument/2006/relationships/image" Target="../media/image884.png"/><Relationship Id="rId56" Type="http://schemas.openxmlformats.org/officeDocument/2006/relationships/customXml" Target="../ink/ink7427.xml"/><Relationship Id="rId77" Type="http://schemas.openxmlformats.org/officeDocument/2006/relationships/image" Target="../media/image905.png"/><Relationship Id="rId100" Type="http://schemas.openxmlformats.org/officeDocument/2006/relationships/customXml" Target="../ink/ink7449.xml"/><Relationship Id="rId105" Type="http://schemas.openxmlformats.org/officeDocument/2006/relationships/image" Target="../media/image919.png"/><Relationship Id="rId126" Type="http://schemas.openxmlformats.org/officeDocument/2006/relationships/customXml" Target="../ink/ink7462.xml"/><Relationship Id="rId147" Type="http://schemas.openxmlformats.org/officeDocument/2006/relationships/image" Target="../media/image940.png"/><Relationship Id="rId8" Type="http://schemas.openxmlformats.org/officeDocument/2006/relationships/customXml" Target="../ink/ink7403.xml"/><Relationship Id="rId51" Type="http://schemas.openxmlformats.org/officeDocument/2006/relationships/image" Target="../media/image892.png"/><Relationship Id="rId72" Type="http://schemas.openxmlformats.org/officeDocument/2006/relationships/customXml" Target="../ink/ink7435.xml"/><Relationship Id="rId93" Type="http://schemas.openxmlformats.org/officeDocument/2006/relationships/image" Target="../media/image913.png"/><Relationship Id="rId98" Type="http://schemas.openxmlformats.org/officeDocument/2006/relationships/customXml" Target="../ink/ink7448.xml"/><Relationship Id="rId121" Type="http://schemas.openxmlformats.org/officeDocument/2006/relationships/image" Target="../media/image927.png"/><Relationship Id="rId142" Type="http://schemas.openxmlformats.org/officeDocument/2006/relationships/customXml" Target="../ink/ink7470.xml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422.xml"/><Relationship Id="rId67" Type="http://schemas.openxmlformats.org/officeDocument/2006/relationships/image" Target="../media/image900.png"/><Relationship Id="rId116" Type="http://schemas.openxmlformats.org/officeDocument/2006/relationships/customXml" Target="../ink/ink7457.xml"/><Relationship Id="rId137" Type="http://schemas.openxmlformats.org/officeDocument/2006/relationships/image" Target="../media/image935.png"/><Relationship Id="rId20" Type="http://schemas.openxmlformats.org/officeDocument/2006/relationships/customXml" Target="../ink/ink7409.xml"/><Relationship Id="rId41" Type="http://schemas.openxmlformats.org/officeDocument/2006/relationships/image" Target="../media/image887.png"/><Relationship Id="rId62" Type="http://schemas.openxmlformats.org/officeDocument/2006/relationships/customXml" Target="../ink/ink7430.xml"/><Relationship Id="rId83" Type="http://schemas.openxmlformats.org/officeDocument/2006/relationships/image" Target="../media/image908.png"/><Relationship Id="rId88" Type="http://schemas.openxmlformats.org/officeDocument/2006/relationships/customXml" Target="../ink/ink7443.xml"/><Relationship Id="rId111" Type="http://schemas.openxmlformats.org/officeDocument/2006/relationships/image" Target="../media/image922.png"/><Relationship Id="rId132" Type="http://schemas.openxmlformats.org/officeDocument/2006/relationships/customXml" Target="../ink/ink7465.xml"/><Relationship Id="rId153" Type="http://schemas.openxmlformats.org/officeDocument/2006/relationships/image" Target="../media/image943.png"/><Relationship Id="rId15" Type="http://schemas.openxmlformats.org/officeDocument/2006/relationships/image" Target="../media/image874.png"/><Relationship Id="rId36" Type="http://schemas.openxmlformats.org/officeDocument/2006/relationships/customXml" Target="../ink/ink7417.xml"/><Relationship Id="rId57" Type="http://schemas.openxmlformats.org/officeDocument/2006/relationships/image" Target="../media/image895.png"/><Relationship Id="rId106" Type="http://schemas.openxmlformats.org/officeDocument/2006/relationships/customXml" Target="../ink/ink7452.xml"/><Relationship Id="rId127" Type="http://schemas.openxmlformats.org/officeDocument/2006/relationships/image" Target="../media/image930.png"/><Relationship Id="rId10" Type="http://schemas.openxmlformats.org/officeDocument/2006/relationships/customXml" Target="../ink/ink7404.xml"/><Relationship Id="rId31" Type="http://schemas.openxmlformats.org/officeDocument/2006/relationships/image" Target="../media/image882.png"/><Relationship Id="rId52" Type="http://schemas.openxmlformats.org/officeDocument/2006/relationships/customXml" Target="../ink/ink7425.xml"/><Relationship Id="rId73" Type="http://schemas.openxmlformats.org/officeDocument/2006/relationships/image" Target="../media/image903.png"/><Relationship Id="rId78" Type="http://schemas.openxmlformats.org/officeDocument/2006/relationships/customXml" Target="../ink/ink7438.xml"/><Relationship Id="rId94" Type="http://schemas.openxmlformats.org/officeDocument/2006/relationships/customXml" Target="../ink/ink7446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460.xml"/><Relationship Id="rId143" Type="http://schemas.openxmlformats.org/officeDocument/2006/relationships/image" Target="../media/image938.png"/><Relationship Id="rId148" Type="http://schemas.openxmlformats.org/officeDocument/2006/relationships/customXml" Target="../ink/ink7473.xml"/><Relationship Id="rId4" Type="http://schemas.openxmlformats.org/officeDocument/2006/relationships/customXml" Target="../ink/ink7401.xml"/><Relationship Id="rId9" Type="http://schemas.openxmlformats.org/officeDocument/2006/relationships/image" Target="../media/image871.png"/><Relationship Id="rId26" Type="http://schemas.openxmlformats.org/officeDocument/2006/relationships/customXml" Target="../ink/ink7412.xml"/><Relationship Id="rId47" Type="http://schemas.openxmlformats.org/officeDocument/2006/relationships/image" Target="../media/image890.png"/><Relationship Id="rId68" Type="http://schemas.openxmlformats.org/officeDocument/2006/relationships/customXml" Target="../ink/ink7433.xml"/><Relationship Id="rId89" Type="http://schemas.openxmlformats.org/officeDocument/2006/relationships/image" Target="../media/image911.png"/><Relationship Id="rId112" Type="http://schemas.openxmlformats.org/officeDocument/2006/relationships/customXml" Target="../ink/ink7455.xml"/><Relationship Id="rId133" Type="http://schemas.openxmlformats.org/officeDocument/2006/relationships/image" Target="../media/image933.png"/><Relationship Id="rId154" Type="http://schemas.openxmlformats.org/officeDocument/2006/relationships/customXml" Target="../ink/ink7476.xml"/><Relationship Id="rId16" Type="http://schemas.openxmlformats.org/officeDocument/2006/relationships/customXml" Target="../ink/ink7407.xml"/><Relationship Id="rId37" Type="http://schemas.openxmlformats.org/officeDocument/2006/relationships/image" Target="../media/image885.png"/><Relationship Id="rId58" Type="http://schemas.openxmlformats.org/officeDocument/2006/relationships/customXml" Target="../ink/ink7428.xml"/><Relationship Id="rId79" Type="http://schemas.openxmlformats.org/officeDocument/2006/relationships/image" Target="../media/image906.png"/><Relationship Id="rId102" Type="http://schemas.openxmlformats.org/officeDocument/2006/relationships/customXml" Target="../ink/ink7450.xml"/><Relationship Id="rId123" Type="http://schemas.openxmlformats.org/officeDocument/2006/relationships/image" Target="../media/image928.png"/><Relationship Id="rId144" Type="http://schemas.openxmlformats.org/officeDocument/2006/relationships/customXml" Target="../ink/ink7471.xml"/><Relationship Id="rId90" Type="http://schemas.openxmlformats.org/officeDocument/2006/relationships/customXml" Target="../ink/ink7444.xml"/><Relationship Id="rId27" Type="http://schemas.openxmlformats.org/officeDocument/2006/relationships/image" Target="../media/image880.png"/><Relationship Id="rId48" Type="http://schemas.openxmlformats.org/officeDocument/2006/relationships/customXml" Target="../ink/ink7423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466.xml"/></Relationships>
</file>

<file path=ppt/slides/_rels/slide1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498.xml"/><Relationship Id="rId63" Type="http://schemas.openxmlformats.org/officeDocument/2006/relationships/image" Target="../media/image898.png"/><Relationship Id="rId84" Type="http://schemas.openxmlformats.org/officeDocument/2006/relationships/customXml" Target="../ink/ink7519.xml"/><Relationship Id="rId138" Type="http://schemas.openxmlformats.org/officeDocument/2006/relationships/customXml" Target="../ink/ink7546.xml"/><Relationship Id="rId159" Type="http://schemas.openxmlformats.org/officeDocument/2006/relationships/image" Target="../media/image946.png"/><Relationship Id="rId170" Type="http://schemas.openxmlformats.org/officeDocument/2006/relationships/customXml" Target="../ink/ink7562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493.xml"/><Relationship Id="rId53" Type="http://schemas.openxmlformats.org/officeDocument/2006/relationships/image" Target="../media/image893.png"/><Relationship Id="rId74" Type="http://schemas.openxmlformats.org/officeDocument/2006/relationships/customXml" Target="../ink/ink7514.xml"/><Relationship Id="rId128" Type="http://schemas.openxmlformats.org/officeDocument/2006/relationships/customXml" Target="../ink/ink7541.xml"/><Relationship Id="rId149" Type="http://schemas.openxmlformats.org/officeDocument/2006/relationships/image" Target="../media/image941.png"/><Relationship Id="rId5" Type="http://schemas.openxmlformats.org/officeDocument/2006/relationships/image" Target="../media/image869.png"/><Relationship Id="rId95" Type="http://schemas.openxmlformats.org/officeDocument/2006/relationships/image" Target="../media/image914.png"/><Relationship Id="rId160" Type="http://schemas.openxmlformats.org/officeDocument/2006/relationships/customXml" Target="../ink/ink7557.xml"/><Relationship Id="rId22" Type="http://schemas.openxmlformats.org/officeDocument/2006/relationships/customXml" Target="../ink/ink7488.xml"/><Relationship Id="rId43" Type="http://schemas.openxmlformats.org/officeDocument/2006/relationships/image" Target="../media/image888.png"/><Relationship Id="rId64" Type="http://schemas.openxmlformats.org/officeDocument/2006/relationships/customXml" Target="../ink/ink7509.xml"/><Relationship Id="rId118" Type="http://schemas.openxmlformats.org/officeDocument/2006/relationships/customXml" Target="../ink/ink7536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7552.xml"/><Relationship Id="rId171" Type="http://schemas.openxmlformats.org/officeDocument/2006/relationships/image" Target="../media/image952.png"/><Relationship Id="rId12" Type="http://schemas.openxmlformats.org/officeDocument/2006/relationships/customXml" Target="../ink/ink7483.xml"/><Relationship Id="rId33" Type="http://schemas.openxmlformats.org/officeDocument/2006/relationships/image" Target="../media/image883.png"/><Relationship Id="rId108" Type="http://schemas.openxmlformats.org/officeDocument/2006/relationships/customXml" Target="../ink/ink7531.xml"/><Relationship Id="rId129" Type="http://schemas.openxmlformats.org/officeDocument/2006/relationships/image" Target="../media/image931.png"/><Relationship Id="rId54" Type="http://schemas.openxmlformats.org/officeDocument/2006/relationships/customXml" Target="../ink/ink7504.xml"/><Relationship Id="rId75" Type="http://schemas.openxmlformats.org/officeDocument/2006/relationships/image" Target="../media/image904.png"/><Relationship Id="rId96" Type="http://schemas.openxmlformats.org/officeDocument/2006/relationships/customXml" Target="../ink/ink7525.xml"/><Relationship Id="rId140" Type="http://schemas.openxmlformats.org/officeDocument/2006/relationships/customXml" Target="../ink/ink7547.xml"/><Relationship Id="rId161" Type="http://schemas.openxmlformats.org/officeDocument/2006/relationships/image" Target="../media/image947.png"/><Relationship Id="rId6" Type="http://schemas.openxmlformats.org/officeDocument/2006/relationships/customXml" Target="../ink/ink7480.xml"/><Relationship Id="rId23" Type="http://schemas.openxmlformats.org/officeDocument/2006/relationships/image" Target="../media/image878.png"/><Relationship Id="rId28" Type="http://schemas.openxmlformats.org/officeDocument/2006/relationships/customXml" Target="../ink/ink7491.xml"/><Relationship Id="rId49" Type="http://schemas.openxmlformats.org/officeDocument/2006/relationships/image" Target="../media/image891.png"/><Relationship Id="rId114" Type="http://schemas.openxmlformats.org/officeDocument/2006/relationships/customXml" Target="../ink/ink7534.xml"/><Relationship Id="rId119" Type="http://schemas.openxmlformats.org/officeDocument/2006/relationships/image" Target="../media/image926.png"/><Relationship Id="rId44" Type="http://schemas.openxmlformats.org/officeDocument/2006/relationships/customXml" Target="../ink/ink7499.xml"/><Relationship Id="rId60" Type="http://schemas.openxmlformats.org/officeDocument/2006/relationships/customXml" Target="../ink/ink7507.xml"/><Relationship Id="rId65" Type="http://schemas.openxmlformats.org/officeDocument/2006/relationships/image" Target="../media/image899.png"/><Relationship Id="rId81" Type="http://schemas.openxmlformats.org/officeDocument/2006/relationships/image" Target="../media/image907.png"/><Relationship Id="rId86" Type="http://schemas.openxmlformats.org/officeDocument/2006/relationships/customXml" Target="../ink/ink7520.xml"/><Relationship Id="rId130" Type="http://schemas.openxmlformats.org/officeDocument/2006/relationships/customXml" Target="../ink/ink7542.xml"/><Relationship Id="rId135" Type="http://schemas.openxmlformats.org/officeDocument/2006/relationships/image" Target="../media/image934.png"/><Relationship Id="rId151" Type="http://schemas.openxmlformats.org/officeDocument/2006/relationships/image" Target="../media/image942.png"/><Relationship Id="rId156" Type="http://schemas.openxmlformats.org/officeDocument/2006/relationships/customXml" Target="../ink/ink7555.xml"/><Relationship Id="rId177" Type="http://schemas.openxmlformats.org/officeDocument/2006/relationships/image" Target="../media/image955.png"/><Relationship Id="rId172" Type="http://schemas.openxmlformats.org/officeDocument/2006/relationships/customXml" Target="../ink/ink7563.xml"/><Relationship Id="rId13" Type="http://schemas.openxmlformats.org/officeDocument/2006/relationships/image" Target="../media/image873.png"/><Relationship Id="rId18" Type="http://schemas.openxmlformats.org/officeDocument/2006/relationships/customXml" Target="../ink/ink7486.xml"/><Relationship Id="rId39" Type="http://schemas.openxmlformats.org/officeDocument/2006/relationships/image" Target="../media/image886.png"/><Relationship Id="rId109" Type="http://schemas.openxmlformats.org/officeDocument/2006/relationships/image" Target="../media/image921.png"/><Relationship Id="rId34" Type="http://schemas.openxmlformats.org/officeDocument/2006/relationships/customXml" Target="../ink/ink7494.xml"/><Relationship Id="rId50" Type="http://schemas.openxmlformats.org/officeDocument/2006/relationships/customXml" Target="../ink/ink7502.xml"/><Relationship Id="rId55" Type="http://schemas.openxmlformats.org/officeDocument/2006/relationships/image" Target="../media/image894.png"/><Relationship Id="rId76" Type="http://schemas.openxmlformats.org/officeDocument/2006/relationships/customXml" Target="../ink/ink7515.xml"/><Relationship Id="rId97" Type="http://schemas.openxmlformats.org/officeDocument/2006/relationships/image" Target="../media/image915.png"/><Relationship Id="rId104" Type="http://schemas.openxmlformats.org/officeDocument/2006/relationships/customXml" Target="../ink/ink7529.xml"/><Relationship Id="rId120" Type="http://schemas.openxmlformats.org/officeDocument/2006/relationships/customXml" Target="../ink/ink7537.xml"/><Relationship Id="rId125" Type="http://schemas.openxmlformats.org/officeDocument/2006/relationships/image" Target="../media/image929.png"/><Relationship Id="rId141" Type="http://schemas.openxmlformats.org/officeDocument/2006/relationships/image" Target="../media/image937.png"/><Relationship Id="rId146" Type="http://schemas.openxmlformats.org/officeDocument/2006/relationships/customXml" Target="../ink/ink7550.xml"/><Relationship Id="rId167" Type="http://schemas.openxmlformats.org/officeDocument/2006/relationships/image" Target="../media/image950.png"/><Relationship Id="rId7" Type="http://schemas.openxmlformats.org/officeDocument/2006/relationships/image" Target="../media/image870.png"/><Relationship Id="rId71" Type="http://schemas.openxmlformats.org/officeDocument/2006/relationships/image" Target="../media/image902.png"/><Relationship Id="rId92" Type="http://schemas.openxmlformats.org/officeDocument/2006/relationships/customXml" Target="../ink/ink7523.xml"/><Relationship Id="rId162" Type="http://schemas.openxmlformats.org/officeDocument/2006/relationships/customXml" Target="../ink/ink7558.xml"/><Relationship Id="rId2" Type="http://schemas.openxmlformats.org/officeDocument/2006/relationships/customXml" Target="../ink/ink7478.xml"/><Relationship Id="rId29" Type="http://schemas.openxmlformats.org/officeDocument/2006/relationships/image" Target="../media/image881.png"/><Relationship Id="rId24" Type="http://schemas.openxmlformats.org/officeDocument/2006/relationships/customXml" Target="../ink/ink7489.xml"/><Relationship Id="rId40" Type="http://schemas.openxmlformats.org/officeDocument/2006/relationships/customXml" Target="../ink/ink7497.xml"/><Relationship Id="rId45" Type="http://schemas.openxmlformats.org/officeDocument/2006/relationships/image" Target="../media/image889.png"/><Relationship Id="rId66" Type="http://schemas.openxmlformats.org/officeDocument/2006/relationships/customXml" Target="../ink/ink7510.xml"/><Relationship Id="rId87" Type="http://schemas.openxmlformats.org/officeDocument/2006/relationships/image" Target="../media/image910.png"/><Relationship Id="rId110" Type="http://schemas.openxmlformats.org/officeDocument/2006/relationships/customXml" Target="../ink/ink7532.xml"/><Relationship Id="rId115" Type="http://schemas.openxmlformats.org/officeDocument/2006/relationships/image" Target="../media/image924.png"/><Relationship Id="rId131" Type="http://schemas.openxmlformats.org/officeDocument/2006/relationships/image" Target="../media/image932.png"/><Relationship Id="rId136" Type="http://schemas.openxmlformats.org/officeDocument/2006/relationships/customXml" Target="../ink/ink7545.xml"/><Relationship Id="rId157" Type="http://schemas.openxmlformats.org/officeDocument/2006/relationships/image" Target="../media/image945.png"/><Relationship Id="rId178" Type="http://schemas.openxmlformats.org/officeDocument/2006/relationships/customXml" Target="../ink/ink7566.xml"/><Relationship Id="rId61" Type="http://schemas.openxmlformats.org/officeDocument/2006/relationships/image" Target="../media/image897.png"/><Relationship Id="rId82" Type="http://schemas.openxmlformats.org/officeDocument/2006/relationships/customXml" Target="../ink/ink7518.xml"/><Relationship Id="rId152" Type="http://schemas.openxmlformats.org/officeDocument/2006/relationships/customXml" Target="../ink/ink7553.xml"/><Relationship Id="rId173" Type="http://schemas.openxmlformats.org/officeDocument/2006/relationships/image" Target="../media/image953.png"/><Relationship Id="rId19" Type="http://schemas.openxmlformats.org/officeDocument/2006/relationships/image" Target="../media/image876.png"/><Relationship Id="rId14" Type="http://schemas.openxmlformats.org/officeDocument/2006/relationships/customXml" Target="../ink/ink7484.xml"/><Relationship Id="rId30" Type="http://schemas.openxmlformats.org/officeDocument/2006/relationships/customXml" Target="../ink/ink7492.xml"/><Relationship Id="rId35" Type="http://schemas.openxmlformats.org/officeDocument/2006/relationships/image" Target="../media/image884.png"/><Relationship Id="rId56" Type="http://schemas.openxmlformats.org/officeDocument/2006/relationships/customXml" Target="../ink/ink7505.xml"/><Relationship Id="rId77" Type="http://schemas.openxmlformats.org/officeDocument/2006/relationships/image" Target="../media/image905.png"/><Relationship Id="rId100" Type="http://schemas.openxmlformats.org/officeDocument/2006/relationships/customXml" Target="../ink/ink7527.xml"/><Relationship Id="rId105" Type="http://schemas.openxmlformats.org/officeDocument/2006/relationships/image" Target="../media/image919.png"/><Relationship Id="rId126" Type="http://schemas.openxmlformats.org/officeDocument/2006/relationships/customXml" Target="../ink/ink7540.xml"/><Relationship Id="rId147" Type="http://schemas.openxmlformats.org/officeDocument/2006/relationships/image" Target="../media/image940.png"/><Relationship Id="rId168" Type="http://schemas.openxmlformats.org/officeDocument/2006/relationships/customXml" Target="../ink/ink7561.xml"/><Relationship Id="rId8" Type="http://schemas.openxmlformats.org/officeDocument/2006/relationships/customXml" Target="../ink/ink7481.xml"/><Relationship Id="rId51" Type="http://schemas.openxmlformats.org/officeDocument/2006/relationships/image" Target="../media/image892.png"/><Relationship Id="rId72" Type="http://schemas.openxmlformats.org/officeDocument/2006/relationships/customXml" Target="../ink/ink7513.xml"/><Relationship Id="rId93" Type="http://schemas.openxmlformats.org/officeDocument/2006/relationships/image" Target="../media/image913.png"/><Relationship Id="rId98" Type="http://schemas.openxmlformats.org/officeDocument/2006/relationships/customXml" Target="../ink/ink7526.xml"/><Relationship Id="rId121" Type="http://schemas.openxmlformats.org/officeDocument/2006/relationships/image" Target="../media/image927.png"/><Relationship Id="rId142" Type="http://schemas.openxmlformats.org/officeDocument/2006/relationships/customXml" Target="../ink/ink7548.xml"/><Relationship Id="rId163" Type="http://schemas.openxmlformats.org/officeDocument/2006/relationships/image" Target="../media/image948.png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500.xml"/><Relationship Id="rId67" Type="http://schemas.openxmlformats.org/officeDocument/2006/relationships/image" Target="../media/image900.png"/><Relationship Id="rId116" Type="http://schemas.openxmlformats.org/officeDocument/2006/relationships/customXml" Target="../ink/ink7535.xml"/><Relationship Id="rId137" Type="http://schemas.openxmlformats.org/officeDocument/2006/relationships/image" Target="../media/image935.png"/><Relationship Id="rId158" Type="http://schemas.openxmlformats.org/officeDocument/2006/relationships/customXml" Target="../ink/ink7556.xml"/><Relationship Id="rId20" Type="http://schemas.openxmlformats.org/officeDocument/2006/relationships/customXml" Target="../ink/ink7487.xml"/><Relationship Id="rId41" Type="http://schemas.openxmlformats.org/officeDocument/2006/relationships/image" Target="../media/image887.png"/><Relationship Id="rId62" Type="http://schemas.openxmlformats.org/officeDocument/2006/relationships/customXml" Target="../ink/ink7508.xml"/><Relationship Id="rId83" Type="http://schemas.openxmlformats.org/officeDocument/2006/relationships/image" Target="../media/image908.png"/><Relationship Id="rId88" Type="http://schemas.openxmlformats.org/officeDocument/2006/relationships/customXml" Target="../ink/ink7521.xml"/><Relationship Id="rId111" Type="http://schemas.openxmlformats.org/officeDocument/2006/relationships/image" Target="../media/image922.png"/><Relationship Id="rId132" Type="http://schemas.openxmlformats.org/officeDocument/2006/relationships/customXml" Target="../ink/ink7543.xml"/><Relationship Id="rId153" Type="http://schemas.openxmlformats.org/officeDocument/2006/relationships/image" Target="../media/image943.png"/><Relationship Id="rId174" Type="http://schemas.openxmlformats.org/officeDocument/2006/relationships/customXml" Target="../ink/ink7564.xml"/><Relationship Id="rId179" Type="http://schemas.openxmlformats.org/officeDocument/2006/relationships/image" Target="../media/image956.png"/><Relationship Id="rId15" Type="http://schemas.openxmlformats.org/officeDocument/2006/relationships/image" Target="../media/image874.png"/><Relationship Id="rId36" Type="http://schemas.openxmlformats.org/officeDocument/2006/relationships/customXml" Target="../ink/ink7495.xml"/><Relationship Id="rId57" Type="http://schemas.openxmlformats.org/officeDocument/2006/relationships/image" Target="../media/image895.png"/><Relationship Id="rId106" Type="http://schemas.openxmlformats.org/officeDocument/2006/relationships/customXml" Target="../ink/ink7530.xml"/><Relationship Id="rId127" Type="http://schemas.openxmlformats.org/officeDocument/2006/relationships/image" Target="../media/image930.png"/><Relationship Id="rId10" Type="http://schemas.openxmlformats.org/officeDocument/2006/relationships/customXml" Target="../ink/ink7482.xml"/><Relationship Id="rId31" Type="http://schemas.openxmlformats.org/officeDocument/2006/relationships/image" Target="../media/image882.png"/><Relationship Id="rId52" Type="http://schemas.openxmlformats.org/officeDocument/2006/relationships/customXml" Target="../ink/ink7503.xml"/><Relationship Id="rId73" Type="http://schemas.openxmlformats.org/officeDocument/2006/relationships/image" Target="../media/image903.png"/><Relationship Id="rId78" Type="http://schemas.openxmlformats.org/officeDocument/2006/relationships/customXml" Target="../ink/ink7516.xml"/><Relationship Id="rId94" Type="http://schemas.openxmlformats.org/officeDocument/2006/relationships/customXml" Target="../ink/ink7524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538.xml"/><Relationship Id="rId143" Type="http://schemas.openxmlformats.org/officeDocument/2006/relationships/image" Target="../media/image938.png"/><Relationship Id="rId148" Type="http://schemas.openxmlformats.org/officeDocument/2006/relationships/customXml" Target="../ink/ink7551.xml"/><Relationship Id="rId164" Type="http://schemas.openxmlformats.org/officeDocument/2006/relationships/customXml" Target="../ink/ink7559.xml"/><Relationship Id="rId169" Type="http://schemas.openxmlformats.org/officeDocument/2006/relationships/image" Target="../media/image951.png"/><Relationship Id="rId4" Type="http://schemas.openxmlformats.org/officeDocument/2006/relationships/customXml" Target="../ink/ink7479.xml"/><Relationship Id="rId9" Type="http://schemas.openxmlformats.org/officeDocument/2006/relationships/image" Target="../media/image871.png"/><Relationship Id="rId26" Type="http://schemas.openxmlformats.org/officeDocument/2006/relationships/customXml" Target="../ink/ink7490.xml"/><Relationship Id="rId47" Type="http://schemas.openxmlformats.org/officeDocument/2006/relationships/image" Target="../media/image890.png"/><Relationship Id="rId68" Type="http://schemas.openxmlformats.org/officeDocument/2006/relationships/customXml" Target="../ink/ink7511.xml"/><Relationship Id="rId89" Type="http://schemas.openxmlformats.org/officeDocument/2006/relationships/image" Target="../media/image911.png"/><Relationship Id="rId112" Type="http://schemas.openxmlformats.org/officeDocument/2006/relationships/customXml" Target="../ink/ink7533.xml"/><Relationship Id="rId133" Type="http://schemas.openxmlformats.org/officeDocument/2006/relationships/image" Target="../media/image933.png"/><Relationship Id="rId154" Type="http://schemas.openxmlformats.org/officeDocument/2006/relationships/customXml" Target="../ink/ink7554.xml"/><Relationship Id="rId175" Type="http://schemas.openxmlformats.org/officeDocument/2006/relationships/image" Target="../media/image954.png"/><Relationship Id="rId16" Type="http://schemas.openxmlformats.org/officeDocument/2006/relationships/customXml" Target="../ink/ink7485.xml"/><Relationship Id="rId37" Type="http://schemas.openxmlformats.org/officeDocument/2006/relationships/image" Target="../media/image885.png"/><Relationship Id="rId58" Type="http://schemas.openxmlformats.org/officeDocument/2006/relationships/customXml" Target="../ink/ink7506.xml"/><Relationship Id="rId79" Type="http://schemas.openxmlformats.org/officeDocument/2006/relationships/image" Target="../media/image906.png"/><Relationship Id="rId102" Type="http://schemas.openxmlformats.org/officeDocument/2006/relationships/customXml" Target="../ink/ink7528.xml"/><Relationship Id="rId123" Type="http://schemas.openxmlformats.org/officeDocument/2006/relationships/image" Target="../media/image928.png"/><Relationship Id="rId144" Type="http://schemas.openxmlformats.org/officeDocument/2006/relationships/customXml" Target="../ink/ink7549.xml"/><Relationship Id="rId90" Type="http://schemas.openxmlformats.org/officeDocument/2006/relationships/customXml" Target="../ink/ink7522.xml"/><Relationship Id="rId165" Type="http://schemas.openxmlformats.org/officeDocument/2006/relationships/image" Target="../media/image949.png"/><Relationship Id="rId27" Type="http://schemas.openxmlformats.org/officeDocument/2006/relationships/image" Target="../media/image880.png"/><Relationship Id="rId48" Type="http://schemas.openxmlformats.org/officeDocument/2006/relationships/customXml" Target="../ink/ink7501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544.xml"/><Relationship Id="rId80" Type="http://schemas.openxmlformats.org/officeDocument/2006/relationships/customXml" Target="../ink/ink7517.xml"/><Relationship Id="rId155" Type="http://schemas.openxmlformats.org/officeDocument/2006/relationships/image" Target="../media/image944.png"/><Relationship Id="rId176" Type="http://schemas.openxmlformats.org/officeDocument/2006/relationships/customXml" Target="../ink/ink7565.xml"/><Relationship Id="rId17" Type="http://schemas.openxmlformats.org/officeDocument/2006/relationships/image" Target="../media/image875.png"/><Relationship Id="rId38" Type="http://schemas.openxmlformats.org/officeDocument/2006/relationships/customXml" Target="../ink/ink7496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7539.xml"/><Relationship Id="rId70" Type="http://schemas.openxmlformats.org/officeDocument/2006/relationships/customXml" Target="../ink/ink7512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7560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587.xml"/><Relationship Id="rId63" Type="http://schemas.openxmlformats.org/officeDocument/2006/relationships/image" Target="../media/image898.png"/><Relationship Id="rId84" Type="http://schemas.openxmlformats.org/officeDocument/2006/relationships/customXml" Target="../ink/ink7608.xml"/><Relationship Id="rId138" Type="http://schemas.openxmlformats.org/officeDocument/2006/relationships/customXml" Target="../ink/ink7635.xml"/><Relationship Id="rId159" Type="http://schemas.openxmlformats.org/officeDocument/2006/relationships/image" Target="../media/image946.png"/><Relationship Id="rId170" Type="http://schemas.openxmlformats.org/officeDocument/2006/relationships/customXml" Target="../ink/ink7651.xml"/><Relationship Id="rId191" Type="http://schemas.openxmlformats.org/officeDocument/2006/relationships/image" Target="../media/image962.png"/><Relationship Id="rId205" Type="http://schemas.openxmlformats.org/officeDocument/2006/relationships/image" Target="../media/image969.png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582.xml"/><Relationship Id="rId53" Type="http://schemas.openxmlformats.org/officeDocument/2006/relationships/image" Target="../media/image893.png"/><Relationship Id="rId74" Type="http://schemas.openxmlformats.org/officeDocument/2006/relationships/customXml" Target="../ink/ink7603.xml"/><Relationship Id="rId128" Type="http://schemas.openxmlformats.org/officeDocument/2006/relationships/customXml" Target="../ink/ink7630.xml"/><Relationship Id="rId149" Type="http://schemas.openxmlformats.org/officeDocument/2006/relationships/image" Target="../media/image941.png"/><Relationship Id="rId5" Type="http://schemas.openxmlformats.org/officeDocument/2006/relationships/image" Target="../media/image869.png"/><Relationship Id="rId95" Type="http://schemas.openxmlformats.org/officeDocument/2006/relationships/image" Target="../media/image914.png"/><Relationship Id="rId160" Type="http://schemas.openxmlformats.org/officeDocument/2006/relationships/customXml" Target="../ink/ink7646.xml"/><Relationship Id="rId181" Type="http://schemas.openxmlformats.org/officeDocument/2006/relationships/image" Target="../media/image957.png"/><Relationship Id="rId22" Type="http://schemas.openxmlformats.org/officeDocument/2006/relationships/customXml" Target="../ink/ink7577.xml"/><Relationship Id="rId43" Type="http://schemas.openxmlformats.org/officeDocument/2006/relationships/image" Target="../media/image888.png"/><Relationship Id="rId64" Type="http://schemas.openxmlformats.org/officeDocument/2006/relationships/customXml" Target="../ink/ink7598.xml"/><Relationship Id="rId118" Type="http://schemas.openxmlformats.org/officeDocument/2006/relationships/customXml" Target="../ink/ink7625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7641.xml"/><Relationship Id="rId171" Type="http://schemas.openxmlformats.org/officeDocument/2006/relationships/image" Target="../media/image952.png"/><Relationship Id="rId192" Type="http://schemas.openxmlformats.org/officeDocument/2006/relationships/customXml" Target="../ink/ink7662.xml"/><Relationship Id="rId206" Type="http://schemas.openxmlformats.org/officeDocument/2006/relationships/customXml" Target="../ink/ink7669.xml"/><Relationship Id="rId12" Type="http://schemas.openxmlformats.org/officeDocument/2006/relationships/customXml" Target="../ink/ink7572.xml"/><Relationship Id="rId33" Type="http://schemas.openxmlformats.org/officeDocument/2006/relationships/image" Target="../media/image883.png"/><Relationship Id="rId108" Type="http://schemas.openxmlformats.org/officeDocument/2006/relationships/customXml" Target="../ink/ink7620.xml"/><Relationship Id="rId129" Type="http://schemas.openxmlformats.org/officeDocument/2006/relationships/image" Target="../media/image931.png"/><Relationship Id="rId54" Type="http://schemas.openxmlformats.org/officeDocument/2006/relationships/customXml" Target="../ink/ink7593.xml"/><Relationship Id="rId75" Type="http://schemas.openxmlformats.org/officeDocument/2006/relationships/image" Target="../media/image904.png"/><Relationship Id="rId96" Type="http://schemas.openxmlformats.org/officeDocument/2006/relationships/customXml" Target="../ink/ink7614.xml"/><Relationship Id="rId140" Type="http://schemas.openxmlformats.org/officeDocument/2006/relationships/customXml" Target="../ink/ink7636.xml"/><Relationship Id="rId161" Type="http://schemas.openxmlformats.org/officeDocument/2006/relationships/image" Target="../media/image947.png"/><Relationship Id="rId182" Type="http://schemas.openxmlformats.org/officeDocument/2006/relationships/customXml" Target="../ink/ink7657.xml"/><Relationship Id="rId6" Type="http://schemas.openxmlformats.org/officeDocument/2006/relationships/customXml" Target="../ink/ink7569.xml"/><Relationship Id="rId23" Type="http://schemas.openxmlformats.org/officeDocument/2006/relationships/image" Target="../media/image878.png"/><Relationship Id="rId119" Type="http://schemas.openxmlformats.org/officeDocument/2006/relationships/image" Target="../media/image926.png"/><Relationship Id="rId44" Type="http://schemas.openxmlformats.org/officeDocument/2006/relationships/customXml" Target="../ink/ink7588.xml"/><Relationship Id="rId65" Type="http://schemas.openxmlformats.org/officeDocument/2006/relationships/image" Target="../media/image899.png"/><Relationship Id="rId86" Type="http://schemas.openxmlformats.org/officeDocument/2006/relationships/customXml" Target="../ink/ink7609.xml"/><Relationship Id="rId130" Type="http://schemas.openxmlformats.org/officeDocument/2006/relationships/customXml" Target="../ink/ink7631.xml"/><Relationship Id="rId151" Type="http://schemas.openxmlformats.org/officeDocument/2006/relationships/image" Target="../media/image942.png"/><Relationship Id="rId172" Type="http://schemas.openxmlformats.org/officeDocument/2006/relationships/customXml" Target="../ink/ink7652.xml"/><Relationship Id="rId193" Type="http://schemas.openxmlformats.org/officeDocument/2006/relationships/image" Target="../media/image963.png"/><Relationship Id="rId207" Type="http://schemas.openxmlformats.org/officeDocument/2006/relationships/image" Target="../media/image970.png"/><Relationship Id="rId13" Type="http://schemas.openxmlformats.org/officeDocument/2006/relationships/image" Target="../media/image873.png"/><Relationship Id="rId109" Type="http://schemas.openxmlformats.org/officeDocument/2006/relationships/image" Target="../media/image921.png"/><Relationship Id="rId34" Type="http://schemas.openxmlformats.org/officeDocument/2006/relationships/customXml" Target="../ink/ink7583.xml"/><Relationship Id="rId55" Type="http://schemas.openxmlformats.org/officeDocument/2006/relationships/image" Target="../media/image894.png"/><Relationship Id="rId76" Type="http://schemas.openxmlformats.org/officeDocument/2006/relationships/customXml" Target="../ink/ink7604.xml"/><Relationship Id="rId97" Type="http://schemas.openxmlformats.org/officeDocument/2006/relationships/image" Target="../media/image915.png"/><Relationship Id="rId120" Type="http://schemas.openxmlformats.org/officeDocument/2006/relationships/customXml" Target="../ink/ink7626.xml"/><Relationship Id="rId141" Type="http://schemas.openxmlformats.org/officeDocument/2006/relationships/image" Target="../media/image937.png"/><Relationship Id="rId7" Type="http://schemas.openxmlformats.org/officeDocument/2006/relationships/image" Target="../media/image870.png"/><Relationship Id="rId162" Type="http://schemas.openxmlformats.org/officeDocument/2006/relationships/customXml" Target="../ink/ink7647.xml"/><Relationship Id="rId183" Type="http://schemas.openxmlformats.org/officeDocument/2006/relationships/image" Target="../media/image958.png"/><Relationship Id="rId24" Type="http://schemas.openxmlformats.org/officeDocument/2006/relationships/customXml" Target="../ink/ink7578.xml"/><Relationship Id="rId45" Type="http://schemas.openxmlformats.org/officeDocument/2006/relationships/image" Target="../media/image889.png"/><Relationship Id="rId66" Type="http://schemas.openxmlformats.org/officeDocument/2006/relationships/customXml" Target="../ink/ink7599.xml"/><Relationship Id="rId87" Type="http://schemas.openxmlformats.org/officeDocument/2006/relationships/image" Target="../media/image910.png"/><Relationship Id="rId110" Type="http://schemas.openxmlformats.org/officeDocument/2006/relationships/customXml" Target="../ink/ink7621.xml"/><Relationship Id="rId131" Type="http://schemas.openxmlformats.org/officeDocument/2006/relationships/image" Target="../media/image932.png"/><Relationship Id="rId61" Type="http://schemas.openxmlformats.org/officeDocument/2006/relationships/image" Target="../media/image897.png"/><Relationship Id="rId82" Type="http://schemas.openxmlformats.org/officeDocument/2006/relationships/customXml" Target="../ink/ink7607.xml"/><Relationship Id="rId152" Type="http://schemas.openxmlformats.org/officeDocument/2006/relationships/customXml" Target="../ink/ink7642.xml"/><Relationship Id="rId173" Type="http://schemas.openxmlformats.org/officeDocument/2006/relationships/image" Target="../media/image953.png"/><Relationship Id="rId194" Type="http://schemas.openxmlformats.org/officeDocument/2006/relationships/customXml" Target="../ink/ink7663.xml"/><Relationship Id="rId199" Type="http://schemas.openxmlformats.org/officeDocument/2006/relationships/image" Target="../media/image966.png"/><Relationship Id="rId203" Type="http://schemas.openxmlformats.org/officeDocument/2006/relationships/image" Target="../media/image968.png"/><Relationship Id="rId208" Type="http://schemas.openxmlformats.org/officeDocument/2006/relationships/customXml" Target="../ink/ink7670.xml"/><Relationship Id="rId19" Type="http://schemas.openxmlformats.org/officeDocument/2006/relationships/image" Target="../media/image876.png"/><Relationship Id="rId14" Type="http://schemas.openxmlformats.org/officeDocument/2006/relationships/customXml" Target="../ink/ink7573.xml"/><Relationship Id="rId30" Type="http://schemas.openxmlformats.org/officeDocument/2006/relationships/customXml" Target="../ink/ink7581.xml"/><Relationship Id="rId35" Type="http://schemas.openxmlformats.org/officeDocument/2006/relationships/image" Target="../media/image884.png"/><Relationship Id="rId56" Type="http://schemas.openxmlformats.org/officeDocument/2006/relationships/customXml" Target="../ink/ink7594.xml"/><Relationship Id="rId77" Type="http://schemas.openxmlformats.org/officeDocument/2006/relationships/image" Target="../media/image905.png"/><Relationship Id="rId100" Type="http://schemas.openxmlformats.org/officeDocument/2006/relationships/customXml" Target="../ink/ink7616.xml"/><Relationship Id="rId105" Type="http://schemas.openxmlformats.org/officeDocument/2006/relationships/image" Target="../media/image919.png"/><Relationship Id="rId126" Type="http://schemas.openxmlformats.org/officeDocument/2006/relationships/customXml" Target="../ink/ink7629.xml"/><Relationship Id="rId147" Type="http://schemas.openxmlformats.org/officeDocument/2006/relationships/image" Target="../media/image940.png"/><Relationship Id="rId168" Type="http://schemas.openxmlformats.org/officeDocument/2006/relationships/customXml" Target="../ink/ink7650.xml"/><Relationship Id="rId8" Type="http://schemas.openxmlformats.org/officeDocument/2006/relationships/customXml" Target="../ink/ink7570.xml"/><Relationship Id="rId51" Type="http://schemas.openxmlformats.org/officeDocument/2006/relationships/image" Target="../media/image892.png"/><Relationship Id="rId72" Type="http://schemas.openxmlformats.org/officeDocument/2006/relationships/customXml" Target="../ink/ink7602.xml"/><Relationship Id="rId93" Type="http://schemas.openxmlformats.org/officeDocument/2006/relationships/image" Target="../media/image913.png"/><Relationship Id="rId98" Type="http://schemas.openxmlformats.org/officeDocument/2006/relationships/customXml" Target="../ink/ink7615.xml"/><Relationship Id="rId121" Type="http://schemas.openxmlformats.org/officeDocument/2006/relationships/image" Target="../media/image927.png"/><Relationship Id="rId142" Type="http://schemas.openxmlformats.org/officeDocument/2006/relationships/customXml" Target="../ink/ink7637.xml"/><Relationship Id="rId163" Type="http://schemas.openxmlformats.org/officeDocument/2006/relationships/image" Target="../media/image948.png"/><Relationship Id="rId184" Type="http://schemas.openxmlformats.org/officeDocument/2006/relationships/customXml" Target="../ink/ink7658.xml"/><Relationship Id="rId189" Type="http://schemas.openxmlformats.org/officeDocument/2006/relationships/image" Target="../media/image961.png"/><Relationship Id="rId3" Type="http://schemas.openxmlformats.org/officeDocument/2006/relationships/image" Target="../media/image868.png"/><Relationship Id="rId25" Type="http://schemas.openxmlformats.org/officeDocument/2006/relationships/image" Target="../media/image879.png"/><Relationship Id="rId46" Type="http://schemas.openxmlformats.org/officeDocument/2006/relationships/customXml" Target="../ink/ink7589.xml"/><Relationship Id="rId67" Type="http://schemas.openxmlformats.org/officeDocument/2006/relationships/image" Target="../media/image900.png"/><Relationship Id="rId116" Type="http://schemas.openxmlformats.org/officeDocument/2006/relationships/customXml" Target="../ink/ink7624.xml"/><Relationship Id="rId137" Type="http://schemas.openxmlformats.org/officeDocument/2006/relationships/image" Target="../media/image935.png"/><Relationship Id="rId158" Type="http://schemas.openxmlformats.org/officeDocument/2006/relationships/customXml" Target="../ink/ink7645.xml"/><Relationship Id="rId20" Type="http://schemas.openxmlformats.org/officeDocument/2006/relationships/customXml" Target="../ink/ink7576.xml"/><Relationship Id="rId41" Type="http://schemas.openxmlformats.org/officeDocument/2006/relationships/image" Target="../media/image887.png"/><Relationship Id="rId62" Type="http://schemas.openxmlformats.org/officeDocument/2006/relationships/customXml" Target="../ink/ink7597.xml"/><Relationship Id="rId83" Type="http://schemas.openxmlformats.org/officeDocument/2006/relationships/image" Target="../media/image908.png"/><Relationship Id="rId88" Type="http://schemas.openxmlformats.org/officeDocument/2006/relationships/customXml" Target="../ink/ink7610.xml"/><Relationship Id="rId111" Type="http://schemas.openxmlformats.org/officeDocument/2006/relationships/image" Target="../media/image922.png"/><Relationship Id="rId132" Type="http://schemas.openxmlformats.org/officeDocument/2006/relationships/customXml" Target="../ink/ink7632.xml"/><Relationship Id="rId153" Type="http://schemas.openxmlformats.org/officeDocument/2006/relationships/image" Target="../media/image943.png"/><Relationship Id="rId174" Type="http://schemas.openxmlformats.org/officeDocument/2006/relationships/customXml" Target="../ink/ink7653.xml"/><Relationship Id="rId179" Type="http://schemas.openxmlformats.org/officeDocument/2006/relationships/image" Target="../media/image956.png"/><Relationship Id="rId195" Type="http://schemas.openxmlformats.org/officeDocument/2006/relationships/image" Target="../media/image964.png"/><Relationship Id="rId209" Type="http://schemas.openxmlformats.org/officeDocument/2006/relationships/image" Target="../media/image971.png"/><Relationship Id="rId190" Type="http://schemas.openxmlformats.org/officeDocument/2006/relationships/customXml" Target="../ink/ink7661.xml"/><Relationship Id="rId204" Type="http://schemas.openxmlformats.org/officeDocument/2006/relationships/customXml" Target="../ink/ink7668.xml"/><Relationship Id="rId15" Type="http://schemas.openxmlformats.org/officeDocument/2006/relationships/image" Target="../media/image874.png"/><Relationship Id="rId36" Type="http://schemas.openxmlformats.org/officeDocument/2006/relationships/customXml" Target="../ink/ink7584.xml"/><Relationship Id="rId57" Type="http://schemas.openxmlformats.org/officeDocument/2006/relationships/image" Target="../media/image895.png"/><Relationship Id="rId106" Type="http://schemas.openxmlformats.org/officeDocument/2006/relationships/customXml" Target="../ink/ink7619.xml"/><Relationship Id="rId127" Type="http://schemas.openxmlformats.org/officeDocument/2006/relationships/image" Target="../media/image930.png"/><Relationship Id="rId10" Type="http://schemas.openxmlformats.org/officeDocument/2006/relationships/customXml" Target="../ink/ink7571.xml"/><Relationship Id="rId31" Type="http://schemas.openxmlformats.org/officeDocument/2006/relationships/image" Target="../media/image882.png"/><Relationship Id="rId52" Type="http://schemas.openxmlformats.org/officeDocument/2006/relationships/customXml" Target="../ink/ink7592.xml"/><Relationship Id="rId73" Type="http://schemas.openxmlformats.org/officeDocument/2006/relationships/image" Target="../media/image903.png"/><Relationship Id="rId78" Type="http://schemas.openxmlformats.org/officeDocument/2006/relationships/customXml" Target="../ink/ink7605.xml"/><Relationship Id="rId94" Type="http://schemas.openxmlformats.org/officeDocument/2006/relationships/customXml" Target="../ink/ink7613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627.xml"/><Relationship Id="rId143" Type="http://schemas.openxmlformats.org/officeDocument/2006/relationships/image" Target="../media/image938.png"/><Relationship Id="rId148" Type="http://schemas.openxmlformats.org/officeDocument/2006/relationships/customXml" Target="../ink/ink7640.xml"/><Relationship Id="rId164" Type="http://schemas.openxmlformats.org/officeDocument/2006/relationships/customXml" Target="../ink/ink7648.xml"/><Relationship Id="rId169" Type="http://schemas.openxmlformats.org/officeDocument/2006/relationships/image" Target="../media/image951.png"/><Relationship Id="rId185" Type="http://schemas.openxmlformats.org/officeDocument/2006/relationships/image" Target="../media/image959.png"/><Relationship Id="rId4" Type="http://schemas.openxmlformats.org/officeDocument/2006/relationships/customXml" Target="../ink/ink7568.xml"/><Relationship Id="rId9" Type="http://schemas.openxmlformats.org/officeDocument/2006/relationships/image" Target="../media/image871.png"/><Relationship Id="rId180" Type="http://schemas.openxmlformats.org/officeDocument/2006/relationships/customXml" Target="../ink/ink7656.xml"/><Relationship Id="rId210" Type="http://schemas.openxmlformats.org/officeDocument/2006/relationships/customXml" Target="../ink/ink7671.xml"/><Relationship Id="rId26" Type="http://schemas.openxmlformats.org/officeDocument/2006/relationships/customXml" Target="../ink/ink7579.xml"/><Relationship Id="rId47" Type="http://schemas.openxmlformats.org/officeDocument/2006/relationships/image" Target="../media/image890.png"/><Relationship Id="rId68" Type="http://schemas.openxmlformats.org/officeDocument/2006/relationships/customXml" Target="../ink/ink7600.xml"/><Relationship Id="rId89" Type="http://schemas.openxmlformats.org/officeDocument/2006/relationships/image" Target="../media/image911.png"/><Relationship Id="rId112" Type="http://schemas.openxmlformats.org/officeDocument/2006/relationships/customXml" Target="../ink/ink7622.xml"/><Relationship Id="rId133" Type="http://schemas.openxmlformats.org/officeDocument/2006/relationships/image" Target="../media/image933.png"/><Relationship Id="rId154" Type="http://schemas.openxmlformats.org/officeDocument/2006/relationships/customXml" Target="../ink/ink7643.xml"/><Relationship Id="rId175" Type="http://schemas.openxmlformats.org/officeDocument/2006/relationships/image" Target="../media/image954.png"/><Relationship Id="rId196" Type="http://schemas.openxmlformats.org/officeDocument/2006/relationships/customXml" Target="../ink/ink7664.xml"/><Relationship Id="rId200" Type="http://schemas.openxmlformats.org/officeDocument/2006/relationships/customXml" Target="../ink/ink7666.xml"/><Relationship Id="rId16" Type="http://schemas.openxmlformats.org/officeDocument/2006/relationships/customXml" Target="../ink/ink7574.xml"/><Relationship Id="rId37" Type="http://schemas.openxmlformats.org/officeDocument/2006/relationships/image" Target="../media/image885.png"/><Relationship Id="rId58" Type="http://schemas.openxmlformats.org/officeDocument/2006/relationships/customXml" Target="../ink/ink7595.xml"/><Relationship Id="rId79" Type="http://schemas.openxmlformats.org/officeDocument/2006/relationships/image" Target="../media/image906.png"/><Relationship Id="rId102" Type="http://schemas.openxmlformats.org/officeDocument/2006/relationships/customXml" Target="../ink/ink7617.xml"/><Relationship Id="rId123" Type="http://schemas.openxmlformats.org/officeDocument/2006/relationships/image" Target="../media/image928.png"/><Relationship Id="rId144" Type="http://schemas.openxmlformats.org/officeDocument/2006/relationships/customXml" Target="../ink/ink7638.xml"/><Relationship Id="rId90" Type="http://schemas.openxmlformats.org/officeDocument/2006/relationships/customXml" Target="../ink/ink7611.xml"/><Relationship Id="rId165" Type="http://schemas.openxmlformats.org/officeDocument/2006/relationships/image" Target="../media/image949.png"/><Relationship Id="rId186" Type="http://schemas.openxmlformats.org/officeDocument/2006/relationships/customXml" Target="../ink/ink7659.xml"/><Relationship Id="rId211" Type="http://schemas.openxmlformats.org/officeDocument/2006/relationships/image" Target="../media/image972.png"/><Relationship Id="rId27" Type="http://schemas.openxmlformats.org/officeDocument/2006/relationships/image" Target="../media/image880.png"/><Relationship Id="rId48" Type="http://schemas.openxmlformats.org/officeDocument/2006/relationships/customXml" Target="../ink/ink7590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633.xml"/><Relationship Id="rId80" Type="http://schemas.openxmlformats.org/officeDocument/2006/relationships/customXml" Target="../ink/ink7606.xml"/><Relationship Id="rId155" Type="http://schemas.openxmlformats.org/officeDocument/2006/relationships/image" Target="../media/image944.png"/><Relationship Id="rId176" Type="http://schemas.openxmlformats.org/officeDocument/2006/relationships/customXml" Target="../ink/ink7654.xml"/><Relationship Id="rId197" Type="http://schemas.openxmlformats.org/officeDocument/2006/relationships/image" Target="../media/image965.png"/><Relationship Id="rId201" Type="http://schemas.openxmlformats.org/officeDocument/2006/relationships/image" Target="../media/image967.png"/><Relationship Id="rId17" Type="http://schemas.openxmlformats.org/officeDocument/2006/relationships/image" Target="../media/image875.png"/><Relationship Id="rId38" Type="http://schemas.openxmlformats.org/officeDocument/2006/relationships/customXml" Target="../ink/ink7585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7628.xml"/><Relationship Id="rId70" Type="http://schemas.openxmlformats.org/officeDocument/2006/relationships/customXml" Target="../ink/ink7601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7649.xml"/><Relationship Id="rId187" Type="http://schemas.openxmlformats.org/officeDocument/2006/relationships/image" Target="../media/image960.png"/><Relationship Id="rId1" Type="http://schemas.openxmlformats.org/officeDocument/2006/relationships/slideLayout" Target="../slideLayouts/slideLayout2.xml"/><Relationship Id="rId28" Type="http://schemas.openxmlformats.org/officeDocument/2006/relationships/customXml" Target="../ink/ink7580.xml"/><Relationship Id="rId49" Type="http://schemas.openxmlformats.org/officeDocument/2006/relationships/image" Target="../media/image891.png"/><Relationship Id="rId114" Type="http://schemas.openxmlformats.org/officeDocument/2006/relationships/customXml" Target="../ink/ink7623.xml"/><Relationship Id="rId60" Type="http://schemas.openxmlformats.org/officeDocument/2006/relationships/customXml" Target="../ink/ink7596.xml"/><Relationship Id="rId81" Type="http://schemas.openxmlformats.org/officeDocument/2006/relationships/image" Target="../media/image907.png"/><Relationship Id="rId135" Type="http://schemas.openxmlformats.org/officeDocument/2006/relationships/image" Target="../media/image934.png"/><Relationship Id="rId156" Type="http://schemas.openxmlformats.org/officeDocument/2006/relationships/customXml" Target="../ink/ink7644.xml"/><Relationship Id="rId177" Type="http://schemas.openxmlformats.org/officeDocument/2006/relationships/image" Target="../media/image955.png"/><Relationship Id="rId198" Type="http://schemas.openxmlformats.org/officeDocument/2006/relationships/customXml" Target="../ink/ink7665.xml"/><Relationship Id="rId202" Type="http://schemas.openxmlformats.org/officeDocument/2006/relationships/customXml" Target="../ink/ink7667.xml"/><Relationship Id="rId18" Type="http://schemas.openxmlformats.org/officeDocument/2006/relationships/customXml" Target="../ink/ink7575.xml"/><Relationship Id="rId39" Type="http://schemas.openxmlformats.org/officeDocument/2006/relationships/image" Target="../media/image886.png"/><Relationship Id="rId50" Type="http://schemas.openxmlformats.org/officeDocument/2006/relationships/customXml" Target="../ink/ink7591.xml"/><Relationship Id="rId104" Type="http://schemas.openxmlformats.org/officeDocument/2006/relationships/customXml" Target="../ink/ink7618.xml"/><Relationship Id="rId125" Type="http://schemas.openxmlformats.org/officeDocument/2006/relationships/image" Target="../media/image929.png"/><Relationship Id="rId146" Type="http://schemas.openxmlformats.org/officeDocument/2006/relationships/customXml" Target="../ink/ink7639.xml"/><Relationship Id="rId167" Type="http://schemas.openxmlformats.org/officeDocument/2006/relationships/image" Target="../media/image950.png"/><Relationship Id="rId188" Type="http://schemas.openxmlformats.org/officeDocument/2006/relationships/customXml" Target="../ink/ink7660.xml"/><Relationship Id="rId71" Type="http://schemas.openxmlformats.org/officeDocument/2006/relationships/image" Target="../media/image902.png"/><Relationship Id="rId92" Type="http://schemas.openxmlformats.org/officeDocument/2006/relationships/customXml" Target="../ink/ink7612.xml"/><Relationship Id="rId2" Type="http://schemas.openxmlformats.org/officeDocument/2006/relationships/customXml" Target="../ink/ink7567.xml"/><Relationship Id="rId29" Type="http://schemas.openxmlformats.org/officeDocument/2006/relationships/image" Target="../media/image881.png"/><Relationship Id="rId40" Type="http://schemas.openxmlformats.org/officeDocument/2006/relationships/customXml" Target="../ink/ink7586.xml"/><Relationship Id="rId115" Type="http://schemas.openxmlformats.org/officeDocument/2006/relationships/image" Target="../media/image924.png"/><Relationship Id="rId136" Type="http://schemas.openxmlformats.org/officeDocument/2006/relationships/customXml" Target="../ink/ink7634.xml"/><Relationship Id="rId157" Type="http://schemas.openxmlformats.org/officeDocument/2006/relationships/image" Target="../media/image945.png"/><Relationship Id="rId178" Type="http://schemas.openxmlformats.org/officeDocument/2006/relationships/customXml" Target="../ink/ink7655.xml"/></Relationships>
</file>

<file path=ppt/slides/_rels/slide1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692.xml"/><Relationship Id="rId63" Type="http://schemas.openxmlformats.org/officeDocument/2006/relationships/image" Target="../media/image898.png"/><Relationship Id="rId84" Type="http://schemas.openxmlformats.org/officeDocument/2006/relationships/customXml" Target="../ink/ink7713.xml"/><Relationship Id="rId138" Type="http://schemas.openxmlformats.org/officeDocument/2006/relationships/customXml" Target="../ink/ink7740.xml"/><Relationship Id="rId159" Type="http://schemas.openxmlformats.org/officeDocument/2006/relationships/image" Target="../media/image946.png"/><Relationship Id="rId170" Type="http://schemas.openxmlformats.org/officeDocument/2006/relationships/customXml" Target="../ink/ink7756.xml"/><Relationship Id="rId191" Type="http://schemas.openxmlformats.org/officeDocument/2006/relationships/image" Target="../media/image962.png"/><Relationship Id="rId205" Type="http://schemas.openxmlformats.org/officeDocument/2006/relationships/image" Target="../media/image969.png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687.xml"/><Relationship Id="rId53" Type="http://schemas.openxmlformats.org/officeDocument/2006/relationships/image" Target="../media/image893.png"/><Relationship Id="rId74" Type="http://schemas.openxmlformats.org/officeDocument/2006/relationships/customXml" Target="../ink/ink7708.xml"/><Relationship Id="rId128" Type="http://schemas.openxmlformats.org/officeDocument/2006/relationships/customXml" Target="../ink/ink7735.xml"/><Relationship Id="rId149" Type="http://schemas.openxmlformats.org/officeDocument/2006/relationships/image" Target="../media/image941.png"/><Relationship Id="rId5" Type="http://schemas.openxmlformats.org/officeDocument/2006/relationships/image" Target="../media/image869.png"/><Relationship Id="rId95" Type="http://schemas.openxmlformats.org/officeDocument/2006/relationships/image" Target="../media/image914.png"/><Relationship Id="rId160" Type="http://schemas.openxmlformats.org/officeDocument/2006/relationships/customXml" Target="../ink/ink7751.xml"/><Relationship Id="rId181" Type="http://schemas.openxmlformats.org/officeDocument/2006/relationships/image" Target="../media/image957.png"/><Relationship Id="rId216" Type="http://schemas.openxmlformats.org/officeDocument/2006/relationships/customXml" Target="../ink/ink7779.xml"/><Relationship Id="rId22" Type="http://schemas.openxmlformats.org/officeDocument/2006/relationships/customXml" Target="../ink/ink7682.xml"/><Relationship Id="rId43" Type="http://schemas.openxmlformats.org/officeDocument/2006/relationships/image" Target="../media/image888.png"/><Relationship Id="rId64" Type="http://schemas.openxmlformats.org/officeDocument/2006/relationships/customXml" Target="../ink/ink7703.xml"/><Relationship Id="rId118" Type="http://schemas.openxmlformats.org/officeDocument/2006/relationships/customXml" Target="../ink/ink7730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7746.xml"/><Relationship Id="rId171" Type="http://schemas.openxmlformats.org/officeDocument/2006/relationships/image" Target="../media/image952.png"/><Relationship Id="rId192" Type="http://schemas.openxmlformats.org/officeDocument/2006/relationships/customXml" Target="../ink/ink7767.xml"/><Relationship Id="rId206" Type="http://schemas.openxmlformats.org/officeDocument/2006/relationships/customXml" Target="../ink/ink7774.xml"/><Relationship Id="rId12" Type="http://schemas.openxmlformats.org/officeDocument/2006/relationships/customXml" Target="../ink/ink7677.xml"/><Relationship Id="rId33" Type="http://schemas.openxmlformats.org/officeDocument/2006/relationships/image" Target="../media/image883.png"/><Relationship Id="rId108" Type="http://schemas.openxmlformats.org/officeDocument/2006/relationships/customXml" Target="../ink/ink7725.xml"/><Relationship Id="rId129" Type="http://schemas.openxmlformats.org/officeDocument/2006/relationships/image" Target="../media/image931.png"/><Relationship Id="rId54" Type="http://schemas.openxmlformats.org/officeDocument/2006/relationships/customXml" Target="../ink/ink7698.xml"/><Relationship Id="rId75" Type="http://schemas.openxmlformats.org/officeDocument/2006/relationships/image" Target="../media/image904.png"/><Relationship Id="rId96" Type="http://schemas.openxmlformats.org/officeDocument/2006/relationships/customXml" Target="../ink/ink7719.xml"/><Relationship Id="rId140" Type="http://schemas.openxmlformats.org/officeDocument/2006/relationships/customXml" Target="../ink/ink7741.xml"/><Relationship Id="rId161" Type="http://schemas.openxmlformats.org/officeDocument/2006/relationships/image" Target="../media/image947.png"/><Relationship Id="rId182" Type="http://schemas.openxmlformats.org/officeDocument/2006/relationships/customXml" Target="../ink/ink7762.xml"/><Relationship Id="rId217" Type="http://schemas.openxmlformats.org/officeDocument/2006/relationships/image" Target="../media/image975.png"/><Relationship Id="rId6" Type="http://schemas.openxmlformats.org/officeDocument/2006/relationships/customXml" Target="../ink/ink7674.xml"/><Relationship Id="rId23" Type="http://schemas.openxmlformats.org/officeDocument/2006/relationships/image" Target="../media/image878.png"/><Relationship Id="rId119" Type="http://schemas.openxmlformats.org/officeDocument/2006/relationships/image" Target="../media/image926.png"/><Relationship Id="rId44" Type="http://schemas.openxmlformats.org/officeDocument/2006/relationships/customXml" Target="../ink/ink7693.xml"/><Relationship Id="rId65" Type="http://schemas.openxmlformats.org/officeDocument/2006/relationships/image" Target="../media/image899.png"/><Relationship Id="rId86" Type="http://schemas.openxmlformats.org/officeDocument/2006/relationships/customXml" Target="../ink/ink7714.xml"/><Relationship Id="rId130" Type="http://schemas.openxmlformats.org/officeDocument/2006/relationships/customXml" Target="../ink/ink7736.xml"/><Relationship Id="rId151" Type="http://schemas.openxmlformats.org/officeDocument/2006/relationships/image" Target="../media/image942.png"/><Relationship Id="rId172" Type="http://schemas.openxmlformats.org/officeDocument/2006/relationships/customXml" Target="../ink/ink7757.xml"/><Relationship Id="rId193" Type="http://schemas.openxmlformats.org/officeDocument/2006/relationships/image" Target="../media/image963.png"/><Relationship Id="rId207" Type="http://schemas.openxmlformats.org/officeDocument/2006/relationships/image" Target="../media/image970.png"/><Relationship Id="rId13" Type="http://schemas.openxmlformats.org/officeDocument/2006/relationships/image" Target="../media/image873.png"/><Relationship Id="rId109" Type="http://schemas.openxmlformats.org/officeDocument/2006/relationships/image" Target="../media/image921.png"/><Relationship Id="rId34" Type="http://schemas.openxmlformats.org/officeDocument/2006/relationships/customXml" Target="../ink/ink7688.xml"/><Relationship Id="rId55" Type="http://schemas.openxmlformats.org/officeDocument/2006/relationships/image" Target="../media/image894.png"/><Relationship Id="rId76" Type="http://schemas.openxmlformats.org/officeDocument/2006/relationships/customXml" Target="../ink/ink7709.xml"/><Relationship Id="rId97" Type="http://schemas.openxmlformats.org/officeDocument/2006/relationships/image" Target="../media/image915.png"/><Relationship Id="rId120" Type="http://schemas.openxmlformats.org/officeDocument/2006/relationships/customXml" Target="../ink/ink7731.xml"/><Relationship Id="rId141" Type="http://schemas.openxmlformats.org/officeDocument/2006/relationships/image" Target="../media/image937.png"/><Relationship Id="rId7" Type="http://schemas.openxmlformats.org/officeDocument/2006/relationships/image" Target="../media/image870.png"/><Relationship Id="rId162" Type="http://schemas.openxmlformats.org/officeDocument/2006/relationships/customXml" Target="../ink/ink7752.xml"/><Relationship Id="rId183" Type="http://schemas.openxmlformats.org/officeDocument/2006/relationships/image" Target="../media/image958.png"/><Relationship Id="rId218" Type="http://schemas.openxmlformats.org/officeDocument/2006/relationships/customXml" Target="../ink/ink7780.xml"/><Relationship Id="rId24" Type="http://schemas.openxmlformats.org/officeDocument/2006/relationships/customXml" Target="../ink/ink7683.xml"/><Relationship Id="rId45" Type="http://schemas.openxmlformats.org/officeDocument/2006/relationships/image" Target="../media/image889.png"/><Relationship Id="rId66" Type="http://schemas.openxmlformats.org/officeDocument/2006/relationships/customXml" Target="../ink/ink7704.xml"/><Relationship Id="rId87" Type="http://schemas.openxmlformats.org/officeDocument/2006/relationships/image" Target="../media/image910.png"/><Relationship Id="rId110" Type="http://schemas.openxmlformats.org/officeDocument/2006/relationships/customXml" Target="../ink/ink7726.xml"/><Relationship Id="rId131" Type="http://schemas.openxmlformats.org/officeDocument/2006/relationships/image" Target="../media/image932.png"/><Relationship Id="rId152" Type="http://schemas.openxmlformats.org/officeDocument/2006/relationships/customXml" Target="../ink/ink7747.xml"/><Relationship Id="rId173" Type="http://schemas.openxmlformats.org/officeDocument/2006/relationships/image" Target="../media/image953.png"/><Relationship Id="rId194" Type="http://schemas.openxmlformats.org/officeDocument/2006/relationships/customXml" Target="../ink/ink7768.xml"/><Relationship Id="rId208" Type="http://schemas.openxmlformats.org/officeDocument/2006/relationships/customXml" Target="../ink/ink7775.xml"/><Relationship Id="rId14" Type="http://schemas.openxmlformats.org/officeDocument/2006/relationships/customXml" Target="../ink/ink7678.xml"/><Relationship Id="rId30" Type="http://schemas.openxmlformats.org/officeDocument/2006/relationships/customXml" Target="../ink/ink7686.xml"/><Relationship Id="rId35" Type="http://schemas.openxmlformats.org/officeDocument/2006/relationships/image" Target="../media/image884.png"/><Relationship Id="rId56" Type="http://schemas.openxmlformats.org/officeDocument/2006/relationships/customXml" Target="../ink/ink7699.xml"/><Relationship Id="rId77" Type="http://schemas.openxmlformats.org/officeDocument/2006/relationships/image" Target="../media/image905.png"/><Relationship Id="rId100" Type="http://schemas.openxmlformats.org/officeDocument/2006/relationships/customXml" Target="../ink/ink7721.xml"/><Relationship Id="rId105" Type="http://schemas.openxmlformats.org/officeDocument/2006/relationships/image" Target="../media/image919.png"/><Relationship Id="rId126" Type="http://schemas.openxmlformats.org/officeDocument/2006/relationships/customXml" Target="../ink/ink7734.xml"/><Relationship Id="rId147" Type="http://schemas.openxmlformats.org/officeDocument/2006/relationships/image" Target="../media/image940.png"/><Relationship Id="rId168" Type="http://schemas.openxmlformats.org/officeDocument/2006/relationships/customXml" Target="../ink/ink7755.xml"/><Relationship Id="rId8" Type="http://schemas.openxmlformats.org/officeDocument/2006/relationships/customXml" Target="../ink/ink7675.xml"/><Relationship Id="rId51" Type="http://schemas.openxmlformats.org/officeDocument/2006/relationships/image" Target="../media/image892.png"/><Relationship Id="rId72" Type="http://schemas.openxmlformats.org/officeDocument/2006/relationships/customXml" Target="../ink/ink7707.xml"/><Relationship Id="rId93" Type="http://schemas.openxmlformats.org/officeDocument/2006/relationships/image" Target="../media/image913.png"/><Relationship Id="rId98" Type="http://schemas.openxmlformats.org/officeDocument/2006/relationships/customXml" Target="../ink/ink7720.xml"/><Relationship Id="rId121" Type="http://schemas.openxmlformats.org/officeDocument/2006/relationships/image" Target="../media/image927.png"/><Relationship Id="rId142" Type="http://schemas.openxmlformats.org/officeDocument/2006/relationships/customXml" Target="../ink/ink7742.xml"/><Relationship Id="rId163" Type="http://schemas.openxmlformats.org/officeDocument/2006/relationships/image" Target="../media/image948.png"/><Relationship Id="rId184" Type="http://schemas.openxmlformats.org/officeDocument/2006/relationships/customXml" Target="../ink/ink7763.xml"/><Relationship Id="rId189" Type="http://schemas.openxmlformats.org/officeDocument/2006/relationships/image" Target="../media/image961.png"/><Relationship Id="rId219" Type="http://schemas.openxmlformats.org/officeDocument/2006/relationships/image" Target="../media/image976.png"/><Relationship Id="rId3" Type="http://schemas.openxmlformats.org/officeDocument/2006/relationships/image" Target="../media/image868.png"/><Relationship Id="rId214" Type="http://schemas.openxmlformats.org/officeDocument/2006/relationships/customXml" Target="../ink/ink7778.xml"/><Relationship Id="rId25" Type="http://schemas.openxmlformats.org/officeDocument/2006/relationships/image" Target="../media/image879.png"/><Relationship Id="rId46" Type="http://schemas.openxmlformats.org/officeDocument/2006/relationships/customXml" Target="../ink/ink7694.xml"/><Relationship Id="rId67" Type="http://schemas.openxmlformats.org/officeDocument/2006/relationships/image" Target="../media/image900.png"/><Relationship Id="rId116" Type="http://schemas.openxmlformats.org/officeDocument/2006/relationships/customXml" Target="../ink/ink7729.xml"/><Relationship Id="rId137" Type="http://schemas.openxmlformats.org/officeDocument/2006/relationships/image" Target="../media/image935.png"/><Relationship Id="rId158" Type="http://schemas.openxmlformats.org/officeDocument/2006/relationships/customXml" Target="../ink/ink7750.xml"/><Relationship Id="rId20" Type="http://schemas.openxmlformats.org/officeDocument/2006/relationships/customXml" Target="../ink/ink7681.xml"/><Relationship Id="rId41" Type="http://schemas.openxmlformats.org/officeDocument/2006/relationships/image" Target="../media/image887.png"/><Relationship Id="rId62" Type="http://schemas.openxmlformats.org/officeDocument/2006/relationships/customXml" Target="../ink/ink7702.xml"/><Relationship Id="rId83" Type="http://schemas.openxmlformats.org/officeDocument/2006/relationships/image" Target="../media/image908.png"/><Relationship Id="rId88" Type="http://schemas.openxmlformats.org/officeDocument/2006/relationships/customXml" Target="../ink/ink7715.xml"/><Relationship Id="rId111" Type="http://schemas.openxmlformats.org/officeDocument/2006/relationships/image" Target="../media/image922.png"/><Relationship Id="rId132" Type="http://schemas.openxmlformats.org/officeDocument/2006/relationships/customXml" Target="../ink/ink7737.xml"/><Relationship Id="rId153" Type="http://schemas.openxmlformats.org/officeDocument/2006/relationships/image" Target="../media/image943.png"/><Relationship Id="rId174" Type="http://schemas.openxmlformats.org/officeDocument/2006/relationships/customXml" Target="../ink/ink7758.xml"/><Relationship Id="rId179" Type="http://schemas.openxmlformats.org/officeDocument/2006/relationships/image" Target="../media/image956.png"/><Relationship Id="rId195" Type="http://schemas.openxmlformats.org/officeDocument/2006/relationships/image" Target="../media/image964.png"/><Relationship Id="rId209" Type="http://schemas.openxmlformats.org/officeDocument/2006/relationships/image" Target="../media/image971.png"/><Relationship Id="rId190" Type="http://schemas.openxmlformats.org/officeDocument/2006/relationships/customXml" Target="../ink/ink7766.xml"/><Relationship Id="rId204" Type="http://schemas.openxmlformats.org/officeDocument/2006/relationships/customXml" Target="../ink/ink7773.xml"/><Relationship Id="rId15" Type="http://schemas.openxmlformats.org/officeDocument/2006/relationships/image" Target="../media/image874.png"/><Relationship Id="rId36" Type="http://schemas.openxmlformats.org/officeDocument/2006/relationships/customXml" Target="../ink/ink7689.xml"/><Relationship Id="rId57" Type="http://schemas.openxmlformats.org/officeDocument/2006/relationships/image" Target="../media/image895.png"/><Relationship Id="rId106" Type="http://schemas.openxmlformats.org/officeDocument/2006/relationships/customXml" Target="../ink/ink7724.xml"/><Relationship Id="rId127" Type="http://schemas.openxmlformats.org/officeDocument/2006/relationships/image" Target="../media/image930.png"/><Relationship Id="rId10" Type="http://schemas.openxmlformats.org/officeDocument/2006/relationships/customXml" Target="../ink/ink7676.xml"/><Relationship Id="rId31" Type="http://schemas.openxmlformats.org/officeDocument/2006/relationships/image" Target="../media/image882.png"/><Relationship Id="rId52" Type="http://schemas.openxmlformats.org/officeDocument/2006/relationships/customXml" Target="../ink/ink7697.xml"/><Relationship Id="rId73" Type="http://schemas.openxmlformats.org/officeDocument/2006/relationships/image" Target="../media/image903.png"/><Relationship Id="rId78" Type="http://schemas.openxmlformats.org/officeDocument/2006/relationships/customXml" Target="../ink/ink7710.xml"/><Relationship Id="rId94" Type="http://schemas.openxmlformats.org/officeDocument/2006/relationships/customXml" Target="../ink/ink7718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732.xml"/><Relationship Id="rId143" Type="http://schemas.openxmlformats.org/officeDocument/2006/relationships/image" Target="../media/image938.png"/><Relationship Id="rId148" Type="http://schemas.openxmlformats.org/officeDocument/2006/relationships/customXml" Target="../ink/ink7745.xml"/><Relationship Id="rId164" Type="http://schemas.openxmlformats.org/officeDocument/2006/relationships/customXml" Target="../ink/ink7753.xml"/><Relationship Id="rId169" Type="http://schemas.openxmlformats.org/officeDocument/2006/relationships/image" Target="../media/image951.png"/><Relationship Id="rId185" Type="http://schemas.openxmlformats.org/officeDocument/2006/relationships/image" Target="../media/image959.png"/><Relationship Id="rId4" Type="http://schemas.openxmlformats.org/officeDocument/2006/relationships/customXml" Target="../ink/ink7673.xml"/><Relationship Id="rId9" Type="http://schemas.openxmlformats.org/officeDocument/2006/relationships/image" Target="../media/image871.png"/><Relationship Id="rId180" Type="http://schemas.openxmlformats.org/officeDocument/2006/relationships/customXml" Target="../ink/ink7761.xml"/><Relationship Id="rId210" Type="http://schemas.openxmlformats.org/officeDocument/2006/relationships/customXml" Target="../ink/ink7776.xml"/><Relationship Id="rId215" Type="http://schemas.openxmlformats.org/officeDocument/2006/relationships/image" Target="../media/image974.png"/><Relationship Id="rId26" Type="http://schemas.openxmlformats.org/officeDocument/2006/relationships/customXml" Target="../ink/ink7684.xml"/><Relationship Id="rId47" Type="http://schemas.openxmlformats.org/officeDocument/2006/relationships/image" Target="../media/image890.png"/><Relationship Id="rId68" Type="http://schemas.openxmlformats.org/officeDocument/2006/relationships/customXml" Target="../ink/ink7705.xml"/><Relationship Id="rId89" Type="http://schemas.openxmlformats.org/officeDocument/2006/relationships/image" Target="../media/image911.png"/><Relationship Id="rId112" Type="http://schemas.openxmlformats.org/officeDocument/2006/relationships/customXml" Target="../ink/ink7727.xml"/><Relationship Id="rId133" Type="http://schemas.openxmlformats.org/officeDocument/2006/relationships/image" Target="../media/image933.png"/><Relationship Id="rId154" Type="http://schemas.openxmlformats.org/officeDocument/2006/relationships/customXml" Target="../ink/ink7748.xml"/><Relationship Id="rId175" Type="http://schemas.openxmlformats.org/officeDocument/2006/relationships/image" Target="../media/image954.png"/><Relationship Id="rId196" Type="http://schemas.openxmlformats.org/officeDocument/2006/relationships/customXml" Target="../ink/ink7769.xml"/><Relationship Id="rId200" Type="http://schemas.openxmlformats.org/officeDocument/2006/relationships/customXml" Target="../ink/ink7771.xml"/><Relationship Id="rId16" Type="http://schemas.openxmlformats.org/officeDocument/2006/relationships/customXml" Target="../ink/ink7679.xml"/><Relationship Id="rId37" Type="http://schemas.openxmlformats.org/officeDocument/2006/relationships/image" Target="../media/image885.png"/><Relationship Id="rId58" Type="http://schemas.openxmlformats.org/officeDocument/2006/relationships/customXml" Target="../ink/ink7700.xml"/><Relationship Id="rId79" Type="http://schemas.openxmlformats.org/officeDocument/2006/relationships/image" Target="../media/image906.png"/><Relationship Id="rId102" Type="http://schemas.openxmlformats.org/officeDocument/2006/relationships/customXml" Target="../ink/ink7722.xml"/><Relationship Id="rId123" Type="http://schemas.openxmlformats.org/officeDocument/2006/relationships/image" Target="../media/image928.png"/><Relationship Id="rId144" Type="http://schemas.openxmlformats.org/officeDocument/2006/relationships/customXml" Target="../ink/ink7743.xml"/><Relationship Id="rId90" Type="http://schemas.openxmlformats.org/officeDocument/2006/relationships/customXml" Target="../ink/ink7716.xml"/><Relationship Id="rId165" Type="http://schemas.openxmlformats.org/officeDocument/2006/relationships/image" Target="../media/image949.png"/><Relationship Id="rId186" Type="http://schemas.openxmlformats.org/officeDocument/2006/relationships/customXml" Target="../ink/ink7764.xml"/><Relationship Id="rId211" Type="http://schemas.openxmlformats.org/officeDocument/2006/relationships/image" Target="../media/image972.png"/><Relationship Id="rId27" Type="http://schemas.openxmlformats.org/officeDocument/2006/relationships/image" Target="../media/image880.png"/><Relationship Id="rId48" Type="http://schemas.openxmlformats.org/officeDocument/2006/relationships/customXml" Target="../ink/ink7695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738.xml"/><Relationship Id="rId80" Type="http://schemas.openxmlformats.org/officeDocument/2006/relationships/customXml" Target="../ink/ink7711.xml"/><Relationship Id="rId155" Type="http://schemas.openxmlformats.org/officeDocument/2006/relationships/image" Target="../media/image944.png"/><Relationship Id="rId176" Type="http://schemas.openxmlformats.org/officeDocument/2006/relationships/customXml" Target="../ink/ink7759.xml"/><Relationship Id="rId197" Type="http://schemas.openxmlformats.org/officeDocument/2006/relationships/image" Target="../media/image965.png"/><Relationship Id="rId201" Type="http://schemas.openxmlformats.org/officeDocument/2006/relationships/image" Target="../media/image967.png"/><Relationship Id="rId17" Type="http://schemas.openxmlformats.org/officeDocument/2006/relationships/image" Target="../media/image875.png"/><Relationship Id="rId38" Type="http://schemas.openxmlformats.org/officeDocument/2006/relationships/customXml" Target="../ink/ink7690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7733.xml"/><Relationship Id="rId70" Type="http://schemas.openxmlformats.org/officeDocument/2006/relationships/customXml" Target="../ink/ink7706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7754.xml"/><Relationship Id="rId187" Type="http://schemas.openxmlformats.org/officeDocument/2006/relationships/image" Target="../media/image96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7777.xml"/><Relationship Id="rId28" Type="http://schemas.openxmlformats.org/officeDocument/2006/relationships/customXml" Target="../ink/ink7685.xml"/><Relationship Id="rId49" Type="http://schemas.openxmlformats.org/officeDocument/2006/relationships/image" Target="../media/image891.png"/><Relationship Id="rId114" Type="http://schemas.openxmlformats.org/officeDocument/2006/relationships/customXml" Target="../ink/ink7728.xml"/><Relationship Id="rId60" Type="http://schemas.openxmlformats.org/officeDocument/2006/relationships/customXml" Target="../ink/ink7701.xml"/><Relationship Id="rId81" Type="http://schemas.openxmlformats.org/officeDocument/2006/relationships/image" Target="../media/image907.png"/><Relationship Id="rId135" Type="http://schemas.openxmlformats.org/officeDocument/2006/relationships/image" Target="../media/image934.png"/><Relationship Id="rId156" Type="http://schemas.openxmlformats.org/officeDocument/2006/relationships/customXml" Target="../ink/ink7749.xml"/><Relationship Id="rId177" Type="http://schemas.openxmlformats.org/officeDocument/2006/relationships/image" Target="../media/image955.png"/><Relationship Id="rId198" Type="http://schemas.openxmlformats.org/officeDocument/2006/relationships/customXml" Target="../ink/ink7770.xml"/><Relationship Id="rId202" Type="http://schemas.openxmlformats.org/officeDocument/2006/relationships/customXml" Target="../ink/ink7772.xml"/><Relationship Id="rId18" Type="http://schemas.openxmlformats.org/officeDocument/2006/relationships/customXml" Target="../ink/ink7680.xml"/><Relationship Id="rId39" Type="http://schemas.openxmlformats.org/officeDocument/2006/relationships/image" Target="../media/image886.png"/><Relationship Id="rId50" Type="http://schemas.openxmlformats.org/officeDocument/2006/relationships/customXml" Target="../ink/ink7696.xml"/><Relationship Id="rId104" Type="http://schemas.openxmlformats.org/officeDocument/2006/relationships/customXml" Target="../ink/ink7723.xml"/><Relationship Id="rId125" Type="http://schemas.openxmlformats.org/officeDocument/2006/relationships/image" Target="../media/image929.png"/><Relationship Id="rId146" Type="http://schemas.openxmlformats.org/officeDocument/2006/relationships/customXml" Target="../ink/ink7744.xml"/><Relationship Id="rId167" Type="http://schemas.openxmlformats.org/officeDocument/2006/relationships/image" Target="../media/image950.png"/><Relationship Id="rId188" Type="http://schemas.openxmlformats.org/officeDocument/2006/relationships/customXml" Target="../ink/ink7765.xml"/><Relationship Id="rId71" Type="http://schemas.openxmlformats.org/officeDocument/2006/relationships/image" Target="../media/image902.png"/><Relationship Id="rId92" Type="http://schemas.openxmlformats.org/officeDocument/2006/relationships/customXml" Target="../ink/ink7717.xml"/><Relationship Id="rId213" Type="http://schemas.openxmlformats.org/officeDocument/2006/relationships/image" Target="../media/image973.png"/><Relationship Id="rId2" Type="http://schemas.openxmlformats.org/officeDocument/2006/relationships/customXml" Target="../ink/ink7672.xml"/><Relationship Id="rId29" Type="http://schemas.openxmlformats.org/officeDocument/2006/relationships/image" Target="../media/image881.png"/><Relationship Id="rId40" Type="http://schemas.openxmlformats.org/officeDocument/2006/relationships/customXml" Target="../ink/ink7691.xml"/><Relationship Id="rId115" Type="http://schemas.openxmlformats.org/officeDocument/2006/relationships/image" Target="../media/image924.png"/><Relationship Id="rId136" Type="http://schemas.openxmlformats.org/officeDocument/2006/relationships/customXml" Target="../ink/ink7739.xml"/><Relationship Id="rId157" Type="http://schemas.openxmlformats.org/officeDocument/2006/relationships/image" Target="../media/image945.png"/><Relationship Id="rId178" Type="http://schemas.openxmlformats.org/officeDocument/2006/relationships/customXml" Target="../ink/ink7760.xml"/><Relationship Id="rId61" Type="http://schemas.openxmlformats.org/officeDocument/2006/relationships/image" Target="../media/image897.png"/><Relationship Id="rId82" Type="http://schemas.openxmlformats.org/officeDocument/2006/relationships/customXml" Target="../ink/ink7712.xml"/><Relationship Id="rId199" Type="http://schemas.openxmlformats.org/officeDocument/2006/relationships/image" Target="../media/image966.png"/><Relationship Id="rId203" Type="http://schemas.openxmlformats.org/officeDocument/2006/relationships/image" Target="../media/image968.png"/><Relationship Id="rId19" Type="http://schemas.openxmlformats.org/officeDocument/2006/relationships/image" Target="../media/image876.png"/></Relationships>
</file>

<file path=ppt/slides/_rels/slide1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42" Type="http://schemas.openxmlformats.org/officeDocument/2006/relationships/customXml" Target="../ink/ink7801.xml"/><Relationship Id="rId63" Type="http://schemas.openxmlformats.org/officeDocument/2006/relationships/image" Target="../media/image898.png"/><Relationship Id="rId84" Type="http://schemas.openxmlformats.org/officeDocument/2006/relationships/customXml" Target="../ink/ink7822.xml"/><Relationship Id="rId138" Type="http://schemas.openxmlformats.org/officeDocument/2006/relationships/customXml" Target="../ink/ink7849.xml"/><Relationship Id="rId159" Type="http://schemas.openxmlformats.org/officeDocument/2006/relationships/image" Target="../media/image946.png"/><Relationship Id="rId170" Type="http://schemas.openxmlformats.org/officeDocument/2006/relationships/customXml" Target="../ink/ink7865.xml"/><Relationship Id="rId191" Type="http://schemas.openxmlformats.org/officeDocument/2006/relationships/image" Target="../media/image962.png"/><Relationship Id="rId205" Type="http://schemas.openxmlformats.org/officeDocument/2006/relationships/image" Target="../media/image969.png"/><Relationship Id="rId226" Type="http://schemas.openxmlformats.org/officeDocument/2006/relationships/customXml" Target="../ink/ink7893.xml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32" Type="http://schemas.openxmlformats.org/officeDocument/2006/relationships/customXml" Target="../ink/ink7796.xml"/><Relationship Id="rId53" Type="http://schemas.openxmlformats.org/officeDocument/2006/relationships/image" Target="../media/image893.png"/><Relationship Id="rId74" Type="http://schemas.openxmlformats.org/officeDocument/2006/relationships/customXml" Target="../ink/ink7817.xml"/><Relationship Id="rId128" Type="http://schemas.openxmlformats.org/officeDocument/2006/relationships/customXml" Target="../ink/ink7844.xml"/><Relationship Id="rId149" Type="http://schemas.openxmlformats.org/officeDocument/2006/relationships/image" Target="../media/image941.png"/><Relationship Id="rId5" Type="http://schemas.openxmlformats.org/officeDocument/2006/relationships/image" Target="../media/image869.png"/><Relationship Id="rId95" Type="http://schemas.openxmlformats.org/officeDocument/2006/relationships/image" Target="../media/image914.png"/><Relationship Id="rId160" Type="http://schemas.openxmlformats.org/officeDocument/2006/relationships/customXml" Target="../ink/ink7860.xml"/><Relationship Id="rId181" Type="http://schemas.openxmlformats.org/officeDocument/2006/relationships/image" Target="../media/image957.png"/><Relationship Id="rId216" Type="http://schemas.openxmlformats.org/officeDocument/2006/relationships/customXml" Target="../ink/ink7888.xml"/><Relationship Id="rId237" Type="http://schemas.openxmlformats.org/officeDocument/2006/relationships/image" Target="../media/image985.png"/><Relationship Id="rId22" Type="http://schemas.openxmlformats.org/officeDocument/2006/relationships/customXml" Target="../ink/ink7791.xml"/><Relationship Id="rId43" Type="http://schemas.openxmlformats.org/officeDocument/2006/relationships/image" Target="../media/image888.png"/><Relationship Id="rId64" Type="http://schemas.openxmlformats.org/officeDocument/2006/relationships/customXml" Target="../ink/ink7812.xml"/><Relationship Id="rId118" Type="http://schemas.openxmlformats.org/officeDocument/2006/relationships/customXml" Target="../ink/ink7839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7855.xml"/><Relationship Id="rId171" Type="http://schemas.openxmlformats.org/officeDocument/2006/relationships/image" Target="../media/image952.png"/><Relationship Id="rId192" Type="http://schemas.openxmlformats.org/officeDocument/2006/relationships/customXml" Target="../ink/ink7876.xml"/><Relationship Id="rId206" Type="http://schemas.openxmlformats.org/officeDocument/2006/relationships/customXml" Target="../ink/ink7883.xml"/><Relationship Id="rId227" Type="http://schemas.openxmlformats.org/officeDocument/2006/relationships/image" Target="../media/image980.png"/><Relationship Id="rId12" Type="http://schemas.openxmlformats.org/officeDocument/2006/relationships/customXml" Target="../ink/ink7786.xml"/><Relationship Id="rId33" Type="http://schemas.openxmlformats.org/officeDocument/2006/relationships/image" Target="../media/image883.png"/><Relationship Id="rId108" Type="http://schemas.openxmlformats.org/officeDocument/2006/relationships/customXml" Target="../ink/ink7834.xml"/><Relationship Id="rId129" Type="http://schemas.openxmlformats.org/officeDocument/2006/relationships/image" Target="../media/image931.png"/><Relationship Id="rId54" Type="http://schemas.openxmlformats.org/officeDocument/2006/relationships/customXml" Target="../ink/ink7807.xml"/><Relationship Id="rId75" Type="http://schemas.openxmlformats.org/officeDocument/2006/relationships/image" Target="../media/image904.png"/><Relationship Id="rId96" Type="http://schemas.openxmlformats.org/officeDocument/2006/relationships/customXml" Target="../ink/ink7828.xml"/><Relationship Id="rId140" Type="http://schemas.openxmlformats.org/officeDocument/2006/relationships/customXml" Target="../ink/ink7850.xml"/><Relationship Id="rId161" Type="http://schemas.openxmlformats.org/officeDocument/2006/relationships/image" Target="../media/image947.png"/><Relationship Id="rId182" Type="http://schemas.openxmlformats.org/officeDocument/2006/relationships/customXml" Target="../ink/ink7871.xml"/><Relationship Id="rId217" Type="http://schemas.openxmlformats.org/officeDocument/2006/relationships/image" Target="../media/image975.png"/><Relationship Id="rId6" Type="http://schemas.openxmlformats.org/officeDocument/2006/relationships/customXml" Target="../ink/ink7783.xml"/><Relationship Id="rId238" Type="http://schemas.openxmlformats.org/officeDocument/2006/relationships/customXml" Target="../ink/ink7899.xml"/><Relationship Id="rId23" Type="http://schemas.openxmlformats.org/officeDocument/2006/relationships/image" Target="../media/image878.png"/><Relationship Id="rId119" Type="http://schemas.openxmlformats.org/officeDocument/2006/relationships/image" Target="../media/image926.png"/><Relationship Id="rId44" Type="http://schemas.openxmlformats.org/officeDocument/2006/relationships/customXml" Target="../ink/ink7802.xml"/><Relationship Id="rId65" Type="http://schemas.openxmlformats.org/officeDocument/2006/relationships/image" Target="../media/image899.png"/><Relationship Id="rId86" Type="http://schemas.openxmlformats.org/officeDocument/2006/relationships/customXml" Target="../ink/ink7823.xml"/><Relationship Id="rId130" Type="http://schemas.openxmlformats.org/officeDocument/2006/relationships/customXml" Target="../ink/ink7845.xml"/><Relationship Id="rId151" Type="http://schemas.openxmlformats.org/officeDocument/2006/relationships/image" Target="../media/image942.png"/><Relationship Id="rId172" Type="http://schemas.openxmlformats.org/officeDocument/2006/relationships/customXml" Target="../ink/ink7866.xml"/><Relationship Id="rId193" Type="http://schemas.openxmlformats.org/officeDocument/2006/relationships/image" Target="../media/image963.png"/><Relationship Id="rId207" Type="http://schemas.openxmlformats.org/officeDocument/2006/relationships/image" Target="../media/image970.png"/><Relationship Id="rId228" Type="http://schemas.openxmlformats.org/officeDocument/2006/relationships/customXml" Target="../ink/ink7894.xml"/><Relationship Id="rId13" Type="http://schemas.openxmlformats.org/officeDocument/2006/relationships/image" Target="../media/image873.png"/><Relationship Id="rId109" Type="http://schemas.openxmlformats.org/officeDocument/2006/relationships/image" Target="../media/image921.png"/><Relationship Id="rId34" Type="http://schemas.openxmlformats.org/officeDocument/2006/relationships/customXml" Target="../ink/ink7797.xml"/><Relationship Id="rId55" Type="http://schemas.openxmlformats.org/officeDocument/2006/relationships/image" Target="../media/image894.png"/><Relationship Id="rId76" Type="http://schemas.openxmlformats.org/officeDocument/2006/relationships/customXml" Target="../ink/ink7818.xml"/><Relationship Id="rId97" Type="http://schemas.openxmlformats.org/officeDocument/2006/relationships/image" Target="../media/image915.png"/><Relationship Id="rId120" Type="http://schemas.openxmlformats.org/officeDocument/2006/relationships/customXml" Target="../ink/ink7840.xml"/><Relationship Id="rId141" Type="http://schemas.openxmlformats.org/officeDocument/2006/relationships/image" Target="../media/image937.png"/><Relationship Id="rId7" Type="http://schemas.openxmlformats.org/officeDocument/2006/relationships/image" Target="../media/image870.png"/><Relationship Id="rId162" Type="http://schemas.openxmlformats.org/officeDocument/2006/relationships/customXml" Target="../ink/ink7861.xml"/><Relationship Id="rId183" Type="http://schemas.openxmlformats.org/officeDocument/2006/relationships/image" Target="../media/image958.png"/><Relationship Id="rId218" Type="http://schemas.openxmlformats.org/officeDocument/2006/relationships/customXml" Target="../ink/ink7889.xml"/><Relationship Id="rId239" Type="http://schemas.openxmlformats.org/officeDocument/2006/relationships/image" Target="../media/image986.png"/><Relationship Id="rId24" Type="http://schemas.openxmlformats.org/officeDocument/2006/relationships/customXml" Target="../ink/ink7792.xml"/><Relationship Id="rId45" Type="http://schemas.openxmlformats.org/officeDocument/2006/relationships/image" Target="../media/image889.png"/><Relationship Id="rId66" Type="http://schemas.openxmlformats.org/officeDocument/2006/relationships/customXml" Target="../ink/ink7813.xml"/><Relationship Id="rId87" Type="http://schemas.openxmlformats.org/officeDocument/2006/relationships/image" Target="../media/image910.png"/><Relationship Id="rId110" Type="http://schemas.openxmlformats.org/officeDocument/2006/relationships/customXml" Target="../ink/ink7835.xml"/><Relationship Id="rId131" Type="http://schemas.openxmlformats.org/officeDocument/2006/relationships/image" Target="../media/image932.png"/><Relationship Id="rId152" Type="http://schemas.openxmlformats.org/officeDocument/2006/relationships/customXml" Target="../ink/ink7856.xml"/><Relationship Id="rId173" Type="http://schemas.openxmlformats.org/officeDocument/2006/relationships/image" Target="../media/image953.png"/><Relationship Id="rId194" Type="http://schemas.openxmlformats.org/officeDocument/2006/relationships/customXml" Target="../ink/ink7877.xml"/><Relationship Id="rId208" Type="http://schemas.openxmlformats.org/officeDocument/2006/relationships/customXml" Target="../ink/ink7884.xml"/><Relationship Id="rId229" Type="http://schemas.openxmlformats.org/officeDocument/2006/relationships/image" Target="../media/image981.png"/><Relationship Id="rId14" Type="http://schemas.openxmlformats.org/officeDocument/2006/relationships/customXml" Target="../ink/ink7787.xml"/><Relationship Id="rId35" Type="http://schemas.openxmlformats.org/officeDocument/2006/relationships/image" Target="../media/image884.png"/><Relationship Id="rId56" Type="http://schemas.openxmlformats.org/officeDocument/2006/relationships/customXml" Target="../ink/ink7808.xml"/><Relationship Id="rId77" Type="http://schemas.openxmlformats.org/officeDocument/2006/relationships/image" Target="../media/image905.png"/><Relationship Id="rId100" Type="http://schemas.openxmlformats.org/officeDocument/2006/relationships/customXml" Target="../ink/ink7830.xml"/><Relationship Id="rId8" Type="http://schemas.openxmlformats.org/officeDocument/2006/relationships/customXml" Target="../ink/ink7784.xml"/><Relationship Id="rId98" Type="http://schemas.openxmlformats.org/officeDocument/2006/relationships/customXml" Target="../ink/ink7829.xml"/><Relationship Id="rId121" Type="http://schemas.openxmlformats.org/officeDocument/2006/relationships/image" Target="../media/image927.png"/><Relationship Id="rId142" Type="http://schemas.openxmlformats.org/officeDocument/2006/relationships/customXml" Target="../ink/ink7851.xml"/><Relationship Id="rId163" Type="http://schemas.openxmlformats.org/officeDocument/2006/relationships/image" Target="../media/image948.png"/><Relationship Id="rId184" Type="http://schemas.openxmlformats.org/officeDocument/2006/relationships/customXml" Target="../ink/ink7872.xml"/><Relationship Id="rId219" Type="http://schemas.openxmlformats.org/officeDocument/2006/relationships/image" Target="../media/image976.png"/><Relationship Id="rId230" Type="http://schemas.openxmlformats.org/officeDocument/2006/relationships/customXml" Target="../ink/ink7895.xml"/><Relationship Id="rId25" Type="http://schemas.openxmlformats.org/officeDocument/2006/relationships/image" Target="../media/image879.png"/><Relationship Id="rId46" Type="http://schemas.openxmlformats.org/officeDocument/2006/relationships/customXml" Target="../ink/ink7803.xml"/><Relationship Id="rId67" Type="http://schemas.openxmlformats.org/officeDocument/2006/relationships/image" Target="../media/image900.png"/><Relationship Id="rId88" Type="http://schemas.openxmlformats.org/officeDocument/2006/relationships/customXml" Target="../ink/ink7824.xml"/><Relationship Id="rId111" Type="http://schemas.openxmlformats.org/officeDocument/2006/relationships/image" Target="../media/image922.png"/><Relationship Id="rId132" Type="http://schemas.openxmlformats.org/officeDocument/2006/relationships/customXml" Target="../ink/ink7846.xml"/><Relationship Id="rId153" Type="http://schemas.openxmlformats.org/officeDocument/2006/relationships/image" Target="../media/image943.png"/><Relationship Id="rId174" Type="http://schemas.openxmlformats.org/officeDocument/2006/relationships/customXml" Target="../ink/ink7867.xml"/><Relationship Id="rId195" Type="http://schemas.openxmlformats.org/officeDocument/2006/relationships/image" Target="../media/image964.png"/><Relationship Id="rId209" Type="http://schemas.openxmlformats.org/officeDocument/2006/relationships/image" Target="../media/image971.png"/><Relationship Id="rId190" Type="http://schemas.openxmlformats.org/officeDocument/2006/relationships/customXml" Target="../ink/ink7875.xml"/><Relationship Id="rId204" Type="http://schemas.openxmlformats.org/officeDocument/2006/relationships/customXml" Target="../ink/ink7882.xml"/><Relationship Id="rId220" Type="http://schemas.openxmlformats.org/officeDocument/2006/relationships/customXml" Target="../ink/ink7890.xml"/><Relationship Id="rId225" Type="http://schemas.openxmlformats.org/officeDocument/2006/relationships/image" Target="../media/image979.png"/><Relationship Id="rId15" Type="http://schemas.openxmlformats.org/officeDocument/2006/relationships/image" Target="../media/image874.png"/><Relationship Id="rId36" Type="http://schemas.openxmlformats.org/officeDocument/2006/relationships/customXml" Target="../ink/ink7798.xml"/><Relationship Id="rId57" Type="http://schemas.openxmlformats.org/officeDocument/2006/relationships/image" Target="../media/image895.png"/><Relationship Id="rId106" Type="http://schemas.openxmlformats.org/officeDocument/2006/relationships/customXml" Target="../ink/ink7833.xml"/><Relationship Id="rId127" Type="http://schemas.openxmlformats.org/officeDocument/2006/relationships/image" Target="../media/image930.png"/><Relationship Id="rId10" Type="http://schemas.openxmlformats.org/officeDocument/2006/relationships/customXml" Target="../ink/ink7785.xml"/><Relationship Id="rId31" Type="http://schemas.openxmlformats.org/officeDocument/2006/relationships/image" Target="../media/image882.png"/><Relationship Id="rId52" Type="http://schemas.openxmlformats.org/officeDocument/2006/relationships/customXml" Target="../ink/ink7806.xml"/><Relationship Id="rId73" Type="http://schemas.openxmlformats.org/officeDocument/2006/relationships/image" Target="../media/image903.png"/><Relationship Id="rId78" Type="http://schemas.openxmlformats.org/officeDocument/2006/relationships/customXml" Target="../ink/ink7819.xml"/><Relationship Id="rId94" Type="http://schemas.openxmlformats.org/officeDocument/2006/relationships/customXml" Target="../ink/ink7827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841.xml"/><Relationship Id="rId143" Type="http://schemas.openxmlformats.org/officeDocument/2006/relationships/image" Target="../media/image938.png"/><Relationship Id="rId148" Type="http://schemas.openxmlformats.org/officeDocument/2006/relationships/customXml" Target="../ink/ink7854.xml"/><Relationship Id="rId164" Type="http://schemas.openxmlformats.org/officeDocument/2006/relationships/customXml" Target="../ink/ink7862.xml"/><Relationship Id="rId169" Type="http://schemas.openxmlformats.org/officeDocument/2006/relationships/image" Target="../media/image951.png"/><Relationship Id="rId185" Type="http://schemas.openxmlformats.org/officeDocument/2006/relationships/image" Target="../media/image959.png"/><Relationship Id="rId4" Type="http://schemas.openxmlformats.org/officeDocument/2006/relationships/customXml" Target="../ink/ink7782.xml"/><Relationship Id="rId9" Type="http://schemas.openxmlformats.org/officeDocument/2006/relationships/image" Target="../media/image871.png"/><Relationship Id="rId180" Type="http://schemas.openxmlformats.org/officeDocument/2006/relationships/customXml" Target="../ink/ink7870.xml"/><Relationship Id="rId210" Type="http://schemas.openxmlformats.org/officeDocument/2006/relationships/customXml" Target="../ink/ink7885.xml"/><Relationship Id="rId215" Type="http://schemas.openxmlformats.org/officeDocument/2006/relationships/image" Target="../media/image974.png"/><Relationship Id="rId236" Type="http://schemas.openxmlformats.org/officeDocument/2006/relationships/customXml" Target="../ink/ink7898.xml"/><Relationship Id="rId26" Type="http://schemas.openxmlformats.org/officeDocument/2006/relationships/customXml" Target="../ink/ink7793.xml"/><Relationship Id="rId231" Type="http://schemas.openxmlformats.org/officeDocument/2006/relationships/image" Target="../media/image982.png"/><Relationship Id="rId47" Type="http://schemas.openxmlformats.org/officeDocument/2006/relationships/image" Target="../media/image890.png"/><Relationship Id="rId68" Type="http://schemas.openxmlformats.org/officeDocument/2006/relationships/customXml" Target="../ink/ink7814.xml"/><Relationship Id="rId89" Type="http://schemas.openxmlformats.org/officeDocument/2006/relationships/image" Target="../media/image911.png"/><Relationship Id="rId112" Type="http://schemas.openxmlformats.org/officeDocument/2006/relationships/customXml" Target="../ink/ink7836.xml"/><Relationship Id="rId133" Type="http://schemas.openxmlformats.org/officeDocument/2006/relationships/image" Target="../media/image933.png"/><Relationship Id="rId154" Type="http://schemas.openxmlformats.org/officeDocument/2006/relationships/customXml" Target="../ink/ink7857.xml"/><Relationship Id="rId175" Type="http://schemas.openxmlformats.org/officeDocument/2006/relationships/image" Target="../media/image954.png"/><Relationship Id="rId196" Type="http://schemas.openxmlformats.org/officeDocument/2006/relationships/customXml" Target="../ink/ink7878.xml"/><Relationship Id="rId200" Type="http://schemas.openxmlformats.org/officeDocument/2006/relationships/customXml" Target="../ink/ink7880.xml"/><Relationship Id="rId16" Type="http://schemas.openxmlformats.org/officeDocument/2006/relationships/customXml" Target="../ink/ink7788.xml"/><Relationship Id="rId221" Type="http://schemas.openxmlformats.org/officeDocument/2006/relationships/image" Target="../media/image977.png"/><Relationship Id="rId37" Type="http://schemas.openxmlformats.org/officeDocument/2006/relationships/image" Target="../media/image885.png"/><Relationship Id="rId58" Type="http://schemas.openxmlformats.org/officeDocument/2006/relationships/customXml" Target="../ink/ink7809.xml"/><Relationship Id="rId79" Type="http://schemas.openxmlformats.org/officeDocument/2006/relationships/image" Target="../media/image906.png"/><Relationship Id="rId102" Type="http://schemas.openxmlformats.org/officeDocument/2006/relationships/customXml" Target="../ink/ink7831.xml"/><Relationship Id="rId123" Type="http://schemas.openxmlformats.org/officeDocument/2006/relationships/image" Target="../media/image928.png"/><Relationship Id="rId144" Type="http://schemas.openxmlformats.org/officeDocument/2006/relationships/customXml" Target="../ink/ink7852.xml"/><Relationship Id="rId90" Type="http://schemas.openxmlformats.org/officeDocument/2006/relationships/customXml" Target="../ink/ink7825.xml"/><Relationship Id="rId165" Type="http://schemas.openxmlformats.org/officeDocument/2006/relationships/image" Target="../media/image949.png"/><Relationship Id="rId186" Type="http://schemas.openxmlformats.org/officeDocument/2006/relationships/customXml" Target="../ink/ink7873.xml"/><Relationship Id="rId211" Type="http://schemas.openxmlformats.org/officeDocument/2006/relationships/image" Target="../media/image972.png"/><Relationship Id="rId232" Type="http://schemas.openxmlformats.org/officeDocument/2006/relationships/customXml" Target="../ink/ink7896.xml"/><Relationship Id="rId27" Type="http://schemas.openxmlformats.org/officeDocument/2006/relationships/image" Target="../media/image880.png"/><Relationship Id="rId48" Type="http://schemas.openxmlformats.org/officeDocument/2006/relationships/customXml" Target="../ink/ink7804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847.xml"/><Relationship Id="rId80" Type="http://schemas.openxmlformats.org/officeDocument/2006/relationships/customXml" Target="../ink/ink7820.xml"/><Relationship Id="rId155" Type="http://schemas.openxmlformats.org/officeDocument/2006/relationships/image" Target="../media/image944.png"/><Relationship Id="rId176" Type="http://schemas.openxmlformats.org/officeDocument/2006/relationships/customXml" Target="../ink/ink7868.xml"/><Relationship Id="rId197" Type="http://schemas.openxmlformats.org/officeDocument/2006/relationships/image" Target="../media/image965.png"/><Relationship Id="rId201" Type="http://schemas.openxmlformats.org/officeDocument/2006/relationships/image" Target="../media/image967.png"/><Relationship Id="rId222" Type="http://schemas.openxmlformats.org/officeDocument/2006/relationships/customXml" Target="../ink/ink7891.xml"/><Relationship Id="rId17" Type="http://schemas.openxmlformats.org/officeDocument/2006/relationships/image" Target="../media/image875.png"/><Relationship Id="rId38" Type="http://schemas.openxmlformats.org/officeDocument/2006/relationships/customXml" Target="../ink/ink7799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7842.xml"/><Relationship Id="rId70" Type="http://schemas.openxmlformats.org/officeDocument/2006/relationships/customXml" Target="../ink/ink7815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7863.xml"/><Relationship Id="rId187" Type="http://schemas.openxmlformats.org/officeDocument/2006/relationships/image" Target="../media/image96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7886.xml"/><Relationship Id="rId233" Type="http://schemas.openxmlformats.org/officeDocument/2006/relationships/image" Target="../media/image983.png"/><Relationship Id="rId28" Type="http://schemas.openxmlformats.org/officeDocument/2006/relationships/customXml" Target="../ink/ink7794.xml"/><Relationship Id="rId49" Type="http://schemas.openxmlformats.org/officeDocument/2006/relationships/image" Target="../media/image891.png"/><Relationship Id="rId114" Type="http://schemas.openxmlformats.org/officeDocument/2006/relationships/customXml" Target="../ink/ink7837.xml"/><Relationship Id="rId60" Type="http://schemas.openxmlformats.org/officeDocument/2006/relationships/customXml" Target="../ink/ink7810.xml"/><Relationship Id="rId81" Type="http://schemas.openxmlformats.org/officeDocument/2006/relationships/image" Target="../media/image907.png"/><Relationship Id="rId135" Type="http://schemas.openxmlformats.org/officeDocument/2006/relationships/image" Target="../media/image934.png"/><Relationship Id="rId156" Type="http://schemas.openxmlformats.org/officeDocument/2006/relationships/customXml" Target="../ink/ink7858.xml"/><Relationship Id="rId177" Type="http://schemas.openxmlformats.org/officeDocument/2006/relationships/image" Target="../media/image955.png"/><Relationship Id="rId198" Type="http://schemas.openxmlformats.org/officeDocument/2006/relationships/customXml" Target="../ink/ink7879.xml"/><Relationship Id="rId202" Type="http://schemas.openxmlformats.org/officeDocument/2006/relationships/customXml" Target="../ink/ink7881.xml"/><Relationship Id="rId223" Type="http://schemas.openxmlformats.org/officeDocument/2006/relationships/image" Target="../media/image978.png"/><Relationship Id="rId18" Type="http://schemas.openxmlformats.org/officeDocument/2006/relationships/customXml" Target="../ink/ink7789.xml"/><Relationship Id="rId39" Type="http://schemas.openxmlformats.org/officeDocument/2006/relationships/image" Target="../media/image886.png"/><Relationship Id="rId50" Type="http://schemas.openxmlformats.org/officeDocument/2006/relationships/customXml" Target="../ink/ink7805.xml"/><Relationship Id="rId104" Type="http://schemas.openxmlformats.org/officeDocument/2006/relationships/customXml" Target="../ink/ink7832.xml"/><Relationship Id="rId125" Type="http://schemas.openxmlformats.org/officeDocument/2006/relationships/image" Target="../media/image929.png"/><Relationship Id="rId146" Type="http://schemas.openxmlformats.org/officeDocument/2006/relationships/customXml" Target="../ink/ink7853.xml"/><Relationship Id="rId167" Type="http://schemas.openxmlformats.org/officeDocument/2006/relationships/image" Target="../media/image950.png"/><Relationship Id="rId188" Type="http://schemas.openxmlformats.org/officeDocument/2006/relationships/customXml" Target="../ink/ink7874.xml"/><Relationship Id="rId71" Type="http://schemas.openxmlformats.org/officeDocument/2006/relationships/image" Target="../media/image902.png"/><Relationship Id="rId92" Type="http://schemas.openxmlformats.org/officeDocument/2006/relationships/customXml" Target="../ink/ink7826.xml"/><Relationship Id="rId213" Type="http://schemas.openxmlformats.org/officeDocument/2006/relationships/image" Target="../media/image973.png"/><Relationship Id="rId234" Type="http://schemas.openxmlformats.org/officeDocument/2006/relationships/customXml" Target="../ink/ink7897.xml"/><Relationship Id="rId2" Type="http://schemas.openxmlformats.org/officeDocument/2006/relationships/customXml" Target="../ink/ink7781.xml"/><Relationship Id="rId29" Type="http://schemas.openxmlformats.org/officeDocument/2006/relationships/image" Target="../media/image881.png"/><Relationship Id="rId40" Type="http://schemas.openxmlformats.org/officeDocument/2006/relationships/customXml" Target="../ink/ink7800.xml"/><Relationship Id="rId115" Type="http://schemas.openxmlformats.org/officeDocument/2006/relationships/image" Target="../media/image924.png"/><Relationship Id="rId136" Type="http://schemas.openxmlformats.org/officeDocument/2006/relationships/customXml" Target="../ink/ink7848.xml"/><Relationship Id="rId157" Type="http://schemas.openxmlformats.org/officeDocument/2006/relationships/image" Target="../media/image945.png"/><Relationship Id="rId178" Type="http://schemas.openxmlformats.org/officeDocument/2006/relationships/customXml" Target="../ink/ink7869.xml"/><Relationship Id="rId61" Type="http://schemas.openxmlformats.org/officeDocument/2006/relationships/image" Target="../media/image897.png"/><Relationship Id="rId82" Type="http://schemas.openxmlformats.org/officeDocument/2006/relationships/customXml" Target="../ink/ink7821.xml"/><Relationship Id="rId199" Type="http://schemas.openxmlformats.org/officeDocument/2006/relationships/image" Target="../media/image966.png"/><Relationship Id="rId203" Type="http://schemas.openxmlformats.org/officeDocument/2006/relationships/image" Target="../media/image968.png"/><Relationship Id="rId19" Type="http://schemas.openxmlformats.org/officeDocument/2006/relationships/image" Target="../media/image876.png"/><Relationship Id="rId224" Type="http://schemas.openxmlformats.org/officeDocument/2006/relationships/customXml" Target="../ink/ink7892.xml"/><Relationship Id="rId30" Type="http://schemas.openxmlformats.org/officeDocument/2006/relationships/customXml" Target="../ink/ink7795.xml"/><Relationship Id="rId105" Type="http://schemas.openxmlformats.org/officeDocument/2006/relationships/image" Target="../media/image919.png"/><Relationship Id="rId126" Type="http://schemas.openxmlformats.org/officeDocument/2006/relationships/customXml" Target="../ink/ink7843.xml"/><Relationship Id="rId147" Type="http://schemas.openxmlformats.org/officeDocument/2006/relationships/image" Target="../media/image940.png"/><Relationship Id="rId168" Type="http://schemas.openxmlformats.org/officeDocument/2006/relationships/customXml" Target="../ink/ink7864.xml"/><Relationship Id="rId51" Type="http://schemas.openxmlformats.org/officeDocument/2006/relationships/image" Target="../media/image892.png"/><Relationship Id="rId72" Type="http://schemas.openxmlformats.org/officeDocument/2006/relationships/customXml" Target="../ink/ink7816.xml"/><Relationship Id="rId93" Type="http://schemas.openxmlformats.org/officeDocument/2006/relationships/image" Target="../media/image913.png"/><Relationship Id="rId189" Type="http://schemas.openxmlformats.org/officeDocument/2006/relationships/image" Target="../media/image961.png"/><Relationship Id="rId3" Type="http://schemas.openxmlformats.org/officeDocument/2006/relationships/image" Target="../media/image868.png"/><Relationship Id="rId214" Type="http://schemas.openxmlformats.org/officeDocument/2006/relationships/customXml" Target="../ink/ink7887.xml"/><Relationship Id="rId235" Type="http://schemas.openxmlformats.org/officeDocument/2006/relationships/image" Target="../media/image984.png"/><Relationship Id="rId116" Type="http://schemas.openxmlformats.org/officeDocument/2006/relationships/customXml" Target="../ink/ink7838.xml"/><Relationship Id="rId137" Type="http://schemas.openxmlformats.org/officeDocument/2006/relationships/image" Target="../media/image935.png"/><Relationship Id="rId158" Type="http://schemas.openxmlformats.org/officeDocument/2006/relationships/customXml" Target="../ink/ink7859.xml"/><Relationship Id="rId20" Type="http://schemas.openxmlformats.org/officeDocument/2006/relationships/customXml" Target="../ink/ink7790.xml"/><Relationship Id="rId41" Type="http://schemas.openxmlformats.org/officeDocument/2006/relationships/image" Target="../media/image887.png"/><Relationship Id="rId62" Type="http://schemas.openxmlformats.org/officeDocument/2006/relationships/customXml" Target="../ink/ink7811.xml"/><Relationship Id="rId83" Type="http://schemas.openxmlformats.org/officeDocument/2006/relationships/image" Target="../media/image908.png"/><Relationship Id="rId179" Type="http://schemas.openxmlformats.org/officeDocument/2006/relationships/image" Target="../media/image956.png"/></Relationships>
</file>

<file path=ppt/slides/_rels/slide1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63" Type="http://schemas.openxmlformats.org/officeDocument/2006/relationships/image" Target="../media/image898.png"/><Relationship Id="rId159" Type="http://schemas.openxmlformats.org/officeDocument/2006/relationships/image" Target="../media/image946.png"/><Relationship Id="rId170" Type="http://schemas.openxmlformats.org/officeDocument/2006/relationships/customXml" Target="../ink/ink7984.xml"/><Relationship Id="rId226" Type="http://schemas.openxmlformats.org/officeDocument/2006/relationships/customXml" Target="../ink/ink8012.xml"/><Relationship Id="rId268" Type="http://schemas.openxmlformats.org/officeDocument/2006/relationships/customXml" Target="../ink/ink8033.xml"/><Relationship Id="rId32" Type="http://schemas.openxmlformats.org/officeDocument/2006/relationships/customXml" Target="../ink/ink7915.xml"/><Relationship Id="rId74" Type="http://schemas.openxmlformats.org/officeDocument/2006/relationships/customXml" Target="../ink/ink7936.xml"/><Relationship Id="rId128" Type="http://schemas.openxmlformats.org/officeDocument/2006/relationships/customXml" Target="../ink/ink7963.xml"/><Relationship Id="rId5" Type="http://schemas.openxmlformats.org/officeDocument/2006/relationships/image" Target="../media/image869.png"/><Relationship Id="rId181" Type="http://schemas.openxmlformats.org/officeDocument/2006/relationships/image" Target="../media/image957.png"/><Relationship Id="rId237" Type="http://schemas.openxmlformats.org/officeDocument/2006/relationships/image" Target="../media/image985.png"/><Relationship Id="rId258" Type="http://schemas.openxmlformats.org/officeDocument/2006/relationships/customXml" Target="../ink/ink8028.xml"/><Relationship Id="rId22" Type="http://schemas.openxmlformats.org/officeDocument/2006/relationships/customXml" Target="../ink/ink7910.xml"/><Relationship Id="rId43" Type="http://schemas.openxmlformats.org/officeDocument/2006/relationships/image" Target="../media/image888.png"/><Relationship Id="rId64" Type="http://schemas.openxmlformats.org/officeDocument/2006/relationships/customXml" Target="../ink/ink7931.xml"/><Relationship Id="rId118" Type="http://schemas.openxmlformats.org/officeDocument/2006/relationships/customXml" Target="../ink/ink7958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7974.xml"/><Relationship Id="rId171" Type="http://schemas.openxmlformats.org/officeDocument/2006/relationships/image" Target="../media/image952.png"/><Relationship Id="rId192" Type="http://schemas.openxmlformats.org/officeDocument/2006/relationships/customXml" Target="../ink/ink7995.xml"/><Relationship Id="rId206" Type="http://schemas.openxmlformats.org/officeDocument/2006/relationships/customXml" Target="../ink/ink8002.xml"/><Relationship Id="rId227" Type="http://schemas.openxmlformats.org/officeDocument/2006/relationships/image" Target="../media/image980.png"/><Relationship Id="rId248" Type="http://schemas.openxmlformats.org/officeDocument/2006/relationships/customXml" Target="../ink/ink8023.xml"/><Relationship Id="rId269" Type="http://schemas.openxmlformats.org/officeDocument/2006/relationships/image" Target="../media/image1001.png"/><Relationship Id="rId12" Type="http://schemas.openxmlformats.org/officeDocument/2006/relationships/customXml" Target="../ink/ink7905.xml"/><Relationship Id="rId33" Type="http://schemas.openxmlformats.org/officeDocument/2006/relationships/image" Target="../media/image883.png"/><Relationship Id="rId108" Type="http://schemas.openxmlformats.org/officeDocument/2006/relationships/customXml" Target="../ink/ink7953.xml"/><Relationship Id="rId129" Type="http://schemas.openxmlformats.org/officeDocument/2006/relationships/image" Target="../media/image931.png"/><Relationship Id="rId54" Type="http://schemas.openxmlformats.org/officeDocument/2006/relationships/customXml" Target="../ink/ink7926.xml"/><Relationship Id="rId75" Type="http://schemas.openxmlformats.org/officeDocument/2006/relationships/image" Target="../media/image904.png"/><Relationship Id="rId96" Type="http://schemas.openxmlformats.org/officeDocument/2006/relationships/customXml" Target="../ink/ink7947.xml"/><Relationship Id="rId140" Type="http://schemas.openxmlformats.org/officeDocument/2006/relationships/customXml" Target="../ink/ink7969.xml"/><Relationship Id="rId161" Type="http://schemas.openxmlformats.org/officeDocument/2006/relationships/image" Target="../media/image947.png"/><Relationship Id="rId182" Type="http://schemas.openxmlformats.org/officeDocument/2006/relationships/customXml" Target="../ink/ink7990.xml"/><Relationship Id="rId217" Type="http://schemas.openxmlformats.org/officeDocument/2006/relationships/image" Target="../media/image975.png"/><Relationship Id="rId6" Type="http://schemas.openxmlformats.org/officeDocument/2006/relationships/customXml" Target="../ink/ink7902.xml"/><Relationship Id="rId238" Type="http://schemas.openxmlformats.org/officeDocument/2006/relationships/customXml" Target="../ink/ink8018.xml"/><Relationship Id="rId259" Type="http://schemas.openxmlformats.org/officeDocument/2006/relationships/image" Target="../media/image996.png"/><Relationship Id="rId23" Type="http://schemas.openxmlformats.org/officeDocument/2006/relationships/image" Target="../media/image878.png"/><Relationship Id="rId119" Type="http://schemas.openxmlformats.org/officeDocument/2006/relationships/image" Target="../media/image926.png"/><Relationship Id="rId270" Type="http://schemas.openxmlformats.org/officeDocument/2006/relationships/customXml" Target="../ink/ink8034.xml"/><Relationship Id="rId44" Type="http://schemas.openxmlformats.org/officeDocument/2006/relationships/customXml" Target="../ink/ink7921.xml"/><Relationship Id="rId65" Type="http://schemas.openxmlformats.org/officeDocument/2006/relationships/image" Target="../media/image899.png"/><Relationship Id="rId86" Type="http://schemas.openxmlformats.org/officeDocument/2006/relationships/customXml" Target="../ink/ink7942.xml"/><Relationship Id="rId130" Type="http://schemas.openxmlformats.org/officeDocument/2006/relationships/customXml" Target="../ink/ink7964.xml"/><Relationship Id="rId151" Type="http://schemas.openxmlformats.org/officeDocument/2006/relationships/image" Target="../media/image942.png"/><Relationship Id="rId172" Type="http://schemas.openxmlformats.org/officeDocument/2006/relationships/customXml" Target="../ink/ink7985.xml"/><Relationship Id="rId193" Type="http://schemas.openxmlformats.org/officeDocument/2006/relationships/image" Target="../media/image963.png"/><Relationship Id="rId207" Type="http://schemas.openxmlformats.org/officeDocument/2006/relationships/image" Target="../media/image970.png"/><Relationship Id="rId228" Type="http://schemas.openxmlformats.org/officeDocument/2006/relationships/customXml" Target="../ink/ink8013.xml"/><Relationship Id="rId249" Type="http://schemas.openxmlformats.org/officeDocument/2006/relationships/image" Target="../media/image991.png"/><Relationship Id="rId13" Type="http://schemas.openxmlformats.org/officeDocument/2006/relationships/image" Target="../media/image873.png"/><Relationship Id="rId109" Type="http://schemas.openxmlformats.org/officeDocument/2006/relationships/image" Target="../media/image921.png"/><Relationship Id="rId260" Type="http://schemas.openxmlformats.org/officeDocument/2006/relationships/customXml" Target="../ink/ink8029.xml"/><Relationship Id="rId34" Type="http://schemas.openxmlformats.org/officeDocument/2006/relationships/customXml" Target="../ink/ink7916.xml"/><Relationship Id="rId55" Type="http://schemas.openxmlformats.org/officeDocument/2006/relationships/image" Target="../media/image894.png"/><Relationship Id="rId76" Type="http://schemas.openxmlformats.org/officeDocument/2006/relationships/customXml" Target="../ink/ink7937.xml"/><Relationship Id="rId97" Type="http://schemas.openxmlformats.org/officeDocument/2006/relationships/image" Target="../media/image915.png"/><Relationship Id="rId120" Type="http://schemas.openxmlformats.org/officeDocument/2006/relationships/customXml" Target="../ink/ink7959.xml"/><Relationship Id="rId141" Type="http://schemas.openxmlformats.org/officeDocument/2006/relationships/image" Target="../media/image937.png"/><Relationship Id="rId7" Type="http://schemas.openxmlformats.org/officeDocument/2006/relationships/image" Target="../media/image870.png"/><Relationship Id="rId162" Type="http://schemas.openxmlformats.org/officeDocument/2006/relationships/customXml" Target="../ink/ink7980.xml"/><Relationship Id="rId183" Type="http://schemas.openxmlformats.org/officeDocument/2006/relationships/image" Target="../media/image958.png"/><Relationship Id="rId218" Type="http://schemas.openxmlformats.org/officeDocument/2006/relationships/customXml" Target="../ink/ink8008.xml"/><Relationship Id="rId239" Type="http://schemas.openxmlformats.org/officeDocument/2006/relationships/image" Target="../media/image986.png"/><Relationship Id="rId250" Type="http://schemas.openxmlformats.org/officeDocument/2006/relationships/customXml" Target="../ink/ink8024.xml"/><Relationship Id="rId271" Type="http://schemas.openxmlformats.org/officeDocument/2006/relationships/image" Target="../media/image1002.png"/><Relationship Id="rId24" Type="http://schemas.openxmlformats.org/officeDocument/2006/relationships/customXml" Target="../ink/ink7911.xml"/><Relationship Id="rId45" Type="http://schemas.openxmlformats.org/officeDocument/2006/relationships/image" Target="../media/image889.png"/><Relationship Id="rId66" Type="http://schemas.openxmlformats.org/officeDocument/2006/relationships/customXml" Target="../ink/ink7932.xml"/><Relationship Id="rId87" Type="http://schemas.openxmlformats.org/officeDocument/2006/relationships/image" Target="../media/image910.png"/><Relationship Id="rId110" Type="http://schemas.openxmlformats.org/officeDocument/2006/relationships/customXml" Target="../ink/ink7954.xml"/><Relationship Id="rId131" Type="http://schemas.openxmlformats.org/officeDocument/2006/relationships/image" Target="../media/image932.png"/><Relationship Id="rId152" Type="http://schemas.openxmlformats.org/officeDocument/2006/relationships/customXml" Target="../ink/ink7975.xml"/><Relationship Id="rId173" Type="http://schemas.openxmlformats.org/officeDocument/2006/relationships/image" Target="../media/image953.png"/><Relationship Id="rId194" Type="http://schemas.openxmlformats.org/officeDocument/2006/relationships/customXml" Target="../ink/ink7996.xml"/><Relationship Id="rId208" Type="http://schemas.openxmlformats.org/officeDocument/2006/relationships/customXml" Target="../ink/ink8003.xml"/><Relationship Id="rId229" Type="http://schemas.openxmlformats.org/officeDocument/2006/relationships/image" Target="../media/image981.png"/><Relationship Id="rId240" Type="http://schemas.openxmlformats.org/officeDocument/2006/relationships/customXml" Target="../ink/ink8019.xml"/><Relationship Id="rId261" Type="http://schemas.openxmlformats.org/officeDocument/2006/relationships/image" Target="../media/image997.png"/><Relationship Id="rId14" Type="http://schemas.openxmlformats.org/officeDocument/2006/relationships/customXml" Target="../ink/ink7906.xml"/><Relationship Id="rId35" Type="http://schemas.openxmlformats.org/officeDocument/2006/relationships/image" Target="../media/image884.png"/><Relationship Id="rId56" Type="http://schemas.openxmlformats.org/officeDocument/2006/relationships/customXml" Target="../ink/ink7927.xml"/><Relationship Id="rId77" Type="http://schemas.openxmlformats.org/officeDocument/2006/relationships/image" Target="../media/image905.png"/><Relationship Id="rId100" Type="http://schemas.openxmlformats.org/officeDocument/2006/relationships/customXml" Target="../ink/ink7949.xml"/><Relationship Id="rId8" Type="http://schemas.openxmlformats.org/officeDocument/2006/relationships/customXml" Target="../ink/ink7903.xml"/><Relationship Id="rId98" Type="http://schemas.openxmlformats.org/officeDocument/2006/relationships/customXml" Target="../ink/ink7948.xml"/><Relationship Id="rId121" Type="http://schemas.openxmlformats.org/officeDocument/2006/relationships/image" Target="../media/image927.png"/><Relationship Id="rId142" Type="http://schemas.openxmlformats.org/officeDocument/2006/relationships/customXml" Target="../ink/ink7970.xml"/><Relationship Id="rId163" Type="http://schemas.openxmlformats.org/officeDocument/2006/relationships/image" Target="../media/image948.png"/><Relationship Id="rId184" Type="http://schemas.openxmlformats.org/officeDocument/2006/relationships/customXml" Target="../ink/ink7991.xml"/><Relationship Id="rId219" Type="http://schemas.openxmlformats.org/officeDocument/2006/relationships/image" Target="../media/image976.png"/><Relationship Id="rId230" Type="http://schemas.openxmlformats.org/officeDocument/2006/relationships/customXml" Target="../ink/ink8014.xml"/><Relationship Id="rId251" Type="http://schemas.openxmlformats.org/officeDocument/2006/relationships/image" Target="../media/image992.png"/><Relationship Id="rId25" Type="http://schemas.openxmlformats.org/officeDocument/2006/relationships/image" Target="../media/image879.png"/><Relationship Id="rId46" Type="http://schemas.openxmlformats.org/officeDocument/2006/relationships/customXml" Target="../ink/ink7922.xml"/><Relationship Id="rId67" Type="http://schemas.openxmlformats.org/officeDocument/2006/relationships/image" Target="../media/image900.png"/><Relationship Id="rId272" Type="http://schemas.openxmlformats.org/officeDocument/2006/relationships/customXml" Target="../ink/ink8035.xml"/><Relationship Id="rId88" Type="http://schemas.openxmlformats.org/officeDocument/2006/relationships/customXml" Target="../ink/ink7943.xml"/><Relationship Id="rId111" Type="http://schemas.openxmlformats.org/officeDocument/2006/relationships/image" Target="../media/image922.png"/><Relationship Id="rId132" Type="http://schemas.openxmlformats.org/officeDocument/2006/relationships/customXml" Target="../ink/ink7965.xml"/><Relationship Id="rId153" Type="http://schemas.openxmlformats.org/officeDocument/2006/relationships/image" Target="../media/image943.png"/><Relationship Id="rId174" Type="http://schemas.openxmlformats.org/officeDocument/2006/relationships/customXml" Target="../ink/ink7986.xml"/><Relationship Id="rId195" Type="http://schemas.openxmlformats.org/officeDocument/2006/relationships/image" Target="../media/image964.png"/><Relationship Id="rId209" Type="http://schemas.openxmlformats.org/officeDocument/2006/relationships/image" Target="../media/image971.png"/><Relationship Id="rId220" Type="http://schemas.openxmlformats.org/officeDocument/2006/relationships/customXml" Target="../ink/ink8009.xml"/><Relationship Id="rId241" Type="http://schemas.openxmlformats.org/officeDocument/2006/relationships/image" Target="../media/image987.png"/><Relationship Id="rId15" Type="http://schemas.openxmlformats.org/officeDocument/2006/relationships/image" Target="../media/image874.png"/><Relationship Id="rId36" Type="http://schemas.openxmlformats.org/officeDocument/2006/relationships/customXml" Target="../ink/ink7917.xml"/><Relationship Id="rId57" Type="http://schemas.openxmlformats.org/officeDocument/2006/relationships/image" Target="../media/image895.png"/><Relationship Id="rId262" Type="http://schemas.openxmlformats.org/officeDocument/2006/relationships/customXml" Target="../ink/ink8030.xml"/><Relationship Id="rId78" Type="http://schemas.openxmlformats.org/officeDocument/2006/relationships/customXml" Target="../ink/ink7938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7960.xml"/><Relationship Id="rId143" Type="http://schemas.openxmlformats.org/officeDocument/2006/relationships/image" Target="../media/image938.png"/><Relationship Id="rId164" Type="http://schemas.openxmlformats.org/officeDocument/2006/relationships/customXml" Target="../ink/ink7981.xml"/><Relationship Id="rId185" Type="http://schemas.openxmlformats.org/officeDocument/2006/relationships/image" Target="../media/image959.png"/><Relationship Id="rId9" Type="http://schemas.openxmlformats.org/officeDocument/2006/relationships/image" Target="../media/image871.png"/><Relationship Id="rId210" Type="http://schemas.openxmlformats.org/officeDocument/2006/relationships/customXml" Target="../ink/ink8004.xml"/><Relationship Id="rId26" Type="http://schemas.openxmlformats.org/officeDocument/2006/relationships/customXml" Target="../ink/ink7912.xml"/><Relationship Id="rId231" Type="http://schemas.openxmlformats.org/officeDocument/2006/relationships/image" Target="../media/image982.png"/><Relationship Id="rId252" Type="http://schemas.openxmlformats.org/officeDocument/2006/relationships/customXml" Target="../ink/ink8025.xml"/><Relationship Id="rId273" Type="http://schemas.openxmlformats.org/officeDocument/2006/relationships/image" Target="../media/image1003.png"/><Relationship Id="rId47" Type="http://schemas.openxmlformats.org/officeDocument/2006/relationships/image" Target="../media/image890.png"/><Relationship Id="rId68" Type="http://schemas.openxmlformats.org/officeDocument/2006/relationships/customXml" Target="../ink/ink7933.xml"/><Relationship Id="rId89" Type="http://schemas.openxmlformats.org/officeDocument/2006/relationships/image" Target="../media/image911.png"/><Relationship Id="rId112" Type="http://schemas.openxmlformats.org/officeDocument/2006/relationships/customXml" Target="../ink/ink7955.xml"/><Relationship Id="rId133" Type="http://schemas.openxmlformats.org/officeDocument/2006/relationships/image" Target="../media/image933.png"/><Relationship Id="rId154" Type="http://schemas.openxmlformats.org/officeDocument/2006/relationships/customXml" Target="../ink/ink7976.xml"/><Relationship Id="rId175" Type="http://schemas.openxmlformats.org/officeDocument/2006/relationships/image" Target="../media/image954.png"/><Relationship Id="rId196" Type="http://schemas.openxmlformats.org/officeDocument/2006/relationships/customXml" Target="../ink/ink7997.xml"/><Relationship Id="rId200" Type="http://schemas.openxmlformats.org/officeDocument/2006/relationships/customXml" Target="../ink/ink7999.xml"/><Relationship Id="rId16" Type="http://schemas.openxmlformats.org/officeDocument/2006/relationships/customXml" Target="../ink/ink7907.xml"/><Relationship Id="rId221" Type="http://schemas.openxmlformats.org/officeDocument/2006/relationships/image" Target="../media/image977.png"/><Relationship Id="rId242" Type="http://schemas.openxmlformats.org/officeDocument/2006/relationships/customXml" Target="../ink/ink8020.xml"/><Relationship Id="rId263" Type="http://schemas.openxmlformats.org/officeDocument/2006/relationships/image" Target="../media/image998.png"/><Relationship Id="rId37" Type="http://schemas.openxmlformats.org/officeDocument/2006/relationships/image" Target="../media/image885.png"/><Relationship Id="rId58" Type="http://schemas.openxmlformats.org/officeDocument/2006/relationships/customXml" Target="../ink/ink7928.xml"/><Relationship Id="rId79" Type="http://schemas.openxmlformats.org/officeDocument/2006/relationships/image" Target="../media/image906.png"/><Relationship Id="rId102" Type="http://schemas.openxmlformats.org/officeDocument/2006/relationships/customXml" Target="../ink/ink7950.xml"/><Relationship Id="rId123" Type="http://schemas.openxmlformats.org/officeDocument/2006/relationships/image" Target="../media/image928.png"/><Relationship Id="rId144" Type="http://schemas.openxmlformats.org/officeDocument/2006/relationships/customXml" Target="../ink/ink7971.xml"/><Relationship Id="rId90" Type="http://schemas.openxmlformats.org/officeDocument/2006/relationships/customXml" Target="../ink/ink7944.xml"/><Relationship Id="rId165" Type="http://schemas.openxmlformats.org/officeDocument/2006/relationships/image" Target="../media/image949.png"/><Relationship Id="rId186" Type="http://schemas.openxmlformats.org/officeDocument/2006/relationships/customXml" Target="../ink/ink7992.xml"/><Relationship Id="rId211" Type="http://schemas.openxmlformats.org/officeDocument/2006/relationships/image" Target="../media/image972.png"/><Relationship Id="rId232" Type="http://schemas.openxmlformats.org/officeDocument/2006/relationships/customXml" Target="../ink/ink8015.xml"/><Relationship Id="rId253" Type="http://schemas.openxmlformats.org/officeDocument/2006/relationships/image" Target="../media/image993.png"/><Relationship Id="rId274" Type="http://schemas.openxmlformats.org/officeDocument/2006/relationships/customXml" Target="../ink/ink8036.xml"/><Relationship Id="rId27" Type="http://schemas.openxmlformats.org/officeDocument/2006/relationships/image" Target="../media/image880.png"/><Relationship Id="rId48" Type="http://schemas.openxmlformats.org/officeDocument/2006/relationships/customXml" Target="../ink/ink7923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7966.xml"/><Relationship Id="rId80" Type="http://schemas.openxmlformats.org/officeDocument/2006/relationships/customXml" Target="../ink/ink7939.xml"/><Relationship Id="rId155" Type="http://schemas.openxmlformats.org/officeDocument/2006/relationships/image" Target="../media/image944.png"/><Relationship Id="rId176" Type="http://schemas.openxmlformats.org/officeDocument/2006/relationships/customXml" Target="../ink/ink7987.xml"/><Relationship Id="rId197" Type="http://schemas.openxmlformats.org/officeDocument/2006/relationships/image" Target="../media/image965.png"/><Relationship Id="rId201" Type="http://schemas.openxmlformats.org/officeDocument/2006/relationships/image" Target="../media/image967.png"/><Relationship Id="rId222" Type="http://schemas.openxmlformats.org/officeDocument/2006/relationships/customXml" Target="../ink/ink8010.xml"/><Relationship Id="rId243" Type="http://schemas.openxmlformats.org/officeDocument/2006/relationships/image" Target="../media/image988.png"/><Relationship Id="rId264" Type="http://schemas.openxmlformats.org/officeDocument/2006/relationships/customXml" Target="../ink/ink8031.xml"/><Relationship Id="rId17" Type="http://schemas.openxmlformats.org/officeDocument/2006/relationships/image" Target="../media/image875.png"/><Relationship Id="rId38" Type="http://schemas.openxmlformats.org/officeDocument/2006/relationships/customXml" Target="../ink/ink7918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7961.xml"/><Relationship Id="rId70" Type="http://schemas.openxmlformats.org/officeDocument/2006/relationships/customXml" Target="../ink/ink7934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7982.xml"/><Relationship Id="rId187" Type="http://schemas.openxmlformats.org/officeDocument/2006/relationships/image" Target="../media/image96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8005.xml"/><Relationship Id="rId233" Type="http://schemas.openxmlformats.org/officeDocument/2006/relationships/image" Target="../media/image983.png"/><Relationship Id="rId254" Type="http://schemas.openxmlformats.org/officeDocument/2006/relationships/customXml" Target="../ink/ink8026.xml"/><Relationship Id="rId28" Type="http://schemas.openxmlformats.org/officeDocument/2006/relationships/customXml" Target="../ink/ink7913.xml"/><Relationship Id="rId49" Type="http://schemas.openxmlformats.org/officeDocument/2006/relationships/image" Target="../media/image891.png"/><Relationship Id="rId114" Type="http://schemas.openxmlformats.org/officeDocument/2006/relationships/customXml" Target="../ink/ink7956.xml"/><Relationship Id="rId275" Type="http://schemas.openxmlformats.org/officeDocument/2006/relationships/image" Target="../media/image1004.png"/><Relationship Id="rId60" Type="http://schemas.openxmlformats.org/officeDocument/2006/relationships/customXml" Target="../ink/ink7929.xml"/><Relationship Id="rId81" Type="http://schemas.openxmlformats.org/officeDocument/2006/relationships/image" Target="../media/image907.png"/><Relationship Id="rId135" Type="http://schemas.openxmlformats.org/officeDocument/2006/relationships/image" Target="../media/image934.png"/><Relationship Id="rId156" Type="http://schemas.openxmlformats.org/officeDocument/2006/relationships/customXml" Target="../ink/ink7977.xml"/><Relationship Id="rId177" Type="http://schemas.openxmlformats.org/officeDocument/2006/relationships/image" Target="../media/image955.png"/><Relationship Id="rId198" Type="http://schemas.openxmlformats.org/officeDocument/2006/relationships/customXml" Target="../ink/ink7998.xml"/><Relationship Id="rId202" Type="http://schemas.openxmlformats.org/officeDocument/2006/relationships/customXml" Target="../ink/ink8000.xml"/><Relationship Id="rId223" Type="http://schemas.openxmlformats.org/officeDocument/2006/relationships/image" Target="../media/image978.png"/><Relationship Id="rId244" Type="http://schemas.openxmlformats.org/officeDocument/2006/relationships/customXml" Target="../ink/ink8021.xml"/><Relationship Id="rId18" Type="http://schemas.openxmlformats.org/officeDocument/2006/relationships/customXml" Target="../ink/ink7908.xml"/><Relationship Id="rId39" Type="http://schemas.openxmlformats.org/officeDocument/2006/relationships/image" Target="../media/image886.png"/><Relationship Id="rId265" Type="http://schemas.openxmlformats.org/officeDocument/2006/relationships/image" Target="../media/image999.png"/><Relationship Id="rId50" Type="http://schemas.openxmlformats.org/officeDocument/2006/relationships/customXml" Target="../ink/ink7924.xml"/><Relationship Id="rId104" Type="http://schemas.openxmlformats.org/officeDocument/2006/relationships/customXml" Target="../ink/ink7951.xml"/><Relationship Id="rId125" Type="http://schemas.openxmlformats.org/officeDocument/2006/relationships/image" Target="../media/image929.png"/><Relationship Id="rId146" Type="http://schemas.openxmlformats.org/officeDocument/2006/relationships/customXml" Target="../ink/ink7972.xml"/><Relationship Id="rId167" Type="http://schemas.openxmlformats.org/officeDocument/2006/relationships/image" Target="../media/image950.png"/><Relationship Id="rId188" Type="http://schemas.openxmlformats.org/officeDocument/2006/relationships/customXml" Target="../ink/ink7993.xml"/><Relationship Id="rId71" Type="http://schemas.openxmlformats.org/officeDocument/2006/relationships/image" Target="../media/image902.png"/><Relationship Id="rId92" Type="http://schemas.openxmlformats.org/officeDocument/2006/relationships/customXml" Target="../ink/ink7945.xml"/><Relationship Id="rId213" Type="http://schemas.openxmlformats.org/officeDocument/2006/relationships/image" Target="../media/image973.png"/><Relationship Id="rId234" Type="http://schemas.openxmlformats.org/officeDocument/2006/relationships/customXml" Target="../ink/ink8016.xml"/><Relationship Id="rId2" Type="http://schemas.openxmlformats.org/officeDocument/2006/relationships/customXml" Target="../ink/ink7900.xml"/><Relationship Id="rId29" Type="http://schemas.openxmlformats.org/officeDocument/2006/relationships/image" Target="../media/image881.png"/><Relationship Id="rId255" Type="http://schemas.openxmlformats.org/officeDocument/2006/relationships/image" Target="../media/image994.png"/><Relationship Id="rId276" Type="http://schemas.openxmlformats.org/officeDocument/2006/relationships/customXml" Target="../ink/ink8037.xml"/><Relationship Id="rId40" Type="http://schemas.openxmlformats.org/officeDocument/2006/relationships/customXml" Target="../ink/ink7919.xml"/><Relationship Id="rId115" Type="http://schemas.openxmlformats.org/officeDocument/2006/relationships/image" Target="../media/image924.png"/><Relationship Id="rId136" Type="http://schemas.openxmlformats.org/officeDocument/2006/relationships/customXml" Target="../ink/ink7967.xml"/><Relationship Id="rId157" Type="http://schemas.openxmlformats.org/officeDocument/2006/relationships/image" Target="../media/image945.png"/><Relationship Id="rId178" Type="http://schemas.openxmlformats.org/officeDocument/2006/relationships/customXml" Target="../ink/ink7988.xml"/><Relationship Id="rId61" Type="http://schemas.openxmlformats.org/officeDocument/2006/relationships/image" Target="../media/image897.png"/><Relationship Id="rId82" Type="http://schemas.openxmlformats.org/officeDocument/2006/relationships/customXml" Target="../ink/ink7940.xml"/><Relationship Id="rId199" Type="http://schemas.openxmlformats.org/officeDocument/2006/relationships/image" Target="../media/image966.png"/><Relationship Id="rId203" Type="http://schemas.openxmlformats.org/officeDocument/2006/relationships/image" Target="../media/image968.png"/><Relationship Id="rId19" Type="http://schemas.openxmlformats.org/officeDocument/2006/relationships/image" Target="../media/image876.png"/><Relationship Id="rId224" Type="http://schemas.openxmlformats.org/officeDocument/2006/relationships/customXml" Target="../ink/ink8011.xml"/><Relationship Id="rId245" Type="http://schemas.openxmlformats.org/officeDocument/2006/relationships/image" Target="../media/image989.png"/><Relationship Id="rId266" Type="http://schemas.openxmlformats.org/officeDocument/2006/relationships/customXml" Target="../ink/ink8032.xml"/><Relationship Id="rId30" Type="http://schemas.openxmlformats.org/officeDocument/2006/relationships/customXml" Target="../ink/ink7914.xml"/><Relationship Id="rId105" Type="http://schemas.openxmlformats.org/officeDocument/2006/relationships/image" Target="../media/image919.png"/><Relationship Id="rId126" Type="http://schemas.openxmlformats.org/officeDocument/2006/relationships/customXml" Target="../ink/ink7962.xml"/><Relationship Id="rId147" Type="http://schemas.openxmlformats.org/officeDocument/2006/relationships/image" Target="../media/image940.png"/><Relationship Id="rId168" Type="http://schemas.openxmlformats.org/officeDocument/2006/relationships/customXml" Target="../ink/ink7983.xml"/><Relationship Id="rId51" Type="http://schemas.openxmlformats.org/officeDocument/2006/relationships/image" Target="../media/image892.png"/><Relationship Id="rId72" Type="http://schemas.openxmlformats.org/officeDocument/2006/relationships/customXml" Target="../ink/ink7935.xml"/><Relationship Id="rId93" Type="http://schemas.openxmlformats.org/officeDocument/2006/relationships/image" Target="../media/image913.png"/><Relationship Id="rId189" Type="http://schemas.openxmlformats.org/officeDocument/2006/relationships/image" Target="../media/image961.png"/><Relationship Id="rId3" Type="http://schemas.openxmlformats.org/officeDocument/2006/relationships/image" Target="../media/image868.png"/><Relationship Id="rId214" Type="http://schemas.openxmlformats.org/officeDocument/2006/relationships/customXml" Target="../ink/ink8006.xml"/><Relationship Id="rId235" Type="http://schemas.openxmlformats.org/officeDocument/2006/relationships/image" Target="../media/image984.png"/><Relationship Id="rId256" Type="http://schemas.openxmlformats.org/officeDocument/2006/relationships/customXml" Target="../ink/ink8027.xml"/><Relationship Id="rId277" Type="http://schemas.openxmlformats.org/officeDocument/2006/relationships/image" Target="../media/image1005.png"/><Relationship Id="rId116" Type="http://schemas.openxmlformats.org/officeDocument/2006/relationships/customXml" Target="../ink/ink7957.xml"/><Relationship Id="rId137" Type="http://schemas.openxmlformats.org/officeDocument/2006/relationships/image" Target="../media/image935.png"/><Relationship Id="rId158" Type="http://schemas.openxmlformats.org/officeDocument/2006/relationships/customXml" Target="../ink/ink7978.xml"/><Relationship Id="rId20" Type="http://schemas.openxmlformats.org/officeDocument/2006/relationships/customXml" Target="../ink/ink7909.xml"/><Relationship Id="rId41" Type="http://schemas.openxmlformats.org/officeDocument/2006/relationships/image" Target="../media/image887.png"/><Relationship Id="rId62" Type="http://schemas.openxmlformats.org/officeDocument/2006/relationships/customXml" Target="../ink/ink7930.xml"/><Relationship Id="rId83" Type="http://schemas.openxmlformats.org/officeDocument/2006/relationships/image" Target="../media/image908.png"/><Relationship Id="rId179" Type="http://schemas.openxmlformats.org/officeDocument/2006/relationships/image" Target="../media/image956.png"/><Relationship Id="rId190" Type="http://schemas.openxmlformats.org/officeDocument/2006/relationships/customXml" Target="../ink/ink7994.xml"/><Relationship Id="rId204" Type="http://schemas.openxmlformats.org/officeDocument/2006/relationships/customXml" Target="../ink/ink8001.xml"/><Relationship Id="rId225" Type="http://schemas.openxmlformats.org/officeDocument/2006/relationships/image" Target="../media/image979.png"/><Relationship Id="rId246" Type="http://schemas.openxmlformats.org/officeDocument/2006/relationships/customXml" Target="../ink/ink8022.xml"/><Relationship Id="rId267" Type="http://schemas.openxmlformats.org/officeDocument/2006/relationships/image" Target="../media/image1000.png"/><Relationship Id="rId106" Type="http://schemas.openxmlformats.org/officeDocument/2006/relationships/customXml" Target="../ink/ink7952.xml"/><Relationship Id="rId127" Type="http://schemas.openxmlformats.org/officeDocument/2006/relationships/image" Target="../media/image930.png"/><Relationship Id="rId10" Type="http://schemas.openxmlformats.org/officeDocument/2006/relationships/customXml" Target="../ink/ink7904.xml"/><Relationship Id="rId31" Type="http://schemas.openxmlformats.org/officeDocument/2006/relationships/image" Target="../media/image882.png"/><Relationship Id="rId52" Type="http://schemas.openxmlformats.org/officeDocument/2006/relationships/customXml" Target="../ink/ink7925.xml"/><Relationship Id="rId73" Type="http://schemas.openxmlformats.org/officeDocument/2006/relationships/image" Target="../media/image903.png"/><Relationship Id="rId94" Type="http://schemas.openxmlformats.org/officeDocument/2006/relationships/customXml" Target="../ink/ink7946.xml"/><Relationship Id="rId148" Type="http://schemas.openxmlformats.org/officeDocument/2006/relationships/customXml" Target="../ink/ink7973.xml"/><Relationship Id="rId169" Type="http://schemas.openxmlformats.org/officeDocument/2006/relationships/image" Target="../media/image951.png"/><Relationship Id="rId4" Type="http://schemas.openxmlformats.org/officeDocument/2006/relationships/customXml" Target="../ink/ink7901.xml"/><Relationship Id="rId180" Type="http://schemas.openxmlformats.org/officeDocument/2006/relationships/customXml" Target="../ink/ink7989.xml"/><Relationship Id="rId215" Type="http://schemas.openxmlformats.org/officeDocument/2006/relationships/image" Target="../media/image974.png"/><Relationship Id="rId236" Type="http://schemas.openxmlformats.org/officeDocument/2006/relationships/customXml" Target="../ink/ink8017.xml"/><Relationship Id="rId257" Type="http://schemas.openxmlformats.org/officeDocument/2006/relationships/image" Target="../media/image995.png"/><Relationship Id="rId42" Type="http://schemas.openxmlformats.org/officeDocument/2006/relationships/customXml" Target="../ink/ink7920.xml"/><Relationship Id="rId84" Type="http://schemas.openxmlformats.org/officeDocument/2006/relationships/customXml" Target="../ink/ink7941.xml"/><Relationship Id="rId138" Type="http://schemas.openxmlformats.org/officeDocument/2006/relationships/customXml" Target="../ink/ink7968.xml"/><Relationship Id="rId191" Type="http://schemas.openxmlformats.org/officeDocument/2006/relationships/image" Target="../media/image962.png"/><Relationship Id="rId205" Type="http://schemas.openxmlformats.org/officeDocument/2006/relationships/image" Target="../media/image969.png"/><Relationship Id="rId247" Type="http://schemas.openxmlformats.org/officeDocument/2006/relationships/image" Target="../media/image990.png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53" Type="http://schemas.openxmlformats.org/officeDocument/2006/relationships/image" Target="../media/image893.png"/><Relationship Id="rId149" Type="http://schemas.openxmlformats.org/officeDocument/2006/relationships/image" Target="../media/image941.png"/><Relationship Id="rId95" Type="http://schemas.openxmlformats.org/officeDocument/2006/relationships/image" Target="../media/image914.png"/><Relationship Id="rId160" Type="http://schemas.openxmlformats.org/officeDocument/2006/relationships/customXml" Target="../ink/ink7979.xml"/><Relationship Id="rId216" Type="http://schemas.openxmlformats.org/officeDocument/2006/relationships/customXml" Target="../ink/ink8007.xml"/></Relationships>
</file>

<file path=ppt/slides/_rels/slide1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25.png"/><Relationship Id="rId21" Type="http://schemas.openxmlformats.org/officeDocument/2006/relationships/image" Target="../media/image877.png"/><Relationship Id="rId63" Type="http://schemas.openxmlformats.org/officeDocument/2006/relationships/image" Target="../media/image898.png"/><Relationship Id="rId159" Type="http://schemas.openxmlformats.org/officeDocument/2006/relationships/image" Target="../media/image946.png"/><Relationship Id="rId170" Type="http://schemas.openxmlformats.org/officeDocument/2006/relationships/customXml" Target="../ink/ink8122.xml"/><Relationship Id="rId226" Type="http://schemas.openxmlformats.org/officeDocument/2006/relationships/customXml" Target="../ink/ink8150.xml"/><Relationship Id="rId268" Type="http://schemas.openxmlformats.org/officeDocument/2006/relationships/customXml" Target="../ink/ink8171.xml"/><Relationship Id="rId32" Type="http://schemas.openxmlformats.org/officeDocument/2006/relationships/customXml" Target="../ink/ink8053.xml"/><Relationship Id="rId74" Type="http://schemas.openxmlformats.org/officeDocument/2006/relationships/customXml" Target="../ink/ink8074.xml"/><Relationship Id="rId128" Type="http://schemas.openxmlformats.org/officeDocument/2006/relationships/customXml" Target="../ink/ink8101.xml"/><Relationship Id="rId5" Type="http://schemas.openxmlformats.org/officeDocument/2006/relationships/image" Target="../media/image869.png"/><Relationship Id="rId181" Type="http://schemas.openxmlformats.org/officeDocument/2006/relationships/image" Target="../media/image957.png"/><Relationship Id="rId237" Type="http://schemas.openxmlformats.org/officeDocument/2006/relationships/image" Target="../media/image985.png"/><Relationship Id="rId258" Type="http://schemas.openxmlformats.org/officeDocument/2006/relationships/customXml" Target="../ink/ink8166.xml"/><Relationship Id="rId279" Type="http://schemas.openxmlformats.org/officeDocument/2006/relationships/image" Target="../media/image1006.png"/><Relationship Id="rId22" Type="http://schemas.openxmlformats.org/officeDocument/2006/relationships/customXml" Target="../ink/ink8048.xml"/><Relationship Id="rId43" Type="http://schemas.openxmlformats.org/officeDocument/2006/relationships/image" Target="../media/image888.png"/><Relationship Id="rId64" Type="http://schemas.openxmlformats.org/officeDocument/2006/relationships/customXml" Target="../ink/ink8069.xml"/><Relationship Id="rId118" Type="http://schemas.openxmlformats.org/officeDocument/2006/relationships/customXml" Target="../ink/ink8096.xml"/><Relationship Id="rId139" Type="http://schemas.openxmlformats.org/officeDocument/2006/relationships/image" Target="../media/image936.png"/><Relationship Id="rId85" Type="http://schemas.openxmlformats.org/officeDocument/2006/relationships/image" Target="../media/image909.png"/><Relationship Id="rId150" Type="http://schemas.openxmlformats.org/officeDocument/2006/relationships/customXml" Target="../ink/ink8112.xml"/><Relationship Id="rId171" Type="http://schemas.openxmlformats.org/officeDocument/2006/relationships/image" Target="../media/image952.png"/><Relationship Id="rId192" Type="http://schemas.openxmlformats.org/officeDocument/2006/relationships/customXml" Target="../ink/ink8133.xml"/><Relationship Id="rId206" Type="http://schemas.openxmlformats.org/officeDocument/2006/relationships/customXml" Target="../ink/ink8140.xml"/><Relationship Id="rId227" Type="http://schemas.openxmlformats.org/officeDocument/2006/relationships/image" Target="../media/image980.png"/><Relationship Id="rId248" Type="http://schemas.openxmlformats.org/officeDocument/2006/relationships/customXml" Target="../ink/ink8161.xml"/><Relationship Id="rId269" Type="http://schemas.openxmlformats.org/officeDocument/2006/relationships/image" Target="../media/image1001.png"/><Relationship Id="rId12" Type="http://schemas.openxmlformats.org/officeDocument/2006/relationships/customXml" Target="../ink/ink8043.xml"/><Relationship Id="rId33" Type="http://schemas.openxmlformats.org/officeDocument/2006/relationships/image" Target="../media/image883.png"/><Relationship Id="rId108" Type="http://schemas.openxmlformats.org/officeDocument/2006/relationships/customXml" Target="../ink/ink8091.xml"/><Relationship Id="rId129" Type="http://schemas.openxmlformats.org/officeDocument/2006/relationships/image" Target="../media/image931.png"/><Relationship Id="rId54" Type="http://schemas.openxmlformats.org/officeDocument/2006/relationships/customXml" Target="../ink/ink8064.xml"/><Relationship Id="rId75" Type="http://schemas.openxmlformats.org/officeDocument/2006/relationships/image" Target="../media/image904.png"/><Relationship Id="rId96" Type="http://schemas.openxmlformats.org/officeDocument/2006/relationships/customXml" Target="../ink/ink8085.xml"/><Relationship Id="rId140" Type="http://schemas.openxmlformats.org/officeDocument/2006/relationships/customXml" Target="../ink/ink8107.xml"/><Relationship Id="rId161" Type="http://schemas.openxmlformats.org/officeDocument/2006/relationships/image" Target="../media/image947.png"/><Relationship Id="rId182" Type="http://schemas.openxmlformats.org/officeDocument/2006/relationships/customXml" Target="../ink/ink8128.xml"/><Relationship Id="rId217" Type="http://schemas.openxmlformats.org/officeDocument/2006/relationships/image" Target="../media/image975.png"/><Relationship Id="rId6" Type="http://schemas.openxmlformats.org/officeDocument/2006/relationships/customXml" Target="../ink/ink8040.xml"/><Relationship Id="rId238" Type="http://schemas.openxmlformats.org/officeDocument/2006/relationships/customXml" Target="../ink/ink8156.xml"/><Relationship Id="rId259" Type="http://schemas.openxmlformats.org/officeDocument/2006/relationships/image" Target="../media/image996.png"/><Relationship Id="rId23" Type="http://schemas.openxmlformats.org/officeDocument/2006/relationships/image" Target="../media/image878.png"/><Relationship Id="rId119" Type="http://schemas.openxmlformats.org/officeDocument/2006/relationships/image" Target="../media/image926.png"/><Relationship Id="rId270" Type="http://schemas.openxmlformats.org/officeDocument/2006/relationships/customXml" Target="../ink/ink8172.xml"/><Relationship Id="rId44" Type="http://schemas.openxmlformats.org/officeDocument/2006/relationships/customXml" Target="../ink/ink8059.xml"/><Relationship Id="rId65" Type="http://schemas.openxmlformats.org/officeDocument/2006/relationships/image" Target="../media/image899.png"/><Relationship Id="rId86" Type="http://schemas.openxmlformats.org/officeDocument/2006/relationships/customXml" Target="../ink/ink8080.xml"/><Relationship Id="rId130" Type="http://schemas.openxmlformats.org/officeDocument/2006/relationships/customXml" Target="../ink/ink8102.xml"/><Relationship Id="rId151" Type="http://schemas.openxmlformats.org/officeDocument/2006/relationships/image" Target="../media/image942.png"/><Relationship Id="rId172" Type="http://schemas.openxmlformats.org/officeDocument/2006/relationships/customXml" Target="../ink/ink8123.xml"/><Relationship Id="rId193" Type="http://schemas.openxmlformats.org/officeDocument/2006/relationships/image" Target="../media/image963.png"/><Relationship Id="rId207" Type="http://schemas.openxmlformats.org/officeDocument/2006/relationships/image" Target="../media/image970.png"/><Relationship Id="rId228" Type="http://schemas.openxmlformats.org/officeDocument/2006/relationships/customXml" Target="../ink/ink8151.xml"/><Relationship Id="rId249" Type="http://schemas.openxmlformats.org/officeDocument/2006/relationships/image" Target="../media/image991.png"/><Relationship Id="rId13" Type="http://schemas.openxmlformats.org/officeDocument/2006/relationships/image" Target="../media/image873.png"/><Relationship Id="rId109" Type="http://schemas.openxmlformats.org/officeDocument/2006/relationships/image" Target="../media/image921.png"/><Relationship Id="rId260" Type="http://schemas.openxmlformats.org/officeDocument/2006/relationships/customXml" Target="../ink/ink8167.xml"/><Relationship Id="rId34" Type="http://schemas.openxmlformats.org/officeDocument/2006/relationships/customXml" Target="../ink/ink8054.xml"/><Relationship Id="rId55" Type="http://schemas.openxmlformats.org/officeDocument/2006/relationships/image" Target="../media/image894.png"/><Relationship Id="rId76" Type="http://schemas.openxmlformats.org/officeDocument/2006/relationships/customXml" Target="../ink/ink8075.xml"/><Relationship Id="rId97" Type="http://schemas.openxmlformats.org/officeDocument/2006/relationships/image" Target="../media/image915.png"/><Relationship Id="rId120" Type="http://schemas.openxmlformats.org/officeDocument/2006/relationships/customXml" Target="../ink/ink8097.xml"/><Relationship Id="rId141" Type="http://schemas.openxmlformats.org/officeDocument/2006/relationships/image" Target="../media/image937.png"/><Relationship Id="rId7" Type="http://schemas.openxmlformats.org/officeDocument/2006/relationships/image" Target="../media/image870.png"/><Relationship Id="rId162" Type="http://schemas.openxmlformats.org/officeDocument/2006/relationships/customXml" Target="../ink/ink8118.xml"/><Relationship Id="rId183" Type="http://schemas.openxmlformats.org/officeDocument/2006/relationships/image" Target="../media/image958.png"/><Relationship Id="rId218" Type="http://schemas.openxmlformats.org/officeDocument/2006/relationships/customXml" Target="../ink/ink8146.xml"/><Relationship Id="rId239" Type="http://schemas.openxmlformats.org/officeDocument/2006/relationships/image" Target="../media/image986.png"/><Relationship Id="rId250" Type="http://schemas.openxmlformats.org/officeDocument/2006/relationships/customXml" Target="../ink/ink8162.xml"/><Relationship Id="rId271" Type="http://schemas.openxmlformats.org/officeDocument/2006/relationships/image" Target="../media/image1002.png"/><Relationship Id="rId24" Type="http://schemas.openxmlformats.org/officeDocument/2006/relationships/customXml" Target="../ink/ink8049.xml"/><Relationship Id="rId45" Type="http://schemas.openxmlformats.org/officeDocument/2006/relationships/image" Target="../media/image889.png"/><Relationship Id="rId66" Type="http://schemas.openxmlformats.org/officeDocument/2006/relationships/customXml" Target="../ink/ink8070.xml"/><Relationship Id="rId87" Type="http://schemas.openxmlformats.org/officeDocument/2006/relationships/image" Target="../media/image910.png"/><Relationship Id="rId110" Type="http://schemas.openxmlformats.org/officeDocument/2006/relationships/customXml" Target="../ink/ink8092.xml"/><Relationship Id="rId131" Type="http://schemas.openxmlformats.org/officeDocument/2006/relationships/image" Target="../media/image932.png"/><Relationship Id="rId152" Type="http://schemas.openxmlformats.org/officeDocument/2006/relationships/customXml" Target="../ink/ink8113.xml"/><Relationship Id="rId173" Type="http://schemas.openxmlformats.org/officeDocument/2006/relationships/image" Target="../media/image953.png"/><Relationship Id="rId194" Type="http://schemas.openxmlformats.org/officeDocument/2006/relationships/customXml" Target="../ink/ink8134.xml"/><Relationship Id="rId208" Type="http://schemas.openxmlformats.org/officeDocument/2006/relationships/customXml" Target="../ink/ink8141.xml"/><Relationship Id="rId229" Type="http://schemas.openxmlformats.org/officeDocument/2006/relationships/image" Target="../media/image981.png"/><Relationship Id="rId240" Type="http://schemas.openxmlformats.org/officeDocument/2006/relationships/customXml" Target="../ink/ink8157.xml"/><Relationship Id="rId261" Type="http://schemas.openxmlformats.org/officeDocument/2006/relationships/image" Target="../media/image997.png"/><Relationship Id="rId14" Type="http://schemas.openxmlformats.org/officeDocument/2006/relationships/customXml" Target="../ink/ink8044.xml"/><Relationship Id="rId35" Type="http://schemas.openxmlformats.org/officeDocument/2006/relationships/image" Target="../media/image884.png"/><Relationship Id="rId56" Type="http://schemas.openxmlformats.org/officeDocument/2006/relationships/customXml" Target="../ink/ink8065.xml"/><Relationship Id="rId77" Type="http://schemas.openxmlformats.org/officeDocument/2006/relationships/image" Target="../media/image905.png"/><Relationship Id="rId100" Type="http://schemas.openxmlformats.org/officeDocument/2006/relationships/customXml" Target="../ink/ink8087.xml"/><Relationship Id="rId8" Type="http://schemas.openxmlformats.org/officeDocument/2006/relationships/customXml" Target="../ink/ink8041.xml"/><Relationship Id="rId98" Type="http://schemas.openxmlformats.org/officeDocument/2006/relationships/customXml" Target="../ink/ink8086.xml"/><Relationship Id="rId121" Type="http://schemas.openxmlformats.org/officeDocument/2006/relationships/image" Target="../media/image927.png"/><Relationship Id="rId142" Type="http://schemas.openxmlformats.org/officeDocument/2006/relationships/customXml" Target="../ink/ink8108.xml"/><Relationship Id="rId163" Type="http://schemas.openxmlformats.org/officeDocument/2006/relationships/image" Target="../media/image948.png"/><Relationship Id="rId184" Type="http://schemas.openxmlformats.org/officeDocument/2006/relationships/customXml" Target="../ink/ink8129.xml"/><Relationship Id="rId219" Type="http://schemas.openxmlformats.org/officeDocument/2006/relationships/image" Target="../media/image976.png"/><Relationship Id="rId230" Type="http://schemas.openxmlformats.org/officeDocument/2006/relationships/customXml" Target="../ink/ink8152.xml"/><Relationship Id="rId251" Type="http://schemas.openxmlformats.org/officeDocument/2006/relationships/image" Target="../media/image992.png"/><Relationship Id="rId25" Type="http://schemas.openxmlformats.org/officeDocument/2006/relationships/image" Target="../media/image879.png"/><Relationship Id="rId46" Type="http://schemas.openxmlformats.org/officeDocument/2006/relationships/customXml" Target="../ink/ink8060.xml"/><Relationship Id="rId67" Type="http://schemas.openxmlformats.org/officeDocument/2006/relationships/image" Target="../media/image900.png"/><Relationship Id="rId272" Type="http://schemas.openxmlformats.org/officeDocument/2006/relationships/customXml" Target="../ink/ink8173.xml"/><Relationship Id="rId88" Type="http://schemas.openxmlformats.org/officeDocument/2006/relationships/customXml" Target="../ink/ink8081.xml"/><Relationship Id="rId111" Type="http://schemas.openxmlformats.org/officeDocument/2006/relationships/image" Target="../media/image922.png"/><Relationship Id="rId132" Type="http://schemas.openxmlformats.org/officeDocument/2006/relationships/customXml" Target="../ink/ink8103.xml"/><Relationship Id="rId153" Type="http://schemas.openxmlformats.org/officeDocument/2006/relationships/image" Target="../media/image943.png"/><Relationship Id="rId174" Type="http://schemas.openxmlformats.org/officeDocument/2006/relationships/customXml" Target="../ink/ink8124.xml"/><Relationship Id="rId195" Type="http://schemas.openxmlformats.org/officeDocument/2006/relationships/image" Target="../media/image964.png"/><Relationship Id="rId209" Type="http://schemas.openxmlformats.org/officeDocument/2006/relationships/image" Target="../media/image971.png"/><Relationship Id="rId220" Type="http://schemas.openxmlformats.org/officeDocument/2006/relationships/customXml" Target="../ink/ink8147.xml"/><Relationship Id="rId241" Type="http://schemas.openxmlformats.org/officeDocument/2006/relationships/image" Target="../media/image987.png"/><Relationship Id="rId15" Type="http://schemas.openxmlformats.org/officeDocument/2006/relationships/image" Target="../media/image874.png"/><Relationship Id="rId36" Type="http://schemas.openxmlformats.org/officeDocument/2006/relationships/customXml" Target="../ink/ink8055.xml"/><Relationship Id="rId57" Type="http://schemas.openxmlformats.org/officeDocument/2006/relationships/image" Target="../media/image895.png"/><Relationship Id="rId262" Type="http://schemas.openxmlformats.org/officeDocument/2006/relationships/customXml" Target="../ink/ink8168.xml"/><Relationship Id="rId78" Type="http://schemas.openxmlformats.org/officeDocument/2006/relationships/customXml" Target="../ink/ink8076.xml"/><Relationship Id="rId99" Type="http://schemas.openxmlformats.org/officeDocument/2006/relationships/image" Target="../media/image916.png"/><Relationship Id="rId101" Type="http://schemas.openxmlformats.org/officeDocument/2006/relationships/image" Target="../media/image917.png"/><Relationship Id="rId122" Type="http://schemas.openxmlformats.org/officeDocument/2006/relationships/customXml" Target="../ink/ink8098.xml"/><Relationship Id="rId143" Type="http://schemas.openxmlformats.org/officeDocument/2006/relationships/image" Target="../media/image938.png"/><Relationship Id="rId164" Type="http://schemas.openxmlformats.org/officeDocument/2006/relationships/customXml" Target="../ink/ink8119.xml"/><Relationship Id="rId185" Type="http://schemas.openxmlformats.org/officeDocument/2006/relationships/image" Target="../media/image959.png"/><Relationship Id="rId9" Type="http://schemas.openxmlformats.org/officeDocument/2006/relationships/image" Target="../media/image871.png"/><Relationship Id="rId210" Type="http://schemas.openxmlformats.org/officeDocument/2006/relationships/customXml" Target="../ink/ink8142.xml"/><Relationship Id="rId26" Type="http://schemas.openxmlformats.org/officeDocument/2006/relationships/customXml" Target="../ink/ink8050.xml"/><Relationship Id="rId231" Type="http://schemas.openxmlformats.org/officeDocument/2006/relationships/image" Target="../media/image982.png"/><Relationship Id="rId252" Type="http://schemas.openxmlformats.org/officeDocument/2006/relationships/customXml" Target="../ink/ink8163.xml"/><Relationship Id="rId273" Type="http://schemas.openxmlformats.org/officeDocument/2006/relationships/image" Target="../media/image1003.png"/><Relationship Id="rId47" Type="http://schemas.openxmlformats.org/officeDocument/2006/relationships/image" Target="../media/image890.png"/><Relationship Id="rId68" Type="http://schemas.openxmlformats.org/officeDocument/2006/relationships/customXml" Target="../ink/ink8071.xml"/><Relationship Id="rId89" Type="http://schemas.openxmlformats.org/officeDocument/2006/relationships/image" Target="../media/image911.png"/><Relationship Id="rId112" Type="http://schemas.openxmlformats.org/officeDocument/2006/relationships/customXml" Target="../ink/ink8093.xml"/><Relationship Id="rId133" Type="http://schemas.openxmlformats.org/officeDocument/2006/relationships/image" Target="../media/image933.png"/><Relationship Id="rId154" Type="http://schemas.openxmlformats.org/officeDocument/2006/relationships/customXml" Target="../ink/ink8114.xml"/><Relationship Id="rId175" Type="http://schemas.openxmlformats.org/officeDocument/2006/relationships/image" Target="../media/image954.png"/><Relationship Id="rId196" Type="http://schemas.openxmlformats.org/officeDocument/2006/relationships/customXml" Target="../ink/ink8135.xml"/><Relationship Id="rId200" Type="http://schemas.openxmlformats.org/officeDocument/2006/relationships/customXml" Target="../ink/ink8137.xml"/><Relationship Id="rId16" Type="http://schemas.openxmlformats.org/officeDocument/2006/relationships/customXml" Target="../ink/ink8045.xml"/><Relationship Id="rId221" Type="http://schemas.openxmlformats.org/officeDocument/2006/relationships/image" Target="../media/image977.png"/><Relationship Id="rId242" Type="http://schemas.openxmlformats.org/officeDocument/2006/relationships/customXml" Target="../ink/ink8158.xml"/><Relationship Id="rId263" Type="http://schemas.openxmlformats.org/officeDocument/2006/relationships/image" Target="../media/image998.png"/><Relationship Id="rId37" Type="http://schemas.openxmlformats.org/officeDocument/2006/relationships/image" Target="../media/image885.png"/><Relationship Id="rId58" Type="http://schemas.openxmlformats.org/officeDocument/2006/relationships/customXml" Target="../ink/ink8066.xml"/><Relationship Id="rId79" Type="http://schemas.openxmlformats.org/officeDocument/2006/relationships/image" Target="../media/image906.png"/><Relationship Id="rId102" Type="http://schemas.openxmlformats.org/officeDocument/2006/relationships/customXml" Target="../ink/ink8088.xml"/><Relationship Id="rId123" Type="http://schemas.openxmlformats.org/officeDocument/2006/relationships/image" Target="../media/image928.png"/><Relationship Id="rId144" Type="http://schemas.openxmlformats.org/officeDocument/2006/relationships/customXml" Target="../ink/ink8109.xml"/><Relationship Id="rId90" Type="http://schemas.openxmlformats.org/officeDocument/2006/relationships/customXml" Target="../ink/ink8082.xml"/><Relationship Id="rId165" Type="http://schemas.openxmlformats.org/officeDocument/2006/relationships/image" Target="../media/image949.png"/><Relationship Id="rId186" Type="http://schemas.openxmlformats.org/officeDocument/2006/relationships/customXml" Target="../ink/ink8130.xml"/><Relationship Id="rId211" Type="http://schemas.openxmlformats.org/officeDocument/2006/relationships/image" Target="../media/image972.png"/><Relationship Id="rId232" Type="http://schemas.openxmlformats.org/officeDocument/2006/relationships/customXml" Target="../ink/ink8153.xml"/><Relationship Id="rId253" Type="http://schemas.openxmlformats.org/officeDocument/2006/relationships/image" Target="../media/image993.png"/><Relationship Id="rId274" Type="http://schemas.openxmlformats.org/officeDocument/2006/relationships/customXml" Target="../ink/ink8174.xml"/><Relationship Id="rId27" Type="http://schemas.openxmlformats.org/officeDocument/2006/relationships/image" Target="../media/image880.png"/><Relationship Id="rId48" Type="http://schemas.openxmlformats.org/officeDocument/2006/relationships/customXml" Target="../ink/ink8061.xml"/><Relationship Id="rId69" Type="http://schemas.openxmlformats.org/officeDocument/2006/relationships/image" Target="../media/image901.png"/><Relationship Id="rId113" Type="http://schemas.openxmlformats.org/officeDocument/2006/relationships/image" Target="../media/image923.png"/><Relationship Id="rId134" Type="http://schemas.openxmlformats.org/officeDocument/2006/relationships/customXml" Target="../ink/ink8104.xml"/><Relationship Id="rId80" Type="http://schemas.openxmlformats.org/officeDocument/2006/relationships/customXml" Target="../ink/ink8077.xml"/><Relationship Id="rId155" Type="http://schemas.openxmlformats.org/officeDocument/2006/relationships/image" Target="../media/image944.png"/><Relationship Id="rId176" Type="http://schemas.openxmlformats.org/officeDocument/2006/relationships/customXml" Target="../ink/ink8125.xml"/><Relationship Id="rId197" Type="http://schemas.openxmlformats.org/officeDocument/2006/relationships/image" Target="../media/image965.png"/><Relationship Id="rId201" Type="http://schemas.openxmlformats.org/officeDocument/2006/relationships/image" Target="../media/image967.png"/><Relationship Id="rId222" Type="http://schemas.openxmlformats.org/officeDocument/2006/relationships/customXml" Target="../ink/ink8148.xml"/><Relationship Id="rId243" Type="http://schemas.openxmlformats.org/officeDocument/2006/relationships/image" Target="../media/image988.png"/><Relationship Id="rId264" Type="http://schemas.openxmlformats.org/officeDocument/2006/relationships/customXml" Target="../ink/ink8169.xml"/><Relationship Id="rId17" Type="http://schemas.openxmlformats.org/officeDocument/2006/relationships/image" Target="../media/image875.png"/><Relationship Id="rId38" Type="http://schemas.openxmlformats.org/officeDocument/2006/relationships/customXml" Target="../ink/ink8056.xml"/><Relationship Id="rId59" Type="http://schemas.openxmlformats.org/officeDocument/2006/relationships/image" Target="../media/image896.png"/><Relationship Id="rId103" Type="http://schemas.openxmlformats.org/officeDocument/2006/relationships/image" Target="../media/image918.png"/><Relationship Id="rId124" Type="http://schemas.openxmlformats.org/officeDocument/2006/relationships/customXml" Target="../ink/ink8099.xml"/><Relationship Id="rId70" Type="http://schemas.openxmlformats.org/officeDocument/2006/relationships/customXml" Target="../ink/ink8072.xml"/><Relationship Id="rId91" Type="http://schemas.openxmlformats.org/officeDocument/2006/relationships/image" Target="../media/image912.png"/><Relationship Id="rId145" Type="http://schemas.openxmlformats.org/officeDocument/2006/relationships/image" Target="../media/image939.png"/><Relationship Id="rId166" Type="http://schemas.openxmlformats.org/officeDocument/2006/relationships/customXml" Target="../ink/ink8120.xml"/><Relationship Id="rId187" Type="http://schemas.openxmlformats.org/officeDocument/2006/relationships/image" Target="../media/image960.png"/><Relationship Id="rId1" Type="http://schemas.openxmlformats.org/officeDocument/2006/relationships/slideLayout" Target="../slideLayouts/slideLayout2.xml"/><Relationship Id="rId212" Type="http://schemas.openxmlformats.org/officeDocument/2006/relationships/customXml" Target="../ink/ink8143.xml"/><Relationship Id="rId233" Type="http://schemas.openxmlformats.org/officeDocument/2006/relationships/image" Target="../media/image983.png"/><Relationship Id="rId254" Type="http://schemas.openxmlformats.org/officeDocument/2006/relationships/customXml" Target="../ink/ink8164.xml"/><Relationship Id="rId28" Type="http://schemas.openxmlformats.org/officeDocument/2006/relationships/customXml" Target="../ink/ink8051.xml"/><Relationship Id="rId49" Type="http://schemas.openxmlformats.org/officeDocument/2006/relationships/image" Target="../media/image891.png"/><Relationship Id="rId114" Type="http://schemas.openxmlformats.org/officeDocument/2006/relationships/customXml" Target="../ink/ink8094.xml"/><Relationship Id="rId275" Type="http://schemas.openxmlformats.org/officeDocument/2006/relationships/image" Target="../media/image1004.png"/><Relationship Id="rId60" Type="http://schemas.openxmlformats.org/officeDocument/2006/relationships/customXml" Target="../ink/ink8067.xml"/><Relationship Id="rId81" Type="http://schemas.openxmlformats.org/officeDocument/2006/relationships/image" Target="../media/image907.png"/><Relationship Id="rId135" Type="http://schemas.openxmlformats.org/officeDocument/2006/relationships/image" Target="../media/image934.png"/><Relationship Id="rId156" Type="http://schemas.openxmlformats.org/officeDocument/2006/relationships/customXml" Target="../ink/ink8115.xml"/><Relationship Id="rId177" Type="http://schemas.openxmlformats.org/officeDocument/2006/relationships/image" Target="../media/image955.png"/><Relationship Id="rId198" Type="http://schemas.openxmlformats.org/officeDocument/2006/relationships/customXml" Target="../ink/ink8136.xml"/><Relationship Id="rId202" Type="http://schemas.openxmlformats.org/officeDocument/2006/relationships/customXml" Target="../ink/ink8138.xml"/><Relationship Id="rId223" Type="http://schemas.openxmlformats.org/officeDocument/2006/relationships/image" Target="../media/image978.png"/><Relationship Id="rId244" Type="http://schemas.openxmlformats.org/officeDocument/2006/relationships/customXml" Target="../ink/ink8159.xml"/><Relationship Id="rId18" Type="http://schemas.openxmlformats.org/officeDocument/2006/relationships/customXml" Target="../ink/ink8046.xml"/><Relationship Id="rId39" Type="http://schemas.openxmlformats.org/officeDocument/2006/relationships/image" Target="../media/image886.png"/><Relationship Id="rId265" Type="http://schemas.openxmlformats.org/officeDocument/2006/relationships/image" Target="../media/image999.png"/><Relationship Id="rId50" Type="http://schemas.openxmlformats.org/officeDocument/2006/relationships/customXml" Target="../ink/ink8062.xml"/><Relationship Id="rId104" Type="http://schemas.openxmlformats.org/officeDocument/2006/relationships/customXml" Target="../ink/ink8089.xml"/><Relationship Id="rId125" Type="http://schemas.openxmlformats.org/officeDocument/2006/relationships/image" Target="../media/image929.png"/><Relationship Id="rId146" Type="http://schemas.openxmlformats.org/officeDocument/2006/relationships/customXml" Target="../ink/ink8110.xml"/><Relationship Id="rId167" Type="http://schemas.openxmlformats.org/officeDocument/2006/relationships/image" Target="../media/image950.png"/><Relationship Id="rId188" Type="http://schemas.openxmlformats.org/officeDocument/2006/relationships/customXml" Target="../ink/ink8131.xml"/><Relationship Id="rId71" Type="http://schemas.openxmlformats.org/officeDocument/2006/relationships/image" Target="../media/image902.png"/><Relationship Id="rId92" Type="http://schemas.openxmlformats.org/officeDocument/2006/relationships/customXml" Target="../ink/ink8083.xml"/><Relationship Id="rId213" Type="http://schemas.openxmlformats.org/officeDocument/2006/relationships/image" Target="../media/image973.png"/><Relationship Id="rId234" Type="http://schemas.openxmlformats.org/officeDocument/2006/relationships/customXml" Target="../ink/ink8154.xml"/><Relationship Id="rId2" Type="http://schemas.openxmlformats.org/officeDocument/2006/relationships/customXml" Target="../ink/ink8038.xml"/><Relationship Id="rId29" Type="http://schemas.openxmlformats.org/officeDocument/2006/relationships/image" Target="../media/image881.png"/><Relationship Id="rId255" Type="http://schemas.openxmlformats.org/officeDocument/2006/relationships/image" Target="../media/image994.png"/><Relationship Id="rId276" Type="http://schemas.openxmlformats.org/officeDocument/2006/relationships/customXml" Target="../ink/ink8175.xml"/><Relationship Id="rId40" Type="http://schemas.openxmlformats.org/officeDocument/2006/relationships/customXml" Target="../ink/ink8057.xml"/><Relationship Id="rId115" Type="http://schemas.openxmlformats.org/officeDocument/2006/relationships/image" Target="../media/image924.png"/><Relationship Id="rId136" Type="http://schemas.openxmlformats.org/officeDocument/2006/relationships/customXml" Target="../ink/ink8105.xml"/><Relationship Id="rId157" Type="http://schemas.openxmlformats.org/officeDocument/2006/relationships/image" Target="../media/image945.png"/><Relationship Id="rId178" Type="http://schemas.openxmlformats.org/officeDocument/2006/relationships/customXml" Target="../ink/ink8126.xml"/><Relationship Id="rId61" Type="http://schemas.openxmlformats.org/officeDocument/2006/relationships/image" Target="../media/image897.png"/><Relationship Id="rId82" Type="http://schemas.openxmlformats.org/officeDocument/2006/relationships/customXml" Target="../ink/ink8078.xml"/><Relationship Id="rId199" Type="http://schemas.openxmlformats.org/officeDocument/2006/relationships/image" Target="../media/image966.png"/><Relationship Id="rId203" Type="http://schemas.openxmlformats.org/officeDocument/2006/relationships/image" Target="../media/image968.png"/><Relationship Id="rId19" Type="http://schemas.openxmlformats.org/officeDocument/2006/relationships/image" Target="../media/image876.png"/><Relationship Id="rId224" Type="http://schemas.openxmlformats.org/officeDocument/2006/relationships/customXml" Target="../ink/ink8149.xml"/><Relationship Id="rId245" Type="http://schemas.openxmlformats.org/officeDocument/2006/relationships/image" Target="../media/image989.png"/><Relationship Id="rId266" Type="http://schemas.openxmlformats.org/officeDocument/2006/relationships/customXml" Target="../ink/ink8170.xml"/><Relationship Id="rId30" Type="http://schemas.openxmlformats.org/officeDocument/2006/relationships/customXml" Target="../ink/ink8052.xml"/><Relationship Id="rId105" Type="http://schemas.openxmlformats.org/officeDocument/2006/relationships/image" Target="../media/image919.png"/><Relationship Id="rId126" Type="http://schemas.openxmlformats.org/officeDocument/2006/relationships/customXml" Target="../ink/ink8100.xml"/><Relationship Id="rId147" Type="http://schemas.openxmlformats.org/officeDocument/2006/relationships/image" Target="../media/image940.png"/><Relationship Id="rId168" Type="http://schemas.openxmlformats.org/officeDocument/2006/relationships/customXml" Target="../ink/ink8121.xml"/><Relationship Id="rId51" Type="http://schemas.openxmlformats.org/officeDocument/2006/relationships/image" Target="../media/image892.png"/><Relationship Id="rId72" Type="http://schemas.openxmlformats.org/officeDocument/2006/relationships/customXml" Target="../ink/ink8073.xml"/><Relationship Id="rId93" Type="http://schemas.openxmlformats.org/officeDocument/2006/relationships/image" Target="../media/image913.png"/><Relationship Id="rId189" Type="http://schemas.openxmlformats.org/officeDocument/2006/relationships/image" Target="../media/image961.png"/><Relationship Id="rId3" Type="http://schemas.openxmlformats.org/officeDocument/2006/relationships/image" Target="../media/image868.png"/><Relationship Id="rId214" Type="http://schemas.openxmlformats.org/officeDocument/2006/relationships/customXml" Target="../ink/ink8144.xml"/><Relationship Id="rId235" Type="http://schemas.openxmlformats.org/officeDocument/2006/relationships/image" Target="../media/image984.png"/><Relationship Id="rId256" Type="http://schemas.openxmlformats.org/officeDocument/2006/relationships/customXml" Target="../ink/ink8165.xml"/><Relationship Id="rId277" Type="http://schemas.openxmlformats.org/officeDocument/2006/relationships/image" Target="../media/image1005.png"/><Relationship Id="rId116" Type="http://schemas.openxmlformats.org/officeDocument/2006/relationships/customXml" Target="../ink/ink8095.xml"/><Relationship Id="rId137" Type="http://schemas.openxmlformats.org/officeDocument/2006/relationships/image" Target="../media/image935.png"/><Relationship Id="rId158" Type="http://schemas.openxmlformats.org/officeDocument/2006/relationships/customXml" Target="../ink/ink8116.xml"/><Relationship Id="rId20" Type="http://schemas.openxmlformats.org/officeDocument/2006/relationships/customXml" Target="../ink/ink8047.xml"/><Relationship Id="rId41" Type="http://schemas.openxmlformats.org/officeDocument/2006/relationships/image" Target="../media/image887.png"/><Relationship Id="rId62" Type="http://schemas.openxmlformats.org/officeDocument/2006/relationships/customXml" Target="../ink/ink8068.xml"/><Relationship Id="rId83" Type="http://schemas.openxmlformats.org/officeDocument/2006/relationships/image" Target="../media/image908.png"/><Relationship Id="rId179" Type="http://schemas.openxmlformats.org/officeDocument/2006/relationships/image" Target="../media/image956.png"/><Relationship Id="rId190" Type="http://schemas.openxmlformats.org/officeDocument/2006/relationships/customXml" Target="../ink/ink8132.xml"/><Relationship Id="rId204" Type="http://schemas.openxmlformats.org/officeDocument/2006/relationships/customXml" Target="../ink/ink8139.xml"/><Relationship Id="rId225" Type="http://schemas.openxmlformats.org/officeDocument/2006/relationships/image" Target="../media/image979.png"/><Relationship Id="rId246" Type="http://schemas.openxmlformats.org/officeDocument/2006/relationships/customXml" Target="../ink/ink8160.xml"/><Relationship Id="rId267" Type="http://schemas.openxmlformats.org/officeDocument/2006/relationships/image" Target="../media/image1000.png"/><Relationship Id="rId106" Type="http://schemas.openxmlformats.org/officeDocument/2006/relationships/customXml" Target="../ink/ink8090.xml"/><Relationship Id="rId127" Type="http://schemas.openxmlformats.org/officeDocument/2006/relationships/image" Target="../media/image930.png"/><Relationship Id="rId10" Type="http://schemas.openxmlformats.org/officeDocument/2006/relationships/customXml" Target="../ink/ink8042.xml"/><Relationship Id="rId31" Type="http://schemas.openxmlformats.org/officeDocument/2006/relationships/image" Target="../media/image882.png"/><Relationship Id="rId52" Type="http://schemas.openxmlformats.org/officeDocument/2006/relationships/customXml" Target="../ink/ink8063.xml"/><Relationship Id="rId73" Type="http://schemas.openxmlformats.org/officeDocument/2006/relationships/image" Target="../media/image903.png"/><Relationship Id="rId94" Type="http://schemas.openxmlformats.org/officeDocument/2006/relationships/customXml" Target="../ink/ink8084.xml"/><Relationship Id="rId148" Type="http://schemas.openxmlformats.org/officeDocument/2006/relationships/customXml" Target="../ink/ink8111.xml"/><Relationship Id="rId169" Type="http://schemas.openxmlformats.org/officeDocument/2006/relationships/image" Target="../media/image951.png"/><Relationship Id="rId4" Type="http://schemas.openxmlformats.org/officeDocument/2006/relationships/customXml" Target="../ink/ink8039.xml"/><Relationship Id="rId180" Type="http://schemas.openxmlformats.org/officeDocument/2006/relationships/customXml" Target="../ink/ink8127.xml"/><Relationship Id="rId215" Type="http://schemas.openxmlformats.org/officeDocument/2006/relationships/image" Target="../media/image974.png"/><Relationship Id="rId236" Type="http://schemas.openxmlformats.org/officeDocument/2006/relationships/customXml" Target="../ink/ink8155.xml"/><Relationship Id="rId257" Type="http://schemas.openxmlformats.org/officeDocument/2006/relationships/image" Target="../media/image995.png"/><Relationship Id="rId278" Type="http://schemas.openxmlformats.org/officeDocument/2006/relationships/customXml" Target="../ink/ink8176.xml"/><Relationship Id="rId42" Type="http://schemas.openxmlformats.org/officeDocument/2006/relationships/customXml" Target="../ink/ink8058.xml"/><Relationship Id="rId84" Type="http://schemas.openxmlformats.org/officeDocument/2006/relationships/customXml" Target="../ink/ink8079.xml"/><Relationship Id="rId138" Type="http://schemas.openxmlformats.org/officeDocument/2006/relationships/customXml" Target="../ink/ink8106.xml"/><Relationship Id="rId191" Type="http://schemas.openxmlformats.org/officeDocument/2006/relationships/image" Target="../media/image962.png"/><Relationship Id="rId205" Type="http://schemas.openxmlformats.org/officeDocument/2006/relationships/image" Target="../media/image969.png"/><Relationship Id="rId247" Type="http://schemas.openxmlformats.org/officeDocument/2006/relationships/image" Target="../media/image990.png"/><Relationship Id="rId107" Type="http://schemas.openxmlformats.org/officeDocument/2006/relationships/image" Target="../media/image920.png"/><Relationship Id="rId11" Type="http://schemas.openxmlformats.org/officeDocument/2006/relationships/image" Target="../media/image872.png"/><Relationship Id="rId53" Type="http://schemas.openxmlformats.org/officeDocument/2006/relationships/image" Target="../media/image893.png"/><Relationship Id="rId149" Type="http://schemas.openxmlformats.org/officeDocument/2006/relationships/image" Target="../media/image941.png"/><Relationship Id="rId95" Type="http://schemas.openxmlformats.org/officeDocument/2006/relationships/image" Target="../media/image914.png"/><Relationship Id="rId160" Type="http://schemas.openxmlformats.org/officeDocument/2006/relationships/customXml" Target="../ink/ink8117.xml"/><Relationship Id="rId216" Type="http://schemas.openxmlformats.org/officeDocument/2006/relationships/customXml" Target="../ink/ink8145.xml"/></Relationships>
</file>

<file path=ppt/slides/_rels/slide1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2.png"/><Relationship Id="rId18" Type="http://schemas.openxmlformats.org/officeDocument/2006/relationships/customXml" Target="../ink/ink8185.xml"/><Relationship Id="rId26" Type="http://schemas.openxmlformats.org/officeDocument/2006/relationships/customXml" Target="../ink/ink8189.xml"/><Relationship Id="rId3" Type="http://schemas.openxmlformats.org/officeDocument/2006/relationships/image" Target="../media/image1007.png"/><Relationship Id="rId21" Type="http://schemas.openxmlformats.org/officeDocument/2006/relationships/image" Target="../media/image1016.png"/><Relationship Id="rId7" Type="http://schemas.openxmlformats.org/officeDocument/2006/relationships/image" Target="../media/image1009.png"/><Relationship Id="rId12" Type="http://schemas.openxmlformats.org/officeDocument/2006/relationships/customXml" Target="../ink/ink8182.xml"/><Relationship Id="rId17" Type="http://schemas.openxmlformats.org/officeDocument/2006/relationships/image" Target="../media/image1014.png"/><Relationship Id="rId25" Type="http://schemas.openxmlformats.org/officeDocument/2006/relationships/image" Target="../media/image1018.png"/><Relationship Id="rId33" Type="http://schemas.openxmlformats.org/officeDocument/2006/relationships/image" Target="../media/image1022.png"/><Relationship Id="rId2" Type="http://schemas.openxmlformats.org/officeDocument/2006/relationships/customXml" Target="../ink/ink8177.xml"/><Relationship Id="rId16" Type="http://schemas.openxmlformats.org/officeDocument/2006/relationships/customXml" Target="../ink/ink8184.xml"/><Relationship Id="rId20" Type="http://schemas.openxmlformats.org/officeDocument/2006/relationships/customXml" Target="../ink/ink8186.xml"/><Relationship Id="rId29" Type="http://schemas.openxmlformats.org/officeDocument/2006/relationships/image" Target="../media/image102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179.xml"/><Relationship Id="rId11" Type="http://schemas.openxmlformats.org/officeDocument/2006/relationships/image" Target="../media/image1011.png"/><Relationship Id="rId24" Type="http://schemas.openxmlformats.org/officeDocument/2006/relationships/customXml" Target="../ink/ink8188.xml"/><Relationship Id="rId32" Type="http://schemas.openxmlformats.org/officeDocument/2006/relationships/customXml" Target="../ink/ink8192.xml"/><Relationship Id="rId5" Type="http://schemas.openxmlformats.org/officeDocument/2006/relationships/image" Target="../media/image1008.png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190.xml"/><Relationship Id="rId10" Type="http://schemas.openxmlformats.org/officeDocument/2006/relationships/customXml" Target="../ink/ink8181.xml"/><Relationship Id="rId19" Type="http://schemas.openxmlformats.org/officeDocument/2006/relationships/image" Target="../media/image1015.png"/><Relationship Id="rId31" Type="http://schemas.openxmlformats.org/officeDocument/2006/relationships/image" Target="../media/image1021.png"/><Relationship Id="rId4" Type="http://schemas.openxmlformats.org/officeDocument/2006/relationships/customXml" Target="../ink/ink8178.xml"/><Relationship Id="rId9" Type="http://schemas.openxmlformats.org/officeDocument/2006/relationships/image" Target="../media/image1010.png"/><Relationship Id="rId14" Type="http://schemas.openxmlformats.org/officeDocument/2006/relationships/customXml" Target="../ink/ink8183.xml"/><Relationship Id="rId22" Type="http://schemas.openxmlformats.org/officeDocument/2006/relationships/customXml" Target="../ink/ink8187.xml"/><Relationship Id="rId27" Type="http://schemas.openxmlformats.org/officeDocument/2006/relationships/image" Target="../media/image1019.png"/><Relationship Id="rId30" Type="http://schemas.openxmlformats.org/officeDocument/2006/relationships/customXml" Target="../ink/ink8191.xml"/><Relationship Id="rId8" Type="http://schemas.openxmlformats.org/officeDocument/2006/relationships/customXml" Target="../ink/ink8180.xml"/></Relationships>
</file>

<file path=ppt/slides/_rels/slide14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2.png"/><Relationship Id="rId18" Type="http://schemas.openxmlformats.org/officeDocument/2006/relationships/customXml" Target="../ink/ink8201.xml"/><Relationship Id="rId26" Type="http://schemas.openxmlformats.org/officeDocument/2006/relationships/customXml" Target="../ink/ink8205.xml"/><Relationship Id="rId21" Type="http://schemas.openxmlformats.org/officeDocument/2006/relationships/image" Target="../media/image1016.png"/><Relationship Id="rId34" Type="http://schemas.openxmlformats.org/officeDocument/2006/relationships/customXml" Target="../ink/ink8209.xml"/><Relationship Id="rId7" Type="http://schemas.openxmlformats.org/officeDocument/2006/relationships/image" Target="../media/image1009.png"/><Relationship Id="rId12" Type="http://schemas.openxmlformats.org/officeDocument/2006/relationships/customXml" Target="../ink/ink8198.xml"/><Relationship Id="rId17" Type="http://schemas.openxmlformats.org/officeDocument/2006/relationships/image" Target="../media/image1014.png"/><Relationship Id="rId25" Type="http://schemas.openxmlformats.org/officeDocument/2006/relationships/image" Target="../media/image1018.png"/><Relationship Id="rId33" Type="http://schemas.openxmlformats.org/officeDocument/2006/relationships/image" Target="../media/image1022.png"/><Relationship Id="rId2" Type="http://schemas.openxmlformats.org/officeDocument/2006/relationships/customXml" Target="../ink/ink8193.xml"/><Relationship Id="rId16" Type="http://schemas.openxmlformats.org/officeDocument/2006/relationships/customXml" Target="../ink/ink8200.xml"/><Relationship Id="rId20" Type="http://schemas.openxmlformats.org/officeDocument/2006/relationships/customXml" Target="../ink/ink8202.xml"/><Relationship Id="rId29" Type="http://schemas.openxmlformats.org/officeDocument/2006/relationships/image" Target="../media/image102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195.xml"/><Relationship Id="rId11" Type="http://schemas.openxmlformats.org/officeDocument/2006/relationships/image" Target="../media/image1011.png"/><Relationship Id="rId24" Type="http://schemas.openxmlformats.org/officeDocument/2006/relationships/customXml" Target="../ink/ink8204.xml"/><Relationship Id="rId32" Type="http://schemas.openxmlformats.org/officeDocument/2006/relationships/customXml" Target="../ink/ink8208.xml"/><Relationship Id="rId37" Type="http://schemas.openxmlformats.org/officeDocument/2006/relationships/image" Target="../media/image1024.png"/><Relationship Id="rId5" Type="http://schemas.openxmlformats.org/officeDocument/2006/relationships/image" Target="../media/image1008.png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206.xml"/><Relationship Id="rId36" Type="http://schemas.openxmlformats.org/officeDocument/2006/relationships/customXml" Target="../ink/ink8210.xml"/><Relationship Id="rId10" Type="http://schemas.openxmlformats.org/officeDocument/2006/relationships/customXml" Target="../ink/ink8197.xml"/><Relationship Id="rId19" Type="http://schemas.openxmlformats.org/officeDocument/2006/relationships/image" Target="../media/image1015.png"/><Relationship Id="rId31" Type="http://schemas.openxmlformats.org/officeDocument/2006/relationships/image" Target="../media/image1021.png"/><Relationship Id="rId4" Type="http://schemas.openxmlformats.org/officeDocument/2006/relationships/customXml" Target="../ink/ink8194.xml"/><Relationship Id="rId9" Type="http://schemas.openxmlformats.org/officeDocument/2006/relationships/image" Target="../media/image1010.png"/><Relationship Id="rId14" Type="http://schemas.openxmlformats.org/officeDocument/2006/relationships/customXml" Target="../ink/ink8199.xml"/><Relationship Id="rId22" Type="http://schemas.openxmlformats.org/officeDocument/2006/relationships/customXml" Target="../ink/ink8203.xml"/><Relationship Id="rId27" Type="http://schemas.openxmlformats.org/officeDocument/2006/relationships/image" Target="../media/image1019.png"/><Relationship Id="rId30" Type="http://schemas.openxmlformats.org/officeDocument/2006/relationships/customXml" Target="../ink/ink8207.xml"/><Relationship Id="rId35" Type="http://schemas.openxmlformats.org/officeDocument/2006/relationships/image" Target="../media/image1023.png"/><Relationship Id="rId8" Type="http://schemas.openxmlformats.org/officeDocument/2006/relationships/customXml" Target="../ink/ink8196.xml"/><Relationship Id="rId3" Type="http://schemas.openxmlformats.org/officeDocument/2006/relationships/image" Target="../media/image1007.png"/></Relationships>
</file>

<file path=ppt/slides/_rels/slide14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2.png"/><Relationship Id="rId18" Type="http://schemas.openxmlformats.org/officeDocument/2006/relationships/customXml" Target="../ink/ink8219.xml"/><Relationship Id="rId26" Type="http://schemas.openxmlformats.org/officeDocument/2006/relationships/customXml" Target="../ink/ink8223.xml"/><Relationship Id="rId39" Type="http://schemas.openxmlformats.org/officeDocument/2006/relationships/image" Target="../media/image1025.png"/><Relationship Id="rId21" Type="http://schemas.openxmlformats.org/officeDocument/2006/relationships/image" Target="../media/image1016.png"/><Relationship Id="rId34" Type="http://schemas.openxmlformats.org/officeDocument/2006/relationships/customXml" Target="../ink/ink8227.xml"/><Relationship Id="rId42" Type="http://schemas.openxmlformats.org/officeDocument/2006/relationships/customXml" Target="../ink/ink8231.xml"/><Relationship Id="rId47" Type="http://schemas.openxmlformats.org/officeDocument/2006/relationships/image" Target="../media/image1029.png"/><Relationship Id="rId7" Type="http://schemas.openxmlformats.org/officeDocument/2006/relationships/image" Target="../media/image1009.png"/><Relationship Id="rId2" Type="http://schemas.openxmlformats.org/officeDocument/2006/relationships/customXml" Target="../ink/ink8211.xml"/><Relationship Id="rId16" Type="http://schemas.openxmlformats.org/officeDocument/2006/relationships/customXml" Target="../ink/ink8218.xml"/><Relationship Id="rId29" Type="http://schemas.openxmlformats.org/officeDocument/2006/relationships/image" Target="../media/image1020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213.xml"/><Relationship Id="rId11" Type="http://schemas.openxmlformats.org/officeDocument/2006/relationships/image" Target="../media/image1011.png"/><Relationship Id="rId24" Type="http://schemas.openxmlformats.org/officeDocument/2006/relationships/customXml" Target="../ink/ink8222.xml"/><Relationship Id="rId32" Type="http://schemas.openxmlformats.org/officeDocument/2006/relationships/customXml" Target="../ink/ink8226.xml"/><Relationship Id="rId37" Type="http://schemas.openxmlformats.org/officeDocument/2006/relationships/image" Target="../media/image1024.png"/><Relationship Id="rId40" Type="http://schemas.openxmlformats.org/officeDocument/2006/relationships/customXml" Target="../ink/ink8230.xml"/><Relationship Id="rId45" Type="http://schemas.openxmlformats.org/officeDocument/2006/relationships/image" Target="../media/image1028.png"/><Relationship Id="rId5" Type="http://schemas.openxmlformats.org/officeDocument/2006/relationships/image" Target="../media/image1008.png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224.xml"/><Relationship Id="rId36" Type="http://schemas.openxmlformats.org/officeDocument/2006/relationships/customXml" Target="../ink/ink8228.xml"/><Relationship Id="rId10" Type="http://schemas.openxmlformats.org/officeDocument/2006/relationships/customXml" Target="../ink/ink8215.xml"/><Relationship Id="rId19" Type="http://schemas.openxmlformats.org/officeDocument/2006/relationships/image" Target="../media/image1015.png"/><Relationship Id="rId31" Type="http://schemas.openxmlformats.org/officeDocument/2006/relationships/image" Target="../media/image1021.png"/><Relationship Id="rId44" Type="http://schemas.openxmlformats.org/officeDocument/2006/relationships/customXml" Target="../ink/ink8232.xml"/><Relationship Id="rId4" Type="http://schemas.openxmlformats.org/officeDocument/2006/relationships/customXml" Target="../ink/ink8212.xml"/><Relationship Id="rId9" Type="http://schemas.openxmlformats.org/officeDocument/2006/relationships/image" Target="../media/image1010.png"/><Relationship Id="rId14" Type="http://schemas.openxmlformats.org/officeDocument/2006/relationships/customXml" Target="../ink/ink8217.xml"/><Relationship Id="rId22" Type="http://schemas.openxmlformats.org/officeDocument/2006/relationships/customXml" Target="../ink/ink8221.xml"/><Relationship Id="rId27" Type="http://schemas.openxmlformats.org/officeDocument/2006/relationships/image" Target="../media/image1019.png"/><Relationship Id="rId30" Type="http://schemas.openxmlformats.org/officeDocument/2006/relationships/customXml" Target="../ink/ink8225.xml"/><Relationship Id="rId35" Type="http://schemas.openxmlformats.org/officeDocument/2006/relationships/image" Target="../media/image1023.png"/><Relationship Id="rId43" Type="http://schemas.openxmlformats.org/officeDocument/2006/relationships/image" Target="../media/image1027.png"/><Relationship Id="rId8" Type="http://schemas.openxmlformats.org/officeDocument/2006/relationships/customXml" Target="../ink/ink8214.xml"/><Relationship Id="rId3" Type="http://schemas.openxmlformats.org/officeDocument/2006/relationships/image" Target="../media/image1007.png"/><Relationship Id="rId12" Type="http://schemas.openxmlformats.org/officeDocument/2006/relationships/customXml" Target="../ink/ink8216.xml"/><Relationship Id="rId17" Type="http://schemas.openxmlformats.org/officeDocument/2006/relationships/image" Target="../media/image1014.png"/><Relationship Id="rId25" Type="http://schemas.openxmlformats.org/officeDocument/2006/relationships/image" Target="../media/image1018.png"/><Relationship Id="rId33" Type="http://schemas.openxmlformats.org/officeDocument/2006/relationships/image" Target="../media/image1022.png"/><Relationship Id="rId38" Type="http://schemas.openxmlformats.org/officeDocument/2006/relationships/customXml" Target="../ink/ink8229.xml"/><Relationship Id="rId46" Type="http://schemas.openxmlformats.org/officeDocument/2006/relationships/customXml" Target="../ink/ink8233.xml"/><Relationship Id="rId20" Type="http://schemas.openxmlformats.org/officeDocument/2006/relationships/customXml" Target="../ink/ink8220.xml"/><Relationship Id="rId41" Type="http://schemas.openxmlformats.org/officeDocument/2006/relationships/image" Target="../media/image1026.png"/></Relationships>
</file>

<file path=ppt/slides/_rels/slide14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12.png"/><Relationship Id="rId18" Type="http://schemas.openxmlformats.org/officeDocument/2006/relationships/customXml" Target="../ink/ink8242.xml"/><Relationship Id="rId26" Type="http://schemas.openxmlformats.org/officeDocument/2006/relationships/customXml" Target="../ink/ink8246.xml"/><Relationship Id="rId39" Type="http://schemas.openxmlformats.org/officeDocument/2006/relationships/image" Target="../media/image1025.png"/><Relationship Id="rId21" Type="http://schemas.openxmlformats.org/officeDocument/2006/relationships/image" Target="../media/image1016.png"/><Relationship Id="rId34" Type="http://schemas.openxmlformats.org/officeDocument/2006/relationships/customXml" Target="../ink/ink8250.xml"/><Relationship Id="rId42" Type="http://schemas.openxmlformats.org/officeDocument/2006/relationships/customXml" Target="../ink/ink8254.xml"/><Relationship Id="rId47" Type="http://schemas.openxmlformats.org/officeDocument/2006/relationships/image" Target="../media/image1029.png"/><Relationship Id="rId50" Type="http://schemas.openxmlformats.org/officeDocument/2006/relationships/customXml" Target="../ink/ink8258.xml"/><Relationship Id="rId55" Type="http://schemas.openxmlformats.org/officeDocument/2006/relationships/image" Target="../media/image1033.png"/><Relationship Id="rId7" Type="http://schemas.openxmlformats.org/officeDocument/2006/relationships/image" Target="../media/image1009.png"/><Relationship Id="rId2" Type="http://schemas.openxmlformats.org/officeDocument/2006/relationships/customXml" Target="../ink/ink8234.xml"/><Relationship Id="rId16" Type="http://schemas.openxmlformats.org/officeDocument/2006/relationships/customXml" Target="../ink/ink8241.xml"/><Relationship Id="rId29" Type="http://schemas.openxmlformats.org/officeDocument/2006/relationships/image" Target="../media/image1020.png"/><Relationship Id="rId11" Type="http://schemas.openxmlformats.org/officeDocument/2006/relationships/image" Target="../media/image1011.png"/><Relationship Id="rId24" Type="http://schemas.openxmlformats.org/officeDocument/2006/relationships/customXml" Target="../ink/ink8245.xml"/><Relationship Id="rId32" Type="http://schemas.openxmlformats.org/officeDocument/2006/relationships/customXml" Target="../ink/ink8249.xml"/><Relationship Id="rId37" Type="http://schemas.openxmlformats.org/officeDocument/2006/relationships/image" Target="../media/image1024.png"/><Relationship Id="rId40" Type="http://schemas.openxmlformats.org/officeDocument/2006/relationships/customXml" Target="../ink/ink8253.xml"/><Relationship Id="rId45" Type="http://schemas.openxmlformats.org/officeDocument/2006/relationships/image" Target="../media/image1028.png"/><Relationship Id="rId53" Type="http://schemas.openxmlformats.org/officeDocument/2006/relationships/image" Target="../media/image1032.png"/><Relationship Id="rId58" Type="http://schemas.openxmlformats.org/officeDocument/2006/relationships/customXml" Target="../ink/ink8262.xml"/><Relationship Id="rId5" Type="http://schemas.openxmlformats.org/officeDocument/2006/relationships/image" Target="../media/image1008.png"/><Relationship Id="rId61" Type="http://schemas.openxmlformats.org/officeDocument/2006/relationships/image" Target="../media/image1036.png"/><Relationship Id="rId19" Type="http://schemas.openxmlformats.org/officeDocument/2006/relationships/image" Target="../media/image1015.png"/><Relationship Id="rId14" Type="http://schemas.openxmlformats.org/officeDocument/2006/relationships/customXml" Target="../ink/ink8240.xml"/><Relationship Id="rId22" Type="http://schemas.openxmlformats.org/officeDocument/2006/relationships/customXml" Target="../ink/ink8244.xml"/><Relationship Id="rId27" Type="http://schemas.openxmlformats.org/officeDocument/2006/relationships/image" Target="../media/image1019.png"/><Relationship Id="rId30" Type="http://schemas.openxmlformats.org/officeDocument/2006/relationships/customXml" Target="../ink/ink8248.xml"/><Relationship Id="rId35" Type="http://schemas.openxmlformats.org/officeDocument/2006/relationships/image" Target="../media/image1023.png"/><Relationship Id="rId43" Type="http://schemas.openxmlformats.org/officeDocument/2006/relationships/image" Target="../media/image1027.png"/><Relationship Id="rId48" Type="http://schemas.openxmlformats.org/officeDocument/2006/relationships/customXml" Target="../ink/ink8257.xml"/><Relationship Id="rId56" Type="http://schemas.openxmlformats.org/officeDocument/2006/relationships/customXml" Target="../ink/ink8261.xml"/><Relationship Id="rId8" Type="http://schemas.openxmlformats.org/officeDocument/2006/relationships/customXml" Target="../ink/ink8237.xml"/><Relationship Id="rId51" Type="http://schemas.openxmlformats.org/officeDocument/2006/relationships/image" Target="../media/image1031.png"/><Relationship Id="rId3" Type="http://schemas.openxmlformats.org/officeDocument/2006/relationships/image" Target="../media/image1007.png"/><Relationship Id="rId12" Type="http://schemas.openxmlformats.org/officeDocument/2006/relationships/customXml" Target="../ink/ink8239.xml"/><Relationship Id="rId17" Type="http://schemas.openxmlformats.org/officeDocument/2006/relationships/image" Target="../media/image1014.png"/><Relationship Id="rId25" Type="http://schemas.openxmlformats.org/officeDocument/2006/relationships/image" Target="../media/image1018.png"/><Relationship Id="rId33" Type="http://schemas.openxmlformats.org/officeDocument/2006/relationships/image" Target="../media/image1022.png"/><Relationship Id="rId38" Type="http://schemas.openxmlformats.org/officeDocument/2006/relationships/customXml" Target="../ink/ink8252.xml"/><Relationship Id="rId46" Type="http://schemas.openxmlformats.org/officeDocument/2006/relationships/customXml" Target="../ink/ink8256.xml"/><Relationship Id="rId59" Type="http://schemas.openxmlformats.org/officeDocument/2006/relationships/image" Target="../media/image1035.png"/><Relationship Id="rId20" Type="http://schemas.openxmlformats.org/officeDocument/2006/relationships/customXml" Target="../ink/ink8243.xml"/><Relationship Id="rId41" Type="http://schemas.openxmlformats.org/officeDocument/2006/relationships/image" Target="../media/image1026.png"/><Relationship Id="rId54" Type="http://schemas.openxmlformats.org/officeDocument/2006/relationships/customXml" Target="../ink/ink8260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236.xml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247.xml"/><Relationship Id="rId36" Type="http://schemas.openxmlformats.org/officeDocument/2006/relationships/customXml" Target="../ink/ink8251.xml"/><Relationship Id="rId49" Type="http://schemas.openxmlformats.org/officeDocument/2006/relationships/image" Target="../media/image1030.png"/><Relationship Id="rId57" Type="http://schemas.openxmlformats.org/officeDocument/2006/relationships/image" Target="../media/image1034.png"/><Relationship Id="rId10" Type="http://schemas.openxmlformats.org/officeDocument/2006/relationships/customXml" Target="../ink/ink8238.xml"/><Relationship Id="rId31" Type="http://schemas.openxmlformats.org/officeDocument/2006/relationships/image" Target="../media/image1021.png"/><Relationship Id="rId44" Type="http://schemas.openxmlformats.org/officeDocument/2006/relationships/customXml" Target="../ink/ink8255.xml"/><Relationship Id="rId52" Type="http://schemas.openxmlformats.org/officeDocument/2006/relationships/customXml" Target="../ink/ink8259.xml"/><Relationship Id="rId60" Type="http://schemas.openxmlformats.org/officeDocument/2006/relationships/customXml" Target="../ink/ink8263.xml"/><Relationship Id="rId4" Type="http://schemas.openxmlformats.org/officeDocument/2006/relationships/customXml" Target="../ink/ink8235.xml"/><Relationship Id="rId9" Type="http://schemas.openxmlformats.org/officeDocument/2006/relationships/image" Target="../media/image1010.png"/></Relationships>
</file>

<file path=ppt/slides/_rels/slide14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8276.xml"/><Relationship Id="rId21" Type="http://schemas.openxmlformats.org/officeDocument/2006/relationships/image" Target="../media/image1016.png"/><Relationship Id="rId42" Type="http://schemas.openxmlformats.org/officeDocument/2006/relationships/customXml" Target="../ink/ink8284.xml"/><Relationship Id="rId47" Type="http://schemas.openxmlformats.org/officeDocument/2006/relationships/image" Target="../media/image1029.png"/><Relationship Id="rId63" Type="http://schemas.openxmlformats.org/officeDocument/2006/relationships/image" Target="../media/image1037.png"/><Relationship Id="rId68" Type="http://schemas.openxmlformats.org/officeDocument/2006/relationships/customXml" Target="../ink/ink8297.xml"/><Relationship Id="rId84" Type="http://schemas.openxmlformats.org/officeDocument/2006/relationships/customXml" Target="../ink/ink8305.xml"/><Relationship Id="rId89" Type="http://schemas.openxmlformats.org/officeDocument/2006/relationships/image" Target="../media/image1050.png"/><Relationship Id="rId16" Type="http://schemas.openxmlformats.org/officeDocument/2006/relationships/customXml" Target="../ink/ink8271.xml"/><Relationship Id="rId107" Type="http://schemas.openxmlformats.org/officeDocument/2006/relationships/image" Target="../media/image1059.png"/><Relationship Id="rId11" Type="http://schemas.openxmlformats.org/officeDocument/2006/relationships/image" Target="../media/image1011.png"/><Relationship Id="rId32" Type="http://schemas.openxmlformats.org/officeDocument/2006/relationships/customXml" Target="../ink/ink8279.xml"/><Relationship Id="rId37" Type="http://schemas.openxmlformats.org/officeDocument/2006/relationships/image" Target="../media/image1024.png"/><Relationship Id="rId53" Type="http://schemas.openxmlformats.org/officeDocument/2006/relationships/image" Target="../media/image1032.png"/><Relationship Id="rId58" Type="http://schemas.openxmlformats.org/officeDocument/2006/relationships/customXml" Target="../ink/ink8292.xml"/><Relationship Id="rId74" Type="http://schemas.openxmlformats.org/officeDocument/2006/relationships/customXml" Target="../ink/ink8300.xml"/><Relationship Id="rId79" Type="http://schemas.openxmlformats.org/officeDocument/2006/relationships/image" Target="../media/image1045.png"/><Relationship Id="rId102" Type="http://schemas.openxmlformats.org/officeDocument/2006/relationships/customXml" Target="../ink/ink8314.xml"/><Relationship Id="rId5" Type="http://schemas.openxmlformats.org/officeDocument/2006/relationships/image" Target="../media/image1008.png"/><Relationship Id="rId90" Type="http://schemas.openxmlformats.org/officeDocument/2006/relationships/customXml" Target="../ink/ink8308.xml"/><Relationship Id="rId95" Type="http://schemas.openxmlformats.org/officeDocument/2006/relationships/image" Target="../media/image1053.png"/><Relationship Id="rId22" Type="http://schemas.openxmlformats.org/officeDocument/2006/relationships/customXml" Target="../ink/ink8274.xml"/><Relationship Id="rId27" Type="http://schemas.openxmlformats.org/officeDocument/2006/relationships/image" Target="../media/image1019.png"/><Relationship Id="rId43" Type="http://schemas.openxmlformats.org/officeDocument/2006/relationships/image" Target="../media/image1027.png"/><Relationship Id="rId48" Type="http://schemas.openxmlformats.org/officeDocument/2006/relationships/customXml" Target="../ink/ink8287.xml"/><Relationship Id="rId64" Type="http://schemas.openxmlformats.org/officeDocument/2006/relationships/customXml" Target="../ink/ink8295.xml"/><Relationship Id="rId69" Type="http://schemas.openxmlformats.org/officeDocument/2006/relationships/image" Target="../media/image1040.png"/><Relationship Id="rId80" Type="http://schemas.openxmlformats.org/officeDocument/2006/relationships/customXml" Target="../ink/ink8303.xml"/><Relationship Id="rId85" Type="http://schemas.openxmlformats.org/officeDocument/2006/relationships/image" Target="../media/image1048.png"/><Relationship Id="rId12" Type="http://schemas.openxmlformats.org/officeDocument/2006/relationships/customXml" Target="../ink/ink8269.xml"/><Relationship Id="rId17" Type="http://schemas.openxmlformats.org/officeDocument/2006/relationships/image" Target="../media/image1014.png"/><Relationship Id="rId33" Type="http://schemas.openxmlformats.org/officeDocument/2006/relationships/image" Target="../media/image1022.png"/><Relationship Id="rId38" Type="http://schemas.openxmlformats.org/officeDocument/2006/relationships/customXml" Target="../ink/ink8282.xml"/><Relationship Id="rId59" Type="http://schemas.openxmlformats.org/officeDocument/2006/relationships/image" Target="../media/image1035.png"/><Relationship Id="rId103" Type="http://schemas.openxmlformats.org/officeDocument/2006/relationships/image" Target="../media/image1057.png"/><Relationship Id="rId20" Type="http://schemas.openxmlformats.org/officeDocument/2006/relationships/customXml" Target="../ink/ink8273.xml"/><Relationship Id="rId41" Type="http://schemas.openxmlformats.org/officeDocument/2006/relationships/image" Target="../media/image1026.png"/><Relationship Id="rId54" Type="http://schemas.openxmlformats.org/officeDocument/2006/relationships/customXml" Target="../ink/ink8290.xml"/><Relationship Id="rId62" Type="http://schemas.openxmlformats.org/officeDocument/2006/relationships/customXml" Target="../ink/ink8294.xml"/><Relationship Id="rId70" Type="http://schemas.openxmlformats.org/officeDocument/2006/relationships/customXml" Target="../ink/ink8298.xml"/><Relationship Id="rId75" Type="http://schemas.openxmlformats.org/officeDocument/2006/relationships/image" Target="../media/image1043.png"/><Relationship Id="rId83" Type="http://schemas.openxmlformats.org/officeDocument/2006/relationships/image" Target="../media/image1047.png"/><Relationship Id="rId88" Type="http://schemas.openxmlformats.org/officeDocument/2006/relationships/customXml" Target="../ink/ink8307.xml"/><Relationship Id="rId91" Type="http://schemas.openxmlformats.org/officeDocument/2006/relationships/image" Target="../media/image1051.png"/><Relationship Id="rId96" Type="http://schemas.openxmlformats.org/officeDocument/2006/relationships/customXml" Target="../ink/ink8311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266.xml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277.xml"/><Relationship Id="rId36" Type="http://schemas.openxmlformats.org/officeDocument/2006/relationships/customXml" Target="../ink/ink8281.xml"/><Relationship Id="rId49" Type="http://schemas.openxmlformats.org/officeDocument/2006/relationships/image" Target="../media/image1030.png"/><Relationship Id="rId57" Type="http://schemas.openxmlformats.org/officeDocument/2006/relationships/image" Target="../media/image1034.png"/><Relationship Id="rId106" Type="http://schemas.openxmlformats.org/officeDocument/2006/relationships/customXml" Target="../ink/ink8316.xml"/><Relationship Id="rId10" Type="http://schemas.openxmlformats.org/officeDocument/2006/relationships/customXml" Target="../ink/ink8268.xml"/><Relationship Id="rId31" Type="http://schemas.openxmlformats.org/officeDocument/2006/relationships/image" Target="../media/image1021.png"/><Relationship Id="rId44" Type="http://schemas.openxmlformats.org/officeDocument/2006/relationships/customXml" Target="../ink/ink8285.xml"/><Relationship Id="rId52" Type="http://schemas.openxmlformats.org/officeDocument/2006/relationships/customXml" Target="../ink/ink8289.xml"/><Relationship Id="rId60" Type="http://schemas.openxmlformats.org/officeDocument/2006/relationships/customXml" Target="../ink/ink8293.xml"/><Relationship Id="rId65" Type="http://schemas.openxmlformats.org/officeDocument/2006/relationships/image" Target="../media/image1038.png"/><Relationship Id="rId73" Type="http://schemas.openxmlformats.org/officeDocument/2006/relationships/image" Target="../media/image1042.png"/><Relationship Id="rId78" Type="http://schemas.openxmlformats.org/officeDocument/2006/relationships/customXml" Target="../ink/ink8302.xml"/><Relationship Id="rId81" Type="http://schemas.openxmlformats.org/officeDocument/2006/relationships/image" Target="../media/image1046.png"/><Relationship Id="rId86" Type="http://schemas.openxmlformats.org/officeDocument/2006/relationships/customXml" Target="../ink/ink8306.xml"/><Relationship Id="rId94" Type="http://schemas.openxmlformats.org/officeDocument/2006/relationships/customXml" Target="../ink/ink8310.xml"/><Relationship Id="rId99" Type="http://schemas.openxmlformats.org/officeDocument/2006/relationships/image" Target="../media/image1055.png"/><Relationship Id="rId101" Type="http://schemas.openxmlformats.org/officeDocument/2006/relationships/image" Target="../media/image1056.png"/><Relationship Id="rId4" Type="http://schemas.openxmlformats.org/officeDocument/2006/relationships/customXml" Target="../ink/ink8265.xml"/><Relationship Id="rId9" Type="http://schemas.openxmlformats.org/officeDocument/2006/relationships/image" Target="../media/image1010.png"/><Relationship Id="rId13" Type="http://schemas.openxmlformats.org/officeDocument/2006/relationships/image" Target="../media/image1012.png"/><Relationship Id="rId18" Type="http://schemas.openxmlformats.org/officeDocument/2006/relationships/customXml" Target="../ink/ink8272.xml"/><Relationship Id="rId39" Type="http://schemas.openxmlformats.org/officeDocument/2006/relationships/image" Target="../media/image1025.png"/><Relationship Id="rId34" Type="http://schemas.openxmlformats.org/officeDocument/2006/relationships/customXml" Target="../ink/ink8280.xml"/><Relationship Id="rId50" Type="http://schemas.openxmlformats.org/officeDocument/2006/relationships/customXml" Target="../ink/ink8288.xml"/><Relationship Id="rId55" Type="http://schemas.openxmlformats.org/officeDocument/2006/relationships/image" Target="../media/image1033.png"/><Relationship Id="rId76" Type="http://schemas.openxmlformats.org/officeDocument/2006/relationships/customXml" Target="../ink/ink8301.xml"/><Relationship Id="rId97" Type="http://schemas.openxmlformats.org/officeDocument/2006/relationships/image" Target="../media/image1054.png"/><Relationship Id="rId104" Type="http://schemas.openxmlformats.org/officeDocument/2006/relationships/customXml" Target="../ink/ink8315.xml"/><Relationship Id="rId7" Type="http://schemas.openxmlformats.org/officeDocument/2006/relationships/image" Target="../media/image1009.png"/><Relationship Id="rId71" Type="http://schemas.openxmlformats.org/officeDocument/2006/relationships/image" Target="../media/image1041.png"/><Relationship Id="rId92" Type="http://schemas.openxmlformats.org/officeDocument/2006/relationships/customXml" Target="../ink/ink8309.xml"/><Relationship Id="rId2" Type="http://schemas.openxmlformats.org/officeDocument/2006/relationships/customXml" Target="../ink/ink8264.xml"/><Relationship Id="rId29" Type="http://schemas.openxmlformats.org/officeDocument/2006/relationships/image" Target="../media/image1020.png"/><Relationship Id="rId24" Type="http://schemas.openxmlformats.org/officeDocument/2006/relationships/customXml" Target="../ink/ink8275.xml"/><Relationship Id="rId40" Type="http://schemas.openxmlformats.org/officeDocument/2006/relationships/customXml" Target="../ink/ink8283.xml"/><Relationship Id="rId45" Type="http://schemas.openxmlformats.org/officeDocument/2006/relationships/image" Target="../media/image1028.png"/><Relationship Id="rId66" Type="http://schemas.openxmlformats.org/officeDocument/2006/relationships/customXml" Target="../ink/ink8296.xml"/><Relationship Id="rId87" Type="http://schemas.openxmlformats.org/officeDocument/2006/relationships/image" Target="../media/image1049.png"/><Relationship Id="rId61" Type="http://schemas.openxmlformats.org/officeDocument/2006/relationships/image" Target="../media/image1036.png"/><Relationship Id="rId82" Type="http://schemas.openxmlformats.org/officeDocument/2006/relationships/customXml" Target="../ink/ink8304.xml"/><Relationship Id="rId19" Type="http://schemas.openxmlformats.org/officeDocument/2006/relationships/image" Target="../media/image1015.png"/><Relationship Id="rId14" Type="http://schemas.openxmlformats.org/officeDocument/2006/relationships/customXml" Target="../ink/ink8270.xml"/><Relationship Id="rId30" Type="http://schemas.openxmlformats.org/officeDocument/2006/relationships/customXml" Target="../ink/ink8278.xml"/><Relationship Id="rId35" Type="http://schemas.openxmlformats.org/officeDocument/2006/relationships/image" Target="../media/image1023.png"/><Relationship Id="rId56" Type="http://schemas.openxmlformats.org/officeDocument/2006/relationships/customXml" Target="../ink/ink8291.xml"/><Relationship Id="rId77" Type="http://schemas.openxmlformats.org/officeDocument/2006/relationships/image" Target="../media/image1044.png"/><Relationship Id="rId100" Type="http://schemas.openxmlformats.org/officeDocument/2006/relationships/customXml" Target="../ink/ink8313.xml"/><Relationship Id="rId105" Type="http://schemas.openxmlformats.org/officeDocument/2006/relationships/image" Target="../media/image1058.png"/><Relationship Id="rId8" Type="http://schemas.openxmlformats.org/officeDocument/2006/relationships/customXml" Target="../ink/ink8267.xml"/><Relationship Id="rId51" Type="http://schemas.openxmlformats.org/officeDocument/2006/relationships/image" Target="../media/image1031.png"/><Relationship Id="rId72" Type="http://schemas.openxmlformats.org/officeDocument/2006/relationships/customXml" Target="../ink/ink8299.xml"/><Relationship Id="rId93" Type="http://schemas.openxmlformats.org/officeDocument/2006/relationships/image" Target="../media/image1052.png"/><Relationship Id="rId98" Type="http://schemas.openxmlformats.org/officeDocument/2006/relationships/customXml" Target="../ink/ink8312.xml"/><Relationship Id="rId3" Type="http://schemas.openxmlformats.org/officeDocument/2006/relationships/image" Target="../media/image1007.png"/><Relationship Id="rId25" Type="http://schemas.openxmlformats.org/officeDocument/2006/relationships/image" Target="../media/image1018.png"/><Relationship Id="rId46" Type="http://schemas.openxmlformats.org/officeDocument/2006/relationships/customXml" Target="../ink/ink8286.xml"/><Relationship Id="rId67" Type="http://schemas.openxmlformats.org/officeDocument/2006/relationships/image" Target="../media/image1039.png"/></Relationships>
</file>

<file path=ppt/slides/_rels/slide144.xml.rels><?xml version="1.0" encoding="UTF-8" standalone="yes"?>
<Relationships xmlns="http://schemas.openxmlformats.org/package/2006/relationships"><Relationship Id="rId26" Type="http://schemas.openxmlformats.org/officeDocument/2006/relationships/customXml" Target="../ink/ink8329.xml"/><Relationship Id="rId21" Type="http://schemas.openxmlformats.org/officeDocument/2006/relationships/image" Target="../media/image1016.png"/><Relationship Id="rId42" Type="http://schemas.openxmlformats.org/officeDocument/2006/relationships/customXml" Target="../ink/ink8337.xml"/><Relationship Id="rId47" Type="http://schemas.openxmlformats.org/officeDocument/2006/relationships/image" Target="../media/image1029.png"/><Relationship Id="rId63" Type="http://schemas.openxmlformats.org/officeDocument/2006/relationships/image" Target="../media/image1037.png"/><Relationship Id="rId68" Type="http://schemas.openxmlformats.org/officeDocument/2006/relationships/customXml" Target="../ink/ink8350.xml"/><Relationship Id="rId84" Type="http://schemas.openxmlformats.org/officeDocument/2006/relationships/customXml" Target="../ink/ink8358.xml"/><Relationship Id="rId89" Type="http://schemas.openxmlformats.org/officeDocument/2006/relationships/image" Target="../media/image1050.png"/><Relationship Id="rId112" Type="http://schemas.openxmlformats.org/officeDocument/2006/relationships/customXml" Target="../ink/ink8372.xml"/><Relationship Id="rId16" Type="http://schemas.openxmlformats.org/officeDocument/2006/relationships/customXml" Target="../ink/ink8324.xml"/><Relationship Id="rId107" Type="http://schemas.openxmlformats.org/officeDocument/2006/relationships/image" Target="../media/image1059.png"/><Relationship Id="rId11" Type="http://schemas.openxmlformats.org/officeDocument/2006/relationships/image" Target="../media/image1011.png"/><Relationship Id="rId32" Type="http://schemas.openxmlformats.org/officeDocument/2006/relationships/customXml" Target="../ink/ink8332.xml"/><Relationship Id="rId37" Type="http://schemas.openxmlformats.org/officeDocument/2006/relationships/image" Target="../media/image1024.png"/><Relationship Id="rId53" Type="http://schemas.openxmlformats.org/officeDocument/2006/relationships/image" Target="../media/image1032.png"/><Relationship Id="rId58" Type="http://schemas.openxmlformats.org/officeDocument/2006/relationships/customXml" Target="../ink/ink8345.xml"/><Relationship Id="rId74" Type="http://schemas.openxmlformats.org/officeDocument/2006/relationships/customXml" Target="../ink/ink8353.xml"/><Relationship Id="rId79" Type="http://schemas.openxmlformats.org/officeDocument/2006/relationships/image" Target="../media/image1045.png"/><Relationship Id="rId102" Type="http://schemas.openxmlformats.org/officeDocument/2006/relationships/customXml" Target="../ink/ink8367.xml"/><Relationship Id="rId5" Type="http://schemas.openxmlformats.org/officeDocument/2006/relationships/image" Target="../media/image1008.png"/><Relationship Id="rId90" Type="http://schemas.openxmlformats.org/officeDocument/2006/relationships/customXml" Target="../ink/ink8361.xml"/><Relationship Id="rId95" Type="http://schemas.openxmlformats.org/officeDocument/2006/relationships/image" Target="../media/image1053.png"/><Relationship Id="rId22" Type="http://schemas.openxmlformats.org/officeDocument/2006/relationships/customXml" Target="../ink/ink8327.xml"/><Relationship Id="rId27" Type="http://schemas.openxmlformats.org/officeDocument/2006/relationships/image" Target="../media/image1019.png"/><Relationship Id="rId43" Type="http://schemas.openxmlformats.org/officeDocument/2006/relationships/image" Target="../media/image1027.png"/><Relationship Id="rId48" Type="http://schemas.openxmlformats.org/officeDocument/2006/relationships/customXml" Target="../ink/ink8340.xml"/><Relationship Id="rId64" Type="http://schemas.openxmlformats.org/officeDocument/2006/relationships/customXml" Target="../ink/ink8348.xml"/><Relationship Id="rId69" Type="http://schemas.openxmlformats.org/officeDocument/2006/relationships/image" Target="../media/image1040.png"/><Relationship Id="rId113" Type="http://schemas.openxmlformats.org/officeDocument/2006/relationships/image" Target="../media/image1061.png"/><Relationship Id="rId80" Type="http://schemas.openxmlformats.org/officeDocument/2006/relationships/customXml" Target="../ink/ink8356.xml"/><Relationship Id="rId85" Type="http://schemas.openxmlformats.org/officeDocument/2006/relationships/image" Target="../media/image1048.png"/><Relationship Id="rId12" Type="http://schemas.openxmlformats.org/officeDocument/2006/relationships/customXml" Target="../ink/ink8322.xml"/><Relationship Id="rId17" Type="http://schemas.openxmlformats.org/officeDocument/2006/relationships/image" Target="../media/image1014.png"/><Relationship Id="rId33" Type="http://schemas.openxmlformats.org/officeDocument/2006/relationships/image" Target="../media/image1022.png"/><Relationship Id="rId38" Type="http://schemas.openxmlformats.org/officeDocument/2006/relationships/customXml" Target="../ink/ink8335.xml"/><Relationship Id="rId59" Type="http://schemas.openxmlformats.org/officeDocument/2006/relationships/image" Target="../media/image1035.png"/><Relationship Id="rId103" Type="http://schemas.openxmlformats.org/officeDocument/2006/relationships/image" Target="../media/image1057.png"/><Relationship Id="rId108" Type="http://schemas.openxmlformats.org/officeDocument/2006/relationships/customXml" Target="../ink/ink8370.xml"/><Relationship Id="rId54" Type="http://schemas.openxmlformats.org/officeDocument/2006/relationships/customXml" Target="../ink/ink8343.xml"/><Relationship Id="rId70" Type="http://schemas.openxmlformats.org/officeDocument/2006/relationships/customXml" Target="../ink/ink8351.xml"/><Relationship Id="rId75" Type="http://schemas.openxmlformats.org/officeDocument/2006/relationships/image" Target="../media/image1043.png"/><Relationship Id="rId91" Type="http://schemas.openxmlformats.org/officeDocument/2006/relationships/image" Target="../media/image1051.png"/><Relationship Id="rId96" Type="http://schemas.openxmlformats.org/officeDocument/2006/relationships/customXml" Target="../ink/ink8364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319.xml"/><Relationship Id="rId15" Type="http://schemas.openxmlformats.org/officeDocument/2006/relationships/image" Target="../media/image1013.png"/><Relationship Id="rId23" Type="http://schemas.openxmlformats.org/officeDocument/2006/relationships/image" Target="../media/image1017.png"/><Relationship Id="rId28" Type="http://schemas.openxmlformats.org/officeDocument/2006/relationships/customXml" Target="../ink/ink8330.xml"/><Relationship Id="rId36" Type="http://schemas.openxmlformats.org/officeDocument/2006/relationships/customXml" Target="../ink/ink8334.xml"/><Relationship Id="rId49" Type="http://schemas.openxmlformats.org/officeDocument/2006/relationships/image" Target="../media/image1030.png"/><Relationship Id="rId57" Type="http://schemas.openxmlformats.org/officeDocument/2006/relationships/image" Target="../media/image1034.png"/><Relationship Id="rId106" Type="http://schemas.openxmlformats.org/officeDocument/2006/relationships/customXml" Target="../ink/ink8369.xml"/><Relationship Id="rId114" Type="http://schemas.openxmlformats.org/officeDocument/2006/relationships/customXml" Target="../ink/ink8373.xml"/><Relationship Id="rId10" Type="http://schemas.openxmlformats.org/officeDocument/2006/relationships/customXml" Target="../ink/ink8321.xml"/><Relationship Id="rId31" Type="http://schemas.openxmlformats.org/officeDocument/2006/relationships/image" Target="../media/image1021.png"/><Relationship Id="rId44" Type="http://schemas.openxmlformats.org/officeDocument/2006/relationships/customXml" Target="../ink/ink8338.xml"/><Relationship Id="rId52" Type="http://schemas.openxmlformats.org/officeDocument/2006/relationships/customXml" Target="../ink/ink8342.xml"/><Relationship Id="rId60" Type="http://schemas.openxmlformats.org/officeDocument/2006/relationships/customXml" Target="../ink/ink8346.xml"/><Relationship Id="rId65" Type="http://schemas.openxmlformats.org/officeDocument/2006/relationships/image" Target="../media/image1038.png"/><Relationship Id="rId73" Type="http://schemas.openxmlformats.org/officeDocument/2006/relationships/image" Target="../media/image1042.png"/><Relationship Id="rId78" Type="http://schemas.openxmlformats.org/officeDocument/2006/relationships/customXml" Target="../ink/ink8355.xml"/><Relationship Id="rId81" Type="http://schemas.openxmlformats.org/officeDocument/2006/relationships/image" Target="../media/image1046.png"/><Relationship Id="rId86" Type="http://schemas.openxmlformats.org/officeDocument/2006/relationships/customXml" Target="../ink/ink8359.xml"/><Relationship Id="rId94" Type="http://schemas.openxmlformats.org/officeDocument/2006/relationships/customXml" Target="../ink/ink8363.xml"/><Relationship Id="rId99" Type="http://schemas.openxmlformats.org/officeDocument/2006/relationships/image" Target="../media/image1055.png"/><Relationship Id="rId101" Type="http://schemas.openxmlformats.org/officeDocument/2006/relationships/image" Target="../media/image1056.png"/><Relationship Id="rId4" Type="http://schemas.openxmlformats.org/officeDocument/2006/relationships/customXml" Target="../ink/ink8318.xml"/><Relationship Id="rId9" Type="http://schemas.openxmlformats.org/officeDocument/2006/relationships/image" Target="../media/image1010.png"/><Relationship Id="rId13" Type="http://schemas.openxmlformats.org/officeDocument/2006/relationships/image" Target="../media/image1012.png"/><Relationship Id="rId18" Type="http://schemas.openxmlformats.org/officeDocument/2006/relationships/customXml" Target="../ink/ink8325.xml"/><Relationship Id="rId39" Type="http://schemas.openxmlformats.org/officeDocument/2006/relationships/image" Target="../media/image1025.png"/><Relationship Id="rId109" Type="http://schemas.openxmlformats.org/officeDocument/2006/relationships/image" Target="../media/image1060.png"/><Relationship Id="rId34" Type="http://schemas.openxmlformats.org/officeDocument/2006/relationships/customXml" Target="../ink/ink8333.xml"/><Relationship Id="rId50" Type="http://schemas.openxmlformats.org/officeDocument/2006/relationships/customXml" Target="../ink/ink8341.xml"/><Relationship Id="rId55" Type="http://schemas.openxmlformats.org/officeDocument/2006/relationships/image" Target="../media/image1033.png"/><Relationship Id="rId76" Type="http://schemas.openxmlformats.org/officeDocument/2006/relationships/customXml" Target="../ink/ink8354.xml"/><Relationship Id="rId97" Type="http://schemas.openxmlformats.org/officeDocument/2006/relationships/image" Target="../media/image1054.png"/><Relationship Id="rId104" Type="http://schemas.openxmlformats.org/officeDocument/2006/relationships/customXml" Target="../ink/ink8368.xml"/><Relationship Id="rId7" Type="http://schemas.openxmlformats.org/officeDocument/2006/relationships/image" Target="../media/image1009.png"/><Relationship Id="rId71" Type="http://schemas.openxmlformats.org/officeDocument/2006/relationships/image" Target="../media/image1041.png"/><Relationship Id="rId92" Type="http://schemas.openxmlformats.org/officeDocument/2006/relationships/customXml" Target="../ink/ink8362.xml"/><Relationship Id="rId2" Type="http://schemas.openxmlformats.org/officeDocument/2006/relationships/customXml" Target="../ink/ink8317.xml"/><Relationship Id="rId29" Type="http://schemas.openxmlformats.org/officeDocument/2006/relationships/image" Target="../media/image1020.png"/><Relationship Id="rId24" Type="http://schemas.openxmlformats.org/officeDocument/2006/relationships/customXml" Target="../ink/ink8328.xml"/><Relationship Id="rId40" Type="http://schemas.openxmlformats.org/officeDocument/2006/relationships/customXml" Target="../ink/ink8336.xml"/><Relationship Id="rId45" Type="http://schemas.openxmlformats.org/officeDocument/2006/relationships/image" Target="../media/image1028.png"/><Relationship Id="rId66" Type="http://schemas.openxmlformats.org/officeDocument/2006/relationships/customXml" Target="../ink/ink8349.xml"/><Relationship Id="rId87" Type="http://schemas.openxmlformats.org/officeDocument/2006/relationships/image" Target="../media/image1049.png"/><Relationship Id="rId110" Type="http://schemas.openxmlformats.org/officeDocument/2006/relationships/customXml" Target="../ink/ink8371.xml"/><Relationship Id="rId115" Type="http://schemas.openxmlformats.org/officeDocument/2006/relationships/image" Target="../media/image1062.png"/><Relationship Id="rId61" Type="http://schemas.openxmlformats.org/officeDocument/2006/relationships/image" Target="../media/image1036.png"/><Relationship Id="rId82" Type="http://schemas.openxmlformats.org/officeDocument/2006/relationships/customXml" Target="../ink/ink8357.xml"/><Relationship Id="rId19" Type="http://schemas.openxmlformats.org/officeDocument/2006/relationships/image" Target="../media/image1015.png"/><Relationship Id="rId14" Type="http://schemas.openxmlformats.org/officeDocument/2006/relationships/customXml" Target="../ink/ink8323.xml"/><Relationship Id="rId30" Type="http://schemas.openxmlformats.org/officeDocument/2006/relationships/customXml" Target="../ink/ink8331.xml"/><Relationship Id="rId35" Type="http://schemas.openxmlformats.org/officeDocument/2006/relationships/image" Target="../media/image1023.png"/><Relationship Id="rId56" Type="http://schemas.openxmlformats.org/officeDocument/2006/relationships/customXml" Target="../ink/ink8344.xml"/><Relationship Id="rId77" Type="http://schemas.openxmlformats.org/officeDocument/2006/relationships/image" Target="../media/image1044.png"/><Relationship Id="rId100" Type="http://schemas.openxmlformats.org/officeDocument/2006/relationships/customXml" Target="../ink/ink8366.xml"/><Relationship Id="rId105" Type="http://schemas.openxmlformats.org/officeDocument/2006/relationships/image" Target="../media/image1058.png"/><Relationship Id="rId8" Type="http://schemas.openxmlformats.org/officeDocument/2006/relationships/customXml" Target="../ink/ink8320.xml"/><Relationship Id="rId51" Type="http://schemas.openxmlformats.org/officeDocument/2006/relationships/image" Target="../media/image1031.png"/><Relationship Id="rId72" Type="http://schemas.openxmlformats.org/officeDocument/2006/relationships/customXml" Target="../ink/ink8352.xml"/><Relationship Id="rId93" Type="http://schemas.openxmlformats.org/officeDocument/2006/relationships/image" Target="../media/image1052.png"/><Relationship Id="rId98" Type="http://schemas.openxmlformats.org/officeDocument/2006/relationships/customXml" Target="../ink/ink8365.xml"/><Relationship Id="rId3" Type="http://schemas.openxmlformats.org/officeDocument/2006/relationships/image" Target="../media/image1007.png"/><Relationship Id="rId25" Type="http://schemas.openxmlformats.org/officeDocument/2006/relationships/image" Target="../media/image1018.png"/><Relationship Id="rId46" Type="http://schemas.openxmlformats.org/officeDocument/2006/relationships/customXml" Target="../ink/ink8339.xml"/><Relationship Id="rId67" Type="http://schemas.openxmlformats.org/officeDocument/2006/relationships/image" Target="../media/image1039.png"/><Relationship Id="rId20" Type="http://schemas.openxmlformats.org/officeDocument/2006/relationships/customXml" Target="../ink/ink8326.xml"/><Relationship Id="rId41" Type="http://schemas.openxmlformats.org/officeDocument/2006/relationships/image" Target="../media/image1026.png"/><Relationship Id="rId62" Type="http://schemas.openxmlformats.org/officeDocument/2006/relationships/customXml" Target="../ink/ink8347.xml"/><Relationship Id="rId83" Type="http://schemas.openxmlformats.org/officeDocument/2006/relationships/image" Target="../media/image1047.png"/><Relationship Id="rId88" Type="http://schemas.openxmlformats.org/officeDocument/2006/relationships/customXml" Target="../ink/ink8360.xml"/><Relationship Id="rId111" Type="http://schemas.openxmlformats.org/officeDocument/2006/relationships/image" Target="../media/image905.png"/></Relationships>
</file>

<file path=ppt/slides/_rels/slide1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63.png"/><Relationship Id="rId21" Type="http://schemas.openxmlformats.org/officeDocument/2006/relationships/image" Target="../media/image1016.png"/><Relationship Id="rId42" Type="http://schemas.openxmlformats.org/officeDocument/2006/relationships/customXml" Target="../ink/ink8394.xml"/><Relationship Id="rId63" Type="http://schemas.openxmlformats.org/officeDocument/2006/relationships/image" Target="../media/image1037.png"/><Relationship Id="rId84" Type="http://schemas.openxmlformats.org/officeDocument/2006/relationships/customXml" Target="../ink/ink8415.xml"/><Relationship Id="rId138" Type="http://schemas.openxmlformats.org/officeDocument/2006/relationships/image" Target="../media/image1073.png"/><Relationship Id="rId107" Type="http://schemas.openxmlformats.org/officeDocument/2006/relationships/image" Target="../media/image1059.png"/><Relationship Id="rId11" Type="http://schemas.openxmlformats.org/officeDocument/2006/relationships/image" Target="../media/image1011.png"/><Relationship Id="rId32" Type="http://schemas.openxmlformats.org/officeDocument/2006/relationships/customXml" Target="../ink/ink8389.xml"/><Relationship Id="rId37" Type="http://schemas.openxmlformats.org/officeDocument/2006/relationships/image" Target="../media/image1024.png"/><Relationship Id="rId53" Type="http://schemas.openxmlformats.org/officeDocument/2006/relationships/image" Target="../media/image1032.png"/><Relationship Id="rId58" Type="http://schemas.openxmlformats.org/officeDocument/2006/relationships/customXml" Target="../ink/ink8402.xml"/><Relationship Id="rId74" Type="http://schemas.openxmlformats.org/officeDocument/2006/relationships/customXml" Target="../ink/ink8410.xml"/><Relationship Id="rId79" Type="http://schemas.openxmlformats.org/officeDocument/2006/relationships/image" Target="../media/image1045.png"/><Relationship Id="rId102" Type="http://schemas.openxmlformats.org/officeDocument/2006/relationships/customXml" Target="../ink/ink8424.xml"/><Relationship Id="rId123" Type="http://schemas.openxmlformats.org/officeDocument/2006/relationships/image" Target="../media/image1066.png"/><Relationship Id="rId128" Type="http://schemas.openxmlformats.org/officeDocument/2006/relationships/customXml" Target="../ink/ink8437.xml"/><Relationship Id="rId5" Type="http://schemas.openxmlformats.org/officeDocument/2006/relationships/image" Target="../media/image1008.png"/><Relationship Id="rId90" Type="http://schemas.openxmlformats.org/officeDocument/2006/relationships/customXml" Target="../ink/ink8418.xml"/><Relationship Id="rId95" Type="http://schemas.openxmlformats.org/officeDocument/2006/relationships/image" Target="../media/image1053.png"/><Relationship Id="rId22" Type="http://schemas.openxmlformats.org/officeDocument/2006/relationships/customXml" Target="../ink/ink8384.xml"/><Relationship Id="rId27" Type="http://schemas.openxmlformats.org/officeDocument/2006/relationships/image" Target="../media/image1019.png"/><Relationship Id="rId43" Type="http://schemas.openxmlformats.org/officeDocument/2006/relationships/image" Target="../media/image1027.png"/><Relationship Id="rId48" Type="http://schemas.openxmlformats.org/officeDocument/2006/relationships/customXml" Target="../ink/ink8397.xml"/><Relationship Id="rId64" Type="http://schemas.openxmlformats.org/officeDocument/2006/relationships/customXml" Target="../ink/ink8405.xml"/><Relationship Id="rId69" Type="http://schemas.openxmlformats.org/officeDocument/2006/relationships/image" Target="../media/image1040.png"/><Relationship Id="rId113" Type="http://schemas.openxmlformats.org/officeDocument/2006/relationships/image" Target="../media/image1061.png"/><Relationship Id="rId118" Type="http://schemas.openxmlformats.org/officeDocument/2006/relationships/customXml" Target="../ink/ink8432.xml"/><Relationship Id="rId134" Type="http://schemas.openxmlformats.org/officeDocument/2006/relationships/customXml" Target="../ink/ink8440.xml"/><Relationship Id="rId139" Type="http://schemas.openxmlformats.org/officeDocument/2006/relationships/customXml" Target="../ink/ink8443.xml"/><Relationship Id="rId80" Type="http://schemas.openxmlformats.org/officeDocument/2006/relationships/customXml" Target="../ink/ink8413.xml"/><Relationship Id="rId85" Type="http://schemas.openxmlformats.org/officeDocument/2006/relationships/image" Target="../media/image1048.png"/><Relationship Id="rId12" Type="http://schemas.openxmlformats.org/officeDocument/2006/relationships/customXml" Target="../ink/ink8379.xml"/><Relationship Id="rId17" Type="http://schemas.openxmlformats.org/officeDocument/2006/relationships/image" Target="../media/image1014.png"/><Relationship Id="rId33" Type="http://schemas.openxmlformats.org/officeDocument/2006/relationships/image" Target="../media/image1022.png"/><Relationship Id="rId38" Type="http://schemas.openxmlformats.org/officeDocument/2006/relationships/customXml" Target="../ink/ink8392.xml"/><Relationship Id="rId59" Type="http://schemas.openxmlformats.org/officeDocument/2006/relationships/image" Target="../media/image1035.png"/><Relationship Id="rId103" Type="http://schemas.openxmlformats.org/officeDocument/2006/relationships/image" Target="../media/image1057.png"/><Relationship Id="rId108" Type="http://schemas.openxmlformats.org/officeDocument/2006/relationships/customXml" Target="../ink/ink8427.xml"/><Relationship Id="rId124" Type="http://schemas.openxmlformats.org/officeDocument/2006/relationships/customXml" Target="../ink/ink8435.xml"/><Relationship Id="rId129" Type="http://schemas.openxmlformats.org/officeDocument/2006/relationships/image" Target="../media/image1069.png"/><Relationship Id="rId54" Type="http://schemas.openxmlformats.org/officeDocument/2006/relationships/customXml" Target="../ink/ink8400.xml"/><Relationship Id="rId70" Type="http://schemas.openxmlformats.org/officeDocument/2006/relationships/customXml" Target="../ink/ink8408.xml"/><Relationship Id="rId75" Type="http://schemas.openxmlformats.org/officeDocument/2006/relationships/image" Target="../media/image1043.png"/><Relationship Id="rId91" Type="http://schemas.openxmlformats.org/officeDocument/2006/relationships/image" Target="../media/image1051.png"/><Relationship Id="rId96" Type="http://schemas.openxmlformats.org/officeDocument/2006/relationships/customXml" Target="../ink/ink8421.xml"/><Relationship Id="rId140" Type="http://schemas.openxmlformats.org/officeDocument/2006/relationships/image" Target="../media/image1074.png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376.xml"/><Relationship Id="rId23" Type="http://schemas.openxmlformats.org/officeDocument/2006/relationships/image" Target="../media/image1017.png"/><Relationship Id="rId28" Type="http://schemas.openxmlformats.org/officeDocument/2006/relationships/customXml" Target="../ink/ink8387.xml"/><Relationship Id="rId49" Type="http://schemas.openxmlformats.org/officeDocument/2006/relationships/image" Target="../media/image1030.png"/><Relationship Id="rId114" Type="http://schemas.openxmlformats.org/officeDocument/2006/relationships/customXml" Target="../ink/ink8430.xml"/><Relationship Id="rId119" Type="http://schemas.openxmlformats.org/officeDocument/2006/relationships/image" Target="../media/image1064.png"/><Relationship Id="rId44" Type="http://schemas.openxmlformats.org/officeDocument/2006/relationships/customXml" Target="../ink/ink8395.xml"/><Relationship Id="rId60" Type="http://schemas.openxmlformats.org/officeDocument/2006/relationships/customXml" Target="../ink/ink8403.xml"/><Relationship Id="rId65" Type="http://schemas.openxmlformats.org/officeDocument/2006/relationships/image" Target="../media/image1038.png"/><Relationship Id="rId81" Type="http://schemas.openxmlformats.org/officeDocument/2006/relationships/image" Target="../media/image1046.png"/><Relationship Id="rId86" Type="http://schemas.openxmlformats.org/officeDocument/2006/relationships/customXml" Target="../ink/ink8416.xml"/><Relationship Id="rId130" Type="http://schemas.openxmlformats.org/officeDocument/2006/relationships/customXml" Target="../ink/ink8438.xml"/><Relationship Id="rId135" Type="http://schemas.openxmlformats.org/officeDocument/2006/relationships/customXml" Target="../ink/ink8441.xml"/><Relationship Id="rId13" Type="http://schemas.openxmlformats.org/officeDocument/2006/relationships/image" Target="../media/image1012.png"/><Relationship Id="rId18" Type="http://schemas.openxmlformats.org/officeDocument/2006/relationships/customXml" Target="../ink/ink8382.xml"/><Relationship Id="rId39" Type="http://schemas.openxmlformats.org/officeDocument/2006/relationships/image" Target="../media/image1025.png"/><Relationship Id="rId109" Type="http://schemas.openxmlformats.org/officeDocument/2006/relationships/image" Target="../media/image1060.png"/><Relationship Id="rId34" Type="http://schemas.openxmlformats.org/officeDocument/2006/relationships/customXml" Target="../ink/ink8390.xml"/><Relationship Id="rId50" Type="http://schemas.openxmlformats.org/officeDocument/2006/relationships/customXml" Target="../ink/ink8398.xml"/><Relationship Id="rId55" Type="http://schemas.openxmlformats.org/officeDocument/2006/relationships/image" Target="../media/image1033.png"/><Relationship Id="rId76" Type="http://schemas.openxmlformats.org/officeDocument/2006/relationships/customXml" Target="../ink/ink8411.xml"/><Relationship Id="rId97" Type="http://schemas.openxmlformats.org/officeDocument/2006/relationships/image" Target="../media/image1054.png"/><Relationship Id="rId104" Type="http://schemas.openxmlformats.org/officeDocument/2006/relationships/customXml" Target="../ink/ink8425.xml"/><Relationship Id="rId120" Type="http://schemas.openxmlformats.org/officeDocument/2006/relationships/customXml" Target="../ink/ink8433.xml"/><Relationship Id="rId125" Type="http://schemas.openxmlformats.org/officeDocument/2006/relationships/image" Target="../media/image1067.png"/><Relationship Id="rId141" Type="http://schemas.openxmlformats.org/officeDocument/2006/relationships/customXml" Target="../ink/ink8444.xml"/><Relationship Id="rId7" Type="http://schemas.openxmlformats.org/officeDocument/2006/relationships/image" Target="../media/image1009.png"/><Relationship Id="rId71" Type="http://schemas.openxmlformats.org/officeDocument/2006/relationships/image" Target="../media/image1041.png"/><Relationship Id="rId92" Type="http://schemas.openxmlformats.org/officeDocument/2006/relationships/customXml" Target="../ink/ink8419.xml"/><Relationship Id="rId2" Type="http://schemas.openxmlformats.org/officeDocument/2006/relationships/customXml" Target="../ink/ink8374.xml"/><Relationship Id="rId29" Type="http://schemas.openxmlformats.org/officeDocument/2006/relationships/image" Target="../media/image1020.png"/><Relationship Id="rId24" Type="http://schemas.openxmlformats.org/officeDocument/2006/relationships/customXml" Target="../ink/ink8385.xml"/><Relationship Id="rId40" Type="http://schemas.openxmlformats.org/officeDocument/2006/relationships/customXml" Target="../ink/ink8393.xml"/><Relationship Id="rId45" Type="http://schemas.openxmlformats.org/officeDocument/2006/relationships/image" Target="../media/image1028.png"/><Relationship Id="rId66" Type="http://schemas.openxmlformats.org/officeDocument/2006/relationships/customXml" Target="../ink/ink8406.xml"/><Relationship Id="rId87" Type="http://schemas.openxmlformats.org/officeDocument/2006/relationships/image" Target="../media/image1049.png"/><Relationship Id="rId110" Type="http://schemas.openxmlformats.org/officeDocument/2006/relationships/customXml" Target="../ink/ink8428.xml"/><Relationship Id="rId115" Type="http://schemas.openxmlformats.org/officeDocument/2006/relationships/image" Target="../media/image1062.png"/><Relationship Id="rId131" Type="http://schemas.openxmlformats.org/officeDocument/2006/relationships/image" Target="../media/image1070.png"/><Relationship Id="rId136" Type="http://schemas.openxmlformats.org/officeDocument/2006/relationships/image" Target="../media/image1072.png"/><Relationship Id="rId61" Type="http://schemas.openxmlformats.org/officeDocument/2006/relationships/image" Target="../media/image1036.png"/><Relationship Id="rId82" Type="http://schemas.openxmlformats.org/officeDocument/2006/relationships/customXml" Target="../ink/ink8414.xml"/><Relationship Id="rId19" Type="http://schemas.openxmlformats.org/officeDocument/2006/relationships/image" Target="../media/image1015.png"/><Relationship Id="rId14" Type="http://schemas.openxmlformats.org/officeDocument/2006/relationships/customXml" Target="../ink/ink8380.xml"/><Relationship Id="rId30" Type="http://schemas.openxmlformats.org/officeDocument/2006/relationships/customXml" Target="../ink/ink8388.xml"/><Relationship Id="rId35" Type="http://schemas.openxmlformats.org/officeDocument/2006/relationships/image" Target="../media/image1023.png"/><Relationship Id="rId56" Type="http://schemas.openxmlformats.org/officeDocument/2006/relationships/customXml" Target="../ink/ink8401.xml"/><Relationship Id="rId77" Type="http://schemas.openxmlformats.org/officeDocument/2006/relationships/image" Target="../media/image1044.png"/><Relationship Id="rId100" Type="http://schemas.openxmlformats.org/officeDocument/2006/relationships/customXml" Target="../ink/ink8423.xml"/><Relationship Id="rId105" Type="http://schemas.openxmlformats.org/officeDocument/2006/relationships/image" Target="../media/image1058.png"/><Relationship Id="rId126" Type="http://schemas.openxmlformats.org/officeDocument/2006/relationships/customXml" Target="../ink/ink8436.xml"/><Relationship Id="rId8" Type="http://schemas.openxmlformats.org/officeDocument/2006/relationships/customXml" Target="../ink/ink8377.xml"/><Relationship Id="rId51" Type="http://schemas.openxmlformats.org/officeDocument/2006/relationships/image" Target="../media/image1031.png"/><Relationship Id="rId72" Type="http://schemas.openxmlformats.org/officeDocument/2006/relationships/customXml" Target="../ink/ink8409.xml"/><Relationship Id="rId93" Type="http://schemas.openxmlformats.org/officeDocument/2006/relationships/image" Target="../media/image1052.png"/><Relationship Id="rId98" Type="http://schemas.openxmlformats.org/officeDocument/2006/relationships/customXml" Target="../ink/ink8422.xml"/><Relationship Id="rId121" Type="http://schemas.openxmlformats.org/officeDocument/2006/relationships/image" Target="../media/image1065.png"/><Relationship Id="rId142" Type="http://schemas.openxmlformats.org/officeDocument/2006/relationships/image" Target="../media/image1075.png"/><Relationship Id="rId3" Type="http://schemas.openxmlformats.org/officeDocument/2006/relationships/image" Target="../media/image1007.png"/><Relationship Id="rId25" Type="http://schemas.openxmlformats.org/officeDocument/2006/relationships/image" Target="../media/image1018.png"/><Relationship Id="rId46" Type="http://schemas.openxmlformats.org/officeDocument/2006/relationships/customXml" Target="../ink/ink8396.xml"/><Relationship Id="rId67" Type="http://schemas.openxmlformats.org/officeDocument/2006/relationships/image" Target="../media/image1039.png"/><Relationship Id="rId116" Type="http://schemas.openxmlformats.org/officeDocument/2006/relationships/customXml" Target="../ink/ink8431.xml"/><Relationship Id="rId137" Type="http://schemas.openxmlformats.org/officeDocument/2006/relationships/customXml" Target="../ink/ink8442.xml"/><Relationship Id="rId20" Type="http://schemas.openxmlformats.org/officeDocument/2006/relationships/customXml" Target="../ink/ink8383.xml"/><Relationship Id="rId41" Type="http://schemas.openxmlformats.org/officeDocument/2006/relationships/image" Target="../media/image1026.png"/><Relationship Id="rId62" Type="http://schemas.openxmlformats.org/officeDocument/2006/relationships/customXml" Target="../ink/ink8404.xml"/><Relationship Id="rId83" Type="http://schemas.openxmlformats.org/officeDocument/2006/relationships/image" Target="../media/image1047.png"/><Relationship Id="rId88" Type="http://schemas.openxmlformats.org/officeDocument/2006/relationships/customXml" Target="../ink/ink8417.xml"/><Relationship Id="rId111" Type="http://schemas.openxmlformats.org/officeDocument/2006/relationships/image" Target="../media/image905.png"/><Relationship Id="rId132" Type="http://schemas.openxmlformats.org/officeDocument/2006/relationships/customXml" Target="../ink/ink8439.xml"/><Relationship Id="rId15" Type="http://schemas.openxmlformats.org/officeDocument/2006/relationships/image" Target="../media/image1013.png"/><Relationship Id="rId36" Type="http://schemas.openxmlformats.org/officeDocument/2006/relationships/customXml" Target="../ink/ink8391.xml"/><Relationship Id="rId57" Type="http://schemas.openxmlformats.org/officeDocument/2006/relationships/image" Target="../media/image1034.png"/><Relationship Id="rId106" Type="http://schemas.openxmlformats.org/officeDocument/2006/relationships/customXml" Target="../ink/ink8426.xml"/><Relationship Id="rId127" Type="http://schemas.openxmlformats.org/officeDocument/2006/relationships/image" Target="../media/image1068.png"/><Relationship Id="rId10" Type="http://schemas.openxmlformats.org/officeDocument/2006/relationships/customXml" Target="../ink/ink8378.xml"/><Relationship Id="rId31" Type="http://schemas.openxmlformats.org/officeDocument/2006/relationships/image" Target="../media/image1021.png"/><Relationship Id="rId52" Type="http://schemas.openxmlformats.org/officeDocument/2006/relationships/customXml" Target="../ink/ink8399.xml"/><Relationship Id="rId73" Type="http://schemas.openxmlformats.org/officeDocument/2006/relationships/image" Target="../media/image1042.png"/><Relationship Id="rId78" Type="http://schemas.openxmlformats.org/officeDocument/2006/relationships/customXml" Target="../ink/ink8412.xml"/><Relationship Id="rId94" Type="http://schemas.openxmlformats.org/officeDocument/2006/relationships/customXml" Target="../ink/ink8420.xml"/><Relationship Id="rId99" Type="http://schemas.openxmlformats.org/officeDocument/2006/relationships/image" Target="../media/image1055.png"/><Relationship Id="rId101" Type="http://schemas.openxmlformats.org/officeDocument/2006/relationships/image" Target="../media/image1056.png"/><Relationship Id="rId122" Type="http://schemas.openxmlformats.org/officeDocument/2006/relationships/customXml" Target="../ink/ink8434.xml"/><Relationship Id="rId4" Type="http://schemas.openxmlformats.org/officeDocument/2006/relationships/customXml" Target="../ink/ink8375.xml"/><Relationship Id="rId9" Type="http://schemas.openxmlformats.org/officeDocument/2006/relationships/image" Target="../media/image1010.png"/><Relationship Id="rId26" Type="http://schemas.openxmlformats.org/officeDocument/2006/relationships/customXml" Target="../ink/ink8386.xml"/><Relationship Id="rId47" Type="http://schemas.openxmlformats.org/officeDocument/2006/relationships/image" Target="../media/image1029.png"/><Relationship Id="rId68" Type="http://schemas.openxmlformats.org/officeDocument/2006/relationships/customXml" Target="../ink/ink8407.xml"/><Relationship Id="rId89" Type="http://schemas.openxmlformats.org/officeDocument/2006/relationships/image" Target="../media/image1050.png"/><Relationship Id="rId112" Type="http://schemas.openxmlformats.org/officeDocument/2006/relationships/customXml" Target="../ink/ink8429.xml"/><Relationship Id="rId133" Type="http://schemas.openxmlformats.org/officeDocument/2006/relationships/image" Target="../media/image1071.png"/><Relationship Id="rId16" Type="http://schemas.openxmlformats.org/officeDocument/2006/relationships/customXml" Target="../ink/ink8381.xml"/></Relationships>
</file>

<file path=ppt/slides/_rels/slide1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63.png"/><Relationship Id="rId21" Type="http://schemas.openxmlformats.org/officeDocument/2006/relationships/image" Target="../media/image1016.png"/><Relationship Id="rId42" Type="http://schemas.openxmlformats.org/officeDocument/2006/relationships/customXml" Target="../ink/ink8465.xml"/><Relationship Id="rId63" Type="http://schemas.openxmlformats.org/officeDocument/2006/relationships/image" Target="../media/image1037.png"/><Relationship Id="rId84" Type="http://schemas.openxmlformats.org/officeDocument/2006/relationships/customXml" Target="../ink/ink8486.xml"/><Relationship Id="rId138" Type="http://schemas.openxmlformats.org/officeDocument/2006/relationships/image" Target="../media/image1073.png"/><Relationship Id="rId107" Type="http://schemas.openxmlformats.org/officeDocument/2006/relationships/image" Target="../media/image1059.png"/><Relationship Id="rId11" Type="http://schemas.openxmlformats.org/officeDocument/2006/relationships/image" Target="../media/image1011.png"/><Relationship Id="rId32" Type="http://schemas.openxmlformats.org/officeDocument/2006/relationships/customXml" Target="../ink/ink8460.xml"/><Relationship Id="rId53" Type="http://schemas.openxmlformats.org/officeDocument/2006/relationships/image" Target="../media/image1032.png"/><Relationship Id="rId74" Type="http://schemas.openxmlformats.org/officeDocument/2006/relationships/customXml" Target="../ink/ink8481.xml"/><Relationship Id="rId128" Type="http://schemas.openxmlformats.org/officeDocument/2006/relationships/customXml" Target="../ink/ink8508.xml"/><Relationship Id="rId149" Type="http://schemas.openxmlformats.org/officeDocument/2006/relationships/customXml" Target="../ink/ink8519.xml"/><Relationship Id="rId5" Type="http://schemas.openxmlformats.org/officeDocument/2006/relationships/image" Target="../media/image1008.png"/><Relationship Id="rId95" Type="http://schemas.openxmlformats.org/officeDocument/2006/relationships/image" Target="../media/image1053.png"/><Relationship Id="rId22" Type="http://schemas.openxmlformats.org/officeDocument/2006/relationships/customXml" Target="../ink/ink8455.xml"/><Relationship Id="rId43" Type="http://schemas.openxmlformats.org/officeDocument/2006/relationships/image" Target="../media/image1027.png"/><Relationship Id="rId64" Type="http://schemas.openxmlformats.org/officeDocument/2006/relationships/customXml" Target="../ink/ink8476.xml"/><Relationship Id="rId118" Type="http://schemas.openxmlformats.org/officeDocument/2006/relationships/customXml" Target="../ink/ink8503.xml"/><Relationship Id="rId139" Type="http://schemas.openxmlformats.org/officeDocument/2006/relationships/customXml" Target="../ink/ink8514.xml"/><Relationship Id="rId80" Type="http://schemas.openxmlformats.org/officeDocument/2006/relationships/customXml" Target="../ink/ink8484.xml"/><Relationship Id="rId85" Type="http://schemas.openxmlformats.org/officeDocument/2006/relationships/image" Target="../media/image1048.png"/><Relationship Id="rId150" Type="http://schemas.openxmlformats.org/officeDocument/2006/relationships/image" Target="../media/image1079.png"/><Relationship Id="rId155" Type="http://schemas.openxmlformats.org/officeDocument/2006/relationships/customXml" Target="../ink/ink8522.xml"/><Relationship Id="rId12" Type="http://schemas.openxmlformats.org/officeDocument/2006/relationships/customXml" Target="../ink/ink8450.xml"/><Relationship Id="rId17" Type="http://schemas.openxmlformats.org/officeDocument/2006/relationships/image" Target="../media/image1014.png"/><Relationship Id="rId33" Type="http://schemas.openxmlformats.org/officeDocument/2006/relationships/image" Target="../media/image1022.png"/><Relationship Id="rId38" Type="http://schemas.openxmlformats.org/officeDocument/2006/relationships/customXml" Target="../ink/ink8463.xml"/><Relationship Id="rId59" Type="http://schemas.openxmlformats.org/officeDocument/2006/relationships/image" Target="../media/image1035.png"/><Relationship Id="rId103" Type="http://schemas.openxmlformats.org/officeDocument/2006/relationships/image" Target="../media/image1057.png"/><Relationship Id="rId108" Type="http://schemas.openxmlformats.org/officeDocument/2006/relationships/customXml" Target="../ink/ink8498.xml"/><Relationship Id="rId124" Type="http://schemas.openxmlformats.org/officeDocument/2006/relationships/customXml" Target="../ink/ink8506.xml"/><Relationship Id="rId129" Type="http://schemas.openxmlformats.org/officeDocument/2006/relationships/image" Target="../media/image1069.png"/><Relationship Id="rId54" Type="http://schemas.openxmlformats.org/officeDocument/2006/relationships/customXml" Target="../ink/ink8471.xml"/><Relationship Id="rId70" Type="http://schemas.openxmlformats.org/officeDocument/2006/relationships/customXml" Target="../ink/ink8479.xml"/><Relationship Id="rId75" Type="http://schemas.openxmlformats.org/officeDocument/2006/relationships/image" Target="../media/image1043.png"/><Relationship Id="rId91" Type="http://schemas.openxmlformats.org/officeDocument/2006/relationships/image" Target="../media/image1051.png"/><Relationship Id="rId96" Type="http://schemas.openxmlformats.org/officeDocument/2006/relationships/customXml" Target="../ink/ink8492.xml"/><Relationship Id="rId140" Type="http://schemas.openxmlformats.org/officeDocument/2006/relationships/image" Target="../media/image1074.png"/><Relationship Id="rId145" Type="http://schemas.openxmlformats.org/officeDocument/2006/relationships/customXml" Target="../ink/ink8517.xml"/><Relationship Id="rId1" Type="http://schemas.openxmlformats.org/officeDocument/2006/relationships/slideLayout" Target="../slideLayouts/slideLayout2.xml"/><Relationship Id="rId6" Type="http://schemas.openxmlformats.org/officeDocument/2006/relationships/customXml" Target="../ink/ink8447.xml"/><Relationship Id="rId23" Type="http://schemas.openxmlformats.org/officeDocument/2006/relationships/image" Target="../media/image1017.png"/><Relationship Id="rId28" Type="http://schemas.openxmlformats.org/officeDocument/2006/relationships/customXml" Target="../ink/ink8458.xml"/><Relationship Id="rId49" Type="http://schemas.openxmlformats.org/officeDocument/2006/relationships/image" Target="../media/image1030.png"/><Relationship Id="rId114" Type="http://schemas.openxmlformats.org/officeDocument/2006/relationships/customXml" Target="../ink/ink8501.xml"/><Relationship Id="rId119" Type="http://schemas.openxmlformats.org/officeDocument/2006/relationships/image" Target="../media/image1064.png"/><Relationship Id="rId44" Type="http://schemas.openxmlformats.org/officeDocument/2006/relationships/customXml" Target="../ink/ink8466.xml"/><Relationship Id="rId60" Type="http://schemas.openxmlformats.org/officeDocument/2006/relationships/customXml" Target="../ink/ink8474.xml"/><Relationship Id="rId65" Type="http://schemas.openxmlformats.org/officeDocument/2006/relationships/image" Target="../media/image1038.png"/><Relationship Id="rId81" Type="http://schemas.openxmlformats.org/officeDocument/2006/relationships/image" Target="../media/image1046.png"/><Relationship Id="rId86" Type="http://schemas.openxmlformats.org/officeDocument/2006/relationships/customXml" Target="../ink/ink8487.xml"/><Relationship Id="rId130" Type="http://schemas.openxmlformats.org/officeDocument/2006/relationships/customXml" Target="../ink/ink8509.xml"/><Relationship Id="rId135" Type="http://schemas.openxmlformats.org/officeDocument/2006/relationships/customXml" Target="../ink/ink8512.xml"/><Relationship Id="rId151" Type="http://schemas.openxmlformats.org/officeDocument/2006/relationships/customXml" Target="../ink/ink8520.xml"/><Relationship Id="rId156" Type="http://schemas.openxmlformats.org/officeDocument/2006/relationships/image" Target="../media/image1082.png"/><Relationship Id="rId13" Type="http://schemas.openxmlformats.org/officeDocument/2006/relationships/image" Target="../media/image1012.png"/><Relationship Id="rId18" Type="http://schemas.openxmlformats.org/officeDocument/2006/relationships/customXml" Target="../ink/ink8453.xml"/><Relationship Id="rId39" Type="http://schemas.openxmlformats.org/officeDocument/2006/relationships/image" Target="../media/image1025.png"/><Relationship Id="rId109" Type="http://schemas.openxmlformats.org/officeDocument/2006/relationships/image" Target="../media/image1060.png"/><Relationship Id="rId34" Type="http://schemas.openxmlformats.org/officeDocument/2006/relationships/customXml" Target="../ink/ink8461.xml"/><Relationship Id="rId50" Type="http://schemas.openxmlformats.org/officeDocument/2006/relationships/customXml" Target="../ink/ink8469.xml"/><Relationship Id="rId55" Type="http://schemas.openxmlformats.org/officeDocument/2006/relationships/image" Target="../media/image1033.png"/><Relationship Id="rId76" Type="http://schemas.openxmlformats.org/officeDocument/2006/relationships/customXml" Target="../ink/ink8482.xml"/><Relationship Id="rId97" Type="http://schemas.openxmlformats.org/officeDocument/2006/relationships/image" Target="../media/image1054.png"/><Relationship Id="rId104" Type="http://schemas.openxmlformats.org/officeDocument/2006/relationships/customXml" Target="../ink/ink8496.xml"/><Relationship Id="rId120" Type="http://schemas.openxmlformats.org/officeDocument/2006/relationships/customXml" Target="../ink/ink8504.xml"/><Relationship Id="rId125" Type="http://schemas.openxmlformats.org/officeDocument/2006/relationships/image" Target="../media/image1067.png"/><Relationship Id="rId141" Type="http://schemas.openxmlformats.org/officeDocument/2006/relationships/customXml" Target="../ink/ink8515.xml"/><Relationship Id="rId146" Type="http://schemas.openxmlformats.org/officeDocument/2006/relationships/image" Target="../media/image1077.png"/><Relationship Id="rId7" Type="http://schemas.openxmlformats.org/officeDocument/2006/relationships/image" Target="../media/image1009.png"/><Relationship Id="rId71" Type="http://schemas.openxmlformats.org/officeDocument/2006/relationships/image" Target="../media/image1041.png"/><Relationship Id="rId92" Type="http://schemas.openxmlformats.org/officeDocument/2006/relationships/customXml" Target="../ink/ink8490.xml"/><Relationship Id="rId2" Type="http://schemas.openxmlformats.org/officeDocument/2006/relationships/customXml" Target="../ink/ink8445.xml"/><Relationship Id="rId29" Type="http://schemas.openxmlformats.org/officeDocument/2006/relationships/image" Target="../media/image1020.png"/><Relationship Id="rId24" Type="http://schemas.openxmlformats.org/officeDocument/2006/relationships/customXml" Target="../ink/ink8456.xml"/><Relationship Id="rId40" Type="http://schemas.openxmlformats.org/officeDocument/2006/relationships/customXml" Target="../ink/ink8464.xml"/><Relationship Id="rId45" Type="http://schemas.openxmlformats.org/officeDocument/2006/relationships/image" Target="../media/image1028.png"/><Relationship Id="rId66" Type="http://schemas.openxmlformats.org/officeDocument/2006/relationships/customXml" Target="../ink/ink8477.xml"/><Relationship Id="rId87" Type="http://schemas.openxmlformats.org/officeDocument/2006/relationships/image" Target="../media/image1049.png"/><Relationship Id="rId110" Type="http://schemas.openxmlformats.org/officeDocument/2006/relationships/customXml" Target="../ink/ink8499.xml"/><Relationship Id="rId115" Type="http://schemas.openxmlformats.org/officeDocument/2006/relationships/image" Target="../media/image1062.png"/><Relationship Id="rId131" Type="http://schemas.openxmlformats.org/officeDocument/2006/relationships/image" Target="../media/image1070.png"/><Relationship Id="rId136" Type="http://schemas.openxmlformats.org/officeDocument/2006/relationships/image" Target="../media/image1072.png"/><Relationship Id="rId157" Type="http://schemas.openxmlformats.org/officeDocument/2006/relationships/customXml" Target="../ink/ink8523.xml"/><Relationship Id="rId61" Type="http://schemas.openxmlformats.org/officeDocument/2006/relationships/image" Target="../media/image1036.png"/><Relationship Id="rId82" Type="http://schemas.openxmlformats.org/officeDocument/2006/relationships/customXml" Target="../ink/ink8485.xml"/><Relationship Id="rId152" Type="http://schemas.openxmlformats.org/officeDocument/2006/relationships/image" Target="../media/image1080.png"/><Relationship Id="rId19" Type="http://schemas.openxmlformats.org/officeDocument/2006/relationships/image" Target="../media/image1015.png"/><Relationship Id="rId14" Type="http://schemas.openxmlformats.org/officeDocument/2006/relationships/customXml" Target="../ink/ink8451.xml"/><Relationship Id="rId30" Type="http://schemas.openxmlformats.org/officeDocument/2006/relationships/customXml" Target="../ink/ink8459.xml"/><Relationship Id="rId35" Type="http://schemas.openxmlformats.org/officeDocument/2006/relationships/image" Target="../media/image1023.png"/><Relationship Id="rId56" Type="http://schemas.openxmlformats.org/officeDocument/2006/relationships/customXml" Target="../ink/ink8472.xml"/><Relationship Id="rId77" Type="http://schemas.openxmlformats.org/officeDocument/2006/relationships/image" Target="../media/image1044.png"/><Relationship Id="rId100" Type="http://schemas.openxmlformats.org/officeDocument/2006/relationships/customXml" Target="../ink/ink8494.xml"/><Relationship Id="rId105" Type="http://schemas.openxmlformats.org/officeDocument/2006/relationships/image" Target="../media/image1058.png"/><Relationship Id="rId126" Type="http://schemas.openxmlformats.org/officeDocument/2006/relationships/customXml" Target="../ink/ink8507.xml"/><Relationship Id="rId147" Type="http://schemas.openxmlformats.org/officeDocument/2006/relationships/customXml" Target="../ink/ink8518.xml"/><Relationship Id="rId8" Type="http://schemas.openxmlformats.org/officeDocument/2006/relationships/customXml" Target="../ink/ink8448.xml"/><Relationship Id="rId51" Type="http://schemas.openxmlformats.org/officeDocument/2006/relationships/image" Target="../media/image1031.png"/><Relationship Id="rId72" Type="http://schemas.openxmlformats.org/officeDocument/2006/relationships/customXml" Target="../ink/ink8480.xml"/><Relationship Id="rId93" Type="http://schemas.openxmlformats.org/officeDocument/2006/relationships/image" Target="../media/image1052.png"/><Relationship Id="rId98" Type="http://schemas.openxmlformats.org/officeDocument/2006/relationships/customXml" Target="../ink/ink8493.xml"/><Relationship Id="rId121" Type="http://schemas.openxmlformats.org/officeDocument/2006/relationships/image" Target="../media/image1065.png"/><Relationship Id="rId142" Type="http://schemas.openxmlformats.org/officeDocument/2006/relationships/image" Target="../media/image1075.png"/><Relationship Id="rId3" Type="http://schemas.openxmlformats.org/officeDocument/2006/relationships/image" Target="../media/image1007.png"/><Relationship Id="rId25" Type="http://schemas.openxmlformats.org/officeDocument/2006/relationships/image" Target="../media/image1018.png"/><Relationship Id="rId46" Type="http://schemas.openxmlformats.org/officeDocument/2006/relationships/customXml" Target="../ink/ink8467.xml"/><Relationship Id="rId67" Type="http://schemas.openxmlformats.org/officeDocument/2006/relationships/image" Target="../media/image1039.png"/><Relationship Id="rId116" Type="http://schemas.openxmlformats.org/officeDocument/2006/relationships/customXml" Target="../ink/ink8502.xml"/><Relationship Id="rId137" Type="http://schemas.openxmlformats.org/officeDocument/2006/relationships/customXml" Target="../ink/ink8513.xml"/><Relationship Id="rId158" Type="http://schemas.openxmlformats.org/officeDocument/2006/relationships/image" Target="../media/image1083.png"/><Relationship Id="rId20" Type="http://schemas.openxmlformats.org/officeDocument/2006/relationships/customXml" Target="../ink/ink8454.xml"/><Relationship Id="rId41" Type="http://schemas.openxmlformats.org/officeDocument/2006/relationships/image" Target="../media/image1026.png"/><Relationship Id="rId62" Type="http://schemas.openxmlformats.org/officeDocument/2006/relationships/customXml" Target="../ink/ink8475.xml"/><Relationship Id="rId83" Type="http://schemas.openxmlformats.org/officeDocument/2006/relationships/image" Target="../media/image1047.png"/><Relationship Id="rId88" Type="http://schemas.openxmlformats.org/officeDocument/2006/relationships/customXml" Target="../ink/ink8488.xml"/><Relationship Id="rId111" Type="http://schemas.openxmlformats.org/officeDocument/2006/relationships/image" Target="../media/image905.png"/><Relationship Id="rId132" Type="http://schemas.openxmlformats.org/officeDocument/2006/relationships/customXml" Target="../ink/ink8510.xml"/><Relationship Id="rId153" Type="http://schemas.openxmlformats.org/officeDocument/2006/relationships/customXml" Target="../ink/ink8521.xml"/><Relationship Id="rId15" Type="http://schemas.openxmlformats.org/officeDocument/2006/relationships/image" Target="../media/image1013.png"/><Relationship Id="rId36" Type="http://schemas.openxmlformats.org/officeDocument/2006/relationships/customXml" Target="../ink/ink8462.xml"/><Relationship Id="rId57" Type="http://schemas.openxmlformats.org/officeDocument/2006/relationships/image" Target="../media/image1034.png"/><Relationship Id="rId106" Type="http://schemas.openxmlformats.org/officeDocument/2006/relationships/customXml" Target="../ink/ink8497.xml"/><Relationship Id="rId127" Type="http://schemas.openxmlformats.org/officeDocument/2006/relationships/image" Target="../media/image1068.png"/><Relationship Id="rId10" Type="http://schemas.openxmlformats.org/officeDocument/2006/relationships/customXml" Target="../ink/ink8449.xml"/><Relationship Id="rId31" Type="http://schemas.openxmlformats.org/officeDocument/2006/relationships/image" Target="../media/image1021.png"/><Relationship Id="rId52" Type="http://schemas.openxmlformats.org/officeDocument/2006/relationships/customXml" Target="../ink/ink8470.xml"/><Relationship Id="rId73" Type="http://schemas.openxmlformats.org/officeDocument/2006/relationships/image" Target="../media/image1042.png"/><Relationship Id="rId78" Type="http://schemas.openxmlformats.org/officeDocument/2006/relationships/customXml" Target="../ink/ink8483.xml"/><Relationship Id="rId94" Type="http://schemas.openxmlformats.org/officeDocument/2006/relationships/customXml" Target="../ink/ink8491.xml"/><Relationship Id="rId99" Type="http://schemas.openxmlformats.org/officeDocument/2006/relationships/image" Target="../media/image1055.png"/><Relationship Id="rId101" Type="http://schemas.openxmlformats.org/officeDocument/2006/relationships/image" Target="../media/image1056.png"/><Relationship Id="rId122" Type="http://schemas.openxmlformats.org/officeDocument/2006/relationships/customXml" Target="../ink/ink8505.xml"/><Relationship Id="rId143" Type="http://schemas.openxmlformats.org/officeDocument/2006/relationships/customXml" Target="../ink/ink8516.xml"/><Relationship Id="rId148" Type="http://schemas.openxmlformats.org/officeDocument/2006/relationships/image" Target="../media/image1078.png"/><Relationship Id="rId4" Type="http://schemas.openxmlformats.org/officeDocument/2006/relationships/customXml" Target="../ink/ink8446.xml"/><Relationship Id="rId9" Type="http://schemas.openxmlformats.org/officeDocument/2006/relationships/image" Target="../media/image1010.png"/><Relationship Id="rId26" Type="http://schemas.openxmlformats.org/officeDocument/2006/relationships/customXml" Target="../ink/ink8457.xml"/><Relationship Id="rId47" Type="http://schemas.openxmlformats.org/officeDocument/2006/relationships/image" Target="../media/image1029.png"/><Relationship Id="rId68" Type="http://schemas.openxmlformats.org/officeDocument/2006/relationships/customXml" Target="../ink/ink8478.xml"/><Relationship Id="rId89" Type="http://schemas.openxmlformats.org/officeDocument/2006/relationships/image" Target="../media/image1050.png"/><Relationship Id="rId112" Type="http://schemas.openxmlformats.org/officeDocument/2006/relationships/customXml" Target="../ink/ink8500.xml"/><Relationship Id="rId133" Type="http://schemas.openxmlformats.org/officeDocument/2006/relationships/image" Target="../media/image1071.png"/><Relationship Id="rId154" Type="http://schemas.openxmlformats.org/officeDocument/2006/relationships/image" Target="../media/image1081.png"/><Relationship Id="rId16" Type="http://schemas.openxmlformats.org/officeDocument/2006/relationships/customXml" Target="../ink/ink8452.xml"/><Relationship Id="rId37" Type="http://schemas.openxmlformats.org/officeDocument/2006/relationships/image" Target="../media/image1024.png"/><Relationship Id="rId58" Type="http://schemas.openxmlformats.org/officeDocument/2006/relationships/customXml" Target="../ink/ink8473.xml"/><Relationship Id="rId79" Type="http://schemas.openxmlformats.org/officeDocument/2006/relationships/image" Target="../media/image1045.png"/><Relationship Id="rId102" Type="http://schemas.openxmlformats.org/officeDocument/2006/relationships/customXml" Target="../ink/ink8495.xml"/><Relationship Id="rId123" Type="http://schemas.openxmlformats.org/officeDocument/2006/relationships/image" Target="../media/image1066.png"/><Relationship Id="rId144" Type="http://schemas.openxmlformats.org/officeDocument/2006/relationships/image" Target="../media/image1076.png"/><Relationship Id="rId90" Type="http://schemas.openxmlformats.org/officeDocument/2006/relationships/customXml" Target="../ink/ink8489.xml"/><Relationship Id="rId27" Type="http://schemas.openxmlformats.org/officeDocument/2006/relationships/image" Target="../media/image1019.png"/><Relationship Id="rId48" Type="http://schemas.openxmlformats.org/officeDocument/2006/relationships/customXml" Target="../ink/ink8468.xml"/><Relationship Id="rId69" Type="http://schemas.openxmlformats.org/officeDocument/2006/relationships/image" Target="../media/image1040.png"/><Relationship Id="rId113" Type="http://schemas.openxmlformats.org/officeDocument/2006/relationships/image" Target="../media/image1061.png"/><Relationship Id="rId134" Type="http://schemas.openxmlformats.org/officeDocument/2006/relationships/customXml" Target="../ink/ink8511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40441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E0715031-5BDE-495D-BA86-334934E02A94}"/>
                  </a:ext>
                </a:extLst>
              </p14:cNvPr>
              <p14:cNvContentPartPr/>
              <p14:nvPr/>
            </p14:nvContentPartPr>
            <p14:xfrm>
              <a:off x="984000" y="841840"/>
              <a:ext cx="2195280" cy="2843640"/>
            </p14:xfrm>
          </p:contentPart>
        </mc:Choice>
        <mc:Fallback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E0715031-5BDE-495D-BA86-334934E02A9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975359" y="832841"/>
                <a:ext cx="2212923" cy="2861278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5250841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E0715031-5BDE-495D-BA86-334934E02A94}"/>
                  </a:ext>
                </a:extLst>
              </p14:cNvPr>
              <p14:cNvContentPartPr/>
              <p14:nvPr/>
            </p14:nvContentPartPr>
            <p14:xfrm>
              <a:off x="984000" y="841840"/>
              <a:ext cx="2195280" cy="2843640"/>
            </p14:xfrm>
          </p:contentPart>
        </mc:Choice>
        <mc:Fallback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E0715031-5BDE-495D-BA86-334934E02A9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975359" y="832841"/>
                <a:ext cx="2212923" cy="28612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40FFD6B-FA2E-41F7-9CFD-2E619F419E8E}"/>
                  </a:ext>
                </a:extLst>
              </p14:cNvPr>
              <p14:cNvContentPartPr/>
              <p14:nvPr/>
            </p14:nvContentPartPr>
            <p14:xfrm>
              <a:off x="3885960" y="834280"/>
              <a:ext cx="941400" cy="5443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40FFD6B-FA2E-41F7-9CFD-2E619F419E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77320" y="825280"/>
                <a:ext cx="959040" cy="56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4032480" y="1485160"/>
              <a:ext cx="2358000" cy="230400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023839" y="1476160"/>
                <a:ext cx="2375643" cy="2321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0330046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51680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14:cNvPr>
              <p14:cNvContentPartPr/>
              <p14:nvPr/>
            </p14:nvContentPartPr>
            <p14:xfrm>
              <a:off x="2757000" y="2267080"/>
              <a:ext cx="713880" cy="468000"/>
            </p14:xfrm>
          </p:contentPart>
        </mc:Choice>
        <mc:Fallback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48000" y="2258440"/>
                <a:ext cx="7315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14:cNvPr>
              <p14:cNvContentPartPr/>
              <p14:nvPr/>
            </p14:nvContentPartPr>
            <p14:xfrm>
              <a:off x="334560" y="2093920"/>
              <a:ext cx="2172600" cy="7747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25560" y="2084924"/>
                <a:ext cx="2190240" cy="7923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14:cNvPr>
              <p14:cNvContentPartPr/>
              <p14:nvPr/>
            </p14:nvContentPartPr>
            <p14:xfrm>
              <a:off x="4063800" y="2286880"/>
              <a:ext cx="944640" cy="40464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54800" y="2278240"/>
                <a:ext cx="9622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14:cNvPr>
              <p14:cNvContentPartPr/>
              <p14:nvPr/>
            </p14:nvContentPartPr>
            <p14:xfrm>
              <a:off x="3743040" y="2271040"/>
              <a:ext cx="165600" cy="50940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734400" y="2262040"/>
                <a:ext cx="183240" cy="527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41489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14:cNvPr>
              <p14:cNvContentPartPr/>
              <p14:nvPr/>
            </p14:nvContentPartPr>
            <p14:xfrm>
              <a:off x="2757000" y="2267080"/>
              <a:ext cx="713880" cy="468000"/>
            </p14:xfrm>
          </p:contentPart>
        </mc:Choice>
        <mc:Fallback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48000" y="2258440"/>
                <a:ext cx="7315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14:cNvPr>
              <p14:cNvContentPartPr/>
              <p14:nvPr/>
            </p14:nvContentPartPr>
            <p14:xfrm>
              <a:off x="334560" y="2093920"/>
              <a:ext cx="2172600" cy="7747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25560" y="2084924"/>
                <a:ext cx="2190240" cy="7923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14:cNvPr>
              <p14:cNvContentPartPr/>
              <p14:nvPr/>
            </p14:nvContentPartPr>
            <p14:xfrm>
              <a:off x="4063800" y="2286880"/>
              <a:ext cx="944640" cy="40464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54800" y="2278240"/>
                <a:ext cx="9622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14:cNvPr>
              <p14:cNvContentPartPr/>
              <p14:nvPr/>
            </p14:nvContentPartPr>
            <p14:xfrm>
              <a:off x="3743040" y="2271040"/>
              <a:ext cx="165600" cy="50940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734400" y="2262040"/>
                <a:ext cx="183240" cy="52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4E6ED509-0C4E-49A1-8870-FCC1AED43BDA}"/>
                  </a:ext>
                </a:extLst>
              </p14:cNvPr>
              <p14:cNvContentPartPr/>
              <p14:nvPr/>
            </p14:nvContentPartPr>
            <p14:xfrm>
              <a:off x="3875520" y="2578480"/>
              <a:ext cx="1825920" cy="1079280"/>
            </p14:xfrm>
          </p:contentPart>
        </mc:Choice>
        <mc:Fallback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4E6ED509-0C4E-49A1-8870-FCC1AED43BDA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866522" y="2569840"/>
                <a:ext cx="1843557" cy="10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7D1214F-2689-467A-9CEB-2B4963C423F2}"/>
                  </a:ext>
                </a:extLst>
              </p14:cNvPr>
              <p14:cNvContentPartPr/>
              <p14:nvPr/>
            </p14:nvContentPartPr>
            <p14:xfrm>
              <a:off x="5963160" y="2599360"/>
              <a:ext cx="1452240" cy="643680"/>
            </p14:xfrm>
          </p:contentPart>
        </mc:Choice>
        <mc:Fallback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7D1214F-2689-467A-9CEB-2B4963C423F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54162" y="2590720"/>
                <a:ext cx="1469876" cy="661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1219009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14:cNvPr>
              <p14:cNvContentPartPr/>
              <p14:nvPr/>
            </p14:nvContentPartPr>
            <p14:xfrm>
              <a:off x="2757000" y="2267080"/>
              <a:ext cx="713880" cy="468000"/>
            </p14:xfrm>
          </p:contentPart>
        </mc:Choice>
        <mc:Fallback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48000" y="2258440"/>
                <a:ext cx="7315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14:cNvPr>
              <p14:cNvContentPartPr/>
              <p14:nvPr/>
            </p14:nvContentPartPr>
            <p14:xfrm>
              <a:off x="334560" y="2093920"/>
              <a:ext cx="2172600" cy="7747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25560" y="2084924"/>
                <a:ext cx="2190240" cy="7923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14:cNvPr>
              <p14:cNvContentPartPr/>
              <p14:nvPr/>
            </p14:nvContentPartPr>
            <p14:xfrm>
              <a:off x="4063800" y="2286880"/>
              <a:ext cx="944640" cy="40464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54800" y="2278240"/>
                <a:ext cx="9622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14:cNvPr>
              <p14:cNvContentPartPr/>
              <p14:nvPr/>
            </p14:nvContentPartPr>
            <p14:xfrm>
              <a:off x="3743040" y="2271040"/>
              <a:ext cx="165600" cy="50940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734400" y="2262040"/>
                <a:ext cx="183240" cy="52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14:cNvPr>
              <p14:cNvContentPartPr/>
              <p14:nvPr/>
            </p14:nvContentPartPr>
            <p14:xfrm>
              <a:off x="363360" y="3108760"/>
              <a:ext cx="1609560" cy="684000"/>
            </p14:xfrm>
          </p:contentPart>
        </mc:Choice>
        <mc:Fallback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4362" y="3099765"/>
                <a:ext cx="1627196" cy="7016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14:cNvPr>
              <p14:cNvContentPartPr/>
              <p14:nvPr/>
            </p14:nvContentPartPr>
            <p14:xfrm>
              <a:off x="2220960" y="3241240"/>
              <a:ext cx="146520" cy="383760"/>
            </p14:xfrm>
          </p:contentPart>
        </mc:Choice>
        <mc:Fallback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211960" y="3232240"/>
                <a:ext cx="16416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14:cNvPr>
              <p14:cNvContentPartPr/>
              <p14:nvPr/>
            </p14:nvContentPartPr>
            <p14:xfrm>
              <a:off x="2350560" y="3193000"/>
              <a:ext cx="193680" cy="305640"/>
            </p14:xfrm>
          </p:contentPart>
        </mc:Choice>
        <mc:Fallback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341560" y="3184000"/>
                <a:ext cx="21132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14:cNvPr>
              <p14:cNvContentPartPr/>
              <p14:nvPr/>
            </p14:nvContentPartPr>
            <p14:xfrm>
              <a:off x="2609040" y="3382720"/>
              <a:ext cx="101160" cy="13140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00040" y="3373720"/>
                <a:ext cx="118800" cy="14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14:cNvPr>
              <p14:cNvContentPartPr/>
              <p14:nvPr/>
            </p14:nvContentPartPr>
            <p14:xfrm>
              <a:off x="2763120" y="3336640"/>
              <a:ext cx="134640" cy="186480"/>
            </p14:xfrm>
          </p:contentPart>
        </mc:Choice>
        <mc:Fallback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4120" y="3328000"/>
                <a:ext cx="15228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14:cNvPr>
              <p14:cNvContentPartPr/>
              <p14:nvPr/>
            </p14:nvContentPartPr>
            <p14:xfrm>
              <a:off x="3037080" y="3235840"/>
              <a:ext cx="217800" cy="318600"/>
            </p14:xfrm>
          </p:contentPart>
        </mc:Choice>
        <mc:Fallback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028440" y="3227200"/>
                <a:ext cx="23544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14:cNvPr>
              <p14:cNvContentPartPr/>
              <p14:nvPr/>
            </p14:nvContentPartPr>
            <p14:xfrm>
              <a:off x="3296280" y="3213520"/>
              <a:ext cx="208440" cy="107640"/>
            </p14:xfrm>
          </p:contentPart>
        </mc:Choice>
        <mc:Fallback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287280" y="3204520"/>
                <a:ext cx="2260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14:cNvPr>
              <p14:cNvContentPartPr/>
              <p14:nvPr/>
            </p14:nvContentPartPr>
            <p14:xfrm>
              <a:off x="3546120" y="3091480"/>
              <a:ext cx="276120" cy="224280"/>
            </p14:xfrm>
          </p:contentPart>
        </mc:Choice>
        <mc:Fallback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37120" y="3082840"/>
                <a:ext cx="2937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14:cNvPr>
              <p14:cNvContentPartPr/>
              <p14:nvPr/>
            </p14:nvContentPartPr>
            <p14:xfrm>
              <a:off x="334560" y="3721120"/>
              <a:ext cx="3677040" cy="46800"/>
            </p14:xfrm>
          </p:contentPart>
        </mc:Choice>
        <mc:Fallback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25560" y="3712120"/>
                <a:ext cx="369468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14:cNvPr>
              <p14:cNvContentPartPr/>
              <p14:nvPr/>
            </p14:nvContentPartPr>
            <p14:xfrm>
              <a:off x="4064520" y="3372280"/>
              <a:ext cx="26640" cy="28080"/>
            </p14:xfrm>
          </p:contentPart>
        </mc:Choice>
        <mc:Fallback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55880" y="3363640"/>
                <a:ext cx="442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14:cNvPr>
              <p14:cNvContentPartPr/>
              <p14:nvPr/>
            </p14:nvContentPartPr>
            <p14:xfrm>
              <a:off x="4062360" y="3570280"/>
              <a:ext cx="29160" cy="22680"/>
            </p14:xfrm>
          </p:contentPart>
        </mc:Choice>
        <mc:Fallback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53720" y="3561280"/>
                <a:ext cx="468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14:cNvPr>
              <p14:cNvContentPartPr/>
              <p14:nvPr/>
            </p14:nvContentPartPr>
            <p14:xfrm>
              <a:off x="4477080" y="3245200"/>
              <a:ext cx="95040" cy="468360"/>
            </p14:xfrm>
          </p:contentPart>
        </mc:Choice>
        <mc:Fallback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8440" y="3236560"/>
                <a:ext cx="112680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14:cNvPr>
              <p14:cNvContentPartPr/>
              <p14:nvPr/>
            </p14:nvContentPartPr>
            <p14:xfrm>
              <a:off x="4682640" y="3242680"/>
              <a:ext cx="885600" cy="505080"/>
            </p14:xfrm>
          </p:contentPart>
        </mc:Choice>
        <mc:Fallback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673640" y="3233680"/>
                <a:ext cx="903240" cy="522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326341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14:cNvPr>
              <p14:cNvContentPartPr/>
              <p14:nvPr/>
            </p14:nvContentPartPr>
            <p14:xfrm>
              <a:off x="2757000" y="2267080"/>
              <a:ext cx="713880" cy="468000"/>
            </p14:xfrm>
          </p:contentPart>
        </mc:Choice>
        <mc:Fallback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48000" y="2258440"/>
                <a:ext cx="7315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14:cNvPr>
              <p14:cNvContentPartPr/>
              <p14:nvPr/>
            </p14:nvContentPartPr>
            <p14:xfrm>
              <a:off x="334560" y="2093920"/>
              <a:ext cx="2172600" cy="7747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25560" y="2084924"/>
                <a:ext cx="2190240" cy="7923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14:cNvPr>
              <p14:cNvContentPartPr/>
              <p14:nvPr/>
            </p14:nvContentPartPr>
            <p14:xfrm>
              <a:off x="4063800" y="2286880"/>
              <a:ext cx="944640" cy="40464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54800" y="2278240"/>
                <a:ext cx="9622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14:cNvPr>
              <p14:cNvContentPartPr/>
              <p14:nvPr/>
            </p14:nvContentPartPr>
            <p14:xfrm>
              <a:off x="3743040" y="2271040"/>
              <a:ext cx="165600" cy="50940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734400" y="2262040"/>
                <a:ext cx="183240" cy="52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14:cNvPr>
              <p14:cNvContentPartPr/>
              <p14:nvPr/>
            </p14:nvContentPartPr>
            <p14:xfrm>
              <a:off x="363360" y="3108760"/>
              <a:ext cx="1609560" cy="684000"/>
            </p14:xfrm>
          </p:contentPart>
        </mc:Choice>
        <mc:Fallback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4362" y="3099765"/>
                <a:ext cx="1627196" cy="7016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14:cNvPr>
              <p14:cNvContentPartPr/>
              <p14:nvPr/>
            </p14:nvContentPartPr>
            <p14:xfrm>
              <a:off x="2220960" y="3241240"/>
              <a:ext cx="146520" cy="383760"/>
            </p14:xfrm>
          </p:contentPart>
        </mc:Choice>
        <mc:Fallback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211960" y="3232240"/>
                <a:ext cx="16416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14:cNvPr>
              <p14:cNvContentPartPr/>
              <p14:nvPr/>
            </p14:nvContentPartPr>
            <p14:xfrm>
              <a:off x="2350560" y="3193000"/>
              <a:ext cx="193680" cy="305640"/>
            </p14:xfrm>
          </p:contentPart>
        </mc:Choice>
        <mc:Fallback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341560" y="3184000"/>
                <a:ext cx="21132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14:cNvPr>
              <p14:cNvContentPartPr/>
              <p14:nvPr/>
            </p14:nvContentPartPr>
            <p14:xfrm>
              <a:off x="2609040" y="3382720"/>
              <a:ext cx="101160" cy="13140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00040" y="3373720"/>
                <a:ext cx="118800" cy="14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14:cNvPr>
              <p14:cNvContentPartPr/>
              <p14:nvPr/>
            </p14:nvContentPartPr>
            <p14:xfrm>
              <a:off x="2763120" y="3336640"/>
              <a:ext cx="134640" cy="186480"/>
            </p14:xfrm>
          </p:contentPart>
        </mc:Choice>
        <mc:Fallback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4120" y="3328000"/>
                <a:ext cx="15228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14:cNvPr>
              <p14:cNvContentPartPr/>
              <p14:nvPr/>
            </p14:nvContentPartPr>
            <p14:xfrm>
              <a:off x="3037080" y="3235840"/>
              <a:ext cx="217800" cy="318600"/>
            </p14:xfrm>
          </p:contentPart>
        </mc:Choice>
        <mc:Fallback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028440" y="3227200"/>
                <a:ext cx="23544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14:cNvPr>
              <p14:cNvContentPartPr/>
              <p14:nvPr/>
            </p14:nvContentPartPr>
            <p14:xfrm>
              <a:off x="3296280" y="3213520"/>
              <a:ext cx="208440" cy="107640"/>
            </p14:xfrm>
          </p:contentPart>
        </mc:Choice>
        <mc:Fallback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287280" y="3204520"/>
                <a:ext cx="2260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14:cNvPr>
              <p14:cNvContentPartPr/>
              <p14:nvPr/>
            </p14:nvContentPartPr>
            <p14:xfrm>
              <a:off x="3546120" y="3091480"/>
              <a:ext cx="276120" cy="224280"/>
            </p14:xfrm>
          </p:contentPart>
        </mc:Choice>
        <mc:Fallback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37120" y="3082840"/>
                <a:ext cx="2937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14:cNvPr>
              <p14:cNvContentPartPr/>
              <p14:nvPr/>
            </p14:nvContentPartPr>
            <p14:xfrm>
              <a:off x="334560" y="3721120"/>
              <a:ext cx="3677040" cy="46800"/>
            </p14:xfrm>
          </p:contentPart>
        </mc:Choice>
        <mc:Fallback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25560" y="3712120"/>
                <a:ext cx="369468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14:cNvPr>
              <p14:cNvContentPartPr/>
              <p14:nvPr/>
            </p14:nvContentPartPr>
            <p14:xfrm>
              <a:off x="4064520" y="3372280"/>
              <a:ext cx="26640" cy="28080"/>
            </p14:xfrm>
          </p:contentPart>
        </mc:Choice>
        <mc:Fallback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55880" y="3363640"/>
                <a:ext cx="442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14:cNvPr>
              <p14:cNvContentPartPr/>
              <p14:nvPr/>
            </p14:nvContentPartPr>
            <p14:xfrm>
              <a:off x="4062360" y="3570280"/>
              <a:ext cx="29160" cy="22680"/>
            </p14:xfrm>
          </p:contentPart>
        </mc:Choice>
        <mc:Fallback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53720" y="3561280"/>
                <a:ext cx="468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14:cNvPr>
              <p14:cNvContentPartPr/>
              <p14:nvPr/>
            </p14:nvContentPartPr>
            <p14:xfrm>
              <a:off x="4477080" y="3245200"/>
              <a:ext cx="95040" cy="468360"/>
            </p14:xfrm>
          </p:contentPart>
        </mc:Choice>
        <mc:Fallback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8440" y="3236560"/>
                <a:ext cx="112680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14:cNvPr>
              <p14:cNvContentPartPr/>
              <p14:nvPr/>
            </p14:nvContentPartPr>
            <p14:xfrm>
              <a:off x="4682640" y="3242680"/>
              <a:ext cx="885600" cy="505080"/>
            </p14:xfrm>
          </p:contentPart>
        </mc:Choice>
        <mc:Fallback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673640" y="3233680"/>
                <a:ext cx="90324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1C55BA8-87F1-4690-82F1-396E9A255FAE}"/>
                  </a:ext>
                </a:extLst>
              </p14:cNvPr>
              <p14:cNvContentPartPr/>
              <p14:nvPr/>
            </p14:nvContentPartPr>
            <p14:xfrm>
              <a:off x="5162520" y="4285600"/>
              <a:ext cx="16200" cy="17640"/>
            </p14:xfrm>
          </p:contentPart>
        </mc:Choice>
        <mc:Fallback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1C55BA8-87F1-4690-82F1-396E9A255FA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153520" y="4276960"/>
                <a:ext cx="3384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EFB862F-8A21-4767-86BC-0C2CABB3161C}"/>
                  </a:ext>
                </a:extLst>
              </p14:cNvPr>
              <p14:cNvContentPartPr/>
              <p14:nvPr/>
            </p14:nvContentPartPr>
            <p14:xfrm>
              <a:off x="5133000" y="4444720"/>
              <a:ext cx="29520" cy="42480"/>
            </p14:xfrm>
          </p:contentPart>
        </mc:Choice>
        <mc:Fallback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EFB862F-8A21-4767-86BC-0C2CABB3161C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124360" y="4436080"/>
                <a:ext cx="4716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0677973-2726-44E3-86A6-5CDB3EFE464B}"/>
                  </a:ext>
                </a:extLst>
              </p14:cNvPr>
              <p14:cNvContentPartPr/>
              <p14:nvPr/>
            </p14:nvContentPartPr>
            <p14:xfrm>
              <a:off x="5587320" y="4258960"/>
              <a:ext cx="1364040" cy="382320"/>
            </p14:xfrm>
          </p:contentPart>
        </mc:Choice>
        <mc:Fallback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0677973-2726-44E3-86A6-5CDB3EFE464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578680" y="4249960"/>
                <a:ext cx="138168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B68DC19-2031-4184-957E-2C2297FC58ED}"/>
                  </a:ext>
                </a:extLst>
              </p14:cNvPr>
              <p14:cNvContentPartPr/>
              <p14:nvPr/>
            </p14:nvContentPartPr>
            <p14:xfrm>
              <a:off x="430680" y="4073560"/>
              <a:ext cx="4381560" cy="695160"/>
            </p14:xfrm>
          </p:contentPart>
        </mc:Choice>
        <mc:Fallback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B68DC19-2031-4184-957E-2C2297FC58ED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21680" y="4064924"/>
                <a:ext cx="4399200" cy="71279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6154978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14:cNvPr>
              <p14:cNvContentPartPr/>
              <p14:nvPr/>
            </p14:nvContentPartPr>
            <p14:xfrm>
              <a:off x="7432320" y="142000"/>
              <a:ext cx="1151280" cy="620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2A5D6CF-3BD2-47FA-A473-353844AB369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414320" y="124000"/>
                <a:ext cx="1186920" cy="65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14:cNvPr>
              <p14:cNvContentPartPr/>
              <p14:nvPr/>
            </p14:nvContentPartPr>
            <p14:xfrm>
              <a:off x="441120" y="346480"/>
              <a:ext cx="1514880" cy="680400"/>
            </p14:xfrm>
          </p:contentPart>
        </mc:Choice>
        <mc:Fallback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1B6A3-04CB-41A3-B16A-08F2D3312E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32478" y="337485"/>
                <a:ext cx="1532524" cy="698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14:cNvPr>
              <p14:cNvContentPartPr/>
              <p14:nvPr/>
            </p14:nvContentPartPr>
            <p14:xfrm>
              <a:off x="3475920" y="381040"/>
              <a:ext cx="169200" cy="530640"/>
            </p14:xfrm>
          </p:contentPart>
        </mc:Choice>
        <mc:Fallback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D4318F-BF8C-4451-891A-EDA8A863CC1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467280" y="372040"/>
                <a:ext cx="186840" cy="54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14:cNvPr>
              <p14:cNvContentPartPr/>
              <p14:nvPr/>
            </p14:nvContentPartPr>
            <p14:xfrm>
              <a:off x="2212320" y="373120"/>
              <a:ext cx="984240" cy="515160"/>
            </p14:xfrm>
          </p:contentPart>
        </mc:Choice>
        <mc:Fallback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7594A71C-0050-46DB-ADF6-6F068DAFF94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203320" y="364120"/>
                <a:ext cx="100188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14:cNvPr>
              <p14:cNvContentPartPr/>
              <p14:nvPr/>
            </p14:nvContentPartPr>
            <p14:xfrm>
              <a:off x="4518840" y="394000"/>
              <a:ext cx="37800" cy="416520"/>
            </p14:xfrm>
          </p:contentPart>
        </mc:Choice>
        <mc:Fallback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AB2DC35A-FA0D-48D9-B3A1-8C0A2C59E075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510200" y="385360"/>
                <a:ext cx="5544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14:cNvPr>
              <p14:cNvContentPartPr/>
              <p14:nvPr/>
            </p14:nvContentPartPr>
            <p14:xfrm>
              <a:off x="3925200" y="409120"/>
              <a:ext cx="465480" cy="428400"/>
            </p14:xfrm>
          </p:contentPart>
        </mc:Choice>
        <mc:Fallback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51A544-0B84-4620-8A73-65A761E54DD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916560" y="400120"/>
                <a:ext cx="483120" cy="44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14:cNvPr>
              <p14:cNvContentPartPr/>
              <p14:nvPr/>
            </p14:nvContentPartPr>
            <p14:xfrm>
              <a:off x="5949840" y="2408920"/>
              <a:ext cx="360" cy="360"/>
            </p14:xfrm>
          </p:contentPart>
        </mc:Choice>
        <mc:Fallback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6F77D39D-826E-4CBA-B674-CDCD2AE81AA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40840" y="2399920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14:cNvPr>
              <p14:cNvContentPartPr/>
              <p14:nvPr/>
            </p14:nvContentPartPr>
            <p14:xfrm>
              <a:off x="4419480" y="1291480"/>
              <a:ext cx="17640" cy="406080"/>
            </p14:xfrm>
          </p:contentPart>
        </mc:Choice>
        <mc:Fallback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1AB8A69-F005-421C-918B-A315B263AB8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410840" y="1282840"/>
                <a:ext cx="3528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14:cNvPr>
              <p14:cNvContentPartPr/>
              <p14:nvPr/>
            </p14:nvContentPartPr>
            <p14:xfrm>
              <a:off x="3668160" y="1336480"/>
              <a:ext cx="569520" cy="440640"/>
            </p14:xfrm>
          </p:contentPart>
        </mc:Choice>
        <mc:Fallback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08EC936-0AB7-41F3-AF4D-A82844DD2AC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659160" y="1327833"/>
                <a:ext cx="587160" cy="4582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14:cNvPr>
              <p14:cNvContentPartPr/>
              <p14:nvPr/>
            </p14:nvContentPartPr>
            <p14:xfrm>
              <a:off x="366240" y="1307680"/>
              <a:ext cx="2836080" cy="700560"/>
            </p14:xfrm>
          </p:contentPart>
        </mc:Choice>
        <mc:Fallback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8E3282D-8B3C-4C60-ACB3-D3B23AAA606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57600" y="1299036"/>
                <a:ext cx="2853720" cy="718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14:cNvPr>
              <p14:cNvContentPartPr/>
              <p14:nvPr/>
            </p14:nvContentPartPr>
            <p14:xfrm>
              <a:off x="2757000" y="2267080"/>
              <a:ext cx="713880" cy="468000"/>
            </p14:xfrm>
          </p:contentPart>
        </mc:Choice>
        <mc:Fallback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C2C4175D-F262-463E-83EC-8AEF50DC792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748000" y="2258440"/>
                <a:ext cx="7315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14:cNvPr>
              <p14:cNvContentPartPr/>
              <p14:nvPr/>
            </p14:nvContentPartPr>
            <p14:xfrm>
              <a:off x="334560" y="2093920"/>
              <a:ext cx="2172600" cy="774720"/>
            </p14:xfrm>
          </p:contentPart>
        </mc:Choice>
        <mc:Fallback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C9C000C3-C01D-410E-B480-47845CA1EE1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25560" y="2084924"/>
                <a:ext cx="2190240" cy="7923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14:cNvPr>
              <p14:cNvContentPartPr/>
              <p14:nvPr/>
            </p14:nvContentPartPr>
            <p14:xfrm>
              <a:off x="4063800" y="2286880"/>
              <a:ext cx="944640" cy="404640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3995DE4F-F496-414E-85B3-A50AA6D60D5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54800" y="2278240"/>
                <a:ext cx="9622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14:cNvPr>
              <p14:cNvContentPartPr/>
              <p14:nvPr/>
            </p14:nvContentPartPr>
            <p14:xfrm>
              <a:off x="3743040" y="2271040"/>
              <a:ext cx="165600" cy="509400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DBB2BBF-3D5E-45BA-BD96-321F43701C2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734400" y="2262040"/>
                <a:ext cx="183240" cy="52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14:cNvPr>
              <p14:cNvContentPartPr/>
              <p14:nvPr/>
            </p14:nvContentPartPr>
            <p14:xfrm>
              <a:off x="363360" y="3108760"/>
              <a:ext cx="1609560" cy="684000"/>
            </p14:xfrm>
          </p:contentPart>
        </mc:Choice>
        <mc:Fallback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7C4C1198-8320-4FF7-8197-277EDA0F5D7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54362" y="3099765"/>
                <a:ext cx="1627196" cy="7016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14:cNvPr>
              <p14:cNvContentPartPr/>
              <p14:nvPr/>
            </p14:nvContentPartPr>
            <p14:xfrm>
              <a:off x="2220960" y="3241240"/>
              <a:ext cx="146520" cy="383760"/>
            </p14:xfrm>
          </p:contentPart>
        </mc:Choice>
        <mc:Fallback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2183DB6-2D29-4A7D-A86D-F7D25A53B0B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211960" y="3232240"/>
                <a:ext cx="16416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14:cNvPr>
              <p14:cNvContentPartPr/>
              <p14:nvPr/>
            </p14:nvContentPartPr>
            <p14:xfrm>
              <a:off x="2350560" y="3193000"/>
              <a:ext cx="193680" cy="305640"/>
            </p14:xfrm>
          </p:contentPart>
        </mc:Choice>
        <mc:Fallback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E2E62AFC-C496-44B2-9890-301013FF6E5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341560" y="3184000"/>
                <a:ext cx="21132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14:cNvPr>
              <p14:cNvContentPartPr/>
              <p14:nvPr/>
            </p14:nvContentPartPr>
            <p14:xfrm>
              <a:off x="2609040" y="3382720"/>
              <a:ext cx="101160" cy="131400"/>
            </p14:xfrm>
          </p:contentPart>
        </mc:Choice>
        <mc:Fallback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ABE0FCC-75BE-45B9-B5C3-42BEE03C013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00040" y="3373720"/>
                <a:ext cx="118800" cy="14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14:cNvPr>
              <p14:cNvContentPartPr/>
              <p14:nvPr/>
            </p14:nvContentPartPr>
            <p14:xfrm>
              <a:off x="2763120" y="3336640"/>
              <a:ext cx="134640" cy="186480"/>
            </p14:xfrm>
          </p:contentPart>
        </mc:Choice>
        <mc:Fallback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66C25BD-B1F4-4E1E-9040-2B917649DF11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754120" y="3328000"/>
                <a:ext cx="15228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14:cNvPr>
              <p14:cNvContentPartPr/>
              <p14:nvPr/>
            </p14:nvContentPartPr>
            <p14:xfrm>
              <a:off x="3037080" y="3235840"/>
              <a:ext cx="217800" cy="318600"/>
            </p14:xfrm>
          </p:contentPart>
        </mc:Choice>
        <mc:Fallback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FD2BE0E-07B5-49D8-A1F9-D945CFE3507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028440" y="3227200"/>
                <a:ext cx="235440" cy="33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14:cNvPr>
              <p14:cNvContentPartPr/>
              <p14:nvPr/>
            </p14:nvContentPartPr>
            <p14:xfrm>
              <a:off x="3296280" y="3213520"/>
              <a:ext cx="208440" cy="107640"/>
            </p14:xfrm>
          </p:contentPart>
        </mc:Choice>
        <mc:Fallback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16D564A1-1918-4C99-A370-0CABC904E88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287280" y="3204520"/>
                <a:ext cx="226080" cy="12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14:cNvPr>
              <p14:cNvContentPartPr/>
              <p14:nvPr/>
            </p14:nvContentPartPr>
            <p14:xfrm>
              <a:off x="3546120" y="3091480"/>
              <a:ext cx="276120" cy="224280"/>
            </p14:xfrm>
          </p:contentPart>
        </mc:Choice>
        <mc:Fallback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82F3735-6C6F-4270-ADB0-CB9DE3C13F13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537120" y="3082840"/>
                <a:ext cx="2937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14:cNvPr>
              <p14:cNvContentPartPr/>
              <p14:nvPr/>
            </p14:nvContentPartPr>
            <p14:xfrm>
              <a:off x="334560" y="3721120"/>
              <a:ext cx="3677040" cy="46800"/>
            </p14:xfrm>
          </p:contentPart>
        </mc:Choice>
        <mc:Fallback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5BD5C22-2B34-466A-A171-1D0D136DF1A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25560" y="3712120"/>
                <a:ext cx="369468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14:cNvPr>
              <p14:cNvContentPartPr/>
              <p14:nvPr/>
            </p14:nvContentPartPr>
            <p14:xfrm>
              <a:off x="4064520" y="3372280"/>
              <a:ext cx="26640" cy="28080"/>
            </p14:xfrm>
          </p:contentPart>
        </mc:Choice>
        <mc:Fallback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7BBB24D-B7EA-4FFD-8CC5-2F84148517A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55880" y="3363640"/>
                <a:ext cx="442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14:cNvPr>
              <p14:cNvContentPartPr/>
              <p14:nvPr/>
            </p14:nvContentPartPr>
            <p14:xfrm>
              <a:off x="4062360" y="3570280"/>
              <a:ext cx="29160" cy="22680"/>
            </p14:xfrm>
          </p:contentPart>
        </mc:Choice>
        <mc:Fallback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E2A3B78E-05D2-44AC-8DEA-93EA9D354A61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053720" y="3561280"/>
                <a:ext cx="468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14:cNvPr>
              <p14:cNvContentPartPr/>
              <p14:nvPr/>
            </p14:nvContentPartPr>
            <p14:xfrm>
              <a:off x="4477080" y="3245200"/>
              <a:ext cx="95040" cy="468360"/>
            </p14:xfrm>
          </p:contentPart>
        </mc:Choice>
        <mc:Fallback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BCCD3839-21CC-4B6E-A7C3-2D198647DFA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8440" y="3236560"/>
                <a:ext cx="112680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14:cNvPr>
              <p14:cNvContentPartPr/>
              <p14:nvPr/>
            </p14:nvContentPartPr>
            <p14:xfrm>
              <a:off x="4682640" y="3242680"/>
              <a:ext cx="885600" cy="505080"/>
            </p14:xfrm>
          </p:contentPart>
        </mc:Choice>
        <mc:Fallback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1281668C-5359-470C-8F6C-3CE572F3BA3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673640" y="3233680"/>
                <a:ext cx="90324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91C55BA8-87F1-4690-82F1-396E9A255FAE}"/>
                  </a:ext>
                </a:extLst>
              </p14:cNvPr>
              <p14:cNvContentPartPr/>
              <p14:nvPr/>
            </p14:nvContentPartPr>
            <p14:xfrm>
              <a:off x="5162520" y="4285600"/>
              <a:ext cx="16200" cy="17640"/>
            </p14:xfrm>
          </p:contentPart>
        </mc:Choice>
        <mc:Fallback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91C55BA8-87F1-4690-82F1-396E9A255FA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153520" y="4276960"/>
                <a:ext cx="3384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1EFB862F-8A21-4767-86BC-0C2CABB3161C}"/>
                  </a:ext>
                </a:extLst>
              </p14:cNvPr>
              <p14:cNvContentPartPr/>
              <p14:nvPr/>
            </p14:nvContentPartPr>
            <p14:xfrm>
              <a:off x="5133000" y="4444720"/>
              <a:ext cx="29520" cy="42480"/>
            </p14:xfrm>
          </p:contentPart>
        </mc:Choice>
        <mc:Fallback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1EFB862F-8A21-4767-86BC-0C2CABB3161C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124360" y="4436080"/>
                <a:ext cx="4716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0677973-2726-44E3-86A6-5CDB3EFE464B}"/>
                  </a:ext>
                </a:extLst>
              </p14:cNvPr>
              <p14:cNvContentPartPr/>
              <p14:nvPr/>
            </p14:nvContentPartPr>
            <p14:xfrm>
              <a:off x="5587320" y="4258960"/>
              <a:ext cx="1364040" cy="382320"/>
            </p14:xfrm>
          </p:contentPart>
        </mc:Choice>
        <mc:Fallback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0677973-2726-44E3-86A6-5CDB3EFE464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578680" y="4249960"/>
                <a:ext cx="1381680" cy="3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B68DC19-2031-4184-957E-2C2297FC58ED}"/>
                  </a:ext>
                </a:extLst>
              </p14:cNvPr>
              <p14:cNvContentPartPr/>
              <p14:nvPr/>
            </p14:nvContentPartPr>
            <p14:xfrm>
              <a:off x="430680" y="4073560"/>
              <a:ext cx="4381560" cy="695160"/>
            </p14:xfrm>
          </p:contentPart>
        </mc:Choice>
        <mc:Fallback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B68DC19-2031-4184-957E-2C2297FC58ED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21680" y="4064924"/>
                <a:ext cx="4399200" cy="7127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3C31DE08-132B-46A0-900F-00E894A66E0E}"/>
                  </a:ext>
                </a:extLst>
              </p14:cNvPr>
              <p14:cNvContentPartPr/>
              <p14:nvPr/>
            </p14:nvContentPartPr>
            <p14:xfrm>
              <a:off x="3731520" y="4526440"/>
              <a:ext cx="15480" cy="34200"/>
            </p14:xfrm>
          </p:contentPart>
        </mc:Choice>
        <mc:Fallback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3C31DE08-132B-46A0-900F-00E894A66E0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722880" y="4517440"/>
                <a:ext cx="3312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8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817085B-689C-4236-8161-BECD5111D12F}"/>
                  </a:ext>
                </a:extLst>
              </p14:cNvPr>
              <p14:cNvContentPartPr/>
              <p14:nvPr/>
            </p14:nvContentPartPr>
            <p14:xfrm>
              <a:off x="315840" y="4875640"/>
              <a:ext cx="3846960" cy="714600"/>
            </p14:xfrm>
          </p:contentPart>
        </mc:Choice>
        <mc:Fallback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817085B-689C-4236-8161-BECD5111D12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07200" y="4866645"/>
                <a:ext cx="3864600" cy="7322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73ED6931-19A9-401F-88AE-49BA44EA04EA}"/>
                  </a:ext>
                </a:extLst>
              </p14:cNvPr>
              <p14:cNvContentPartPr/>
              <p14:nvPr/>
            </p14:nvContentPartPr>
            <p14:xfrm>
              <a:off x="4712880" y="5050600"/>
              <a:ext cx="46800" cy="46800"/>
            </p14:xfrm>
          </p:contentPart>
        </mc:Choice>
        <mc:Fallback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73ED6931-19A9-401F-88AE-49BA44EA04E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704240" y="5041600"/>
                <a:ext cx="6444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320EE55-A9C7-4F2E-A611-D3B9C32A2E05}"/>
                  </a:ext>
                </a:extLst>
              </p14:cNvPr>
              <p14:cNvContentPartPr/>
              <p14:nvPr/>
            </p14:nvContentPartPr>
            <p14:xfrm>
              <a:off x="4699200" y="5268040"/>
              <a:ext cx="28080" cy="28080"/>
            </p14:xfrm>
          </p:contentPart>
        </mc:Choice>
        <mc:Fallback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320EE55-A9C7-4F2E-A611-D3B9C32A2E0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690560" y="5259040"/>
                <a:ext cx="4572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FD21B6A7-F236-45A1-9524-EDB393218ADB}"/>
                  </a:ext>
                </a:extLst>
              </p14:cNvPr>
              <p14:cNvContentPartPr/>
              <p14:nvPr/>
            </p14:nvContentPartPr>
            <p14:xfrm>
              <a:off x="5245320" y="4896880"/>
              <a:ext cx="2202480" cy="489240"/>
            </p14:xfrm>
          </p:contentPart>
        </mc:Choice>
        <mc:Fallback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FD21B6A7-F236-45A1-9524-EDB393218AD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236320" y="4887887"/>
                <a:ext cx="2220120" cy="50686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2186553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052558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6074536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466040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9899103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920392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429901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7770906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3309083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4662142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14:cNvPr>
              <p14:cNvContentPartPr/>
              <p14:nvPr/>
            </p14:nvContentPartPr>
            <p14:xfrm>
              <a:off x="5459520" y="4653160"/>
              <a:ext cx="6480" cy="1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441880" y="4635160"/>
                <a:ext cx="421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14:cNvPr>
              <p14:cNvContentPartPr/>
              <p14:nvPr/>
            </p14:nvContentPartPr>
            <p14:xfrm>
              <a:off x="6634560" y="4493680"/>
              <a:ext cx="822600" cy="28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616568" y="4475680"/>
                <a:ext cx="858224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14:cNvPr>
              <p14:cNvContentPartPr/>
              <p14:nvPr/>
            </p14:nvContentPartPr>
            <p14:xfrm>
              <a:off x="6071880" y="4555600"/>
              <a:ext cx="458280" cy="1483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053894" y="4537960"/>
                <a:ext cx="493892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14:cNvPr>
              <p14:cNvContentPartPr/>
              <p14:nvPr/>
            </p14:nvContentPartPr>
            <p14:xfrm>
              <a:off x="5711520" y="4327720"/>
              <a:ext cx="253080" cy="3938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693520" y="4310080"/>
                <a:ext cx="288720" cy="429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4035193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14:cNvPr>
              <p14:cNvContentPartPr/>
              <p14:nvPr/>
            </p14:nvContentPartPr>
            <p14:xfrm>
              <a:off x="5459520" y="4653160"/>
              <a:ext cx="6480" cy="1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441880" y="4635160"/>
                <a:ext cx="421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14:cNvPr>
              <p14:cNvContentPartPr/>
              <p14:nvPr/>
            </p14:nvContentPartPr>
            <p14:xfrm>
              <a:off x="6634560" y="4493680"/>
              <a:ext cx="822600" cy="28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616568" y="4475680"/>
                <a:ext cx="858224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14:cNvPr>
              <p14:cNvContentPartPr/>
              <p14:nvPr/>
            </p14:nvContentPartPr>
            <p14:xfrm>
              <a:off x="6071880" y="4555600"/>
              <a:ext cx="458280" cy="1483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053894" y="4537960"/>
                <a:ext cx="493892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14:cNvPr>
              <p14:cNvContentPartPr/>
              <p14:nvPr/>
            </p14:nvContentPartPr>
            <p14:xfrm>
              <a:off x="5711520" y="4327720"/>
              <a:ext cx="253080" cy="3938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693520" y="4310080"/>
                <a:ext cx="28872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14:cNvPr>
              <p14:cNvContentPartPr/>
              <p14:nvPr/>
            </p14:nvContentPartPr>
            <p14:xfrm>
              <a:off x="8150160" y="4574320"/>
              <a:ext cx="98280" cy="129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132160" y="4556680"/>
                <a:ext cx="1339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14:cNvPr>
              <p14:cNvContentPartPr/>
              <p14:nvPr/>
            </p14:nvContentPartPr>
            <p14:xfrm>
              <a:off x="7689720" y="4361200"/>
              <a:ext cx="368280" cy="484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672080" y="4343200"/>
                <a:ext cx="403920" cy="51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14:cNvPr>
              <p14:cNvContentPartPr/>
              <p14:nvPr/>
            </p14:nvContentPartPr>
            <p14:xfrm>
              <a:off x="2115480" y="5049160"/>
              <a:ext cx="49320" cy="133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097840" y="5031520"/>
                <a:ext cx="8496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14:cNvPr>
              <p14:cNvContentPartPr/>
              <p14:nvPr/>
            </p14:nvContentPartPr>
            <p14:xfrm>
              <a:off x="5252160" y="4937560"/>
              <a:ext cx="903960" cy="2757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234513" y="4919920"/>
                <a:ext cx="939614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14:cNvPr>
              <p14:cNvContentPartPr/>
              <p14:nvPr/>
            </p14:nvContentPartPr>
            <p14:xfrm>
              <a:off x="4337760" y="4967800"/>
              <a:ext cx="693000" cy="2386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320111" y="4950133"/>
                <a:ext cx="728659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14:cNvPr>
              <p14:cNvContentPartPr/>
              <p14:nvPr/>
            </p14:nvContentPartPr>
            <p14:xfrm>
              <a:off x="3646560" y="4927840"/>
              <a:ext cx="465840" cy="2847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3628920" y="4910200"/>
                <a:ext cx="50148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14:cNvPr>
              <p14:cNvContentPartPr/>
              <p14:nvPr/>
            </p14:nvContentPartPr>
            <p14:xfrm>
              <a:off x="3020520" y="4931080"/>
              <a:ext cx="337320" cy="2480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002539" y="4913440"/>
                <a:ext cx="372922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14:cNvPr>
              <p14:cNvContentPartPr/>
              <p14:nvPr/>
            </p14:nvContentPartPr>
            <p14:xfrm>
              <a:off x="2478720" y="4927120"/>
              <a:ext cx="426600" cy="2534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460720" y="4909480"/>
                <a:ext cx="46224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14:cNvPr>
              <p14:cNvContentPartPr/>
              <p14:nvPr/>
            </p14:nvContentPartPr>
            <p14:xfrm>
              <a:off x="6483360" y="5106040"/>
              <a:ext cx="240480" cy="128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465360" y="5088400"/>
                <a:ext cx="27612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14:cNvPr>
              <p14:cNvContentPartPr/>
              <p14:nvPr/>
            </p14:nvContentPartPr>
            <p14:xfrm>
              <a:off x="6898440" y="4857640"/>
              <a:ext cx="232920" cy="488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880440" y="4839640"/>
                <a:ext cx="26856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14:cNvPr>
              <p14:cNvContentPartPr/>
              <p14:nvPr/>
            </p14:nvContentPartPr>
            <p14:xfrm>
              <a:off x="467040" y="4856200"/>
              <a:ext cx="1469160" cy="8805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49400" y="4838200"/>
                <a:ext cx="1504800" cy="9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14:cNvPr>
              <p14:cNvContentPartPr/>
              <p14:nvPr/>
            </p14:nvContentPartPr>
            <p14:xfrm>
              <a:off x="7792680" y="4946560"/>
              <a:ext cx="770040" cy="31788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774688" y="4928920"/>
                <a:ext cx="805663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14:cNvPr>
              <p14:cNvContentPartPr/>
              <p14:nvPr/>
            </p14:nvContentPartPr>
            <p14:xfrm>
              <a:off x="7284360" y="5008480"/>
              <a:ext cx="396360" cy="24840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266344" y="4990814"/>
                <a:ext cx="432032" cy="2840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14:cNvPr>
              <p14:cNvContentPartPr/>
              <p14:nvPr/>
            </p14:nvContentPartPr>
            <p14:xfrm>
              <a:off x="2083440" y="5296840"/>
              <a:ext cx="245520" cy="54792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065440" y="5278840"/>
                <a:ext cx="281160" cy="5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14:cNvPr>
              <p14:cNvContentPartPr/>
              <p14:nvPr/>
            </p14:nvContentPartPr>
            <p14:xfrm>
              <a:off x="2600400" y="5309080"/>
              <a:ext cx="1616040" cy="3592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2582404" y="5291440"/>
                <a:ext cx="1651672" cy="394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2066267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14:cNvPr>
              <p14:cNvContentPartPr/>
              <p14:nvPr/>
            </p14:nvContentPartPr>
            <p14:xfrm>
              <a:off x="5459520" y="4653160"/>
              <a:ext cx="6480" cy="1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441880" y="4635160"/>
                <a:ext cx="421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14:cNvPr>
              <p14:cNvContentPartPr/>
              <p14:nvPr/>
            </p14:nvContentPartPr>
            <p14:xfrm>
              <a:off x="6634560" y="4493680"/>
              <a:ext cx="822600" cy="28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616568" y="4475680"/>
                <a:ext cx="858224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14:cNvPr>
              <p14:cNvContentPartPr/>
              <p14:nvPr/>
            </p14:nvContentPartPr>
            <p14:xfrm>
              <a:off x="6071880" y="4555600"/>
              <a:ext cx="458280" cy="1483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053894" y="4537960"/>
                <a:ext cx="493892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14:cNvPr>
              <p14:cNvContentPartPr/>
              <p14:nvPr/>
            </p14:nvContentPartPr>
            <p14:xfrm>
              <a:off x="5711520" y="4327720"/>
              <a:ext cx="253080" cy="3938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693520" y="4310080"/>
                <a:ext cx="28872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14:cNvPr>
              <p14:cNvContentPartPr/>
              <p14:nvPr/>
            </p14:nvContentPartPr>
            <p14:xfrm>
              <a:off x="8150160" y="4574320"/>
              <a:ext cx="98280" cy="129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132160" y="4556680"/>
                <a:ext cx="1339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14:cNvPr>
              <p14:cNvContentPartPr/>
              <p14:nvPr/>
            </p14:nvContentPartPr>
            <p14:xfrm>
              <a:off x="7689720" y="4361200"/>
              <a:ext cx="368280" cy="484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672080" y="4343200"/>
                <a:ext cx="403920" cy="51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14:cNvPr>
              <p14:cNvContentPartPr/>
              <p14:nvPr/>
            </p14:nvContentPartPr>
            <p14:xfrm>
              <a:off x="2115480" y="5049160"/>
              <a:ext cx="49320" cy="133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097840" y="5031520"/>
                <a:ext cx="8496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14:cNvPr>
              <p14:cNvContentPartPr/>
              <p14:nvPr/>
            </p14:nvContentPartPr>
            <p14:xfrm>
              <a:off x="5252160" y="4937560"/>
              <a:ext cx="903960" cy="2757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234513" y="4919920"/>
                <a:ext cx="939614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14:cNvPr>
              <p14:cNvContentPartPr/>
              <p14:nvPr/>
            </p14:nvContentPartPr>
            <p14:xfrm>
              <a:off x="4337760" y="4967800"/>
              <a:ext cx="693000" cy="2386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320111" y="4950133"/>
                <a:ext cx="728659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14:cNvPr>
              <p14:cNvContentPartPr/>
              <p14:nvPr/>
            </p14:nvContentPartPr>
            <p14:xfrm>
              <a:off x="3646560" y="4927840"/>
              <a:ext cx="465840" cy="2847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3628920" y="4910200"/>
                <a:ext cx="50148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14:cNvPr>
              <p14:cNvContentPartPr/>
              <p14:nvPr/>
            </p14:nvContentPartPr>
            <p14:xfrm>
              <a:off x="3020520" y="4931080"/>
              <a:ext cx="337320" cy="2480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002539" y="4913440"/>
                <a:ext cx="372922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14:cNvPr>
              <p14:cNvContentPartPr/>
              <p14:nvPr/>
            </p14:nvContentPartPr>
            <p14:xfrm>
              <a:off x="2478720" y="4927120"/>
              <a:ext cx="426600" cy="2534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460720" y="4909480"/>
                <a:ext cx="46224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14:cNvPr>
              <p14:cNvContentPartPr/>
              <p14:nvPr/>
            </p14:nvContentPartPr>
            <p14:xfrm>
              <a:off x="6483360" y="5106040"/>
              <a:ext cx="240480" cy="128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465360" y="5088400"/>
                <a:ext cx="27612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14:cNvPr>
              <p14:cNvContentPartPr/>
              <p14:nvPr/>
            </p14:nvContentPartPr>
            <p14:xfrm>
              <a:off x="6898440" y="4857640"/>
              <a:ext cx="232920" cy="488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880440" y="4839640"/>
                <a:ext cx="26856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14:cNvPr>
              <p14:cNvContentPartPr/>
              <p14:nvPr/>
            </p14:nvContentPartPr>
            <p14:xfrm>
              <a:off x="467040" y="4856200"/>
              <a:ext cx="1469160" cy="8805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49400" y="4838200"/>
                <a:ext cx="1504800" cy="9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14:cNvPr>
              <p14:cNvContentPartPr/>
              <p14:nvPr/>
            </p14:nvContentPartPr>
            <p14:xfrm>
              <a:off x="7792680" y="4946560"/>
              <a:ext cx="770040" cy="31788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774688" y="4928920"/>
                <a:ext cx="805663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14:cNvPr>
              <p14:cNvContentPartPr/>
              <p14:nvPr/>
            </p14:nvContentPartPr>
            <p14:xfrm>
              <a:off x="7284360" y="5008480"/>
              <a:ext cx="396360" cy="24840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266344" y="4990814"/>
                <a:ext cx="432032" cy="2840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14:cNvPr>
              <p14:cNvContentPartPr/>
              <p14:nvPr/>
            </p14:nvContentPartPr>
            <p14:xfrm>
              <a:off x="2083440" y="5296840"/>
              <a:ext cx="245520" cy="54792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065440" y="5278840"/>
                <a:ext cx="281160" cy="5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14:cNvPr>
              <p14:cNvContentPartPr/>
              <p14:nvPr/>
            </p14:nvContentPartPr>
            <p14:xfrm>
              <a:off x="2600400" y="5309080"/>
              <a:ext cx="1616040" cy="3592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2582404" y="5291440"/>
                <a:ext cx="1651672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14:cNvPr>
              <p14:cNvContentPartPr/>
              <p14:nvPr/>
            </p14:nvContentPartPr>
            <p14:xfrm>
              <a:off x="4409040" y="5382520"/>
              <a:ext cx="684720" cy="2887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391040" y="5364858"/>
                <a:ext cx="720360" cy="3244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14:cNvPr>
              <p14:cNvContentPartPr/>
              <p14:nvPr/>
            </p14:nvContentPartPr>
            <p14:xfrm>
              <a:off x="6674160" y="5396560"/>
              <a:ext cx="791280" cy="4363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656512" y="5378920"/>
                <a:ext cx="826936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14:cNvPr>
              <p14:cNvContentPartPr/>
              <p14:nvPr/>
            </p14:nvContentPartPr>
            <p14:xfrm>
              <a:off x="5487600" y="5364160"/>
              <a:ext cx="938520" cy="3168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469960" y="5346500"/>
                <a:ext cx="974160" cy="35248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4981576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14:cNvPr>
              <p14:cNvContentPartPr/>
              <p14:nvPr/>
            </p14:nvContentPartPr>
            <p14:xfrm>
              <a:off x="5459520" y="4653160"/>
              <a:ext cx="6480" cy="1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441880" y="4635160"/>
                <a:ext cx="421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14:cNvPr>
              <p14:cNvContentPartPr/>
              <p14:nvPr/>
            </p14:nvContentPartPr>
            <p14:xfrm>
              <a:off x="6634560" y="4493680"/>
              <a:ext cx="822600" cy="28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616568" y="4475680"/>
                <a:ext cx="858224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14:cNvPr>
              <p14:cNvContentPartPr/>
              <p14:nvPr/>
            </p14:nvContentPartPr>
            <p14:xfrm>
              <a:off x="6071880" y="4555600"/>
              <a:ext cx="458280" cy="1483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053894" y="4537960"/>
                <a:ext cx="493892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14:cNvPr>
              <p14:cNvContentPartPr/>
              <p14:nvPr/>
            </p14:nvContentPartPr>
            <p14:xfrm>
              <a:off x="5711520" y="4327720"/>
              <a:ext cx="253080" cy="3938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693520" y="4310080"/>
                <a:ext cx="28872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14:cNvPr>
              <p14:cNvContentPartPr/>
              <p14:nvPr/>
            </p14:nvContentPartPr>
            <p14:xfrm>
              <a:off x="8150160" y="4574320"/>
              <a:ext cx="98280" cy="129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132160" y="4556680"/>
                <a:ext cx="1339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14:cNvPr>
              <p14:cNvContentPartPr/>
              <p14:nvPr/>
            </p14:nvContentPartPr>
            <p14:xfrm>
              <a:off x="7689720" y="4361200"/>
              <a:ext cx="368280" cy="484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672080" y="4343200"/>
                <a:ext cx="403920" cy="51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14:cNvPr>
              <p14:cNvContentPartPr/>
              <p14:nvPr/>
            </p14:nvContentPartPr>
            <p14:xfrm>
              <a:off x="2115480" y="5049160"/>
              <a:ext cx="49320" cy="133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097840" y="5031520"/>
                <a:ext cx="8496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14:cNvPr>
              <p14:cNvContentPartPr/>
              <p14:nvPr/>
            </p14:nvContentPartPr>
            <p14:xfrm>
              <a:off x="5252160" y="4937560"/>
              <a:ext cx="903960" cy="2757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234513" y="4919920"/>
                <a:ext cx="939614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14:cNvPr>
              <p14:cNvContentPartPr/>
              <p14:nvPr/>
            </p14:nvContentPartPr>
            <p14:xfrm>
              <a:off x="4337760" y="4967800"/>
              <a:ext cx="693000" cy="2386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320111" y="4950133"/>
                <a:ext cx="728659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14:cNvPr>
              <p14:cNvContentPartPr/>
              <p14:nvPr/>
            </p14:nvContentPartPr>
            <p14:xfrm>
              <a:off x="3646560" y="4927840"/>
              <a:ext cx="465840" cy="2847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3628920" y="4910200"/>
                <a:ext cx="50148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14:cNvPr>
              <p14:cNvContentPartPr/>
              <p14:nvPr/>
            </p14:nvContentPartPr>
            <p14:xfrm>
              <a:off x="3020520" y="4931080"/>
              <a:ext cx="337320" cy="2480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002539" y="4913440"/>
                <a:ext cx="372922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14:cNvPr>
              <p14:cNvContentPartPr/>
              <p14:nvPr/>
            </p14:nvContentPartPr>
            <p14:xfrm>
              <a:off x="2478720" y="4927120"/>
              <a:ext cx="426600" cy="2534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460720" y="4909480"/>
                <a:ext cx="46224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14:cNvPr>
              <p14:cNvContentPartPr/>
              <p14:nvPr/>
            </p14:nvContentPartPr>
            <p14:xfrm>
              <a:off x="6483360" y="5106040"/>
              <a:ext cx="240480" cy="128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465360" y="5088400"/>
                <a:ext cx="27612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14:cNvPr>
              <p14:cNvContentPartPr/>
              <p14:nvPr/>
            </p14:nvContentPartPr>
            <p14:xfrm>
              <a:off x="6898440" y="4857640"/>
              <a:ext cx="232920" cy="488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880440" y="4839640"/>
                <a:ext cx="26856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14:cNvPr>
              <p14:cNvContentPartPr/>
              <p14:nvPr/>
            </p14:nvContentPartPr>
            <p14:xfrm>
              <a:off x="467040" y="4856200"/>
              <a:ext cx="1469160" cy="8805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49400" y="4838200"/>
                <a:ext cx="1504800" cy="9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14:cNvPr>
              <p14:cNvContentPartPr/>
              <p14:nvPr/>
            </p14:nvContentPartPr>
            <p14:xfrm>
              <a:off x="7792680" y="4946560"/>
              <a:ext cx="770040" cy="31788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774688" y="4928920"/>
                <a:ext cx="805663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14:cNvPr>
              <p14:cNvContentPartPr/>
              <p14:nvPr/>
            </p14:nvContentPartPr>
            <p14:xfrm>
              <a:off x="7284360" y="5008480"/>
              <a:ext cx="396360" cy="24840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266344" y="4990814"/>
                <a:ext cx="432032" cy="2840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14:cNvPr>
              <p14:cNvContentPartPr/>
              <p14:nvPr/>
            </p14:nvContentPartPr>
            <p14:xfrm>
              <a:off x="2083440" y="5296840"/>
              <a:ext cx="245520" cy="54792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065440" y="5278840"/>
                <a:ext cx="281160" cy="5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14:cNvPr>
              <p14:cNvContentPartPr/>
              <p14:nvPr/>
            </p14:nvContentPartPr>
            <p14:xfrm>
              <a:off x="2600400" y="5309080"/>
              <a:ext cx="1616040" cy="3592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2582404" y="5291440"/>
                <a:ext cx="1651672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14:cNvPr>
              <p14:cNvContentPartPr/>
              <p14:nvPr/>
            </p14:nvContentPartPr>
            <p14:xfrm>
              <a:off x="4409040" y="5382520"/>
              <a:ext cx="684720" cy="2887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391040" y="5364858"/>
                <a:ext cx="720360" cy="3244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14:cNvPr>
              <p14:cNvContentPartPr/>
              <p14:nvPr/>
            </p14:nvContentPartPr>
            <p14:xfrm>
              <a:off x="6674160" y="5396560"/>
              <a:ext cx="791280" cy="4363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656512" y="5378920"/>
                <a:ext cx="826936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14:cNvPr>
              <p14:cNvContentPartPr/>
              <p14:nvPr/>
            </p14:nvContentPartPr>
            <p14:xfrm>
              <a:off x="5487600" y="5364160"/>
              <a:ext cx="938520" cy="3168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469960" y="5346500"/>
                <a:ext cx="9741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B559DB73-E5A1-42A8-86B2-FA169A8C2BB7}"/>
                  </a:ext>
                </a:extLst>
              </p14:cNvPr>
              <p14:cNvContentPartPr/>
              <p14:nvPr/>
            </p14:nvContentPartPr>
            <p14:xfrm>
              <a:off x="2265600" y="5983360"/>
              <a:ext cx="522720" cy="3362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B559DB73-E5A1-42A8-86B2-FA169A8C2BB7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247600" y="5965701"/>
                <a:ext cx="558360" cy="3719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B62FCAB-12A0-44E2-B0DC-3A849C3C6BA2}"/>
                  </a:ext>
                </a:extLst>
              </p14:cNvPr>
              <p14:cNvContentPartPr/>
              <p14:nvPr/>
            </p14:nvContentPartPr>
            <p14:xfrm>
              <a:off x="2885160" y="5860600"/>
              <a:ext cx="1642680" cy="58572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B62FCAB-12A0-44E2-B0DC-3A849C3C6BA2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520" y="5842611"/>
                <a:ext cx="1678320" cy="6213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F4D6EE5C-F33B-4967-B0A6-57C444371BBC}"/>
                  </a:ext>
                </a:extLst>
              </p14:cNvPr>
              <p14:cNvContentPartPr/>
              <p14:nvPr/>
            </p14:nvContentPartPr>
            <p14:xfrm>
              <a:off x="1086960" y="5882200"/>
              <a:ext cx="1065960" cy="63144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F4D6EE5C-F33B-4967-B0A6-57C444371BBC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1069314" y="5864200"/>
                <a:ext cx="1101612" cy="667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7026260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14:cNvPr>
              <p14:cNvContentPartPr/>
              <p14:nvPr/>
            </p14:nvContentPartPr>
            <p14:xfrm>
              <a:off x="827760" y="86560"/>
              <a:ext cx="979560" cy="452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89B96C30-F6C6-4136-94B5-F7A652ADFC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09760" y="68920"/>
                <a:ext cx="101520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14:cNvPr>
              <p14:cNvContentPartPr/>
              <p14:nvPr/>
            </p14:nvContentPartPr>
            <p14:xfrm>
              <a:off x="2061840" y="202840"/>
              <a:ext cx="1006560" cy="30384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F6F088B-E482-43C9-A64E-15CE9951FDD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44200" y="185179"/>
                <a:ext cx="1042200" cy="3395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14:cNvPr>
              <p14:cNvContentPartPr/>
              <p14:nvPr/>
            </p14:nvContentPartPr>
            <p14:xfrm>
              <a:off x="3241200" y="272680"/>
              <a:ext cx="477360" cy="1540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ED60C88-DFBD-4197-91DA-BA3118D43150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23547" y="254680"/>
                <a:ext cx="513027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14:cNvPr>
              <p14:cNvContentPartPr/>
              <p14:nvPr/>
            </p14:nvContentPartPr>
            <p14:xfrm>
              <a:off x="3967320" y="244240"/>
              <a:ext cx="701280" cy="172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74410879-874D-4C84-9D2C-7A327F29125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9689" y="226600"/>
                <a:ext cx="736902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14:cNvPr>
              <p14:cNvContentPartPr/>
              <p14:nvPr/>
            </p14:nvContentPartPr>
            <p14:xfrm>
              <a:off x="5008080" y="192760"/>
              <a:ext cx="61560" cy="2329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0C470E85-7A2F-4C7C-AB68-2340C856929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990440" y="175120"/>
                <a:ext cx="9720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14:cNvPr>
              <p14:cNvContentPartPr/>
              <p14:nvPr/>
            </p14:nvContentPartPr>
            <p14:xfrm>
              <a:off x="4937160" y="304000"/>
              <a:ext cx="184680" cy="10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4D08739-1173-408F-B715-AA804A57DF2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919520" y="286360"/>
                <a:ext cx="220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14:cNvPr>
              <p14:cNvContentPartPr/>
              <p14:nvPr/>
            </p14:nvContentPartPr>
            <p14:xfrm>
              <a:off x="5153880" y="162160"/>
              <a:ext cx="133560" cy="2498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778C710-C9E9-4BFA-8720-E0B01065751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136240" y="144160"/>
                <a:ext cx="1692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14:cNvPr>
              <p14:cNvContentPartPr/>
              <p14:nvPr/>
            </p14:nvContentPartPr>
            <p14:xfrm>
              <a:off x="5396160" y="199960"/>
              <a:ext cx="466560" cy="239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425FA2A-FD6F-4033-9C28-2BE5C5DC11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378160" y="182320"/>
                <a:ext cx="5022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14:cNvPr>
              <p14:cNvContentPartPr/>
              <p14:nvPr/>
            </p14:nvContentPartPr>
            <p14:xfrm>
              <a:off x="6459240" y="301480"/>
              <a:ext cx="268560" cy="165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B09A6D4-6CCC-4145-8664-5D52BDF2A744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441600" y="283840"/>
                <a:ext cx="304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14:cNvPr>
              <p14:cNvContentPartPr/>
              <p14:nvPr/>
            </p14:nvContentPartPr>
            <p14:xfrm>
              <a:off x="6136320" y="149560"/>
              <a:ext cx="205560" cy="45000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8423496-B1B6-4691-B815-412A768FC12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118320" y="131920"/>
                <a:ext cx="2412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14:cNvPr>
              <p14:cNvContentPartPr/>
              <p14:nvPr/>
            </p14:nvContentPartPr>
            <p14:xfrm>
              <a:off x="6907080" y="336760"/>
              <a:ext cx="248040" cy="1303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FE879FA-664A-41A0-9E7F-E993069D21C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889080" y="318760"/>
                <a:ext cx="2836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14:cNvPr>
              <p14:cNvContentPartPr/>
              <p14:nvPr/>
            </p14:nvContentPartPr>
            <p14:xfrm>
              <a:off x="4503000" y="643840"/>
              <a:ext cx="252000" cy="4942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57D85B4-3AB5-48E4-ADEE-57F160F24D8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85000" y="625840"/>
                <a:ext cx="2876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14:cNvPr>
              <p14:cNvContentPartPr/>
              <p14:nvPr/>
            </p14:nvContentPartPr>
            <p14:xfrm>
              <a:off x="4975320" y="842920"/>
              <a:ext cx="233280" cy="1310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9A451DB-E811-41A5-9AB2-C595E2687BB0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57320" y="825280"/>
                <a:ext cx="26892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14:cNvPr>
              <p14:cNvContentPartPr/>
              <p14:nvPr/>
            </p14:nvContentPartPr>
            <p14:xfrm>
              <a:off x="5404800" y="812680"/>
              <a:ext cx="124200" cy="1944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1346EC9A-A9F1-412C-9EB1-343EA60AFBA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87160" y="795040"/>
                <a:ext cx="1598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14:cNvPr>
              <p14:cNvContentPartPr/>
              <p14:nvPr/>
            </p14:nvContentPartPr>
            <p14:xfrm>
              <a:off x="5587680" y="761560"/>
              <a:ext cx="360" cy="3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9F88878-E57A-4E72-8D68-7E37F56E989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570040" y="7439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14:cNvPr>
              <p14:cNvContentPartPr/>
              <p14:nvPr/>
            </p14:nvContentPartPr>
            <p14:xfrm>
              <a:off x="5963520" y="751480"/>
              <a:ext cx="360" cy="3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CA12278-5ED0-4F40-80A9-37EDFE8048F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45520" y="7338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14:cNvPr>
              <p14:cNvContentPartPr/>
              <p14:nvPr/>
            </p14:nvContentPartPr>
            <p14:xfrm>
              <a:off x="6066120" y="660400"/>
              <a:ext cx="234360" cy="2552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B816C401-293A-4482-AAA8-76A4FE6B862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048480" y="642400"/>
                <a:ext cx="2700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14:cNvPr>
              <p14:cNvContentPartPr/>
              <p14:nvPr/>
            </p14:nvContentPartPr>
            <p14:xfrm>
              <a:off x="5625840" y="822760"/>
              <a:ext cx="338040" cy="32724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C38BDB27-AB57-4DC9-A3D9-5950D89A2E2C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608200" y="804760"/>
                <a:ext cx="37368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14:cNvPr>
              <p14:cNvContentPartPr/>
              <p14:nvPr/>
            </p14:nvContentPartPr>
            <p14:xfrm>
              <a:off x="6563280" y="591640"/>
              <a:ext cx="801720" cy="55872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D7D782D5-2FA0-45A5-9090-1B9A577329AC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545288" y="573989"/>
                <a:ext cx="837344" cy="5943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14:cNvPr>
              <p14:cNvContentPartPr/>
              <p14:nvPr/>
            </p14:nvContentPartPr>
            <p14:xfrm>
              <a:off x="345000" y="605680"/>
              <a:ext cx="3917160" cy="6440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A9A0592-8ED8-432C-A731-42BB6FCF2CB3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27360" y="588030"/>
                <a:ext cx="3952800" cy="6797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14:cNvPr>
              <p14:cNvContentPartPr/>
              <p14:nvPr/>
            </p14:nvContentPartPr>
            <p14:xfrm>
              <a:off x="434280" y="1483000"/>
              <a:ext cx="1292760" cy="164700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650458D-A1D4-4243-BE87-36FC2F3D25F9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16640" y="1465360"/>
                <a:ext cx="1328400" cy="168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14:cNvPr>
              <p14:cNvContentPartPr/>
              <p14:nvPr/>
            </p14:nvContentPartPr>
            <p14:xfrm>
              <a:off x="2622360" y="1362760"/>
              <a:ext cx="1318680" cy="5328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2E58B2FC-6530-40CA-843A-0BED91AFA1D2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604720" y="1345120"/>
                <a:ext cx="135432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14:cNvPr>
              <p14:cNvContentPartPr/>
              <p14:nvPr/>
            </p14:nvContentPartPr>
            <p14:xfrm>
              <a:off x="4134720" y="1282120"/>
              <a:ext cx="444960" cy="69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BE3ED07C-2E33-4C70-A533-CDE9FC2EE70D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4117080" y="1264120"/>
                <a:ext cx="48060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14:cNvPr>
              <p14:cNvContentPartPr/>
              <p14:nvPr/>
            </p14:nvContentPartPr>
            <p14:xfrm>
              <a:off x="4073880" y="1401280"/>
              <a:ext cx="531000" cy="2595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5C48E9FF-380E-49D1-8CCC-82F6FE650AEE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4055892" y="1383305"/>
                <a:ext cx="566616" cy="295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14:cNvPr>
              <p14:cNvContentPartPr/>
              <p14:nvPr/>
            </p14:nvContentPartPr>
            <p14:xfrm>
              <a:off x="5050560" y="1315240"/>
              <a:ext cx="597240" cy="361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1EBC2B1-B5B8-4D54-B8E7-FBF2DC8EDBD1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032909" y="1297582"/>
                <a:ext cx="632901" cy="3967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14:cNvPr>
              <p14:cNvContentPartPr/>
              <p14:nvPr/>
            </p14:nvContentPartPr>
            <p14:xfrm>
              <a:off x="4784880" y="1452400"/>
              <a:ext cx="153720" cy="12672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BD54F49-7DB1-4B7B-93B6-CFD501E9D96D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766880" y="1434400"/>
                <a:ext cx="1893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14:cNvPr>
              <p14:cNvContentPartPr/>
              <p14:nvPr/>
            </p14:nvContentPartPr>
            <p14:xfrm>
              <a:off x="5039040" y="1162960"/>
              <a:ext cx="196200" cy="864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BA24DD58-E32E-4DD5-AAF3-BCE1A3C6ED14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21400" y="1145320"/>
                <a:ext cx="23184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14:cNvPr>
              <p14:cNvContentPartPr/>
              <p14:nvPr/>
            </p14:nvContentPartPr>
            <p14:xfrm>
              <a:off x="5760120" y="1330720"/>
              <a:ext cx="195840" cy="2073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5AFEF3E6-73F1-4012-AE01-B99E9C83C215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42480" y="1312720"/>
                <a:ext cx="23148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14:cNvPr>
              <p14:cNvContentPartPr/>
              <p14:nvPr/>
            </p14:nvContentPartPr>
            <p14:xfrm>
              <a:off x="6054960" y="1349800"/>
              <a:ext cx="276480" cy="1944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E182C294-2DA6-4C7B-A215-A711FCD4F51C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6036960" y="1331800"/>
                <a:ext cx="31212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14:cNvPr>
              <p14:cNvContentPartPr/>
              <p14:nvPr/>
            </p14:nvContentPartPr>
            <p14:xfrm>
              <a:off x="6459600" y="1350880"/>
              <a:ext cx="238320" cy="15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F8136C65-E4DD-4246-84E9-7EF2A9C654B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441600" y="1333240"/>
                <a:ext cx="273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14:cNvPr>
              <p14:cNvContentPartPr/>
              <p14:nvPr/>
            </p14:nvContentPartPr>
            <p14:xfrm>
              <a:off x="6460680" y="1205800"/>
              <a:ext cx="160560" cy="6408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BFF6A2F5-4998-4692-9314-C078FF7E10DA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43040" y="1188160"/>
                <a:ext cx="1962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14:cNvPr>
              <p14:cNvContentPartPr/>
              <p14:nvPr/>
            </p14:nvContentPartPr>
            <p14:xfrm>
              <a:off x="6464280" y="1137040"/>
              <a:ext cx="179640" cy="115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D1928B2-7E28-4FF1-9135-BB327235C1F7}"/>
                  </a:ext>
                </a:extLst>
              </p:cNvPr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446280" y="1119400"/>
                <a:ext cx="21528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14:cNvPr>
              <p14:cNvContentPartPr/>
              <p14:nvPr/>
            </p14:nvContentPartPr>
            <p14:xfrm>
              <a:off x="7243680" y="1715920"/>
              <a:ext cx="37620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ED186EF-52D5-413D-86D1-C16E64AD1B7F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225680" y="1697920"/>
                <a:ext cx="4118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14:cNvPr>
              <p14:cNvContentPartPr/>
              <p14:nvPr/>
            </p14:nvContentPartPr>
            <p14:xfrm>
              <a:off x="7240440" y="1393360"/>
              <a:ext cx="410040" cy="272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07BCD9-674B-444C-AD5D-CA8C47393212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7222800" y="1375720"/>
                <a:ext cx="445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14:cNvPr>
              <p14:cNvContentPartPr/>
              <p14:nvPr/>
            </p14:nvContentPartPr>
            <p14:xfrm>
              <a:off x="2611920" y="1954240"/>
              <a:ext cx="2207520" cy="6375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BFE3CB-F1F5-4A04-83EB-A94296179E1D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594280" y="1936590"/>
                <a:ext cx="2243160" cy="6732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14:cNvPr>
              <p14:cNvContentPartPr/>
              <p14:nvPr/>
            </p14:nvContentPartPr>
            <p14:xfrm>
              <a:off x="4962720" y="2316040"/>
              <a:ext cx="107280" cy="15012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05A16395-274E-4F1A-AECB-AB8855925409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944720" y="2298040"/>
                <a:ext cx="1429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14:cNvPr>
              <p14:cNvContentPartPr/>
              <p14:nvPr/>
            </p14:nvContentPartPr>
            <p14:xfrm>
              <a:off x="5363760" y="1950280"/>
              <a:ext cx="1219320" cy="42048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6036524-51F0-4876-BE83-F181BA0EB274}"/>
                  </a:ext>
                </a:extLst>
              </p:cNvPr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5346120" y="1932640"/>
                <a:ext cx="12549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14:cNvPr>
              <p14:cNvContentPartPr/>
              <p14:nvPr/>
            </p14:nvContentPartPr>
            <p14:xfrm>
              <a:off x="6867840" y="2060800"/>
              <a:ext cx="731880" cy="3898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0CDA1B-3CD9-4B00-AF09-F19BA97A8836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6849840" y="2043160"/>
                <a:ext cx="7675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14:cNvPr>
              <p14:cNvContentPartPr/>
              <p14:nvPr/>
            </p14:nvContentPartPr>
            <p14:xfrm>
              <a:off x="7762080" y="1899160"/>
              <a:ext cx="253080" cy="108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3A5BCA7C-053B-463B-8D89-902A8DD4CFEC}"/>
                  </a:ext>
                </a:extLst>
              </p:cNvPr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744080" y="1881520"/>
                <a:ext cx="2887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14:cNvPr>
              <p14:cNvContentPartPr/>
              <p14:nvPr/>
            </p14:nvContentPartPr>
            <p14:xfrm>
              <a:off x="7751640" y="2000680"/>
              <a:ext cx="235440" cy="244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6667FF5C-6571-4BD3-8D31-AB179E86C915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7734000" y="1982680"/>
                <a:ext cx="271080" cy="28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14:cNvPr>
              <p14:cNvContentPartPr/>
              <p14:nvPr/>
            </p14:nvContentPartPr>
            <p14:xfrm>
              <a:off x="8137920" y="2129200"/>
              <a:ext cx="106920" cy="14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CA0D6B6-B02C-4A6E-A953-D12BC68BB2F7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8120280" y="2111200"/>
                <a:ext cx="14256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14:cNvPr>
              <p14:cNvContentPartPr/>
              <p14:nvPr/>
            </p14:nvContentPartPr>
            <p14:xfrm>
              <a:off x="8173920" y="2082400"/>
              <a:ext cx="10800" cy="1479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5CAC2AFE-2CC4-45F7-AA30-F06C66C11FEB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155920" y="2064760"/>
                <a:ext cx="464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14:cNvPr>
              <p14:cNvContentPartPr/>
              <p14:nvPr/>
            </p14:nvContentPartPr>
            <p14:xfrm>
              <a:off x="8280120" y="2131000"/>
              <a:ext cx="173520" cy="134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86743BB-6E00-4A1F-8E7E-C8883327C651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62120" y="2113000"/>
                <a:ext cx="20916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14:cNvPr>
              <p14:cNvContentPartPr/>
              <p14:nvPr/>
            </p14:nvContentPartPr>
            <p14:xfrm>
              <a:off x="8574600" y="1879000"/>
              <a:ext cx="396000" cy="5277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3F41819-FB52-4984-AFD5-0CECFA95CD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556600" y="1861348"/>
                <a:ext cx="431640" cy="5634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14:cNvPr>
              <p14:cNvContentPartPr/>
              <p14:nvPr/>
            </p14:nvContentPartPr>
            <p14:xfrm>
              <a:off x="1672320" y="2707720"/>
              <a:ext cx="714600" cy="4222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096767A-3C16-411C-A4F0-1E424AF2EECB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654671" y="2690080"/>
                <a:ext cx="750258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14:cNvPr>
              <p14:cNvContentPartPr/>
              <p14:nvPr/>
            </p14:nvContentPartPr>
            <p14:xfrm>
              <a:off x="2631720" y="2917960"/>
              <a:ext cx="223560" cy="1731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EEECE2C4-20A1-415A-9211-B7F4CB8BB8FC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2614080" y="2899960"/>
                <a:ext cx="2592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14:cNvPr>
              <p14:cNvContentPartPr/>
              <p14:nvPr/>
            </p14:nvContentPartPr>
            <p14:xfrm>
              <a:off x="2986680" y="2675320"/>
              <a:ext cx="1158120" cy="55620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5C4BC74-F4DD-4FE6-B41C-C886D83269EA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968680" y="2657680"/>
                <a:ext cx="11937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14:cNvPr>
              <p14:cNvContentPartPr/>
              <p14:nvPr/>
            </p14:nvContentPartPr>
            <p14:xfrm>
              <a:off x="5698560" y="2656240"/>
              <a:ext cx="276480" cy="6847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03479973-CD5C-484D-85A4-472C2E2AAEE9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5680560" y="2638600"/>
                <a:ext cx="3121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14:cNvPr>
              <p14:cNvContentPartPr/>
              <p14:nvPr/>
            </p14:nvContentPartPr>
            <p14:xfrm>
              <a:off x="6227400" y="2812120"/>
              <a:ext cx="210240" cy="1969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9225F74-0F0B-4D8F-BA02-6B9C10ED251B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6209760" y="2794120"/>
                <a:ext cx="2458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14:cNvPr>
              <p14:cNvContentPartPr/>
              <p14:nvPr/>
            </p14:nvContentPartPr>
            <p14:xfrm>
              <a:off x="7507920" y="2854600"/>
              <a:ext cx="360" cy="478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B452C6A3-A1C9-4B56-9F71-D1F9FB8544A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7489920" y="2836960"/>
                <a:ext cx="3600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14:cNvPr>
              <p14:cNvContentPartPr/>
              <p14:nvPr/>
            </p14:nvContentPartPr>
            <p14:xfrm>
              <a:off x="7524120" y="2691880"/>
              <a:ext cx="4320" cy="205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4AB7A965-C0EC-4005-A7EE-DFE7E6DCFC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7506480" y="2674240"/>
                <a:ext cx="399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14:cNvPr>
              <p14:cNvContentPartPr/>
              <p14:nvPr/>
            </p14:nvContentPartPr>
            <p14:xfrm>
              <a:off x="7604400" y="2802760"/>
              <a:ext cx="397080" cy="1260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C08D64E-ABC2-4963-99E3-3357DD739A37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7586744" y="2785120"/>
                <a:ext cx="432752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14:cNvPr>
              <p14:cNvContentPartPr/>
              <p14:nvPr/>
            </p14:nvContentPartPr>
            <p14:xfrm>
              <a:off x="6556800" y="2625640"/>
              <a:ext cx="850680" cy="37440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5372D0AC-72F3-4D93-85B7-C00144425E3B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539160" y="2607640"/>
                <a:ext cx="88632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14:cNvPr>
              <p14:cNvContentPartPr/>
              <p14:nvPr/>
            </p14:nvContentPartPr>
            <p14:xfrm>
              <a:off x="4424160" y="2702320"/>
              <a:ext cx="1022400" cy="460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1B571B6-CD5B-4A5C-BAF9-1BEC75CDEC3E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4406160" y="2684306"/>
                <a:ext cx="1058040" cy="4961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14:cNvPr>
              <p14:cNvContentPartPr/>
              <p14:nvPr/>
            </p14:nvContentPartPr>
            <p14:xfrm>
              <a:off x="8290200" y="2793760"/>
              <a:ext cx="6840" cy="8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348F9899-2F51-4136-99FD-B841452F5AA7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8272200" y="2775760"/>
                <a:ext cx="424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14:cNvPr>
              <p14:cNvContentPartPr/>
              <p14:nvPr/>
            </p14:nvContentPartPr>
            <p14:xfrm>
              <a:off x="8314680" y="2631400"/>
              <a:ext cx="16560" cy="122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10A02CA-3C76-4F33-AF3C-495C5360767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8296680" y="2613400"/>
                <a:ext cx="522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14:cNvPr>
              <p14:cNvContentPartPr/>
              <p14:nvPr/>
            </p14:nvContentPartPr>
            <p14:xfrm>
              <a:off x="8412240" y="2641120"/>
              <a:ext cx="153720" cy="2228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8D1BAFD-21C7-40F4-9AC1-326C1F266F00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394240" y="2623480"/>
                <a:ext cx="1893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14:cNvPr>
              <p14:cNvContentPartPr/>
              <p14:nvPr/>
            </p14:nvContentPartPr>
            <p14:xfrm>
              <a:off x="476400" y="3443920"/>
              <a:ext cx="21600" cy="1569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674D5C4D-FA5C-49B4-B23F-FC2111B21A15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58400" y="3425920"/>
                <a:ext cx="572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14:cNvPr>
              <p14:cNvContentPartPr/>
              <p14:nvPr/>
            </p14:nvContentPartPr>
            <p14:xfrm>
              <a:off x="477120" y="3281200"/>
              <a:ext cx="4320" cy="82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EEE69DF2-E72F-4590-A3CF-1E9E19C1BA63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459480" y="3263560"/>
                <a:ext cx="39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14:cNvPr>
              <p14:cNvContentPartPr/>
              <p14:nvPr/>
            </p14:nvContentPartPr>
            <p14:xfrm>
              <a:off x="577200" y="3423400"/>
              <a:ext cx="197280" cy="2743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56585781-5783-4B1D-A042-23684214FA54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9200" y="3405737"/>
                <a:ext cx="232920" cy="310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14:cNvPr>
              <p14:cNvContentPartPr/>
              <p14:nvPr/>
            </p14:nvContentPartPr>
            <p14:xfrm>
              <a:off x="1747200" y="3455080"/>
              <a:ext cx="264960" cy="1213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B793C4E4-E090-4721-81C6-84395DF15901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1729200" y="3437440"/>
                <a:ext cx="3006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14:cNvPr>
              <p14:cNvContentPartPr/>
              <p14:nvPr/>
            </p14:nvContentPartPr>
            <p14:xfrm>
              <a:off x="2130240" y="3454360"/>
              <a:ext cx="124560" cy="144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C90AA53B-F962-4EE9-B3B4-B60892A5FFAF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112240" y="3436360"/>
                <a:ext cx="160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14:cNvPr>
              <p14:cNvContentPartPr/>
              <p14:nvPr/>
            </p14:nvContentPartPr>
            <p14:xfrm>
              <a:off x="2365320" y="3576040"/>
              <a:ext cx="42480" cy="687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35F00A6-AA26-4AD5-B7FE-161674C5401D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347680" y="3558040"/>
                <a:ext cx="7812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14:cNvPr>
              <p14:cNvContentPartPr/>
              <p14:nvPr/>
            </p14:nvContentPartPr>
            <p14:xfrm>
              <a:off x="1066440" y="3325840"/>
              <a:ext cx="511200" cy="44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BF62AEC7-F68D-4633-BEFC-B6B8AA2C9F87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048800" y="3307840"/>
                <a:ext cx="54684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14:cNvPr>
              <p14:cNvContentPartPr/>
              <p14:nvPr/>
            </p14:nvContentPartPr>
            <p14:xfrm>
              <a:off x="3773280" y="3230080"/>
              <a:ext cx="1671840" cy="376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64F2D71-C1D5-4321-9994-D25386A1AE24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3755280" y="3212080"/>
                <a:ext cx="170748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14:cNvPr>
              <p14:cNvContentPartPr/>
              <p14:nvPr/>
            </p14:nvContentPartPr>
            <p14:xfrm>
              <a:off x="2610840" y="3423040"/>
              <a:ext cx="893160" cy="203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838420E-1CFF-4043-A296-37C2A1B8DDA0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592840" y="3405072"/>
                <a:ext cx="928800" cy="2393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14:cNvPr>
              <p14:cNvContentPartPr/>
              <p14:nvPr/>
            </p14:nvContentPartPr>
            <p14:xfrm>
              <a:off x="7412880" y="3169600"/>
              <a:ext cx="1182600" cy="385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09EDE8D2-1AC6-4F1A-9B13-D84FA7CD44F0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7395235" y="3151943"/>
                <a:ext cx="1218251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14:cNvPr>
              <p14:cNvContentPartPr/>
              <p14:nvPr/>
            </p14:nvContentPartPr>
            <p14:xfrm>
              <a:off x="6197160" y="3291280"/>
              <a:ext cx="985680" cy="30636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42FD76C-5918-4A3A-8FFD-CE7457058B72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79520" y="3273640"/>
                <a:ext cx="10213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14:cNvPr>
              <p14:cNvContentPartPr/>
              <p14:nvPr/>
            </p14:nvContentPartPr>
            <p14:xfrm>
              <a:off x="5577600" y="3301720"/>
              <a:ext cx="313200" cy="2530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24950D7-04B4-49F5-89AB-9C4908A749D1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5559600" y="3284080"/>
                <a:ext cx="348840" cy="28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14:cNvPr>
              <p14:cNvContentPartPr/>
              <p14:nvPr/>
            </p14:nvContentPartPr>
            <p14:xfrm>
              <a:off x="427440" y="3850360"/>
              <a:ext cx="29880" cy="3348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6DDFDD5B-9336-4765-92FF-85B2B3FC003A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409440" y="3832720"/>
                <a:ext cx="6552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14:cNvPr>
              <p14:cNvContentPartPr/>
              <p14:nvPr/>
            </p14:nvContentPartPr>
            <p14:xfrm>
              <a:off x="324840" y="3983200"/>
              <a:ext cx="231840" cy="111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2AFFCEB-9BD1-4F70-AD0C-F9398CCA5302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06840" y="3965200"/>
                <a:ext cx="26748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14:cNvPr>
              <p14:cNvContentPartPr/>
              <p14:nvPr/>
            </p14:nvContentPartPr>
            <p14:xfrm>
              <a:off x="547320" y="3860440"/>
              <a:ext cx="182520" cy="322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3EF760D1-FB96-42D6-8229-52E2C68E9BA2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529680" y="3842800"/>
                <a:ext cx="218160" cy="35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14:cNvPr>
              <p14:cNvContentPartPr/>
              <p14:nvPr/>
            </p14:nvContentPartPr>
            <p14:xfrm>
              <a:off x="771600" y="4055200"/>
              <a:ext cx="141480" cy="1332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FBD5D7EE-58B3-4A91-9420-FDF9004F3E8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53960" y="4037200"/>
                <a:ext cx="177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14:cNvPr>
              <p14:cNvContentPartPr/>
              <p14:nvPr/>
            </p14:nvContentPartPr>
            <p14:xfrm>
              <a:off x="1179840" y="4007680"/>
              <a:ext cx="144360" cy="205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30138BB-9222-490D-ADA7-DA09571BA5F5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1840" y="3990040"/>
                <a:ext cx="18000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14:cNvPr>
              <p14:cNvContentPartPr/>
              <p14:nvPr/>
            </p14:nvContentPartPr>
            <p14:xfrm>
              <a:off x="1354080" y="4073200"/>
              <a:ext cx="148680" cy="1447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C95BD81-2821-4E82-9B71-9D27C54BC0A3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1336440" y="4055560"/>
                <a:ext cx="1843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14:cNvPr>
              <p14:cNvContentPartPr/>
              <p14:nvPr/>
            </p14:nvContentPartPr>
            <p14:xfrm>
              <a:off x="1545240" y="4033240"/>
              <a:ext cx="110880" cy="1774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EEB168C7-4DE2-4855-A39D-2553B10F72B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1527240" y="4015600"/>
                <a:ext cx="14652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14:cNvPr>
              <p14:cNvContentPartPr/>
              <p14:nvPr/>
            </p14:nvContentPartPr>
            <p14:xfrm>
              <a:off x="3057600" y="3991480"/>
              <a:ext cx="257760" cy="16380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9A57FD17-8312-4B5D-A50A-E86FBE3840E8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039960" y="3973480"/>
                <a:ext cx="2934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14:cNvPr>
              <p14:cNvContentPartPr/>
              <p14:nvPr/>
            </p14:nvContentPartPr>
            <p14:xfrm>
              <a:off x="3426960" y="3799240"/>
              <a:ext cx="496440" cy="34020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B6CDB227-2DC1-409B-9F74-D1586235CA08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3409320" y="3781581"/>
                <a:ext cx="532080" cy="37587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14:cNvPr>
              <p14:cNvContentPartPr/>
              <p14:nvPr/>
            </p14:nvContentPartPr>
            <p14:xfrm>
              <a:off x="4028520" y="3973120"/>
              <a:ext cx="368280" cy="14616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6D8E6CAC-30B7-4733-B044-E0FE1467FBD6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010520" y="3955120"/>
                <a:ext cx="40392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14:cNvPr>
              <p14:cNvContentPartPr/>
              <p14:nvPr/>
            </p14:nvContentPartPr>
            <p14:xfrm>
              <a:off x="1746480" y="3860440"/>
              <a:ext cx="1018080" cy="5299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1AA70EB-271D-47BE-85DF-62CF76A6808E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1728474" y="3842800"/>
                <a:ext cx="1053733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14:cNvPr>
              <p14:cNvContentPartPr/>
              <p14:nvPr/>
            </p14:nvContentPartPr>
            <p14:xfrm>
              <a:off x="4697400" y="4012720"/>
              <a:ext cx="6840" cy="1054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FB17BF7-40D4-48ED-AA09-ED0B01FEA8C5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4679760" y="3995080"/>
                <a:ext cx="42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14:cNvPr>
              <p14:cNvContentPartPr/>
              <p14:nvPr/>
            </p14:nvContentPartPr>
            <p14:xfrm>
              <a:off x="4652760" y="3830200"/>
              <a:ext cx="360" cy="3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49D747C5-5CCB-406F-92B6-84D52ACE5E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35120" y="3812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14:cNvPr>
              <p14:cNvContentPartPr/>
              <p14:nvPr/>
            </p14:nvContentPartPr>
            <p14:xfrm>
              <a:off x="4805400" y="3953680"/>
              <a:ext cx="230760" cy="160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7AAD2A4-16FB-4961-A929-F3F532E71291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787400" y="3935680"/>
                <a:ext cx="266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14:cNvPr>
              <p14:cNvContentPartPr/>
              <p14:nvPr/>
            </p14:nvContentPartPr>
            <p14:xfrm>
              <a:off x="6503160" y="3745960"/>
              <a:ext cx="234720" cy="5691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BECBB41B-A694-46D0-B708-297F26DBD935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485160" y="3728320"/>
                <a:ext cx="27036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14:cNvPr>
              <p14:cNvContentPartPr/>
              <p14:nvPr/>
            </p14:nvContentPartPr>
            <p14:xfrm>
              <a:off x="5221920" y="3769000"/>
              <a:ext cx="965880" cy="32544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0FCBB3F4-5350-48E0-8357-230E5F792FE3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203920" y="3751360"/>
                <a:ext cx="100152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14:cNvPr>
              <p14:cNvContentPartPr/>
              <p14:nvPr/>
            </p14:nvContentPartPr>
            <p14:xfrm>
              <a:off x="7599720" y="3890680"/>
              <a:ext cx="222480" cy="15876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BD13BA2B-FE5A-465E-9657-4DDC09D44A4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080" y="3873040"/>
                <a:ext cx="25812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14:cNvPr>
              <p14:cNvContentPartPr/>
              <p14:nvPr/>
            </p14:nvContentPartPr>
            <p14:xfrm>
              <a:off x="7609440" y="3745960"/>
              <a:ext cx="222480" cy="540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1FF25364-5050-423D-A6B0-3CF2DDB4589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91800" y="3727960"/>
                <a:ext cx="25812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14:cNvPr>
              <p14:cNvContentPartPr/>
              <p14:nvPr/>
            </p14:nvContentPartPr>
            <p14:xfrm>
              <a:off x="6999960" y="3826960"/>
              <a:ext cx="500040" cy="3420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CD7B4AD6-7464-432E-A731-8F875D02614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981973" y="3808960"/>
                <a:ext cx="535654" cy="37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14:cNvPr>
              <p14:cNvContentPartPr/>
              <p14:nvPr/>
            </p14:nvContentPartPr>
            <p14:xfrm>
              <a:off x="8024880" y="3739120"/>
              <a:ext cx="802800" cy="280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5307ADEE-7D89-43C7-9A9E-8E58D139CD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007240" y="3721480"/>
                <a:ext cx="8384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14:cNvPr>
              <p14:cNvContentPartPr/>
              <p14:nvPr/>
            </p14:nvContentPartPr>
            <p14:xfrm>
              <a:off x="435000" y="4433920"/>
              <a:ext cx="600480" cy="225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4767C610-3692-40DB-BA92-C3E0C2418A4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7000" y="4416252"/>
                <a:ext cx="636120" cy="2610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14:cNvPr>
              <p14:cNvContentPartPr/>
              <p14:nvPr/>
            </p14:nvContentPartPr>
            <p14:xfrm>
              <a:off x="2033760" y="4362280"/>
              <a:ext cx="741240" cy="4662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5FFA937-4B9B-4570-97E5-5FF08E1F9AA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016120" y="4344640"/>
                <a:ext cx="7768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14:cNvPr>
              <p14:cNvContentPartPr/>
              <p14:nvPr/>
            </p14:nvContentPartPr>
            <p14:xfrm>
              <a:off x="1249320" y="4409080"/>
              <a:ext cx="567360" cy="2656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C645A0B5-5889-4DE8-991B-5E03BA20854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1231680" y="4391440"/>
                <a:ext cx="60300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14:cNvPr>
              <p14:cNvContentPartPr/>
              <p14:nvPr/>
            </p14:nvContentPartPr>
            <p14:xfrm>
              <a:off x="3982440" y="4530400"/>
              <a:ext cx="162000" cy="111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BF9CE81-4357-4E9B-9538-88B00097919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964440" y="4512760"/>
                <a:ext cx="1976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14:cNvPr>
              <p14:cNvContentPartPr/>
              <p14:nvPr/>
            </p14:nvContentPartPr>
            <p14:xfrm>
              <a:off x="4012680" y="4613200"/>
              <a:ext cx="136440" cy="9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438591DD-9F4B-4BBC-BDF6-19104E86D59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994680" y="4595560"/>
                <a:ext cx="1720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14:cNvPr>
              <p14:cNvContentPartPr/>
              <p14:nvPr/>
            </p14:nvContentPartPr>
            <p14:xfrm>
              <a:off x="3174960" y="4378480"/>
              <a:ext cx="705960" cy="453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E26D722D-95ED-4B6A-9D71-A945E464945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156960" y="4360480"/>
                <a:ext cx="74160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14:cNvPr>
              <p14:cNvContentPartPr/>
              <p14:nvPr/>
            </p14:nvContentPartPr>
            <p14:xfrm>
              <a:off x="4972800" y="4521040"/>
              <a:ext cx="285840" cy="1306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6FCA78DC-B070-40C1-865F-88BF82B83502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4954800" y="4503040"/>
                <a:ext cx="3214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14:cNvPr>
              <p14:cNvContentPartPr/>
              <p14:nvPr/>
            </p14:nvContentPartPr>
            <p14:xfrm>
              <a:off x="5018880" y="4323040"/>
              <a:ext cx="187200" cy="867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55CB23B8-051E-4703-A6CA-CFA80CFF4AF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00880" y="4305040"/>
                <a:ext cx="22284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14:cNvPr>
              <p14:cNvContentPartPr/>
              <p14:nvPr/>
            </p14:nvContentPartPr>
            <p14:xfrm>
              <a:off x="4358280" y="4420960"/>
              <a:ext cx="496800" cy="37764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27F15E-5A8F-470B-8FF4-505A27FB37DF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4340293" y="4403320"/>
                <a:ext cx="532414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14:cNvPr>
              <p14:cNvContentPartPr/>
              <p14:nvPr/>
            </p14:nvContentPartPr>
            <p14:xfrm>
              <a:off x="5459520" y="4653160"/>
              <a:ext cx="6480" cy="104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7913895E-1E6F-43F6-8C48-0000D2A0CD4D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441880" y="4635160"/>
                <a:ext cx="421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14:cNvPr>
              <p14:cNvContentPartPr/>
              <p14:nvPr/>
            </p14:nvContentPartPr>
            <p14:xfrm>
              <a:off x="6634560" y="4493680"/>
              <a:ext cx="822600" cy="2883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487E714-E7B6-4C38-A9F0-DAFD7297438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616568" y="4475680"/>
                <a:ext cx="858224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14:cNvPr>
              <p14:cNvContentPartPr/>
              <p14:nvPr/>
            </p14:nvContentPartPr>
            <p14:xfrm>
              <a:off x="6071880" y="4555600"/>
              <a:ext cx="458280" cy="1483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5AEF1A3-30BB-451E-ADBF-DF166D834FB9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053894" y="4537960"/>
                <a:ext cx="493892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14:cNvPr>
              <p14:cNvContentPartPr/>
              <p14:nvPr/>
            </p14:nvContentPartPr>
            <p14:xfrm>
              <a:off x="5711520" y="4327720"/>
              <a:ext cx="253080" cy="3938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219CEBB3-F456-4706-9C76-90BB95DE6C2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693520" y="4310080"/>
                <a:ext cx="288720" cy="42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14:cNvPr>
              <p14:cNvContentPartPr/>
              <p14:nvPr/>
            </p14:nvContentPartPr>
            <p14:xfrm>
              <a:off x="8150160" y="4574320"/>
              <a:ext cx="98280" cy="1296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551666E-C596-4BB4-98A2-683F06CC10D6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132160" y="4556680"/>
                <a:ext cx="1339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14:cNvPr>
              <p14:cNvContentPartPr/>
              <p14:nvPr/>
            </p14:nvContentPartPr>
            <p14:xfrm>
              <a:off x="7689720" y="4361200"/>
              <a:ext cx="368280" cy="484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1C8C7905-446A-4E17-920F-578404070401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672080" y="4343200"/>
                <a:ext cx="403920" cy="51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14:cNvPr>
              <p14:cNvContentPartPr/>
              <p14:nvPr/>
            </p14:nvContentPartPr>
            <p14:xfrm>
              <a:off x="2115480" y="5049160"/>
              <a:ext cx="49320" cy="1332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762E560B-11E1-4B8F-BEF4-1D028332DDF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097840" y="5031520"/>
                <a:ext cx="8496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14:cNvPr>
              <p14:cNvContentPartPr/>
              <p14:nvPr/>
            </p14:nvContentPartPr>
            <p14:xfrm>
              <a:off x="5252160" y="4937560"/>
              <a:ext cx="903960" cy="2757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677332-D6C6-4993-8D43-B0308693C84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234513" y="4919920"/>
                <a:ext cx="939614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14:cNvPr>
              <p14:cNvContentPartPr/>
              <p14:nvPr/>
            </p14:nvContentPartPr>
            <p14:xfrm>
              <a:off x="4337760" y="4967800"/>
              <a:ext cx="693000" cy="2386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29111AAD-8524-4753-ADBA-7109846CA60E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320111" y="4950133"/>
                <a:ext cx="728659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14:cNvPr>
              <p14:cNvContentPartPr/>
              <p14:nvPr/>
            </p14:nvContentPartPr>
            <p14:xfrm>
              <a:off x="3646560" y="4927840"/>
              <a:ext cx="465840" cy="28476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083A4271-731F-49C1-AA07-4D36E8AC4AA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3628920" y="4910200"/>
                <a:ext cx="50148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14:cNvPr>
              <p14:cNvContentPartPr/>
              <p14:nvPr/>
            </p14:nvContentPartPr>
            <p14:xfrm>
              <a:off x="3020520" y="4931080"/>
              <a:ext cx="337320" cy="24804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3E1C36AB-7793-4029-9EE6-95EDE024E79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002539" y="4913440"/>
                <a:ext cx="372922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14:cNvPr>
              <p14:cNvContentPartPr/>
              <p14:nvPr/>
            </p14:nvContentPartPr>
            <p14:xfrm>
              <a:off x="2478720" y="4927120"/>
              <a:ext cx="426600" cy="2534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AABB6D32-86CF-4CE4-9861-A259CF1256E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460720" y="4909480"/>
                <a:ext cx="46224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14:cNvPr>
              <p14:cNvContentPartPr/>
              <p14:nvPr/>
            </p14:nvContentPartPr>
            <p14:xfrm>
              <a:off x="6483360" y="5106040"/>
              <a:ext cx="240480" cy="128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4A52ABEC-94BA-4108-AFEB-CDDD3644B6A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465360" y="5088400"/>
                <a:ext cx="27612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14:cNvPr>
              <p14:cNvContentPartPr/>
              <p14:nvPr/>
            </p14:nvContentPartPr>
            <p14:xfrm>
              <a:off x="6898440" y="4857640"/>
              <a:ext cx="232920" cy="488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BDB83B21-130A-4A0F-91B7-2C33AABAF71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880440" y="4839640"/>
                <a:ext cx="26856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14:cNvPr>
              <p14:cNvContentPartPr/>
              <p14:nvPr/>
            </p14:nvContentPartPr>
            <p14:xfrm>
              <a:off x="467040" y="4856200"/>
              <a:ext cx="1469160" cy="8805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273C3C21-77CE-442C-A91D-507D0FFA262A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49400" y="4838200"/>
                <a:ext cx="1504800" cy="9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14:cNvPr>
              <p14:cNvContentPartPr/>
              <p14:nvPr/>
            </p14:nvContentPartPr>
            <p14:xfrm>
              <a:off x="7792680" y="4946560"/>
              <a:ext cx="770040" cy="31788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6770E46-7D0B-46B5-B520-67501695F6A6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774688" y="4928920"/>
                <a:ext cx="805663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14:cNvPr>
              <p14:cNvContentPartPr/>
              <p14:nvPr/>
            </p14:nvContentPartPr>
            <p14:xfrm>
              <a:off x="7284360" y="5008480"/>
              <a:ext cx="396360" cy="24840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82BDC41A-76EB-4D6B-902C-55822DF0AC1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266344" y="4990814"/>
                <a:ext cx="432032" cy="2840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14:cNvPr>
              <p14:cNvContentPartPr/>
              <p14:nvPr/>
            </p14:nvContentPartPr>
            <p14:xfrm>
              <a:off x="2083440" y="5296840"/>
              <a:ext cx="245520" cy="54792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313BF73-66C6-4478-A785-46D9BF8B84D4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2065440" y="5278840"/>
                <a:ext cx="281160" cy="5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14:cNvPr>
              <p14:cNvContentPartPr/>
              <p14:nvPr/>
            </p14:nvContentPartPr>
            <p14:xfrm>
              <a:off x="2600400" y="5309080"/>
              <a:ext cx="1616040" cy="3592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694A5E23-00B0-40E8-9941-1F509DE05AF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2582404" y="5291440"/>
                <a:ext cx="1651672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14:cNvPr>
              <p14:cNvContentPartPr/>
              <p14:nvPr/>
            </p14:nvContentPartPr>
            <p14:xfrm>
              <a:off x="4409040" y="5382520"/>
              <a:ext cx="684720" cy="2887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BC0D0DD-E89B-48CF-BBE5-543ACB1AB0E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391040" y="5364858"/>
                <a:ext cx="720360" cy="3244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14:cNvPr>
              <p14:cNvContentPartPr/>
              <p14:nvPr/>
            </p14:nvContentPartPr>
            <p14:xfrm>
              <a:off x="6674160" y="5396560"/>
              <a:ext cx="791280" cy="43632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B5DAE4C5-D69B-4538-BCF8-F9085BBE6819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656512" y="5378920"/>
                <a:ext cx="826936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14:cNvPr>
              <p14:cNvContentPartPr/>
              <p14:nvPr/>
            </p14:nvContentPartPr>
            <p14:xfrm>
              <a:off x="5487600" y="5364160"/>
              <a:ext cx="938520" cy="3168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B9D4AB00-E90D-4EF0-8FE9-C5C92E326FA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469960" y="5346500"/>
                <a:ext cx="974160" cy="3524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B559DB73-E5A1-42A8-86B2-FA169A8C2BB7}"/>
                  </a:ext>
                </a:extLst>
              </p14:cNvPr>
              <p14:cNvContentPartPr/>
              <p14:nvPr/>
            </p14:nvContentPartPr>
            <p14:xfrm>
              <a:off x="2265600" y="5983360"/>
              <a:ext cx="522720" cy="3362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B559DB73-E5A1-42A8-86B2-FA169A8C2BB7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247600" y="5965701"/>
                <a:ext cx="558360" cy="3719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B62FCAB-12A0-44E2-B0DC-3A849C3C6BA2}"/>
                  </a:ext>
                </a:extLst>
              </p14:cNvPr>
              <p14:cNvContentPartPr/>
              <p14:nvPr/>
            </p14:nvContentPartPr>
            <p14:xfrm>
              <a:off x="2885160" y="5860600"/>
              <a:ext cx="1642680" cy="58572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B62FCAB-12A0-44E2-B0DC-3A849C3C6BA2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520" y="5842611"/>
                <a:ext cx="1678320" cy="6213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F4D6EE5C-F33B-4967-B0A6-57C444371BBC}"/>
                  </a:ext>
                </a:extLst>
              </p14:cNvPr>
              <p14:cNvContentPartPr/>
              <p14:nvPr/>
            </p14:nvContentPartPr>
            <p14:xfrm>
              <a:off x="1086960" y="5882200"/>
              <a:ext cx="1065960" cy="63144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F4D6EE5C-F33B-4967-B0A6-57C444371BBC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1069314" y="5864200"/>
                <a:ext cx="1101612" cy="66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58B55C9-918D-4F3F-827A-423912B68853}"/>
                  </a:ext>
                </a:extLst>
              </p14:cNvPr>
              <p14:cNvContentPartPr/>
              <p14:nvPr/>
            </p14:nvContentPartPr>
            <p14:xfrm>
              <a:off x="4856160" y="6077320"/>
              <a:ext cx="336240" cy="258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58B55C9-918D-4F3F-827A-423912B68853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4838520" y="6059320"/>
                <a:ext cx="37188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31492B8E-29B0-4BB9-8628-8186A0766C2B}"/>
                  </a:ext>
                </a:extLst>
              </p14:cNvPr>
              <p14:cNvContentPartPr/>
              <p14:nvPr/>
            </p14:nvContentPartPr>
            <p14:xfrm>
              <a:off x="6179520" y="5973640"/>
              <a:ext cx="357120" cy="3250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31492B8E-29B0-4BB9-8628-8186A0766C2B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6161880" y="5955640"/>
                <a:ext cx="392760" cy="36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17A43468-A1A7-4619-84BF-128A191CA873}"/>
                  </a:ext>
                </a:extLst>
              </p14:cNvPr>
              <p14:cNvContentPartPr/>
              <p14:nvPr/>
            </p14:nvContentPartPr>
            <p14:xfrm>
              <a:off x="5291040" y="6014320"/>
              <a:ext cx="573480" cy="2732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17A43468-A1A7-4619-84BF-128A191CA873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5273389" y="5996320"/>
                <a:ext cx="609142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7C15D108-80D7-47D9-B997-366C22AB62EC}"/>
                  </a:ext>
                </a:extLst>
              </p14:cNvPr>
              <p14:cNvContentPartPr/>
              <p14:nvPr/>
            </p14:nvContentPartPr>
            <p14:xfrm>
              <a:off x="6900960" y="5985160"/>
              <a:ext cx="938520" cy="36504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7C15D108-80D7-47D9-B997-366C22AB62EC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6883320" y="5967503"/>
                <a:ext cx="974160" cy="40071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78171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003012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301784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9112206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8604988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6942021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9789924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9159379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8427661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6691554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5164088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0777921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8D952C2-60DD-431D-8D26-D76CC313D9CA}"/>
                  </a:ext>
                </a:extLst>
              </p14:cNvPr>
              <p14:cNvContentPartPr/>
              <p14:nvPr/>
            </p14:nvContentPartPr>
            <p14:xfrm>
              <a:off x="5342160" y="4084000"/>
              <a:ext cx="213120" cy="3132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8D952C2-60DD-431D-8D26-D76CC313D9C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324520" y="4048000"/>
                <a:ext cx="24876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84FF0A1A-6A75-414E-804B-130AD9BCA5B4}"/>
                  </a:ext>
                </a:extLst>
              </p14:cNvPr>
              <p14:cNvContentPartPr/>
              <p14:nvPr/>
            </p14:nvContentPartPr>
            <p14:xfrm>
              <a:off x="7600800" y="4013800"/>
              <a:ext cx="228240" cy="2628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84FF0A1A-6A75-414E-804B-130AD9BCA5B4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582800" y="3977800"/>
                <a:ext cx="2638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7310D20E-A326-44CF-A040-25CAAD03B41F}"/>
                  </a:ext>
                </a:extLst>
              </p14:cNvPr>
              <p14:cNvContentPartPr/>
              <p14:nvPr/>
            </p14:nvContentPartPr>
            <p14:xfrm>
              <a:off x="2361720" y="4520680"/>
              <a:ext cx="107280" cy="1476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7310D20E-A326-44CF-A040-25CAAD03B41F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44080" y="4485040"/>
                <a:ext cx="142920" cy="8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F8C84BE6-5F72-40A5-BC10-2D6A2FF0F534}"/>
                  </a:ext>
                </a:extLst>
              </p14:cNvPr>
              <p14:cNvContentPartPr/>
              <p14:nvPr/>
            </p14:nvContentPartPr>
            <p14:xfrm>
              <a:off x="2746920" y="4540840"/>
              <a:ext cx="145440" cy="201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F8C84BE6-5F72-40A5-BC10-2D6A2FF0F53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729280" y="4504840"/>
                <a:ext cx="1810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3893598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8D952C2-60DD-431D-8D26-D76CC313D9CA}"/>
                  </a:ext>
                </a:extLst>
              </p14:cNvPr>
              <p14:cNvContentPartPr/>
              <p14:nvPr/>
            </p14:nvContentPartPr>
            <p14:xfrm>
              <a:off x="5342160" y="4084000"/>
              <a:ext cx="213120" cy="3132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8D952C2-60DD-431D-8D26-D76CC313D9C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324520" y="4048000"/>
                <a:ext cx="24876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C4F12C85-99E2-4DE6-83AF-985EE0684E35}"/>
                  </a:ext>
                </a:extLst>
              </p14:cNvPr>
              <p14:cNvContentPartPr/>
              <p14:nvPr/>
            </p14:nvContentPartPr>
            <p14:xfrm>
              <a:off x="8158080" y="3994720"/>
              <a:ext cx="211320" cy="284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C4F12C85-99E2-4DE6-83AF-985EE0684E3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8140080" y="3959080"/>
                <a:ext cx="24696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2C9DEA10-88F8-49C5-A1B3-682485B26FEC}"/>
                  </a:ext>
                </a:extLst>
              </p14:cNvPr>
              <p14:cNvContentPartPr/>
              <p14:nvPr/>
            </p14:nvContentPartPr>
            <p14:xfrm>
              <a:off x="5062800" y="4540840"/>
              <a:ext cx="165600" cy="381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2C9DEA10-88F8-49C5-A1B3-682485B26FEC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5045160" y="4504840"/>
                <a:ext cx="20124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B8E84D4D-3E90-4EE8-9C79-673C3162297C}"/>
                  </a:ext>
                </a:extLst>
              </p14:cNvPr>
              <p14:cNvContentPartPr/>
              <p14:nvPr/>
            </p14:nvContentPartPr>
            <p14:xfrm>
              <a:off x="5604600" y="4541200"/>
              <a:ext cx="115200" cy="406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B8E84D4D-3E90-4EE8-9C79-673C3162297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586600" y="4505560"/>
                <a:ext cx="1508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4363603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F53EC436-D106-4422-A4C2-1E2665430504}"/>
                  </a:ext>
                </a:extLst>
              </p14:cNvPr>
              <p14:cNvContentPartPr/>
              <p14:nvPr/>
            </p14:nvContentPartPr>
            <p14:xfrm>
              <a:off x="7599360" y="3982120"/>
              <a:ext cx="243720" cy="3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F53EC436-D106-4422-A4C2-1E266543050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581360" y="3946480"/>
                <a:ext cx="279360" cy="7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309BD75F-DF5C-4751-9EE0-201A99610D12}"/>
                  </a:ext>
                </a:extLst>
              </p14:cNvPr>
              <p14:cNvContentPartPr/>
              <p14:nvPr/>
            </p14:nvContentPartPr>
            <p14:xfrm>
              <a:off x="5914560" y="4042600"/>
              <a:ext cx="245160" cy="129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309BD75F-DF5C-4751-9EE0-201A99610D1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5896920" y="4006600"/>
                <a:ext cx="28080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05221C20-0D55-4ED3-A1EF-EA360F44767A}"/>
                  </a:ext>
                </a:extLst>
              </p14:cNvPr>
              <p14:cNvContentPartPr/>
              <p14:nvPr/>
            </p14:nvContentPartPr>
            <p14:xfrm>
              <a:off x="7602960" y="4500520"/>
              <a:ext cx="135720" cy="1080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05221C20-0D55-4ED3-A1EF-EA360F44767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7584960" y="4464520"/>
                <a:ext cx="17136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CE7B96B-7A64-40D8-A9FB-F9C78CD7B31B}"/>
                  </a:ext>
                </a:extLst>
              </p14:cNvPr>
              <p14:cNvContentPartPr/>
              <p14:nvPr/>
            </p14:nvContentPartPr>
            <p14:xfrm>
              <a:off x="7965120" y="4480360"/>
              <a:ext cx="140760" cy="104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CE7B96B-7A64-40D8-A9FB-F9C78CD7B31B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7947480" y="4444360"/>
                <a:ext cx="176400" cy="8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7507689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309BD75F-DF5C-4751-9EE0-201A99610D12}"/>
                  </a:ext>
                </a:extLst>
              </p14:cNvPr>
              <p14:cNvContentPartPr/>
              <p14:nvPr/>
            </p14:nvContentPartPr>
            <p14:xfrm>
              <a:off x="5914560" y="4042600"/>
              <a:ext cx="245160" cy="1296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309BD75F-DF5C-4751-9EE0-201A99610D12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5896920" y="4006600"/>
                <a:ext cx="28080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FDE22422-E042-4499-B2D4-CCC7CE8D06BF}"/>
                  </a:ext>
                </a:extLst>
              </p14:cNvPr>
              <p14:cNvContentPartPr/>
              <p14:nvPr/>
            </p14:nvContentPartPr>
            <p14:xfrm>
              <a:off x="8185440" y="3931360"/>
              <a:ext cx="248040" cy="320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FDE22422-E042-4499-B2D4-CCC7CE8D06BF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8167800" y="3895720"/>
                <a:ext cx="28368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2A626299-5B6B-41B7-BAF9-51A5B9571B14}"/>
                  </a:ext>
                </a:extLst>
              </p14:cNvPr>
              <p14:cNvContentPartPr/>
              <p14:nvPr/>
            </p14:nvContentPartPr>
            <p14:xfrm>
              <a:off x="914160" y="5099200"/>
              <a:ext cx="214920" cy="1116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2A626299-5B6B-41B7-BAF9-51A5B9571B14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96160" y="5063560"/>
                <a:ext cx="250560" cy="8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8BDFD18B-E17B-4D28-A03F-1812CF4B3510}"/>
                  </a:ext>
                </a:extLst>
              </p14:cNvPr>
              <p14:cNvContentPartPr/>
              <p14:nvPr/>
            </p14:nvContentPartPr>
            <p14:xfrm>
              <a:off x="1432200" y="5071480"/>
              <a:ext cx="168120" cy="288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8BDFD18B-E17B-4D28-A03F-1812CF4B351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1414200" y="5035480"/>
                <a:ext cx="203760" cy="100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1000741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5ACAB681-3AB7-4970-A6FC-6E26D21E57A4}"/>
                  </a:ext>
                </a:extLst>
              </p14:cNvPr>
              <p14:cNvContentPartPr/>
              <p14:nvPr/>
            </p14:nvContentPartPr>
            <p14:xfrm>
              <a:off x="1554240" y="4541200"/>
              <a:ext cx="2070000" cy="450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5ACAB681-3AB7-4970-A6FC-6E26D21E57A4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1536600" y="4505560"/>
                <a:ext cx="210564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FFCE50B-6E37-4D39-B5EC-FB85C0770209}"/>
                  </a:ext>
                </a:extLst>
              </p14:cNvPr>
              <p14:cNvContentPartPr/>
              <p14:nvPr/>
            </p14:nvContentPartPr>
            <p14:xfrm>
              <a:off x="3149400" y="5150680"/>
              <a:ext cx="2284920" cy="712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FFCE50B-6E37-4D39-B5EC-FB85C077020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131760" y="5115040"/>
                <a:ext cx="232056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886440"/>
              <a:ext cx="133560" cy="20844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468160" y="4868800"/>
                <a:ext cx="169200" cy="244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878624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76A40E91-334D-4412-BDB6-8151F153CB01}"/>
                  </a:ext>
                </a:extLst>
              </p14:cNvPr>
              <p14:cNvContentPartPr/>
              <p14:nvPr/>
            </p14:nvContentPartPr>
            <p14:xfrm>
              <a:off x="5872080" y="5150680"/>
              <a:ext cx="2143440" cy="1022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76A40E91-334D-4412-BDB6-8151F153CB01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854080" y="5115040"/>
                <a:ext cx="217908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61D50FA0-FEBF-4D0A-ABCA-85EECA9C7C97}"/>
                  </a:ext>
                </a:extLst>
              </p14:cNvPr>
              <p14:cNvContentPartPr/>
              <p14:nvPr/>
            </p14:nvContentPartPr>
            <p14:xfrm>
              <a:off x="4246680" y="4521040"/>
              <a:ext cx="2346120" cy="12240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61D50FA0-FEBF-4D0A-ABCA-85EECA9C7C97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228680" y="4485040"/>
                <a:ext cx="2381760" cy="194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7599900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800" cy="48744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697" y="5285307"/>
                <a:ext cx="307487" cy="5231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5F95EF2A-C056-44E6-9547-EE73B6A23A71}"/>
                  </a:ext>
                </a:extLst>
              </p14:cNvPr>
              <p14:cNvContentPartPr/>
              <p14:nvPr/>
            </p14:nvContentPartPr>
            <p14:xfrm>
              <a:off x="253560" y="5768080"/>
              <a:ext cx="2534760" cy="16524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5F95EF2A-C056-44E6-9547-EE73B6A23A71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235920" y="5732080"/>
                <a:ext cx="2570400" cy="23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246E35B6-614E-4ED8-A1FC-5BC034855C3D}"/>
                  </a:ext>
                </a:extLst>
              </p14:cNvPr>
              <p14:cNvContentPartPr/>
              <p14:nvPr/>
            </p14:nvContentPartPr>
            <p14:xfrm>
              <a:off x="6898440" y="4555600"/>
              <a:ext cx="1872000" cy="3600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246E35B6-614E-4ED8-A1FC-5BC034855C3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880440" y="4519600"/>
                <a:ext cx="1907640" cy="107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5608222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800" cy="48744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697" y="5285307"/>
                <a:ext cx="307487" cy="5231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0D29246D-C131-4127-8CC4-1974DC0B79F9}"/>
                  </a:ext>
                </a:extLst>
              </p14:cNvPr>
              <p14:cNvContentPartPr/>
              <p14:nvPr/>
            </p14:nvContentPartPr>
            <p14:xfrm>
              <a:off x="182640" y="5159680"/>
              <a:ext cx="2425680" cy="6228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0D29246D-C131-4127-8CC4-1974DC0B79F9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164640" y="5124040"/>
                <a:ext cx="246132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5A097582-D1E8-4C71-A754-0578FD063598}"/>
                  </a:ext>
                </a:extLst>
              </p14:cNvPr>
              <p14:cNvContentPartPr/>
              <p14:nvPr/>
            </p14:nvContentPartPr>
            <p14:xfrm>
              <a:off x="3220320" y="5740000"/>
              <a:ext cx="2579760" cy="9180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5A097582-D1E8-4C71-A754-0578FD06359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3202680" y="5704360"/>
                <a:ext cx="2615400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1E30825A-243B-449D-837B-C8C6F82E8BA9}"/>
                  </a:ext>
                </a:extLst>
              </p14:cNvPr>
              <p14:cNvContentPartPr/>
              <p14:nvPr/>
            </p14:nvContentPartPr>
            <p14:xfrm>
              <a:off x="5983680" y="5547040"/>
              <a:ext cx="198720" cy="1080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1E30825A-243B-449D-837B-C8C6F82E8BA9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5966040" y="5529040"/>
                <a:ext cx="2343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D0D40E0E-A56A-4DE5-A5F1-5CCE48A66C50}"/>
                  </a:ext>
                </a:extLst>
              </p14:cNvPr>
              <p14:cNvContentPartPr/>
              <p14:nvPr/>
            </p14:nvContentPartPr>
            <p14:xfrm>
              <a:off x="6014280" y="5638480"/>
              <a:ext cx="182520" cy="1044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D0D40E0E-A56A-4DE5-A5F1-5CCE48A66C50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5996640" y="5620840"/>
                <a:ext cx="218160" cy="46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8084388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440" cy="4870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720" y="5285320"/>
                <a:ext cx="30708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CB8D8F76-5168-4227-A872-9E3BFA4AB1A4}"/>
                  </a:ext>
                </a:extLst>
              </p14:cNvPr>
              <p14:cNvContentPartPr/>
              <p14:nvPr/>
            </p14:nvContentPartPr>
            <p14:xfrm>
              <a:off x="4155240" y="5118280"/>
              <a:ext cx="1261080" cy="529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CB8D8F76-5168-4227-A872-9E3BFA4AB1A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4137240" y="5082640"/>
                <a:ext cx="129672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14:cNvPr>
              <p14:cNvContentPartPr/>
              <p14:nvPr/>
            </p14:nvContentPartPr>
            <p14:xfrm>
              <a:off x="5912760" y="5536960"/>
              <a:ext cx="133920" cy="104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5894760" y="551932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14:cNvPr>
              <p14:cNvContentPartPr/>
              <p14:nvPr/>
            </p14:nvContentPartPr>
            <p14:xfrm>
              <a:off x="5902680" y="5617960"/>
              <a:ext cx="100440" cy="11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5885040" y="5600320"/>
                <a:ext cx="136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14:cNvPr>
              <p14:cNvContentPartPr/>
              <p14:nvPr/>
            </p14:nvContentPartPr>
            <p14:xfrm>
              <a:off x="6136320" y="5520400"/>
              <a:ext cx="204120" cy="1490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6118320" y="5502400"/>
                <a:ext cx="239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14:cNvPr>
              <p14:cNvContentPartPr/>
              <p14:nvPr/>
            </p14:nvContentPartPr>
            <p14:xfrm>
              <a:off x="6481920" y="5508520"/>
              <a:ext cx="99360" cy="1224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6463920" y="5490880"/>
                <a:ext cx="1350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14:cNvPr>
              <p14:cNvContentPartPr/>
              <p14:nvPr/>
            </p14:nvContentPartPr>
            <p14:xfrm>
              <a:off x="6471480" y="5390800"/>
              <a:ext cx="133920" cy="44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6453480" y="5373160"/>
                <a:ext cx="16956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14:cNvPr>
              <p14:cNvContentPartPr/>
              <p14:nvPr/>
            </p14:nvContentPartPr>
            <p14:xfrm>
              <a:off x="6491640" y="5313400"/>
              <a:ext cx="111240" cy="212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474000" y="5295760"/>
                <a:ext cx="1468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14:cNvPr>
              <p14:cNvContentPartPr/>
              <p14:nvPr/>
            </p14:nvContentPartPr>
            <p14:xfrm>
              <a:off x="6928320" y="5475760"/>
              <a:ext cx="88560" cy="142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910320" y="5458120"/>
                <a:ext cx="1242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14:cNvPr>
              <p14:cNvContentPartPr/>
              <p14:nvPr/>
            </p14:nvContentPartPr>
            <p14:xfrm>
              <a:off x="6898440" y="5351200"/>
              <a:ext cx="114480" cy="543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880440" y="5333200"/>
                <a:ext cx="15012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14:cNvPr>
              <p14:cNvContentPartPr/>
              <p14:nvPr/>
            </p14:nvContentPartPr>
            <p14:xfrm>
              <a:off x="6877920" y="5272720"/>
              <a:ext cx="10620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6860280" y="5255080"/>
                <a:ext cx="1418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14:cNvPr>
              <p14:cNvContentPartPr/>
              <p14:nvPr/>
            </p14:nvContentPartPr>
            <p14:xfrm>
              <a:off x="6723120" y="5445160"/>
              <a:ext cx="104400" cy="153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6705120" y="5427520"/>
                <a:ext cx="1400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14:cNvPr>
              <p14:cNvContentPartPr/>
              <p14:nvPr/>
            </p14:nvContentPartPr>
            <p14:xfrm>
              <a:off x="7091040" y="5455600"/>
              <a:ext cx="117360" cy="1425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7073400" y="5437600"/>
                <a:ext cx="153000" cy="178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7002315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440" cy="4870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720" y="5285320"/>
                <a:ext cx="30708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14:cNvPr>
              <p14:cNvContentPartPr/>
              <p14:nvPr/>
            </p14:nvContentPartPr>
            <p14:xfrm>
              <a:off x="5912760" y="5536960"/>
              <a:ext cx="133920" cy="104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5894760" y="551932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14:cNvPr>
              <p14:cNvContentPartPr/>
              <p14:nvPr/>
            </p14:nvContentPartPr>
            <p14:xfrm>
              <a:off x="5902680" y="5617960"/>
              <a:ext cx="100440" cy="11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5885040" y="5600320"/>
                <a:ext cx="136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14:cNvPr>
              <p14:cNvContentPartPr/>
              <p14:nvPr/>
            </p14:nvContentPartPr>
            <p14:xfrm>
              <a:off x="6136320" y="5520400"/>
              <a:ext cx="204120" cy="1490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6118320" y="5502400"/>
                <a:ext cx="239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14:cNvPr>
              <p14:cNvContentPartPr/>
              <p14:nvPr/>
            </p14:nvContentPartPr>
            <p14:xfrm>
              <a:off x="6481920" y="5508520"/>
              <a:ext cx="99360" cy="1224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6463920" y="5490880"/>
                <a:ext cx="1350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14:cNvPr>
              <p14:cNvContentPartPr/>
              <p14:nvPr/>
            </p14:nvContentPartPr>
            <p14:xfrm>
              <a:off x="6471480" y="5390800"/>
              <a:ext cx="133920" cy="44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6453480" y="5373160"/>
                <a:ext cx="16956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14:cNvPr>
              <p14:cNvContentPartPr/>
              <p14:nvPr/>
            </p14:nvContentPartPr>
            <p14:xfrm>
              <a:off x="6491640" y="5313400"/>
              <a:ext cx="111240" cy="212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6474000" y="5295760"/>
                <a:ext cx="1468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14:cNvPr>
              <p14:cNvContentPartPr/>
              <p14:nvPr/>
            </p14:nvContentPartPr>
            <p14:xfrm>
              <a:off x="6928320" y="5475760"/>
              <a:ext cx="88560" cy="142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910320" y="5458120"/>
                <a:ext cx="1242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14:cNvPr>
              <p14:cNvContentPartPr/>
              <p14:nvPr/>
            </p14:nvContentPartPr>
            <p14:xfrm>
              <a:off x="6898440" y="5351200"/>
              <a:ext cx="114480" cy="543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880440" y="5333200"/>
                <a:ext cx="15012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14:cNvPr>
              <p14:cNvContentPartPr/>
              <p14:nvPr/>
            </p14:nvContentPartPr>
            <p14:xfrm>
              <a:off x="6877920" y="5272720"/>
              <a:ext cx="10620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860280" y="5255080"/>
                <a:ext cx="1418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14:cNvPr>
              <p14:cNvContentPartPr/>
              <p14:nvPr/>
            </p14:nvContentPartPr>
            <p14:xfrm>
              <a:off x="6723120" y="5445160"/>
              <a:ext cx="104400" cy="153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6705120" y="5427520"/>
                <a:ext cx="1400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14:cNvPr>
              <p14:cNvContentPartPr/>
              <p14:nvPr/>
            </p14:nvContentPartPr>
            <p14:xfrm>
              <a:off x="7091040" y="5455600"/>
              <a:ext cx="117360" cy="1425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7073400" y="5437600"/>
                <a:ext cx="1530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9E151F3F-9394-449C-BC9F-1591D553504E}"/>
                  </a:ext>
                </a:extLst>
              </p14:cNvPr>
              <p14:cNvContentPartPr/>
              <p14:nvPr/>
            </p14:nvContentPartPr>
            <p14:xfrm>
              <a:off x="6603600" y="5116120"/>
              <a:ext cx="1407600" cy="655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9E151F3F-9394-449C-BC9F-1591D553504E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6585600" y="5080480"/>
                <a:ext cx="144324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14:cNvPr>
              <p14:cNvContentPartPr/>
              <p14:nvPr/>
            </p14:nvContentPartPr>
            <p14:xfrm>
              <a:off x="7344480" y="5357680"/>
              <a:ext cx="225720" cy="241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7326840" y="5340040"/>
                <a:ext cx="261360" cy="276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9989750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440" cy="4870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720" y="5285320"/>
                <a:ext cx="30708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14:cNvPr>
              <p14:cNvContentPartPr/>
              <p14:nvPr/>
            </p14:nvContentPartPr>
            <p14:xfrm>
              <a:off x="5912760" y="5536960"/>
              <a:ext cx="133920" cy="104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5894760" y="551932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14:cNvPr>
              <p14:cNvContentPartPr/>
              <p14:nvPr/>
            </p14:nvContentPartPr>
            <p14:xfrm>
              <a:off x="5902680" y="5617960"/>
              <a:ext cx="100440" cy="11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5885040" y="5600320"/>
                <a:ext cx="136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14:cNvPr>
              <p14:cNvContentPartPr/>
              <p14:nvPr/>
            </p14:nvContentPartPr>
            <p14:xfrm>
              <a:off x="6136320" y="5520400"/>
              <a:ext cx="204120" cy="1490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6118320" y="5502400"/>
                <a:ext cx="239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14:cNvPr>
              <p14:cNvContentPartPr/>
              <p14:nvPr/>
            </p14:nvContentPartPr>
            <p14:xfrm>
              <a:off x="6481920" y="5508520"/>
              <a:ext cx="99360" cy="1224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6463920" y="5490880"/>
                <a:ext cx="1350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14:cNvPr>
              <p14:cNvContentPartPr/>
              <p14:nvPr/>
            </p14:nvContentPartPr>
            <p14:xfrm>
              <a:off x="6471480" y="5390800"/>
              <a:ext cx="133920" cy="44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6453480" y="5373160"/>
                <a:ext cx="16956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14:cNvPr>
              <p14:cNvContentPartPr/>
              <p14:nvPr/>
            </p14:nvContentPartPr>
            <p14:xfrm>
              <a:off x="6491640" y="5313400"/>
              <a:ext cx="111240" cy="212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6474000" y="5295760"/>
                <a:ext cx="1468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14:cNvPr>
              <p14:cNvContentPartPr/>
              <p14:nvPr/>
            </p14:nvContentPartPr>
            <p14:xfrm>
              <a:off x="6928320" y="5475760"/>
              <a:ext cx="88560" cy="142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910320" y="5458120"/>
                <a:ext cx="1242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14:cNvPr>
              <p14:cNvContentPartPr/>
              <p14:nvPr/>
            </p14:nvContentPartPr>
            <p14:xfrm>
              <a:off x="6898440" y="5351200"/>
              <a:ext cx="114480" cy="543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880440" y="5333200"/>
                <a:ext cx="15012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14:cNvPr>
              <p14:cNvContentPartPr/>
              <p14:nvPr/>
            </p14:nvContentPartPr>
            <p14:xfrm>
              <a:off x="6877920" y="5272720"/>
              <a:ext cx="10620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860280" y="5255080"/>
                <a:ext cx="1418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14:cNvPr>
              <p14:cNvContentPartPr/>
              <p14:nvPr/>
            </p14:nvContentPartPr>
            <p14:xfrm>
              <a:off x="6723120" y="5445160"/>
              <a:ext cx="104400" cy="153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6705120" y="5427520"/>
                <a:ext cx="1400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14:cNvPr>
              <p14:cNvContentPartPr/>
              <p14:nvPr/>
            </p14:nvContentPartPr>
            <p14:xfrm>
              <a:off x="7091040" y="5455600"/>
              <a:ext cx="117360" cy="1425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7073400" y="5437600"/>
                <a:ext cx="1530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14:cNvPr>
              <p14:cNvContentPartPr/>
              <p14:nvPr/>
            </p14:nvContentPartPr>
            <p14:xfrm>
              <a:off x="7344480" y="5357680"/>
              <a:ext cx="225720" cy="241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7326840" y="5340040"/>
                <a:ext cx="261360" cy="2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0BDDFB79-01BC-4154-AE0D-80C6EE8D5090}"/>
                  </a:ext>
                </a:extLst>
              </p14:cNvPr>
              <p14:cNvContentPartPr/>
              <p14:nvPr/>
            </p14:nvContentPartPr>
            <p14:xfrm>
              <a:off x="863040" y="5736040"/>
              <a:ext cx="1450080" cy="6768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0BDDFB79-01BC-4154-AE0D-80C6EE8D5090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845400" y="5700040"/>
                <a:ext cx="148572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14:cNvPr>
              <p14:cNvContentPartPr/>
              <p14:nvPr/>
            </p14:nvContentPartPr>
            <p14:xfrm>
              <a:off x="7842720" y="5394400"/>
              <a:ext cx="191880" cy="214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7824720" y="5376760"/>
                <a:ext cx="2275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14:cNvPr>
              <p14:cNvContentPartPr/>
              <p14:nvPr/>
            </p14:nvContentPartPr>
            <p14:xfrm>
              <a:off x="7660200" y="5455600"/>
              <a:ext cx="97200" cy="111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7642560" y="5437600"/>
                <a:ext cx="1328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14:cNvPr>
              <p14:cNvContentPartPr/>
              <p14:nvPr/>
            </p14:nvContentPartPr>
            <p14:xfrm>
              <a:off x="8137920" y="5445160"/>
              <a:ext cx="91080" cy="1119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8120280" y="5427520"/>
                <a:ext cx="126720" cy="147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4505047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440" cy="4870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720" y="5285320"/>
                <a:ext cx="30708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14:cNvPr>
              <p14:cNvContentPartPr/>
              <p14:nvPr/>
            </p14:nvContentPartPr>
            <p14:xfrm>
              <a:off x="5912760" y="5536960"/>
              <a:ext cx="133920" cy="104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5894760" y="551932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14:cNvPr>
              <p14:cNvContentPartPr/>
              <p14:nvPr/>
            </p14:nvContentPartPr>
            <p14:xfrm>
              <a:off x="5902680" y="5617960"/>
              <a:ext cx="100440" cy="11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5885040" y="5600320"/>
                <a:ext cx="136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14:cNvPr>
              <p14:cNvContentPartPr/>
              <p14:nvPr/>
            </p14:nvContentPartPr>
            <p14:xfrm>
              <a:off x="6136320" y="5520400"/>
              <a:ext cx="204120" cy="1490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6118320" y="5502400"/>
                <a:ext cx="239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14:cNvPr>
              <p14:cNvContentPartPr/>
              <p14:nvPr/>
            </p14:nvContentPartPr>
            <p14:xfrm>
              <a:off x="6481920" y="5508520"/>
              <a:ext cx="99360" cy="1224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6463920" y="5490880"/>
                <a:ext cx="1350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14:cNvPr>
              <p14:cNvContentPartPr/>
              <p14:nvPr/>
            </p14:nvContentPartPr>
            <p14:xfrm>
              <a:off x="6471480" y="5390800"/>
              <a:ext cx="133920" cy="44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6453480" y="5373160"/>
                <a:ext cx="16956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14:cNvPr>
              <p14:cNvContentPartPr/>
              <p14:nvPr/>
            </p14:nvContentPartPr>
            <p14:xfrm>
              <a:off x="6491640" y="5313400"/>
              <a:ext cx="111240" cy="212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6474000" y="5295760"/>
                <a:ext cx="1468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14:cNvPr>
              <p14:cNvContentPartPr/>
              <p14:nvPr/>
            </p14:nvContentPartPr>
            <p14:xfrm>
              <a:off x="6928320" y="5475760"/>
              <a:ext cx="88560" cy="142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910320" y="5458120"/>
                <a:ext cx="1242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14:cNvPr>
              <p14:cNvContentPartPr/>
              <p14:nvPr/>
            </p14:nvContentPartPr>
            <p14:xfrm>
              <a:off x="6898440" y="5351200"/>
              <a:ext cx="114480" cy="543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880440" y="5333200"/>
                <a:ext cx="15012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14:cNvPr>
              <p14:cNvContentPartPr/>
              <p14:nvPr/>
            </p14:nvContentPartPr>
            <p14:xfrm>
              <a:off x="6877920" y="5272720"/>
              <a:ext cx="10620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860280" y="5255080"/>
                <a:ext cx="1418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14:cNvPr>
              <p14:cNvContentPartPr/>
              <p14:nvPr/>
            </p14:nvContentPartPr>
            <p14:xfrm>
              <a:off x="6723120" y="5445160"/>
              <a:ext cx="104400" cy="153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6705120" y="5427520"/>
                <a:ext cx="1400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14:cNvPr>
              <p14:cNvContentPartPr/>
              <p14:nvPr/>
            </p14:nvContentPartPr>
            <p14:xfrm>
              <a:off x="7091040" y="5455600"/>
              <a:ext cx="117360" cy="1425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7073400" y="5437600"/>
                <a:ext cx="1530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14:cNvPr>
              <p14:cNvContentPartPr/>
              <p14:nvPr/>
            </p14:nvContentPartPr>
            <p14:xfrm>
              <a:off x="7344480" y="5357680"/>
              <a:ext cx="225720" cy="241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7326840" y="5340040"/>
                <a:ext cx="261360" cy="2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14:cNvPr>
              <p14:cNvContentPartPr/>
              <p14:nvPr/>
            </p14:nvContentPartPr>
            <p14:xfrm>
              <a:off x="7842720" y="5394400"/>
              <a:ext cx="191880" cy="214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7824720" y="5376760"/>
                <a:ext cx="2275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14:cNvPr>
              <p14:cNvContentPartPr/>
              <p14:nvPr/>
            </p14:nvContentPartPr>
            <p14:xfrm>
              <a:off x="7660200" y="5455600"/>
              <a:ext cx="97200" cy="111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7642560" y="5437600"/>
                <a:ext cx="1328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14:cNvPr>
              <p14:cNvContentPartPr/>
              <p14:nvPr/>
            </p14:nvContentPartPr>
            <p14:xfrm>
              <a:off x="8137920" y="5445160"/>
              <a:ext cx="91080" cy="1119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8120280" y="5427520"/>
                <a:ext cx="12672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A5B2503-3635-4397-A7DA-B01634470632}"/>
                  </a:ext>
                </a:extLst>
              </p14:cNvPr>
              <p14:cNvContentPartPr/>
              <p14:nvPr/>
            </p14:nvContentPartPr>
            <p14:xfrm>
              <a:off x="3748800" y="5770240"/>
              <a:ext cx="1854720" cy="414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A5B2503-3635-4397-A7DA-B01634470632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3731160" y="5734240"/>
                <a:ext cx="189036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2329A124-C225-4892-8B8C-EB179AAF73F9}"/>
                  </a:ext>
                </a:extLst>
              </p14:cNvPr>
              <p14:cNvContentPartPr/>
              <p14:nvPr/>
            </p14:nvContentPartPr>
            <p14:xfrm>
              <a:off x="8317920" y="5209000"/>
              <a:ext cx="376920" cy="4406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2329A124-C225-4892-8B8C-EB179AAF73F9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8299920" y="5191000"/>
                <a:ext cx="412560" cy="476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3506476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14:cNvPr>
              <p14:cNvContentPartPr/>
              <p14:nvPr/>
            </p14:nvContentPartPr>
            <p14:xfrm>
              <a:off x="8218920" y="202840"/>
              <a:ext cx="360" cy="36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E831B74-AEFE-4433-A4E8-8B80E04373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01280" y="185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14:cNvPr>
              <p14:cNvContentPartPr/>
              <p14:nvPr/>
            </p14:nvContentPartPr>
            <p14:xfrm>
              <a:off x="8503680" y="304000"/>
              <a:ext cx="161280" cy="403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FAB9638C-CAE3-42E7-B72A-64B8AD82986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85680" y="286360"/>
                <a:ext cx="196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14:cNvPr>
              <p14:cNvContentPartPr/>
              <p14:nvPr/>
            </p14:nvContentPartPr>
            <p14:xfrm>
              <a:off x="8216760" y="264040"/>
              <a:ext cx="197280" cy="1123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C59BE5F2-2647-49E7-A509-B3570F1FB4D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198760" y="246040"/>
                <a:ext cx="2329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14:cNvPr>
              <p14:cNvContentPartPr/>
              <p14:nvPr/>
            </p14:nvContentPartPr>
            <p14:xfrm>
              <a:off x="7954680" y="162160"/>
              <a:ext cx="174240" cy="257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5CF261F-78F9-448C-9D3E-57E01E3A67A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37040" y="144160"/>
                <a:ext cx="2098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14:cNvPr>
              <p14:cNvContentPartPr/>
              <p14:nvPr/>
            </p14:nvContentPartPr>
            <p14:xfrm>
              <a:off x="7314600" y="289600"/>
              <a:ext cx="531360" cy="1576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D6C3730C-0780-41E3-B6B7-7A50CAB793E7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296960" y="271600"/>
                <a:ext cx="5670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14:cNvPr>
              <p14:cNvContentPartPr/>
              <p14:nvPr/>
            </p14:nvContentPartPr>
            <p14:xfrm>
              <a:off x="6268800" y="275200"/>
              <a:ext cx="720360" cy="1533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CB06E38-BA0F-4261-8E3D-7EF7AB65067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251151" y="257200"/>
                <a:ext cx="756018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14:cNvPr>
              <p14:cNvContentPartPr/>
              <p14:nvPr/>
            </p14:nvContentPartPr>
            <p14:xfrm>
              <a:off x="212880" y="173320"/>
              <a:ext cx="3724560" cy="9399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5C02B1E1-1EA5-4248-B913-803D9D0E63A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5240" y="155313"/>
                <a:ext cx="3760200" cy="9756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14:cNvPr>
              <p14:cNvContentPartPr/>
              <p14:nvPr/>
            </p14:nvContentPartPr>
            <p14:xfrm>
              <a:off x="4104480" y="162160"/>
              <a:ext cx="2052720" cy="973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45D116A6-CB8D-4816-84CA-CC35F82971CA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086480" y="144160"/>
                <a:ext cx="20883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14:cNvPr>
              <p14:cNvContentPartPr/>
              <p14:nvPr/>
            </p14:nvContentPartPr>
            <p14:xfrm>
              <a:off x="436440" y="1309840"/>
              <a:ext cx="2896200" cy="2615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016B795-F839-4C42-A2C5-2C03D4FD5E0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18800" y="1291840"/>
                <a:ext cx="2931840" cy="265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14:cNvPr>
              <p14:cNvContentPartPr/>
              <p14:nvPr/>
            </p14:nvContentPartPr>
            <p14:xfrm>
              <a:off x="3362520" y="2403880"/>
              <a:ext cx="529560" cy="1641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DCD3B64E-BF61-4D17-9FCA-130A3F83529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4880" y="2386240"/>
                <a:ext cx="5652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14:cNvPr>
              <p14:cNvContentPartPr/>
              <p14:nvPr/>
            </p14:nvContentPartPr>
            <p14:xfrm>
              <a:off x="3637200" y="2092480"/>
              <a:ext cx="167760" cy="2044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0A441458-D05B-48C5-B11C-64770DE6C8E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19200" y="2074840"/>
                <a:ext cx="20340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14:cNvPr>
              <p14:cNvContentPartPr/>
              <p14:nvPr/>
            </p14:nvContentPartPr>
            <p14:xfrm>
              <a:off x="3605520" y="1785760"/>
              <a:ext cx="189000" cy="164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50311BB-C0FE-41FA-9116-2FDFDC9A05E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87880" y="1767799"/>
                <a:ext cx="224640" cy="2004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14:cNvPr>
              <p14:cNvContentPartPr/>
              <p14:nvPr/>
            </p14:nvContentPartPr>
            <p14:xfrm>
              <a:off x="903720" y="2474440"/>
              <a:ext cx="1516680" cy="121356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FB778BB-C789-4BB3-A40F-70D362DB70C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86080" y="2456440"/>
                <a:ext cx="1552320" cy="124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14:cNvPr>
              <p14:cNvContentPartPr/>
              <p14:nvPr/>
            </p14:nvContentPartPr>
            <p14:xfrm>
              <a:off x="2123040" y="1442680"/>
              <a:ext cx="753840" cy="5306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FE7A825-B258-4255-9359-A01932D7F7CE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5031" y="1425040"/>
                <a:ext cx="789497" cy="56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14:cNvPr>
              <p14:cNvContentPartPr/>
              <p14:nvPr/>
            </p14:nvContentPartPr>
            <p14:xfrm>
              <a:off x="3056520" y="1221640"/>
              <a:ext cx="834840" cy="373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0994287-575D-4F82-B37F-6D41E588BE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038520" y="1204000"/>
                <a:ext cx="870480" cy="40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14:cNvPr>
              <p14:cNvContentPartPr/>
              <p14:nvPr/>
            </p14:nvContentPartPr>
            <p14:xfrm>
              <a:off x="4083960" y="1371400"/>
              <a:ext cx="145800" cy="10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500194F-5246-4B93-B2F3-73CD7329B7E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066320" y="1353400"/>
                <a:ext cx="1814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14:cNvPr>
              <p14:cNvContentPartPr/>
              <p14:nvPr/>
            </p14:nvContentPartPr>
            <p14:xfrm>
              <a:off x="4104480" y="1431880"/>
              <a:ext cx="106920" cy="68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6DE0ED34-FA6E-4E1E-9C7F-6EED9C42E8D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480" y="1414240"/>
                <a:ext cx="1425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14:cNvPr>
              <p14:cNvContentPartPr/>
              <p14:nvPr/>
            </p14:nvContentPartPr>
            <p14:xfrm>
              <a:off x="4378080" y="1238920"/>
              <a:ext cx="180000" cy="243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0E2F410-48BD-4F27-9AC2-12E7824B702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360440" y="1220920"/>
                <a:ext cx="2156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14:cNvPr>
              <p14:cNvContentPartPr/>
              <p14:nvPr/>
            </p14:nvContentPartPr>
            <p14:xfrm>
              <a:off x="5144160" y="1302640"/>
              <a:ext cx="89280" cy="2617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7893722-27E5-48A2-93D4-73D17ED5320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126160" y="1285000"/>
                <a:ext cx="124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14:cNvPr>
              <p14:cNvContentPartPr/>
              <p14:nvPr/>
            </p14:nvContentPartPr>
            <p14:xfrm>
              <a:off x="5315880" y="1117240"/>
              <a:ext cx="38520" cy="568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EEC3F659-6EEE-431C-B3EA-747225A054E4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97880" y="1099240"/>
                <a:ext cx="7416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14:cNvPr>
              <p14:cNvContentPartPr/>
              <p14:nvPr/>
            </p14:nvContentPartPr>
            <p14:xfrm>
              <a:off x="4632600" y="1174120"/>
              <a:ext cx="435960" cy="3178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96D1AC4-3EA7-433B-96F2-7260D352933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14600" y="1156140"/>
                <a:ext cx="471600" cy="3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14:cNvPr>
              <p14:cNvContentPartPr/>
              <p14:nvPr/>
            </p14:nvContentPartPr>
            <p14:xfrm>
              <a:off x="921720" y="1974400"/>
              <a:ext cx="1222200" cy="17229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98B80926-F86A-4E7B-B59F-C2969BE0120D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904075" y="1956400"/>
                <a:ext cx="1257851" cy="175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14:cNvPr>
              <p14:cNvContentPartPr/>
              <p14:nvPr/>
            </p14:nvContentPartPr>
            <p14:xfrm>
              <a:off x="2195400" y="1870720"/>
              <a:ext cx="403920" cy="5922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9E9EA2BE-C0E1-4F7A-AF28-0CCC19C2037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177744" y="1852720"/>
                <a:ext cx="439592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14:cNvPr>
              <p14:cNvContentPartPr/>
              <p14:nvPr/>
            </p14:nvContentPartPr>
            <p14:xfrm>
              <a:off x="4337760" y="1045960"/>
              <a:ext cx="4095360" cy="810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0719E0D-19EF-46F3-8360-FE21EEBDD4A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320118" y="1028312"/>
                <a:ext cx="4131003" cy="846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14:cNvPr>
              <p14:cNvContentPartPr/>
              <p14:nvPr/>
            </p14:nvContentPartPr>
            <p14:xfrm>
              <a:off x="4490400" y="2046040"/>
              <a:ext cx="240480" cy="572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DF859A5-811A-4E87-9A6F-51F565DAF11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472400" y="2028040"/>
                <a:ext cx="27612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14:cNvPr>
              <p14:cNvContentPartPr/>
              <p14:nvPr/>
            </p14:nvContentPartPr>
            <p14:xfrm>
              <a:off x="5387160" y="1999960"/>
              <a:ext cx="608040" cy="413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D9304469-EE29-4DD9-8045-B57928FABB7B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69520" y="1982320"/>
                <a:ext cx="643680" cy="44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14:cNvPr>
              <p14:cNvContentPartPr/>
              <p14:nvPr/>
            </p14:nvContentPartPr>
            <p14:xfrm>
              <a:off x="4521360" y="2153680"/>
              <a:ext cx="740520" cy="372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411F62CA-77E6-4846-81F9-B86E586A078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03720" y="2135680"/>
                <a:ext cx="776160" cy="40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14:cNvPr>
              <p14:cNvContentPartPr/>
              <p14:nvPr/>
            </p14:nvContentPartPr>
            <p14:xfrm>
              <a:off x="5379240" y="2753080"/>
              <a:ext cx="106200" cy="113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7815365-7A7C-4CC4-9691-14383C969728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361600" y="2735080"/>
                <a:ext cx="141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14:cNvPr>
              <p14:cNvContentPartPr/>
              <p14:nvPr/>
            </p14:nvContentPartPr>
            <p14:xfrm>
              <a:off x="6016800" y="2712400"/>
              <a:ext cx="98640" cy="1141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42F310BC-2F13-46F3-9B53-9E9366D1BEE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998800" y="2694400"/>
                <a:ext cx="134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14:cNvPr>
              <p14:cNvContentPartPr/>
              <p14:nvPr/>
            </p14:nvContentPartPr>
            <p14:xfrm>
              <a:off x="5590200" y="2732560"/>
              <a:ext cx="309600" cy="211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F26C4441-B9EF-4488-A33B-0796ABF429F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572560" y="2714920"/>
                <a:ext cx="34524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14:cNvPr>
              <p14:cNvContentPartPr/>
              <p14:nvPr/>
            </p14:nvContentPartPr>
            <p14:xfrm>
              <a:off x="5379600" y="2502520"/>
              <a:ext cx="672120" cy="14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1E57DF1-E418-452E-863D-5326A79D8EA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361600" y="2484880"/>
                <a:ext cx="7077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14:cNvPr>
              <p14:cNvContentPartPr/>
              <p14:nvPr/>
            </p14:nvContentPartPr>
            <p14:xfrm>
              <a:off x="6840120" y="2275360"/>
              <a:ext cx="119160" cy="1742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47A34636-CF1A-490A-879F-E160791AD0B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22480" y="2257360"/>
                <a:ext cx="1548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14:cNvPr>
              <p14:cNvContentPartPr/>
              <p14:nvPr/>
            </p14:nvContentPartPr>
            <p14:xfrm>
              <a:off x="6149280" y="2133160"/>
              <a:ext cx="566280" cy="4287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BE97F432-6DD0-4B46-9215-59CFE94ABB9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31280" y="2115520"/>
                <a:ext cx="601920" cy="46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14:cNvPr>
              <p14:cNvContentPartPr/>
              <p14:nvPr/>
            </p14:nvContentPartPr>
            <p14:xfrm>
              <a:off x="7060800" y="2079880"/>
              <a:ext cx="771120" cy="4395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8F8F61A-24FA-4323-8657-ADAAC00FEEC7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043168" y="2061880"/>
                <a:ext cx="806743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14:cNvPr>
              <p14:cNvContentPartPr/>
              <p14:nvPr/>
            </p14:nvContentPartPr>
            <p14:xfrm>
              <a:off x="8917680" y="2356720"/>
              <a:ext cx="12960" cy="35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03B15360-D3D8-41E1-B593-217CA01DF66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900040" y="2338720"/>
                <a:ext cx="486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14:cNvPr>
              <p14:cNvContentPartPr/>
              <p14:nvPr/>
            </p14:nvContentPartPr>
            <p14:xfrm>
              <a:off x="8918040" y="2235040"/>
              <a:ext cx="12240" cy="828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261FBF7-5088-4ABC-B3DA-90AC1F3486E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00400" y="221704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14:cNvPr>
              <p14:cNvContentPartPr/>
              <p14:nvPr/>
            </p14:nvContentPartPr>
            <p14:xfrm>
              <a:off x="7989240" y="2204080"/>
              <a:ext cx="820440" cy="30384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67445F36-C01F-4D76-9152-CF4A43953E4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71592" y="2186440"/>
                <a:ext cx="856096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14:cNvPr>
              <p14:cNvContentPartPr/>
              <p14:nvPr/>
            </p14:nvContentPartPr>
            <p14:xfrm>
              <a:off x="3941760" y="3067720"/>
              <a:ext cx="27756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9C205378-B3DB-4453-92D9-F685537E008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923760" y="3050080"/>
                <a:ext cx="31320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14:cNvPr>
              <p14:cNvContentPartPr/>
              <p14:nvPr/>
            </p14:nvContentPartPr>
            <p14:xfrm>
              <a:off x="4460160" y="2968000"/>
              <a:ext cx="201960" cy="597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CE09AB4-DFF2-41F0-9012-B84E42F2C4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42160" y="2950000"/>
                <a:ext cx="2376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14:cNvPr>
              <p14:cNvContentPartPr/>
              <p14:nvPr/>
            </p14:nvContentPartPr>
            <p14:xfrm>
              <a:off x="5049120" y="3246280"/>
              <a:ext cx="157680" cy="140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60E5A57-9DF6-4E86-A50C-052D2E4936B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031120" y="3228640"/>
                <a:ext cx="193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14:cNvPr>
              <p14:cNvContentPartPr/>
              <p14:nvPr/>
            </p14:nvContentPartPr>
            <p14:xfrm>
              <a:off x="5069280" y="3333040"/>
              <a:ext cx="146520" cy="972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B06D8EE-EC90-4E5A-85DE-EBB407608AF9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051640" y="3315040"/>
                <a:ext cx="1821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14:cNvPr>
              <p14:cNvContentPartPr/>
              <p14:nvPr/>
            </p14:nvContentPartPr>
            <p14:xfrm>
              <a:off x="4429560" y="3088240"/>
              <a:ext cx="399240" cy="393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96A4CDCB-E438-4FB2-8A6A-FD1CD4806402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411920" y="3070240"/>
                <a:ext cx="43488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14:cNvPr>
              <p14:cNvContentPartPr/>
              <p14:nvPr/>
            </p14:nvContentPartPr>
            <p14:xfrm>
              <a:off x="5961720" y="3067000"/>
              <a:ext cx="276480" cy="4838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1C7AB677-13C0-44C3-9198-DB7073AB436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944080" y="3049000"/>
                <a:ext cx="3121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14:cNvPr>
              <p14:cNvContentPartPr/>
              <p14:nvPr/>
            </p14:nvContentPartPr>
            <p14:xfrm>
              <a:off x="5360880" y="3088240"/>
              <a:ext cx="442440" cy="4669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EDA8BD4B-9004-4FC1-A426-15E135BAD54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42880" y="3070240"/>
                <a:ext cx="4780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14:cNvPr>
              <p14:cNvContentPartPr/>
              <p14:nvPr/>
            </p14:nvContentPartPr>
            <p14:xfrm>
              <a:off x="6369960" y="3220720"/>
              <a:ext cx="125640" cy="1918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BA57DCA-3365-4749-95AC-0F9C4E6E76F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352320" y="3202720"/>
                <a:ext cx="16128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14:cNvPr>
              <p14:cNvContentPartPr/>
              <p14:nvPr/>
            </p14:nvContentPartPr>
            <p14:xfrm>
              <a:off x="6420720" y="3096520"/>
              <a:ext cx="113040" cy="428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AEA0DA8C-FEA0-406E-AD4A-4E3DF117220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02720" y="3078520"/>
                <a:ext cx="14868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14:cNvPr>
              <p14:cNvContentPartPr/>
              <p14:nvPr/>
            </p14:nvContentPartPr>
            <p14:xfrm>
              <a:off x="6908520" y="3032800"/>
              <a:ext cx="159840" cy="45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D0AE58C-5261-4E4E-954A-337CA1B932D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90520" y="3015160"/>
                <a:ext cx="1954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14:cNvPr>
              <p14:cNvContentPartPr/>
              <p14:nvPr/>
            </p14:nvContentPartPr>
            <p14:xfrm>
              <a:off x="6644280" y="3166720"/>
              <a:ext cx="401400" cy="2386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ACFF4868-AE77-4B63-81EC-91B93D257689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626280" y="3149080"/>
                <a:ext cx="43704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14:cNvPr>
              <p14:cNvContentPartPr/>
              <p14:nvPr/>
            </p14:nvContentPartPr>
            <p14:xfrm>
              <a:off x="7170600" y="3089320"/>
              <a:ext cx="360000" cy="3009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76B3D4D-7920-4DC5-8443-918840B1FDA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152618" y="3071680"/>
                <a:ext cx="395604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14:cNvPr>
              <p14:cNvContentPartPr/>
              <p14:nvPr/>
            </p14:nvContentPartPr>
            <p14:xfrm>
              <a:off x="7645440" y="3047560"/>
              <a:ext cx="635040" cy="4831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A770700-28C0-48D4-8DFE-A32372233B0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627790" y="3029573"/>
                <a:ext cx="670700" cy="5187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14:cNvPr>
              <p14:cNvContentPartPr/>
              <p14:nvPr/>
            </p14:nvContentPartPr>
            <p14:xfrm>
              <a:off x="3748800" y="3683320"/>
              <a:ext cx="794160" cy="33876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17514D-BDEA-4378-80C0-F2FB3F50530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31152" y="3665339"/>
                <a:ext cx="829816" cy="3743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14:cNvPr>
              <p14:cNvContentPartPr/>
              <p14:nvPr/>
            </p14:nvContentPartPr>
            <p14:xfrm>
              <a:off x="4795320" y="3829480"/>
              <a:ext cx="155160" cy="200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6E52E4A9-8940-4792-A3F0-526B26E2617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77680" y="3811840"/>
                <a:ext cx="1908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14:cNvPr>
              <p14:cNvContentPartPr/>
              <p14:nvPr/>
            </p14:nvContentPartPr>
            <p14:xfrm>
              <a:off x="4784880" y="3718240"/>
              <a:ext cx="151560" cy="612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7B9A73-B5FD-48A1-86CE-467386C612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4766880" y="3700600"/>
                <a:ext cx="18720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14:cNvPr>
              <p14:cNvContentPartPr/>
              <p14:nvPr/>
            </p14:nvContentPartPr>
            <p14:xfrm>
              <a:off x="5109960" y="3869800"/>
              <a:ext cx="143280" cy="11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BC71C79-3B67-4769-81F5-32AE2C12F0CA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092320" y="3852160"/>
                <a:ext cx="1789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14:cNvPr>
              <p14:cNvContentPartPr/>
              <p14:nvPr/>
            </p14:nvContentPartPr>
            <p14:xfrm>
              <a:off x="5140560" y="3951880"/>
              <a:ext cx="111960" cy="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E37744C2-F127-45D3-8526-07B267CA0674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2560" y="3933880"/>
                <a:ext cx="1476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14:cNvPr>
              <p14:cNvContentPartPr/>
              <p14:nvPr/>
            </p14:nvContentPartPr>
            <p14:xfrm>
              <a:off x="5394720" y="3659920"/>
              <a:ext cx="192960" cy="3708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71E15CEA-7D55-4C47-93B9-FD7DE59BCD2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5376686" y="3642263"/>
                <a:ext cx="228667" cy="4064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14:cNvPr>
              <p14:cNvContentPartPr/>
              <p14:nvPr/>
            </p14:nvContentPartPr>
            <p14:xfrm>
              <a:off x="5973600" y="3730480"/>
              <a:ext cx="111960" cy="388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3FBB7C-8515-46C8-9FBA-E2EBC52DA450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955960" y="3712840"/>
                <a:ext cx="14760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14:cNvPr>
              <p14:cNvContentPartPr/>
              <p14:nvPr/>
            </p14:nvContentPartPr>
            <p14:xfrm>
              <a:off x="6192480" y="3728320"/>
              <a:ext cx="55800" cy="669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AF1C3CA-CB93-42BD-8E09-83777ABDDE5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6174840" y="3710680"/>
                <a:ext cx="914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14:cNvPr>
              <p14:cNvContentPartPr/>
              <p14:nvPr/>
            </p14:nvContentPartPr>
            <p14:xfrm>
              <a:off x="5737800" y="3812200"/>
              <a:ext cx="352800" cy="19980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F42E659D-DC5E-4957-8325-41BAC8F5855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19800" y="3794200"/>
                <a:ext cx="38844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14:cNvPr>
              <p14:cNvContentPartPr/>
              <p14:nvPr/>
            </p14:nvContentPartPr>
            <p14:xfrm>
              <a:off x="6888000" y="3818680"/>
              <a:ext cx="139320" cy="2185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9AFA1AF-9F4E-420D-AAC3-B7DBC864BE6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6870360" y="3801040"/>
                <a:ext cx="17496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14:cNvPr>
              <p14:cNvContentPartPr/>
              <p14:nvPr/>
            </p14:nvContentPartPr>
            <p14:xfrm>
              <a:off x="6908520" y="3671080"/>
              <a:ext cx="155520" cy="58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D83C1D4-687B-42F9-A9B7-9E9D4674E33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6890520" y="3653440"/>
                <a:ext cx="191160" cy="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14:cNvPr>
              <p14:cNvContentPartPr/>
              <p14:nvPr/>
            </p14:nvContentPartPr>
            <p14:xfrm>
              <a:off x="7254120" y="3799240"/>
              <a:ext cx="1335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5B43FA-3D46-47E3-914F-E20169A20206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236120" y="3781600"/>
                <a:ext cx="1692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14:cNvPr>
              <p14:cNvContentPartPr/>
              <p14:nvPr/>
            </p14:nvContentPartPr>
            <p14:xfrm>
              <a:off x="7233600" y="3890680"/>
              <a:ext cx="157680" cy="864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A7F1A6D-7890-487A-A024-2863B86B3756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15960" y="3873040"/>
                <a:ext cx="1933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14:cNvPr>
              <p14:cNvContentPartPr/>
              <p14:nvPr/>
            </p14:nvContentPartPr>
            <p14:xfrm>
              <a:off x="7629960" y="3758920"/>
              <a:ext cx="143280" cy="184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9F103E95-9C27-4B3E-9203-B7F12D293236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611960" y="3741280"/>
                <a:ext cx="17892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14:cNvPr>
              <p14:cNvContentPartPr/>
              <p14:nvPr/>
            </p14:nvContentPartPr>
            <p14:xfrm>
              <a:off x="7640040" y="3644440"/>
              <a:ext cx="169920" cy="43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ABB65999-B81B-4379-9A37-94EBE94DBA3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622040" y="3626800"/>
                <a:ext cx="20556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14:cNvPr>
              <p14:cNvContentPartPr/>
              <p14:nvPr/>
            </p14:nvContentPartPr>
            <p14:xfrm>
              <a:off x="7640040" y="3565960"/>
              <a:ext cx="197280" cy="291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B1E2FCB9-55BF-427C-9E41-0833DA1631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622040" y="3547960"/>
                <a:ext cx="23292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14:cNvPr>
              <p14:cNvContentPartPr/>
              <p14:nvPr/>
            </p14:nvContentPartPr>
            <p14:xfrm>
              <a:off x="6435120" y="3657400"/>
              <a:ext cx="211680" cy="4568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67E15DA-457E-41CC-9921-94BBF422148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417120" y="3639400"/>
                <a:ext cx="247320" cy="49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14:cNvPr>
              <p14:cNvContentPartPr/>
              <p14:nvPr/>
            </p14:nvContentPartPr>
            <p14:xfrm>
              <a:off x="8198760" y="3753880"/>
              <a:ext cx="129240" cy="171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441B477-762F-4C4C-8FBC-44B60B2790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180760" y="3735880"/>
                <a:ext cx="1648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14:cNvPr>
              <p14:cNvContentPartPr/>
              <p14:nvPr/>
            </p14:nvContentPartPr>
            <p14:xfrm>
              <a:off x="8178240" y="3624280"/>
              <a:ext cx="135000" cy="5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F54930A1-2772-4491-8E4D-77890211E30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160600" y="3606280"/>
                <a:ext cx="1706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14:cNvPr>
              <p14:cNvContentPartPr/>
              <p14:nvPr/>
            </p14:nvContentPartPr>
            <p14:xfrm>
              <a:off x="8455080" y="3657400"/>
              <a:ext cx="59040" cy="57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7F5D60A-01D6-4016-B002-67DE34D5DC30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437440" y="3639400"/>
                <a:ext cx="9468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14:cNvPr>
              <p14:cNvContentPartPr/>
              <p14:nvPr/>
            </p14:nvContentPartPr>
            <p14:xfrm>
              <a:off x="7924440" y="3779080"/>
              <a:ext cx="117360" cy="139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EE532EB-9FB5-4D32-9D9A-B2D6950736E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7906800" y="3761080"/>
                <a:ext cx="1530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14:cNvPr>
              <p14:cNvContentPartPr/>
              <p14:nvPr/>
            </p14:nvContentPartPr>
            <p14:xfrm>
              <a:off x="243480" y="4160680"/>
              <a:ext cx="517680" cy="2775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B3E21658-1984-4D7E-8D5F-CF12176F382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5493" y="4142680"/>
                <a:ext cx="553295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14:cNvPr>
              <p14:cNvContentPartPr/>
              <p14:nvPr/>
            </p14:nvContentPartPr>
            <p14:xfrm>
              <a:off x="1071840" y="4154920"/>
              <a:ext cx="147960" cy="271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8F3B1792-45F3-4784-ABBC-9DB56A58E7F9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53840" y="4137280"/>
                <a:ext cx="1836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14:cNvPr>
              <p14:cNvContentPartPr/>
              <p14:nvPr/>
            </p14:nvContentPartPr>
            <p14:xfrm>
              <a:off x="1106760" y="3991840"/>
              <a:ext cx="105480" cy="72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E920216-C660-4E49-B7FE-BF9F05AA3D4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89120" y="3973840"/>
                <a:ext cx="14112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14:cNvPr>
              <p14:cNvContentPartPr/>
              <p14:nvPr/>
            </p14:nvContentPartPr>
            <p14:xfrm>
              <a:off x="1300080" y="4094440"/>
              <a:ext cx="690480" cy="41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2ACDAB-5B6D-4BC6-862A-53644C08BF8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282080" y="4076440"/>
                <a:ext cx="726120" cy="45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14:cNvPr>
              <p14:cNvContentPartPr/>
              <p14:nvPr/>
            </p14:nvContentPartPr>
            <p14:xfrm>
              <a:off x="2066520" y="4114600"/>
              <a:ext cx="200880" cy="3981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7C6B1F3C-C026-4EEE-8EFA-98DC0F380F7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048520" y="4096600"/>
                <a:ext cx="2365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14:cNvPr>
              <p14:cNvContentPartPr/>
              <p14:nvPr/>
            </p14:nvContentPartPr>
            <p14:xfrm>
              <a:off x="2346600" y="4094440"/>
              <a:ext cx="97920" cy="648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7B0FE21-0D8E-461C-A1F7-D3E46FB33A9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2328600" y="4076440"/>
                <a:ext cx="13356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14:cNvPr>
              <p14:cNvContentPartPr/>
              <p14:nvPr/>
            </p14:nvContentPartPr>
            <p14:xfrm>
              <a:off x="2377200" y="4170400"/>
              <a:ext cx="135000" cy="2646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E9E3E32E-3102-4DFE-A912-EDB4A071C28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59200" y="4152424"/>
                <a:ext cx="170640" cy="3001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14:cNvPr>
              <p14:cNvContentPartPr/>
              <p14:nvPr/>
            </p14:nvContentPartPr>
            <p14:xfrm>
              <a:off x="2722440" y="4104160"/>
              <a:ext cx="160560" cy="1332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AEF16F68-AF5B-49E9-9391-CF23D4A5811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2704480" y="4086520"/>
                <a:ext cx="19612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14:cNvPr>
              <p14:cNvContentPartPr/>
              <p14:nvPr/>
            </p14:nvContentPartPr>
            <p14:xfrm>
              <a:off x="2621280" y="4287040"/>
              <a:ext cx="227160" cy="1933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C40FE0C6-77A0-4D78-99BA-832C0D747CF0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603308" y="4269400"/>
                <a:ext cx="262744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14:cNvPr>
              <p14:cNvContentPartPr/>
              <p14:nvPr/>
            </p14:nvContentPartPr>
            <p14:xfrm>
              <a:off x="2994600" y="4200280"/>
              <a:ext cx="236160" cy="29592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818ECF4E-CD1C-4908-9967-5C2BE78A0C5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976960" y="4182258"/>
                <a:ext cx="271800" cy="3316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14:cNvPr>
              <p14:cNvContentPartPr/>
              <p14:nvPr/>
            </p14:nvContentPartPr>
            <p14:xfrm>
              <a:off x="3702720" y="4256800"/>
              <a:ext cx="25920" cy="41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9DE81B75-75A0-4DA9-A142-0906BB12AC2F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685080" y="4238800"/>
                <a:ext cx="6156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14:cNvPr>
              <p14:cNvContentPartPr/>
              <p14:nvPr/>
            </p14:nvContentPartPr>
            <p14:xfrm>
              <a:off x="3313560" y="4246360"/>
              <a:ext cx="314280" cy="381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792FDCC5-FBF1-4D55-9A88-DBBFA99F513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295560" y="4228720"/>
                <a:ext cx="3499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14:cNvPr>
              <p14:cNvContentPartPr/>
              <p14:nvPr/>
            </p14:nvContentPartPr>
            <p14:xfrm>
              <a:off x="3829800" y="4297480"/>
              <a:ext cx="192600" cy="15588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9EAFA0E8-3959-4FA3-A43F-7F5235FF99D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12160" y="4279480"/>
                <a:ext cx="2282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14:cNvPr>
              <p14:cNvContentPartPr/>
              <p14:nvPr/>
            </p14:nvContentPartPr>
            <p14:xfrm>
              <a:off x="5089800" y="4195600"/>
              <a:ext cx="1011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30952DE-D325-42DD-BCFD-39E4047E73E9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071800" y="4177960"/>
                <a:ext cx="136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14:cNvPr>
              <p14:cNvContentPartPr/>
              <p14:nvPr/>
            </p14:nvContentPartPr>
            <p14:xfrm>
              <a:off x="5516400" y="4325200"/>
              <a:ext cx="120960" cy="1418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19B3B05-1F83-44BD-B229-F83A12CBE52B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498400" y="4307200"/>
                <a:ext cx="1566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14:cNvPr>
              <p14:cNvContentPartPr/>
              <p14:nvPr/>
            </p14:nvContentPartPr>
            <p14:xfrm>
              <a:off x="5506320" y="4194160"/>
              <a:ext cx="130320" cy="630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80ADE1BA-1D23-4DE8-A09C-5387C7A006F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488680" y="4176160"/>
                <a:ext cx="16596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14:cNvPr>
              <p14:cNvContentPartPr/>
              <p14:nvPr/>
            </p14:nvContentPartPr>
            <p14:xfrm>
              <a:off x="5069280" y="4266520"/>
              <a:ext cx="342360" cy="2192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AB674EB-0B3D-4E5A-BCFE-452C8E6869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051640" y="4248851"/>
                <a:ext cx="378000" cy="254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14:cNvPr>
              <p14:cNvContentPartPr/>
              <p14:nvPr/>
            </p14:nvContentPartPr>
            <p14:xfrm>
              <a:off x="4147320" y="4165360"/>
              <a:ext cx="810720" cy="4338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30108DE5-B8FC-4067-9231-0BB353C14B76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29680" y="4147360"/>
                <a:ext cx="84636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14:cNvPr>
              <p14:cNvContentPartPr/>
              <p14:nvPr/>
            </p14:nvContentPartPr>
            <p14:xfrm>
              <a:off x="6218040" y="4154920"/>
              <a:ext cx="370800" cy="4334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B34AF26E-C617-44D3-B3F6-B1EC46AECB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200057" y="4137295"/>
                <a:ext cx="406405" cy="4690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14:cNvPr>
              <p14:cNvContentPartPr/>
              <p14:nvPr/>
            </p14:nvContentPartPr>
            <p14:xfrm>
              <a:off x="5742480" y="4188760"/>
              <a:ext cx="373680" cy="2419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786E8682-084E-45B7-9A5C-A6F6E3949018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724840" y="4170787"/>
                <a:ext cx="409320" cy="2775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14:cNvPr>
              <p14:cNvContentPartPr/>
              <p14:nvPr/>
            </p14:nvContentPartPr>
            <p14:xfrm>
              <a:off x="6683520" y="4175440"/>
              <a:ext cx="195840" cy="2289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709D6A5F-9ECB-48EA-8789-BFA91A0BAC53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665520" y="4157440"/>
                <a:ext cx="2314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14:cNvPr>
              <p14:cNvContentPartPr/>
              <p14:nvPr/>
            </p14:nvContentPartPr>
            <p14:xfrm>
              <a:off x="6898080" y="4130440"/>
              <a:ext cx="631800" cy="4374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0BC3617-3619-4411-87C6-D1E1F3086C5A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880090" y="4112440"/>
                <a:ext cx="66742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14:cNvPr>
              <p14:cNvContentPartPr/>
              <p14:nvPr/>
            </p14:nvContentPartPr>
            <p14:xfrm>
              <a:off x="7629960" y="4103440"/>
              <a:ext cx="89640" cy="6228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AD27E0B4-92F6-46DA-8E1B-DCD17CC27A8D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611960" y="4085440"/>
                <a:ext cx="12528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14:cNvPr>
              <p14:cNvContentPartPr/>
              <p14:nvPr/>
            </p14:nvContentPartPr>
            <p14:xfrm>
              <a:off x="7820760" y="4124680"/>
              <a:ext cx="33120" cy="277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5764937-14C0-463C-96D4-407A9179B76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802760" y="4106680"/>
                <a:ext cx="6876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14:cNvPr>
              <p14:cNvContentPartPr/>
              <p14:nvPr/>
            </p14:nvContentPartPr>
            <p14:xfrm>
              <a:off x="7632840" y="4222600"/>
              <a:ext cx="251280" cy="1677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42D1DACC-7537-4D77-9315-838E48341036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15200" y="4204922"/>
                <a:ext cx="286920" cy="2034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14:cNvPr>
              <p14:cNvContentPartPr/>
              <p14:nvPr/>
            </p14:nvContentPartPr>
            <p14:xfrm>
              <a:off x="7954680" y="4053760"/>
              <a:ext cx="1047960" cy="4935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EF4FB06-96DE-4B6A-8805-145B08A8A6C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937034" y="4035760"/>
                <a:ext cx="1083612" cy="52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14:cNvPr>
              <p14:cNvContentPartPr/>
              <p14:nvPr/>
            </p14:nvContentPartPr>
            <p14:xfrm>
              <a:off x="2642880" y="4734160"/>
              <a:ext cx="29160" cy="4176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D09E54C4-3FC9-4DBD-822C-E0C3DE201402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624880" y="4716160"/>
                <a:ext cx="648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14:cNvPr>
              <p14:cNvContentPartPr/>
              <p14:nvPr/>
            </p14:nvContentPartPr>
            <p14:xfrm>
              <a:off x="2123400" y="4703560"/>
              <a:ext cx="416160" cy="4712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18CCD15A-8752-47F6-8CF5-BE8493AE1FF2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105416" y="4685907"/>
                <a:ext cx="451769" cy="5069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14:cNvPr>
              <p14:cNvContentPartPr/>
              <p14:nvPr/>
            </p14:nvContentPartPr>
            <p14:xfrm>
              <a:off x="1167600" y="4675120"/>
              <a:ext cx="874800" cy="334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1E6278D4-856D-4461-B835-C25C0844683F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49600" y="4657120"/>
                <a:ext cx="910440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14:cNvPr>
              <p14:cNvContentPartPr/>
              <p14:nvPr/>
            </p14:nvContentPartPr>
            <p14:xfrm>
              <a:off x="181560" y="4678360"/>
              <a:ext cx="894960" cy="47376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1480A76D-96CF-495F-9D2A-C623F5935A8C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3560" y="4660707"/>
                <a:ext cx="930600" cy="5094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14:cNvPr>
              <p14:cNvContentPartPr/>
              <p14:nvPr/>
            </p14:nvContentPartPr>
            <p14:xfrm>
              <a:off x="2824320" y="4774840"/>
              <a:ext cx="1233000" cy="4374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9BC401-5F6E-4937-9BB3-24CC51A8B6A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2806325" y="4756825"/>
                <a:ext cx="1268630" cy="473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14:cNvPr>
              <p14:cNvContentPartPr/>
              <p14:nvPr/>
            </p14:nvContentPartPr>
            <p14:xfrm>
              <a:off x="4173960" y="4778080"/>
              <a:ext cx="196920" cy="34272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49AC9C8-0087-499E-BE77-AC2482EC5F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55960" y="4760099"/>
                <a:ext cx="232560" cy="378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14:cNvPr>
              <p14:cNvContentPartPr/>
              <p14:nvPr/>
            </p14:nvContentPartPr>
            <p14:xfrm>
              <a:off x="5345040" y="4744240"/>
              <a:ext cx="59760" cy="1105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6087E90-5A1A-4F7E-A4F6-1A1F4A8442A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327400" y="4726600"/>
                <a:ext cx="9540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14:cNvPr>
              <p14:cNvContentPartPr/>
              <p14:nvPr/>
            </p14:nvContentPartPr>
            <p14:xfrm>
              <a:off x="4884600" y="4776280"/>
              <a:ext cx="377640" cy="45324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33D03A35-994B-4931-8164-2AB326DDB55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866960" y="4758640"/>
                <a:ext cx="4132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14:cNvPr>
              <p14:cNvContentPartPr/>
              <p14:nvPr/>
            </p14:nvContentPartPr>
            <p14:xfrm>
              <a:off x="4476720" y="4814440"/>
              <a:ext cx="308520" cy="28692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512A6E3-B09C-4CD4-A30A-DB0860054AF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4459080" y="4796800"/>
                <a:ext cx="344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14:cNvPr>
              <p14:cNvContentPartPr/>
              <p14:nvPr/>
            </p14:nvContentPartPr>
            <p14:xfrm>
              <a:off x="5486160" y="4961320"/>
              <a:ext cx="133560" cy="273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D2920B38-E2D8-44E2-A405-85E362AFB9D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468160" y="4943680"/>
                <a:ext cx="1692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14:cNvPr>
              <p14:cNvContentPartPr/>
              <p14:nvPr/>
            </p14:nvContentPartPr>
            <p14:xfrm>
              <a:off x="5536920" y="4866280"/>
              <a:ext cx="20520" cy="2048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97183CCF-88E6-476D-A40A-251106CDEC4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518920" y="4848280"/>
                <a:ext cx="561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14:cNvPr>
              <p14:cNvContentPartPr/>
              <p14:nvPr/>
            </p14:nvContentPartPr>
            <p14:xfrm>
              <a:off x="5770200" y="4759720"/>
              <a:ext cx="1088640" cy="4539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55308CE8-02C3-4938-B07E-7272467143B8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752200" y="4741720"/>
                <a:ext cx="112428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14:cNvPr>
              <p14:cNvContentPartPr/>
              <p14:nvPr/>
            </p14:nvContentPartPr>
            <p14:xfrm>
              <a:off x="6969360" y="4900120"/>
              <a:ext cx="127080" cy="1562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0D81BC24-38EF-4239-844D-A8C60A5DE8FC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951720" y="4882120"/>
                <a:ext cx="1627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14:cNvPr>
              <p14:cNvContentPartPr/>
              <p14:nvPr/>
            </p14:nvContentPartPr>
            <p14:xfrm>
              <a:off x="6999960" y="4768720"/>
              <a:ext cx="108360" cy="6732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5920EC25-72B2-48ED-A14B-B4316CDD3C90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981960" y="4750720"/>
                <a:ext cx="144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14:cNvPr>
              <p14:cNvContentPartPr/>
              <p14:nvPr/>
            </p14:nvContentPartPr>
            <p14:xfrm>
              <a:off x="8074920" y="4785280"/>
              <a:ext cx="22680" cy="5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0CA8DEDB-0CFB-419A-962F-BC0C9C012F86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57280" y="4767280"/>
                <a:ext cx="5832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14:cNvPr>
              <p14:cNvContentPartPr/>
              <p14:nvPr/>
            </p14:nvContentPartPr>
            <p14:xfrm>
              <a:off x="7658040" y="4797880"/>
              <a:ext cx="343800" cy="4060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6CA7C796-1C63-49D1-A02B-2688A4161BB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640059" y="4780256"/>
                <a:ext cx="379403" cy="4416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14:cNvPr>
              <p14:cNvContentPartPr/>
              <p14:nvPr/>
            </p14:nvContentPartPr>
            <p14:xfrm>
              <a:off x="7204080" y="4783120"/>
              <a:ext cx="365040" cy="27144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07FF6372-A0EC-4E89-A269-D4F75010E792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86440" y="4765120"/>
                <a:ext cx="4006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14:cNvPr>
              <p14:cNvContentPartPr/>
              <p14:nvPr/>
            </p14:nvContentPartPr>
            <p14:xfrm>
              <a:off x="8249880" y="4906960"/>
              <a:ext cx="133920" cy="1584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A1547F2-1B67-45CC-B32D-22F34BCAB6D1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231880" y="4888960"/>
                <a:ext cx="16956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14:cNvPr>
              <p14:cNvContentPartPr/>
              <p14:nvPr/>
            </p14:nvContentPartPr>
            <p14:xfrm>
              <a:off x="212520" y="5393680"/>
              <a:ext cx="1019520" cy="46728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9794D32-AFD0-45A7-AA03-60D94F9E28B8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94526" y="5375680"/>
                <a:ext cx="1055147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14:cNvPr>
              <p14:cNvContentPartPr/>
              <p14:nvPr/>
            </p14:nvContentPartPr>
            <p14:xfrm>
              <a:off x="1744680" y="5414920"/>
              <a:ext cx="226440" cy="2552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97303B5-F2FF-4AC9-BAD0-0BD8DBF74EE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726709" y="5396945"/>
                <a:ext cx="262023" cy="290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14:cNvPr>
              <p14:cNvContentPartPr/>
              <p14:nvPr/>
            </p14:nvContentPartPr>
            <p14:xfrm>
              <a:off x="1302600" y="5425000"/>
              <a:ext cx="373680" cy="23724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95A6EB43-FE5F-4745-8C48-61C4BC19975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284960" y="5407000"/>
                <a:ext cx="4093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14:cNvPr>
              <p14:cNvContentPartPr/>
              <p14:nvPr/>
            </p14:nvContentPartPr>
            <p14:xfrm>
              <a:off x="2055360" y="5302960"/>
              <a:ext cx="271440" cy="4870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BE81F929-8897-40F6-91B4-68FDC595992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2037720" y="5285320"/>
                <a:ext cx="30708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14:cNvPr>
              <p14:cNvContentPartPr/>
              <p14:nvPr/>
            </p14:nvContentPartPr>
            <p14:xfrm>
              <a:off x="2445600" y="5282080"/>
              <a:ext cx="355320" cy="36540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0629E465-1BBE-4E44-BFC1-D4ADF10F5A44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427960" y="5264440"/>
                <a:ext cx="39096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14:cNvPr>
              <p14:cNvContentPartPr/>
              <p14:nvPr/>
            </p14:nvContentPartPr>
            <p14:xfrm>
              <a:off x="2885160" y="5344000"/>
              <a:ext cx="249120" cy="30600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FE5ABB8F-37EB-440B-BE36-1EFD98240C6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867160" y="5326000"/>
                <a:ext cx="28476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14:cNvPr>
              <p14:cNvContentPartPr/>
              <p14:nvPr/>
            </p14:nvContentPartPr>
            <p14:xfrm>
              <a:off x="3227520" y="5333560"/>
              <a:ext cx="398520" cy="4284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CEEFE12A-26A8-463E-86FE-E2A3E0EEE288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3209536" y="5315560"/>
                <a:ext cx="434128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14:cNvPr>
              <p14:cNvContentPartPr/>
              <p14:nvPr/>
            </p14:nvContentPartPr>
            <p14:xfrm>
              <a:off x="3749880" y="5350840"/>
              <a:ext cx="263160" cy="416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B4FFE0F8-C4EF-41DB-AFFA-3F88E014BBFD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731880" y="5332856"/>
                <a:ext cx="298800" cy="4521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14:cNvPr>
              <p14:cNvContentPartPr/>
              <p14:nvPr/>
            </p14:nvContentPartPr>
            <p14:xfrm>
              <a:off x="4602000" y="5465680"/>
              <a:ext cx="131040" cy="180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D62438AF-79A5-4833-AC1E-3CB60AB4461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4584360" y="5447680"/>
                <a:ext cx="1666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14:cNvPr>
              <p14:cNvContentPartPr/>
              <p14:nvPr/>
            </p14:nvContentPartPr>
            <p14:xfrm>
              <a:off x="4622520" y="5351200"/>
              <a:ext cx="119880" cy="4932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2D0441E5-013C-4405-9707-F4DAC9E763A8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4604520" y="5333560"/>
                <a:ext cx="155520" cy="8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14:cNvPr>
              <p14:cNvContentPartPr/>
              <p14:nvPr/>
            </p14:nvContentPartPr>
            <p14:xfrm>
              <a:off x="5768040" y="5445160"/>
              <a:ext cx="23040" cy="3960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DC53603C-BA3C-4EDE-AAF7-030F11FCD35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750400" y="5427520"/>
                <a:ext cx="5868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14:cNvPr>
              <p14:cNvContentPartPr/>
              <p14:nvPr/>
            </p14:nvContentPartPr>
            <p14:xfrm>
              <a:off x="4104480" y="5329960"/>
              <a:ext cx="419040" cy="3499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E47C8131-2A2A-416B-A5F6-19A9BA32410B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4086465" y="5311960"/>
                <a:ext cx="454711" cy="38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14:cNvPr>
              <p14:cNvContentPartPr/>
              <p14:nvPr/>
            </p14:nvContentPartPr>
            <p14:xfrm>
              <a:off x="4843560" y="5356600"/>
              <a:ext cx="824040" cy="51660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CFC047-0A4E-49EA-97BA-AF308DBC9659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4825912" y="5338613"/>
                <a:ext cx="859696" cy="5522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14:cNvPr>
              <p14:cNvContentPartPr/>
              <p14:nvPr/>
            </p14:nvContentPartPr>
            <p14:xfrm>
              <a:off x="5912760" y="5536960"/>
              <a:ext cx="133920" cy="1044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0404E3F1-D02A-4420-B7B0-33D2A266967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5894760" y="5519320"/>
                <a:ext cx="1695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14:cNvPr>
              <p14:cNvContentPartPr/>
              <p14:nvPr/>
            </p14:nvContentPartPr>
            <p14:xfrm>
              <a:off x="5902680" y="5617960"/>
              <a:ext cx="100440" cy="1116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0BE032F8-69C7-4491-9F29-268EAFF658B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5885040" y="5600320"/>
                <a:ext cx="1360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14:cNvPr>
              <p14:cNvContentPartPr/>
              <p14:nvPr/>
            </p14:nvContentPartPr>
            <p14:xfrm>
              <a:off x="6136320" y="5520400"/>
              <a:ext cx="204120" cy="1490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C4D7D456-2FEE-4AF8-A981-F836F3F1D62D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6118320" y="5502400"/>
                <a:ext cx="239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14:cNvPr>
              <p14:cNvContentPartPr/>
              <p14:nvPr/>
            </p14:nvContentPartPr>
            <p14:xfrm>
              <a:off x="6481920" y="5508520"/>
              <a:ext cx="99360" cy="12240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94434847-6661-49BA-8050-BA1F62F6AEF0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6463920" y="5490880"/>
                <a:ext cx="1350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14:cNvPr>
              <p14:cNvContentPartPr/>
              <p14:nvPr/>
            </p14:nvContentPartPr>
            <p14:xfrm>
              <a:off x="6471480" y="5390800"/>
              <a:ext cx="133920" cy="44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99979094-1ACE-4803-8D1F-A0303BF8E123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6453480" y="5373160"/>
                <a:ext cx="16956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14:cNvPr>
              <p14:cNvContentPartPr/>
              <p14:nvPr/>
            </p14:nvContentPartPr>
            <p14:xfrm>
              <a:off x="6491640" y="5313400"/>
              <a:ext cx="111240" cy="212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49A9C3FB-536F-4814-BC04-4A5509049252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6474000" y="5295760"/>
                <a:ext cx="1468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14:cNvPr>
              <p14:cNvContentPartPr/>
              <p14:nvPr/>
            </p14:nvContentPartPr>
            <p14:xfrm>
              <a:off x="6928320" y="5475760"/>
              <a:ext cx="88560" cy="142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FBDEBB85-F4F3-4ED1-9AD3-D077415321C9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910320" y="5458120"/>
                <a:ext cx="1242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14:cNvPr>
              <p14:cNvContentPartPr/>
              <p14:nvPr/>
            </p14:nvContentPartPr>
            <p14:xfrm>
              <a:off x="6898440" y="5351200"/>
              <a:ext cx="114480" cy="543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67F4607B-13AD-4BBA-81F4-BB8D4241FD2F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880440" y="5333200"/>
                <a:ext cx="15012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14:cNvPr>
              <p14:cNvContentPartPr/>
              <p14:nvPr/>
            </p14:nvContentPartPr>
            <p14:xfrm>
              <a:off x="6877920" y="5272720"/>
              <a:ext cx="106200" cy="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518E80F9-553B-4B30-9102-C63F2D3B5AF0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860280" y="5255080"/>
                <a:ext cx="1418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14:cNvPr>
              <p14:cNvContentPartPr/>
              <p14:nvPr/>
            </p14:nvContentPartPr>
            <p14:xfrm>
              <a:off x="6723120" y="5445160"/>
              <a:ext cx="104400" cy="153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4474391-97D1-409B-A8C2-234C09F388AC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6705120" y="5427520"/>
                <a:ext cx="14004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14:cNvPr>
              <p14:cNvContentPartPr/>
              <p14:nvPr/>
            </p14:nvContentPartPr>
            <p14:xfrm>
              <a:off x="7091040" y="5455600"/>
              <a:ext cx="117360" cy="14256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2A22675F-92CA-4962-99DB-545DA7D3382B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7073400" y="5437600"/>
                <a:ext cx="1530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14:cNvPr>
              <p14:cNvContentPartPr/>
              <p14:nvPr/>
            </p14:nvContentPartPr>
            <p14:xfrm>
              <a:off x="7344480" y="5357680"/>
              <a:ext cx="225720" cy="2412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0C6A5976-9861-4C95-A657-435F6BF52A4E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7326840" y="5340040"/>
                <a:ext cx="261360" cy="2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14:cNvPr>
              <p14:cNvContentPartPr/>
              <p14:nvPr/>
            </p14:nvContentPartPr>
            <p14:xfrm>
              <a:off x="7842720" y="5394400"/>
              <a:ext cx="191880" cy="214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48D8166-B9A8-4A93-B1F8-39A6C7450B98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7824720" y="5376760"/>
                <a:ext cx="22752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14:cNvPr>
              <p14:cNvContentPartPr/>
              <p14:nvPr/>
            </p14:nvContentPartPr>
            <p14:xfrm>
              <a:off x="7660200" y="5455600"/>
              <a:ext cx="97200" cy="111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22179CF2-305D-4F60-956E-13FB6A894CEC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7642560" y="5437600"/>
                <a:ext cx="1328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14:cNvPr>
              <p14:cNvContentPartPr/>
              <p14:nvPr/>
            </p14:nvContentPartPr>
            <p14:xfrm>
              <a:off x="8137920" y="5445160"/>
              <a:ext cx="91080" cy="11196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A5E00F5-2024-4443-B2AB-334AE6B53CA3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8120280" y="5427520"/>
                <a:ext cx="12672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A5B2503-3635-4397-A7DA-B01634470632}"/>
                  </a:ext>
                </a:extLst>
              </p14:cNvPr>
              <p14:cNvContentPartPr/>
              <p14:nvPr/>
            </p14:nvContentPartPr>
            <p14:xfrm>
              <a:off x="3748800" y="5770240"/>
              <a:ext cx="1854720" cy="414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A5B2503-3635-4397-A7DA-B01634470632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3731160" y="5734240"/>
                <a:ext cx="189036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2329A124-C225-4892-8B8C-EB179AAF73F9}"/>
                  </a:ext>
                </a:extLst>
              </p14:cNvPr>
              <p14:cNvContentPartPr/>
              <p14:nvPr/>
            </p14:nvContentPartPr>
            <p14:xfrm>
              <a:off x="8317920" y="5209000"/>
              <a:ext cx="376920" cy="44064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2329A124-C225-4892-8B8C-EB179AAF73F9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8299920" y="5191000"/>
                <a:ext cx="412560" cy="47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1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D5927A2A-9EE9-4333-A402-FFB411A317DC}"/>
                  </a:ext>
                </a:extLst>
              </p14:cNvPr>
              <p14:cNvContentPartPr/>
              <p14:nvPr/>
            </p14:nvContentPartPr>
            <p14:xfrm>
              <a:off x="1787880" y="6024760"/>
              <a:ext cx="373680" cy="2988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D5927A2A-9EE9-4333-A402-FFB411A317DC}"/>
                  </a:ext>
                </a:extLst>
              </p:cNvPr>
              <p:cNvPicPr/>
              <p:nvPr/>
            </p:nvPicPr>
            <p:blipFill>
              <a:blip r:embed="rId292"/>
              <a:stretch>
                <a:fillRect/>
              </a:stretch>
            </p:blipFill>
            <p:spPr>
              <a:xfrm>
                <a:off x="1769880" y="6006760"/>
                <a:ext cx="409320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3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14EDD8F6-3920-467C-A08F-7343CEC05C28}"/>
                  </a:ext>
                </a:extLst>
              </p14:cNvPr>
              <p14:cNvContentPartPr/>
              <p14:nvPr/>
            </p14:nvContentPartPr>
            <p14:xfrm>
              <a:off x="3081720" y="6156880"/>
              <a:ext cx="452520" cy="3240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14EDD8F6-3920-467C-A08F-7343CEC05C28}"/>
                  </a:ext>
                </a:extLst>
              </p:cNvPr>
              <p:cNvPicPr/>
              <p:nvPr/>
            </p:nvPicPr>
            <p:blipFill>
              <a:blip r:embed="rId294"/>
              <a:stretch>
                <a:fillRect/>
              </a:stretch>
            </p:blipFill>
            <p:spPr>
              <a:xfrm>
                <a:off x="3064066" y="6138880"/>
                <a:ext cx="488188" cy="35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5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53AFED26-8D9B-4DE4-B89A-4C192CA56652}"/>
                  </a:ext>
                </a:extLst>
              </p14:cNvPr>
              <p14:cNvContentPartPr/>
              <p14:nvPr/>
            </p14:nvContentPartPr>
            <p14:xfrm>
              <a:off x="3017280" y="5934400"/>
              <a:ext cx="304920" cy="705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53AFED26-8D9B-4DE4-B89A-4C192CA56652}"/>
                  </a:ext>
                </a:extLst>
              </p:cNvPr>
              <p:cNvPicPr/>
              <p:nvPr/>
            </p:nvPicPr>
            <p:blipFill>
              <a:blip r:embed="rId296"/>
              <a:stretch>
                <a:fillRect/>
              </a:stretch>
            </p:blipFill>
            <p:spPr>
              <a:xfrm>
                <a:off x="2999640" y="5916400"/>
                <a:ext cx="34056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9949DBEC-EE7C-4013-8A5B-9135D148530E}"/>
                  </a:ext>
                </a:extLst>
              </p14:cNvPr>
              <p14:cNvContentPartPr/>
              <p14:nvPr/>
            </p14:nvContentPartPr>
            <p14:xfrm>
              <a:off x="3779040" y="6209080"/>
              <a:ext cx="253800" cy="2952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9949DBEC-EE7C-4013-8A5B-9135D148530E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3761400" y="6191440"/>
                <a:ext cx="28944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9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AAF519D5-DB0A-47F4-9BC6-BAB266DBB8DC}"/>
                  </a:ext>
                </a:extLst>
              </p14:cNvPr>
              <p14:cNvContentPartPr/>
              <p14:nvPr/>
            </p14:nvContentPartPr>
            <p14:xfrm>
              <a:off x="3819720" y="6308440"/>
              <a:ext cx="235800" cy="2088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AAF519D5-DB0A-47F4-9BC6-BAB266DBB8DC}"/>
                  </a:ext>
                </a:extLst>
              </p:cNvPr>
              <p:cNvPicPr/>
              <p:nvPr/>
            </p:nvPicPr>
            <p:blipFill>
              <a:blip r:embed="rId300"/>
              <a:stretch>
                <a:fillRect/>
              </a:stretch>
            </p:blipFill>
            <p:spPr>
              <a:xfrm>
                <a:off x="3802080" y="6290800"/>
                <a:ext cx="27144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1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7DD7A820-ACF2-46B0-A082-FAD9F37FCED8}"/>
                  </a:ext>
                </a:extLst>
              </p14:cNvPr>
              <p14:cNvContentPartPr/>
              <p14:nvPr/>
            </p14:nvContentPartPr>
            <p14:xfrm>
              <a:off x="4683360" y="6085240"/>
              <a:ext cx="174960" cy="615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7DD7A820-ACF2-46B0-A082-FAD9F37FCED8}"/>
                  </a:ext>
                </a:extLst>
              </p:cNvPr>
              <p:cNvPicPr/>
              <p:nvPr/>
            </p:nvPicPr>
            <p:blipFill>
              <a:blip r:embed="rId302"/>
              <a:stretch>
                <a:fillRect/>
              </a:stretch>
            </p:blipFill>
            <p:spPr>
              <a:xfrm>
                <a:off x="4665720" y="6067600"/>
                <a:ext cx="21060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3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AA48BE4-69EA-4505-87B4-A08D0F8AEC12}"/>
                  </a:ext>
                </a:extLst>
              </p14:cNvPr>
              <p14:cNvContentPartPr/>
              <p14:nvPr/>
            </p14:nvContentPartPr>
            <p14:xfrm>
              <a:off x="4642680" y="6014320"/>
              <a:ext cx="212760" cy="1116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AA48BE4-69EA-4505-87B4-A08D0F8AEC12}"/>
                  </a:ext>
                </a:extLst>
              </p:cNvPr>
              <p:cNvPicPr/>
              <p:nvPr/>
            </p:nvPicPr>
            <p:blipFill>
              <a:blip r:embed="rId304"/>
              <a:stretch>
                <a:fillRect/>
              </a:stretch>
            </p:blipFill>
            <p:spPr>
              <a:xfrm>
                <a:off x="4625040" y="5996320"/>
                <a:ext cx="2484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5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B7935294-2191-4421-8C85-9ABD862EEA44}"/>
                  </a:ext>
                </a:extLst>
              </p14:cNvPr>
              <p14:cNvContentPartPr/>
              <p14:nvPr/>
            </p14:nvContentPartPr>
            <p14:xfrm>
              <a:off x="4276560" y="6200800"/>
              <a:ext cx="553680" cy="20844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B7935294-2191-4421-8C85-9ABD862EEA44}"/>
                  </a:ext>
                </a:extLst>
              </p:cNvPr>
              <p:cNvPicPr/>
              <p:nvPr/>
            </p:nvPicPr>
            <p:blipFill>
              <a:blip r:embed="rId306"/>
              <a:stretch>
                <a:fillRect/>
              </a:stretch>
            </p:blipFill>
            <p:spPr>
              <a:xfrm>
                <a:off x="4258909" y="6182831"/>
                <a:ext cx="589343" cy="2440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7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62E34BA7-A02E-47E4-B8E6-8F104B4BA94C}"/>
                  </a:ext>
                </a:extLst>
              </p14:cNvPr>
              <p14:cNvContentPartPr/>
              <p14:nvPr/>
            </p14:nvContentPartPr>
            <p14:xfrm>
              <a:off x="4952280" y="6298720"/>
              <a:ext cx="137880" cy="16632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62E34BA7-A02E-47E4-B8E6-8F104B4BA94C}"/>
                  </a:ext>
                </a:extLst>
              </p:cNvPr>
              <p:cNvPicPr/>
              <p:nvPr/>
            </p:nvPicPr>
            <p:blipFill>
              <a:blip r:embed="rId308"/>
              <a:stretch>
                <a:fillRect/>
              </a:stretch>
            </p:blipFill>
            <p:spPr>
              <a:xfrm>
                <a:off x="4934640" y="6281080"/>
                <a:ext cx="17352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CC4190A4-5274-467E-B50F-2EBD5C146B9A}"/>
                  </a:ext>
                </a:extLst>
              </p14:cNvPr>
              <p14:cNvContentPartPr/>
              <p14:nvPr/>
            </p14:nvContentPartPr>
            <p14:xfrm>
              <a:off x="4968120" y="6289000"/>
              <a:ext cx="132840" cy="15192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CC4190A4-5274-467E-B50F-2EBD5C146B9A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4950120" y="6271000"/>
                <a:ext cx="168480" cy="18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1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8A578992-6EAB-482C-ACD2-2833A9D10F37}"/>
                  </a:ext>
                </a:extLst>
              </p14:cNvPr>
              <p14:cNvContentPartPr/>
              <p14:nvPr/>
            </p14:nvContentPartPr>
            <p14:xfrm>
              <a:off x="5221920" y="6238960"/>
              <a:ext cx="161280" cy="1926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8A578992-6EAB-482C-ACD2-2833A9D10F37}"/>
                  </a:ext>
                </a:extLst>
              </p:cNvPr>
              <p:cNvPicPr/>
              <p:nvPr/>
            </p:nvPicPr>
            <p:blipFill>
              <a:blip r:embed="rId312"/>
              <a:stretch>
                <a:fillRect/>
              </a:stretch>
            </p:blipFill>
            <p:spPr>
              <a:xfrm>
                <a:off x="5203920" y="6221320"/>
                <a:ext cx="19692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3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91F96F46-5A2C-4228-92AF-75CE18B2CFB2}"/>
                  </a:ext>
                </a:extLst>
              </p14:cNvPr>
              <p14:cNvContentPartPr/>
              <p14:nvPr/>
            </p14:nvContentPartPr>
            <p14:xfrm>
              <a:off x="5252160" y="6107560"/>
              <a:ext cx="184320" cy="7992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91F96F46-5A2C-4228-92AF-75CE18B2CFB2}"/>
                  </a:ext>
                </a:extLst>
              </p:cNvPr>
              <p:cNvPicPr/>
              <p:nvPr/>
            </p:nvPicPr>
            <p:blipFill>
              <a:blip r:embed="rId314"/>
              <a:stretch>
                <a:fillRect/>
              </a:stretch>
            </p:blipFill>
            <p:spPr>
              <a:xfrm>
                <a:off x="5234520" y="6089560"/>
                <a:ext cx="21996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2CD79F49-1069-4121-BF39-43AFDD21EE64}"/>
                  </a:ext>
                </a:extLst>
              </p14:cNvPr>
              <p14:cNvContentPartPr/>
              <p14:nvPr/>
            </p14:nvContentPartPr>
            <p14:xfrm>
              <a:off x="5211840" y="6034480"/>
              <a:ext cx="244440" cy="864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2CD79F49-1069-4121-BF39-43AFDD21EE64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5194200" y="6016840"/>
                <a:ext cx="280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0B1869F4-165D-47D6-9DBA-4A65D73B75ED}"/>
                  </a:ext>
                </a:extLst>
              </p14:cNvPr>
              <p14:cNvContentPartPr/>
              <p14:nvPr/>
            </p14:nvContentPartPr>
            <p14:xfrm>
              <a:off x="5618280" y="6125920"/>
              <a:ext cx="689040" cy="35820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0B1869F4-165D-47D6-9DBA-4A65D73B75ED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5600280" y="6108280"/>
                <a:ext cx="724680" cy="39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9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682AA76F-6240-4BD5-8095-256C30A07037}"/>
                  </a:ext>
                </a:extLst>
              </p14:cNvPr>
              <p14:cNvContentPartPr/>
              <p14:nvPr/>
            </p14:nvContentPartPr>
            <p14:xfrm>
              <a:off x="5912760" y="5894080"/>
              <a:ext cx="257040" cy="5940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682AA76F-6240-4BD5-8095-256C30A07037}"/>
                  </a:ext>
                </a:extLst>
              </p:cNvPr>
              <p:cNvPicPr/>
              <p:nvPr/>
            </p:nvPicPr>
            <p:blipFill>
              <a:blip r:embed="rId320"/>
              <a:stretch>
                <a:fillRect/>
              </a:stretch>
            </p:blipFill>
            <p:spPr>
              <a:xfrm>
                <a:off x="5894760" y="5876440"/>
                <a:ext cx="29268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1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585E8CF8-6915-4366-AFBD-97D567ED8910}"/>
                  </a:ext>
                </a:extLst>
              </p14:cNvPr>
              <p14:cNvContentPartPr/>
              <p14:nvPr/>
            </p14:nvContentPartPr>
            <p14:xfrm>
              <a:off x="2676360" y="5617240"/>
              <a:ext cx="3927960" cy="103716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585E8CF8-6915-4366-AFBD-97D567ED8910}"/>
                  </a:ext>
                </a:extLst>
              </p:cNvPr>
              <p:cNvPicPr/>
              <p:nvPr/>
            </p:nvPicPr>
            <p:blipFill>
              <a:blip r:embed="rId322"/>
              <a:stretch>
                <a:fillRect/>
              </a:stretch>
            </p:blipFill>
            <p:spPr>
              <a:xfrm>
                <a:off x="2658720" y="5581240"/>
                <a:ext cx="3963600" cy="1108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5647341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5646515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49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3470373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2802798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703977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8489756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8941124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8638924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1449229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2172454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14:cNvPr>
              <p14:cNvContentPartPr/>
              <p14:nvPr/>
            </p14:nvContentPartPr>
            <p14:xfrm>
              <a:off x="2669520" y="3738400"/>
              <a:ext cx="1130760" cy="4230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651874" y="3720400"/>
                <a:ext cx="1166411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14:cNvPr>
              <p14:cNvContentPartPr/>
              <p14:nvPr/>
            </p14:nvContentPartPr>
            <p14:xfrm>
              <a:off x="3332280" y="3589720"/>
              <a:ext cx="332280" cy="874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314280" y="3571720"/>
                <a:ext cx="36792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14:cNvPr>
              <p14:cNvContentPartPr/>
              <p14:nvPr/>
            </p14:nvContentPartPr>
            <p14:xfrm>
              <a:off x="4114560" y="3808600"/>
              <a:ext cx="182160" cy="115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096560" y="3790600"/>
                <a:ext cx="2178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14:cNvPr>
              <p14:cNvContentPartPr/>
              <p14:nvPr/>
            </p14:nvContentPartPr>
            <p14:xfrm>
              <a:off x="4104480" y="3921640"/>
              <a:ext cx="206280" cy="10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086480" y="3903640"/>
                <a:ext cx="2419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14:cNvPr>
              <p14:cNvContentPartPr/>
              <p14:nvPr/>
            </p14:nvContentPartPr>
            <p14:xfrm>
              <a:off x="4469880" y="3748120"/>
              <a:ext cx="324360" cy="316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452220" y="3730480"/>
                <a:ext cx="360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14:cNvPr>
              <p14:cNvContentPartPr/>
              <p14:nvPr/>
            </p14:nvContentPartPr>
            <p14:xfrm>
              <a:off x="4531080" y="3677560"/>
              <a:ext cx="233640" cy="108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513080" y="3659920"/>
                <a:ext cx="2692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14:cNvPr>
              <p14:cNvContentPartPr/>
              <p14:nvPr/>
            </p14:nvContentPartPr>
            <p14:xfrm>
              <a:off x="4947240" y="3890680"/>
              <a:ext cx="184320" cy="1396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29240" y="3873040"/>
                <a:ext cx="2199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14:cNvPr>
              <p14:cNvContentPartPr/>
              <p14:nvPr/>
            </p14:nvContentPartPr>
            <p14:xfrm>
              <a:off x="4968120" y="3722920"/>
              <a:ext cx="145800" cy="7668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950120" y="3705280"/>
                <a:ext cx="181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14:cNvPr>
              <p14:cNvContentPartPr/>
              <p14:nvPr/>
            </p14:nvContentPartPr>
            <p14:xfrm>
              <a:off x="5634480" y="3806800"/>
              <a:ext cx="249480" cy="1684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616840" y="3788800"/>
                <a:ext cx="285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14:cNvPr>
              <p14:cNvContentPartPr/>
              <p14:nvPr/>
            </p14:nvContentPartPr>
            <p14:xfrm>
              <a:off x="5333520" y="3850360"/>
              <a:ext cx="170280" cy="2005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315880" y="3832720"/>
                <a:ext cx="20592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14:cNvPr>
              <p14:cNvContentPartPr/>
              <p14:nvPr/>
            </p14:nvContentPartPr>
            <p14:xfrm>
              <a:off x="6025080" y="3761800"/>
              <a:ext cx="131400" cy="1879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007440" y="3743800"/>
                <a:ext cx="167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14:cNvPr>
              <p14:cNvContentPartPr/>
              <p14:nvPr/>
            </p14:nvContentPartPr>
            <p14:xfrm>
              <a:off x="6044880" y="3593680"/>
              <a:ext cx="135720" cy="55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026880" y="3576040"/>
                <a:ext cx="17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14:cNvPr>
              <p14:cNvContentPartPr/>
              <p14:nvPr/>
            </p14:nvContentPartPr>
            <p14:xfrm>
              <a:off x="6014280" y="3484600"/>
              <a:ext cx="212400" cy="201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996640" y="3466600"/>
                <a:ext cx="248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14:cNvPr>
              <p14:cNvContentPartPr/>
              <p14:nvPr/>
            </p14:nvContentPartPr>
            <p14:xfrm>
              <a:off x="6631680" y="3768640"/>
              <a:ext cx="273960" cy="133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613680" y="3750640"/>
                <a:ext cx="309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14:cNvPr>
              <p14:cNvContentPartPr/>
              <p14:nvPr/>
            </p14:nvContentPartPr>
            <p14:xfrm>
              <a:off x="6684960" y="3592600"/>
              <a:ext cx="181440" cy="759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666960" y="3574600"/>
                <a:ext cx="2170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14:cNvPr>
              <p14:cNvContentPartPr/>
              <p14:nvPr/>
            </p14:nvContentPartPr>
            <p14:xfrm>
              <a:off x="6674880" y="3494320"/>
              <a:ext cx="161280" cy="309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57240" y="3476680"/>
                <a:ext cx="19692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14:cNvPr>
              <p14:cNvContentPartPr/>
              <p14:nvPr/>
            </p14:nvContentPartPr>
            <p14:xfrm>
              <a:off x="6333240" y="3738400"/>
              <a:ext cx="172440" cy="189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15202" y="3720400"/>
                <a:ext cx="208155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14:cNvPr>
              <p14:cNvContentPartPr/>
              <p14:nvPr/>
            </p14:nvContentPartPr>
            <p14:xfrm>
              <a:off x="2089920" y="3079600"/>
              <a:ext cx="5215680" cy="15674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72280" y="3043960"/>
                <a:ext cx="5251320" cy="163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964088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14:cNvPr>
              <p14:cNvContentPartPr/>
              <p14:nvPr/>
            </p14:nvContentPartPr>
            <p14:xfrm>
              <a:off x="2669520" y="3738400"/>
              <a:ext cx="1130760" cy="4230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651874" y="3720400"/>
                <a:ext cx="1166411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14:cNvPr>
              <p14:cNvContentPartPr/>
              <p14:nvPr/>
            </p14:nvContentPartPr>
            <p14:xfrm>
              <a:off x="3332280" y="3589720"/>
              <a:ext cx="332280" cy="874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314280" y="3571720"/>
                <a:ext cx="36792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14:cNvPr>
              <p14:cNvContentPartPr/>
              <p14:nvPr/>
            </p14:nvContentPartPr>
            <p14:xfrm>
              <a:off x="4114560" y="3808600"/>
              <a:ext cx="182160" cy="115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096560" y="3790600"/>
                <a:ext cx="2178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14:cNvPr>
              <p14:cNvContentPartPr/>
              <p14:nvPr/>
            </p14:nvContentPartPr>
            <p14:xfrm>
              <a:off x="4104480" y="3921640"/>
              <a:ext cx="206280" cy="10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086480" y="3903640"/>
                <a:ext cx="2419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14:cNvPr>
              <p14:cNvContentPartPr/>
              <p14:nvPr/>
            </p14:nvContentPartPr>
            <p14:xfrm>
              <a:off x="4469880" y="3748120"/>
              <a:ext cx="324360" cy="316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452220" y="3730480"/>
                <a:ext cx="360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14:cNvPr>
              <p14:cNvContentPartPr/>
              <p14:nvPr/>
            </p14:nvContentPartPr>
            <p14:xfrm>
              <a:off x="4531080" y="3677560"/>
              <a:ext cx="233640" cy="108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513080" y="3659920"/>
                <a:ext cx="2692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14:cNvPr>
              <p14:cNvContentPartPr/>
              <p14:nvPr/>
            </p14:nvContentPartPr>
            <p14:xfrm>
              <a:off x="4947240" y="3890680"/>
              <a:ext cx="184320" cy="1396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29240" y="3873040"/>
                <a:ext cx="2199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14:cNvPr>
              <p14:cNvContentPartPr/>
              <p14:nvPr/>
            </p14:nvContentPartPr>
            <p14:xfrm>
              <a:off x="4968120" y="3722920"/>
              <a:ext cx="145800" cy="7668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950120" y="3705280"/>
                <a:ext cx="181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14:cNvPr>
              <p14:cNvContentPartPr/>
              <p14:nvPr/>
            </p14:nvContentPartPr>
            <p14:xfrm>
              <a:off x="5634480" y="3806800"/>
              <a:ext cx="249480" cy="1684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616840" y="3788800"/>
                <a:ext cx="285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14:cNvPr>
              <p14:cNvContentPartPr/>
              <p14:nvPr/>
            </p14:nvContentPartPr>
            <p14:xfrm>
              <a:off x="5333520" y="3850360"/>
              <a:ext cx="170280" cy="2005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315880" y="3832720"/>
                <a:ext cx="20592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14:cNvPr>
              <p14:cNvContentPartPr/>
              <p14:nvPr/>
            </p14:nvContentPartPr>
            <p14:xfrm>
              <a:off x="6025080" y="3761800"/>
              <a:ext cx="131400" cy="1879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007440" y="3743800"/>
                <a:ext cx="167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14:cNvPr>
              <p14:cNvContentPartPr/>
              <p14:nvPr/>
            </p14:nvContentPartPr>
            <p14:xfrm>
              <a:off x="6044880" y="3593680"/>
              <a:ext cx="135720" cy="55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026880" y="3576040"/>
                <a:ext cx="17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14:cNvPr>
              <p14:cNvContentPartPr/>
              <p14:nvPr/>
            </p14:nvContentPartPr>
            <p14:xfrm>
              <a:off x="6014280" y="3484600"/>
              <a:ext cx="212400" cy="201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996640" y="3466600"/>
                <a:ext cx="248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14:cNvPr>
              <p14:cNvContentPartPr/>
              <p14:nvPr/>
            </p14:nvContentPartPr>
            <p14:xfrm>
              <a:off x="6631680" y="3768640"/>
              <a:ext cx="273960" cy="133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613680" y="3750640"/>
                <a:ext cx="309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14:cNvPr>
              <p14:cNvContentPartPr/>
              <p14:nvPr/>
            </p14:nvContentPartPr>
            <p14:xfrm>
              <a:off x="6684960" y="3592600"/>
              <a:ext cx="181440" cy="759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666960" y="3574600"/>
                <a:ext cx="2170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14:cNvPr>
              <p14:cNvContentPartPr/>
              <p14:nvPr/>
            </p14:nvContentPartPr>
            <p14:xfrm>
              <a:off x="6674880" y="3494320"/>
              <a:ext cx="161280" cy="309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57240" y="3476680"/>
                <a:ext cx="19692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14:cNvPr>
              <p14:cNvContentPartPr/>
              <p14:nvPr/>
            </p14:nvContentPartPr>
            <p14:xfrm>
              <a:off x="6333240" y="3738400"/>
              <a:ext cx="172440" cy="189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15202" y="3720400"/>
                <a:ext cx="208155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14:cNvPr>
              <p14:cNvContentPartPr/>
              <p14:nvPr/>
            </p14:nvContentPartPr>
            <p14:xfrm>
              <a:off x="2089920" y="3079600"/>
              <a:ext cx="5215680" cy="15674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72280" y="3043960"/>
                <a:ext cx="5251320" cy="163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14:cNvPr>
              <p14:cNvContentPartPr/>
              <p14:nvPr/>
            </p14:nvContentPartPr>
            <p14:xfrm>
              <a:off x="1048800" y="5211160"/>
              <a:ext cx="304560" cy="206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031160" y="5193520"/>
                <a:ext cx="3402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14:cNvPr>
              <p14:cNvContentPartPr/>
              <p14:nvPr/>
            </p14:nvContentPartPr>
            <p14:xfrm>
              <a:off x="609240" y="4715800"/>
              <a:ext cx="309240" cy="787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91600" y="4698160"/>
                <a:ext cx="344880" cy="82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14:cNvPr>
              <p14:cNvContentPartPr/>
              <p14:nvPr/>
            </p14:nvContentPartPr>
            <p14:xfrm>
              <a:off x="1737120" y="4996960"/>
              <a:ext cx="681480" cy="360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719110" y="4978960"/>
                <a:ext cx="717139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14:cNvPr>
              <p14:cNvContentPartPr/>
              <p14:nvPr/>
            </p14:nvContentPartPr>
            <p14:xfrm>
              <a:off x="2774280" y="5110360"/>
              <a:ext cx="954000" cy="186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756287" y="5092360"/>
                <a:ext cx="989627" cy="22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4482745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59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14:cNvPr>
              <p14:cNvContentPartPr/>
              <p14:nvPr/>
            </p14:nvContentPartPr>
            <p14:xfrm>
              <a:off x="2669520" y="3738400"/>
              <a:ext cx="1130760" cy="4230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651874" y="3720400"/>
                <a:ext cx="1166411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14:cNvPr>
              <p14:cNvContentPartPr/>
              <p14:nvPr/>
            </p14:nvContentPartPr>
            <p14:xfrm>
              <a:off x="3332280" y="3589720"/>
              <a:ext cx="332280" cy="874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314280" y="3571720"/>
                <a:ext cx="36792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14:cNvPr>
              <p14:cNvContentPartPr/>
              <p14:nvPr/>
            </p14:nvContentPartPr>
            <p14:xfrm>
              <a:off x="4114560" y="3808600"/>
              <a:ext cx="182160" cy="115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096560" y="3790600"/>
                <a:ext cx="2178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14:cNvPr>
              <p14:cNvContentPartPr/>
              <p14:nvPr/>
            </p14:nvContentPartPr>
            <p14:xfrm>
              <a:off x="4104480" y="3921640"/>
              <a:ext cx="206280" cy="10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086480" y="3903640"/>
                <a:ext cx="2419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14:cNvPr>
              <p14:cNvContentPartPr/>
              <p14:nvPr/>
            </p14:nvContentPartPr>
            <p14:xfrm>
              <a:off x="4469880" y="3748120"/>
              <a:ext cx="324360" cy="316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452220" y="3730480"/>
                <a:ext cx="360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14:cNvPr>
              <p14:cNvContentPartPr/>
              <p14:nvPr/>
            </p14:nvContentPartPr>
            <p14:xfrm>
              <a:off x="4531080" y="3677560"/>
              <a:ext cx="233640" cy="108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513080" y="3659920"/>
                <a:ext cx="2692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14:cNvPr>
              <p14:cNvContentPartPr/>
              <p14:nvPr/>
            </p14:nvContentPartPr>
            <p14:xfrm>
              <a:off x="4947240" y="3890680"/>
              <a:ext cx="184320" cy="1396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29240" y="3873040"/>
                <a:ext cx="2199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14:cNvPr>
              <p14:cNvContentPartPr/>
              <p14:nvPr/>
            </p14:nvContentPartPr>
            <p14:xfrm>
              <a:off x="4968120" y="3722920"/>
              <a:ext cx="145800" cy="7668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950120" y="3705280"/>
                <a:ext cx="181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14:cNvPr>
              <p14:cNvContentPartPr/>
              <p14:nvPr/>
            </p14:nvContentPartPr>
            <p14:xfrm>
              <a:off x="5634480" y="3806800"/>
              <a:ext cx="249480" cy="1684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616840" y="3788800"/>
                <a:ext cx="285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14:cNvPr>
              <p14:cNvContentPartPr/>
              <p14:nvPr/>
            </p14:nvContentPartPr>
            <p14:xfrm>
              <a:off x="5333520" y="3850360"/>
              <a:ext cx="170280" cy="2005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315880" y="3832720"/>
                <a:ext cx="20592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14:cNvPr>
              <p14:cNvContentPartPr/>
              <p14:nvPr/>
            </p14:nvContentPartPr>
            <p14:xfrm>
              <a:off x="6025080" y="3761800"/>
              <a:ext cx="131400" cy="1879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007440" y="3743800"/>
                <a:ext cx="167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14:cNvPr>
              <p14:cNvContentPartPr/>
              <p14:nvPr/>
            </p14:nvContentPartPr>
            <p14:xfrm>
              <a:off x="6044880" y="3593680"/>
              <a:ext cx="135720" cy="55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026880" y="3576040"/>
                <a:ext cx="17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14:cNvPr>
              <p14:cNvContentPartPr/>
              <p14:nvPr/>
            </p14:nvContentPartPr>
            <p14:xfrm>
              <a:off x="6014280" y="3484600"/>
              <a:ext cx="212400" cy="201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996640" y="3466600"/>
                <a:ext cx="248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14:cNvPr>
              <p14:cNvContentPartPr/>
              <p14:nvPr/>
            </p14:nvContentPartPr>
            <p14:xfrm>
              <a:off x="6631680" y="3768640"/>
              <a:ext cx="273960" cy="133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613680" y="3750640"/>
                <a:ext cx="309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14:cNvPr>
              <p14:cNvContentPartPr/>
              <p14:nvPr/>
            </p14:nvContentPartPr>
            <p14:xfrm>
              <a:off x="6684960" y="3592600"/>
              <a:ext cx="181440" cy="759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666960" y="3574600"/>
                <a:ext cx="2170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14:cNvPr>
              <p14:cNvContentPartPr/>
              <p14:nvPr/>
            </p14:nvContentPartPr>
            <p14:xfrm>
              <a:off x="6674880" y="3494320"/>
              <a:ext cx="161280" cy="309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57240" y="3476680"/>
                <a:ext cx="19692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14:cNvPr>
              <p14:cNvContentPartPr/>
              <p14:nvPr/>
            </p14:nvContentPartPr>
            <p14:xfrm>
              <a:off x="6333240" y="3738400"/>
              <a:ext cx="172440" cy="189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15202" y="3720400"/>
                <a:ext cx="208155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14:cNvPr>
              <p14:cNvContentPartPr/>
              <p14:nvPr/>
            </p14:nvContentPartPr>
            <p14:xfrm>
              <a:off x="2089920" y="3079600"/>
              <a:ext cx="5215680" cy="15674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72280" y="3043960"/>
                <a:ext cx="5251320" cy="163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14:cNvPr>
              <p14:cNvContentPartPr/>
              <p14:nvPr/>
            </p14:nvContentPartPr>
            <p14:xfrm>
              <a:off x="1048800" y="5211160"/>
              <a:ext cx="304560" cy="206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031160" y="5193520"/>
                <a:ext cx="3402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14:cNvPr>
              <p14:cNvContentPartPr/>
              <p14:nvPr/>
            </p14:nvContentPartPr>
            <p14:xfrm>
              <a:off x="609240" y="4715800"/>
              <a:ext cx="309240" cy="787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91600" y="4698160"/>
                <a:ext cx="344880" cy="82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14:cNvPr>
              <p14:cNvContentPartPr/>
              <p14:nvPr/>
            </p14:nvContentPartPr>
            <p14:xfrm>
              <a:off x="1737120" y="4996960"/>
              <a:ext cx="681480" cy="360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719110" y="4978960"/>
                <a:ext cx="717139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14:cNvPr>
              <p14:cNvContentPartPr/>
              <p14:nvPr/>
            </p14:nvContentPartPr>
            <p14:xfrm>
              <a:off x="2774280" y="5110360"/>
              <a:ext cx="954000" cy="186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756287" y="5092360"/>
                <a:ext cx="989627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14:cNvPr>
              <p14:cNvContentPartPr/>
              <p14:nvPr/>
            </p14:nvContentPartPr>
            <p14:xfrm>
              <a:off x="4073160" y="5098120"/>
              <a:ext cx="164520" cy="176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055520" y="5080480"/>
                <a:ext cx="20016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14:cNvPr>
              <p14:cNvContentPartPr/>
              <p14:nvPr/>
            </p14:nvContentPartPr>
            <p14:xfrm>
              <a:off x="4978200" y="5111080"/>
              <a:ext cx="315360" cy="1922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960200" y="5093440"/>
                <a:ext cx="351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14:cNvPr>
              <p14:cNvContentPartPr/>
              <p14:nvPr/>
            </p14:nvContentPartPr>
            <p14:xfrm>
              <a:off x="5419920" y="4906960"/>
              <a:ext cx="1123200" cy="3258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402280" y="4888960"/>
                <a:ext cx="115884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14:cNvPr>
              <p14:cNvContentPartPr/>
              <p14:nvPr/>
            </p14:nvContentPartPr>
            <p14:xfrm>
              <a:off x="4345320" y="5110360"/>
              <a:ext cx="367920" cy="175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4327320" y="5092720"/>
                <a:ext cx="40356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14:cNvPr>
              <p14:cNvContentPartPr/>
              <p14:nvPr/>
            </p14:nvContentPartPr>
            <p14:xfrm>
              <a:off x="6804480" y="4702840"/>
              <a:ext cx="1590120" cy="618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786480" y="4685190"/>
                <a:ext cx="1625760" cy="65414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6340606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14:cNvPr>
              <p14:cNvContentPartPr/>
              <p14:nvPr/>
            </p14:nvContentPartPr>
            <p14:xfrm>
              <a:off x="2669520" y="3738400"/>
              <a:ext cx="1130760" cy="4230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651874" y="3720400"/>
                <a:ext cx="1166411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14:cNvPr>
              <p14:cNvContentPartPr/>
              <p14:nvPr/>
            </p14:nvContentPartPr>
            <p14:xfrm>
              <a:off x="3332280" y="3589720"/>
              <a:ext cx="332280" cy="874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314280" y="3571720"/>
                <a:ext cx="36792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14:cNvPr>
              <p14:cNvContentPartPr/>
              <p14:nvPr/>
            </p14:nvContentPartPr>
            <p14:xfrm>
              <a:off x="4114560" y="3808600"/>
              <a:ext cx="182160" cy="115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096560" y="3790600"/>
                <a:ext cx="2178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14:cNvPr>
              <p14:cNvContentPartPr/>
              <p14:nvPr/>
            </p14:nvContentPartPr>
            <p14:xfrm>
              <a:off x="4104480" y="3921640"/>
              <a:ext cx="206280" cy="10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086480" y="3903640"/>
                <a:ext cx="2419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14:cNvPr>
              <p14:cNvContentPartPr/>
              <p14:nvPr/>
            </p14:nvContentPartPr>
            <p14:xfrm>
              <a:off x="4469880" y="3748120"/>
              <a:ext cx="324360" cy="316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452220" y="3730480"/>
                <a:ext cx="360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14:cNvPr>
              <p14:cNvContentPartPr/>
              <p14:nvPr/>
            </p14:nvContentPartPr>
            <p14:xfrm>
              <a:off x="4531080" y="3677560"/>
              <a:ext cx="233640" cy="108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513080" y="3659920"/>
                <a:ext cx="2692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14:cNvPr>
              <p14:cNvContentPartPr/>
              <p14:nvPr/>
            </p14:nvContentPartPr>
            <p14:xfrm>
              <a:off x="4947240" y="3890680"/>
              <a:ext cx="184320" cy="1396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29240" y="3873040"/>
                <a:ext cx="2199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14:cNvPr>
              <p14:cNvContentPartPr/>
              <p14:nvPr/>
            </p14:nvContentPartPr>
            <p14:xfrm>
              <a:off x="4968120" y="3722920"/>
              <a:ext cx="145800" cy="7668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950120" y="3705280"/>
                <a:ext cx="181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14:cNvPr>
              <p14:cNvContentPartPr/>
              <p14:nvPr/>
            </p14:nvContentPartPr>
            <p14:xfrm>
              <a:off x="5634480" y="3806800"/>
              <a:ext cx="249480" cy="1684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616840" y="3788800"/>
                <a:ext cx="285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14:cNvPr>
              <p14:cNvContentPartPr/>
              <p14:nvPr/>
            </p14:nvContentPartPr>
            <p14:xfrm>
              <a:off x="5333520" y="3850360"/>
              <a:ext cx="170280" cy="2005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315880" y="3832720"/>
                <a:ext cx="20592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14:cNvPr>
              <p14:cNvContentPartPr/>
              <p14:nvPr/>
            </p14:nvContentPartPr>
            <p14:xfrm>
              <a:off x="6025080" y="3761800"/>
              <a:ext cx="131400" cy="1879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007440" y="3743800"/>
                <a:ext cx="167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14:cNvPr>
              <p14:cNvContentPartPr/>
              <p14:nvPr/>
            </p14:nvContentPartPr>
            <p14:xfrm>
              <a:off x="6044880" y="3593680"/>
              <a:ext cx="135720" cy="55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026880" y="3576040"/>
                <a:ext cx="17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14:cNvPr>
              <p14:cNvContentPartPr/>
              <p14:nvPr/>
            </p14:nvContentPartPr>
            <p14:xfrm>
              <a:off x="6014280" y="3484600"/>
              <a:ext cx="212400" cy="201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996640" y="3466600"/>
                <a:ext cx="248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14:cNvPr>
              <p14:cNvContentPartPr/>
              <p14:nvPr/>
            </p14:nvContentPartPr>
            <p14:xfrm>
              <a:off x="6631680" y="3768640"/>
              <a:ext cx="273960" cy="133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613680" y="3750640"/>
                <a:ext cx="309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14:cNvPr>
              <p14:cNvContentPartPr/>
              <p14:nvPr/>
            </p14:nvContentPartPr>
            <p14:xfrm>
              <a:off x="6684960" y="3592600"/>
              <a:ext cx="181440" cy="759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666960" y="3574600"/>
                <a:ext cx="2170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14:cNvPr>
              <p14:cNvContentPartPr/>
              <p14:nvPr/>
            </p14:nvContentPartPr>
            <p14:xfrm>
              <a:off x="6674880" y="3494320"/>
              <a:ext cx="161280" cy="309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57240" y="3476680"/>
                <a:ext cx="19692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14:cNvPr>
              <p14:cNvContentPartPr/>
              <p14:nvPr/>
            </p14:nvContentPartPr>
            <p14:xfrm>
              <a:off x="6333240" y="3738400"/>
              <a:ext cx="172440" cy="189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15202" y="3720400"/>
                <a:ext cx="208155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14:cNvPr>
              <p14:cNvContentPartPr/>
              <p14:nvPr/>
            </p14:nvContentPartPr>
            <p14:xfrm>
              <a:off x="2089920" y="3079600"/>
              <a:ext cx="5215680" cy="15674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72280" y="3043960"/>
                <a:ext cx="5251320" cy="163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14:cNvPr>
              <p14:cNvContentPartPr/>
              <p14:nvPr/>
            </p14:nvContentPartPr>
            <p14:xfrm>
              <a:off x="1048800" y="5211160"/>
              <a:ext cx="304560" cy="206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031160" y="5193520"/>
                <a:ext cx="3402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14:cNvPr>
              <p14:cNvContentPartPr/>
              <p14:nvPr/>
            </p14:nvContentPartPr>
            <p14:xfrm>
              <a:off x="609240" y="4715800"/>
              <a:ext cx="309240" cy="787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91600" y="4698160"/>
                <a:ext cx="344880" cy="82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14:cNvPr>
              <p14:cNvContentPartPr/>
              <p14:nvPr/>
            </p14:nvContentPartPr>
            <p14:xfrm>
              <a:off x="1737120" y="4996960"/>
              <a:ext cx="681480" cy="360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719110" y="4978960"/>
                <a:ext cx="717139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14:cNvPr>
              <p14:cNvContentPartPr/>
              <p14:nvPr/>
            </p14:nvContentPartPr>
            <p14:xfrm>
              <a:off x="2774280" y="5110360"/>
              <a:ext cx="954000" cy="186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756287" y="5092360"/>
                <a:ext cx="989627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14:cNvPr>
              <p14:cNvContentPartPr/>
              <p14:nvPr/>
            </p14:nvContentPartPr>
            <p14:xfrm>
              <a:off x="4073160" y="5098120"/>
              <a:ext cx="164520" cy="176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055520" y="5080480"/>
                <a:ext cx="20016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14:cNvPr>
              <p14:cNvContentPartPr/>
              <p14:nvPr/>
            </p14:nvContentPartPr>
            <p14:xfrm>
              <a:off x="4978200" y="5111080"/>
              <a:ext cx="315360" cy="1922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960200" y="5093440"/>
                <a:ext cx="351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14:cNvPr>
              <p14:cNvContentPartPr/>
              <p14:nvPr/>
            </p14:nvContentPartPr>
            <p14:xfrm>
              <a:off x="5419920" y="4906960"/>
              <a:ext cx="1123200" cy="3258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402280" y="4888960"/>
                <a:ext cx="115884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14:cNvPr>
              <p14:cNvContentPartPr/>
              <p14:nvPr/>
            </p14:nvContentPartPr>
            <p14:xfrm>
              <a:off x="4345320" y="5110360"/>
              <a:ext cx="367920" cy="175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4327320" y="5092720"/>
                <a:ext cx="40356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14:cNvPr>
              <p14:cNvContentPartPr/>
              <p14:nvPr/>
            </p14:nvContentPartPr>
            <p14:xfrm>
              <a:off x="6804480" y="4702840"/>
              <a:ext cx="1590120" cy="618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786480" y="4685190"/>
                <a:ext cx="1625760" cy="6541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156F33-1A25-4943-B09F-7E8EBEA286ED}"/>
                  </a:ext>
                </a:extLst>
              </p14:cNvPr>
              <p14:cNvContentPartPr/>
              <p14:nvPr/>
            </p14:nvContentPartPr>
            <p14:xfrm>
              <a:off x="1622280" y="5650000"/>
              <a:ext cx="1266480" cy="2127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156F33-1A25-4943-B09F-7E8EBEA286ED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1604640" y="5632000"/>
                <a:ext cx="130212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8DDAC3A-8FB2-463D-B5CA-AF521D3C254A}"/>
                  </a:ext>
                </a:extLst>
              </p14:cNvPr>
              <p14:cNvContentPartPr/>
              <p14:nvPr/>
            </p14:nvContentPartPr>
            <p14:xfrm>
              <a:off x="494400" y="5705800"/>
              <a:ext cx="788760" cy="17604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8DDAC3A-8FB2-463D-B5CA-AF521D3C254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76760" y="5687800"/>
                <a:ext cx="82440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CDC9C144-0082-4DBF-A673-0040CD010EA8}"/>
                  </a:ext>
                </a:extLst>
              </p14:cNvPr>
              <p14:cNvContentPartPr/>
              <p14:nvPr/>
            </p14:nvContentPartPr>
            <p14:xfrm>
              <a:off x="3199080" y="5593480"/>
              <a:ext cx="12204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CDC9C144-0082-4DBF-A673-0040CD010EA8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3181440" y="5575840"/>
                <a:ext cx="15768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DE5F44B-455C-4D54-9F29-422F5F0AC91C}"/>
                  </a:ext>
                </a:extLst>
              </p14:cNvPr>
              <p14:cNvContentPartPr/>
              <p14:nvPr/>
            </p14:nvContentPartPr>
            <p14:xfrm>
              <a:off x="3455760" y="5638480"/>
              <a:ext cx="50760" cy="132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DE5F44B-455C-4D54-9F29-422F5F0AC91C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437760" y="5620480"/>
                <a:ext cx="864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E4CB9D3-2960-45CB-BD16-147DCA604C6C}"/>
                  </a:ext>
                </a:extLst>
              </p14:cNvPr>
              <p14:cNvContentPartPr/>
              <p14:nvPr/>
            </p14:nvContentPartPr>
            <p14:xfrm>
              <a:off x="3596520" y="5506360"/>
              <a:ext cx="14400" cy="279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E4CB9D3-2960-45CB-BD16-147DCA604C6C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3578520" y="5488360"/>
                <a:ext cx="5004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5165461-A846-4DF4-86B1-F0FD01423453}"/>
                  </a:ext>
                </a:extLst>
              </p14:cNvPr>
              <p14:cNvContentPartPr/>
              <p14:nvPr/>
            </p14:nvContentPartPr>
            <p14:xfrm>
              <a:off x="3515160" y="5628760"/>
              <a:ext cx="203400" cy="201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5165461-A846-4DF4-86B1-F0FD0142345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497160" y="5611120"/>
                <a:ext cx="239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6F38DDE3-A09E-444B-81CB-23575778FCD3}"/>
                  </a:ext>
                </a:extLst>
              </p14:cNvPr>
              <p14:cNvContentPartPr/>
              <p14:nvPr/>
            </p14:nvContentPartPr>
            <p14:xfrm>
              <a:off x="3718920" y="5471080"/>
              <a:ext cx="391320" cy="298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6F38DDE3-A09E-444B-81CB-23575778FCD3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700920" y="5453080"/>
                <a:ext cx="426960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3796F64-11FB-4560-A1F5-CD18A7F4F21B}"/>
                  </a:ext>
                </a:extLst>
              </p14:cNvPr>
              <p14:cNvContentPartPr/>
              <p14:nvPr/>
            </p14:nvContentPartPr>
            <p14:xfrm>
              <a:off x="3961920" y="5597800"/>
              <a:ext cx="185760" cy="309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3796F64-11FB-4560-A1F5-CD18A7F4F21B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3944280" y="5579800"/>
                <a:ext cx="22140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DEA71C7A-584D-4058-81A8-6B4E1C7AB45B}"/>
                  </a:ext>
                </a:extLst>
              </p14:cNvPr>
              <p14:cNvContentPartPr/>
              <p14:nvPr/>
            </p14:nvContentPartPr>
            <p14:xfrm>
              <a:off x="4256400" y="5688880"/>
              <a:ext cx="8280" cy="1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DEA71C7A-584D-4058-81A8-6B4E1C7AB45B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238760" y="5671240"/>
                <a:ext cx="4392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A7686CC-799E-4336-9570-F9F246C43721}"/>
                  </a:ext>
                </a:extLst>
              </p14:cNvPr>
              <p14:cNvContentPartPr/>
              <p14:nvPr/>
            </p14:nvContentPartPr>
            <p14:xfrm>
              <a:off x="4287360" y="5547040"/>
              <a:ext cx="360" cy="3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A7686CC-799E-4336-9570-F9F246C43721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269360" y="5529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B7888011-ECEA-4955-B505-0605F5AE435B}"/>
                  </a:ext>
                </a:extLst>
              </p14:cNvPr>
              <p14:cNvContentPartPr/>
              <p14:nvPr/>
            </p14:nvContentPartPr>
            <p14:xfrm>
              <a:off x="4387800" y="5631640"/>
              <a:ext cx="92160" cy="88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B7888011-ECEA-4955-B505-0605F5AE435B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369800" y="5613640"/>
                <a:ext cx="127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FF19245-5154-4E80-A49C-6BDA69463422}"/>
                  </a:ext>
                </a:extLst>
              </p14:cNvPr>
              <p14:cNvContentPartPr/>
              <p14:nvPr/>
            </p14:nvContentPartPr>
            <p14:xfrm>
              <a:off x="4581840" y="5644600"/>
              <a:ext cx="133200" cy="75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FF19245-5154-4E80-A49C-6BDA69463422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4563840" y="5626960"/>
                <a:ext cx="16884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7450E0F-6A9A-43F3-99E7-C22AB7892844}"/>
                  </a:ext>
                </a:extLst>
              </p14:cNvPr>
              <p14:cNvContentPartPr/>
              <p14:nvPr/>
            </p14:nvContentPartPr>
            <p14:xfrm>
              <a:off x="4788120" y="5480800"/>
              <a:ext cx="384480" cy="264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7450E0F-6A9A-43F3-99E7-C22AB7892844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770120" y="5463160"/>
                <a:ext cx="42012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AF48EAF-012A-479D-9703-EEE01CA8F6F3}"/>
                  </a:ext>
                </a:extLst>
              </p14:cNvPr>
              <p14:cNvContentPartPr/>
              <p14:nvPr/>
            </p14:nvContentPartPr>
            <p14:xfrm>
              <a:off x="5445480" y="5603560"/>
              <a:ext cx="289440" cy="167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AF48EAF-012A-479D-9703-EEE01CA8F6F3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427480" y="5585560"/>
                <a:ext cx="32508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3D33F0EB-36C8-442D-9D54-B2B0B9084295}"/>
                  </a:ext>
                </a:extLst>
              </p14:cNvPr>
              <p14:cNvContentPartPr/>
              <p14:nvPr/>
            </p14:nvContentPartPr>
            <p14:xfrm>
              <a:off x="5832480" y="5608240"/>
              <a:ext cx="111240" cy="1476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3D33F0EB-36C8-442D-9D54-B2B0B908429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814840" y="5590240"/>
                <a:ext cx="14688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48E47A84-1109-443C-AEED-7367D81D2519}"/>
                  </a:ext>
                </a:extLst>
              </p14:cNvPr>
              <p14:cNvContentPartPr/>
              <p14:nvPr/>
            </p14:nvContentPartPr>
            <p14:xfrm>
              <a:off x="6086640" y="5425360"/>
              <a:ext cx="39960" cy="289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48E47A84-1109-443C-AEED-7367D81D251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069000" y="5407360"/>
                <a:ext cx="7560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858A118-6955-44A3-9E04-FB29496210D7}"/>
                  </a:ext>
                </a:extLst>
              </p14:cNvPr>
              <p14:cNvContentPartPr/>
              <p14:nvPr/>
            </p14:nvContentPartPr>
            <p14:xfrm>
              <a:off x="6024360" y="5567200"/>
              <a:ext cx="224640" cy="216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858A118-6955-44A3-9E04-FB29496210D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006720" y="5549560"/>
                <a:ext cx="2602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9E59D23C-CC45-4AA1-B562-28BFA6BD1872}"/>
                  </a:ext>
                </a:extLst>
              </p14:cNvPr>
              <p14:cNvContentPartPr/>
              <p14:nvPr/>
            </p14:nvContentPartPr>
            <p14:xfrm>
              <a:off x="6299040" y="5597800"/>
              <a:ext cx="4320" cy="50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9E59D23C-CC45-4AA1-B562-28BFA6BD1872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281040" y="5579800"/>
                <a:ext cx="399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F802DCF-44C0-41B7-BCB5-5CA2B3BDDE09}"/>
                  </a:ext>
                </a:extLst>
              </p14:cNvPr>
              <p14:cNvContentPartPr/>
              <p14:nvPr/>
            </p14:nvContentPartPr>
            <p14:xfrm>
              <a:off x="6329280" y="5485840"/>
              <a:ext cx="360" cy="3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F802DCF-44C0-41B7-BCB5-5CA2B3BDDE09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6311640" y="5468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58054CCA-24DE-4852-8172-17A5A6CAEDA6}"/>
                  </a:ext>
                </a:extLst>
              </p14:cNvPr>
              <p14:cNvContentPartPr/>
              <p14:nvPr/>
            </p14:nvContentPartPr>
            <p14:xfrm>
              <a:off x="7132080" y="5396560"/>
              <a:ext cx="1277280" cy="34560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58054CCA-24DE-4852-8172-17A5A6CAEDA6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7114435" y="5378920"/>
                <a:ext cx="131293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E4B0FED4-3211-4F86-8B2B-9B5EFC11EF8D}"/>
                  </a:ext>
                </a:extLst>
              </p14:cNvPr>
              <p14:cNvContentPartPr/>
              <p14:nvPr/>
            </p14:nvContentPartPr>
            <p14:xfrm>
              <a:off x="6456720" y="5520760"/>
              <a:ext cx="379440" cy="1875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E4B0FED4-3211-4F86-8B2B-9B5EFC11EF8D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6439080" y="5502760"/>
                <a:ext cx="41508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EF6AEB96-AF31-45D5-84B6-2686E1CC68A1}"/>
                  </a:ext>
                </a:extLst>
              </p14:cNvPr>
              <p14:cNvContentPartPr/>
              <p14:nvPr/>
            </p14:nvContentPartPr>
            <p14:xfrm>
              <a:off x="1127280" y="6034480"/>
              <a:ext cx="548640" cy="3276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EF6AEB96-AF31-45D5-84B6-2686E1CC68A1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109280" y="6016840"/>
                <a:ext cx="5842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C3C31A72-EFE7-4141-9CA3-A4BADAAF82E6}"/>
                  </a:ext>
                </a:extLst>
              </p14:cNvPr>
              <p14:cNvContentPartPr/>
              <p14:nvPr/>
            </p14:nvContentPartPr>
            <p14:xfrm>
              <a:off x="2039520" y="6055000"/>
              <a:ext cx="2318760" cy="46584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C3C31A72-EFE7-4141-9CA3-A4BADAAF82E6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2021883" y="6037360"/>
                <a:ext cx="2354394" cy="50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6A8D5D09-1C23-444D-9B9B-DFF88878C8EC}"/>
                  </a:ext>
                </a:extLst>
              </p14:cNvPr>
              <p14:cNvContentPartPr/>
              <p14:nvPr/>
            </p14:nvContentPartPr>
            <p14:xfrm>
              <a:off x="4564920" y="6082360"/>
              <a:ext cx="260280" cy="2469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6A8D5D09-1C23-444D-9B9B-DFF88878C8EC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4546920" y="6064360"/>
                <a:ext cx="295920" cy="282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0833338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14:cNvPr>
              <p14:cNvContentPartPr/>
              <p14:nvPr/>
            </p14:nvContentPartPr>
            <p14:xfrm>
              <a:off x="1137720" y="114640"/>
              <a:ext cx="4512240" cy="616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CF76F892-A485-4F83-A003-40F8FD19238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20079" y="96651"/>
                <a:ext cx="4547883" cy="6522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14:cNvPr>
              <p14:cNvContentPartPr/>
              <p14:nvPr/>
            </p14:nvContentPartPr>
            <p14:xfrm>
              <a:off x="893640" y="849040"/>
              <a:ext cx="189720" cy="75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271F9EEA-4BAD-444E-9BCC-82A929ED692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76000" y="831040"/>
                <a:ext cx="2253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14:cNvPr>
              <p14:cNvContentPartPr/>
              <p14:nvPr/>
            </p14:nvContentPartPr>
            <p14:xfrm>
              <a:off x="1574400" y="1097800"/>
              <a:ext cx="172440" cy="19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D6488C2C-0FC7-4820-9711-3E83FBA9818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56400" y="1079800"/>
                <a:ext cx="2080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14:cNvPr>
              <p14:cNvContentPartPr/>
              <p14:nvPr/>
            </p14:nvContentPartPr>
            <p14:xfrm>
              <a:off x="1574400" y="1228840"/>
              <a:ext cx="238680" cy="68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B5D189-F195-4FE2-AD67-EB304D4C9D7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56400" y="1211200"/>
                <a:ext cx="274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14:cNvPr>
              <p14:cNvContentPartPr/>
              <p14:nvPr/>
            </p14:nvContentPartPr>
            <p14:xfrm>
              <a:off x="834960" y="1025800"/>
              <a:ext cx="435960" cy="3967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233D550E-B287-4DF5-A617-BFF44677BF8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16960" y="1007800"/>
                <a:ext cx="47160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14:cNvPr>
              <p14:cNvContentPartPr/>
              <p14:nvPr/>
            </p14:nvContentPartPr>
            <p14:xfrm>
              <a:off x="2042040" y="1102480"/>
              <a:ext cx="204840" cy="1976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D735513A-75B4-4453-BFAE-B6C7527ADBA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024040" y="1084840"/>
                <a:ext cx="24048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14:cNvPr>
              <p14:cNvContentPartPr/>
              <p14:nvPr/>
            </p14:nvContentPartPr>
            <p14:xfrm>
              <a:off x="2356680" y="887560"/>
              <a:ext cx="132120" cy="6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0F580541-F1C0-4212-AE5E-93B1B494FBD1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339040" y="869560"/>
                <a:ext cx="167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14:cNvPr>
              <p14:cNvContentPartPr/>
              <p14:nvPr/>
            </p14:nvContentPartPr>
            <p14:xfrm>
              <a:off x="2865000" y="1056040"/>
              <a:ext cx="161280" cy="1778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0B1A857-52AB-46F1-8EAC-7D7F516090C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847000" y="1038400"/>
                <a:ext cx="19692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14:cNvPr>
              <p14:cNvContentPartPr/>
              <p14:nvPr/>
            </p14:nvContentPartPr>
            <p14:xfrm>
              <a:off x="2895240" y="896200"/>
              <a:ext cx="149760" cy="48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AD32FB9-447B-4832-9773-181F757C296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77240" y="878560"/>
                <a:ext cx="18540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14:cNvPr>
              <p14:cNvContentPartPr/>
              <p14:nvPr/>
            </p14:nvContentPartPr>
            <p14:xfrm>
              <a:off x="2885160" y="812320"/>
              <a:ext cx="192600" cy="1116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F3DD98C-36C6-47F6-AD66-8630F49E63D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7520" y="794320"/>
                <a:ext cx="228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14:cNvPr>
              <p14:cNvContentPartPr/>
              <p14:nvPr/>
            </p14:nvContentPartPr>
            <p14:xfrm>
              <a:off x="2356680" y="975040"/>
              <a:ext cx="403560" cy="298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0E51C7BF-8CE6-4052-AA51-46C6CC032AD7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339040" y="957062"/>
                <a:ext cx="439200" cy="33367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14:cNvPr>
              <p14:cNvContentPartPr/>
              <p14:nvPr/>
            </p14:nvContentPartPr>
            <p14:xfrm>
              <a:off x="3271080" y="1045960"/>
              <a:ext cx="246240" cy="2088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BEA4923-521B-4B0E-BF19-1683CB92391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53440" y="1028320"/>
                <a:ext cx="2818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14:cNvPr>
              <p14:cNvContentPartPr/>
              <p14:nvPr/>
            </p14:nvContentPartPr>
            <p14:xfrm>
              <a:off x="3657000" y="761560"/>
              <a:ext cx="298800" cy="51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449E6FEB-FF31-4F1F-8391-5FA6717DA2A5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39360" y="743560"/>
                <a:ext cx="3344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14:cNvPr>
              <p14:cNvContentPartPr/>
              <p14:nvPr/>
            </p14:nvContentPartPr>
            <p14:xfrm>
              <a:off x="3717480" y="934360"/>
              <a:ext cx="446400" cy="3434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97B417F6-4753-46F1-ACCC-9001DEE3BF5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99854" y="916720"/>
                <a:ext cx="482011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14:cNvPr>
              <p14:cNvContentPartPr/>
              <p14:nvPr/>
            </p14:nvContentPartPr>
            <p14:xfrm>
              <a:off x="4571760" y="1107520"/>
              <a:ext cx="516600" cy="1594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7430AEAA-181A-48D4-8938-7B7407C0ACE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53760" y="1089880"/>
                <a:ext cx="5522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14:cNvPr>
              <p14:cNvContentPartPr/>
              <p14:nvPr/>
            </p14:nvContentPartPr>
            <p14:xfrm>
              <a:off x="5414880" y="846880"/>
              <a:ext cx="207360" cy="67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151EF73A-56EB-4E59-A367-3AE39644828B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397240" y="829240"/>
                <a:ext cx="24300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14:cNvPr>
              <p14:cNvContentPartPr/>
              <p14:nvPr/>
            </p14:nvContentPartPr>
            <p14:xfrm>
              <a:off x="5523960" y="731320"/>
              <a:ext cx="68760" cy="450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979E5DA-39A5-4633-8DE9-8A06EF8C4E0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5960" y="713320"/>
                <a:ext cx="10440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14:cNvPr>
              <p14:cNvContentPartPr/>
              <p14:nvPr/>
            </p14:nvContentPartPr>
            <p14:xfrm>
              <a:off x="5461320" y="1005280"/>
              <a:ext cx="385920" cy="3639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384246CE-3B04-4DA6-B524-C25C5AD563C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43320" y="987640"/>
                <a:ext cx="42156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14:cNvPr>
              <p14:cNvContentPartPr/>
              <p14:nvPr/>
            </p14:nvContentPartPr>
            <p14:xfrm>
              <a:off x="6688920" y="872080"/>
              <a:ext cx="212400" cy="24480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83274DAD-010D-49C0-A143-1A85A577CCF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671280" y="854080"/>
                <a:ext cx="24804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14:cNvPr>
              <p14:cNvContentPartPr/>
              <p14:nvPr/>
            </p14:nvContentPartPr>
            <p14:xfrm>
              <a:off x="6668040" y="1168360"/>
              <a:ext cx="357120" cy="22536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9D6B7A4F-D49D-4DB1-8C6A-CC94AD81D6B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50040" y="1150360"/>
                <a:ext cx="39276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14:cNvPr>
              <p14:cNvContentPartPr/>
              <p14:nvPr/>
            </p14:nvContentPartPr>
            <p14:xfrm>
              <a:off x="6065040" y="1066840"/>
              <a:ext cx="459000" cy="1933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48CA83C8-D630-479C-B7EE-813131BC91C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7400" y="1048840"/>
                <a:ext cx="4946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14:cNvPr>
              <p14:cNvContentPartPr/>
              <p14:nvPr/>
            </p14:nvContentPartPr>
            <p14:xfrm>
              <a:off x="8452920" y="758680"/>
              <a:ext cx="257760" cy="644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72D49E9-2839-4D26-8FEB-38E43E7FFBE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434920" y="741040"/>
                <a:ext cx="2934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14:cNvPr>
              <p14:cNvContentPartPr/>
              <p14:nvPr/>
            </p14:nvContentPartPr>
            <p14:xfrm>
              <a:off x="8558760" y="639880"/>
              <a:ext cx="80280" cy="403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8DE84D9D-FB5C-4A2D-AD26-697DE6484FE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540760" y="621880"/>
                <a:ext cx="11592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14:cNvPr>
              <p14:cNvContentPartPr/>
              <p14:nvPr/>
            </p14:nvContentPartPr>
            <p14:xfrm>
              <a:off x="8229360" y="913840"/>
              <a:ext cx="618840" cy="3157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8850E941-061C-4E2F-BDB5-004181834C6A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11360" y="896180"/>
                <a:ext cx="654480" cy="3514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14:cNvPr>
              <p14:cNvContentPartPr/>
              <p14:nvPr/>
            </p14:nvContentPartPr>
            <p14:xfrm>
              <a:off x="7130640" y="770560"/>
              <a:ext cx="998280" cy="581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EA50296F-CE9D-4595-9FCA-135984E5B0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13006" y="752560"/>
                <a:ext cx="1033907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14:cNvPr>
              <p14:cNvContentPartPr/>
              <p14:nvPr/>
            </p14:nvContentPartPr>
            <p14:xfrm>
              <a:off x="568560" y="1919320"/>
              <a:ext cx="202320" cy="212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EA9D43-D5E9-4957-998B-1FC60C029916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50560" y="1901680"/>
                <a:ext cx="23796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14:cNvPr>
              <p14:cNvContentPartPr/>
              <p14:nvPr/>
            </p14:nvContentPartPr>
            <p14:xfrm>
              <a:off x="579000" y="2000680"/>
              <a:ext cx="184320" cy="11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D2856E5-DD3F-46F8-A56E-C2E858BF8AFF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61000" y="1982680"/>
                <a:ext cx="2199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14:cNvPr>
              <p14:cNvContentPartPr/>
              <p14:nvPr/>
            </p14:nvContentPartPr>
            <p14:xfrm>
              <a:off x="977880" y="1868920"/>
              <a:ext cx="200520" cy="1789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1B78827-1246-4441-A37A-899A55D76AD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60240" y="1851280"/>
                <a:ext cx="236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14:cNvPr>
              <p14:cNvContentPartPr/>
              <p14:nvPr/>
            </p14:nvContentPartPr>
            <p14:xfrm>
              <a:off x="1320600" y="1755160"/>
              <a:ext cx="167400" cy="54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52162794-26E9-476F-B010-4031B570C39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02600" y="1737520"/>
                <a:ext cx="203040" cy="9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14:cNvPr>
              <p14:cNvContentPartPr/>
              <p14:nvPr/>
            </p14:nvContentPartPr>
            <p14:xfrm>
              <a:off x="1310520" y="1665880"/>
              <a:ext cx="232920" cy="205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B26D8D6-29D7-4127-AFF2-C98A8A75C94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292520" y="1648240"/>
                <a:ext cx="268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14:cNvPr>
              <p14:cNvContentPartPr/>
              <p14:nvPr/>
            </p14:nvContentPartPr>
            <p14:xfrm>
              <a:off x="1828560" y="1919680"/>
              <a:ext cx="151560" cy="1785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EAC34247-8B16-403C-AC51-559704F64AC1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10560" y="1902040"/>
                <a:ext cx="1872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14:cNvPr>
              <p14:cNvContentPartPr/>
              <p14:nvPr/>
            </p14:nvContentPartPr>
            <p14:xfrm>
              <a:off x="1777800" y="1785400"/>
              <a:ext cx="192600" cy="432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7B4A181-5E4A-4DF5-84F5-4E826C659767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759800" y="1767400"/>
                <a:ext cx="228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14:cNvPr>
              <p14:cNvContentPartPr/>
              <p14:nvPr/>
            </p14:nvContentPartPr>
            <p14:xfrm>
              <a:off x="1797960" y="1659760"/>
              <a:ext cx="195840" cy="6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E3575DE-F08C-4A9B-8568-9585D01A24F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780320" y="1641760"/>
                <a:ext cx="2314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14:cNvPr>
              <p14:cNvContentPartPr/>
              <p14:nvPr/>
            </p14:nvContentPartPr>
            <p14:xfrm>
              <a:off x="1584480" y="1919680"/>
              <a:ext cx="142560" cy="1825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D177C2A-4966-44AB-B3CF-7946CBE0F3FF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66840" y="1902040"/>
                <a:ext cx="178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14:cNvPr>
              <p14:cNvContentPartPr/>
              <p14:nvPr/>
            </p14:nvContentPartPr>
            <p14:xfrm>
              <a:off x="2224920" y="1828240"/>
              <a:ext cx="157680" cy="1825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37390377-C36F-4525-8F56-03563E127CD0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206920" y="1810600"/>
                <a:ext cx="19332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14:cNvPr>
              <p14:cNvContentPartPr/>
              <p14:nvPr/>
            </p14:nvContentPartPr>
            <p14:xfrm>
              <a:off x="2498880" y="1834000"/>
              <a:ext cx="269280" cy="1674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6FCD84F-CF6F-459E-BCE2-D390180C482E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481240" y="1816000"/>
                <a:ext cx="3049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14:cNvPr>
              <p14:cNvContentPartPr/>
              <p14:nvPr/>
            </p14:nvContentPartPr>
            <p14:xfrm>
              <a:off x="2985960" y="1809520"/>
              <a:ext cx="159840" cy="182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134D9E32-0AF2-4A64-B73D-F18FFD3F518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67960" y="1791520"/>
                <a:ext cx="1954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14:cNvPr>
              <p14:cNvContentPartPr/>
              <p14:nvPr/>
            </p14:nvContentPartPr>
            <p14:xfrm>
              <a:off x="2997120" y="1564000"/>
              <a:ext cx="173880" cy="111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609196A-E310-4FDF-9E87-8D88A10DD9F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979120" y="1546360"/>
                <a:ext cx="2095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14:cNvPr>
              <p14:cNvContentPartPr/>
              <p14:nvPr/>
            </p14:nvContentPartPr>
            <p14:xfrm>
              <a:off x="3259200" y="1736800"/>
              <a:ext cx="134640" cy="199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F72301F5-D3D8-4C8B-94A5-4AA9FD786CE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241200" y="1719160"/>
                <a:ext cx="17028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14:cNvPr>
              <p14:cNvContentPartPr/>
              <p14:nvPr/>
            </p14:nvContentPartPr>
            <p14:xfrm>
              <a:off x="3535320" y="1606480"/>
              <a:ext cx="173160" cy="396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F11FD60F-CAAE-4458-B6AB-97F672DF921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517680" y="1588480"/>
                <a:ext cx="2088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14:cNvPr>
              <p14:cNvContentPartPr/>
              <p14:nvPr/>
            </p14:nvContentPartPr>
            <p14:xfrm>
              <a:off x="3515160" y="1533760"/>
              <a:ext cx="223560" cy="19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67D92674-6835-41CD-A3B4-13E8298A115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97160" y="1516120"/>
                <a:ext cx="25920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14:cNvPr>
              <p14:cNvContentPartPr/>
              <p14:nvPr/>
            </p14:nvContentPartPr>
            <p14:xfrm>
              <a:off x="2997120" y="1645360"/>
              <a:ext cx="162720" cy="7164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8735B21-FC15-41BC-A3B1-4EA1EDA4F86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979120" y="1627360"/>
                <a:ext cx="1983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14:cNvPr>
              <p14:cNvContentPartPr/>
              <p14:nvPr/>
            </p14:nvContentPartPr>
            <p14:xfrm>
              <a:off x="1330320" y="1868560"/>
              <a:ext cx="143280" cy="1760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E9ACB2C-78E1-4332-BC85-993F4716751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312680" y="1850560"/>
                <a:ext cx="1789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14:cNvPr>
              <p14:cNvContentPartPr/>
              <p14:nvPr/>
            </p14:nvContentPartPr>
            <p14:xfrm>
              <a:off x="3525960" y="1777120"/>
              <a:ext cx="286920" cy="153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71DD7BC0-E1B2-4F91-9F44-A22942EDB79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8320" y="1759480"/>
                <a:ext cx="3225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14:cNvPr>
              <p14:cNvContentPartPr/>
              <p14:nvPr/>
            </p14:nvContentPartPr>
            <p14:xfrm>
              <a:off x="3972360" y="1736800"/>
              <a:ext cx="146160" cy="194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DA534528-32D0-456C-A228-8B73B39205F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54360" y="1719160"/>
                <a:ext cx="1818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14:cNvPr>
              <p14:cNvContentPartPr/>
              <p14:nvPr/>
            </p14:nvContentPartPr>
            <p14:xfrm>
              <a:off x="4578240" y="1808080"/>
              <a:ext cx="154080" cy="15984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5EB459C3-CE22-4572-A783-B9749F27D58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560600" y="1790080"/>
                <a:ext cx="1897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14:cNvPr>
              <p14:cNvContentPartPr/>
              <p14:nvPr/>
            </p14:nvContentPartPr>
            <p14:xfrm>
              <a:off x="4310760" y="1686400"/>
              <a:ext cx="149400" cy="2368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20B7840-A9C6-4C39-B1C0-709820FB83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293120" y="1668427"/>
                <a:ext cx="185040" cy="2724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14:cNvPr>
              <p14:cNvContentPartPr/>
              <p14:nvPr/>
            </p14:nvContentPartPr>
            <p14:xfrm>
              <a:off x="4317600" y="1576240"/>
              <a:ext cx="261360" cy="3960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33C6FFF8-18D4-435D-9320-CE3ADEA72D3E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299600" y="1558600"/>
                <a:ext cx="297000" cy="7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14:cNvPr>
              <p14:cNvContentPartPr/>
              <p14:nvPr/>
            </p14:nvContentPartPr>
            <p14:xfrm>
              <a:off x="4445760" y="1450960"/>
              <a:ext cx="61560" cy="522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3EF7B1AD-A1A5-4719-AD9D-DE76A4A7E6B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27760" y="1433320"/>
                <a:ext cx="972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14:cNvPr>
              <p14:cNvContentPartPr/>
              <p14:nvPr/>
            </p14:nvContentPartPr>
            <p14:xfrm>
              <a:off x="1167960" y="1381480"/>
              <a:ext cx="1355400" cy="10062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E065304E-7EBE-4C80-BB00-2E7753BC42BA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50320" y="1363486"/>
                <a:ext cx="1391040" cy="10418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14:cNvPr>
              <p14:cNvContentPartPr/>
              <p14:nvPr/>
            </p14:nvContentPartPr>
            <p14:xfrm>
              <a:off x="6353760" y="1603240"/>
              <a:ext cx="26640" cy="82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2CC0690-6C62-417F-A1FE-4D73B5E4F23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35760" y="1585600"/>
                <a:ext cx="622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14:cNvPr>
              <p14:cNvContentPartPr/>
              <p14:nvPr/>
            </p14:nvContentPartPr>
            <p14:xfrm>
              <a:off x="5821320" y="1736800"/>
              <a:ext cx="1523880" cy="21492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25EDA739-D0FA-4C61-B4E3-AF6F290B834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803320" y="1718800"/>
                <a:ext cx="15595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14:cNvPr>
              <p14:cNvContentPartPr/>
              <p14:nvPr/>
            </p14:nvContentPartPr>
            <p14:xfrm>
              <a:off x="5334960" y="1533760"/>
              <a:ext cx="232560" cy="5137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03D3F129-F1AB-4BD3-852F-DA657B5AC26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316960" y="1516120"/>
                <a:ext cx="268200" cy="54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14:cNvPr>
              <p14:cNvContentPartPr/>
              <p14:nvPr/>
            </p14:nvContentPartPr>
            <p14:xfrm>
              <a:off x="7690440" y="1396960"/>
              <a:ext cx="1209600" cy="5454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5B3D002-D834-4B8D-94EC-C0E0A47EB488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672795" y="1378960"/>
                <a:ext cx="1245251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14:cNvPr>
              <p14:cNvContentPartPr/>
              <p14:nvPr/>
            </p14:nvContentPartPr>
            <p14:xfrm>
              <a:off x="497640" y="2519080"/>
              <a:ext cx="20880" cy="3049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4103D320-7A36-47DD-BCF0-F54BCD8B2D9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79640" y="2501440"/>
                <a:ext cx="5652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14:cNvPr>
              <p14:cNvContentPartPr/>
              <p14:nvPr/>
            </p14:nvContentPartPr>
            <p14:xfrm>
              <a:off x="385680" y="2635000"/>
              <a:ext cx="207000" cy="4752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A680626-D68C-42C5-8690-BEF81AE67AE0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68040" y="2617000"/>
                <a:ext cx="24264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14:cNvPr>
              <p14:cNvContentPartPr/>
              <p14:nvPr/>
            </p14:nvContentPartPr>
            <p14:xfrm>
              <a:off x="684120" y="2529520"/>
              <a:ext cx="108000" cy="28620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2752E55E-CB4D-48D7-BA5F-7059A605DC8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666480" y="2511520"/>
                <a:ext cx="14364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14:cNvPr>
              <p14:cNvContentPartPr/>
              <p14:nvPr/>
            </p14:nvContentPartPr>
            <p14:xfrm>
              <a:off x="875640" y="2693680"/>
              <a:ext cx="394200" cy="1436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7558460-BC59-4672-8C9C-5DB37C4B0941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57984" y="2676040"/>
                <a:ext cx="429873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14:cNvPr>
              <p14:cNvContentPartPr/>
              <p14:nvPr/>
            </p14:nvContentPartPr>
            <p14:xfrm>
              <a:off x="2975880" y="2722480"/>
              <a:ext cx="136080" cy="1224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6CBE7C8C-0A10-46A5-8276-64D70149D45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957880" y="2704840"/>
                <a:ext cx="17172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14:cNvPr>
              <p14:cNvContentPartPr/>
              <p14:nvPr/>
            </p14:nvContentPartPr>
            <p14:xfrm>
              <a:off x="2966160" y="2834440"/>
              <a:ext cx="164880" cy="36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E46B38F8-FB89-407F-BB15-221A7B5570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948520" y="2816440"/>
                <a:ext cx="20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14:cNvPr>
              <p14:cNvContentPartPr/>
              <p14:nvPr/>
            </p14:nvContentPartPr>
            <p14:xfrm>
              <a:off x="1919640" y="2471920"/>
              <a:ext cx="883440" cy="5450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0A36F7A6-8CD7-4FBC-8ED1-E3809A90D1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02000" y="2453920"/>
                <a:ext cx="91908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14:cNvPr>
              <p14:cNvContentPartPr/>
              <p14:nvPr/>
            </p14:nvContentPartPr>
            <p14:xfrm>
              <a:off x="3301320" y="2410720"/>
              <a:ext cx="228960" cy="828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02674CA-B4A6-4308-9C78-2DDBB6D18F88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3283680" y="2393080"/>
                <a:ext cx="2646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14:cNvPr>
              <p14:cNvContentPartPr/>
              <p14:nvPr/>
            </p14:nvContentPartPr>
            <p14:xfrm>
              <a:off x="3380880" y="2265280"/>
              <a:ext cx="59760" cy="59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E36368B-7B4E-44BE-AF00-2B5DFE8F147E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362880" y="2247640"/>
                <a:ext cx="9540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14:cNvPr>
              <p14:cNvContentPartPr/>
              <p14:nvPr/>
            </p14:nvContentPartPr>
            <p14:xfrm>
              <a:off x="3297000" y="2570200"/>
              <a:ext cx="440640" cy="4435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03CF5D08-D09E-4FEA-BB2A-ABCDAB2FFF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279000" y="2552574"/>
                <a:ext cx="476280" cy="4791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14:cNvPr>
              <p14:cNvContentPartPr/>
              <p14:nvPr/>
            </p14:nvContentPartPr>
            <p14:xfrm>
              <a:off x="4143000" y="2448160"/>
              <a:ext cx="1516320" cy="46908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850B5BCC-F796-4C4B-90C3-E52F7DC31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125356" y="2430160"/>
                <a:ext cx="1551968" cy="50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14:cNvPr>
              <p14:cNvContentPartPr/>
              <p14:nvPr/>
            </p14:nvContentPartPr>
            <p14:xfrm>
              <a:off x="2669520" y="3738400"/>
              <a:ext cx="1130760" cy="4230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D4CDF829-0D8D-4301-8C8A-D7AA3FFB2971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651874" y="3720400"/>
                <a:ext cx="1166411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14:cNvPr>
              <p14:cNvContentPartPr/>
              <p14:nvPr/>
            </p14:nvContentPartPr>
            <p14:xfrm>
              <a:off x="3332280" y="3589720"/>
              <a:ext cx="332280" cy="8748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8DB2D39E-396A-453B-B33D-738856BFD8DE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314280" y="3571720"/>
                <a:ext cx="36792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14:cNvPr>
              <p14:cNvContentPartPr/>
              <p14:nvPr/>
            </p14:nvContentPartPr>
            <p14:xfrm>
              <a:off x="4114560" y="3808600"/>
              <a:ext cx="182160" cy="1152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BF9582C0-1B8B-4CB0-AEA9-8825484F36F9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096560" y="3790600"/>
                <a:ext cx="2178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14:cNvPr>
              <p14:cNvContentPartPr/>
              <p14:nvPr/>
            </p14:nvContentPartPr>
            <p14:xfrm>
              <a:off x="4104480" y="3921640"/>
              <a:ext cx="206280" cy="108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BA839D88-6A12-4978-AA2C-0752A842F9E0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086480" y="3903640"/>
                <a:ext cx="2419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14:cNvPr>
              <p14:cNvContentPartPr/>
              <p14:nvPr/>
            </p14:nvContentPartPr>
            <p14:xfrm>
              <a:off x="4469880" y="3748120"/>
              <a:ext cx="324360" cy="31644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908FFFD9-EE4A-4B2C-9A68-24BE2494919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452220" y="3730480"/>
                <a:ext cx="36004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14:cNvPr>
              <p14:cNvContentPartPr/>
              <p14:nvPr/>
            </p14:nvContentPartPr>
            <p14:xfrm>
              <a:off x="4531080" y="3677560"/>
              <a:ext cx="233640" cy="1080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AF96E918-580E-4975-B92C-B7654EC9D598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513080" y="3659920"/>
                <a:ext cx="26928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14:cNvPr>
              <p14:cNvContentPartPr/>
              <p14:nvPr/>
            </p14:nvContentPartPr>
            <p14:xfrm>
              <a:off x="4947240" y="3890680"/>
              <a:ext cx="184320" cy="1396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8A314E4-05DF-4AFF-827D-920DD6353F85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29240" y="3873040"/>
                <a:ext cx="21996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14:cNvPr>
              <p14:cNvContentPartPr/>
              <p14:nvPr/>
            </p14:nvContentPartPr>
            <p14:xfrm>
              <a:off x="4968120" y="3722920"/>
              <a:ext cx="145800" cy="7668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EDFEEFD2-6413-447E-B790-E10ECE99FEB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950120" y="3705280"/>
                <a:ext cx="1814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14:cNvPr>
              <p14:cNvContentPartPr/>
              <p14:nvPr/>
            </p14:nvContentPartPr>
            <p14:xfrm>
              <a:off x="5634480" y="3806800"/>
              <a:ext cx="249480" cy="16848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23311EF5-52C8-4890-A239-270200A7B265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616840" y="3788800"/>
                <a:ext cx="285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14:cNvPr>
              <p14:cNvContentPartPr/>
              <p14:nvPr/>
            </p14:nvContentPartPr>
            <p14:xfrm>
              <a:off x="5333520" y="3850360"/>
              <a:ext cx="170280" cy="20052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CB7C7889-7D93-4091-B624-113DCB199D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315880" y="3832720"/>
                <a:ext cx="20592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14:cNvPr>
              <p14:cNvContentPartPr/>
              <p14:nvPr/>
            </p14:nvContentPartPr>
            <p14:xfrm>
              <a:off x="6025080" y="3761800"/>
              <a:ext cx="131400" cy="18792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D20E1DE-CB6D-460D-ABD7-3C6EAB5FF76D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007440" y="3743800"/>
                <a:ext cx="167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14:cNvPr>
              <p14:cNvContentPartPr/>
              <p14:nvPr/>
            </p14:nvContentPartPr>
            <p14:xfrm>
              <a:off x="6044880" y="3593680"/>
              <a:ext cx="135720" cy="55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4269687-9474-4097-A888-E7713C501439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026880" y="3576040"/>
                <a:ext cx="17136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14:cNvPr>
              <p14:cNvContentPartPr/>
              <p14:nvPr/>
            </p14:nvContentPartPr>
            <p14:xfrm>
              <a:off x="6014280" y="3484600"/>
              <a:ext cx="212400" cy="2016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586C19F5-81DB-4B49-86B3-16EA7221F4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996640" y="3466600"/>
                <a:ext cx="248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14:cNvPr>
              <p14:cNvContentPartPr/>
              <p14:nvPr/>
            </p14:nvContentPartPr>
            <p14:xfrm>
              <a:off x="6631680" y="3768640"/>
              <a:ext cx="273960" cy="133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F48B9E58-BF77-4643-97A9-FD48706FD8B0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613680" y="3750640"/>
                <a:ext cx="309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14:cNvPr>
              <p14:cNvContentPartPr/>
              <p14:nvPr/>
            </p14:nvContentPartPr>
            <p14:xfrm>
              <a:off x="6684960" y="3592600"/>
              <a:ext cx="181440" cy="759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E4B327A-E57C-4EC6-85EA-9B47A4D8641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666960" y="3574600"/>
                <a:ext cx="21708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14:cNvPr>
              <p14:cNvContentPartPr/>
              <p14:nvPr/>
            </p14:nvContentPartPr>
            <p14:xfrm>
              <a:off x="6674880" y="3494320"/>
              <a:ext cx="161280" cy="309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D87A060A-D38E-459F-B3DB-18058528863E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657240" y="3476680"/>
                <a:ext cx="19692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14:cNvPr>
              <p14:cNvContentPartPr/>
              <p14:nvPr/>
            </p14:nvContentPartPr>
            <p14:xfrm>
              <a:off x="6333240" y="3738400"/>
              <a:ext cx="172440" cy="189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0AF771BF-2328-41AB-A135-4EBC2A2895B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15202" y="3720400"/>
                <a:ext cx="208155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14:cNvPr>
              <p14:cNvContentPartPr/>
              <p14:nvPr/>
            </p14:nvContentPartPr>
            <p14:xfrm>
              <a:off x="2089920" y="3079600"/>
              <a:ext cx="5215680" cy="15674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C46C8942-D5D2-482B-974F-B955010B0CF8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72280" y="3043960"/>
                <a:ext cx="5251320" cy="163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14:cNvPr>
              <p14:cNvContentPartPr/>
              <p14:nvPr/>
            </p14:nvContentPartPr>
            <p14:xfrm>
              <a:off x="1048800" y="5211160"/>
              <a:ext cx="304560" cy="2062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5EAEFB0A-C0BA-4379-9D5D-F96D6FE5045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031160" y="5193520"/>
                <a:ext cx="34020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14:cNvPr>
              <p14:cNvContentPartPr/>
              <p14:nvPr/>
            </p14:nvContentPartPr>
            <p14:xfrm>
              <a:off x="609240" y="4715800"/>
              <a:ext cx="309240" cy="7876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6094305-417F-42A6-AD78-BEC3EFFB5C02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91600" y="4698160"/>
                <a:ext cx="344880" cy="82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14:cNvPr>
              <p14:cNvContentPartPr/>
              <p14:nvPr/>
            </p14:nvContentPartPr>
            <p14:xfrm>
              <a:off x="1737120" y="4996960"/>
              <a:ext cx="681480" cy="3607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5B15DF72-B466-4BE3-8D6F-EC047F6EEDE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719110" y="4978960"/>
                <a:ext cx="717139" cy="3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14:cNvPr>
              <p14:cNvContentPartPr/>
              <p14:nvPr/>
            </p14:nvContentPartPr>
            <p14:xfrm>
              <a:off x="2774280" y="5110360"/>
              <a:ext cx="954000" cy="1861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449B8ED7-7030-4D59-9702-CB2B95A963B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756287" y="5092360"/>
                <a:ext cx="989627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14:cNvPr>
              <p14:cNvContentPartPr/>
              <p14:nvPr/>
            </p14:nvContentPartPr>
            <p14:xfrm>
              <a:off x="4073160" y="5098120"/>
              <a:ext cx="164520" cy="1760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9432F9A-EB96-4F32-B707-3006E41698E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055520" y="5080480"/>
                <a:ext cx="20016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14:cNvPr>
              <p14:cNvContentPartPr/>
              <p14:nvPr/>
            </p14:nvContentPartPr>
            <p14:xfrm>
              <a:off x="4978200" y="5111080"/>
              <a:ext cx="315360" cy="1922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1997EA15-E268-4285-8BDC-ADA19EA3AB17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960200" y="5093440"/>
                <a:ext cx="351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14:cNvPr>
              <p14:cNvContentPartPr/>
              <p14:nvPr/>
            </p14:nvContentPartPr>
            <p14:xfrm>
              <a:off x="5419920" y="4906960"/>
              <a:ext cx="1123200" cy="3258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6D6AE92-3398-45EB-9C93-C3EA6B027D33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402280" y="4888960"/>
                <a:ext cx="115884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14:cNvPr>
              <p14:cNvContentPartPr/>
              <p14:nvPr/>
            </p14:nvContentPartPr>
            <p14:xfrm>
              <a:off x="4345320" y="5110360"/>
              <a:ext cx="367920" cy="17568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D4FBC98B-934F-466C-B290-CC1935FBC79E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4327320" y="5092720"/>
                <a:ext cx="40356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14:cNvPr>
              <p14:cNvContentPartPr/>
              <p14:nvPr/>
            </p14:nvContentPartPr>
            <p14:xfrm>
              <a:off x="6804480" y="4702840"/>
              <a:ext cx="1590120" cy="6184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15E05A7-EB2E-4923-9510-0BF1FDAFC018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786480" y="4685190"/>
                <a:ext cx="1625760" cy="6541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156F33-1A25-4943-B09F-7E8EBEA286ED}"/>
                  </a:ext>
                </a:extLst>
              </p14:cNvPr>
              <p14:cNvContentPartPr/>
              <p14:nvPr/>
            </p14:nvContentPartPr>
            <p14:xfrm>
              <a:off x="1622280" y="5650000"/>
              <a:ext cx="1266480" cy="2127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156F33-1A25-4943-B09F-7E8EBEA286ED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1604640" y="5632000"/>
                <a:ext cx="130212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98DDAC3A-8FB2-463D-B5CA-AF521D3C254A}"/>
                  </a:ext>
                </a:extLst>
              </p14:cNvPr>
              <p14:cNvContentPartPr/>
              <p14:nvPr/>
            </p14:nvContentPartPr>
            <p14:xfrm>
              <a:off x="494400" y="5705800"/>
              <a:ext cx="788760" cy="17604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98DDAC3A-8FB2-463D-B5CA-AF521D3C254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76760" y="5687800"/>
                <a:ext cx="82440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CDC9C144-0082-4DBF-A673-0040CD010EA8}"/>
                  </a:ext>
                </a:extLst>
              </p14:cNvPr>
              <p14:cNvContentPartPr/>
              <p14:nvPr/>
            </p14:nvContentPartPr>
            <p14:xfrm>
              <a:off x="3199080" y="5593480"/>
              <a:ext cx="122040" cy="2048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CDC9C144-0082-4DBF-A673-0040CD010EA8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3181440" y="5575840"/>
                <a:ext cx="15768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DE5F44B-455C-4D54-9F29-422F5F0AC91C}"/>
                  </a:ext>
                </a:extLst>
              </p14:cNvPr>
              <p14:cNvContentPartPr/>
              <p14:nvPr/>
            </p14:nvContentPartPr>
            <p14:xfrm>
              <a:off x="3455760" y="5638480"/>
              <a:ext cx="50760" cy="1324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DE5F44B-455C-4D54-9F29-422F5F0AC91C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437760" y="5620480"/>
                <a:ext cx="8640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6E4CB9D3-2960-45CB-BD16-147DCA604C6C}"/>
                  </a:ext>
                </a:extLst>
              </p14:cNvPr>
              <p14:cNvContentPartPr/>
              <p14:nvPr/>
            </p14:nvContentPartPr>
            <p14:xfrm>
              <a:off x="3596520" y="5506360"/>
              <a:ext cx="14400" cy="2797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6E4CB9D3-2960-45CB-BD16-147DCA604C6C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3578520" y="5488360"/>
                <a:ext cx="5004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5165461-A846-4DF4-86B1-F0FD01423453}"/>
                  </a:ext>
                </a:extLst>
              </p14:cNvPr>
              <p14:cNvContentPartPr/>
              <p14:nvPr/>
            </p14:nvContentPartPr>
            <p14:xfrm>
              <a:off x="3515160" y="5628760"/>
              <a:ext cx="203400" cy="2016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5165461-A846-4DF4-86B1-F0FD01423453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497160" y="5611120"/>
                <a:ext cx="2390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6F38DDE3-A09E-444B-81CB-23575778FCD3}"/>
                  </a:ext>
                </a:extLst>
              </p14:cNvPr>
              <p14:cNvContentPartPr/>
              <p14:nvPr/>
            </p14:nvContentPartPr>
            <p14:xfrm>
              <a:off x="3718920" y="5471080"/>
              <a:ext cx="391320" cy="2988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6F38DDE3-A09E-444B-81CB-23575778FCD3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700920" y="5453080"/>
                <a:ext cx="426960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3796F64-11FB-4560-A1F5-CD18A7F4F21B}"/>
                  </a:ext>
                </a:extLst>
              </p14:cNvPr>
              <p14:cNvContentPartPr/>
              <p14:nvPr/>
            </p14:nvContentPartPr>
            <p14:xfrm>
              <a:off x="3961920" y="5597800"/>
              <a:ext cx="185760" cy="309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3796F64-11FB-4560-A1F5-CD18A7F4F21B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3944280" y="5579800"/>
                <a:ext cx="22140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DEA71C7A-584D-4058-81A8-6B4E1C7AB45B}"/>
                  </a:ext>
                </a:extLst>
              </p14:cNvPr>
              <p14:cNvContentPartPr/>
              <p14:nvPr/>
            </p14:nvContentPartPr>
            <p14:xfrm>
              <a:off x="4256400" y="5688880"/>
              <a:ext cx="8280" cy="165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DEA71C7A-584D-4058-81A8-6B4E1C7AB45B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238760" y="5671240"/>
                <a:ext cx="4392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BA7686CC-799E-4336-9570-F9F246C43721}"/>
                  </a:ext>
                </a:extLst>
              </p14:cNvPr>
              <p14:cNvContentPartPr/>
              <p14:nvPr/>
            </p14:nvContentPartPr>
            <p14:xfrm>
              <a:off x="4287360" y="5547040"/>
              <a:ext cx="360" cy="3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BA7686CC-799E-4336-9570-F9F246C43721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269360" y="55290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B7888011-ECEA-4955-B505-0605F5AE435B}"/>
                  </a:ext>
                </a:extLst>
              </p14:cNvPr>
              <p14:cNvContentPartPr/>
              <p14:nvPr/>
            </p14:nvContentPartPr>
            <p14:xfrm>
              <a:off x="4387800" y="5631640"/>
              <a:ext cx="92160" cy="88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B7888011-ECEA-4955-B505-0605F5AE435B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369800" y="5613640"/>
                <a:ext cx="12780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FF19245-5154-4E80-A49C-6BDA69463422}"/>
                  </a:ext>
                </a:extLst>
              </p14:cNvPr>
              <p14:cNvContentPartPr/>
              <p14:nvPr/>
            </p14:nvContentPartPr>
            <p14:xfrm>
              <a:off x="4581840" y="5644600"/>
              <a:ext cx="133200" cy="756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FF19245-5154-4E80-A49C-6BDA69463422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4563840" y="5626960"/>
                <a:ext cx="16884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67450E0F-6A9A-43F3-99E7-C22AB7892844}"/>
                  </a:ext>
                </a:extLst>
              </p14:cNvPr>
              <p14:cNvContentPartPr/>
              <p14:nvPr/>
            </p14:nvContentPartPr>
            <p14:xfrm>
              <a:off x="4788120" y="5480800"/>
              <a:ext cx="384480" cy="264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67450E0F-6A9A-43F3-99E7-C22AB7892844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770120" y="5463160"/>
                <a:ext cx="42012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EAF48EAF-012A-479D-9703-EEE01CA8F6F3}"/>
                  </a:ext>
                </a:extLst>
              </p14:cNvPr>
              <p14:cNvContentPartPr/>
              <p14:nvPr/>
            </p14:nvContentPartPr>
            <p14:xfrm>
              <a:off x="5445480" y="5603560"/>
              <a:ext cx="289440" cy="167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EAF48EAF-012A-479D-9703-EEE01CA8F6F3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427480" y="5585560"/>
                <a:ext cx="32508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3D33F0EB-36C8-442D-9D54-B2B0B9084295}"/>
                  </a:ext>
                </a:extLst>
              </p14:cNvPr>
              <p14:cNvContentPartPr/>
              <p14:nvPr/>
            </p14:nvContentPartPr>
            <p14:xfrm>
              <a:off x="5832480" y="5608240"/>
              <a:ext cx="111240" cy="1476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3D33F0EB-36C8-442D-9D54-B2B0B908429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814840" y="5590240"/>
                <a:ext cx="14688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48E47A84-1109-443C-AEED-7367D81D2519}"/>
                  </a:ext>
                </a:extLst>
              </p14:cNvPr>
              <p14:cNvContentPartPr/>
              <p14:nvPr/>
            </p14:nvContentPartPr>
            <p14:xfrm>
              <a:off x="6086640" y="5425360"/>
              <a:ext cx="39960" cy="289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48E47A84-1109-443C-AEED-7367D81D251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069000" y="5407360"/>
                <a:ext cx="7560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858A118-6955-44A3-9E04-FB29496210D7}"/>
                  </a:ext>
                </a:extLst>
              </p14:cNvPr>
              <p14:cNvContentPartPr/>
              <p14:nvPr/>
            </p14:nvContentPartPr>
            <p14:xfrm>
              <a:off x="6024360" y="5567200"/>
              <a:ext cx="224640" cy="216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858A118-6955-44A3-9E04-FB29496210D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006720" y="5549560"/>
                <a:ext cx="2602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9E59D23C-CC45-4AA1-B562-28BFA6BD1872}"/>
                  </a:ext>
                </a:extLst>
              </p14:cNvPr>
              <p14:cNvContentPartPr/>
              <p14:nvPr/>
            </p14:nvContentPartPr>
            <p14:xfrm>
              <a:off x="6299040" y="5597800"/>
              <a:ext cx="4320" cy="50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9E59D23C-CC45-4AA1-B562-28BFA6BD1872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281040" y="5579800"/>
                <a:ext cx="399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F802DCF-44C0-41B7-BCB5-5CA2B3BDDE09}"/>
                  </a:ext>
                </a:extLst>
              </p14:cNvPr>
              <p14:cNvContentPartPr/>
              <p14:nvPr/>
            </p14:nvContentPartPr>
            <p14:xfrm>
              <a:off x="6329280" y="5485840"/>
              <a:ext cx="360" cy="36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F802DCF-44C0-41B7-BCB5-5CA2B3BDDE09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6311640" y="54682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58054CCA-24DE-4852-8172-17A5A6CAEDA6}"/>
                  </a:ext>
                </a:extLst>
              </p14:cNvPr>
              <p14:cNvContentPartPr/>
              <p14:nvPr/>
            </p14:nvContentPartPr>
            <p14:xfrm>
              <a:off x="7132080" y="5396560"/>
              <a:ext cx="1277280" cy="34560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58054CCA-24DE-4852-8172-17A5A6CAEDA6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7114435" y="5378920"/>
                <a:ext cx="131293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E4B0FED4-3211-4F86-8B2B-9B5EFC11EF8D}"/>
                  </a:ext>
                </a:extLst>
              </p14:cNvPr>
              <p14:cNvContentPartPr/>
              <p14:nvPr/>
            </p14:nvContentPartPr>
            <p14:xfrm>
              <a:off x="6456720" y="5520760"/>
              <a:ext cx="379440" cy="1875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E4B0FED4-3211-4F86-8B2B-9B5EFC11EF8D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6439080" y="5502760"/>
                <a:ext cx="41508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EF6AEB96-AF31-45D5-84B6-2686E1CC68A1}"/>
                  </a:ext>
                </a:extLst>
              </p14:cNvPr>
              <p14:cNvContentPartPr/>
              <p14:nvPr/>
            </p14:nvContentPartPr>
            <p14:xfrm>
              <a:off x="1127280" y="6034480"/>
              <a:ext cx="548640" cy="32760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EF6AEB96-AF31-45D5-84B6-2686E1CC68A1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109280" y="6016840"/>
                <a:ext cx="584280" cy="36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C3C31A72-EFE7-4141-9CA3-A4BADAAF82E6}"/>
                  </a:ext>
                </a:extLst>
              </p14:cNvPr>
              <p14:cNvContentPartPr/>
              <p14:nvPr/>
            </p14:nvContentPartPr>
            <p14:xfrm>
              <a:off x="2039520" y="6055000"/>
              <a:ext cx="2318760" cy="46584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C3C31A72-EFE7-4141-9CA3-A4BADAAF82E6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2021883" y="6037360"/>
                <a:ext cx="2354394" cy="50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6A8D5D09-1C23-444D-9B9B-DFF88878C8EC}"/>
                  </a:ext>
                </a:extLst>
              </p14:cNvPr>
              <p14:cNvContentPartPr/>
              <p14:nvPr/>
            </p14:nvContentPartPr>
            <p14:xfrm>
              <a:off x="4564920" y="6082360"/>
              <a:ext cx="260280" cy="2469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6A8D5D09-1C23-444D-9B9B-DFF88878C8EC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4546920" y="6064360"/>
                <a:ext cx="295920" cy="28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D818B6D6-2B5F-4CD3-A39D-9753E25CC434}"/>
                  </a:ext>
                </a:extLst>
              </p14:cNvPr>
              <p14:cNvContentPartPr/>
              <p14:nvPr/>
            </p14:nvContentPartPr>
            <p14:xfrm>
              <a:off x="5049120" y="6024760"/>
              <a:ext cx="142560" cy="4766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D818B6D6-2B5F-4CD3-A39D-9753E25CC434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5031480" y="6006760"/>
                <a:ext cx="178200" cy="51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29123412-DC8F-42D8-9C04-8B423626C51E}"/>
                  </a:ext>
                </a:extLst>
              </p14:cNvPr>
              <p14:cNvContentPartPr/>
              <p14:nvPr/>
            </p14:nvContentPartPr>
            <p14:xfrm>
              <a:off x="6992040" y="6217360"/>
              <a:ext cx="208440" cy="1342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29123412-DC8F-42D8-9C04-8B423626C51E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6974040" y="6199720"/>
                <a:ext cx="244080" cy="16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5213A59A-7C66-49D5-8476-954C85EBD724}"/>
                  </a:ext>
                </a:extLst>
              </p14:cNvPr>
              <p14:cNvContentPartPr/>
              <p14:nvPr/>
            </p14:nvContentPartPr>
            <p14:xfrm>
              <a:off x="5404800" y="5993440"/>
              <a:ext cx="1315800" cy="38700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5213A59A-7C66-49D5-8476-954C85EBD724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5386805" y="5975457"/>
                <a:ext cx="1351430" cy="4226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0CFF93A1-4B31-4952-AC5B-ACCDFE8AD6B7}"/>
                  </a:ext>
                </a:extLst>
              </p14:cNvPr>
              <p14:cNvContentPartPr/>
              <p14:nvPr/>
            </p14:nvContentPartPr>
            <p14:xfrm>
              <a:off x="7313880" y="6030880"/>
              <a:ext cx="1729800" cy="36036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0CFF93A1-4B31-4952-AC5B-ACCDFE8AD6B7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7295880" y="6012880"/>
                <a:ext cx="1765440" cy="39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36081291-A48D-4120-A2A1-E8A8B99F5FA8}"/>
                  </a:ext>
                </a:extLst>
              </p14:cNvPr>
              <p14:cNvContentPartPr/>
              <p14:nvPr/>
            </p14:nvContentPartPr>
            <p14:xfrm>
              <a:off x="1363440" y="6375040"/>
              <a:ext cx="353160" cy="44244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36081291-A48D-4120-A2A1-E8A8B99F5FA8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1345440" y="6357040"/>
                <a:ext cx="388800" cy="47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14FBD0C7-37F5-4A40-AF30-44D4D184EC77}"/>
                  </a:ext>
                </a:extLst>
              </p14:cNvPr>
              <p14:cNvContentPartPr/>
              <p14:nvPr/>
            </p14:nvContentPartPr>
            <p14:xfrm>
              <a:off x="2915400" y="6461440"/>
              <a:ext cx="1153440" cy="3967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14FBD0C7-37F5-4A40-AF30-44D4D184EC77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2897760" y="6443440"/>
                <a:ext cx="1189080" cy="43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13366D93-63D6-4CA2-A349-47748915D54F}"/>
                  </a:ext>
                </a:extLst>
              </p14:cNvPr>
              <p14:cNvContentPartPr/>
              <p14:nvPr/>
            </p14:nvContentPartPr>
            <p14:xfrm>
              <a:off x="1879320" y="6461440"/>
              <a:ext cx="637560" cy="3160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13366D93-63D6-4CA2-A349-47748915D54F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1861320" y="6443460"/>
                <a:ext cx="673200" cy="35167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3726130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3298335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1942528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5382538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7010705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694988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5422851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14:cNvPr>
              <p14:cNvContentPartPr/>
              <p14:nvPr/>
            </p14:nvContentPartPr>
            <p14:xfrm>
              <a:off x="4586520" y="3159160"/>
              <a:ext cx="195840" cy="13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68880" y="3141520"/>
                <a:ext cx="23148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14:cNvPr>
              <p14:cNvContentPartPr/>
              <p14:nvPr/>
            </p14:nvContentPartPr>
            <p14:xfrm>
              <a:off x="6410640" y="2925880"/>
              <a:ext cx="1161000" cy="4172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392995" y="2907880"/>
                <a:ext cx="1196651" cy="4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14:cNvPr>
              <p14:cNvContentPartPr/>
              <p14:nvPr/>
            </p14:nvContentPartPr>
            <p14:xfrm>
              <a:off x="3212400" y="2894920"/>
              <a:ext cx="1053000" cy="428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94400" y="2877265"/>
                <a:ext cx="1088640" cy="4644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14:cNvPr>
              <p14:cNvContentPartPr/>
              <p14:nvPr/>
            </p14:nvContentPartPr>
            <p14:xfrm>
              <a:off x="2338320" y="3118120"/>
              <a:ext cx="557640" cy="2023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320669" y="3100480"/>
                <a:ext cx="593303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14:cNvPr>
              <p14:cNvContentPartPr/>
              <p14:nvPr/>
            </p14:nvContentPartPr>
            <p14:xfrm>
              <a:off x="963480" y="2986720"/>
              <a:ext cx="1079640" cy="347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45840" y="2969062"/>
                <a:ext cx="111528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14:cNvPr>
              <p14:cNvContentPartPr/>
              <p14:nvPr/>
            </p14:nvContentPartPr>
            <p14:xfrm>
              <a:off x="7811400" y="2888440"/>
              <a:ext cx="275400" cy="62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793760" y="2870440"/>
                <a:ext cx="31104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14:cNvPr>
              <p14:cNvContentPartPr/>
              <p14:nvPr/>
            </p14:nvContentPartPr>
            <p14:xfrm>
              <a:off x="324840" y="3510880"/>
              <a:ext cx="1887480" cy="319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06840" y="3493220"/>
                <a:ext cx="192312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14:cNvPr>
              <p14:cNvContentPartPr/>
              <p14:nvPr/>
            </p14:nvContentPartPr>
            <p14:xfrm>
              <a:off x="2539920" y="3517720"/>
              <a:ext cx="534960" cy="311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522280" y="3500080"/>
                <a:ext cx="57060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14:cNvPr>
              <p14:cNvContentPartPr/>
              <p14:nvPr/>
            </p14:nvContentPartPr>
            <p14:xfrm>
              <a:off x="3080280" y="3431680"/>
              <a:ext cx="588960" cy="3751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062280" y="3414040"/>
                <a:ext cx="62460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14:cNvPr>
              <p14:cNvContentPartPr/>
              <p14:nvPr/>
            </p14:nvContentPartPr>
            <p14:xfrm>
              <a:off x="3474120" y="3576040"/>
              <a:ext cx="275760" cy="291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456480" y="3558040"/>
                <a:ext cx="3114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14:cNvPr>
              <p14:cNvContentPartPr/>
              <p14:nvPr/>
            </p14:nvContentPartPr>
            <p14:xfrm>
              <a:off x="3850320" y="3642280"/>
              <a:ext cx="235800" cy="1684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2320" y="3624280"/>
                <a:ext cx="2714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14:cNvPr>
              <p14:cNvContentPartPr/>
              <p14:nvPr/>
            </p14:nvContentPartPr>
            <p14:xfrm>
              <a:off x="4177200" y="3657040"/>
              <a:ext cx="129960" cy="1393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159200" y="3639400"/>
                <a:ext cx="1656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14:cNvPr>
              <p14:cNvContentPartPr/>
              <p14:nvPr/>
            </p14:nvContentPartPr>
            <p14:xfrm>
              <a:off x="4336680" y="3666760"/>
              <a:ext cx="225360" cy="1112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19040" y="3648760"/>
                <a:ext cx="261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14:cNvPr>
              <p14:cNvContentPartPr/>
              <p14:nvPr/>
            </p14:nvContentPartPr>
            <p14:xfrm>
              <a:off x="4551240" y="3677560"/>
              <a:ext cx="41040" cy="810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33600" y="3659920"/>
                <a:ext cx="766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14:cNvPr>
              <p14:cNvContentPartPr/>
              <p14:nvPr/>
            </p14:nvContentPartPr>
            <p14:xfrm>
              <a:off x="4663200" y="3625720"/>
              <a:ext cx="162000" cy="1854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645200" y="3608080"/>
                <a:ext cx="1976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14:cNvPr>
              <p14:cNvContentPartPr/>
              <p14:nvPr/>
            </p14:nvContentPartPr>
            <p14:xfrm>
              <a:off x="4936800" y="2875840"/>
              <a:ext cx="1308240" cy="10512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18800" y="2858200"/>
                <a:ext cx="13438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14:cNvPr>
              <p14:cNvContentPartPr/>
              <p14:nvPr/>
            </p14:nvContentPartPr>
            <p14:xfrm>
              <a:off x="6502080" y="3522400"/>
              <a:ext cx="305280" cy="343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84440" y="3504760"/>
                <a:ext cx="340920" cy="379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3037057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69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14:cNvPr>
              <p14:cNvContentPartPr/>
              <p14:nvPr/>
            </p14:nvContentPartPr>
            <p14:xfrm>
              <a:off x="4586520" y="3159160"/>
              <a:ext cx="195840" cy="13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68880" y="3141520"/>
                <a:ext cx="23148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14:cNvPr>
              <p14:cNvContentPartPr/>
              <p14:nvPr/>
            </p14:nvContentPartPr>
            <p14:xfrm>
              <a:off x="6410640" y="2925880"/>
              <a:ext cx="1161000" cy="4172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392995" y="2907880"/>
                <a:ext cx="1196651" cy="4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14:cNvPr>
              <p14:cNvContentPartPr/>
              <p14:nvPr/>
            </p14:nvContentPartPr>
            <p14:xfrm>
              <a:off x="3212400" y="2894920"/>
              <a:ext cx="1053000" cy="428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94400" y="2877265"/>
                <a:ext cx="1088640" cy="4644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14:cNvPr>
              <p14:cNvContentPartPr/>
              <p14:nvPr/>
            </p14:nvContentPartPr>
            <p14:xfrm>
              <a:off x="2338320" y="3118120"/>
              <a:ext cx="557640" cy="2023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320669" y="3100480"/>
                <a:ext cx="593303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14:cNvPr>
              <p14:cNvContentPartPr/>
              <p14:nvPr/>
            </p14:nvContentPartPr>
            <p14:xfrm>
              <a:off x="963480" y="2986720"/>
              <a:ext cx="1079640" cy="347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45840" y="2969062"/>
                <a:ext cx="111528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14:cNvPr>
              <p14:cNvContentPartPr/>
              <p14:nvPr/>
            </p14:nvContentPartPr>
            <p14:xfrm>
              <a:off x="7811400" y="2888440"/>
              <a:ext cx="275400" cy="62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793760" y="2870440"/>
                <a:ext cx="31104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14:cNvPr>
              <p14:cNvContentPartPr/>
              <p14:nvPr/>
            </p14:nvContentPartPr>
            <p14:xfrm>
              <a:off x="324840" y="3510880"/>
              <a:ext cx="1887480" cy="319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06840" y="3493220"/>
                <a:ext cx="192312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14:cNvPr>
              <p14:cNvContentPartPr/>
              <p14:nvPr/>
            </p14:nvContentPartPr>
            <p14:xfrm>
              <a:off x="2539920" y="3517720"/>
              <a:ext cx="534960" cy="311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522280" y="3500080"/>
                <a:ext cx="57060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14:cNvPr>
              <p14:cNvContentPartPr/>
              <p14:nvPr/>
            </p14:nvContentPartPr>
            <p14:xfrm>
              <a:off x="3080280" y="3431680"/>
              <a:ext cx="588960" cy="3751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062280" y="3414040"/>
                <a:ext cx="62460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14:cNvPr>
              <p14:cNvContentPartPr/>
              <p14:nvPr/>
            </p14:nvContentPartPr>
            <p14:xfrm>
              <a:off x="3474120" y="3576040"/>
              <a:ext cx="275760" cy="291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456480" y="3558040"/>
                <a:ext cx="3114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14:cNvPr>
              <p14:cNvContentPartPr/>
              <p14:nvPr/>
            </p14:nvContentPartPr>
            <p14:xfrm>
              <a:off x="3850320" y="3642280"/>
              <a:ext cx="235800" cy="1684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2320" y="3624280"/>
                <a:ext cx="2714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14:cNvPr>
              <p14:cNvContentPartPr/>
              <p14:nvPr/>
            </p14:nvContentPartPr>
            <p14:xfrm>
              <a:off x="4177200" y="3657040"/>
              <a:ext cx="129960" cy="1393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159200" y="3639400"/>
                <a:ext cx="1656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14:cNvPr>
              <p14:cNvContentPartPr/>
              <p14:nvPr/>
            </p14:nvContentPartPr>
            <p14:xfrm>
              <a:off x="4336680" y="3666760"/>
              <a:ext cx="225360" cy="1112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19040" y="3648760"/>
                <a:ext cx="261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14:cNvPr>
              <p14:cNvContentPartPr/>
              <p14:nvPr/>
            </p14:nvContentPartPr>
            <p14:xfrm>
              <a:off x="4551240" y="3677560"/>
              <a:ext cx="41040" cy="810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33600" y="3659920"/>
                <a:ext cx="766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14:cNvPr>
              <p14:cNvContentPartPr/>
              <p14:nvPr/>
            </p14:nvContentPartPr>
            <p14:xfrm>
              <a:off x="4663200" y="3625720"/>
              <a:ext cx="162000" cy="1854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645200" y="3608080"/>
                <a:ext cx="1976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14:cNvPr>
              <p14:cNvContentPartPr/>
              <p14:nvPr/>
            </p14:nvContentPartPr>
            <p14:xfrm>
              <a:off x="4936800" y="2875840"/>
              <a:ext cx="1308240" cy="10512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18800" y="2858200"/>
                <a:ext cx="13438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14:cNvPr>
              <p14:cNvContentPartPr/>
              <p14:nvPr/>
            </p14:nvContentPartPr>
            <p14:xfrm>
              <a:off x="6502080" y="3522400"/>
              <a:ext cx="305280" cy="343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84440" y="3504760"/>
                <a:ext cx="34092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14:cNvPr>
              <p14:cNvContentPartPr/>
              <p14:nvPr/>
            </p14:nvContentPartPr>
            <p14:xfrm>
              <a:off x="497640" y="4165360"/>
              <a:ext cx="1737720" cy="1636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9640" y="4147360"/>
                <a:ext cx="1773360" cy="1672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4374983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14:cNvPr>
              <p14:cNvContentPartPr/>
              <p14:nvPr/>
            </p14:nvContentPartPr>
            <p14:xfrm>
              <a:off x="4586520" y="3159160"/>
              <a:ext cx="195840" cy="13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68880" y="3141520"/>
                <a:ext cx="23148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14:cNvPr>
              <p14:cNvContentPartPr/>
              <p14:nvPr/>
            </p14:nvContentPartPr>
            <p14:xfrm>
              <a:off x="6410640" y="2925880"/>
              <a:ext cx="1161000" cy="4172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392995" y="2907880"/>
                <a:ext cx="1196651" cy="4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14:cNvPr>
              <p14:cNvContentPartPr/>
              <p14:nvPr/>
            </p14:nvContentPartPr>
            <p14:xfrm>
              <a:off x="3212400" y="2894920"/>
              <a:ext cx="1053000" cy="428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94400" y="2877265"/>
                <a:ext cx="1088640" cy="4644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14:cNvPr>
              <p14:cNvContentPartPr/>
              <p14:nvPr/>
            </p14:nvContentPartPr>
            <p14:xfrm>
              <a:off x="2338320" y="3118120"/>
              <a:ext cx="557640" cy="2023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320669" y="3100480"/>
                <a:ext cx="593303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14:cNvPr>
              <p14:cNvContentPartPr/>
              <p14:nvPr/>
            </p14:nvContentPartPr>
            <p14:xfrm>
              <a:off x="963480" y="2986720"/>
              <a:ext cx="1079640" cy="347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45840" y="2969062"/>
                <a:ext cx="111528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14:cNvPr>
              <p14:cNvContentPartPr/>
              <p14:nvPr/>
            </p14:nvContentPartPr>
            <p14:xfrm>
              <a:off x="7811400" y="2888440"/>
              <a:ext cx="275400" cy="62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793760" y="2870440"/>
                <a:ext cx="31104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14:cNvPr>
              <p14:cNvContentPartPr/>
              <p14:nvPr/>
            </p14:nvContentPartPr>
            <p14:xfrm>
              <a:off x="324840" y="3510880"/>
              <a:ext cx="1887480" cy="319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06840" y="3493220"/>
                <a:ext cx="192312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14:cNvPr>
              <p14:cNvContentPartPr/>
              <p14:nvPr/>
            </p14:nvContentPartPr>
            <p14:xfrm>
              <a:off x="2539920" y="3517720"/>
              <a:ext cx="534960" cy="311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522280" y="3500080"/>
                <a:ext cx="57060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14:cNvPr>
              <p14:cNvContentPartPr/>
              <p14:nvPr/>
            </p14:nvContentPartPr>
            <p14:xfrm>
              <a:off x="3080280" y="3431680"/>
              <a:ext cx="588960" cy="3751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062280" y="3414040"/>
                <a:ext cx="62460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14:cNvPr>
              <p14:cNvContentPartPr/>
              <p14:nvPr/>
            </p14:nvContentPartPr>
            <p14:xfrm>
              <a:off x="3474120" y="3576040"/>
              <a:ext cx="275760" cy="291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456480" y="3558040"/>
                <a:ext cx="3114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14:cNvPr>
              <p14:cNvContentPartPr/>
              <p14:nvPr/>
            </p14:nvContentPartPr>
            <p14:xfrm>
              <a:off x="3850320" y="3642280"/>
              <a:ext cx="235800" cy="1684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2320" y="3624280"/>
                <a:ext cx="2714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14:cNvPr>
              <p14:cNvContentPartPr/>
              <p14:nvPr/>
            </p14:nvContentPartPr>
            <p14:xfrm>
              <a:off x="4177200" y="3657040"/>
              <a:ext cx="129960" cy="1393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159200" y="3639400"/>
                <a:ext cx="1656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14:cNvPr>
              <p14:cNvContentPartPr/>
              <p14:nvPr/>
            </p14:nvContentPartPr>
            <p14:xfrm>
              <a:off x="4336680" y="3666760"/>
              <a:ext cx="225360" cy="1112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19040" y="3648760"/>
                <a:ext cx="261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14:cNvPr>
              <p14:cNvContentPartPr/>
              <p14:nvPr/>
            </p14:nvContentPartPr>
            <p14:xfrm>
              <a:off x="4551240" y="3677560"/>
              <a:ext cx="41040" cy="810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33600" y="3659920"/>
                <a:ext cx="766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14:cNvPr>
              <p14:cNvContentPartPr/>
              <p14:nvPr/>
            </p14:nvContentPartPr>
            <p14:xfrm>
              <a:off x="4663200" y="3625720"/>
              <a:ext cx="162000" cy="1854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645200" y="3608080"/>
                <a:ext cx="1976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14:cNvPr>
              <p14:cNvContentPartPr/>
              <p14:nvPr/>
            </p14:nvContentPartPr>
            <p14:xfrm>
              <a:off x="4936800" y="2875840"/>
              <a:ext cx="1308240" cy="10512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18800" y="2858200"/>
                <a:ext cx="13438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14:cNvPr>
              <p14:cNvContentPartPr/>
              <p14:nvPr/>
            </p14:nvContentPartPr>
            <p14:xfrm>
              <a:off x="6502080" y="3522400"/>
              <a:ext cx="305280" cy="343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84440" y="3504760"/>
                <a:ext cx="34092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14:cNvPr>
              <p14:cNvContentPartPr/>
              <p14:nvPr/>
            </p14:nvContentPartPr>
            <p14:xfrm>
              <a:off x="497640" y="4165360"/>
              <a:ext cx="1737720" cy="1636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9640" y="4147360"/>
                <a:ext cx="1773360" cy="167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14:cNvPr>
              <p14:cNvContentPartPr/>
              <p14:nvPr/>
            </p14:nvContentPartPr>
            <p14:xfrm>
              <a:off x="7030560" y="3636880"/>
              <a:ext cx="462600" cy="19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012560" y="3619240"/>
                <a:ext cx="498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14:cNvPr>
              <p14:cNvContentPartPr/>
              <p14:nvPr/>
            </p14:nvContentPartPr>
            <p14:xfrm>
              <a:off x="7813920" y="3598000"/>
              <a:ext cx="679680" cy="162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795930" y="3580000"/>
                <a:ext cx="715301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14:cNvPr>
              <p14:cNvContentPartPr/>
              <p14:nvPr/>
            </p14:nvContentPartPr>
            <p14:xfrm>
              <a:off x="2591400" y="4109200"/>
              <a:ext cx="298800" cy="1468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573760" y="4091200"/>
                <a:ext cx="33444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14:cNvPr>
              <p14:cNvContentPartPr/>
              <p14:nvPr/>
            </p14:nvContentPartPr>
            <p14:xfrm>
              <a:off x="3018000" y="3916960"/>
              <a:ext cx="922680" cy="56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000360" y="3898960"/>
                <a:ext cx="958320" cy="59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14:cNvPr>
              <p14:cNvContentPartPr/>
              <p14:nvPr/>
            </p14:nvContentPartPr>
            <p14:xfrm>
              <a:off x="4214640" y="4012000"/>
              <a:ext cx="623520" cy="2422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96640" y="3994000"/>
                <a:ext cx="65916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14:cNvPr>
              <p14:cNvContentPartPr/>
              <p14:nvPr/>
            </p14:nvContentPartPr>
            <p14:xfrm>
              <a:off x="5120040" y="4082560"/>
              <a:ext cx="232920" cy="1634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102400" y="4064920"/>
                <a:ext cx="26856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14:cNvPr>
              <p14:cNvContentPartPr/>
              <p14:nvPr/>
            </p14:nvContentPartPr>
            <p14:xfrm>
              <a:off x="5469600" y="4094440"/>
              <a:ext cx="87840" cy="1620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451600" y="4076440"/>
                <a:ext cx="12348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14:cNvPr>
              <p14:cNvContentPartPr/>
              <p14:nvPr/>
            </p14:nvContentPartPr>
            <p14:xfrm>
              <a:off x="5445480" y="4104160"/>
              <a:ext cx="15336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5427480" y="4086520"/>
                <a:ext cx="18900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14:cNvPr>
              <p14:cNvContentPartPr/>
              <p14:nvPr/>
            </p14:nvContentPartPr>
            <p14:xfrm>
              <a:off x="5678760" y="4063840"/>
              <a:ext cx="172800" cy="2512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661120" y="4045840"/>
                <a:ext cx="20844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14:cNvPr>
              <p14:cNvContentPartPr/>
              <p14:nvPr/>
            </p14:nvContentPartPr>
            <p14:xfrm>
              <a:off x="5851560" y="4054120"/>
              <a:ext cx="185040" cy="1771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833920" y="4036120"/>
                <a:ext cx="22068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14:cNvPr>
              <p14:cNvContentPartPr/>
              <p14:nvPr/>
            </p14:nvContentPartPr>
            <p14:xfrm>
              <a:off x="6146400" y="4012720"/>
              <a:ext cx="1067400" cy="2376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128754" y="3995080"/>
                <a:ext cx="1103052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14:cNvPr>
              <p14:cNvContentPartPr/>
              <p14:nvPr/>
            </p14:nvContentPartPr>
            <p14:xfrm>
              <a:off x="7436640" y="3992560"/>
              <a:ext cx="366480" cy="224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419000" y="3974560"/>
                <a:ext cx="40212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14:cNvPr>
              <p14:cNvContentPartPr/>
              <p14:nvPr/>
            </p14:nvContentPartPr>
            <p14:xfrm>
              <a:off x="8068080" y="3952600"/>
              <a:ext cx="777240" cy="3024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050080" y="3934600"/>
                <a:ext cx="812880" cy="338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9366723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14:cNvPr>
              <p14:cNvContentPartPr/>
              <p14:nvPr/>
            </p14:nvContentPartPr>
            <p14:xfrm>
              <a:off x="4586520" y="3159160"/>
              <a:ext cx="195840" cy="13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68880" y="3141520"/>
                <a:ext cx="23148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14:cNvPr>
              <p14:cNvContentPartPr/>
              <p14:nvPr/>
            </p14:nvContentPartPr>
            <p14:xfrm>
              <a:off x="6410640" y="2925880"/>
              <a:ext cx="1161000" cy="4172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392995" y="2907880"/>
                <a:ext cx="1196651" cy="4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14:cNvPr>
              <p14:cNvContentPartPr/>
              <p14:nvPr/>
            </p14:nvContentPartPr>
            <p14:xfrm>
              <a:off x="3212400" y="2894920"/>
              <a:ext cx="1053000" cy="428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94400" y="2877265"/>
                <a:ext cx="1088640" cy="4644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14:cNvPr>
              <p14:cNvContentPartPr/>
              <p14:nvPr/>
            </p14:nvContentPartPr>
            <p14:xfrm>
              <a:off x="2338320" y="3118120"/>
              <a:ext cx="557640" cy="2023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320669" y="3100480"/>
                <a:ext cx="593303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14:cNvPr>
              <p14:cNvContentPartPr/>
              <p14:nvPr/>
            </p14:nvContentPartPr>
            <p14:xfrm>
              <a:off x="963480" y="2986720"/>
              <a:ext cx="1079640" cy="347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45840" y="2969062"/>
                <a:ext cx="111528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14:cNvPr>
              <p14:cNvContentPartPr/>
              <p14:nvPr/>
            </p14:nvContentPartPr>
            <p14:xfrm>
              <a:off x="7811400" y="2888440"/>
              <a:ext cx="275400" cy="62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793760" y="2870440"/>
                <a:ext cx="31104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14:cNvPr>
              <p14:cNvContentPartPr/>
              <p14:nvPr/>
            </p14:nvContentPartPr>
            <p14:xfrm>
              <a:off x="324840" y="3510880"/>
              <a:ext cx="1887480" cy="319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06840" y="3493220"/>
                <a:ext cx="192312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14:cNvPr>
              <p14:cNvContentPartPr/>
              <p14:nvPr/>
            </p14:nvContentPartPr>
            <p14:xfrm>
              <a:off x="2539920" y="3517720"/>
              <a:ext cx="534960" cy="311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522280" y="3500080"/>
                <a:ext cx="57060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14:cNvPr>
              <p14:cNvContentPartPr/>
              <p14:nvPr/>
            </p14:nvContentPartPr>
            <p14:xfrm>
              <a:off x="3080280" y="3431680"/>
              <a:ext cx="588960" cy="3751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062280" y="3414040"/>
                <a:ext cx="62460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14:cNvPr>
              <p14:cNvContentPartPr/>
              <p14:nvPr/>
            </p14:nvContentPartPr>
            <p14:xfrm>
              <a:off x="3474120" y="3576040"/>
              <a:ext cx="275760" cy="291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456480" y="3558040"/>
                <a:ext cx="3114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14:cNvPr>
              <p14:cNvContentPartPr/>
              <p14:nvPr/>
            </p14:nvContentPartPr>
            <p14:xfrm>
              <a:off x="3850320" y="3642280"/>
              <a:ext cx="235800" cy="1684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2320" y="3624280"/>
                <a:ext cx="2714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14:cNvPr>
              <p14:cNvContentPartPr/>
              <p14:nvPr/>
            </p14:nvContentPartPr>
            <p14:xfrm>
              <a:off x="4177200" y="3657040"/>
              <a:ext cx="129960" cy="1393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159200" y="3639400"/>
                <a:ext cx="1656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14:cNvPr>
              <p14:cNvContentPartPr/>
              <p14:nvPr/>
            </p14:nvContentPartPr>
            <p14:xfrm>
              <a:off x="4336680" y="3666760"/>
              <a:ext cx="225360" cy="1112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19040" y="3648760"/>
                <a:ext cx="261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14:cNvPr>
              <p14:cNvContentPartPr/>
              <p14:nvPr/>
            </p14:nvContentPartPr>
            <p14:xfrm>
              <a:off x="4551240" y="3677560"/>
              <a:ext cx="41040" cy="810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33600" y="3659920"/>
                <a:ext cx="766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14:cNvPr>
              <p14:cNvContentPartPr/>
              <p14:nvPr/>
            </p14:nvContentPartPr>
            <p14:xfrm>
              <a:off x="4663200" y="3625720"/>
              <a:ext cx="162000" cy="1854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645200" y="3608080"/>
                <a:ext cx="1976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14:cNvPr>
              <p14:cNvContentPartPr/>
              <p14:nvPr/>
            </p14:nvContentPartPr>
            <p14:xfrm>
              <a:off x="4936800" y="2875840"/>
              <a:ext cx="1308240" cy="10512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18800" y="2858200"/>
                <a:ext cx="13438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14:cNvPr>
              <p14:cNvContentPartPr/>
              <p14:nvPr/>
            </p14:nvContentPartPr>
            <p14:xfrm>
              <a:off x="6502080" y="3522400"/>
              <a:ext cx="305280" cy="343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84440" y="3504760"/>
                <a:ext cx="34092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14:cNvPr>
              <p14:cNvContentPartPr/>
              <p14:nvPr/>
            </p14:nvContentPartPr>
            <p14:xfrm>
              <a:off x="497640" y="4165360"/>
              <a:ext cx="1737720" cy="1636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9640" y="4147360"/>
                <a:ext cx="1773360" cy="167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14:cNvPr>
              <p14:cNvContentPartPr/>
              <p14:nvPr/>
            </p14:nvContentPartPr>
            <p14:xfrm>
              <a:off x="7030560" y="3636880"/>
              <a:ext cx="462600" cy="19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012560" y="3619240"/>
                <a:ext cx="498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14:cNvPr>
              <p14:cNvContentPartPr/>
              <p14:nvPr/>
            </p14:nvContentPartPr>
            <p14:xfrm>
              <a:off x="7813920" y="3598000"/>
              <a:ext cx="679680" cy="162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795930" y="3580000"/>
                <a:ext cx="715301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14:cNvPr>
              <p14:cNvContentPartPr/>
              <p14:nvPr/>
            </p14:nvContentPartPr>
            <p14:xfrm>
              <a:off x="2591400" y="4109200"/>
              <a:ext cx="298800" cy="1468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573760" y="4091200"/>
                <a:ext cx="33444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14:cNvPr>
              <p14:cNvContentPartPr/>
              <p14:nvPr/>
            </p14:nvContentPartPr>
            <p14:xfrm>
              <a:off x="3018000" y="3916960"/>
              <a:ext cx="922680" cy="56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000360" y="3898960"/>
                <a:ext cx="958320" cy="59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14:cNvPr>
              <p14:cNvContentPartPr/>
              <p14:nvPr/>
            </p14:nvContentPartPr>
            <p14:xfrm>
              <a:off x="4214640" y="4012000"/>
              <a:ext cx="623520" cy="2422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96640" y="3994000"/>
                <a:ext cx="65916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14:cNvPr>
              <p14:cNvContentPartPr/>
              <p14:nvPr/>
            </p14:nvContentPartPr>
            <p14:xfrm>
              <a:off x="5120040" y="4082560"/>
              <a:ext cx="232920" cy="1634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102400" y="4064920"/>
                <a:ext cx="26856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14:cNvPr>
              <p14:cNvContentPartPr/>
              <p14:nvPr/>
            </p14:nvContentPartPr>
            <p14:xfrm>
              <a:off x="5469600" y="4094440"/>
              <a:ext cx="87840" cy="1620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451600" y="4076440"/>
                <a:ext cx="12348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14:cNvPr>
              <p14:cNvContentPartPr/>
              <p14:nvPr/>
            </p14:nvContentPartPr>
            <p14:xfrm>
              <a:off x="5445480" y="4104160"/>
              <a:ext cx="15336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5427480" y="4086520"/>
                <a:ext cx="18900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14:cNvPr>
              <p14:cNvContentPartPr/>
              <p14:nvPr/>
            </p14:nvContentPartPr>
            <p14:xfrm>
              <a:off x="5678760" y="4063840"/>
              <a:ext cx="172800" cy="2512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661120" y="4045840"/>
                <a:ext cx="20844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14:cNvPr>
              <p14:cNvContentPartPr/>
              <p14:nvPr/>
            </p14:nvContentPartPr>
            <p14:xfrm>
              <a:off x="5851560" y="4054120"/>
              <a:ext cx="185040" cy="1771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833920" y="4036120"/>
                <a:ext cx="22068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14:cNvPr>
              <p14:cNvContentPartPr/>
              <p14:nvPr/>
            </p14:nvContentPartPr>
            <p14:xfrm>
              <a:off x="6146400" y="4012720"/>
              <a:ext cx="1067400" cy="2376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128754" y="3995080"/>
                <a:ext cx="1103052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14:cNvPr>
              <p14:cNvContentPartPr/>
              <p14:nvPr/>
            </p14:nvContentPartPr>
            <p14:xfrm>
              <a:off x="7436640" y="3992560"/>
              <a:ext cx="366480" cy="224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419000" y="3974560"/>
                <a:ext cx="40212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14:cNvPr>
              <p14:cNvContentPartPr/>
              <p14:nvPr/>
            </p14:nvContentPartPr>
            <p14:xfrm>
              <a:off x="8068080" y="3952600"/>
              <a:ext cx="777240" cy="3024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050080" y="3934600"/>
                <a:ext cx="81288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4FCB986-D656-4E68-AAD6-631E4A2C04EA}"/>
                  </a:ext>
                </a:extLst>
              </p14:cNvPr>
              <p14:cNvContentPartPr/>
              <p14:nvPr/>
            </p14:nvContentPartPr>
            <p14:xfrm>
              <a:off x="2867520" y="4694560"/>
              <a:ext cx="860400" cy="539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4FCB986-D656-4E68-AAD6-631E4A2C04EA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49528" y="4676908"/>
                <a:ext cx="896025" cy="5749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C166CFA-0F82-43CA-BE93-18C99E4CF6B8}"/>
                  </a:ext>
                </a:extLst>
              </p14:cNvPr>
              <p14:cNvContentPartPr/>
              <p14:nvPr/>
            </p14:nvContentPartPr>
            <p14:xfrm>
              <a:off x="3880920" y="4916320"/>
              <a:ext cx="142560" cy="21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C166CFA-0F82-43CA-BE93-18C99E4CF6B8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863280" y="4898680"/>
                <a:ext cx="1782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C60F77E-DBE1-4FA5-B73F-37626A21EF5C}"/>
                  </a:ext>
                </a:extLst>
              </p14:cNvPr>
              <p14:cNvContentPartPr/>
              <p14:nvPr/>
            </p14:nvContentPartPr>
            <p14:xfrm>
              <a:off x="3911160" y="4997680"/>
              <a:ext cx="132840" cy="11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C60F77E-DBE1-4FA5-B73F-37626A21EF5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893520" y="4980040"/>
                <a:ext cx="1684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8C09AB7-A312-42F6-B503-2A91619FE4CE}"/>
                  </a:ext>
                </a:extLst>
              </p14:cNvPr>
              <p14:cNvContentPartPr/>
              <p14:nvPr/>
            </p14:nvContentPartPr>
            <p14:xfrm>
              <a:off x="4256400" y="4736320"/>
              <a:ext cx="775800" cy="4845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8C09AB7-A312-42F6-B503-2A91619FE4C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38752" y="4718680"/>
                <a:ext cx="811457" cy="52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02684324-A2E8-48F7-977D-8E233BC4320D}"/>
                  </a:ext>
                </a:extLst>
              </p14:cNvPr>
              <p14:cNvContentPartPr/>
              <p14:nvPr/>
            </p14:nvContentPartPr>
            <p14:xfrm>
              <a:off x="5242800" y="5059240"/>
              <a:ext cx="60840" cy="66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02684324-A2E8-48F7-977D-8E233BC4320D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25160" y="5041600"/>
                <a:ext cx="96480" cy="102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8273280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14:cNvPr>
              <p14:cNvContentPartPr/>
              <p14:nvPr/>
            </p14:nvContentPartPr>
            <p14:xfrm>
              <a:off x="1780680" y="264040"/>
              <a:ext cx="637560" cy="37908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3EA23251-1E23-47FC-9AF9-1B5C63BC095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3040" y="246057"/>
                <a:ext cx="673200" cy="4146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14:cNvPr>
              <p14:cNvContentPartPr/>
              <p14:nvPr/>
            </p14:nvContentPartPr>
            <p14:xfrm>
              <a:off x="579000" y="183760"/>
              <a:ext cx="1098000" cy="43128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FED231A-C22F-4325-807D-9338E8E27FB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61006" y="166120"/>
                <a:ext cx="1133628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14:cNvPr>
              <p14:cNvContentPartPr/>
              <p14:nvPr/>
            </p14:nvContentPartPr>
            <p14:xfrm>
              <a:off x="3198360" y="458440"/>
              <a:ext cx="78480" cy="1306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11F579D-6DF3-4F5D-A2C6-A8B2F4D762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180360" y="440800"/>
                <a:ext cx="11412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14:cNvPr>
              <p14:cNvContentPartPr/>
              <p14:nvPr/>
            </p14:nvContentPartPr>
            <p14:xfrm>
              <a:off x="2722800" y="247120"/>
              <a:ext cx="377280" cy="566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47DD0C48-CBE9-4BA0-A091-072FE3F8FD8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705160" y="229120"/>
                <a:ext cx="412920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14:cNvPr>
              <p14:cNvContentPartPr/>
              <p14:nvPr/>
            </p14:nvContentPartPr>
            <p14:xfrm>
              <a:off x="4499400" y="305440"/>
              <a:ext cx="626040" cy="196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6DB2EB68-51B5-4FE5-924B-28F74CA05973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481760" y="287800"/>
                <a:ext cx="66168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14:cNvPr>
              <p14:cNvContentPartPr/>
              <p14:nvPr/>
            </p14:nvContentPartPr>
            <p14:xfrm>
              <a:off x="3546480" y="355120"/>
              <a:ext cx="667080" cy="2044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EDBEA72-E8CA-464C-82F2-2DF89B501A4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528830" y="337120"/>
                <a:ext cx="702739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14:cNvPr>
              <p14:cNvContentPartPr/>
              <p14:nvPr/>
            </p14:nvContentPartPr>
            <p14:xfrm>
              <a:off x="5415240" y="182320"/>
              <a:ext cx="1535400" cy="461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D780925E-D39A-42E2-B6EB-0937FF30339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397240" y="164680"/>
                <a:ext cx="15710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14:cNvPr>
              <p14:cNvContentPartPr/>
              <p14:nvPr/>
            </p14:nvContentPartPr>
            <p14:xfrm>
              <a:off x="7303800" y="178720"/>
              <a:ext cx="105480" cy="334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EA53DAD-FF78-4CE3-A504-8699503FE7D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285800" y="161080"/>
                <a:ext cx="1411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14:cNvPr>
              <p14:cNvContentPartPr/>
              <p14:nvPr/>
            </p14:nvContentPartPr>
            <p14:xfrm>
              <a:off x="7527720" y="182320"/>
              <a:ext cx="41400" cy="2890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97C8CEF9-AC3A-4DF6-AAC5-340ECE294DD7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510080" y="164680"/>
                <a:ext cx="770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14:cNvPr>
              <p14:cNvContentPartPr/>
              <p14:nvPr/>
            </p14:nvContentPartPr>
            <p14:xfrm>
              <a:off x="7699080" y="120040"/>
              <a:ext cx="703080" cy="3776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9695619B-625B-4686-8677-637F69F1C3D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681440" y="102400"/>
                <a:ext cx="738720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14:cNvPr>
              <p14:cNvContentPartPr/>
              <p14:nvPr/>
            </p14:nvContentPartPr>
            <p14:xfrm>
              <a:off x="579000" y="1116520"/>
              <a:ext cx="2122560" cy="863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7BCD436-6973-48AD-974D-C3687FDA271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61000" y="1098527"/>
                <a:ext cx="2158200" cy="8992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14:cNvPr>
              <p14:cNvContentPartPr/>
              <p14:nvPr/>
            </p14:nvContentPartPr>
            <p14:xfrm>
              <a:off x="2957880" y="1025800"/>
              <a:ext cx="261000" cy="123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72B425F-4B72-4B00-86F7-47FD3B294BB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0240" y="1007800"/>
                <a:ext cx="29664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14:cNvPr>
              <p14:cNvContentPartPr/>
              <p14:nvPr/>
            </p14:nvContentPartPr>
            <p14:xfrm>
              <a:off x="3332280" y="1019680"/>
              <a:ext cx="141480" cy="1515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98DFB1E-B913-4127-B7C1-57DAC38A380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314280" y="1002040"/>
                <a:ext cx="17712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14:cNvPr>
              <p14:cNvContentPartPr/>
              <p14:nvPr/>
            </p14:nvContentPartPr>
            <p14:xfrm>
              <a:off x="3697680" y="817360"/>
              <a:ext cx="984600" cy="336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BB9ECF1-FBB2-43CD-A244-64A75C39FD79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3680040" y="799360"/>
                <a:ext cx="102024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14:cNvPr>
              <p14:cNvContentPartPr/>
              <p14:nvPr/>
            </p14:nvContentPartPr>
            <p14:xfrm>
              <a:off x="4977840" y="783880"/>
              <a:ext cx="1879560" cy="3351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0572AFF0-3864-442D-B488-665589DC81CE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960200" y="766240"/>
                <a:ext cx="191520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14:cNvPr>
              <p14:cNvContentPartPr/>
              <p14:nvPr/>
            </p14:nvContentPartPr>
            <p14:xfrm>
              <a:off x="7020120" y="802240"/>
              <a:ext cx="528120" cy="2674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0751F1E-F0A1-44EB-812D-436D37B866AD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02468" y="784600"/>
                <a:ext cx="563784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14:cNvPr>
              <p14:cNvContentPartPr/>
              <p14:nvPr/>
            </p14:nvContentPartPr>
            <p14:xfrm>
              <a:off x="355440" y="2021560"/>
              <a:ext cx="1056600" cy="3862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5C315F03-C3D0-4809-9C5E-8B0267E7C31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7800" y="2003577"/>
                <a:ext cx="1092240" cy="4218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14:cNvPr>
              <p14:cNvContentPartPr/>
              <p14:nvPr/>
            </p14:nvContentPartPr>
            <p14:xfrm>
              <a:off x="1726680" y="2092480"/>
              <a:ext cx="172080" cy="226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846C20F-044D-4173-A57B-66AEBFC2960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09040" y="2074840"/>
                <a:ext cx="20772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14:cNvPr>
              <p14:cNvContentPartPr/>
              <p14:nvPr/>
            </p14:nvContentPartPr>
            <p14:xfrm>
              <a:off x="2121960" y="2157280"/>
              <a:ext cx="246240" cy="1609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2F2A0548-43FA-433C-81A5-E243B89D902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104320" y="2139280"/>
                <a:ext cx="28188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14:cNvPr>
              <p14:cNvContentPartPr/>
              <p14:nvPr/>
            </p14:nvContentPartPr>
            <p14:xfrm>
              <a:off x="2580240" y="2112280"/>
              <a:ext cx="185040" cy="2275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DF6E9B4B-CD26-46AF-940F-7E18974BC7C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62566" y="2094640"/>
                <a:ext cx="220749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14:cNvPr>
              <p14:cNvContentPartPr/>
              <p14:nvPr/>
            </p14:nvContentPartPr>
            <p14:xfrm>
              <a:off x="2955720" y="1228840"/>
              <a:ext cx="5345640" cy="13086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33817006-BB9C-4CC2-88CC-05E0C4A13694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938079" y="1211200"/>
                <a:ext cx="5381282" cy="13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14:cNvPr>
              <p14:cNvContentPartPr/>
              <p14:nvPr/>
            </p14:nvContentPartPr>
            <p14:xfrm>
              <a:off x="7660560" y="2139280"/>
              <a:ext cx="628920" cy="2505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8981007F-F56E-469A-904F-196B7B97BBC8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642560" y="2121280"/>
                <a:ext cx="6645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14:cNvPr>
              <p14:cNvContentPartPr/>
              <p14:nvPr/>
            </p14:nvContentPartPr>
            <p14:xfrm>
              <a:off x="8491440" y="2285440"/>
              <a:ext cx="285120" cy="123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5858542E-8A17-4997-857D-607E69D740B8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473440" y="2267800"/>
                <a:ext cx="3207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14:cNvPr>
              <p14:cNvContentPartPr/>
              <p14:nvPr/>
            </p14:nvContentPartPr>
            <p14:xfrm>
              <a:off x="265080" y="2569480"/>
              <a:ext cx="710640" cy="1807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3E0E409C-B9A8-4F50-8831-FDB84F4541E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47431" y="2551840"/>
                <a:ext cx="746298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14:cNvPr>
              <p14:cNvContentPartPr/>
              <p14:nvPr/>
            </p14:nvContentPartPr>
            <p14:xfrm>
              <a:off x="1258320" y="2469400"/>
              <a:ext cx="1031040" cy="2649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5EA39A7-5E27-4846-B22D-C9A4DA9728C4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40674" y="2451400"/>
                <a:ext cx="1066692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14:cNvPr>
              <p14:cNvContentPartPr/>
              <p14:nvPr/>
            </p14:nvContentPartPr>
            <p14:xfrm>
              <a:off x="2498880" y="2439880"/>
              <a:ext cx="264600" cy="30960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81E71BA7-4941-46D2-840D-003AF79D6E1F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481240" y="2422240"/>
                <a:ext cx="3002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14:cNvPr>
              <p14:cNvContentPartPr/>
              <p14:nvPr/>
            </p14:nvContentPartPr>
            <p14:xfrm>
              <a:off x="2946000" y="2570200"/>
              <a:ext cx="493560" cy="156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6AA3C4B8-036E-4A6C-BDCB-E77854A6EB3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928000" y="2552200"/>
                <a:ext cx="52920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14:cNvPr>
              <p14:cNvContentPartPr/>
              <p14:nvPr/>
            </p14:nvContentPartPr>
            <p14:xfrm>
              <a:off x="3721080" y="2489920"/>
              <a:ext cx="748080" cy="2638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BDFD618E-F0B7-4831-8947-1AE8307FBAF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703089" y="2471920"/>
                <a:ext cx="783703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14:cNvPr>
              <p14:cNvContentPartPr/>
              <p14:nvPr/>
            </p14:nvContentPartPr>
            <p14:xfrm>
              <a:off x="4662840" y="2604040"/>
              <a:ext cx="446760" cy="305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9A3BEC0F-83FE-4973-8509-ABE78FBE78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645200" y="2586040"/>
                <a:ext cx="482400" cy="34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14:cNvPr>
              <p14:cNvContentPartPr/>
              <p14:nvPr/>
            </p14:nvContentPartPr>
            <p14:xfrm>
              <a:off x="5332440" y="2529520"/>
              <a:ext cx="768960" cy="2228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69C1C87-C956-4E9B-97A0-5F102EDF2370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314440" y="2511520"/>
                <a:ext cx="80460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14:cNvPr>
              <p14:cNvContentPartPr/>
              <p14:nvPr/>
            </p14:nvContentPartPr>
            <p14:xfrm>
              <a:off x="6345480" y="2462200"/>
              <a:ext cx="1863720" cy="3841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450A70A4-AFEF-42F5-9910-EC01DEC97CE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327483" y="2444543"/>
                <a:ext cx="1899353" cy="4197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14:cNvPr>
              <p14:cNvContentPartPr/>
              <p14:nvPr/>
            </p14:nvContentPartPr>
            <p14:xfrm>
              <a:off x="8333400" y="2600440"/>
              <a:ext cx="245520" cy="13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763196F-FDEE-4B1E-AF08-BCA77BEBB1C2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315400" y="2582800"/>
                <a:ext cx="2811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14:cNvPr>
              <p14:cNvContentPartPr/>
              <p14:nvPr/>
            </p14:nvContentPartPr>
            <p14:xfrm>
              <a:off x="8361480" y="2488480"/>
              <a:ext cx="187920" cy="500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69FA0B87-7D9E-4BC2-B5AB-2DAC9BAF09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343480" y="2470840"/>
                <a:ext cx="22356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14:cNvPr>
              <p14:cNvContentPartPr/>
              <p14:nvPr/>
            </p14:nvContentPartPr>
            <p14:xfrm>
              <a:off x="8340960" y="2438080"/>
              <a:ext cx="150840" cy="10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BB47AF7-15CC-46EE-9DDE-F7A50778B93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23320" y="2420440"/>
                <a:ext cx="1864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14:cNvPr>
              <p14:cNvContentPartPr/>
              <p14:nvPr/>
            </p14:nvContentPartPr>
            <p14:xfrm>
              <a:off x="4586520" y="3159160"/>
              <a:ext cx="195840" cy="1346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ADA740D7-472F-4DF1-8BD3-5B6ADDEE301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568880" y="3141520"/>
                <a:ext cx="23148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14:cNvPr>
              <p14:cNvContentPartPr/>
              <p14:nvPr/>
            </p14:nvContentPartPr>
            <p14:xfrm>
              <a:off x="6410640" y="2925880"/>
              <a:ext cx="1161000" cy="41724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F01F4A2F-08D3-4CC1-9346-A6E5BF7A631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392995" y="2907880"/>
                <a:ext cx="1196651" cy="4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14:cNvPr>
              <p14:cNvContentPartPr/>
              <p14:nvPr/>
            </p14:nvContentPartPr>
            <p14:xfrm>
              <a:off x="3212400" y="2894920"/>
              <a:ext cx="1053000" cy="4287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88699F5E-0EE8-49D0-958C-B0972A1A7356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94400" y="2877265"/>
                <a:ext cx="1088640" cy="4644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14:cNvPr>
              <p14:cNvContentPartPr/>
              <p14:nvPr/>
            </p14:nvContentPartPr>
            <p14:xfrm>
              <a:off x="2338320" y="3118120"/>
              <a:ext cx="557640" cy="2023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157E27C-B8B5-452A-86ED-8BA613F9D1A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320669" y="3100480"/>
                <a:ext cx="593303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14:cNvPr>
              <p14:cNvContentPartPr/>
              <p14:nvPr/>
            </p14:nvContentPartPr>
            <p14:xfrm>
              <a:off x="963480" y="2986720"/>
              <a:ext cx="1079640" cy="3470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B5CCD96-440B-45E7-823E-66D90831DDC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45840" y="2969062"/>
                <a:ext cx="1115280" cy="3827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14:cNvPr>
              <p14:cNvContentPartPr/>
              <p14:nvPr/>
            </p14:nvContentPartPr>
            <p14:xfrm>
              <a:off x="7811400" y="2888440"/>
              <a:ext cx="275400" cy="6271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A3463CFE-9AAE-4EC1-9D07-AA230F4748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793760" y="2870440"/>
                <a:ext cx="31104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14:cNvPr>
              <p14:cNvContentPartPr/>
              <p14:nvPr/>
            </p14:nvContentPartPr>
            <p14:xfrm>
              <a:off x="324840" y="3510880"/>
              <a:ext cx="1887480" cy="3196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08FD83FE-C8DD-47C9-9F15-DF5C6401DE4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06840" y="3493220"/>
                <a:ext cx="1923120" cy="35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14:cNvPr>
              <p14:cNvContentPartPr/>
              <p14:nvPr/>
            </p14:nvContentPartPr>
            <p14:xfrm>
              <a:off x="2539920" y="3517720"/>
              <a:ext cx="534960" cy="3110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D2C29F2E-8473-4650-A247-9AB7A2DEFDA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522280" y="3500080"/>
                <a:ext cx="57060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14:cNvPr>
              <p14:cNvContentPartPr/>
              <p14:nvPr/>
            </p14:nvContentPartPr>
            <p14:xfrm>
              <a:off x="3080280" y="3431680"/>
              <a:ext cx="588960" cy="3751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442CE0D-4401-4669-8DD4-B5B008A6E6D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062280" y="3414040"/>
                <a:ext cx="62460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14:cNvPr>
              <p14:cNvContentPartPr/>
              <p14:nvPr/>
            </p14:nvContentPartPr>
            <p14:xfrm>
              <a:off x="3474120" y="3576040"/>
              <a:ext cx="275760" cy="291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C0D53A-231B-4C3D-9C54-D63D5B61D00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456480" y="3558040"/>
                <a:ext cx="3114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14:cNvPr>
              <p14:cNvContentPartPr/>
              <p14:nvPr/>
            </p14:nvContentPartPr>
            <p14:xfrm>
              <a:off x="3850320" y="3642280"/>
              <a:ext cx="235800" cy="1684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F35C3366-5E76-4BC6-B7F4-0B8FE23119D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32320" y="3624280"/>
                <a:ext cx="2714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14:cNvPr>
              <p14:cNvContentPartPr/>
              <p14:nvPr/>
            </p14:nvContentPartPr>
            <p14:xfrm>
              <a:off x="4177200" y="3657040"/>
              <a:ext cx="129960" cy="1393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DE50CF8A-288F-4171-9338-696A8442560D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159200" y="3639400"/>
                <a:ext cx="1656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14:cNvPr>
              <p14:cNvContentPartPr/>
              <p14:nvPr/>
            </p14:nvContentPartPr>
            <p14:xfrm>
              <a:off x="4336680" y="3666760"/>
              <a:ext cx="225360" cy="1112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7373AECE-64D3-4D94-96B5-A7E0F4049F30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19040" y="3648760"/>
                <a:ext cx="261000" cy="14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14:cNvPr>
              <p14:cNvContentPartPr/>
              <p14:nvPr/>
            </p14:nvContentPartPr>
            <p14:xfrm>
              <a:off x="4551240" y="3677560"/>
              <a:ext cx="41040" cy="810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3D519BC-2659-4441-834A-5D8ABF2208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533600" y="3659920"/>
                <a:ext cx="766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14:cNvPr>
              <p14:cNvContentPartPr/>
              <p14:nvPr/>
            </p14:nvContentPartPr>
            <p14:xfrm>
              <a:off x="4663200" y="3625720"/>
              <a:ext cx="162000" cy="1854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0FD270F1-2BCD-46A3-9031-353686AC8E3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645200" y="3608080"/>
                <a:ext cx="1976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14:cNvPr>
              <p14:cNvContentPartPr/>
              <p14:nvPr/>
            </p14:nvContentPartPr>
            <p14:xfrm>
              <a:off x="4936800" y="2875840"/>
              <a:ext cx="1308240" cy="10512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CDA4A60-85E5-4CBC-AD4E-2A77E1BE01C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18800" y="2858200"/>
                <a:ext cx="13438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14:cNvPr>
              <p14:cNvContentPartPr/>
              <p14:nvPr/>
            </p14:nvContentPartPr>
            <p14:xfrm>
              <a:off x="6502080" y="3522400"/>
              <a:ext cx="305280" cy="3438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3AE0C6F-C859-490A-A459-DEA3C8B8F1D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484440" y="3504760"/>
                <a:ext cx="34092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14:cNvPr>
              <p14:cNvContentPartPr/>
              <p14:nvPr/>
            </p14:nvContentPartPr>
            <p14:xfrm>
              <a:off x="497640" y="4165360"/>
              <a:ext cx="1737720" cy="163692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EA91C1A9-1AC6-4988-9187-E2DD18419E3E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79640" y="4147360"/>
                <a:ext cx="1773360" cy="167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14:cNvPr>
              <p14:cNvContentPartPr/>
              <p14:nvPr/>
            </p14:nvContentPartPr>
            <p14:xfrm>
              <a:off x="7030560" y="3636880"/>
              <a:ext cx="462600" cy="1933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5B1F0DCF-B83D-4887-87E4-B751C2DA8797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012560" y="3619240"/>
                <a:ext cx="498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14:cNvPr>
              <p14:cNvContentPartPr/>
              <p14:nvPr/>
            </p14:nvContentPartPr>
            <p14:xfrm>
              <a:off x="7813920" y="3598000"/>
              <a:ext cx="679680" cy="1627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D4EAF6C-7747-4714-929C-D4026FDB8635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795930" y="3580000"/>
                <a:ext cx="715301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14:cNvPr>
              <p14:cNvContentPartPr/>
              <p14:nvPr/>
            </p14:nvContentPartPr>
            <p14:xfrm>
              <a:off x="2591400" y="4109200"/>
              <a:ext cx="298800" cy="1468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BBD70AF-821C-43E8-9B2C-5CBEF4E2A9B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573760" y="4091200"/>
                <a:ext cx="33444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14:cNvPr>
              <p14:cNvContentPartPr/>
              <p14:nvPr/>
            </p14:nvContentPartPr>
            <p14:xfrm>
              <a:off x="3018000" y="3916960"/>
              <a:ext cx="922680" cy="56412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15187A-04F5-422E-90FA-18D881394EA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000360" y="3898960"/>
                <a:ext cx="958320" cy="59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14:cNvPr>
              <p14:cNvContentPartPr/>
              <p14:nvPr/>
            </p14:nvContentPartPr>
            <p14:xfrm>
              <a:off x="4214640" y="4012000"/>
              <a:ext cx="623520" cy="2422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8B451902-040E-4F95-A5A3-F30A7CA8160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196640" y="3994000"/>
                <a:ext cx="65916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14:cNvPr>
              <p14:cNvContentPartPr/>
              <p14:nvPr/>
            </p14:nvContentPartPr>
            <p14:xfrm>
              <a:off x="5120040" y="4082560"/>
              <a:ext cx="232920" cy="1634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10A8F69-6CAF-4F82-BC38-9A96CF5202E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102400" y="4064920"/>
                <a:ext cx="26856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14:cNvPr>
              <p14:cNvContentPartPr/>
              <p14:nvPr/>
            </p14:nvContentPartPr>
            <p14:xfrm>
              <a:off x="5469600" y="4094440"/>
              <a:ext cx="87840" cy="1620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23DA8B1-B79F-4958-B9E1-439CF0374095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451600" y="4076440"/>
                <a:ext cx="12348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14:cNvPr>
              <p14:cNvContentPartPr/>
              <p14:nvPr/>
            </p14:nvContentPartPr>
            <p14:xfrm>
              <a:off x="5445480" y="4104160"/>
              <a:ext cx="153360" cy="149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59524FB-AE72-4C87-896D-BC21ADB14256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5427480" y="4086520"/>
                <a:ext cx="18900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14:cNvPr>
              <p14:cNvContentPartPr/>
              <p14:nvPr/>
            </p14:nvContentPartPr>
            <p14:xfrm>
              <a:off x="5678760" y="4063840"/>
              <a:ext cx="172800" cy="2512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7A22821B-6E14-4C3D-9B5C-1127E5A6592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661120" y="4045840"/>
                <a:ext cx="20844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14:cNvPr>
              <p14:cNvContentPartPr/>
              <p14:nvPr/>
            </p14:nvContentPartPr>
            <p14:xfrm>
              <a:off x="5851560" y="4054120"/>
              <a:ext cx="185040" cy="17712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CC892CBC-C743-461A-86E1-7397B22DC74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833920" y="4036120"/>
                <a:ext cx="22068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14:cNvPr>
              <p14:cNvContentPartPr/>
              <p14:nvPr/>
            </p14:nvContentPartPr>
            <p14:xfrm>
              <a:off x="6146400" y="4012720"/>
              <a:ext cx="1067400" cy="2376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EE471F8A-0E15-4482-AD44-D31184E153D7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128754" y="3995080"/>
                <a:ext cx="1103052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14:cNvPr>
              <p14:cNvContentPartPr/>
              <p14:nvPr/>
            </p14:nvContentPartPr>
            <p14:xfrm>
              <a:off x="7436640" y="3992560"/>
              <a:ext cx="366480" cy="22464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6BC815F-AA20-45A1-9AE3-F5C8970F4162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419000" y="3974560"/>
                <a:ext cx="40212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14:cNvPr>
              <p14:cNvContentPartPr/>
              <p14:nvPr/>
            </p14:nvContentPartPr>
            <p14:xfrm>
              <a:off x="8068080" y="3952600"/>
              <a:ext cx="777240" cy="3024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672B8B3-9FA7-4747-93F3-BB92921085D2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050080" y="3934600"/>
                <a:ext cx="81288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4FCB986-D656-4E68-AAD6-631E4A2C04EA}"/>
                  </a:ext>
                </a:extLst>
              </p14:cNvPr>
              <p14:cNvContentPartPr/>
              <p14:nvPr/>
            </p14:nvContentPartPr>
            <p14:xfrm>
              <a:off x="2867520" y="4694560"/>
              <a:ext cx="860400" cy="539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4FCB986-D656-4E68-AAD6-631E4A2C04EA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49528" y="4676908"/>
                <a:ext cx="896025" cy="5749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0C166CFA-0F82-43CA-BE93-18C99E4CF6B8}"/>
                  </a:ext>
                </a:extLst>
              </p14:cNvPr>
              <p14:cNvContentPartPr/>
              <p14:nvPr/>
            </p14:nvContentPartPr>
            <p14:xfrm>
              <a:off x="3880920" y="4916320"/>
              <a:ext cx="142560" cy="216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0C166CFA-0F82-43CA-BE93-18C99E4CF6B8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863280" y="4898680"/>
                <a:ext cx="1782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AC60F77E-DBE1-4FA5-B73F-37626A21EF5C}"/>
                  </a:ext>
                </a:extLst>
              </p14:cNvPr>
              <p14:cNvContentPartPr/>
              <p14:nvPr/>
            </p14:nvContentPartPr>
            <p14:xfrm>
              <a:off x="3911160" y="4997680"/>
              <a:ext cx="132840" cy="111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AC60F77E-DBE1-4FA5-B73F-37626A21EF5C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893520" y="4980040"/>
                <a:ext cx="16848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88C09AB7-A312-42F6-B503-2A91619FE4CE}"/>
                  </a:ext>
                </a:extLst>
              </p14:cNvPr>
              <p14:cNvContentPartPr/>
              <p14:nvPr/>
            </p14:nvContentPartPr>
            <p14:xfrm>
              <a:off x="4256400" y="4736320"/>
              <a:ext cx="775800" cy="48456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88C09AB7-A312-42F6-B503-2A91619FE4C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38752" y="4718680"/>
                <a:ext cx="811457" cy="52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02684324-A2E8-48F7-977D-8E233BC4320D}"/>
                  </a:ext>
                </a:extLst>
              </p14:cNvPr>
              <p14:cNvContentPartPr/>
              <p14:nvPr/>
            </p14:nvContentPartPr>
            <p14:xfrm>
              <a:off x="5242800" y="5059240"/>
              <a:ext cx="60840" cy="666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02684324-A2E8-48F7-977D-8E233BC4320D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225160" y="5041600"/>
                <a:ext cx="9648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B8131175-12AF-4DFB-B2E5-ECCB5B4B67E9}"/>
                  </a:ext>
                </a:extLst>
              </p14:cNvPr>
              <p14:cNvContentPartPr/>
              <p14:nvPr/>
            </p14:nvContentPartPr>
            <p14:xfrm>
              <a:off x="6583080" y="4864840"/>
              <a:ext cx="173160" cy="2264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B8131175-12AF-4DFB-B2E5-ECCB5B4B67E9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565440" y="4846840"/>
                <a:ext cx="20880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18152FE4-A334-4C15-8B47-DA75ABCABEE0}"/>
                  </a:ext>
                </a:extLst>
              </p14:cNvPr>
              <p14:cNvContentPartPr/>
              <p14:nvPr/>
            </p14:nvContentPartPr>
            <p14:xfrm>
              <a:off x="5567520" y="4703560"/>
              <a:ext cx="905760" cy="3319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18152FE4-A334-4C15-8B47-DA75ABCABEE0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5549527" y="4685920"/>
                <a:ext cx="941386" cy="36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6A17EE98-BEAC-442C-BBE6-436E45B8CD2F}"/>
                  </a:ext>
                </a:extLst>
              </p14:cNvPr>
              <p14:cNvContentPartPr/>
              <p14:nvPr/>
            </p14:nvContentPartPr>
            <p14:xfrm>
              <a:off x="4531080" y="5515720"/>
              <a:ext cx="1068120" cy="4201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6A17EE98-BEAC-442C-BBE6-436E45B8CD2F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513086" y="5497720"/>
                <a:ext cx="1103748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89B01DF-9EB5-4F39-A4E4-F09217DDA753}"/>
                  </a:ext>
                </a:extLst>
              </p14:cNvPr>
              <p14:cNvContentPartPr/>
              <p14:nvPr/>
            </p14:nvContentPartPr>
            <p14:xfrm>
              <a:off x="5872080" y="5394400"/>
              <a:ext cx="274320" cy="190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89B01DF-9EB5-4F39-A4E4-F09217DDA753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854080" y="5376760"/>
                <a:ext cx="3099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544AE376-5C6C-4B43-AE75-B5FB08D4AF18}"/>
                  </a:ext>
                </a:extLst>
              </p14:cNvPr>
              <p14:cNvContentPartPr/>
              <p14:nvPr/>
            </p14:nvContentPartPr>
            <p14:xfrm>
              <a:off x="5780640" y="5484400"/>
              <a:ext cx="331200" cy="2973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544AE376-5C6C-4B43-AE75-B5FB08D4AF18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762640" y="5466739"/>
                <a:ext cx="36684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1F5F55D0-33DE-4EF8-BB70-719EA5B39D3A}"/>
                  </a:ext>
                </a:extLst>
              </p14:cNvPr>
              <p14:cNvContentPartPr/>
              <p14:nvPr/>
            </p14:nvContentPartPr>
            <p14:xfrm>
              <a:off x="6237840" y="5593120"/>
              <a:ext cx="619200" cy="1980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1F5F55D0-33DE-4EF8-BB70-719EA5B39D3A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220200" y="5575480"/>
                <a:ext cx="654840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F39A201B-C88B-4453-B485-83C993EBE76A}"/>
                  </a:ext>
                </a:extLst>
              </p14:cNvPr>
              <p14:cNvContentPartPr/>
              <p14:nvPr/>
            </p14:nvContentPartPr>
            <p14:xfrm>
              <a:off x="6999240" y="5386840"/>
              <a:ext cx="577440" cy="5612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F39A201B-C88B-4453-B485-83C993EBE76A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981600" y="5368840"/>
                <a:ext cx="613080" cy="596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2950929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766248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1245164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953627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30760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0701596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972040"/>
              <a:ext cx="2650680" cy="20826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954400"/>
                <a:ext cx="2686320" cy="211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736ECA10-5948-47ED-940E-97C982871456}"/>
                  </a:ext>
                </a:extLst>
              </p14:cNvPr>
              <p14:cNvContentPartPr/>
              <p14:nvPr/>
            </p14:nvContentPartPr>
            <p14:xfrm>
              <a:off x="2258040" y="4658200"/>
              <a:ext cx="47880" cy="51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736ECA10-5948-47ED-940E-97C98287145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240400" y="4640200"/>
                <a:ext cx="83520" cy="87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7853887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79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972040"/>
              <a:ext cx="2650680" cy="20826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954400"/>
                <a:ext cx="2686320" cy="2118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1387387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1223276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6331376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14:cNvPr>
              <p14:cNvContentPartPr/>
              <p14:nvPr/>
            </p14:nvContentPartPr>
            <p14:xfrm>
              <a:off x="3523080" y="4409080"/>
              <a:ext cx="464760" cy="352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505080" y="4391080"/>
                <a:ext cx="50040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14:cNvPr>
              <p14:cNvContentPartPr/>
              <p14:nvPr/>
            </p14:nvContentPartPr>
            <p14:xfrm>
              <a:off x="7539960" y="4551280"/>
              <a:ext cx="19080" cy="35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521960" y="4533280"/>
                <a:ext cx="5472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14:cNvPr>
              <p14:cNvContentPartPr/>
              <p14:nvPr/>
            </p14:nvContentPartPr>
            <p14:xfrm>
              <a:off x="7578840" y="4419160"/>
              <a:ext cx="360" cy="3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561200" y="4401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14:cNvPr>
              <p14:cNvContentPartPr/>
              <p14:nvPr/>
            </p14:nvContentPartPr>
            <p14:xfrm>
              <a:off x="4114560" y="4276960"/>
              <a:ext cx="3333600" cy="909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096562" y="4259320"/>
                <a:ext cx="3369236" cy="945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4321815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14:cNvPr>
              <p14:cNvContentPartPr/>
              <p14:nvPr/>
            </p14:nvContentPartPr>
            <p14:xfrm>
              <a:off x="3523080" y="4409080"/>
              <a:ext cx="464760" cy="352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505080" y="4391080"/>
                <a:ext cx="50040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14:cNvPr>
              <p14:cNvContentPartPr/>
              <p14:nvPr/>
            </p14:nvContentPartPr>
            <p14:xfrm>
              <a:off x="7539960" y="4551280"/>
              <a:ext cx="19080" cy="35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521960" y="4533280"/>
                <a:ext cx="5472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14:cNvPr>
              <p14:cNvContentPartPr/>
              <p14:nvPr/>
            </p14:nvContentPartPr>
            <p14:xfrm>
              <a:off x="7578840" y="4419160"/>
              <a:ext cx="360" cy="3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561200" y="4401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14:cNvPr>
              <p14:cNvContentPartPr/>
              <p14:nvPr/>
            </p14:nvContentPartPr>
            <p14:xfrm>
              <a:off x="4114560" y="4276960"/>
              <a:ext cx="3333600" cy="909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096562" y="4259320"/>
                <a:ext cx="3369236" cy="9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14:cNvPr>
              <p14:cNvContentPartPr/>
              <p14:nvPr/>
            </p14:nvContentPartPr>
            <p14:xfrm>
              <a:off x="3931680" y="5485840"/>
              <a:ext cx="151560" cy="169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913680" y="5468200"/>
                <a:ext cx="18720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14:cNvPr>
              <p14:cNvContentPartPr/>
              <p14:nvPr/>
            </p14:nvContentPartPr>
            <p14:xfrm>
              <a:off x="3921240" y="5587360"/>
              <a:ext cx="13140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903600" y="556936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14:cNvPr>
              <p14:cNvContentPartPr/>
              <p14:nvPr/>
            </p14:nvContentPartPr>
            <p14:xfrm>
              <a:off x="4317600" y="5399440"/>
              <a:ext cx="794520" cy="4597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99592" y="5381814"/>
                <a:ext cx="830176" cy="4953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14:cNvPr>
              <p14:cNvContentPartPr/>
              <p14:nvPr/>
            </p14:nvContentPartPr>
            <p14:xfrm>
              <a:off x="5204280" y="5334280"/>
              <a:ext cx="271800" cy="4291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86280" y="5316280"/>
                <a:ext cx="30744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14:cNvPr>
              <p14:cNvContentPartPr/>
              <p14:nvPr/>
            </p14:nvContentPartPr>
            <p14:xfrm>
              <a:off x="6974760" y="5262280"/>
              <a:ext cx="25200" cy="47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57120" y="5244640"/>
                <a:ext cx="6084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14:cNvPr>
              <p14:cNvContentPartPr/>
              <p14:nvPr/>
            </p14:nvContentPartPr>
            <p14:xfrm>
              <a:off x="5587680" y="5242120"/>
              <a:ext cx="1299960" cy="5763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570040" y="5224120"/>
                <a:ext cx="1335600" cy="612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7745470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14:cNvPr>
              <p14:cNvContentPartPr/>
              <p14:nvPr/>
            </p14:nvContentPartPr>
            <p14:xfrm>
              <a:off x="3523080" y="4409080"/>
              <a:ext cx="464760" cy="352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505080" y="4391080"/>
                <a:ext cx="50040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14:cNvPr>
              <p14:cNvContentPartPr/>
              <p14:nvPr/>
            </p14:nvContentPartPr>
            <p14:xfrm>
              <a:off x="7539960" y="4551280"/>
              <a:ext cx="19080" cy="35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521960" y="4533280"/>
                <a:ext cx="5472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14:cNvPr>
              <p14:cNvContentPartPr/>
              <p14:nvPr/>
            </p14:nvContentPartPr>
            <p14:xfrm>
              <a:off x="7578840" y="4419160"/>
              <a:ext cx="360" cy="3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561200" y="4401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14:cNvPr>
              <p14:cNvContentPartPr/>
              <p14:nvPr/>
            </p14:nvContentPartPr>
            <p14:xfrm>
              <a:off x="4114560" y="4276960"/>
              <a:ext cx="3333600" cy="909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096562" y="4259320"/>
                <a:ext cx="3369236" cy="9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14:cNvPr>
              <p14:cNvContentPartPr/>
              <p14:nvPr/>
            </p14:nvContentPartPr>
            <p14:xfrm>
              <a:off x="3931680" y="5485840"/>
              <a:ext cx="151560" cy="169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913680" y="5468200"/>
                <a:ext cx="18720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14:cNvPr>
              <p14:cNvContentPartPr/>
              <p14:nvPr/>
            </p14:nvContentPartPr>
            <p14:xfrm>
              <a:off x="3921240" y="5587360"/>
              <a:ext cx="13140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903600" y="556936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14:cNvPr>
              <p14:cNvContentPartPr/>
              <p14:nvPr/>
            </p14:nvContentPartPr>
            <p14:xfrm>
              <a:off x="4317600" y="5399440"/>
              <a:ext cx="794520" cy="4597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99592" y="5381814"/>
                <a:ext cx="830176" cy="4953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14:cNvPr>
              <p14:cNvContentPartPr/>
              <p14:nvPr/>
            </p14:nvContentPartPr>
            <p14:xfrm>
              <a:off x="5204280" y="5334280"/>
              <a:ext cx="271800" cy="4291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86280" y="5316280"/>
                <a:ext cx="30744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14:cNvPr>
              <p14:cNvContentPartPr/>
              <p14:nvPr/>
            </p14:nvContentPartPr>
            <p14:xfrm>
              <a:off x="6974760" y="5262280"/>
              <a:ext cx="25200" cy="47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57120" y="5244640"/>
                <a:ext cx="6084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14:cNvPr>
              <p14:cNvContentPartPr/>
              <p14:nvPr/>
            </p14:nvContentPartPr>
            <p14:xfrm>
              <a:off x="5587680" y="5242120"/>
              <a:ext cx="1299960" cy="5763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570040" y="5224120"/>
                <a:ext cx="1335600" cy="61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4B1AB35-ACBF-4D98-8D50-8F619301A040}"/>
                  </a:ext>
                </a:extLst>
              </p14:cNvPr>
              <p14:cNvContentPartPr/>
              <p14:nvPr/>
            </p14:nvContentPartPr>
            <p14:xfrm>
              <a:off x="3508320" y="6308800"/>
              <a:ext cx="6840" cy="68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4B1AB35-ACBF-4D98-8D50-8F619301A04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490680" y="6291160"/>
                <a:ext cx="4248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10001C4B-30EB-4169-A070-5E9187115FCE}"/>
                  </a:ext>
                </a:extLst>
              </p14:cNvPr>
              <p14:cNvContentPartPr/>
              <p14:nvPr/>
            </p14:nvContentPartPr>
            <p14:xfrm>
              <a:off x="3505080" y="6461440"/>
              <a:ext cx="20160" cy="385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10001C4B-30EB-4169-A070-5E9187115FCE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87440" y="6443440"/>
                <a:ext cx="55800" cy="7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AF6AAB49-2DE5-48A7-B059-AE032EC2A880}"/>
                  </a:ext>
                </a:extLst>
              </p14:cNvPr>
              <p14:cNvContentPartPr/>
              <p14:nvPr/>
            </p14:nvContentPartPr>
            <p14:xfrm>
              <a:off x="3819720" y="6314200"/>
              <a:ext cx="161640" cy="2282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AF6AAB49-2DE5-48A7-B059-AE032EC2A8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802080" y="6296560"/>
                <a:ext cx="197280" cy="2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5B66179-D7F7-4DDF-A19F-CB3FF4815A0A}"/>
                  </a:ext>
                </a:extLst>
              </p14:cNvPr>
              <p14:cNvContentPartPr/>
              <p14:nvPr/>
            </p14:nvContentPartPr>
            <p14:xfrm>
              <a:off x="3840240" y="6150040"/>
              <a:ext cx="171360" cy="982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5B66179-D7F7-4DDF-A19F-CB3FF4815A0A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822240" y="6132400"/>
                <a:ext cx="20700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AE036D7-B5C4-48EF-B5DF-1E84CACF9745}"/>
                  </a:ext>
                </a:extLst>
              </p14:cNvPr>
              <p14:cNvContentPartPr/>
              <p14:nvPr/>
            </p14:nvContentPartPr>
            <p14:xfrm>
              <a:off x="2305920" y="6197200"/>
              <a:ext cx="999720" cy="435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AE036D7-B5C4-48EF-B5DF-1E84CACF9745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87920" y="6179200"/>
                <a:ext cx="1035360" cy="47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499267D-A87C-4E28-8A22-B748932FB1A4}"/>
                  </a:ext>
                </a:extLst>
              </p14:cNvPr>
              <p14:cNvContentPartPr/>
              <p14:nvPr/>
            </p14:nvContentPartPr>
            <p14:xfrm>
              <a:off x="4185480" y="6376120"/>
              <a:ext cx="200520" cy="4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499267D-A87C-4E28-8A22-B748932FB1A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167480" y="6358480"/>
                <a:ext cx="2361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E621488-B1B1-4AE0-83CE-515DB788F59D}"/>
                  </a:ext>
                </a:extLst>
              </p14:cNvPr>
              <p14:cNvContentPartPr/>
              <p14:nvPr/>
            </p14:nvContentPartPr>
            <p14:xfrm>
              <a:off x="4164960" y="6481600"/>
              <a:ext cx="187560" cy="28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E621488-B1B1-4AE0-83CE-515DB788F59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320" y="6463960"/>
                <a:ext cx="2232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77E3C21-F810-4FBB-B3F0-4429E487C9DA}"/>
                  </a:ext>
                </a:extLst>
              </p14:cNvPr>
              <p14:cNvContentPartPr/>
              <p14:nvPr/>
            </p14:nvContentPartPr>
            <p14:xfrm>
              <a:off x="4553760" y="6362800"/>
              <a:ext cx="204120" cy="259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77E3C21-F810-4FBB-B3F0-4429E487C9DA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536120" y="6344800"/>
                <a:ext cx="23976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5BFD6FF-C8F9-442D-B1EC-DAAFFC47B670}"/>
                  </a:ext>
                </a:extLst>
              </p14:cNvPr>
              <p14:cNvContentPartPr/>
              <p14:nvPr/>
            </p14:nvContentPartPr>
            <p14:xfrm>
              <a:off x="4490400" y="6188200"/>
              <a:ext cx="245520" cy="77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5BFD6FF-C8F9-442D-B1EC-DAAFFC47B670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4472400" y="6170560"/>
                <a:ext cx="28116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424CDF2-9ED2-4B47-B3A5-BFADA01138DA}"/>
                  </a:ext>
                </a:extLst>
              </p14:cNvPr>
              <p14:cNvContentPartPr/>
              <p14:nvPr/>
            </p14:nvContentPartPr>
            <p14:xfrm>
              <a:off x="4520640" y="6127000"/>
              <a:ext cx="217080" cy="9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424CDF2-9ED2-4B47-B3A5-BFADA01138D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503000" y="6109000"/>
                <a:ext cx="252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B8D0E9F-1593-42A9-AF14-1C8A0B4DBCF8}"/>
                  </a:ext>
                </a:extLst>
              </p14:cNvPr>
              <p14:cNvContentPartPr/>
              <p14:nvPr/>
            </p14:nvContentPartPr>
            <p14:xfrm>
              <a:off x="5151000" y="6197200"/>
              <a:ext cx="222840" cy="716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B8D0E9F-1593-42A9-AF14-1C8A0B4DBC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133000" y="6179200"/>
                <a:ext cx="25848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412CE13-5B86-4793-A902-E0389F69859F}"/>
                  </a:ext>
                </a:extLst>
              </p14:cNvPr>
              <p14:cNvContentPartPr/>
              <p14:nvPr/>
            </p14:nvContentPartPr>
            <p14:xfrm>
              <a:off x="5542320" y="6258040"/>
              <a:ext cx="35640" cy="457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412CE13-5B86-4793-A902-E0389F69859F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524680" y="6240400"/>
                <a:ext cx="712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21A54E1-84AA-4CA4-B3E2-422A91991F2B}"/>
                  </a:ext>
                </a:extLst>
              </p14:cNvPr>
              <p14:cNvContentPartPr/>
              <p14:nvPr/>
            </p14:nvContentPartPr>
            <p14:xfrm>
              <a:off x="4886760" y="6341200"/>
              <a:ext cx="495360" cy="253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21A54E1-84AA-4CA4-B3E2-422A91991F2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868773" y="6323560"/>
                <a:ext cx="530974" cy="28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79746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14:cNvPr>
              <p14:cNvContentPartPr/>
              <p14:nvPr/>
            </p14:nvContentPartPr>
            <p14:xfrm>
              <a:off x="1863840" y="182320"/>
              <a:ext cx="4556160" cy="6001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5205D6F8-73B6-4DBE-8A95-26ACF8894C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6200" y="164669"/>
                <a:ext cx="4591800" cy="63578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14:cNvPr>
              <p14:cNvContentPartPr/>
              <p14:nvPr/>
            </p14:nvContentPartPr>
            <p14:xfrm>
              <a:off x="1574400" y="1240000"/>
              <a:ext cx="151920" cy="93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A6B4F14-C855-437A-B425-8D7D3F9466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56400" y="1222360"/>
                <a:ext cx="1875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14:cNvPr>
              <p14:cNvContentPartPr/>
              <p14:nvPr/>
            </p14:nvContentPartPr>
            <p14:xfrm>
              <a:off x="1564320" y="1331440"/>
              <a:ext cx="144720" cy="93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9F56A43-F15C-4762-863F-1D84383D07A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46320" y="1313800"/>
                <a:ext cx="18036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14:cNvPr>
              <p14:cNvContentPartPr/>
              <p14:nvPr/>
            </p14:nvContentPartPr>
            <p14:xfrm>
              <a:off x="709680" y="1137400"/>
              <a:ext cx="668520" cy="4017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71F58E2-144E-46DA-8133-AC7180AA6B5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91680" y="1119744"/>
                <a:ext cx="704160" cy="4374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14:cNvPr>
              <p14:cNvContentPartPr/>
              <p14:nvPr/>
            </p14:nvContentPartPr>
            <p14:xfrm>
              <a:off x="2021520" y="1157920"/>
              <a:ext cx="11880" cy="202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90D4ED6-464E-40D2-AB2D-9E83EB4C9BC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03880" y="1139920"/>
                <a:ext cx="4752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14:cNvPr>
              <p14:cNvContentPartPr/>
              <p14:nvPr/>
            </p14:nvContentPartPr>
            <p14:xfrm>
              <a:off x="1899480" y="1126600"/>
              <a:ext cx="227160" cy="31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F3E1DA85-DDEA-4AE6-B82F-787A64078DC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881840" y="1108600"/>
                <a:ext cx="2628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14:cNvPr>
              <p14:cNvContentPartPr/>
              <p14:nvPr/>
            </p14:nvContentPartPr>
            <p14:xfrm>
              <a:off x="2102520" y="1319560"/>
              <a:ext cx="124200" cy="7200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ED94244-2E50-4462-A4CC-EEF92BB66035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84880" y="1301560"/>
                <a:ext cx="15984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14:cNvPr>
              <p14:cNvContentPartPr/>
              <p14:nvPr/>
            </p14:nvContentPartPr>
            <p14:xfrm>
              <a:off x="2336520" y="1269520"/>
              <a:ext cx="111600" cy="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C0753433-C7DC-4615-9DAA-C12F1969520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18520" y="1251880"/>
                <a:ext cx="1472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14:cNvPr>
              <p14:cNvContentPartPr/>
              <p14:nvPr/>
            </p14:nvContentPartPr>
            <p14:xfrm>
              <a:off x="2549640" y="1076920"/>
              <a:ext cx="255240" cy="2728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363D8CBE-108D-4A7D-8B50-1C9B07C0DD95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1640" y="1058944"/>
                <a:ext cx="290880" cy="3084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14:cNvPr>
              <p14:cNvContentPartPr/>
              <p14:nvPr/>
            </p14:nvContentPartPr>
            <p14:xfrm>
              <a:off x="2985960" y="1360960"/>
              <a:ext cx="41760" cy="5004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D564CB3F-840F-4BBA-A066-8B642BFFAE66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968320" y="1343320"/>
                <a:ext cx="7740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14:cNvPr>
              <p14:cNvContentPartPr/>
              <p14:nvPr/>
            </p14:nvContentPartPr>
            <p14:xfrm>
              <a:off x="3261000" y="995560"/>
              <a:ext cx="1209600" cy="3348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E62E887-DCF7-464B-9723-EB256BFFE99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243355" y="977560"/>
                <a:ext cx="1245251" cy="37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14:cNvPr>
              <p14:cNvContentPartPr/>
              <p14:nvPr/>
            </p14:nvContentPartPr>
            <p14:xfrm>
              <a:off x="4947240" y="1045960"/>
              <a:ext cx="720720" cy="3085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EE06E45-51A6-4603-A482-593A4D79975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29249" y="1028320"/>
                <a:ext cx="756342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14:cNvPr>
              <p14:cNvContentPartPr/>
              <p14:nvPr/>
            </p14:nvContentPartPr>
            <p14:xfrm>
              <a:off x="5862000" y="1106800"/>
              <a:ext cx="202680" cy="313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2E7B2BF-5428-45A1-A26E-0D0BEF19408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844000" y="1088800"/>
                <a:ext cx="23832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14:cNvPr>
              <p14:cNvContentPartPr/>
              <p14:nvPr/>
            </p14:nvContentPartPr>
            <p14:xfrm>
              <a:off x="5902680" y="1187440"/>
              <a:ext cx="181440" cy="216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466CEB45-4E06-4E8F-9133-6B93295B41F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885040" y="1169800"/>
                <a:ext cx="21708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14:cNvPr>
              <p14:cNvContentPartPr/>
              <p14:nvPr/>
            </p14:nvContentPartPr>
            <p14:xfrm>
              <a:off x="5923200" y="1290760"/>
              <a:ext cx="164160" cy="93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49A26CDA-D85F-4F0A-B479-387F829796E2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05200" y="1273120"/>
                <a:ext cx="1998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14:cNvPr>
              <p14:cNvContentPartPr/>
              <p14:nvPr/>
            </p14:nvContentPartPr>
            <p14:xfrm>
              <a:off x="7049640" y="995560"/>
              <a:ext cx="143640" cy="24552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8D82839-294F-4E81-9F48-01E1F28CA62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032000" y="977560"/>
                <a:ext cx="179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14:cNvPr>
              <p14:cNvContentPartPr/>
              <p14:nvPr/>
            </p14:nvContentPartPr>
            <p14:xfrm>
              <a:off x="6254400" y="1028320"/>
              <a:ext cx="665640" cy="2714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828CBBE-FA9F-4C20-8524-AF85207C2E2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236400" y="1010680"/>
                <a:ext cx="70128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14:cNvPr>
              <p14:cNvContentPartPr/>
              <p14:nvPr/>
            </p14:nvContentPartPr>
            <p14:xfrm>
              <a:off x="7457160" y="1098160"/>
              <a:ext cx="326520" cy="1274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44CFA3C-3372-459E-B9FF-99F854A2CCA4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439180" y="1080520"/>
                <a:ext cx="362121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14:cNvPr>
              <p14:cNvContentPartPr/>
              <p14:nvPr/>
            </p14:nvContentPartPr>
            <p14:xfrm>
              <a:off x="8729040" y="913840"/>
              <a:ext cx="305640" cy="2253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7A78A58A-8F3A-4C60-BFBA-97E8C6161B2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8711040" y="896200"/>
                <a:ext cx="341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14:cNvPr>
              <p14:cNvContentPartPr/>
              <p14:nvPr/>
            </p14:nvContentPartPr>
            <p14:xfrm>
              <a:off x="8045760" y="913840"/>
              <a:ext cx="595080" cy="4658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5D11CF3E-FDD6-4B67-8E56-0F855FA74A63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28120" y="896186"/>
                <a:ext cx="630720" cy="5015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14:cNvPr>
              <p14:cNvContentPartPr/>
              <p14:nvPr/>
            </p14:nvContentPartPr>
            <p14:xfrm>
              <a:off x="1442640" y="1706560"/>
              <a:ext cx="1380600" cy="40500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33589E5E-0265-454E-B1FC-5A7D2673DEB9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424640" y="1688936"/>
                <a:ext cx="1416240" cy="4406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14:cNvPr>
              <p14:cNvContentPartPr/>
              <p14:nvPr/>
            </p14:nvContentPartPr>
            <p14:xfrm>
              <a:off x="446880" y="1747240"/>
              <a:ext cx="729000" cy="425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3C9A7C1-D3B8-4FA7-BB5B-A774DA389635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28880" y="1729600"/>
                <a:ext cx="764640" cy="46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14:cNvPr>
              <p14:cNvContentPartPr/>
              <p14:nvPr/>
            </p14:nvContentPartPr>
            <p14:xfrm>
              <a:off x="3179640" y="1747240"/>
              <a:ext cx="117000" cy="2134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4F425654-08F8-4C7C-A55D-E6620EF3489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62000" y="1729600"/>
                <a:ext cx="15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14:cNvPr>
              <p14:cNvContentPartPr/>
              <p14:nvPr/>
            </p14:nvContentPartPr>
            <p14:xfrm>
              <a:off x="3524880" y="1747240"/>
              <a:ext cx="291600" cy="1933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C2503FB-C2DC-4294-BB50-87F75991041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507240" y="1729600"/>
                <a:ext cx="32724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14:cNvPr>
              <p14:cNvContentPartPr/>
              <p14:nvPr/>
            </p14:nvContentPartPr>
            <p14:xfrm>
              <a:off x="4044360" y="1810240"/>
              <a:ext cx="182880" cy="194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C05880AD-C4A1-4C1A-BCAD-B4E7705D432C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60" y="1792600"/>
                <a:ext cx="21852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14:cNvPr>
              <p14:cNvContentPartPr/>
              <p14:nvPr/>
            </p14:nvContentPartPr>
            <p14:xfrm>
              <a:off x="4309680" y="1675960"/>
              <a:ext cx="925200" cy="2437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9BE2E030-E8DD-4626-814A-A73BF05B273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292040" y="1657960"/>
                <a:ext cx="9608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14:cNvPr>
              <p14:cNvContentPartPr/>
              <p14:nvPr/>
            </p14:nvContentPartPr>
            <p14:xfrm>
              <a:off x="7792320" y="1665880"/>
              <a:ext cx="1103760" cy="3657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FBE29DDB-60B3-4A16-8551-6DBFA6C433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774680" y="1648240"/>
                <a:ext cx="1139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14:cNvPr>
              <p14:cNvContentPartPr/>
              <p14:nvPr/>
            </p14:nvContentPartPr>
            <p14:xfrm>
              <a:off x="6531960" y="1603600"/>
              <a:ext cx="1076760" cy="36396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7BFCD645-5DFB-4A0C-8810-B0ACA9C001A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514320" y="1585960"/>
                <a:ext cx="1112400" cy="39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14:cNvPr>
              <p14:cNvContentPartPr/>
              <p14:nvPr/>
            </p14:nvContentPartPr>
            <p14:xfrm>
              <a:off x="5368440" y="1728520"/>
              <a:ext cx="117000" cy="19152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F5968B72-CCCC-4356-B8AC-7CD8AA4555CA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350440" y="1710520"/>
                <a:ext cx="15264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14:cNvPr>
              <p14:cNvContentPartPr/>
              <p14:nvPr/>
            </p14:nvContentPartPr>
            <p14:xfrm>
              <a:off x="5620080" y="1665880"/>
              <a:ext cx="714600" cy="507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A7663723-AD0B-47E9-8D98-473D88E2664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2080" y="1648240"/>
                <a:ext cx="750240" cy="54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14:cNvPr>
              <p14:cNvContentPartPr/>
              <p14:nvPr/>
            </p14:nvContentPartPr>
            <p14:xfrm>
              <a:off x="985080" y="2669200"/>
              <a:ext cx="48600" cy="135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CF01B6A8-BEF2-4C49-BA5E-0804B3C838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67440" y="2651200"/>
                <a:ext cx="8424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14:cNvPr>
              <p14:cNvContentPartPr/>
              <p14:nvPr/>
            </p14:nvContentPartPr>
            <p14:xfrm>
              <a:off x="1121520" y="2651200"/>
              <a:ext cx="77400" cy="12960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FBD8AE0D-D2BF-432A-BF5B-AA2400A0E41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103880" y="2633560"/>
                <a:ext cx="1130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14:cNvPr>
              <p14:cNvContentPartPr/>
              <p14:nvPr/>
            </p14:nvContentPartPr>
            <p14:xfrm>
              <a:off x="1290000" y="2539600"/>
              <a:ext cx="153720" cy="207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D3E1855C-67C7-4BC6-AFDA-5C0E6EC9E1B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72360" y="2521600"/>
                <a:ext cx="1893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14:cNvPr>
              <p14:cNvContentPartPr/>
              <p14:nvPr/>
            </p14:nvContentPartPr>
            <p14:xfrm>
              <a:off x="418080" y="2492440"/>
              <a:ext cx="475920" cy="3596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A0D745C-9211-4F0B-9084-165F62AD538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0440" y="2474800"/>
                <a:ext cx="51156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14:cNvPr>
              <p14:cNvContentPartPr/>
              <p14:nvPr/>
            </p14:nvContentPartPr>
            <p14:xfrm>
              <a:off x="1777800" y="2622760"/>
              <a:ext cx="456480" cy="137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C3CE97F-EE6F-4589-B2B5-88F9879A9E9F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759800" y="2605074"/>
                <a:ext cx="492120" cy="1728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14:cNvPr>
              <p14:cNvContentPartPr/>
              <p14:nvPr/>
            </p14:nvContentPartPr>
            <p14:xfrm>
              <a:off x="2933760" y="2468320"/>
              <a:ext cx="12240" cy="82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31539976-44D8-4672-9271-664BBB96BEBB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16120" y="2450680"/>
                <a:ext cx="4788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14:cNvPr>
              <p14:cNvContentPartPr/>
              <p14:nvPr/>
            </p14:nvContentPartPr>
            <p14:xfrm>
              <a:off x="3022680" y="2427640"/>
              <a:ext cx="45720" cy="2512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C9E58DF4-24DE-4D38-96CD-AA0DAC8166B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04680" y="2410000"/>
                <a:ext cx="81360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14:cNvPr>
              <p14:cNvContentPartPr/>
              <p14:nvPr/>
            </p14:nvContentPartPr>
            <p14:xfrm>
              <a:off x="3148680" y="2417920"/>
              <a:ext cx="51840" cy="2836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660D80-4A3B-42AC-B840-9AC9234E82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040" y="2399920"/>
                <a:ext cx="8748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14:cNvPr>
              <p14:cNvContentPartPr/>
              <p14:nvPr/>
            </p14:nvContentPartPr>
            <p14:xfrm>
              <a:off x="2560080" y="2595040"/>
              <a:ext cx="355680" cy="1378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F3B043C-3251-42C2-A10E-FCE5B244FF3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542098" y="2577040"/>
                <a:ext cx="391284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14:cNvPr>
              <p14:cNvContentPartPr/>
              <p14:nvPr/>
            </p14:nvContentPartPr>
            <p14:xfrm>
              <a:off x="3464400" y="2570200"/>
              <a:ext cx="25452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13E31EC-2A5E-4E6D-BCE4-927A2ECE108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446400" y="2552560"/>
                <a:ext cx="290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14:cNvPr>
              <p14:cNvContentPartPr/>
              <p14:nvPr/>
            </p14:nvContentPartPr>
            <p14:xfrm>
              <a:off x="4164240" y="2438080"/>
              <a:ext cx="123120" cy="2505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D651E024-EF30-48EF-9FBD-546DF21D0EAC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146600" y="2420440"/>
                <a:ext cx="1587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14:cNvPr>
              <p14:cNvContentPartPr/>
              <p14:nvPr/>
            </p14:nvContentPartPr>
            <p14:xfrm>
              <a:off x="3848160" y="2555080"/>
              <a:ext cx="198360" cy="1270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68DD5FFC-89DC-44AF-92E1-CA98056E2B50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830160" y="2537440"/>
                <a:ext cx="23400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14:cNvPr>
              <p14:cNvContentPartPr/>
              <p14:nvPr/>
            </p14:nvContentPartPr>
            <p14:xfrm>
              <a:off x="4602000" y="2435560"/>
              <a:ext cx="601920" cy="263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3D51985-84C1-4BB6-93EF-92D86C3FC52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584360" y="2417560"/>
                <a:ext cx="637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14:cNvPr>
              <p14:cNvContentPartPr/>
              <p14:nvPr/>
            </p14:nvContentPartPr>
            <p14:xfrm>
              <a:off x="5394720" y="2387320"/>
              <a:ext cx="537480" cy="344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38622CDF-4B56-4677-A992-F5A2226B0240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376720" y="2369680"/>
                <a:ext cx="57312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14:cNvPr>
              <p14:cNvContentPartPr/>
              <p14:nvPr/>
            </p14:nvContentPartPr>
            <p14:xfrm>
              <a:off x="7593960" y="2470480"/>
              <a:ext cx="1215720" cy="4111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604280B-8AB4-420A-B7E5-3ADA708F242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575960" y="2452480"/>
                <a:ext cx="125136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14:cNvPr>
              <p14:cNvContentPartPr/>
              <p14:nvPr/>
            </p14:nvContentPartPr>
            <p14:xfrm>
              <a:off x="6156480" y="2384800"/>
              <a:ext cx="1146960" cy="4003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FCC837E1-A43F-40D7-BBFA-2D3E386FEE6F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8840" y="2367160"/>
                <a:ext cx="11826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14:cNvPr>
              <p14:cNvContentPartPr/>
              <p14:nvPr/>
            </p14:nvContentPartPr>
            <p14:xfrm>
              <a:off x="253560" y="3574600"/>
              <a:ext cx="3845160" cy="2480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08CB9AB3-69F1-429C-BACA-DA49946D8715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35920" y="3556600"/>
                <a:ext cx="3880800" cy="251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14:cNvPr>
              <p14:cNvContentPartPr/>
              <p14:nvPr/>
            </p14:nvContentPartPr>
            <p14:xfrm>
              <a:off x="3523080" y="4409080"/>
              <a:ext cx="464760" cy="352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0B33D36-D74F-4CC2-A4B9-5847EE470ED2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505080" y="4391080"/>
                <a:ext cx="50040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14:cNvPr>
              <p14:cNvContentPartPr/>
              <p14:nvPr/>
            </p14:nvContentPartPr>
            <p14:xfrm>
              <a:off x="7539960" y="4551280"/>
              <a:ext cx="19080" cy="35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079F3787-AB0C-4D8E-B9A6-09C25C02E72E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521960" y="4533280"/>
                <a:ext cx="5472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14:cNvPr>
              <p14:cNvContentPartPr/>
              <p14:nvPr/>
            </p14:nvContentPartPr>
            <p14:xfrm>
              <a:off x="7578840" y="4419160"/>
              <a:ext cx="360" cy="36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0A9D8C3-B654-489A-B2FD-C2637A60F0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7561200" y="440152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14:cNvPr>
              <p14:cNvContentPartPr/>
              <p14:nvPr/>
            </p14:nvContentPartPr>
            <p14:xfrm>
              <a:off x="4114560" y="4276960"/>
              <a:ext cx="3333600" cy="909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C68B2B90-B3B2-4F16-A992-288A1CD30E5A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096562" y="4259320"/>
                <a:ext cx="3369236" cy="9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14:cNvPr>
              <p14:cNvContentPartPr/>
              <p14:nvPr/>
            </p14:nvContentPartPr>
            <p14:xfrm>
              <a:off x="3931680" y="5485840"/>
              <a:ext cx="151560" cy="169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35A422A-C4AE-4D62-967F-49F42D1E1C0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913680" y="5468200"/>
                <a:ext cx="18720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14:cNvPr>
              <p14:cNvContentPartPr/>
              <p14:nvPr/>
            </p14:nvContentPartPr>
            <p14:xfrm>
              <a:off x="3921240" y="5587360"/>
              <a:ext cx="131400" cy="108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9727319-D35B-416E-A4C7-E8B72A30782E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903600" y="5569360"/>
                <a:ext cx="167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14:cNvPr>
              <p14:cNvContentPartPr/>
              <p14:nvPr/>
            </p14:nvContentPartPr>
            <p14:xfrm>
              <a:off x="4317600" y="5399440"/>
              <a:ext cx="794520" cy="4597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04AD27A2-718C-4F51-AC39-703E903652B6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299592" y="5381814"/>
                <a:ext cx="830176" cy="4953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14:cNvPr>
              <p14:cNvContentPartPr/>
              <p14:nvPr/>
            </p14:nvContentPartPr>
            <p14:xfrm>
              <a:off x="5204280" y="5334280"/>
              <a:ext cx="271800" cy="4291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9412057B-699B-4AF2-A210-EF104132C996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86280" y="5316280"/>
                <a:ext cx="30744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14:cNvPr>
              <p14:cNvContentPartPr/>
              <p14:nvPr/>
            </p14:nvContentPartPr>
            <p14:xfrm>
              <a:off x="6974760" y="5262280"/>
              <a:ext cx="25200" cy="4788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5B00A17B-1F23-41B9-86DF-7BA6549A2B73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957120" y="5244640"/>
                <a:ext cx="6084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14:cNvPr>
              <p14:cNvContentPartPr/>
              <p14:nvPr/>
            </p14:nvContentPartPr>
            <p14:xfrm>
              <a:off x="5587680" y="5242120"/>
              <a:ext cx="1299960" cy="5763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2A927BED-13C7-430A-9221-E0C5FC98492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5570040" y="5224120"/>
                <a:ext cx="1335600" cy="61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A4B1AB35-ACBF-4D98-8D50-8F619301A040}"/>
                  </a:ext>
                </a:extLst>
              </p14:cNvPr>
              <p14:cNvContentPartPr/>
              <p14:nvPr/>
            </p14:nvContentPartPr>
            <p14:xfrm>
              <a:off x="3508320" y="6308800"/>
              <a:ext cx="6840" cy="68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A4B1AB35-ACBF-4D98-8D50-8F619301A040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490680" y="6291160"/>
                <a:ext cx="4248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10001C4B-30EB-4169-A070-5E9187115FCE}"/>
                  </a:ext>
                </a:extLst>
              </p14:cNvPr>
              <p14:cNvContentPartPr/>
              <p14:nvPr/>
            </p14:nvContentPartPr>
            <p14:xfrm>
              <a:off x="3505080" y="6461440"/>
              <a:ext cx="20160" cy="385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10001C4B-30EB-4169-A070-5E9187115FCE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487440" y="6443440"/>
                <a:ext cx="55800" cy="7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AF6AAB49-2DE5-48A7-B059-AE032EC2A880}"/>
                  </a:ext>
                </a:extLst>
              </p14:cNvPr>
              <p14:cNvContentPartPr/>
              <p14:nvPr/>
            </p14:nvContentPartPr>
            <p14:xfrm>
              <a:off x="3819720" y="6314200"/>
              <a:ext cx="161640" cy="2282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AF6AAB49-2DE5-48A7-B059-AE032EC2A880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802080" y="6296560"/>
                <a:ext cx="197280" cy="2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5B66179-D7F7-4DDF-A19F-CB3FF4815A0A}"/>
                  </a:ext>
                </a:extLst>
              </p14:cNvPr>
              <p14:cNvContentPartPr/>
              <p14:nvPr/>
            </p14:nvContentPartPr>
            <p14:xfrm>
              <a:off x="3840240" y="6150040"/>
              <a:ext cx="171360" cy="982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5B66179-D7F7-4DDF-A19F-CB3FF4815A0A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822240" y="6132400"/>
                <a:ext cx="20700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AE036D7-B5C4-48EF-B5DF-1E84CACF9745}"/>
                  </a:ext>
                </a:extLst>
              </p14:cNvPr>
              <p14:cNvContentPartPr/>
              <p14:nvPr/>
            </p14:nvContentPartPr>
            <p14:xfrm>
              <a:off x="2305920" y="6197200"/>
              <a:ext cx="999720" cy="4352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AE036D7-B5C4-48EF-B5DF-1E84CACF9745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87920" y="6179200"/>
                <a:ext cx="1035360" cy="47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5499267D-A87C-4E28-8A22-B748932FB1A4}"/>
                  </a:ext>
                </a:extLst>
              </p14:cNvPr>
              <p14:cNvContentPartPr/>
              <p14:nvPr/>
            </p14:nvContentPartPr>
            <p14:xfrm>
              <a:off x="4185480" y="6376120"/>
              <a:ext cx="200520" cy="432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5499267D-A87C-4E28-8A22-B748932FB1A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167480" y="6358480"/>
                <a:ext cx="2361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EE621488-B1B1-4AE0-83CE-515DB788F59D}"/>
                  </a:ext>
                </a:extLst>
              </p14:cNvPr>
              <p14:cNvContentPartPr/>
              <p14:nvPr/>
            </p14:nvContentPartPr>
            <p14:xfrm>
              <a:off x="4164960" y="6481600"/>
              <a:ext cx="187560" cy="28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EE621488-B1B1-4AE0-83CE-515DB788F59D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147320" y="6463960"/>
                <a:ext cx="2232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F77E3C21-F810-4FBB-B3F0-4429E487C9DA}"/>
                  </a:ext>
                </a:extLst>
              </p14:cNvPr>
              <p14:cNvContentPartPr/>
              <p14:nvPr/>
            </p14:nvContentPartPr>
            <p14:xfrm>
              <a:off x="4553760" y="6362800"/>
              <a:ext cx="204120" cy="2592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F77E3C21-F810-4FBB-B3F0-4429E487C9DA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536120" y="6344800"/>
                <a:ext cx="23976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5BFD6FF-C8F9-442D-B1EC-DAAFFC47B670}"/>
                  </a:ext>
                </a:extLst>
              </p14:cNvPr>
              <p14:cNvContentPartPr/>
              <p14:nvPr/>
            </p14:nvContentPartPr>
            <p14:xfrm>
              <a:off x="4490400" y="6188200"/>
              <a:ext cx="245520" cy="77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5BFD6FF-C8F9-442D-B1EC-DAAFFC47B670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4472400" y="6170560"/>
                <a:ext cx="28116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9424CDF2-9ED2-4B47-B3A5-BFADA01138DA}"/>
                  </a:ext>
                </a:extLst>
              </p14:cNvPr>
              <p14:cNvContentPartPr/>
              <p14:nvPr/>
            </p14:nvContentPartPr>
            <p14:xfrm>
              <a:off x="4520640" y="6127000"/>
              <a:ext cx="217080" cy="9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9424CDF2-9ED2-4B47-B3A5-BFADA01138D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503000" y="6109000"/>
                <a:ext cx="25272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CB8D0E9F-1593-42A9-AF14-1C8A0B4DBCF8}"/>
                  </a:ext>
                </a:extLst>
              </p14:cNvPr>
              <p14:cNvContentPartPr/>
              <p14:nvPr/>
            </p14:nvContentPartPr>
            <p14:xfrm>
              <a:off x="5151000" y="6197200"/>
              <a:ext cx="222840" cy="716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CB8D0E9F-1593-42A9-AF14-1C8A0B4DBCF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133000" y="6179200"/>
                <a:ext cx="25848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B412CE13-5B86-4793-A902-E0389F69859F}"/>
                  </a:ext>
                </a:extLst>
              </p14:cNvPr>
              <p14:cNvContentPartPr/>
              <p14:nvPr/>
            </p14:nvContentPartPr>
            <p14:xfrm>
              <a:off x="5542320" y="6258040"/>
              <a:ext cx="35640" cy="457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B412CE13-5B86-4793-A902-E0389F69859F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524680" y="6240400"/>
                <a:ext cx="7128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21A54E1-84AA-4CA4-B3E2-422A91991F2B}"/>
                  </a:ext>
                </a:extLst>
              </p14:cNvPr>
              <p14:cNvContentPartPr/>
              <p14:nvPr/>
            </p14:nvContentPartPr>
            <p14:xfrm>
              <a:off x="4886760" y="6341200"/>
              <a:ext cx="495360" cy="25344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21A54E1-84AA-4CA4-B3E2-422A91991F2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868773" y="6323560"/>
                <a:ext cx="530974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81843997-EF49-4E06-966E-5893D7B21032}"/>
                  </a:ext>
                </a:extLst>
              </p14:cNvPr>
              <p14:cNvContentPartPr/>
              <p14:nvPr/>
            </p14:nvContentPartPr>
            <p14:xfrm>
              <a:off x="6224520" y="6298720"/>
              <a:ext cx="154800" cy="2469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81843997-EF49-4E06-966E-5893D7B21032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206880" y="6281080"/>
                <a:ext cx="190440" cy="28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D348474B-4AE3-4355-8C86-11FEC021467A}"/>
                  </a:ext>
                </a:extLst>
              </p14:cNvPr>
              <p14:cNvContentPartPr/>
              <p14:nvPr/>
            </p14:nvContentPartPr>
            <p14:xfrm>
              <a:off x="6217680" y="6116920"/>
              <a:ext cx="145800" cy="8064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D348474B-4AE3-4355-8C86-11FEC021467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6199680" y="6099280"/>
                <a:ext cx="18144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B6771C9-C226-482B-988A-165DDF20EE16}"/>
                  </a:ext>
                </a:extLst>
              </p14:cNvPr>
              <p14:cNvContentPartPr/>
              <p14:nvPr/>
            </p14:nvContentPartPr>
            <p14:xfrm>
              <a:off x="6552840" y="6319240"/>
              <a:ext cx="182880" cy="36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B6771C9-C226-482B-988A-165DDF20EE16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6534840" y="6301240"/>
                <a:ext cx="218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196D188-CD03-40B7-BDAF-A34E7BB14F2F}"/>
                  </a:ext>
                </a:extLst>
              </p14:cNvPr>
              <p14:cNvContentPartPr/>
              <p14:nvPr/>
            </p14:nvContentPartPr>
            <p14:xfrm>
              <a:off x="6573000" y="6400600"/>
              <a:ext cx="129600" cy="468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196D188-CD03-40B7-BDAF-A34E7BB14F2F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6555360" y="6382960"/>
                <a:ext cx="1652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50118A-563C-4F00-83C0-81D81D50E656}"/>
                  </a:ext>
                </a:extLst>
              </p14:cNvPr>
              <p14:cNvContentPartPr/>
              <p14:nvPr/>
            </p14:nvContentPartPr>
            <p14:xfrm>
              <a:off x="6898080" y="6290080"/>
              <a:ext cx="194040" cy="2397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50118A-563C-4F00-83C0-81D81D50E656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880440" y="6272440"/>
                <a:ext cx="229680" cy="27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22151E3B-0908-49A5-A5CD-B82854F94111}"/>
                  </a:ext>
                </a:extLst>
              </p14:cNvPr>
              <p14:cNvContentPartPr/>
              <p14:nvPr/>
            </p14:nvContentPartPr>
            <p14:xfrm>
              <a:off x="6834720" y="6169480"/>
              <a:ext cx="253800" cy="68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22151E3B-0908-49A5-A5CD-B82854F94111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816720" y="6151840"/>
                <a:ext cx="28944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0B39E8C6-2771-4B44-8DC7-51D42A77F45A}"/>
                  </a:ext>
                </a:extLst>
              </p14:cNvPr>
              <p14:cNvContentPartPr/>
              <p14:nvPr/>
            </p14:nvContentPartPr>
            <p14:xfrm>
              <a:off x="6796560" y="6085240"/>
              <a:ext cx="273960" cy="2160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0B39E8C6-2771-4B44-8DC7-51D42A77F45A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778920" y="6067600"/>
                <a:ext cx="309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0ED609AB-579C-40B6-8743-36B36BBFFF25}"/>
                  </a:ext>
                </a:extLst>
              </p14:cNvPr>
              <p14:cNvContentPartPr/>
              <p14:nvPr/>
            </p14:nvContentPartPr>
            <p14:xfrm>
              <a:off x="5658960" y="6258040"/>
              <a:ext cx="313560" cy="2264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0ED609AB-579C-40B6-8743-36B36BBFFF25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640981" y="6240400"/>
                <a:ext cx="349159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A19C5AE-71B3-4116-BC44-F967C52E7E98}"/>
                  </a:ext>
                </a:extLst>
              </p14:cNvPr>
              <p14:cNvContentPartPr/>
              <p14:nvPr/>
            </p14:nvContentPartPr>
            <p14:xfrm>
              <a:off x="7568760" y="6248320"/>
              <a:ext cx="206280" cy="21744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A19C5AE-71B3-4116-BC44-F967C52E7E98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7551120" y="6230320"/>
                <a:ext cx="24192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2D2C0E32-AD5A-4435-86D1-F262305856FA}"/>
                  </a:ext>
                </a:extLst>
              </p14:cNvPr>
              <p14:cNvContentPartPr/>
              <p14:nvPr/>
            </p14:nvContentPartPr>
            <p14:xfrm>
              <a:off x="7528080" y="6054640"/>
              <a:ext cx="220320" cy="1123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2D2C0E32-AD5A-4435-86D1-F262305856FA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7510440" y="6037000"/>
                <a:ext cx="255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225DD852-3BEA-4E61-9807-4FB09F72F358}"/>
                  </a:ext>
                </a:extLst>
              </p14:cNvPr>
              <p14:cNvContentPartPr/>
              <p14:nvPr/>
            </p14:nvContentPartPr>
            <p14:xfrm>
              <a:off x="7934880" y="6116200"/>
              <a:ext cx="20520" cy="32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225DD852-3BEA-4E61-9807-4FB09F72F358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7916880" y="6098200"/>
                <a:ext cx="56160" cy="6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B473140-BAC0-4F1C-BAD2-FE8F21382FA3}"/>
                  </a:ext>
                </a:extLst>
              </p14:cNvPr>
              <p14:cNvContentPartPr/>
              <p14:nvPr/>
            </p14:nvContentPartPr>
            <p14:xfrm>
              <a:off x="7223160" y="6268480"/>
              <a:ext cx="205560" cy="200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B473140-BAC0-4F1C-BAD2-FE8F21382FA3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7205520" y="6250840"/>
                <a:ext cx="241200" cy="236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4114259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997766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3256667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97130F8F-89B4-4868-9704-170DAD8D563D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97130F8F-89B4-4868-9704-170DAD8D563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B5760910-51FA-47E2-97CE-F07C48CF3179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B5760910-51FA-47E2-97CE-F07C48CF3179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277507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89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01D24E21-9B31-4C88-A8F3-FB1860447A4D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01D24E21-9B31-4C88-A8F3-FB1860447A4D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9DF8BBA5-3D6D-421A-95E9-C913023AFFD6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9DF8BBA5-3D6D-421A-95E9-C913023AFFD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100363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6338218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205DAE94-C176-4A1A-B17D-81AB15FCD93D}"/>
                  </a:ext>
                </a:extLst>
              </p14:cNvPr>
              <p14:cNvContentPartPr/>
              <p14:nvPr/>
            </p14:nvContentPartPr>
            <p14:xfrm>
              <a:off x="2389440" y="2367160"/>
              <a:ext cx="272520" cy="8208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205DAE94-C176-4A1A-B17D-81AB15FCD9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2371800" y="2331160"/>
                <a:ext cx="30816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C2D2B92-DBBD-4AD2-9DFD-55D537096A4B}"/>
                  </a:ext>
                </a:extLst>
              </p14:cNvPr>
              <p14:cNvContentPartPr/>
              <p14:nvPr/>
            </p14:nvContentPartPr>
            <p14:xfrm>
              <a:off x="3750600" y="2277160"/>
              <a:ext cx="394560" cy="1339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C2D2B92-DBBD-4AD2-9DFD-55D537096A4B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732960" y="2241520"/>
                <a:ext cx="43020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72529A40-6EB1-4A3B-BF2B-3CE2E1815F33}"/>
                  </a:ext>
                </a:extLst>
              </p14:cNvPr>
              <p14:cNvContentPartPr/>
              <p14:nvPr/>
            </p14:nvContentPartPr>
            <p14:xfrm>
              <a:off x="2393760" y="2580280"/>
              <a:ext cx="388440" cy="6822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72529A40-6EB1-4A3B-BF2B-3CE2E1815F33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2375760" y="2562280"/>
                <a:ext cx="424080" cy="71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6B9E427-FEBF-4905-B35A-CDEFC16B79E4}"/>
                  </a:ext>
                </a:extLst>
              </p14:cNvPr>
              <p14:cNvContentPartPr/>
              <p14:nvPr/>
            </p14:nvContentPartPr>
            <p14:xfrm>
              <a:off x="3162360" y="2499280"/>
              <a:ext cx="627120" cy="6181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6B9E427-FEBF-4905-B35A-CDEFC16B79E4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144360" y="2481280"/>
                <a:ext cx="662760" cy="65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AF87D14D-0E71-4296-B9EB-5AEA78EEF574}"/>
                  </a:ext>
                </a:extLst>
              </p14:cNvPr>
              <p14:cNvContentPartPr/>
              <p14:nvPr/>
            </p14:nvContentPartPr>
            <p14:xfrm>
              <a:off x="1307640" y="3565960"/>
              <a:ext cx="299160" cy="5295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AF87D14D-0E71-4296-B9EB-5AEA78EEF574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289640" y="3547960"/>
                <a:ext cx="334800" cy="56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0143B76D-D331-400B-9F8F-67281C08E17C}"/>
                  </a:ext>
                </a:extLst>
              </p14:cNvPr>
              <p14:cNvContentPartPr/>
              <p14:nvPr/>
            </p14:nvContentPartPr>
            <p14:xfrm>
              <a:off x="3848520" y="3560560"/>
              <a:ext cx="83160" cy="219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0143B76D-D331-400B-9F8F-67281C08E17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3830880" y="3542920"/>
                <a:ext cx="11880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BA75908-040A-4482-80BA-BE18F9885CF4}"/>
                  </a:ext>
                </a:extLst>
              </p14:cNvPr>
              <p14:cNvContentPartPr/>
              <p14:nvPr/>
            </p14:nvContentPartPr>
            <p14:xfrm>
              <a:off x="2488800" y="4612480"/>
              <a:ext cx="360" cy="1753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BA75908-040A-4482-80BA-BE18F9885CF4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471160" y="4594480"/>
                <a:ext cx="3600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1FDCDFC-721B-4D1E-A31A-44C7BD1C3273}"/>
                  </a:ext>
                </a:extLst>
              </p14:cNvPr>
              <p14:cNvContentPartPr/>
              <p14:nvPr/>
            </p14:nvContentPartPr>
            <p14:xfrm>
              <a:off x="2417880" y="4439680"/>
              <a:ext cx="36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1FDCDFC-721B-4D1E-A31A-44C7BD1C3273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400240" y="44216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29B4F0A0-3519-4F37-A6EC-F603E32F83B0}"/>
                  </a:ext>
                </a:extLst>
              </p14:cNvPr>
              <p14:cNvContentPartPr/>
              <p14:nvPr/>
            </p14:nvContentPartPr>
            <p14:xfrm>
              <a:off x="4770120" y="3992560"/>
              <a:ext cx="15120" cy="3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29B4F0A0-3519-4F37-A6EC-F603E32F83B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752480" y="3974560"/>
                <a:ext cx="507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F1C8DD3-7581-48B9-8B08-C1169E87FEC8}"/>
                  </a:ext>
                </a:extLst>
              </p14:cNvPr>
              <p14:cNvContentPartPr/>
              <p14:nvPr/>
            </p14:nvContentPartPr>
            <p14:xfrm>
              <a:off x="4774800" y="4067440"/>
              <a:ext cx="526680" cy="23148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F1C8DD3-7581-48B9-8B08-C1169E87FEC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4757160" y="4049800"/>
                <a:ext cx="56232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E8102CF0-5CA9-4089-8DCD-86F4C58D56C5}"/>
                  </a:ext>
                </a:extLst>
              </p14:cNvPr>
              <p14:cNvContentPartPr/>
              <p14:nvPr/>
            </p14:nvContentPartPr>
            <p14:xfrm>
              <a:off x="3799200" y="3978880"/>
              <a:ext cx="843120" cy="5832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E8102CF0-5CA9-4089-8DCD-86F4C58D56C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3781200" y="3960891"/>
                <a:ext cx="878760" cy="6188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B4D6F64-3CC4-489C-828B-6AFCE5C96D7E}"/>
                  </a:ext>
                </a:extLst>
              </p14:cNvPr>
              <p14:cNvContentPartPr/>
              <p14:nvPr/>
            </p14:nvContentPartPr>
            <p14:xfrm>
              <a:off x="2610840" y="4338160"/>
              <a:ext cx="1068480" cy="56628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B4D6F64-3CC4-489C-828B-6AFCE5C96D7E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592840" y="4320160"/>
                <a:ext cx="1104120" cy="60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9E2F4DA7-A1D5-4016-BD10-748B3AE1C5EF}"/>
                  </a:ext>
                </a:extLst>
              </p14:cNvPr>
              <p14:cNvContentPartPr/>
              <p14:nvPr/>
            </p14:nvContentPartPr>
            <p14:xfrm>
              <a:off x="4053360" y="3406120"/>
              <a:ext cx="584640" cy="2998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9E2F4DA7-A1D5-4016-BD10-748B3AE1C5E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035360" y="3388120"/>
                <a:ext cx="6202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3DD91631-3126-4F0A-B257-E43ED85450F3}"/>
                  </a:ext>
                </a:extLst>
              </p14:cNvPr>
              <p14:cNvContentPartPr/>
              <p14:nvPr/>
            </p14:nvContentPartPr>
            <p14:xfrm>
              <a:off x="1728840" y="3474520"/>
              <a:ext cx="1750680" cy="551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3DD91631-3126-4F0A-B257-E43ED85450F3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711200" y="3456880"/>
                <a:ext cx="1786320" cy="58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6CEA9B17-CF06-4982-95AF-8378BB655378}"/>
                  </a:ext>
                </a:extLst>
              </p14:cNvPr>
              <p14:cNvContentPartPr/>
              <p14:nvPr/>
            </p14:nvContentPartPr>
            <p14:xfrm>
              <a:off x="5572920" y="3078160"/>
              <a:ext cx="45720" cy="12636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6CEA9B17-CF06-4982-95AF-8378BB655378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5554920" y="3060520"/>
                <a:ext cx="81360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3F2BA01-D4E0-443C-A2B4-47EBBAD2EBE2}"/>
                  </a:ext>
                </a:extLst>
              </p14:cNvPr>
              <p14:cNvContentPartPr/>
              <p14:nvPr/>
            </p14:nvContentPartPr>
            <p14:xfrm>
              <a:off x="6404160" y="3088240"/>
              <a:ext cx="37440" cy="1083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3F2BA01-D4E0-443C-A2B4-47EBBAD2EBE2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386160" y="3070240"/>
                <a:ext cx="7308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275B1C3E-63D0-4F17-875B-50E1A7A40CC9}"/>
                  </a:ext>
                </a:extLst>
              </p14:cNvPr>
              <p14:cNvContentPartPr/>
              <p14:nvPr/>
            </p14:nvContentPartPr>
            <p14:xfrm>
              <a:off x="5787120" y="3069880"/>
              <a:ext cx="502200" cy="57852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275B1C3E-63D0-4F17-875B-50E1A7A40CC9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5769107" y="3051891"/>
                <a:ext cx="537866" cy="6141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A486B32A-37BA-4523-8E4C-79B4D0A17AFC}"/>
                  </a:ext>
                </a:extLst>
              </p14:cNvPr>
              <p14:cNvContentPartPr/>
              <p14:nvPr/>
            </p14:nvContentPartPr>
            <p14:xfrm>
              <a:off x="4967760" y="3199120"/>
              <a:ext cx="457560" cy="38412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A486B32A-37BA-4523-8E4C-79B4D0A17AFC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950120" y="3181480"/>
                <a:ext cx="493200" cy="419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4395407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6665426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8990235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762968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9479243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4081791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04903771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1086512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99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14:cNvPr>
              <p14:cNvContentPartPr/>
              <p14:nvPr/>
            </p14:nvContentPartPr>
            <p14:xfrm>
              <a:off x="3325080" y="4795000"/>
              <a:ext cx="57960" cy="116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3307440" y="4777360"/>
                <a:ext cx="936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14:cNvPr>
              <p14:cNvContentPartPr/>
              <p14:nvPr/>
            </p14:nvContentPartPr>
            <p14:xfrm>
              <a:off x="3718200" y="4490080"/>
              <a:ext cx="1072440" cy="377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700206" y="4472440"/>
                <a:ext cx="1108068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14:cNvPr>
              <p14:cNvContentPartPr/>
              <p14:nvPr/>
            </p14:nvContentPartPr>
            <p14:xfrm>
              <a:off x="4998360" y="4656040"/>
              <a:ext cx="417960" cy="31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980720" y="4638040"/>
                <a:ext cx="45360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14:cNvPr>
              <p14:cNvContentPartPr/>
              <p14:nvPr/>
            </p14:nvContentPartPr>
            <p14:xfrm>
              <a:off x="6309120" y="4634080"/>
              <a:ext cx="237600" cy="259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291120" y="4616080"/>
                <a:ext cx="27324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14:cNvPr>
              <p14:cNvContentPartPr/>
              <p14:nvPr/>
            </p14:nvContentPartPr>
            <p14:xfrm>
              <a:off x="5587680" y="4642720"/>
              <a:ext cx="624240" cy="337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570040" y="4624739"/>
                <a:ext cx="659880" cy="3732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14:cNvPr>
              <p14:cNvContentPartPr/>
              <p14:nvPr/>
            </p14:nvContentPartPr>
            <p14:xfrm>
              <a:off x="6684960" y="4557040"/>
              <a:ext cx="1029960" cy="4122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666960" y="4539056"/>
                <a:ext cx="1065600" cy="4478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14:cNvPr>
              <p14:cNvContentPartPr/>
              <p14:nvPr/>
            </p14:nvContentPartPr>
            <p14:xfrm>
              <a:off x="7802040" y="4509520"/>
              <a:ext cx="83520" cy="4269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784040" y="4491880"/>
                <a:ext cx="11916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14:cNvPr>
              <p14:cNvContentPartPr/>
              <p14:nvPr/>
            </p14:nvContentPartPr>
            <p14:xfrm>
              <a:off x="7974120" y="4522120"/>
              <a:ext cx="72360" cy="40428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956120" y="4504480"/>
                <a:ext cx="1080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14:cNvPr>
              <p14:cNvContentPartPr/>
              <p14:nvPr/>
            </p14:nvContentPartPr>
            <p14:xfrm>
              <a:off x="8137560" y="4660360"/>
              <a:ext cx="76680" cy="1839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119560" y="4642720"/>
                <a:ext cx="11232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14:cNvPr>
              <p14:cNvContentPartPr/>
              <p14:nvPr/>
            </p14:nvContentPartPr>
            <p14:xfrm>
              <a:off x="8328360" y="4454080"/>
              <a:ext cx="653400" cy="4687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310710" y="4436440"/>
                <a:ext cx="689060" cy="504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8123012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14:cNvPr>
              <p14:cNvContentPartPr/>
              <p14:nvPr/>
            </p14:nvContentPartPr>
            <p14:xfrm>
              <a:off x="3325080" y="4795000"/>
              <a:ext cx="57960" cy="116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3307440" y="4777360"/>
                <a:ext cx="936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14:cNvPr>
              <p14:cNvContentPartPr/>
              <p14:nvPr/>
            </p14:nvContentPartPr>
            <p14:xfrm>
              <a:off x="3718200" y="4490080"/>
              <a:ext cx="1072440" cy="377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700206" y="4472440"/>
                <a:ext cx="1108068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14:cNvPr>
              <p14:cNvContentPartPr/>
              <p14:nvPr/>
            </p14:nvContentPartPr>
            <p14:xfrm>
              <a:off x="4998360" y="4656040"/>
              <a:ext cx="417960" cy="31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980720" y="4638040"/>
                <a:ext cx="45360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14:cNvPr>
              <p14:cNvContentPartPr/>
              <p14:nvPr/>
            </p14:nvContentPartPr>
            <p14:xfrm>
              <a:off x="6309120" y="4634080"/>
              <a:ext cx="237600" cy="259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291120" y="4616080"/>
                <a:ext cx="27324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14:cNvPr>
              <p14:cNvContentPartPr/>
              <p14:nvPr/>
            </p14:nvContentPartPr>
            <p14:xfrm>
              <a:off x="5587680" y="4642720"/>
              <a:ext cx="624240" cy="337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570040" y="4624739"/>
                <a:ext cx="659880" cy="3732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14:cNvPr>
              <p14:cNvContentPartPr/>
              <p14:nvPr/>
            </p14:nvContentPartPr>
            <p14:xfrm>
              <a:off x="6684960" y="4557040"/>
              <a:ext cx="1029960" cy="4122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666960" y="4539056"/>
                <a:ext cx="1065600" cy="4478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14:cNvPr>
              <p14:cNvContentPartPr/>
              <p14:nvPr/>
            </p14:nvContentPartPr>
            <p14:xfrm>
              <a:off x="7802040" y="4509520"/>
              <a:ext cx="83520" cy="4269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784040" y="4491880"/>
                <a:ext cx="11916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14:cNvPr>
              <p14:cNvContentPartPr/>
              <p14:nvPr/>
            </p14:nvContentPartPr>
            <p14:xfrm>
              <a:off x="7974120" y="4522120"/>
              <a:ext cx="72360" cy="40428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956120" y="4504480"/>
                <a:ext cx="1080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14:cNvPr>
              <p14:cNvContentPartPr/>
              <p14:nvPr/>
            </p14:nvContentPartPr>
            <p14:xfrm>
              <a:off x="8137560" y="4660360"/>
              <a:ext cx="76680" cy="1839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119560" y="4642720"/>
                <a:ext cx="11232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14:cNvPr>
              <p14:cNvContentPartPr/>
              <p14:nvPr/>
            </p14:nvContentPartPr>
            <p14:xfrm>
              <a:off x="8328360" y="4454080"/>
              <a:ext cx="653400" cy="4687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310710" y="4436440"/>
                <a:ext cx="68906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14:cNvPr>
              <p14:cNvContentPartPr/>
              <p14:nvPr/>
            </p14:nvContentPartPr>
            <p14:xfrm>
              <a:off x="507360" y="5083720"/>
              <a:ext cx="847080" cy="4554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489720" y="5065720"/>
                <a:ext cx="882720" cy="49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14:cNvPr>
              <p14:cNvContentPartPr/>
              <p14:nvPr/>
            </p14:nvContentPartPr>
            <p14:xfrm>
              <a:off x="1594560" y="5087680"/>
              <a:ext cx="3211200" cy="5893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1576918" y="5070040"/>
                <a:ext cx="3246844" cy="624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00540348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14:cNvPr>
              <p14:cNvContentPartPr/>
              <p14:nvPr/>
            </p14:nvContentPartPr>
            <p14:xfrm>
              <a:off x="3325080" y="4795000"/>
              <a:ext cx="57960" cy="116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3307440" y="4777360"/>
                <a:ext cx="936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14:cNvPr>
              <p14:cNvContentPartPr/>
              <p14:nvPr/>
            </p14:nvContentPartPr>
            <p14:xfrm>
              <a:off x="3718200" y="4490080"/>
              <a:ext cx="1072440" cy="377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700206" y="4472440"/>
                <a:ext cx="1108068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14:cNvPr>
              <p14:cNvContentPartPr/>
              <p14:nvPr/>
            </p14:nvContentPartPr>
            <p14:xfrm>
              <a:off x="4998360" y="4656040"/>
              <a:ext cx="417960" cy="31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980720" y="4638040"/>
                <a:ext cx="45360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14:cNvPr>
              <p14:cNvContentPartPr/>
              <p14:nvPr/>
            </p14:nvContentPartPr>
            <p14:xfrm>
              <a:off x="6309120" y="4634080"/>
              <a:ext cx="237600" cy="259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291120" y="4616080"/>
                <a:ext cx="27324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14:cNvPr>
              <p14:cNvContentPartPr/>
              <p14:nvPr/>
            </p14:nvContentPartPr>
            <p14:xfrm>
              <a:off x="5587680" y="4642720"/>
              <a:ext cx="624240" cy="337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570040" y="4624739"/>
                <a:ext cx="659880" cy="3732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14:cNvPr>
              <p14:cNvContentPartPr/>
              <p14:nvPr/>
            </p14:nvContentPartPr>
            <p14:xfrm>
              <a:off x="6684960" y="4557040"/>
              <a:ext cx="1029960" cy="4122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666960" y="4539056"/>
                <a:ext cx="1065600" cy="4478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14:cNvPr>
              <p14:cNvContentPartPr/>
              <p14:nvPr/>
            </p14:nvContentPartPr>
            <p14:xfrm>
              <a:off x="7802040" y="4509520"/>
              <a:ext cx="83520" cy="4269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784040" y="4491880"/>
                <a:ext cx="11916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14:cNvPr>
              <p14:cNvContentPartPr/>
              <p14:nvPr/>
            </p14:nvContentPartPr>
            <p14:xfrm>
              <a:off x="7974120" y="4522120"/>
              <a:ext cx="72360" cy="40428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956120" y="4504480"/>
                <a:ext cx="1080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14:cNvPr>
              <p14:cNvContentPartPr/>
              <p14:nvPr/>
            </p14:nvContentPartPr>
            <p14:xfrm>
              <a:off x="8137560" y="4660360"/>
              <a:ext cx="76680" cy="1839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119560" y="4642720"/>
                <a:ext cx="11232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14:cNvPr>
              <p14:cNvContentPartPr/>
              <p14:nvPr/>
            </p14:nvContentPartPr>
            <p14:xfrm>
              <a:off x="8328360" y="4454080"/>
              <a:ext cx="653400" cy="4687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310710" y="4436440"/>
                <a:ext cx="68906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14:cNvPr>
              <p14:cNvContentPartPr/>
              <p14:nvPr/>
            </p14:nvContentPartPr>
            <p14:xfrm>
              <a:off x="507360" y="5083720"/>
              <a:ext cx="847080" cy="4554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489720" y="5065720"/>
                <a:ext cx="882720" cy="49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14:cNvPr>
              <p14:cNvContentPartPr/>
              <p14:nvPr/>
            </p14:nvContentPartPr>
            <p14:xfrm>
              <a:off x="1594560" y="5087680"/>
              <a:ext cx="3211200" cy="5893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1576918" y="5070040"/>
                <a:ext cx="3246844" cy="62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14:cNvPr>
              <p14:cNvContentPartPr/>
              <p14:nvPr/>
            </p14:nvContentPartPr>
            <p14:xfrm>
              <a:off x="5018880" y="5293600"/>
              <a:ext cx="570960" cy="2142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5000880" y="5275960"/>
                <a:ext cx="6066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14:cNvPr>
              <p14:cNvContentPartPr/>
              <p14:nvPr/>
            </p14:nvContentPartPr>
            <p14:xfrm>
              <a:off x="3210240" y="5755840"/>
              <a:ext cx="517680" cy="255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3192240" y="5738200"/>
                <a:ext cx="55332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14:cNvPr>
              <p14:cNvContentPartPr/>
              <p14:nvPr/>
            </p14:nvContentPartPr>
            <p14:xfrm>
              <a:off x="3941760" y="5729920"/>
              <a:ext cx="1021680" cy="37836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3923760" y="5711920"/>
                <a:ext cx="1057320" cy="41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14:cNvPr>
              <p14:cNvContentPartPr/>
              <p14:nvPr/>
            </p14:nvContentPartPr>
            <p14:xfrm>
              <a:off x="5089800" y="5872120"/>
              <a:ext cx="186120" cy="1630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071800" y="5854480"/>
                <a:ext cx="22176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14:cNvPr>
              <p14:cNvContentPartPr/>
              <p14:nvPr/>
            </p14:nvContentPartPr>
            <p14:xfrm>
              <a:off x="5516400" y="5750080"/>
              <a:ext cx="11160" cy="111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498400" y="5732440"/>
                <a:ext cx="468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14:cNvPr>
              <p14:cNvContentPartPr/>
              <p14:nvPr/>
            </p14:nvContentPartPr>
            <p14:xfrm>
              <a:off x="5414880" y="5912800"/>
              <a:ext cx="163080" cy="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5397240" y="5895160"/>
                <a:ext cx="1987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14:cNvPr>
              <p14:cNvContentPartPr/>
              <p14:nvPr/>
            </p14:nvContentPartPr>
            <p14:xfrm>
              <a:off x="5455560" y="5963200"/>
              <a:ext cx="143280" cy="13536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437920" y="5945560"/>
                <a:ext cx="17892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14:cNvPr>
              <p14:cNvContentPartPr/>
              <p14:nvPr/>
            </p14:nvContentPartPr>
            <p14:xfrm>
              <a:off x="5739960" y="5662600"/>
              <a:ext cx="1107720" cy="3747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721960" y="5644600"/>
                <a:ext cx="1143360" cy="410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724501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14:cNvPr>
              <p14:cNvContentPartPr/>
              <p14:nvPr/>
            </p14:nvContentPartPr>
            <p14:xfrm>
              <a:off x="3325080" y="4795000"/>
              <a:ext cx="57960" cy="116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3307440" y="4777360"/>
                <a:ext cx="936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14:cNvPr>
              <p14:cNvContentPartPr/>
              <p14:nvPr/>
            </p14:nvContentPartPr>
            <p14:xfrm>
              <a:off x="3718200" y="4490080"/>
              <a:ext cx="1072440" cy="377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700206" y="4472440"/>
                <a:ext cx="1108068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14:cNvPr>
              <p14:cNvContentPartPr/>
              <p14:nvPr/>
            </p14:nvContentPartPr>
            <p14:xfrm>
              <a:off x="4998360" y="4656040"/>
              <a:ext cx="417960" cy="31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980720" y="4638040"/>
                <a:ext cx="45360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14:cNvPr>
              <p14:cNvContentPartPr/>
              <p14:nvPr/>
            </p14:nvContentPartPr>
            <p14:xfrm>
              <a:off x="6309120" y="4634080"/>
              <a:ext cx="237600" cy="259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291120" y="4616080"/>
                <a:ext cx="27324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14:cNvPr>
              <p14:cNvContentPartPr/>
              <p14:nvPr/>
            </p14:nvContentPartPr>
            <p14:xfrm>
              <a:off x="5587680" y="4642720"/>
              <a:ext cx="624240" cy="337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570040" y="4624739"/>
                <a:ext cx="659880" cy="3732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14:cNvPr>
              <p14:cNvContentPartPr/>
              <p14:nvPr/>
            </p14:nvContentPartPr>
            <p14:xfrm>
              <a:off x="6684960" y="4557040"/>
              <a:ext cx="1029960" cy="4122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666960" y="4539056"/>
                <a:ext cx="1065600" cy="4478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14:cNvPr>
              <p14:cNvContentPartPr/>
              <p14:nvPr/>
            </p14:nvContentPartPr>
            <p14:xfrm>
              <a:off x="7802040" y="4509520"/>
              <a:ext cx="83520" cy="4269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784040" y="4491880"/>
                <a:ext cx="11916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14:cNvPr>
              <p14:cNvContentPartPr/>
              <p14:nvPr/>
            </p14:nvContentPartPr>
            <p14:xfrm>
              <a:off x="7974120" y="4522120"/>
              <a:ext cx="72360" cy="40428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956120" y="4504480"/>
                <a:ext cx="1080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14:cNvPr>
              <p14:cNvContentPartPr/>
              <p14:nvPr/>
            </p14:nvContentPartPr>
            <p14:xfrm>
              <a:off x="8137560" y="4660360"/>
              <a:ext cx="76680" cy="1839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119560" y="4642720"/>
                <a:ext cx="11232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14:cNvPr>
              <p14:cNvContentPartPr/>
              <p14:nvPr/>
            </p14:nvContentPartPr>
            <p14:xfrm>
              <a:off x="8328360" y="4454080"/>
              <a:ext cx="653400" cy="4687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310710" y="4436440"/>
                <a:ext cx="68906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14:cNvPr>
              <p14:cNvContentPartPr/>
              <p14:nvPr/>
            </p14:nvContentPartPr>
            <p14:xfrm>
              <a:off x="507360" y="5083720"/>
              <a:ext cx="847080" cy="4554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489720" y="5065720"/>
                <a:ext cx="882720" cy="49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14:cNvPr>
              <p14:cNvContentPartPr/>
              <p14:nvPr/>
            </p14:nvContentPartPr>
            <p14:xfrm>
              <a:off x="1594560" y="5087680"/>
              <a:ext cx="3211200" cy="5893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1576918" y="5070040"/>
                <a:ext cx="3246844" cy="62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14:cNvPr>
              <p14:cNvContentPartPr/>
              <p14:nvPr/>
            </p14:nvContentPartPr>
            <p14:xfrm>
              <a:off x="5018880" y="5293600"/>
              <a:ext cx="570960" cy="2142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5000880" y="5275960"/>
                <a:ext cx="6066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14:cNvPr>
              <p14:cNvContentPartPr/>
              <p14:nvPr/>
            </p14:nvContentPartPr>
            <p14:xfrm>
              <a:off x="3210240" y="5755840"/>
              <a:ext cx="517680" cy="255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3192240" y="5738200"/>
                <a:ext cx="55332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14:cNvPr>
              <p14:cNvContentPartPr/>
              <p14:nvPr/>
            </p14:nvContentPartPr>
            <p14:xfrm>
              <a:off x="3941760" y="5729920"/>
              <a:ext cx="1021680" cy="37836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3923760" y="5711920"/>
                <a:ext cx="1057320" cy="41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14:cNvPr>
              <p14:cNvContentPartPr/>
              <p14:nvPr/>
            </p14:nvContentPartPr>
            <p14:xfrm>
              <a:off x="5089800" y="5872120"/>
              <a:ext cx="186120" cy="1630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071800" y="5854480"/>
                <a:ext cx="22176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14:cNvPr>
              <p14:cNvContentPartPr/>
              <p14:nvPr/>
            </p14:nvContentPartPr>
            <p14:xfrm>
              <a:off x="5516400" y="5750080"/>
              <a:ext cx="11160" cy="111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498400" y="5732440"/>
                <a:ext cx="468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14:cNvPr>
              <p14:cNvContentPartPr/>
              <p14:nvPr/>
            </p14:nvContentPartPr>
            <p14:xfrm>
              <a:off x="5414880" y="5912800"/>
              <a:ext cx="163080" cy="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5397240" y="5895160"/>
                <a:ext cx="1987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14:cNvPr>
              <p14:cNvContentPartPr/>
              <p14:nvPr/>
            </p14:nvContentPartPr>
            <p14:xfrm>
              <a:off x="5455560" y="5963200"/>
              <a:ext cx="143280" cy="13536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437920" y="5945560"/>
                <a:ext cx="17892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14:cNvPr>
              <p14:cNvContentPartPr/>
              <p14:nvPr/>
            </p14:nvContentPartPr>
            <p14:xfrm>
              <a:off x="5739960" y="5662600"/>
              <a:ext cx="1107720" cy="3747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721960" y="5644600"/>
                <a:ext cx="1143360" cy="41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C4DCAC2-EE16-42E4-BCA9-AA2C87A9760E}"/>
                  </a:ext>
                </a:extLst>
              </p14:cNvPr>
              <p14:cNvContentPartPr/>
              <p14:nvPr/>
            </p14:nvContentPartPr>
            <p14:xfrm>
              <a:off x="1229160" y="6136360"/>
              <a:ext cx="2102040" cy="3445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C4DCAC2-EE16-42E4-BCA9-AA2C87A9760E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211160" y="6118360"/>
                <a:ext cx="21376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F852F12-AB49-4791-91DC-E6A0DF68974C}"/>
                  </a:ext>
                </a:extLst>
              </p14:cNvPr>
              <p14:cNvContentPartPr/>
              <p14:nvPr/>
            </p14:nvContentPartPr>
            <p14:xfrm>
              <a:off x="3599760" y="6166600"/>
              <a:ext cx="1204560" cy="4176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F852F12-AB49-4791-91DC-E6A0DF68974C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3581765" y="6148616"/>
                <a:ext cx="1240189" cy="45320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6699010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14:cNvPr>
              <p14:cNvContentPartPr/>
              <p14:nvPr/>
            </p14:nvContentPartPr>
            <p14:xfrm>
              <a:off x="5733840" y="256480"/>
              <a:ext cx="108360" cy="4939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AB7883EF-74EB-4E7F-83F5-3B986DDEDF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715840" y="238840"/>
                <a:ext cx="14400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14:cNvPr>
              <p14:cNvContentPartPr/>
              <p14:nvPr/>
            </p14:nvContentPartPr>
            <p14:xfrm>
              <a:off x="822720" y="98800"/>
              <a:ext cx="4805640" cy="6804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079DF51-D622-46D7-8CE6-36CCA52078D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5080" y="81151"/>
                <a:ext cx="4841280" cy="7160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14:cNvPr>
              <p14:cNvContentPartPr/>
              <p14:nvPr/>
            </p14:nvContentPartPr>
            <p14:xfrm>
              <a:off x="6065040" y="212920"/>
              <a:ext cx="1595520" cy="62712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1DEE371-80AA-4D76-A0F7-4D900B04807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047400" y="194920"/>
                <a:ext cx="1631160" cy="66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14:cNvPr>
              <p14:cNvContentPartPr/>
              <p14:nvPr/>
            </p14:nvContentPartPr>
            <p14:xfrm>
              <a:off x="7924800" y="233080"/>
              <a:ext cx="220680" cy="4809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AE1C96A3-6F05-43F6-814D-E14C69F4939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906800" y="215440"/>
                <a:ext cx="256320" cy="51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14:cNvPr>
              <p14:cNvContentPartPr/>
              <p14:nvPr/>
            </p14:nvContentPartPr>
            <p14:xfrm>
              <a:off x="477120" y="975040"/>
              <a:ext cx="152280" cy="2372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19EB05A-10F4-43BF-91FC-778694CC04CB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59480" y="957400"/>
                <a:ext cx="18792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14:cNvPr>
              <p14:cNvContentPartPr/>
              <p14:nvPr/>
            </p14:nvContentPartPr>
            <p14:xfrm>
              <a:off x="792120" y="1007080"/>
              <a:ext cx="154080" cy="19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741105-74B2-462F-92F2-0B027B57C13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74120" y="989440"/>
                <a:ext cx="1897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14:cNvPr>
              <p14:cNvContentPartPr/>
              <p14:nvPr/>
            </p14:nvContentPartPr>
            <p14:xfrm>
              <a:off x="782040" y="1117240"/>
              <a:ext cx="186120" cy="6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58DD869B-DB99-4F68-9617-2AF3E963358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64400" y="1099240"/>
                <a:ext cx="22176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14:cNvPr>
              <p14:cNvContentPartPr/>
              <p14:nvPr/>
            </p14:nvContentPartPr>
            <p14:xfrm>
              <a:off x="1178400" y="985120"/>
              <a:ext cx="175680" cy="1994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B3C9C1E0-0367-420A-AB29-3CC597167B7F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160400" y="967120"/>
                <a:ext cx="2113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14:cNvPr>
              <p14:cNvContentPartPr/>
              <p14:nvPr/>
            </p14:nvContentPartPr>
            <p14:xfrm>
              <a:off x="1167960" y="831400"/>
              <a:ext cx="194040" cy="421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AB335EC-19DC-4048-AA54-C960BBE71A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50320" y="813760"/>
                <a:ext cx="22968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14:cNvPr>
              <p14:cNvContentPartPr/>
              <p14:nvPr/>
            </p14:nvContentPartPr>
            <p14:xfrm>
              <a:off x="1147800" y="731320"/>
              <a:ext cx="236520" cy="1008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35FFA8C5-0F20-4B52-A576-3393BC48EBB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129800" y="713320"/>
                <a:ext cx="27216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14:cNvPr>
              <p14:cNvContentPartPr/>
              <p14:nvPr/>
            </p14:nvContentPartPr>
            <p14:xfrm>
              <a:off x="385680" y="757600"/>
              <a:ext cx="230760" cy="651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8BE3B8E-C20C-4FFC-8C8C-3C5F21B63B1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8040" y="739960"/>
                <a:ext cx="2664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14:cNvPr>
              <p14:cNvContentPartPr/>
              <p14:nvPr/>
            </p14:nvContentPartPr>
            <p14:xfrm>
              <a:off x="1848720" y="924280"/>
              <a:ext cx="193680" cy="2408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9ED252A-2348-4501-A6EA-5FDE3E5200D6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31080" y="906640"/>
                <a:ext cx="229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14:cNvPr>
              <p14:cNvContentPartPr/>
              <p14:nvPr/>
            </p14:nvContentPartPr>
            <p14:xfrm>
              <a:off x="1543800" y="934360"/>
              <a:ext cx="127080" cy="21564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27C9DE-E420-40E5-9495-44930A03C55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526160" y="916720"/>
                <a:ext cx="16272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14:cNvPr>
              <p14:cNvContentPartPr/>
              <p14:nvPr/>
            </p14:nvContentPartPr>
            <p14:xfrm>
              <a:off x="2219880" y="853000"/>
              <a:ext cx="35640" cy="41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437342D7-2FA1-4130-94CA-F313560BBEE8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202240" y="835000"/>
                <a:ext cx="7128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14:cNvPr>
              <p14:cNvContentPartPr/>
              <p14:nvPr/>
            </p14:nvContentPartPr>
            <p14:xfrm>
              <a:off x="1777800" y="772000"/>
              <a:ext cx="244080" cy="406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EF8E2950-5F5E-423F-AA73-B830287E1C6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759800" y="754360"/>
                <a:ext cx="27972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14:cNvPr>
              <p14:cNvContentPartPr/>
              <p14:nvPr/>
            </p14:nvContentPartPr>
            <p14:xfrm>
              <a:off x="3494640" y="853000"/>
              <a:ext cx="16200" cy="3823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EBD04E74-004E-4AE4-B5F6-A82C91715BD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476640" y="835000"/>
                <a:ext cx="5184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14:cNvPr>
              <p14:cNvContentPartPr/>
              <p14:nvPr/>
            </p14:nvContentPartPr>
            <p14:xfrm>
              <a:off x="3637200" y="790000"/>
              <a:ext cx="856080" cy="4726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390612DE-DF9F-4B6F-B8CD-0400499C9EBB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619200" y="772000"/>
                <a:ext cx="891720" cy="50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14:cNvPr>
              <p14:cNvContentPartPr/>
              <p14:nvPr/>
            </p14:nvContentPartPr>
            <p14:xfrm>
              <a:off x="5910240" y="1021480"/>
              <a:ext cx="17640" cy="5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E237897-F565-4494-8810-A9EFBE1CC2D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92600" y="1003480"/>
                <a:ext cx="532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14:cNvPr>
              <p14:cNvContentPartPr/>
              <p14:nvPr/>
            </p14:nvContentPartPr>
            <p14:xfrm>
              <a:off x="6339360" y="690640"/>
              <a:ext cx="164160" cy="306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47425A3-EC2A-43B1-909C-1548F633D3E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321360" y="672640"/>
                <a:ext cx="199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14:cNvPr>
              <p14:cNvContentPartPr/>
              <p14:nvPr/>
            </p14:nvContentPartPr>
            <p14:xfrm>
              <a:off x="6684960" y="954880"/>
              <a:ext cx="190080" cy="115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6FB5EA05-888A-490E-9FB0-221D8585D3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666960" y="936880"/>
                <a:ext cx="225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14:cNvPr>
              <p14:cNvContentPartPr/>
              <p14:nvPr/>
            </p14:nvContentPartPr>
            <p14:xfrm>
              <a:off x="6063600" y="789280"/>
              <a:ext cx="431640" cy="371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C6515C4-EA39-4B11-A705-DBFA204C3DD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45960" y="771280"/>
                <a:ext cx="467280" cy="40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14:cNvPr>
              <p14:cNvContentPartPr/>
              <p14:nvPr/>
            </p14:nvContentPartPr>
            <p14:xfrm>
              <a:off x="4643040" y="670120"/>
              <a:ext cx="317160" cy="516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5FF1A896-961B-42D4-B63C-C880461E1E3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625040" y="652492"/>
                <a:ext cx="352800" cy="5525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14:cNvPr>
              <p14:cNvContentPartPr/>
              <p14:nvPr/>
            </p14:nvContentPartPr>
            <p14:xfrm>
              <a:off x="5620800" y="792160"/>
              <a:ext cx="191160" cy="4100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0A0BF4BD-50F0-402B-956E-594ABF7D230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602800" y="774504"/>
                <a:ext cx="226800" cy="4457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14:cNvPr>
              <p14:cNvContentPartPr/>
              <p14:nvPr/>
            </p14:nvContentPartPr>
            <p14:xfrm>
              <a:off x="5109960" y="846880"/>
              <a:ext cx="410040" cy="293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DDDAE840-22FA-49E3-8917-9E6EABE9B12F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92304" y="829240"/>
                <a:ext cx="445711" cy="3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14:cNvPr>
              <p14:cNvContentPartPr/>
              <p14:nvPr/>
            </p14:nvContentPartPr>
            <p14:xfrm>
              <a:off x="6958920" y="741040"/>
              <a:ext cx="418320" cy="381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6D6B842-9FF3-4531-A094-0BA531D8E3B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941280" y="723400"/>
                <a:ext cx="45396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14:cNvPr>
              <p14:cNvContentPartPr/>
              <p14:nvPr/>
            </p14:nvContentPartPr>
            <p14:xfrm>
              <a:off x="2600760" y="853000"/>
              <a:ext cx="313200" cy="285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D65EB76-2D3D-4EC0-A714-695E2505DD7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82760" y="835000"/>
                <a:ext cx="34884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14:cNvPr>
              <p14:cNvContentPartPr/>
              <p14:nvPr/>
            </p14:nvContentPartPr>
            <p14:xfrm>
              <a:off x="7710960" y="802240"/>
              <a:ext cx="288360" cy="261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53A0F041-FD1F-4EE2-A789-37BD4F56B9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92960" y="784600"/>
                <a:ext cx="32400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14:cNvPr>
              <p14:cNvContentPartPr/>
              <p14:nvPr/>
            </p14:nvContentPartPr>
            <p14:xfrm>
              <a:off x="531120" y="1394800"/>
              <a:ext cx="641880" cy="3456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B09939E9-8FF3-4EC9-AF33-794D88DE3CF4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3120" y="1377160"/>
                <a:ext cx="677520" cy="38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14:cNvPr>
              <p14:cNvContentPartPr/>
              <p14:nvPr/>
            </p14:nvContentPartPr>
            <p14:xfrm>
              <a:off x="1400880" y="1452400"/>
              <a:ext cx="140400" cy="216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381432-FC8B-44B4-8FBF-D8506C898B5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382880" y="1434400"/>
                <a:ext cx="176040" cy="2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14:cNvPr>
              <p14:cNvContentPartPr/>
              <p14:nvPr/>
            </p14:nvContentPartPr>
            <p14:xfrm>
              <a:off x="1391520" y="1330360"/>
              <a:ext cx="152280" cy="8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056BE0F0-C904-4124-A0FF-DC39679B1CF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73520" y="1312360"/>
                <a:ext cx="18792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14:cNvPr>
              <p14:cNvContentPartPr/>
              <p14:nvPr/>
            </p14:nvContentPartPr>
            <p14:xfrm>
              <a:off x="1645680" y="1371400"/>
              <a:ext cx="90000" cy="94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DF2F8B1-A17E-41AD-B0C4-B5419B8057D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627680" y="1353400"/>
                <a:ext cx="1256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14:cNvPr>
              <p14:cNvContentPartPr/>
              <p14:nvPr/>
            </p14:nvContentPartPr>
            <p14:xfrm>
              <a:off x="1828560" y="1442320"/>
              <a:ext cx="141480" cy="1652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91D1B1D-219F-4BCD-8730-678D9990402B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810560" y="1424680"/>
                <a:ext cx="177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14:cNvPr>
              <p14:cNvContentPartPr/>
              <p14:nvPr/>
            </p14:nvContentPartPr>
            <p14:xfrm>
              <a:off x="2102520" y="1391560"/>
              <a:ext cx="132840" cy="2592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C3FC4ADC-224C-4C7D-AB86-2ED193BBEDF7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084880" y="1373920"/>
                <a:ext cx="16848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14:cNvPr>
              <p14:cNvContentPartPr/>
              <p14:nvPr/>
            </p14:nvContentPartPr>
            <p14:xfrm>
              <a:off x="2331480" y="1350880"/>
              <a:ext cx="46080" cy="658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4EEA415-44D8-4326-86F1-6A41AE17346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313480" y="1333240"/>
                <a:ext cx="8172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14:cNvPr>
              <p14:cNvContentPartPr/>
              <p14:nvPr/>
            </p14:nvContentPartPr>
            <p14:xfrm>
              <a:off x="2488800" y="1330720"/>
              <a:ext cx="100080" cy="1126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B8EA46C9-2681-4AF1-9DDD-58EE10B60E81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471160" y="1312720"/>
                <a:ext cx="13572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14:cNvPr>
              <p14:cNvContentPartPr/>
              <p14:nvPr/>
            </p14:nvContentPartPr>
            <p14:xfrm>
              <a:off x="2946000" y="1407760"/>
              <a:ext cx="150120" cy="199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9D0867C3-772D-4258-9DC9-2A232BDF7A08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928000" y="1390120"/>
                <a:ext cx="18576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14:cNvPr>
              <p14:cNvContentPartPr/>
              <p14:nvPr/>
            </p14:nvContentPartPr>
            <p14:xfrm>
              <a:off x="3200160" y="1401640"/>
              <a:ext cx="122400" cy="2048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B8F0BDE8-39C3-42AB-960F-7FF4F5F0186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82160" y="1384000"/>
                <a:ext cx="158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14:cNvPr>
              <p14:cNvContentPartPr/>
              <p14:nvPr/>
            </p14:nvContentPartPr>
            <p14:xfrm>
              <a:off x="3149400" y="1278160"/>
              <a:ext cx="146880" cy="62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07825552-D483-4DD6-A70C-380C2599BE9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31760" y="1260520"/>
                <a:ext cx="18252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14:cNvPr>
              <p14:cNvContentPartPr/>
              <p14:nvPr/>
            </p14:nvContentPartPr>
            <p14:xfrm>
              <a:off x="2671680" y="1462840"/>
              <a:ext cx="189000" cy="1796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6434161B-D921-4DF0-BBDA-05AD44EB381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654040" y="1444840"/>
                <a:ext cx="2246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14:cNvPr>
              <p14:cNvContentPartPr/>
              <p14:nvPr/>
            </p14:nvContentPartPr>
            <p14:xfrm>
              <a:off x="3127440" y="1198240"/>
              <a:ext cx="163080" cy="2124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31FB87F3-BA5F-42A3-A4DC-578D79E1951F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109800" y="1180240"/>
                <a:ext cx="1987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14:cNvPr>
              <p14:cNvContentPartPr/>
              <p14:nvPr/>
            </p14:nvContentPartPr>
            <p14:xfrm>
              <a:off x="3498960" y="1439440"/>
              <a:ext cx="32760" cy="3132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6DEE481E-121F-4A28-9494-5F0F6A60C23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0960" y="1421440"/>
                <a:ext cx="6840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14:cNvPr>
              <p14:cNvContentPartPr/>
              <p14:nvPr/>
            </p14:nvContentPartPr>
            <p14:xfrm>
              <a:off x="3656640" y="1386520"/>
              <a:ext cx="145440" cy="188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DA4BCAD6-47BD-4C8F-93BE-02990ED7C73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639000" y="1368880"/>
                <a:ext cx="1810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14:cNvPr>
              <p14:cNvContentPartPr/>
              <p14:nvPr/>
            </p14:nvContentPartPr>
            <p14:xfrm>
              <a:off x="3596520" y="1277440"/>
              <a:ext cx="173520" cy="421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223F3CDD-4AD4-46C1-8EF5-933BE0609845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578520" y="1259440"/>
                <a:ext cx="20916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14:cNvPr>
              <p14:cNvContentPartPr/>
              <p14:nvPr/>
            </p14:nvContentPartPr>
            <p14:xfrm>
              <a:off x="3921960" y="1290040"/>
              <a:ext cx="71280" cy="63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88FB96C-B27C-4117-A5CB-96CE7A656C87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903960" y="1272040"/>
                <a:ext cx="1069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14:cNvPr>
              <p14:cNvContentPartPr/>
              <p14:nvPr/>
            </p14:nvContentPartPr>
            <p14:xfrm>
              <a:off x="4205640" y="1469680"/>
              <a:ext cx="356760" cy="2365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CE1E08E-C024-497C-A7A8-D9BA65D4144E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188000" y="1452040"/>
                <a:ext cx="39240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14:cNvPr>
              <p14:cNvContentPartPr/>
              <p14:nvPr/>
            </p14:nvContentPartPr>
            <p14:xfrm>
              <a:off x="4713960" y="1514320"/>
              <a:ext cx="129960" cy="1641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A2C2570-54E2-4135-BA5F-B99B2743A2A2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696320" y="1496320"/>
                <a:ext cx="165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14:cNvPr>
              <p14:cNvContentPartPr/>
              <p14:nvPr/>
            </p14:nvContentPartPr>
            <p14:xfrm>
              <a:off x="5902680" y="535480"/>
              <a:ext cx="88560" cy="95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CAE221FE-1F67-4295-9D94-F0D01F7D613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85040" y="517480"/>
                <a:ext cx="12420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14:cNvPr>
              <p14:cNvContentPartPr/>
              <p14:nvPr/>
            </p14:nvContentPartPr>
            <p14:xfrm>
              <a:off x="5851560" y="324520"/>
              <a:ext cx="153360" cy="1530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3A05F43F-AF88-4FCC-A562-66229C49B52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833920" y="306838"/>
                <a:ext cx="189000" cy="1887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14:cNvPr>
              <p14:cNvContentPartPr/>
              <p14:nvPr/>
            </p14:nvContentPartPr>
            <p14:xfrm>
              <a:off x="355080" y="2003200"/>
              <a:ext cx="541440" cy="271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27F48474-C407-44A7-B958-57E89C04AAB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37080" y="1985200"/>
                <a:ext cx="577080" cy="30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14:cNvPr>
              <p14:cNvContentPartPr/>
              <p14:nvPr/>
            </p14:nvContentPartPr>
            <p14:xfrm>
              <a:off x="1054200" y="1919680"/>
              <a:ext cx="826200" cy="43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CDCECCEE-0DC5-45FF-9F3D-DD0B78A2EFF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036208" y="1902040"/>
                <a:ext cx="861824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14:cNvPr>
              <p14:cNvContentPartPr/>
              <p14:nvPr/>
            </p14:nvContentPartPr>
            <p14:xfrm>
              <a:off x="2671680" y="2026600"/>
              <a:ext cx="252360" cy="253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ED88EC4A-DEAE-4749-BD53-4EDC2F6D09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654015" y="2008600"/>
                <a:ext cx="288051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14:cNvPr>
              <p14:cNvContentPartPr/>
              <p14:nvPr/>
            </p14:nvContentPartPr>
            <p14:xfrm>
              <a:off x="3393120" y="1990960"/>
              <a:ext cx="300960" cy="21528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5D63FA8-C3CA-4941-B6D0-03D3049CAB9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375480" y="1973290"/>
                <a:ext cx="336600" cy="2509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14:cNvPr>
              <p14:cNvContentPartPr/>
              <p14:nvPr/>
            </p14:nvContentPartPr>
            <p14:xfrm>
              <a:off x="3047520" y="2021560"/>
              <a:ext cx="244440" cy="2304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48203FBC-5EB8-48F4-8119-AEEDD062C34B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29854" y="2003588"/>
                <a:ext cx="280133" cy="2659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14:cNvPr>
              <p14:cNvContentPartPr/>
              <p14:nvPr/>
            </p14:nvContentPartPr>
            <p14:xfrm>
              <a:off x="3982440" y="1911040"/>
              <a:ext cx="132480" cy="49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4250A863-EED1-47C3-AF47-D9335736C7F1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964440" y="1893040"/>
                <a:ext cx="16812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14:cNvPr>
              <p14:cNvContentPartPr/>
              <p14:nvPr/>
            </p14:nvContentPartPr>
            <p14:xfrm>
              <a:off x="3779040" y="2036680"/>
              <a:ext cx="358920" cy="22104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46F3AE63-DDDF-4070-B0A8-8CB4EFCEBE0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61400" y="2018680"/>
                <a:ext cx="39456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14:cNvPr>
              <p14:cNvContentPartPr/>
              <p14:nvPr/>
            </p14:nvContentPartPr>
            <p14:xfrm>
              <a:off x="3972360" y="1818160"/>
              <a:ext cx="185400" cy="1080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2F2FFE37-4309-4396-B6F4-1D39D7FA242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954360" y="1800520"/>
                <a:ext cx="2210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14:cNvPr>
              <p14:cNvContentPartPr/>
              <p14:nvPr/>
            </p14:nvContentPartPr>
            <p14:xfrm>
              <a:off x="4322640" y="2092480"/>
              <a:ext cx="5760" cy="504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E87D1F0F-8085-4F94-A923-A3F0264B38D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304640" y="2074840"/>
                <a:ext cx="414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14:cNvPr>
              <p14:cNvContentPartPr/>
              <p14:nvPr/>
            </p14:nvContentPartPr>
            <p14:xfrm>
              <a:off x="4439640" y="1990960"/>
              <a:ext cx="145080" cy="18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C4F5ACE0-EF10-4DEF-B9DC-1C5E2E39BD6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422000" y="1973320"/>
                <a:ext cx="18072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14:cNvPr>
              <p14:cNvContentPartPr/>
              <p14:nvPr/>
            </p14:nvContentPartPr>
            <p14:xfrm>
              <a:off x="4429200" y="1867480"/>
              <a:ext cx="155880" cy="4248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B01EB033-FFF1-40CC-A337-DEE108B772B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411560" y="1849840"/>
                <a:ext cx="19152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14:cNvPr>
              <p14:cNvContentPartPr/>
              <p14:nvPr/>
            </p14:nvContentPartPr>
            <p14:xfrm>
              <a:off x="2004960" y="1919680"/>
              <a:ext cx="563760" cy="426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6DC8C23-174D-47BB-A62D-C2F3C53C5B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86960" y="1902040"/>
                <a:ext cx="599400" cy="46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14:cNvPr>
              <p14:cNvContentPartPr/>
              <p14:nvPr/>
            </p14:nvContentPartPr>
            <p14:xfrm>
              <a:off x="4746000" y="1838680"/>
              <a:ext cx="151560" cy="33264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C35FD7E3-44DD-41B3-9888-244529229F1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728360" y="1821040"/>
                <a:ext cx="18720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14:cNvPr>
              <p14:cNvContentPartPr/>
              <p14:nvPr/>
            </p14:nvContentPartPr>
            <p14:xfrm>
              <a:off x="6006720" y="1859200"/>
              <a:ext cx="38520" cy="806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9C277FCC-94D8-4489-B0BB-3DBBDFA20922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988720" y="1841200"/>
                <a:ext cx="74160" cy="11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14:cNvPr>
              <p14:cNvContentPartPr/>
              <p14:nvPr/>
            </p14:nvContentPartPr>
            <p14:xfrm>
              <a:off x="5469960" y="1899880"/>
              <a:ext cx="408960" cy="48348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00D8E2BE-81E7-4D8A-89F2-F220F07C6AD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5451960" y="1881880"/>
                <a:ext cx="444600" cy="51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14:cNvPr>
              <p14:cNvContentPartPr/>
              <p14:nvPr/>
            </p14:nvContentPartPr>
            <p14:xfrm>
              <a:off x="5013480" y="1891240"/>
              <a:ext cx="347760" cy="29484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49EBE3BD-78C3-46A7-8A1E-202DC5A1CB37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995480" y="1873578"/>
                <a:ext cx="383400" cy="3305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14:cNvPr>
              <p14:cNvContentPartPr/>
              <p14:nvPr/>
            </p14:nvContentPartPr>
            <p14:xfrm>
              <a:off x="6623760" y="1889440"/>
              <a:ext cx="415800" cy="3117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1A413DA5-00F6-453C-AF1D-60368E0E328E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06120" y="1871440"/>
                <a:ext cx="45144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14:cNvPr>
              <p14:cNvContentPartPr/>
              <p14:nvPr/>
            </p14:nvContentPartPr>
            <p14:xfrm>
              <a:off x="355080" y="2519080"/>
              <a:ext cx="1415160" cy="50292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C371C64A-BE67-4AF9-8DE7-0C9DB4A78139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337080" y="2501440"/>
                <a:ext cx="1450800" cy="53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14:cNvPr>
              <p14:cNvContentPartPr/>
              <p14:nvPr/>
            </p14:nvContentPartPr>
            <p14:xfrm>
              <a:off x="1896240" y="2661640"/>
              <a:ext cx="136440" cy="207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45DF9A86-46A7-4732-AC99-D38E6DEE09F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878240" y="2643640"/>
                <a:ext cx="17208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14:cNvPr>
              <p14:cNvContentPartPr/>
              <p14:nvPr/>
            </p14:nvContentPartPr>
            <p14:xfrm>
              <a:off x="1889400" y="2574880"/>
              <a:ext cx="145080" cy="792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767B89-89B3-4966-A5F3-71F31A1ABED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871760" y="2556880"/>
                <a:ext cx="1807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14:cNvPr>
              <p14:cNvContentPartPr/>
              <p14:nvPr/>
            </p14:nvContentPartPr>
            <p14:xfrm>
              <a:off x="2183880" y="2514400"/>
              <a:ext cx="1830600" cy="5306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57C2EE6A-C7BE-4C9D-A028-02EF5193734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2166237" y="2496748"/>
                <a:ext cx="1866247" cy="5663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14:cNvPr>
              <p14:cNvContentPartPr/>
              <p14:nvPr/>
            </p14:nvContentPartPr>
            <p14:xfrm>
              <a:off x="4140120" y="2600440"/>
              <a:ext cx="524520" cy="4039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D57569A1-A1CE-478A-B857-BEA1453EAF7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4122132" y="2582800"/>
                <a:ext cx="560136" cy="43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14:cNvPr>
              <p14:cNvContentPartPr/>
              <p14:nvPr/>
            </p14:nvContentPartPr>
            <p14:xfrm>
              <a:off x="4800720" y="2553640"/>
              <a:ext cx="63360" cy="3585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F0648AD6-DA22-4539-99FD-EDD0CF33E923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4782720" y="2536000"/>
                <a:ext cx="9900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14:cNvPr>
              <p14:cNvContentPartPr/>
              <p14:nvPr/>
            </p14:nvContentPartPr>
            <p14:xfrm>
              <a:off x="4967400" y="2540680"/>
              <a:ext cx="64440" cy="4064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FD2F6EA-AE0D-4985-8066-1030A1C092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949400" y="2523040"/>
                <a:ext cx="100080" cy="44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14:cNvPr>
              <p14:cNvContentPartPr/>
              <p14:nvPr/>
            </p14:nvContentPartPr>
            <p14:xfrm>
              <a:off x="5151000" y="2606200"/>
              <a:ext cx="264600" cy="2797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EC1AAACD-C799-4A93-862A-73D552BCC86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133000" y="2588537"/>
                <a:ext cx="300240" cy="3154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14:cNvPr>
              <p14:cNvContentPartPr/>
              <p14:nvPr/>
            </p14:nvContentPartPr>
            <p14:xfrm>
              <a:off x="5506320" y="2528080"/>
              <a:ext cx="1128240" cy="525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9817C60-476B-4F0F-B3F2-B46EABB75E98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88680" y="2510440"/>
                <a:ext cx="116388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14:cNvPr>
              <p14:cNvContentPartPr/>
              <p14:nvPr/>
            </p14:nvContentPartPr>
            <p14:xfrm>
              <a:off x="6745800" y="2458600"/>
              <a:ext cx="643320" cy="5580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AA16627C-2FEF-436A-A011-DC607FFC348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6728160" y="2440600"/>
                <a:ext cx="678960" cy="59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14:cNvPr>
              <p14:cNvContentPartPr/>
              <p14:nvPr/>
            </p14:nvContentPartPr>
            <p14:xfrm>
              <a:off x="7518360" y="2401360"/>
              <a:ext cx="771120" cy="55476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E48FF971-EEAF-4712-813C-29C8955E6AC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7500368" y="2383720"/>
                <a:ext cx="806743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14:cNvPr>
              <p14:cNvContentPartPr/>
              <p14:nvPr/>
            </p14:nvContentPartPr>
            <p14:xfrm>
              <a:off x="8393160" y="2440240"/>
              <a:ext cx="639360" cy="48060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143C61E-17AF-4C7D-84A3-1AB0CA190054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375160" y="2422600"/>
                <a:ext cx="6750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14:cNvPr>
              <p14:cNvContentPartPr/>
              <p14:nvPr/>
            </p14:nvContentPartPr>
            <p14:xfrm>
              <a:off x="7914000" y="2167000"/>
              <a:ext cx="962640" cy="3121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5410474D-397B-4C51-AC50-E24FDACDE1D9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896360" y="2149360"/>
                <a:ext cx="99828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14:cNvPr>
              <p14:cNvContentPartPr/>
              <p14:nvPr/>
            </p14:nvContentPartPr>
            <p14:xfrm>
              <a:off x="8026320" y="1727080"/>
              <a:ext cx="702360" cy="316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91C51CB-E4A1-4524-A1F5-C33A76F2B66B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8008320" y="1709080"/>
                <a:ext cx="73800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14:cNvPr>
              <p14:cNvContentPartPr/>
              <p14:nvPr/>
            </p14:nvContentPartPr>
            <p14:xfrm>
              <a:off x="2325720" y="2824000"/>
              <a:ext cx="1358280" cy="1965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95FC4C2-1B5F-4CA0-AC31-D016FB2DDFE4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308080" y="2806360"/>
                <a:ext cx="139392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14:cNvPr>
              <p14:cNvContentPartPr/>
              <p14:nvPr/>
            </p14:nvContentPartPr>
            <p14:xfrm>
              <a:off x="2912880" y="3115240"/>
              <a:ext cx="239760" cy="1958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3F6599F8-F80B-4304-AF86-291B18037F8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894880" y="3097600"/>
                <a:ext cx="2754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14:cNvPr>
              <p14:cNvContentPartPr/>
              <p14:nvPr/>
            </p14:nvContentPartPr>
            <p14:xfrm>
              <a:off x="192720" y="3484600"/>
              <a:ext cx="927000" cy="3830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7643685-CDB2-439C-B96F-36934352089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4720" y="3466600"/>
                <a:ext cx="962640" cy="41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14:cNvPr>
              <p14:cNvContentPartPr/>
              <p14:nvPr/>
            </p14:nvContentPartPr>
            <p14:xfrm>
              <a:off x="1391520" y="3410440"/>
              <a:ext cx="934920" cy="41832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FCC0C9C-E3B9-4CF8-AD39-EBD74F96AD9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373520" y="3392440"/>
                <a:ext cx="97056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14:cNvPr>
              <p14:cNvContentPartPr/>
              <p14:nvPr/>
            </p14:nvContentPartPr>
            <p14:xfrm>
              <a:off x="2458200" y="3576040"/>
              <a:ext cx="204840" cy="17820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6F1968DB-7EB4-4CAF-A59F-59E3F458A98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440560" y="3558040"/>
                <a:ext cx="240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14:cNvPr>
              <p14:cNvContentPartPr/>
              <p14:nvPr/>
            </p14:nvContentPartPr>
            <p14:xfrm>
              <a:off x="3757440" y="3488200"/>
              <a:ext cx="73080" cy="4021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3A93DC6-D9C4-4852-99CA-E03376FC382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739440" y="3470200"/>
                <a:ext cx="10872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14:cNvPr>
              <p14:cNvContentPartPr/>
              <p14:nvPr/>
            </p14:nvContentPartPr>
            <p14:xfrm>
              <a:off x="2790480" y="3464080"/>
              <a:ext cx="856800" cy="48996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65C36D6B-D30E-4F79-9E49-0E022031C454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772840" y="3446440"/>
                <a:ext cx="89244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14:cNvPr>
              <p14:cNvContentPartPr/>
              <p14:nvPr/>
            </p14:nvContentPartPr>
            <p14:xfrm>
              <a:off x="3959400" y="3652000"/>
              <a:ext cx="119160" cy="2008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600BF7CE-575C-4D1E-AD17-B66871632C8F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3941400" y="3634360"/>
                <a:ext cx="1548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14:cNvPr>
              <p14:cNvContentPartPr/>
              <p14:nvPr/>
            </p14:nvContentPartPr>
            <p14:xfrm>
              <a:off x="4190160" y="3545440"/>
              <a:ext cx="56520" cy="684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D819464C-3530-4C7D-A2DE-0B4888F5A30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72520" y="3527800"/>
                <a:ext cx="92160" cy="10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14:cNvPr>
              <p14:cNvContentPartPr/>
              <p14:nvPr/>
            </p14:nvContentPartPr>
            <p14:xfrm>
              <a:off x="5486520" y="3464080"/>
              <a:ext cx="60840" cy="1141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6E36497E-E667-4061-83F9-1E336893AC0E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468520" y="3446440"/>
                <a:ext cx="964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14:cNvPr>
              <p14:cNvContentPartPr/>
              <p14:nvPr/>
            </p14:nvContentPartPr>
            <p14:xfrm>
              <a:off x="4355040" y="3443920"/>
              <a:ext cx="1020600" cy="5457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ED1D9DEB-AEFB-473F-8ACF-FBFDB452E055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337400" y="3425920"/>
                <a:ext cx="105624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14:cNvPr>
              <p14:cNvContentPartPr/>
              <p14:nvPr/>
            </p14:nvContentPartPr>
            <p14:xfrm>
              <a:off x="8391720" y="3220360"/>
              <a:ext cx="360" cy="3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521DA99-3DA9-4DA1-914C-187A0B3197C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374080" y="320236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14:cNvPr>
              <p14:cNvContentPartPr/>
              <p14:nvPr/>
            </p14:nvContentPartPr>
            <p14:xfrm>
              <a:off x="8523840" y="3149440"/>
              <a:ext cx="253440" cy="27828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9833359-4E5C-4004-B096-D93FCC5C24B4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506200" y="3131463"/>
                <a:ext cx="289080" cy="3138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14:cNvPr>
              <p14:cNvContentPartPr/>
              <p14:nvPr/>
            </p14:nvContentPartPr>
            <p14:xfrm>
              <a:off x="7658400" y="3294160"/>
              <a:ext cx="723960" cy="15300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A8581DE1-EE91-4F91-AD06-A521C83F423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640751" y="3276202"/>
                <a:ext cx="759618" cy="1885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14:cNvPr>
              <p14:cNvContentPartPr/>
              <p14:nvPr/>
            </p14:nvContentPartPr>
            <p14:xfrm>
              <a:off x="6722040" y="3311800"/>
              <a:ext cx="744840" cy="15984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9BC4495-7E58-4B31-8DF6-E9061B88588A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704049" y="3293800"/>
                <a:ext cx="780463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14:cNvPr>
              <p14:cNvContentPartPr/>
              <p14:nvPr/>
            </p14:nvContentPartPr>
            <p14:xfrm>
              <a:off x="5903760" y="3270400"/>
              <a:ext cx="546840" cy="19008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A117192B-A938-4269-B2FB-1DF361BDBC5C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885760" y="3252760"/>
                <a:ext cx="5824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14:cNvPr>
              <p14:cNvContentPartPr/>
              <p14:nvPr/>
            </p14:nvContentPartPr>
            <p14:xfrm>
              <a:off x="5932920" y="3698440"/>
              <a:ext cx="128520" cy="2034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3F7526F7-FA8D-4150-AA4F-A50E9E37006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915280" y="3680440"/>
                <a:ext cx="16416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14:cNvPr>
              <p14:cNvContentPartPr/>
              <p14:nvPr/>
            </p14:nvContentPartPr>
            <p14:xfrm>
              <a:off x="6170160" y="3657400"/>
              <a:ext cx="57600" cy="4320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E0586AB6-08D9-4DAA-9DD9-9DE790B50C1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152520" y="3639400"/>
                <a:ext cx="9324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14:cNvPr>
              <p14:cNvContentPartPr/>
              <p14:nvPr/>
            </p14:nvContentPartPr>
            <p14:xfrm>
              <a:off x="6335400" y="3616720"/>
              <a:ext cx="114840" cy="10260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486BC170-A3F7-494C-B398-C0162D13431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317760" y="3598720"/>
                <a:ext cx="1504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14:cNvPr>
              <p14:cNvContentPartPr/>
              <p14:nvPr/>
            </p14:nvContentPartPr>
            <p14:xfrm>
              <a:off x="6532320" y="3762880"/>
              <a:ext cx="192240" cy="169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144C7791-BBBA-42C2-AF49-CC3A8C48612A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514680" y="3744880"/>
                <a:ext cx="22788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14:cNvPr>
              <p14:cNvContentPartPr/>
              <p14:nvPr/>
            </p14:nvContentPartPr>
            <p14:xfrm>
              <a:off x="6542760" y="3830200"/>
              <a:ext cx="175320" cy="2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31A09AB-6A26-4356-AD5B-BDF4F0401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6525120" y="3812200"/>
                <a:ext cx="2109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14:cNvPr>
              <p14:cNvContentPartPr/>
              <p14:nvPr/>
            </p14:nvContentPartPr>
            <p14:xfrm>
              <a:off x="6942720" y="3740560"/>
              <a:ext cx="104760" cy="151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2D070916-5133-4BE4-83BC-4EB8893AEA9A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6925080" y="3722560"/>
                <a:ext cx="14040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14:cNvPr>
              <p14:cNvContentPartPr/>
              <p14:nvPr/>
            </p14:nvContentPartPr>
            <p14:xfrm>
              <a:off x="7934520" y="3589720"/>
              <a:ext cx="143280" cy="10008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A2B696EA-7F73-4927-910B-1AFF2B327FEF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916520" y="3571720"/>
                <a:ext cx="178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14:cNvPr>
              <p14:cNvContentPartPr/>
              <p14:nvPr/>
            </p14:nvContentPartPr>
            <p14:xfrm>
              <a:off x="7149360" y="3626080"/>
              <a:ext cx="686160" cy="2552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9F2F025D-30E7-486E-8916-13BF1B11AF94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131360" y="3608080"/>
                <a:ext cx="72180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14:cNvPr>
              <p14:cNvContentPartPr/>
              <p14:nvPr/>
            </p14:nvContentPartPr>
            <p14:xfrm>
              <a:off x="253560" y="4125400"/>
              <a:ext cx="295560" cy="2340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74667C-A13B-440A-AEBD-A2C4A62260FA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235920" y="4107400"/>
                <a:ext cx="3312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14:cNvPr>
              <p14:cNvContentPartPr/>
              <p14:nvPr/>
            </p14:nvContentPartPr>
            <p14:xfrm>
              <a:off x="610680" y="4216120"/>
              <a:ext cx="39600" cy="136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6A69BBA-D0F9-42C8-BCE6-26DD1BAAFDE7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92680" y="4198120"/>
                <a:ext cx="7524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14:cNvPr>
              <p14:cNvContentPartPr/>
              <p14:nvPr/>
            </p14:nvContentPartPr>
            <p14:xfrm>
              <a:off x="629760" y="4094440"/>
              <a:ext cx="360" cy="601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A91F9CB9-6A85-4B5A-82C9-CC1E8AD537A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11760" y="4076440"/>
                <a:ext cx="36000" cy="9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14:cNvPr>
              <p14:cNvContentPartPr/>
              <p14:nvPr/>
            </p14:nvContentPartPr>
            <p14:xfrm>
              <a:off x="720840" y="4220440"/>
              <a:ext cx="161640" cy="12816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D3A6E17D-6325-4343-86BE-71B671E029C5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703200" y="4202440"/>
                <a:ext cx="1972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14:cNvPr>
              <p14:cNvContentPartPr/>
              <p14:nvPr/>
            </p14:nvContentPartPr>
            <p14:xfrm>
              <a:off x="954120" y="4175440"/>
              <a:ext cx="122760" cy="14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83C4A27-53E1-4980-A81E-4D24BBD7EC72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36480" y="4157440"/>
                <a:ext cx="1584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14:cNvPr>
              <p14:cNvContentPartPr/>
              <p14:nvPr/>
            </p14:nvContentPartPr>
            <p14:xfrm>
              <a:off x="1117200" y="4154920"/>
              <a:ext cx="183600" cy="1958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BC4AFD40-7D5B-4C60-B9B7-807D5F4A4177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99560" y="4136920"/>
                <a:ext cx="21924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14:cNvPr>
              <p14:cNvContentPartPr/>
              <p14:nvPr/>
            </p14:nvContentPartPr>
            <p14:xfrm>
              <a:off x="1605000" y="4187320"/>
              <a:ext cx="568440" cy="19152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EE528164-BF4F-40EF-B355-1DE4B03526C8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587000" y="4169680"/>
                <a:ext cx="604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14:cNvPr>
              <p14:cNvContentPartPr/>
              <p14:nvPr/>
            </p14:nvContentPartPr>
            <p14:xfrm>
              <a:off x="2407440" y="4063480"/>
              <a:ext cx="590040" cy="299880"/>
            </p14:xfrm>
          </p:contentPart>
        </mc:Choice>
        <mc:Fallback xmlns="">
          <p:pic>
            <p:nvPicPr>
              <p:cNvPr id="131" name="Ink 130">
                <a:extLst>
                  <a:ext uri="{FF2B5EF4-FFF2-40B4-BE49-F238E27FC236}">
                    <a16:creationId xmlns:a16="http://schemas.microsoft.com/office/drawing/2014/main" id="{F8E3D700-26D3-406C-9B52-6BE8CB04C555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389789" y="4045840"/>
                <a:ext cx="625702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14:cNvPr>
              <p14:cNvContentPartPr/>
              <p14:nvPr/>
            </p14:nvContentPartPr>
            <p14:xfrm>
              <a:off x="3271080" y="4205680"/>
              <a:ext cx="296640" cy="1634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0A61C5FC-5816-4EC8-8156-FEF54190C337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53440" y="4187680"/>
                <a:ext cx="332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14:cNvPr>
              <p14:cNvContentPartPr/>
              <p14:nvPr/>
            </p14:nvContentPartPr>
            <p14:xfrm>
              <a:off x="3715680" y="4207480"/>
              <a:ext cx="186120" cy="15012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EA73C954-FF91-4071-9749-37924A2D23B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698040" y="4189840"/>
                <a:ext cx="2217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14:cNvPr>
              <p14:cNvContentPartPr/>
              <p14:nvPr/>
            </p14:nvContentPartPr>
            <p14:xfrm>
              <a:off x="7196160" y="3586120"/>
              <a:ext cx="1287720" cy="7059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AC485EB0-E70B-4E34-A45D-42E900A7A96F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178155" y="3568471"/>
                <a:ext cx="1323370" cy="7416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14:cNvPr>
              <p14:cNvContentPartPr/>
              <p14:nvPr/>
            </p14:nvContentPartPr>
            <p14:xfrm>
              <a:off x="5984400" y="4005160"/>
              <a:ext cx="1091520" cy="46836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4EAD602-7A59-4D37-8877-37A1AAAFB99C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966760" y="3987520"/>
                <a:ext cx="11271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14:cNvPr>
              <p14:cNvContentPartPr/>
              <p14:nvPr/>
            </p14:nvContentPartPr>
            <p14:xfrm>
              <a:off x="5369160" y="4176520"/>
              <a:ext cx="321480" cy="12924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C9D3C59-6831-46BE-B903-7882DBD3FA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5351160" y="4158520"/>
                <a:ext cx="3571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14:cNvPr>
              <p14:cNvContentPartPr/>
              <p14:nvPr/>
            </p14:nvContentPartPr>
            <p14:xfrm>
              <a:off x="4198080" y="4043320"/>
              <a:ext cx="1044720" cy="4370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54CBE1D3-475C-4834-94B9-A8F631FBF98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180074" y="4025320"/>
                <a:ext cx="1080372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14:cNvPr>
              <p14:cNvContentPartPr/>
              <p14:nvPr/>
            </p14:nvContentPartPr>
            <p14:xfrm>
              <a:off x="294600" y="4560640"/>
              <a:ext cx="825120" cy="27468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8BCC5CCE-84A0-400D-A724-5863E268A4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76600" y="4542640"/>
                <a:ext cx="860760" cy="3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14:cNvPr>
              <p14:cNvContentPartPr/>
              <p14:nvPr/>
            </p14:nvContentPartPr>
            <p14:xfrm>
              <a:off x="1472880" y="4453360"/>
              <a:ext cx="1705680" cy="587160"/>
            </p14:xfrm>
          </p:contentPart>
        </mc:Choice>
        <mc:Fallback xmlns="">
          <p:pic>
            <p:nvPicPr>
              <p:cNvPr id="178" name="Ink 177">
                <a:extLst>
                  <a:ext uri="{FF2B5EF4-FFF2-40B4-BE49-F238E27FC236}">
                    <a16:creationId xmlns:a16="http://schemas.microsoft.com/office/drawing/2014/main" id="{20040886-D6A9-4E3C-95F0-8F23BEEF865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4880" y="4435360"/>
                <a:ext cx="1741320" cy="62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14:cNvPr>
              <p14:cNvContentPartPr/>
              <p14:nvPr/>
            </p14:nvContentPartPr>
            <p14:xfrm>
              <a:off x="3325080" y="4795000"/>
              <a:ext cx="57960" cy="116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81539CF-7F34-4682-AE0A-0766BBEDAB08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3307440" y="4777360"/>
                <a:ext cx="936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14:cNvPr>
              <p14:cNvContentPartPr/>
              <p14:nvPr/>
            </p14:nvContentPartPr>
            <p14:xfrm>
              <a:off x="3718200" y="4490080"/>
              <a:ext cx="1072440" cy="377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B64550DE-9C4F-4D58-8802-C9B3A8A80166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3700206" y="4472440"/>
                <a:ext cx="1108068" cy="41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14:cNvPr>
              <p14:cNvContentPartPr/>
              <p14:nvPr/>
            </p14:nvContentPartPr>
            <p14:xfrm>
              <a:off x="4998360" y="4656040"/>
              <a:ext cx="417960" cy="31248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C51ABFFC-F532-49FD-A169-820DFF8D37B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4980720" y="4638040"/>
                <a:ext cx="453600" cy="34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14:cNvPr>
              <p14:cNvContentPartPr/>
              <p14:nvPr/>
            </p14:nvContentPartPr>
            <p14:xfrm>
              <a:off x="6309120" y="4634080"/>
              <a:ext cx="237600" cy="25956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2DFAC0CA-FCB9-47E1-A9EA-044857C2849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291120" y="4616080"/>
                <a:ext cx="27324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14:cNvPr>
              <p14:cNvContentPartPr/>
              <p14:nvPr/>
            </p14:nvContentPartPr>
            <p14:xfrm>
              <a:off x="5587680" y="4642720"/>
              <a:ext cx="624240" cy="3376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1CFBD00-B9A9-4391-BED5-EB8EA32598CF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5570040" y="4624739"/>
                <a:ext cx="659880" cy="3732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14:cNvPr>
              <p14:cNvContentPartPr/>
              <p14:nvPr/>
            </p14:nvContentPartPr>
            <p14:xfrm>
              <a:off x="6684960" y="4557040"/>
              <a:ext cx="1029960" cy="41220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2DFB1469-2243-42AC-B8B3-4072CDD96F4B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666960" y="4539056"/>
                <a:ext cx="1065600" cy="4478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14:cNvPr>
              <p14:cNvContentPartPr/>
              <p14:nvPr/>
            </p14:nvContentPartPr>
            <p14:xfrm>
              <a:off x="7802040" y="4509520"/>
              <a:ext cx="83520" cy="4269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22F0D8B-AC54-4527-91F2-253D047B3293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784040" y="4491880"/>
                <a:ext cx="11916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14:cNvPr>
              <p14:cNvContentPartPr/>
              <p14:nvPr/>
            </p14:nvContentPartPr>
            <p14:xfrm>
              <a:off x="7974120" y="4522120"/>
              <a:ext cx="72360" cy="40428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7E4D4607-EDEC-4407-A201-5DCD9B3B994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956120" y="4504480"/>
                <a:ext cx="1080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14:cNvPr>
              <p14:cNvContentPartPr/>
              <p14:nvPr/>
            </p14:nvContentPartPr>
            <p14:xfrm>
              <a:off x="8137560" y="4660360"/>
              <a:ext cx="76680" cy="18396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4132F0D2-8216-4317-944F-003E0965559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8119560" y="4642720"/>
                <a:ext cx="11232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14:cNvPr>
              <p14:cNvContentPartPr/>
              <p14:nvPr/>
            </p14:nvContentPartPr>
            <p14:xfrm>
              <a:off x="8328360" y="4454080"/>
              <a:ext cx="653400" cy="4687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C5825C4F-8EA9-4ACA-AF57-49338A9B033E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310710" y="4436440"/>
                <a:ext cx="68906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14:cNvPr>
              <p14:cNvContentPartPr/>
              <p14:nvPr/>
            </p14:nvContentPartPr>
            <p14:xfrm>
              <a:off x="507360" y="5083720"/>
              <a:ext cx="847080" cy="4554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5C123D3C-1FC2-44E1-9401-A840268D410C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489720" y="5065720"/>
                <a:ext cx="882720" cy="49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14:cNvPr>
              <p14:cNvContentPartPr/>
              <p14:nvPr/>
            </p14:nvContentPartPr>
            <p14:xfrm>
              <a:off x="1594560" y="5087680"/>
              <a:ext cx="3211200" cy="5893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58A3A814-2A32-490A-AA10-22DFE607B05C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1576918" y="5070040"/>
                <a:ext cx="3246844" cy="62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14:cNvPr>
              <p14:cNvContentPartPr/>
              <p14:nvPr/>
            </p14:nvContentPartPr>
            <p14:xfrm>
              <a:off x="5018880" y="5293600"/>
              <a:ext cx="570960" cy="21420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2B607F8D-7BAE-4D6A-9D16-6E1D613F68C7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5000880" y="5275960"/>
                <a:ext cx="6066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14:cNvPr>
              <p14:cNvContentPartPr/>
              <p14:nvPr/>
            </p14:nvContentPartPr>
            <p14:xfrm>
              <a:off x="3210240" y="5755840"/>
              <a:ext cx="517680" cy="25560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EACFFF6-837B-49D8-A040-B310BC77924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3192240" y="5738200"/>
                <a:ext cx="55332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14:cNvPr>
              <p14:cNvContentPartPr/>
              <p14:nvPr/>
            </p14:nvContentPartPr>
            <p14:xfrm>
              <a:off x="3941760" y="5729920"/>
              <a:ext cx="1021680" cy="37836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AFB43D7-7299-4E16-9477-DE2481B934B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3923760" y="5711920"/>
                <a:ext cx="1057320" cy="41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14:cNvPr>
              <p14:cNvContentPartPr/>
              <p14:nvPr/>
            </p14:nvContentPartPr>
            <p14:xfrm>
              <a:off x="5089800" y="5872120"/>
              <a:ext cx="186120" cy="1630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6F62F793-13AA-4DDC-8F15-8EDD0B955BE9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071800" y="5854480"/>
                <a:ext cx="22176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14:cNvPr>
              <p14:cNvContentPartPr/>
              <p14:nvPr/>
            </p14:nvContentPartPr>
            <p14:xfrm>
              <a:off x="5516400" y="5750080"/>
              <a:ext cx="11160" cy="1119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625CA398-34DA-4771-BF98-94DC10C0405E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498400" y="5732440"/>
                <a:ext cx="468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14:cNvPr>
              <p14:cNvContentPartPr/>
              <p14:nvPr/>
            </p14:nvContentPartPr>
            <p14:xfrm>
              <a:off x="5414880" y="5912800"/>
              <a:ext cx="163080" cy="3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73107F4B-7D00-4B39-A1BE-F014A9B0A70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5397240" y="5895160"/>
                <a:ext cx="1987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14:cNvPr>
              <p14:cNvContentPartPr/>
              <p14:nvPr/>
            </p14:nvContentPartPr>
            <p14:xfrm>
              <a:off x="5455560" y="5963200"/>
              <a:ext cx="143280" cy="13536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FE00F8B2-FA2D-4413-9A87-BF2B75DFFE02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437920" y="5945560"/>
                <a:ext cx="17892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14:cNvPr>
              <p14:cNvContentPartPr/>
              <p14:nvPr/>
            </p14:nvContentPartPr>
            <p14:xfrm>
              <a:off x="5739960" y="5662600"/>
              <a:ext cx="1107720" cy="37476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42CADCB3-1EEC-4530-A5CB-EAA2236D06B6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721960" y="5644600"/>
                <a:ext cx="1143360" cy="41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2C4DCAC2-EE16-42E4-BCA9-AA2C87A9760E}"/>
                  </a:ext>
                </a:extLst>
              </p14:cNvPr>
              <p14:cNvContentPartPr/>
              <p14:nvPr/>
            </p14:nvContentPartPr>
            <p14:xfrm>
              <a:off x="1229160" y="6136360"/>
              <a:ext cx="2102040" cy="34452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2C4DCAC2-EE16-42E4-BCA9-AA2C87A9760E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211160" y="6118360"/>
                <a:ext cx="21376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F852F12-AB49-4791-91DC-E6A0DF68974C}"/>
                  </a:ext>
                </a:extLst>
              </p14:cNvPr>
              <p14:cNvContentPartPr/>
              <p14:nvPr/>
            </p14:nvContentPartPr>
            <p14:xfrm>
              <a:off x="3599760" y="6166600"/>
              <a:ext cx="1204560" cy="4176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F852F12-AB49-4791-91DC-E6A0DF68974C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3581765" y="6148616"/>
                <a:ext cx="1240189" cy="45320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42E67A81-4C6B-4C97-8044-DC34CC9F822A}"/>
                  </a:ext>
                </a:extLst>
              </p14:cNvPr>
              <p14:cNvContentPartPr/>
              <p14:nvPr/>
            </p14:nvContentPartPr>
            <p14:xfrm>
              <a:off x="5465640" y="6085240"/>
              <a:ext cx="1218240" cy="11232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42E67A81-4C6B-4C97-8044-DC34CC9F822A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5448000" y="6067240"/>
                <a:ext cx="125388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A0949FE6-E41D-43D4-9082-9A68C4A815DA}"/>
                  </a:ext>
                </a:extLst>
              </p14:cNvPr>
              <p14:cNvContentPartPr/>
              <p14:nvPr/>
            </p14:nvContentPartPr>
            <p14:xfrm>
              <a:off x="8001840" y="6308800"/>
              <a:ext cx="402120" cy="4089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A0949FE6-E41D-43D4-9082-9A68C4A815DA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7983856" y="6291160"/>
                <a:ext cx="437728" cy="44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24D55307-6697-428C-AD65-FB46FE661767}"/>
                  </a:ext>
                </a:extLst>
              </p14:cNvPr>
              <p14:cNvContentPartPr/>
              <p14:nvPr/>
            </p14:nvContentPartPr>
            <p14:xfrm>
              <a:off x="7672080" y="6268480"/>
              <a:ext cx="199800" cy="4838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24D55307-6697-428C-AD65-FB46FE661767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7654440" y="6250840"/>
                <a:ext cx="23544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28F11657-B0F9-44C6-9DC6-96DBCBC06DF2}"/>
                  </a:ext>
                </a:extLst>
              </p14:cNvPr>
              <p14:cNvContentPartPr/>
              <p14:nvPr/>
            </p14:nvContentPartPr>
            <p14:xfrm>
              <a:off x="5303280" y="6330040"/>
              <a:ext cx="2024640" cy="416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28F11657-B0F9-44C6-9DC6-96DBCBC06DF2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5285277" y="6312400"/>
                <a:ext cx="2060286" cy="452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9076188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2709384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8698499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541616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14:cNvPr>
              <p14:cNvContentPartPr/>
              <p14:nvPr/>
            </p14:nvContentPartPr>
            <p14:xfrm>
              <a:off x="436440" y="1631320"/>
              <a:ext cx="633960" cy="331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18800" y="1613320"/>
                <a:ext cx="6696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14:cNvPr>
              <p14:cNvContentPartPr/>
              <p14:nvPr/>
            </p14:nvContentPartPr>
            <p14:xfrm>
              <a:off x="1462440" y="1827520"/>
              <a:ext cx="581760" cy="3970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44800" y="1809520"/>
                <a:ext cx="61740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14:cNvPr>
              <p14:cNvContentPartPr/>
              <p14:nvPr/>
            </p14:nvContentPartPr>
            <p14:xfrm>
              <a:off x="2356680" y="2137480"/>
              <a:ext cx="142920" cy="177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39040" y="2119480"/>
                <a:ext cx="178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14:cNvPr>
              <p14:cNvContentPartPr/>
              <p14:nvPr/>
            </p14:nvContentPartPr>
            <p14:xfrm>
              <a:off x="3088200" y="1820320"/>
              <a:ext cx="160560" cy="288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70560" y="1802680"/>
                <a:ext cx="196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14:cNvPr>
              <p14:cNvContentPartPr/>
              <p14:nvPr/>
            </p14:nvContentPartPr>
            <p14:xfrm>
              <a:off x="3423720" y="1840840"/>
              <a:ext cx="411480" cy="294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405736" y="1823178"/>
                <a:ext cx="447089" cy="3298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14:cNvPr>
              <p14:cNvContentPartPr/>
              <p14:nvPr/>
            </p14:nvContentPartPr>
            <p14:xfrm>
              <a:off x="2661600" y="1950280"/>
              <a:ext cx="586080" cy="223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43960" y="1932640"/>
                <a:ext cx="62172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14:cNvPr>
              <p14:cNvContentPartPr/>
              <p14:nvPr/>
            </p14:nvContentPartPr>
            <p14:xfrm>
              <a:off x="2316000" y="1808080"/>
              <a:ext cx="189720" cy="23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98360" y="1790108"/>
                <a:ext cx="225360" cy="2695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14:cNvPr>
              <p14:cNvContentPartPr/>
              <p14:nvPr/>
            </p14:nvContentPartPr>
            <p14:xfrm>
              <a:off x="6403440" y="1919680"/>
              <a:ext cx="1084320" cy="1717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85440" y="1902040"/>
                <a:ext cx="11199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14:cNvPr>
              <p14:cNvContentPartPr/>
              <p14:nvPr/>
            </p14:nvContentPartPr>
            <p14:xfrm>
              <a:off x="5841480" y="1767760"/>
              <a:ext cx="428760" cy="3657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823840" y="1749760"/>
                <a:ext cx="464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14:cNvPr>
              <p14:cNvContentPartPr/>
              <p14:nvPr/>
            </p14:nvContentPartPr>
            <p14:xfrm>
              <a:off x="3992520" y="1767760"/>
              <a:ext cx="1441800" cy="4806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974880" y="1749760"/>
                <a:ext cx="1477440" cy="51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2299574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14:cNvPr>
              <p14:cNvContentPartPr/>
              <p14:nvPr/>
            </p14:nvContentPartPr>
            <p14:xfrm>
              <a:off x="436440" y="1631320"/>
              <a:ext cx="633960" cy="331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18800" y="1613320"/>
                <a:ext cx="6696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14:cNvPr>
              <p14:cNvContentPartPr/>
              <p14:nvPr/>
            </p14:nvContentPartPr>
            <p14:xfrm>
              <a:off x="1462440" y="1827520"/>
              <a:ext cx="581760" cy="3970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44800" y="1809520"/>
                <a:ext cx="61740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14:cNvPr>
              <p14:cNvContentPartPr/>
              <p14:nvPr/>
            </p14:nvContentPartPr>
            <p14:xfrm>
              <a:off x="2356680" y="2137480"/>
              <a:ext cx="142920" cy="177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39040" y="2119480"/>
                <a:ext cx="178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14:cNvPr>
              <p14:cNvContentPartPr/>
              <p14:nvPr/>
            </p14:nvContentPartPr>
            <p14:xfrm>
              <a:off x="3088200" y="1820320"/>
              <a:ext cx="160560" cy="288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70560" y="1802680"/>
                <a:ext cx="196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14:cNvPr>
              <p14:cNvContentPartPr/>
              <p14:nvPr/>
            </p14:nvContentPartPr>
            <p14:xfrm>
              <a:off x="3423720" y="1840840"/>
              <a:ext cx="411480" cy="294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405736" y="1823178"/>
                <a:ext cx="447089" cy="3298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14:cNvPr>
              <p14:cNvContentPartPr/>
              <p14:nvPr/>
            </p14:nvContentPartPr>
            <p14:xfrm>
              <a:off x="2661600" y="1950280"/>
              <a:ext cx="586080" cy="223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43960" y="1932640"/>
                <a:ext cx="62172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14:cNvPr>
              <p14:cNvContentPartPr/>
              <p14:nvPr/>
            </p14:nvContentPartPr>
            <p14:xfrm>
              <a:off x="2316000" y="1808080"/>
              <a:ext cx="189720" cy="23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98360" y="1790108"/>
                <a:ext cx="225360" cy="2695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14:cNvPr>
              <p14:cNvContentPartPr/>
              <p14:nvPr/>
            </p14:nvContentPartPr>
            <p14:xfrm>
              <a:off x="6403440" y="1919680"/>
              <a:ext cx="1084320" cy="1717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85440" y="1902040"/>
                <a:ext cx="11199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14:cNvPr>
              <p14:cNvContentPartPr/>
              <p14:nvPr/>
            </p14:nvContentPartPr>
            <p14:xfrm>
              <a:off x="5841480" y="1767760"/>
              <a:ext cx="428760" cy="3657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823840" y="1749760"/>
                <a:ext cx="464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14:cNvPr>
              <p14:cNvContentPartPr/>
              <p14:nvPr/>
            </p14:nvContentPartPr>
            <p14:xfrm>
              <a:off x="3992520" y="1767760"/>
              <a:ext cx="1441800" cy="4806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974880" y="1749760"/>
                <a:ext cx="147744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14:cNvPr>
              <p14:cNvContentPartPr/>
              <p14:nvPr/>
            </p14:nvContentPartPr>
            <p14:xfrm>
              <a:off x="517800" y="2723560"/>
              <a:ext cx="731880" cy="360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0160" y="2705578"/>
                <a:ext cx="767520" cy="3959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14:cNvPr>
              <p14:cNvContentPartPr/>
              <p14:nvPr/>
            </p14:nvContentPartPr>
            <p14:xfrm>
              <a:off x="1534080" y="2631400"/>
              <a:ext cx="619920" cy="5205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516090" y="2613400"/>
                <a:ext cx="655539" cy="55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14:cNvPr>
              <p14:cNvContentPartPr/>
              <p14:nvPr/>
            </p14:nvContentPartPr>
            <p14:xfrm>
              <a:off x="2569800" y="2639320"/>
              <a:ext cx="192600" cy="84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52160" y="2621680"/>
                <a:ext cx="22824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14:cNvPr>
              <p14:cNvContentPartPr/>
              <p14:nvPr/>
            </p14:nvContentPartPr>
            <p14:xfrm>
              <a:off x="3748800" y="2594320"/>
              <a:ext cx="141480" cy="119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31160" y="2576320"/>
                <a:ext cx="17712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14:cNvPr>
              <p14:cNvContentPartPr/>
              <p14:nvPr/>
            </p14:nvContentPartPr>
            <p14:xfrm>
              <a:off x="2318160" y="2774320"/>
              <a:ext cx="1374120" cy="3229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300160" y="2756320"/>
                <a:ext cx="140976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14:cNvPr>
              <p14:cNvContentPartPr/>
              <p14:nvPr/>
            </p14:nvContentPartPr>
            <p14:xfrm>
              <a:off x="3921240" y="2773240"/>
              <a:ext cx="202680" cy="192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903600" y="2755600"/>
                <a:ext cx="2383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14:cNvPr>
              <p14:cNvContentPartPr/>
              <p14:nvPr/>
            </p14:nvContentPartPr>
            <p14:xfrm>
              <a:off x="4358280" y="2511160"/>
              <a:ext cx="1602720" cy="537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40280" y="2493508"/>
                <a:ext cx="1638360" cy="57350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1930540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109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14:cNvPr>
              <p14:cNvContentPartPr/>
              <p14:nvPr/>
            </p14:nvContentPartPr>
            <p14:xfrm>
              <a:off x="436440" y="1631320"/>
              <a:ext cx="633960" cy="331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18800" y="1613320"/>
                <a:ext cx="6696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14:cNvPr>
              <p14:cNvContentPartPr/>
              <p14:nvPr/>
            </p14:nvContentPartPr>
            <p14:xfrm>
              <a:off x="1462440" y="1827520"/>
              <a:ext cx="581760" cy="3970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44800" y="1809520"/>
                <a:ext cx="61740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14:cNvPr>
              <p14:cNvContentPartPr/>
              <p14:nvPr/>
            </p14:nvContentPartPr>
            <p14:xfrm>
              <a:off x="2356680" y="2137480"/>
              <a:ext cx="142920" cy="177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39040" y="2119480"/>
                <a:ext cx="178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14:cNvPr>
              <p14:cNvContentPartPr/>
              <p14:nvPr/>
            </p14:nvContentPartPr>
            <p14:xfrm>
              <a:off x="3088200" y="1820320"/>
              <a:ext cx="160560" cy="288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70560" y="1802680"/>
                <a:ext cx="196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14:cNvPr>
              <p14:cNvContentPartPr/>
              <p14:nvPr/>
            </p14:nvContentPartPr>
            <p14:xfrm>
              <a:off x="3423720" y="1840840"/>
              <a:ext cx="411480" cy="294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405736" y="1823178"/>
                <a:ext cx="447089" cy="3298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14:cNvPr>
              <p14:cNvContentPartPr/>
              <p14:nvPr/>
            </p14:nvContentPartPr>
            <p14:xfrm>
              <a:off x="2661600" y="1950280"/>
              <a:ext cx="586080" cy="223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43960" y="1932640"/>
                <a:ext cx="62172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14:cNvPr>
              <p14:cNvContentPartPr/>
              <p14:nvPr/>
            </p14:nvContentPartPr>
            <p14:xfrm>
              <a:off x="2316000" y="1808080"/>
              <a:ext cx="189720" cy="23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98360" y="1790108"/>
                <a:ext cx="225360" cy="2695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14:cNvPr>
              <p14:cNvContentPartPr/>
              <p14:nvPr/>
            </p14:nvContentPartPr>
            <p14:xfrm>
              <a:off x="6403440" y="1919680"/>
              <a:ext cx="1084320" cy="1717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85440" y="1902040"/>
                <a:ext cx="11199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14:cNvPr>
              <p14:cNvContentPartPr/>
              <p14:nvPr/>
            </p14:nvContentPartPr>
            <p14:xfrm>
              <a:off x="5841480" y="1767760"/>
              <a:ext cx="428760" cy="3657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823840" y="1749760"/>
                <a:ext cx="464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14:cNvPr>
              <p14:cNvContentPartPr/>
              <p14:nvPr/>
            </p14:nvContentPartPr>
            <p14:xfrm>
              <a:off x="3992520" y="1767760"/>
              <a:ext cx="1441800" cy="4806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974880" y="1749760"/>
                <a:ext cx="147744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14:cNvPr>
              <p14:cNvContentPartPr/>
              <p14:nvPr/>
            </p14:nvContentPartPr>
            <p14:xfrm>
              <a:off x="517800" y="2723560"/>
              <a:ext cx="731880" cy="360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0160" y="2705578"/>
                <a:ext cx="767520" cy="3959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14:cNvPr>
              <p14:cNvContentPartPr/>
              <p14:nvPr/>
            </p14:nvContentPartPr>
            <p14:xfrm>
              <a:off x="1534080" y="2631400"/>
              <a:ext cx="619920" cy="5205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516090" y="2613400"/>
                <a:ext cx="655539" cy="55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14:cNvPr>
              <p14:cNvContentPartPr/>
              <p14:nvPr/>
            </p14:nvContentPartPr>
            <p14:xfrm>
              <a:off x="2569800" y="2639320"/>
              <a:ext cx="192600" cy="84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52160" y="2621680"/>
                <a:ext cx="22824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14:cNvPr>
              <p14:cNvContentPartPr/>
              <p14:nvPr/>
            </p14:nvContentPartPr>
            <p14:xfrm>
              <a:off x="3748800" y="2594320"/>
              <a:ext cx="141480" cy="119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31160" y="2576320"/>
                <a:ext cx="17712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14:cNvPr>
              <p14:cNvContentPartPr/>
              <p14:nvPr/>
            </p14:nvContentPartPr>
            <p14:xfrm>
              <a:off x="2318160" y="2774320"/>
              <a:ext cx="1374120" cy="3229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300160" y="2756320"/>
                <a:ext cx="140976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14:cNvPr>
              <p14:cNvContentPartPr/>
              <p14:nvPr/>
            </p14:nvContentPartPr>
            <p14:xfrm>
              <a:off x="3921240" y="2773240"/>
              <a:ext cx="202680" cy="192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903600" y="2755600"/>
                <a:ext cx="2383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14:cNvPr>
              <p14:cNvContentPartPr/>
              <p14:nvPr/>
            </p14:nvContentPartPr>
            <p14:xfrm>
              <a:off x="4358280" y="2511160"/>
              <a:ext cx="1602720" cy="537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40280" y="2493508"/>
                <a:ext cx="1638360" cy="5735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14:cNvPr>
              <p14:cNvContentPartPr/>
              <p14:nvPr/>
            </p14:nvContentPartPr>
            <p14:xfrm>
              <a:off x="1015680" y="3524200"/>
              <a:ext cx="25812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97680" y="3506560"/>
                <a:ext cx="29376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14:cNvPr>
              <p14:cNvContentPartPr/>
              <p14:nvPr/>
            </p14:nvContentPartPr>
            <p14:xfrm>
              <a:off x="1046280" y="3616000"/>
              <a:ext cx="225000" cy="108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28280" y="3598360"/>
                <a:ext cx="2606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14:cNvPr>
              <p14:cNvContentPartPr/>
              <p14:nvPr/>
            </p14:nvContentPartPr>
            <p14:xfrm>
              <a:off x="1706520" y="3698080"/>
              <a:ext cx="171720" cy="193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688520" y="3680080"/>
                <a:ext cx="20736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14:cNvPr>
              <p14:cNvContentPartPr/>
              <p14:nvPr/>
            </p14:nvContentPartPr>
            <p14:xfrm>
              <a:off x="1666200" y="3388480"/>
              <a:ext cx="209160" cy="238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48200" y="3370813"/>
                <a:ext cx="244800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14:cNvPr>
              <p14:cNvContentPartPr/>
              <p14:nvPr/>
            </p14:nvContentPartPr>
            <p14:xfrm>
              <a:off x="2061840" y="3344200"/>
              <a:ext cx="1318680" cy="559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043840" y="3326200"/>
                <a:ext cx="1354320" cy="59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14:cNvPr>
              <p14:cNvContentPartPr/>
              <p14:nvPr/>
            </p14:nvContentPartPr>
            <p14:xfrm>
              <a:off x="3565560" y="3265720"/>
              <a:ext cx="1721520" cy="6451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547920" y="3248080"/>
                <a:ext cx="1757160" cy="680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7792546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14:cNvPr>
              <p14:cNvContentPartPr/>
              <p14:nvPr/>
            </p14:nvContentPartPr>
            <p14:xfrm>
              <a:off x="436440" y="1631320"/>
              <a:ext cx="633960" cy="331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18800" y="1613320"/>
                <a:ext cx="6696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14:cNvPr>
              <p14:cNvContentPartPr/>
              <p14:nvPr/>
            </p14:nvContentPartPr>
            <p14:xfrm>
              <a:off x="1462440" y="1827520"/>
              <a:ext cx="581760" cy="3970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44800" y="1809520"/>
                <a:ext cx="61740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14:cNvPr>
              <p14:cNvContentPartPr/>
              <p14:nvPr/>
            </p14:nvContentPartPr>
            <p14:xfrm>
              <a:off x="2356680" y="2137480"/>
              <a:ext cx="142920" cy="177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39040" y="2119480"/>
                <a:ext cx="178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14:cNvPr>
              <p14:cNvContentPartPr/>
              <p14:nvPr/>
            </p14:nvContentPartPr>
            <p14:xfrm>
              <a:off x="3088200" y="1820320"/>
              <a:ext cx="160560" cy="288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70560" y="1802680"/>
                <a:ext cx="196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14:cNvPr>
              <p14:cNvContentPartPr/>
              <p14:nvPr/>
            </p14:nvContentPartPr>
            <p14:xfrm>
              <a:off x="3423720" y="1840840"/>
              <a:ext cx="411480" cy="294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405736" y="1823178"/>
                <a:ext cx="447089" cy="3298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14:cNvPr>
              <p14:cNvContentPartPr/>
              <p14:nvPr/>
            </p14:nvContentPartPr>
            <p14:xfrm>
              <a:off x="2661600" y="1950280"/>
              <a:ext cx="586080" cy="223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43960" y="1932640"/>
                <a:ext cx="62172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14:cNvPr>
              <p14:cNvContentPartPr/>
              <p14:nvPr/>
            </p14:nvContentPartPr>
            <p14:xfrm>
              <a:off x="2316000" y="1808080"/>
              <a:ext cx="189720" cy="23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98360" y="1790108"/>
                <a:ext cx="225360" cy="2695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14:cNvPr>
              <p14:cNvContentPartPr/>
              <p14:nvPr/>
            </p14:nvContentPartPr>
            <p14:xfrm>
              <a:off x="6403440" y="1919680"/>
              <a:ext cx="1084320" cy="1717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85440" y="1902040"/>
                <a:ext cx="11199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14:cNvPr>
              <p14:cNvContentPartPr/>
              <p14:nvPr/>
            </p14:nvContentPartPr>
            <p14:xfrm>
              <a:off x="5841480" y="1767760"/>
              <a:ext cx="428760" cy="3657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823840" y="1749760"/>
                <a:ext cx="464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14:cNvPr>
              <p14:cNvContentPartPr/>
              <p14:nvPr/>
            </p14:nvContentPartPr>
            <p14:xfrm>
              <a:off x="3992520" y="1767760"/>
              <a:ext cx="1441800" cy="4806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974880" y="1749760"/>
                <a:ext cx="147744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14:cNvPr>
              <p14:cNvContentPartPr/>
              <p14:nvPr/>
            </p14:nvContentPartPr>
            <p14:xfrm>
              <a:off x="517800" y="2723560"/>
              <a:ext cx="731880" cy="360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0160" y="2705578"/>
                <a:ext cx="767520" cy="3959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14:cNvPr>
              <p14:cNvContentPartPr/>
              <p14:nvPr/>
            </p14:nvContentPartPr>
            <p14:xfrm>
              <a:off x="1534080" y="2631400"/>
              <a:ext cx="619920" cy="5205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516090" y="2613400"/>
                <a:ext cx="655539" cy="55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14:cNvPr>
              <p14:cNvContentPartPr/>
              <p14:nvPr/>
            </p14:nvContentPartPr>
            <p14:xfrm>
              <a:off x="2569800" y="2639320"/>
              <a:ext cx="192600" cy="84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52160" y="2621680"/>
                <a:ext cx="22824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14:cNvPr>
              <p14:cNvContentPartPr/>
              <p14:nvPr/>
            </p14:nvContentPartPr>
            <p14:xfrm>
              <a:off x="3748800" y="2594320"/>
              <a:ext cx="141480" cy="119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31160" y="2576320"/>
                <a:ext cx="17712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14:cNvPr>
              <p14:cNvContentPartPr/>
              <p14:nvPr/>
            </p14:nvContentPartPr>
            <p14:xfrm>
              <a:off x="2318160" y="2774320"/>
              <a:ext cx="1374120" cy="3229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300160" y="2756320"/>
                <a:ext cx="140976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14:cNvPr>
              <p14:cNvContentPartPr/>
              <p14:nvPr/>
            </p14:nvContentPartPr>
            <p14:xfrm>
              <a:off x="3921240" y="2773240"/>
              <a:ext cx="202680" cy="192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903600" y="2755600"/>
                <a:ext cx="2383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14:cNvPr>
              <p14:cNvContentPartPr/>
              <p14:nvPr/>
            </p14:nvContentPartPr>
            <p14:xfrm>
              <a:off x="4358280" y="2511160"/>
              <a:ext cx="1602720" cy="537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40280" y="2493508"/>
                <a:ext cx="1638360" cy="5735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14:cNvPr>
              <p14:cNvContentPartPr/>
              <p14:nvPr/>
            </p14:nvContentPartPr>
            <p14:xfrm>
              <a:off x="1015680" y="3524200"/>
              <a:ext cx="25812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97680" y="3506560"/>
                <a:ext cx="29376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14:cNvPr>
              <p14:cNvContentPartPr/>
              <p14:nvPr/>
            </p14:nvContentPartPr>
            <p14:xfrm>
              <a:off x="1046280" y="3616000"/>
              <a:ext cx="225000" cy="108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28280" y="3598360"/>
                <a:ext cx="2606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14:cNvPr>
              <p14:cNvContentPartPr/>
              <p14:nvPr/>
            </p14:nvContentPartPr>
            <p14:xfrm>
              <a:off x="1706520" y="3698080"/>
              <a:ext cx="171720" cy="193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688520" y="3680080"/>
                <a:ext cx="20736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14:cNvPr>
              <p14:cNvContentPartPr/>
              <p14:nvPr/>
            </p14:nvContentPartPr>
            <p14:xfrm>
              <a:off x="1666200" y="3388480"/>
              <a:ext cx="209160" cy="238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48200" y="3370813"/>
                <a:ext cx="244800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14:cNvPr>
              <p14:cNvContentPartPr/>
              <p14:nvPr/>
            </p14:nvContentPartPr>
            <p14:xfrm>
              <a:off x="2061840" y="3344200"/>
              <a:ext cx="1318680" cy="559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043840" y="3326200"/>
                <a:ext cx="1354320" cy="59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14:cNvPr>
              <p14:cNvContentPartPr/>
              <p14:nvPr/>
            </p14:nvContentPartPr>
            <p14:xfrm>
              <a:off x="3565560" y="3265720"/>
              <a:ext cx="1721520" cy="6451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547920" y="3248080"/>
                <a:ext cx="1757160" cy="68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F0D8104-6397-43EB-AE18-C10102BD4A98}"/>
                  </a:ext>
                </a:extLst>
              </p14:cNvPr>
              <p14:cNvContentPartPr/>
              <p14:nvPr/>
            </p14:nvContentPartPr>
            <p14:xfrm>
              <a:off x="5689200" y="3264280"/>
              <a:ext cx="1331640" cy="5976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F0D8104-6397-43EB-AE18-C10102BD4A9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671200" y="3246280"/>
                <a:ext cx="1367280" cy="63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B830AA1-75C9-4EB1-BE72-F2331A813A5D}"/>
                  </a:ext>
                </a:extLst>
              </p14:cNvPr>
              <p14:cNvContentPartPr/>
              <p14:nvPr/>
            </p14:nvContentPartPr>
            <p14:xfrm>
              <a:off x="3860760" y="4086520"/>
              <a:ext cx="1390680" cy="5864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B830AA1-75C9-4EB1-BE72-F2331A813A5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842765" y="4068880"/>
                <a:ext cx="1426311" cy="62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5C58F58-6ED0-4E2F-96D1-C352202B124B}"/>
                  </a:ext>
                </a:extLst>
              </p14:cNvPr>
              <p14:cNvContentPartPr/>
              <p14:nvPr/>
            </p14:nvContentPartPr>
            <p14:xfrm>
              <a:off x="2946000" y="4307560"/>
              <a:ext cx="708480" cy="518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5C58F58-6ED0-4E2F-96D1-C352202B12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928009" y="4289908"/>
                <a:ext cx="744102" cy="5540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F8A213A-163E-4AFE-92F4-85758E9F7A24}"/>
                  </a:ext>
                </a:extLst>
              </p14:cNvPr>
              <p14:cNvContentPartPr/>
              <p14:nvPr/>
            </p14:nvContentPartPr>
            <p14:xfrm>
              <a:off x="5465640" y="4015600"/>
              <a:ext cx="1099440" cy="439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F8A213A-163E-4AFE-92F4-85758E9F7A2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448000" y="3997960"/>
                <a:ext cx="1135080" cy="474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5861973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14:cNvPr>
              <p14:cNvContentPartPr/>
              <p14:nvPr/>
            </p14:nvContentPartPr>
            <p14:xfrm>
              <a:off x="1269840" y="93400"/>
              <a:ext cx="7356240" cy="627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3203E1B8-9459-46B4-8AB5-69576357D1C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1840" y="75400"/>
                <a:ext cx="739188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14:cNvPr>
              <p14:cNvContentPartPr/>
              <p14:nvPr/>
            </p14:nvContentPartPr>
            <p14:xfrm>
              <a:off x="832800" y="1103560"/>
              <a:ext cx="139320" cy="20484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993C80D9-2169-4233-8E2A-D2196087A5D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14800" y="1085920"/>
                <a:ext cx="17496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14:cNvPr>
              <p14:cNvContentPartPr/>
              <p14:nvPr/>
            </p14:nvContentPartPr>
            <p14:xfrm>
              <a:off x="761880" y="985840"/>
              <a:ext cx="197640" cy="972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B923294-999A-4AB5-9891-A41D119F694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43880" y="968200"/>
                <a:ext cx="233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14:cNvPr>
              <p14:cNvContentPartPr/>
              <p14:nvPr/>
            </p14:nvContentPartPr>
            <p14:xfrm>
              <a:off x="1198560" y="1117240"/>
              <a:ext cx="163800" cy="43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310A463-B87D-4F82-86F9-B161A3DE27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80920" y="1099240"/>
                <a:ext cx="19944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14:cNvPr>
              <p14:cNvContentPartPr/>
              <p14:nvPr/>
            </p14:nvContentPartPr>
            <p14:xfrm>
              <a:off x="1178400" y="1249360"/>
              <a:ext cx="125640" cy="3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FF80AE2-6CC7-4930-95D0-12A518D90FB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60400" y="1231360"/>
                <a:ext cx="1612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14:cNvPr>
              <p14:cNvContentPartPr/>
              <p14:nvPr/>
            </p14:nvContentPartPr>
            <p14:xfrm>
              <a:off x="1533720" y="1033000"/>
              <a:ext cx="1229400" cy="36576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146C249-A5DC-4422-A39E-92C9B6DD7F9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15725" y="1015000"/>
                <a:ext cx="126503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14:cNvPr>
              <p14:cNvContentPartPr/>
              <p14:nvPr/>
            </p14:nvContentPartPr>
            <p14:xfrm>
              <a:off x="3098280" y="1036240"/>
              <a:ext cx="343080" cy="25632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B40BA606-DE1A-4B4C-92C8-3B96D72E7D4E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080640" y="1018240"/>
                <a:ext cx="3787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14:cNvPr>
              <p14:cNvContentPartPr/>
              <p14:nvPr/>
            </p14:nvContentPartPr>
            <p14:xfrm>
              <a:off x="3921240" y="1244320"/>
              <a:ext cx="162000" cy="150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4A64BDD-675E-4333-98DD-D6E1A29E14D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03600" y="1226320"/>
                <a:ext cx="1976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14:cNvPr>
              <p14:cNvContentPartPr/>
              <p14:nvPr/>
            </p14:nvContentPartPr>
            <p14:xfrm>
              <a:off x="3870480" y="975040"/>
              <a:ext cx="233280" cy="1922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0E74B82E-723A-4C8E-9FB8-D2447DA7834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852840" y="957400"/>
                <a:ext cx="2689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14:cNvPr>
              <p14:cNvContentPartPr/>
              <p14:nvPr/>
            </p14:nvContentPartPr>
            <p14:xfrm>
              <a:off x="4246680" y="964240"/>
              <a:ext cx="988560" cy="326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A620965-CC50-4A3A-BDF3-126EBA62E04A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228680" y="946600"/>
                <a:ext cx="102420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14:cNvPr>
              <p14:cNvContentPartPr/>
              <p14:nvPr/>
            </p14:nvContentPartPr>
            <p14:xfrm>
              <a:off x="6115080" y="815920"/>
              <a:ext cx="620280" cy="4838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6FA60E99-44F0-4F7C-93FC-D1599E9A08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97080" y="797920"/>
                <a:ext cx="65592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14:cNvPr>
              <p14:cNvContentPartPr/>
              <p14:nvPr/>
            </p14:nvContentPartPr>
            <p14:xfrm>
              <a:off x="6877920" y="847960"/>
              <a:ext cx="832680" cy="3510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EC2561CF-C016-4776-B2E9-6946A5F993A9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0280" y="829960"/>
                <a:ext cx="86832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14:cNvPr>
              <p14:cNvContentPartPr/>
              <p14:nvPr/>
            </p14:nvContentPartPr>
            <p14:xfrm>
              <a:off x="5404800" y="964600"/>
              <a:ext cx="579240" cy="4064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1F54BEFD-9336-4B38-B0C8-E50CD6307F9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386800" y="946944"/>
                <a:ext cx="614880" cy="4421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14:cNvPr>
              <p14:cNvContentPartPr/>
              <p14:nvPr/>
            </p14:nvContentPartPr>
            <p14:xfrm>
              <a:off x="436440" y="1631320"/>
              <a:ext cx="633960" cy="33120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09CB103F-6141-4F90-822F-6372F5C30D34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18800" y="1613320"/>
                <a:ext cx="6696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14:cNvPr>
              <p14:cNvContentPartPr/>
              <p14:nvPr/>
            </p14:nvContentPartPr>
            <p14:xfrm>
              <a:off x="1462440" y="1827520"/>
              <a:ext cx="581760" cy="3970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7C510190-EED3-4067-B087-8FBAF886CB7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44800" y="1809520"/>
                <a:ext cx="617400" cy="43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14:cNvPr>
              <p14:cNvContentPartPr/>
              <p14:nvPr/>
            </p14:nvContentPartPr>
            <p14:xfrm>
              <a:off x="2356680" y="2137480"/>
              <a:ext cx="142920" cy="1771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F4EE99B-717A-47DD-9952-A3CD25949F2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39040" y="2119480"/>
                <a:ext cx="178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14:cNvPr>
              <p14:cNvContentPartPr/>
              <p14:nvPr/>
            </p14:nvContentPartPr>
            <p14:xfrm>
              <a:off x="3088200" y="1820320"/>
              <a:ext cx="160560" cy="288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A46DF0C-C6E2-430F-AD55-F8C136817263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070560" y="1802680"/>
                <a:ext cx="1962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14:cNvPr>
              <p14:cNvContentPartPr/>
              <p14:nvPr/>
            </p14:nvContentPartPr>
            <p14:xfrm>
              <a:off x="3423720" y="1840840"/>
              <a:ext cx="411480" cy="29412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BDB6019-490E-405D-A902-1F886F5450A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405736" y="1823178"/>
                <a:ext cx="447089" cy="3298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14:cNvPr>
              <p14:cNvContentPartPr/>
              <p14:nvPr/>
            </p14:nvContentPartPr>
            <p14:xfrm>
              <a:off x="2661600" y="1950280"/>
              <a:ext cx="586080" cy="2239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7C56527-E84A-4131-8CB9-5BBF91B23D9C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643960" y="1932640"/>
                <a:ext cx="62172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14:cNvPr>
              <p14:cNvContentPartPr/>
              <p14:nvPr/>
            </p14:nvContentPartPr>
            <p14:xfrm>
              <a:off x="2316000" y="1808080"/>
              <a:ext cx="189720" cy="23400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866CEB9C-9196-471F-AC3A-164E509C1DA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298360" y="1790108"/>
                <a:ext cx="225360" cy="2695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14:cNvPr>
              <p14:cNvContentPartPr/>
              <p14:nvPr/>
            </p14:nvContentPartPr>
            <p14:xfrm>
              <a:off x="6403440" y="1919680"/>
              <a:ext cx="1084320" cy="1717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BF8C7468-7489-4B1B-813C-C490961FB1D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85440" y="1902040"/>
                <a:ext cx="11199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14:cNvPr>
              <p14:cNvContentPartPr/>
              <p14:nvPr/>
            </p14:nvContentPartPr>
            <p14:xfrm>
              <a:off x="5841480" y="1767760"/>
              <a:ext cx="428760" cy="36576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9B52966C-E204-4C77-AF42-72D4A90189C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823840" y="1749760"/>
                <a:ext cx="464400" cy="40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14:cNvPr>
              <p14:cNvContentPartPr/>
              <p14:nvPr/>
            </p14:nvContentPartPr>
            <p14:xfrm>
              <a:off x="3992520" y="1767760"/>
              <a:ext cx="1441800" cy="4806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2429E491-AC2D-4C57-B33F-E2DEA92444FD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974880" y="1749760"/>
                <a:ext cx="147744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14:cNvPr>
              <p14:cNvContentPartPr/>
              <p14:nvPr/>
            </p14:nvContentPartPr>
            <p14:xfrm>
              <a:off x="517800" y="2723560"/>
              <a:ext cx="731880" cy="360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23750BBB-E6D0-4785-8DEE-E63023EC421D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00160" y="2705578"/>
                <a:ext cx="767520" cy="3959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14:cNvPr>
              <p14:cNvContentPartPr/>
              <p14:nvPr/>
            </p14:nvContentPartPr>
            <p14:xfrm>
              <a:off x="1534080" y="2631400"/>
              <a:ext cx="619920" cy="5205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7AE7D28A-C3F7-4B4E-BFC5-6CB03A745D2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516090" y="2613400"/>
                <a:ext cx="655539" cy="55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14:cNvPr>
              <p14:cNvContentPartPr/>
              <p14:nvPr/>
            </p14:nvContentPartPr>
            <p14:xfrm>
              <a:off x="2569800" y="2639320"/>
              <a:ext cx="192600" cy="846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833F142-CC61-4861-8C29-BA008BA5DE5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552160" y="2621680"/>
                <a:ext cx="22824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14:cNvPr>
              <p14:cNvContentPartPr/>
              <p14:nvPr/>
            </p14:nvContentPartPr>
            <p14:xfrm>
              <a:off x="3748800" y="2594320"/>
              <a:ext cx="141480" cy="11988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E2FA4D31-A9C0-4AC5-A275-2F5D1F8FBF41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731160" y="2576320"/>
                <a:ext cx="17712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14:cNvPr>
              <p14:cNvContentPartPr/>
              <p14:nvPr/>
            </p14:nvContentPartPr>
            <p14:xfrm>
              <a:off x="2318160" y="2774320"/>
              <a:ext cx="1374120" cy="32292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2A13DEA-CCEA-485D-ABC5-7D8656AAB21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300160" y="2756320"/>
                <a:ext cx="140976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14:cNvPr>
              <p14:cNvContentPartPr/>
              <p14:nvPr/>
            </p14:nvContentPartPr>
            <p14:xfrm>
              <a:off x="3921240" y="2773240"/>
              <a:ext cx="202680" cy="192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28A9EA9-DD5E-4A3C-A772-C4C5AEA601E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3903600" y="2755600"/>
                <a:ext cx="23832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14:cNvPr>
              <p14:cNvContentPartPr/>
              <p14:nvPr/>
            </p14:nvContentPartPr>
            <p14:xfrm>
              <a:off x="4358280" y="2511160"/>
              <a:ext cx="1602720" cy="5378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08E2E51-BA19-40EA-9B42-77CB6ED2D3A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40280" y="2493508"/>
                <a:ext cx="1638360" cy="5735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14:cNvPr>
              <p14:cNvContentPartPr/>
              <p14:nvPr/>
            </p14:nvContentPartPr>
            <p14:xfrm>
              <a:off x="1015680" y="3524200"/>
              <a:ext cx="258120" cy="31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EBA481-C72B-4C08-8C95-F639DDC75A3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97680" y="3506560"/>
                <a:ext cx="29376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14:cNvPr>
              <p14:cNvContentPartPr/>
              <p14:nvPr/>
            </p14:nvContentPartPr>
            <p14:xfrm>
              <a:off x="1046280" y="3616000"/>
              <a:ext cx="225000" cy="108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749F8C0-3E26-40D3-8BF0-36AF0C4F438F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28280" y="3598360"/>
                <a:ext cx="26064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14:cNvPr>
              <p14:cNvContentPartPr/>
              <p14:nvPr/>
            </p14:nvContentPartPr>
            <p14:xfrm>
              <a:off x="1706520" y="3698080"/>
              <a:ext cx="171720" cy="193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31EC681-E0F2-495A-A14C-E2D223B70859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688520" y="3680080"/>
                <a:ext cx="20736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14:cNvPr>
              <p14:cNvContentPartPr/>
              <p14:nvPr/>
            </p14:nvContentPartPr>
            <p14:xfrm>
              <a:off x="1666200" y="3388480"/>
              <a:ext cx="209160" cy="2386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8B0EA8AD-2BA7-4069-A7F2-C661590FBE2A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648200" y="3370813"/>
                <a:ext cx="244800" cy="2743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14:cNvPr>
              <p14:cNvContentPartPr/>
              <p14:nvPr/>
            </p14:nvContentPartPr>
            <p14:xfrm>
              <a:off x="2061840" y="3344200"/>
              <a:ext cx="1318680" cy="55908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7DD46B3F-C8A0-468C-9428-531680C2002E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043840" y="3326200"/>
                <a:ext cx="1354320" cy="59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14:cNvPr>
              <p14:cNvContentPartPr/>
              <p14:nvPr/>
            </p14:nvContentPartPr>
            <p14:xfrm>
              <a:off x="3565560" y="3265720"/>
              <a:ext cx="1721520" cy="64512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7D1C10F1-B237-440F-AE92-9A8460CFEC8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547920" y="3248080"/>
                <a:ext cx="1757160" cy="68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F0D8104-6397-43EB-AE18-C10102BD4A98}"/>
                  </a:ext>
                </a:extLst>
              </p14:cNvPr>
              <p14:cNvContentPartPr/>
              <p14:nvPr/>
            </p14:nvContentPartPr>
            <p14:xfrm>
              <a:off x="5689200" y="3264280"/>
              <a:ext cx="1331640" cy="59760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F0D8104-6397-43EB-AE18-C10102BD4A9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671200" y="3246280"/>
                <a:ext cx="1367280" cy="63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4B830AA1-75C9-4EB1-BE72-F2331A813A5D}"/>
                  </a:ext>
                </a:extLst>
              </p14:cNvPr>
              <p14:cNvContentPartPr/>
              <p14:nvPr/>
            </p14:nvContentPartPr>
            <p14:xfrm>
              <a:off x="3860760" y="4086520"/>
              <a:ext cx="1390680" cy="5864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4B830AA1-75C9-4EB1-BE72-F2331A813A5D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842765" y="4068880"/>
                <a:ext cx="1426311" cy="62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15C58F58-6ED0-4E2F-96D1-C352202B124B}"/>
                  </a:ext>
                </a:extLst>
              </p14:cNvPr>
              <p14:cNvContentPartPr/>
              <p14:nvPr/>
            </p14:nvContentPartPr>
            <p14:xfrm>
              <a:off x="2946000" y="4307560"/>
              <a:ext cx="708480" cy="518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15C58F58-6ED0-4E2F-96D1-C352202B124B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928009" y="4289908"/>
                <a:ext cx="744102" cy="5540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0F8A213A-163E-4AFE-92F4-85758E9F7A24}"/>
                  </a:ext>
                </a:extLst>
              </p14:cNvPr>
              <p14:cNvContentPartPr/>
              <p14:nvPr/>
            </p14:nvContentPartPr>
            <p14:xfrm>
              <a:off x="5465640" y="4015600"/>
              <a:ext cx="1099440" cy="4392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0F8A213A-163E-4AFE-92F4-85758E9F7A2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448000" y="3997960"/>
                <a:ext cx="1135080" cy="47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24FD1D17-0F0B-4D7A-B112-077CBA020AAF}"/>
                  </a:ext>
                </a:extLst>
              </p14:cNvPr>
              <p14:cNvContentPartPr/>
              <p14:nvPr/>
            </p14:nvContentPartPr>
            <p14:xfrm>
              <a:off x="2082360" y="5319520"/>
              <a:ext cx="783720" cy="504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24FD1D17-0F0B-4D7A-B112-077CBA020AAF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064368" y="5301880"/>
                <a:ext cx="819344" cy="54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5E4014E-53CD-4F60-8FDE-12131B392BCD}"/>
                  </a:ext>
                </a:extLst>
              </p14:cNvPr>
              <p14:cNvContentPartPr/>
              <p14:nvPr/>
            </p14:nvContentPartPr>
            <p14:xfrm>
              <a:off x="3961920" y="5475760"/>
              <a:ext cx="642240" cy="30780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5E4014E-53CD-4F60-8FDE-12131B392BCD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944270" y="5457781"/>
                <a:ext cx="677900" cy="3433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B664DD59-EE41-47F4-9D33-776E30FF79A4}"/>
                  </a:ext>
                </a:extLst>
              </p14:cNvPr>
              <p14:cNvContentPartPr/>
              <p14:nvPr/>
            </p14:nvContentPartPr>
            <p14:xfrm>
              <a:off x="4825560" y="5365240"/>
              <a:ext cx="1818000" cy="4935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B664DD59-EE41-47F4-9D33-776E30FF79A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807920" y="5347253"/>
                <a:ext cx="1853640" cy="5291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7CFCC3F5-D6BD-44B9-BE53-3B49AA895282}"/>
                  </a:ext>
                </a:extLst>
              </p14:cNvPr>
              <p14:cNvContentPartPr/>
              <p14:nvPr/>
            </p14:nvContentPartPr>
            <p14:xfrm>
              <a:off x="3626400" y="5038360"/>
              <a:ext cx="3374280" cy="11030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7CFCC3F5-D6BD-44B9-BE53-3B49AA89528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608400" y="5002360"/>
                <a:ext cx="3409920" cy="1174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9353051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345097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0991321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0457839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14:cNvPr>
              <p14:cNvContentPartPr/>
              <p14:nvPr/>
            </p14:nvContentPartPr>
            <p14:xfrm>
              <a:off x="323760" y="1667680"/>
              <a:ext cx="324720" cy="192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5760" y="1649680"/>
                <a:ext cx="3603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14:cNvPr>
              <p14:cNvContentPartPr/>
              <p14:nvPr/>
            </p14:nvContentPartPr>
            <p14:xfrm>
              <a:off x="670440" y="1657240"/>
              <a:ext cx="256680" cy="151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52440" y="1639600"/>
                <a:ext cx="2923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14:cNvPr>
              <p14:cNvContentPartPr/>
              <p14:nvPr/>
            </p14:nvContentPartPr>
            <p14:xfrm>
              <a:off x="1002360" y="1503160"/>
              <a:ext cx="265320" cy="30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4720" y="1485160"/>
                <a:ext cx="30096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14:cNvPr>
              <p14:cNvContentPartPr/>
              <p14:nvPr/>
            </p14:nvContentPartPr>
            <p14:xfrm>
              <a:off x="1521120" y="1491640"/>
              <a:ext cx="234360" cy="580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3480" y="1474000"/>
                <a:ext cx="27000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14:cNvPr>
              <p14:cNvContentPartPr/>
              <p14:nvPr/>
            </p14:nvContentPartPr>
            <p14:xfrm>
              <a:off x="1781760" y="1711600"/>
              <a:ext cx="109800" cy="139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763760" y="1693960"/>
                <a:ext cx="14544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14:cNvPr>
              <p14:cNvContentPartPr/>
              <p14:nvPr/>
            </p14:nvContentPartPr>
            <p14:xfrm>
              <a:off x="1960680" y="1705120"/>
              <a:ext cx="70560" cy="144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42680" y="1687120"/>
                <a:ext cx="1062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14:cNvPr>
              <p14:cNvContentPartPr/>
              <p14:nvPr/>
            </p14:nvContentPartPr>
            <p14:xfrm>
              <a:off x="2333640" y="1696120"/>
              <a:ext cx="289440" cy="1512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315640" y="1678480"/>
                <a:ext cx="32508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14:cNvPr>
              <p14:cNvContentPartPr/>
              <p14:nvPr/>
            </p14:nvContentPartPr>
            <p14:xfrm>
              <a:off x="2775360" y="1484800"/>
              <a:ext cx="225360" cy="527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757360" y="1467160"/>
                <a:ext cx="26100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14:cNvPr>
              <p14:cNvContentPartPr/>
              <p14:nvPr/>
            </p14:nvContentPartPr>
            <p14:xfrm>
              <a:off x="3122040" y="1727080"/>
              <a:ext cx="37440" cy="13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04400" y="1709080"/>
                <a:ext cx="73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14:cNvPr>
              <p14:cNvContentPartPr/>
              <p14:nvPr/>
            </p14:nvContentPartPr>
            <p14:xfrm>
              <a:off x="3153360" y="1564000"/>
              <a:ext cx="6480" cy="23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35360" y="1546360"/>
                <a:ext cx="421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14:cNvPr>
              <p14:cNvContentPartPr/>
              <p14:nvPr/>
            </p14:nvContentPartPr>
            <p14:xfrm>
              <a:off x="3209880" y="1696120"/>
              <a:ext cx="82080" cy="1634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92240" y="1678480"/>
                <a:ext cx="1177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14:cNvPr>
              <p14:cNvContentPartPr/>
              <p14:nvPr/>
            </p14:nvContentPartPr>
            <p14:xfrm>
              <a:off x="3189720" y="1706560"/>
              <a:ext cx="138960" cy="1148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72080" y="1688920"/>
                <a:ext cx="1746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14:cNvPr>
              <p14:cNvContentPartPr/>
              <p14:nvPr/>
            </p14:nvContentPartPr>
            <p14:xfrm>
              <a:off x="3412200" y="1675600"/>
              <a:ext cx="12816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94200" y="1657600"/>
                <a:ext cx="16380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14:cNvPr>
              <p14:cNvContentPartPr/>
              <p14:nvPr/>
            </p14:nvContentPartPr>
            <p14:xfrm>
              <a:off x="3610560" y="1542760"/>
              <a:ext cx="198000" cy="27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2920" y="1525120"/>
                <a:ext cx="23364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14:cNvPr>
              <p14:cNvContentPartPr/>
              <p14:nvPr/>
            </p14:nvContentPartPr>
            <p14:xfrm>
              <a:off x="5224440" y="1406680"/>
              <a:ext cx="1498320" cy="380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6440" y="1389040"/>
                <a:ext cx="1533960" cy="41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14:cNvPr>
              <p14:cNvContentPartPr/>
              <p14:nvPr/>
            </p14:nvContentPartPr>
            <p14:xfrm>
              <a:off x="4106640" y="1472560"/>
              <a:ext cx="901800" cy="414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088640" y="1454905"/>
                <a:ext cx="937440" cy="450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14:cNvPr>
              <p14:cNvContentPartPr/>
              <p14:nvPr/>
            </p14:nvContentPartPr>
            <p14:xfrm>
              <a:off x="6909960" y="1394440"/>
              <a:ext cx="1211040" cy="354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91960" y="1376440"/>
                <a:ext cx="124668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14:cNvPr>
              <p14:cNvContentPartPr/>
              <p14:nvPr/>
            </p14:nvContentPartPr>
            <p14:xfrm>
              <a:off x="8310360" y="1523320"/>
              <a:ext cx="236160" cy="2847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292720" y="1505320"/>
                <a:ext cx="271800" cy="320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5024696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14:cNvPr>
              <p14:cNvContentPartPr/>
              <p14:nvPr/>
            </p14:nvContentPartPr>
            <p14:xfrm>
              <a:off x="323760" y="1667680"/>
              <a:ext cx="324720" cy="192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5760" y="1649680"/>
                <a:ext cx="3603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14:cNvPr>
              <p14:cNvContentPartPr/>
              <p14:nvPr/>
            </p14:nvContentPartPr>
            <p14:xfrm>
              <a:off x="670440" y="1657240"/>
              <a:ext cx="256680" cy="151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52440" y="1639600"/>
                <a:ext cx="2923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14:cNvPr>
              <p14:cNvContentPartPr/>
              <p14:nvPr/>
            </p14:nvContentPartPr>
            <p14:xfrm>
              <a:off x="1002360" y="1503160"/>
              <a:ext cx="265320" cy="30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4720" y="1485160"/>
                <a:ext cx="30096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14:cNvPr>
              <p14:cNvContentPartPr/>
              <p14:nvPr/>
            </p14:nvContentPartPr>
            <p14:xfrm>
              <a:off x="1521120" y="1491640"/>
              <a:ext cx="234360" cy="580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3480" y="1474000"/>
                <a:ext cx="27000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14:cNvPr>
              <p14:cNvContentPartPr/>
              <p14:nvPr/>
            </p14:nvContentPartPr>
            <p14:xfrm>
              <a:off x="1781760" y="1711600"/>
              <a:ext cx="109800" cy="139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763760" y="1693960"/>
                <a:ext cx="14544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14:cNvPr>
              <p14:cNvContentPartPr/>
              <p14:nvPr/>
            </p14:nvContentPartPr>
            <p14:xfrm>
              <a:off x="1960680" y="1705120"/>
              <a:ext cx="70560" cy="144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42680" y="1687120"/>
                <a:ext cx="1062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14:cNvPr>
              <p14:cNvContentPartPr/>
              <p14:nvPr/>
            </p14:nvContentPartPr>
            <p14:xfrm>
              <a:off x="2333640" y="1696120"/>
              <a:ext cx="289440" cy="1512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315640" y="1678480"/>
                <a:ext cx="32508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14:cNvPr>
              <p14:cNvContentPartPr/>
              <p14:nvPr/>
            </p14:nvContentPartPr>
            <p14:xfrm>
              <a:off x="2775360" y="1484800"/>
              <a:ext cx="225360" cy="527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757360" y="1467160"/>
                <a:ext cx="26100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14:cNvPr>
              <p14:cNvContentPartPr/>
              <p14:nvPr/>
            </p14:nvContentPartPr>
            <p14:xfrm>
              <a:off x="3122040" y="1727080"/>
              <a:ext cx="37440" cy="13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04400" y="1709080"/>
                <a:ext cx="73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14:cNvPr>
              <p14:cNvContentPartPr/>
              <p14:nvPr/>
            </p14:nvContentPartPr>
            <p14:xfrm>
              <a:off x="3153360" y="1564000"/>
              <a:ext cx="6480" cy="23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35360" y="1546360"/>
                <a:ext cx="421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14:cNvPr>
              <p14:cNvContentPartPr/>
              <p14:nvPr/>
            </p14:nvContentPartPr>
            <p14:xfrm>
              <a:off x="3209880" y="1696120"/>
              <a:ext cx="82080" cy="1634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92240" y="1678480"/>
                <a:ext cx="1177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14:cNvPr>
              <p14:cNvContentPartPr/>
              <p14:nvPr/>
            </p14:nvContentPartPr>
            <p14:xfrm>
              <a:off x="3189720" y="1706560"/>
              <a:ext cx="138960" cy="1148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72080" y="1688920"/>
                <a:ext cx="1746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14:cNvPr>
              <p14:cNvContentPartPr/>
              <p14:nvPr/>
            </p14:nvContentPartPr>
            <p14:xfrm>
              <a:off x="3412200" y="1675600"/>
              <a:ext cx="12816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94200" y="1657600"/>
                <a:ext cx="16380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14:cNvPr>
              <p14:cNvContentPartPr/>
              <p14:nvPr/>
            </p14:nvContentPartPr>
            <p14:xfrm>
              <a:off x="3610560" y="1542760"/>
              <a:ext cx="198000" cy="27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2920" y="1525120"/>
                <a:ext cx="23364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14:cNvPr>
              <p14:cNvContentPartPr/>
              <p14:nvPr/>
            </p14:nvContentPartPr>
            <p14:xfrm>
              <a:off x="5224440" y="1406680"/>
              <a:ext cx="1498320" cy="380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6440" y="1389040"/>
                <a:ext cx="1533960" cy="41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14:cNvPr>
              <p14:cNvContentPartPr/>
              <p14:nvPr/>
            </p14:nvContentPartPr>
            <p14:xfrm>
              <a:off x="4106640" y="1472560"/>
              <a:ext cx="901800" cy="414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088640" y="1454905"/>
                <a:ext cx="937440" cy="450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14:cNvPr>
              <p14:cNvContentPartPr/>
              <p14:nvPr/>
            </p14:nvContentPartPr>
            <p14:xfrm>
              <a:off x="6909960" y="1394440"/>
              <a:ext cx="1211040" cy="354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91960" y="1376440"/>
                <a:ext cx="124668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14:cNvPr>
              <p14:cNvContentPartPr/>
              <p14:nvPr/>
            </p14:nvContentPartPr>
            <p14:xfrm>
              <a:off x="8310360" y="1523320"/>
              <a:ext cx="236160" cy="2847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292720" y="1505320"/>
                <a:ext cx="27180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14:cNvPr>
              <p14:cNvContentPartPr/>
              <p14:nvPr/>
            </p14:nvContentPartPr>
            <p14:xfrm>
              <a:off x="1493400" y="2102920"/>
              <a:ext cx="1646280" cy="4168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475404" y="2084920"/>
                <a:ext cx="1681912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14:cNvPr>
              <p14:cNvContentPartPr/>
              <p14:nvPr/>
            </p14:nvContentPartPr>
            <p14:xfrm>
              <a:off x="670440" y="2132080"/>
              <a:ext cx="488880" cy="338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2440" y="2114440"/>
                <a:ext cx="524520" cy="374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47808878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14:cNvPr>
              <p14:cNvContentPartPr/>
              <p14:nvPr/>
            </p14:nvContentPartPr>
            <p14:xfrm>
              <a:off x="323760" y="1667680"/>
              <a:ext cx="324720" cy="192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5760" y="1649680"/>
                <a:ext cx="3603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14:cNvPr>
              <p14:cNvContentPartPr/>
              <p14:nvPr/>
            </p14:nvContentPartPr>
            <p14:xfrm>
              <a:off x="670440" y="1657240"/>
              <a:ext cx="256680" cy="151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52440" y="1639600"/>
                <a:ext cx="2923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14:cNvPr>
              <p14:cNvContentPartPr/>
              <p14:nvPr/>
            </p14:nvContentPartPr>
            <p14:xfrm>
              <a:off x="1002360" y="1503160"/>
              <a:ext cx="265320" cy="30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4720" y="1485160"/>
                <a:ext cx="30096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14:cNvPr>
              <p14:cNvContentPartPr/>
              <p14:nvPr/>
            </p14:nvContentPartPr>
            <p14:xfrm>
              <a:off x="1521120" y="1491640"/>
              <a:ext cx="234360" cy="580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3480" y="1474000"/>
                <a:ext cx="27000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14:cNvPr>
              <p14:cNvContentPartPr/>
              <p14:nvPr/>
            </p14:nvContentPartPr>
            <p14:xfrm>
              <a:off x="1781760" y="1711600"/>
              <a:ext cx="109800" cy="139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763760" y="1693960"/>
                <a:ext cx="14544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14:cNvPr>
              <p14:cNvContentPartPr/>
              <p14:nvPr/>
            </p14:nvContentPartPr>
            <p14:xfrm>
              <a:off x="1960680" y="1705120"/>
              <a:ext cx="70560" cy="144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42680" y="1687120"/>
                <a:ext cx="1062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14:cNvPr>
              <p14:cNvContentPartPr/>
              <p14:nvPr/>
            </p14:nvContentPartPr>
            <p14:xfrm>
              <a:off x="2333640" y="1696120"/>
              <a:ext cx="289440" cy="1512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315640" y="1678480"/>
                <a:ext cx="32508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14:cNvPr>
              <p14:cNvContentPartPr/>
              <p14:nvPr/>
            </p14:nvContentPartPr>
            <p14:xfrm>
              <a:off x="2775360" y="1484800"/>
              <a:ext cx="225360" cy="527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757360" y="1467160"/>
                <a:ext cx="26100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14:cNvPr>
              <p14:cNvContentPartPr/>
              <p14:nvPr/>
            </p14:nvContentPartPr>
            <p14:xfrm>
              <a:off x="3122040" y="1727080"/>
              <a:ext cx="37440" cy="13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04400" y="1709080"/>
                <a:ext cx="73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14:cNvPr>
              <p14:cNvContentPartPr/>
              <p14:nvPr/>
            </p14:nvContentPartPr>
            <p14:xfrm>
              <a:off x="3153360" y="1564000"/>
              <a:ext cx="6480" cy="23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35360" y="1546360"/>
                <a:ext cx="421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14:cNvPr>
              <p14:cNvContentPartPr/>
              <p14:nvPr/>
            </p14:nvContentPartPr>
            <p14:xfrm>
              <a:off x="3209880" y="1696120"/>
              <a:ext cx="82080" cy="1634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92240" y="1678480"/>
                <a:ext cx="1177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14:cNvPr>
              <p14:cNvContentPartPr/>
              <p14:nvPr/>
            </p14:nvContentPartPr>
            <p14:xfrm>
              <a:off x="3189720" y="1706560"/>
              <a:ext cx="138960" cy="1148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72080" y="1688920"/>
                <a:ext cx="1746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14:cNvPr>
              <p14:cNvContentPartPr/>
              <p14:nvPr/>
            </p14:nvContentPartPr>
            <p14:xfrm>
              <a:off x="3412200" y="1675600"/>
              <a:ext cx="12816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94200" y="1657600"/>
                <a:ext cx="16380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14:cNvPr>
              <p14:cNvContentPartPr/>
              <p14:nvPr/>
            </p14:nvContentPartPr>
            <p14:xfrm>
              <a:off x="3610560" y="1542760"/>
              <a:ext cx="198000" cy="27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2920" y="1525120"/>
                <a:ext cx="23364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14:cNvPr>
              <p14:cNvContentPartPr/>
              <p14:nvPr/>
            </p14:nvContentPartPr>
            <p14:xfrm>
              <a:off x="5224440" y="1406680"/>
              <a:ext cx="1498320" cy="380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6440" y="1389040"/>
                <a:ext cx="1533960" cy="41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14:cNvPr>
              <p14:cNvContentPartPr/>
              <p14:nvPr/>
            </p14:nvContentPartPr>
            <p14:xfrm>
              <a:off x="4106640" y="1472560"/>
              <a:ext cx="901800" cy="414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088640" y="1454905"/>
                <a:ext cx="937440" cy="450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14:cNvPr>
              <p14:cNvContentPartPr/>
              <p14:nvPr/>
            </p14:nvContentPartPr>
            <p14:xfrm>
              <a:off x="6909960" y="1394440"/>
              <a:ext cx="1211040" cy="354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91960" y="1376440"/>
                <a:ext cx="124668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14:cNvPr>
              <p14:cNvContentPartPr/>
              <p14:nvPr/>
            </p14:nvContentPartPr>
            <p14:xfrm>
              <a:off x="8310360" y="1523320"/>
              <a:ext cx="236160" cy="2847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292720" y="1505320"/>
                <a:ext cx="27180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14:cNvPr>
              <p14:cNvContentPartPr/>
              <p14:nvPr/>
            </p14:nvContentPartPr>
            <p14:xfrm>
              <a:off x="1493400" y="2102920"/>
              <a:ext cx="1646280" cy="4168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475404" y="2084920"/>
                <a:ext cx="1681912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14:cNvPr>
              <p14:cNvContentPartPr/>
              <p14:nvPr/>
            </p14:nvContentPartPr>
            <p14:xfrm>
              <a:off x="670440" y="2132080"/>
              <a:ext cx="488880" cy="338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2440" y="2114440"/>
                <a:ext cx="52452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14:cNvPr>
              <p14:cNvContentPartPr/>
              <p14:nvPr/>
            </p14:nvContentPartPr>
            <p14:xfrm>
              <a:off x="2996760" y="2149720"/>
              <a:ext cx="1535040" cy="4449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79124" y="2132080"/>
                <a:ext cx="1570672" cy="48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14:cNvPr>
              <p14:cNvContentPartPr/>
              <p14:nvPr/>
            </p14:nvContentPartPr>
            <p14:xfrm>
              <a:off x="5892240" y="2029120"/>
              <a:ext cx="237240" cy="162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74600" y="2011480"/>
                <a:ext cx="27288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14:cNvPr>
              <p14:cNvContentPartPr/>
              <p14:nvPr/>
            </p14:nvContentPartPr>
            <p14:xfrm>
              <a:off x="4836000" y="2132800"/>
              <a:ext cx="1348200" cy="40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818005" y="2114800"/>
                <a:ext cx="1383830" cy="43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14:cNvPr>
              <p14:cNvContentPartPr/>
              <p14:nvPr/>
            </p14:nvContentPartPr>
            <p14:xfrm>
              <a:off x="6349800" y="2183920"/>
              <a:ext cx="194400" cy="178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331800" y="2165920"/>
                <a:ext cx="23004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14:cNvPr>
              <p14:cNvContentPartPr/>
              <p14:nvPr/>
            </p14:nvContentPartPr>
            <p14:xfrm>
              <a:off x="6654720" y="2218120"/>
              <a:ext cx="239400" cy="169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636720" y="2200480"/>
                <a:ext cx="27504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14:cNvPr>
              <p14:cNvContentPartPr/>
              <p14:nvPr/>
            </p14:nvContentPartPr>
            <p14:xfrm>
              <a:off x="7019760" y="2153680"/>
              <a:ext cx="541440" cy="3945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001772" y="2135696"/>
                <a:ext cx="577056" cy="430168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8851291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14:cNvPr>
              <p14:cNvContentPartPr/>
              <p14:nvPr/>
            </p14:nvContentPartPr>
            <p14:xfrm>
              <a:off x="323760" y="1667680"/>
              <a:ext cx="324720" cy="192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5760" y="1649680"/>
                <a:ext cx="3603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14:cNvPr>
              <p14:cNvContentPartPr/>
              <p14:nvPr/>
            </p14:nvContentPartPr>
            <p14:xfrm>
              <a:off x="670440" y="1657240"/>
              <a:ext cx="256680" cy="151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52440" y="1639600"/>
                <a:ext cx="2923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14:cNvPr>
              <p14:cNvContentPartPr/>
              <p14:nvPr/>
            </p14:nvContentPartPr>
            <p14:xfrm>
              <a:off x="1002360" y="1503160"/>
              <a:ext cx="265320" cy="30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4720" y="1485160"/>
                <a:ext cx="30096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14:cNvPr>
              <p14:cNvContentPartPr/>
              <p14:nvPr/>
            </p14:nvContentPartPr>
            <p14:xfrm>
              <a:off x="1521120" y="1491640"/>
              <a:ext cx="234360" cy="580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3480" y="1474000"/>
                <a:ext cx="27000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14:cNvPr>
              <p14:cNvContentPartPr/>
              <p14:nvPr/>
            </p14:nvContentPartPr>
            <p14:xfrm>
              <a:off x="1781760" y="1711600"/>
              <a:ext cx="109800" cy="139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763760" y="1693960"/>
                <a:ext cx="14544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14:cNvPr>
              <p14:cNvContentPartPr/>
              <p14:nvPr/>
            </p14:nvContentPartPr>
            <p14:xfrm>
              <a:off x="1960680" y="1705120"/>
              <a:ext cx="70560" cy="144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42680" y="1687120"/>
                <a:ext cx="1062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14:cNvPr>
              <p14:cNvContentPartPr/>
              <p14:nvPr/>
            </p14:nvContentPartPr>
            <p14:xfrm>
              <a:off x="2333640" y="1696120"/>
              <a:ext cx="289440" cy="1512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315640" y="1678480"/>
                <a:ext cx="32508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14:cNvPr>
              <p14:cNvContentPartPr/>
              <p14:nvPr/>
            </p14:nvContentPartPr>
            <p14:xfrm>
              <a:off x="2775360" y="1484800"/>
              <a:ext cx="225360" cy="527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757360" y="1467160"/>
                <a:ext cx="26100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14:cNvPr>
              <p14:cNvContentPartPr/>
              <p14:nvPr/>
            </p14:nvContentPartPr>
            <p14:xfrm>
              <a:off x="3122040" y="1727080"/>
              <a:ext cx="37440" cy="13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04400" y="1709080"/>
                <a:ext cx="73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14:cNvPr>
              <p14:cNvContentPartPr/>
              <p14:nvPr/>
            </p14:nvContentPartPr>
            <p14:xfrm>
              <a:off x="3153360" y="1564000"/>
              <a:ext cx="6480" cy="23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35360" y="1546360"/>
                <a:ext cx="421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14:cNvPr>
              <p14:cNvContentPartPr/>
              <p14:nvPr/>
            </p14:nvContentPartPr>
            <p14:xfrm>
              <a:off x="3209880" y="1696120"/>
              <a:ext cx="82080" cy="1634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92240" y="1678480"/>
                <a:ext cx="1177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14:cNvPr>
              <p14:cNvContentPartPr/>
              <p14:nvPr/>
            </p14:nvContentPartPr>
            <p14:xfrm>
              <a:off x="3189720" y="1706560"/>
              <a:ext cx="138960" cy="1148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72080" y="1688920"/>
                <a:ext cx="1746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14:cNvPr>
              <p14:cNvContentPartPr/>
              <p14:nvPr/>
            </p14:nvContentPartPr>
            <p14:xfrm>
              <a:off x="3412200" y="1675600"/>
              <a:ext cx="12816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94200" y="1657600"/>
                <a:ext cx="16380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14:cNvPr>
              <p14:cNvContentPartPr/>
              <p14:nvPr/>
            </p14:nvContentPartPr>
            <p14:xfrm>
              <a:off x="3610560" y="1542760"/>
              <a:ext cx="198000" cy="27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2920" y="1525120"/>
                <a:ext cx="23364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14:cNvPr>
              <p14:cNvContentPartPr/>
              <p14:nvPr/>
            </p14:nvContentPartPr>
            <p14:xfrm>
              <a:off x="5224440" y="1406680"/>
              <a:ext cx="1498320" cy="380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6440" y="1389040"/>
                <a:ext cx="1533960" cy="41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14:cNvPr>
              <p14:cNvContentPartPr/>
              <p14:nvPr/>
            </p14:nvContentPartPr>
            <p14:xfrm>
              <a:off x="4106640" y="1472560"/>
              <a:ext cx="901800" cy="414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088640" y="1454905"/>
                <a:ext cx="937440" cy="450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14:cNvPr>
              <p14:cNvContentPartPr/>
              <p14:nvPr/>
            </p14:nvContentPartPr>
            <p14:xfrm>
              <a:off x="6909960" y="1394440"/>
              <a:ext cx="1211040" cy="354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91960" y="1376440"/>
                <a:ext cx="124668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14:cNvPr>
              <p14:cNvContentPartPr/>
              <p14:nvPr/>
            </p14:nvContentPartPr>
            <p14:xfrm>
              <a:off x="8310360" y="1523320"/>
              <a:ext cx="236160" cy="2847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292720" y="1505320"/>
                <a:ext cx="27180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14:cNvPr>
              <p14:cNvContentPartPr/>
              <p14:nvPr/>
            </p14:nvContentPartPr>
            <p14:xfrm>
              <a:off x="1493400" y="2102920"/>
              <a:ext cx="1646280" cy="4168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475404" y="2084920"/>
                <a:ext cx="1681912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14:cNvPr>
              <p14:cNvContentPartPr/>
              <p14:nvPr/>
            </p14:nvContentPartPr>
            <p14:xfrm>
              <a:off x="670440" y="2132080"/>
              <a:ext cx="488880" cy="338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2440" y="2114440"/>
                <a:ext cx="52452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14:cNvPr>
              <p14:cNvContentPartPr/>
              <p14:nvPr/>
            </p14:nvContentPartPr>
            <p14:xfrm>
              <a:off x="2996760" y="2149720"/>
              <a:ext cx="1535040" cy="4449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79124" y="2132080"/>
                <a:ext cx="1570672" cy="48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14:cNvPr>
              <p14:cNvContentPartPr/>
              <p14:nvPr/>
            </p14:nvContentPartPr>
            <p14:xfrm>
              <a:off x="5892240" y="2029120"/>
              <a:ext cx="237240" cy="162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74600" y="2011480"/>
                <a:ext cx="27288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14:cNvPr>
              <p14:cNvContentPartPr/>
              <p14:nvPr/>
            </p14:nvContentPartPr>
            <p14:xfrm>
              <a:off x="4836000" y="2132800"/>
              <a:ext cx="1348200" cy="40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818005" y="2114800"/>
                <a:ext cx="1383830" cy="43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14:cNvPr>
              <p14:cNvContentPartPr/>
              <p14:nvPr/>
            </p14:nvContentPartPr>
            <p14:xfrm>
              <a:off x="6349800" y="2183920"/>
              <a:ext cx="194400" cy="178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331800" y="2165920"/>
                <a:ext cx="23004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14:cNvPr>
              <p14:cNvContentPartPr/>
              <p14:nvPr/>
            </p14:nvContentPartPr>
            <p14:xfrm>
              <a:off x="6654720" y="2218120"/>
              <a:ext cx="239400" cy="169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636720" y="2200480"/>
                <a:ext cx="27504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14:cNvPr>
              <p14:cNvContentPartPr/>
              <p14:nvPr/>
            </p14:nvContentPartPr>
            <p14:xfrm>
              <a:off x="7019760" y="2153680"/>
              <a:ext cx="541440" cy="3945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001772" y="2135696"/>
                <a:ext cx="577056" cy="4301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C42F2DA-EDF1-4F6D-A1F0-D5C9A90E43B8}"/>
                  </a:ext>
                </a:extLst>
              </p14:cNvPr>
              <p14:cNvContentPartPr/>
              <p14:nvPr/>
            </p14:nvContentPartPr>
            <p14:xfrm>
              <a:off x="7751640" y="2448160"/>
              <a:ext cx="10800" cy="3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C42F2DA-EDF1-4F6D-A1F0-D5C9A90E43B8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734000" y="2430160"/>
                <a:ext cx="4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1873E25-6695-49B8-9401-98973FFA19BD}"/>
                  </a:ext>
                </a:extLst>
              </p14:cNvPr>
              <p14:cNvContentPartPr/>
              <p14:nvPr/>
            </p14:nvContentPartPr>
            <p14:xfrm>
              <a:off x="8127480" y="2173840"/>
              <a:ext cx="616320" cy="279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1873E25-6695-49B8-9401-98973FFA19BD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109830" y="2156177"/>
                <a:ext cx="651981" cy="31504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543042D7-4138-4582-B74A-3977C9298BBE}"/>
                  </a:ext>
                </a:extLst>
              </p14:cNvPr>
              <p14:cNvContentPartPr/>
              <p14:nvPr/>
            </p14:nvContentPartPr>
            <p14:xfrm>
              <a:off x="343560" y="2842720"/>
              <a:ext cx="325800" cy="176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543042D7-4138-4582-B74A-3977C9298BB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25560" y="2824720"/>
                <a:ext cx="36144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0A2BB9A-9496-40BD-99CA-F8B00BBD7F98}"/>
                  </a:ext>
                </a:extLst>
              </p14:cNvPr>
              <p14:cNvContentPartPr/>
              <p14:nvPr/>
            </p14:nvContentPartPr>
            <p14:xfrm>
              <a:off x="314760" y="264112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0A2BB9A-9496-40BD-99CA-F8B00BBD7F98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96760" y="2623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36A0FBC-17C4-4ADF-9D86-4EA458320AAA}"/>
                  </a:ext>
                </a:extLst>
              </p14:cNvPr>
              <p14:cNvContentPartPr/>
              <p14:nvPr/>
            </p14:nvContentPartPr>
            <p14:xfrm>
              <a:off x="866280" y="2845600"/>
              <a:ext cx="688320" cy="195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36A0FBC-17C4-4ADF-9D86-4EA458320AAA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48640" y="2827960"/>
                <a:ext cx="72396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D5937BAF-057C-4BDC-A93C-BB3B86709C7A}"/>
                  </a:ext>
                </a:extLst>
              </p14:cNvPr>
              <p14:cNvContentPartPr/>
              <p14:nvPr/>
            </p14:nvContentPartPr>
            <p14:xfrm>
              <a:off x="1844760" y="2671720"/>
              <a:ext cx="1709640" cy="3531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D5937BAF-057C-4BDC-A93C-BB3B86709C7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827120" y="2654080"/>
                <a:ext cx="1745280" cy="38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B17E89F-1DF5-46AD-9547-6AAAD8173F54}"/>
                  </a:ext>
                </a:extLst>
              </p14:cNvPr>
              <p14:cNvContentPartPr/>
              <p14:nvPr/>
            </p14:nvContentPartPr>
            <p14:xfrm>
              <a:off x="4591920" y="2824000"/>
              <a:ext cx="748440" cy="1422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B17E89F-1DF5-46AD-9547-6AAAD8173F5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574280" y="2806360"/>
                <a:ext cx="78408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D22D359-5375-4567-B08F-C1CDC4C835FA}"/>
                  </a:ext>
                </a:extLst>
              </p14:cNvPr>
              <p14:cNvContentPartPr/>
              <p14:nvPr/>
            </p14:nvContentPartPr>
            <p14:xfrm>
              <a:off x="5455560" y="2600440"/>
              <a:ext cx="86760" cy="300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D22D359-5375-4567-B08F-C1CDC4C835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437920" y="2582800"/>
                <a:ext cx="122400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68062F1D-1A31-46E6-98AA-295071DD34B2}"/>
                  </a:ext>
                </a:extLst>
              </p14:cNvPr>
              <p14:cNvContentPartPr/>
              <p14:nvPr/>
            </p14:nvContentPartPr>
            <p14:xfrm>
              <a:off x="3941760" y="2671720"/>
              <a:ext cx="357480" cy="3150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68062F1D-1A31-46E6-98AA-295071DD34B2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923760" y="2653720"/>
                <a:ext cx="393120" cy="35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82D8443-37E3-4DE7-A2CA-4865B355A4BF}"/>
                  </a:ext>
                </a:extLst>
              </p14:cNvPr>
              <p14:cNvContentPartPr/>
              <p14:nvPr/>
            </p14:nvContentPartPr>
            <p14:xfrm>
              <a:off x="7944960" y="2712400"/>
              <a:ext cx="360" cy="3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82D8443-37E3-4DE7-A2CA-4865B355A4B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926960" y="26944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FD61BEE-06FA-46BD-BCD5-192A43853979}"/>
                  </a:ext>
                </a:extLst>
              </p14:cNvPr>
              <p14:cNvContentPartPr/>
              <p14:nvPr/>
            </p14:nvContentPartPr>
            <p14:xfrm>
              <a:off x="6674160" y="2795200"/>
              <a:ext cx="1735560" cy="2710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FD61BEE-06FA-46BD-BCD5-192A43853979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6656516" y="2777176"/>
                <a:ext cx="1771207" cy="3067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B6B374C-46C1-4674-8799-A2B7FFDB8B9E}"/>
                  </a:ext>
                </a:extLst>
              </p14:cNvPr>
              <p14:cNvContentPartPr/>
              <p14:nvPr/>
            </p14:nvContentPartPr>
            <p14:xfrm>
              <a:off x="5851200" y="2808160"/>
              <a:ext cx="533520" cy="148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B6B374C-46C1-4674-8799-A2B7FFDB8B9E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833560" y="2790477"/>
                <a:ext cx="569160" cy="18404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DF2B99E5-23B7-4068-88EA-FAFB3589A942}"/>
                  </a:ext>
                </a:extLst>
              </p14:cNvPr>
              <p14:cNvContentPartPr/>
              <p14:nvPr/>
            </p14:nvContentPartPr>
            <p14:xfrm>
              <a:off x="368760" y="3238000"/>
              <a:ext cx="242280" cy="5511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DF2B99E5-23B7-4068-88EA-FAFB3589A942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350760" y="3220000"/>
                <a:ext cx="277920" cy="58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DF95B2D-43A4-4F39-9A0A-00AABF2FA632}"/>
                  </a:ext>
                </a:extLst>
              </p14:cNvPr>
              <p14:cNvContentPartPr/>
              <p14:nvPr/>
            </p14:nvContentPartPr>
            <p14:xfrm>
              <a:off x="912000" y="3245200"/>
              <a:ext cx="674280" cy="4046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DF95B2D-43A4-4F39-9A0A-00AABF2FA632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893990" y="3227200"/>
                <a:ext cx="709939" cy="44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8DD10192-290C-44F8-943E-4F68C086AD5A}"/>
                  </a:ext>
                </a:extLst>
              </p14:cNvPr>
              <p14:cNvContentPartPr/>
              <p14:nvPr/>
            </p14:nvContentPartPr>
            <p14:xfrm>
              <a:off x="337440" y="3860080"/>
              <a:ext cx="1344240" cy="5151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8DD10192-290C-44F8-943E-4F68C086AD5A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319805" y="3842440"/>
                <a:ext cx="1379870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204AA033-5093-4440-B6DA-048964053785}"/>
                  </a:ext>
                </a:extLst>
              </p14:cNvPr>
              <p14:cNvContentPartPr/>
              <p14:nvPr/>
            </p14:nvContentPartPr>
            <p14:xfrm>
              <a:off x="8591160" y="3708160"/>
              <a:ext cx="187560" cy="35172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204AA033-5093-4440-B6DA-048964053785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8573486" y="3690178"/>
                <a:ext cx="223269" cy="3873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22737BE0-6621-4D37-B44E-02E662EEF020}"/>
                  </a:ext>
                </a:extLst>
              </p14:cNvPr>
              <p14:cNvContentPartPr/>
              <p14:nvPr/>
            </p14:nvContentPartPr>
            <p14:xfrm>
              <a:off x="1808040" y="3184000"/>
              <a:ext cx="6570720" cy="10872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22737BE0-6621-4D37-B44E-02E662EEF02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1790400" y="3166360"/>
                <a:ext cx="6606360" cy="1122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7278552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119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14:cNvPr>
              <p14:cNvContentPartPr/>
              <p14:nvPr/>
            </p14:nvContentPartPr>
            <p14:xfrm>
              <a:off x="3311760" y="315880"/>
              <a:ext cx="618840" cy="234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33B7F81-2556-43B1-BF17-5B360E48A43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93760" y="297880"/>
                <a:ext cx="65448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14:cNvPr>
              <p14:cNvContentPartPr/>
              <p14:nvPr/>
            </p14:nvContentPartPr>
            <p14:xfrm>
              <a:off x="2303040" y="190960"/>
              <a:ext cx="723960" cy="55080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9C0E36DC-A5B9-47D2-9C29-45754C90C66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85391" y="172960"/>
                <a:ext cx="759618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14:cNvPr>
              <p14:cNvContentPartPr/>
              <p14:nvPr/>
            </p14:nvContentPartPr>
            <p14:xfrm>
              <a:off x="1411680" y="204640"/>
              <a:ext cx="650880" cy="37584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5C8A9A4-F652-4AE6-AC61-CCBAE30D62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394040" y="186640"/>
                <a:ext cx="686520" cy="41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14:cNvPr>
              <p14:cNvContentPartPr/>
              <p14:nvPr/>
            </p14:nvContentPartPr>
            <p14:xfrm>
              <a:off x="4257120" y="131920"/>
              <a:ext cx="1075320" cy="390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09C081B6-F95D-4C9E-8AAF-78D518F557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239120" y="113920"/>
                <a:ext cx="111096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14:cNvPr>
              <p14:cNvContentPartPr/>
              <p14:nvPr/>
            </p14:nvContentPartPr>
            <p14:xfrm>
              <a:off x="537600" y="912040"/>
              <a:ext cx="646200" cy="423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20A056C-0B99-412A-9A18-E4B6D5D679C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19950" y="894400"/>
                <a:ext cx="68186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14:cNvPr>
              <p14:cNvContentPartPr/>
              <p14:nvPr/>
            </p14:nvContentPartPr>
            <p14:xfrm>
              <a:off x="1472880" y="1063240"/>
              <a:ext cx="208440" cy="86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B27BA90-C4B8-4378-AAC5-28A1010293C0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454880" y="1045240"/>
                <a:ext cx="2440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14:cNvPr>
              <p14:cNvContentPartPr/>
              <p14:nvPr/>
            </p14:nvContentPartPr>
            <p14:xfrm>
              <a:off x="1482960" y="1147480"/>
              <a:ext cx="212760" cy="108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2D56097-8070-4FFB-8431-BC02007B9554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64960" y="1129480"/>
                <a:ext cx="2484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14:cNvPr>
              <p14:cNvContentPartPr/>
              <p14:nvPr/>
            </p14:nvContentPartPr>
            <p14:xfrm>
              <a:off x="2234640" y="1090960"/>
              <a:ext cx="126720" cy="2664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11AC453A-11DA-451C-A5C7-80F2B08486C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217000" y="1073320"/>
                <a:ext cx="16236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14:cNvPr>
              <p14:cNvContentPartPr/>
              <p14:nvPr/>
            </p14:nvContentPartPr>
            <p14:xfrm>
              <a:off x="2468640" y="907360"/>
              <a:ext cx="219960" cy="29844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7ED70-5E56-4C41-8733-624967782D6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450640" y="889360"/>
                <a:ext cx="2556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14:cNvPr>
              <p14:cNvContentPartPr/>
              <p14:nvPr/>
            </p14:nvContentPartPr>
            <p14:xfrm>
              <a:off x="1808040" y="943360"/>
              <a:ext cx="338760" cy="297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95EE78D1-3A51-4C97-83BB-B399470546C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790400" y="925699"/>
                <a:ext cx="374400" cy="3330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14:cNvPr>
              <p14:cNvContentPartPr/>
              <p14:nvPr/>
            </p14:nvContentPartPr>
            <p14:xfrm>
              <a:off x="3001440" y="1168360"/>
              <a:ext cx="46440" cy="72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30D0FE-6C33-4C2B-8AA6-B8B47EB27D7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983800" y="1150360"/>
                <a:ext cx="820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14:cNvPr>
              <p14:cNvContentPartPr/>
              <p14:nvPr/>
            </p14:nvContentPartPr>
            <p14:xfrm>
              <a:off x="3240840" y="1060360"/>
              <a:ext cx="310320" cy="1566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6F71A471-C3AE-4F4D-8CEA-C9A9E244F5CC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222840" y="1042360"/>
                <a:ext cx="3459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14:cNvPr>
              <p14:cNvContentPartPr/>
              <p14:nvPr/>
            </p14:nvContentPartPr>
            <p14:xfrm>
              <a:off x="3646920" y="802240"/>
              <a:ext cx="461880" cy="3852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03B26CD-243A-44B8-BEAB-080C68E4CF9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629280" y="784583"/>
                <a:ext cx="497520" cy="4208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14:cNvPr>
              <p14:cNvContentPartPr/>
              <p14:nvPr/>
            </p14:nvContentPartPr>
            <p14:xfrm>
              <a:off x="4673640" y="904120"/>
              <a:ext cx="30600" cy="2656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441207C4-E60A-4537-8639-3990802623C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55640" y="886120"/>
                <a:ext cx="66240" cy="30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14:cNvPr>
              <p14:cNvContentPartPr/>
              <p14:nvPr/>
            </p14:nvContentPartPr>
            <p14:xfrm>
              <a:off x="4541160" y="883240"/>
              <a:ext cx="334800" cy="313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4EB92C8C-4BB5-47AA-A68F-BBBA861367E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523160" y="865240"/>
                <a:ext cx="370440" cy="6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14:cNvPr>
              <p14:cNvContentPartPr/>
              <p14:nvPr/>
            </p14:nvContentPartPr>
            <p14:xfrm>
              <a:off x="4876320" y="1004560"/>
              <a:ext cx="174960" cy="216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A43FFACB-168C-4E8E-85B0-B94476398B1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58320" y="986560"/>
                <a:ext cx="21060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14:cNvPr>
              <p14:cNvContentPartPr/>
              <p14:nvPr/>
            </p14:nvContentPartPr>
            <p14:xfrm>
              <a:off x="4906920" y="1087000"/>
              <a:ext cx="162000" cy="10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5A437B7E-CD94-4367-A6CB-24CB7AC0108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89280" y="1069000"/>
                <a:ext cx="19764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14:cNvPr>
              <p14:cNvContentPartPr/>
              <p14:nvPr/>
            </p14:nvContentPartPr>
            <p14:xfrm>
              <a:off x="5333520" y="832480"/>
              <a:ext cx="360" cy="1530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C79DFA52-7631-4A6F-AD40-6685D0543E0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15880" y="814840"/>
                <a:ext cx="3600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14:cNvPr>
              <p14:cNvContentPartPr/>
              <p14:nvPr/>
            </p14:nvContentPartPr>
            <p14:xfrm>
              <a:off x="5252160" y="994840"/>
              <a:ext cx="141480" cy="212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F35F53C6-0C4E-46EC-996C-DD84A29D8E12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234520" y="977200"/>
                <a:ext cx="17712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14:cNvPr>
              <p14:cNvContentPartPr/>
              <p14:nvPr/>
            </p14:nvContentPartPr>
            <p14:xfrm>
              <a:off x="5282760" y="1092040"/>
              <a:ext cx="81000" cy="1270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FEB8387A-9B0A-40D4-8A89-F9D81E9B80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265120" y="1074400"/>
                <a:ext cx="116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14:cNvPr>
              <p14:cNvContentPartPr/>
              <p14:nvPr/>
            </p14:nvContentPartPr>
            <p14:xfrm>
              <a:off x="5475720" y="977200"/>
              <a:ext cx="295200" cy="1810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64D34D47-14F5-4399-B3BC-7A234E86E49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57720" y="959200"/>
                <a:ext cx="33084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14:cNvPr>
              <p14:cNvContentPartPr/>
              <p14:nvPr/>
            </p14:nvContentPartPr>
            <p14:xfrm>
              <a:off x="5923200" y="931840"/>
              <a:ext cx="181800" cy="192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F2C9E4F-B952-4955-A71D-EB930539845B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05200" y="913840"/>
                <a:ext cx="2174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14:cNvPr>
              <p14:cNvContentPartPr/>
              <p14:nvPr/>
            </p14:nvContentPartPr>
            <p14:xfrm>
              <a:off x="6339360" y="964600"/>
              <a:ext cx="230400" cy="18432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689F673-329C-4CCB-9ADF-31D6574B7F8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321360" y="946960"/>
                <a:ext cx="2660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14:cNvPr>
              <p14:cNvContentPartPr/>
              <p14:nvPr/>
            </p14:nvContentPartPr>
            <p14:xfrm>
              <a:off x="5892240" y="722320"/>
              <a:ext cx="465840" cy="1126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EACBBD94-1F78-4521-A036-B51BD10F8D2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874600" y="704320"/>
                <a:ext cx="50148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14:cNvPr>
              <p14:cNvContentPartPr/>
              <p14:nvPr/>
            </p14:nvContentPartPr>
            <p14:xfrm>
              <a:off x="6847320" y="761200"/>
              <a:ext cx="1462320" cy="4687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48A3B4A9-B968-416E-908E-30E45F4D2765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829680" y="743186"/>
                <a:ext cx="1497960" cy="5043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14:cNvPr>
              <p14:cNvContentPartPr/>
              <p14:nvPr/>
            </p14:nvContentPartPr>
            <p14:xfrm>
              <a:off x="323760" y="1667680"/>
              <a:ext cx="324720" cy="19224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302F1220-48A1-4B2D-90AA-D4D16F59B594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05760" y="1649680"/>
                <a:ext cx="3603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14:cNvPr>
              <p14:cNvContentPartPr/>
              <p14:nvPr/>
            </p14:nvContentPartPr>
            <p14:xfrm>
              <a:off x="670440" y="1657240"/>
              <a:ext cx="256680" cy="1512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1DA5E06F-62E2-4D8C-BD6E-FCB6875662C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52440" y="1639600"/>
                <a:ext cx="2923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14:cNvPr>
              <p14:cNvContentPartPr/>
              <p14:nvPr/>
            </p14:nvContentPartPr>
            <p14:xfrm>
              <a:off x="1002360" y="1503160"/>
              <a:ext cx="265320" cy="3096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E70B2527-A3CF-4EBF-8E6C-2FB6FED81E2D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4720" y="1485160"/>
                <a:ext cx="30096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14:cNvPr>
              <p14:cNvContentPartPr/>
              <p14:nvPr/>
            </p14:nvContentPartPr>
            <p14:xfrm>
              <a:off x="1521120" y="1491640"/>
              <a:ext cx="234360" cy="5806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9279B541-0CE2-4AF4-A518-97865427EA1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503480" y="1474000"/>
                <a:ext cx="27000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14:cNvPr>
              <p14:cNvContentPartPr/>
              <p14:nvPr/>
            </p14:nvContentPartPr>
            <p14:xfrm>
              <a:off x="1781760" y="1711600"/>
              <a:ext cx="109800" cy="139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1202B78-C137-4794-9FEE-3AAE562F7C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763760" y="1693960"/>
                <a:ext cx="14544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14:cNvPr>
              <p14:cNvContentPartPr/>
              <p14:nvPr/>
            </p14:nvContentPartPr>
            <p14:xfrm>
              <a:off x="1960680" y="1705120"/>
              <a:ext cx="70560" cy="144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2DA19CCF-1F8B-43E4-81DA-EB0E1AC5988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942680" y="1687120"/>
                <a:ext cx="10620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14:cNvPr>
              <p14:cNvContentPartPr/>
              <p14:nvPr/>
            </p14:nvContentPartPr>
            <p14:xfrm>
              <a:off x="2333640" y="1696120"/>
              <a:ext cx="289440" cy="15120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7ADAC8C-AA09-4236-A0D4-C928096B46A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315640" y="1678480"/>
                <a:ext cx="32508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14:cNvPr>
              <p14:cNvContentPartPr/>
              <p14:nvPr/>
            </p14:nvContentPartPr>
            <p14:xfrm>
              <a:off x="2775360" y="1484800"/>
              <a:ext cx="225360" cy="52776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5E4506D1-4173-4EB1-B348-22B23C5C48D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757360" y="1467160"/>
                <a:ext cx="26100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14:cNvPr>
              <p14:cNvContentPartPr/>
              <p14:nvPr/>
            </p14:nvContentPartPr>
            <p14:xfrm>
              <a:off x="3122040" y="1727080"/>
              <a:ext cx="37440" cy="13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F74EA89A-2069-430A-8FCF-0027F74D308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04400" y="1709080"/>
                <a:ext cx="73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14:cNvPr>
              <p14:cNvContentPartPr/>
              <p14:nvPr/>
            </p14:nvContentPartPr>
            <p14:xfrm>
              <a:off x="3153360" y="1564000"/>
              <a:ext cx="6480" cy="2304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D68A5AE-32C5-4ADF-B6C7-0B54337D08A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35360" y="1546360"/>
                <a:ext cx="4212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14:cNvPr>
              <p14:cNvContentPartPr/>
              <p14:nvPr/>
            </p14:nvContentPartPr>
            <p14:xfrm>
              <a:off x="3209880" y="1696120"/>
              <a:ext cx="82080" cy="1634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EA68F91A-AE26-45C6-8186-1356D8B6E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192240" y="1678480"/>
                <a:ext cx="1177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14:cNvPr>
              <p14:cNvContentPartPr/>
              <p14:nvPr/>
            </p14:nvContentPartPr>
            <p14:xfrm>
              <a:off x="3189720" y="1706560"/>
              <a:ext cx="138960" cy="1148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1B298CAB-03DF-43FC-9BD4-5E396A5E8AF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172080" y="1688920"/>
                <a:ext cx="1746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14:cNvPr>
              <p14:cNvContentPartPr/>
              <p14:nvPr/>
            </p14:nvContentPartPr>
            <p14:xfrm>
              <a:off x="3412200" y="1675600"/>
              <a:ext cx="128160" cy="1548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514792D3-C238-44AB-B475-BA29BFA5FC6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94200" y="1657600"/>
                <a:ext cx="16380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14:cNvPr>
              <p14:cNvContentPartPr/>
              <p14:nvPr/>
            </p14:nvContentPartPr>
            <p14:xfrm>
              <a:off x="3610560" y="1542760"/>
              <a:ext cx="198000" cy="2775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F9C86643-FC67-43D3-BD49-2864C781D81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592920" y="1525120"/>
                <a:ext cx="23364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14:cNvPr>
              <p14:cNvContentPartPr/>
              <p14:nvPr/>
            </p14:nvContentPartPr>
            <p14:xfrm>
              <a:off x="5224440" y="1406680"/>
              <a:ext cx="1498320" cy="380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1E2464-7CC9-4C3F-BDC0-2DBC716E2BA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206440" y="1389040"/>
                <a:ext cx="1533960" cy="41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14:cNvPr>
              <p14:cNvContentPartPr/>
              <p14:nvPr/>
            </p14:nvContentPartPr>
            <p14:xfrm>
              <a:off x="4106640" y="1472560"/>
              <a:ext cx="901800" cy="414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D3FE39A0-C19F-4873-B2ED-6FA2F8950456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088640" y="1454905"/>
                <a:ext cx="937440" cy="4500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14:cNvPr>
              <p14:cNvContentPartPr/>
              <p14:nvPr/>
            </p14:nvContentPartPr>
            <p14:xfrm>
              <a:off x="6909960" y="1394440"/>
              <a:ext cx="1211040" cy="35424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CB98F43-352F-48E5-9A54-8A2C0766E00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891960" y="1376440"/>
                <a:ext cx="124668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14:cNvPr>
              <p14:cNvContentPartPr/>
              <p14:nvPr/>
            </p14:nvContentPartPr>
            <p14:xfrm>
              <a:off x="8310360" y="1523320"/>
              <a:ext cx="236160" cy="28476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F1759936-A301-4309-BAA2-F67F4361CE1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292720" y="1505320"/>
                <a:ext cx="27180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14:cNvPr>
              <p14:cNvContentPartPr/>
              <p14:nvPr/>
            </p14:nvContentPartPr>
            <p14:xfrm>
              <a:off x="1493400" y="2102920"/>
              <a:ext cx="1646280" cy="4168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6B577C5-993E-4312-919C-A1D9D6D47C43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475404" y="2084920"/>
                <a:ext cx="1681912" cy="45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14:cNvPr>
              <p14:cNvContentPartPr/>
              <p14:nvPr/>
            </p14:nvContentPartPr>
            <p14:xfrm>
              <a:off x="670440" y="2132080"/>
              <a:ext cx="488880" cy="33840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07CB29A2-87F4-4CC0-886A-D190728A5F6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52440" y="2114440"/>
                <a:ext cx="524520" cy="37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14:cNvPr>
              <p14:cNvContentPartPr/>
              <p14:nvPr/>
            </p14:nvContentPartPr>
            <p14:xfrm>
              <a:off x="2996760" y="2149720"/>
              <a:ext cx="1535040" cy="4449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9F1C03B9-60D8-49E4-9250-EDFE462771EA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79124" y="2132080"/>
                <a:ext cx="1570672" cy="48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14:cNvPr>
              <p14:cNvContentPartPr/>
              <p14:nvPr/>
            </p14:nvContentPartPr>
            <p14:xfrm>
              <a:off x="5892240" y="2029120"/>
              <a:ext cx="237240" cy="1620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6BB39AE8-372F-4DE5-B6A3-BBC90101E2F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874600" y="2011480"/>
                <a:ext cx="27288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14:cNvPr>
              <p14:cNvContentPartPr/>
              <p14:nvPr/>
            </p14:nvContentPartPr>
            <p14:xfrm>
              <a:off x="4836000" y="2132800"/>
              <a:ext cx="1348200" cy="4024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A24C7BD0-6CAB-476C-8C39-53D74CA40B27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4818005" y="2114800"/>
                <a:ext cx="1383830" cy="43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14:cNvPr>
              <p14:cNvContentPartPr/>
              <p14:nvPr/>
            </p14:nvContentPartPr>
            <p14:xfrm>
              <a:off x="6349800" y="2183920"/>
              <a:ext cx="194400" cy="1785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287D2297-FC9A-4064-9F57-ACD101EEFAD0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331800" y="2165920"/>
                <a:ext cx="23004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14:cNvPr>
              <p14:cNvContentPartPr/>
              <p14:nvPr/>
            </p14:nvContentPartPr>
            <p14:xfrm>
              <a:off x="6654720" y="2218120"/>
              <a:ext cx="239400" cy="1695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1CE56773-6356-4A30-8ABD-BC962F94A3F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636720" y="2200480"/>
                <a:ext cx="27504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14:cNvPr>
              <p14:cNvContentPartPr/>
              <p14:nvPr/>
            </p14:nvContentPartPr>
            <p14:xfrm>
              <a:off x="7019760" y="2153680"/>
              <a:ext cx="541440" cy="3945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85F2B68-DA2B-415D-8D87-F4B231BCD991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001772" y="2135696"/>
                <a:ext cx="577056" cy="4301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C42F2DA-EDF1-4F6D-A1F0-D5C9A90E43B8}"/>
                  </a:ext>
                </a:extLst>
              </p14:cNvPr>
              <p14:cNvContentPartPr/>
              <p14:nvPr/>
            </p14:nvContentPartPr>
            <p14:xfrm>
              <a:off x="7751640" y="2448160"/>
              <a:ext cx="10800" cy="3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C42F2DA-EDF1-4F6D-A1F0-D5C9A90E43B8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734000" y="2430160"/>
                <a:ext cx="4644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1873E25-6695-49B8-9401-98973FFA19BD}"/>
                  </a:ext>
                </a:extLst>
              </p14:cNvPr>
              <p14:cNvContentPartPr/>
              <p14:nvPr/>
            </p14:nvContentPartPr>
            <p14:xfrm>
              <a:off x="8127480" y="2173840"/>
              <a:ext cx="616320" cy="2793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1873E25-6695-49B8-9401-98973FFA19BD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109830" y="2156177"/>
                <a:ext cx="651981" cy="31504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543042D7-4138-4582-B74A-3977C9298BBE}"/>
                  </a:ext>
                </a:extLst>
              </p14:cNvPr>
              <p14:cNvContentPartPr/>
              <p14:nvPr/>
            </p14:nvContentPartPr>
            <p14:xfrm>
              <a:off x="343560" y="2842720"/>
              <a:ext cx="325800" cy="17676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543042D7-4138-4582-B74A-3977C9298BBE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25560" y="2824720"/>
                <a:ext cx="36144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80A2BB9A-9496-40BD-99CA-F8B00BBD7F98}"/>
                  </a:ext>
                </a:extLst>
              </p14:cNvPr>
              <p14:cNvContentPartPr/>
              <p14:nvPr/>
            </p14:nvContentPartPr>
            <p14:xfrm>
              <a:off x="314760" y="2641120"/>
              <a:ext cx="360" cy="36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80A2BB9A-9496-40BD-99CA-F8B00BBD7F98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96760" y="262348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36A0FBC-17C4-4ADF-9D86-4EA458320AAA}"/>
                  </a:ext>
                </a:extLst>
              </p14:cNvPr>
              <p14:cNvContentPartPr/>
              <p14:nvPr/>
            </p14:nvContentPartPr>
            <p14:xfrm>
              <a:off x="866280" y="2845600"/>
              <a:ext cx="688320" cy="1951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36A0FBC-17C4-4ADF-9D86-4EA458320AAA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48640" y="2827960"/>
                <a:ext cx="72396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D5937BAF-057C-4BDC-A93C-BB3B86709C7A}"/>
                  </a:ext>
                </a:extLst>
              </p14:cNvPr>
              <p14:cNvContentPartPr/>
              <p14:nvPr/>
            </p14:nvContentPartPr>
            <p14:xfrm>
              <a:off x="1844760" y="2671720"/>
              <a:ext cx="1709640" cy="35316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D5937BAF-057C-4BDC-A93C-BB3B86709C7A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827120" y="2654080"/>
                <a:ext cx="1745280" cy="38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3B17E89F-1DF5-46AD-9547-6AAAD8173F54}"/>
                  </a:ext>
                </a:extLst>
              </p14:cNvPr>
              <p14:cNvContentPartPr/>
              <p14:nvPr/>
            </p14:nvContentPartPr>
            <p14:xfrm>
              <a:off x="4591920" y="2824000"/>
              <a:ext cx="748440" cy="1422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3B17E89F-1DF5-46AD-9547-6AAAD8173F54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574280" y="2806360"/>
                <a:ext cx="78408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D22D359-5375-4567-B08F-C1CDC4C835FA}"/>
                  </a:ext>
                </a:extLst>
              </p14:cNvPr>
              <p14:cNvContentPartPr/>
              <p14:nvPr/>
            </p14:nvContentPartPr>
            <p14:xfrm>
              <a:off x="5455560" y="2600440"/>
              <a:ext cx="86760" cy="3009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D22D359-5375-4567-B08F-C1CDC4C835F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437920" y="2582800"/>
                <a:ext cx="122400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68062F1D-1A31-46E6-98AA-295071DD34B2}"/>
                  </a:ext>
                </a:extLst>
              </p14:cNvPr>
              <p14:cNvContentPartPr/>
              <p14:nvPr/>
            </p14:nvContentPartPr>
            <p14:xfrm>
              <a:off x="3941760" y="2671720"/>
              <a:ext cx="357480" cy="3150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68062F1D-1A31-46E6-98AA-295071DD34B2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923760" y="2653720"/>
                <a:ext cx="393120" cy="35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782D8443-37E3-4DE7-A2CA-4865B355A4BF}"/>
                  </a:ext>
                </a:extLst>
              </p14:cNvPr>
              <p14:cNvContentPartPr/>
              <p14:nvPr/>
            </p14:nvContentPartPr>
            <p14:xfrm>
              <a:off x="7944960" y="2712400"/>
              <a:ext cx="360" cy="36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782D8443-37E3-4DE7-A2CA-4865B355A4BF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926960" y="269440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CFD61BEE-06FA-46BD-BCD5-192A43853979}"/>
                  </a:ext>
                </a:extLst>
              </p14:cNvPr>
              <p14:cNvContentPartPr/>
              <p14:nvPr/>
            </p14:nvContentPartPr>
            <p14:xfrm>
              <a:off x="6674160" y="2795200"/>
              <a:ext cx="1735560" cy="2710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CFD61BEE-06FA-46BD-BCD5-192A43853979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6656516" y="2777176"/>
                <a:ext cx="1771207" cy="3067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B6B374C-46C1-4674-8799-A2B7FFDB8B9E}"/>
                  </a:ext>
                </a:extLst>
              </p14:cNvPr>
              <p14:cNvContentPartPr/>
              <p14:nvPr/>
            </p14:nvContentPartPr>
            <p14:xfrm>
              <a:off x="5851200" y="2808160"/>
              <a:ext cx="533520" cy="14832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B6B374C-46C1-4674-8799-A2B7FFDB8B9E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833560" y="2790477"/>
                <a:ext cx="569160" cy="18404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DF2B99E5-23B7-4068-88EA-FAFB3589A942}"/>
                  </a:ext>
                </a:extLst>
              </p14:cNvPr>
              <p14:cNvContentPartPr/>
              <p14:nvPr/>
            </p14:nvContentPartPr>
            <p14:xfrm>
              <a:off x="368760" y="3238000"/>
              <a:ext cx="242280" cy="55116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DF2B99E5-23B7-4068-88EA-FAFB3589A942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350760" y="3220000"/>
                <a:ext cx="277920" cy="58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ADF95B2D-43A4-4F39-9A0A-00AABF2FA632}"/>
                  </a:ext>
                </a:extLst>
              </p14:cNvPr>
              <p14:cNvContentPartPr/>
              <p14:nvPr/>
            </p14:nvContentPartPr>
            <p14:xfrm>
              <a:off x="912000" y="3245200"/>
              <a:ext cx="674280" cy="4046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ADF95B2D-43A4-4F39-9A0A-00AABF2FA632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893990" y="3227200"/>
                <a:ext cx="709939" cy="44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8DD10192-290C-44F8-943E-4F68C086AD5A}"/>
                  </a:ext>
                </a:extLst>
              </p14:cNvPr>
              <p14:cNvContentPartPr/>
              <p14:nvPr/>
            </p14:nvContentPartPr>
            <p14:xfrm>
              <a:off x="337440" y="3860080"/>
              <a:ext cx="1344240" cy="5151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8DD10192-290C-44F8-943E-4F68C086AD5A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319805" y="3842440"/>
                <a:ext cx="1379870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204AA033-5093-4440-B6DA-048964053785}"/>
                  </a:ext>
                </a:extLst>
              </p14:cNvPr>
              <p14:cNvContentPartPr/>
              <p14:nvPr/>
            </p14:nvContentPartPr>
            <p14:xfrm>
              <a:off x="8591160" y="3708160"/>
              <a:ext cx="187560" cy="35172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204AA033-5093-4440-B6DA-048964053785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8573486" y="3690178"/>
                <a:ext cx="223269" cy="38732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22737BE0-6621-4D37-B44E-02E662EEF020}"/>
                  </a:ext>
                </a:extLst>
              </p14:cNvPr>
              <p14:cNvContentPartPr/>
              <p14:nvPr/>
            </p14:nvContentPartPr>
            <p14:xfrm>
              <a:off x="1808040" y="3184000"/>
              <a:ext cx="6570720" cy="10872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22737BE0-6621-4D37-B44E-02E662EEF02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1790400" y="3166360"/>
                <a:ext cx="6606360" cy="11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99AA736-2CED-4531-AE17-88C9DA97551E}"/>
                  </a:ext>
                </a:extLst>
              </p14:cNvPr>
              <p14:cNvContentPartPr/>
              <p14:nvPr/>
            </p14:nvContentPartPr>
            <p14:xfrm>
              <a:off x="2844480" y="5122240"/>
              <a:ext cx="4487400" cy="110700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99AA736-2CED-4531-AE17-88C9DA97551E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2826840" y="5104240"/>
                <a:ext cx="4523040" cy="1142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0758805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5222342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66892563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4726591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1330750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150330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438133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97832487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49700347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391241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129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74581796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067343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6650328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1906743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9921494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14:cNvPr>
              <p14:cNvContentPartPr/>
              <p14:nvPr/>
            </p14:nvContentPartPr>
            <p14:xfrm>
              <a:off x="7548600" y="4419160"/>
              <a:ext cx="313920" cy="25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530579" y="4401520"/>
                <a:ext cx="349601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14:cNvPr>
              <p14:cNvContentPartPr/>
              <p14:nvPr/>
            </p14:nvContentPartPr>
            <p14:xfrm>
              <a:off x="995160" y="4872040"/>
              <a:ext cx="151920" cy="252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77520" y="4854400"/>
                <a:ext cx="18756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14:cNvPr>
              <p14:cNvContentPartPr/>
              <p14:nvPr/>
            </p14:nvContentPartPr>
            <p14:xfrm>
              <a:off x="1005600" y="4957000"/>
              <a:ext cx="153720" cy="21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87600" y="4939000"/>
                <a:ext cx="189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14:cNvPr>
              <p14:cNvContentPartPr/>
              <p14:nvPr/>
            </p14:nvContentPartPr>
            <p14:xfrm>
              <a:off x="349320" y="4807240"/>
              <a:ext cx="485280" cy="2563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1320" y="4789600"/>
                <a:ext cx="5209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14:cNvPr>
              <p14:cNvContentPartPr/>
              <p14:nvPr/>
            </p14:nvContentPartPr>
            <p14:xfrm>
              <a:off x="1340760" y="4774840"/>
              <a:ext cx="269280" cy="3722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322784" y="4756840"/>
                <a:ext cx="304872" cy="4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14:cNvPr>
              <p14:cNvContentPartPr/>
              <p14:nvPr/>
            </p14:nvContentPartPr>
            <p14:xfrm>
              <a:off x="1715880" y="4764760"/>
              <a:ext cx="366480" cy="310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697880" y="4747120"/>
                <a:ext cx="40212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14:cNvPr>
              <p14:cNvContentPartPr/>
              <p14:nvPr/>
            </p14:nvContentPartPr>
            <p14:xfrm>
              <a:off x="2164080" y="4721560"/>
              <a:ext cx="432000" cy="3729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46080" y="4703560"/>
                <a:ext cx="4676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14:cNvPr>
              <p14:cNvContentPartPr/>
              <p14:nvPr/>
            </p14:nvContentPartPr>
            <p14:xfrm>
              <a:off x="2720280" y="4743520"/>
              <a:ext cx="564120" cy="419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702291" y="4725520"/>
                <a:ext cx="599737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14:cNvPr>
              <p14:cNvContentPartPr/>
              <p14:nvPr/>
            </p14:nvContentPartPr>
            <p14:xfrm>
              <a:off x="3361800" y="4764760"/>
              <a:ext cx="467640" cy="344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344160" y="4747120"/>
                <a:ext cx="5032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14:cNvPr>
              <p14:cNvContentPartPr/>
              <p14:nvPr/>
            </p14:nvContentPartPr>
            <p14:xfrm>
              <a:off x="3941760" y="4815520"/>
              <a:ext cx="478800" cy="2887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923774" y="4797520"/>
                <a:ext cx="51441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14:cNvPr>
              <p14:cNvContentPartPr/>
              <p14:nvPr/>
            </p14:nvContentPartPr>
            <p14:xfrm>
              <a:off x="4532520" y="4805440"/>
              <a:ext cx="110880" cy="2797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514520" y="4787800"/>
                <a:ext cx="14652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14:cNvPr>
              <p14:cNvContentPartPr/>
              <p14:nvPr/>
            </p14:nvContentPartPr>
            <p14:xfrm>
              <a:off x="4683360" y="4855120"/>
              <a:ext cx="192240" cy="1962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665720" y="4837120"/>
                <a:ext cx="22788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14:cNvPr>
              <p14:cNvContentPartPr/>
              <p14:nvPr/>
            </p14:nvContentPartPr>
            <p14:xfrm>
              <a:off x="4908000" y="4985440"/>
              <a:ext cx="86400" cy="1047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890000" y="4967440"/>
                <a:ext cx="12204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14:cNvPr>
              <p14:cNvContentPartPr/>
              <p14:nvPr/>
            </p14:nvContentPartPr>
            <p14:xfrm>
              <a:off x="4784880" y="4709680"/>
              <a:ext cx="159120" cy="8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766880" y="4692040"/>
                <a:ext cx="19476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14:cNvPr>
              <p14:cNvContentPartPr/>
              <p14:nvPr/>
            </p14:nvContentPartPr>
            <p14:xfrm>
              <a:off x="5100960" y="4835680"/>
              <a:ext cx="154080" cy="19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082960" y="4818008"/>
                <a:ext cx="189720" cy="2326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14:cNvPr>
              <p14:cNvContentPartPr/>
              <p14:nvPr/>
            </p14:nvContentPartPr>
            <p14:xfrm>
              <a:off x="5356200" y="4704280"/>
              <a:ext cx="689040" cy="436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338200" y="4686280"/>
                <a:ext cx="724680" cy="472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5472765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14:cNvPr>
              <p14:cNvContentPartPr/>
              <p14:nvPr/>
            </p14:nvContentPartPr>
            <p14:xfrm>
              <a:off x="7548600" y="4419160"/>
              <a:ext cx="313920" cy="25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530579" y="4401520"/>
                <a:ext cx="349601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14:cNvPr>
              <p14:cNvContentPartPr/>
              <p14:nvPr/>
            </p14:nvContentPartPr>
            <p14:xfrm>
              <a:off x="995160" y="4872040"/>
              <a:ext cx="151920" cy="252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77520" y="4854400"/>
                <a:ext cx="18756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14:cNvPr>
              <p14:cNvContentPartPr/>
              <p14:nvPr/>
            </p14:nvContentPartPr>
            <p14:xfrm>
              <a:off x="1005600" y="4957000"/>
              <a:ext cx="153720" cy="21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87600" y="4939000"/>
                <a:ext cx="189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14:cNvPr>
              <p14:cNvContentPartPr/>
              <p14:nvPr/>
            </p14:nvContentPartPr>
            <p14:xfrm>
              <a:off x="349320" y="4807240"/>
              <a:ext cx="485280" cy="2563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1320" y="4789600"/>
                <a:ext cx="5209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14:cNvPr>
              <p14:cNvContentPartPr/>
              <p14:nvPr/>
            </p14:nvContentPartPr>
            <p14:xfrm>
              <a:off x="1340760" y="4774840"/>
              <a:ext cx="269280" cy="3722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322784" y="4756840"/>
                <a:ext cx="304872" cy="4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14:cNvPr>
              <p14:cNvContentPartPr/>
              <p14:nvPr/>
            </p14:nvContentPartPr>
            <p14:xfrm>
              <a:off x="1715880" y="4764760"/>
              <a:ext cx="366480" cy="310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697880" y="4747120"/>
                <a:ext cx="40212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14:cNvPr>
              <p14:cNvContentPartPr/>
              <p14:nvPr/>
            </p14:nvContentPartPr>
            <p14:xfrm>
              <a:off x="2164080" y="4721560"/>
              <a:ext cx="432000" cy="3729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46080" y="4703560"/>
                <a:ext cx="4676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14:cNvPr>
              <p14:cNvContentPartPr/>
              <p14:nvPr/>
            </p14:nvContentPartPr>
            <p14:xfrm>
              <a:off x="2720280" y="4743520"/>
              <a:ext cx="564120" cy="419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702291" y="4725520"/>
                <a:ext cx="599737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14:cNvPr>
              <p14:cNvContentPartPr/>
              <p14:nvPr/>
            </p14:nvContentPartPr>
            <p14:xfrm>
              <a:off x="3361800" y="4764760"/>
              <a:ext cx="467640" cy="344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344160" y="4747120"/>
                <a:ext cx="5032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14:cNvPr>
              <p14:cNvContentPartPr/>
              <p14:nvPr/>
            </p14:nvContentPartPr>
            <p14:xfrm>
              <a:off x="3941760" y="4815520"/>
              <a:ext cx="478800" cy="2887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923774" y="4797520"/>
                <a:ext cx="51441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14:cNvPr>
              <p14:cNvContentPartPr/>
              <p14:nvPr/>
            </p14:nvContentPartPr>
            <p14:xfrm>
              <a:off x="4532520" y="4805440"/>
              <a:ext cx="110880" cy="2797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514520" y="4787800"/>
                <a:ext cx="14652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14:cNvPr>
              <p14:cNvContentPartPr/>
              <p14:nvPr/>
            </p14:nvContentPartPr>
            <p14:xfrm>
              <a:off x="4683360" y="4855120"/>
              <a:ext cx="192240" cy="1962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665720" y="4837120"/>
                <a:ext cx="22788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14:cNvPr>
              <p14:cNvContentPartPr/>
              <p14:nvPr/>
            </p14:nvContentPartPr>
            <p14:xfrm>
              <a:off x="4908000" y="4985440"/>
              <a:ext cx="86400" cy="1047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890000" y="4967440"/>
                <a:ext cx="12204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14:cNvPr>
              <p14:cNvContentPartPr/>
              <p14:nvPr/>
            </p14:nvContentPartPr>
            <p14:xfrm>
              <a:off x="4784880" y="4709680"/>
              <a:ext cx="159120" cy="8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766880" y="4692040"/>
                <a:ext cx="19476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14:cNvPr>
              <p14:cNvContentPartPr/>
              <p14:nvPr/>
            </p14:nvContentPartPr>
            <p14:xfrm>
              <a:off x="5100960" y="4835680"/>
              <a:ext cx="154080" cy="19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082960" y="4818008"/>
                <a:ext cx="189720" cy="2326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14:cNvPr>
              <p14:cNvContentPartPr/>
              <p14:nvPr/>
            </p14:nvContentPartPr>
            <p14:xfrm>
              <a:off x="5356200" y="4704280"/>
              <a:ext cx="689040" cy="436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338200" y="4686280"/>
                <a:ext cx="724680" cy="47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14:cNvPr>
              <p14:cNvContentPartPr/>
              <p14:nvPr/>
            </p14:nvContentPartPr>
            <p14:xfrm>
              <a:off x="6268440" y="4977160"/>
              <a:ext cx="155520" cy="1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250440" y="4959160"/>
                <a:ext cx="19116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14:cNvPr>
              <p14:cNvContentPartPr/>
              <p14:nvPr/>
            </p14:nvContentPartPr>
            <p14:xfrm>
              <a:off x="6278520" y="5048800"/>
              <a:ext cx="173160" cy="12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260880" y="5031160"/>
                <a:ext cx="2088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14:cNvPr>
              <p14:cNvContentPartPr/>
              <p14:nvPr/>
            </p14:nvContentPartPr>
            <p14:xfrm>
              <a:off x="6630600" y="4923160"/>
              <a:ext cx="133200" cy="1839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612600" y="4905160"/>
                <a:ext cx="1688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14:cNvPr>
              <p14:cNvContentPartPr/>
              <p14:nvPr/>
            </p14:nvContentPartPr>
            <p14:xfrm>
              <a:off x="6898440" y="4829200"/>
              <a:ext cx="372240" cy="2948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880440" y="4811560"/>
                <a:ext cx="407880" cy="330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49123467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14:cNvPr>
              <p14:cNvContentPartPr/>
              <p14:nvPr/>
            </p14:nvContentPartPr>
            <p14:xfrm>
              <a:off x="7548600" y="4419160"/>
              <a:ext cx="313920" cy="25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530579" y="4401520"/>
                <a:ext cx="349601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14:cNvPr>
              <p14:cNvContentPartPr/>
              <p14:nvPr/>
            </p14:nvContentPartPr>
            <p14:xfrm>
              <a:off x="995160" y="4872040"/>
              <a:ext cx="151920" cy="252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77520" y="4854400"/>
                <a:ext cx="18756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14:cNvPr>
              <p14:cNvContentPartPr/>
              <p14:nvPr/>
            </p14:nvContentPartPr>
            <p14:xfrm>
              <a:off x="1005600" y="4957000"/>
              <a:ext cx="153720" cy="21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87600" y="4939000"/>
                <a:ext cx="189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14:cNvPr>
              <p14:cNvContentPartPr/>
              <p14:nvPr/>
            </p14:nvContentPartPr>
            <p14:xfrm>
              <a:off x="349320" y="4807240"/>
              <a:ext cx="485280" cy="2563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1320" y="4789600"/>
                <a:ext cx="5209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14:cNvPr>
              <p14:cNvContentPartPr/>
              <p14:nvPr/>
            </p14:nvContentPartPr>
            <p14:xfrm>
              <a:off x="1340760" y="4774840"/>
              <a:ext cx="269280" cy="3722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322784" y="4756840"/>
                <a:ext cx="304872" cy="4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14:cNvPr>
              <p14:cNvContentPartPr/>
              <p14:nvPr/>
            </p14:nvContentPartPr>
            <p14:xfrm>
              <a:off x="1715880" y="4764760"/>
              <a:ext cx="366480" cy="310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697880" y="4747120"/>
                <a:ext cx="40212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14:cNvPr>
              <p14:cNvContentPartPr/>
              <p14:nvPr/>
            </p14:nvContentPartPr>
            <p14:xfrm>
              <a:off x="2164080" y="4721560"/>
              <a:ext cx="432000" cy="3729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46080" y="4703560"/>
                <a:ext cx="4676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14:cNvPr>
              <p14:cNvContentPartPr/>
              <p14:nvPr/>
            </p14:nvContentPartPr>
            <p14:xfrm>
              <a:off x="2720280" y="4743520"/>
              <a:ext cx="564120" cy="419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702291" y="4725520"/>
                <a:ext cx="599737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14:cNvPr>
              <p14:cNvContentPartPr/>
              <p14:nvPr/>
            </p14:nvContentPartPr>
            <p14:xfrm>
              <a:off x="3361800" y="4764760"/>
              <a:ext cx="467640" cy="344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344160" y="4747120"/>
                <a:ext cx="5032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14:cNvPr>
              <p14:cNvContentPartPr/>
              <p14:nvPr/>
            </p14:nvContentPartPr>
            <p14:xfrm>
              <a:off x="3941760" y="4815520"/>
              <a:ext cx="478800" cy="2887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923774" y="4797520"/>
                <a:ext cx="51441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14:cNvPr>
              <p14:cNvContentPartPr/>
              <p14:nvPr/>
            </p14:nvContentPartPr>
            <p14:xfrm>
              <a:off x="4532520" y="4805440"/>
              <a:ext cx="110880" cy="2797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514520" y="4787800"/>
                <a:ext cx="14652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14:cNvPr>
              <p14:cNvContentPartPr/>
              <p14:nvPr/>
            </p14:nvContentPartPr>
            <p14:xfrm>
              <a:off x="4683360" y="4855120"/>
              <a:ext cx="192240" cy="1962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665720" y="4837120"/>
                <a:ext cx="22788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14:cNvPr>
              <p14:cNvContentPartPr/>
              <p14:nvPr/>
            </p14:nvContentPartPr>
            <p14:xfrm>
              <a:off x="4908000" y="4985440"/>
              <a:ext cx="86400" cy="1047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890000" y="4967440"/>
                <a:ext cx="12204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14:cNvPr>
              <p14:cNvContentPartPr/>
              <p14:nvPr/>
            </p14:nvContentPartPr>
            <p14:xfrm>
              <a:off x="4784880" y="4709680"/>
              <a:ext cx="159120" cy="8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766880" y="4692040"/>
                <a:ext cx="19476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14:cNvPr>
              <p14:cNvContentPartPr/>
              <p14:nvPr/>
            </p14:nvContentPartPr>
            <p14:xfrm>
              <a:off x="5100960" y="4835680"/>
              <a:ext cx="154080" cy="19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082960" y="4818008"/>
                <a:ext cx="189720" cy="2326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14:cNvPr>
              <p14:cNvContentPartPr/>
              <p14:nvPr/>
            </p14:nvContentPartPr>
            <p14:xfrm>
              <a:off x="5356200" y="4704280"/>
              <a:ext cx="689040" cy="436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338200" y="4686280"/>
                <a:ext cx="724680" cy="47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14:cNvPr>
              <p14:cNvContentPartPr/>
              <p14:nvPr/>
            </p14:nvContentPartPr>
            <p14:xfrm>
              <a:off x="6268440" y="4977160"/>
              <a:ext cx="155520" cy="1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250440" y="4959160"/>
                <a:ext cx="19116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14:cNvPr>
              <p14:cNvContentPartPr/>
              <p14:nvPr/>
            </p14:nvContentPartPr>
            <p14:xfrm>
              <a:off x="6278520" y="5048800"/>
              <a:ext cx="173160" cy="12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260880" y="5031160"/>
                <a:ext cx="2088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14:cNvPr>
              <p14:cNvContentPartPr/>
              <p14:nvPr/>
            </p14:nvContentPartPr>
            <p14:xfrm>
              <a:off x="6630600" y="4923160"/>
              <a:ext cx="133200" cy="1839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612600" y="4905160"/>
                <a:ext cx="1688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14:cNvPr>
              <p14:cNvContentPartPr/>
              <p14:nvPr/>
            </p14:nvContentPartPr>
            <p14:xfrm>
              <a:off x="6898440" y="4829200"/>
              <a:ext cx="372240" cy="2948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880440" y="4811560"/>
                <a:ext cx="40788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14:cNvPr>
              <p14:cNvContentPartPr/>
              <p14:nvPr/>
            </p14:nvContentPartPr>
            <p14:xfrm>
              <a:off x="7589280" y="4878160"/>
              <a:ext cx="686520" cy="376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571280" y="4860520"/>
                <a:ext cx="72216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14:cNvPr>
              <p14:cNvContentPartPr/>
              <p14:nvPr/>
            </p14:nvContentPartPr>
            <p14:xfrm>
              <a:off x="2997120" y="5745040"/>
              <a:ext cx="111960" cy="1083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979120" y="5727400"/>
                <a:ext cx="1476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14:cNvPr>
              <p14:cNvContentPartPr/>
              <p14:nvPr/>
            </p14:nvContentPartPr>
            <p14:xfrm>
              <a:off x="3291600" y="5638480"/>
              <a:ext cx="141480" cy="111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73600" y="5620480"/>
                <a:ext cx="1771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14:cNvPr>
              <p14:cNvContentPartPr/>
              <p14:nvPr/>
            </p14:nvContentPartPr>
            <p14:xfrm>
              <a:off x="3281160" y="5721280"/>
              <a:ext cx="178200" cy="1908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263160" y="5703640"/>
                <a:ext cx="21384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14:cNvPr>
              <p14:cNvContentPartPr/>
              <p14:nvPr/>
            </p14:nvContentPartPr>
            <p14:xfrm>
              <a:off x="2313840" y="5534800"/>
              <a:ext cx="581040" cy="359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2296200" y="5517142"/>
                <a:ext cx="616680" cy="394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14:cNvPr>
              <p14:cNvContentPartPr/>
              <p14:nvPr/>
            </p14:nvContentPartPr>
            <p14:xfrm>
              <a:off x="3685440" y="5436160"/>
              <a:ext cx="94680" cy="45792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3667440" y="5418160"/>
                <a:ext cx="130320" cy="49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14:cNvPr>
              <p14:cNvContentPartPr/>
              <p14:nvPr/>
            </p14:nvContentPartPr>
            <p14:xfrm>
              <a:off x="4754640" y="5597800"/>
              <a:ext cx="173520" cy="17424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4736640" y="5579800"/>
                <a:ext cx="2091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14:cNvPr>
              <p14:cNvContentPartPr/>
              <p14:nvPr/>
            </p14:nvContentPartPr>
            <p14:xfrm>
              <a:off x="3860760" y="5424280"/>
              <a:ext cx="736560" cy="4896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3842769" y="5406627"/>
                <a:ext cx="772183" cy="5252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14:cNvPr>
              <p14:cNvContentPartPr/>
              <p14:nvPr/>
            </p14:nvContentPartPr>
            <p14:xfrm>
              <a:off x="6076200" y="5503840"/>
              <a:ext cx="526680" cy="34020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058560" y="5485840"/>
                <a:ext cx="56232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14:cNvPr>
              <p14:cNvContentPartPr/>
              <p14:nvPr/>
            </p14:nvContentPartPr>
            <p14:xfrm>
              <a:off x="5108520" y="5353720"/>
              <a:ext cx="866520" cy="55188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090520" y="5336068"/>
                <a:ext cx="902160" cy="58754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378450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137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14:cNvPr>
              <p14:cNvContentPartPr/>
              <p14:nvPr/>
            </p14:nvContentPartPr>
            <p14:xfrm>
              <a:off x="7548600" y="4419160"/>
              <a:ext cx="313920" cy="25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530579" y="4401520"/>
                <a:ext cx="349601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14:cNvPr>
              <p14:cNvContentPartPr/>
              <p14:nvPr/>
            </p14:nvContentPartPr>
            <p14:xfrm>
              <a:off x="995160" y="4872040"/>
              <a:ext cx="151920" cy="252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77520" y="4854400"/>
                <a:ext cx="18756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14:cNvPr>
              <p14:cNvContentPartPr/>
              <p14:nvPr/>
            </p14:nvContentPartPr>
            <p14:xfrm>
              <a:off x="1005600" y="4957000"/>
              <a:ext cx="153720" cy="21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87600" y="4939000"/>
                <a:ext cx="189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14:cNvPr>
              <p14:cNvContentPartPr/>
              <p14:nvPr/>
            </p14:nvContentPartPr>
            <p14:xfrm>
              <a:off x="349320" y="4807240"/>
              <a:ext cx="485280" cy="2563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1320" y="4789600"/>
                <a:ext cx="5209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14:cNvPr>
              <p14:cNvContentPartPr/>
              <p14:nvPr/>
            </p14:nvContentPartPr>
            <p14:xfrm>
              <a:off x="1340760" y="4774840"/>
              <a:ext cx="269280" cy="3722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322784" y="4756840"/>
                <a:ext cx="304872" cy="4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14:cNvPr>
              <p14:cNvContentPartPr/>
              <p14:nvPr/>
            </p14:nvContentPartPr>
            <p14:xfrm>
              <a:off x="1715880" y="4764760"/>
              <a:ext cx="366480" cy="310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697880" y="4747120"/>
                <a:ext cx="40212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14:cNvPr>
              <p14:cNvContentPartPr/>
              <p14:nvPr/>
            </p14:nvContentPartPr>
            <p14:xfrm>
              <a:off x="2164080" y="4721560"/>
              <a:ext cx="432000" cy="3729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46080" y="4703560"/>
                <a:ext cx="4676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14:cNvPr>
              <p14:cNvContentPartPr/>
              <p14:nvPr/>
            </p14:nvContentPartPr>
            <p14:xfrm>
              <a:off x="2720280" y="4743520"/>
              <a:ext cx="564120" cy="419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702291" y="4725520"/>
                <a:ext cx="599737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14:cNvPr>
              <p14:cNvContentPartPr/>
              <p14:nvPr/>
            </p14:nvContentPartPr>
            <p14:xfrm>
              <a:off x="3361800" y="4764760"/>
              <a:ext cx="467640" cy="344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344160" y="4747120"/>
                <a:ext cx="5032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14:cNvPr>
              <p14:cNvContentPartPr/>
              <p14:nvPr/>
            </p14:nvContentPartPr>
            <p14:xfrm>
              <a:off x="3941760" y="4815520"/>
              <a:ext cx="478800" cy="2887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923774" y="4797520"/>
                <a:ext cx="51441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14:cNvPr>
              <p14:cNvContentPartPr/>
              <p14:nvPr/>
            </p14:nvContentPartPr>
            <p14:xfrm>
              <a:off x="4532520" y="4805440"/>
              <a:ext cx="110880" cy="2797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514520" y="4787800"/>
                <a:ext cx="14652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14:cNvPr>
              <p14:cNvContentPartPr/>
              <p14:nvPr/>
            </p14:nvContentPartPr>
            <p14:xfrm>
              <a:off x="4683360" y="4855120"/>
              <a:ext cx="192240" cy="1962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665720" y="4837120"/>
                <a:ext cx="22788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14:cNvPr>
              <p14:cNvContentPartPr/>
              <p14:nvPr/>
            </p14:nvContentPartPr>
            <p14:xfrm>
              <a:off x="4908000" y="4985440"/>
              <a:ext cx="86400" cy="1047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890000" y="4967440"/>
                <a:ext cx="12204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14:cNvPr>
              <p14:cNvContentPartPr/>
              <p14:nvPr/>
            </p14:nvContentPartPr>
            <p14:xfrm>
              <a:off x="4784880" y="4709680"/>
              <a:ext cx="159120" cy="8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766880" y="4692040"/>
                <a:ext cx="19476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14:cNvPr>
              <p14:cNvContentPartPr/>
              <p14:nvPr/>
            </p14:nvContentPartPr>
            <p14:xfrm>
              <a:off x="5100960" y="4835680"/>
              <a:ext cx="154080" cy="19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082960" y="4818008"/>
                <a:ext cx="189720" cy="2326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14:cNvPr>
              <p14:cNvContentPartPr/>
              <p14:nvPr/>
            </p14:nvContentPartPr>
            <p14:xfrm>
              <a:off x="5356200" y="4704280"/>
              <a:ext cx="689040" cy="436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338200" y="4686280"/>
                <a:ext cx="724680" cy="47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14:cNvPr>
              <p14:cNvContentPartPr/>
              <p14:nvPr/>
            </p14:nvContentPartPr>
            <p14:xfrm>
              <a:off x="6268440" y="4977160"/>
              <a:ext cx="155520" cy="1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250440" y="4959160"/>
                <a:ext cx="19116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14:cNvPr>
              <p14:cNvContentPartPr/>
              <p14:nvPr/>
            </p14:nvContentPartPr>
            <p14:xfrm>
              <a:off x="6278520" y="5048800"/>
              <a:ext cx="173160" cy="12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260880" y="5031160"/>
                <a:ext cx="2088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14:cNvPr>
              <p14:cNvContentPartPr/>
              <p14:nvPr/>
            </p14:nvContentPartPr>
            <p14:xfrm>
              <a:off x="6630600" y="4923160"/>
              <a:ext cx="133200" cy="1839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612600" y="4905160"/>
                <a:ext cx="1688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14:cNvPr>
              <p14:cNvContentPartPr/>
              <p14:nvPr/>
            </p14:nvContentPartPr>
            <p14:xfrm>
              <a:off x="6898440" y="4829200"/>
              <a:ext cx="372240" cy="2948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880440" y="4811560"/>
                <a:ext cx="40788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14:cNvPr>
              <p14:cNvContentPartPr/>
              <p14:nvPr/>
            </p14:nvContentPartPr>
            <p14:xfrm>
              <a:off x="7589280" y="4878160"/>
              <a:ext cx="686520" cy="376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571280" y="4860520"/>
                <a:ext cx="72216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14:cNvPr>
              <p14:cNvContentPartPr/>
              <p14:nvPr/>
            </p14:nvContentPartPr>
            <p14:xfrm>
              <a:off x="2997120" y="5745040"/>
              <a:ext cx="111960" cy="1083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979120" y="5727400"/>
                <a:ext cx="1476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14:cNvPr>
              <p14:cNvContentPartPr/>
              <p14:nvPr/>
            </p14:nvContentPartPr>
            <p14:xfrm>
              <a:off x="3291600" y="5638480"/>
              <a:ext cx="141480" cy="111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73600" y="5620480"/>
                <a:ext cx="1771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14:cNvPr>
              <p14:cNvContentPartPr/>
              <p14:nvPr/>
            </p14:nvContentPartPr>
            <p14:xfrm>
              <a:off x="3281160" y="5721280"/>
              <a:ext cx="178200" cy="1908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263160" y="5703640"/>
                <a:ext cx="21384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14:cNvPr>
              <p14:cNvContentPartPr/>
              <p14:nvPr/>
            </p14:nvContentPartPr>
            <p14:xfrm>
              <a:off x="2313840" y="5534800"/>
              <a:ext cx="581040" cy="359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2296200" y="5517142"/>
                <a:ext cx="616680" cy="394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14:cNvPr>
              <p14:cNvContentPartPr/>
              <p14:nvPr/>
            </p14:nvContentPartPr>
            <p14:xfrm>
              <a:off x="3685440" y="5436160"/>
              <a:ext cx="94680" cy="45792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3667440" y="5418160"/>
                <a:ext cx="130320" cy="49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14:cNvPr>
              <p14:cNvContentPartPr/>
              <p14:nvPr/>
            </p14:nvContentPartPr>
            <p14:xfrm>
              <a:off x="4754640" y="5597800"/>
              <a:ext cx="173520" cy="17424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4736640" y="5579800"/>
                <a:ext cx="2091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14:cNvPr>
              <p14:cNvContentPartPr/>
              <p14:nvPr/>
            </p14:nvContentPartPr>
            <p14:xfrm>
              <a:off x="3860760" y="5424280"/>
              <a:ext cx="736560" cy="4896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3842769" y="5406627"/>
                <a:ext cx="772183" cy="5252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14:cNvPr>
              <p14:cNvContentPartPr/>
              <p14:nvPr/>
            </p14:nvContentPartPr>
            <p14:xfrm>
              <a:off x="6076200" y="5503840"/>
              <a:ext cx="526680" cy="34020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058560" y="5485840"/>
                <a:ext cx="56232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14:cNvPr>
              <p14:cNvContentPartPr/>
              <p14:nvPr/>
            </p14:nvContentPartPr>
            <p14:xfrm>
              <a:off x="5108520" y="5353720"/>
              <a:ext cx="866520" cy="55188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090520" y="5336068"/>
                <a:ext cx="902160" cy="5875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1F26D767-E5DC-4F8C-B0A2-95CC76F0E7CD}"/>
                  </a:ext>
                </a:extLst>
              </p14:cNvPr>
              <p14:cNvContentPartPr/>
              <p14:nvPr/>
            </p14:nvContentPartPr>
            <p14:xfrm>
              <a:off x="2020440" y="5985520"/>
              <a:ext cx="164160" cy="4107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1F26D767-E5DC-4F8C-B0A2-95CC76F0E7C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002800" y="5967520"/>
                <a:ext cx="199800" cy="44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375C7194-B7F2-43C5-977A-17264EFFD69D}"/>
                  </a:ext>
                </a:extLst>
              </p14:cNvPr>
              <p14:cNvContentPartPr/>
              <p14:nvPr/>
            </p14:nvContentPartPr>
            <p14:xfrm>
              <a:off x="2935560" y="6024760"/>
              <a:ext cx="135720" cy="25020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375C7194-B7F2-43C5-977A-17264EFFD69D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917608" y="6006786"/>
                <a:ext cx="171266" cy="2857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0BE4AB-BA2A-4426-930E-03A2CC9FB556}"/>
                  </a:ext>
                </a:extLst>
              </p14:cNvPr>
              <p14:cNvContentPartPr/>
              <p14:nvPr/>
            </p14:nvContentPartPr>
            <p14:xfrm>
              <a:off x="2357040" y="6127720"/>
              <a:ext cx="484560" cy="1512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0BE4AB-BA2A-4426-930E-03A2CC9FB55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2339387" y="6110080"/>
                <a:ext cx="520226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118400B3-46B6-443C-ACF4-B041124B1DF9}"/>
                  </a:ext>
                </a:extLst>
              </p14:cNvPr>
              <p14:cNvContentPartPr/>
              <p14:nvPr/>
            </p14:nvContentPartPr>
            <p14:xfrm>
              <a:off x="1249320" y="5978680"/>
              <a:ext cx="597960" cy="2498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118400B3-46B6-443C-ACF4-B041124B1DF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1231680" y="5960680"/>
                <a:ext cx="6336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A98F514B-BAF6-4E20-AD82-FBA9BBC81855}"/>
                  </a:ext>
                </a:extLst>
              </p14:cNvPr>
              <p14:cNvContentPartPr/>
              <p14:nvPr/>
            </p14:nvContentPartPr>
            <p14:xfrm>
              <a:off x="3290880" y="6075520"/>
              <a:ext cx="629640" cy="2440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A98F514B-BAF6-4E20-AD82-FBA9BBC81855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3272890" y="6057520"/>
                <a:ext cx="66526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33A9E861-099D-449C-9ACC-3744C755D465}"/>
                  </a:ext>
                </a:extLst>
              </p14:cNvPr>
              <p14:cNvContentPartPr/>
              <p14:nvPr/>
            </p14:nvContentPartPr>
            <p14:xfrm>
              <a:off x="3281160" y="6396640"/>
              <a:ext cx="676080" cy="432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33A9E861-099D-449C-9ACC-3744C755D465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3263160" y="6378640"/>
                <a:ext cx="7117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858BE2E-8FFE-4C18-BA43-A0A15B47E7FF}"/>
                  </a:ext>
                </a:extLst>
              </p14:cNvPr>
              <p14:cNvContentPartPr/>
              <p14:nvPr/>
            </p14:nvContentPartPr>
            <p14:xfrm>
              <a:off x="4247400" y="6037360"/>
              <a:ext cx="1553400" cy="284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858BE2E-8FFE-4C18-BA43-A0A15B47E7FF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4229760" y="6019360"/>
                <a:ext cx="158904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24F23E9A-2235-48CA-A360-95E17B8C1379}"/>
                  </a:ext>
                </a:extLst>
              </p14:cNvPr>
              <p14:cNvContentPartPr/>
              <p14:nvPr/>
            </p14:nvContentPartPr>
            <p14:xfrm>
              <a:off x="1184880" y="6339400"/>
              <a:ext cx="654480" cy="306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24F23E9A-2235-48CA-A360-95E17B8C137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166890" y="6321760"/>
                <a:ext cx="69010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D16FFAE-EC58-4348-9598-A9E591050B7E}"/>
                  </a:ext>
                </a:extLst>
              </p14:cNvPr>
              <p14:cNvContentPartPr/>
              <p14:nvPr/>
            </p14:nvContentPartPr>
            <p14:xfrm>
              <a:off x="2092440" y="6470080"/>
              <a:ext cx="24120" cy="20628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D16FFAE-EC58-4348-9598-A9E591050B7E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2074800" y="6452440"/>
                <a:ext cx="597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EAD0F60-7A5D-4B2A-A0BB-3B96170AFF28}"/>
                  </a:ext>
                </a:extLst>
              </p14:cNvPr>
              <p14:cNvContentPartPr/>
              <p14:nvPr/>
            </p14:nvContentPartPr>
            <p14:xfrm>
              <a:off x="2021520" y="6573040"/>
              <a:ext cx="153720" cy="1116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EAD0F60-7A5D-4B2A-A0BB-3B96170AFF28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2003880" y="6555040"/>
                <a:ext cx="1893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9844EF88-A1C8-488D-BDDE-796205D0F6A9}"/>
                  </a:ext>
                </a:extLst>
              </p14:cNvPr>
              <p14:cNvContentPartPr/>
              <p14:nvPr/>
            </p14:nvContentPartPr>
            <p14:xfrm>
              <a:off x="2212320" y="6558640"/>
              <a:ext cx="93960" cy="124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9844EF88-A1C8-488D-BDDE-796205D0F6A9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2194320" y="6540640"/>
                <a:ext cx="12960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2233CFD8-4ED8-4ADE-B938-96E237A4C190}"/>
                  </a:ext>
                </a:extLst>
              </p14:cNvPr>
              <p14:cNvContentPartPr/>
              <p14:nvPr/>
            </p14:nvContentPartPr>
            <p14:xfrm>
              <a:off x="2382960" y="6566200"/>
              <a:ext cx="37440" cy="11052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2233CFD8-4ED8-4ADE-B938-96E237A4C190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2365320" y="6548560"/>
                <a:ext cx="730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1736E85D-127D-447A-AD81-4FEAC4A40F55}"/>
                  </a:ext>
                </a:extLst>
              </p14:cNvPr>
              <p14:cNvContentPartPr/>
              <p14:nvPr/>
            </p14:nvContentPartPr>
            <p14:xfrm>
              <a:off x="2458560" y="6552160"/>
              <a:ext cx="160920" cy="2070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1736E85D-127D-447A-AD81-4FEAC4A40F5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2440560" y="6534160"/>
                <a:ext cx="1965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743B350A-AE67-413A-A62C-0B498F9EDE7F}"/>
                  </a:ext>
                </a:extLst>
              </p14:cNvPr>
              <p14:cNvContentPartPr/>
              <p14:nvPr/>
            </p14:nvContentPartPr>
            <p14:xfrm>
              <a:off x="2641440" y="6594280"/>
              <a:ext cx="101880" cy="6192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743B350A-AE67-413A-A62C-0B498F9EDE7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2623440" y="6576640"/>
                <a:ext cx="13752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A583FD71-79AA-400A-B00D-03F7B7B05FE2}"/>
                  </a:ext>
                </a:extLst>
              </p14:cNvPr>
              <p14:cNvContentPartPr/>
              <p14:nvPr/>
            </p14:nvContentPartPr>
            <p14:xfrm>
              <a:off x="2793000" y="6583480"/>
              <a:ext cx="91080" cy="12492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A583FD71-79AA-400A-B00D-03F7B7B05FE2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2775000" y="6565840"/>
                <a:ext cx="12672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333B38B1-4E42-4067-83BD-DF7D6E686DC3}"/>
                  </a:ext>
                </a:extLst>
              </p14:cNvPr>
              <p14:cNvContentPartPr/>
              <p14:nvPr/>
            </p14:nvContentPartPr>
            <p14:xfrm>
              <a:off x="3066960" y="6484840"/>
              <a:ext cx="876960" cy="2725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333B38B1-4E42-4067-83BD-DF7D6E686DC3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3048967" y="6467200"/>
                <a:ext cx="912585" cy="30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C8BE66A8-E464-4EF5-ADFA-57B1F59E1158}"/>
                  </a:ext>
                </a:extLst>
              </p14:cNvPr>
              <p14:cNvContentPartPr/>
              <p14:nvPr/>
            </p14:nvContentPartPr>
            <p14:xfrm>
              <a:off x="5339640" y="6471520"/>
              <a:ext cx="241200" cy="27612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C8BE66A8-E464-4EF5-ADFA-57B1F59E1158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322000" y="6453880"/>
                <a:ext cx="27684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11020C2F-0C4C-4B84-B8F7-7BA9BB08386C}"/>
                  </a:ext>
                </a:extLst>
              </p14:cNvPr>
              <p14:cNvContentPartPr/>
              <p14:nvPr/>
            </p14:nvContentPartPr>
            <p14:xfrm>
              <a:off x="4165320" y="6451360"/>
              <a:ext cx="859320" cy="3207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11020C2F-0C4C-4B84-B8F7-7BA9BB08386C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4147320" y="6433360"/>
                <a:ext cx="894960" cy="35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EA9C66DE-1257-4C44-BD23-086D8B427AAE}"/>
                  </a:ext>
                </a:extLst>
              </p14:cNvPr>
              <p14:cNvContentPartPr/>
              <p14:nvPr/>
            </p14:nvContentPartPr>
            <p14:xfrm>
              <a:off x="3574560" y="5801200"/>
              <a:ext cx="1047240" cy="18468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EA9C66DE-1257-4C44-BD23-086D8B427AAE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556560" y="5783200"/>
                <a:ext cx="1082880" cy="220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1109359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138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14:cNvPr>
              <p14:cNvContentPartPr/>
              <p14:nvPr/>
            </p14:nvContentPartPr>
            <p14:xfrm>
              <a:off x="318000" y="212920"/>
              <a:ext cx="3426480" cy="22759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9F2EC5DD-B269-4036-9206-9D92FC75E6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0000" y="194920"/>
                <a:ext cx="3462120" cy="23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14:cNvPr>
              <p14:cNvContentPartPr/>
              <p14:nvPr/>
            </p14:nvContentPartPr>
            <p14:xfrm>
              <a:off x="3301320" y="385720"/>
              <a:ext cx="1181520" cy="74988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3AB567E0-CB02-4F1C-815D-862D0CB84B5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83675" y="367720"/>
                <a:ext cx="1217171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14:cNvPr>
              <p14:cNvContentPartPr/>
              <p14:nvPr/>
            </p14:nvContentPartPr>
            <p14:xfrm>
              <a:off x="1757280" y="995560"/>
              <a:ext cx="869760" cy="769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92EE59B0-FBFF-4F9F-A04A-20EC48B1626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739640" y="977568"/>
                <a:ext cx="905400" cy="8049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14:cNvPr>
              <p14:cNvContentPartPr/>
              <p14:nvPr/>
            </p14:nvContentPartPr>
            <p14:xfrm>
              <a:off x="649920" y="1058920"/>
              <a:ext cx="1034280" cy="106452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57E147F-8752-4A2B-AB95-F5DE99A5280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32280" y="1041280"/>
                <a:ext cx="1069920" cy="11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14:cNvPr>
              <p14:cNvContentPartPr/>
              <p14:nvPr/>
            </p14:nvContentPartPr>
            <p14:xfrm>
              <a:off x="852960" y="978280"/>
              <a:ext cx="781200" cy="6073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78571EC1-2D82-4410-BDF7-56E089CC0CC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5320" y="960291"/>
                <a:ext cx="816840" cy="6429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14:cNvPr>
              <p14:cNvContentPartPr/>
              <p14:nvPr/>
            </p14:nvContentPartPr>
            <p14:xfrm>
              <a:off x="5293560" y="536560"/>
              <a:ext cx="228600" cy="3661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8832AEF7-42D9-4D71-897B-D355E491BFA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275920" y="518920"/>
                <a:ext cx="26424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14:cNvPr>
              <p14:cNvContentPartPr/>
              <p14:nvPr/>
            </p14:nvContentPartPr>
            <p14:xfrm>
              <a:off x="5739960" y="740320"/>
              <a:ext cx="192600" cy="25200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BE917D64-178C-4C80-9767-C078D033541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21960" y="722680"/>
                <a:ext cx="228240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14:cNvPr>
              <p14:cNvContentPartPr/>
              <p14:nvPr/>
            </p14:nvContentPartPr>
            <p14:xfrm>
              <a:off x="5931480" y="493360"/>
              <a:ext cx="541800" cy="41400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45C38D80-355B-4DBF-B24C-9D93262FED3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3480" y="475360"/>
                <a:ext cx="577440" cy="44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14:cNvPr>
              <p14:cNvContentPartPr/>
              <p14:nvPr/>
            </p14:nvContentPartPr>
            <p14:xfrm>
              <a:off x="6329280" y="649960"/>
              <a:ext cx="214920" cy="4824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4559A190-016B-4890-9B59-C8F4D8D627D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311640" y="631960"/>
                <a:ext cx="2505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14:cNvPr>
              <p14:cNvContentPartPr/>
              <p14:nvPr/>
            </p14:nvContentPartPr>
            <p14:xfrm>
              <a:off x="6603600" y="629440"/>
              <a:ext cx="14760" cy="1821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505ED32E-EE4C-473D-8751-1F0AF9367451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85600" y="611800"/>
                <a:ext cx="504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14:cNvPr>
              <p14:cNvContentPartPr/>
              <p14:nvPr/>
            </p14:nvContentPartPr>
            <p14:xfrm>
              <a:off x="6668400" y="700360"/>
              <a:ext cx="171720" cy="13608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6CD52038-E494-4A0D-86CE-4FCA93AB336B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650400" y="682720"/>
                <a:ext cx="207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14:cNvPr>
              <p14:cNvContentPartPr/>
              <p14:nvPr/>
            </p14:nvContentPartPr>
            <p14:xfrm>
              <a:off x="6885840" y="487240"/>
              <a:ext cx="53280" cy="311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AC854767-BC65-4CF7-829E-9C68F8E4912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867840" y="469600"/>
                <a:ext cx="88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14:cNvPr>
              <p14:cNvContentPartPr/>
              <p14:nvPr/>
            </p14:nvContentPartPr>
            <p14:xfrm>
              <a:off x="6977640" y="662200"/>
              <a:ext cx="126360" cy="1922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D1005FE8-5F87-4B15-8DD0-DB2D26768659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960000" y="644200"/>
                <a:ext cx="16200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14:cNvPr>
              <p14:cNvContentPartPr/>
              <p14:nvPr/>
            </p14:nvContentPartPr>
            <p14:xfrm>
              <a:off x="7364280" y="470320"/>
              <a:ext cx="1109520" cy="5544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F4FBA875-B725-43B0-97AC-E7E30BD5CE4B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7346280" y="452320"/>
                <a:ext cx="1145160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14:cNvPr>
              <p14:cNvContentPartPr/>
              <p14:nvPr/>
            </p14:nvContentPartPr>
            <p14:xfrm>
              <a:off x="4776600" y="1193920"/>
              <a:ext cx="139320" cy="24912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8B14A2EA-4C15-4DBB-823D-61A07FDA6C8A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58960" y="1176280"/>
                <a:ext cx="17496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14:cNvPr>
              <p14:cNvContentPartPr/>
              <p14:nvPr/>
            </p14:nvContentPartPr>
            <p14:xfrm>
              <a:off x="6047400" y="1022200"/>
              <a:ext cx="942120" cy="4816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F7E8DCD4-DC71-4713-B785-A86BF284157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029400" y="1004560"/>
                <a:ext cx="97776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14:cNvPr>
              <p14:cNvContentPartPr/>
              <p14:nvPr/>
            </p14:nvContentPartPr>
            <p14:xfrm>
              <a:off x="5031840" y="1218040"/>
              <a:ext cx="770040" cy="20664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06B9DB6-1C18-4769-8148-69D62211F52F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013840" y="1200400"/>
                <a:ext cx="805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14:cNvPr>
              <p14:cNvContentPartPr/>
              <p14:nvPr/>
            </p14:nvContentPartPr>
            <p14:xfrm>
              <a:off x="7131720" y="1360960"/>
              <a:ext cx="21600" cy="504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0E172A56-4537-424E-80A2-3B01B0956A9A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114080" y="1343320"/>
                <a:ext cx="5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14:cNvPr>
              <p14:cNvContentPartPr/>
              <p14:nvPr/>
            </p14:nvContentPartPr>
            <p14:xfrm>
              <a:off x="3596520" y="1755880"/>
              <a:ext cx="590400" cy="4057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C065F5D1-19CC-4D9E-88D9-DEC6CEEBD3A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578520" y="1738240"/>
                <a:ext cx="626040" cy="44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14:cNvPr>
              <p14:cNvContentPartPr/>
              <p14:nvPr/>
            </p14:nvContentPartPr>
            <p14:xfrm>
              <a:off x="4581840" y="1861360"/>
              <a:ext cx="538560" cy="1872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4EF98176-7BCA-445C-A832-F15624796C0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564188" y="1843360"/>
                <a:ext cx="574224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14:cNvPr>
              <p14:cNvContentPartPr/>
              <p14:nvPr/>
            </p14:nvContentPartPr>
            <p14:xfrm>
              <a:off x="5480760" y="1665880"/>
              <a:ext cx="1215720" cy="4186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22C7385-1F0A-46A9-A445-6D1826577CAE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62765" y="1648240"/>
                <a:ext cx="1251349" cy="45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14:cNvPr>
              <p14:cNvContentPartPr/>
              <p14:nvPr/>
            </p14:nvContentPartPr>
            <p14:xfrm>
              <a:off x="7060800" y="1841200"/>
              <a:ext cx="525960" cy="279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1F9D769C-BD5E-4684-83F1-A2831DFC6DA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043160" y="1823200"/>
                <a:ext cx="56160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14:cNvPr>
              <p14:cNvContentPartPr/>
              <p14:nvPr/>
            </p14:nvContentPartPr>
            <p14:xfrm>
              <a:off x="3321120" y="2398480"/>
              <a:ext cx="156960" cy="19404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7BD8C042-D60A-4324-8A54-A0D095F5E62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303120" y="2380480"/>
                <a:ext cx="192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14:cNvPr>
              <p14:cNvContentPartPr/>
              <p14:nvPr/>
            </p14:nvContentPartPr>
            <p14:xfrm>
              <a:off x="3624240" y="2405680"/>
              <a:ext cx="164880" cy="1681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6AE6433-45BB-4805-A0EC-6FC77F832EEB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606600" y="2387680"/>
                <a:ext cx="2005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14:cNvPr>
              <p14:cNvContentPartPr/>
              <p14:nvPr/>
            </p14:nvContentPartPr>
            <p14:xfrm>
              <a:off x="3850320" y="2420440"/>
              <a:ext cx="242640" cy="17028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75C03463-1D64-4F18-9260-2AA5791BA0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832320" y="2402800"/>
                <a:ext cx="2782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14:cNvPr>
              <p14:cNvContentPartPr/>
              <p14:nvPr/>
            </p14:nvContentPartPr>
            <p14:xfrm>
              <a:off x="4188360" y="2419000"/>
              <a:ext cx="230400" cy="2700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E443DA76-65B5-44E7-AA72-C4C661FCB13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170360" y="2401360"/>
                <a:ext cx="2660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14:cNvPr>
              <p14:cNvContentPartPr/>
              <p14:nvPr/>
            </p14:nvContentPartPr>
            <p14:xfrm>
              <a:off x="4478880" y="2224600"/>
              <a:ext cx="1190160" cy="3571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0576000C-A5C5-41A2-A27E-878E3F98C18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460885" y="2206960"/>
                <a:ext cx="1225789" cy="3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14:cNvPr>
              <p14:cNvContentPartPr/>
              <p14:nvPr/>
            </p14:nvContentPartPr>
            <p14:xfrm>
              <a:off x="5926800" y="2305960"/>
              <a:ext cx="6480" cy="828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8F9498FD-7D89-4321-BCD6-1642F2322183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909160" y="2288320"/>
                <a:ext cx="421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14:cNvPr>
              <p14:cNvContentPartPr/>
              <p14:nvPr/>
            </p14:nvContentPartPr>
            <p14:xfrm>
              <a:off x="6380040" y="2417200"/>
              <a:ext cx="194040" cy="21744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9F5B6773-31CB-4D25-A4FF-B7801C6212F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362040" y="2399560"/>
                <a:ext cx="229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14:cNvPr>
              <p14:cNvContentPartPr/>
              <p14:nvPr/>
            </p14:nvContentPartPr>
            <p14:xfrm>
              <a:off x="6665880" y="2255200"/>
              <a:ext cx="555480" cy="27648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CC776048-2E6C-4803-A7EF-57F9EF9DD33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48240" y="2237560"/>
                <a:ext cx="5911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14:cNvPr>
              <p14:cNvContentPartPr/>
              <p14:nvPr/>
            </p14:nvContentPartPr>
            <p14:xfrm>
              <a:off x="5911680" y="2396680"/>
              <a:ext cx="294480" cy="1634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6984C059-4E6D-4CA9-89A4-8D7B4D612CA4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94040" y="2379040"/>
                <a:ext cx="3301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14:cNvPr>
              <p14:cNvContentPartPr/>
              <p14:nvPr/>
            </p14:nvContentPartPr>
            <p14:xfrm>
              <a:off x="7421160" y="2367160"/>
              <a:ext cx="96120" cy="1350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AECDA3FE-0680-4DD0-9D11-E4110940DD39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403160" y="2349160"/>
                <a:ext cx="131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14:cNvPr>
              <p14:cNvContentPartPr/>
              <p14:nvPr/>
            </p14:nvContentPartPr>
            <p14:xfrm>
              <a:off x="7564080" y="2389840"/>
              <a:ext cx="107640" cy="10872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5A3DB781-CFB9-40A9-897E-0C94150F82CA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546440" y="2371840"/>
                <a:ext cx="1432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14:cNvPr>
              <p14:cNvContentPartPr/>
              <p14:nvPr/>
            </p14:nvContentPartPr>
            <p14:xfrm>
              <a:off x="7704480" y="2385520"/>
              <a:ext cx="78120" cy="89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8C9F7D2-5208-46A5-B188-4AA72374854C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686840" y="2367880"/>
                <a:ext cx="11376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14:cNvPr>
              <p14:cNvContentPartPr/>
              <p14:nvPr/>
            </p14:nvContentPartPr>
            <p14:xfrm>
              <a:off x="7822560" y="2382280"/>
              <a:ext cx="57240" cy="972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BD9808A-0DB0-4182-BC03-602B5E053EE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804920" y="2364280"/>
                <a:ext cx="928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14:cNvPr>
              <p14:cNvContentPartPr/>
              <p14:nvPr/>
            </p14:nvContentPartPr>
            <p14:xfrm>
              <a:off x="7914720" y="2223160"/>
              <a:ext cx="198000" cy="23256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D2C4F03-95FD-40FD-A6F9-CFD7E224D60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897080" y="2205520"/>
                <a:ext cx="23364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14:cNvPr>
              <p14:cNvContentPartPr/>
              <p14:nvPr/>
            </p14:nvContentPartPr>
            <p14:xfrm>
              <a:off x="8204520" y="2367160"/>
              <a:ext cx="5040" cy="5616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78C5813A-7D52-4EF7-B4A7-E4A540FDDDAD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8186520" y="2349160"/>
                <a:ext cx="4068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14:cNvPr>
              <p14:cNvContentPartPr/>
              <p14:nvPr/>
            </p14:nvContentPartPr>
            <p14:xfrm>
              <a:off x="8218920" y="2245120"/>
              <a:ext cx="360" cy="432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B2FA7F3B-3AA1-45C4-9250-38075409F24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8201280" y="2227120"/>
                <a:ext cx="3600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14:cNvPr>
              <p14:cNvContentPartPr/>
              <p14:nvPr/>
            </p14:nvContentPartPr>
            <p14:xfrm>
              <a:off x="8302080" y="2154760"/>
              <a:ext cx="679680" cy="2829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C0C2BEB3-E7DA-41FA-A68A-E4CCCC6CF685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84431" y="2137120"/>
                <a:ext cx="715339" cy="31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14:cNvPr>
              <p14:cNvContentPartPr/>
              <p14:nvPr/>
            </p14:nvContentPartPr>
            <p14:xfrm>
              <a:off x="1115400" y="2753800"/>
              <a:ext cx="664200" cy="53784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CE45C1C1-C035-4119-BE5E-B78984F289B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097410" y="2735800"/>
                <a:ext cx="699821" cy="57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14:cNvPr>
              <p14:cNvContentPartPr/>
              <p14:nvPr/>
            </p14:nvContentPartPr>
            <p14:xfrm>
              <a:off x="293160" y="2932720"/>
              <a:ext cx="528840" cy="1468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00B0052-F23B-461F-897D-530C24C6FBA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5160" y="2915080"/>
                <a:ext cx="5644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14:cNvPr>
              <p14:cNvContentPartPr/>
              <p14:nvPr/>
            </p14:nvContentPartPr>
            <p14:xfrm>
              <a:off x="2783640" y="2980240"/>
              <a:ext cx="135720" cy="1692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A98CFDE9-DEF6-49D7-AA24-80CE713A52F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765640" y="2962600"/>
                <a:ext cx="1713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14:cNvPr>
              <p14:cNvContentPartPr/>
              <p14:nvPr/>
            </p14:nvContentPartPr>
            <p14:xfrm>
              <a:off x="2793360" y="3078160"/>
              <a:ext cx="99360" cy="252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40330867-B0DA-4C1D-B6F6-D53639EC224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775720" y="3060520"/>
                <a:ext cx="1350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14:cNvPr>
              <p14:cNvContentPartPr/>
              <p14:nvPr/>
            </p14:nvContentPartPr>
            <p14:xfrm>
              <a:off x="2214480" y="2787280"/>
              <a:ext cx="448560" cy="4158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BF07F2B-0A99-4F0A-8500-54F8A8CC6D9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6826" y="2769625"/>
                <a:ext cx="484229" cy="4514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14:cNvPr>
              <p14:cNvContentPartPr/>
              <p14:nvPr/>
            </p14:nvContentPartPr>
            <p14:xfrm>
              <a:off x="4073880" y="2976640"/>
              <a:ext cx="163440" cy="1436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D4A106E9-389E-41B1-9E6F-4BE6EF2D3C0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055880" y="2958640"/>
                <a:ext cx="19908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14:cNvPr>
              <p14:cNvContentPartPr/>
              <p14:nvPr/>
            </p14:nvContentPartPr>
            <p14:xfrm>
              <a:off x="3179640" y="2762440"/>
              <a:ext cx="788040" cy="4590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C8BDE3B-7035-4501-A8E2-AE87AA80A380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3162000" y="2744440"/>
                <a:ext cx="82368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14:cNvPr>
              <p14:cNvContentPartPr/>
              <p14:nvPr/>
            </p14:nvContentPartPr>
            <p14:xfrm>
              <a:off x="4398600" y="2792680"/>
              <a:ext cx="1039680" cy="406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14B120CF-FFD4-4BB4-8DC4-177D6BE4D1E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380600" y="2774680"/>
                <a:ext cx="10753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14:cNvPr>
              <p14:cNvContentPartPr/>
              <p14:nvPr/>
            </p14:nvContentPartPr>
            <p14:xfrm>
              <a:off x="5571120" y="3058000"/>
              <a:ext cx="87840" cy="12672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9E79A058-45D8-43F1-83D2-C0D1BFCFF81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553480" y="3040000"/>
                <a:ext cx="1234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14:cNvPr>
              <p14:cNvContentPartPr/>
              <p14:nvPr/>
            </p14:nvContentPartPr>
            <p14:xfrm>
              <a:off x="6146400" y="2982400"/>
              <a:ext cx="160560" cy="204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43D9F8F2-CA74-4186-8D5F-5E89086B511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128400" y="2964760"/>
                <a:ext cx="19620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14:cNvPr>
              <p14:cNvContentPartPr/>
              <p14:nvPr/>
            </p14:nvContentPartPr>
            <p14:xfrm>
              <a:off x="6126240" y="2854960"/>
              <a:ext cx="159840" cy="403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F9A0853A-5749-4810-8A39-D640191FDDD7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108240" y="2837320"/>
                <a:ext cx="19548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14:cNvPr>
              <p14:cNvContentPartPr/>
              <p14:nvPr/>
            </p14:nvContentPartPr>
            <p14:xfrm>
              <a:off x="6410640" y="3020560"/>
              <a:ext cx="156240" cy="1728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075CE85-FE9D-490E-987A-D3679641946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393000" y="3002920"/>
                <a:ext cx="19188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14:cNvPr>
              <p14:cNvContentPartPr/>
              <p14:nvPr/>
            </p14:nvContentPartPr>
            <p14:xfrm>
              <a:off x="6431160" y="3108400"/>
              <a:ext cx="108360" cy="504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6EA91C4B-574F-4E0D-827C-9B1A0339503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413160" y="3090760"/>
                <a:ext cx="14400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14:cNvPr>
              <p14:cNvContentPartPr/>
              <p14:nvPr/>
            </p14:nvContentPartPr>
            <p14:xfrm>
              <a:off x="6989880" y="2773960"/>
              <a:ext cx="226080" cy="12132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923CC24C-F54F-44E9-B9AD-2CE708EBA591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971880" y="2756320"/>
                <a:ext cx="26172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14:cNvPr>
              <p14:cNvContentPartPr/>
              <p14:nvPr/>
            </p14:nvContentPartPr>
            <p14:xfrm>
              <a:off x="6755880" y="2971960"/>
              <a:ext cx="550800" cy="2430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59FF230F-DACA-4E4A-8884-C2939977E2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738240" y="2954320"/>
                <a:ext cx="5864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14:cNvPr>
              <p14:cNvContentPartPr/>
              <p14:nvPr/>
            </p14:nvContentPartPr>
            <p14:xfrm>
              <a:off x="7751640" y="2671720"/>
              <a:ext cx="205200" cy="58464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778909C2-1DE2-43B3-B141-BCA1A5BDAFA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733640" y="2653720"/>
                <a:ext cx="24084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14:cNvPr>
              <p14:cNvContentPartPr/>
              <p14:nvPr/>
            </p14:nvContentPartPr>
            <p14:xfrm>
              <a:off x="406200" y="3415480"/>
              <a:ext cx="129240" cy="48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E84C7540-48A4-430D-815F-8CF60CDB6547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88200" y="3397840"/>
                <a:ext cx="16488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14:cNvPr>
              <p14:cNvContentPartPr/>
              <p14:nvPr/>
            </p14:nvContentPartPr>
            <p14:xfrm>
              <a:off x="771600" y="3612760"/>
              <a:ext cx="162000" cy="144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C69E4196-5620-46B3-B8EF-BBEC85819FC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3960" y="3594760"/>
                <a:ext cx="19764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14:cNvPr>
              <p14:cNvContentPartPr/>
              <p14:nvPr/>
            </p14:nvContentPartPr>
            <p14:xfrm>
              <a:off x="782040" y="3698080"/>
              <a:ext cx="126360" cy="111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8515D136-990A-4B36-9EA4-A4413ABB0828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4400" y="3680080"/>
                <a:ext cx="1620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14:cNvPr>
              <p14:cNvContentPartPr/>
              <p14:nvPr/>
            </p14:nvContentPartPr>
            <p14:xfrm>
              <a:off x="355080" y="3555520"/>
              <a:ext cx="200160" cy="25128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8564D8E0-1DF7-487A-B45C-112CF6CDC40B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337112" y="3537880"/>
                <a:ext cx="235736" cy="28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14:cNvPr>
              <p14:cNvContentPartPr/>
              <p14:nvPr/>
            </p14:nvContentPartPr>
            <p14:xfrm>
              <a:off x="1147800" y="3385600"/>
              <a:ext cx="147240" cy="89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F9D277E-22DA-4E14-BB8D-75BB30EDBB5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129800" y="3367600"/>
                <a:ext cx="18288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14:cNvPr>
              <p14:cNvContentPartPr/>
              <p14:nvPr/>
            </p14:nvContentPartPr>
            <p14:xfrm>
              <a:off x="2295840" y="3346000"/>
              <a:ext cx="162720" cy="9828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E5A58C8B-900B-4AB1-A6E2-819FA9A5C5EE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277840" y="3328000"/>
                <a:ext cx="19836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14:cNvPr>
              <p14:cNvContentPartPr/>
              <p14:nvPr/>
            </p14:nvContentPartPr>
            <p14:xfrm>
              <a:off x="2236800" y="3505840"/>
              <a:ext cx="434160" cy="2484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3B0CD86D-F62D-47D6-A45D-1F5B077D3149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218800" y="3487866"/>
                <a:ext cx="469800" cy="2839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14:cNvPr>
              <p14:cNvContentPartPr/>
              <p14:nvPr/>
            </p14:nvContentPartPr>
            <p14:xfrm>
              <a:off x="1980840" y="3586120"/>
              <a:ext cx="151200" cy="1501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35A0BAA2-C25F-47D8-8985-39C5773BB724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963200" y="3568480"/>
                <a:ext cx="18684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14:cNvPr>
              <p14:cNvContentPartPr/>
              <p14:nvPr/>
            </p14:nvContentPartPr>
            <p14:xfrm>
              <a:off x="1564320" y="3484240"/>
              <a:ext cx="268920" cy="30708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BE8E0184-8498-4A97-8978-2B68A46B00A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546320" y="3466240"/>
                <a:ext cx="304560" cy="34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14:cNvPr>
              <p14:cNvContentPartPr/>
              <p14:nvPr/>
            </p14:nvContentPartPr>
            <p14:xfrm>
              <a:off x="1106040" y="3534640"/>
              <a:ext cx="329760" cy="28404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CCBD4037-E2B3-4370-A0C7-937821A5E819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88381" y="3516663"/>
                <a:ext cx="365439" cy="3196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14:cNvPr>
              <p14:cNvContentPartPr/>
              <p14:nvPr/>
            </p14:nvContentPartPr>
            <p14:xfrm>
              <a:off x="2830800" y="3488200"/>
              <a:ext cx="309960" cy="28152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164B6F3D-B0DE-489B-A80C-0F9084FCD40F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13160" y="3470560"/>
                <a:ext cx="34560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14:cNvPr>
              <p14:cNvContentPartPr/>
              <p14:nvPr/>
            </p14:nvContentPartPr>
            <p14:xfrm>
              <a:off x="3433440" y="3576040"/>
              <a:ext cx="312120" cy="27324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A5255A7C-1F9B-4442-9C3D-4C45A0F185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3415800" y="3558040"/>
                <a:ext cx="34776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14:cNvPr>
              <p14:cNvContentPartPr/>
              <p14:nvPr/>
            </p14:nvContentPartPr>
            <p14:xfrm>
              <a:off x="3942480" y="3606640"/>
              <a:ext cx="192240" cy="32652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1F71127C-AF37-485D-B2AB-3D2849AE194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24840" y="3588640"/>
                <a:ext cx="227880" cy="36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14:cNvPr>
              <p14:cNvContentPartPr/>
              <p14:nvPr/>
            </p14:nvContentPartPr>
            <p14:xfrm>
              <a:off x="4226520" y="3382000"/>
              <a:ext cx="2117880" cy="8146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55B7F3E1-3610-4868-9771-B4A12D2D7D9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208880" y="3364000"/>
                <a:ext cx="2153520" cy="8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14:cNvPr>
              <p14:cNvContentPartPr/>
              <p14:nvPr/>
            </p14:nvContentPartPr>
            <p14:xfrm>
              <a:off x="7215960" y="3648040"/>
              <a:ext cx="272160" cy="25380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5ACDFFC1-77A9-47CA-B3A0-1F78C1934D5B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198297" y="3630400"/>
                <a:ext cx="307847" cy="28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14:cNvPr>
              <p14:cNvContentPartPr/>
              <p14:nvPr/>
            </p14:nvContentPartPr>
            <p14:xfrm>
              <a:off x="6481920" y="3394960"/>
              <a:ext cx="664560" cy="78840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D390F8EA-5016-49CA-8908-CF64181FDFBD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463920" y="3377320"/>
                <a:ext cx="700200" cy="82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14:cNvPr>
              <p14:cNvContentPartPr/>
              <p14:nvPr/>
            </p14:nvContentPartPr>
            <p14:xfrm>
              <a:off x="7589280" y="3332680"/>
              <a:ext cx="813600" cy="85212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D6AEA1B5-D1DD-44CB-8BE4-C09ECD78130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7571280" y="3315033"/>
                <a:ext cx="849240" cy="8877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14:cNvPr>
              <p14:cNvContentPartPr/>
              <p14:nvPr/>
            </p14:nvContentPartPr>
            <p14:xfrm>
              <a:off x="8501520" y="3547240"/>
              <a:ext cx="411120" cy="32220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16DE87CB-85DA-4E11-9922-F6558F3529DB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83520" y="3529600"/>
                <a:ext cx="446760" cy="35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14:cNvPr>
              <p14:cNvContentPartPr/>
              <p14:nvPr/>
            </p14:nvContentPartPr>
            <p14:xfrm>
              <a:off x="208200" y="4571080"/>
              <a:ext cx="1085040" cy="529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2FDB03B-9BE2-4AEB-81FF-E221CF7D8FBA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90200" y="4553440"/>
                <a:ext cx="1120680" cy="8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14:cNvPr>
              <p14:cNvContentPartPr/>
              <p14:nvPr/>
            </p14:nvContentPartPr>
            <p14:xfrm>
              <a:off x="300720" y="4216120"/>
              <a:ext cx="1111320" cy="30888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79388D45-523E-4F30-AF47-ADBE00AEB51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3080" y="4198120"/>
                <a:ext cx="1146960" cy="34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14:cNvPr>
              <p14:cNvContentPartPr/>
              <p14:nvPr/>
            </p14:nvContentPartPr>
            <p14:xfrm>
              <a:off x="1706520" y="4298560"/>
              <a:ext cx="488880" cy="26640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CABD425E-17B4-46C0-99B6-19D7382747E6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688520" y="4280560"/>
                <a:ext cx="52452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14:cNvPr>
              <p14:cNvContentPartPr/>
              <p14:nvPr/>
            </p14:nvContentPartPr>
            <p14:xfrm>
              <a:off x="3169560" y="4185160"/>
              <a:ext cx="295200" cy="42768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E2BF8FFC-4131-4CCC-91E8-FC9CA177DDD5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51560" y="4167505"/>
                <a:ext cx="330840" cy="463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14:cNvPr>
              <p14:cNvContentPartPr/>
              <p14:nvPr/>
            </p14:nvContentPartPr>
            <p14:xfrm>
              <a:off x="2336520" y="4209640"/>
              <a:ext cx="716040" cy="37980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2C1D2BC1-3581-4066-A8EC-050257C13E4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2318511" y="4191983"/>
                <a:ext cx="751698" cy="4154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14:cNvPr>
              <p14:cNvContentPartPr/>
              <p14:nvPr/>
            </p14:nvContentPartPr>
            <p14:xfrm>
              <a:off x="3637200" y="4429600"/>
              <a:ext cx="146880" cy="118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F2303ABB-6960-4B05-9729-F66EFA2AAC5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619200" y="4411600"/>
                <a:ext cx="18252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14:cNvPr>
              <p14:cNvContentPartPr/>
              <p14:nvPr/>
            </p14:nvContentPartPr>
            <p14:xfrm>
              <a:off x="3637200" y="4511320"/>
              <a:ext cx="130680" cy="201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230B849-AE69-4117-A320-60804C3BB22C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619200" y="4493320"/>
                <a:ext cx="1663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14:cNvPr>
              <p14:cNvContentPartPr/>
              <p14:nvPr/>
            </p14:nvContentPartPr>
            <p14:xfrm>
              <a:off x="3961920" y="4297480"/>
              <a:ext cx="360" cy="2941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23AC9B0-2AE9-4309-8253-AF32EEE5B58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944280" y="4279480"/>
                <a:ext cx="36000" cy="3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14:cNvPr>
              <p14:cNvContentPartPr/>
              <p14:nvPr/>
            </p14:nvContentPartPr>
            <p14:xfrm>
              <a:off x="4652760" y="4388920"/>
              <a:ext cx="132480" cy="19116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EE174AA-3E24-48BA-849B-E90F71C3EB1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35120" y="4370920"/>
                <a:ext cx="1681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14:cNvPr>
              <p14:cNvContentPartPr/>
              <p14:nvPr/>
            </p14:nvContentPartPr>
            <p14:xfrm>
              <a:off x="4063440" y="4273720"/>
              <a:ext cx="459720" cy="4165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DDC455A-D0B3-4D88-9DF1-BE9B5D1075C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045454" y="4256065"/>
                <a:ext cx="495332" cy="4521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14:cNvPr>
              <p14:cNvContentPartPr/>
              <p14:nvPr/>
            </p14:nvContentPartPr>
            <p14:xfrm>
              <a:off x="4917000" y="4284880"/>
              <a:ext cx="455400" cy="30456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C70216-A0F4-4B7E-AE7E-F7DADD776338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899014" y="4266880"/>
                <a:ext cx="491012" cy="34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14:cNvPr>
              <p14:cNvContentPartPr/>
              <p14:nvPr/>
            </p14:nvContentPartPr>
            <p14:xfrm>
              <a:off x="5882520" y="4439680"/>
              <a:ext cx="110520" cy="15372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F2EED80B-0080-4B93-859D-92C439A0B66A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5864520" y="4421680"/>
                <a:ext cx="14616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14:cNvPr>
              <p14:cNvContentPartPr/>
              <p14:nvPr/>
            </p14:nvContentPartPr>
            <p14:xfrm>
              <a:off x="5538360" y="4327720"/>
              <a:ext cx="212400" cy="24588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1BDF28-20A5-449F-8485-7A70527570B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5520360" y="4310080"/>
                <a:ext cx="248040" cy="28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14:cNvPr>
              <p14:cNvContentPartPr/>
              <p14:nvPr/>
            </p14:nvContentPartPr>
            <p14:xfrm>
              <a:off x="6207240" y="4230880"/>
              <a:ext cx="140400" cy="669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CEF640-DD81-4971-B058-33EB28797326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6189240" y="4213240"/>
                <a:ext cx="1760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14:cNvPr>
              <p14:cNvContentPartPr/>
              <p14:nvPr/>
            </p14:nvContentPartPr>
            <p14:xfrm>
              <a:off x="6124800" y="4366960"/>
              <a:ext cx="412200" cy="27108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4FA5699E-157A-4642-9C66-AF1FE741C1D2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6107145" y="4349320"/>
                <a:ext cx="447871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14:cNvPr>
              <p14:cNvContentPartPr/>
              <p14:nvPr/>
            </p14:nvContentPartPr>
            <p14:xfrm>
              <a:off x="6670200" y="4276960"/>
              <a:ext cx="594000" cy="3693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18E899-C956-458E-8AD2-07A02C4AA19A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652560" y="4259320"/>
                <a:ext cx="629640" cy="40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14:cNvPr>
              <p14:cNvContentPartPr/>
              <p14:nvPr/>
            </p14:nvContentPartPr>
            <p14:xfrm>
              <a:off x="7548600" y="4419160"/>
              <a:ext cx="313920" cy="25200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A7187246-18D3-4FC0-9DA7-BF824D66D84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7530579" y="4401520"/>
                <a:ext cx="349601" cy="28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14:cNvPr>
              <p14:cNvContentPartPr/>
              <p14:nvPr/>
            </p14:nvContentPartPr>
            <p14:xfrm>
              <a:off x="995160" y="4872040"/>
              <a:ext cx="151920" cy="2520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C14DBE2-18CE-403A-B32E-D0C6E435A2FB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77520" y="4854400"/>
                <a:ext cx="18756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14:cNvPr>
              <p14:cNvContentPartPr/>
              <p14:nvPr/>
            </p14:nvContentPartPr>
            <p14:xfrm>
              <a:off x="1005600" y="4957000"/>
              <a:ext cx="153720" cy="2160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F30F8A52-F256-4E7B-AC57-49CA7113F52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987600" y="4939000"/>
                <a:ext cx="189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14:cNvPr>
              <p14:cNvContentPartPr/>
              <p14:nvPr/>
            </p14:nvContentPartPr>
            <p14:xfrm>
              <a:off x="349320" y="4807240"/>
              <a:ext cx="485280" cy="25632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69A815E4-BE89-4E06-A7C5-2499883848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31320" y="4789600"/>
                <a:ext cx="52092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14:cNvPr>
              <p14:cNvContentPartPr/>
              <p14:nvPr/>
            </p14:nvContentPartPr>
            <p14:xfrm>
              <a:off x="1340760" y="4774840"/>
              <a:ext cx="269280" cy="37224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48593272-AFD6-4D45-845A-FC961D2DE47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322784" y="4756840"/>
                <a:ext cx="304872" cy="4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14:cNvPr>
              <p14:cNvContentPartPr/>
              <p14:nvPr/>
            </p14:nvContentPartPr>
            <p14:xfrm>
              <a:off x="1715880" y="4764760"/>
              <a:ext cx="366480" cy="310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8A0D04D-0ED4-492C-9158-B7E035B8132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697880" y="4747120"/>
                <a:ext cx="40212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14:cNvPr>
              <p14:cNvContentPartPr/>
              <p14:nvPr/>
            </p14:nvContentPartPr>
            <p14:xfrm>
              <a:off x="2164080" y="4721560"/>
              <a:ext cx="432000" cy="3729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EADE929-CBB1-44E5-8FB9-3AC2C3F4DB3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46080" y="4703560"/>
                <a:ext cx="467640" cy="40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14:cNvPr>
              <p14:cNvContentPartPr/>
              <p14:nvPr/>
            </p14:nvContentPartPr>
            <p14:xfrm>
              <a:off x="2720280" y="4743520"/>
              <a:ext cx="564120" cy="4197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8F78C1AC-56EA-4190-89EB-D2BC152A208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702291" y="4725520"/>
                <a:ext cx="599737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14:cNvPr>
              <p14:cNvContentPartPr/>
              <p14:nvPr/>
            </p14:nvContentPartPr>
            <p14:xfrm>
              <a:off x="3361800" y="4764760"/>
              <a:ext cx="467640" cy="34452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0F2CC8F3-2AB5-4131-AC3C-C5958F700DA6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344160" y="4747120"/>
                <a:ext cx="503280" cy="38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14:cNvPr>
              <p14:cNvContentPartPr/>
              <p14:nvPr/>
            </p14:nvContentPartPr>
            <p14:xfrm>
              <a:off x="3941760" y="4815520"/>
              <a:ext cx="478800" cy="28872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F724B9A-2571-40C3-8CA9-021029002D3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923774" y="4797520"/>
                <a:ext cx="514413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14:cNvPr>
              <p14:cNvContentPartPr/>
              <p14:nvPr/>
            </p14:nvContentPartPr>
            <p14:xfrm>
              <a:off x="4532520" y="4805440"/>
              <a:ext cx="110880" cy="27972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EA801DA-1674-4EC0-A3E0-5EF79448AA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4514520" y="4787800"/>
                <a:ext cx="14652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14:cNvPr>
              <p14:cNvContentPartPr/>
              <p14:nvPr/>
            </p14:nvContentPartPr>
            <p14:xfrm>
              <a:off x="4683360" y="4855120"/>
              <a:ext cx="192240" cy="19620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87FD22A3-1D3C-4DEE-9761-03B8BBD0997D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4665720" y="4837120"/>
                <a:ext cx="22788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14:cNvPr>
              <p14:cNvContentPartPr/>
              <p14:nvPr/>
            </p14:nvContentPartPr>
            <p14:xfrm>
              <a:off x="4908000" y="4985440"/>
              <a:ext cx="86400" cy="1047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E1EBBB4A-68BB-4CE0-8930-24AF337D65B7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890000" y="4967440"/>
                <a:ext cx="12204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14:cNvPr>
              <p14:cNvContentPartPr/>
              <p14:nvPr/>
            </p14:nvContentPartPr>
            <p14:xfrm>
              <a:off x="4784880" y="4709680"/>
              <a:ext cx="159120" cy="88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E7C871E-74AB-4B9B-9416-006E9D949FE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766880" y="4692040"/>
                <a:ext cx="19476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14:cNvPr>
              <p14:cNvContentPartPr/>
              <p14:nvPr/>
            </p14:nvContentPartPr>
            <p14:xfrm>
              <a:off x="5100960" y="4835680"/>
              <a:ext cx="154080" cy="19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879D99D9-A58B-44B9-84A1-3AD0E72C1A25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5082960" y="4818008"/>
                <a:ext cx="189720" cy="23262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14:cNvPr>
              <p14:cNvContentPartPr/>
              <p14:nvPr/>
            </p14:nvContentPartPr>
            <p14:xfrm>
              <a:off x="5356200" y="4704280"/>
              <a:ext cx="689040" cy="43668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307B45EE-C60D-408C-B7BE-A7E5D816196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338200" y="4686280"/>
                <a:ext cx="724680" cy="47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14:cNvPr>
              <p14:cNvContentPartPr/>
              <p14:nvPr/>
            </p14:nvContentPartPr>
            <p14:xfrm>
              <a:off x="6268440" y="4977160"/>
              <a:ext cx="155520" cy="115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6A9FF8EB-D092-46AF-A335-1A9F6DB3A816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6250440" y="4959160"/>
                <a:ext cx="19116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14:cNvPr>
              <p14:cNvContentPartPr/>
              <p14:nvPr/>
            </p14:nvContentPartPr>
            <p14:xfrm>
              <a:off x="6278520" y="5048800"/>
              <a:ext cx="173160" cy="129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AB85E136-66F8-4E80-85AE-FFFD414B56B7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6260880" y="5031160"/>
                <a:ext cx="2088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14:cNvPr>
              <p14:cNvContentPartPr/>
              <p14:nvPr/>
            </p14:nvContentPartPr>
            <p14:xfrm>
              <a:off x="6630600" y="4923160"/>
              <a:ext cx="133200" cy="18396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1FB6E597-1C27-4CDA-8B4C-D8FD53E53040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612600" y="4905160"/>
                <a:ext cx="1688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14:cNvPr>
              <p14:cNvContentPartPr/>
              <p14:nvPr/>
            </p14:nvContentPartPr>
            <p14:xfrm>
              <a:off x="6898440" y="4829200"/>
              <a:ext cx="372240" cy="29484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C07A2468-BA71-4A53-9658-B8BB802B6A3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880440" y="4811560"/>
                <a:ext cx="40788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14:cNvPr>
              <p14:cNvContentPartPr/>
              <p14:nvPr/>
            </p14:nvContentPartPr>
            <p14:xfrm>
              <a:off x="7589280" y="4878160"/>
              <a:ext cx="686520" cy="376200"/>
            </p14:xfrm>
          </p:contentPart>
        </mc:Choice>
        <mc:Fallback xmlns="">
          <p:pic>
            <p:nvPicPr>
              <p:cNvPr id="93" name="Ink 92">
                <a:extLst>
                  <a:ext uri="{FF2B5EF4-FFF2-40B4-BE49-F238E27FC236}">
                    <a16:creationId xmlns:a16="http://schemas.microsoft.com/office/drawing/2014/main" id="{7DC31A31-41D0-4739-A095-9500BE0E395B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571280" y="4860520"/>
                <a:ext cx="722160" cy="41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14:cNvPr>
              <p14:cNvContentPartPr/>
              <p14:nvPr/>
            </p14:nvContentPartPr>
            <p14:xfrm>
              <a:off x="2997120" y="5745040"/>
              <a:ext cx="111960" cy="1083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EF782054-B0A3-460B-BC0B-04C9CC7F7499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979120" y="5727400"/>
                <a:ext cx="1476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14:cNvPr>
              <p14:cNvContentPartPr/>
              <p14:nvPr/>
            </p14:nvContentPartPr>
            <p14:xfrm>
              <a:off x="3291600" y="5638480"/>
              <a:ext cx="141480" cy="111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4F687B42-B86F-4793-A077-1A0AFB40DD8E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3273600" y="5620480"/>
                <a:ext cx="17712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14:cNvPr>
              <p14:cNvContentPartPr/>
              <p14:nvPr/>
            </p14:nvContentPartPr>
            <p14:xfrm>
              <a:off x="3281160" y="5721280"/>
              <a:ext cx="178200" cy="1908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576EFB31-F551-4958-8600-AA1BAE0FB879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263160" y="5703640"/>
                <a:ext cx="21384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14:cNvPr>
              <p14:cNvContentPartPr/>
              <p14:nvPr/>
            </p14:nvContentPartPr>
            <p14:xfrm>
              <a:off x="2313840" y="5534800"/>
              <a:ext cx="581040" cy="3592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CFE40F6F-F5B0-47D4-AD5D-5105A9C704CC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2296200" y="5517142"/>
                <a:ext cx="616680" cy="3949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14:cNvPr>
              <p14:cNvContentPartPr/>
              <p14:nvPr/>
            </p14:nvContentPartPr>
            <p14:xfrm>
              <a:off x="3685440" y="5436160"/>
              <a:ext cx="94680" cy="45792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D2EC3E7C-115F-430F-8B47-9F4DB2C8B67A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3667440" y="5418160"/>
                <a:ext cx="130320" cy="49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14:cNvPr>
              <p14:cNvContentPartPr/>
              <p14:nvPr/>
            </p14:nvContentPartPr>
            <p14:xfrm>
              <a:off x="4754640" y="5597800"/>
              <a:ext cx="173520" cy="17424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86F5F6F6-2582-40B5-A600-39A1692CB2E9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4736640" y="5579800"/>
                <a:ext cx="2091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14:cNvPr>
              <p14:cNvContentPartPr/>
              <p14:nvPr/>
            </p14:nvContentPartPr>
            <p14:xfrm>
              <a:off x="3860760" y="5424280"/>
              <a:ext cx="736560" cy="48960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017FF733-3881-48D3-8B54-72509AD4DB2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3842769" y="5406627"/>
                <a:ext cx="772183" cy="5252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14:cNvPr>
              <p14:cNvContentPartPr/>
              <p14:nvPr/>
            </p14:nvContentPartPr>
            <p14:xfrm>
              <a:off x="6076200" y="5503840"/>
              <a:ext cx="526680" cy="34020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862C1E76-6C7E-4FCA-98FB-03E0A01ED897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058560" y="5485840"/>
                <a:ext cx="562320" cy="37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14:cNvPr>
              <p14:cNvContentPartPr/>
              <p14:nvPr/>
            </p14:nvContentPartPr>
            <p14:xfrm>
              <a:off x="5108520" y="5353720"/>
              <a:ext cx="866520" cy="55188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285E1E64-072C-405D-AA0A-8E7674272BC9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090520" y="5336068"/>
                <a:ext cx="902160" cy="58754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1F26D767-E5DC-4F8C-B0A2-95CC76F0E7CD}"/>
                  </a:ext>
                </a:extLst>
              </p14:cNvPr>
              <p14:cNvContentPartPr/>
              <p14:nvPr/>
            </p14:nvContentPartPr>
            <p14:xfrm>
              <a:off x="2020440" y="5985520"/>
              <a:ext cx="164160" cy="4107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1F26D767-E5DC-4F8C-B0A2-95CC76F0E7C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002800" y="5967520"/>
                <a:ext cx="199800" cy="44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375C7194-B7F2-43C5-977A-17264EFFD69D}"/>
                  </a:ext>
                </a:extLst>
              </p14:cNvPr>
              <p14:cNvContentPartPr/>
              <p14:nvPr/>
            </p14:nvContentPartPr>
            <p14:xfrm>
              <a:off x="2935560" y="6024760"/>
              <a:ext cx="135720" cy="25020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375C7194-B7F2-43C5-977A-17264EFFD69D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917608" y="6006786"/>
                <a:ext cx="171266" cy="2857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510BE4AB-BA2A-4426-930E-03A2CC9FB556}"/>
                  </a:ext>
                </a:extLst>
              </p14:cNvPr>
              <p14:cNvContentPartPr/>
              <p14:nvPr/>
            </p14:nvContentPartPr>
            <p14:xfrm>
              <a:off x="2357040" y="6127720"/>
              <a:ext cx="484560" cy="15120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510BE4AB-BA2A-4426-930E-03A2CC9FB55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2339387" y="6110080"/>
                <a:ext cx="520226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118400B3-46B6-443C-ACF4-B041124B1DF9}"/>
                  </a:ext>
                </a:extLst>
              </p14:cNvPr>
              <p14:cNvContentPartPr/>
              <p14:nvPr/>
            </p14:nvContentPartPr>
            <p14:xfrm>
              <a:off x="1249320" y="5978680"/>
              <a:ext cx="597960" cy="2498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118400B3-46B6-443C-ACF4-B041124B1DF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1231680" y="5960680"/>
                <a:ext cx="63360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A98F514B-BAF6-4E20-AD82-FBA9BBC81855}"/>
                  </a:ext>
                </a:extLst>
              </p14:cNvPr>
              <p14:cNvContentPartPr/>
              <p14:nvPr/>
            </p14:nvContentPartPr>
            <p14:xfrm>
              <a:off x="3290880" y="6075520"/>
              <a:ext cx="629640" cy="2440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A98F514B-BAF6-4E20-AD82-FBA9BBC81855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3272890" y="6057520"/>
                <a:ext cx="66526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33A9E861-099D-449C-9ACC-3744C755D465}"/>
                  </a:ext>
                </a:extLst>
              </p14:cNvPr>
              <p14:cNvContentPartPr/>
              <p14:nvPr/>
            </p14:nvContentPartPr>
            <p14:xfrm>
              <a:off x="3281160" y="6396640"/>
              <a:ext cx="676080" cy="432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33A9E861-099D-449C-9ACC-3744C755D465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3263160" y="6378640"/>
                <a:ext cx="71172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F858BE2E-8FFE-4C18-BA43-A0A15B47E7FF}"/>
                  </a:ext>
                </a:extLst>
              </p14:cNvPr>
              <p14:cNvContentPartPr/>
              <p14:nvPr/>
            </p14:nvContentPartPr>
            <p14:xfrm>
              <a:off x="4247400" y="6037360"/>
              <a:ext cx="1553400" cy="284760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F858BE2E-8FFE-4C18-BA43-A0A15B47E7FF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4229760" y="6019360"/>
                <a:ext cx="1589040" cy="32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24F23E9A-2235-48CA-A360-95E17B8C1379}"/>
                  </a:ext>
                </a:extLst>
              </p14:cNvPr>
              <p14:cNvContentPartPr/>
              <p14:nvPr/>
            </p14:nvContentPartPr>
            <p14:xfrm>
              <a:off x="1184880" y="6339400"/>
              <a:ext cx="654480" cy="306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24F23E9A-2235-48CA-A360-95E17B8C137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166890" y="6321760"/>
                <a:ext cx="690100" cy="34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ED16FFAE-EC58-4348-9598-A9E591050B7E}"/>
                  </a:ext>
                </a:extLst>
              </p14:cNvPr>
              <p14:cNvContentPartPr/>
              <p14:nvPr/>
            </p14:nvContentPartPr>
            <p14:xfrm>
              <a:off x="2092440" y="6470080"/>
              <a:ext cx="24120" cy="20628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ED16FFAE-EC58-4348-9598-A9E591050B7E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2074800" y="6452440"/>
                <a:ext cx="597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3EAD0F60-7A5D-4B2A-A0BB-3B96170AFF28}"/>
                  </a:ext>
                </a:extLst>
              </p14:cNvPr>
              <p14:cNvContentPartPr/>
              <p14:nvPr/>
            </p14:nvContentPartPr>
            <p14:xfrm>
              <a:off x="2021520" y="6573040"/>
              <a:ext cx="153720" cy="1116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3EAD0F60-7A5D-4B2A-A0BB-3B96170AFF28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2003880" y="6555040"/>
                <a:ext cx="18936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9844EF88-A1C8-488D-BDDE-796205D0F6A9}"/>
                  </a:ext>
                </a:extLst>
              </p14:cNvPr>
              <p14:cNvContentPartPr/>
              <p14:nvPr/>
            </p14:nvContentPartPr>
            <p14:xfrm>
              <a:off x="2212320" y="6558640"/>
              <a:ext cx="93960" cy="1242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9844EF88-A1C8-488D-BDDE-796205D0F6A9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2194320" y="6540640"/>
                <a:ext cx="12960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2233CFD8-4ED8-4ADE-B938-96E237A4C190}"/>
                  </a:ext>
                </a:extLst>
              </p14:cNvPr>
              <p14:cNvContentPartPr/>
              <p14:nvPr/>
            </p14:nvContentPartPr>
            <p14:xfrm>
              <a:off x="2382960" y="6566200"/>
              <a:ext cx="37440" cy="11052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2233CFD8-4ED8-4ADE-B938-96E237A4C190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2365320" y="6548560"/>
                <a:ext cx="730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1736E85D-127D-447A-AD81-4FEAC4A40F55}"/>
                  </a:ext>
                </a:extLst>
              </p14:cNvPr>
              <p14:cNvContentPartPr/>
              <p14:nvPr/>
            </p14:nvContentPartPr>
            <p14:xfrm>
              <a:off x="2458560" y="6552160"/>
              <a:ext cx="160920" cy="2070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1736E85D-127D-447A-AD81-4FEAC4A40F5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2440560" y="6534160"/>
                <a:ext cx="19656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743B350A-AE67-413A-A62C-0B498F9EDE7F}"/>
                  </a:ext>
                </a:extLst>
              </p14:cNvPr>
              <p14:cNvContentPartPr/>
              <p14:nvPr/>
            </p14:nvContentPartPr>
            <p14:xfrm>
              <a:off x="2641440" y="6594280"/>
              <a:ext cx="101880" cy="6192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743B350A-AE67-413A-A62C-0B498F9EDE7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2623440" y="6576640"/>
                <a:ext cx="137520" cy="9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A583FD71-79AA-400A-B00D-03F7B7B05FE2}"/>
                  </a:ext>
                </a:extLst>
              </p14:cNvPr>
              <p14:cNvContentPartPr/>
              <p14:nvPr/>
            </p14:nvContentPartPr>
            <p14:xfrm>
              <a:off x="2793000" y="6583480"/>
              <a:ext cx="91080" cy="12492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A583FD71-79AA-400A-B00D-03F7B7B05FE2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2775000" y="6565840"/>
                <a:ext cx="12672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333B38B1-4E42-4067-83BD-DF7D6E686DC3}"/>
                  </a:ext>
                </a:extLst>
              </p14:cNvPr>
              <p14:cNvContentPartPr/>
              <p14:nvPr/>
            </p14:nvContentPartPr>
            <p14:xfrm>
              <a:off x="3066960" y="6484840"/>
              <a:ext cx="876960" cy="27252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333B38B1-4E42-4067-83BD-DF7D6E686DC3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3048967" y="6467200"/>
                <a:ext cx="912585" cy="30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C8BE66A8-E464-4EF5-ADFA-57B1F59E1158}"/>
                  </a:ext>
                </a:extLst>
              </p14:cNvPr>
              <p14:cNvContentPartPr/>
              <p14:nvPr/>
            </p14:nvContentPartPr>
            <p14:xfrm>
              <a:off x="5339640" y="6471520"/>
              <a:ext cx="241200" cy="27612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C8BE66A8-E464-4EF5-ADFA-57B1F59E1158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322000" y="6453880"/>
                <a:ext cx="276840" cy="31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11020C2F-0C4C-4B84-B8F7-7BA9BB08386C}"/>
                  </a:ext>
                </a:extLst>
              </p14:cNvPr>
              <p14:cNvContentPartPr/>
              <p14:nvPr/>
            </p14:nvContentPartPr>
            <p14:xfrm>
              <a:off x="4165320" y="6451360"/>
              <a:ext cx="859320" cy="3207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11020C2F-0C4C-4B84-B8F7-7BA9BB08386C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4147320" y="6433360"/>
                <a:ext cx="894960" cy="35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EA9C66DE-1257-4C44-BD23-086D8B427AAE}"/>
                  </a:ext>
                </a:extLst>
              </p14:cNvPr>
              <p14:cNvContentPartPr/>
              <p14:nvPr/>
            </p14:nvContentPartPr>
            <p14:xfrm>
              <a:off x="3574560" y="5801200"/>
              <a:ext cx="1047240" cy="18468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EA9C66DE-1257-4C44-BD23-086D8B427AAE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556560" y="5783200"/>
                <a:ext cx="108288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ED187302-AD3E-4C22-B7A5-7C22FD6C6D54}"/>
                  </a:ext>
                </a:extLst>
              </p14:cNvPr>
              <p14:cNvContentPartPr/>
              <p14:nvPr/>
            </p14:nvContentPartPr>
            <p14:xfrm>
              <a:off x="4931760" y="5292880"/>
              <a:ext cx="4014000" cy="147420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ED187302-AD3E-4C22-B7A5-7C22FD6C6D54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4913760" y="5274884"/>
                <a:ext cx="4049640" cy="150983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8804201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139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1295517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140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43297421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141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9363540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142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14:cNvPr>
              <p14:cNvContentPartPr/>
              <p14:nvPr/>
            </p14:nvContentPartPr>
            <p14:xfrm>
              <a:off x="1757280" y="4154560"/>
              <a:ext cx="612000" cy="298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39640" y="4136899"/>
                <a:ext cx="647640" cy="3344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14:cNvPr>
              <p14:cNvContentPartPr/>
              <p14:nvPr/>
            </p14:nvContentPartPr>
            <p14:xfrm>
              <a:off x="3311760" y="4225840"/>
              <a:ext cx="161640" cy="189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4120" y="4208200"/>
                <a:ext cx="1972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14:cNvPr>
              <p14:cNvContentPartPr/>
              <p14:nvPr/>
            </p14:nvContentPartPr>
            <p14:xfrm>
              <a:off x="3321840" y="4124680"/>
              <a:ext cx="14148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03840" y="4106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14:cNvPr>
              <p14:cNvContentPartPr/>
              <p14:nvPr/>
            </p14:nvContentPartPr>
            <p14:xfrm>
              <a:off x="3576000" y="4109920"/>
              <a:ext cx="171720" cy="97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558360" y="4092280"/>
                <a:ext cx="20736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14:cNvPr>
              <p14:cNvContentPartPr/>
              <p14:nvPr/>
            </p14:nvContentPartPr>
            <p14:xfrm>
              <a:off x="3870480" y="4185520"/>
              <a:ext cx="254520" cy="236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852840" y="4167880"/>
                <a:ext cx="29016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14:cNvPr>
              <p14:cNvContentPartPr/>
              <p14:nvPr/>
            </p14:nvContentPartPr>
            <p14:xfrm>
              <a:off x="2610840" y="4063480"/>
              <a:ext cx="591840" cy="414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592840" y="4045840"/>
                <a:ext cx="62748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14:cNvPr>
              <p14:cNvContentPartPr/>
              <p14:nvPr/>
            </p14:nvContentPartPr>
            <p14:xfrm>
              <a:off x="4337760" y="4063480"/>
              <a:ext cx="1289160" cy="413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20115" y="4045825"/>
                <a:ext cx="1324810" cy="449311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131629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143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14:cNvPr>
              <p14:cNvContentPartPr/>
              <p14:nvPr/>
            </p14:nvContentPartPr>
            <p14:xfrm>
              <a:off x="1757280" y="4154560"/>
              <a:ext cx="612000" cy="298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39640" y="4136899"/>
                <a:ext cx="647640" cy="3344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14:cNvPr>
              <p14:cNvContentPartPr/>
              <p14:nvPr/>
            </p14:nvContentPartPr>
            <p14:xfrm>
              <a:off x="3311760" y="4225840"/>
              <a:ext cx="161640" cy="189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4120" y="4208200"/>
                <a:ext cx="1972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14:cNvPr>
              <p14:cNvContentPartPr/>
              <p14:nvPr/>
            </p14:nvContentPartPr>
            <p14:xfrm>
              <a:off x="3321840" y="4124680"/>
              <a:ext cx="14148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03840" y="4106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14:cNvPr>
              <p14:cNvContentPartPr/>
              <p14:nvPr/>
            </p14:nvContentPartPr>
            <p14:xfrm>
              <a:off x="3576000" y="4109920"/>
              <a:ext cx="171720" cy="97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558360" y="4092280"/>
                <a:ext cx="20736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14:cNvPr>
              <p14:cNvContentPartPr/>
              <p14:nvPr/>
            </p14:nvContentPartPr>
            <p14:xfrm>
              <a:off x="3870480" y="4185520"/>
              <a:ext cx="254520" cy="236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852840" y="4167880"/>
                <a:ext cx="29016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14:cNvPr>
              <p14:cNvContentPartPr/>
              <p14:nvPr/>
            </p14:nvContentPartPr>
            <p14:xfrm>
              <a:off x="2610840" y="4063480"/>
              <a:ext cx="591840" cy="414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592840" y="4045840"/>
                <a:ext cx="62748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14:cNvPr>
              <p14:cNvContentPartPr/>
              <p14:nvPr/>
            </p14:nvContentPartPr>
            <p14:xfrm>
              <a:off x="4337760" y="4063480"/>
              <a:ext cx="1289160" cy="413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20115" y="4045825"/>
                <a:ext cx="1324810" cy="4493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14:cNvPr>
              <p14:cNvContentPartPr/>
              <p14:nvPr/>
            </p14:nvContentPartPr>
            <p14:xfrm>
              <a:off x="934680" y="4734160"/>
              <a:ext cx="428040" cy="4086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17040" y="4716160"/>
                <a:ext cx="463680" cy="4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14:cNvPr>
              <p14:cNvContentPartPr/>
              <p14:nvPr/>
            </p14:nvContentPartPr>
            <p14:xfrm>
              <a:off x="1117200" y="4878160"/>
              <a:ext cx="350640" cy="94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99560" y="4860520"/>
                <a:ext cx="38628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14:cNvPr>
              <p14:cNvContentPartPr/>
              <p14:nvPr/>
            </p14:nvContentPartPr>
            <p14:xfrm>
              <a:off x="1561440" y="4947640"/>
              <a:ext cx="113400" cy="1234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543800" y="4930000"/>
                <a:ext cx="1490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14:cNvPr>
              <p14:cNvContentPartPr/>
              <p14:nvPr/>
            </p14:nvContentPartPr>
            <p14:xfrm>
              <a:off x="1765200" y="4957360"/>
              <a:ext cx="47160" cy="122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47200" y="4939720"/>
                <a:ext cx="8280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14:cNvPr>
              <p14:cNvContentPartPr/>
              <p14:nvPr/>
            </p14:nvContentPartPr>
            <p14:xfrm>
              <a:off x="2133480" y="4922800"/>
              <a:ext cx="119520" cy="1670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115480" y="4904800"/>
                <a:ext cx="15516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14:cNvPr>
              <p14:cNvContentPartPr/>
              <p14:nvPr/>
            </p14:nvContentPartPr>
            <p14:xfrm>
              <a:off x="2359920" y="4958800"/>
              <a:ext cx="90000" cy="130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342280" y="4941160"/>
                <a:ext cx="12564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14:cNvPr>
              <p14:cNvContentPartPr/>
              <p14:nvPr/>
            </p14:nvContentPartPr>
            <p14:xfrm>
              <a:off x="2587440" y="4774840"/>
              <a:ext cx="33840" cy="309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569440" y="4756840"/>
                <a:ext cx="6948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14:cNvPr>
              <p14:cNvContentPartPr/>
              <p14:nvPr/>
            </p14:nvContentPartPr>
            <p14:xfrm>
              <a:off x="2478720" y="4928560"/>
              <a:ext cx="243000" cy="4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460720" y="4910560"/>
                <a:ext cx="27864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14:cNvPr>
              <p14:cNvContentPartPr/>
              <p14:nvPr/>
            </p14:nvContentPartPr>
            <p14:xfrm>
              <a:off x="2727840" y="4697800"/>
              <a:ext cx="393840" cy="3430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710200" y="4679800"/>
                <a:ext cx="429480" cy="37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14:cNvPr>
              <p14:cNvContentPartPr/>
              <p14:nvPr/>
            </p14:nvContentPartPr>
            <p14:xfrm>
              <a:off x="2946000" y="4855120"/>
              <a:ext cx="264600" cy="21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928000" y="4837480"/>
                <a:ext cx="3002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14:cNvPr>
              <p14:cNvContentPartPr/>
              <p14:nvPr/>
            </p14:nvContentPartPr>
            <p14:xfrm>
              <a:off x="3261000" y="4998400"/>
              <a:ext cx="19080" cy="39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243360" y="4980400"/>
                <a:ext cx="5472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14:cNvPr>
              <p14:cNvContentPartPr/>
              <p14:nvPr/>
            </p14:nvContentPartPr>
            <p14:xfrm>
              <a:off x="3273600" y="4826680"/>
              <a:ext cx="28080" cy="70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255960" y="4809040"/>
                <a:ext cx="637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14:cNvPr>
              <p14:cNvContentPartPr/>
              <p14:nvPr/>
            </p14:nvContentPartPr>
            <p14:xfrm>
              <a:off x="3378360" y="4917040"/>
              <a:ext cx="97200" cy="1130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360360" y="4899400"/>
                <a:ext cx="132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14:cNvPr>
              <p14:cNvContentPartPr/>
              <p14:nvPr/>
            </p14:nvContentPartPr>
            <p14:xfrm>
              <a:off x="3524880" y="4928200"/>
              <a:ext cx="235440" cy="81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7240" y="4910200"/>
                <a:ext cx="2710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14:cNvPr>
              <p14:cNvContentPartPr/>
              <p14:nvPr/>
            </p14:nvContentPartPr>
            <p14:xfrm>
              <a:off x="3991800" y="4742800"/>
              <a:ext cx="1139760" cy="3290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73800" y="4724800"/>
                <a:ext cx="11754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14:cNvPr>
              <p14:cNvContentPartPr/>
              <p14:nvPr/>
            </p14:nvContentPartPr>
            <p14:xfrm>
              <a:off x="5367360" y="4718320"/>
              <a:ext cx="244080" cy="565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5349360" y="4700320"/>
                <a:ext cx="279720" cy="60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14:cNvPr>
              <p14:cNvContentPartPr/>
              <p14:nvPr/>
            </p14:nvContentPartPr>
            <p14:xfrm>
              <a:off x="5692800" y="4998400"/>
              <a:ext cx="16920" cy="115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675160" y="4980400"/>
                <a:ext cx="5256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14:cNvPr>
              <p14:cNvContentPartPr/>
              <p14:nvPr/>
            </p14:nvContentPartPr>
            <p14:xfrm>
              <a:off x="5668680" y="4892560"/>
              <a:ext cx="20880" cy="856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650680" y="4874560"/>
                <a:ext cx="56520" cy="12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14:cNvPr>
              <p14:cNvContentPartPr/>
              <p14:nvPr/>
            </p14:nvContentPartPr>
            <p14:xfrm>
              <a:off x="5843640" y="4957360"/>
              <a:ext cx="89640" cy="183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826000" y="4939720"/>
                <a:ext cx="12528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14:cNvPr>
              <p14:cNvContentPartPr/>
              <p14:nvPr/>
            </p14:nvContentPartPr>
            <p14:xfrm>
              <a:off x="5791080" y="5029000"/>
              <a:ext cx="223200" cy="518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773080" y="5011000"/>
                <a:ext cx="25884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14:cNvPr>
              <p14:cNvContentPartPr/>
              <p14:nvPr/>
            </p14:nvContentPartPr>
            <p14:xfrm>
              <a:off x="6045600" y="4824520"/>
              <a:ext cx="453960" cy="295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027960" y="4806520"/>
                <a:ext cx="48960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068480" cy="452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596046" y="4777360"/>
                <a:ext cx="1104108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14:cNvPr>
              <p14:cNvContentPartPr/>
              <p14:nvPr/>
            </p14:nvContentPartPr>
            <p14:xfrm>
              <a:off x="7923360" y="4812640"/>
              <a:ext cx="228600" cy="3132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905720" y="4794640"/>
                <a:ext cx="264240" cy="348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37294525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144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14:cNvPr>
              <p14:cNvContentPartPr/>
              <p14:nvPr/>
            </p14:nvContentPartPr>
            <p14:xfrm>
              <a:off x="1757280" y="4154560"/>
              <a:ext cx="612000" cy="298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39640" y="4136899"/>
                <a:ext cx="647640" cy="3344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14:cNvPr>
              <p14:cNvContentPartPr/>
              <p14:nvPr/>
            </p14:nvContentPartPr>
            <p14:xfrm>
              <a:off x="3311760" y="4225840"/>
              <a:ext cx="161640" cy="189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4120" y="4208200"/>
                <a:ext cx="1972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14:cNvPr>
              <p14:cNvContentPartPr/>
              <p14:nvPr/>
            </p14:nvContentPartPr>
            <p14:xfrm>
              <a:off x="3321840" y="4124680"/>
              <a:ext cx="14148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03840" y="4106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14:cNvPr>
              <p14:cNvContentPartPr/>
              <p14:nvPr/>
            </p14:nvContentPartPr>
            <p14:xfrm>
              <a:off x="3576000" y="4109920"/>
              <a:ext cx="171720" cy="97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558360" y="4092280"/>
                <a:ext cx="20736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14:cNvPr>
              <p14:cNvContentPartPr/>
              <p14:nvPr/>
            </p14:nvContentPartPr>
            <p14:xfrm>
              <a:off x="3870480" y="4185520"/>
              <a:ext cx="254520" cy="236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852840" y="4167880"/>
                <a:ext cx="29016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14:cNvPr>
              <p14:cNvContentPartPr/>
              <p14:nvPr/>
            </p14:nvContentPartPr>
            <p14:xfrm>
              <a:off x="2610840" y="4063480"/>
              <a:ext cx="591840" cy="414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592840" y="4045840"/>
                <a:ext cx="62748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14:cNvPr>
              <p14:cNvContentPartPr/>
              <p14:nvPr/>
            </p14:nvContentPartPr>
            <p14:xfrm>
              <a:off x="4337760" y="4063480"/>
              <a:ext cx="1289160" cy="413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20115" y="4045825"/>
                <a:ext cx="1324810" cy="4493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14:cNvPr>
              <p14:cNvContentPartPr/>
              <p14:nvPr/>
            </p14:nvContentPartPr>
            <p14:xfrm>
              <a:off x="934680" y="4734160"/>
              <a:ext cx="428040" cy="4086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17040" y="4716160"/>
                <a:ext cx="463680" cy="4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14:cNvPr>
              <p14:cNvContentPartPr/>
              <p14:nvPr/>
            </p14:nvContentPartPr>
            <p14:xfrm>
              <a:off x="1117200" y="4878160"/>
              <a:ext cx="350640" cy="94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99560" y="4860520"/>
                <a:ext cx="38628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14:cNvPr>
              <p14:cNvContentPartPr/>
              <p14:nvPr/>
            </p14:nvContentPartPr>
            <p14:xfrm>
              <a:off x="1561440" y="4947640"/>
              <a:ext cx="113400" cy="1234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543800" y="4930000"/>
                <a:ext cx="1490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14:cNvPr>
              <p14:cNvContentPartPr/>
              <p14:nvPr/>
            </p14:nvContentPartPr>
            <p14:xfrm>
              <a:off x="1765200" y="4957360"/>
              <a:ext cx="47160" cy="122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47200" y="4939720"/>
                <a:ext cx="8280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14:cNvPr>
              <p14:cNvContentPartPr/>
              <p14:nvPr/>
            </p14:nvContentPartPr>
            <p14:xfrm>
              <a:off x="2133480" y="4922800"/>
              <a:ext cx="119520" cy="1670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115480" y="4904800"/>
                <a:ext cx="15516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14:cNvPr>
              <p14:cNvContentPartPr/>
              <p14:nvPr/>
            </p14:nvContentPartPr>
            <p14:xfrm>
              <a:off x="2359920" y="4958800"/>
              <a:ext cx="90000" cy="130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342280" y="4941160"/>
                <a:ext cx="12564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14:cNvPr>
              <p14:cNvContentPartPr/>
              <p14:nvPr/>
            </p14:nvContentPartPr>
            <p14:xfrm>
              <a:off x="2587440" y="4774840"/>
              <a:ext cx="33840" cy="309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569440" y="4756840"/>
                <a:ext cx="6948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14:cNvPr>
              <p14:cNvContentPartPr/>
              <p14:nvPr/>
            </p14:nvContentPartPr>
            <p14:xfrm>
              <a:off x="2478720" y="4928560"/>
              <a:ext cx="243000" cy="4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460720" y="4910560"/>
                <a:ext cx="27864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14:cNvPr>
              <p14:cNvContentPartPr/>
              <p14:nvPr/>
            </p14:nvContentPartPr>
            <p14:xfrm>
              <a:off x="2727840" y="4697800"/>
              <a:ext cx="393840" cy="3430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710200" y="4679800"/>
                <a:ext cx="429480" cy="37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14:cNvPr>
              <p14:cNvContentPartPr/>
              <p14:nvPr/>
            </p14:nvContentPartPr>
            <p14:xfrm>
              <a:off x="2946000" y="4855120"/>
              <a:ext cx="264600" cy="21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928000" y="4837480"/>
                <a:ext cx="3002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14:cNvPr>
              <p14:cNvContentPartPr/>
              <p14:nvPr/>
            </p14:nvContentPartPr>
            <p14:xfrm>
              <a:off x="3261000" y="4998400"/>
              <a:ext cx="19080" cy="39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243360" y="4980400"/>
                <a:ext cx="5472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14:cNvPr>
              <p14:cNvContentPartPr/>
              <p14:nvPr/>
            </p14:nvContentPartPr>
            <p14:xfrm>
              <a:off x="3273600" y="4826680"/>
              <a:ext cx="28080" cy="70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255960" y="4809040"/>
                <a:ext cx="637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14:cNvPr>
              <p14:cNvContentPartPr/>
              <p14:nvPr/>
            </p14:nvContentPartPr>
            <p14:xfrm>
              <a:off x="3378360" y="4917040"/>
              <a:ext cx="97200" cy="1130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360360" y="4899400"/>
                <a:ext cx="132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14:cNvPr>
              <p14:cNvContentPartPr/>
              <p14:nvPr/>
            </p14:nvContentPartPr>
            <p14:xfrm>
              <a:off x="3524880" y="4928200"/>
              <a:ext cx="235440" cy="81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7240" y="4910200"/>
                <a:ext cx="2710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14:cNvPr>
              <p14:cNvContentPartPr/>
              <p14:nvPr/>
            </p14:nvContentPartPr>
            <p14:xfrm>
              <a:off x="3991800" y="4742800"/>
              <a:ext cx="1139760" cy="3290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73800" y="4724800"/>
                <a:ext cx="11754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14:cNvPr>
              <p14:cNvContentPartPr/>
              <p14:nvPr/>
            </p14:nvContentPartPr>
            <p14:xfrm>
              <a:off x="5367360" y="4718320"/>
              <a:ext cx="244080" cy="565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5349360" y="4700320"/>
                <a:ext cx="279720" cy="60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14:cNvPr>
              <p14:cNvContentPartPr/>
              <p14:nvPr/>
            </p14:nvContentPartPr>
            <p14:xfrm>
              <a:off x="5692800" y="4998400"/>
              <a:ext cx="16920" cy="115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675160" y="4980400"/>
                <a:ext cx="5256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14:cNvPr>
              <p14:cNvContentPartPr/>
              <p14:nvPr/>
            </p14:nvContentPartPr>
            <p14:xfrm>
              <a:off x="5668680" y="4892560"/>
              <a:ext cx="20880" cy="856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650680" y="4874560"/>
                <a:ext cx="56520" cy="12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14:cNvPr>
              <p14:cNvContentPartPr/>
              <p14:nvPr/>
            </p14:nvContentPartPr>
            <p14:xfrm>
              <a:off x="5843640" y="4957360"/>
              <a:ext cx="89640" cy="183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826000" y="4939720"/>
                <a:ext cx="12528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14:cNvPr>
              <p14:cNvContentPartPr/>
              <p14:nvPr/>
            </p14:nvContentPartPr>
            <p14:xfrm>
              <a:off x="5791080" y="5029000"/>
              <a:ext cx="223200" cy="518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773080" y="5011000"/>
                <a:ext cx="25884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14:cNvPr>
              <p14:cNvContentPartPr/>
              <p14:nvPr/>
            </p14:nvContentPartPr>
            <p14:xfrm>
              <a:off x="6045600" y="4824520"/>
              <a:ext cx="453960" cy="295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027960" y="4806520"/>
                <a:ext cx="48960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068480" cy="452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596046" y="4777360"/>
                <a:ext cx="1104108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14:cNvPr>
              <p14:cNvContentPartPr/>
              <p14:nvPr/>
            </p14:nvContentPartPr>
            <p14:xfrm>
              <a:off x="7923360" y="4812640"/>
              <a:ext cx="228600" cy="3132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905720" y="4794640"/>
                <a:ext cx="26424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14:cNvPr>
              <p14:cNvContentPartPr/>
              <p14:nvPr/>
            </p14:nvContentPartPr>
            <p14:xfrm>
              <a:off x="8340960" y="4886440"/>
              <a:ext cx="31680" cy="6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8323320" y="4868800"/>
                <a:ext cx="67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14:cNvPr>
              <p14:cNvContentPartPr/>
              <p14:nvPr/>
            </p14:nvContentPartPr>
            <p14:xfrm>
              <a:off x="8361480" y="5039080"/>
              <a:ext cx="360" cy="2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8343480" y="5021080"/>
                <a:ext cx="360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14:cNvPr>
              <p14:cNvContentPartPr/>
              <p14:nvPr/>
            </p14:nvContentPartPr>
            <p14:xfrm>
              <a:off x="3281160" y="5291800"/>
              <a:ext cx="522360" cy="2757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263172" y="5274160"/>
                <a:ext cx="557975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14:cNvPr>
              <p14:cNvContentPartPr/>
              <p14:nvPr/>
            </p14:nvContentPartPr>
            <p14:xfrm>
              <a:off x="3982440" y="5266600"/>
              <a:ext cx="1352880" cy="404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964440" y="5248616"/>
                <a:ext cx="1388520" cy="439888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7365208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145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14:cNvPr>
              <p14:cNvContentPartPr/>
              <p14:nvPr/>
            </p14:nvContentPartPr>
            <p14:xfrm>
              <a:off x="1757280" y="4154560"/>
              <a:ext cx="612000" cy="298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39640" y="4136899"/>
                <a:ext cx="647640" cy="3344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14:cNvPr>
              <p14:cNvContentPartPr/>
              <p14:nvPr/>
            </p14:nvContentPartPr>
            <p14:xfrm>
              <a:off x="3311760" y="4225840"/>
              <a:ext cx="161640" cy="189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4120" y="4208200"/>
                <a:ext cx="1972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14:cNvPr>
              <p14:cNvContentPartPr/>
              <p14:nvPr/>
            </p14:nvContentPartPr>
            <p14:xfrm>
              <a:off x="3321840" y="4124680"/>
              <a:ext cx="14148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03840" y="4106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14:cNvPr>
              <p14:cNvContentPartPr/>
              <p14:nvPr/>
            </p14:nvContentPartPr>
            <p14:xfrm>
              <a:off x="3576000" y="4109920"/>
              <a:ext cx="171720" cy="97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558360" y="4092280"/>
                <a:ext cx="20736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14:cNvPr>
              <p14:cNvContentPartPr/>
              <p14:nvPr/>
            </p14:nvContentPartPr>
            <p14:xfrm>
              <a:off x="3870480" y="4185520"/>
              <a:ext cx="254520" cy="236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852840" y="4167880"/>
                <a:ext cx="29016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14:cNvPr>
              <p14:cNvContentPartPr/>
              <p14:nvPr/>
            </p14:nvContentPartPr>
            <p14:xfrm>
              <a:off x="2610840" y="4063480"/>
              <a:ext cx="591840" cy="414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592840" y="4045840"/>
                <a:ext cx="62748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14:cNvPr>
              <p14:cNvContentPartPr/>
              <p14:nvPr/>
            </p14:nvContentPartPr>
            <p14:xfrm>
              <a:off x="4337760" y="4063480"/>
              <a:ext cx="1289160" cy="413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20115" y="4045825"/>
                <a:ext cx="1324810" cy="4493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14:cNvPr>
              <p14:cNvContentPartPr/>
              <p14:nvPr/>
            </p14:nvContentPartPr>
            <p14:xfrm>
              <a:off x="934680" y="4734160"/>
              <a:ext cx="428040" cy="4086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17040" y="4716160"/>
                <a:ext cx="463680" cy="4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14:cNvPr>
              <p14:cNvContentPartPr/>
              <p14:nvPr/>
            </p14:nvContentPartPr>
            <p14:xfrm>
              <a:off x="1117200" y="4878160"/>
              <a:ext cx="350640" cy="94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99560" y="4860520"/>
                <a:ext cx="38628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14:cNvPr>
              <p14:cNvContentPartPr/>
              <p14:nvPr/>
            </p14:nvContentPartPr>
            <p14:xfrm>
              <a:off x="1561440" y="4947640"/>
              <a:ext cx="113400" cy="1234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543800" y="4930000"/>
                <a:ext cx="1490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14:cNvPr>
              <p14:cNvContentPartPr/>
              <p14:nvPr/>
            </p14:nvContentPartPr>
            <p14:xfrm>
              <a:off x="1765200" y="4957360"/>
              <a:ext cx="47160" cy="122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47200" y="4939720"/>
                <a:ext cx="8280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14:cNvPr>
              <p14:cNvContentPartPr/>
              <p14:nvPr/>
            </p14:nvContentPartPr>
            <p14:xfrm>
              <a:off x="2133480" y="4922800"/>
              <a:ext cx="119520" cy="1670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115480" y="4904800"/>
                <a:ext cx="15516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14:cNvPr>
              <p14:cNvContentPartPr/>
              <p14:nvPr/>
            </p14:nvContentPartPr>
            <p14:xfrm>
              <a:off x="2359920" y="4958800"/>
              <a:ext cx="90000" cy="130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342280" y="4941160"/>
                <a:ext cx="12564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14:cNvPr>
              <p14:cNvContentPartPr/>
              <p14:nvPr/>
            </p14:nvContentPartPr>
            <p14:xfrm>
              <a:off x="2587440" y="4774840"/>
              <a:ext cx="33840" cy="309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569440" y="4756840"/>
                <a:ext cx="6948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14:cNvPr>
              <p14:cNvContentPartPr/>
              <p14:nvPr/>
            </p14:nvContentPartPr>
            <p14:xfrm>
              <a:off x="2478720" y="4928560"/>
              <a:ext cx="243000" cy="4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460720" y="4910560"/>
                <a:ext cx="27864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14:cNvPr>
              <p14:cNvContentPartPr/>
              <p14:nvPr/>
            </p14:nvContentPartPr>
            <p14:xfrm>
              <a:off x="2727840" y="4697800"/>
              <a:ext cx="393840" cy="3430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710200" y="4679800"/>
                <a:ext cx="429480" cy="37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14:cNvPr>
              <p14:cNvContentPartPr/>
              <p14:nvPr/>
            </p14:nvContentPartPr>
            <p14:xfrm>
              <a:off x="2946000" y="4855120"/>
              <a:ext cx="264600" cy="21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928000" y="4837480"/>
                <a:ext cx="3002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14:cNvPr>
              <p14:cNvContentPartPr/>
              <p14:nvPr/>
            </p14:nvContentPartPr>
            <p14:xfrm>
              <a:off x="3261000" y="4998400"/>
              <a:ext cx="19080" cy="39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243360" y="4980400"/>
                <a:ext cx="5472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14:cNvPr>
              <p14:cNvContentPartPr/>
              <p14:nvPr/>
            </p14:nvContentPartPr>
            <p14:xfrm>
              <a:off x="3273600" y="4826680"/>
              <a:ext cx="28080" cy="70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255960" y="4809040"/>
                <a:ext cx="637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14:cNvPr>
              <p14:cNvContentPartPr/>
              <p14:nvPr/>
            </p14:nvContentPartPr>
            <p14:xfrm>
              <a:off x="3378360" y="4917040"/>
              <a:ext cx="97200" cy="1130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360360" y="4899400"/>
                <a:ext cx="132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14:cNvPr>
              <p14:cNvContentPartPr/>
              <p14:nvPr/>
            </p14:nvContentPartPr>
            <p14:xfrm>
              <a:off x="3524880" y="4928200"/>
              <a:ext cx="235440" cy="81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7240" y="4910200"/>
                <a:ext cx="2710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14:cNvPr>
              <p14:cNvContentPartPr/>
              <p14:nvPr/>
            </p14:nvContentPartPr>
            <p14:xfrm>
              <a:off x="3991800" y="4742800"/>
              <a:ext cx="1139760" cy="3290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73800" y="4724800"/>
                <a:ext cx="11754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14:cNvPr>
              <p14:cNvContentPartPr/>
              <p14:nvPr/>
            </p14:nvContentPartPr>
            <p14:xfrm>
              <a:off x="5367360" y="4718320"/>
              <a:ext cx="244080" cy="565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5349360" y="4700320"/>
                <a:ext cx="279720" cy="60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14:cNvPr>
              <p14:cNvContentPartPr/>
              <p14:nvPr/>
            </p14:nvContentPartPr>
            <p14:xfrm>
              <a:off x="5692800" y="4998400"/>
              <a:ext cx="16920" cy="115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675160" y="4980400"/>
                <a:ext cx="5256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14:cNvPr>
              <p14:cNvContentPartPr/>
              <p14:nvPr/>
            </p14:nvContentPartPr>
            <p14:xfrm>
              <a:off x="5668680" y="4892560"/>
              <a:ext cx="20880" cy="856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650680" y="4874560"/>
                <a:ext cx="56520" cy="12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14:cNvPr>
              <p14:cNvContentPartPr/>
              <p14:nvPr/>
            </p14:nvContentPartPr>
            <p14:xfrm>
              <a:off x="5843640" y="4957360"/>
              <a:ext cx="89640" cy="183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826000" y="4939720"/>
                <a:ext cx="12528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14:cNvPr>
              <p14:cNvContentPartPr/>
              <p14:nvPr/>
            </p14:nvContentPartPr>
            <p14:xfrm>
              <a:off x="5791080" y="5029000"/>
              <a:ext cx="223200" cy="518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773080" y="5011000"/>
                <a:ext cx="25884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14:cNvPr>
              <p14:cNvContentPartPr/>
              <p14:nvPr/>
            </p14:nvContentPartPr>
            <p14:xfrm>
              <a:off x="6045600" y="4824520"/>
              <a:ext cx="453960" cy="295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027960" y="4806520"/>
                <a:ext cx="48960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068480" cy="452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596046" y="4777360"/>
                <a:ext cx="1104108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14:cNvPr>
              <p14:cNvContentPartPr/>
              <p14:nvPr/>
            </p14:nvContentPartPr>
            <p14:xfrm>
              <a:off x="7923360" y="4812640"/>
              <a:ext cx="228600" cy="3132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905720" y="4794640"/>
                <a:ext cx="26424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14:cNvPr>
              <p14:cNvContentPartPr/>
              <p14:nvPr/>
            </p14:nvContentPartPr>
            <p14:xfrm>
              <a:off x="8340960" y="4886440"/>
              <a:ext cx="31680" cy="6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8323320" y="4868800"/>
                <a:ext cx="67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14:cNvPr>
              <p14:cNvContentPartPr/>
              <p14:nvPr/>
            </p14:nvContentPartPr>
            <p14:xfrm>
              <a:off x="8361480" y="5039080"/>
              <a:ext cx="360" cy="2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8343480" y="5021080"/>
                <a:ext cx="360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14:cNvPr>
              <p14:cNvContentPartPr/>
              <p14:nvPr/>
            </p14:nvContentPartPr>
            <p14:xfrm>
              <a:off x="3281160" y="5291800"/>
              <a:ext cx="522360" cy="2757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263172" y="5274160"/>
                <a:ext cx="557975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14:cNvPr>
              <p14:cNvContentPartPr/>
              <p14:nvPr/>
            </p14:nvContentPartPr>
            <p14:xfrm>
              <a:off x="3982440" y="5266600"/>
              <a:ext cx="1352880" cy="404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964440" y="5248616"/>
                <a:ext cx="1388520" cy="4398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9E0D5D77-F3C0-4DED-9771-1C56D9120836}"/>
                  </a:ext>
                </a:extLst>
              </p14:cNvPr>
              <p14:cNvContentPartPr/>
              <p14:nvPr/>
            </p14:nvContentPartPr>
            <p14:xfrm>
              <a:off x="1828560" y="5722360"/>
              <a:ext cx="1373760" cy="5774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9E0D5D77-F3C0-4DED-9771-1C56D912083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10560" y="5704360"/>
                <a:ext cx="1409400" cy="61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EAB5E61-CDD6-43E9-B102-42B53F9D45AE}"/>
                  </a:ext>
                </a:extLst>
              </p14:cNvPr>
              <p14:cNvContentPartPr/>
              <p14:nvPr/>
            </p14:nvContentPartPr>
            <p14:xfrm>
              <a:off x="1326720" y="5628400"/>
              <a:ext cx="237960" cy="507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EAB5E61-CDD6-43E9-B102-42B53F9D45AE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309080" y="5610400"/>
                <a:ext cx="27360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4CA660B7-DC6E-4555-94B5-0A82646A6949}"/>
                  </a:ext>
                </a:extLst>
              </p14:cNvPr>
              <p14:cNvContentPartPr/>
              <p14:nvPr/>
            </p14:nvContentPartPr>
            <p14:xfrm>
              <a:off x="3493920" y="5773480"/>
              <a:ext cx="489960" cy="350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4CA660B7-DC6E-4555-94B5-0A82646A694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475920" y="5755480"/>
                <a:ext cx="525600" cy="38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4A25A90-AAFE-4480-9EAC-EEA825FC13B8}"/>
                  </a:ext>
                </a:extLst>
              </p14:cNvPr>
              <p14:cNvContentPartPr/>
              <p14:nvPr/>
            </p14:nvContentPartPr>
            <p14:xfrm>
              <a:off x="4021320" y="5962120"/>
              <a:ext cx="136080" cy="13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4A25A90-AAFE-4480-9EAC-EEA825FC13B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003680" y="5944120"/>
                <a:ext cx="17172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B71956-3642-488D-AA1E-76B65A063EB7}"/>
                  </a:ext>
                </a:extLst>
              </p14:cNvPr>
              <p14:cNvContentPartPr/>
              <p14:nvPr/>
            </p14:nvContentPartPr>
            <p14:xfrm>
              <a:off x="4266840" y="5741080"/>
              <a:ext cx="527040" cy="308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B71956-3642-488D-AA1E-76B65A063EB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249200" y="5723080"/>
                <a:ext cx="562680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415BDF56-2C33-46BD-96DA-A7E7CF1570F1}"/>
                  </a:ext>
                </a:extLst>
              </p14:cNvPr>
              <p14:cNvContentPartPr/>
              <p14:nvPr/>
            </p14:nvContentPartPr>
            <p14:xfrm>
              <a:off x="4571760" y="5851960"/>
              <a:ext cx="26568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415BDF56-2C33-46BD-96DA-A7E7CF1570F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553760" y="5833960"/>
                <a:ext cx="3013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3EBFE98-1D7E-4CCE-BBF5-F8E52EED7E61}"/>
                  </a:ext>
                </a:extLst>
              </p14:cNvPr>
              <p14:cNvContentPartPr/>
              <p14:nvPr/>
            </p14:nvContentPartPr>
            <p14:xfrm>
              <a:off x="5191680" y="5892640"/>
              <a:ext cx="274680" cy="1879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3EBFE98-1D7E-4CCE-BBF5-F8E52EED7E61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5173680" y="5874640"/>
                <a:ext cx="31032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E18EA66-728A-4C00-BABD-53C61C6C216A}"/>
                  </a:ext>
                </a:extLst>
              </p14:cNvPr>
              <p14:cNvContentPartPr/>
              <p14:nvPr/>
            </p14:nvContentPartPr>
            <p14:xfrm>
              <a:off x="5556360" y="5870680"/>
              <a:ext cx="133200" cy="142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E18EA66-728A-4C00-BABD-53C61C6C216A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538360" y="5852680"/>
                <a:ext cx="16884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542C55BD-0278-4F68-9B25-145AFB2E4948}"/>
                  </a:ext>
                </a:extLst>
              </p14:cNvPr>
              <p14:cNvContentPartPr/>
              <p14:nvPr/>
            </p14:nvContentPartPr>
            <p14:xfrm>
              <a:off x="5813400" y="5932960"/>
              <a:ext cx="8280" cy="28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542C55BD-0278-4F68-9B25-145AFB2E494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95400" y="5914960"/>
                <a:ext cx="4392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D80EED-D7C9-49A1-BA99-DF310C4EABEE}"/>
                  </a:ext>
                </a:extLst>
              </p14:cNvPr>
              <p14:cNvContentPartPr/>
              <p14:nvPr/>
            </p14:nvContentPartPr>
            <p14:xfrm>
              <a:off x="5760120" y="5750080"/>
              <a:ext cx="3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D80EED-D7C9-49A1-BA99-DF310C4EABE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42480" y="57324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9972C31-BC9B-4BC5-84FD-354449D65AE3}"/>
                  </a:ext>
                </a:extLst>
              </p14:cNvPr>
              <p14:cNvContentPartPr/>
              <p14:nvPr/>
            </p14:nvContentPartPr>
            <p14:xfrm>
              <a:off x="5892240" y="5832880"/>
              <a:ext cx="261720" cy="1515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9972C31-BC9B-4BC5-84FD-354449D65AE3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874600" y="5814880"/>
                <a:ext cx="29736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9FA27D46-A8A8-4FC0-9EAE-44BCFA2A9DF3}"/>
                  </a:ext>
                </a:extLst>
              </p14:cNvPr>
              <p14:cNvContentPartPr/>
              <p14:nvPr/>
            </p14:nvContentPartPr>
            <p14:xfrm>
              <a:off x="6276720" y="5617960"/>
              <a:ext cx="42840" cy="3517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9FA27D46-A8A8-4FC0-9EAE-44BCFA2A9DF3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259080" y="5600320"/>
                <a:ext cx="78480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5F50721-8983-4584-A8D2-245EAD8F65A5}"/>
                  </a:ext>
                </a:extLst>
              </p14:cNvPr>
              <p14:cNvContentPartPr/>
              <p14:nvPr/>
            </p14:nvContentPartPr>
            <p14:xfrm>
              <a:off x="6187080" y="5776360"/>
              <a:ext cx="191880" cy="50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5F50721-8983-4584-A8D2-245EAD8F65A5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6169440" y="5758360"/>
                <a:ext cx="22752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BF57657A-3800-4690-92C4-77EF2B978CD3}"/>
                  </a:ext>
                </a:extLst>
              </p14:cNvPr>
              <p14:cNvContentPartPr/>
              <p14:nvPr/>
            </p14:nvContentPartPr>
            <p14:xfrm>
              <a:off x="6673080" y="5673040"/>
              <a:ext cx="329040" cy="269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BF57657A-3800-4690-92C4-77EF2B978CD3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6655440" y="5655040"/>
                <a:ext cx="364680" cy="305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60280214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146</a:t>
            </a:fld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14:cNvPr>
              <p14:cNvContentPartPr/>
              <p14:nvPr/>
            </p14:nvContentPartPr>
            <p14:xfrm>
              <a:off x="1236720" y="165040"/>
              <a:ext cx="591480" cy="68832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D9F9E8A9-EBDC-4E93-939F-50E52B02D52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19080" y="147040"/>
                <a:ext cx="627120" cy="72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14:cNvPr>
              <p14:cNvContentPartPr/>
              <p14:nvPr/>
            </p14:nvContentPartPr>
            <p14:xfrm>
              <a:off x="1503120" y="400480"/>
              <a:ext cx="434880" cy="30528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E5DE2887-EC0F-4413-8DD3-062B450D5D4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85480" y="382840"/>
                <a:ext cx="47052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14:cNvPr>
              <p14:cNvContentPartPr/>
              <p14:nvPr/>
            </p14:nvContentPartPr>
            <p14:xfrm>
              <a:off x="2009640" y="607840"/>
              <a:ext cx="151200" cy="189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DDB80A24-56E6-4034-BF6D-DBF72E9F2E2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992000" y="589840"/>
                <a:ext cx="18684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14:cNvPr>
              <p14:cNvContentPartPr/>
              <p14:nvPr/>
            </p14:nvContentPartPr>
            <p14:xfrm>
              <a:off x="2223480" y="600280"/>
              <a:ext cx="120240" cy="181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990C3F0C-3A3A-4B7B-A32C-87E502EAD9E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205840" y="582640"/>
                <a:ext cx="15588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14:cNvPr>
              <p14:cNvContentPartPr/>
              <p14:nvPr/>
            </p14:nvContentPartPr>
            <p14:xfrm>
              <a:off x="2610840" y="314440"/>
              <a:ext cx="1544400" cy="719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71374620-4770-4FB3-9D24-9C1B53482D9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92844" y="296791"/>
                <a:ext cx="1580032" cy="7549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14:cNvPr>
              <p14:cNvContentPartPr/>
              <p14:nvPr/>
            </p14:nvContentPartPr>
            <p14:xfrm>
              <a:off x="4410480" y="293920"/>
              <a:ext cx="151560" cy="60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56E67DE-6AFC-4E6F-848D-788D98D23A9A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92480" y="275920"/>
                <a:ext cx="187200" cy="63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14:cNvPr>
              <p14:cNvContentPartPr/>
              <p14:nvPr/>
            </p14:nvContentPartPr>
            <p14:xfrm>
              <a:off x="4549800" y="542320"/>
              <a:ext cx="307440" cy="1584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2F30E14-0ACF-48ED-8235-33192D3D2B6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532160" y="524680"/>
                <a:ext cx="3430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14:cNvPr>
              <p14:cNvContentPartPr/>
              <p14:nvPr/>
            </p14:nvContentPartPr>
            <p14:xfrm>
              <a:off x="4958760" y="316960"/>
              <a:ext cx="1412640" cy="51516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9D3813E0-EDD8-42B1-99F8-72B556D3FBB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941116" y="298960"/>
                <a:ext cx="1448289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14:cNvPr>
              <p14:cNvContentPartPr/>
              <p14:nvPr/>
            </p14:nvContentPartPr>
            <p14:xfrm>
              <a:off x="6636720" y="336400"/>
              <a:ext cx="1184040" cy="40176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AB534D66-F287-4877-B4F3-FBDC4F51C1FE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618720" y="318760"/>
                <a:ext cx="1219680" cy="43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14:cNvPr>
              <p14:cNvContentPartPr/>
              <p14:nvPr/>
            </p14:nvContentPartPr>
            <p14:xfrm>
              <a:off x="497640" y="995560"/>
              <a:ext cx="1189440" cy="60624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D3D8895A-E235-4A99-A71B-7124D6A6B06F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79640" y="977560"/>
                <a:ext cx="12250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14:cNvPr>
              <p14:cNvContentPartPr/>
              <p14:nvPr/>
            </p14:nvContentPartPr>
            <p14:xfrm>
              <a:off x="1961400" y="1096000"/>
              <a:ext cx="335520" cy="3024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DE6758-21C8-43BA-B9FE-770EDC407F8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943760" y="1078000"/>
                <a:ext cx="37116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14:cNvPr>
              <p14:cNvContentPartPr/>
              <p14:nvPr/>
            </p14:nvContentPartPr>
            <p14:xfrm>
              <a:off x="3027000" y="1392280"/>
              <a:ext cx="784080" cy="46980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7D5C13EC-D2F8-4DEA-BDEA-D04C6A2AD93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009008" y="1374640"/>
                <a:ext cx="819704" cy="50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14:cNvPr>
              <p14:cNvContentPartPr/>
              <p14:nvPr/>
            </p14:nvContentPartPr>
            <p14:xfrm>
              <a:off x="4104480" y="1503520"/>
              <a:ext cx="213480" cy="36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1055EC02-2595-4AA0-9E84-646CA1676974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086480" y="1485520"/>
                <a:ext cx="249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14:cNvPr>
              <p14:cNvContentPartPr/>
              <p14:nvPr/>
            </p14:nvContentPartPr>
            <p14:xfrm>
              <a:off x="4104480" y="1604680"/>
              <a:ext cx="214920" cy="183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008B4590-CAE6-46FD-B727-2FF928B0999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86480" y="1587040"/>
                <a:ext cx="2505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14:cNvPr>
              <p14:cNvContentPartPr/>
              <p14:nvPr/>
            </p14:nvContentPartPr>
            <p14:xfrm>
              <a:off x="6000960" y="1333960"/>
              <a:ext cx="626040" cy="45324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43F155F2-5F36-40B3-8BF5-CF7A938F1E0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82960" y="1316320"/>
                <a:ext cx="661680" cy="48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14:cNvPr>
              <p14:cNvContentPartPr/>
              <p14:nvPr/>
            </p14:nvContentPartPr>
            <p14:xfrm>
              <a:off x="4603080" y="1107160"/>
              <a:ext cx="1237320" cy="82512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F9B6D03F-69BB-450E-8EC8-C1DE97C4062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85445" y="1089520"/>
                <a:ext cx="1272950" cy="8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14:cNvPr>
              <p14:cNvContentPartPr/>
              <p14:nvPr/>
            </p14:nvContentPartPr>
            <p14:xfrm>
              <a:off x="121440" y="2255200"/>
              <a:ext cx="8950320" cy="13212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185B97EB-DA40-4A3F-AE8A-F693612AAFF9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3800" y="2237560"/>
                <a:ext cx="898596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14:cNvPr>
              <p14:cNvContentPartPr/>
              <p14:nvPr/>
            </p14:nvContentPartPr>
            <p14:xfrm>
              <a:off x="2874720" y="2507560"/>
              <a:ext cx="3909240" cy="7228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61B9E340-89FF-4AEF-A4DC-37174E1E244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857080" y="2489560"/>
                <a:ext cx="394488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14:cNvPr>
              <p14:cNvContentPartPr/>
              <p14:nvPr/>
            </p14:nvContentPartPr>
            <p14:xfrm>
              <a:off x="2610840" y="3545440"/>
              <a:ext cx="203040" cy="3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7D2BBF53-56C1-4A18-92D3-D151AA54C2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592840" y="3527800"/>
                <a:ext cx="23868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14:cNvPr>
              <p14:cNvContentPartPr/>
              <p14:nvPr/>
            </p14:nvContentPartPr>
            <p14:xfrm>
              <a:off x="2631000" y="3658840"/>
              <a:ext cx="213120" cy="190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8A6A6D48-EB54-45E0-836F-6CAAA7CD273A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13360" y="3641200"/>
                <a:ext cx="24876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14:cNvPr>
              <p14:cNvContentPartPr/>
              <p14:nvPr/>
            </p14:nvContentPartPr>
            <p14:xfrm>
              <a:off x="1522920" y="3433840"/>
              <a:ext cx="812520" cy="40356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63462FD6-4F69-4C9A-B361-60F2F63F038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504920" y="3415840"/>
                <a:ext cx="84816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14:cNvPr>
              <p14:cNvContentPartPr/>
              <p14:nvPr/>
            </p14:nvContentPartPr>
            <p14:xfrm>
              <a:off x="3687960" y="3386680"/>
              <a:ext cx="528840" cy="3477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4A1C4539-CA47-450F-9488-F84B8BA38A6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669960" y="3369022"/>
                <a:ext cx="564480" cy="3834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14:cNvPr>
              <p14:cNvContentPartPr/>
              <p14:nvPr/>
            </p14:nvContentPartPr>
            <p14:xfrm>
              <a:off x="3149400" y="3372640"/>
              <a:ext cx="385200" cy="35604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B6077B2-7E04-4108-80E4-A9F776322C72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131743" y="3355000"/>
                <a:ext cx="420873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14:cNvPr>
              <p14:cNvContentPartPr/>
              <p14:nvPr/>
            </p14:nvContentPartPr>
            <p14:xfrm>
              <a:off x="1757280" y="4154560"/>
              <a:ext cx="612000" cy="29880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AFDA9E0-0706-4652-B4BD-79F1C996CFF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739640" y="4136899"/>
                <a:ext cx="647640" cy="3344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14:cNvPr>
              <p14:cNvContentPartPr/>
              <p14:nvPr/>
            </p14:nvContentPartPr>
            <p14:xfrm>
              <a:off x="3311760" y="4225840"/>
              <a:ext cx="161640" cy="18972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7F6303A-6CBC-45D8-AF23-C61D6A9EC936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294120" y="4208200"/>
                <a:ext cx="1972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14:cNvPr>
              <p14:cNvContentPartPr/>
              <p14:nvPr/>
            </p14:nvContentPartPr>
            <p14:xfrm>
              <a:off x="3321840" y="4124680"/>
              <a:ext cx="14148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722AF05-C83D-487B-91BB-24B5316BF31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3303840" y="4106680"/>
                <a:ext cx="1771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14:cNvPr>
              <p14:cNvContentPartPr/>
              <p14:nvPr/>
            </p14:nvContentPartPr>
            <p14:xfrm>
              <a:off x="3576000" y="4109920"/>
              <a:ext cx="171720" cy="979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391E5971-12CF-4521-A65F-4A0122DBB86E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558360" y="4092280"/>
                <a:ext cx="20736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14:cNvPr>
              <p14:cNvContentPartPr/>
              <p14:nvPr/>
            </p14:nvContentPartPr>
            <p14:xfrm>
              <a:off x="3870480" y="4185520"/>
              <a:ext cx="254520" cy="2368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EC5CE68B-3E5A-4403-8757-1D6558B5F8C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852840" y="4167880"/>
                <a:ext cx="290160" cy="27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14:cNvPr>
              <p14:cNvContentPartPr/>
              <p14:nvPr/>
            </p14:nvContentPartPr>
            <p14:xfrm>
              <a:off x="2610840" y="4063480"/>
              <a:ext cx="591840" cy="414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914A94A3-A421-4AE3-B17C-2F8236D74C3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592840" y="4045840"/>
                <a:ext cx="62748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14:cNvPr>
              <p14:cNvContentPartPr/>
              <p14:nvPr/>
            </p14:nvContentPartPr>
            <p14:xfrm>
              <a:off x="4337760" y="4063480"/>
              <a:ext cx="1289160" cy="4136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F2D6CCA-A5BB-47E4-8FEE-A73FEC37B281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320115" y="4045825"/>
                <a:ext cx="1324810" cy="4493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14:cNvPr>
              <p14:cNvContentPartPr/>
              <p14:nvPr/>
            </p14:nvContentPartPr>
            <p14:xfrm>
              <a:off x="934680" y="4734160"/>
              <a:ext cx="428040" cy="4086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8B76025-EC5B-421C-89D4-5E8DB8A849B6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17040" y="4716160"/>
                <a:ext cx="463680" cy="4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14:cNvPr>
              <p14:cNvContentPartPr/>
              <p14:nvPr/>
            </p14:nvContentPartPr>
            <p14:xfrm>
              <a:off x="1117200" y="4878160"/>
              <a:ext cx="350640" cy="9468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E9F3EA23-1C0E-4146-B758-25689FD542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99560" y="4860520"/>
                <a:ext cx="38628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14:cNvPr>
              <p14:cNvContentPartPr/>
              <p14:nvPr/>
            </p14:nvContentPartPr>
            <p14:xfrm>
              <a:off x="1561440" y="4947640"/>
              <a:ext cx="113400" cy="12348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0D99F81-2339-427A-AA9C-52AF0602DAD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543800" y="4930000"/>
                <a:ext cx="1490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14:cNvPr>
              <p14:cNvContentPartPr/>
              <p14:nvPr/>
            </p14:nvContentPartPr>
            <p14:xfrm>
              <a:off x="1765200" y="4957360"/>
              <a:ext cx="47160" cy="1227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11F2C2D2-1180-4B02-B4C3-729D6395FF5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747200" y="4939720"/>
                <a:ext cx="8280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14:cNvPr>
              <p14:cNvContentPartPr/>
              <p14:nvPr/>
            </p14:nvContentPartPr>
            <p14:xfrm>
              <a:off x="2133480" y="4922800"/>
              <a:ext cx="119520" cy="1670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A7BEBD3E-302A-4ECF-B88F-6518E968A1C9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115480" y="4904800"/>
                <a:ext cx="15516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14:cNvPr>
              <p14:cNvContentPartPr/>
              <p14:nvPr/>
            </p14:nvContentPartPr>
            <p14:xfrm>
              <a:off x="2359920" y="4958800"/>
              <a:ext cx="90000" cy="130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F18930B5-E0EF-4B53-8C0A-1D3D3FBD9590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342280" y="4941160"/>
                <a:ext cx="12564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14:cNvPr>
              <p14:cNvContentPartPr/>
              <p14:nvPr/>
            </p14:nvContentPartPr>
            <p14:xfrm>
              <a:off x="2587440" y="4774840"/>
              <a:ext cx="33840" cy="30996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7609CB84-AF3D-499B-B70A-C0CC0B44D991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569440" y="4756840"/>
                <a:ext cx="69480" cy="34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14:cNvPr>
              <p14:cNvContentPartPr/>
              <p14:nvPr/>
            </p14:nvContentPartPr>
            <p14:xfrm>
              <a:off x="2478720" y="4928560"/>
              <a:ext cx="243000" cy="49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8335ABE1-4E97-4113-AC9D-51D3466CFF3E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2460720" y="4910560"/>
                <a:ext cx="27864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14:cNvPr>
              <p14:cNvContentPartPr/>
              <p14:nvPr/>
            </p14:nvContentPartPr>
            <p14:xfrm>
              <a:off x="2727840" y="4697800"/>
              <a:ext cx="393840" cy="34308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B9921EDB-7D87-4F45-91C9-0E592FE04576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710200" y="4679800"/>
                <a:ext cx="429480" cy="37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14:cNvPr>
              <p14:cNvContentPartPr/>
              <p14:nvPr/>
            </p14:nvContentPartPr>
            <p14:xfrm>
              <a:off x="2946000" y="4855120"/>
              <a:ext cx="264600" cy="2160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150E4906-C1CA-4095-8368-1442597875E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928000" y="4837480"/>
                <a:ext cx="3002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14:cNvPr>
              <p14:cNvContentPartPr/>
              <p14:nvPr/>
            </p14:nvContentPartPr>
            <p14:xfrm>
              <a:off x="3261000" y="4998400"/>
              <a:ext cx="19080" cy="3996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43B13417-18AF-422E-9C14-A651D241F0A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243360" y="4980400"/>
                <a:ext cx="5472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14:cNvPr>
              <p14:cNvContentPartPr/>
              <p14:nvPr/>
            </p14:nvContentPartPr>
            <p14:xfrm>
              <a:off x="3273600" y="4826680"/>
              <a:ext cx="28080" cy="70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F6C95008-6D24-4293-A27F-D6A3FD23D28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255960" y="4809040"/>
                <a:ext cx="637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14:cNvPr>
              <p14:cNvContentPartPr/>
              <p14:nvPr/>
            </p14:nvContentPartPr>
            <p14:xfrm>
              <a:off x="3378360" y="4917040"/>
              <a:ext cx="97200" cy="1130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C729D83E-6801-4A18-9272-9EFE8B673660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360360" y="4899400"/>
                <a:ext cx="1328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14:cNvPr>
              <p14:cNvContentPartPr/>
              <p14:nvPr/>
            </p14:nvContentPartPr>
            <p14:xfrm>
              <a:off x="3524880" y="4928200"/>
              <a:ext cx="235440" cy="8100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D2B9042-BA37-449A-8BB6-1565FF277016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507240" y="4910200"/>
                <a:ext cx="27108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14:cNvPr>
              <p14:cNvContentPartPr/>
              <p14:nvPr/>
            </p14:nvContentPartPr>
            <p14:xfrm>
              <a:off x="3991800" y="4742800"/>
              <a:ext cx="1139760" cy="32904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5B942BB4-8F0E-4602-84C8-C759C193F5B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973800" y="4724800"/>
                <a:ext cx="1175400" cy="3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14:cNvPr>
              <p14:cNvContentPartPr/>
              <p14:nvPr/>
            </p14:nvContentPartPr>
            <p14:xfrm>
              <a:off x="5367360" y="4718320"/>
              <a:ext cx="244080" cy="5652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0E88B28C-1C98-4DF2-A323-3E5A15C2DA43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5349360" y="4700320"/>
                <a:ext cx="279720" cy="60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14:cNvPr>
              <p14:cNvContentPartPr/>
              <p14:nvPr/>
            </p14:nvContentPartPr>
            <p14:xfrm>
              <a:off x="5692800" y="4998400"/>
              <a:ext cx="16920" cy="1155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5D46BE09-5968-42D2-AE51-66D388CC0083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675160" y="4980400"/>
                <a:ext cx="5256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14:cNvPr>
              <p14:cNvContentPartPr/>
              <p14:nvPr/>
            </p14:nvContentPartPr>
            <p14:xfrm>
              <a:off x="5668680" y="4892560"/>
              <a:ext cx="20880" cy="856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214F3F5A-A23B-4D02-B369-972EF6D1AE6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650680" y="4874560"/>
                <a:ext cx="56520" cy="12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14:cNvPr>
              <p14:cNvContentPartPr/>
              <p14:nvPr/>
            </p14:nvContentPartPr>
            <p14:xfrm>
              <a:off x="5843640" y="4957360"/>
              <a:ext cx="89640" cy="18324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FE0F4033-0789-4FB3-B436-4324DE7BEB6D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826000" y="4939720"/>
                <a:ext cx="12528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14:cNvPr>
              <p14:cNvContentPartPr/>
              <p14:nvPr/>
            </p14:nvContentPartPr>
            <p14:xfrm>
              <a:off x="5791080" y="5029000"/>
              <a:ext cx="223200" cy="5184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BE5EC3D-9583-4BC7-9B96-E739C27B51D1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773080" y="5011000"/>
                <a:ext cx="25884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14:cNvPr>
              <p14:cNvContentPartPr/>
              <p14:nvPr/>
            </p14:nvContentPartPr>
            <p14:xfrm>
              <a:off x="6045600" y="4824520"/>
              <a:ext cx="453960" cy="29592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1BF83191-C442-4DFF-87AC-DA275E082F9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027960" y="4806520"/>
                <a:ext cx="489600" cy="33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14:cNvPr>
              <p14:cNvContentPartPr/>
              <p14:nvPr/>
            </p14:nvContentPartPr>
            <p14:xfrm>
              <a:off x="6614040" y="4795000"/>
              <a:ext cx="1068480" cy="45252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AB15D292-030A-4F83-B34E-B3AB8BFBE14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596046" y="4777360"/>
                <a:ext cx="1104108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14:cNvPr>
              <p14:cNvContentPartPr/>
              <p14:nvPr/>
            </p14:nvContentPartPr>
            <p14:xfrm>
              <a:off x="7923360" y="4812640"/>
              <a:ext cx="228600" cy="313200"/>
            </p14:xfrm>
          </p:contentPart>
        </mc:Choice>
        <mc:Fallback xmlns="">
          <p:pic>
            <p:nvPicPr>
              <p:cNvPr id="77" name="Ink 76">
                <a:extLst>
                  <a:ext uri="{FF2B5EF4-FFF2-40B4-BE49-F238E27FC236}">
                    <a16:creationId xmlns:a16="http://schemas.microsoft.com/office/drawing/2014/main" id="{70B7E253-7106-410B-9BBE-15ABFC36C6F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905720" y="4794640"/>
                <a:ext cx="26424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14:cNvPr>
              <p14:cNvContentPartPr/>
              <p14:nvPr/>
            </p14:nvContentPartPr>
            <p14:xfrm>
              <a:off x="8340960" y="4886440"/>
              <a:ext cx="31680" cy="68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87E2D9CA-73BE-49DE-A8A9-B19180F46709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8323320" y="4868800"/>
                <a:ext cx="673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14:cNvPr>
              <p14:cNvContentPartPr/>
              <p14:nvPr/>
            </p14:nvContentPartPr>
            <p14:xfrm>
              <a:off x="8361480" y="5039080"/>
              <a:ext cx="360" cy="288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D52E543F-8A19-4E91-8E14-85EDB1F3010A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8343480" y="5021080"/>
                <a:ext cx="360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14:cNvPr>
              <p14:cNvContentPartPr/>
              <p14:nvPr/>
            </p14:nvContentPartPr>
            <p14:xfrm>
              <a:off x="3281160" y="5291800"/>
              <a:ext cx="522360" cy="2757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CC796F85-345D-4FE9-9105-DF7612DED6F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3263172" y="5274160"/>
                <a:ext cx="557975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14:cNvPr>
              <p14:cNvContentPartPr/>
              <p14:nvPr/>
            </p14:nvContentPartPr>
            <p14:xfrm>
              <a:off x="3982440" y="5266600"/>
              <a:ext cx="1352880" cy="40428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E0FC83E5-AC86-4A91-84E9-431C587FA398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964440" y="5248616"/>
                <a:ext cx="1388520" cy="4398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9E0D5D77-F3C0-4DED-9771-1C56D9120836}"/>
                  </a:ext>
                </a:extLst>
              </p14:cNvPr>
              <p14:cNvContentPartPr/>
              <p14:nvPr/>
            </p14:nvContentPartPr>
            <p14:xfrm>
              <a:off x="1828560" y="5722360"/>
              <a:ext cx="1373760" cy="57744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9E0D5D77-F3C0-4DED-9771-1C56D912083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10560" y="5704360"/>
                <a:ext cx="1409400" cy="61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AEAB5E61-CDD6-43E9-B102-42B53F9D45AE}"/>
                  </a:ext>
                </a:extLst>
              </p14:cNvPr>
              <p14:cNvContentPartPr/>
              <p14:nvPr/>
            </p14:nvContentPartPr>
            <p14:xfrm>
              <a:off x="1326720" y="5628400"/>
              <a:ext cx="237960" cy="5079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AEAB5E61-CDD6-43E9-B102-42B53F9D45AE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309080" y="5610400"/>
                <a:ext cx="273600" cy="54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4CA660B7-DC6E-4555-94B5-0A82646A6949}"/>
                  </a:ext>
                </a:extLst>
              </p14:cNvPr>
              <p14:cNvContentPartPr/>
              <p14:nvPr/>
            </p14:nvContentPartPr>
            <p14:xfrm>
              <a:off x="3493920" y="5773480"/>
              <a:ext cx="489960" cy="35028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4CA660B7-DC6E-4555-94B5-0A82646A694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475920" y="5755480"/>
                <a:ext cx="525600" cy="38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C4A25A90-AAFE-4480-9EAC-EEA825FC13B8}"/>
                  </a:ext>
                </a:extLst>
              </p14:cNvPr>
              <p14:cNvContentPartPr/>
              <p14:nvPr/>
            </p14:nvContentPartPr>
            <p14:xfrm>
              <a:off x="4021320" y="5962120"/>
              <a:ext cx="136080" cy="13680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C4A25A90-AAFE-4480-9EAC-EEA825FC13B8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4003680" y="5944120"/>
                <a:ext cx="17172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16B71956-3642-488D-AA1E-76B65A063EB7}"/>
                  </a:ext>
                </a:extLst>
              </p14:cNvPr>
              <p14:cNvContentPartPr/>
              <p14:nvPr/>
            </p14:nvContentPartPr>
            <p14:xfrm>
              <a:off x="4266840" y="5741080"/>
              <a:ext cx="527040" cy="30852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16B71956-3642-488D-AA1E-76B65A063EB7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4249200" y="5723080"/>
                <a:ext cx="562680" cy="34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415BDF56-2C33-46BD-96DA-A7E7CF1570F1}"/>
                  </a:ext>
                </a:extLst>
              </p14:cNvPr>
              <p14:cNvContentPartPr/>
              <p14:nvPr/>
            </p14:nvContentPartPr>
            <p14:xfrm>
              <a:off x="4571760" y="5851960"/>
              <a:ext cx="265680" cy="3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415BDF56-2C33-46BD-96DA-A7E7CF1570F1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4553760" y="5833960"/>
                <a:ext cx="3013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A3EBFE98-1D7E-4CCE-BBF5-F8E52EED7E61}"/>
                  </a:ext>
                </a:extLst>
              </p14:cNvPr>
              <p14:cNvContentPartPr/>
              <p14:nvPr/>
            </p14:nvContentPartPr>
            <p14:xfrm>
              <a:off x="5191680" y="5892640"/>
              <a:ext cx="274680" cy="18792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A3EBFE98-1D7E-4CCE-BBF5-F8E52EED7E61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5173680" y="5874640"/>
                <a:ext cx="31032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CE18EA66-728A-4C00-BABD-53C61C6C216A}"/>
                  </a:ext>
                </a:extLst>
              </p14:cNvPr>
              <p14:cNvContentPartPr/>
              <p14:nvPr/>
            </p14:nvContentPartPr>
            <p14:xfrm>
              <a:off x="5556360" y="5870680"/>
              <a:ext cx="133200" cy="14292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CE18EA66-728A-4C00-BABD-53C61C6C216A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5538360" y="5852680"/>
                <a:ext cx="16884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542C55BD-0278-4F68-9B25-145AFB2E4948}"/>
                  </a:ext>
                </a:extLst>
              </p14:cNvPr>
              <p14:cNvContentPartPr/>
              <p14:nvPr/>
            </p14:nvContentPartPr>
            <p14:xfrm>
              <a:off x="5813400" y="5932960"/>
              <a:ext cx="8280" cy="2880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542C55BD-0278-4F68-9B25-145AFB2E494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5795400" y="5914960"/>
                <a:ext cx="4392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DED80EED-D7C9-49A1-BA99-DF310C4EABEE}"/>
                  </a:ext>
                </a:extLst>
              </p14:cNvPr>
              <p14:cNvContentPartPr/>
              <p14:nvPr/>
            </p14:nvContentPartPr>
            <p14:xfrm>
              <a:off x="5760120" y="5750080"/>
              <a:ext cx="360" cy="36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DED80EED-D7C9-49A1-BA99-DF310C4EABEE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742480" y="5732440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A9972C31-BC9B-4BC5-84FD-354449D65AE3}"/>
                  </a:ext>
                </a:extLst>
              </p14:cNvPr>
              <p14:cNvContentPartPr/>
              <p14:nvPr/>
            </p14:nvContentPartPr>
            <p14:xfrm>
              <a:off x="5892240" y="5832880"/>
              <a:ext cx="261720" cy="1515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A9972C31-BC9B-4BC5-84FD-354449D65AE3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874600" y="5814880"/>
                <a:ext cx="29736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9FA27D46-A8A8-4FC0-9EAE-44BCFA2A9DF3}"/>
                  </a:ext>
                </a:extLst>
              </p14:cNvPr>
              <p14:cNvContentPartPr/>
              <p14:nvPr/>
            </p14:nvContentPartPr>
            <p14:xfrm>
              <a:off x="6276720" y="5617960"/>
              <a:ext cx="42840" cy="3517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9FA27D46-A8A8-4FC0-9EAE-44BCFA2A9DF3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6259080" y="5600320"/>
                <a:ext cx="78480" cy="38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5F50721-8983-4584-A8D2-245EAD8F65A5}"/>
                  </a:ext>
                </a:extLst>
              </p14:cNvPr>
              <p14:cNvContentPartPr/>
              <p14:nvPr/>
            </p14:nvContentPartPr>
            <p14:xfrm>
              <a:off x="6187080" y="5776360"/>
              <a:ext cx="191880" cy="50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5F50721-8983-4584-A8D2-245EAD8F65A5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6169440" y="5758360"/>
                <a:ext cx="22752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BF57657A-3800-4690-92C4-77EF2B978CD3}"/>
                  </a:ext>
                </a:extLst>
              </p14:cNvPr>
              <p14:cNvContentPartPr/>
              <p14:nvPr/>
            </p14:nvContentPartPr>
            <p14:xfrm>
              <a:off x="6673080" y="5673040"/>
              <a:ext cx="329040" cy="2696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BF57657A-3800-4690-92C4-77EF2B978CD3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6655440" y="5655040"/>
                <a:ext cx="36468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7F5A636-FC09-44B0-AB52-02E7E6949D11}"/>
                  </a:ext>
                </a:extLst>
              </p14:cNvPr>
              <p14:cNvContentPartPr/>
              <p14:nvPr/>
            </p14:nvContentPartPr>
            <p14:xfrm>
              <a:off x="7210920" y="5744320"/>
              <a:ext cx="16200" cy="140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7F5A636-FC09-44B0-AB52-02E7E6949D11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7192920" y="5726680"/>
                <a:ext cx="5184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1F575DD-090E-4E19-82C8-FF5682E08197}"/>
                  </a:ext>
                </a:extLst>
              </p14:cNvPr>
              <p14:cNvContentPartPr/>
              <p14:nvPr/>
            </p14:nvContentPartPr>
            <p14:xfrm>
              <a:off x="7188600" y="5898040"/>
              <a:ext cx="24120" cy="295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1F575DD-090E-4E19-82C8-FF5682E08197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7170960" y="5880400"/>
                <a:ext cx="5976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42163F58-5275-4F23-AA17-744D32FFF5E1}"/>
                  </a:ext>
                </a:extLst>
              </p14:cNvPr>
              <p14:cNvContentPartPr/>
              <p14:nvPr/>
            </p14:nvContentPartPr>
            <p14:xfrm>
              <a:off x="3185400" y="6305560"/>
              <a:ext cx="329760" cy="430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42163F58-5275-4F23-AA17-744D32FFF5E1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3167420" y="6287920"/>
                <a:ext cx="365361" cy="46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33927E83-4640-4398-B7A3-FEBCD560FB3F}"/>
                  </a:ext>
                </a:extLst>
              </p14:cNvPr>
              <p14:cNvContentPartPr/>
              <p14:nvPr/>
            </p14:nvContentPartPr>
            <p14:xfrm>
              <a:off x="3596520" y="6567640"/>
              <a:ext cx="409680" cy="161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33927E83-4640-4398-B7A3-FEBCD560FB3F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3578504" y="6550000"/>
                <a:ext cx="445351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BA992DC9-C385-4F59-8A29-8D62157103FD}"/>
                  </a:ext>
                </a:extLst>
              </p14:cNvPr>
              <p14:cNvContentPartPr/>
              <p14:nvPr/>
            </p14:nvContentPartPr>
            <p14:xfrm>
              <a:off x="4205640" y="6419680"/>
              <a:ext cx="243000" cy="216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BA992DC9-C385-4F59-8A29-8D62157103FD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4188000" y="6401680"/>
                <a:ext cx="2786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88531850-47DF-4057-98F5-AD3C73355383}"/>
                  </a:ext>
                </a:extLst>
              </p14:cNvPr>
              <p14:cNvContentPartPr/>
              <p14:nvPr/>
            </p14:nvContentPartPr>
            <p14:xfrm>
              <a:off x="4246680" y="6528040"/>
              <a:ext cx="226080" cy="2520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88531850-47DF-4057-98F5-AD3C73355383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4228680" y="6510040"/>
                <a:ext cx="26172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B3435700-F0B7-49A8-BE4F-EB3CE211068A}"/>
                  </a:ext>
                </a:extLst>
              </p14:cNvPr>
              <p14:cNvContentPartPr/>
              <p14:nvPr/>
            </p14:nvContentPartPr>
            <p14:xfrm>
              <a:off x="5827080" y="6306640"/>
              <a:ext cx="883440" cy="3664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B3435700-F0B7-49A8-BE4F-EB3CE211068A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5809440" y="6289000"/>
                <a:ext cx="919080" cy="40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506E5688-1A93-4193-B4D6-1CADAA243B69}"/>
                  </a:ext>
                </a:extLst>
              </p14:cNvPr>
              <p14:cNvContentPartPr/>
              <p14:nvPr/>
            </p14:nvContentPartPr>
            <p14:xfrm>
              <a:off x="4708560" y="6168040"/>
              <a:ext cx="988560" cy="57348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506E5688-1A93-4193-B4D6-1CADAA243B69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4690920" y="6150040"/>
                <a:ext cx="1024200" cy="609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9799428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335642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4836851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84598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EF925F-07F8-4EB3-99A6-401403A3F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8BA499-14B1-4141-8B47-F388188B2A8C}" type="slidenum">
              <a:rPr lang="en-US" smtClean="0"/>
              <a:pPr>
                <a:defRPr/>
              </a:pPr>
              <a:t>150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9709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51711</TotalTime>
  <Words>150</Words>
  <Application>Microsoft Office PowerPoint</Application>
  <PresentationFormat>On-screen Show (4:3)</PresentationFormat>
  <Paragraphs>150</Paragraphs>
  <Slides>150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150</vt:i4>
      </vt:variant>
    </vt:vector>
  </HeadingPairs>
  <TitlesOfParts>
    <vt:vector size="155" baseType="lpstr">
      <vt:lpstr>Arial</vt:lpstr>
      <vt:lpstr>Calibri</vt:lpstr>
      <vt:lpstr>Times New Roman</vt:lpstr>
      <vt:lpstr>Office Theme</vt:lpstr>
      <vt:lpstr>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Mooser</dc:creator>
  <cp:lastModifiedBy>Michael Dugger</cp:lastModifiedBy>
  <cp:revision>357</cp:revision>
  <dcterms:created xsi:type="dcterms:W3CDTF">2010-09-30T20:09:09Z</dcterms:created>
  <dcterms:modified xsi:type="dcterms:W3CDTF">2020-10-26T16:04:46Z</dcterms:modified>
</cp:coreProperties>
</file>