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1"/>
  </p:notesMasterIdLst>
  <p:sldIdLst>
    <p:sldId id="382" r:id="rId3"/>
    <p:sldId id="498" r:id="rId4"/>
    <p:sldId id="499" r:id="rId5"/>
    <p:sldId id="500" r:id="rId6"/>
    <p:sldId id="501" r:id="rId7"/>
    <p:sldId id="502" r:id="rId8"/>
    <p:sldId id="383" r:id="rId9"/>
    <p:sldId id="483" r:id="rId10"/>
    <p:sldId id="484" r:id="rId11"/>
    <p:sldId id="485" r:id="rId12"/>
    <p:sldId id="487" r:id="rId13"/>
    <p:sldId id="488" r:id="rId14"/>
    <p:sldId id="489" r:id="rId15"/>
    <p:sldId id="490" r:id="rId16"/>
    <p:sldId id="491" r:id="rId17"/>
    <p:sldId id="492" r:id="rId18"/>
    <p:sldId id="493" r:id="rId19"/>
    <p:sldId id="494" r:id="rId20"/>
    <p:sldId id="495" r:id="rId21"/>
    <p:sldId id="496" r:id="rId22"/>
    <p:sldId id="497" r:id="rId23"/>
    <p:sldId id="482" r:id="rId24"/>
    <p:sldId id="393" r:id="rId25"/>
    <p:sldId id="394" r:id="rId26"/>
    <p:sldId id="395" r:id="rId27"/>
    <p:sldId id="396" r:id="rId28"/>
    <p:sldId id="384" r:id="rId29"/>
    <p:sldId id="398" r:id="rId30"/>
    <p:sldId id="397" r:id="rId31"/>
    <p:sldId id="399" r:id="rId32"/>
    <p:sldId id="400" r:id="rId33"/>
    <p:sldId id="401" r:id="rId34"/>
    <p:sldId id="402" r:id="rId35"/>
    <p:sldId id="403" r:id="rId36"/>
    <p:sldId id="404" r:id="rId37"/>
    <p:sldId id="405" r:id="rId38"/>
    <p:sldId id="406" r:id="rId39"/>
    <p:sldId id="407" r:id="rId40"/>
    <p:sldId id="408" r:id="rId41"/>
    <p:sldId id="409" r:id="rId42"/>
    <p:sldId id="410" r:id="rId43"/>
    <p:sldId id="411" r:id="rId44"/>
    <p:sldId id="412" r:id="rId45"/>
    <p:sldId id="413" r:id="rId46"/>
    <p:sldId id="414" r:id="rId47"/>
    <p:sldId id="415" r:id="rId48"/>
    <p:sldId id="416" r:id="rId49"/>
    <p:sldId id="417" r:id="rId50"/>
    <p:sldId id="418" r:id="rId51"/>
    <p:sldId id="419" r:id="rId52"/>
    <p:sldId id="420" r:id="rId53"/>
    <p:sldId id="385" r:id="rId54"/>
    <p:sldId id="421" r:id="rId55"/>
    <p:sldId id="422" r:id="rId56"/>
    <p:sldId id="423" r:id="rId57"/>
    <p:sldId id="424" r:id="rId58"/>
    <p:sldId id="425" r:id="rId59"/>
    <p:sldId id="426" r:id="rId60"/>
    <p:sldId id="427" r:id="rId61"/>
    <p:sldId id="428" r:id="rId62"/>
    <p:sldId id="429" r:id="rId63"/>
    <p:sldId id="430" r:id="rId64"/>
    <p:sldId id="431" r:id="rId65"/>
    <p:sldId id="432" r:id="rId66"/>
    <p:sldId id="433" r:id="rId67"/>
    <p:sldId id="434" r:id="rId68"/>
    <p:sldId id="435" r:id="rId69"/>
    <p:sldId id="437" r:id="rId70"/>
    <p:sldId id="436" r:id="rId71"/>
    <p:sldId id="438" r:id="rId72"/>
    <p:sldId id="439" r:id="rId73"/>
    <p:sldId id="440" r:id="rId74"/>
    <p:sldId id="441" r:id="rId75"/>
    <p:sldId id="386" r:id="rId76"/>
    <p:sldId id="442" r:id="rId77"/>
    <p:sldId id="443" r:id="rId78"/>
    <p:sldId id="444" r:id="rId79"/>
    <p:sldId id="445" r:id="rId80"/>
    <p:sldId id="387" r:id="rId81"/>
    <p:sldId id="446" r:id="rId82"/>
    <p:sldId id="447" r:id="rId83"/>
    <p:sldId id="448" r:id="rId84"/>
    <p:sldId id="449" r:id="rId85"/>
    <p:sldId id="450" r:id="rId86"/>
    <p:sldId id="451" r:id="rId87"/>
    <p:sldId id="452" r:id="rId88"/>
    <p:sldId id="453" r:id="rId89"/>
    <p:sldId id="454" r:id="rId90"/>
    <p:sldId id="389" r:id="rId91"/>
    <p:sldId id="455" r:id="rId92"/>
    <p:sldId id="456" r:id="rId93"/>
    <p:sldId id="457" r:id="rId94"/>
    <p:sldId id="390" r:id="rId95"/>
    <p:sldId id="458" r:id="rId96"/>
    <p:sldId id="459" r:id="rId97"/>
    <p:sldId id="460" r:id="rId98"/>
    <p:sldId id="461" r:id="rId99"/>
    <p:sldId id="462" r:id="rId100"/>
    <p:sldId id="463" r:id="rId101"/>
    <p:sldId id="464" r:id="rId102"/>
    <p:sldId id="465" r:id="rId103"/>
    <p:sldId id="466" r:id="rId104"/>
    <p:sldId id="468" r:id="rId105"/>
    <p:sldId id="467" r:id="rId106"/>
    <p:sldId id="469" r:id="rId107"/>
    <p:sldId id="470" r:id="rId108"/>
    <p:sldId id="471" r:id="rId109"/>
    <p:sldId id="472" r:id="rId110"/>
    <p:sldId id="473" r:id="rId111"/>
    <p:sldId id="474" r:id="rId112"/>
    <p:sldId id="475" r:id="rId113"/>
    <p:sldId id="476" r:id="rId114"/>
    <p:sldId id="477" r:id="rId115"/>
    <p:sldId id="478" r:id="rId116"/>
    <p:sldId id="479" r:id="rId117"/>
    <p:sldId id="480" r:id="rId118"/>
    <p:sldId id="481" r:id="rId119"/>
    <p:sldId id="391" r:id="rId12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viewProps" Target="view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theme" Target="theme/theme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2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3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9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 8474 0 0,'0'0'3987'0'0,"0"0"-2217"0"0,0 0-886 0 0,0 0-120 0 0,0 0 106 0 0,0 0 45 0 0,0 0-104 0 0,0 0-193 0 0,0 0-216 0 0,0 0-171 0 0,0 0-103 0 0,-4 9-82 0 0,-11 28-50 0 0,15-36-41 0 0,0 0 0 0 0,0 0-1 0 0,0-1 1 0 0,0 1 0 0 0,0 0-1 0 0,0 0 1 0 0,0 0 0 0 0,0 0-1 0 0,0-1 1 0 0,0 1 0 0 0,0 0 0 0 0,1 0-1 0 0,-1 0 1 0 0,0-1 0 0 0,1 1-1 0 0,-1 0 1 0 0,0-1 0 0 0,1 1-1 0 0,-1 0 1 0 0,1 0 0 0 0,-1-1-1 0 0,1 1 1 0 0,-1-1 0 0 0,1 1-1 0 0,0-1 1 0 0,-1 1 0 0 0,1-1 0 0 0,0 1-1 0 0,-1-1 1 0 0,1 1 0 0 0,0-1-1 0 0,0 0 1 0 0,-1 1 0 0 0,1-1-1 0 0,0 0 1 0 0,0 0 0 0 0,-1 0-1 0 0,1 1 1 0 0,0-1 0 0 0,0 0-1 0 0,0 0 1 0 0,0 0 0 0 0,-1 0 0 0 0,1 0-1 0 0,0-1 1 0 0,0 1 0 0 0,0 0-1 0 0,-1 0 1 0 0,1 0 0 0 0,0-1-1 0 0,0 1 46 0 0,23-3-4508 0 0,-12-3-822 0 0,-1 2-2417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29 2056 0 0,'0'0'1737'0'0,"0"0"-588"0"0,0 0-303 0 0,0 0-19 0 0,0 0 66 0 0,0 0 53 0 0,0 0-17 0 0,0 0-54 0 0,0 0-60 0 0,0 0-107 0 0,0 0-162 0 0,0 0-166 0 0,-11 32-138 0 0,-34 104-80 0 0,-39 75-226 0 0,50-133-743 0 0,-1 2-4226 0 0,32-62-116 0 0,3-14 3091 0 0</inkml:trace>
  <inkml:trace contextRef="#ctx0" brushRef="#br0" timeOffset="418.018">194 14 1536 0 0,'0'0'849'0'0,"0"0"-248"0"0,0 0-125 0 0,0 0 100 0 0,0 0 203 0 0,0 0 171 0 0,0 0 51 0 0,0 0-15 0 0,0 0-91 0 0,0 0-123 0 0,0 0-70 0 0,0 0-101 0 0,0 0-53 0 0,-2 25-36 0 0,-4 120 335 0 0,37 36 204 0 0,-18-128-1081 0 0,-12-46 21 0 0,0 0 0 0 0,0 0 1 0 0,1 0-1 0 0,1-1 0 0 0,-1 1 0 0 0,1-1 0 0 0,0 1 0 0 0,0-1 0 0 0,1 0 0 0 0,0 0 0 0 0,0-1 1 0 0,2 3 8 0 0,-3-7 101 0 0,0-1 1 0 0,0 0 0 0 0,0 1 0 0 0,1-1-1 0 0,-1 0 1 0 0,0-1 0 0 0,0 1 0 0 0,0 0 0 0 0,0-1-1 0 0,0 0 1 0 0,0 1 0 0 0,0-1 0 0 0,0-1 0 0 0,0 1-1 0 0,0 0 1 0 0,0-1 0 0 0,-1 1 0 0 0,1-1-1 0 0,-1 0 1 0 0,1 0 0 0 0,-1 0 0 0 0,1 0 0 0 0,-1 0-1 0 0,0-1 1 0 0,0 1 0 0 0,0 0 0 0 0,0-1-1 0 0,-1 0 1 0 0,1 1 0 0 0,-1-2-102 0 0,3 0 167 0 0,14-21 196 0 0,0-1-1 0 0,-2-1 0 0 0,-1-1 1 0 0,-1 0-1 0 0,-1-1 1 0 0,-2 0-1 0 0,-1-1 0 0 0,-1 0 1 0 0,-2 0-1 0 0,-1-1 0 0 0,2-23-362 0 0,-6-27-12 0 0,-10 71-1482 0 0,-2 23-11049 0 0,8-6 5840 0 0</inkml:trace>
  <inkml:trace contextRef="#ctx0" brushRef="#br0" timeOffset="891.105">663 275 0 0 0,'0'0'1047'0'0,"0"0"-94"0"0,0 0-86 0 0,0 0 104 0 0,0 0 108 0 0,0 0-13 0 0,0 0-98 0 0,0 0-120 0 0,0 0-143 0 0,0 0-112 0 0,0 0-105 0 0,0 0-90 0 0,-10 24-24 0 0,-32 72 10 0 0,40-94-329 0 0,1 1 1 0 0,-1-1-1 0 0,1 1 1 0 0,0 0-1 0 0,0 0 1 0 0,0-1-1 0 0,0 1 1 0 0,0 0-1 0 0,1 0 1 0 0,-1 0-1 0 0,1 0 1 0 0,0 0-1 0 0,0 0 1 0 0,0 0-1 0 0,0 0 0 0 0,0 0 1 0 0,1 0-1 0 0,-1 0 1 0 0,1-1-1 0 0,0 1 1 0 0,0 0-1 0 0,0 0 1 0 0,0 0-1 0 0,0-1 1 0 0,1 1-1 0 0,-1-1 1 0 0,1 1-1 0 0,0-1 1 0 0,-1 1-1 0 0,1-1 0 0 0,0 0 1 0 0,1 0-1 0 0,-1 0 1 0 0,1 1-56 0 0,5 4 274 0 0,-3-3-67 0 0,-1 0 0 0 0,1-1 0 0 0,-1 1 0 0 0,1-1 0 0 0,0 0 0 0 0,1-1 0 0 0,-1 1 0 0 0,0-1 0 0 0,1 0 0 0 0,-1 0 0 0 0,1-1 0 0 0,0 1 0 0 0,-1-1 0 0 0,1-1 0 0 0,0 1 0 0 0,0-1 0 0 0,0 0 0 0 0,-1 0 0 0 0,1-1 0 0 0,0 1 0 0 0,0-1 0 0 0,-1-1 0 0 0,1 1 0 0 0,0-1 0 0 0,-1 0 0 0 0,4-2-207 0 0,3-1 322 0 0,0-1 1 0 0,0 0-1 0 0,-1-1 0 0 0,0 0 0 0 0,0-1 0 0 0,0 0 1 0 0,-1 0-1 0 0,-1-1 0 0 0,1-1 0 0 0,-1 0 0 0 0,2-4-322 0 0,-6 8 86 0 0,-1-1-1 0 0,0 0 0 0 0,0 0 1 0 0,0 0-1 0 0,-1-1 0 0 0,0 1 0 0 0,0-1 1 0 0,-1 0-1 0 0,0 0 0 0 0,0 0 1 0 0,-1 0-1 0 0,0 0 0 0 0,0 0 1 0 0,-1-1-86 0 0,0 6-47 0 0,-1-1 0 0 0,1 1 1 0 0,-1-1-1 0 0,1 1 1 0 0,-1-1-1 0 0,0 1 1 0 0,0 0-1 0 0,-1-1 0 0 0,1 1 1 0 0,-1 0-1 0 0,0 0 1 0 0,0 0-1 0 0,0 0 1 0 0,0 0-1 0 0,0 0 0 0 0,0 0 1 0 0,-1 1-1 0 0,1-1 1 0 0,-1 1-1 0 0,0 0 1 0 0,0 0-1 0 0,0 0 0 0 0,0 0 1 0 0,0 0-1 0 0,0 1 1 0 0,-1-1-1 0 0,1 1 1 0 0,0 0-1 0 0,-1 0 0 0 0,1 0 1 0 0,-1 1-1 0 0,-1-1 47 0 0,-83-1-4130 0 0,33 19-5456 0 0,38-7 1771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12403 0 0,'0'0'816'0'0,"0"0"-392"0"0,0 0 208 0 0,0 0 32 0 0,0 0-88 0 0,0 0-200 0 0,0 0-224 0 0,0 0-168 0 0,0 0-168 0 0,0 0-160 0 0,0 0-304 0 0,0 0-392 0 0,0 0-536 0 0,0 0-545 0 0,-8 154-527 0 0,10-154-633 0 0,0-3-600 0 0,-2 3 3577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22 192 4569 0 0,'0'0'4217'0'0,"0"0"-1623"0"0,0 0-520 0 0,0 0-203 0 0,0 0-371 0 0,0 0-503 0 0,0 0-442 0 0,0 0-281 0 0,-3-32-209 0 0,-12-96-198 0 0,11 96-239 0 0,15 37-4379 0 0,7 26-4823 0 0,-14-23 5688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7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0 4409 0 0,'0'0'3135'0'0,"0"0"-1254"0"0,0 0-417 0 0,0 0 31 0 0,0 0-148 0 0,0 0-347 0 0,0 0-361 0 0,0 0-259 0 0,0 0-179 0 0,0 0-117 0 0,-16 34-60 0 0,-45 101-46 0 0,49-81-37 0 0,16-48 55 0 0,0-2 121 0 0,0 0-1 0 0,0 0 1 0 0,0 0-1 0 0,0-1 1 0 0,0 1-1 0 0,1-1 1 0 0,0 0-1 0 0,0-1 1 0 0,0 1-1 0 0,0-1 1 0 0,0 0-1 0 0,0 0 1 0 0,0 0-1 0 0,1-1 1 0 0,-1 0 0 0 0,1 0-1 0 0,-1 0 1 0 0,1-1-1 0 0,-1 1 1 0 0,1-1-1 0 0,-1-1 1 0 0,1 1-1 0 0,0-1 1 0 0,-1 0-1 0 0,0 0 1 0 0,1-1-1 0 0,-1 0 1 0 0,0 0-1 0 0,0 0 1 0 0,0 0-1 0 0,0-1 1 0 0,0 0 0 0 0,0 0-1 0 0,-1 0 1 0 0,1 0-1 0 0,-1-1 1 0 0,0 0-117 0 0,0 1 84 0 0,-1-1 0 0 0,0 0 1 0 0,0 0-1 0 0,0 0 1 0 0,0 0-1 0 0,-1-1 0 0 0,0 1 1 0 0,0 0-1 0 0,0-1 0 0 0,0 0 1 0 0,-1 0-1 0 0,1 1 0 0 0,-1-1 1 0 0,-1 0-1 0 0,1 0 1 0 0,-1 0-1 0 0,0 0 0 0 0,0 0 1 0 0,0 0-1 0 0,0 0 0 0 0,-1 0 1 0 0,0 0-1 0 0,0 1 1 0 0,0-1-1 0 0,-1 0 0 0 0,0 0 1 0 0,0 1-1 0 0,0-1 0 0 0,0 1 1 0 0,-1 0-1 0 0,1-1 1 0 0,-1 1-1 0 0,0 1 0 0 0,-4-5-84 0 0,-45-19-2692 0 0,33 25-1811 0 0,1 9-4493 0 0,13-4 2033 0 0</inkml:trace>
  <inkml:trace contextRef="#ctx0" brushRef="#br0" timeOffset="312.4">381 185 9874 0 0,'0'0'3050'0'0,"0"0"-693"0"0,0 0-464 0 0,0 0-392 0 0,0 0-340 0 0,0 0-246 0 0,0 0-195 0 0,0 0-202 0 0,0 0-158 0 0,0 0-138 0 0,0 0-95 0 0,0 0-39 0 0,0 0-42 0 0,27-26-2 0 0,82-74-11 0 0,-81 75-40 0 0,-28 25-58 0 0,0 0-142 0 0,0 0-200 0 0,1 26-1601 0 0,1-20 1989 0 0,0-1-1 0 0,0 1 1 0 0,0-1-1 0 0,0 0 1 0 0,1 0-1 0 0,0 0 1 0 0,0 0-1 0 0,0 0 1 0 0,1-1 0 0 0,0 1-1 0 0,-1-1 1 0 0,2 0-1 0 0,-1 0 1 0 0,0 0-1 0 0,1-1 1 0 0,0 1 0 0 0,-1-1-1 0 0,1 0 1 0 0,1-1-1 0 0,-1 1 1 0 0,0-1-1 0 0,1 0 1 0 0,-1 0-1 0 0,1-1 1 0 0,-1 0 0 0 0,1 0-1 0 0,0 0 1 0 0,0-1-1 0 0,-1 1 1 0 0,1-1-1 0 0,0-1 1 0 0,0 1 0 0 0,2-1 19 0 0,0 1 101 0 0,0-1 0 0 0,0 0 1 0 0,0 0-1 0 0,0 0 0 0 0,-1-1 1 0 0,1 0-1 0 0,0-1 0 0 0,-1 0 1 0 0,1 0-1 0 0,-1-1 0 0 0,0 1 1 0 0,0-2-1 0 0,0 1 0 0 0,-1-1 1 0 0,3-2-102 0 0,51-51-1306 0 0,-43 37-2191 0 0,-1-1-3548 0 0,-8 13-2201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152 424 14091 0 0,'0'0'2027'0'0,"0"0"-481"0"0,0 0-203 0 0,0 0-210 0 0,0 0-259 0 0,0 0-209 0 0,0 0-201 0 0,0 0-140 0 0,0 0-111 0 0,0 0-107 0 0,0 0-44 0 0,0 0-66 0 0,0 0-55 0 0,-24 14-36 0 0,-72 48-50 0 0,94-61 128 0 0,0 0 1 0 0,0 0-1 0 0,0 0 0 0 0,0 0 1 0 0,1 0-1 0 0,-1 0 0 0 0,0 0 1 0 0,1 1-1 0 0,-1-1 0 0 0,1 1 1 0 0,0-1-1 0 0,-1 1 0 0 0,1-1 1 0 0,0 1-1 0 0,0 0 1 0 0,0 0-1 0 0,0 0 0 0 0,0-1 1 0 0,0 1-1 0 0,1 0 0 0 0,-1 0 1 0 0,1 0-1 0 0,-1 0 0 0 0,1 0 1 0 0,0 0-1 0 0,0 0 0 0 0,0 0 1 0 0,0 0-1 0 0,0 0 0 0 0,0 0 1 0 0,1 2 16 0 0,0 4-143 0 0,-1-3 68 0 0,1 0 0 0 0,0-1 0 0 0,0 1 0 0 0,0-1 0 0 0,1 1 0 0 0,0-1 0 0 0,-1 0 0 0 0,1 0 0 0 0,1 0 0 0 0,-1 0 0 0 0,1 0 0 0 0,0 0 1 0 0,-1 0-1 0 0,2-1 0 0 0,-1 1 0 0 0,0-1 0 0 0,1 0 0 0 0,-1 0 0 0 0,1 0 0 0 0,0-1 0 0 0,0 1 0 0 0,0-1 0 0 0,0 0 0 0 0,0 0 0 0 0,1-1 0 0 0,-1 1 0 0 0,2 0 75 0 0,126 25-3488 0 0,-83-25-1168 0 0,-18-7-2616 0 0,-21 2 2826 0 0</inkml:trace>
  <inkml:trace contextRef="#ctx0" brushRef="#br0" timeOffset="420.455">669 0 12275 0 0,'0'0'1443'0'0,"0"0"-172"0"0,0 0-126 0 0,0 0-34 0 0,0 0-119 0 0,0 0-168 0 0,0 0-143 0 0,0 0-124 0 0,0 0-54 0 0,0 0 9 0 0,0 0-17 0 0,0 0-54 0 0,0 0-34 0 0,1 33-60 0 0,4 105-49 0 0,22-10 354 0 0,22 107-276 0 0,-42-132-5139 0 0,-17-95-5591 0 0,5-8 1141 0 0</inkml:trace>
  <inkml:trace contextRef="#ctx0" brushRef="#br0" timeOffset="604.419">465 409 9386 0 0,'0'0'2679'0'0,"0"0"-1209"0"0,0 0-477 0 0,0 0 32 0 0,0 0 2 0 0,0 0-55 0 0,0 0-119 0 0,0 0-161 0 0,0 0-126 0 0,0 0-119 0 0,0 0-98 0 0,0 0-89 0 0,0 0-47 0 0,19 1-47 0 0,122 13-139 0 0,-120-11-668 0 0,28 4-1779 0 0,-17-3-4726 0 0,-16-4-3724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4449 0 0,'0'0'500'0'0,"0"0"-5"0"0,0 0 220 0 0,0 0 322 0 0,0 0 201 0 0,0 0 18 0 0,0 0-98 0 0,36-9-185 0 0,115-32-170 0 0,3-8 1013 0 0,-123 39-1254 0 0,0-1-1 0 0,0-2 0 0 0,-2-1 0 0 0,1-1 0 0 0,-2-2 1 0 0,0-1-1 0 0,-1-1 0 0 0,-1-1 0 0 0,-1-1 0 0 0,17-19-561 0 0,-40 37 148 0 0,1 1 0 0 0,-1-1-1 0 0,0 1 1 0 0,0-1 0 0 0,-1 0-1 0 0,1 0 1 0 0,0 0 0 0 0,-1 0-1 0 0,0 0 1 0 0,0 0 0 0 0,0 0-1 0 0,0 0 1 0 0,0 0 0 0 0,-1-1 0 0 0,1 1-1 0 0,-1 0 1 0 0,0-1 0 0 0,0 1-1 0 0,0-3-147 0 0,-2 4 14 0 0,1 1 1 0 0,0 0-1 0 0,-1-1 0 0 0,1 1 0 0 0,-1 0 1 0 0,1 0-1 0 0,-1 0 0 0 0,0 0 0 0 0,1 0 0 0 0,-1 0 1 0 0,0 1-1 0 0,0-1 0 0 0,0 1 0 0 0,0-1 1 0 0,1 1-1 0 0,-1 0 0 0 0,0-1 0 0 0,0 1 1 0 0,0 0-1 0 0,0 0 0 0 0,0 1 0 0 0,0-1 0 0 0,0 0 1 0 0,0 0-1 0 0,1 1 0 0 0,-1 0 0 0 0,0-1 1 0 0,0 1-1 0 0,0 0 0 0 0,1 0 0 0 0,-1-1 0 0 0,0 1 1 0 0,1 1-1 0 0,-1-1 0 0 0,1 0 0 0 0,-1 0 1 0 0,1 1-1 0 0,0-1 0 0 0,-1 1-14 0 0,-15 25-44 0 0,2 0-1 0 0,1 0 1 0 0,1 1 0 0 0,1 1-1 0 0,2 0 1 0 0,1 1 0 0 0,1 0 0 0 0,2 0-1 0 0,-2 25 45 0 0,-22 143-760 0 0,8 0 0 0 0,9 16 760 0 0,12-181-102 0 0,-2 0 0 0 0,-1 0 0 0 0,-1-1 0 0 0,-2 1 0 0 0,-4 10 102 0 0,8-35-37 0 0,0 0-1 0 0,0 0 0 0 0,-1 0 1 0 0,0 0-1 0 0,0 0 1 0 0,-1-1-1 0 0,0 1 0 0 0,0-1 1 0 0,-1-1-1 0 0,0 1 0 0 0,0-1 1 0 0,0 0-1 0 0,-1 0 0 0 0,0-1 1 0 0,0 0-1 0 0,-1 0 0 0 0,1 0 1 0 0,-1-1-1 0 0,0 0 1 0 0,0-1-1 0 0,0 0 0 0 0,-4 1 38 0 0,5-2 54 0 0,0 0-1 0 0,-1 0 1 0 0,0 0-1 0 0,1-1 1 0 0,-1 0-1 0 0,0 0 0 0 0,0-1 1 0 0,1 0-1 0 0,-1-1 1 0 0,0 1-1 0 0,1-2 1 0 0,-1 1-1 0 0,0-1 1 0 0,1 0-1 0 0,-1 0 0 0 0,1-1 1 0 0,0 0-1 0 0,0-1 1 0 0,0 1-1 0 0,1-1 1 0 0,-1 0-1 0 0,1-1 1 0 0,0 0-1 0 0,0 0 0 0 0,0 0 1 0 0,1-1-1 0 0,-1 0 1 0 0,2 0-1 0 0,-1 0 1 0 0,1 0-1 0 0,-1-1 1 0 0,2 0-1 0 0,-1 0 0 0 0,1 0 1 0 0,0 0-1 0 0,0 0 1 0 0,1-1-1 0 0,0 1 1 0 0,1-1-1 0 0,-1-3-53 0 0,2 1 63 0 0,0 0 1 0 0,1 0-1 0 0,0 1 0 0 0,1-1 0 0 0,0 0 1 0 0,0 1-1 0 0,1 0 0 0 0,1-1 0 0 0,-1 1 1 0 0,1 0-1 0 0,1 1 0 0 0,0-1 1 0 0,0 1-1 0 0,0 0 0 0 0,1 0 0 0 0,2-1-63 0 0,22-24-235 0 0,1 2 0 0 0,2 1 0 0 0,1 1 0 0 0,1 2 0 0 0,2 2-1 0 0,0 1 1 0 0,2 2 0 0 0,0 1 0 0 0,10-2 235 0 0,-8 4-5163 0 0,-15 5-7095 0 0,-22 10 8489 0 0</inkml:trace>
  <inkml:trace contextRef="#ctx0" brushRef="#br0" timeOffset="285.207">665 910 0 0 0,'0'0'1726'0'0,"0"0"243"0"0,0 0 359 0 0,0 0 294 0 0,0 0-23 0 0,0 0-197 0 0,0 0-331 0 0,0 0-312 0 0,0 0-224 0 0,0 0-218 0 0,0 0-146 0 0,0 0-159 0 0,0 0-198 0 0,-3 10-162 0 0,2-7-634 0 0,-13 24 534 0 0,11-56 277 0 0,9 2-764 0 0,1 0-1 0 0,1 1 1 0 0,1 0 0 0 0,1 0-1 0 0,2 1 1 0 0,0 1 0 0 0,2 0-1 0 0,0 0 1 0 0,5-2-65 0 0,-9 8-18 0 0,51-63-907 0 0,-16 32-5406 0 0,-32 37-3132 0 0,-9 8 242 0 0</inkml:trace>
  <inkml:trace contextRef="#ctx0" brushRef="#br0" timeOffset="531.444">988 601 7154 0 0,'0'0'2632'0'0,"0"0"-1000"0"0,0 0-439 0 0,0 0-209 0 0,0 0-312 0 0,0 0-304 0 0,0 0-200 0 0,0 0-192 0 0,1 191-160 0 0,7-172-176 0 0,-1-4-328 0 0,-3-4-448 0 0,3 0-641 0 0,-3-4-751 0 0,0 0-761 0 0,-3-3-128 0 0,3-4 2017 0 0</inkml:trace>
  <inkml:trace contextRef="#ctx0" brushRef="#br0" timeOffset="768.078">1034 564 6441 0 0,'0'0'1425'0'0,"0"0"-401"0"0,0 0 32 0 0,0 0 16 0 0,0 0-207 0 0,0 0-377 0 0,0 0-264 0 0,0 0-232 0 0,0 0-288 0 0,0 0-401 0 0,0 0-359 0 0,0 0-376 0 0,0 0-865 0 0,0 0-959 0 0,20-158-297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8.6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15387 0 0,'0'0'968'0'0,"0"0"-359"0"0,0 0-385 0 0,0 0-16 0 0,0 0 40 0 0,0 0 48 0 0,0 0-24 0 0,0 0-184 0 0,0 0-344 0 0,0 0-704 0 0,0 0-1201 0 0,0 0-1864 0 0,4 0-6873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3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0 918 2745 0 0,'0'0'33'0'0,"0"0"-241"0"0,0 0 55 0 0,0 0 422 0 0,0 0 500 0 0,0 0 302 0 0,0 0 119 0 0,0 0-65 0 0,0 0-151 0 0,0 0-79 0 0,0 0-16 0 0,18 0 60 0 0,58-5 105 0 0,-15-22 1361 0 0,-48 15-1730 0 0,15-13-174 0 0,-2-2-1 0 0,0-1 1 0 0,-2 0-1 0 0,-2-2 0 0 0,0-1 1 0 0,-2-1-1 0 0,15-30-500 0 0,23-35 438 0 0,162-220 349 0 0,-190 288-695 0 0,-30 29-94 0 0,1-1 0 0 0,0 1 0 0 0,0 0 1 0 0,0 0-1 0 0,0 0 0 0 0,0 0 1 0 0,-1 0-1 0 0,1 0 0 0 0,0 1 1 0 0,0-1-1 0 0,0 0 0 0 0,0 0 1 0 0,0 1-1 0 0,-1-1 0 0 0,1 0 1 0 0,0 1-1 0 0,0-1 0 0 0,-1 1 1 0 0,1-1-1 0 0,0 1 0 0 0,0-1 1 0 0,-1 1-1 0 0,1-1 0 0 0,-1 1 0 0 0,1 0 1 0 0,0-1-1 0 0,-1 1 0 0 0,1 0 1 0 0,-1 0-1 0 0,0-1 0 0 0,1 1 1 0 0,-1 0-1 0 0,0 0 0 0 0,1 0 1 0 0,-1-1-1 0 0,0 1 0 0 0,0 0 1 0 0,0 0-1 0 0,0 0 0 0 0,1 0 1 0 0,-1 0-1 0 0,0-1 0 0 0,-1 1 1 0 0,1 1 0 0 0,32 222 623 0 0,-10-59-311 0 0,-22-156-277 0 0,1 0 1 0 0,-2 0-1 0 0,1 0 1 0 0,-1 1-1 0 0,-1-1 0 0 0,1 0 1 0 0,-1 0-1 0 0,-1 0 1 0 0,0-1-1 0 0,0 1 1 0 0,-1 0-1 0 0,0-1 1 0 0,0 0-1 0 0,-1 0 1 0 0,0 0-1 0 0,-1-1 1 0 0,1 0-1 0 0,-2 0 0 0 0,-3 4-34 0 0,-2-1 1 0 0,0 0-1 0 0,0-2 0 0 0,-1 1 0 0 0,-1-1 0 0 0,1-1 0 0 0,-1 0 0 0 0,0-1 0 0 0,-1-1 0 0 0,1 0 0 0 0,-1-1 0 0 0,0-1 0 0 0,0 0 0 0 0,0-1 1 0 0,-1 0-1 0 0,1-1 0 0 0,-1-1 0 0 0,-3-1 0 0 0,7 1-666 0 0,-110-7 973 0 0,84-3-4945 0 0,-1-6-6898 0 0,36 16 7083 0 0</inkml:trace>
  <inkml:trace contextRef="#ctx0" brushRef="#br0" timeOffset="404.83">1123 83 10530 0 0,'0'0'1187'0'0,"0"0"0"0"0,0 0-24 0 0,0 0 31 0 0,0 0-121 0 0,0 0-233 0 0,0 0-184 0 0,0 0-127 0 0,0 0-75 0 0,0 0-20 0 0,0 0-66 0 0,0 0-77 0 0,-4 34-57 0 0,-13 109-12 0 0,12-11 302 0 0,12 36-95 0 0,-1 3-3227 0 0,-11-156-2430 0 0,-6-12-5204 0 0,9-3 7575 0 0</inkml:trace>
  <inkml:trace contextRef="#ctx0" brushRef="#br0" timeOffset="631.026">886 451 5817 0 0,'0'0'2542'0'0,"0"0"-1635"0"0,0 0-458 0 0,0 0 176 0 0,0 0 177 0 0,0 0 45 0 0,0 0-39 0 0,0 0-102 0 0,0 0-73 0 0,0 0-39 0 0,33-6-81 0 0,108-17-57 0 0,223-14 765 0 0,-297 33-2326 0 0,-30 3-552 0 0,20 1-5648 0 0,-17 1 541 0 0,-34-1 6675 0 0</inkml:trace>
  <inkml:trace contextRef="#ctx0" brushRef="#br0" timeOffset="1534.957">1650 359 0 0 0,'0'0'1052'0'0,"0"0"357"0"0,0 0 39 0 0,0 0-29 0 0,0 0-38 0 0,0 0-112 0 0,0 0-42 0 0,0 0-74 0 0,0 0-106 0 0,0 0-101 0 0,0 0-146 0 0,0 0-125 0 0,-33 19-102 0 0,-100 60-81 0 0,82-32 92 0 0,47-38-444 0 0,-15 53 302 0 0,19-61-435 0 0,0 1 1 0 0,0-1-1 0 0,0 1 0 0 0,0-1 0 0 0,0 1 1 0 0,0-1-1 0 0,0 0 0 0 0,1 1 0 0 0,-1-1 1 0 0,0 1-1 0 0,1-1 0 0 0,0 0 0 0 0,-1 1 1 0 0,1-1-1 0 0,0 0 0 0 0,-1 0 0 0 0,1 1 1 0 0,0-1-1 0 0,0 0 0 0 0,0 0 0 0 0,0 0 0 0 0,0 0 1 0 0,0 0-1 0 0,0 0 0 0 0,0-1 0 0 0,1 1 1 0 0,-1 0-1 0 0,0 0 0 0 0,1-1 0 0 0,-1 1 1 0 0,0-1-1 0 0,1 1 0 0 0,-1-1 0 0 0,0 0 1 0 0,1 1-1 0 0,-1-1 0 0 0,1 0 0 0 0,-1 0 1 0 0,1 0-1 0 0,-1 0 0 0 0,1 0-7 0 0,7-1 161 0 0,0 0 0 0 0,0 0 1 0 0,-1 0-1 0 0,1-1 0 0 0,-1-1 0 0 0,1 1 0 0 0,-1-1 0 0 0,0-1 1 0 0,0 1-1 0 0,0-2 0 0 0,0 1 0 0 0,-1-1 0 0 0,6-4-161 0 0,89-53 503 0 0,-100 61-521 0 0,0 1 0 0 0,0-1-1 0 0,0 1 1 0 0,0 0 0 0 0,0 0 0 0 0,0 0-1 0 0,0 0 1 0 0,0 0 0 0 0,0 0 0 0 0,0 1 0 0 0,0-1-1 0 0,0 1 1 0 0,0-1 0 0 0,0 1 0 0 0,0 0-1 0 0,0 0 1 0 0,0 0 0 0 0,0 0 0 0 0,-1 0-1 0 0,1 0 1 0 0,0 0 0 0 0,-1 1 0 0 0,1-1 0 0 0,-1 0-1 0 0,0 1 1 0 0,1-1 0 0 0,-1 1 0 0 0,0 0-1 0 0,0-1 1 0 0,0 1 0 0 0,0 0 0 0 0,0 0-1 0 0,0 0 1 0 0,-1 0 0 0 0,1 0 0 0 0,0 0 0 0 0,-1 0-1 0 0,0 0 1 0 0,1 0 0 0 0,-1 0 0 0 0,0 0-1 0 0,0 0 1 0 0,0 1 18 0 0,10 29-44 0 0,-9-29 29 0 0,0 1 0 0 0,1 0 0 0 0,-1 0 0 0 0,1-1 0 0 0,0 1 0 0 0,0-1 0 0 0,0 1 0 0 0,0-1 0 0 0,1 0 0 0 0,0 0 0 0 0,-1 0 0 0 0,1 0 0 0 0,0 0 0 0 0,0-1 0 0 0,1 1 0 0 0,-1-1 0 0 0,0 0 0 0 0,1 0 0 0 0,0 0 0 0 0,-1 0 0 0 0,1-1 0 0 0,0 0 0 0 0,0 1 0 0 0,0-1 0 0 0,-1-1 0 0 0,1 1 0 0 0,0 0 0 0 0,3-1 15 0 0,2-2 53 0 0,1-1 0 0 0,0 0 0 0 0,-1 0 0 0 0,0-1-1 0 0,1 0 1 0 0,-2-1 0 0 0,1 0 0 0 0,0 0 0 0 0,-1-1 0 0 0,0 0 0 0 0,0 0 0 0 0,-1-1 0 0 0,0 0 0 0 0,0 0 0 0 0,0-1 0 0 0,4-7-53 0 0,6-4 32 0 0,0 2 14 0 0,-2 0 0 0 0,0-2 0 0 0,-1 0 1 0 0,-1 0-1 0 0,-1-1 0 0 0,8-19-46 0 0,-12-27 251 0 0,-10 65-286 0 0,1-1 0 0 0,-1 1 0 0 0,1 0 0 0 0,-1-1 0 0 0,1 1 1 0 0,-1 0-1 0 0,0 0 0 0 0,0 0 0 0 0,0 0 0 0 0,1 1 0 0 0,-1-1 0 0 0,0 0 1 0 0,0 1-1 0 0,0-1 0 0 0,0 1 0 0 0,0 0 0 0 0,0-1 0 0 0,0 1 0 0 0,0 0 0 0 0,0 0 1 0 0,0 1-1 0 0,0-1 0 0 0,0 0 0 0 0,0 1 0 0 0,0-1 0 0 0,0 1 0 0 0,0 0 1 0 0,0-1-1 0 0,0 1 0 0 0,1 0 0 0 0,-1 0 0 0 0,0 0 0 0 0,0 0 0 0 0,1 1 1 0 0,-1-1 33 0 0,-5 4-84 0 0,1-1-1 0 0,1 1 0 0 0,-1-1 0 0 0,0 1 0 0 0,1 1 0 0 0,0-1 0 0 0,1 1 0 0 0,-1 0 0 0 0,1 0 0 0 0,0 1 0 0 0,0-1 1 0 0,1 1-1 0 0,0 0 0 0 0,0-1 0 0 0,1 2 0 0 0,0-1 0 0 0,0 0 0 0 0,0 0 0 0 0,1 3 86 0 0,2-6-38 0 0,1-1 1 0 0,0 0-1 0 0,-1 0 0 0 0,1 0 0 0 0,1 0 1 0 0,-1 0-1 0 0,0-1 0 0 0,1 1 0 0 0,-1-1 1 0 0,1 1-1 0 0,0-1 0 0 0,0 0 0 0 0,0 0 1 0 0,0 0-1 0 0,0-1 0 0 0,0 1 1 0 0,0-1-1 0 0,1 0 0 0 0,-1 1 0 0 0,0-1 1 0 0,1-1-1 0 0,-1 1 0 0 0,1 0 0 0 0,-1-1 1 0 0,1 0-1 0 0,3 0 38 0 0,4 3-55 0 0,49 3 2 0 0,35 13-46 0 0,-93-17 117 0 0,0 0 0 0 0,0-1 0 0 0,0 1 0 0 0,-1 0 0 0 0,1 0 0 0 0,-1 0-1 0 0,1 0 1 0 0,-1 0 0 0 0,0 1 0 0 0,1-1 0 0 0,-1 0 0 0 0,0 1 0 0 0,-1-1 0 0 0,1 0 0 0 0,0 1 0 0 0,-1-1 0 0 0,1 1 0 0 0,-1-1 0 0 0,0 1 0 0 0,0-1 0 0 0,0 1 0 0 0,0 0-18 0 0,10 37 182 0 0,-7-39-144 0 0,-1 0 0 0 0,1 1 0 0 0,0-1 0 0 0,-1 0 1 0 0,1-1-1 0 0,0 1 0 0 0,0 0 0 0 0,0-1 0 0 0,-1 1 0 0 0,1-1 0 0 0,0 0 0 0 0,0 0 0 0 0,0 0 0 0 0,0-1 0 0 0,0 1 0 0 0,-1-1 0 0 0,1 1 0 0 0,0-1 0 0 0,0 0 0 0 0,-1 0 0 0 0,1 0 0 0 0,0 0 0 0 0,-1-1 0 0 0,1 1 0 0 0,0-1-38 0 0,13-9 304 0 0,1-1 0 0 0,-2-1-1 0 0,0 0 1 0 0,0-1 0 0 0,-1-1 0 0 0,8-11-304 0 0,4-3 454 0 0,-10 12-265 0 0,7-5-99 0 0,-2 0 0 0 0,0-1 0 0 0,-1-1 0 0 0,-1-1 0 0 0,-1 0 1 0 0,-2-2-1 0 0,0 0 0 0 0,-2-1 0 0 0,-1 0 0 0 0,-2-1 0 0 0,0 0 1 0 0,-2-2-91 0 0,-1-86 577 0 0,-8 117-574 0 0,0 1 0 0 0,0-1 0 0 0,-1 1 0 0 0,1-1-1 0 0,0 1 1 0 0,0-1 0 0 0,-1 0 0 0 0,1 1 0 0 0,0-1 0 0 0,-1 1 0 0 0,1-1-1 0 0,-1 0 1 0 0,1 1 0 0 0,0-1 0 0 0,-1 0 0 0 0,1 0 0 0 0,-1 1 0 0 0,1-1-1 0 0,-1 0 1 0 0,1 0 0 0 0,-1 0 0 0 0,1 0 0 0 0,-1 1 0 0 0,1-1 0 0 0,-1 0 0 0 0,1 0-1 0 0,-1 0 1 0 0,1 0 0 0 0,-1 0 0 0 0,1 0 0 0 0,-1 0 0 0 0,1 0 0 0 0,-1-1-1 0 0,1 1 1 0 0,-1 0 0 0 0,1 0 0 0 0,-1 0 0 0 0,1 0 0 0 0,-1-1 0 0 0,1 1-1 0 0,0 0 1 0 0,-1-1 0 0 0,1 1 0 0 0,-1 0 0 0 0,1-1 0 0 0,0 1 0 0 0,-1 0 0 0 0,1-1-1 0 0,0 1 1 0 0,-1-1 0 0 0,1 1 0 0 0,0 0 0 0 0,0-1 0 0 0,-1 1 0 0 0,1-1-1 0 0,0 1 1 0 0,0-1 0 0 0,0 1 0 0 0,0-1 0 0 0,-1 1 0 0 0,1-1 0 0 0,0 1-1 0 0,0-1 1 0 0,0 1 0 0 0,0-1 0 0 0,0 1-3 0 0,-19 36-607 0 0,18-35 652 0 0,-7 23-50 0 0,1 0 0 0 0,1 1 0 0 0,1-1 0 0 0,1 1 0 0 0,2 0 0 0 0,0 1 0 0 0,2-1 1 0 0,0 0-1 0 0,3 11 5 0 0,-1-20-33 0 0,0 1 0 0 0,2-1 1 0 0,0 0-1 0 0,1 0 0 0 0,0-1 0 0 0,1 1 1 0 0,1-1-1 0 0,1 0 0 0 0,0-1 0 0 0,1 0 1 0 0,0 0-1 0 0,1-1 0 0 0,0 0 1 0 0,1 0-1 0 0,4 2 33 0 0,6 1-721 0 0,-14-13-3236 0 0,-10-15-5292 0 0,1 5 3361 0 0</inkml:trace>
  <inkml:trace contextRef="#ctx0" brushRef="#br0" timeOffset="1780.991">2375 252 9762 0 0,'0'0'476'0'0,"0"0"-313"0"0,0 0 36 0 0,0 0 133 0 0,0 0 2 0 0,0 0-27 0 0,0 0-103 0 0,0 0-94 0 0,31-1-48 0 0,97-1-72 0 0,74 8-1683 0 0,-52-2-5540 0 0,-71-4 4233 0 0,-52 0 2987 0 0</inkml:trace>
  <inkml:trace contextRef="#ctx0" brushRef="#br0" timeOffset="2003.019">3238 245 0 0 0,'0'0'1634'0'0,"0"0"1532"0"0,0 0 546 0 0,0 0-263 0 0,0 0-818 0 0,0 0-918 0 0,0 0-662 0 0,0 0-288 0 0,0 0-102 0 0,0 0-57 0 0,0 0-76 0 0,0 0-106 0 0,0 0-92 0 0,-25 12-75 0 0,-79 39-71 0 0,97-48-166 0 0,0 0 0 0 0,0 1 0 0 0,0-1-1 0 0,0 1 1 0 0,0 0 0 0 0,1 1 0 0 0,0 0 0 0 0,0 0 0 0 0,0 0-1 0 0,1 1 1 0 0,0 0 0 0 0,0 0 0 0 0,0 0 0 0 0,1 1-18 0 0,2-5-37 0 0,2 1 1 0 0,-1 0 0 0 0,0-1 0 0 0,1 1 0 0 0,-1 0 0 0 0,1 0-1 0 0,0 0 1 0 0,0-1 0 0 0,0 1 0 0 0,0 0 0 0 0,0 0 0 0 0,1 0-1 0 0,-1-1 1 0 0,1 1 0 0 0,0 0 0 0 0,0 0 0 0 0,0-1 0 0 0,0 1-1 0 0,0-1 1 0 0,0 1 0 0 0,1-1 0 0 0,-1 1 0 0 0,1-1 0 0 0,0 0-1 0 0,0 0 1 0 0,0 0 0 0 0,0 0 0 0 0,0 0 0 0 0,0 0 0 0 0,0-1 0 0 0,1 1-1 0 0,-1-1 1 0 0,1 1 0 0 0,-1-1 0 0 0,1 0 0 0 0,2 1 36 0 0,30 31 37 0 0,-33-30 2 0 0,-1-1-1 0 0,1 1 0 0 0,-1-1 1 0 0,0 1-1 0 0,1 0 0 0 0,-1 0 1 0 0,-1-1-1 0 0,1 1 0 0 0,0 0 1 0 0,-1 0-1 0 0,1 0 0 0 0,-1 0 1 0 0,0 0-1 0 0,0 0 0 0 0,0 0 1 0 0,0 0-1 0 0,-1 0 0 0 0,1 0 1 0 0,-1 0-1 0 0,0-1 0 0 0,1 1 1 0 0,-1 0-1 0 0,-1 0 0 0 0,1-1 1 0 0,0 1-1 0 0,-1 0 0 0 0,1-1 1 0 0,-1 1-1 0 0,0-1 1 0 0,0 0-1 0 0,0 0 0 0 0,0 1 1 0 0,0-1-1 0 0,0-1 0 0 0,-1 1 1 0 0,1 0-1 0 0,0 0 0 0 0,-1-1 1 0 0,0 0-1 0 0,-1 1-38 0 0,-71 28-1092 0 0,39-27-9065 0 0,29-3-216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7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0 406 864 0 0,'0'0'1118'0'0,"0"0"-335"0"0,0 0-55 0 0,0 0 211 0 0,0 0 197 0 0,0 0 20 0 0,0 0-54 0 0,0 0-11 0 0,0 0 17 0 0,0 0 16 0 0,0 0-81 0 0,0 0-183 0 0,0 0-170 0 0,1 23-101 0 0,2 112 355 0 0,-1-64 1579 0 0,3-73 1606 0 0,5-20-2735 0 0,4-22-1267 0 0,2 1-1 0 0,1 0 1 0 0,3 2 0 0 0,2 0-1 0 0,1 1 1 0 0,2 1 0 0 0,21-25-127 0 0,5 16-2878 0 0,-46 47 1200 0 0,0 5-8692 0 0,-5-1 1088 0 0</inkml:trace>
  <inkml:trace contextRef="#ctx0" brushRef="#br0" timeOffset="937.06">411 468 0 0 0,'0'0'1412'0'0,"0"0"758"0"0,0 0 308 0 0,0 0-100 0 0,0 0-282 0 0,0 0-298 0 0,0 0-239 0 0,0 0-208 0 0,0 0-226 0 0,0 0-178 0 0,0 0-146 0 0,0 0-109 0 0,32-3-75 0 0,96-11-35 0 0,-126 15-562 0 0,-1-1 1 0 0,0 1-1 0 0,0-1 1 0 0,0 0-1 0 0,1 0 1 0 0,-1 1-1 0 0,0-1 1 0 0,0 0-1 0 0,1 0 1 0 0,-1 0-1 0 0,0 0 1 0 0,0 0-1 0 0,1-1 1 0 0,-1 1-1 0 0,0 0 1 0 0,0 0-1 0 0,0-1 1 0 0,1 1-1 0 0,-1-1 1 0 0,0 1-1 0 0,0-1 1 0 0,0 0-1 0 0,0 1 1 0 0,0-1-1 0 0,0 0 1 0 0,0 0-1 0 0,0 0 1 0 0,0 1-1 0 0,0-1 1 0 0,-1 0-1 0 0,1 0 1 0 0,0 0-1 0 0,-1-1 1 0 0,1 1-1 0 0,0 0 1 0 0,-1 0-1 0 0,0 0 1 0 0,1 0-1 0 0,-1-1-20 0 0,1-3 163 0 0,0 2-169 0 0,0 0-1 0 0,0 0 0 0 0,0 0 0 0 0,0 0 0 0 0,-1 0 0 0 0,1 0 0 0 0,-1 0 0 0 0,0 0 0 0 0,0 0 0 0 0,0-1 0 0 0,0 1 0 0 0,-1 0 0 0 0,1 0 0 0 0,-1 0 0 0 0,1 0 0 0 0,-1 0 0 0 0,0 0 0 0 0,-1 0 0 0 0,1 0 0 0 0,0 0 0 0 0,-1 0 0 0 0,0 1 0 0 0,1-1 0 0 0,-1 1 1 0 0,0-1-1 0 0,0 1 0 0 0,-1-1 0 0 0,1 1 0 0 0,0 0 0 0 0,-1 0 0 0 0,1 0 0 0 0,-1 1 0 0 0,0-1 0 0 0,1 1 0 0 0,-1-1 0 0 0,0 1 0 0 0,0 0 0 0 0,0 0 0 0 0,0 0 0 0 0,0 0 0 0 0,0 1 0 0 0,-1-1 0 0 0,1 1 0 0 0,0 0 0 0 0,0 0 0 0 0,-3 0 7 0 0,-2 1-83 0 0,0 0 0 0 0,0 1 0 0 0,0 0 0 0 0,0 1 0 0 0,0 0 0 0 0,0 0 0 0 0,1 0 0 0 0,-1 1 0 0 0,1 0 0 0 0,0 1 0 0 0,0-1 0 0 0,1 1 0 0 0,-1 1 0 0 0,1-1 0 0 0,0 1 0 0 0,0 0 0 0 0,1 1 0 0 0,0-1 0 0 0,-4 8 83 0 0,5-9-20 0 0,0 0 0 0 0,1 0 0 0 0,0 0 0 0 0,0 1 0 0 0,0-1 0 0 0,1 1 0 0 0,-1 0 0 0 0,1-1 0 0 0,1 1 0 0 0,-1 0 0 0 0,1 0 0 0 0,0 0 1 0 0,1 1-1 0 0,-1-1 0 0 0,1 0 0 0 0,0 0 0 0 0,1 0 0 0 0,-1 0 0 0 0,1 0 0 0 0,0 1 0 0 0,1-1 0 0 0,0-1 0 0 0,0 1 0 0 0,0 0 0 0 0,0 0 0 0 0,1-1 0 0 0,1 2 20 0 0,1-2 52 0 0,0 0-1 0 0,0 0 1 0 0,0 0 0 0 0,1-1-1 0 0,-1 0 1 0 0,1 0-1 0 0,0-1 1 0 0,0 1 0 0 0,0-1-1 0 0,1 0 1 0 0,-1-1 0 0 0,1 0-1 0 0,0 0 1 0 0,0 0 0 0 0,-1-1-1 0 0,1 0 1 0 0,0 0-1 0 0,0-1 1 0 0,0 0 0 0 0,0 0-1 0 0,0-1-51 0 0,11 0 146 0 0,0 0 0 0 0,0-2 0 0 0,-1 0 0 0 0,0-1 0 0 0,1 0 0 0 0,-1-2 0 0 0,11-5-146 0 0,46-26 282 0 0,-2-3 0 0 0,-2-4 0 0 0,-2-3 1 0 0,-1-2-1 0 0,-3-4-282 0 0,-26 26-12 0 0,-38 53-246 0 0,1-7 238 0 0,-1 1-1 0 0,-1-1 1 0 0,-1 1 0 0 0,-1-1-1 0 0,-1 0 1 0 0,0 0-1 0 0,-1 0 1 0 0,-1 0 0 0 0,-1-1-1 0 0,-1 0 1 0 0,0 0-1 0 0,-2-1 1 0 0,-2 4 20 0 0,10-18-180 0 0,-1 1 1 0 0,0-1 0 0 0,0 0-1 0 0,0 0 1 0 0,0 0-1 0 0,0 0 1 0 0,-1 0-1 0 0,1-1 1 0 0,-1 1-1 0 0,0-1 1 0 0,1 0-1 0 0,-1 0 1 0 0,0-1-1 0 0,0 1 1 0 0,0-1-1 0 0,-1 0 1 0 0,1 0-1 0 0,0 0 1 0 0,-3 0 179 0 0,7-1-407 0 0,0 0-24 0 0,7-11-1396 0 0,7 2 1940 0 0,0 2-1 0 0,0-1 1 0 0,1 2-1 0 0,-1 0 1 0 0,2 1 0 0 0,-1 0-1 0 0,0 1 1 0 0,1 1-1 0 0,0 1 1 0 0,0 0-1 0 0,-1 1 1 0 0,1 0-1 0 0,0 1 1 0 0,0 1 0 0 0,0 1-1 0 0,2 1-112 0 0,43-2 1025 0 0,-48-1-789 0 0,1-1 1 0 0,0 0-1 0 0,-1-1 0 0 0,1-1 0 0 0,-1 0 1 0 0,0-1-1 0 0,0 0 0 0 0,0-1 0 0 0,0 0 1 0 0,-1-1-1 0 0,0 0 0 0 0,0-1 0 0 0,-1-1 1 0 0,0 0-237 0 0,8-4 87 0 0,-1-1 1 0 0,-1-1-1 0 0,0 0 1 0 0,-1-1 0 0 0,0-1-1 0 0,-1 0 1 0 0,-1-1 0 0 0,-1-1-1 0 0,0 0 1 0 0,-2-1-1 0 0,0 0 1 0 0,-1-1 0 0 0,-1 0-1 0 0,0-1 1 0 0,-2 1 0 0 0,0-2-1 0 0,-2 1 1 0 0,0-1-1 0 0,-2 1 1 0 0,1-7-88 0 0,-3 24-9 0 0,-1-1 1 0 0,1 1-1 0 0,-1-1 0 0 0,1 1 1 0 0,-1-1-1 0 0,-1 1 0 0 0,1 0 1 0 0,-1-1-1 0 0,1 1 0 0 0,-1-1 1 0 0,-1 1-1 0 0,1 0 0 0 0,0 0 1 0 0,-1-1-1 0 0,0 1 0 0 0,0 0 1 0 0,0 1-1 0 0,-1-1 0 0 0,1 0 1 0 0,-1 1-1 0 0,0-1 0 0 0,0 1 1 0 0,0 0-1 0 0,0 0 0 0 0,-1 0 1 0 0,1 0-1 0 0,-1 0 0 0 0,0 1 1 0 0,0 0-1 0 0,1 0 0 0 0,-2 0 1 0 0,1 0-1 0 0,0 1 0 0 0,0-1 1 0 0,0 1-1 0 0,-2 0 9 0 0,3 1-37 0 0,1 0 1 0 0,-1 1-1 0 0,1-1 0 0 0,0 1 0 0 0,-1-1 1 0 0,1 1-1 0 0,0 0 0 0 0,-1 0 1 0 0,1 0-1 0 0,0 0 0 0 0,0 0 1 0 0,0 1-1 0 0,0-1 0 0 0,0 1 0 0 0,0-1 1 0 0,1 1-1 0 0,-1 0 0 0 0,0-1 1 0 0,1 1-1 0 0,-1 0 0 0 0,1 0 1 0 0,0 0-1 0 0,-1 0 0 0 0,1 1 0 0 0,0-1 1 0 0,0 0-1 0 0,0 2 37 0 0,-5 9-25 0 0,1 0 1 0 0,1 0-1 0 0,0 0 0 0 0,0 0 1 0 0,1 0-1 0 0,1 1 0 0 0,1 0 1 0 0,0-1-1 0 0,0 1 0 0 0,1 0 1 0 0,1-1-1 0 0,0 1 0 0 0,1 0 1 0 0,1-1-1 0 0,0 0 0 0 0,2 5 25 0 0,6 4 0 0 0,0 1 0 0 0,2-2 1 0 0,0 1-1 0 0,2-2 0 0 0,0 0 0 0 0,2-1 0 0 0,0 0 0 0 0,1-2 0 0 0,0 0 0 0 0,1-1 0 0 0,1-1 0 0 0,1 0 1 0 0,0-2-1 0 0,23 11 0 0 0,34 6-713 0 0,-77-31 545 0 0,0 0-1 0 0,0 0 0 0 0,0 0 0 0 0,-1-1 0 0 0,1 1 0 0 0,-1 0 1 0 0,1-1-1 0 0,-1 1 0 0 0,1 0 0 0 0,-1-1 0 0 0,0 1 0 0 0,1 0 0 0 0,-1-1 1 0 0,0 1-1 0 0,0-1 0 0 0,0 1 0 0 0,0-1 0 0 0,0 1 0 0 0,-1 0 1 0 0,1-1-1 0 0,0 1 0 0 0,-1 0 0 0 0,1-1 0 0 0,-1 1 0 0 0,1 0 1 0 0,-1-1-1 0 0,0 1 0 0 0,1 0 0 0 0,-1 0 0 0 0,0 0 0 0 0,0-1 0 0 0,0 1 1 0 0,0 0 168 0 0,-21-24-8980 0 0,11 17 2615 0 0</inkml:trace>
  <inkml:trace contextRef="#ctx0" brushRef="#br0" timeOffset="1185.831">1385 133 12475 0 0,'0'0'943'0'0,"0"0"-63"0"0,0 0 149 0 0,0 0 93 0 0,0 0-117 0 0,0 0-171 0 0,33 0-154 0 0,108-3-80 0 0,41 2 1040 0 0,194-13-990 0 0,-261 2-3146 0 0,-39 6-5236 0 0,-38 2-3650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6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225 448 3793 0 0,'0'0'1867'0'0,"0"0"-476"0"0,0 0-252 0 0,0 0 14 0 0,0 0 12 0 0,0 0-112 0 0,0 0-161 0 0,0 0-197 0 0,0 0-148 0 0,0 0-126 0 0,0 0-125 0 0,-31 22-97 0 0,-100 68-84 0 0,83-39 11 0 0,45-41-91 0 0,1-8 0 0 0,1 0-1 0 0,0 1 0 0 0,-1-1 1 0 0,1 1-1 0 0,0-1 0 0 0,0 1 1 0 0,1-1-1 0 0,-1 1 0 0 0,0-1 1 0 0,1 1-1 0 0,0 0 0 0 0,-1-1 1 0 0,1 1-1 0 0,0 0 0 0 0,0-1 1 0 0,1 1-1 0 0,-1 0 0 0 0,1-1 1 0 0,-1 1-1 0 0,1-1 1 0 0,0 1-1 0 0,0-1 0 0 0,0 1 1 0 0,0-1-1 0 0,0 1 0 0 0,0-1 1 0 0,1 0-1 0 0,-1 0 0 0 0,1 0 1 0 0,0 1-1 0 0,0-2 0 0 0,-1 1 1 0 0,1 0-1 0 0,1 0 0 0 0,-1-1 1 0 0,0 1-1 0 0,1 0-34 0 0,13-5 231 0 0,0 0 0 0 0,-1-1 1 0 0,1 0-1 0 0,-1-2 0 0 0,0 0 0 0 0,0 0 0 0 0,-1-1 0 0 0,0-1 0 0 0,0-1 1 0 0,-1 0-1 0 0,0 0 0 0 0,0-1 0 0 0,1-3-231 0 0,10-5 84 0 0,128-91-144 0 0,-151 109 32 0 0,1 0 1 0 0,-1 0-1 0 0,1 0 1 0 0,0 0-1 0 0,-1 0 1 0 0,1 1-1 0 0,-1-1 1 0 0,1 0-1 0 0,-1 1 1 0 0,1-1-1 0 0,-1 1 1 0 0,1 0-1 0 0,-1-1 1 0 0,1 1-1 0 0,-1 0 1 0 0,0 0-1 0 0,1 0 1 0 0,-1 0 0 0 0,0 0-1 0 0,0 0 1 0 0,0 1-1 0 0,0-1 1 0 0,0 0-1 0 0,0 0 1 0 0,0 1-1 0 0,0-1 1 0 0,0 1-1 0 0,-1-1 1 0 0,1 1-1 0 0,-1-1 1 0 0,1 1-1 0 0,-1-1 1 0 0,1 1-1 0 0,-1-1 1 0 0,0 1-1 0 0,0 0 1 0 0,0-1-1 0 0,0 1 1 0 0,0-1-1 0 0,0 1 1 0 0,0 0-1 0 0,-1-1 1 0 0,1 1-1 0 0,0-1 1 0 0,-1 1-1 0 0,1-1 1 0 0,-1 1-1 0 0,0-1 1 0 0,0 2 27 0 0,3 21-30 0 0,-2-18 38 0 0,0-1-1 0 0,0 1 0 0 0,1 0 0 0 0,0 0 0 0 0,0 0 0 0 0,1-1 0 0 0,-1 1 1 0 0,1 0-1 0 0,1-1 0 0 0,-1 0 0 0 0,1 1 0 0 0,0-1 0 0 0,0 0 0 0 0,0 0 1 0 0,1-1-1 0 0,-1 1 0 0 0,1-1 0 0 0,1 0 0 0 0,-1 0 0 0 0,0 0 0 0 0,1 0 1 0 0,0-1-1 0 0,0 0 0 0 0,0 0 0 0 0,0 0 0 0 0,0 0 0 0 0,1-1 0 0 0,-1 0 1 0 0,1 0-1 0 0,0-1 0 0 0,4 2-7 0 0,-1-4 92 0 0,0 0 1 0 0,0-1-1 0 0,0 1 1 0 0,0-2-1 0 0,0 1 1 0 0,0-1-1 0 0,-1-1 1 0 0,1 1-1 0 0,-1-2 1 0 0,0 1-1 0 0,0-1 1 0 0,0 0-1 0 0,-1 0 1 0 0,3-4-93 0 0,15-9 96 0 0,-1 0 1 0 0,-1-2-1 0 0,-1-1 0 0 0,-1-1 1 0 0,-1-1-1 0 0,0-1 0 0 0,-2 0 1 0 0,-1-2-1 0 0,-1 0 0 0 0,-1 0 1 0 0,-2-2-1 0 0,0 1 0 0 0,-2-2 1 0 0,-1 0-1 0 0,-1 0 0 0 0,-2-1 1 0 0,-1 1-1 0 0,-1-2 1 0 0,-1 1-1 0 0,-2-10-96 0 0,-2 34 1 0 0,1 1 19 0 0,0 0 0 0 0,-1 0 0 0 0,0 0 0 0 0,0 0 1 0 0,0 0-1 0 0,-1 0 0 0 0,0 0 0 0 0,0 1 0 0 0,0-1 0 0 0,0 0 0 0 0,-1 0 0 0 0,0 1 0 0 0,0-1 0 0 0,0 1 0 0 0,0-1 0 0 0,-1 1 0 0 0,0 0 1 0 0,0 0-1 0 0,-1 0-20 0 0,3 4-11 0 0,0 0 1 0 0,-1 0-1 0 0,1 0 1 0 0,0 0 0 0 0,-1 1-1 0 0,1-1 1 0 0,0 1-1 0 0,-1-1 1 0 0,1 1-1 0 0,0-1 1 0 0,0 1 0 0 0,-1 0-1 0 0,1-1 1 0 0,0 1-1 0 0,0 0 1 0 0,0 0-1 0 0,0 0 1 0 0,0 0 0 0 0,0 0-1 0 0,0 0 1 0 0,1 0-1 0 0,-1 0 1 0 0,0 1 0 0 0,0-1-1 0 0,1 0 1 0 0,-1 0-1 0 0,1 1 1 0 0,-1-1-1 0 0,1 0 1 0 0,0 1 0 0 0,-1-1-1 0 0,1 0 1 0 0,0 1-1 0 0,0-1 1 0 0,0 1 10 0 0,-1 1 10 0 0,-11 31-21 0 0,2 1-1 0 0,2 0 1 0 0,1 1 0 0 0,2 0-1 0 0,1 0 1 0 0,2 0 0 0 0,1 0-1 0 0,4 26 12 0 0,-1-39-83 0 0,1 1-1 0 0,1-1 0 0 0,1 0 1 0 0,1-1-1 0 0,1 0 1 0 0,1 0-1 0 0,1 0 0 0 0,2 3 84 0 0,29 56-4209 0 0,-40-75 472 0 0,0-4-1990 0 0,0-2-1122 0 0</inkml:trace>
  <inkml:trace contextRef="#ctx0" brushRef="#br0" timeOffset="254.257">544 316 11506 0 0,'0'0'905'0'0,"0"0"-697"0"0,0 0-8 0 0,0 0 136 0 0,0 0-8 0 0,0 0 24 0 0,0 0-136 0 0,202-33-96 0 0,-163 25-8 0 0,2 8-96 0 0,1 0 40 0 0,4-3-80 0 0,4 3-144 0 0,-1-4-408 0 0,3 0-1136 0 0,-12 4-2329 0 0,-16 0-3793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42.1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 31 1408 0 0,'0'0'1463'0'0,"0"0"-32"0"0,0 0 26 0 0,0 0 75 0 0,0 0 86 0 0,0 0 7 0 0,0 0-104 0 0,0 0-169 0 0,0 0-209 0 0,0 0-222 0 0,0 0-215 0 0,-4-6-207 0 0,-12-18-187 0 0,16 48 124 0 0,62 171 692 0 0,24 138-795 0 0,-60-229-290 0 0,-21-76-24 0 0,1-1 0 0 0,2 1 1 0 0,1-1-1 0 0,0-1 1 0 0,3 1-1 0 0,5 8-19 0 0,-16-33 7 0 0,-1 0-1 0 0,1-1 1 0 0,0 1-1 0 0,0 0 1 0 0,0-1-1 0 0,0 1 1 0 0,0-1-1 0 0,0 0 1 0 0,0 1-1 0 0,1-1 1 0 0,-1 0-1 0 0,0 0 1 0 0,1 0-1 0 0,-1 0 1 0 0,1 0-1 0 0,-1 0 1 0 0,1 0 0 0 0,0 0-1 0 0,-1-1 1 0 0,1 1-1 0 0,0 0 1 0 0,0-1-1 0 0,-1 0 1 0 0,1 1-1 0 0,0-1 1 0 0,0 0-1 0 0,0 0 1 0 0,-1 0-1 0 0,1 0 1 0 0,0 0-1 0 0,0 0 1 0 0,-1-1-1 0 0,2 1-6 0 0,1 0 9 0 0,10 0 77 0 0,1 0 0 0 0,-1 0 0 0 0,1-2 0 0 0,-1 0 0 0 0,0 0 0 0 0,0-2 0 0 0,0 1 0 0 0,5-4-86 0 0,45-13 41 0 0,1 2 0 0 0,0 3-1 0 0,1 3 1 0 0,24 0-41 0 0,-22 2 25 0 0,638-115 346 0 0,-626 112-309 0 0,1 4 0 0 0,1 3-1 0 0,23 4-61 0 0,-105 2 59 0 0,0 0 25 0 0,0 0 35 0 0,0 0 33 0 0,0 0 29 0 0,0 0 13 0 0,0 0-12 0 0,0 0 4 0 0,2-99 4340 0 0,0-7-4866 0 0,-3 76-110 0 0,2-36-1090 0 0,7 26-6190 0 0,-3 32-1207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44.6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517 427 0 0 0,'0'0'171'0'0,"0"0"537"0"0,15-15 200 0 0,43-45 66 0 0,-28 7 8325 0 0,-33 39-3773 0 0,-40 5-3637 0 0,34 9-1748 0 0,2-1-66 0 0,0 1 1 0 0,-1 0-1 0 0,1 1 1 0 0,-1-1-1 0 0,1 1 1 0 0,0 1-1 0 0,-1-1 1 0 0,1 1-1 0 0,0 1 1 0 0,0-1-1 0 0,0 1 1 0 0,-3 2-76 0 0,-25 21 47 0 0,1 1 0 0 0,2 1 0 0 0,0 2 0 0 0,2 1 0 0 0,2 1 0 0 0,1 2 0 0 0,-14 23-47 0 0,32-44-1 0 0,0 0 1 0 0,2 0-1 0 0,-1 1 0 0 0,2 0 1 0 0,0 0-1 0 0,0 0 0 0 0,1 1 0 0 0,1 0 1 0 0,1 0-1 0 0,0 0 0 0 0,1 1 0 0 0,0-1 1 0 0,1 8 0 0 0,2-20-9 0 0,-1 1 0 0 0,1-1 0 0 0,-1 1 0 0 0,1-1 0 0 0,0 0 0 0 0,0 1 1 0 0,1-1-1 0 0,-1 0 0 0 0,1 0 0 0 0,0 0 0 0 0,-1 0 0 0 0,1 0 0 0 0,1 0 0 0 0,-1 0 0 0 0,0-1 1 0 0,1 1-1 0 0,-1-1 0 0 0,1 0 0 0 0,0 0 0 0 0,-1 0 0 0 0,1 0 0 0 0,0 0 0 0 0,0 0 1 0 0,1-1-1 0 0,-1 1 0 0 0,1-1 9 0 0,91 24 4 0 0,-54-22 81 0 0,0-1 1 0 0,0-2-1 0 0,0-2 0 0 0,37-8-85 0 0,-40 10 47 0 0,-38 19 87 0 0,-53 73 282 0 0,-165 275-6 0 0,210-351-395 0 0,-1-1-12 0 0,0 0 1 0 0,2 1-1 0 0,-1 0 0 0 0,2 0 1 0 0,0 1-1 0 0,1 0 0 0 0,1 0 1 0 0,1 0-1 0 0,0 0 0 0 0,1 1 1 0 0,1-1-1 0 0,1 5-3 0 0,1-18 3 0 0,0 0 1 0 0,0 0-1 0 0,1 0 1 0 0,0 0-1 0 0,0 0 0 0 0,0 0 1 0 0,0-1-1 0 0,0 1 1 0 0,1-1-1 0 0,-1 1 0 0 0,1-1 1 0 0,0 0-1 0 0,0 0 0 0 0,0-1 1 0 0,1 1-1 0 0,-1 0 1 0 0,1-1-1 0 0,-1 0 0 0 0,1 0 1 0 0,0 0-1 0 0,0 0 1 0 0,0-1-1 0 0,0 1 0 0 0,0-1 1 0 0,0 0-1 0 0,0 0 0 0 0,0-1 1 0 0,1 1-1 0 0,0-1-3 0 0,8 1 74 0 0,0 1 0 0 0,-1-2-1 0 0,1 0 1 0 0,0-1 0 0 0,0 0-1 0 0,0 0 1 0 0,-1-2 0 0 0,1 0 0 0 0,1-1-74 0 0,13-5 115 0 0,-1-1 0 0 0,-1-1 0 0 0,1-2 1 0 0,-2 0-1 0 0,0-2 0 0 0,-1 0 1 0 0,0-2-1 0 0,-2 0 0 0 0,1-3-115 0 0,11-25-743 0 0,-19 22-3237 0 0,2 4-6876 0 0,-12 14 2618 0 0</inkml:trace>
  <inkml:trace contextRef="#ctx0" brushRef="#br0" timeOffset="586.173">900 1476 3721 0 0,'0'0'1353'0'0,"0"0"-426"0"0,0 0-144 0 0,0 0 108 0 0,0 0 171 0 0,0 0 86 0 0,0 0-7 0 0,0 0-27 0 0,0 0-117 0 0,0 0-136 0 0,0 0-109 0 0,0 0-133 0 0,2-9-39 0 0,46-231 3531 0 0,1 11-3392 0 0,-49 239-844 0 0,-1 1 0 0 0,1-1-1 0 0,0 1 1 0 0,1-1 0 0 0,1 1 0 0 0,-1-1 0 0 0,2 0-1 0 0,-1 0 1 0 0,1 0 0 0 0,1 0 0 0 0,0 0-1 0 0,0 0 1 0 0,1-1 0 0 0,0 0 0 0 0,1 0-1 0 0,0 0 1 0 0,0-1 0 0 0,1 0 0 0 0,0 0 0 0 0,6 4 125 0 0,-9-9 72 0 0,1-1 1 0 0,-1 0-1 0 0,1 0 1 0 0,-1 0-1 0 0,1-1 1 0 0,0 0-1 0 0,-1 0 1 0 0,1 0-1 0 0,0 0 1 0 0,0-1-1 0 0,0 0 1 0 0,0 0-1 0 0,-1 0 1 0 0,1 0-1 0 0,0-1 1 0 0,0 0-1 0 0,0 0 1 0 0,-1 0-1 0 0,1-1 1 0 0,0 1-1 0 0,-1-1 1 0 0,1 0 0 0 0,-1-1-1 0 0,0 1 1 0 0,0-1-1 0 0,0 1 1 0 0,0-1-1 0 0,0-1 1 0 0,-1 1-1 0 0,1 0 1 0 0,-1-1-1 0 0,0 0 1 0 0,0 0-1 0 0,0 0 1 0 0,0 0-1 0 0,-1 0 1 0 0,2-4-73 0 0,8-15 367 0 0,-1-1 0 0 0,-1-1 1 0 0,-1 1-1 0 0,-1-2 0 0 0,-1 1 0 0 0,-1-2-367 0 0,-3 13 81 0 0,1-11 29 0 0,0 1-1 0 0,-2-1 0 0 0,-1 1 1 0 0,-2-1-1 0 0,0 1 0 0 0,-2-9-109 0 0,-14-7-521 0 0,1 39-3839 0 0,4 30-6943 0 0,9-18 3589 0 0</inkml:trace>
  <inkml:trace contextRef="#ctx0" brushRef="#br0" timeOffset="1310">1535 1031 0 0 0,'0'0'1315'0'0,"0"0"-836"0"0,0 0-57 0 0,0 0 420 0 0,0 0 321 0 0,0 0 207 0 0,0 0 94 0 0,0 0 28 0 0,0 0-37 0 0,0 0-88 0 0,0 0-105 0 0,0 0-127 0 0,0 0-163 0 0,22-8-153 0 0,65-26-129 0 0,-83 32-600 0 0,0 0 0 0 0,0 1-1 0 0,0-1 1 0 0,0-1-1 0 0,-1 1 1 0 0,1-1-1 0 0,0 1 1 0 0,-1-1-1 0 0,0 0 1 0 0,0 0 0 0 0,0 0-1 0 0,0-1 1 0 0,0 1-1 0 0,-1-1 1 0 0,1 0-1 0 0,-1 1 1 0 0,0-1-1 0 0,0 0-89 0 0,10-17 460 0 0,0 3-320 0 0,0 0 0 0 0,-2-1 1 0 0,0-1-1 0 0,-1 0 1 0 0,-1 0-1 0 0,-1-1 1 0 0,-1 1-1 0 0,-1-1 0 0 0,-1-1 1 0 0,1-7-141 0 0,-5 27-21 0 0,1 0-1 0 0,-1 0 1 0 0,1 0 0 0 0,-1 0 0 0 0,0 0-1 0 0,0 0 1 0 0,0 0 0 0 0,0 0 0 0 0,0 0-1 0 0,0-1 1 0 0,-1 1 0 0 0,1 0 0 0 0,0 0 0 0 0,-1 0-1 0 0,0 0 1 0 0,0 0 0 0 0,0 0 0 0 0,1 0-1 0 0,-2 1 1 0 0,1-1 0 0 0,0 0 0 0 0,0 0-1 0 0,0 1 1 0 0,-1-1 0 0 0,1 1 0 0 0,-1-1-1 0 0,0 1 1 0 0,1-1 0 0 0,-1 1 0 0 0,0 0-1 0 0,0 0 1 0 0,1 0 0 0 0,-1 0 0 0 0,0 0-1 0 0,0 0 1 0 0,0 1 0 0 0,0-1 0 0 0,0 1 0 0 0,0-1-1 0 0,-1 1 1 0 0,1 0 0 0 0,0 0 0 0 0,0 0-1 0 0,0 0 1 0 0,0 0 0 0 0,0 0 0 0 0,0 1-1 0 0,0-1 1 0 0,-1 1 0 0 0,1-1 0 0 0,0 1-1 0 0,0 0 1 0 0,1 0 0 0 0,-2 0 21 0 0,-10 12-263 0 0,0 0-1 0 0,2 1 1 0 0,-1 0 0 0 0,2 1 0 0 0,0 0-1 0 0,1 1 1 0 0,0 0 0 0 0,2 0-1 0 0,-1 1 1 0 0,2 0 0 0 0,0 0 0 0 0,1 2 263 0 0,0 1-228 0 0,0 1 1 0 0,1 0-1 0 0,2 0 1 0 0,0 0 0 0 0,1 0-1 0 0,2 18 228 0 0,-1-36 0 0 0,0 0-1 0 0,0 1 0 0 0,1-1 0 0 0,0 0 1 0 0,0 0-1 0 0,0 0 0 0 0,0 1 0 0 0,0-1 1 0 0,0 0-1 0 0,1 0 0 0 0,-1-1 0 0 0,1 1 0 0 0,0 0 1 0 0,0 0-1 0 0,0-1 0 0 0,0 0 0 0 0,1 1 1 0 0,-1-1-1 0 0,1 0 0 0 0,-1 0 0 0 0,1 0 1 0 0,0 0-1 0 0,0 0 0 0 0,0-1 0 0 0,0 0 1 0 0,0 1-1 0 0,0-1 0 0 0,0 0 0 0 0,0 0 1 0 0,0-1-1 0 0,1 1 0 0 0,-1-1 0 0 0,2 1 1 0 0,5 0 144 0 0,-1-1 1 0 0,1 1-1 0 0,0-2 0 0 0,0 1 0 0 0,0-1 0 0 0,0-1 0 0 0,0 0 0 0 0,0 0 1 0 0,-1-1-1 0 0,7-3-144 0 0,5-4 290 0 0,1-2-1 0 0,-2-1 1 0 0,1 0 0 0 0,-2-2 0 0 0,0 0 0 0 0,-1-1 0 0 0,0-1 0 0 0,-2-1 0 0 0,0 0 0 0 0,-1-1 0 0 0,0 0 0 0 0,-2-2 0 0 0,0 1 0 0 0,-2-2 0 0 0,7-16-290 0 0,8-18 247 0 0,-10 29-238 0 0,-2-1 1 0 0,-2 0-1 0 0,0-1 0 0 0,-2-1 0 0 0,-1 1 1 0 0,-1-2-1 0 0,-2 1 0 0 0,-1-1 0 0 0,-1 0 1 0 0,-1-24-10 0 0,-3 52-37 0 0,0-1 0 0 0,0 1 0 0 0,0-1 0 0 0,-1 1 1 0 0,1-1-1 0 0,-1 1 0 0 0,0-1 0 0 0,0 1 0 0 0,0 0 1 0 0,0-1-1 0 0,-1 1 0 0 0,1 0 0 0 0,-1 0 0 0 0,0 0 1 0 0,0 0-1 0 0,0 0 0 0 0,0 0 0 0 0,-1 1 0 0 0,1-1 1 0 0,-1 1-1 0 0,1-1 0 0 0,-1 1 0 0 0,0 0 0 0 0,0 0 1 0 0,0 0-1 0 0,0 1 0 0 0,0-1 0 0 0,-1 1 0 0 0,1 0 1 0 0,0 0-1 0 0,-1 0 0 0 0,1 0 0 0 0,-1 0 0 0 0,1 1 1 0 0,-1-1-1 0 0,1 1 0 0 0,-1 0 0 0 0,1 0 0 0 0,-1 0 1 0 0,1 1-1 0 0,-1-1 0 0 0,1 1 0 0 0,-1 0 0 0 0,1 0 0 0 0,0 0 1 0 0,-1 0-1 0 0,1 1 0 0 0,0 0 0 0 0,0-1 0 0 0,0 1 1 0 0,0 0-1 0 0,-1 1 37 0 0,-7 8-137 0 0,0 0-1 0 0,1 1 1 0 0,1 0-1 0 0,0 1 1 0 0,1 0 0 0 0,0 0-1 0 0,1 0 1 0 0,0 1 0 0 0,1 1-1 0 0,1-1 1 0 0,-1 5 137 0 0,4-16-28 0 0,1 0 1 0 0,0 0-1 0 0,0 0 1 0 0,0 0-1 0 0,0 0 1 0 0,0 0-1 0 0,1 0 1 0 0,0 0-1 0 0,-1 1 1 0 0,1-1-1 0 0,0 0 1 0 0,1 0-1 0 0,-1 0 1 0 0,0 0-1 0 0,1 0 0 0 0,0 1 1 0 0,0-1-1 0 0,0 0 1 0 0,0 0-1 0 0,0-1 1 0 0,0 1-1 0 0,1 0 1 0 0,0 0-1 0 0,-1-1 1 0 0,1 1-1 0 0,0 0 1 0 0,0-1-1 0 0,0 0 1 0 0,1 0-1 0 0,-1 0 1 0 0,1 0-1 0 0,-1 0 1 0 0,1 0-1 0 0,-1 0 0 0 0,1-1 1 0 0,0 1-1 0 0,0-1 1 0 0,0 0-1 0 0,0 0 28 0 0,11 2 82 0 0,0-1 0 0 0,0-1 0 0 0,0 0-1 0 0,1-1 1 0 0,-1 0 0 0 0,0-1 0 0 0,0-1-1 0 0,0 0 1 0 0,0-1 0 0 0,12-4-82 0 0,84-10 167 0 0,-107 17-165 0 0,-1 0 1 0 0,1-1-1 0 0,-1 1 1 0 0,0 0 0 0 0,1 1-1 0 0,-1-1 1 0 0,1 0-1 0 0,-1 1 1 0 0,0-1 0 0 0,1 1-1 0 0,-1 0 1 0 0,0 0-1 0 0,0 0 1 0 0,1 0-1 0 0,-1 0 1 0 0,0 0 0 0 0,0 0-1 0 0,0 1 1 0 0,0-1-1 0 0,0 1 1 0 0,-1 0 0 0 0,1-1-1 0 0,0 1 1 0 0,-1 0-1 0 0,1 0 1 0 0,-1 0 0 0 0,0 0-1 0 0,0 0 1 0 0,0 1-1 0 0,0-1 1 0 0,0 0 0 0 0,0 0-1 0 0,0 1 1 0 0,-1-1-1 0 0,1 0 1 0 0,-1 1 0 0 0,0 1-3 0 0,3 14 61 0 0,-1 1 0 0 0,0-1 0 0 0,-2 1 1 0 0,0 0-1 0 0,-1-1 0 0 0,-1 1 0 0 0,-4 13-61 0 0,0 18-3384 0 0,3-1-5387 0 0,3-45 3758 0 0</inkml:trace>
  <inkml:trace contextRef="#ctx0" brushRef="#br0" timeOffset="1933.454">2660 276 6113 0 0,'0'0'1990'0'0,"0"0"-328"0"0,0 0-353 0 0,0 0-267 0 0,0 0-251 0 0,0 0-147 0 0,0 0-52 0 0,0 0-59 0 0,0 0-42 0 0,0 0-41 0 0,0 0-98 0 0,0 0-108 0 0,0 0-90 0 0,-32 30-72 0 0,-97 92-54 0 0,80-51-20 0 0,47-58-21 0 0,-14 119-441 0 0,17-129 484 0 0,0 0 0 0 0,0-1 0 0 0,1 1 1 0 0,-1 0-1 0 0,1-1 0 0 0,-1 0 0 0 0,1 1 0 0 0,0-1 0 0 0,0 0 0 0 0,0 0 0 0 0,0 0 0 0 0,0 0 0 0 0,0 0 1 0 0,1 0-1 0 0,-1 0 0 0 0,0-1 0 0 0,1 0 0 0 0,0 1 0 0 0,-1-1 0 0 0,1 0 0 0 0,0 0 0 0 0,-1 0 1 0 0,1-1-1 0 0,0 1 0 0 0,0-1 0 0 0,0 1 0 0 0,0-1 0 0 0,0 0 0 0 0,0 0 0 0 0,0 0 0 0 0,-1-1 0 0 0,1 1 1 0 0,0-1-1 0 0,0 1 0 0 0,0-1 0 0 0,0 0 0 0 0,-1 0 0 0 0,1 0 0 0 0,-1 0 0 0 0,1-1 0 0 0,0 1 1 0 0,-1-1-1 0 0,0 0 0 0 0,1 1 0 0 0,-1-1 0 0 0,0 0 0 0 0,1-1-30 0 0,18-17 347 0 0,1-1 0 0 0,-2-1-1 0 0,-1 0 1 0 0,-1-1 0 0 0,-1-2-1 0 0,-1 1 1 0 0,-1-2 0 0 0,-1 0 0 0 0,-1-1-1 0 0,-1-2-346 0 0,69-120 495 0 0,-49 119-543 0 0,-17 63-38 0 0,18 140 343 0 0,52 154-308 0 0,-67-276 64 0 0,-3 0-1 0 0,-2 1 1 0 0,-2 1 0 0 0,-2 0-1 0 0,-2 0 1 0 0,-3 0-1 0 0,-3 48-12 0 0,-2-90 11 0 0,0 0-1 0 0,0 0 1 0 0,-1-1-1 0 0,0 1 0 0 0,-1-1 1 0 0,-1 1-1 0 0,1-1 1 0 0,-2 0-1 0 0,1-1 0 0 0,-1 1 1 0 0,-1-1-1 0 0,0 0 1 0 0,0 0-1 0 0,0 0 1 0 0,-1-1-1 0 0,-1 0 0 0 0,0 0 1 0 0,0-1-1 0 0,0 0 1 0 0,-1-1-1 0 0,1 0 1 0 0,-2 0-1 0 0,1 0 0 0 0,-1-2 1 0 0,1 1-1 0 0,-1-1 1 0 0,-1 0-1 0 0,1-1 0 0 0,0 0 1 0 0,-1-1-1 0 0,0 0 1 0 0,-3-1-11 0 0,9-3-26 0 0,0 0 0 0 0,0 0 1 0 0,1 0-1 0 0,-1-1 1 0 0,0 0-1 0 0,1 0 0 0 0,0 0 1 0 0,0-1-1 0 0,0 0 1 0 0,0 1-1 0 0,0-1 0 0 0,1-1 1 0 0,-1 1-1 0 0,1 0 0 0 0,0-1 1 0 0,1 0-1 0 0,-1 1 1 0 0,1-1-1 0 0,0 0 0 0 0,0 0 1 0 0,0-1-1 0 0,1 1 0 0 0,0 0 1 0 0,0-2 25 0 0,-6-24-185 0 0,2 0 1 0 0,2 0-1 0 0,1 0 0 0 0,1 0 1 0 0,1 0-1 0 0,2 0 0 0 0,2 0 1 0 0,0 0-1 0 0,2 0 0 0 0,6-14 185 0 0,27-104-3145 0 0,-33 129 2422 0 0,22-71-6785 0 0,-19 63-543 0 0</inkml:trace>
  <inkml:trace contextRef="#ctx0" brushRef="#br0" timeOffset="2734.852">2953 162 9242 0 0,'0'0'1351'0'0,"0"0"-410"0"0,0 0-160 0 0,0 0 36 0 0,0 0-46 0 0,0 0-194 0 0,0 0-242 0 0,0 0-199 0 0,0 0-86 0 0,0 0-13 0 0,0 0 51 0 0,0 0 52 0 0,2 12-1 0 0,11 90 109 0 0,-12-90-248 0 0,1 0 1 0 0,0-1 0 0 0,0 1-1 0 0,1 0 1 0 0,1-1-1 0 0,0 0 1 0 0,0 0 0 0 0,1 0-1 0 0,1-1 1 0 0,0 1-1 0 0,0-1 1 0 0,1-1 0 0 0,1 2-1 0 0,-7-9 67 0 0,1-1 0 0 0,-1 0 0 0 0,1 1 0 0 0,-1-1 0 0 0,1 0 0 0 0,-1 0 0 0 0,1 0 0 0 0,0 0 1 0 0,-1 0-1 0 0,1 0 0 0 0,0-1 0 0 0,0 1 0 0 0,0 0 0 0 0,0-1 0 0 0,0 0 0 0 0,0 1 0 0 0,-1-1 0 0 0,1 0 1 0 0,0 0-1 0 0,0 0 0 0 0,0 0 0 0 0,0 0 0 0 0,0-1 0 0 0,0 1 0 0 0,0 0 0 0 0,0-1 0 0 0,0 0 0 0 0,-1 1 1 0 0,1-1-1 0 0,0 0 0 0 0,0 0 0 0 0,-1 0 0 0 0,1 0 0 0 0,0 0 0 0 0,1-2-67 0 0,6-13 315 0 0,0 0-1 0 0,0-1 1 0 0,-2-1 0 0 0,0 1-1 0 0,-1-1 1 0 0,-1 0 0 0 0,0-1-1 0 0,-2 1 1 0 0,0-2-315 0 0,12-49 306 0 0,31-104 113 0 0,-44 163-287 0 0,-1 10-149 0 0,-1 1 0 0 0,0-1 0 0 0,0 0 0 0 0,1 0 0 0 0,-1 0 0 0 0,0 1 0 0 0,0-1-1 0 0,1 0 1 0 0,-1 0 0 0 0,0 0 0 0 0,1 0 0 0 0,-1 0 0 0 0,0 0 0 0 0,0 0 0 0 0,1 0 0 0 0,-1 0-1 0 0,0 0 1 0 0,1 0 0 0 0,-1 0 0 0 0,0 0 0 0 0,1 0 0 0 0,-1 0 0 0 0,0 0 0 0 0,1 0-1 0 0,-1 0 1 0 0,0 0 0 0 0,1 0 0 0 0,-1 0 0 0 0,0 0 0 0 0,0-1 0 0 0,1 1 0 0 0,-1 0 0 0 0,0 0-1 0 0,0 0 1 0 0,1-1 0 0 0,-1 1 0 0 0,0 0 0 0 0,0 0 0 0 0,0-1 0 0 0,1 1 0 0 0,-1 0 0 0 0,0 0-1 0 0,0-1 1 0 0,0 1 0 0 0,0 0 0 0 0,0 0 0 0 0,1-1 0 0 0,-1 1 0 0 0,0 0 0 0 0,0-1 0 0 0,0 1-1 0 0,0 0 18 0 0,97 176 158 0 0,-62-117-165 0 0,-2 0-1 0 0,-2 2 1 0 0,-4 2-1 0 0,-2 0 0 0 0,9 40 8 0 0,-24-60-68 0 0,-1 0-1 0 0,-2 0 0 0 0,-2 1 0 0 0,-2 0 0 0 0,-2 0 0 0 0,-4 37 69 0 0,2-70 63 0 0,-1 0 0 0 0,0 0 0 0 0,0 0 0 0 0,-2 0 0 0 0,1-1 0 0 0,-1 1 0 0 0,-1-1 0 0 0,0 0 0 0 0,0-1 0 0 0,-1 1-1 0 0,0-1 1 0 0,-1 0 0 0 0,0 0 0 0 0,0-1 0 0 0,-5 4-63 0 0,10-10 38 0 0,0 0 0 0 0,-1 0 0 0 0,1-1 0 0 0,-1 1 0 0 0,0-1-1 0 0,0 1 1 0 0,1-1 0 0 0,-1 0 0 0 0,0 0 0 0 0,0-1 0 0 0,0 1 0 0 0,0 0-1 0 0,0-1 1 0 0,0 0 0 0 0,0 0 0 0 0,0 0 0 0 0,0 0 0 0 0,0 0 0 0 0,0-1-1 0 0,0 1 1 0 0,0-1 0 0 0,0 0 0 0 0,0 1 0 0 0,0-1 0 0 0,0-1 0 0 0,1 1 0 0 0,-1 0-1 0 0,0-1 1 0 0,1 0 0 0 0,-1 1 0 0 0,1-1 0 0 0,-1 0 0 0 0,1 0 0 0 0,0 0-1 0 0,0-1 1 0 0,0 1 0 0 0,0 0 0 0 0,0-1-38 0 0,-5-7 23 0 0,1 0-1 0 0,0 0 1 0 0,0 0 0 0 0,1-1 0 0 0,1 1-1 0 0,0-1 1 0 0,0 0 0 0 0,1-1-1 0 0,-1-5-22 0 0,0-11-34 0 0,2 0 0 0 0,0-1-1 0 0,2 0 1 0 0,2 1-1 0 0,0-1 1 0 0,2 1 0 0 0,1 0-1 0 0,1 0 1 0 0,1 0 0 0 0,2 1-1 0 0,1 0 1 0 0,1 1 0 0 0,1 0-1 0 0,1 1 1 0 0,1 0 0 0 0,2 1-1 0 0,0 0 1 0 0,1 2-1 0 0,2 0 1 0 0,0 1 0 0 0,1 0 34 0 0,6-1-200 0 0,1 0 1 0 0,1 2-1 0 0,0 1 1 0 0,2 1-1 0 0,0 2 1 0 0,0 1-1 0 0,8-2 200 0 0,73-28-9074 0 0,-92 37 6301 0 0,0 0-6364 0 0</inkml:trace>
  <inkml:trace contextRef="#ctx0" brushRef="#br0" timeOffset="5339.074">33 3851 4089 0 0,'0'0'588'0'0,"0"0"-115"0"0,0 0-19 0 0,0 0 99 0 0,0 0 133 0 0,0 0 38 0 0,0 0 21 0 0,0 0-3 0 0,0 0-26 0 0,0 0-41 0 0,0 0-38 0 0,-5-20-46 0 0,-15-65-41 0 0,12-69 1698 0 0,10 120-2056 0 0,2 0 1 0 0,1 1-1 0 0,2-1 0 0 0,1 1 1 0 0,1 1-1 0 0,2 0 0 0 0,1 0 1 0 0,2 1-1 0 0,1 0 0 0 0,13-20-192 0 0,-28 51-5 0 0,0-1 0 0 0,0 0-1 0 0,0 0 1 0 0,0 0 0 0 0,0 0 0 0 0,0 1 0 0 0,0-1-1 0 0,1 0 1 0 0,-1 0 0 0 0,0 0 0 0 0,0 0-1 0 0,1 1 1 0 0,-1-1 0 0 0,0 0 0 0 0,1 0-1 0 0,-1 1 1 0 0,1-1 0 0 0,-1 0 0 0 0,1 1 0 0 0,-1-1-1 0 0,1 1 1 0 0,0-1 0 0 0,-1 0 0 0 0,1 1-1 0 0,0-1 1 0 0,-1 1 0 0 0,1 0 0 0 0,0-1-1 0 0,0 1 1 0 0,-1-1 0 0 0,1 1 0 0 0,0 0-1 0 0,0 0 1 0 0,0 0 0 0 0,-1-1 0 0 0,1 1 0 0 0,0 0-1 0 0,0 0 1 0 0,0 0 0 0 0,0 0 0 0 0,-1 0-1 0 0,1 0 1 0 0,0 1 0 0 0,0-1 0 0 0,0 0-1 0 0,0 0 1 0 0,-1 0 0 0 0,1 1 0 0 0,0-1 0 0 0,0 1-1 0 0,-1-1 1 0 0,1 0 0 0 0,0 1 0 0 0,-1-1-1 0 0,1 1 1 0 0,0 0 0 0 0,-1-1 0 0 0,1 1-1 0 0,-1-1 1 0 0,1 1 0 0 0,-1 0 0 0 0,1-1-1 0 0,-1 1 1 0 0,1 0 0 0 0,-1 0 0 0 0,1 0 5 0 0,12 45 370 0 0,-2 1 0 0 0,-2-1 0 0 0,-2 2 0 0 0,0 24-370 0 0,-4-44 59 0 0,44 157 161 0 0,-30-244 1739 0 0,-1-27-1939 0 0,3 2-1 0 0,4 0 1 0 0,4 1 0 0 0,4 2 0 0 0,22-41-20 0 0,-50 116-32 0 0,-1 0 0 0 0,1 0 0 0 0,0 0 0 0 0,0 0 0 0 0,0 1 0 0 0,1-1 0 0 0,0 1 0 0 0,0 0 0 0 0,0 0 0 0 0,1 1 0 0 0,-1-1-1 0 0,1 1 1 0 0,0 0 0 0 0,1 0 0 0 0,1 0 32 0 0,-5 4-16 0 0,1 1-1 0 0,-1 0 1 0 0,0 0 0 0 0,0 0-1 0 0,0 0 1 0 0,0 1-1 0 0,0-1 1 0 0,0 0-1 0 0,0 1 1 0 0,0 0-1 0 0,-1-1 1 0 0,1 1-1 0 0,-1 0 1 0 0,1 0-1 0 0,-1 0 1 0 0,0 0-1 0 0,1 0 1 0 0,-1 0-1 0 0,0 0 1 0 0,0 0-1 0 0,-1 0 1 0 0,1 1-1 0 0,0-1 1 0 0,-1 0-1 0 0,1 0 1 0 0,-1 1-1 0 0,0-1 1 0 0,0 1-1 0 0,0 0 17 0 0,3 5 1 0 0,49 252 248 0 0,-15-185-1776 0 0,-19-71-2387 0 0,-5-5-3174 0 0,-8-2 460 0 0</inkml:trace>
  <inkml:trace contextRef="#ctx0" brushRef="#br0" timeOffset="6029.26">869 3269 2312 0 0,'0'0'1398'0'0,"0"0"-1158"0"0,0 0-36 0 0,0 0 563 0 0,0 0 431 0 0,0 0 193 0 0,0 0 24 0 0,0 0-104 0 0,0 0-137 0 0,0 0-157 0 0,0 0-205 0 0,0 0-145 0 0,0 0-137 0 0,29-29-85 0 0,86-93-35 0 0,-112 120-380 0 0,0-1 0 0 0,0 1 0 0 0,0-1 0 0 0,-1 1-1 0 0,1-1 1 0 0,-1 0 0 0 0,1 0 0 0 0,-1 0 0 0 0,0-1 0 0 0,0 1-1 0 0,0 0 1 0 0,-1-1 0 0 0,1 1 0 0 0,-1-1 0 0 0,0 0 0 0 0,0 1 0 0 0,0-1-1 0 0,-1 0 1 0 0,1-3-30 0 0,0-6 141 0 0,1 5-100 0 0,0-1 0 0 0,0 1 0 0 0,-1-1 1 0 0,0 0-1 0 0,-1 1 0 0 0,0-1 0 0 0,0 0 0 0 0,-1 0 0 0 0,0 1 0 0 0,0-1 0 0 0,-1 1 0 0 0,0-1 0 0 0,-1 1 0 0 0,0-1 0 0 0,0 1 0 0 0,-1 0 0 0 0,1 1 0 0 0,-2-1 0 0 0,1 1 0 0 0,-1-1 0 0 0,-2 0-41 0 0,6 6-32 0 0,-1 1-1 0 0,1 0 1 0 0,0-1 0 0 0,-1 1-1 0 0,1 0 1 0 0,-1 0 0 0 0,1 0 0 0 0,-1 1-1 0 0,0-1 1 0 0,1 0 0 0 0,-1 0-1 0 0,0 1 1 0 0,0-1 0 0 0,1 1 0 0 0,-1 0-1 0 0,0-1 1 0 0,0 1 0 0 0,0 0-1 0 0,0 0 1 0 0,1 0 0 0 0,-1 0-1 0 0,0 0 1 0 0,0 1 0 0 0,0-1 0 0 0,0 1-1 0 0,1-1 1 0 0,-1 1 0 0 0,0 0-1 0 0,1-1 1 0 0,-1 1 0 0 0,0 0 0 0 0,1 0-1 0 0,-1 0 1 0 0,1 0 0 0 0,-1 0-1 0 0,1 1 1 0 0,0-1 0 0 0,-1 0-1 0 0,1 1 1 0 0,0-1 0 0 0,-1 2 32 0 0,-35 68-1922 0 0,32-53 1776 0 0,0 0 0 0 0,1 0-1 0 0,1 0 1 0 0,0 1 0 0 0,2-1 0 0 0,0 1 0 0 0,1 0 0 0 0,1-1 0 0 0,1 1 146 0 0,-2-13 16 0 0,1 0 0 0 0,0 0 0 0 0,1 0 0 0 0,0 0 0 0 0,0 0 0 0 0,0 0 0 0 0,0 0 0 0 0,1-1 0 0 0,0 1 0 0 0,0-1 0 0 0,1 0 0 0 0,-1 0 0 0 0,1 0 0 0 0,0 0 0 0 0,1 0 0 0 0,-1-1 0 0 0,1 0 0 0 0,0 0 0 0 0,0 0 0 0 0,0-1 0 0 0,0 0 0 0 0,0 0 0 0 0,1 0 0 0 0,0 0 0 0 0,-1-1 0 0 0,1 0 0 0 0,0 0 0 0 0,4 0-16 0 0,-1-1 103 0 0,0 0-1 0 0,0 0 1 0 0,-1-1 0 0 0,1 0-1 0 0,0-1 1 0 0,0 1 0 0 0,0-2-1 0 0,-1 0 1 0 0,1 0 0 0 0,-1 0-1 0 0,1-1 1 0 0,-1 0 0 0 0,0-1-1 0 0,0 0 1 0 0,0 0 0 0 0,-1 0-1 0 0,1-1 1 0 0,-1 0-1 0 0,0-1 1 0 0,2-2-103 0 0,119-136 1380 0 0,-99 106-1308 0 0,-1-2 0 0 0,-2-1 1 0 0,-2-1-1 0 0,-2-1 0 0 0,-2-1 1 0 0,-1-1-1 0 0,-3 0 0 0 0,-1-2 1 0 0,-3 1-1 0 0,-2-2 0 0 0,-2 1 1 0 0,-1-2-1 0 0,-2-33-72 0 0,-4 64-18 0 0,-1 0 1 0 0,0 0-1 0 0,-2 0 1 0 0,0 0-1 0 0,-1 0 1 0 0,-1 0-1 0 0,0 0 1 0 0,-2 1-1 0 0,0 0 1 0 0,-1 0-1 0 0,0 1 1 0 0,-1-1-1 0 0,-1 2 1 0 0,-1-1-1 0 0,-2 0 18 0 0,11 14 13 0 0,0 0 0 0 0,0 0 0 0 0,0 0 0 0 0,0 1 0 0 0,0-1 0 0 0,-1 1 0 0 0,1-1 0 0 0,-1 1 0 0 0,1-1 0 0 0,-1 1 0 0 0,0 0 0 0 0,1 0 0 0 0,-1 0 0 0 0,0 0 0 0 0,0 0 0 0 0,0 0 0 0 0,0 0 0 0 0,0 1 0 0 0,0-1 0 0 0,0 1 0 0 0,0-1 0 0 0,0 1 0 0 0,0 0 0 0 0,0 0 0 0 0,0 0 0 0 0,0 0 0 0 0,0 0 0 0 0,0 0 0 0 0,0 1 0 0 0,0-1 0 0 0,0 1 0 0 0,0-1 0 0 0,0 1 0 0 0,0 0 0 0 0,0 0 0 0 0,0-1 0 0 0,0 2 0 0 0,1-1 0 0 0,-1 0 0 0 0,0 0 0 0 0,1 0 0 0 0,-1 1 0 0 0,1-1 0 0 0,-1 1 0 0 0,1-1 0 0 0,0 1 0 0 0,0 0 0 0 0,-1-1 0 0 0,1 1 0 0 0,0 1-13 0 0,-4 17-14 0 0,1 2-1 0 0,1-1 1 0 0,1 0 0 0 0,1 0 0 0 0,1 1 0 0 0,1-1 0 0 0,0 1-1 0 0,2-1 1 0 0,1 0 0 0 0,0 0 0 0 0,1 0 0 0 0,2-1 0 0 0,2 6 14 0 0,20 46 135 0 0,3-2 0 0 0,3-1 1 0 0,37 53-136 0 0,-60-101 2 0 0,142 251-442 0 0,-146-263 182 0 0,-7-7-3673 0 0,0-2-4112 0 0,-1-3 2983 0 0</inkml:trace>
  <inkml:trace contextRef="#ctx0" brushRef="#br0" timeOffset="6254.142">1224 2710 7346 0 0,'0'0'496'0'0,"0"0"-322"0"0,0 0 109 0 0,0 0 379 0 0,0 0 312 0 0,0 0 143 0 0,0 0 30 0 0,35-26 1 0 0,109-81-92 0 0,-20 0 888 0 0,22-53-1443 0 0,-106 101-3269 0 0,-7-4-4389 0 0,-30 51 234 0 0</inkml:trace>
  <inkml:trace contextRef="#ctx0" brushRef="#br0" timeOffset="6634.049">1731 2054 3545 0 0,'0'0'1244'0'0,"0"0"-691"0"0,0 0-30 0 0,0 0 203 0 0,7 33 261 0 0,24 104 258 0 0,9 33 2728 0 0,-30-128-3367 0 0,1 0 0 0 0,3 0 0 0 0,2-1-1 0 0,1-1 1 0 0,2-1 0 0 0,2 0 0 0 0,15 20-606 0 0,-36-57 45 0 0,1-1 1 0 0,0 1-1 0 0,0 0 1 0 0,-1-1-1 0 0,1 1 1 0 0,0-1-1 0 0,0 1 0 0 0,1-1 1 0 0,-1 1-1 0 0,0-1 1 0 0,0 0-1 0 0,1 0 1 0 0,-1 0-1 0 0,1 1 0 0 0,-1-1 1 0 0,1-1-1 0 0,-1 1 1 0 0,1 0-1 0 0,0 0 1 0 0,-1-1-1 0 0,1 1 0 0 0,0 0 1 0 0,0-1-1 0 0,-1 0 1 0 0,1 1-1 0 0,0-1 1 0 0,0 0-1 0 0,0 0 0 0 0,-1 0 1 0 0,1 0-1 0 0,0 0 1 0 0,0-1-1 0 0,0 1 1 0 0,-1-1-1 0 0,1 1 0 0 0,0-1 1 0 0,-1 1-1 0 0,1-1 1 0 0,0 0-1 0 0,-1 0 1 0 0,1 0-1 0 0,-1 0 0 0 0,1 0 1 0 0,-1 0-1 0 0,1 0 1 0 0,-1 0-1 0 0,1-1-45 0 0,56-141 1864 0 0,30-62-1626 0 0,-88 205-240 0 0,0-1 1 0 0,0 0-1 0 0,1 0 1 0 0,-1 0-1 0 0,0 0 1 0 0,1 0-1 0 0,-1 1 1 0 0,0-1-1 0 0,1 0 1 0 0,-1 0-1 0 0,1 1 1 0 0,0-1-1 0 0,-1 0 1 0 0,1 1-1 0 0,-1-1 1 0 0,1 0-1 0 0,0 1 1 0 0,0-1-1 0 0,-1 1 1 0 0,1-1-1 0 0,0 1 1 0 0,0 0-1 0 0,0-1 1 0 0,-1 1-1 0 0,1 0 1 0 0,0-1-1 0 0,0 1 1 0 0,0 0-1 0 0,0 0 1 0 0,0 0 0 0 0,0 0-1 0 0,0 0 1 0 0,-1 0-1 0 0,1 0 1 0 0,0 0-1 0 0,0 0 1 0 0,0 0-1 0 0,0 1 1 0 0,0-1-1 0 0,0 0 1 0 0,-1 0-1 0 0,1 1 1 0 0,0-1-1 0 0,0 1 1 0 0,0-1-1 0 0,-1 1 1 0 0,1-1-1 0 0,0 1 1 0 0,-1-1-1 0 0,1 1 1 0 0,0 0-1 0 0,-1-1 1 0 0,1 1-1 0 0,-1 0 1 0 0,1 0 1 0 0,28 53-109 0 0,-22-40 102 0 0,-3-4-31 0 0,1 0-1 0 0,1-1 0 0 0,-1 1 0 0 0,1-1 0 0 0,1-1 0 0 0,0 1 0 0 0,0-1 0 0 0,1 0 0 0 0,0-1 0 0 0,0 0 0 0 0,2 1 39 0 0,37-6-4093 0 0,-21-17-6354 0 0,-21 10 4339 0 0</inkml:trace>
  <inkml:trace contextRef="#ctx0" brushRef="#br0" timeOffset="6937.079">2539 2139 8978 0 0,'0'0'209'0'0,"0"0"-125"0"0,0 0-17 0 0,0 0 110 0 0,0 0 105 0 0,0 0 67 0 0,0 0 34 0 0,0 0-46 0 0,-10 34-91 0 0,-27 108-98 0 0,33-79 3 0 0,8-56-120 0 0,-2-3 82 0 0,-1-1-1 0 0,1 0 0 0 0,-1 1 0 0 0,1-1 0 0 0,0 0 1 0 0,1 0-1 0 0,-1 0 0 0 0,0-1 0 0 0,1 1 1 0 0,-1 0-1 0 0,1-1 0 0 0,0 0 0 0 0,0 1 0 0 0,0-1 1 0 0,0 0-1 0 0,0-1 0 0 0,0 1 0 0 0,1 0 0 0 0,-1-1 1 0 0,1 0-1 0 0,-1 0 0 0 0,1 0 0 0 0,-1 0 0 0 0,1 0 1 0 0,0-1-1 0 0,-1 0 0 0 0,1 0 0 0 0,0 0 1 0 0,-1 0-1 0 0,1 0 0 0 0,0-1 0 0 0,-1 1 0 0 0,1-1 1 0 0,-1 0-1 0 0,1 0 0 0 0,-1-1 0 0 0,1 1 0 0 0,-1-1 1 0 0,0 1-1 0 0,0-1 0 0 0,0 0 0 0 0,0 0 0 0 0,1-1-112 0 0,5-9 270 0 0,1-1 0 0 0,-2 0-1 0 0,0 0 1 0 0,0-1-1 0 0,-1 0 1 0 0,-1 0 0 0 0,0-1-1 0 0,-1 1 1 0 0,-1-1-1 0 0,0-1 1 0 0,-1 1-1 0 0,-1 0 1 0 0,0-1 0 0 0,-1-10-270 0 0,0 15-38 0 0,1 4-102 0 0,-1 1 0 0 0,-1-1 0 0 0,1 1-1 0 0,-1-1 1 0 0,0 1 0 0 0,0-1 0 0 0,-1 1 0 0 0,0-1 0 0 0,0 1 0 0 0,0 0 0 0 0,-1-1 0 0 0,0 1 0 0 0,0 0 0 0 0,-1 0 0 0 0,0 0 0 0 0,0 0-1 0 0,0 1 1 0 0,-4-6 140 0 0,-21 3-4644 0 0,7 12-3681 0 0,12 0 3812 0 0</inkml:trace>
  <inkml:trace contextRef="#ctx0" brushRef="#br0" timeOffset="7431.977">2918 1918 6129 0 0,'0'0'1091'0'0,"0"0"-208"0"0,0 0-192 0 0,0 0-227 0 0,0 0-216 0 0,0 0-105 0 0,0 0-17 0 0,0 0 10 0 0,0 0-46 0 0,0 0-49 0 0,0 0-13 0 0,-9 33-13 0 0,-27 104 7 0 0,35-135-17 0 0,0 0-1 0 0,-1 1 1 0 0,1 0-1 0 0,0-1 1 0 0,0 1-1 0 0,0 0 1 0 0,0-1-1 0 0,1 1 1 0 0,-1 0-1 0 0,1 0 1 0 0,-1-1-1 0 0,1 1 1 0 0,0 0-1 0 0,0 0 1 0 0,1 0-1 0 0,-1 0 1 0 0,0-1-1 0 0,1 1 1 0 0,0 0-1 0 0,0 0 1 0 0,0-1-1 0 0,0 1 1 0 0,0 0-1 0 0,0-1 1 0 0,1 1-1 0 0,0 1-4 0 0,4 2 25 0 0,-3-2 21 0 0,0-1 0 0 0,0 0 0 0 0,0 1-1 0 0,1-1 1 0 0,-1-1 0 0 0,1 1 0 0 0,0 0 0 0 0,0-1 0 0 0,0 0 0 0 0,0 0 0 0 0,0 0-1 0 0,0 0 1 0 0,1-1 0 0 0,-1 1 0 0 0,1-1 0 0 0,2 0-46 0 0,-2 0 246 0 0,-1-1 0 0 0,1 0 1 0 0,0 0-1 0 0,0 0 0 0 0,0-1 0 0 0,0 1 1 0 0,0-1-1 0 0,0-1 0 0 0,-1 1 0 0 0,1-1 0 0 0,0 1 1 0 0,-1-1-1 0 0,1 0 0 0 0,-1-1 0 0 0,0 1 1 0 0,0-1-1 0 0,0 0 0 0 0,0 0 0 0 0,0 0 1 0 0,-1-1-1 0 0,1 1 0 0 0,-1-1 0 0 0,1-1-246 0 0,12-21 393 0 0,0-2 0 0 0,-2 0 0 0 0,-1-1-1 0 0,-2 0 1 0 0,0-1 0 0 0,-2 0 0 0 0,-2 0-1 0 0,0-1 1 0 0,-2-5-393 0 0,-2 23 57 0 0,4-20-81 0 0,-2-1 0 0 0,-1 0 0 0 0,-2 0 0 0 0,-1 0 1 0 0,-2-1-1 0 0,-2-9 24 0 0,2 29-134 0 0,-1 1-1 0 0,-1-1 1 0 0,0 1 0 0 0,-1-1-1 0 0,0 1 1 0 0,-2 0 0 0 0,1 1-1 0 0,-2-1 1 0 0,0 1 0 0 0,0 0-1 0 0,-1 1 1 0 0,-1 0 0 0 0,0 0-1 0 0,0 1 1 0 0,-10-8 134 0 0,16 16-48 0 0,0 0 1 0 0,0 0-1 0 0,0 1 1 0 0,0 0-1 0 0,0-1 0 0 0,-1 1 1 0 0,1 0-1 0 0,-1 1 1 0 0,0-1-1 0 0,0 1 0 0 0,1 0 1 0 0,-1-1-1 0 0,0 2 1 0 0,0-1-1 0 0,0 0 0 0 0,0 1 1 0 0,0 0-1 0 0,0 0 1 0 0,0 0-1 0 0,0 0 1 0 0,0 1-1 0 0,0-1 0 0 0,0 1 1 0 0,0 0-1 0 0,0 0 1 0 0,0 1-1 0 0,1-1 0 0 0,-1 1 1 0 0,0 0-1 0 0,1 0 1 0 0,-1 0-1 0 0,1 0 1 0 0,0 1-1 0 0,0-1 0 0 0,0 1 1 0 0,0 0-1 0 0,0 0 1 0 0,1 0-1 0 0,-1 0 0 0 0,1 0 1 0 0,-2 3 47 0 0,-3 8 35 0 0,1-1 0 0 0,0 1 0 0 0,1 0 0 0 0,0 0 0 0 0,1 1 0 0 0,1-1 0 0 0,0 1 0 0 0,1 0 0 0 0,1 0 0 0 0,0 0 0 0 0,1 0 0 0 0,1-1 0 0 0,0 1 0 0 0,1 0 0 0 0,0 0 0 0 0,1 0 0 0 0,1-1 0 0 0,1 0 1 0 0,0 0-1 0 0,0 0 0 0 0,2 0 0 0 0,0-1 0 0 0,0 0 0 0 0,1 0 0 0 0,0-1 0 0 0,1 0 0 0 0,1-1 0 0 0,0 0 0 0 0,1 0 0 0 0,0-1 0 0 0,0 0 0 0 0,1-1 0 0 0,7 4-35 0 0,-9-5-10 0 0,0-1 0 0 0,0-1-1 0 0,1 1 1 0 0,0-2 0 0 0,0 0 0 0 0,1 0-1 0 0,0-1 1 0 0,0 0 0 0 0,0-1 0 0 0,0 0 0 0 0,0-1-1 0 0,0 0 1 0 0,1-1 0 0 0,-1-1 0 0 0,1 0-1 0 0,-1 0 1 0 0,0-2 0 0 0,1 1 0 0 0,-1-1 0 0 0,0-1-1 0 0,0 0 1 0 0,0-1 0 0 0,0 0 0 0 0,6-5 10 0 0,37-33-3588 0 0,-25 8-3455 0 0,-19 18 634 0 0</inkml:trace>
  <inkml:trace contextRef="#ctx0" brushRef="#br0" timeOffset="7755.86">3601 1322 12523 0 0,'0'0'891'0'0,"0"0"-125"0"0,0 0-61 0 0,0 0-44 0 0,0 0-60 0 0,0 0-87 0 0,0 0-77 0 0,0 0-45 0 0,0 0-120 0 0,0 0-105 0 0,0 0-81 0 0,-19 30-102 0 0,-57 94-42 0 0,58-79-67 0 0,23-42 122 0 0,-1 0 1 0 0,1 0-1 0 0,-1 0 0 0 0,1-1 1 0 0,0 1-1 0 0,0-1 0 0 0,0 0 1 0 0,0-1-1 0 0,0 1 1 0 0,1-1-1 0 0,-1 0 0 0 0,0 0 1 0 0,1-1-1 0 0,-1 1 1 0 0,1-1-1 0 0,-1-1 0 0 0,1 1 1 0 0,-1-1-1 0 0,1 0 3 0 0,23 2 71 0 0,-15-1-16 0 0,-1 1 1 0 0,0 1-1 0 0,0 0 1 0 0,0 1-1 0 0,0 0 0 0 0,0 1 1 0 0,-1 1-1 0 0,9 4-55 0 0,-17-5 104 0 0,-1 1 1 0 0,0-1-1 0 0,0 1 0 0 0,-1 0 1 0 0,1 0-1 0 0,-1 0 0 0 0,0 0 0 0 0,-1 0 1 0 0,1 1-1 0 0,-1-1 0 0 0,0 0 1 0 0,0 1-1 0 0,-1-1 0 0 0,0 1 1 0 0,0-1-1 0 0,0 1 0 0 0,0-1 1 0 0,-1 1-1 0 0,0-1 0 0 0,0 0 1 0 0,-1 1-1 0 0,1-1 0 0 0,-1 0 1 0 0,0 0-1 0 0,0 0 0 0 0,-1 0 1 0 0,0 0-1 0 0,0-1 0 0 0,0 1 1 0 0,0-1-1 0 0,-1 1-104 0 0,-81 93-1174 0 0,63-81-2772 0 0,-1-3-3458 0 0,16-11-1586 0 0</inkml:trace>
  <inkml:trace contextRef="#ctx0" brushRef="#br0" timeOffset="11640.038">436 5423 2729 0 0,'0'0'210'0'0,"0"0"-336"0"0,0 0 160 0 0,0 0 604 0 0,0 0 666 0 0,0 0 387 0 0,0 0 139 0 0,0 0-50 0 0,0 0-135 0 0,0 0-173 0 0,0 0-201 0 0,15-17-182 0 0,43-59-158 0 0,-22 7 670 0 0,3-25 22 0 0,-4-1 0 0 0,18-80-1623 0 0,-38 120 144 0 0,-2 0 0 0 0,-3-1 0 0 0,-2-1 1 0 0,-2 1-1 0 0,-3-1 0 0 0,-3-9-144 0 0,0 65-16 0 0,1-1 0 0 0,-1 0-1 0 0,0 1 1 0 0,0-1 0 0 0,0 0 0 0 0,0 0-1 0 0,0 0 1 0 0,0 1 0 0 0,0-1 0 0 0,-1 0-1 0 0,1 0 1 0 0,-1 1 0 0 0,1-1 0 0 0,-1 0-1 0 0,1 1 1 0 0,-1-1 0 0 0,0 1 0 0 0,0-1-1 0 0,0 1 1 0 0,0-1 0 0 0,0 1 0 0 0,0 0-1 0 0,-1-1 1 0 0,1 1 0 0 0,0 0-1 0 0,-1 0 1 0 0,1 0 0 0 0,0 0 0 0 0,-1 0-1 0 0,0 0 1 0 0,1 0 0 0 0,-1 1 0 0 0,1-1-1 0 0,-1 0 1 0 0,0 1 0 0 0,0-1 0 0 0,1 1-1 0 0,-1 0 1 0 0,0 0 0 0 0,0 0 0 0 0,1 0-1 0 0,-1 0 1 0 0,0 0 0 0 0,0 0 0 0 0,1 0-1 0 0,-1 1 1 0 0,0-1 0 0 0,1 0 0 0 0,-1 1-1 0 0,0 0 1 0 0,1-1 0 0 0,-1 1 0 0 0,0 0-1 0 0,1 0 1 0 0,-1 0 0 0 0,1 0 0 0 0,0 0-1 0 0,-1 0 1 0 0,1 1 0 0 0,0-1 0 0 0,0 0-1 0 0,0 1 1 0 0,0-1 0 0 0,-1 1 16 0 0,-10 13-113 0 0,0 1 1 0 0,1 0-1 0 0,1 0 0 0 0,0 1 1 0 0,1 1-1 0 0,1 0 1 0 0,1 0-1 0 0,0 0 0 0 0,1 1 1 0 0,2 0-1 0 0,0 0 1 0 0,0 0-1 0 0,2 0 1 0 0,0 8 112 0 0,2-24-14 0 0,0-1 0 0 0,0 1 1 0 0,1 0-1 0 0,-1 0 1 0 0,1-1-1 0 0,-1 1 1 0 0,1 0-1 0 0,0-1 0 0 0,0 1 1 0 0,0 0-1 0 0,1-1 1 0 0,-1 0-1 0 0,0 1 1 0 0,1-1-1 0 0,0 0 0 0 0,0 0 1 0 0,-1 1-1 0 0,1-1 1 0 0,0-1-1 0 0,0 1 1 0 0,1 0-1 0 0,-1 0 1 0 0,0-1-1 0 0,1 0 0 0 0,-1 1 1 0 0,1-1-1 0 0,-1 0 1 0 0,1 0-1 0 0,-1 0 1 0 0,1 0-1 0 0,0-1 0 0 0,0 1 1 0 0,-1-1-1 0 0,1 0 1 0 0,0 1-1 0 0,0-1 14 0 0,6 0 28 0 0,1 0-1 0 0,-1 0 0 0 0,0-1 1 0 0,0 0-1 0 0,0 0 0 0 0,0-1 1 0 0,0 0-1 0 0,0-1 0 0 0,0 0 1 0 0,7-3-28 0 0,270-150 760 0 0,-283 154-748 0 0,-1 1 0 0 0,0 0 0 0 0,1-1 0 0 0,-1 1 0 0 0,1 0 0 0 0,-1 0 0 0 0,1 1 0 0 0,0-1 0 0 0,-1 1 0 0 0,1-1 0 0 0,0 1 0 0 0,0 0 0 0 0,-1 0 0 0 0,1 0 1 0 0,0 0-1 0 0,-1 0 0 0 0,1 1 0 0 0,0-1 0 0 0,-1 1 0 0 0,1 0 0 0 0,-1 0 0 0 0,1 0 0 0 0,-1 0 0 0 0,1 0 0 0 0,-1 0 0 0 0,0 1 0 0 0,1-1 0 0 0,-1 1 0 0 0,0 0 0 0 0,0 0 0 0 0,0-1 0 0 0,0 1 0 0 0,0 1 0 0 0,-1-1 0 0 0,1 0 0 0 0,-1 0 0 0 0,1 0 0 0 0,-1 1 0 0 0,0-1 0 0 0,1 2-12 0 0,6 146 595 0 0,-6-32-540 0 0,-2-117-114 0 0,1 1-1 0 0,-1 0 1 0 0,0 0 0 0 0,1 0 0 0 0,-1-1 0 0 0,1 1 0 0 0,0 0-1 0 0,0-1 1 0 0,-1 1 0 0 0,1 0 0 0 0,0-1 0 0 0,0 1-1 0 0,1-1 1 0 0,-1 1 0 0 0,0-1 0 0 0,0 0 0 0 0,1 0-1 0 0,-1 1 1 0 0,1-1 0 0 0,-1 0 0 0 0,1 0 0 0 0,-1 0-1 0 0,1-1 1 0 0,-1 1 0 0 0,1 0 0 0 0,0-1 0 0 0,0 1-1 0 0,-1-1 1 0 0,1 1 0 0 0,0-1 0 0 0,0 0 0 0 0,0 1-1 0 0,0-1 1 0 0,-1 0 0 0 0,1-1 0 0 0,0 1 0 0 0,0 0-1 0 0,0 0 1 0 0,0-1 59 0 0,45-17-10571 0 0,-41 14 2181 0 0</inkml:trace>
  <inkml:trace contextRef="#ctx0" brushRef="#br0" timeOffset="11878.035">1443 4562 9018 0 0,'0'0'3577'0'0,"0"0"-3801"0"0,0 0-184 0 0,0 0 200 0 0,0 0 272 0 0,0 0 112 0 0,0 0-24 0 0,0 0-64 0 0,0 0-128 0 0,0 0-160 0 0,-38 188-153 0 0,40-185-175 0 0,5 1-176 0 0,-2-4-280 0 0,-1 0-400 0 0,0 0-841 0 0,1-4-1199 0 0,-1-3 1031 0 0</inkml:trace>
  <inkml:trace contextRef="#ctx0" brushRef="#br0" timeOffset="12053.287">1151 4171 18268 0 0,'0'0'-120'0'0,"0"0"-608"0"0,0 0-617 0 0,0 0-303 0 0,0 0 144 0 0,0 0 328 0 0,0 0 383 0 0,0 0-87 0 0,0 0-952 0 0,0 0-1841 0 0,0 0-896 0 0</inkml:trace>
  <inkml:trace contextRef="#ctx0" brushRef="#br0" timeOffset="12609.971">1824 4098 9714 0 0,'0'0'1244'0'0,"0"0"-130"0"0,0 0-105 0 0,0 0-40 0 0,0 0-104 0 0,0 0-145 0 0,0 0-48 0 0,0 0-90 0 0,0 0-146 0 0,0 0-139 0 0,0 0-118 0 0,-29 34-78 0 0,-89 108-67 0 0,73-71-45 0 0,42-57-5 0 0,0-8-21 0 0,0 0 0 0 0,1 0 0 0 0,0 0 0 0 0,0 1 1 0 0,0-1-1 0 0,1 1 0 0 0,0 0 0 0 0,0-1 0 0 0,0 1 0 0 0,1 0 0 0 0,0-1 0 0 0,1 1 0 0 0,-1 0 0 0 0,1-1 0 0 0,1 1 0 0 0,-1-1 0 0 0,1 1 0 0 0,0-1 0 0 0,1 1 1 0 0,-1-1-1 0 0,1 0 0 0 0,0 0 0 0 0,1-1 0 0 0,0 1 0 0 0,0-1 0 0 0,2 4 37 0 0,-2-7 29 0 0,-1 0 1 0 0,0 0-1 0 0,1 0 0 0 0,-1 0 1 0 0,1 0-1 0 0,0-1 1 0 0,0 0-1 0 0,-1 1 0 0 0,1-1 1 0 0,0-1-1 0 0,0 1 0 0 0,0-1 1 0 0,0 1-1 0 0,0-1 1 0 0,0 0-1 0 0,0-1 0 0 0,0 1 1 0 0,0-1-1 0 0,0 1 0 0 0,0-1 1 0 0,0-1-1 0 0,-1 1 1 0 0,1 0-1 0 0,0-1 0 0 0,-1 0 1 0 0,1 0-1 0 0,-1 0 0 0 0,1 0 1 0 0,-1 0-1 0 0,0-1 0 0 0,0 1 1 0 0,0-1-1 0 0,0 0 1 0 0,-1 0-1 0 0,1 0 0 0 0,-1 0 1 0 0,0-1-1 0 0,1 1 0 0 0,-2-1 1 0 0,3-3-30 0 0,27-44 385 0 0,-3-1 0 0 0,-2-2-1 0 0,10-30-384 0 0,57-114 106 0 0,-93 197-120 0 0,0 0 0 0 0,0 1-1 0 0,0-1 1 0 0,1 0 0 0 0,-1 1-1 0 0,0-1 1 0 0,0 0 0 0 0,1 0-1 0 0,-1 1 1 0 0,0-1 0 0 0,1 1-1 0 0,-1-1 1 0 0,1 0 0 0 0,-1 1-1 0 0,1-1 1 0 0,-1 1 0 0 0,1-1-1 0 0,-1 1 1 0 0,1-1 0 0 0,0 1-1 0 0,-1-1 1 0 0,1 1 0 0 0,0 0-1 0 0,-1-1 1 0 0,1 1 0 0 0,0 0 0 0 0,-1 0-1 0 0,1-1 1 0 0,0 1 0 0 0,0 0-1 0 0,-1 0 1 0 0,1 0 0 0 0,0 0-1 0 0,0 0 1 0 0,-1 0 0 0 0,1 0-1 0 0,0 0 1 0 0,-1 0 0 0 0,1 0-1 0 0,0 1 1 0 0,0-1 0 0 0,-1 0-1 0 0,1 0 1 0 0,0 1 0 0 0,-1-1-1 0 0,1 1 1 0 0,0-1 0 0 0,-1 0-1 0 0,1 1 1 0 0,-1-1 0 0 0,1 1 0 0 0,-1-1-1 0 0,1 1 1 0 0,-1-1 0 0 0,1 1-1 0 0,-1 0 1 0 0,1 0 14 0 0,65 183-59 0 0,69 197-233 0 0,-121-342 277 0 0,-2 0 0 0 0,-2 1 0 0 0,-1 0 0 0 0,-2 1-1 0 0,-2 0 1 0 0,-2 0 0 0 0,-2 0 0 0 0,-2 20 15 0 0,0-44 73 0 0,-1-1 1 0 0,-1 1 0 0 0,0 0-1 0 0,-2-1 1 0 0,1 1 0 0 0,-2-1-1 0 0,0 0 1 0 0,-1-1-1 0 0,-1 0 1 0 0,-4 7-74 0 0,11-21 21 0 0,1 0 0 0 0,0 0 1 0 0,-1 0-1 0 0,1 0 0 0 0,-1 0 0 0 0,1-1 0 0 0,-1 1 0 0 0,1 0 0 0 0,-1 0 1 0 0,0 0-1 0 0,1 0 0 0 0,-1-1 0 0 0,0 1 0 0 0,0 0 0 0 0,1-1 1 0 0,-1 1-1 0 0,0 0 0 0 0,0-1 0 0 0,0 1 0 0 0,0-1 0 0 0,0 0 0 0 0,0 1 1 0 0,0-1-1 0 0,0 0 0 0 0,0 1 0 0 0,0-1 0 0 0,0 0 0 0 0,0 0 1 0 0,0 0-1 0 0,0 0 0 0 0,0 0 0 0 0,0 0 0 0 0,0 0 0 0 0,0 0 1 0 0,0-1-1 0 0,0 1 0 0 0,0 0 0 0 0,0 0 0 0 0,0-1 0 0 0,0 1 0 0 0,0-1 1 0 0,0 1-1 0 0,0-1 0 0 0,0 1 0 0 0,0-1 0 0 0,1 0 0 0 0,-1 1 1 0 0,0-1-1 0 0,0 0 0 0 0,1 0-21 0 0,-25-49 912 0 0,17 7-892 0 0,2-1-1 0 0,1 0 1 0 0,3 0 0 0 0,2-1 0 0 0,3-21-20 0 0,-2 11 1 0 0,17-144-616 0 0,-5 77-5022 0 0,-6 86-3224 0 0,-6 28 3072 0 0</inkml:trace>
  <inkml:trace contextRef="#ctx0" brushRef="#br0" timeOffset="12853.236">2366 4105 11466 0 0,'0'0'385'0'0,"0"0"-277"0"0,0 0-3 0 0,0 0 94 0 0,0 0-3 0 0,0 0-42 0 0,0 0-39 0 0,0 0-51 0 0,0 0-27 0 0,0 0-33 0 0,0 0-54 0 0,0 0-77 0 0,0 0-112 0 0,19 29-145 0 0,59 86-181 0 0,-54-88-363 0 0,-20-43-4364 0 0,-2 8 44 0 0</inkml:trace>
  <inkml:trace contextRef="#ctx0" brushRef="#br0" timeOffset="13012.489">2239 3638 0 0 0,'0'0'0'0'0</inkml:trace>
  <inkml:trace contextRef="#ctx0" brushRef="#br0" timeOffset="13415.081">2754 3649 11658 0 0,'0'0'873'0'0,"0"0"-153"0"0,0 0 0 0 0,0 0 25 0 0,0 0-91 0 0,0 0-205 0 0,0 0-150 0 0,0 0-98 0 0,0 0-100 0 0,-15 34-59 0 0,-47 108-35 0 0,46-71-67 0 0,17-58 33 0 0,-2-8 11 0 0,0-1-1 0 0,0 1 1 0 0,1 0 0 0 0,0 0-1 0 0,0 0 1 0 0,0 0 0 0 0,0 0-1 0 0,1-1 1 0 0,-1 1 0 0 0,1 0-1 0 0,1 0 1 0 0,-1-1 0 0 0,1 1-1 0 0,-1-1 1 0 0,1 1 0 0 0,1-1-1 0 0,-1 0 1 0 0,1 1 0 0 0,-1-1-1 0 0,1 0 1 0 0,0-1 0 0 0,1 1-1 0 0,-1-1 1 0 0,1 1 0 0 0,-1-1-1 0 0,1 0 1 0 0,0 0 0 0 0,0-1-1 0 0,0 1 1 0 0,1-1 0 0 0,-1 0-1 0 0,0 0 1 0 0,1 0 0 0 0,0-1-1 0 0,-1 1 1 0 0,3-1 16 0 0,-1 0 78 0 0,0-1 1 0 0,1 0-1 0 0,-1 0 0 0 0,0 0 1 0 0,0-1-1 0 0,1 0 0 0 0,-1 0 1 0 0,0-1-1 0 0,0 1 1 0 0,0-1-1 0 0,-1-1 0 0 0,1 1 1 0 0,0-1-1 0 0,-1 0 0 0 0,1 0 1 0 0,0-2-79 0 0,10-9 327 0 0,-1 0 1 0 0,-1-1-1 0 0,0 0 1 0 0,-1-1-1 0 0,-1-1 1 0 0,-1 0-1 0 0,0 0 1 0 0,-1-1-1 0 0,-1-1 1 0 0,0 0-1 0 0,-2 0 1 0 0,1-3-328 0 0,51-245 1404 0 0,-55 248-1478 0 0,-1 0-1 0 0,0 0 1 0 0,-1 0 0 0 0,-2-1-1 0 0,0 1 1 0 0,0 0 0 0 0,-2 0-1 0 0,-1 0 1 0 0,0 0 0 0 0,-1 0-1 0 0,-1 0 1 0 0,-1 1 0 0 0,0 0-1 0 0,-2 0 1 0 0,0 0 0 0 0,-1 1-1 0 0,0 1 1 0 0,-2-1 0 0 0,0 2-1 0 0,0-1 1 0 0,-2 1 0 0 0,0 1-1 0 0,-9-8 75 0 0,17 19-61 0 0,1-1 0 0 0,-1 1 0 0 0,0 0 0 0 0,0 1-1 0 0,0-1 1 0 0,0 1 0 0 0,0 0 0 0 0,0 0 0 0 0,-1 0 0 0 0,1 1-1 0 0,-1 0 1 0 0,1 0 0 0 0,-1 0 0 0 0,0 1 0 0 0,1 0-1 0 0,-1 0 1 0 0,1 0 0 0 0,-1 1 0 0 0,0-1 0 0 0,1 2-1 0 0,-1-1 1 0 0,1 0 0 0 0,0 1 0 0 0,-1 0 0 0 0,1 0-1 0 0,0 1 1 0 0,0 0 0 0 0,0-1 0 0 0,1 2 0 0 0,-1-1 0 0 0,1 0-1 0 0,0 1 1 0 0,-1 0 0 0 0,-1 3 61 0 0,-4 8-107 0 0,1-1 0 0 0,1 1 0 0 0,1 1 0 0 0,0-1 0 0 0,1 1 0 0 0,0 0 0 0 0,2 1 0 0 0,0-1 1 0 0,1 1-1 0 0,0 0 0 0 0,1 0 0 0 0,1 0 0 0 0,1 0 0 0 0,0 0 0 0 0,2 0 0 0 0,1 6 107 0 0,1-6 99 0 0,1 0 0 0 0,1 0 0 0 0,1-1 0 0 0,1 0 0 0 0,0 0 0 0 0,1 0 0 0 0,0-1 0 0 0,2-1 0 0 0,-1 0 0 0 0,2 0 0 0 0,0-1 1 0 0,0 0-1 0 0,1-1 0 0 0,1-1 0 0 0,0 0 0 0 0,1-1 0 0 0,0 0 0 0 0,0-2 0 0 0,1 1 0 0 0,0-2 0 0 0,0 0 0 0 0,1-1 0 0 0,0-1 0 0 0,0 0 0 0 0,0-1 0 0 0,2-1-99 0 0,16 5 232 0 0,1-2-1 0 0,0-1 0 0 0,0-2 1 0 0,0-1-1 0 0,0-2 0 0 0,6-2-231 0 0,17-12-738 0 0,-49-4-6927 0 0,-10 13-3000 0 0</inkml:trace>
  <inkml:trace contextRef="#ctx0" brushRef="#br0" timeOffset="13685.332">2196 3778 12555 0 0,'0'0'1176'0'0,"0"0"-608"0"0,0 0-232 0 0,0 0-120 0 0,0 0-56 0 0,0 0 8 0 0,0 0-24 0 0,0 0 56 0 0,0 0-88 0 0,0 0-120 0 0,0 0-208 0 0,0 0-480 0 0,0 0-992 0 0,76-34-2361 0 0,-69 34-4929 0 0</inkml:trace>
  <inkml:trace contextRef="#ctx0" brushRef="#br0" timeOffset="9860.99">4240 1071 3009 0 0,'0'0'356'0'0,"0"0"109"0"0,0 0 321 0 0,0 0 355 0 0,0 0 238 0 0,0 0 8 0 0,0 0-169 0 0,26-31-253 0 0,84-100-234 0 0,-48 36 215 0 0,-52 75-754 0 0,-1 0 1 0 0,0 0 0 0 0,-2 0-1 0 0,0-1 1 0 0,-1 0 0 0 0,-1-1 0 0 0,-1 1-1 0 0,-1-1 1 0 0,-2 0 0 0 0,1 0-1 0 0,-2 0 1 0 0,-2-13-193 0 0,2 32 45 0 0,0 1 0 0 0,-1-1-1 0 0,1 0 1 0 0,0 1 0 0 0,-1-1-1 0 0,0 1 1 0 0,1-1 0 0 0,-1 1 0 0 0,0 0-1 0 0,0-1 1 0 0,0 1 0 0 0,-1 0-1 0 0,1-1 1 0 0,-1 1 0 0 0,1 0 0 0 0,-1 0-1 0 0,1 0 1 0 0,-1 0 0 0 0,0 1-1 0 0,0-1 1 0 0,0 0 0 0 0,0 1 0 0 0,-1-1-1 0 0,1 1 1 0 0,0 0 0 0 0,0 0-1 0 0,-1 0 1 0 0,1 0 0 0 0,-1 0 0 0 0,1 0-1 0 0,-1 1 1 0 0,1-1 0 0 0,-1 1-1 0 0,1 0 1 0 0,-1-1 0 0 0,-2 2-45 0 0,-7 40-687 0 0,14-6 658 0 0,2 1 0 0 0,1 0 0 0 0,2-1 0 0 0,1 0 1 0 0,2-1-1 0 0,1 0 0 0 0,2 0 0 0 0,1-1 0 0 0,14 21 29 0 0,-17-28-3 0 0,9 17 12 0 0,21 46-9 0 0,-3 1 0 0 0,-4 1-1 0 0,-5 3 1 0 0,0 12 0 0 0,-19-59 63 0 0,-2 0 0 0 0,-2 1-1 0 0,-2 0 1 0 0,-3 0 0 0 0,-3 48-63 0 0,0-84 34 0 0,-1 1 1 0 0,0 0 0 0 0,-1 0-1 0 0,0-1 1 0 0,-1 0 0 0 0,0 0-1 0 0,-1 0 1 0 0,0-1-1 0 0,-1 0 1 0 0,0 0 0 0 0,-1 0-1 0 0,-4 4-34 0 0,8-9 47 0 0,-1-1-1 0 0,0 0 1 0 0,0 0-1 0 0,-1 0 0 0 0,1-1 1 0 0,-1 0-1 0 0,0 0 1 0 0,0 0-1 0 0,0-1 0 0 0,0 1 1 0 0,-1-2-1 0 0,0 1 1 0 0,1-1-1 0 0,-1 0 0 0 0,0 0 1 0 0,0-1-1 0 0,0 0 1 0 0,0 0-1 0 0,0 0 0 0 0,0-1 1 0 0,0 0-1 0 0,0-1 1 0 0,-4 0-47 0 0,6-2 4 0 0,1 0 1 0 0,-1 0-1 0 0,1-1 1 0 0,0 1 0 0 0,0-1-1 0 0,0 0 1 0 0,0 0-1 0 0,1 0 1 0 0,0 0-1 0 0,0-1 1 0 0,0 0 0 0 0,0 1-1 0 0,1-1 1 0 0,-1 0-1 0 0,1 0 1 0 0,1-1 0 0 0,-1 1-1 0 0,1 0 1 0 0,0 0-1 0 0,0-1 1 0 0,0 1-1 0 0,1-1 1 0 0,0-1-5 0 0,-4-24 53 0 0,3 1 1 0 0,0-1-1 0 0,2 0 0 0 0,1 1 1 0 0,2-1-1 0 0,1 1 0 0 0,1 0 1 0 0,1 0-1 0 0,6-12-53 0 0,10-22 8 0 0,3 1 0 0 0,3 1 0 0 0,2 1 0 0 0,3 2 0 0 0,18-22-8 0 0,-36 59-116 0 0,4-4-984 0 0,-10 8-5562 0 0,-9 17 2479 0 0,1 1-1541 0 0</inkml:trace>
  <inkml:trace contextRef="#ctx0" brushRef="#br0" timeOffset="10200.354">4976 884 4833 0 0,'0'0'1032'0'0,"0"0"-182"0"0,0 0 21 0 0,0 0 165 0 0,0 0 137 0 0,0 0-22 0 0,-18 36-140 0 0,-55 114-215 0 0,53-77-16 0 0,21-63-645 0 0,0-5-52 0 0,0 0 0 0 0,1-1-1 0 0,-1 1 1 0 0,1-1-1 0 0,0 1 1 0 0,0-1 0 0 0,0 1-1 0 0,0-1 1 0 0,1 0-1 0 0,0 0 1 0 0,0 0 0 0 0,0 0-1 0 0,0-1 1 0 0,1 1 0 0 0,-1-1-1 0 0,1 0 1 0 0,0 0-1 0 0,0 0 1 0 0,0-1 0 0 0,1 1-1 0 0,-1-1 1 0 0,0 0 0 0 0,1 0-1 0 0,-1-1 1 0 0,1 1-1 0 0,0-1 1 0 0,0 0 0 0 0,-1 0-1 0 0,1 0 1 0 0,0-1 0 0 0,0 0-1 0 0,0 0 1 0 0,0 0-1 0 0,0-1 1 0 0,-1 1 0 0 0,1-1-1 0 0,0 0 1 0 0,0 0 0 0 0,-1-1-1 0 0,1 0 1 0 0,-1 0-1 0 0,1 0 1 0 0,0 0-83 0 0,5-7 251 0 0,1 0 0 0 0,-1-1 0 0 0,-1 0-1 0 0,0-1 1 0 0,0 1 0 0 0,-1-2 0 0 0,-1 1 0 0 0,0-1 0 0 0,0 0-1 0 0,-1-1 1 0 0,-1 0 0 0 0,0 0 0 0 0,0 0 0 0 0,-2 0 0 0 0,0-1-1 0 0,0 1 1 0 0,-1-1 0 0 0,-1 0 0 0 0,0 1 0 0 0,-1-1 0 0 0,0 0-1 0 0,-1 0 1 0 0,-2-10-251 0 0,2 20 2 0 0,0-1 0 0 0,0 0 0 0 0,0 0 0 0 0,-1 1 0 0 0,1-1 0 0 0,-1 1 0 0 0,0-1 0 0 0,-1 1 0 0 0,1 0 0 0 0,-1-1 0 0 0,0 1 0 0 0,0 1 0 0 0,0-1 0 0 0,0 0 0 0 0,0 1 0 0 0,-1-1 0 0 0,-1 0-2 0 0,-49-16-3105 0 0,31 46-8504 0 0,20-16 6974 0 0,-3-2 960 0 0</inkml:trace>
  <inkml:trace contextRef="#ctx0" brushRef="#br0" timeOffset="10449.294">5403 1093 0 0 0,'0'0'2160'0'0,"0"0"574"0"0,0 0 466 0 0,0 0-129 0 0,0 0-574 0 0,0 0-648 0 0,0 0-548 0 0,0 0-275 0 0,0 0-108 0 0,0 0-90 0 0,0 0-78 0 0,-10-17-85 0 0,-34-58-78 0 0,37 62-451 0 0,0 0 0 0 0,1 0 0 0 0,0-1 0 0 0,1 0 0 0 0,1 0 0 0 0,0 0 0 0 0,1 0 0 0 0,0 0 0 0 0,1-1 0 0 0,1 0 0 0 0,0 1 0 0 0,1-1 0 0 0,1 0 0 0 0,0 1 0 0 0,2-7-136 0 0,-1 10-24 0 0,1-1 0 0 0,0 0 0 0 0,1 1 0 0 0,0-1 0 0 0,0 1 0 0 0,2 0 0 0 0,-1 1 0 0 0,1-1-1 0 0,1 1 1 0 0,2-3 24 0 0,57-46-2937 0 0,-37 48-1303 0 0,-10 7-3171 0 0,-9 4-1386 0 0</inkml:trace>
  <inkml:trace contextRef="#ctx0" brushRef="#br0" timeOffset="14898.548">3785 2632 7730 0 0,'0'0'821'0'0,"0"0"-223"0"0,0 0-141 0 0,0 0-28 0 0,0 0 37 0 0,0 0 15 0 0,0 0-13 0 0,0 0-11 0 0,0 0-32 0 0,0 0 2 0 0,0 0 9 0 0,0 0-33 0 0,0 0-34 0 0,9 27-29 0 0,31 88-37 0 0,66 150 976 0 0,-45-14-789 0 0,-45-155-289 0 0,6-141 829 0 0,23-65-657 0 0,4 2 0 0 0,48-77-373 0 0,0 42 149 0 0,-96 142-148 0 0,0 0-1 0 0,-1 0 0 0 0,1 0 0 0 0,-1 0 0 0 0,1 0 1 0 0,0 0-1 0 0,0 1 0 0 0,-1-1 0 0 0,1 0 1 0 0,0 0-1 0 0,0 1 0 0 0,0-1 0 0 0,0 0 1 0 0,0 1-1 0 0,0-1 0 0 0,0 1 0 0 0,0-1 1 0 0,0 1-1 0 0,0 0 0 0 0,0-1 0 0 0,0 1 0 0 0,1 0 1 0 0,-1 0-1 0 0,0 0 0 0 0,0 0 0 0 0,0 0 1 0 0,0 0-1 0 0,0 0 0 0 0,1 0 0 0 0,-1 0 1 0 0,0 0-1 0 0,0 1 0 0 0,0-1 0 0 0,0 1 0 0 0,0-1 1 0 0,0 0-1 0 0,0 1 0 0 0,0 0 0 0 0,0-1 1 0 0,0 1-1 0 0,0 0 0 0 0,0-1 0 0 0,0 1 1 0 0,-1 0-1 0 0,1 0 0 0 0,0 0 0 0 0,0 0 1 0 0,-1-1-1 0 0,1 1 0 0 0,-1 0 0 0 0,1 0 0 0 0,-1 1 1 0 0,1-1-1 0 0,-1 0 0 0 0,21 62 57 0 0,-16-33-3 0 0,-1 1 1 0 0,-2 0 0 0 0,-1 0-1 0 0,-1 0 1 0 0,-2 0 0 0 0,-1-1-1 0 0,-1 1 1 0 0,-2-1 0 0 0,-1 1-1 0 0,-2-2 1 0 0,0 1 0 0 0,-2-1-1 0 0,-4 6-54 0 0,-26 18-602 0 0,1-39-2614 0 0,1-29-9337 0 0,35 8 9639 0 0</inkml:trace>
  <inkml:trace contextRef="#ctx0" brushRef="#br0" timeOffset="15303.065">4707 2548 6873 0 0,'0'0'593'0'0,"0"0"-75"0"0,0 0 96 0 0,0 0 159 0 0,0 0 142 0 0,0 0 68 0 0,-18 35-8 0 0,-60 113-24 0 0,21-19 1084 0 0,54-122-2009 0 0,0 0 0 0 0,0 0 0 0 0,1 0-1 0 0,0 1 1 0 0,0-1 0 0 0,0 0 0 0 0,1 1 0 0 0,0 0 0 0 0,1-1 0 0 0,0 1 0 0 0,0-1-1 0 0,0 1 1 0 0,1 0 0 0 0,0-1 0 0 0,1 1 0 0 0,0-1 0 0 0,0 0 0 0 0,0 0-1 0 0,1 1 1 0 0,0-2 0 0 0,0 1 0 0 0,1 0 0 0 0,0-1 0 0 0,0 1 0 0 0,5 4-26 0 0,-5-9 55 0 0,0 0 0 0 0,1 0-1 0 0,-1-1 1 0 0,0 1 0 0 0,1-1 0 0 0,-1 0 0 0 0,1 0 0 0 0,-1-1 0 0 0,1 1 0 0 0,-1-1 0 0 0,1 0-1 0 0,-1-1 1 0 0,1 1 0 0 0,0-1 0 0 0,-1 1 0 0 0,1-2 0 0 0,-1 1 0 0 0,0 0 0 0 0,1-1 0 0 0,-1 0 0 0 0,0 1-1 0 0,0-2 1 0 0,0 1 0 0 0,0 0 0 0 0,-1-1 0 0 0,1 0 0 0 0,0 0 0 0 0,2-3-55 0 0,81-102 1731 0 0,-80 92-1581 0 0,0 1-1 0 0,0-2 0 0 0,-2 1 0 0 0,0-1 0 0 0,-1 1 0 0 0,0-1 0 0 0,-2 0 0 0 0,0-1 0 0 0,-1 1 0 0 0,0-9-149 0 0,-2 21-14 0 0,1 1-1 0 0,0-1 1 0 0,-1 1-1 0 0,0-1 1 0 0,0 1-1 0 0,-1 0 0 0 0,1-1 1 0 0,-1 1-1 0 0,0 0 1 0 0,0 0-1 0 0,0 0 0 0 0,0 0 1 0 0,-1 0-1 0 0,1 1 1 0 0,-1-1-1 0 0,0 1 1 0 0,-3-3 14 0 0,-28-6-2505 0 0,25 12 341 0 0,-4 6-5326 0 0,9-1-740 0 0</inkml:trace>
  <inkml:trace contextRef="#ctx0" brushRef="#br0" timeOffset="16198.444">5018 2515 1608 0 0,'0'0'1169'0'0,"0"0"-171"0"0,0 0-67 0 0,0 0 24 0 0,0 0-29 0 0,0 0-99 0 0,0 0-50 0 0,0 0-42 0 0,0 0-6 0 0,0 0-42 0 0,0 0-39 0 0,0 0-68 0 0,-16 21-90 0 0,-52 66-95 0 0,37-16 157 0 0,29-64-547 0 0,0 0 0 0 0,0 0 0 0 0,0 0 1 0 0,1 0-1 0 0,0 0 0 0 0,0 0 0 0 0,1 0 1 0 0,0 0-1 0 0,0 0 0 0 0,0 0 0 0 0,1 1 1 0 0,0-1-1 0 0,1 0 0 0 0,0 0 0 0 0,0-1 1 0 0,0 1-1 0 0,1 0 0 0 0,0-1 0 0 0,0 1 1 0 0,0-1-1 0 0,1 0 0 0 0,0 0 0 0 0,0 0 1 0 0,1-1-1 0 0,0 0 0 0 0,0 0 0 0 0,0 0 0 0 0,5 4-5 0 0,-7-8 89 0 0,1 1 0 0 0,-1-1 0 0 0,0 0 0 0 0,1-1-1 0 0,-1 1 1 0 0,1 0 0 0 0,-1-1 0 0 0,1 0-1 0 0,-1 0 1 0 0,1 0 0 0 0,-1 0 0 0 0,1 0-1 0 0,-1-1 1 0 0,0 0 0 0 0,1 0 0 0 0,-1 0 0 0 0,1 0-1 0 0,-1 0 1 0 0,0 0 0 0 0,0-1 0 0 0,0 0-1 0 0,0 0 1 0 0,0 0 0 0 0,0 0 0 0 0,0 0 0 0 0,-1 0-1 0 0,1-1 1 0 0,-1 1 0 0 0,0-1 0 0 0,1 0-89 0 0,56-91 2500 0 0,-58 92-2490 0 0,29-68 580 0 0,-4-2 0 0 0,-2-1 0 0 0,-4 0 0 0 0,6-48-590 0 0,-20 100-37 0 0,-2 0-1 0 0,0 0 1 0 0,-1-1-1 0 0,-1 0 1 0 0,-1 1-1 0 0,-1-1 1 0 0,-1 0-1 0 0,-1 0 1 0 0,-1 1-1 0 0,-1-1 1 0 0,0 1-1 0 0,-2 0 1 0 0,0 0-1 0 0,-2 1 1 0 0,0 0-1 0 0,-1 0 1 0 0,-5-6 37 0 0,12 23-31 0 0,1-1 0 0 0,-1 0 0 0 0,-1 1 1 0 0,1-1-1 0 0,0 1 0 0 0,-1 0 0 0 0,0 0 0 0 0,0 0 1 0 0,0 0-1 0 0,0 0 0 0 0,0 1 0 0 0,-1 0 1 0 0,1-1-1 0 0,-1 1 0 0 0,1 0 0 0 0,-1 0 0 0 0,0 1 1 0 0,0-1-1 0 0,0 1 0 0 0,0 0 0 0 0,0 0 1 0 0,0 0-1 0 0,0 1 0 0 0,0-1 0 0 0,0 1 0 0 0,0 0 1 0 0,0 0-1 0 0,0 1 0 0 0,0-1 0 0 0,0 1 1 0 0,-1 0-1 0 0,1 0 0 0 0,1 0 0 0 0,-1 0 0 0 0,0 1 1 0 0,0 0-1 0 0,0 0 0 0 0,1 0 0 0 0,-3 1 31 0 0,-4 10-97 0 0,0 0 0 0 0,2 0-1 0 0,0 1 1 0 0,0 0 0 0 0,1 0-1 0 0,1 1 1 0 0,0 0 0 0 0,1 0-1 0 0,1 0 1 0 0,0 1-1 0 0,1-1 1 0 0,-1 10 97 0 0,1-9 13 0 0,1 0 0 0 0,0 0 0 0 0,1 0 0 0 0,1 0 0 0 0,0 1 0 0 0,1-1 0 0 0,1 0 0 0 0,0 0 0 0 0,2 0 0 0 0,0-1 0 0 0,0 1 1 0 0,1-1-1 0 0,1 0 0 0 0,1 0 0 0 0,0-1 0 0 0,1 0 0 0 0,0 0 0 0 0,1 0 0 0 0,0-1 0 0 0,2-1 0 0 0,-1 0 0 0 0,4 2-13 0 0,0-1-6 0 0,2-1 0 0 0,0-1 0 0 0,0 0 0 0 0,1-1 0 0 0,0-1 0 0 0,1-1 0 0 0,0 0 0 0 0,0-1 0 0 0,0-1 0 0 0,1-1 0 0 0,0-1 0 0 0,0 0 0 0 0,1-1 0 0 0,-1-2 0 0 0,0 0 0 0 0,1 0 6 0 0,-12-15-11135 0 0,-6 13 4398 0 0</inkml:trace>
  <inkml:trace contextRef="#ctx0" brushRef="#br0" timeOffset="16452.548">5519 2250 10042 0 0,'0'0'2338'0'0,"0"0"-1687"0"0,0 0-371 0 0,0 0 175 0 0,0 0 137 0 0,0 0-27 0 0,0 0-143 0 0,0 0-104 0 0,0 0-136 0 0,0 0-89 0 0,4 25-40 0 0,9 78-85 0 0,-7-77-60 0 0,1-44-9991 0 0,-6 10 4299 0 0</inkml:trace>
  <inkml:trace contextRef="#ctx0" brushRef="#br0" timeOffset="16613.434">5440 1885 13067 0 0,'0'0'936'0'0,"0"0"-392"0"0,0 0-328 0 0,0 0-320 0 0,0 0-416 0 0,0 0-376 0 0,0 0-72 0 0,0 0 55 0 0,0 0 49 0 0,0 0-272 0 0,0 0-1393 0 0,0 0-4304 0 0</inkml:trace>
  <inkml:trace contextRef="#ctx0" brushRef="#br0" timeOffset="16917.593">5663 2172 2593 0 0,'0'0'789'0'0,"0"0"209"0"0,0 0 593 0 0,0 0 444 0 0,0 0 33 0 0,0 0-163 0 0,0 0-204 0 0,0 0-251 0 0,0 0-283 0 0,0 0-258 0 0,0 0-215 0 0,0 0-153 0 0,0 0-103 0 0,25-24-44 0 0,79-79-20 0 0,-66 44 134 0 0,-35 46-375 0 0,26-136 700 0 0,-30 147-849 0 0,1 1 0 0 0,-1-1 0 0 0,0 1 1 0 0,0-1-1 0 0,1 1 0 0 0,-1 0 1 0 0,0-1-1 0 0,0 1 0 0 0,0 0 1 0 0,0 0-1 0 0,0-1 0 0 0,-1 1 1 0 0,1 0-1 0 0,0 0 0 0 0,0 1 1 0 0,-1-1-1 0 0,1 0 0 0 0,-1 0 1 0 0,1 0-1 0 0,-1 1 0 0 0,1-1 1 0 0,-1 1-1 0 0,1-1 0 0 0,-1 1 1 0 0,1 0-1 0 0,-1 0 0 0 0,1-1 1 0 0,-1 1-1 0 0,0 0 0 0 0,1 1 1 0 0,-1-1-1 0 0,1 0 0 0 0,-1 0 1 0 0,0 1-1 0 0,1-1 0 0 0,-1 0 1 0 0,1 1-1 0 0,-1 0 0 0 0,1-1 1 0 0,-1 1-1 0 0,1 0 0 0 0,0 0 0 0 0,-1 0 1 0 0,1 0-1 0 0,0 0 0 0 0,0 0 1 0 0,0 0-1 0 0,0 0 0 0 0,0 0 1 0 0,0 1-1 0 0,0-1 0 0 0,0 0 1 0 0,0 1-1 0 0,0-1 0 0 0,1 1 1 0 0,-1-1-1 0 0,0 1 16 0 0,-11 13-130 0 0,0 1 0 0 0,1-1 1 0 0,1 2-1 0 0,0 0 0 0 0,1 0 0 0 0,1 1 1 0 0,1 0-1 0 0,1 0 0 0 0,0 0 0 0 0,1 1 1 0 0,1 0-1 0 0,1 0 0 0 0,0 1 0 0 0,2-1 1 0 0,0 0-1 0 0,1 1 0 0 0,1 3 130 0 0,1-19-8 0 0,-1 1 0 0 0,1 0 0 0 0,0-1 0 0 0,1 1 0 0 0,-1-1 0 0 0,1 1 0 0 0,0-1 0 0 0,0 0 0 0 0,0 0 0 0 0,1 0-1 0 0,-1-1 1 0 0,1 1 0 0 0,0-1 0 0 0,0 0 0 0 0,0 0 0 0 0,0 0 0 0 0,1-1 0 0 0,-1 1 0 0 0,1-1 0 0 0,-1 0 0 0 0,1-1 0 0 0,0 1 0 0 0,0-1 0 0 0,0 0 0 0 0,0 0-1 0 0,0 0 1 0 0,0 0 0 0 0,0-1 0 0 0,0 0 0 0 0,0 0 0 0 0,0-1 0 0 0,0 1 0 0 0,0-1 0 0 0,0 0 0 0 0,0-1 0 0 0,0 1 0 0 0,0-1 0 0 0,-1 0 0 0 0,1 0 0 0 0,0 0-1 0 0,1-2 9 0 0,13-9-508 0 0,-1-1-1 0 0,0 0 1 0 0,-1-1-1 0 0,-1-1 1 0 0,-1 0-1 0 0,0-2 1 0 0,10-14 508 0 0,45-79-11214 0 0,-60 92 8297 0 0</inkml:trace>
  <inkml:trace contextRef="#ctx0" brushRef="#br0" timeOffset="17183.654">6202 1543 6793 0 0,'0'0'1253'0'0,"0"0"-264"0"0,0 0 1 0 0,0 0 138 0 0,0 0 47 0 0,0 0-53 0 0,0 0-93 0 0,0 0-83 0 0,0 0-110 0 0,-13 32-135 0 0,-42 100-158 0 0,39-76 16 0 0,16-54-538 0 0,0 1 1 0 0,0-1-1 0 0,0 1 1 0 0,0-1 0 0 0,1 0-1 0 0,-1 1 1 0 0,1-1-1 0 0,0 0 1 0 0,0 0-1 0 0,0 1 1 0 0,0-1-1 0 0,0 0 1 0 0,0 0-1 0 0,0 0 1 0 0,1 0-1 0 0,-1 0 1 0 0,1 0 0 0 0,0-1-1 0 0,-1 1 1 0 0,1 0-1 0 0,0-1 1 0 0,0 0-1 0 0,0 1 1 0 0,0-1-1 0 0,0 0 1 0 0,0 0-1 0 0,0 0 1 0 0,1 0-1 0 0,-1 0 1 0 0,0 0 0 0 0,0-1-1 0 0,1 1 1 0 0,-1-1-1 0 0,1 0 1 0 0,-1 0-1 0 0,0 1 1 0 0,1-1-1 0 0,-1-1 1 0 0,1 1-1 0 0,1-1-21 0 0,22 4 406 0 0,-21-4-335 0 0,0 0-1 0 0,0 1 1 0 0,-1-1-1 0 0,1 1 0 0 0,0 0 1 0 0,0 0-1 0 0,0 1 1 0 0,0 0-1 0 0,0 0 0 0 0,0 0 1 0 0,-1 0-1 0 0,1 0 1 0 0,0 1-1 0 0,-1 0 0 0 0,1 0 1 0 0,-1 1-1 0 0,0-1 1 0 0,0 1-1 0 0,0 0 0 0 0,0 0 1 0 0,0 0-1 0 0,0 0 1 0 0,-1 1-1 0 0,0-1 0 0 0,0 1 1 0 0,0 0-1 0 0,0 0 1 0 0,0 0-1 0 0,-1 1 0 0 0,0-1 1 0 0,0 1-1 0 0,0-1 1 0 0,0 1-1 0 0,-1-1 0 0 0,1 2-70 0 0,-3 3 68 0 0,0 0 1 0 0,0 1-1 0 0,0-1 0 0 0,-1 0 0 0 0,-1-1 0 0 0,0 1 0 0 0,0 0 0 0 0,0-1 0 0 0,-1 1 0 0 0,-1-1 0 0 0,1 0 0 0 0,-1-1 1 0 0,0 1-1 0 0,-1-1 0 0 0,-1 1-68 0 0,-45 22-6060 0 0,45-29-261 0 0,2-1-4115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2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9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42.1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 31 1408 0 0,'0'0'1463'0'0,"0"0"-32"0"0,0 0 26 0 0,0 0 75 0 0,0 0 86 0 0,0 0 7 0 0,0 0-104 0 0,0 0-169 0 0,0 0-209 0 0,0 0-222 0 0,0 0-215 0 0,-4-6-207 0 0,-12-18-187 0 0,16 48 124 0 0,62 171 692 0 0,24 138-795 0 0,-60-229-290 0 0,-21-76-24 0 0,1-1 0 0 0,2 1 1 0 0,1-1-1 0 0,0-1 1 0 0,3 1-1 0 0,5 8-19 0 0,-16-33 7 0 0,-1 0-1 0 0,1-1 1 0 0,0 1-1 0 0,0 0 1 0 0,0-1-1 0 0,0 1 1 0 0,0-1-1 0 0,0 0 1 0 0,0 1-1 0 0,1-1 1 0 0,-1 0-1 0 0,0 0 1 0 0,1 0-1 0 0,-1 0 1 0 0,1 0-1 0 0,-1 0 1 0 0,1 0 0 0 0,0 0-1 0 0,-1-1 1 0 0,1 1-1 0 0,0 0 1 0 0,0-1-1 0 0,-1 0 1 0 0,1 1-1 0 0,0-1 1 0 0,0 0-1 0 0,0 0 1 0 0,-1 0-1 0 0,1 0 1 0 0,0 0-1 0 0,0 0 1 0 0,-1-1-1 0 0,2 1-6 0 0,1 0 9 0 0,10 0 77 0 0,1 0 0 0 0,-1 0 0 0 0,1-2 0 0 0,-1 0 0 0 0,0 0 0 0 0,0-2 0 0 0,0 1 0 0 0,5-4-86 0 0,45-13 41 0 0,1 2 0 0 0,0 3-1 0 0,1 3 1 0 0,24 0-41 0 0,-22 2 25 0 0,638-115 346 0 0,-626 112-309 0 0,1 4 0 0 0,1 3-1 0 0,23 4-61 0 0,-105 2 59 0 0,0 0 25 0 0,0 0 35 0 0,0 0 33 0 0,0 0 29 0 0,0 0 13 0 0,0 0-12 0 0,0 0 4 0 0,2-99 4340 0 0,0-7-4866 0 0,-3 76-110 0 0,2-36-1090 0 0,7 26-6190 0 0,-3 32-1207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2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9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44.6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517 427 0 0 0,'0'0'171'0'0,"0"0"537"0"0,15-15 200 0 0,43-45 66 0 0,-28 7 8325 0 0,-33 39-3773 0 0,-40 5-3637 0 0,34 9-1748 0 0,2-1-66 0 0,0 1 1 0 0,-1 0-1 0 0,1 1 1 0 0,-1-1-1 0 0,1 1 1 0 0,0 1-1 0 0,-1-1 1 0 0,1 1-1 0 0,0 1 1 0 0,0-1-1 0 0,0 1 1 0 0,-3 2-76 0 0,-25 21 47 0 0,1 1 0 0 0,2 1 0 0 0,0 2 0 0 0,2 1 0 0 0,2 1 0 0 0,1 2 0 0 0,-14 23-47 0 0,32-44-1 0 0,0 0 1 0 0,2 0-1 0 0,-1 1 0 0 0,2 0 1 0 0,0 0-1 0 0,0 0 0 0 0,1 1 0 0 0,1 0 1 0 0,1 0-1 0 0,0 0 0 0 0,1 1 0 0 0,0-1 1 0 0,1 8 0 0 0,2-20-9 0 0,-1 1 0 0 0,1-1 0 0 0,-1 1 0 0 0,1-1 0 0 0,0 0 0 0 0,0 1 1 0 0,1-1-1 0 0,-1 0 0 0 0,1 0 0 0 0,0 0 0 0 0,-1 0 0 0 0,1 0 0 0 0,1 0 0 0 0,-1 0 0 0 0,0-1 1 0 0,1 1-1 0 0,-1-1 0 0 0,1 0 0 0 0,0 0 0 0 0,-1 0 0 0 0,1 0 0 0 0,0 0 0 0 0,0 0 1 0 0,1-1-1 0 0,-1 1 0 0 0,1-1 9 0 0,91 24 4 0 0,-54-22 81 0 0,0-1 1 0 0,0-2-1 0 0,0-2 0 0 0,37-8-85 0 0,-40 10 47 0 0,-38 19 87 0 0,-53 73 282 0 0,-165 275-6 0 0,210-351-395 0 0,-1-1-12 0 0,0 0 1 0 0,2 1-1 0 0,-1 0 0 0 0,2 0 1 0 0,0 1-1 0 0,1 0 0 0 0,1 0 1 0 0,1 0-1 0 0,0 0 0 0 0,1 1 1 0 0,1-1-1 0 0,1 5-3 0 0,1-18 3 0 0,0 0 1 0 0,0 0-1 0 0,1 0 1 0 0,0 0-1 0 0,0 0 0 0 0,0 0 1 0 0,0-1-1 0 0,0 1 1 0 0,1-1-1 0 0,-1 1 0 0 0,1-1 1 0 0,0 0-1 0 0,0 0 0 0 0,0-1 1 0 0,1 1-1 0 0,-1 0 1 0 0,1-1-1 0 0,-1 0 0 0 0,1 0 1 0 0,0 0-1 0 0,0 0 1 0 0,0-1-1 0 0,0 1 0 0 0,0-1 1 0 0,0 0-1 0 0,0 0 0 0 0,0-1 1 0 0,1 1-1 0 0,0-1-3 0 0,8 1 74 0 0,0 1 0 0 0,-1-2-1 0 0,1 0 1 0 0,0-1 0 0 0,0 0-1 0 0,0 0 1 0 0,-1-2 0 0 0,1 0 0 0 0,1-1-74 0 0,13-5 115 0 0,-1-1 0 0 0,-1-1 0 0 0,1-2 1 0 0,-2 0-1 0 0,0-2 0 0 0,-1 0 1 0 0,0-2-1 0 0,-2 0 0 0 0,1-3-115 0 0,11-25-743 0 0,-19 22-3237 0 0,2 4-6876 0 0,-12 14 2618 0 0</inkml:trace>
  <inkml:trace contextRef="#ctx0" brushRef="#br0" timeOffset="586.173">900 1476 3721 0 0,'0'0'1353'0'0,"0"0"-426"0"0,0 0-144 0 0,0 0 108 0 0,0 0 171 0 0,0 0 86 0 0,0 0-7 0 0,0 0-27 0 0,0 0-117 0 0,0 0-136 0 0,0 0-109 0 0,0 0-133 0 0,2-9-39 0 0,46-231 3531 0 0,1 11-3392 0 0,-49 239-844 0 0,-1 1 0 0 0,1-1-1 0 0,0 1 1 0 0,1-1 0 0 0,1 1 0 0 0,-1-1 0 0 0,2 0-1 0 0,-1 0 1 0 0,1 0 0 0 0,1 0 0 0 0,0 0-1 0 0,0 0 1 0 0,1-1 0 0 0,0 0 0 0 0,1 0-1 0 0,0 0 1 0 0,0-1 0 0 0,1 0 0 0 0,0 0 0 0 0,6 4 125 0 0,-9-9 72 0 0,1-1 1 0 0,-1 0-1 0 0,1 0 1 0 0,-1 0-1 0 0,1-1 1 0 0,0 0-1 0 0,-1 0 1 0 0,1 0-1 0 0,0 0 1 0 0,0-1-1 0 0,0 0 1 0 0,0 0-1 0 0,-1 0 1 0 0,1 0-1 0 0,0-1 1 0 0,0 0-1 0 0,0 0 1 0 0,-1 0-1 0 0,1-1 1 0 0,0 1-1 0 0,-1-1 1 0 0,1 0 0 0 0,-1-1-1 0 0,0 1 1 0 0,0-1-1 0 0,0 1 1 0 0,0-1-1 0 0,0-1 1 0 0,-1 1-1 0 0,1 0 1 0 0,-1-1-1 0 0,0 0 1 0 0,0 0-1 0 0,0 0 1 0 0,0 0-1 0 0,-1 0 1 0 0,2-4-73 0 0,8-15 367 0 0,-1-1 0 0 0,-1-1 1 0 0,-1 1-1 0 0,-1-2 0 0 0,-1 1 0 0 0,-1-2-367 0 0,-3 13 81 0 0,1-11 29 0 0,0 1-1 0 0,-2-1 0 0 0,-1 1 1 0 0,-2-1-1 0 0,0 1 0 0 0,-2-9-109 0 0,-14-7-521 0 0,1 39-3839 0 0,4 30-6943 0 0,9-18 3589 0 0</inkml:trace>
  <inkml:trace contextRef="#ctx0" brushRef="#br0" timeOffset="1310">1535 1031 0 0 0,'0'0'1315'0'0,"0"0"-836"0"0,0 0-57 0 0,0 0 420 0 0,0 0 321 0 0,0 0 207 0 0,0 0 94 0 0,0 0 28 0 0,0 0-37 0 0,0 0-88 0 0,0 0-105 0 0,0 0-127 0 0,0 0-163 0 0,22-8-153 0 0,65-26-129 0 0,-83 32-600 0 0,0 0 0 0 0,0 1-1 0 0,0-1 1 0 0,0-1-1 0 0,-1 1 1 0 0,1-1-1 0 0,0 1 1 0 0,-1-1-1 0 0,0 0 1 0 0,0 0 0 0 0,0 0-1 0 0,0-1 1 0 0,0 1-1 0 0,-1-1 1 0 0,1 0-1 0 0,-1 1 1 0 0,0-1-1 0 0,0 0-89 0 0,10-17 460 0 0,0 3-320 0 0,0 0 0 0 0,-2-1 1 0 0,0-1-1 0 0,-1 0 1 0 0,-1 0-1 0 0,-1-1 1 0 0,-1 1-1 0 0,-1-1 0 0 0,-1-1 1 0 0,1-7-141 0 0,-5 27-21 0 0,1 0-1 0 0,-1 0 1 0 0,1 0 0 0 0,-1 0 0 0 0,0 0-1 0 0,0 0 1 0 0,0 0 0 0 0,0 0 0 0 0,0 0-1 0 0,0-1 1 0 0,-1 1 0 0 0,1 0 0 0 0,0 0 0 0 0,-1 0-1 0 0,0 0 1 0 0,0 0 0 0 0,0 0 0 0 0,1 0-1 0 0,-2 1 1 0 0,1-1 0 0 0,0 0 0 0 0,0 0-1 0 0,0 1 1 0 0,-1-1 0 0 0,1 1 0 0 0,-1-1-1 0 0,0 1 1 0 0,1-1 0 0 0,-1 1 0 0 0,0 0-1 0 0,0 0 1 0 0,1 0 0 0 0,-1 0 0 0 0,0 0-1 0 0,0 0 1 0 0,0 1 0 0 0,0-1 0 0 0,0 1 0 0 0,0-1-1 0 0,-1 1 1 0 0,1 0 0 0 0,0 0 0 0 0,0 0-1 0 0,0 0 1 0 0,0 0 0 0 0,0 0 0 0 0,0 1-1 0 0,0-1 1 0 0,-1 1 0 0 0,1-1 0 0 0,0 1-1 0 0,0 0 1 0 0,1 0 0 0 0,-2 0 21 0 0,-10 12-263 0 0,0 0-1 0 0,2 1 1 0 0,-1 0 0 0 0,2 1 0 0 0,0 0-1 0 0,1 1 1 0 0,0 0 0 0 0,2 0-1 0 0,-1 1 1 0 0,2 0 0 0 0,0 0 0 0 0,1 2 263 0 0,0 1-228 0 0,0 1 1 0 0,1 0-1 0 0,2 0 1 0 0,0 0 0 0 0,1 0-1 0 0,2 18 228 0 0,-1-36 0 0 0,0 0-1 0 0,0 1 0 0 0,1-1 0 0 0,0 0 1 0 0,0 0-1 0 0,0 0 0 0 0,0 1 0 0 0,0-1 1 0 0,0 0-1 0 0,1 0 0 0 0,-1-1 0 0 0,1 1 0 0 0,0 0 1 0 0,0 0-1 0 0,0-1 0 0 0,0 0 0 0 0,1 1 1 0 0,-1-1-1 0 0,1 0 0 0 0,-1 0 0 0 0,1 0 1 0 0,0 0-1 0 0,0 0 0 0 0,0-1 0 0 0,0 0 1 0 0,0 1-1 0 0,0-1 0 0 0,0 0 0 0 0,0 0 1 0 0,0-1-1 0 0,1 1 0 0 0,-1-1 0 0 0,2 1 1 0 0,5 0 144 0 0,-1-1 1 0 0,1 1-1 0 0,0-2 0 0 0,0 1 0 0 0,0-1 0 0 0,0-1 0 0 0,0 0 0 0 0,0 0 1 0 0,-1-1-1 0 0,7-3-144 0 0,5-4 290 0 0,1-2-1 0 0,-2-1 1 0 0,1 0 0 0 0,-2-2 0 0 0,0 0 0 0 0,-1-1 0 0 0,0-1 0 0 0,-2-1 0 0 0,0 0 0 0 0,-1-1 0 0 0,0 0 0 0 0,-2-2 0 0 0,0 1 0 0 0,-2-2 0 0 0,7-16-290 0 0,8-18 247 0 0,-10 29-238 0 0,-2-1 1 0 0,-2 0-1 0 0,0-1 0 0 0,-2-1 0 0 0,-1 1 1 0 0,-1-2-1 0 0,-2 1 0 0 0,-1-1 0 0 0,-1 0 1 0 0,-1-24-10 0 0,-3 52-37 0 0,0-1 0 0 0,0 1 0 0 0,0-1 0 0 0,-1 1 1 0 0,1-1-1 0 0,-1 1 0 0 0,0-1 0 0 0,0 1 0 0 0,0 0 1 0 0,0-1-1 0 0,-1 1 0 0 0,1 0 0 0 0,-1 0 0 0 0,0 0 1 0 0,0 0-1 0 0,0 0 0 0 0,0 0 0 0 0,-1 1 0 0 0,1-1 1 0 0,-1 1-1 0 0,1-1 0 0 0,-1 1 0 0 0,0 0 0 0 0,0 0 1 0 0,0 0-1 0 0,0 1 0 0 0,0-1 0 0 0,-1 1 0 0 0,1 0 1 0 0,0 0-1 0 0,-1 0 0 0 0,1 0 0 0 0,-1 0 0 0 0,1 1 1 0 0,-1-1-1 0 0,1 1 0 0 0,-1 0 0 0 0,1 0 0 0 0,-1 0 1 0 0,1 1-1 0 0,-1-1 0 0 0,1 1 0 0 0,-1 0 0 0 0,1 0 0 0 0,0 0 1 0 0,-1 0-1 0 0,1 1 0 0 0,0 0 0 0 0,0-1 0 0 0,0 1 1 0 0,0 0-1 0 0,-1 1 37 0 0,-7 8-137 0 0,0 0-1 0 0,1 1 1 0 0,1 0-1 0 0,0 1 1 0 0,1 0 0 0 0,0 0-1 0 0,1 0 1 0 0,0 1 0 0 0,1 1-1 0 0,1-1 1 0 0,-1 5 137 0 0,4-16-28 0 0,1 0 1 0 0,0 0-1 0 0,0 0 1 0 0,0 0-1 0 0,0 0 1 0 0,0 0-1 0 0,1 0 1 0 0,0 0-1 0 0,-1 1 1 0 0,1-1-1 0 0,0 0 1 0 0,1 0-1 0 0,-1 0 1 0 0,0 0-1 0 0,1 0 0 0 0,0 1 1 0 0,0-1-1 0 0,0 0 1 0 0,0 0-1 0 0,0-1 1 0 0,0 1-1 0 0,1 0 1 0 0,0 0-1 0 0,-1-1 1 0 0,1 1-1 0 0,0 0 1 0 0,0-1-1 0 0,0 0 1 0 0,1 0-1 0 0,-1 0 1 0 0,1 0-1 0 0,-1 0 1 0 0,1 0-1 0 0,-1 0 0 0 0,1-1 1 0 0,0 1-1 0 0,0-1 1 0 0,0 0-1 0 0,0 0 28 0 0,11 2 82 0 0,0-1 0 0 0,0-1 0 0 0,0 0-1 0 0,1-1 1 0 0,-1 0 0 0 0,0-1 0 0 0,0-1-1 0 0,0 0 1 0 0,0-1 0 0 0,12-4-82 0 0,84-10 167 0 0,-107 17-165 0 0,-1 0 1 0 0,1-1-1 0 0,-1 1 1 0 0,0 0 0 0 0,1 1-1 0 0,-1-1 1 0 0,1 0-1 0 0,-1 1 1 0 0,0-1 0 0 0,1 1-1 0 0,-1 0 1 0 0,0 0-1 0 0,0 0 1 0 0,1 0-1 0 0,-1 0 1 0 0,0 0 0 0 0,0 0-1 0 0,0 1 1 0 0,0-1-1 0 0,0 1 1 0 0,-1 0 0 0 0,1-1-1 0 0,0 1 1 0 0,-1 0-1 0 0,1 0 1 0 0,-1 0 0 0 0,0 0-1 0 0,0 0 1 0 0,0 1-1 0 0,0-1 1 0 0,0 0 0 0 0,0 0-1 0 0,0 1 1 0 0,-1-1-1 0 0,1 0 1 0 0,-1 1 0 0 0,0 1-3 0 0,3 14 61 0 0,-1 1 0 0 0,0-1 0 0 0,-2 1 1 0 0,0 0-1 0 0,-1-1 0 0 0,-1 1 0 0 0,-4 13-61 0 0,0 18-3384 0 0,3-1-5387 0 0,3-45 3758 0 0</inkml:trace>
  <inkml:trace contextRef="#ctx0" brushRef="#br0" timeOffset="1933.454">2660 276 6113 0 0,'0'0'1990'0'0,"0"0"-328"0"0,0 0-353 0 0,0 0-267 0 0,0 0-251 0 0,0 0-147 0 0,0 0-52 0 0,0 0-59 0 0,0 0-42 0 0,0 0-41 0 0,0 0-98 0 0,0 0-108 0 0,0 0-90 0 0,-32 30-72 0 0,-97 92-54 0 0,80-51-20 0 0,47-58-21 0 0,-14 119-441 0 0,17-129 484 0 0,0 0 0 0 0,0-1 0 0 0,1 1 1 0 0,-1 0-1 0 0,1-1 0 0 0,-1 0 0 0 0,1 1 0 0 0,0-1 0 0 0,0 0 0 0 0,0 0 0 0 0,0 0 0 0 0,0 0 0 0 0,0 0 1 0 0,1 0-1 0 0,-1 0 0 0 0,0-1 0 0 0,1 0 0 0 0,0 1 0 0 0,-1-1 0 0 0,1 0 0 0 0,0 0 0 0 0,-1 0 1 0 0,1-1-1 0 0,0 1 0 0 0,0-1 0 0 0,0 1 0 0 0,0-1 0 0 0,0 0 0 0 0,0 0 0 0 0,0 0 0 0 0,-1-1 0 0 0,1 1 1 0 0,0-1-1 0 0,0 1 0 0 0,0-1 0 0 0,0 0 0 0 0,-1 0 0 0 0,1 0 0 0 0,-1 0 0 0 0,1-1 0 0 0,0 1 1 0 0,-1-1-1 0 0,0 0 0 0 0,1 1 0 0 0,-1-1 0 0 0,0 0 0 0 0,1-1-30 0 0,18-17 347 0 0,1-1 0 0 0,-2-1-1 0 0,-1 0 1 0 0,-1-1 0 0 0,-1-2-1 0 0,-1 1 1 0 0,-1-2 0 0 0,-1 0 0 0 0,-1-1-1 0 0,-1-2-346 0 0,69-120 495 0 0,-49 119-543 0 0,-17 63-38 0 0,18 140 343 0 0,52 154-308 0 0,-67-276 64 0 0,-3 0-1 0 0,-2 1 1 0 0,-2 1 0 0 0,-2 0-1 0 0,-2 0 1 0 0,-3 0-1 0 0,-3 48-12 0 0,-2-90 11 0 0,0 0-1 0 0,0 0 1 0 0,-1-1-1 0 0,0 1 0 0 0,-1-1 1 0 0,-1 1-1 0 0,1-1 1 0 0,-2 0-1 0 0,1-1 0 0 0,-1 1 1 0 0,-1-1-1 0 0,0 0 1 0 0,0 0-1 0 0,0 0 1 0 0,-1-1-1 0 0,-1 0 0 0 0,0 0 1 0 0,0-1-1 0 0,0 0 1 0 0,-1-1-1 0 0,1 0 1 0 0,-2 0-1 0 0,1 0 0 0 0,-1-2 1 0 0,1 1-1 0 0,-1-1 1 0 0,-1 0-1 0 0,1-1 0 0 0,0 0 1 0 0,-1-1-1 0 0,0 0 1 0 0,-3-1-11 0 0,9-3-26 0 0,0 0 0 0 0,0 0 1 0 0,1 0-1 0 0,-1-1 1 0 0,0 0-1 0 0,1 0 0 0 0,0 0 1 0 0,0-1-1 0 0,0 0 1 0 0,0 1-1 0 0,0-1 0 0 0,1-1 1 0 0,-1 1-1 0 0,1 0 0 0 0,0-1 1 0 0,1 0-1 0 0,-1 1 1 0 0,1-1-1 0 0,0 0 0 0 0,0 0 1 0 0,0-1-1 0 0,1 1 0 0 0,0 0 1 0 0,0-2 25 0 0,-6-24-185 0 0,2 0 1 0 0,2 0-1 0 0,1 0 0 0 0,1 0 1 0 0,1 0-1 0 0,2 0 0 0 0,2 0 1 0 0,0 0-1 0 0,2 0 0 0 0,6-14 185 0 0,27-104-3145 0 0,-33 129 2422 0 0,22-71-6785 0 0,-19 63-543 0 0</inkml:trace>
  <inkml:trace contextRef="#ctx0" brushRef="#br0" timeOffset="2734.852">2953 162 9242 0 0,'0'0'1351'0'0,"0"0"-410"0"0,0 0-160 0 0,0 0 36 0 0,0 0-46 0 0,0 0-194 0 0,0 0-242 0 0,0 0-199 0 0,0 0-86 0 0,0 0-13 0 0,0 0 51 0 0,0 0 52 0 0,2 12-1 0 0,11 90 109 0 0,-12-90-248 0 0,1 0 1 0 0,0-1 0 0 0,0 1-1 0 0,1 0 1 0 0,1-1-1 0 0,0 0 1 0 0,0 0 0 0 0,1 0-1 0 0,1-1 1 0 0,0 1-1 0 0,0-1 1 0 0,1-1 0 0 0,1 2-1 0 0,-7-9 67 0 0,1-1 0 0 0,-1 0 0 0 0,1 1 0 0 0,-1-1 0 0 0,1 0 0 0 0,-1 0 0 0 0,1 0 0 0 0,0 0 1 0 0,-1 0-1 0 0,1 0 0 0 0,0-1 0 0 0,0 1 0 0 0,0 0 0 0 0,0-1 0 0 0,0 0 0 0 0,0 1 0 0 0,-1-1 0 0 0,1 0 1 0 0,0 0-1 0 0,0 0 0 0 0,0 0 0 0 0,0 0 0 0 0,0-1 0 0 0,0 1 0 0 0,0 0 0 0 0,0-1 0 0 0,0 0 0 0 0,-1 1 1 0 0,1-1-1 0 0,0 0 0 0 0,0 0 0 0 0,-1 0 0 0 0,1 0 0 0 0,0 0 0 0 0,1-2-67 0 0,6-13 315 0 0,0 0-1 0 0,0-1 1 0 0,-2-1 0 0 0,0 1-1 0 0,-1-1 1 0 0,-1 0 0 0 0,0-1-1 0 0,-2 1 1 0 0,0-2-315 0 0,12-49 306 0 0,31-104 113 0 0,-44 163-287 0 0,-1 10-149 0 0,-1 1 0 0 0,0-1 0 0 0,0 0 0 0 0,1 0 0 0 0,-1 0 0 0 0,0 1 0 0 0,0-1-1 0 0,1 0 1 0 0,-1 0 0 0 0,0 0 0 0 0,1 0 0 0 0,-1 0 0 0 0,0 0 0 0 0,0 0 0 0 0,1 0 0 0 0,-1 0-1 0 0,0 0 1 0 0,1 0 0 0 0,-1 0 0 0 0,0 0 0 0 0,1 0 0 0 0,-1 0 0 0 0,0 0 0 0 0,1 0-1 0 0,-1 0 1 0 0,0 0 0 0 0,1 0 0 0 0,-1 0 0 0 0,0 0 0 0 0,0-1 0 0 0,1 1 0 0 0,-1 0 0 0 0,0 0-1 0 0,0 0 1 0 0,1-1 0 0 0,-1 1 0 0 0,0 0 0 0 0,0 0 0 0 0,0-1 0 0 0,1 1 0 0 0,-1 0 0 0 0,0 0-1 0 0,0-1 1 0 0,0 1 0 0 0,0 0 0 0 0,0 0 0 0 0,1-1 0 0 0,-1 1 0 0 0,0 0 0 0 0,0-1 0 0 0,0 1-1 0 0,0 0 18 0 0,97 176 158 0 0,-62-117-165 0 0,-2 0-1 0 0,-2 2 1 0 0,-4 2-1 0 0,-2 0 0 0 0,9 40 8 0 0,-24-60-68 0 0,-1 0-1 0 0,-2 0 0 0 0,-2 1 0 0 0,-2 0 0 0 0,-2 0 0 0 0,-4 37 69 0 0,2-70 63 0 0,-1 0 0 0 0,0 0 0 0 0,0 0 0 0 0,-2 0 0 0 0,1-1 0 0 0,-1 1 0 0 0,-1-1 0 0 0,0 0 0 0 0,0-1 0 0 0,-1 1-1 0 0,0-1 1 0 0,-1 0 0 0 0,0 0 0 0 0,0-1 0 0 0,-5 4-63 0 0,10-10 38 0 0,0 0 0 0 0,-1 0 0 0 0,1-1 0 0 0,-1 1 0 0 0,0-1-1 0 0,0 1 1 0 0,1-1 0 0 0,-1 0 0 0 0,0 0 0 0 0,0-1 0 0 0,0 1 0 0 0,0 0-1 0 0,0-1 1 0 0,0 0 0 0 0,0 0 0 0 0,0 0 0 0 0,0 0 0 0 0,0 0 0 0 0,0-1-1 0 0,0 1 1 0 0,0-1 0 0 0,0 0 0 0 0,0 1 0 0 0,0-1 0 0 0,0-1 0 0 0,1 1 0 0 0,-1 0-1 0 0,0-1 1 0 0,1 0 0 0 0,-1 1 0 0 0,1-1 0 0 0,-1 0 0 0 0,1 0 0 0 0,0 0-1 0 0,0-1 1 0 0,0 1 0 0 0,0 0 0 0 0,0-1-38 0 0,-5-7 23 0 0,1 0-1 0 0,0 0 1 0 0,0 0 0 0 0,1-1 0 0 0,1 1-1 0 0,0-1 1 0 0,0 0 0 0 0,1-1-1 0 0,-1-5-22 0 0,0-11-34 0 0,2 0 0 0 0,0-1-1 0 0,2 0 1 0 0,2 1-1 0 0,0-1 1 0 0,2 1 0 0 0,1 0-1 0 0,1 0 1 0 0,1 0 0 0 0,2 1-1 0 0,1 0 1 0 0,1 1 0 0 0,1 0-1 0 0,1 1 1 0 0,1 0 0 0 0,2 1-1 0 0,0 0 1 0 0,1 2-1 0 0,2 0 1 0 0,0 1 0 0 0,1 0 34 0 0,6-1-200 0 0,1 0 1 0 0,1 2-1 0 0,0 1 1 0 0,2 1-1 0 0,0 2 1 0 0,0 1-1 0 0,8-2 200 0 0,73-28-9074 0 0,-92 37 6301 0 0,0 0-6364 0 0</inkml:trace>
  <inkml:trace contextRef="#ctx0" brushRef="#br0" timeOffset="5339.074">33 3851 4089 0 0,'0'0'588'0'0,"0"0"-115"0"0,0 0-19 0 0,0 0 99 0 0,0 0 133 0 0,0 0 38 0 0,0 0 21 0 0,0 0-3 0 0,0 0-26 0 0,0 0-41 0 0,0 0-38 0 0,-5-20-46 0 0,-15-65-41 0 0,12-69 1698 0 0,10 120-2056 0 0,2 0 1 0 0,1 1-1 0 0,2-1 0 0 0,1 1 1 0 0,1 1-1 0 0,2 0 0 0 0,1 0 1 0 0,2 1-1 0 0,1 0 0 0 0,13-20-192 0 0,-28 51-5 0 0,0-1 0 0 0,0 0-1 0 0,0 0 1 0 0,0 0 0 0 0,0 0 0 0 0,0 1 0 0 0,0-1-1 0 0,1 0 1 0 0,-1 0 0 0 0,0 0 0 0 0,0 0-1 0 0,1 1 1 0 0,-1-1 0 0 0,0 0 0 0 0,1 0-1 0 0,-1 1 1 0 0,1-1 0 0 0,-1 0 0 0 0,1 1 0 0 0,-1-1-1 0 0,1 1 1 0 0,0-1 0 0 0,-1 0 0 0 0,1 1-1 0 0,0-1 1 0 0,-1 1 0 0 0,1 0 0 0 0,0-1-1 0 0,0 1 1 0 0,-1-1 0 0 0,1 1 0 0 0,0 0-1 0 0,0 0 1 0 0,0 0 0 0 0,-1-1 0 0 0,1 1 0 0 0,0 0-1 0 0,0 0 1 0 0,0 0 0 0 0,0 0 0 0 0,-1 0-1 0 0,1 0 1 0 0,0 1 0 0 0,0-1 0 0 0,0 0-1 0 0,0 0 1 0 0,-1 0 0 0 0,1 1 0 0 0,0-1 0 0 0,0 1-1 0 0,-1-1 1 0 0,1 0 0 0 0,0 1 0 0 0,-1-1-1 0 0,1 1 1 0 0,0 0 0 0 0,-1-1 0 0 0,1 1-1 0 0,-1-1 1 0 0,1 1 0 0 0,-1 0 0 0 0,1-1-1 0 0,-1 1 1 0 0,1 0 0 0 0,-1 0 0 0 0,1 0 5 0 0,12 45 370 0 0,-2 1 0 0 0,-2-1 0 0 0,-2 2 0 0 0,0 24-370 0 0,-4-44 59 0 0,44 157 161 0 0,-30-244 1739 0 0,-1-27-1939 0 0,3 2-1 0 0,4 0 1 0 0,4 1 0 0 0,4 2 0 0 0,22-41-20 0 0,-50 116-32 0 0,-1 0 0 0 0,1 0 0 0 0,0 0 0 0 0,0 0 0 0 0,0 1 0 0 0,1-1 0 0 0,0 1 0 0 0,0 0 0 0 0,0 0 0 0 0,1 1 0 0 0,-1-1-1 0 0,1 1 1 0 0,0 0 0 0 0,1 0 0 0 0,1 0 32 0 0,-5 4-16 0 0,1 1-1 0 0,-1 0 1 0 0,0 0 0 0 0,0 0-1 0 0,0 0 1 0 0,0 1-1 0 0,0-1 1 0 0,0 0-1 0 0,0 1 1 0 0,0 0-1 0 0,-1-1 1 0 0,1 1-1 0 0,-1 0 1 0 0,1 0-1 0 0,-1 0 1 0 0,0 0-1 0 0,1 0 1 0 0,-1 0-1 0 0,0 0 1 0 0,0 0-1 0 0,-1 0 1 0 0,1 1-1 0 0,0-1 1 0 0,-1 0-1 0 0,1 0 1 0 0,-1 1-1 0 0,0-1 1 0 0,0 1-1 0 0,0 0 17 0 0,3 5 1 0 0,49 252 248 0 0,-15-185-1776 0 0,-19-71-2387 0 0,-5-5-3174 0 0,-8-2 460 0 0</inkml:trace>
  <inkml:trace contextRef="#ctx0" brushRef="#br0" timeOffset="6029.26">869 3269 2312 0 0,'0'0'1398'0'0,"0"0"-1158"0"0,0 0-36 0 0,0 0 563 0 0,0 0 431 0 0,0 0 193 0 0,0 0 24 0 0,0 0-104 0 0,0 0-137 0 0,0 0-157 0 0,0 0-205 0 0,0 0-145 0 0,0 0-137 0 0,29-29-85 0 0,86-93-35 0 0,-112 120-380 0 0,0-1 0 0 0,0 1 0 0 0,0-1 0 0 0,-1 1-1 0 0,1-1 1 0 0,-1 0 0 0 0,1 0 0 0 0,-1 0 0 0 0,0-1 0 0 0,0 1-1 0 0,0 0 1 0 0,-1-1 0 0 0,1 1 0 0 0,-1-1 0 0 0,0 0 0 0 0,0 1 0 0 0,0-1-1 0 0,-1 0 1 0 0,1-3-30 0 0,0-6 141 0 0,1 5-100 0 0,0-1 0 0 0,0 1 0 0 0,-1-1 1 0 0,0 0-1 0 0,-1 1 0 0 0,0-1 0 0 0,0 0 0 0 0,-1 0 0 0 0,0 1 0 0 0,0-1 0 0 0,-1 1 0 0 0,0-1 0 0 0,-1 1 0 0 0,0-1 0 0 0,0 1 0 0 0,-1 0 0 0 0,1 1 0 0 0,-2-1 0 0 0,1 1 0 0 0,-1-1 0 0 0,-2 0-41 0 0,6 6-32 0 0,-1 1-1 0 0,1 0 1 0 0,0-1 0 0 0,-1 1-1 0 0,1 0 1 0 0,-1 0 0 0 0,1 0 0 0 0,-1 1-1 0 0,0-1 1 0 0,1 0 0 0 0,-1 0-1 0 0,0 1 1 0 0,0-1 0 0 0,1 1 0 0 0,-1 0-1 0 0,0-1 1 0 0,0 1 0 0 0,0 0-1 0 0,0 0 1 0 0,1 0 0 0 0,-1 0-1 0 0,0 0 1 0 0,0 1 0 0 0,0-1 0 0 0,0 1-1 0 0,1-1 1 0 0,-1 1 0 0 0,0 0-1 0 0,1-1 1 0 0,-1 1 0 0 0,0 0 0 0 0,1 0-1 0 0,-1 0 1 0 0,1 0 0 0 0,-1 0-1 0 0,1 1 1 0 0,0-1 0 0 0,-1 0-1 0 0,1 1 1 0 0,0-1 0 0 0,-1 2 32 0 0,-35 68-1922 0 0,32-53 1776 0 0,0 0 0 0 0,1 0-1 0 0,1 0 1 0 0,0 1 0 0 0,2-1 0 0 0,0 1 0 0 0,1 0 0 0 0,1-1 0 0 0,1 1 146 0 0,-2-13 16 0 0,1 0 0 0 0,0 0 0 0 0,1 0 0 0 0,0 0 0 0 0,0 0 0 0 0,0 0 0 0 0,0 0 0 0 0,1-1 0 0 0,0 1 0 0 0,0-1 0 0 0,1 0 0 0 0,-1 0 0 0 0,1 0 0 0 0,0 0 0 0 0,1 0 0 0 0,-1-1 0 0 0,1 0 0 0 0,0 0 0 0 0,0 0 0 0 0,0-1 0 0 0,0 0 0 0 0,0 0 0 0 0,1 0 0 0 0,0 0 0 0 0,-1-1 0 0 0,1 0 0 0 0,0 0 0 0 0,4 0-16 0 0,-1-1 103 0 0,0 0-1 0 0,0 0 1 0 0,-1-1 0 0 0,1 0-1 0 0,0-1 1 0 0,0 1 0 0 0,0-2-1 0 0,-1 0 1 0 0,1 0 0 0 0,-1 0-1 0 0,1-1 1 0 0,-1 0 0 0 0,0-1-1 0 0,0 0 1 0 0,0 0 0 0 0,-1 0-1 0 0,1-1 1 0 0,-1 0-1 0 0,0-1 1 0 0,2-2-103 0 0,119-136 1380 0 0,-99 106-1308 0 0,-1-2 0 0 0,-2-1 1 0 0,-2-1-1 0 0,-2-1 0 0 0,-2-1 1 0 0,-1-1-1 0 0,-3 0 0 0 0,-1-2 1 0 0,-3 1-1 0 0,-2-2 0 0 0,-2 1 1 0 0,-1-2-1 0 0,-2-33-72 0 0,-4 64-18 0 0,-1 0 1 0 0,0 0-1 0 0,-2 0 1 0 0,0 0-1 0 0,-1 0 1 0 0,-1 0-1 0 0,0 0 1 0 0,-2 1-1 0 0,0 0 1 0 0,-1 0-1 0 0,0 1 1 0 0,-1-1-1 0 0,-1 2 1 0 0,-1-1-1 0 0,-2 0 18 0 0,11 14 13 0 0,0 0 0 0 0,0 0 0 0 0,0 0 0 0 0,0 1 0 0 0,0-1 0 0 0,-1 1 0 0 0,1-1 0 0 0,-1 1 0 0 0,1-1 0 0 0,-1 1 0 0 0,0 0 0 0 0,1 0 0 0 0,-1 0 0 0 0,0 0 0 0 0,0 0 0 0 0,0 0 0 0 0,0 0 0 0 0,0 1 0 0 0,0-1 0 0 0,0 1 0 0 0,0-1 0 0 0,0 1 0 0 0,0 0 0 0 0,0 0 0 0 0,0 0 0 0 0,0 0 0 0 0,0 0 0 0 0,0 0 0 0 0,0 1 0 0 0,0-1 0 0 0,0 1 0 0 0,0-1 0 0 0,0 1 0 0 0,0 0 0 0 0,0 0 0 0 0,0-1 0 0 0,0 2 0 0 0,1-1 0 0 0,-1 0 0 0 0,0 0 0 0 0,1 0 0 0 0,-1 1 0 0 0,1-1 0 0 0,-1 1 0 0 0,1-1 0 0 0,0 1 0 0 0,0 0 0 0 0,-1-1 0 0 0,1 1 0 0 0,0 1-13 0 0,-4 17-14 0 0,1 2-1 0 0,1-1 1 0 0,1 0 0 0 0,1 0 0 0 0,1 1 0 0 0,1-1 0 0 0,0 1-1 0 0,2-1 1 0 0,1 0 0 0 0,0 0 0 0 0,1 0 0 0 0,2-1 0 0 0,2 6 14 0 0,20 46 135 0 0,3-2 0 0 0,3-1 1 0 0,37 53-136 0 0,-60-101 2 0 0,142 251-442 0 0,-146-263 182 0 0,-7-7-3673 0 0,0-2-4112 0 0,-1-3 2983 0 0</inkml:trace>
  <inkml:trace contextRef="#ctx0" brushRef="#br0" timeOffset="6254.142">1224 2710 7346 0 0,'0'0'496'0'0,"0"0"-322"0"0,0 0 109 0 0,0 0 379 0 0,0 0 312 0 0,0 0 143 0 0,0 0 30 0 0,35-26 1 0 0,109-81-92 0 0,-20 0 888 0 0,22-53-1443 0 0,-106 101-3269 0 0,-7-4-4389 0 0,-30 51 234 0 0</inkml:trace>
  <inkml:trace contextRef="#ctx0" brushRef="#br0" timeOffset="6634.049">1731 2054 3545 0 0,'0'0'1244'0'0,"0"0"-691"0"0,0 0-30 0 0,0 0 203 0 0,7 33 261 0 0,24 104 258 0 0,9 33 2728 0 0,-30-128-3367 0 0,1 0 0 0 0,3 0 0 0 0,2-1-1 0 0,1-1 1 0 0,2-1 0 0 0,2 0 0 0 0,15 20-606 0 0,-36-57 45 0 0,1-1 1 0 0,0 1-1 0 0,0 0 1 0 0,-1-1-1 0 0,1 1 1 0 0,0-1-1 0 0,0 1 0 0 0,1-1 1 0 0,-1 1-1 0 0,0-1 1 0 0,0 0-1 0 0,1 0 1 0 0,-1 0-1 0 0,1 1 0 0 0,-1-1 1 0 0,1-1-1 0 0,-1 1 1 0 0,1 0-1 0 0,0 0 1 0 0,-1-1-1 0 0,1 1 0 0 0,0 0 1 0 0,0-1-1 0 0,-1 0 1 0 0,1 1-1 0 0,0-1 1 0 0,0 0-1 0 0,0 0 0 0 0,-1 0 1 0 0,1 0-1 0 0,0 0 1 0 0,0-1-1 0 0,0 1 1 0 0,-1-1-1 0 0,1 1 0 0 0,0-1 1 0 0,-1 1-1 0 0,1-1 1 0 0,0 0-1 0 0,-1 0 1 0 0,1 0-1 0 0,-1 0 0 0 0,1 0 1 0 0,-1 0-1 0 0,1 0 1 0 0,-1 0-1 0 0,1-1-45 0 0,56-141 1864 0 0,30-62-1626 0 0,-88 205-240 0 0,0-1 1 0 0,0 0-1 0 0,1 0 1 0 0,-1 0-1 0 0,0 0 1 0 0,1 0-1 0 0,-1 1 1 0 0,0-1-1 0 0,1 0 1 0 0,-1 0-1 0 0,1 1 1 0 0,0-1-1 0 0,-1 0 1 0 0,1 1-1 0 0,-1-1 1 0 0,1 0-1 0 0,0 1 1 0 0,0-1-1 0 0,-1 1 1 0 0,1-1-1 0 0,0 1 1 0 0,0 0-1 0 0,0-1 1 0 0,-1 1-1 0 0,1 0 1 0 0,0-1-1 0 0,0 1 1 0 0,0 0-1 0 0,0 0 1 0 0,0 0 0 0 0,0 0-1 0 0,0 0 1 0 0,-1 0-1 0 0,1 0 1 0 0,0 0-1 0 0,0 0 1 0 0,0 0-1 0 0,0 1 1 0 0,0-1-1 0 0,0 0 1 0 0,-1 0-1 0 0,1 1 1 0 0,0-1-1 0 0,0 1 1 0 0,0-1-1 0 0,-1 1 1 0 0,1-1-1 0 0,0 1 1 0 0,-1-1-1 0 0,1 1 1 0 0,0 0-1 0 0,-1-1 1 0 0,1 1-1 0 0,-1 0 1 0 0,1 0 1 0 0,28 53-109 0 0,-22-40 102 0 0,-3-4-31 0 0,1 0-1 0 0,1-1 0 0 0,-1 1 0 0 0,1-1 0 0 0,1-1 0 0 0,0 1 0 0 0,0-1 0 0 0,1 0 0 0 0,0-1 0 0 0,0 0 0 0 0,2 1 39 0 0,37-6-4093 0 0,-21-17-6354 0 0,-21 10 4339 0 0</inkml:trace>
  <inkml:trace contextRef="#ctx0" brushRef="#br0" timeOffset="6937.079">2539 2139 8978 0 0,'0'0'209'0'0,"0"0"-125"0"0,0 0-17 0 0,0 0 110 0 0,0 0 105 0 0,0 0 67 0 0,0 0 34 0 0,0 0-46 0 0,-10 34-91 0 0,-27 108-98 0 0,33-79 3 0 0,8-56-120 0 0,-2-3 82 0 0,-1-1-1 0 0,1 0 0 0 0,-1 1 0 0 0,1-1 0 0 0,0 0 1 0 0,1 0-1 0 0,-1 0 0 0 0,0-1 0 0 0,1 1 1 0 0,-1 0-1 0 0,1-1 0 0 0,0 0 0 0 0,0 1 0 0 0,0-1 1 0 0,0 0-1 0 0,0-1 0 0 0,0 1 0 0 0,1 0 0 0 0,-1-1 1 0 0,1 0-1 0 0,-1 0 0 0 0,1 0 0 0 0,-1 0 0 0 0,1 0 1 0 0,0-1-1 0 0,-1 0 0 0 0,1 0 0 0 0,0 0 1 0 0,-1 0-1 0 0,1 0 0 0 0,0-1 0 0 0,-1 1 0 0 0,1-1 1 0 0,-1 0-1 0 0,1 0 0 0 0,-1-1 0 0 0,1 1 0 0 0,-1-1 1 0 0,0 1-1 0 0,0-1 0 0 0,0 0 0 0 0,0 0 0 0 0,1-1-112 0 0,5-9 270 0 0,1-1 0 0 0,-2 0-1 0 0,0 0 1 0 0,0-1-1 0 0,-1 0 1 0 0,-1 0 0 0 0,0-1-1 0 0,-1 1 1 0 0,-1-1-1 0 0,0-1 1 0 0,-1 1-1 0 0,-1 0 1 0 0,0-1 0 0 0,-1-10-270 0 0,0 15-38 0 0,1 4-102 0 0,-1 1 0 0 0,-1-1 0 0 0,1 1-1 0 0,-1-1 1 0 0,0 1 0 0 0,0-1 0 0 0,-1 1 0 0 0,0-1 0 0 0,0 1 0 0 0,0 0 0 0 0,-1-1 0 0 0,0 1 0 0 0,0 0 0 0 0,-1 0 0 0 0,0 0 0 0 0,0 0-1 0 0,0 1 1 0 0,-4-6 140 0 0,-21 3-4644 0 0,7 12-3681 0 0,12 0 3812 0 0</inkml:trace>
  <inkml:trace contextRef="#ctx0" brushRef="#br0" timeOffset="7431.977">2918 1918 6129 0 0,'0'0'1091'0'0,"0"0"-208"0"0,0 0-192 0 0,0 0-227 0 0,0 0-216 0 0,0 0-105 0 0,0 0-17 0 0,0 0 10 0 0,0 0-46 0 0,0 0-49 0 0,0 0-13 0 0,-9 33-13 0 0,-27 104 7 0 0,35-135-17 0 0,0 0-1 0 0,-1 1 1 0 0,1 0-1 0 0,0-1 1 0 0,0 1-1 0 0,0 0 1 0 0,0-1-1 0 0,1 1 1 0 0,-1 0-1 0 0,1 0 1 0 0,-1-1-1 0 0,1 1 1 0 0,0 0-1 0 0,0 0 1 0 0,1 0-1 0 0,-1 0 1 0 0,0-1-1 0 0,1 1 1 0 0,0 0-1 0 0,0 0 1 0 0,0-1-1 0 0,0 1 1 0 0,0 0-1 0 0,0-1 1 0 0,1 1-1 0 0,0 1-4 0 0,4 2 25 0 0,-3-2 21 0 0,0-1 0 0 0,0 0 0 0 0,0 1-1 0 0,1-1 1 0 0,-1-1 0 0 0,1 1 0 0 0,0 0 0 0 0,0-1 0 0 0,0 0 0 0 0,0 0 0 0 0,0 0-1 0 0,0 0 1 0 0,1-1 0 0 0,-1 1 0 0 0,1-1 0 0 0,2 0-46 0 0,-2 0 246 0 0,-1-1 0 0 0,1 0 1 0 0,0 0-1 0 0,0 0 0 0 0,0-1 0 0 0,0 1 1 0 0,0-1-1 0 0,0-1 0 0 0,-1 1 0 0 0,1-1 0 0 0,0 1 1 0 0,-1-1-1 0 0,1 0 0 0 0,-1-1 0 0 0,0 1 1 0 0,0-1-1 0 0,0 0 0 0 0,0 0 0 0 0,0 0 1 0 0,-1-1-1 0 0,1 1 0 0 0,-1-1 0 0 0,1-1-246 0 0,12-21 393 0 0,0-2 0 0 0,-2 0 0 0 0,-1-1-1 0 0,-2 0 1 0 0,0-1 0 0 0,-2 0 0 0 0,-2 0-1 0 0,0-1 1 0 0,-2-5-393 0 0,-2 23 57 0 0,4-20-81 0 0,-2-1 0 0 0,-1 0 0 0 0,-2 0 0 0 0,-1 0 1 0 0,-2-1-1 0 0,-2-9 24 0 0,2 29-134 0 0,-1 1-1 0 0,-1-1 1 0 0,0 1 0 0 0,-1-1-1 0 0,0 1 1 0 0,-2 0 0 0 0,1 1-1 0 0,-2-1 1 0 0,0 1 0 0 0,0 0-1 0 0,-1 1 1 0 0,-1 0 0 0 0,0 0-1 0 0,0 1 1 0 0,-10-8 134 0 0,16 16-48 0 0,0 0 1 0 0,0 0-1 0 0,0 1 1 0 0,0 0-1 0 0,0-1 0 0 0,-1 1 1 0 0,1 0-1 0 0,-1 1 1 0 0,0-1-1 0 0,0 1 0 0 0,1 0 1 0 0,-1-1-1 0 0,0 2 1 0 0,0-1-1 0 0,0 0 0 0 0,0 1 1 0 0,0 0-1 0 0,0 0 1 0 0,0 0-1 0 0,0 0 1 0 0,0 1-1 0 0,0-1 0 0 0,0 1 1 0 0,0 0-1 0 0,0 0 1 0 0,0 1-1 0 0,1-1 0 0 0,-1 1 1 0 0,0 0-1 0 0,1 0 1 0 0,-1 0-1 0 0,1 0 1 0 0,0 1-1 0 0,0-1 0 0 0,0 1 1 0 0,0 0-1 0 0,0 0 1 0 0,1 0-1 0 0,-1 0 0 0 0,1 0 1 0 0,-2 3 47 0 0,-3 8 35 0 0,1-1 0 0 0,0 1 0 0 0,1 0 0 0 0,0 0 0 0 0,1 1 0 0 0,1-1 0 0 0,0 1 0 0 0,1 0 0 0 0,1 0 0 0 0,0 0 0 0 0,1 0 0 0 0,1-1 0 0 0,0 1 0 0 0,1 0 0 0 0,0 0 0 0 0,1 0 0 0 0,1-1 0 0 0,1 0 1 0 0,0 0-1 0 0,0 0 0 0 0,2 0 0 0 0,0-1 0 0 0,0 0 0 0 0,1 0 0 0 0,0-1 0 0 0,1 0 0 0 0,1-1 0 0 0,0 0 0 0 0,1 0 0 0 0,0-1 0 0 0,0 0 0 0 0,1-1 0 0 0,7 4-35 0 0,-9-5-10 0 0,0-1 0 0 0,0-1-1 0 0,1 1 1 0 0,0-2 0 0 0,0 0 0 0 0,1 0-1 0 0,0-1 1 0 0,0 0 0 0 0,0-1 0 0 0,0 0 0 0 0,0-1-1 0 0,0 0 1 0 0,1-1 0 0 0,-1-1 0 0 0,1 0-1 0 0,-1 0 1 0 0,0-2 0 0 0,1 1 0 0 0,-1-1 0 0 0,0-1-1 0 0,0 0 1 0 0,0-1 0 0 0,0 0 0 0 0,6-5 10 0 0,37-33-3588 0 0,-25 8-3455 0 0,-19 18 634 0 0</inkml:trace>
  <inkml:trace contextRef="#ctx0" brushRef="#br0" timeOffset="7755.86">3601 1322 12523 0 0,'0'0'891'0'0,"0"0"-125"0"0,0 0-61 0 0,0 0-44 0 0,0 0-60 0 0,0 0-87 0 0,0 0-77 0 0,0 0-45 0 0,0 0-120 0 0,0 0-105 0 0,0 0-81 0 0,-19 30-102 0 0,-57 94-42 0 0,58-79-67 0 0,23-42 122 0 0,-1 0 1 0 0,1 0-1 0 0,-1 0 0 0 0,1-1 1 0 0,0 1-1 0 0,0-1 0 0 0,0 0 1 0 0,0-1-1 0 0,0 1 1 0 0,1-1-1 0 0,-1 0 0 0 0,0 0 1 0 0,1-1-1 0 0,-1 1 1 0 0,1-1-1 0 0,-1-1 0 0 0,1 1 1 0 0,-1-1-1 0 0,1 0 3 0 0,23 2 71 0 0,-15-1-16 0 0,-1 1 1 0 0,0 1-1 0 0,0 0 1 0 0,0 1-1 0 0,0 0 0 0 0,0 1 1 0 0,-1 1-1 0 0,9 4-55 0 0,-17-5 104 0 0,-1 1 1 0 0,0-1-1 0 0,0 1 0 0 0,-1 0 1 0 0,1 0-1 0 0,-1 0 0 0 0,0 0 0 0 0,-1 0 1 0 0,1 1-1 0 0,-1-1 0 0 0,0 0 1 0 0,0 1-1 0 0,-1-1 0 0 0,0 1 1 0 0,0-1-1 0 0,0 1 0 0 0,0-1 1 0 0,-1 1-1 0 0,0-1 0 0 0,0 0 1 0 0,-1 1-1 0 0,1-1 0 0 0,-1 0 1 0 0,0 0-1 0 0,0 0 0 0 0,-1 0 1 0 0,0 0-1 0 0,0-1 0 0 0,0 1 1 0 0,0-1-1 0 0,-1 1-104 0 0,-81 93-1174 0 0,63-81-2772 0 0,-1-3-3458 0 0,16-11-1586 0 0</inkml:trace>
  <inkml:trace contextRef="#ctx0" brushRef="#br0" timeOffset="11640.038">436 5423 2729 0 0,'0'0'210'0'0,"0"0"-336"0"0,0 0 160 0 0,0 0 604 0 0,0 0 666 0 0,0 0 387 0 0,0 0 139 0 0,0 0-50 0 0,0 0-135 0 0,0 0-173 0 0,0 0-201 0 0,15-17-182 0 0,43-59-158 0 0,-22 7 670 0 0,3-25 22 0 0,-4-1 0 0 0,18-80-1623 0 0,-38 120 144 0 0,-2 0 0 0 0,-3-1 0 0 0,-2-1 1 0 0,-2 1-1 0 0,-3-1 0 0 0,-3-9-144 0 0,0 65-16 0 0,1-1 0 0 0,-1 0-1 0 0,0 1 1 0 0,0-1 0 0 0,0 0 0 0 0,0 0-1 0 0,0 0 1 0 0,0 1 0 0 0,0-1 0 0 0,-1 0-1 0 0,1 0 1 0 0,-1 1 0 0 0,1-1 0 0 0,-1 0-1 0 0,1 1 1 0 0,-1-1 0 0 0,0 1 0 0 0,0-1-1 0 0,0 1 1 0 0,0-1 0 0 0,0 1 0 0 0,0 0-1 0 0,-1-1 1 0 0,1 1 0 0 0,0 0-1 0 0,-1 0 1 0 0,1 0 0 0 0,0 0 0 0 0,-1 0-1 0 0,0 0 1 0 0,1 0 0 0 0,-1 1 0 0 0,1-1-1 0 0,-1 0 1 0 0,0 1 0 0 0,0-1 0 0 0,1 1-1 0 0,-1 0 1 0 0,0 0 0 0 0,0 0 0 0 0,1 0-1 0 0,-1 0 1 0 0,0 0 0 0 0,0 0 0 0 0,1 0-1 0 0,-1 1 1 0 0,0-1 0 0 0,1 0 0 0 0,-1 1-1 0 0,0 0 1 0 0,1-1 0 0 0,-1 1 0 0 0,0 0-1 0 0,1 0 1 0 0,-1 0 0 0 0,1 0 0 0 0,0 0-1 0 0,-1 0 1 0 0,1 1 0 0 0,0-1 0 0 0,0 0-1 0 0,0 1 1 0 0,0-1 0 0 0,-1 1 16 0 0,-10 13-113 0 0,0 1 1 0 0,1 0-1 0 0,1 0 0 0 0,0 1 1 0 0,1 1-1 0 0,1 0 1 0 0,1 0-1 0 0,0 0 0 0 0,1 1 1 0 0,2 0-1 0 0,0 0 1 0 0,0 0-1 0 0,2 0 1 0 0,0 8 112 0 0,2-24-14 0 0,0-1 0 0 0,0 1 1 0 0,1 0-1 0 0,-1 0 1 0 0,1-1-1 0 0,-1 1 1 0 0,1 0-1 0 0,0-1 0 0 0,0 1 1 0 0,0 0-1 0 0,1-1 1 0 0,-1 0-1 0 0,0 1 1 0 0,1-1-1 0 0,0 0 0 0 0,0 0 1 0 0,-1 1-1 0 0,1-1 1 0 0,0-1-1 0 0,0 1 1 0 0,1 0-1 0 0,-1 0 1 0 0,0-1-1 0 0,1 0 0 0 0,-1 1 1 0 0,1-1-1 0 0,-1 0 1 0 0,1 0-1 0 0,-1 0 1 0 0,1 0-1 0 0,0-1 0 0 0,0 1 1 0 0,-1-1-1 0 0,1 0 1 0 0,0 1-1 0 0,0-1 14 0 0,6 0 28 0 0,1 0-1 0 0,-1 0 0 0 0,0-1 1 0 0,0 0-1 0 0,0 0 0 0 0,0-1 1 0 0,0 0-1 0 0,0-1 0 0 0,0 0 1 0 0,7-3-28 0 0,270-150 760 0 0,-283 154-748 0 0,-1 1 0 0 0,0 0 0 0 0,1-1 0 0 0,-1 1 0 0 0,1 0 0 0 0,-1 0 0 0 0,1 1 0 0 0,0-1 0 0 0,-1 1 0 0 0,1-1 0 0 0,0 1 0 0 0,0 0 0 0 0,-1 0 0 0 0,1 0 1 0 0,0 0-1 0 0,-1 0 0 0 0,1 1 0 0 0,0-1 0 0 0,-1 1 0 0 0,1 0 0 0 0,-1 0 0 0 0,1 0 0 0 0,-1 0 0 0 0,1 0 0 0 0,-1 0 0 0 0,0 1 0 0 0,1-1 0 0 0,-1 1 0 0 0,0 0 0 0 0,0 0 0 0 0,0-1 0 0 0,0 1 0 0 0,0 1 0 0 0,-1-1 0 0 0,1 0 0 0 0,-1 0 0 0 0,1 0 0 0 0,-1 1 0 0 0,0-1 0 0 0,1 2-12 0 0,6 146 595 0 0,-6-32-540 0 0,-2-117-114 0 0,1 1-1 0 0,-1 0 1 0 0,0 0 0 0 0,1 0 0 0 0,-1-1 0 0 0,1 1 0 0 0,0 0-1 0 0,0-1 1 0 0,-1 1 0 0 0,1 0 0 0 0,0-1 0 0 0,0 1-1 0 0,1-1 1 0 0,-1 1 0 0 0,0-1 0 0 0,0 0 0 0 0,1 0-1 0 0,-1 1 1 0 0,1-1 0 0 0,-1 0 0 0 0,1 0 0 0 0,-1 0-1 0 0,1-1 1 0 0,-1 1 0 0 0,1 0 0 0 0,0-1 0 0 0,0 1-1 0 0,-1-1 1 0 0,1 1 0 0 0,0-1 0 0 0,0 0 0 0 0,0 1-1 0 0,0-1 1 0 0,-1 0 0 0 0,1-1 0 0 0,0 1 0 0 0,0 0-1 0 0,0 0 1 0 0,0-1 59 0 0,45-17-10571 0 0,-41 14 2181 0 0</inkml:trace>
  <inkml:trace contextRef="#ctx0" brushRef="#br0" timeOffset="11878.035">1443 4562 9018 0 0,'0'0'3577'0'0,"0"0"-3801"0"0,0 0-184 0 0,0 0 200 0 0,0 0 272 0 0,0 0 112 0 0,0 0-24 0 0,0 0-64 0 0,0 0-128 0 0,0 0-160 0 0,-38 188-153 0 0,40-185-175 0 0,5 1-176 0 0,-2-4-280 0 0,-1 0-400 0 0,0 0-841 0 0,1-4-1199 0 0,-1-3 1031 0 0</inkml:trace>
  <inkml:trace contextRef="#ctx0" brushRef="#br0" timeOffset="12053.287">1151 4171 18268 0 0,'0'0'-120'0'0,"0"0"-608"0"0,0 0-617 0 0,0 0-303 0 0,0 0 144 0 0,0 0 328 0 0,0 0 383 0 0,0 0-87 0 0,0 0-952 0 0,0 0-1841 0 0,0 0-896 0 0</inkml:trace>
  <inkml:trace contextRef="#ctx0" brushRef="#br0" timeOffset="12609.971">1824 4098 9714 0 0,'0'0'1244'0'0,"0"0"-130"0"0,0 0-105 0 0,0 0-40 0 0,0 0-104 0 0,0 0-145 0 0,0 0-48 0 0,0 0-90 0 0,0 0-146 0 0,0 0-139 0 0,0 0-118 0 0,-29 34-78 0 0,-89 108-67 0 0,73-71-45 0 0,42-57-5 0 0,0-8-21 0 0,0 0 0 0 0,1 0 0 0 0,0 0 0 0 0,0 1 1 0 0,0-1-1 0 0,1 1 0 0 0,0 0 0 0 0,0-1 0 0 0,0 1 0 0 0,1 0 0 0 0,0-1 0 0 0,1 1 0 0 0,-1 0 0 0 0,1-1 0 0 0,1 1 0 0 0,-1-1 0 0 0,1 1 0 0 0,0-1 0 0 0,1 1 1 0 0,-1-1-1 0 0,1 0 0 0 0,0 0 0 0 0,1-1 0 0 0,0 1 0 0 0,0-1 0 0 0,2 4 37 0 0,-2-7 29 0 0,-1 0 1 0 0,0 0-1 0 0,1 0 0 0 0,-1 0 1 0 0,1 0-1 0 0,0-1 1 0 0,0 0-1 0 0,-1 1 0 0 0,1-1 1 0 0,0-1-1 0 0,0 1 0 0 0,0-1 1 0 0,0 1-1 0 0,0-1 1 0 0,0 0-1 0 0,0-1 0 0 0,0 1 1 0 0,0-1-1 0 0,0 1 0 0 0,0-1 1 0 0,0-1-1 0 0,-1 1 1 0 0,1 0-1 0 0,0-1 0 0 0,-1 0 1 0 0,1 0-1 0 0,-1 0 0 0 0,1 0 1 0 0,-1 0-1 0 0,0-1 0 0 0,0 1 1 0 0,0-1-1 0 0,0 0 1 0 0,-1 0-1 0 0,1 0 0 0 0,-1 0 1 0 0,0-1-1 0 0,1 1 0 0 0,-2-1 1 0 0,3-3-30 0 0,27-44 385 0 0,-3-1 0 0 0,-2-2-1 0 0,10-30-384 0 0,57-114 106 0 0,-93 197-120 0 0,0 0 0 0 0,0 1-1 0 0,0-1 1 0 0,1 0 0 0 0,-1 1-1 0 0,0-1 1 0 0,0 0 0 0 0,1 0-1 0 0,-1 1 1 0 0,0-1 0 0 0,1 1-1 0 0,-1-1 1 0 0,1 0 0 0 0,-1 1-1 0 0,1-1 1 0 0,-1 1 0 0 0,1-1-1 0 0,-1 1 1 0 0,1-1 0 0 0,0 1-1 0 0,-1-1 1 0 0,1 1 0 0 0,0 0-1 0 0,-1-1 1 0 0,1 1 0 0 0,0 0 0 0 0,-1 0-1 0 0,1-1 1 0 0,0 1 0 0 0,0 0-1 0 0,-1 0 1 0 0,1 0 0 0 0,0 0-1 0 0,0 0 1 0 0,-1 0 0 0 0,1 0-1 0 0,0 0 1 0 0,-1 0 0 0 0,1 0-1 0 0,0 1 1 0 0,0-1 0 0 0,-1 0-1 0 0,1 0 1 0 0,0 1 0 0 0,-1-1-1 0 0,1 1 1 0 0,0-1 0 0 0,-1 0-1 0 0,1 1 1 0 0,-1-1 0 0 0,1 1 0 0 0,-1-1-1 0 0,1 1 1 0 0,-1-1 0 0 0,1 1-1 0 0,-1 0 1 0 0,1 0 14 0 0,65 183-59 0 0,69 197-233 0 0,-121-342 277 0 0,-2 0 0 0 0,-2 1 0 0 0,-1 0 0 0 0,-2 1-1 0 0,-2 0 1 0 0,-2 0 0 0 0,-2 0 0 0 0,-2 20 15 0 0,0-44 73 0 0,-1-1 1 0 0,-1 1 0 0 0,0 0-1 0 0,-2-1 1 0 0,1 1 0 0 0,-2-1-1 0 0,0 0 1 0 0,-1-1-1 0 0,-1 0 1 0 0,-4 7-74 0 0,11-21 21 0 0,1 0 0 0 0,0 0 1 0 0,-1 0-1 0 0,1 0 0 0 0,-1 0 0 0 0,1-1 0 0 0,-1 1 0 0 0,1 0 0 0 0,-1 0 1 0 0,0 0-1 0 0,1 0 0 0 0,-1-1 0 0 0,0 1 0 0 0,0 0 0 0 0,1-1 1 0 0,-1 1-1 0 0,0 0 0 0 0,0-1 0 0 0,0 1 0 0 0,0-1 0 0 0,0 0 0 0 0,0 1 1 0 0,0-1-1 0 0,0 0 0 0 0,0 1 0 0 0,0-1 0 0 0,0 0 0 0 0,0 0 1 0 0,0 0-1 0 0,0 0 0 0 0,0 0 0 0 0,0 0 0 0 0,0 0 0 0 0,0 0 1 0 0,0-1-1 0 0,0 1 0 0 0,0 0 0 0 0,0 0 0 0 0,0-1 0 0 0,0 1 0 0 0,0-1 1 0 0,0 1-1 0 0,0-1 0 0 0,0 1 0 0 0,0-1 0 0 0,1 0 0 0 0,-1 1 1 0 0,0-1-1 0 0,0 0 0 0 0,1 0-21 0 0,-25-49 912 0 0,17 7-892 0 0,2-1-1 0 0,1 0 1 0 0,3 0 0 0 0,2-1 0 0 0,3-21-20 0 0,-2 11 1 0 0,17-144-616 0 0,-5 77-5022 0 0,-6 86-3224 0 0,-6 28 3072 0 0</inkml:trace>
  <inkml:trace contextRef="#ctx0" brushRef="#br0" timeOffset="12853.236">2366 4105 11466 0 0,'0'0'385'0'0,"0"0"-277"0"0,0 0-3 0 0,0 0 94 0 0,0 0-3 0 0,0 0-42 0 0,0 0-39 0 0,0 0-51 0 0,0 0-27 0 0,0 0-33 0 0,0 0-54 0 0,0 0-77 0 0,0 0-112 0 0,19 29-145 0 0,59 86-181 0 0,-54-88-363 0 0,-20-43-4364 0 0,-2 8 44 0 0</inkml:trace>
  <inkml:trace contextRef="#ctx0" brushRef="#br0" timeOffset="13012.489">2239 3638 0 0 0,'0'0'0'0'0</inkml:trace>
  <inkml:trace contextRef="#ctx0" brushRef="#br0" timeOffset="13415.081">2754 3649 11658 0 0,'0'0'873'0'0,"0"0"-153"0"0,0 0 0 0 0,0 0 25 0 0,0 0-91 0 0,0 0-205 0 0,0 0-150 0 0,0 0-98 0 0,0 0-100 0 0,-15 34-59 0 0,-47 108-35 0 0,46-71-67 0 0,17-58 33 0 0,-2-8 11 0 0,0-1-1 0 0,0 1 1 0 0,1 0 0 0 0,0 0-1 0 0,0 0 1 0 0,0 0 0 0 0,0 0-1 0 0,1-1 1 0 0,-1 1 0 0 0,1 0-1 0 0,1 0 1 0 0,-1-1 0 0 0,1 1-1 0 0,-1-1 1 0 0,1 1 0 0 0,1-1-1 0 0,-1 0 1 0 0,1 1 0 0 0,-1-1-1 0 0,1 0 1 0 0,0-1 0 0 0,1 1-1 0 0,-1-1 1 0 0,1 1 0 0 0,-1-1-1 0 0,1 0 1 0 0,0 0 0 0 0,0-1-1 0 0,0 1 1 0 0,1-1 0 0 0,-1 0-1 0 0,0 0 1 0 0,1 0 0 0 0,0-1-1 0 0,-1 1 1 0 0,3-1 16 0 0,-1 0 78 0 0,0-1 1 0 0,1 0-1 0 0,-1 0 0 0 0,0 0 1 0 0,0-1-1 0 0,1 0 0 0 0,-1 0 1 0 0,0-1-1 0 0,0 1 1 0 0,0-1-1 0 0,-1-1 0 0 0,1 1 1 0 0,0-1-1 0 0,-1 0 0 0 0,1 0 1 0 0,0-2-79 0 0,10-9 327 0 0,-1 0 1 0 0,-1-1-1 0 0,0 0 1 0 0,-1-1-1 0 0,-1-1 1 0 0,-1 0-1 0 0,0 0 1 0 0,-1-1-1 0 0,-1-1 1 0 0,0 0-1 0 0,-2 0 1 0 0,1-3-328 0 0,51-245 1404 0 0,-55 248-1478 0 0,-1 0-1 0 0,0 0 1 0 0,-1 0 0 0 0,-2-1-1 0 0,0 1 1 0 0,0 0 0 0 0,-2 0-1 0 0,-1 0 1 0 0,0 0 0 0 0,-1 0-1 0 0,-1 0 1 0 0,-1 1 0 0 0,0 0-1 0 0,-2 0 1 0 0,0 0 0 0 0,-1 1-1 0 0,0 1 1 0 0,-2-1 0 0 0,0 2-1 0 0,0-1 1 0 0,-2 1 0 0 0,0 1-1 0 0,-9-8 75 0 0,17 19-61 0 0,1-1 0 0 0,-1 1 0 0 0,0 0 0 0 0,0 1-1 0 0,0-1 1 0 0,0 1 0 0 0,0 0 0 0 0,0 0 0 0 0,-1 0 0 0 0,1 1-1 0 0,-1 0 1 0 0,1 0 0 0 0,-1 0 0 0 0,0 1 0 0 0,1 0-1 0 0,-1 0 1 0 0,1 0 0 0 0,-1 1 0 0 0,0-1 0 0 0,1 2-1 0 0,-1-1 1 0 0,1 0 0 0 0,0 1 0 0 0,-1 0 0 0 0,1 0-1 0 0,0 1 1 0 0,0 0 0 0 0,0-1 0 0 0,1 2 0 0 0,-1-1 0 0 0,1 0-1 0 0,0 1 1 0 0,-1 0 0 0 0,-1 3 61 0 0,-4 8-107 0 0,1-1 0 0 0,1 1 0 0 0,1 1 0 0 0,0-1 0 0 0,1 1 0 0 0,0 0 0 0 0,2 1 0 0 0,0-1 1 0 0,1 1-1 0 0,0 0 0 0 0,1 0 0 0 0,1 0 0 0 0,1 0 0 0 0,0 0 0 0 0,2 0 0 0 0,1 6 107 0 0,1-6 99 0 0,1 0 0 0 0,1 0 0 0 0,1-1 0 0 0,1 0 0 0 0,0 0 0 0 0,1 0 0 0 0,0-1 0 0 0,2-1 0 0 0,-1 0 0 0 0,2 0 0 0 0,0-1 1 0 0,0 0-1 0 0,1-1 0 0 0,1-1 0 0 0,0 0 0 0 0,1-1 0 0 0,0 0 0 0 0,0-2 0 0 0,1 1 0 0 0,0-2 0 0 0,0 0 0 0 0,1-1 0 0 0,0-1 0 0 0,0 0 0 0 0,0-1 0 0 0,2-1-99 0 0,16 5 232 0 0,1-2-1 0 0,0-1 0 0 0,0-2 1 0 0,0-1-1 0 0,0-2 0 0 0,6-2-231 0 0,17-12-738 0 0,-49-4-6927 0 0,-10 13-3000 0 0</inkml:trace>
  <inkml:trace contextRef="#ctx0" brushRef="#br0" timeOffset="13685.332">2196 3778 12555 0 0,'0'0'1176'0'0,"0"0"-608"0"0,0 0-232 0 0,0 0-120 0 0,0 0-56 0 0,0 0 8 0 0,0 0-24 0 0,0 0 56 0 0,0 0-88 0 0,0 0-120 0 0,0 0-208 0 0,0 0-480 0 0,0 0-992 0 0,76-34-2361 0 0,-69 34-4929 0 0</inkml:trace>
  <inkml:trace contextRef="#ctx0" brushRef="#br0" timeOffset="9860.99">4240 1071 3009 0 0,'0'0'356'0'0,"0"0"109"0"0,0 0 321 0 0,0 0 355 0 0,0 0 238 0 0,0 0 8 0 0,0 0-169 0 0,26-31-253 0 0,84-100-234 0 0,-48 36 215 0 0,-52 75-754 0 0,-1 0 1 0 0,0 0 0 0 0,-2 0-1 0 0,0-1 1 0 0,-1 0 0 0 0,-1-1 0 0 0,-1 1-1 0 0,-1-1 1 0 0,-2 0 0 0 0,1 0-1 0 0,-2 0 1 0 0,-2-13-193 0 0,2 32 45 0 0,0 1 0 0 0,-1-1-1 0 0,1 0 1 0 0,0 1 0 0 0,-1-1-1 0 0,0 1 1 0 0,1-1 0 0 0,-1 1 0 0 0,0 0-1 0 0,0-1 1 0 0,0 1 0 0 0,-1 0-1 0 0,1-1 1 0 0,-1 1 0 0 0,1 0 0 0 0,-1 0-1 0 0,1 0 1 0 0,-1 0 0 0 0,0 1-1 0 0,0-1 1 0 0,0 0 0 0 0,0 1 0 0 0,-1-1-1 0 0,1 1 1 0 0,0 0 0 0 0,0 0-1 0 0,-1 0 1 0 0,1 0 0 0 0,-1 0 0 0 0,1 0-1 0 0,-1 1 1 0 0,1-1 0 0 0,-1 1-1 0 0,1 0 1 0 0,-1-1 0 0 0,-2 2-45 0 0,-7 40-687 0 0,14-6 658 0 0,2 1 0 0 0,1 0 0 0 0,2-1 0 0 0,1 0 1 0 0,2-1-1 0 0,1 0 0 0 0,2 0 0 0 0,1-1 0 0 0,14 21 29 0 0,-17-28-3 0 0,9 17 12 0 0,21 46-9 0 0,-3 1 0 0 0,-4 1-1 0 0,-5 3 1 0 0,0 12 0 0 0,-19-59 63 0 0,-2 0 0 0 0,-2 1-1 0 0,-2 0 1 0 0,-3 0 0 0 0,-3 48-63 0 0,0-84 34 0 0,-1 1 1 0 0,0 0 0 0 0,-1 0-1 0 0,0-1 1 0 0,-1 0 0 0 0,0 0-1 0 0,-1 0 1 0 0,0-1-1 0 0,-1 0 1 0 0,0 0 0 0 0,-1 0-1 0 0,-4 4-34 0 0,8-9 47 0 0,-1-1-1 0 0,0 0 1 0 0,0 0-1 0 0,-1 0 0 0 0,1-1 1 0 0,-1 0-1 0 0,0 0 1 0 0,0 0-1 0 0,0-1 0 0 0,0 1 1 0 0,-1-2-1 0 0,0 1 1 0 0,1-1-1 0 0,-1 0 0 0 0,0 0 1 0 0,0-1-1 0 0,0 0 1 0 0,0 0-1 0 0,0 0 0 0 0,0-1 1 0 0,0 0-1 0 0,0-1 1 0 0,-4 0-47 0 0,6-2 4 0 0,1 0 1 0 0,-1 0-1 0 0,1-1 1 0 0,0 1 0 0 0,0-1-1 0 0,0 0 1 0 0,0 0-1 0 0,1 0 1 0 0,0 0-1 0 0,0-1 1 0 0,0 0 0 0 0,0 1-1 0 0,1-1 1 0 0,-1 0-1 0 0,1 0 1 0 0,1-1 0 0 0,-1 1-1 0 0,1 0 1 0 0,0 0-1 0 0,0-1 1 0 0,0 1-1 0 0,1-1 1 0 0,0-1-5 0 0,-4-24 53 0 0,3 1 1 0 0,0-1-1 0 0,2 0 0 0 0,1 1 1 0 0,2-1-1 0 0,1 1 0 0 0,1 0 1 0 0,1 0-1 0 0,6-12-53 0 0,10-22 8 0 0,3 1 0 0 0,3 1 0 0 0,2 1 0 0 0,3 2 0 0 0,18-22-8 0 0,-36 59-116 0 0,4-4-984 0 0,-10 8-5562 0 0,-9 17 2479 0 0,1 1-1541 0 0</inkml:trace>
  <inkml:trace contextRef="#ctx0" brushRef="#br0" timeOffset="10200.354">4976 884 4833 0 0,'0'0'1032'0'0,"0"0"-182"0"0,0 0 21 0 0,0 0 165 0 0,0 0 137 0 0,0 0-22 0 0,-18 36-140 0 0,-55 114-215 0 0,53-77-16 0 0,21-63-645 0 0,0-5-52 0 0,0 0 0 0 0,1-1-1 0 0,-1 1 1 0 0,1-1-1 0 0,0 1 1 0 0,0-1 0 0 0,0 1-1 0 0,0-1 1 0 0,1 0-1 0 0,0 0 1 0 0,0 0 0 0 0,0 0-1 0 0,0-1 1 0 0,1 1 0 0 0,-1-1-1 0 0,1 0 1 0 0,0 0-1 0 0,0 0 1 0 0,0-1 0 0 0,1 1-1 0 0,-1-1 1 0 0,0 0 0 0 0,1 0-1 0 0,-1-1 1 0 0,1 1-1 0 0,0-1 1 0 0,0 0 0 0 0,-1 0-1 0 0,1 0 1 0 0,0-1 0 0 0,0 0-1 0 0,0 0 1 0 0,0 0-1 0 0,0-1 1 0 0,-1 1 0 0 0,1-1-1 0 0,0 0 1 0 0,0 0 0 0 0,-1-1-1 0 0,1 0 1 0 0,-1 0-1 0 0,1 0 1 0 0,0 0-83 0 0,5-7 251 0 0,1 0 0 0 0,-1-1 0 0 0,-1 0-1 0 0,0-1 1 0 0,0 1 0 0 0,-1-2 0 0 0,-1 1 0 0 0,0-1 0 0 0,0 0-1 0 0,-1-1 1 0 0,-1 0 0 0 0,0 0 0 0 0,0 0 0 0 0,-2 0 0 0 0,0-1-1 0 0,0 1 1 0 0,-1-1 0 0 0,-1 0 0 0 0,0 1 0 0 0,-1-1 0 0 0,0 0-1 0 0,-1 0 1 0 0,-2-10-251 0 0,2 20 2 0 0,0-1 0 0 0,0 0 0 0 0,0 0 0 0 0,-1 1 0 0 0,1-1 0 0 0,-1 1 0 0 0,0-1 0 0 0,-1 1 0 0 0,1 0 0 0 0,-1-1 0 0 0,0 1 0 0 0,0 1 0 0 0,0-1 0 0 0,0 0 0 0 0,0 1 0 0 0,-1-1 0 0 0,-1 0-2 0 0,-49-16-3105 0 0,31 46-8504 0 0,20-16 6974 0 0,-3-2 960 0 0</inkml:trace>
  <inkml:trace contextRef="#ctx0" brushRef="#br0" timeOffset="10449.294">5403 1093 0 0 0,'0'0'2160'0'0,"0"0"574"0"0,0 0 466 0 0,0 0-129 0 0,0 0-574 0 0,0 0-648 0 0,0 0-548 0 0,0 0-275 0 0,0 0-108 0 0,0 0-90 0 0,0 0-78 0 0,-10-17-85 0 0,-34-58-78 0 0,37 62-451 0 0,0 0 0 0 0,1 0 0 0 0,0-1 0 0 0,1 0 0 0 0,1 0 0 0 0,0 0 0 0 0,1 0 0 0 0,0 0 0 0 0,1-1 0 0 0,1 0 0 0 0,0 1 0 0 0,1-1 0 0 0,1 0 0 0 0,0 1 0 0 0,2-7-136 0 0,-1 10-24 0 0,1-1 0 0 0,0 0 0 0 0,1 1 0 0 0,0-1 0 0 0,0 1 0 0 0,2 0 0 0 0,-1 1 0 0 0,1-1-1 0 0,1 1 1 0 0,2-3 24 0 0,57-46-2937 0 0,-37 48-1303 0 0,-10 7-3171 0 0,-9 4-1386 0 0</inkml:trace>
  <inkml:trace contextRef="#ctx0" brushRef="#br0" timeOffset="14898.548">3785 2632 7730 0 0,'0'0'821'0'0,"0"0"-223"0"0,0 0-141 0 0,0 0-28 0 0,0 0 37 0 0,0 0 15 0 0,0 0-13 0 0,0 0-11 0 0,0 0-32 0 0,0 0 2 0 0,0 0 9 0 0,0 0-33 0 0,0 0-34 0 0,9 27-29 0 0,31 88-37 0 0,66 150 976 0 0,-45-14-789 0 0,-45-155-289 0 0,6-141 829 0 0,23-65-657 0 0,4 2 0 0 0,48-77-373 0 0,0 42 149 0 0,-96 142-148 0 0,0 0-1 0 0,-1 0 0 0 0,1 0 0 0 0,-1 0 0 0 0,1 0 1 0 0,0 0-1 0 0,0 1 0 0 0,-1-1 0 0 0,1 0 1 0 0,0 0-1 0 0,0 1 0 0 0,0-1 0 0 0,0 0 1 0 0,0 1-1 0 0,0-1 0 0 0,0 1 0 0 0,0-1 1 0 0,0 1-1 0 0,0 0 0 0 0,0-1 0 0 0,0 1 0 0 0,1 0 1 0 0,-1 0-1 0 0,0 0 0 0 0,0 0 0 0 0,0 0 1 0 0,0 0-1 0 0,0 0 0 0 0,1 0 0 0 0,-1 0 1 0 0,0 0-1 0 0,0 1 0 0 0,0-1 0 0 0,0 1 0 0 0,0-1 1 0 0,0 0-1 0 0,0 1 0 0 0,0 0 0 0 0,0-1 1 0 0,0 1-1 0 0,0 0 0 0 0,0-1 0 0 0,0 1 1 0 0,-1 0-1 0 0,1 0 0 0 0,0 0 0 0 0,0 0 1 0 0,-1-1-1 0 0,1 1 0 0 0,-1 0 0 0 0,1 0 0 0 0,-1 1 1 0 0,1-1-1 0 0,-1 0 0 0 0,21 62 57 0 0,-16-33-3 0 0,-1 1 1 0 0,-2 0 0 0 0,-1 0-1 0 0,-1 0 1 0 0,-2 0 0 0 0,-1-1-1 0 0,-1 1 1 0 0,-2-1 0 0 0,-1 1-1 0 0,-2-2 1 0 0,0 1 0 0 0,-2-1-1 0 0,-4 6-54 0 0,-26 18-602 0 0,1-39-2614 0 0,1-29-9337 0 0,35 8 9639 0 0</inkml:trace>
  <inkml:trace contextRef="#ctx0" brushRef="#br0" timeOffset="15303.065">4707 2548 6873 0 0,'0'0'593'0'0,"0"0"-75"0"0,0 0 96 0 0,0 0 159 0 0,0 0 142 0 0,0 0 68 0 0,-18 35-8 0 0,-60 113-24 0 0,21-19 1084 0 0,54-122-2009 0 0,0 0 0 0 0,0 0 0 0 0,1 0-1 0 0,0 1 1 0 0,0-1 0 0 0,0 0 0 0 0,1 1 0 0 0,0 0 0 0 0,1-1 0 0 0,0 1 0 0 0,0-1-1 0 0,0 1 1 0 0,1 0 0 0 0,0-1 0 0 0,1 1 0 0 0,0-1 0 0 0,0 0 0 0 0,0 0-1 0 0,1 1 1 0 0,0-2 0 0 0,0 1 0 0 0,1 0 0 0 0,0-1 0 0 0,0 1 0 0 0,5 4-26 0 0,-5-9 55 0 0,0 0 0 0 0,1 0-1 0 0,-1-1 1 0 0,0 1 0 0 0,1-1 0 0 0,-1 0 0 0 0,1 0 0 0 0,-1-1 0 0 0,1 1 0 0 0,-1-1 0 0 0,1 0-1 0 0,-1-1 1 0 0,1 1 0 0 0,0-1 0 0 0,-1 1 0 0 0,1-2 0 0 0,-1 1 0 0 0,0 0 0 0 0,1-1 0 0 0,-1 0 0 0 0,0 1-1 0 0,0-2 1 0 0,0 1 0 0 0,0 0 0 0 0,-1-1 0 0 0,1 0 0 0 0,0 0 0 0 0,2-3-55 0 0,81-102 1731 0 0,-80 92-1581 0 0,0 1-1 0 0,0-2 0 0 0,-2 1 0 0 0,0-1 0 0 0,-1 1 0 0 0,0-1 0 0 0,-2 0 0 0 0,0-1 0 0 0,-1 1 0 0 0,0-9-149 0 0,-2 21-14 0 0,1 1-1 0 0,0-1 1 0 0,-1 1-1 0 0,0-1 1 0 0,0 1-1 0 0,-1 0 0 0 0,1-1 1 0 0,-1 1-1 0 0,0 0 1 0 0,0 0-1 0 0,0 0 0 0 0,0 0 1 0 0,-1 0-1 0 0,1 1 1 0 0,-1-1-1 0 0,0 1 1 0 0,-3-3 14 0 0,-28-6-2505 0 0,25 12 341 0 0,-4 6-5326 0 0,9-1-740 0 0</inkml:trace>
  <inkml:trace contextRef="#ctx0" brushRef="#br0" timeOffset="16198.444">5018 2515 1608 0 0,'0'0'1169'0'0,"0"0"-171"0"0,0 0-67 0 0,0 0 24 0 0,0 0-29 0 0,0 0-99 0 0,0 0-50 0 0,0 0-42 0 0,0 0-6 0 0,0 0-42 0 0,0 0-39 0 0,0 0-68 0 0,-16 21-90 0 0,-52 66-95 0 0,37-16 157 0 0,29-64-547 0 0,0 0 0 0 0,0 0 0 0 0,0 0 1 0 0,1 0-1 0 0,0 0 0 0 0,0 0 0 0 0,1 0 1 0 0,0 0-1 0 0,0 0 0 0 0,0 0 0 0 0,1 1 1 0 0,0-1-1 0 0,1 0 0 0 0,0 0 0 0 0,0-1 1 0 0,0 1-1 0 0,1 0 0 0 0,0-1 0 0 0,0 1 1 0 0,0-1-1 0 0,1 0 0 0 0,0 0 0 0 0,0 0 1 0 0,1-1-1 0 0,0 0 0 0 0,0 0 0 0 0,0 0 0 0 0,5 4-5 0 0,-7-8 89 0 0,1 1 0 0 0,-1-1 0 0 0,0 0 0 0 0,1-1-1 0 0,-1 1 1 0 0,1 0 0 0 0,-1-1 0 0 0,1 0-1 0 0,-1 0 1 0 0,1 0 0 0 0,-1 0 0 0 0,1 0-1 0 0,-1-1 1 0 0,0 0 0 0 0,1 0 0 0 0,-1 0 0 0 0,1 0-1 0 0,-1 0 1 0 0,0 0 0 0 0,0-1 0 0 0,0 0-1 0 0,0 0 1 0 0,0 0 0 0 0,0 0 0 0 0,0 0 0 0 0,-1 0-1 0 0,1-1 1 0 0,-1 1 0 0 0,0-1 0 0 0,1 0-89 0 0,56-91 2500 0 0,-58 92-2490 0 0,29-68 580 0 0,-4-2 0 0 0,-2-1 0 0 0,-4 0 0 0 0,6-48-590 0 0,-20 100-37 0 0,-2 0-1 0 0,0 0 1 0 0,-1-1-1 0 0,-1 0 1 0 0,-1 1-1 0 0,-1-1 1 0 0,-1 0-1 0 0,-1 0 1 0 0,-1 1-1 0 0,-1-1 1 0 0,0 1-1 0 0,-2 0 1 0 0,0 0-1 0 0,-2 1 1 0 0,0 0-1 0 0,-1 0 1 0 0,-5-6 37 0 0,12 23-31 0 0,1-1 0 0 0,-1 0 0 0 0,-1 1 1 0 0,1-1-1 0 0,0 1 0 0 0,-1 0 0 0 0,0 0 0 0 0,0 0 1 0 0,0 0-1 0 0,0 0 0 0 0,0 1 0 0 0,-1 0 1 0 0,1-1-1 0 0,-1 1 0 0 0,1 0 0 0 0,-1 0 0 0 0,0 1 1 0 0,0-1-1 0 0,0 1 0 0 0,0 0 0 0 0,0 0 1 0 0,0 0-1 0 0,0 1 0 0 0,0-1 0 0 0,0 1 0 0 0,0 0 1 0 0,0 0-1 0 0,0 1 0 0 0,0-1 0 0 0,0 1 1 0 0,-1 0-1 0 0,1 0 0 0 0,1 0 0 0 0,-1 0 0 0 0,0 1 1 0 0,0 0-1 0 0,0 0 0 0 0,1 0 0 0 0,-3 1 31 0 0,-4 10-97 0 0,0 0 0 0 0,2 0-1 0 0,0 1 1 0 0,0 0 0 0 0,1 0-1 0 0,1 1 1 0 0,0 0 0 0 0,1 0-1 0 0,1 0 1 0 0,0 1-1 0 0,1-1 1 0 0,-1 10 97 0 0,1-9 13 0 0,1 0 0 0 0,0 0 0 0 0,1 0 0 0 0,1 0 0 0 0,0 1 0 0 0,1-1 0 0 0,1 0 0 0 0,0 0 0 0 0,2 0 0 0 0,0-1 0 0 0,0 1 1 0 0,1-1-1 0 0,1 0 0 0 0,1 0 0 0 0,0-1 0 0 0,1 0 0 0 0,0 0 0 0 0,1 0 0 0 0,0-1 0 0 0,2-1 0 0 0,-1 0 0 0 0,4 2-13 0 0,0-1-6 0 0,2-1 0 0 0,0-1 0 0 0,0 0 0 0 0,1-1 0 0 0,0-1 0 0 0,1-1 0 0 0,0 0 0 0 0,0-1 0 0 0,0-1 0 0 0,1-1 0 0 0,0-1 0 0 0,0 0 0 0 0,1-1 0 0 0,-1-2 0 0 0,0 0 0 0 0,1 0 6 0 0,-12-15-11135 0 0,-6 13 4398 0 0</inkml:trace>
  <inkml:trace contextRef="#ctx0" brushRef="#br0" timeOffset="16452.548">5519 2250 10042 0 0,'0'0'2338'0'0,"0"0"-1687"0"0,0 0-371 0 0,0 0 175 0 0,0 0 137 0 0,0 0-27 0 0,0 0-143 0 0,0 0-104 0 0,0 0-136 0 0,0 0-89 0 0,4 25-40 0 0,9 78-85 0 0,-7-77-60 0 0,1-44-9991 0 0,-6 10 4299 0 0</inkml:trace>
  <inkml:trace contextRef="#ctx0" brushRef="#br0" timeOffset="16613.434">5440 1885 13067 0 0,'0'0'936'0'0,"0"0"-392"0"0,0 0-328 0 0,0 0-320 0 0,0 0-416 0 0,0 0-376 0 0,0 0-72 0 0,0 0 55 0 0,0 0 49 0 0,0 0-272 0 0,0 0-1393 0 0,0 0-4304 0 0</inkml:trace>
  <inkml:trace contextRef="#ctx0" brushRef="#br0" timeOffset="16917.593">5663 2172 2593 0 0,'0'0'789'0'0,"0"0"209"0"0,0 0 593 0 0,0 0 444 0 0,0 0 33 0 0,0 0-163 0 0,0 0-204 0 0,0 0-251 0 0,0 0-283 0 0,0 0-258 0 0,0 0-215 0 0,0 0-153 0 0,0 0-103 0 0,25-24-44 0 0,79-79-20 0 0,-66 44 134 0 0,-35 46-375 0 0,26-136 700 0 0,-30 147-849 0 0,1 1 0 0 0,-1-1 0 0 0,0 1 1 0 0,0-1-1 0 0,1 1 0 0 0,-1 0 1 0 0,0-1-1 0 0,0 1 0 0 0,0 0 1 0 0,0 0-1 0 0,0-1 0 0 0,-1 1 1 0 0,1 0-1 0 0,0 0 0 0 0,0 1 1 0 0,-1-1-1 0 0,1 0 0 0 0,-1 0 1 0 0,1 0-1 0 0,-1 1 0 0 0,1-1 1 0 0,-1 1-1 0 0,1-1 0 0 0,-1 1 1 0 0,1 0-1 0 0,-1 0 0 0 0,1-1 1 0 0,-1 1-1 0 0,0 0 0 0 0,1 1 1 0 0,-1-1-1 0 0,1 0 0 0 0,-1 0 1 0 0,0 1-1 0 0,1-1 0 0 0,-1 0 1 0 0,1 1-1 0 0,-1 0 0 0 0,1-1 1 0 0,-1 1-1 0 0,1 0 0 0 0,0 0 0 0 0,-1 0 1 0 0,1 0-1 0 0,0 0 0 0 0,0 0 1 0 0,0 0-1 0 0,0 0 0 0 0,0 0 1 0 0,0 1-1 0 0,0-1 0 0 0,0 0 1 0 0,0 1-1 0 0,0-1 0 0 0,1 1 1 0 0,-1-1-1 0 0,0 1 16 0 0,-11 13-130 0 0,0 1 0 0 0,1-1 1 0 0,1 2-1 0 0,0 0 0 0 0,1 0 0 0 0,1 1 1 0 0,1 0-1 0 0,1 0 0 0 0,0 0 0 0 0,1 1 1 0 0,1 0-1 0 0,1 0 0 0 0,0 1 0 0 0,2-1 1 0 0,0 0-1 0 0,1 1 0 0 0,1 3 130 0 0,1-19-8 0 0,-1 1 0 0 0,1 0 0 0 0,0-1 0 0 0,1 1 0 0 0,-1-1 0 0 0,1 1 0 0 0,0-1 0 0 0,0 0 0 0 0,0 0 0 0 0,1 0-1 0 0,-1-1 1 0 0,1 1 0 0 0,0-1 0 0 0,0 0 0 0 0,0 0 0 0 0,0 0 0 0 0,1-1 0 0 0,-1 1 0 0 0,1-1 0 0 0,-1 0 0 0 0,1-1 0 0 0,0 1 0 0 0,0-1 0 0 0,0 0 0 0 0,0 0-1 0 0,0 0 1 0 0,0 0 0 0 0,0-1 0 0 0,0 0 0 0 0,0 0 0 0 0,0-1 0 0 0,0 1 0 0 0,0-1 0 0 0,0 0 0 0 0,0-1 0 0 0,0 1 0 0 0,0-1 0 0 0,-1 0 0 0 0,1 0 0 0 0,0 0-1 0 0,1-2 9 0 0,13-9-508 0 0,-1-1-1 0 0,0 0 1 0 0,-1-1-1 0 0,-1-1 1 0 0,-1 0-1 0 0,0-2 1 0 0,10-14 508 0 0,45-79-11214 0 0,-60 92 8297 0 0</inkml:trace>
  <inkml:trace contextRef="#ctx0" brushRef="#br0" timeOffset="17183.654">6202 1543 6793 0 0,'0'0'1253'0'0,"0"0"-264"0"0,0 0 1 0 0,0 0 138 0 0,0 0 47 0 0,0 0-53 0 0,0 0-93 0 0,0 0-83 0 0,0 0-110 0 0,-13 32-135 0 0,-42 100-158 0 0,39-76 16 0 0,16-54-538 0 0,0 1 1 0 0,0-1-1 0 0,0 1 1 0 0,0-1 0 0 0,1 0-1 0 0,-1 1 1 0 0,1-1-1 0 0,0 0 1 0 0,0 0-1 0 0,0 1 1 0 0,0-1-1 0 0,0 0 1 0 0,0 0-1 0 0,0 0 1 0 0,1 0-1 0 0,-1 0 1 0 0,1 0 0 0 0,0-1-1 0 0,-1 1 1 0 0,1 0-1 0 0,0-1 1 0 0,0 0-1 0 0,0 1 1 0 0,0-1-1 0 0,0 0 1 0 0,0 0-1 0 0,0 0 1 0 0,1 0-1 0 0,-1 0 1 0 0,0 0 0 0 0,0-1-1 0 0,1 1 1 0 0,-1-1-1 0 0,1 0 1 0 0,-1 0-1 0 0,0 1 1 0 0,1-1-1 0 0,-1-1 1 0 0,1 1-1 0 0,1-1-21 0 0,22 4 406 0 0,-21-4-335 0 0,0 0-1 0 0,0 1 1 0 0,-1-1-1 0 0,1 1 0 0 0,0 0 1 0 0,0 0-1 0 0,0 1 1 0 0,0 0-1 0 0,0 0 0 0 0,0 0 1 0 0,-1 0-1 0 0,1 0 1 0 0,0 1-1 0 0,-1 0 0 0 0,1 0 1 0 0,-1 1-1 0 0,0-1 1 0 0,0 1-1 0 0,0 0 0 0 0,0 0 1 0 0,0 0-1 0 0,0 0 1 0 0,-1 1-1 0 0,0-1 0 0 0,0 1 1 0 0,0 0-1 0 0,0 0 1 0 0,0 0-1 0 0,-1 1 0 0 0,0-1 1 0 0,0 1-1 0 0,0-1 1 0 0,0 1-1 0 0,-1-1 0 0 0,1 2-70 0 0,-3 3 68 0 0,0 0 1 0 0,0 1-1 0 0,0-1 0 0 0,-1 0 0 0 0,-1-1 0 0 0,0 1 0 0 0,0 0 0 0 0,0-1 0 0 0,-1 1 0 0 0,-1-1 0 0 0,1 0 0 0 0,-1-1 1 0 0,0 1-1 0 0,-1-1 0 0 0,-1 1-68 0 0,-45 22-6060 0 0,45-29-261 0 0,2-1-4115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2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9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5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5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3:17.76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0 0 0 0,'0'0'1080'0'0,"0"0"-192"0"0,0 0-191 0 0,0 0-151 0 0,0 0-124 0 0,0 0-86 0 0,0 0 9 0 0,0 0 127 0 0,0 0 150 0 0,0 0 129 0 0,0 0 73 0 0,1 2 5 0 0,64 137 4480 0 0,51 235-2593 0 0,-95-303-2495 0 0,-15-46-122 0 0,1 0 0 0 0,1-1 1 0 0,2 0-1 0 0,0 0 1 0 0,2-1-1 0 0,8 13-99 0 0,26-10 2390 0 0,-11-21-2269 0 0,1-1 0 0 0,-1-1 0 0 0,0-2 0 0 0,1-2 0 0 0,-1-1 0 0 0,15-4-121 0 0,-15 3 78 0 0,241-54 771 0 0,-259 52-799 0 0,874-284 1750 0 0,-389 149-1507 0 0,-444 128 381 0 0,-57 12-679 0 0,-1 0 2 0 0,0 0 19 0 0,0 0-2 0 0,0 0 8 0 0,0 0 12 0 0,0 0 15 0 0,0 0 24 0 0,0 0 26 0 0,0 0 5 0 0,0 0 3 0 0,0 0 5 0 0,0 0-19 0 0,0 0-2 0 0,0 0 5 0 0,0 0-16 0 0,0 0 1 0 0,0 0-17 0 0,0 0-18 0 0,0 0-1 0 0,0 0-5 0 0,0 0-9 0 0,0 0-11 0 0,0 0-3 0 0,0 0-17 0 0,0 0 7 0 0,0 0 6 0 0,0 0-2 0 0,0 0 5 0 0,0 0 9 0 0,0 0 12 0 0,0 0 7 0 0,0 0 20 0 0,0 0 23 0 0,0 0 25 0 0,0 0 47 0 0,-11-132 1601 0 0,-7 47-5498 0 0,17 72-683 0 0,1 8-2510 0 0,0 1-4298 0 0</inkml:trace>
  <inkml:trace contextRef="#ctx0" brushRef="#br0" timeOffset="8269.633">464 2320 1016 0 0,'0'0'944'0'0,"0"0"43"0"0,0 0 90 0 0,0 0 200 0 0,0 0 195 0 0,0 0 99 0 0,0 0 64 0 0,0 0-42 0 0,0 0-161 0 0,0 0-189 0 0,0 0-213 0 0,-3-11-220 0 0,-8-33-172 0 0,8 33-138 0 0,3 11-120 0 0,0 0-125 0 0,17 342 928 0 0,-16-268-1092 0 0,3-25 62 0 0,-3 1 0 0 0,-2 0-1 0 0,-2 0 1 0 0,-2-1 0 0 0,-2 1-1 0 0,-3-2 1 0 0,-7 21-153 0 0,3-39 596 0 0,13-30-353 0 0,1 0 37 0 0,0 0 33 0 0,0 0 33 0 0,-2-26 882 0 0,-18-195-1144 0 0,39-44-92 0 0,-3 176-24 0 0,4 0 0 0 0,4 1 0 0 0,4 2 0 0 0,33-72 32 0 0,-55 144-25 0 0,0 0 0 0 0,2 1 1 0 0,-1-1-1 0 0,1 2 0 0 0,1-1 0 0 0,0 1 1 0 0,1 1-1 0 0,0-1 0 0 0,2 1 25 0 0,-11 10-20 0 0,0 0-1 0 0,1 0 1 0 0,-1 0-1 0 0,0 0 0 0 0,1 0 1 0 0,-1 0-1 0 0,1 1 1 0 0,-1-1-1 0 0,1 1 1 0 0,-1-1-1 0 0,1 1 0 0 0,-1-1 1 0 0,1 1-1 0 0,0 0 1 0 0,-1 0-1 0 0,1 0 1 0 0,-1 0-1 0 0,1 0 1 0 0,0 0-1 0 0,-1 0 0 0 0,1 0 1 0 0,-1 1-1 0 0,1-1 1 0 0,0 0-1 0 0,-1 1 1 0 0,1 0-1 0 0,-1-1 0 0 0,1 1 1 0 0,-1 0-1 0 0,0 0 1 0 0,1 0-1 0 0,-1 0 1 0 0,0 0-1 0 0,0 0 1 0 0,1 0-1 0 0,-1 0 0 0 0,0 0 1 0 0,0 1-1 0 0,0-1 1 0 0,0 0-1 0 0,-1 1 1 0 0,1-1-1 0 0,0 1 21 0 0,31 75 78 0 0,-27-62-57 0 0,25 88 87 0 0,-5 2 0 0 0,-4 1 0 0 0,-5 1 0 0 0,-3 12-108 0 0,-2 94 100 0 0,0-183-115 0 0,-11-30 39 0 0,7-13 326 0 0,29-123 196 0 0,61-207-604 0 0,23-17 58 0 0,-37 159-59 0 0,-69 179-76 0 0,-14 22-19 0 0,2 9-258 0 0,6 131 394 0 0,-2-16 102 0 0,6-1-1 0 0,11 32-83 0 0,-18-130-81 0 0,1 1 1 0 0,1-1-1 0 0,1 0 1 0 0,2-1-1 0 0,10 20 81 0 0,26-7-4397 0 0,-8-40-7919 0 0,-32 0 6515 0 0</inkml:trace>
  <inkml:trace contextRef="#ctx0" brushRef="#br0" timeOffset="8628.59">1769 1867 5361 0 0,'0'0'638'0'0,"0"0"-22"0"0,0 0 109 0 0,0 0 198 0 0,0 0 189 0 0,0 0 66 0 0,0 0 25 0 0,-14 34-59 0 0,-45 110-184 0 0,37-39 398 0 0,22 36-433 0 0,1-134-907 0 0,-1-1 1 0 0,2 1-1 0 0,-1-1 0 0 0,1 1 0 0 0,0-1 0 0 0,0 1 1 0 0,1-1-1 0 0,0 0 0 0 0,0 0 0 0 0,0 0 0 0 0,1 0 0 0 0,0-1 1 0 0,0 0-1 0 0,0 1 0 0 0,1-1 0 0 0,0-1 0 0 0,0 1 1 0 0,0-1-1 0 0,3 2-18 0 0,-3-3 97 0 0,1-1 0 0 0,-1 0 0 0 0,1 0 0 0 0,0 0 0 0 0,0-1-1 0 0,0 0 1 0 0,0 0 0 0 0,0 0 0 0 0,0-1 0 0 0,0 0 0 0 0,0 0 0 0 0,0-1 0 0 0,0 1 0 0 0,0-1 0 0 0,-1 0 0 0 0,1-1 0 0 0,0 0 0 0 0,0 0 0 0 0,-1 0 0 0 0,1 0 0 0 0,-1-1 0 0 0,1 0-1 0 0,-1 0 1 0 0,0-1 0 0 0,-1 1 0 0 0,1-1 0 0 0,0 0 0 0 0,-1 0 0 0 0,2-3-97 0 0,5-8 186 0 0,-1 0 0 0 0,0-1 0 0 0,-2 0 0 0 0,0-1 0 0 0,0 0 0 0 0,-2 0 0 0 0,0 0 0 0 0,-1-1 0 0 0,0 0 0 0 0,-2 0 0 0 0,0 0 0 0 0,-1 0 0 0 0,-1 0 0 0 0,-1-1 0 0 0,-2-17-186 0 0,2 28-95 0 0,0 1 0 0 0,-1 0 0 0 0,0 0 0 0 0,-1 0 0 0 0,0 0 0 0 0,0 1 0 0 0,0-1 0 0 0,-1 0 0 0 0,1 1 0 0 0,-2-1 0 0 0,1 1-1 0 0,-1 0 1 0 0,0 0 0 0 0,0 1 0 0 0,0-1 0 0 0,-1 1 0 0 0,0 0 0 0 0,0 0 0 0 0,-1 0 0 0 0,1 1 0 0 0,-1 0 0 0 0,0 0 0 0 0,0 0 0 0 0,0 1 0 0 0,-1 0 0 0 0,1 0 0 0 0,-1 0 0 0 0,0 1 0 0 0,1 0 0 0 0,-1 0 0 0 0,0 1-1 0 0,0 0 1 0 0,-3 0 95 0 0,-32 26-4342 0 0,22 4-1685 0 0,18-25 4723 0 0,-7 11-5976 0 0</inkml:trace>
  <inkml:trace contextRef="#ctx0" brushRef="#br0" timeOffset="14416.076">2167 1974 2184 0 0,'0'0'1189'0'0,"0"0"-853"0"0,0 0-492 0 0,0 0-158 0 0,0 0 18 0 0,0 0 98 0 0,0 0 171 0 0,0 0 163 0 0,0 0 81 0 0,0 0-1 0 0,0 0-44 0 0,1 16-30 0 0,3 51 7 0 0,10 1 649 0 0,18 101 1250 0 0,-24-118-468 0 0,-2-176 7140 0 0,0 67-8562 0 0,4 0 0 0 0,1 1 1 0 0,4 1-1 0 0,4-9-158 0 0,50-115 556 0 0,-69 179-566 0 0,0 0 0 0 0,0 1 0 0 0,1-1 0 0 0,-1 1 0 0 0,0-1 0 0 0,0 1 0 0 0,1-1 0 0 0,-1 1-1 0 0,0 0 1 0 0,1-1 0 0 0,-1 1 0 0 0,0-1 0 0 0,1 1 0 0 0,-1-1 0 0 0,1 1 0 0 0,-1 0 0 0 0,0-1 0 0 0,1 1 0 0 0,-1 0 0 0 0,1 0-1 0 0,-1-1 1 0 0,1 1 0 0 0,-1 0 0 0 0,1 0 0 0 0,-1 0 0 0 0,1 0 0 0 0,0 0 0 0 0,-1-1 0 0 0,1 1 0 0 0,-1 0 0 0 0,1 0 0 0 0,-1 0-1 0 0,1 0 1 0 0,-1 1 0 0 0,1-1 0 0 0,0 0 0 0 0,-1 0 0 0 0,1 0 0 0 0,-1 0 0 0 0,1 1 0 0 0,-1-1 0 0 0,1 0 0 0 0,-1 0 0 0 0,1 1-1 0 0,-1-1 1 0 0,0 0 0 0 0,1 1 0 0 0,-1-1 0 0 0,1 0 0 0 0,-1 1 0 0 0,0-1 0 0 0,1 1 0 0 0,-1-1 0 0 0,0 1 0 0 0,1-1 0 0 0,-1 1-1 0 0,0-1 1 0 0,0 1 0 0 0,0-1 0 0 0,1 1 0 0 0,-1-1 0 0 0,0 1 0 0 0,0-1 0 0 0,0 1 0 0 0,0-1 0 0 0,0 1 0 0 0,0 0 0 0 0,0-1-1 0 0,0 1 11 0 0,16 46 256 0 0,-15-43-225 0 0,32 190 1108 0 0,19-3-802 0 0,-31-282 2118 0 0,-3 6-2478 0 0,3 0-1 0 0,4 1 1 0 0,20-43 23 0 0,-44 124-43 0 0,-1 1 0 0 0,1-1 1 0 0,0 1-1 0 0,0-1 1 0 0,0 1-1 0 0,0 0 0 0 0,1 0 1 0 0,-1-1-1 0 0,1 1 1 0 0,-1 0-1 0 0,1 0 0 0 0,0 0 1 0 0,0 1-1 0 0,-1-1 0 0 0,1 0 1 0 0,1 1-1 0 0,-1-1 1 0 0,0 1-1 0 0,0 0 0 0 0,2-1 43 0 0,12 33-398 0 0,32 255 847 0 0,-15-187-1622 0 0,-30-95-364 0 0,0 1-2332 0 0,2-3-3896 0 0,-3-2 1374 0 0</inkml:trace>
  <inkml:trace contextRef="#ctx0" brushRef="#br0" timeOffset="15074.11">2815 1911 0 0 0,'0'0'376'0'0,"0"0"-241"0"0,0 0 63 0 0,0 0 345 0 0,0 0 307 0 0,0 0 186 0 0,0 0 122 0 0,0 0 138 0 0,0 0 168 0 0,0 0 137 0 0,0 0 70 0 0,0 0-64 0 0,0 0-199 0 0,26-4-251 0 0,80-16-236 0 0,-102 19-859 0 0,-1 0 1 0 0,1 1 0 0 0,0-1-1 0 0,-1-1 1 0 0,1 1 0 0 0,-1 0-1 0 0,0-1 1 0 0,1 0 0 0 0,-1 0 0 0 0,0 0-1 0 0,0 0 1 0 0,0 0 0 0 0,0 0-1 0 0,-1-1 1 0 0,1 0 0 0 0,-1 1-1 0 0,1-1 1 0 0,-1 0 0 0 0,0 0-1 0 0,0 0 1 0 0,0-1 0 0 0,-1 1 0 0 0,2-4-63 0 0,4-6 197 0 0,4-3 7 0 0,-1-1 0 0 0,0 0 1 0 0,-2-1-1 0 0,0 0 1 0 0,0 0-1 0 0,-2-1 0 0 0,0 0 1 0 0,-2 0-1 0 0,0 0 0 0 0,-1-1 1 0 0,0 1-1 0 0,-2-13-204 0 0,-1 31-22 0 0,-1-1-1 0 0,0 1 0 0 0,0 0 1 0 0,0-1-1 0 0,0 1 0 0 0,0 0 1 0 0,0 0-1 0 0,0 0 0 0 0,-1 0 1 0 0,1 0-1 0 0,0 0 0 0 0,-1 0 1 0 0,1 0-1 0 0,0 0 1 0 0,-1 0-1 0 0,1 1 0 0 0,-1-1 1 0 0,0 1-1 0 0,1-1 0 0 0,-1 1 1 0 0,1 0-1 0 0,-1-1 0 0 0,0 1 1 0 0,1 0-1 0 0,-1 0 1 0 0,1 0-1 0 0,-1 0 0 0 0,0 1 1 0 0,1-1-1 0 0,-1 0 0 0 0,1 1 1 0 0,-1-1-1 0 0,1 1 0 0 0,-1-1 1 0 0,1 1-1 0 0,-1 0 0 0 0,1-1 1 0 0,-1 1-1 0 0,1 0 1 0 0,0 0-1 0 0,-1 0 0 0 0,1 0 1 0 0,0 1 22 0 0,-12 11-144 0 0,1 1 0 0 0,1 0 0 0 0,1 1 0 0 0,0 0 1 0 0,1 0-1 0 0,0 1 0 0 0,1 0 0 0 0,1 1 0 0 0,1 0 0 0 0,0 0 1 0 0,1 1-1 0 0,1-1 0 0 0,0 2 144 0 0,-7 100-417 0 0,11-115 412 0 0,0-1 0 0 0,0 0-1 0 0,0 1 1 0 0,1-1 0 0 0,0 1 0 0 0,0-1-1 0 0,0 0 1 0 0,0 0 0 0 0,0 0-1 0 0,1 1 1 0 0,-1-1 0 0 0,1 0-1 0 0,0-1 1 0 0,0 1 0 0 0,0 0-1 0 0,0-1 1 0 0,0 1 0 0 0,1-1-1 0 0,-1 1 1 0 0,1-1 0 0 0,0 0-1 0 0,-1 0 1 0 0,1 0 0 0 0,0-1-1 0 0,0 1 1 0 0,0-1 0 0 0,1 1-1 0 0,-1-1 1 0 0,0 0 0 0 0,0 0-1 0 0,1-1 1 0 0,-1 1 0 0 0,1 0 5 0 0,7-3-87 0 0,0 1 0 0 0,-1-1 0 0 0,1-1 0 0 0,-1 0 0 0 0,1 0 0 0 0,-1-1 0 0 0,0-1 0 0 0,0 0 0 0 0,-1 0 0 0 0,1 0 0 0 0,-1-1 1 0 0,0-1-1 0 0,-1 0 0 0 0,0 0 0 0 0,0 0 0 0 0,0-1 0 0 0,-1 0 0 0 0,0-1 0 0 0,2-3 87 0 0,0 3-547 0 0,38-52-7854 0 0,-39 49 2924 0 0</inkml:trace>
  <inkml:trace contextRef="#ctx0" brushRef="#br0" timeOffset="15487.122">3268 1860 0 0 0,'0'0'469'0'0,"0"0"556"0"0,0 0 398 0 0,0 0 330 0 0,0 0 192 0 0,0 0-101 0 0,0 0-316 0 0,0 0-283 0 0,0 0-196 0 0,0 0-62 0 0,0 0 28 0 0,0 0 5 0 0,0 0-29 0 0,4-5-79 0 0,8-11-481 0 0,-1 0-1 0 0,0-1 1 0 0,-1-1-1 0 0,-1 0 1 0 0,-1 0-1 0 0,-1-1 0 0 0,4-15-430 0 0,1 3 212 0 0,85-214 544 0 0,-85 207-465 0 0,-12 38-214 0 0,0 0-18 0 0,0 0-74 0 0,0 0-90 0 0,0 16-729 0 0,-1 29 553 0 0,-1-34 257 0 0,0 0 0 0 0,1 0 0 0 0,0 1 1 0 0,1-1-1 0 0,1 0 0 0 0,-1 0 0 0 0,2 0 0 0 0,-1 0 0 0 0,2 0 0 0 0,0 0 1 0 0,0-1-1 0 0,0 1 0 0 0,2-1 0 0 0,-1 0 0 0 0,1 0 0 0 0,1 0 0 0 0,0 0 0 0 0,0-1 1 0 0,3 3 23 0 0,-4-9 39 0 0,0-1 1 0 0,0 0 0 0 0,0 0 0 0 0,0 0 0 0 0,0 0 0 0 0,1-1-1 0 0,-1 0 1 0 0,0 0 0 0 0,1-1 0 0 0,-1 1 0 0 0,1-1 0 0 0,-1 0-1 0 0,1-1 1 0 0,-1 1 0 0 0,0-1 0 0 0,1 0 0 0 0,-1-1 0 0 0,0 1-1 0 0,0-1 1 0 0,0 0 0 0 0,0 0 0 0 0,0-1 0 0 0,0 1 0 0 0,0-1-1 0 0,-1 0 1 0 0,0 0 0 0 0,1-1 0 0 0,-1 1 0 0 0,0-1 0 0 0,0 0-40 0 0,6-7 46 0 0,-1 0 0 0 0,0 0 1 0 0,0-1-1 0 0,-1 0 0 0 0,0 0 1 0 0,-1-1-1 0 0,-1 0 0 0 0,0-1 1 0 0,-1 1-1 0 0,0-1 1 0 0,-1 0-1 0 0,2-14-46 0 0,6-40-4160 0 0,-6 1-6298 0 0,-4 55 3399 0 0</inkml:trace>
  <inkml:trace contextRef="#ctx0" brushRef="#br0" timeOffset="15739.639">3873 578 11362 0 0,'0'0'747'0'0,"0"0"-283"0"0,0 0-41 0 0,0 0 221 0 0,0 0 188 0 0,0 0 109 0 0,0 0-20 0 0,0 0-82 0 0,1 32-123 0 0,0 98-113 0 0,14 4 537 0 0,-7-60-1037 0 0,3 0-1 0 0,3-1 0 0 0,4 0 1 0 0,14 33-103 0 0,35 7-1132 0 0,-28-71-4255 0 0,-38-40 4590 0 0,0 3-7528 0 0,-1-5 3924 0 0</inkml:trace>
  <inkml:trace contextRef="#ctx0" brushRef="#br0" timeOffset="15975.774">3717 1193 9402 0 0,'0'0'1318'0'0,"0"0"-501"0"0,0 0-247 0 0,0 0 126 0 0,0 0 203 0 0,0 0 67 0 0,0 0-72 0 0,0 0-149 0 0,0 0-167 0 0,0 0-109 0 0,0 0-98 0 0,0 0-88 0 0,0 0-71 0 0,35-11-47 0 0,108-35-21 0 0,78-37 43 0 0,-151 47-1982 0 0,-28 7-3526 0 0,-31 21 601 0 0,-1 4-2160 0 0</inkml:trace>
  <inkml:trace contextRef="#ctx0" brushRef="#br0" timeOffset="16256.253">4265 987 1904 0 0,'0'0'1701'0'0,"0"0"-1074"0"0,0 0-231 0 0,0 0 212 0 0,0 0 228 0 0,0 0 97 0 0,0 0-10 0 0,0 0-44 0 0,0 0-24 0 0,0 0-31 0 0,3 32-68 0 0,9 97-89 0 0,5-80 288 0 0,-13-46-726 0 0,1 0 20 0 0,0-1 0 0 0,0 1-1 0 0,-1-1 1 0 0,1 0-1 0 0,1 0 1 0 0,-1-1 0 0 0,0 1-1 0 0,0-1 1 0 0,1-1 0 0 0,-1 1-1 0 0,0-1 1 0 0,1 1-1 0 0,-1-2 1 0 0,1 1 0 0 0,-1-1-1 0 0,0 1 1 0 0,1-1-1 0 0,-1-1 1 0 0,0 1 0 0 0,0-1-1 0 0,0 0 1 0 0,0 0-1 0 0,0 0 1 0 0,0-1 0 0 0,-1 0-1 0 0,1 0 1 0 0,-1 0-1 0 0,0 0 1 0 0,3-3-249 0 0,7-9 238 0 0,1-1 1 0 0,-2 0-1 0 0,0-1 1 0 0,-1-1-1 0 0,0 0 1 0 0,-2 0-1 0 0,0-1 1 0 0,-1 0-1 0 0,-1-1 1 0 0,-1 0-1 0 0,-1-1 1 0 0,0 1-1 0 0,-2-1 1 0 0,0 0-1 0 0,-2 0 0 0 0,1-13-238 0 0,-3-24-1536 0 0,-11 58-5601 0 0,7 3 286 0 0,1 4-1743 0 0</inkml:trace>
  <inkml:trace contextRef="#ctx0" brushRef="#br0" timeOffset="16822.732">4794 1134 5609 0 0,'0'0'3541'0'0,"0"0"-1315"0"0,0 0-397 0 0,0 0-33 0 0,0 0-181 0 0,0 0-379 0 0,0 0-297 0 0,0 0-180 0 0,0 0-99 0 0,0 0-74 0 0,0 0-88 0 0,0 0-93 0 0,0 0-89 0 0,3-29-44 0 0,18-144 189 0 0,14 45 197 0 0,-34 127-674 0 0,-1 0-1 0 0,1-1 1 0 0,-1 1-1 0 0,1 0 0 0 0,-1 0 1 0 0,1 0-1 0 0,0 0 0 0 0,0 0 1 0 0,-1 0-1 0 0,1 0 1 0 0,0 0-1 0 0,0 0 0 0 0,0 0 1 0 0,0 0-1 0 0,0 0 1 0 0,0 0-1 0 0,1 1 0 0 0,-1-1 1 0 0,0 1-1 0 0,0-1 1 0 0,0 0-1 0 0,1 1 0 0 0,-1 0 1 0 0,0-1-1 0 0,1 1 0 0 0,-1 0 1 0 0,0 0-1 0 0,0 0 1 0 0,1 0-1 0 0,-1 0 0 0 0,0 0 1 0 0,1 0-1 0 0,-1 0 1 0 0,0 0-1 0 0,1 1 0 0 0,-1-1 1 0 0,0 1-1 0 0,0-1 1 0 0,1 1-1 0 0,-1-1 0 0 0,0 1 1 0 0,0-1-1 0 0,0 1 0 0 0,0 0 1 0 0,0 0-1 0 0,0 0 1 0 0,0 0-1 0 0,0 0 0 0 0,0 0 1 0 0,0 0-1 0 0,0 0 1 0 0,-1 0-1 0 0,1 0 0 0 0,0 0 1 0 0,-1 0-1 0 0,1 1 1 0 0,0-1 15 0 0,3 10 9 0 0,26 50-119 0 0,-29-59 123 0 0,0-1-1 0 0,0 0 1 0 0,0 0 0 0 0,0 1-1 0 0,0-1 1 0 0,0 0 0 0 0,0 0-1 0 0,0 0 1 0 0,0 0 0 0 0,1-1-1 0 0,-1 1 1 0 0,1 0-1 0 0,-1 0 1 0 0,0-1 0 0 0,1 1-1 0 0,-1-1 1 0 0,1 1 0 0 0,-1-1-1 0 0,1 0 1 0 0,-1 1 0 0 0,1-1-1 0 0,0 0 1 0 0,-1 0 0 0 0,1 0-1 0 0,-1 0 1 0 0,1 0-1 0 0,-1-1 1 0 0,1 1 0 0 0,-1 0-1 0 0,1-1 1 0 0,-1 1 0 0 0,1-1-1 0 0,-1 0 1 0 0,1 1 0 0 0,-1-1-1 0 0,0 0 1 0 0,1 0 0 0 0,-1 0-1 0 0,1 0-11 0 0,10-10 113 0 0,0-1 1 0 0,-1 0-1 0 0,-1-1 0 0 0,0 0 0 0 0,-1-1 0 0 0,0 0 1 0 0,5-12-114 0 0,12-16 77 0 0,53-79 17 0 0,-78 121-101 0 0,0 0 1 0 0,1 0-1 0 0,-1 0 0 0 0,0 0 0 0 0,0-1 0 0 0,0 2 0 0 0,0-1 0 0 0,0 0 0 0 0,0 0 0 0 0,0 0 0 0 0,1 0 0 0 0,-1 1 0 0 0,0-1 0 0 0,0 0 0 0 0,0 1 0 0 0,0-1 0 0 0,0 1 0 0 0,0-1 1 0 0,0 1-1 0 0,0 0 0 0 0,-1-1 0 0 0,1 1 0 0 0,0 0 0 0 0,0 0 0 0 0,0 0 0 0 0,-1-1 0 0 0,1 1 0 0 0,0 0 0 0 0,-1 0 0 0 0,1 0 0 0 0,-1 0 0 0 0,1 0 0 0 0,-1 0 0 0 0,0 0 0 0 0,1 0 1 0 0,-1 1-1 0 0,0-1 0 0 0,0 0 0 0 0,1 0 0 0 0,-1 0 0 0 0,0 0 0 0 0,0 0 0 0 0,0 0 0 0 0,-1 0 0 0 0,1 1 0 0 0,0-1 0 0 0,0 1 7 0 0,0 1 38 0 0,6 13-40 0 0,-1 0-1 0 0,2-1 0 0 0,0 0 0 0 0,1 0 0 0 0,0-1 1 0 0,1 0-1 0 0,1 0 0 0 0,0-1 0 0 0,1 0 0 0 0,5 4 3 0 0,-4-5-511 0 0,6 6-2028 0 0,-4-7-9615 0 0,-12-8 3900 0 0</inkml:trace>
  <inkml:trace contextRef="#ctx0" brushRef="#br0" timeOffset="18940.668">777 4260 4065 0 0,'0'0'933'0'0,"0"0"-578"0"0,0 0-219 0 0,0 0 68 0 0,0 0 155 0 0,0 0 153 0 0,0 0 102 0 0,0 0 27 0 0,2-32 24 0 0,6-102-60 0 0,10 58 437 0 0,-10 60-821 0 0,2-3 96 0 0,0-1 1 0 0,1 1 0 0 0,1 1-1 0 0,0 0 1 0 0,2 1 0 0 0,0 0 0 0 0,1 1-1 0 0,10-8-317 0 0,-24 23 2 0 0,0-1 0 0 0,1 1-1 0 0,-1 0 1 0 0,1 0 0 0 0,-1 1-1 0 0,0-1 1 0 0,1 0 0 0 0,0 0-1 0 0,-1 1 1 0 0,1-1 0 0 0,-1 1-1 0 0,1-1 1 0 0,0 1 0 0 0,-1 0-1 0 0,1 0 1 0 0,0 0 0 0 0,-1 0-1 0 0,1 0 1 0 0,0 0 0 0 0,0 0-1 0 0,-1 0 1 0 0,1 1 0 0 0,0-1-1 0 0,-1 0 1 0 0,1 1 0 0 0,-1 0-1 0 0,1-1 1 0 0,-1 1 0 0 0,1 0-1 0 0,-1 0 1 0 0,1 0 0 0 0,-1 0-1 0 0,0 0 1 0 0,1 0-1 0 0,-1 0 1 0 0,0 0 0 0 0,0 1-1 0 0,0-1 1 0 0,0 0 0 0 0,0 1-1 0 0,0-1 1 0 0,0 1 0 0 0,0 0-2 0 0,32 71 1060 0 0,-32-71-1033 0 0,21 84 533 0 0,-3 0-1 0 0,-5 1 0 0 0,-3 0 0 0 0,-4 1 0 0 0,-4 0 0 0 0,-6 53-559 0 0,3-134 43 0 0,0-6 181 0 0,5-35 1511 0 0,10-76-1480 0 0,5 1-1 0 0,15-37-254 0 0,-26 111 33 0 0,-1-4-47 0 0,2 0 0 0 0,2 1 0 0 0,2 0 0 0 0,1 1 1 0 0,10-15 13 0 0,9-7-176 0 0,-28 84-483 0 0,44 273 1212 0 0,-47-287-542 0 0,-3-7-15 0 0,1 0-1 0 0,-1 0 1 0 0,1 0-1 0 0,0 0 1 0 0,0 0-1 0 0,0 0 0 0 0,0 0 1 0 0,1 0-1 0 0,-1-1 1 0 0,1 1-1 0 0,0 0 0 0 0,0-1 1 0 0,1 0-1 0 0,-1 1 1 0 0,1-1-1 0 0,-1 0 1 0 0,1 0-1 0 0,0 0 0 0 0,0-1 1 0 0,0 1-1 0 0,1-1 1 0 0,-1 0-1 0 0,1 1 1 0 0,-1-1-1 0 0,1-1 0 0 0,0 1 1 0 0,-1-1-1 0 0,1 1 1 0 0,0-1-1 0 0,0 0 0 0 0,1 0 5 0 0,-2-3 30 0 0,0 1 0 0 0,0-1-1 0 0,-1 0 1 0 0,1 0 0 0 0,-1 0-1 0 0,1 0 1 0 0,-1 0-1 0 0,0 0 1 0 0,0-1 0 0 0,0 1-1 0 0,0-1 1 0 0,0 1 0 0 0,0-1-1 0 0,-1 0 1 0 0,0 0-1 0 0,1 1 1 0 0,-1-1 0 0 0,0-3-30 0 0,4-3 71 0 0,217-450 466 0 0,-220 456-556 0 0,-1 0-6 0 0,1-1 1 0 0,-1 1 0 0 0,1 0-1 0 0,0 0 1 0 0,0 0 0 0 0,0 0-1 0 0,0 0 1 0 0,1 0 0 0 0,-1 1-1 0 0,1-1 1 0 0,0 1 0 0 0,0 0-1 0 0,0-1 1 0 0,0 1 0 0 0,0 0-1 0 0,0 1 1 0 0,0-1 0 0 0,2 0 24 0 0,19 48-83 0 0,-18-20 191 0 0,-1 0 1 0 0,-1 1-1 0 0,-1 0 1 0 0,-2 0-1 0 0,-1 17-108 0 0,1-2 98 0 0,-1-31-116 0 0,0 1 0 0 0,1-1 0 0 0,0 1 0 0 0,1-1 0 0 0,0 1-1 0 0,0-1 1 0 0,2 0 0 0 0,-1 0 0 0 0,1 0 0 0 0,1-1 0 0 0,0 1 0 0 0,2 2 18 0 0,-5-12-201 0 0,-1-1 0 0 0,0 1 0 0 0,1-1 0 0 0,-1 1 0 0 0,0-1 0 0 0,1 1 1 0 0,-1-1-1 0 0,1 0 0 0 0,-1 0 0 0 0,1 0 0 0 0,-1 0 0 0 0,1 0 0 0 0,-1 0 0 0 0,0 0 0 0 0,1-1 1 0 0,-1 1-1 0 0,1 0 0 0 0,-1-1 0 0 0,1 1 0 0 0,-1-1 0 0 0,0 1 0 0 0,0-1 0 0 0,1 0 0 0 0,-1 0 1 0 0,0 1-1 0 0,0-1 0 0 0,0 0 0 0 0,1 0 0 0 0,-1 0 0 0 0,0 0 0 0 0,-1-1 0 0 0,1 1 1 0 0,0 0-1 0 0,0 0 0 0 0,0 0 0 0 0,-1-1 0 0 0,1 1 201 0 0,0 0-250 0 0,6-7-4238 0 0,0 1-3699 0 0</inkml:trace>
  <inkml:trace contextRef="#ctx0" brushRef="#br0" timeOffset="19696.173">2062 3947 0 0 0,'0'0'328'0'0,"0"0"350"0"0,0 0 366 0 0,0 0 301 0 0,0 0 217 0 0,0 0 13 0 0,0 0-71 0 0,0 0-89 0 0,31-23-142 0 0,96-76-216 0 0,-57 18 373 0 0,-60 66-1168 0 0,-1-1 1 0 0,-1 0-1 0 0,0-1 1 0 0,-1 1-1 0 0,0-2 1 0 0,-2 1-1 0 0,0-1 1 0 0,-1 1-1 0 0,0-1 1 0 0,-2 0-1 0 0,1-16-262 0 0,-3 32 4 0 0,-1-1-1 0 0,1 1 1 0 0,-1 0-1 0 0,1-1 1 0 0,-1 1-1 0 0,0-1 1 0 0,0 1 0 0 0,0 0-1 0 0,0 0 1 0 0,0-1-1 0 0,-1 1 1 0 0,1 0-1 0 0,-1 0 1 0 0,1 0-1 0 0,-1 1 1 0 0,0-1 0 0 0,0 0-1 0 0,1 1 1 0 0,-1-1-1 0 0,0 1 1 0 0,-1-1-1 0 0,1 1 1 0 0,0 0-1 0 0,0 0 1 0 0,-1 0 0 0 0,1 0-1 0 0,0 0 1 0 0,-1 1-1 0 0,1-1 1 0 0,-1 1-1 0 0,1-1 1 0 0,-1 1-1 0 0,1 0 1 0 0,-1 0 0 0 0,1 0-1 0 0,-1 0 1 0 0,1 1-1 0 0,-1-1 1 0 0,1 1-1 0 0,0-1 1 0 0,-1 1-1 0 0,1 0 1 0 0,0 0 0 0 0,-1 0-1 0 0,1 0 1 0 0,0 0-1 0 0,0 1 1 0 0,0-1-1 0 0,0 1 1 0 0,0-1-1 0 0,-1 2-3 0 0,-11 11-148 0 0,1 0 0 0 0,1 1 0 0 0,0 0 0 0 0,1 1-1 0 0,1 0 1 0 0,0 1 0 0 0,2 0 0 0 0,0 0-1 0 0,0 1 1 0 0,2 0 0 0 0,0 0 0 0 0,1 1-1 0 0,1-1 1 0 0,1 1 0 0 0,0 0 0 0 0,1 0-1 0 0,2 1 1 0 0,0-1 0 0 0,2 17 148 0 0,-2-29 11 0 0,1 0 1 0 0,0 0-1 0 0,0 0 1 0 0,1 0-1 0 0,0 0 0 0 0,0-1 1 0 0,0 1-1 0 0,1 0 1 0 0,0-1-1 0 0,0 0 0 0 0,1 0 1 0 0,0 0-1 0 0,0 0 1 0 0,0 0-1 0 0,1-1 1 0 0,0 0-1 0 0,0 1 0 0 0,0-2 1 0 0,0 1-1 0 0,1-1 1 0 0,0 0-1 0 0,0 0 1 0 0,0 0-1 0 0,0-1 0 0 0,1 0 1 0 0,-1-1-1 0 0,1 1 1 0 0,0-1-1 0 0,0 0 0 0 0,0-1 1 0 0,0 1-1 0 0,5-1-11 0 0,0-2 176 0 0,0 0 0 0 0,0-1 0 0 0,0-1 0 0 0,0 1 0 0 0,0-2 0 0 0,0 0 0 0 0,-1 0 0 0 0,0-1 0 0 0,1-1 0 0 0,-2 0 1 0 0,1 0-1 0 0,-1-1 0 0 0,0 0 0 0 0,0-1 0 0 0,-1 0 0 0 0,5-5-176 0 0,121-158 1748 0 0,-97 118-1590 0 0,-2-1 0 0 0,-3-3 1 0 0,-2 0-1 0 0,-2-2 0 0 0,-4-1 0 0 0,-1-1 0 0 0,-4-1 0 0 0,-2-1 0 0 0,-3 0 0 0 0,-3-1 0 0 0,-3-1 0 0 0,-2 0 0 0 0,-3-13-158 0 0,-5 62 4 0 0,0 1 0 0 0,-1-1 0 0 0,0 0 0 0 0,-1 1-1 0 0,-1-1 1 0 0,-1 1 0 0 0,0 0 0 0 0,-1 1 0 0 0,-1-1-1 0 0,0 1 1 0 0,-1 0 0 0 0,0 1 0 0 0,-1 0 0 0 0,-10-12-4 0 0,19 24-25 0 0,-1 0 0 0 0,1 0 0 0 0,-1 0 1 0 0,0 0-1 0 0,1 0 0 0 0,-1 1 0 0 0,0-1 0 0 0,1 0 1 0 0,-1 0-1 0 0,0 1 0 0 0,0-1 0 0 0,0 0 0 0 0,0 1 1 0 0,0-1-1 0 0,0 0 0 0 0,0 1 0 0 0,0 0 0 0 0,0-1 1 0 0,0 1-1 0 0,0-1 0 0 0,0 1 0 0 0,0 0 0 0 0,0 0 1 0 0,0 0-1 0 0,0 0 0 0 0,-1 0 0 0 0,1 0 1 0 0,0 0-1 0 0,0 0 0 0 0,0 0 0 0 0,0 0 0 0 0,0 1 1 0 0,0-1-1 0 0,0 0 0 0 0,0 1 0 0 0,0-1 0 0 0,0 1 1 0 0,0-1-1 0 0,0 1 0 0 0,0-1 0 0 0,0 1 0 0 0,0 0 1 0 0,0-1-1 0 0,0 1 0 0 0,1 0 0 0 0,-1 0 0 0 0,0 0 1 0 0,1 0-1 0 0,-1 0 0 0 0,0 0 0 0 0,1 0 1 0 0,-1 0-1 0 0,1 0 0 0 0,0 0 0 0 0,-1 0 0 0 0,1 0 1 0 0,0 0-1 0 0,0 0 0 0 0,-1 0 0 0 0,1 0 0 0 0,0 0 1 0 0,0 0-1 0 0,0 0 0 0 0,0 1 0 0 0,0-1 0 0 0,1 0 25 0 0,-2 25-30 0 0,1 0 0 0 0,2 0 0 0 0,1 0 0 0 0,0 0-1 0 0,2 0 1 0 0,2-1 0 0 0,0 1 0 0 0,1-2 0 0 0,1 1-1 0 0,2-1 1 0 0,0-1 0 0 0,2 0 0 0 0,0 0 0 0 0,5 3 30 0 0,143 235 129 0 0,-7-18-205 0 0,-145-225-331 0 0,-8-16-3260 0 0,-2-3-3668 0 0,0 1 248 0 0</inkml:trace>
  <inkml:trace contextRef="#ctx0" brushRef="#br0" timeOffset="19954.132">2518 3336 6193 0 0,'0'0'291'0'0,"0"0"13"0"0,0 0 314 0 0,0 0 340 0 0,0 0 200 0 0,0 0 13 0 0,0 0-85 0 0,34-27-26 0 0,107-86-28 0 0,157-133 2269 0 0,-287 236-3552 0 0,36-30 305 0 0,-1-3-1 0 0,-3-1 0 0 0,33-45-53 0 0,-24 5-4352 0 0,-20-10-6175 0 0,-29 81 8325 0 0</inkml:trace>
  <inkml:trace contextRef="#ctx0" brushRef="#br0" timeOffset="20345.557">3255 2438 0 0 0,'0'0'1332'0'0,"0"0"199"0"0,0 0 138 0 0,0 0 11 0 0,8 32-110 0 0,27 102-161 0 0,14 164 4010 0 0,-45-267-5089 0 0,-2-11-143 0 0,1 0 0 0 0,0 0-1 0 0,2 0 1 0 0,0 0 0 0 0,1-1 0 0 0,1 0-1 0 0,1 0 1 0 0,0 0 0 0 0,2-1 0 0 0,0-1-1 0 0,6 8-186 0 0,-14-22 53 0 0,0 0 0 0 0,1 0 0 0 0,0-1 0 0 0,0 1 0 0 0,0 0 0 0 0,0-1 0 0 0,0 0 0 0 0,0 0 0 0 0,1 0 0 0 0,-1 0 0 0 0,1 0 0 0 0,-1-1 0 0 0,1 1 0 0 0,-1-1 0 0 0,1 0 0 0 0,0 0 0 0 0,0 0 0 0 0,0-1 0 0 0,0 1 0 0 0,0-1 0 0 0,-1 0 0 0 0,1 0 0 0 0,0-1 0 0 0,0 1 0 0 0,0-1 0 0 0,0 0 0 0 0,0 0 0 0 0,3-1-53 0 0,2-2 192 0 0,1-1-1 0 0,-1 0 0 0 0,0 0 0 0 0,0-1 1 0 0,0 0-1 0 0,-1 0 0 0 0,0-1 0 0 0,0 0 1 0 0,-1-1-1 0 0,1-1-191 0 0,145-206 1020 0 0,-153 214-1028 0 0,0 0-1 0 0,0 0 0 0 0,1 0 1 0 0,-1 0-1 0 0,1 0 0 0 0,-1 0 1 0 0,1 0-1 0 0,-1 0 0 0 0,1 0 1 0 0,-1 0-1 0 0,1 1 0 0 0,0-1 1 0 0,-1 0-1 0 0,1 0 0 0 0,0 1 1 0 0,0-1-1 0 0,0 0 0 0 0,0 1 1 0 0,0-1-1 0 0,-1 1 1 0 0,1-1-1 0 0,0 1 0 0 0,0 0 1 0 0,0-1-1 0 0,0 1 0 0 0,0 0 1 0 0,0-1-1 0 0,0 1 0 0 0,1 0 1 0 0,-1 0-1 0 0,0 0 0 0 0,0 0 1 0 0,0 0-1 0 0,0 0 0 0 0,0 1 1 0 0,0-1-1 0 0,0 0 0 0 0,0 0 1 0 0,0 1-1 0 0,0-1 0 0 0,0 0 1 0 0,0 1-1 0 0,0-1 0 0 0,0 1 1 0 0,0 0 8 0 0,47 169 373 0 0,-47-169-426 0 0,-1 0 0 0 0,0 0 0 0 0,0 0 0 0 0,1 1-1 0 0,-1-1 1 0 0,1 0 0 0 0,-1 0 0 0 0,1 0 0 0 0,-1 0 0 0 0,1 0-1 0 0,0 0 1 0 0,0 0 0 0 0,-1 0 0 0 0,1 0 0 0 0,0 0 0 0 0,0 0 0 0 0,0 0-1 0 0,0-1 1 0 0,0 1 0 0 0,0 0 0 0 0,0-1 0 0 0,0 1 0 0 0,0-1-1 0 0,0 1 1 0 0,0-1 0 0 0,1 1 0 0 0,-1-1 0 0 0,0 0 0 0 0,0 0-1 0 0,0 1 1 0 0,1-1 0 0 0,-1 0 0 0 0,0 0 0 0 0,0 0 0 0 0,1 0-1 0 0,-1-1 1 0 0,0 1 0 0 0,0 0 0 0 0,0 0 0 0 0,1-1 0 0 0,-1 1 0 0 0,0-1-1 0 0,0 1 1 0 0,0-1 0 0 0,0 1 0 0 0,0-1 0 0 0,0 0 0 0 0,1 0 53 0 0,40-47-7740 0 0,-20 15-170 0 0,-15 21 4716 0 0</inkml:trace>
  <inkml:trace contextRef="#ctx0" brushRef="#br0" timeOffset="20658.579">4105 2578 7690 0 0,'0'0'537'0'0,"0"0"-194"0"0,0 0-52 0 0,0 0 107 0 0,0 0 61 0 0,0 0-7 0 0,-13 34-6 0 0,-40 108-20 0 0,40-72 202 0 0,14-62-499 0 0,0-3-3 0 0,0 0 0 0 0,1 0 0 0 0,0 0 0 0 0,-1 0 1 0 0,1 0-1 0 0,1-1 0 0 0,-1 1 0 0 0,1-1 0 0 0,0 1 1 0 0,0-1-1 0 0,0 0 0 0 0,0 0 0 0 0,1 0 0 0 0,0 0 1 0 0,0-1-1 0 0,0 0 0 0 0,0 1 0 0 0,0-2 0 0 0,0 1 1 0 0,1 0-1 0 0,0-1 0 0 0,-1 0 0 0 0,1 0 0 0 0,0 0 1 0 0,0 0-1 0 0,0-1 0 0 0,0 0 0 0 0,1 0 0 0 0,-1-1 1 0 0,0 1-1 0 0,0-1 0 0 0,0 0 0 0 0,1 0 0 0 0,-1-1 1 0 0,0 0-1 0 0,0 0 0 0 0,0 0 0 0 0,0 0 0 0 0,0-1 1 0 0,0 0-1 0 0,0 0 0 0 0,0 0 0 0 0,-1 0 0 0 0,1-1 1 0 0,-1 0-1 0 0,4-3-126 0 0,1-3 147 0 0,-1-1 0 0 0,0-1 1 0 0,-1 1-1 0 0,0-1 0 0 0,0-1 1 0 0,-2 1-1 0 0,1-1 0 0 0,-1 0 1 0 0,-1 0-1 0 0,0-1 0 0 0,-1 1 1 0 0,0-1-1 0 0,-1 0 0 0 0,0 1 1 0 0,-1-1-1 0 0,-1 0 0 0 0,0 0 1 0 0,0 0-1 0 0,-2 0 0 0 0,1 0 1 0 0,-2-1-148 0 0,2 7-123 0 0,-1 1 0 0 0,0-1 0 0 0,0 0 1 0 0,-1 1-1 0 0,0-1 0 0 0,0 1 0 0 0,0 0 1 0 0,-1 0-1 0 0,0 0 0 0 0,0 0 0 0 0,0 1 1 0 0,-1 0-1 0 0,0 0 0 0 0,0 0 0 0 0,-1-1 123 0 0,-26-9-4405 0 0,-3 19-4968 0 0,30 0 4295 0 0</inkml:trace>
  <inkml:trace contextRef="#ctx0" brushRef="#br0" timeOffset="21166.633">4562 2401 7986 0 0,'0'0'1687'0'0,"0"0"-342"0"0,0 0-128 0 0,0 0 15 0 0,0 0-177 0 0,0 0-346 0 0,0 0-297 0 0,0 0-164 0 0,0 0-86 0 0,0 0-13 0 0,0 0-17 0 0,0 0-56 0 0,0 0-25 0 0,-21 24-28 0 0,-65 76-10 0 0,83-98-13 0 0,1 1 1 0 0,-1-1-1 0 0,1 1 0 0 0,0-1 1 0 0,0 1-1 0 0,0 0 0 0 0,0 0 0 0 0,0 0 1 0 0,1 0-1 0 0,-1 1 0 0 0,1-1 1 0 0,0 0-1 0 0,0 1 0 0 0,0-1 1 0 0,0 0-1 0 0,0 1 0 0 0,1-1 1 0 0,0 1-1 0 0,0 0 0 0 0,0-1 1 0 0,0 3-1 0 0,1 9-7 0 0,-1-10 14 0 0,0-1 1 0 0,0 0-1 0 0,1 0 1 0 0,-1 1-1 0 0,1-1 1 0 0,0 0-1 0 0,0 0 1 0 0,0 0-1 0 0,0 0 0 0 0,1 0 1 0 0,0 0-1 0 0,0 0 1 0 0,0 0-1 0 0,0-1 1 0 0,0 1-1 0 0,1-1 1 0 0,0 1-1 0 0,-1-1 1 0 0,1 0-1 0 0,0 0 0 0 0,1 0 1 0 0,-1-1-1 0 0,1 1 1 0 0,-1-1-1 0 0,1 0 1 0 0,0 0-1 0 0,1 1-7 0 0,0-1 117 0 0,-1 0-1 0 0,0-1 1 0 0,1 1-1 0 0,0-1 1 0 0,-1 0-1 0 0,1 0 1 0 0,0-1-1 0 0,-1 1 1 0 0,1-1-1 0 0,0 0 1 0 0,-1 0-1 0 0,1-1 1 0 0,0 1-1 0 0,0-1 0 0 0,-1 0 1 0 0,1 0-1 0 0,-1-1 1 0 0,1 1-1 0 0,-1-1 1 0 0,0 0-1 0 0,1 0 1 0 0,-1-1-1 0 0,0 1 1 0 0,0-1-1 0 0,-1 0 1 0 0,1 0-1 0 0,-1 0 1 0 0,2-2-117 0 0,84-110 2143 0 0,-82 104-2140 0 0,12-20 68 0 0,-1-1 1 0 0,-2 0-1 0 0,-1-1 0 0 0,-1-1 1 0 0,-2 0-1 0 0,-1 0 0 0 0,-2-1 0 0 0,-2-1 1 0 0,-1 0-1 0 0,-1 0 0 0 0,-2-11-71 0 0,-2 25-192 0 0,-1-1-1 0 0,-1 1 0 0 0,0 0 1 0 0,-2 0-1 0 0,-1 0 0 0 0,-1 0 1 0 0,0 0-1 0 0,-2 1 0 0 0,0 0 1 0 0,-2 0-1 0 0,-9-17 193 0 0,10 23-162 0 0,-1 1 1 0 0,-1 0-1 0 0,0 1 0 0 0,0 0 0 0 0,-1 1 0 0 0,-1 0 1 0 0,0 0-1 0 0,-4-1 162 0 0,13 10-41 0 0,0 1 0 0 0,-1-1 0 0 0,1 1 0 0 0,-1 0 0 0 0,0 0 0 0 0,0 1 0 0 0,1-1 0 0 0,-1 1 0 0 0,0 0 0 0 0,0 0 0 0 0,0 0 0 0 0,0 0 0 0 0,0 1 0 0 0,-1-1 0 0 0,1 1 0 0 0,0 0-1 0 0,0 1 1 0 0,0-1 0 0 0,0 1 0 0 0,0-1 0 0 0,0 1 0 0 0,0 0 0 0 0,0 1 0 0 0,0-1 0 0 0,0 1 0 0 0,1 0 0 0 0,-1 0 0 0 0,0 0 0 0 0,1 0 0 0 0,0 1 0 0 0,-1-1 0 0 0,1 1 0 0 0,0 0 0 0 0,0 0 0 0 0,0 1 41 0 0,-12 13-17 0 0,1 2 0 0 0,2-1 0 0 0,-1 2 0 0 0,2 0 1 0 0,1 0-1 0 0,0 1 0 0 0,2 0 0 0 0,0 1 0 0 0,1 0 0 0 0,1 0 17 0 0,2-4 89 0 0,1 0 0 0 0,0 1 0 0 0,1-1-1 0 0,1 0 1 0 0,1 1 0 0 0,0-1 0 0 0,2 0 0 0 0,0 0 0 0 0,1 1 0 0 0,1-1 0 0 0,0-1 0 0 0,3 7-89 0 0,-4-15 46 0 0,0 0-1 0 0,1-1 1 0 0,0 1 0 0 0,0-1 0 0 0,0 0 0 0 0,1 0 0 0 0,1-1-1 0 0,-1 0 1 0 0,1 1 0 0 0,0-2 0 0 0,1 1 0 0 0,0-1-1 0 0,0 0 1 0 0,0 0 0 0 0,0-1 0 0 0,1 0 0 0 0,0 0 0 0 0,0-1-1 0 0,1 0 1 0 0,-1 0 0 0 0,1-1 0 0 0,-1 0 0 0 0,1-1-1 0 0,0 0 1 0 0,4 0-46 0 0,4-1-5 0 0,-1 0 0 0 0,1-2-1 0 0,0 0 1 0 0,0-1-1 0 0,0 0 1 0 0,0-2 0 0 0,-1 0-1 0 0,0-1 1 0 0,1 0 0 0 0,-2-1-1 0 0,1-1 1 0 0,-1-1-1 0 0,12-8 6 0 0,79-57-3462 0 0,-15-10-6929 0 0,-72 60 4230 0 0</inkml:trace>
  <inkml:trace contextRef="#ctx0" brushRef="#br0" timeOffset="21436.276">5339 1808 10410 0 0,'0'0'1122'0'0,"0"0"-61"0"0,0 0-35 0 0,0 0-102 0 0,0 0-201 0 0,0 0-224 0 0,0 0-138 0 0,0 0-51 0 0,0 0-45 0 0,-24 32-50 0 0,-72 97-87 0 0,72-90-90 0 0,25-36-24 0 0,1 0 0 0 0,-1 0-1 0 0,1 0 1 0 0,0-1-1 0 0,-1 1 1 0 0,1 0 0 0 0,0-1-1 0 0,1 1 1 0 0,-1-1 0 0 0,0 1-1 0 0,1-1 1 0 0,0 0 0 0 0,-1 0-1 0 0,1 0 1 0 0,0-1-1 0 0,0 1 1 0 0,0-1 0 0 0,0 1-1 0 0,0-1 1 0 0,0 0 0 0 0,0 0-1 0 0,1 0 1 0 0,-1-1 0 0 0,0 1-1 0 0,0-1 1 0 0,1 0-1 0 0,-1 1 1 0 0,0-2 0 0 0,1 1-1 0 0,-1 0 1 0 0,0-1 0 0 0,1 1-1 0 0,-1-1 1 0 0,0 0 0 0 0,3-1-14 0 0,13 1 180 0 0,40-2 223 0 0,67 7 519 0 0,-123-3-827 0 0,1 0 0 0 0,-1 0 0 0 0,1 0 0 0 0,-1 1 0 0 0,0-1 0 0 0,1 1 0 0 0,-1 0 0 0 0,0 0 0 0 0,0 0 0 0 0,0 0 0 0 0,-1 1 0 0 0,1-1 0 0 0,0 1 0 0 0,-1 0 0 0 0,0-1 0 0 0,1 1 0 0 0,-1 0 0 0 0,0 1 0 0 0,-1-1 0 0 0,1 0 0 0 0,-1 0 0 0 0,1 1 0 0 0,-1-1-1 0 0,0 1 1 0 0,0-1 0 0 0,0 1 0 0 0,-1 0 0 0 0,1-1 0 0 0,-1 1 0 0 0,0 0 0 0 0,0-1 0 0 0,0 1 0 0 0,-1 0 0 0 0,1-1 0 0 0,-1 1 0 0 0,0 1-95 0 0,-2 7 192 0 0,0 0-1 0 0,-1 0 1 0 0,0-1-1 0 0,-1 0 1 0 0,0 0 0 0 0,-1 0-1 0 0,0-1 1 0 0,-1 1-1 0 0,0-2 1 0 0,-5 7-192 0 0,-58 41-712 0 0,44-45-2726 0 0,-4-4-4396 0 0,23-8-3286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2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9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5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5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2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348 299 0 0 0,'0'0'681'0'0,"0"0"37"0"0,0 0 57 0 0,0 0 270 0 0,0 0 332 0 0,0 0 232 0 0,0 0 17 0 0,0 0-219 0 0,0 0-304 0 0,0 0-306 0 0,0 0-249 0 0,3-5-202 0 0,-1 1-317 0 0,4-6 276 0 0,-4 30 473 0 0,-5 468-464 0 0,7-436-1448 0 0,10-24-3508 0 0,3-30-2901 0 0,-15-2 7404 0 0</inkml:trace>
  <inkml:trace contextRef="#ctx0" brushRef="#br0" timeOffset="10019.015">24 313 0 0 0,'0'0'304'0'0,"0"0"324"0"0,0 0 111 0 0,-6-5 709 0 0,5 3 6570 0 0,79-25-3896 0 0,242-72-1016 0 0,-206 81-3143 0 0,-129 36-2220 0 0,8-13 1103 0 0,-10 8-2539 0 0,7-4-1968 0 0,7-2 98 0 0</inkml:trace>
  <inkml:trace contextRef="#ctx0" brushRef="#br0" timeOffset="10384.949">1 844 0 0 0,'0'0'1148'0'0,"0"0"389"0"0,0 0 148 0 0,0 0-100 0 0,0 0-184 0 0,0 0-206 0 0,0 0-148 0 0,0 0-43 0 0,0 0-2 0 0,0 0-3 0 0,17-7-46 0 0,113-38 1426 0 0,197-39-194 0 0,-306 79-2666 0 0,46-13-2508 0 0,-25 5-5873 0 0,-33 12 3074 0 0</inkml:trace>
  <inkml:trace contextRef="#ctx0" brushRef="#br0" timeOffset="11338.957">626 251 0 0 0,'0'0'232'0'0,"0"0"827"0"0,0 0 172 0 0,0 0-80 0 0,0 0-108 0 0,0 0-178 0 0,0 0-242 0 0,0 0-214 0 0,0 0-101 0 0,0 0 75 0 0,0 0 175 0 0,0 0 206 0 0,9-1 169 0 0,80-28 3156 0 0,-64 15-3471 0 0,-1-2-1 0 0,-1-1 1 0 0,-1 0-1 0 0,0-2 1 0 0,-1-1-1 0 0,-1 0 1 0 0,6-10-618 0 0,17-37 1146 0 0,-43 66-1062 0 0,0 1-30 0 0,0 0-77 0 0,0 0-116 0 0,-10 23-1269 0 0,1 0 1221 0 0,1 0 0 0 0,1 1 1 0 0,2 1-1 0 0,0-1 0 0 0,1 1 0 0 0,2-1 0 0 0,0 14 187 0 0,-3 16-258 0 0,-9 106-820 0 0,10-79 626 0 0,-5 0-1 0 0,-3-1 1 0 0,-3-1 0 0 0,-7 14 452 0 0,19-82-446 0 0,0 0 0 0 0,0-1 0 0 0,-1 1 0 0 0,0-1 0 0 0,-1 0 0 0 0,0 0-1 0 0,-1 0 1 0 0,0-1 0 0 0,0 0 0 0 0,-1 0 0 0 0,-1 0 0 0 0,1-1 0 0 0,-1 0 0 0 0,-3 1 446 0 0,9-8-154 0 0,-1 1 0 0 0,1-1-1 0 0,-1-1 1 0 0,0 1 0 0 0,1 0 0 0 0,-1-1 0 0 0,0 1 0 0 0,1-1 0 0 0,-1 0-1 0 0,0 0 1 0 0,0 0 0 0 0,1 0 0 0 0,-1 0 0 0 0,0-1 0 0 0,1 1 0 0 0,-1-1-1 0 0,0 0 1 0 0,1 0 0 0 0,-1 0 0 0 0,1 0 0 0 0,-1 0 0 0 0,1 0 0 0 0,0-1-1 0 0,-1 1 1 0 0,1-1 0 0 0,0 0 0 0 0,0 1 0 0 0,0-1 0 0 0,0 0 0 0 0,0 0-1 0 0,1-1 1 0 0,-1 1 0 0 0,0 0 0 0 0,0-3 154 0 0,-41-85-36 0 0,39 77 609 0 0,1 0 0 0 0,0 0-1 0 0,0 0 1 0 0,2-1 0 0 0,-1 1 0 0 0,2-1 0 0 0,0 1 0 0 0,1-1 0 0 0,0 1 0 0 0,3-12-573 0 0,1 16 393 0 0,0 1 0 0 0,0 1 1 0 0,1-1-1 0 0,0 1 0 0 0,1 0 0 0 0,0 0 1 0 0,0 0-1 0 0,0 1 0 0 0,1 0 0 0 0,0 1 1 0 0,0 0-1 0 0,0 0 0 0 0,1 1 0 0 0,0 0 1 0 0,0 0-1 0 0,0 1 0 0 0,0 0 0 0 0,0 0 1 0 0,1 1-1 0 0,8 0-393 0 0,45-19 1625 0 0,-37 11-1293 0 0,-1-1 0 0 0,0-1 0 0 0,0-1-1 0 0,-2-2 1 0 0,0 0 0 0 0,4-4-332 0 0,24-25 476 0 0,-48 70-1019 0 0,-3-16 411 0 0,-1-2-20 0 0,0 0 1 0 0,0-1-1 0 0,1 1 1 0 0,1-1-1 0 0,-1 1 0 0 0,1 0 1 0 0,1-1-1 0 0,-1 1 1 0 0,1-1-1 0 0,1 0 1 0 0,-1 0-1 0 0,1 1 1 0 0,0-2-1 0 0,1 1 0 0 0,0 0 1 0 0,0-1-1 0 0,0 1 1 0 0,3 1 151 0 0,9 10-9004 0 0,-12-17 2015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2.7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 3649 0 0,'0'0'1935'0'0,"0"0"-895"0"0,0 0-178 0 0,0 0 124 0 0,0 0 195 0 0,0 0 95 0 0,0 0-100 0 0,0 0-280 0 0,0 0-357 0 0,0 0-271 0 0,0 0-121 0 0,0 0-2 0 0,0 0 86 0 0,0 5 93 0 0,-1 10-41 0 0,2 0 0 0 0,0-1 0 0 0,0 1 0 0 0,2 0-1 0 0,0-1 1 0 0,0 1 0 0 0,1-1 0 0 0,1 0 0 0 0,1 0 0 0 0,6 12-283 0 0,-10-20 91 0 0,1-1 0 0 0,-1 1-1 0 0,2-1 1 0 0,-1 1 0 0 0,0-1 0 0 0,1 0 0 0 0,0 0 0 0 0,0-1 0 0 0,1 1 0 0 0,-1-1-1 0 0,1 0 1 0 0,0 0 0 0 0,0 0 0 0 0,0-1 0 0 0,1 0 0 0 0,-1 0 0 0 0,1 0 0 0 0,0-1 0 0 0,0 0-1 0 0,-1 0 1 0 0,1 0 0 0 0,1-1 0 0 0,-1 0 0 0 0,0 0 0 0 0,0 0 0 0 0,0-1 0 0 0,2 0-91 0 0,33-45 1088 0 0,45-85-749 0 0,-83 126-271 0 0,-3 5-84 0 0,0-1 0 0 0,0 0 0 0 0,0 1 1 0 0,0-1-1 0 0,0 0 0 0 0,0 1 0 0 0,0-1 1 0 0,1 0-1 0 0,-1 0 0 0 0,0 1 0 0 0,0-1 1 0 0,0 0-1 0 0,1 0 0 0 0,-1 1 0 0 0,0-1 0 0 0,0 0 1 0 0,1 0-1 0 0,-1 0 0 0 0,0 1 0 0 0,1-1 1 0 0,-1 0-1 0 0,0 0 0 0 0,0 0 0 0 0,1 0 1 0 0,-1 0-1 0 0,0 0 0 0 0,1 0 0 0 0,-1 0 1 0 0,0 0-1 0 0,1 0 0 0 0,-1 0 0 0 0,0 0 1 0 0,1 0-1 0 0,-1 0 0 0 0,0 0 0 0 0,1 0 1 0 0,-1 0-1 0 0,0 0 0 0 0,1 0 0 0 0,-1 0 1 0 0,0 0-1 0 0,0 0 0 0 0,1-1 0 0 0,-1 1 1 0 0,0 0-1 0 0,0 0 0 0 0,1 0 0 0 0,-1-1 1 0 0,0 1-1 0 0,0 0 0 0 0,1 0 0 0 0,-1-1 0 0 0,0 1 1 0 0,0 0-1 0 0,0 0 0 0 0,1-1 0 0 0,-1 1 1 0 0,0 0-1 0 0,0-1 0 0 0,0 1 0 0 0,0 0 1 0 0,0 0-1 0 0,0-1 0 0 0,0 1 0 0 0,0-1 16 0 0,22 58-385 0 0,-19-48 400 0 0,0 1 1 0 0,0-1-1 0 0,0 0 1 0 0,2 0-1 0 0,-1 0 1 0 0,1 0-1 0 0,0-1 0 0 0,1 1 1 0 0,0-1-1 0 0,0-1 1 0 0,1 1-1 0 0,1 0-15 0 0,-7-7 49 0 0,0 0-1 0 0,0 0 0 0 0,1-1 1 0 0,-1 1-1 0 0,1 0 1 0 0,-1-1-1 0 0,1 1 0 0 0,-1-1 1 0 0,1 1-1 0 0,-1-1 0 0 0,1 0 1 0 0,-1 0-1 0 0,1 0 0 0 0,-1 0 1 0 0,1 0-1 0 0,-1 0 1 0 0,1 0-1 0 0,-1 0 0 0 0,1-1 1 0 0,-1 1-1 0 0,1 0 0 0 0,-1-1 1 0 0,1 1-1 0 0,-1-1 1 0 0,1 0-1 0 0,-1 1 0 0 0,0-1 1 0 0,1 0-1 0 0,-1 0 0 0 0,0 0 1 0 0,0 0-1 0 0,0 0 0 0 0,1 0 1 0 0,-1 0-1 0 0,0-1 1 0 0,-1 1-1 0 0,1 0 0 0 0,0-1 1 0 0,0 0-49 0 0,29-55 1459 0 0,7-60-875 0 0,-32 95-627 0 0,1-18-2839 0 0,-8 39-1749 0 0,-6 1-153 0 0,7 0 224 0 0,-1 0-2678 0 0</inkml:trace>
  <inkml:trace contextRef="#ctx0" brushRef="#br0" timeOffset="362.527">804 241 2665 0 0,'0'0'1576'0'0,"0"0"79"0"0,0 0 77 0 0,0 0-7 0 0,0 0-180 0 0,0 0-252 0 0,0 0-192 0 0,0 0-182 0 0,0 0-176 0 0,0 0-115 0 0,0 0-79 0 0,0 0-50 0 0,0 0-39 0 0,19-27-53 0 0,55-86-64 0 0,-55 62 120 0 0,-21 48-542 0 0,1 0 0 0 0,-1 0 0 0 0,1 0 0 0 0,-1 0 0 0 0,0 0 0 0 0,0 0 0 0 0,0 1 0 0 0,-1-1 0 0 0,1 1 0 0 0,-1 0 0 0 0,1 0 0 0 0,-1-1 0 0 0,0 2 0 0 0,0-1 0 0 0,0 0 0 0 0,0 0 0 0 0,0 1 0 0 0,0 0 0 0 0,0 0 0 0 0,0 0 0 0 0,-1 0 0 0 0,1 0 0 0 0,0 0 0 0 0,-1 1 0 0 0,1 0 0 0 0,0 0 0 0 0,-1 0 0 0 0,1 0 0 0 0,-1 0 0 0 0,1 1 0 0 0,0-1 0 0 0,-1 1 0 0 0,1 0 0 0 0,0 0 0 0 0,0 0 0 0 0,0 0 0 0 0,-1 1 0 0 0,1-1 0 0 0,-2 3 79 0 0,-6 3-75 0 0,1 0 0 0 0,0 2 0 0 0,1-1-1 0 0,-1 1 1 0 0,1 0 0 0 0,1 1 0 0 0,0 0 0 0 0,1 0 0 0 0,-1 1 0 0 0,2 0 0 0 0,0 0-1 0 0,0 1 1 0 0,1 0 0 0 0,0 0 0 0 0,1 0 0 0 0,1 0 0 0 0,0 1 0 0 0,0-1-1 0 0,1 1 1 0 0,1 0 0 0 0,0-1 0 0 0,1 1 0 0 0,0 0 0 0 0,2 8 75 0 0,-1-16 35 0 0,0-1 1 0 0,1 1-1 0 0,-1-1 1 0 0,1 1 0 0 0,0-1-1 0 0,1 0 1 0 0,-1 0-1 0 0,0 0 1 0 0,1 0-1 0 0,0 0 1 0 0,0-1-1 0 0,0 1 1 0 0,1-1-1 0 0,-1 0 1 0 0,1 0-1 0 0,0 0 1 0 0,0 0-1 0 0,0 0 1 0 0,0-1-1 0 0,0 0 1 0 0,0 0 0 0 0,1 0-1 0 0,-1-1 1 0 0,1 1-1 0 0,2 0-35 0 0,120 16 1410 0 0,-104-17-1393 0 0,1-1 1 0 0,-1 0 0 0 0,1-2 0 0 0,-1-1-1 0 0,0-1 1 0 0,0-1 0 0 0,10-4-18 0 0,45-27-9316 0 0,-69 28 2791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49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0,'0'0'467'0'0,"0"0"78"0"0,0 0 77 0 0,0 0 219 0 0,0 0 273 0 0,0 0 161 0 0,0 0-22 0 0,0 0-219 0 0,0 0-250 0 0,0 0-199 0 0,0 0-95 0 0,0 0 33 0 0,0-2 102 0 0,1-4 2163 0 0,1 22-1487 0 0,3 29-355 0 0,-5-31-748 0 0,0 2-90 0 0,0 1-1 0 0,2 0 1 0 0,0 0-1 0 0,0-1 1 0 0,2 1-1 0 0,0-1 1 0 0,1 0-1 0 0,4 9-107 0 0,-7-22 56 0 0,-1 0-1 0 0,1 0 0 0 0,0 0 0 0 0,0 0 0 0 0,0-1 0 0 0,0 1 0 0 0,1-1 0 0 0,-1 1 0 0 0,1-1 0 0 0,-1 0 0 0 0,1 0 0 0 0,0 0 0 0 0,0-1 0 0 0,0 1 0 0 0,0 0 0 0 0,0-1 0 0 0,0 0 1 0 0,1 0-1 0 0,-1 0 0 0 0,0 0 0 0 0,0-1 0 0 0,1 1 0 0 0,-1-1 0 0 0,1 0 0 0 0,-1 0 0 0 0,0 0 0 0 0,1 0 0 0 0,-1 0 0 0 0,0-1 0 0 0,1 0 0 0 0,-1 1 0 0 0,0-1 0 0 0,0-1 0 0 0,1 1-55 0 0,97-66 1233 0 0,79-115-975 0 0,-180 182-269 0 0,0 0 1 0 0,0 1 0 0 0,-1-1 0 0 0,1 1 0 0 0,0-1 0 0 0,0 0 0 0 0,0 1 0 0 0,0-1 0 0 0,0 1 0 0 0,0-1-1 0 0,0 0 1 0 0,0 1 0 0 0,0-1 0 0 0,0 1 0 0 0,0-1 0 0 0,0 0 0 0 0,0 1 0 0 0,1-1 0 0 0,-1 1 0 0 0,0-1 0 0 0,0 0-1 0 0,0 1 1 0 0,0-1 0 0 0,1 0 0 0 0,-1 1 0 0 0,0-1 0 0 0,0 0 0 0 0,1 1 0 0 0,-1-1 0 0 0,0 0 0 0 0,1 0 0 0 0,-1 1-1 0 0,0-1 1 0 0,1 0 0 0 0,-1 0 0 0 0,0 1 0 0 0,1-1 0 0 0,-1 0 0 0 0,0 0 0 0 0,1 0 0 0 0,-1 0 0 0 0,1 0 0 0 0,-1 0-1 0 0,0 0 1 0 0,1 0 0 0 0,-1 0 0 0 0,1 0 0 0 0,-1 0 0 0 0,1 0 0 0 0,-1 0 0 0 0,0 0 0 0 0,1 0 0 0 0,-1 0-1 0 0,1 0 1 0 0,-1 0 0 0 0,0 0 0 0 0,1-1 0 0 0,-1 1 0 0 0,0 0 0 0 0,1 0 10 0 0,0 12 77 0 0,0-8-44 0 0,1 0 0 0 0,-1 0 0 0 0,1 0-1 0 0,0 0 1 0 0,0 0 0 0 0,1-1 0 0 0,-1 1-1 0 0,1-1 1 0 0,-1 0 0 0 0,1 0-1 0 0,0 0 1 0 0,0 0 0 0 0,1 0 0 0 0,-1 0-1 0 0,0-1 1 0 0,1 0 0 0 0,0 0 0 0 0,-1 0-1 0 0,1 0 1 0 0,0 0 0 0 0,0-1 0 0 0,0 1-1 0 0,0-1 1 0 0,1 0 0 0 0,-1-1-1 0 0,0 1 1 0 0,0-1 0 0 0,0 0 0 0 0,1 0-1 0 0,-1 0 1 0 0,0 0 0 0 0,0-1 0 0 0,1 1-1 0 0,-1-1 1 0 0,2-1-33 0 0,5-2 99 0 0,-1 0-1 0 0,1-1 1 0 0,-1 0 0 0 0,0-1-1 0 0,-1 0 1 0 0,1 0 0 0 0,-1-1-1 0 0,-1 0 1 0 0,1-1 0 0 0,-1 0-1 0 0,0 0 1 0 0,-1-1 0 0 0,0 0-1 0 0,0 0 1 0 0,0-3-99 0 0,-7 12 0 0 0,38-73 204 0 0,-33 18-3191 0 0,-5 53 2770 0 0,-1-9-3988 0 0,0 5-4006 0 0,-1 5 1916 0 0</inkml:trace>
  <inkml:trace contextRef="#ctx0" brushRef="#br0" timeOffset="349.332">943 254 584 0 0,'0'0'1343'0'0,"0"0"159"0"0,0 0 193 0 0,0 0 89 0 0,0 0-107 0 0,0 0-235 0 0,0 0-260 0 0,0 0-202 0 0,0 0-149 0 0,0 0-157 0 0,0 0-92 0 0,0 0-46 0 0,30-15-25 0 0,87-46 15 0 0,-83 28 175 0 0,-34 27-546 0 0,0 3-181 0 0,0-1 0 0 0,0 1-1 0 0,0-1 1 0 0,0 1 0 0 0,0-1 0 0 0,-1 1 0 0 0,1-1 0 0 0,-1 1 0 0 0,0-1-1 0 0,0 1 1 0 0,0 0 0 0 0,-1-1 0 0 0,1 1 0 0 0,-1 0 0 0 0,0 0 0 0 0,0 0-1 0 0,0 0 1 0 0,0 0 0 0 0,0 1 0 0 0,-1-1 0 0 0,1 1 0 0 0,-1-1 0 0 0,1 1-1 0 0,-1 0 1 0 0,0 0 0 0 0,0 0 0 0 0,0 0 0 0 0,0 0 0 0 0,-1 1-1 0 0,1 0 1 0 0,0-1 0 0 0,-1 1 0 0 0,-2 0 26 0 0,0 0-100 0 0,0 0-1 0 0,0 1 1 0 0,-1 0-1 0 0,1 0 1 0 0,0 0 0 0 0,0 1-1 0 0,0-1 1 0 0,-1 2-1 0 0,1-1 1 0 0,0 1-1 0 0,0 0 1 0 0,0 0 0 0 0,1 0-1 0 0,-1 1 1 0 0,0 0-1 0 0,1 0 1 0 0,0 1-1 0 0,0-1 1 0 0,0 1 0 0 0,0 0-1 0 0,0 1 1 0 0,1-1-1 0 0,0 1 1 0 0,0 0 0 0 0,0 0-1 0 0,1 0 1 0 0,-1 0-1 0 0,1 1 1 0 0,0-1-1 0 0,0 4 101 0 0,0-4 9 0 0,1 0 0 0 0,0 0 0 0 0,1 0 0 0 0,-1 0 0 0 0,1 1 0 0 0,0-1 0 0 0,1 0 0 0 0,-1 1 0 0 0,1-1 0 0 0,0 0 0 0 0,0 1 0 0 0,0-1 0 0 0,1 0 0 0 0,0 1 0 0 0,0-1 0 0 0,1 0 0 0 0,-1 0 0 0 0,1 0 0 0 0,0 0 0 0 0,0 0 0 0 0,1 0 0 0 0,-1-1 0 0 0,1 1 0 0 0,0-1 0 0 0,1 0 0 0 0,0 2-9 0 0,5 2 71 0 0,1-1 0 0 0,1 1 0 0 0,-1-2 1 0 0,1 1-1 0 0,0-1 0 0 0,0-1 0 0 0,1 0 0 0 0,-1-1 0 0 0,1 0 1 0 0,0-1-1 0 0,0 0 0 0 0,1-1 0 0 0,7 1-71 0 0,41 2-2289 0 0,0-4-3877 0 0,-46-1 633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189 387 3129 0 0,'0'0'2555'0'0,"0"0"-939"0"0,0 0-309 0 0,0 0-12 0 0,0 0-69 0 0,0 0-166 0 0,0 0-253 0 0,0 0-238 0 0,0 0-182 0 0,0 0-124 0 0,0 0-86 0 0,0 0-65 0 0,0 0-32 0 0,-27 21-16 0 0,-84 69 11 0 0,72-41 19 0 0,36-41-76 0 0,1-2-43 0 0,1 0 1 0 0,-1-1-1 0 0,1 1 0 0 0,0 0 1 0 0,0 0-1 0 0,1-1 0 0 0,0 1 1 0 0,0 0-1 0 0,0 0 0 0 0,1 0 1 0 0,0 0-1 0 0,0-1 1 0 0,0 1-1 0 0,1 0 0 0 0,0-1 1 0 0,0 1-1 0 0,0-1 0 0 0,1 2 25 0 0,-1-5-187 0 0,-1 1 0 0 0,1 0 1 0 0,0-1-1 0 0,0 1 0 0 0,0-1 0 0 0,0 1 0 0 0,1-1 0 0 0,-1 0 0 0 0,1 0 0 0 0,-1 0 0 0 0,1 0 0 0 0,0 0 0 0 0,0-1 0 0 0,0 1 0 0 0,0-1 1 0 0,0 0-1 0 0,0 0 0 0 0,0 0 0 0 0,0 0 0 0 0,0-1 0 0 0,1 1 187 0 0,2 0-786 0 0,1 0-1 0 0,-1-1 1 0 0,0 1 0 0 0,1-1 0 0 0,-1-1 0 0 0,0 1-1 0 0,1-1 1 0 0,-1 0 0 0 0,0-1 0 0 0,0 0-1 0 0,0 0 1 0 0,0 0 0 0 0,3-2 786 0 0,2-3-244 0 0</inkml:trace>
  <inkml:trace contextRef="#ctx0" brushRef="#br0" timeOffset="269.198">478 435 0 0 0,'0'0'543'0'0,"0"0"354"0"0,0 0 249 0 0,0 0 71 0 0,0 0-36 0 0,0 0-126 0 0,0 0-114 0 0,0 0-79 0 0,0 0-49 0 0,0 0-30 0 0,0 0-57 0 0,-18 31-53 0 0,-51 96-73 0 0,67-126-578 0 0,1-1 0 0 0,0 1 0 0 0,0 0 0 0 0,0 0 0 0 0,0 0 0 0 0,0 0 0 0 0,0 0 0 0 0,0 0-1 0 0,0 0 1 0 0,0 0 0 0 0,0 0 0 0 0,0 0 0 0 0,1 0 0 0 0,-1 1 0 0 0,0-1 0 0 0,1 0 0 0 0,-1 1 0 0 0,1-1 0 0 0,-1 0 0 0 0,1 1 0 0 0,0-1-1 0 0,0 0 1 0 0,0 1 0 0 0,-1-1 0 0 0,1 1 0 0 0,0-1 0 0 0,1 1 0 0 0,-1-1 0 0 0,0 0 0 0 0,0 1 0 0 0,1-1 0 0 0,-1 0 0 0 0,1 1 0 0 0,-1-1 0 0 0,1 0-1 0 0,-1 1 1 0 0,1-1 0 0 0,0 0 0 0 0,0 1-22 0 0,2 0 164 0 0,1 1 25 0 0,-1 0-1 0 0,1 0 1 0 0,0-1 0 0 0,-1 1-1 0 0,1-1 1 0 0,0 0 0 0 0,0 0-1 0 0,1 0 1 0 0,-1 0 0 0 0,0-1-1 0 0,1 1 1 0 0,-1-1 0 0 0,0-1-1 0 0,1 1 1 0 0,-1 0 0 0 0,1-1-1 0 0,0 0 1 0 0,-1 0 0 0 0,1-1-1 0 0,-1 1 1 0 0,1-1 0 0 0,-1 0-1 0 0,1 0 1 0 0,-1 0 0 0 0,0-1-1 0 0,1 1 1 0 0,-1-1 0 0 0,0 0-1 0 0,0 0 1 0 0,0-1 0 0 0,-1 1 0 0 0,1-1-1 0 0,0 0 1 0 0,-1 0 0 0 0,0 0-1 0 0,0-1 1 0 0,0 1 0 0 0,2-3-189 0 0,2-2 108 0 0,0-1 0 0 0,-1 0 0 0 0,0 0 0 0 0,0-1 0 0 0,-1 1 0 0 0,0-1 0 0 0,-1-1 0 0 0,0 1 0 0 0,0 0 0 0 0,-1-1 0 0 0,-1 0 0 0 0,0 0 0 0 0,0 0 0 0 0,-1 0 0 0 0,-1 0 0 0 0,1 0 0 0 0,-2-9-108 0 0,0 18-133 0 0,1 0 1 0 0,0 0-1 0 0,-1 0 1 0 0,1 0-1 0 0,-1 1 0 0 0,1-1 1 0 0,-1 0-1 0 0,0 0 1 0 0,0 0-1 0 0,0 1 0 0 0,0-1 1 0 0,0 0-1 0 0,0 1 1 0 0,0-1-1 0 0,-1 1 1 0 0,1-1-1 0 0,-1 1 0 0 0,1 0 1 0 0,-1-1-1 0 0,1 1 1 0 0,-1 0-1 0 0,0 0 0 0 0,1 0 1 0 0,-1 0-1 0 0,0 0 1 0 0,0 1-1 0 0,0-1 0 0 0,0 1 1 0 0,0-1-1 0 0,0 1 1 0 0,0 0-1 0 0,-2-1 133 0 0,-40 8-11252 0 0,33 0 5285 0 0</inkml:trace>
  <inkml:trace contextRef="#ctx0" brushRef="#br0" timeOffset="550.519">772 494 9114 0 0,'0'0'1867'0'0,"0"0"-909"0"0,0 0-420 0 0,0 0 38 0 0,0 0 83 0 0,0 0-65 0 0,0 0-209 0 0,0 0-181 0 0,0 0-86 0 0,0 0-30 0 0,0 0 41 0 0,0 0 63 0 0,0 0 69 0 0,8 22 79 0 0,23 70 37 0 0,-31-91-358 0 0,0 0 0 0 0,1 0 0 0 0,-1 1 0 0 0,0-1 0 0 0,0 0 0 0 0,0 0 1 0 0,1 0-1 0 0,-1 1 0 0 0,1-1 0 0 0,-1 0 0 0 0,1 0 0 0 0,-1 0 1 0 0,1 0-1 0 0,0 0 0 0 0,0 0 0 0 0,-1 0 0 0 0,1 0 0 0 0,0 0 1 0 0,0 0-1 0 0,0-1 0 0 0,0 1 0 0 0,0 0 0 0 0,0 0 0 0 0,0-1 1 0 0,0 1-1 0 0,0-1 0 0 0,0 1 0 0 0,1-1 0 0 0,-1 1 0 0 0,0-1 1 0 0,0 0-1 0 0,0 0 0 0 0,1 1 0 0 0,-1-1 0 0 0,0 0 0 0 0,1 0-19 0 0,3-1 139 0 0,8 2 49 0 0,0 0 1 0 0,0-1-1 0 0,0-1 1 0 0,0 0-1 0 0,-1-1 1 0 0,1-1-1 0 0,0 0 1 0 0,-1 0-1 0 0,0-1 1 0 0,0-1-1 0 0,0 0 1 0 0,0-1-1 0 0,-1 0 1 0 0,0 0-1 0 0,7-6-188 0 0,81-89-4406 0 0,-82 78-2964 0 0,-12 15-909 0 0</inkml:trace>
  <inkml:trace contextRef="#ctx0" brushRef="#br0" timeOffset="805.339">1319 0 10546 0 0,'0'0'802'0'0,"0"0"-234"0"0,0 0 207 0 0,0 0 382 0 0,0 0 100 0 0,0 0-167 0 0,0 0-228 0 0,0 0-206 0 0,0 0-161 0 0,0 34-126 0 0,1 106-109 0 0,-13-12 82 0 0,-3-23-417 0 0,-1 7-1048 0 0,12-36-4470 0 0,6-74-50 0 0,3-2 1738 0 0,-4 0 3180 0 0,4 0-1390 0 0</inkml:trace>
  <inkml:trace contextRef="#ctx0" brushRef="#br0" timeOffset="1270.385">1533 460 0 0 0,'0'0'1360'0'0,"0"0"-373"0"0,0 0-17 0 0,0 0 175 0 0,0 0 110 0 0,0 0-75 0 0,0 0-251 0 0,0 0-281 0 0,0 0-229 0 0,0 0-137 0 0,0 0-58 0 0,0 0 28 0 0,-11 23 86 0 0,-33 69 69 0 0,44-92-394 0 0,-1 1 1 0 0,0-1 0 0 0,1 0-1 0 0,-1 1 1 0 0,0-1 0 0 0,1 0-1 0 0,-1 1 1 0 0,1-1 0 0 0,-1 1 0 0 0,1-1-1 0 0,-1 1 1 0 0,0-1 0 0 0,1 1-1 0 0,0-1 1 0 0,-1 1 0 0 0,1 0 0 0 0,-1-1-1 0 0,1 1 1 0 0,0-1 0 0 0,-1 1-1 0 0,1 0 1 0 0,0 0 0 0 0,0-1-1 0 0,0 1 1 0 0,0 0 0 0 0,-1-1 0 0 0,1 1-1 0 0,0 0 1 0 0,0 0 0 0 0,0-1-1 0 0,0 1 1 0 0,1 0 0 0 0,-1 0-1 0 0,0-1 1 0 0,0 1 0 0 0,0 0 0 0 0,0-1-1 0 0,1 1 1 0 0,-1 0 0 0 0,0-1-1 0 0,1 1 1 0 0,-1 0 0 0 0,1-1-1 0 0,-1 1 1 0 0,1-1 0 0 0,-1 1 0 0 0,1-1-1 0 0,-1 1 1 0 0,1-1 0 0 0,-1 1-1 0 0,1-1 1 0 0,-1 1 0 0 0,1-1 0 0 0,0 0-1 0 0,-1 1 1 0 0,1-1 0 0 0,0 0-14 0 0,2 1 163 0 0,8 0 161 0 0,-1-1 1 0 0,1 0-1 0 0,0 0 1 0 0,-1-1-1 0 0,1-1 1 0 0,0 1-1 0 0,-1-2 1 0 0,0 1-1 0 0,1-2 1 0 0,-1 1-1 0 0,0-1 0 0 0,-1-1 1 0 0,1 0-1 0 0,-1 0 1 0 0,0-1-1 0 0,0 0 1 0 0,-1 0-1 0 0,0-1 1 0 0,0 0-1 0 0,0-1 1 0 0,-1 0-1 0 0,0 0 1 0 0,1-2-325 0 0,3-3 260 0 0,15-12-117 0 0,-2-2-1 0 0,-1 0 1 0 0,-2-2-1 0 0,0 0 1 0 0,-2-1-1 0 0,-1-1 1 0 0,-2-1-1 0 0,-1-1 1 0 0,7-22-143 0 0,-17-53-532 0 0,-5 104 490 0 0,-1 1-1 0 0,1 0 1 0 0,-1 0-1 0 0,0 0 0 0 0,0-1 1 0 0,0 1-1 0 0,0 0 1 0 0,-1 0-1 0 0,0 1 1 0 0,1-1-1 0 0,-1 0 0 0 0,0 1 1 0 0,0-1-1 0 0,0 1 1 0 0,-1-1-1 0 0,1 1 1 0 0,0 0-1 0 0,-1 0 0 0 0,0 0 1 0 0,1 0-1 0 0,-1 0 1 0 0,0 1-1 0 0,0-1 1 0 0,0 1-1 0 0,0 0 0 0 0,0 0 1 0 0,0 0-1 0 0,0 0 1 0 0,-1 1-1 0 0,1-1 1 0 0,0 1 42 0 0,-11 2-40 0 0,1 1 0 0 0,-1 0 0 0 0,1 1 1 0 0,0 1-1 0 0,0 0 0 0 0,1 0 0 0 0,0 1 1 0 0,-1 1-1 0 0,2 0 0 0 0,-1 1 0 0 0,1 0 1 0 0,1 1-1 0 0,-1 0 0 0 0,2 1 0 0 0,-1 0 1 0 0,1 0-1 0 0,1 1 0 0 0,-1 0 0 0 0,2 1 1 0 0,0-1-1 0 0,-2 6 40 0 0,1-1 35 0 0,1 0 0 0 0,0 0 0 0 0,2 1-1 0 0,0 0 1 0 0,0 0 0 0 0,2 0 0 0 0,0 0 0 0 0,1 1 0 0 0,0-1 0 0 0,2 1 0 0 0,0 5-35 0 0,0-16-41 0 0,0 1 1 0 0,1-1-1 0 0,0 0 0 0 0,0 0 1 0 0,1 0-1 0 0,0 0 0 0 0,0 0 1 0 0,0 0-1 0 0,1 0 0 0 0,0-1 1 0 0,0 1-1 0 0,1-1 0 0 0,0 0 1 0 0,0 0-1 0 0,0 0 0 0 0,1 0 1 0 0,0-1-1 0 0,0 0 0 0 0,0 0 1 0 0,1 0-1 0 0,0-1 0 0 0,0 0 1 0 0,0 0-1 0 0,0 0 0 0 0,0-1 1 0 0,1 0-1 0 0,0 0 0 0 0,0 0 41 0 0,16 5-415 0 0,1-1-1 0 0,0-2 1 0 0,0 0-1 0 0,0-1 0 0 0,0-2 1 0 0,1 0-1 0 0,17-2 416 0 0,-9 0-5195 0 0,-10 0-3606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0,'0'0'787'0'0,"0"0"172"0"0,0 0 65 0 0,0 0 71 0 0,0 0-16 0 0,0 0-184 0 0,0 0-289 0 0,0 0-296 0 0,0 0-214 0 0,0 0-47 0 0,0 0 102 0 0,0 0 189 0 0,0 3 208 0 0,40 145 4800 0 0,-29-128-5093 0 0,-10-16-149 0 0,1 1 0 0 0,0-1 0 0 0,0 1 0 0 0,0-1-1 0 0,0 0 1 0 0,1 0 0 0 0,0 0 0 0 0,0 0-1 0 0,0 0 1 0 0,0-1 0 0 0,0 1 0 0 0,1-1 0 0 0,0 0-1 0 0,0 0 1 0 0,-1 0 0 0 0,2-1 0 0 0,-1 1 0 0 0,0-1-1 0 0,0 0 1 0 0,1 0 0 0 0,-1 0 0 0 0,1-1-1 0 0,0 0 1 0 0,-1 0 0 0 0,1 0 0 0 0,3 0-106 0 0,-3-1 117 0 0,0-1-1 0 0,1 0 1 0 0,-1-1 0 0 0,0 1 0 0 0,0-1 0 0 0,0 0 0 0 0,0 0 0 0 0,0 0-1 0 0,0-1 1 0 0,-1 0 0 0 0,1 0 0 0 0,-1 0 0 0 0,1 0 0 0 0,-1-1-1 0 0,1 0-116 0 0,25-19 219 0 0,-14 11-166 0 0,0-2 0 0 0,-1 0 1 0 0,0 0-1 0 0,-1-1 0 0 0,-1-1 1 0 0,0-1-1 0 0,5-9-53 0 0,18-22 59 0 0,-17 19-124 0 0,-17 76-2169 0 0,-2-39 2258 0 0,0 0 1 0 0,1 0-1 0 0,0 0 1 0 0,0 0-1 0 0,1 0 1 0 0,0 0-1 0 0,0 0 1 0 0,1 0-1 0 0,0-1 1 0 0,0 1-1 0 0,1-1 1 0 0,0 0 0 0 0,0 0-1 0 0,1-1 1 0 0,0 1-1 0 0,0-1 1 0 0,1 0-1 0 0,-1 0 1 0 0,1-1-1 0 0,0 1 1 0 0,6 2-25 0 0,-9-6 66 0 0,0-1 0 0 0,0 0 0 0 0,0 0 0 0 0,0 0 1 0 0,0 0-1 0 0,0-1 0 0 0,1 1 0 0 0,-1-1 0 0 0,0 0 0 0 0,0 0 1 0 0,1 0-1 0 0,-1 0 0 0 0,0 0 0 0 0,0-1 0 0 0,1 0 1 0 0,-1 1-1 0 0,0-1 0 0 0,0 0 0 0 0,0-1 0 0 0,0 1 0 0 0,0 0 1 0 0,0-1-1 0 0,0 0 0 0 0,2-1-66 0 0,56-45 479 0 0,116-99-178 0 0,-87 121-448 0 0,-87 27 134 0 0,0 0 0 0 0,0 1 0 0 0,0-1 0 0 0,0 1 0 0 0,0 0 0 0 0,0-1 0 0 0,-1 1-1 0 0,1 1 1 0 0,-1-1 0 0 0,1 0 0 0 0,-1 1 0 0 0,0-1 0 0 0,0 1 0 0 0,0-1 0 0 0,0 1-1 0 0,0 0 1 0 0,-1 0 0 0 0,1 0 0 0 0,-1 0 0 0 0,0 0 0 0 0,0 0 0 0 0,0 0 0 0 0,0 1-1 0 0,-1-1 1 0 0,1 1 13 0 0,1 2 11 0 0,-1 0-1 0 0,0 1 1 0 0,0-1 0 0 0,0 0-1 0 0,-1 1 1 0 0,0-1-1 0 0,0 1 1 0 0,-1-1-1 0 0,0 1 1 0 0,0-1-1 0 0,0 0 1 0 0,-1 1 0 0 0,0-1-1 0 0,0 0 1 0 0,0 0-1 0 0,-1 0 1 0 0,0-1-1 0 0,0 1 1 0 0,-1-1-1 0 0,1 1 1 0 0,-1-1 0 0 0,0 0-1 0 0,-2 1-10 0 0,-84 57-588 0 0,40-52-747 0 0,50-11 1079 0 0,0 0-40 0 0,0 0-100 0 0,0 0-176 0 0,24-7-1333 0 0,92 3 2371 0 0,35 11 2181 0 0,-124-11-2265 0 0,0 0-1 0 0,-1-2 1 0 0,1-2 0 0 0,-1 0 0 0 0,-1-1-1 0 0,0-2 1 0 0,0-1 0 0 0,16-10-382 0 0,-28 16 104 0 0,-1-1-1 0 0,0-1 1 0 0,0 0 0 0 0,-1-1 0 0 0,0 0-1 0 0,0 0 1 0 0,-1-1 0 0 0,0-1 0 0 0,-1 0-1 0 0,0 0 1 0 0,-1-1 0 0 0,0 0-1 0 0,-1 0 1 0 0,1-3-104 0 0,-6 12-6 0 0,-1 1-1 0 0,0-1 1 0 0,0 0-1 0 0,-1 1 1 0 0,1-1-1 0 0,-1 0 1 0 0,1 1-1 0 0,-1-1 1 0 0,0 0-1 0 0,0 0 1 0 0,0 1-1 0 0,0-1 1 0 0,-1 0-1 0 0,1 0 1 0 0,-1 1-1 0 0,1-1 1 0 0,-1 0-1 0 0,0 1 1 0 0,0-1-1 0 0,0 1 1 0 0,0-1-1 0 0,-1 1 1 0 0,1-1-1 0 0,-1 1 1 0 0,0 0-1 0 0,1 0 1 0 0,-1 0-1 0 0,0 0 1 0 0,0 0-1 0 0,0 0 1 0 0,0 0-1 0 0,-1 1 1 0 0,1-1 6 0 0,-4-1-138 0 0,-1 0 1 0 0,1 1-1 0 0,-1 0 1 0 0,0 0-1 0 0,0 0 0 0 0,1 1 1 0 0,-1 0-1 0 0,0 0 0 0 0,0 0 1 0 0,0 1-1 0 0,0 0 1 0 0,-4 1 137 0 0,1 1-71 0 0,1 0 1 0 0,-1 0 0 0 0,1 0 0 0 0,0 1 0 0 0,-1 1 0 0 0,1 0 0 0 0,1 0 0 0 0,-1 0 0 0 0,1 1 0 0 0,0 1 0 0 0,0-1-1 0 0,0 1 1 0 0,1 1 0 0 0,0-1 0 0 0,0 1 0 0 0,0 1 0 0 0,1-1 0 0 0,0 1 0 0 0,1 0 0 0 0,0 0 0 0 0,0 1 0 0 0,1-1 0 0 0,0 1-1 0 0,0 0 1 0 0,1 0 0 0 0,0 1 0 0 0,1-1 0 0 0,0 1 0 0 0,-1 4 70 0 0,3-7 25 0 0,0-1-1 0 0,0 0 0 0 0,0 0 1 0 0,1 0-1 0 0,0 0 1 0 0,0 0-1 0 0,1 0 1 0 0,0 0-1 0 0,0-1 1 0 0,0 1-1 0 0,0-1 1 0 0,1 1-1 0 0,0-1 1 0 0,0 0-1 0 0,1 0 1 0 0,-1 0-1 0 0,1 0 0 0 0,0 0 1 0 0,1-1-1 0 0,-1 0 1 0 0,1 0-1 0 0,-1 0 1 0 0,1-1-1 0 0,0 1 1 0 0,1-1-1 0 0,0 0-24 0 0,15 9 85 0 0,0-2 0 0 0,0 0-1 0 0,1-2 1 0 0,0 0 0 0 0,1-1 0 0 0,0-1-1 0 0,0-2 1 0 0,0 0 0 0 0,0-1 0 0 0,1-2-1 0 0,20 0-84 0 0,8-5-3293 0 0,-18-3-5870 0 0,-25 3 2630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5 533 0 0 0,'0'0'305'0'0,"0"0"468"0"0,0 0 308 0 0,0 0 133 0 0,0 0-33 0 0,0 0-207 0 0,0 0-283 0 0,0 0-278 0 0,0 0-234 0 0,-2-1 66 0 0,2 24 440 0 0,-1-7-465 0 0,0 1 1 0 0,0-1 0 0 0,2 1-1 0 0,0-1 1 0 0,1 1-1 0 0,0-1 1 0 0,2 0-1 0 0,0 0 1 0 0,0 0 0 0 0,2-1-1 0 0,0 1 1 0 0,1-1-1 0 0,0-1 1 0 0,6 10-221 0 0,-11-22 74 0 0,0 0 0 0 0,0 0 0 0 0,0 0 0 0 0,0 0 0 0 0,0 0 0 0 0,0 0 0 0 0,0-1 0 0 0,0 1 0 0 0,1-1 0 0 0,-1 0 1 0 0,1 0-1 0 0,-1 1 0 0 0,1-2 0 0 0,0 1 0 0 0,-1 0 0 0 0,1 0 0 0 0,0-1 0 0 0,-1 1 0 0 0,1-1 0 0 0,0 0 0 0 0,0 0 0 0 0,-1 0 0 0 0,1 0 0 0 0,0-1 0 0 0,0 1 0 0 0,-1-1 0 0 0,1 1 0 0 0,0-1 0 0 0,-1 0 0 0 0,1 0 1 0 0,-1 0-1 0 0,1-1 0 0 0,-1 1 0 0 0,0-1 0 0 0,1 1 0 0 0,-1-1 0 0 0,0 1 0 0 0,0-1 0 0 0,0 0 0 0 0,1-1-74 0 0,74-118 656 0 0,-77 121-722 0 0,0 1 1 0 0,0-1-1 0 0,0 1 0 0 0,0-1 0 0 0,0 1 1 0 0,0-1-1 0 0,1 1 0 0 0,-1-1 0 0 0,0 1 1 0 0,0-1-1 0 0,1 1 0 0 0,-1-1 0 0 0,0 1 1 0 0,1-1-1 0 0,-1 0 0 0 0,0 1 1 0 0,1-1-1 0 0,-1 1 0 0 0,0-1 0 0 0,1 0 1 0 0,-1 0-1 0 0,1 1 0 0 0,-1-1 0 0 0,1 0 1 0 0,-1 0-1 0 0,1 1 0 0 0,-1-1 0 0 0,1 0 1 0 0,-1 0-1 0 0,1 0 0 0 0,-1 0 0 0 0,1 0 1 0 0,-1 0-1 0 0,1 0 0 0 0,-1 0 0 0 0,1 0 1 0 0,-1 0-1 0 0,1 0 0 0 0,0 0 0 0 0,-1 0 1 0 0,1 0-1 0 0,-1 0 0 0 0,1 0 1 0 0,-1-1-1 0 0,1 1 0 0 0,-1 0 0 0 0,0 0 1 0 0,1-1-1 0 0,-1 1 0 0 0,1 0 0 0 0,-1-1 1 0 0,1 1-1 0 0,-1 0 0 0 0,0-1 0 0 0,1 1 1 0 0,-1-1-1 0 0,0 1 0 0 0,1-1 0 0 0,-1 1 1 0 0,0-1 65 0 0,6 14 534 0 0,19 41-133 0 0,-18-36-233 0 0,0 0-1 0 0,2-1 1 0 0,0 0-1 0 0,1 0 1 0 0,0-1 0 0 0,1-1-1 0 0,1 0 1 0 0,5 4-168 0 0,-15-17 137 0 0,1 0 0 0 0,0 0 0 0 0,0-1 0 0 0,-1 1 0 0 0,1-1 0 0 0,0 0-1 0 0,0 1 1 0 0,0-1 0 0 0,0-1 0 0 0,1 1 0 0 0,-1 0 0 0 0,0-1 0 0 0,0 0 0 0 0,0 1 0 0 0,1-1 0 0 0,-1-1 0 0 0,0 1 0 0 0,0 0 0 0 0,1-1 0 0 0,-1 1 0 0 0,0-1 0 0 0,0 0 0 0 0,0 0 0 0 0,0-1 0 0 0,0 1 0 0 0,0 0 0 0 0,0-1 0 0 0,-1 0 0 0 0,1 1 0 0 0,-1-1 0 0 0,1 0 0 0 0,-1-1-1 0 0,1 1 1 0 0,-1 0 0 0 0,0-1 0 0 0,0 1 0 0 0,0-1 0 0 0,0 0 0 0 0,-1 1 0 0 0,2-3-137 0 0,6-11 292 0 0,-1-1 0 0 0,0 1 0 0 0,-1-1 0 0 0,-1-1 0 0 0,-1 1 0 0 0,0-1 1 0 0,2-15-293 0 0,1-74-3973 0 0,-8 105 1687 0 0,0 2-2527 0 0,-1 0 2843 0 0,1 0 314 0 0,0 0-3948 0 0</inkml:trace>
  <inkml:trace contextRef="#ctx0" brushRef="#br0" timeOffset="847.954">1077 563 2425 0 0,'0'0'888'0'0,"0"0"-11"0"0,0 0 273 0 0,0 0 390 0 0,0 0 209 0 0,0 0-90 0 0,0 0-246 0 0,0 0-306 0 0,0 0-295 0 0,0 0-240 0 0,0 0-193 0 0,0 0-113 0 0,0 0-89 0 0,-17 2-65 0 0,-54 10-11 0 0,12 20 71 0 0,49-22-129 0 0,-4 2-13 0 0,0 0 0 0 0,1 1 1 0 0,1 1-1 0 0,0 0 0 0 0,1 1 0 0 0,0 0 0 0 0,1 1 0 0 0,1 0 1 0 0,1 0-1 0 0,0 1 0 0 0,-1 6-30 0 0,7-20 15 0 0,1 0 0 0 0,1 0 0 0 0,-1 0 0 0 0,0 0 0 0 0,1 1-1 0 0,0-1 1 0 0,0 0 0 0 0,0 0 0 0 0,0 0 0 0 0,0 1 0 0 0,1-1 0 0 0,-1 0 0 0 0,1 0 0 0 0,0 0 0 0 0,0 0 0 0 0,0 0-1 0 0,0 0 1 0 0,0 0 0 0 0,1 0 0 0 0,-1 0 0 0 0,1-1 0 0 0,0 1 0 0 0,0-1 0 0 0,0 1 0 0 0,0-1 0 0 0,0 0 0 0 0,1 1-1 0 0,-1-1 1 0 0,1 0 0 0 0,-1-1 0 0 0,1 1 0 0 0,0 0 0 0 0,0-1 0 0 0,0 1 0 0 0,0-1 0 0 0,0 0 0 0 0,0 0-1 0 0,0 0 1 0 0,0-1 0 0 0,0 1 0 0 0,0-1 0 0 0,1 1 0 0 0,-1-1 0 0 0,0 0 0 0 0,3-1-15 0 0,4-1 151 0 0,0-1 0 0 0,-1 0 0 0 0,1-1 0 0 0,-1 0 0 0 0,0-1 0 0 0,0 0 0 0 0,0 0 0 0 0,-1-1 0 0 0,0 0 0 0 0,0 0 0 0 0,0-1 0 0 0,-1 0 0 0 0,0 0 0 0 0,0-1 0 0 0,-1 0 0 0 0,4-5-151 0 0,10-14 98 0 0,0 0-1 0 0,-2-1 0 0 0,0-1 1 0 0,-2-1-1 0 0,11-31-97 0 0,-18 51-500 0 0,-7 30-652 0 0,-1-4 1224 0 0,4 18-62 0 0,-6-24-2 0 0,2 1 0 0 0,0-1 0 0 0,0 1 0 0 0,0-1 0 0 0,2 0 0 0 0,-1 0 0 0 0,1 1 0 0 0,1-2 0 0 0,0 1 0 0 0,0 0 0 0 0,1-1 0 0 0,0 0 0 0 0,0 0 0 0 0,1 0-1 0 0,1-1 1 0 0,-1 0 0 0 0,1 0 0 0 0,0 0 0 0 0,1-1 0 0 0,4 3-8 0 0,-8-9 25 0 0,0 0 0 0 0,-1-1 0 0 0,1 0 1 0 0,0 0-1 0 0,-1 0 0 0 0,1 0 0 0 0,0 0 0 0 0,0-1 0 0 0,-1 1 0 0 0,1-1 0 0 0,0 0 0 0 0,-1 0 0 0 0,1-1 0 0 0,-1 1 1 0 0,0-1-1 0 0,1 1 0 0 0,-1-1 0 0 0,0 0 0 0 0,0 0 0 0 0,0-1 0 0 0,0 1 0 0 0,0-1 0 0 0,-1 1 0 0 0,1-1 0 0 0,-1 0 1 0 0,1 0-1 0 0,-1 0 0 0 0,0 0 0 0 0,0 0 0 0 0,-1-1 0 0 0,1 1 0 0 0,-1-1 0 0 0,1 1 0 0 0,-1-1 0 0 0,0-2-25 0 0,21-27 136 0 0,-2 7-142 0 0,-7 8-12 0 0,-1 1 1 0 0,2 0-1 0 0,0 1 0 0 0,2 1 0 0 0,-1 0 1 0 0,2 1-1 0 0,-1 1 0 0 0,2 1 0 0 0,14-9 18 0 0,-30 21-10 0 0,-1-1 1 0 0,0 1-1 0 0,0 0 0 0 0,1 0 0 0 0,-1 0 0 0 0,0 0 0 0 0,0 0 0 0 0,1 0 1 0 0,-1 0-1 0 0,0 0 0 0 0,0 0 0 0 0,1 0 0 0 0,-1 1 0 0 0,0-1 0 0 0,0 0 1 0 0,0 1-1 0 0,0-1 0 0 0,1 1 0 0 0,-1 0 0 0 0,0-1 0 0 0,0 1 0 0 0,0 0 0 0 0,0-1 1 0 0,0 1-1 0 0,0 0 0 0 0,-1 0 0 0 0,1 0 0 0 0,0 0 0 0 0,0 0 0 0 0,0 0 1 0 0,-1 0-1 0 0,1 0 0 0 0,-1 0 0 0 0,1 1 0 0 0,-1-1 0 0 0,1 0 0 0 0,-1 0 0 0 0,0 0 1 0 0,0 1-1 0 0,1-1 0 0 0,-1 0 0 0 0,0 0 0 0 0,0 1 0 0 0,0-1 0 0 0,0 0 1 0 0,0 0-1 0 0,-1 1 0 0 0,1-1 0 0 0,0 0 0 0 0,-1 0 0 0 0,1 1 0 0 0,0-1 1 0 0,-1 0-1 0 0,1 0 0 0 0,-1 0 0 0 0,0 0 0 0 0,1 0 0 0 0,-2 1 10 0 0,2 11 51 0 0,0 134 288 0 0,1-146-327 0 0,-1 1 1 0 0,1 0 0 0 0,0-1-1 0 0,0 1 1 0 0,0 0-1 0 0,0-1 1 0 0,1 0 0 0 0,-1 1-1 0 0,0-1 1 0 0,0 0 0 0 0,1 1-1 0 0,-1-1 1 0 0,1 0 0 0 0,-1 0-1 0 0,1 0 1 0 0,0 0-1 0 0,-1 0 1 0 0,1-1 0 0 0,0 1-1 0 0,-1-1 1 0 0,1 1 0 0 0,0-1-1 0 0,0 1 1 0 0,0-1 0 0 0,0 0-1 0 0,-1 0 1 0 0,1 0 0 0 0,0 0-1 0 0,0 0 1 0 0,0 0-1 0 0,0 0 1 0 0,-1-1 0 0 0,1 1-1 0 0,0-1 1 0 0,0 1 0 0 0,-1-1-1 0 0,1 0 1 0 0,0 0 0 0 0,-1 0-1 0 0,1 0 1 0 0,0 0-1 0 0,0 0-12 0 0,207-150 706 0 0,-178 140-901 0 0,-29 41-121 0 0,-3 105-1107 0 0,23-115-2334 0 0,-3-17-5614 0 0,-15-3 4594 0 0</inkml:trace>
  <inkml:trace contextRef="#ctx0" brushRef="#br0" timeOffset="1248.059">2227 231 9842 0 0,'0'0'1256'0'0,"0"0"-215"0"0,0 0-3 0 0,0 0 92 0 0,0 0-46 0 0,0 0-174 0 0,0 0-153 0 0,0 0-141 0 0,0 0-106 0 0,0 0-79 0 0,0 0-70 0 0,0 0-36 0 0,1 33-36 0 0,3 104-45 0 0,11 47 228 0 0,2 14-3146 0 0,-17-193 2540 0 0,0 4-3380 0 0,-5 3-6857 0 0,3-12 6758 0 0</inkml:trace>
  <inkml:trace contextRef="#ctx0" brushRef="#br0" timeOffset="1513.988">1993 522 6257 0 0,'0'0'483'0'0,"0"0"-191"0"0,0 0 250 0 0,0 0 434 0 0,0 0 120 0 0,0 0-93 0 0,0 0-135 0 0,0 0-110 0 0,0 0-150 0 0,0 0-64 0 0,0 0-19 0 0,37 7-31 0 0,114 20 25 0 0,-51-24 398 0 0,123-40-279 0 0,-199 33-1276 0 0,34-4-1601 0 0,-39 6-2268 0 0,1 1-3591 0 0,-18 1 7060 0 0</inkml:trace>
  <inkml:trace contextRef="#ctx0" brushRef="#br0" timeOffset="1864.822">2546 588 0 0 0,'0'0'344'0'0,"0"0"655"0"0,0 0 251 0 0,0 0 163 0 0,0 0 117 0 0,0 0 17 0 0,20 10-7 0 0,65 29-64 0 0,-83-38-1344 0 0,0 0-1 0 0,0 0 0 0 0,0 0 1 0 0,0 0-1 0 0,0 0 0 0 0,1-1 1 0 0,-1 1-1 0 0,0-1 0 0 0,1 1 1 0 0,-1-1-1 0 0,0 0 0 0 0,0 0 0 0 0,1 0 1 0 0,-1 0-1 0 0,0 0 0 0 0,1-1 1 0 0,-1 1-1 0 0,0-1 0 0 0,0 1 1 0 0,1-1-1 0 0,-1 0 0 0 0,0 0 1 0 0,0 0-1 0 0,0 0 0 0 0,0 0 0 0 0,0 0 1 0 0,0-1-1 0 0,0 1 0 0 0,-1-1 1 0 0,1 1-1 0 0,0-1 0 0 0,0-1-131 0 0,4-3 427 0 0,7-5 455 0 0,-5 6-707 0 0,-1 0 1 0 0,-1 0-1 0 0,1 0 0 0 0,-1-1 1 0 0,0 0-1 0 0,0 0 1 0 0,0-1-1 0 0,-1 0 1 0 0,0 0-1 0 0,-1 0 0 0 0,1 0 1 0 0,-1-1-1 0 0,-1 1 1 0 0,1-1-1 0 0,-1 0 0 0 0,-1 0 1 0 0,0-1-1 0 0,0 1 1 0 0,0-1-176 0 0,-3 7-7 0 0,1 0-1 0 0,-1 0 1 0 0,1 0 0 0 0,-1 1 0 0 0,0-1-1 0 0,0 0 1 0 0,1 0 0 0 0,-1 1 0 0 0,-1-1 0 0 0,1 0-1 0 0,0 1 1 0 0,0-1 0 0 0,-1 1 0 0 0,1 0 0 0 0,0-1-1 0 0,-1 1 1 0 0,1 0 0 0 0,-1 0 0 0 0,0 0 0 0 0,1 0-1 0 0,-1 0 1 0 0,0 0 0 0 0,0 1 0 0 0,0-1 0 0 0,1 0-1 0 0,-1 1 1 0 0,0 0 0 0 0,0-1 0 0 0,0 1-1 0 0,0 0 1 0 0,0 0 0 0 0,0 0 0 0 0,-1 0 7 0 0,-70 9-964 0 0,61-3 812 0 0,1 1 0 0 0,-1 0 0 0 0,1 1 0 0 0,0 0 0 0 0,1 1 0 0 0,0 0 0 0 0,1 1-1 0 0,-1 0 1 0 0,2 0 0 0 0,-1 1 0 0 0,2 0 0 0 0,-1 0 0 0 0,2 1 0 0 0,-1 0 0 0 0,2 0 0 0 0,-1 1 0 0 0,2-1 0 0 0,0 1-1 0 0,0 0 1 0 0,1 0 0 0 0,1 1 0 0 0,0-1 0 0 0,1 1 0 0 0,0-1 0 0 0,2 8 152 0 0,0-16-79 0 0,1-1-1 0 0,0 0 1 0 0,0 1-1 0 0,0-1 1 0 0,1 0 0 0 0,0 0-1 0 0,-1-1 1 0 0,1 1 0 0 0,1 0-1 0 0,-1-1 1 0 0,0 0-1 0 0,1 0 1 0 0,0 0 0 0 0,0 0-1 0 0,-1-1 1 0 0,2 1 0 0 0,-1-1-1 0 0,0 0 1 0 0,0 0-1 0 0,1 0 1 0 0,-1-1 0 0 0,1 0-1 0 0,-1 0 1 0 0,1 0 0 0 0,0 0-1 0 0,-1-1 1 0 0,4 1 79 0 0,79-3-3275 0 0,-2-18-4352 0 0,-67 13 6733 0 0</inkml:trace>
  <inkml:trace contextRef="#ctx0" brushRef="#br0" timeOffset="2397.918">3183 415 1824 0 0,'0'0'1193'0'0,"0"0"-158"0"0,0 0 114 0 0,0 0 115 0 0,0 0-90 0 0,0 0-269 0 0,0 0-283 0 0,0 0-221 0 0,0 0-161 0 0,0 0-110 0 0,0 0-58 0 0,0 0-20 0 0,-24 27-26 0 0,-73 84-16 0 0,57-47-32 0 0,28 29-244 0 0,14-90 282 0 0,1 0 1 0 0,-1 0-1 0 0,1 0 1 0 0,-1 0 0 0 0,1 0-1 0 0,0-1 1 0 0,0 1-1 0 0,0-1 1 0 0,0 0-1 0 0,0 0 1 0 0,1 0-1 0 0,-1 0 1 0 0,1-1 0 0 0,-1 1-1 0 0,1-1 1 0 0,0 0-1 0 0,-1 0 1 0 0,1 0-1 0 0,0-1 1 0 0,0 1 0 0 0,0-1-1 0 0,0 0 1 0 0,-1 0-1 0 0,1 0 1 0 0,0-1-1 0 0,0 1 1 0 0,0-1-1 0 0,-1 0 1 0 0,2 0-17 0 0,9 1 333 0 0,1-3 143 0 0,0-1-1 0 0,0-1 1 0 0,-1 0-1 0 0,1 0 1 0 0,-1-2-1 0 0,0 0 1 0 0,-1 0-1 0 0,0-1 1 0 0,0-1-1 0 0,-1 0 1 0 0,0-1-1 0 0,0 0 1 0 0,-1-1-1 0 0,0 0 1 0 0,-1-1-1 0 0,-1 0 1 0 0,1-1-1 0 0,4-9-475 0 0,144-205 1177 0 0,-148 216-1248 0 0,-1-2 0 0 0,0 1-1 0 0,-1-1 1 0 0,0 0 0 0 0,-1-1 0 0 0,-1 0 0 0 0,0 0 0 0 0,-1 0 0 0 0,0-1 0 0 0,-1 0 0 0 0,-1 1 0 0 0,0-1 0 0 0,-1-1 0 0 0,-1 1 0 0 0,0 0 0 0 0,-1 0-1 0 0,-1-9 72 0 0,-2 19-72 0 0,1-1 0 0 0,-1 1 0 0 0,0 0-1 0 0,0 0 1 0 0,0 0 0 0 0,0 0 0 0 0,-1 1-1 0 0,0-1 1 0 0,0 1 0 0 0,0 0-1 0 0,-1 0 1 0 0,1 1 0 0 0,-1-1 0 0 0,0 1-1 0 0,0 0 1 0 0,0 0 0 0 0,-1 1 0 0 0,1-1-1 0 0,0 1 1 0 0,-1 0 0 0 0,0 1 0 0 0,1-1-1 0 0,-1 1 1 0 0,0 0 0 0 0,0 1-1 0 0,0-1 1 0 0,1 1 0 0 0,-1 1 0 0 0,0-1-1 0 0,0 1 1 0 0,0 0 0 0 0,0 0 0 0 0,1 0-1 0 0,-1 1 1 0 0,1 0 0 0 0,-1 0-1 0 0,1 0 1 0 0,-1 1 0 0 0,1 0 0 0 0,0 0-1 0 0,0 0 1 0 0,0 1 72 0 0,-12 7 3 0 0,1 0-1 0 0,1 2 0 0 0,-1-1 1 0 0,2 2-1 0 0,0 0 0 0 0,1 1 1 0 0,0 0-1 0 0,1 1 1 0 0,1 0-1 0 0,0 1 0 0 0,2 0 1 0 0,0 0-1 0 0,0 1 1 0 0,2 1-1 0 0,0-1 0 0 0,1 1 1 0 0,1 0-1 0 0,1 1 1 0 0,1-1-1 0 0,0 1 0 0 0,2 0 1 0 0,0-1-1 0 0,1 1 0 0 0,2 7-2 0 0,-1-19 29 0 0,1 1 0 0 0,0 0 0 0 0,1 0 0 0 0,0-1 0 0 0,0 1 0 0 0,1-1 0 0 0,0 0-1 0 0,0 0 1 0 0,1-1 0 0 0,0 1 0 0 0,1-1 0 0 0,-1 0 0 0 0,1 0 0 0 0,1-1 0 0 0,-1 0-1 0 0,1 0 1 0 0,0 0 0 0 0,1-1 0 0 0,0 1-29 0 0,11 5 70 0 0,0 0 0 0 0,0-1 0 0 0,1-1-1 0 0,0 0 1 0 0,1-2 0 0 0,0 0 0 0 0,8 0-70 0 0,154 16-2 0 0,-121-21-2723 0 0,-2-1-4073 0 0,-38-1-886 0 0</inkml:trace>
  <inkml:trace contextRef="#ctx0" brushRef="#br0" timeOffset="5962.24">5434 353 136 0 0,'0'0'1076'0'0,"0"0"-372"0"0,0 0 86 0 0,0 0 370 0 0,0 0 270 0 0,0 0 18 0 0,0 0-132 0 0,0 0-159 0 0,0 0-101 0 0,0 0-21 0 0,0 0 5 0 0,35-1 6 0 0,112-3-32 0 0,-59-17 573 0 0,-76 16-1255 0 0,-5 2-198 0 0,1 1 0 0 0,-1-1 1 0 0,0-1-1 0 0,0 1 0 0 0,0-1 0 0 0,0 0 1 0 0,-1-1-1 0 0,1 0 0 0 0,-1 0 1 0 0,0 0-1 0 0,-1 0 0 0 0,1-1 0 0 0,-1 0 1 0 0,4-6-135 0 0,-9 10-1 0 0,1 1 0 0 0,-1 0 1 0 0,1 0-1 0 0,-1 0 1 0 0,0-1-1 0 0,0 1 1 0 0,0 0-1 0 0,0 0 1 0 0,0-1-1 0 0,0 1 1 0 0,0 0-1 0 0,0 0 0 0 0,0 0 1 0 0,-1-1-1 0 0,1 1 1 0 0,0 0-1 0 0,-1 0 1 0 0,1 0-1 0 0,-1-1 1 0 0,1 1-1 0 0,-1 0 1 0 0,0 0-1 0 0,1 0 0 0 0,-1 0 1 0 0,0 0-1 0 0,0 0 1 0 0,0 1-1 0 0,0-1 1 0 0,0 0-1 0 0,0 0 1 0 0,0 0-1 0 0,0 1 1 0 0,0-1-1 0 0,0 1 0 0 0,0-1 1 0 0,0 1-1 0 0,0-1 1 0 0,-1 1-1 0 0,1 0 1 0 0,0-1-1 0 0,0 1 1 0 0,0 0-1 0 0,-1 0 1 0 0,1 0-1 0 0,0 0 0 0 0,-1 0 1 0 0,-60 7-1469 0 0,55-2 1388 0 0,-1 0 0 0 0,1 0 0 0 0,1 1 0 0 0,-1-1 0 0 0,1 2 0 0 0,0-1 0 0 0,0 1 0 0 0,0 0 0 0 0,1 0 0 0 0,0 0 1 0 0,1 1-1 0 0,0 0 0 0 0,0 0 0 0 0,1 0 0 0 0,-1 0 0 0 0,2 0 0 0 0,-1 1 0 0 0,1-1 0 0 0,0 3 81 0 0,-12 170-786 0 0,20-38 214 0 0,-5 110 84 0 0,-4-231 484 0 0,-1 0 1 0 0,0 0-1 0 0,-2-1 0 0 0,0 0 0 0 0,-2 0 1 0 0,0 0-1 0 0,-1-1 0 0 0,-1-1 0 0 0,-1 1 1 0 0,-1-2-1 0 0,-1 0 0 0 0,0 0 0 0 0,-1-1 0 0 0,-1-1 1 0 0,0 0-1 0 0,-1-1 0 0 0,-11 8 4 0 0,21-19 133 0 0,0-1 0 0 0,0 1 0 0 0,0-1 0 0 0,-1 0 0 0 0,1-1-1 0 0,-1 1 1 0 0,0-1 0 0 0,1 0 0 0 0,-1-1 0 0 0,0 0 0 0 0,0 0 0 0 0,0 0 0 0 0,0-1 0 0 0,-4 0-133 0 0,8-2 95 0 0,0-1 0 0 0,0 1 1 0 0,0-1-1 0 0,0 1 0 0 0,0-1 1 0 0,0 0-1 0 0,1 0 0 0 0,-1 0 1 0 0,1 0-1 0 0,0-1 0 0 0,0 1 1 0 0,0-1-1 0 0,1 1 0 0 0,-1-1 1 0 0,1 0-1 0 0,0 1 0 0 0,0-1 1 0 0,0 0-1 0 0,0 0 0 0 0,1 0 1 0 0,0 0-1 0 0,-1 0 0 0 0,1 1 1 0 0,1-1-1 0 0,-1 0 0 0 0,1 0 1 0 0,-1 0-1 0 0,2-3-95 0 0,-2-2 110 0 0,3-8 46 0 0,0 0 0 0 0,1 0 0 0 0,1 1-1 0 0,0-1 1 0 0,2 1 0 0 0,0 0 0 0 0,0 1 0 0 0,2 0 0 0 0,-1 0 0 0 0,2 0 0 0 0,7-7-156 0 0,1-2 146 0 0,1 2 0 0 0,1 0 1 0 0,1 0-1 0 0,1 2 0 0 0,1 1 1 0 0,1 1-1 0 0,0 1 0 0 0,2 1 1 0 0,-1 1-1 0 0,10-3-146 0 0,-18 11-185 0 0,0 0-1 0 0,1 2 1 0 0,-1 0 0 0 0,1 1 0 0 0,0 0-1 0 0,0 2 1 0 0,0 0 0 0 0,1 1 0 0 0,2 1 185 0 0,27-2-3305 0 0,-22 1-591 0 0,-1 0-3786 0 0,-14 1 3150 0 0</inkml:trace>
  <inkml:trace contextRef="#ctx0" brushRef="#br0" timeOffset="6143.019">6069 691 3401 0 0,'0'0'2491'0'0,"0"0"-1551"0"0,0 0-306 0 0,0 0 263 0 0,0 0 171 0 0,0 0-91 0 0,0 0-271 0 0,0 0-291 0 0,0 0-280 0 0,0 0-210 0 0,0 0-144 0 0,0 0-141 0 0,-3 30-149 0 0,-8 88-186 0 0,9-83-1779 0 0,2-33 240 0 0,0-2-510 0 0,0 0 390 0 0</inkml:trace>
  <inkml:trace contextRef="#ctx0" brushRef="#br0" timeOffset="6293.328">5962 393 5993 0 0,'0'0'1081'0'0,"0"0"-361"0"0,0 0-168 0 0,0 0-192 0 0,0 0-312 0 0,0 0-408 0 0,0 0-224 0 0,0 0-249 0 0,0 0-191 0 0,0 0-472 0 0,0 0-993 0 0,0 0 521 0 0</inkml:trace>
  <inkml:trace contextRef="#ctx0" brushRef="#br0" timeOffset="6720.956">6242 853 4681 0 0,'0'0'1844'0'0,"0"0"-638"0"0,0 0-40 0 0,0 0 261 0 0,0 0 116 0 0,0 0-185 0 0,0 0-284 0 0,0 0-287 0 0,0 0-255 0 0,0 0-152 0 0,0 0-45 0 0,0 0 1 0 0,0 0 0 0 0,6-28-35 0 0,20-87-59 0 0,-7 60-2 0 0,19 14-1103 0 0,-29 71-1235 0 0,-9-29 2055 0 0,0 4 39 0 0,-1 1-1 0 0,1-1 1 0 0,0 0 0 0 0,1 0 0 0 0,-1 0 0 0 0,1 1-1 0 0,0-1 1 0 0,1 0 0 0 0,-1 0 0 0 0,1 0 0 0 0,0 0-1 0 0,0 0 1 0 0,0-1 0 0 0,1 1 0 0 0,-1-1 0 0 0,1 1 0 0 0,1-1-1 0 0,-1 0 1 0 0,0 0 0 0 0,1 0 0 0 0,0-1 0 0 0,0 1-1 0 0,0-1 1 0 0,3 2 4 0 0,-3-5 170 0 0,1 0 0 0 0,0 0 0 0 0,-1 0-1 0 0,1-1 1 0 0,-1 1 0 0 0,1-1 0 0 0,-1 0 0 0 0,1 0-1 0 0,-1-1 1 0 0,1 1 0 0 0,-1-1 0 0 0,0 0 0 0 0,0 0 0 0 0,0-1-1 0 0,0 1 1 0 0,0-1 0 0 0,-1 0 0 0 0,1 0 0 0 0,-1 0-1 0 0,0 0 1 0 0,0-1 0 0 0,0 1 0 0 0,0-1 0 0 0,0 0-1 0 0,-1 0 1 0 0,0 0 0 0 0,0 0 0 0 0,0 0 0 0 0,0 0 0 0 0,0-1-1 0 0,-1 1 1 0 0,0-1 0 0 0,0 1 0 0 0,0-1 0 0 0,-1 1-1 0 0,1-1 1 0 0,-1 0 0 0 0,0 1 0 0 0,-1-4-170 0 0,9-18-574 0 0,-1 1-3653 0 0,2 17-7782 0 0,-7 8 7513 0 0</inkml:trace>
  <inkml:trace contextRef="#ctx0" brushRef="#br0" timeOffset="7148.769">6763 603 2489 0 0,'0'0'1951'0'0,"0"0"-715"0"0,0 0-184 0 0,0 0 58 0 0,0 0-2 0 0,0 0-171 0 0,0 0-252 0 0,0 0-221 0 0,0 0-194 0 0,0 0-123 0 0,0 0-59 0 0,0 0-19 0 0,-24 24-19 0 0,-74 74-14 0 0,69-57 22 0 0,31-35-43 0 0,-2-3 20 0 0,0 0-1 0 0,0 0 0 0 0,0-1 1 0 0,0 1-1 0 0,1 0 1 0 0,-1-1-1 0 0,1 1 1 0 0,0-1-1 0 0,0 1 1 0 0,0 0-1 0 0,0-1 0 0 0,0 0 1 0 0,0 1-1 0 0,1-1 1 0 0,-1 0-1 0 0,1 0 1 0 0,0 1-1 0 0,-1-1 0 0 0,1 0 1 0 0,0-1-1 0 0,0 1 1 0 0,0 0-1 0 0,1-1 1 0 0,-1 1-1 0 0,0-1 0 0 0,0 1 1 0 0,1-1-1 0 0,-1 0 1 0 0,1 0-1 0 0,-1 0 1 0 0,1-1-1 0 0,0 1 0 0 0,0 0-34 0 0,4 1 246 0 0,-1-1 0 0 0,1 1-1 0 0,0-1 1 0 0,0-1 0 0 0,0 1-1 0 0,0-1 1 0 0,0 0 0 0 0,0-1-1 0 0,0 0 1 0 0,0 0 0 0 0,0 0-1 0 0,0-1 1 0 0,0 0 0 0 0,-1 0-1 0 0,1-1 1 0 0,-1 0 0 0 0,1 0-1 0 0,-1 0 1 0 0,0-1-1 0 0,-1 0 1 0 0,1 0 0 0 0,0-1-1 0 0,-1 1 1 0 0,0-1 0 0 0,2-3-246 0 0,24-29 543 0 0,-1-1 0 0 0,-2-1 1 0 0,-2-1-1 0 0,-1-2 0 0 0,12-31-543 0 0,-31 61-115 0 0,0 0 0 0 0,0 0 0 0 0,-1-1 0 0 0,-1 0 0 0 0,0 0 0 0 0,-1-1 0 0 0,0 1 0 0 0,-1-1 0 0 0,-1 0 0 0 0,0 1 0 0 0,0-1 0 0 0,-2 0 0 0 0,0 1 0 0 0,0-1 0 0 0,-1 0 0 0 0,-1 1 0 0 0,0 0 0 0 0,-1-1 0 0 0,0 1 0 0 0,-1 1 0 0 0,-1-1 0 0 0,-3-5 115 0 0,6 16-40 0 0,0-1-1 0 0,-1 0 1 0 0,1 1-1 0 0,-1 0 0 0 0,0 0 1 0 0,1 0-1 0 0,-1 0 1 0 0,0 1-1 0 0,0-1 0 0 0,0 1 1 0 0,0 0-1 0 0,0 0 0 0 0,0 1 1 0 0,-1-1-1 0 0,1 1 1 0 0,0 0-1 0 0,0 0 0 0 0,0 0 1 0 0,-1 0-1 0 0,1 1 1 0 0,0 0-1 0 0,0 0 0 0 0,0 0 1 0 0,0 0-1 0 0,0 1 0 0 0,0-1 1 0 0,0 1-1 0 0,1 0 1 0 0,-1 0-1 0 0,0 1 0 0 0,1-1 1 0 0,0 1-1 0 0,0 0 1 0 0,-1-1-1 0 0,2 1 0 0 0,-1 1 1 0 0,0-1-1 0 0,1 0 0 0 0,-1 1 1 0 0,1-1-1 0 0,0 1 1 0 0,0 0-1 0 0,0 0 0 0 0,0 3 41 0 0,-6 6 76 0 0,1 0 0 0 0,0 1 0 0 0,1-1 0 0 0,1 1 0 0 0,0 1 0 0 0,1-1 1 0 0,0 1-1 0 0,1 0 0 0 0,1 0 0 0 0,0 0 0 0 0,1 0 0 0 0,1 0 0 0 0,1 0 0 0 0,0 0 0 0 0,0 0 0 0 0,2 0 0 0 0,0 0 0 0 0,0-1 0 0 0,2 1 0 0 0,-1-1 0 0 0,2 0 0 0 0,1 1-76 0 0,2 2 45 0 0,1 0 1 0 0,1 0 0 0 0,1-1-1 0 0,0-1 1 0 0,1 0 0 0 0,0-1-1 0 0,2 0 1 0 0,-1-1-1 0 0,2-1 1 0 0,-1 0 0 0 0,2-1-1 0 0,-1-1 1 0 0,2 0 0 0 0,12 5-46 0 0,149 56-1020 0 0,-101-47-6389 0 0,-62-20 2153 0 0,-7 0-813 0 0</inkml:trace>
  <inkml:trace contextRef="#ctx0" brushRef="#br0" timeOffset="4743.862">4525 191 0 0 0,'0'0'771'0'0,"0"0"34"0"0,0 0 20 0 0,0 0 193 0 0,0 0 249 0 0,0 0 190 0 0,0 0-17 0 0,0 0-236 0 0,0 0-358 0 0,0 0-357 0 0,0 0-199 0 0,-2 11 276 0 0,-20 206 2877 0 0,12 109-2894 0 0,10-323-531 0 0,-1-1 0 0 0,0 0-1 0 0,1 0 1 0 0,-1 0 0 0 0,1 1 0 0 0,0-1 0 0 0,0 0-1 0 0,0 0 1 0 0,0 1 0 0 0,0-1 0 0 0,0 0 0 0 0,0 0 0 0 0,1 1-1 0 0,-1-1 1 0 0,1 0 0 0 0,0 0 0 0 0,0 0 0 0 0,0 0 0 0 0,0 0-1 0 0,0 0 1 0 0,0 0 0 0 0,0 0 0 0 0,0 0 0 0 0,1 0 0 0 0,-1-1-1 0 0,1 1 1 0 0,0 0 0 0 0,-1-1 0 0 0,1 0 0 0 0,0 1-1 0 0,0-1 1 0 0,0 0 0 0 0,0 0 0 0 0,0 0 0 0 0,0 0 0 0 0,0 0-1 0 0,0 0 1 0 0,0-1 0 0 0,1 1 0 0 0,-1-1 0 0 0,0 1 0 0 0,0-1-1 0 0,0 0 1 0 0,1 0 0 0 0,-1 0 0 0 0,0 0 0 0 0,1 0 0 0 0,-1-1-1 0 0,2 0-17 0 0,113-108 1145 0 0,-39 23-1095 0 0,-64 80-300 0 0,-20 34-148 0 0,4-20 573 0 0,-2 125 354 0 0,5-128-473 0 0,0 0 0 0 0,0 0 0 0 0,0 0-1 0 0,1-1 1 0 0,0 1 0 0 0,0 0-1 0 0,0-1 1 0 0,0 0 0 0 0,1 1 0 0 0,-1-1-1 0 0,1 0 1 0 0,1-1 0 0 0,-1 1 0 0 0,0 0-1 0 0,1-1 1 0 0,0 0 0 0 0,-1 1-1 0 0,1-2 1 0 0,0 1 0 0 0,1 0 0 0 0,-1-1-1 0 0,1 0 1 0 0,-1 0 0 0 0,1 0 0 0 0,-1 0-1 0 0,1-1 1 0 0,0 0 0 0 0,0 0-1 0 0,0 0 1 0 0,0-1 0 0 0,0 1 0 0 0,-1-1-1 0 0,1 0 1 0 0,0-1 0 0 0,0 1 0 0 0,0-1-1 0 0,0 0 1 0 0,0 0 0 0 0,0-1-1 0 0,-1 1 1 0 0,1-1 0 0 0,-1 0 0 0 0,1 0-1 0 0,-1-1 1 0 0,0 1 0 0 0,0-1 0 0 0,3-2-56 0 0,-3 0 55 0 0,0-1 0 0 0,0 0 1 0 0,-1 0-1 0 0,1 0 0 0 0,-1-1 1 0 0,-1 1-1 0 0,1-1 1 0 0,-1 0-1 0 0,0 1 0 0 0,-1-1 1 0 0,1 0-1 0 0,-1 0 0 0 0,-1 0 1 0 0,1 0-1 0 0,-1 0 1 0 0,-1 0-1 0 0,1 0 0 0 0,-1 0 1 0 0,-2-7-56 0 0,1 9-229 0 0,0 0 0 0 0,0 0 0 0 0,-1 0 0 0 0,1 0-1 0 0,-1 0 1 0 0,0 0 0 0 0,-1 1 0 0 0,1-1 0 0 0,-1 1 0 0 0,0 0 0 0 0,0 0 0 0 0,0 1 0 0 0,-1-1 0 0 0,1 1 0 0 0,-5-3 229 0 0,-45-21-9246 0 0,35 19 1162 0 0</inkml:trace>
  <inkml:trace contextRef="#ctx0" brushRef="#br0" timeOffset="5045.37">4125 507 1640 0 0,'0'0'1902'0'0,"0"0"-167"0"0,0 0-20 0 0,0 0 7 0 0,0 0-162 0 0,0 0-366 0 0,0 0-306 0 0,0 0-111 0 0,0 0 13 0 0,0 0 66 0 0,0 0-6 0 0,0 0-114 0 0,20 0-127 0 0,67-1-86 0 0,52-28 591 0 0,78-25-1096 0 0,-70 35-6472 0 0,-117 16 1319 0 0,-9 3-1905 0 0</inkml:trace>
  <inkml:trace contextRef="#ctx0" brushRef="#br0" timeOffset="10031.903">7860 920 0 0 0,'0'0'1026'0'0,"0"0"-49"0"0,0 0-107 0 0,0 0-104 0 0,0 0-93 0 0,0 0-56 0 0,0 0-11 0 0,0 0-8 0 0,10 0 21 0 0,-8 0-637 0 0,5 0 275 0 0,-1 0-1 0 0,1 0 1 0 0,-1-1-1 0 0,0 0 1 0 0,1 0-1 0 0,-1 0 1 0 0,0-1-1 0 0,0 0 1 0 0,0 0-1 0 0,0-1 1 0 0,0 0-1 0 0,0 0 1 0 0,1-1-257 0 0,58-46 1088 0 0,-3-3-1 0 0,-2-2 1 0 0,4-11-1088 0 0,-54 57 34 0 0,0 0 0 0 0,0-1-1 0 0,-1 0 1 0 0,0-1 0 0 0,-1 0-1 0 0,0 0 1 0 0,-1-1 0 0 0,0 0-1 0 0,-1 0 1 0 0,0 0 0 0 0,-1-1-1 0 0,-1 0 1 0 0,0 0 0 0 0,0 0-1 0 0,-1-1 1 0 0,0-10-34 0 0,-4 23-62 0 0,0 0 0 0 0,0 0 1 0 0,-1 0-1 0 0,1 0 0 0 0,0 1 0 0 0,-1-1 1 0 0,1 1-1 0 0,-1-1 0 0 0,1 1 1 0 0,-1-1-1 0 0,1 1 0 0 0,-1 0 0 0 0,1 0 1 0 0,-1-1-1 0 0,1 1 0 0 0,-1 0 0 0 0,1 1 1 0 0,-1-1-1 0 0,1 0 0 0 0,-1 0 0 0 0,1 1 1 0 0,-1-1-1 0 0,1 0 0 0 0,-1 1 0 0 0,1 0 1 0 0,0-1-1 0 0,-1 1 0 0 0,1 0 0 0 0,0 0 1 0 0,-1 0 61 0 0,-6 4-30 0 0,0 0 1 0 0,0 0 0 0 0,0 0 0 0 0,1 1 0 0 0,0 0 0 0 0,0 1 0 0 0,1 0 0 0 0,0 0 0 0 0,0 0 0 0 0,1 1 0 0 0,-1-1-1 0 0,2 1 1 0 0,-1 1 0 0 0,1-1 0 0 0,0 1 0 0 0,1-1 0 0 0,0 1 0 0 0,1 0 0 0 0,-1 0 0 0 0,2 0 0 0 0,-1 1-1 0 0,1 4 30 0 0,1-9 51 0 0,-1 0 1 0 0,2 0-1 0 0,-1 1 0 0 0,0-1 0 0 0,1 0 0 0 0,0 0 0 0 0,0 0 0 0 0,1 0 0 0 0,-1 0 0 0 0,1 0 0 0 0,0-1 0 0 0,1 1 0 0 0,-1 0 0 0 0,1-1 0 0 0,0 0 0 0 0,0 1 0 0 0,0-1 0 0 0,0 0 0 0 0,1-1 0 0 0,0 1 1 0 0,0-1-1 0 0,0 1 0 0 0,0-1 0 0 0,0 0 0 0 0,3 1-51 0 0,7 4 185 0 0,0 0-1 0 0,1-1 1 0 0,0-1 0 0 0,0 0 0 0 0,0-1 0 0 0,1-1 0 0 0,0 0 0 0 0,0-1 0 0 0,0-1 0 0 0,0 0 0 0 0,0-1-1 0 0,0-1 1 0 0,0-1 0 0 0,7 0-185 0 0,-10-2 122 0 0,1-1 0 0 0,-1 0 1 0 0,0 0-1 0 0,0-2 0 0 0,-1 1 0 0 0,1-2 0 0 0,-1 1 0 0 0,0-2 0 0 0,-1 0 0 0 0,0 0 1 0 0,0-1-1 0 0,-1 0 0 0 0,0-1 0 0 0,8-9-122 0 0,-9 7-31 0 0,0 0 1 0 0,0-1-1 0 0,-1 0 0 0 0,-1 0 1 0 0,0-1-1 0 0,-1 0 0 0 0,0 0 1 0 0,-1-1-1 0 0,-1 1 0 0 0,0-1 1 0 0,-1 0-1 0 0,0 0 0 0 0,-2-1 1 0 0,0 1-1 0 0,0-3 31 0 0,-2 17-69 0 0,0 0 0 0 0,0 0 0 0 0,0 1 1 0 0,0-1-1 0 0,1 0 0 0 0,-1 0 0 0 0,0 1 0 0 0,-1-1 1 0 0,1 1-1 0 0,0-1 0 0 0,0 1 0 0 0,0-1 0 0 0,0 1 1 0 0,0-1-1 0 0,0 1 0 0 0,-1 0 0 0 0,1 0 1 0 0,0 0-1 0 0,0 0 0 0 0,0 0 0 0 0,-1 0 0 0 0,1 0 1 0 0,0 0-1 0 0,0 0 0 0 0,0 0 0 0 0,-1 1 0 0 0,1-1 1 0 0,0 0-1 0 0,0 1 0 0 0,0-1 0 0 0,0 1 0 0 0,0-1 1 0 0,0 1-1 0 0,0 0 0 0 0,0 0 0 0 0,0-1 0 0 0,0 1 1 0 0,0 0-1 0 0,0 0 0 0 0,0 0 0 0 0,1 0 0 0 0,-1 0 1 0 0,0 0-1 0 0,1 0 0 0 0,-1 0 0 0 0,0 0 69 0 0,-5 7-36 0 0,0 0-1 0 0,0 0 1 0 0,1 0-1 0 0,0 1 1 0 0,1 0 0 0 0,0 0-1 0 0,0 0 1 0 0,1 1-1 0 0,0-1 1 0 0,0 1-1 0 0,1-1 1 0 0,0 1 0 0 0,1 0-1 0 0,0 0 1 0 0,1 0-1 0 0,0 0 1 0 0,0 0-1 0 0,1 0 1 0 0,2 6 36 0 0,0-10 114 0 0,1 0 0 0 0,0 0 0 0 0,0-1 0 0 0,0 1 0 0 0,0-1 0 0 0,1 0 0 0 0,0-1 0 0 0,0 1 0 0 0,1-1 0 0 0,-1 0 0 0 0,1 0 0 0 0,0-1 0 0 0,0 0-1 0 0,0 0 1 0 0,0 0 0 0 0,0 0 0 0 0,1-1 0 0 0,-1 0 0 0 0,1-1 0 0 0,0 1 0 0 0,-1-1 0 0 0,1-1 0 0 0,0 1 0 0 0,0-1 0 0 0,0 0 0 0 0,-1-1 0 0 0,1 0 0 0 0,0 0 0 0 0,0 0 0 0 0,-1-1 0 0 0,1 0-114 0 0,10-2 145 0 0,-1-1 1 0 0,0-1-1 0 0,0-1 1 0 0,0 0-1 0 0,-1-1 1 0 0,0-1-1 0 0,-1 0 1 0 0,1-1-1 0 0,2-4-145 0 0,-8 8 13 0 0,-1-1 0 0 0,0 0 0 0 0,0 0-1 0 0,0-1 1 0 0,-1 0 0 0 0,0 0 0 0 0,0-1-1 0 0,-1 0 1 0 0,-1 0 0 0 0,1 0-1 0 0,-1-1 1 0 0,-1 0 0 0 0,0 0 0 0 0,0 0-1 0 0,-1 0 1 0 0,0-1 0 0 0,-1 1 0 0 0,0-1-1 0 0,-1 1 1 0 0,0-1 0 0 0,-1 0-1 0 0,0-5-12 0 0,-1 13-68 0 0,1 1-1 0 0,-1-1 1 0 0,0 0-1 0 0,0 1 0 0 0,-1-1 1 0 0,1 1-1 0 0,0-1 1 0 0,-1 1-1 0 0,0-1 1 0 0,1 1-1 0 0,-1 0 0 0 0,0 0 1 0 0,0 0-1 0 0,0 0 1 0 0,-1 0-1 0 0,1 1 0 0 0,0-1 1 0 0,-1 0-1 0 0,1 1 1 0 0,-1 0-1 0 0,1 0 0 0 0,-1 0 1 0 0,1 0-1 0 0,-1 0 1 0 0,0 0-1 0 0,0 1 0 0 0,0-1 1 0 0,1 1-1 0 0,-1 0 1 0 0,0-1-1 0 0,0 1 0 0 0,0 1 1 0 0,1-1-1 0 0,-1 0 1 0 0,0 1-1 0 0,0-1 0 0 0,0 1 1 0 0,1 0-1 0 0,-1 0 1 0 0,0 0-1 0 0,1 0 1 0 0,-1 1-1 0 0,1-1 0 0 0,0 1 1 0 0,-1-1-1 0 0,1 1 69 0 0,-5 6-27 0 0,0 0-1 0 0,1 1 1 0 0,0-1-1 0 0,1 1 1 0 0,-1 0 0 0 0,2 1-1 0 0,-1-1 1 0 0,1 1-1 0 0,1 0 1 0 0,0 0-1 0 0,0 0 1 0 0,1 1-1 0 0,0-1 1 0 0,1 0 0 0 0,0 1-1 0 0,1-1 1 0 0,0 1-1 0 0,1 0 1 0 0,0-1-1 0 0,0 0 1 0 0,2 5 27 0 0,2-2-174 0 0,1-1 1 0 0,0 0-1 0 0,0-1 1 0 0,1 1-1 0 0,1-1 1 0 0,0-1-1 0 0,0 1 0 0 0,1-2 1 0 0,1 1-1 0 0,-1-1 1 0 0,1 0-1 0 0,1-1 1 0 0,11 7 173 0 0,17 4-8576 0 0,-32-15 5381 0 0</inkml:trace>
  <inkml:trace contextRef="#ctx0" brushRef="#br0" timeOffset="10533.261">9232 702 2577 0 0,'0'0'1296'0'0,"0"0"-620"0"0,0 0-4 0 0,0 0 371 0 0,0 0 273 0 0,0 0 66 0 0,0 0-114 0 0,0 0-160 0 0,0 0-142 0 0,0 0-127 0 0,0 0-159 0 0,0 0-159 0 0,0 0-127 0 0,30-8-134 0 0,91-27-87 0 0,-66 23 41 0 0,-67 34 348 0 0,-9-1-249 0 0,0 0 0 0 0,2 2 0 0 0,1 0 0 0 0,0 1 0 0 0,2 1 0 0 0,-4 8-313 0 0,18-28 58 0 0,0 1 1 0 0,0 0-1 0 0,0 0 0 0 0,1 0 1 0 0,0 0-1 0 0,0 0 0 0 0,1 0 1 0 0,-1 1-1 0 0,1-1 0 0 0,1 0 1 0 0,-1 0-1 0 0,1 0 0 0 0,0 0 1 0 0,1 0-1 0 0,0 2-58 0 0,0-5 60 0 0,1 0 1 0 0,1 0-1 0 0,-1-1 1 0 0,0 1-1 0 0,1-1 1 0 0,-1 1-1 0 0,1-1 1 0 0,0 0-1 0 0,0-1 1 0 0,-1 1-1 0 0,1-1 1 0 0,0 1-1 0 0,1-1 1 0 0,-1-1-1 0 0,0 1 1 0 0,0 0-1 0 0,0-1 1 0 0,0 0-1 0 0,1 0 1 0 0,-1 0-1 0 0,0-1 1 0 0,2 1-61 0 0,-5 0 1 0 0,8-1-56 0 0,0 0 0 0 0,0 0-1 0 0,0-1 1 0 0,0 0-1 0 0,0 0 1 0 0,-1-1 0 0 0,1 0-1 0 0,-1-1 1 0 0,1 0 0 0 0,4-3 55 0 0,27-17-7921 0 0,-25 16 2039 0 0,-6 3 206 0 0</inkml:trace>
  <inkml:trace contextRef="#ctx0" brushRef="#br0" timeOffset="54060.831">2131 1516 0 0 0,'0'0'1171'0'0,"0"0"75"0"0,0 0 30 0 0,0 0 69 0 0,0 0 105 0 0,0 0 34 0 0,0 0-73 0 0,0 0-142 0 0,0 0-141 0 0,0 0-139 0 0,0 0-139 0 0,-2-5-114 0 0,-7-11 297 0 0,9 37 580 0 0,9 53-1232 0 0,-4 1 0 0 0,-3-1 0 0 0,-5 22-381 0 0,1 12 93 0 0,2-74-1505 0 0,0 46 4340 0 0,-1-23-5523 0 0,1-28-3186 0 0,0 0-4380 0 0,0-29 8945 0 0</inkml:trace>
  <inkml:trace contextRef="#ctx0" brushRef="#br0" timeOffset="54347.98">1679 1582 4185 0 0,'0'0'68'0'0,"0"0"-197"0"0,0 0 218 0 0,0 0 574 0 0,0 0 528 0 0,0 0 190 0 0,0 0-38 0 0,0 0-123 0 0,0 0-55 0 0,0 0-28 0 0,34 2-38 0 0,109 4-27 0 0,-27-18 735 0 0,315-106-9 0 0,-381 103-2601 0 0,36-10-2711 0 0,-29 15-5368 0 0,-45 9 3992 0 0</inkml:trace>
  <inkml:trace contextRef="#ctx0" brushRef="#br0" timeOffset="55315.044">2362 2098 376 0 0,'0'0'1820'0'0,"0"0"-367"0"0,0 0-62 0 0,0 0 148 0 0,0 0 124 0 0,0 0-38 0 0,0 0-175 0 0,0 0-270 0 0,0 0-321 0 0,0 0-285 0 0,0 0-242 0 0,0 0-171 0 0,0 0-72 0 0,2-3 21 0 0,7-2-51 0 0,0-1 0 0 0,0 1 0 0 0,0 1 0 0 0,0 0 0 0 0,1 0 0 0 0,-1 0 0 0 0,1 1 0 0 0,0 1 0 0 0,0 0 0 0 0,0 0 0 0 0,0 1 0 0 0,1 0 0 0 0,-1 1 0 0 0,0 0 0 0 0,0 1 0 0 0,3 0-59 0 0,-11 0-12 0 0,-1-1 1 0 0,0 1-1 0 0,1-1 0 0 0,-1 1 1 0 0,0-1-1 0 0,0 1 0 0 0,0 0 1 0 0,1-1-1 0 0,-1 1 0 0 0,0 0 1 0 0,0 0-1 0 0,0 0 0 0 0,0 0 1 0 0,-1 0-1 0 0,1 0 0 0 0,0 0 1 0 0,0 1-1 0 0,-1-1 0 0 0,1 0 1 0 0,0 0-1 0 0,-1 0 0 0 0,1 1 1 0 0,-1-1-1 0 0,0 0 0 0 0,1 1 1 0 0,-1-1-1 0 0,0 0 0 0 0,0 1 0 0 0,0-1 1 0 0,0 0-1 0 0,0 1 0 0 0,0-1 1 0 0,0 1-1 0 0,0-1 0 0 0,-1 0 1 0 0,1 1-1 0 0,0-1 0 0 0,-1 0 1 0 0,1 0-1 0 0,-1 1 0 0 0,0-1 1 0 0,1 0-1 0 0,-1 0 0 0 0,0 0 1 0 0,0 0-1 0 0,0 1 12 0 0,-37 57 1026 0 0,-76 76-12 0 0,113-134-1005 0 0,1-1 1 0 0,-1 1 0 0 0,1-1-1 0 0,-1 0 1 0 0,1 1-1 0 0,-1-1 1 0 0,1 1-1 0 0,-1-1 1 0 0,1 1-1 0 0,-1 0 1 0 0,1-1-1 0 0,0 1 1 0 0,-1-1-1 0 0,1 1 1 0 0,0 0-1 0 0,0-1 1 0 0,0 1-1 0 0,-1 0 1 0 0,1-1-1 0 0,0 1 1 0 0,0 0-1 0 0,0-1 1 0 0,0 1-1 0 0,0 0 1 0 0,0 0-1 0 0,0-1 1 0 0,0 1-1 0 0,0 0 1 0 0,1-1 0 0 0,-1 1-1 0 0,0 0 1 0 0,0-1-1 0 0,1 1 1 0 0,-1-1-1 0 0,0 1 1 0 0,1 0-1 0 0,-1-1 1 0 0,0 1-1 0 0,1-1 1 0 0,-1 1-1 0 0,1-1 1 0 0,-1 1-1 0 0,1-1 1 0 0,-1 1-1 0 0,1-1 1 0 0,-1 1-1 0 0,1-1 1 0 0,0 0-1 0 0,-1 1 1 0 0,1-1-1 0 0,0 0-9 0 0,40 2 307 0 0,-25-3-133 0 0,112-13-756 0 0,-87 1-3494 0 0,-3-4-5189 0 0,-30 13 5153 0 0</inkml:trace>
  <inkml:trace contextRef="#ctx0" brushRef="#br0" timeOffset="55577.557">3028 1987 5257 0 0,'0'0'1303'0'0,"0"0"-737"0"0,0 0-92 0 0,0 0 410 0 0,0 0 474 0 0,0 0 189 0 0,0 0-137 0 0,0 0-286 0 0,0 0-276 0 0,0 0-202 0 0,0 0-156 0 0,32-4-88 0 0,103-15-17 0 0,-4-6 518 0 0,74-11-1971 0 0,-176 31-30 0 0,2 0-2392 0 0,-9 4-6223 0 0,-20 1 7485 0 0</inkml:trace>
  <inkml:trace contextRef="#ctx0" brushRef="#br0" timeOffset="55832.926">3046 2241 4713 0 0,'0'0'904'0'0,"0"0"64"0"0,0 0 433 0 0,0 0-1 0 0,0 0-72 0 0,0 0-327 0 0,0 0-305 0 0,0 0-216 0 0,208 12-200 0 0,-174-20-120 0 0,1 1-72 0 0,3-1-80 0 0,3 1-160 0 0,-5 0-424 0 0,7-1-945 0 0,-10 5-1847 0 0,-15-5-3858 0 0</inkml:trace>
  <inkml:trace contextRef="#ctx0" brushRef="#br0" timeOffset="63432.041">4099 1450 12227 0 0,'0'0'1244'0'0,"0"0"-412"0"0,0 0-116 0 0,0 0 144 0 0,0 0 137 0 0,0 0-45 0 0,0 0-217 0 0,0 0-261 0 0,0 0-144 0 0,0 0-41 0 0,0 0 19 0 0,6 8 34 0 0,70 161 1229 0 0,-41 31-1789 0 0,-32-113-4061 0 0,1-80 1790 0 0,-3-7-1587 0 0,0 0-3818 0 0,-1 0 4973 0 0</inkml:trace>
  <inkml:trace contextRef="#ctx0" brushRef="#br0" timeOffset="63679.68">3906 1877 1608 0 0,'0'0'1995'0'0,"0"0"-472"0"0,0 0-78 0 0,0 0 218 0 0,0 0 129 0 0,0 0-75 0 0,0 0-224 0 0,0 0-337 0 0,0 0-302 0 0,0 0-226 0 0,37 2-156 0 0,115 7-109 0 0,-45-13 166 0 0,-20-1-346 0 0,84-2-249 0 0,-57 5-8364 0 0,-87 2 328 0 0,-22 3 7279 0 0</inkml:trace>
  <inkml:trace contextRef="#ctx0" brushRef="#br0" timeOffset="64023.27">4004 2142 3609 0 0,'0'0'1304'0'0,"0"0"-132"0"0,0 0 126 0 0,0 0 261 0 0,0 0 101 0 0,0 0-149 0 0,0 0-240 0 0,0 0-248 0 0,0 0-193 0 0,0 0-69 0 0,0 0-30 0 0,0 0-18 0 0,0 0-15 0 0,24 3-42 0 0,76 9-49 0 0,39-23 1399 0 0,-122 10-1835 0 0,53 10 327 0 0,-69-6-484 0 0,-1 1-1 0 0,1 0 1 0 0,-1 0-1 0 0,0-1 1 0 0,-1 1-1 0 0,1 0 1 0 0,-1-1-1 0 0,1 1 1 0 0,-1 0-1 0 0,0-1 1 0 0,0 1-1 0 0,-1-1 1 0 0,1 1-1 0 0,-1-1 1 0 0,0 0-1 0 0,0 0 1 0 0,0 0-1 0 0,0 0 1 0 0,0 0-1 0 0,-1 0 1 0 0,1 0-1 0 0,-1-1 1 0 0,0 1-1 0 0,-3 1-13 0 0,-151 141 608 0 0,157-145-603 0 0,-1 0-1 0 0,0 0 0 0 0,0 1 0 0 0,1-1 1 0 0,-1 0-1 0 0,0 1 0 0 0,1-1 1 0 0,-1 1-1 0 0,0-1 0 0 0,1 1 1 0 0,-1-1-1 0 0,1 1 0 0 0,-1-1 1 0 0,1 1-1 0 0,-1 0 0 0 0,1-1 0 0 0,-1 1 1 0 0,1 0-1 0 0,-1-1 0 0 0,1 1 1 0 0,0 0-1 0 0,0 0 0 0 0,-1-1 1 0 0,1 1-1 0 0,0 0 0 0 0,0 0 0 0 0,0-1 1 0 0,0 1-1 0 0,0 0 0 0 0,0 0 1 0 0,0 0-1 0 0,0-1 0 0 0,0 1 1 0 0,0 0-1 0 0,0 0 0 0 0,1-1 1 0 0,-1 1-1 0 0,0 0 0 0 0,0 0 0 0 0,1-1 1 0 0,-1 1-1 0 0,1 0 0 0 0,-1-1 1 0 0,0 1-1 0 0,1 0 0 0 0,-1-1 1 0 0,1 1-1 0 0,0-1 0 0 0,-1 1 0 0 0,1-1 1 0 0,-1 1-1 0 0,1-1 0 0 0,0 1 1 0 0,-1-1-1 0 0,1 0 0 0 0,0 1 1 0 0,0-1-1 0 0,-1 0 0 0 0,1 1 1 0 0,0-1-1 0 0,0 0 0 0 0,-1 0 0 0 0,1 0 1 0 0,0 0-1 0 0,0 0 0 0 0,0 0-4 0 0,146-15-250 0 0,-44-17-2022 0 0,-39 7-7487 0 0,-49 20-1086 0 0</inkml:trace>
  <inkml:trace contextRef="#ctx0" brushRef="#br0" timeOffset="64366.86">5088 1616 3713 0 0,'0'0'1487'0'0,"0"0"-87"0"0,0 0 239 0 0,0 0 418 0 0,0 0 158 0 0,0 0-212 0 0,0 0-388 0 0,0 0-439 0 0,0 0-280 0 0,0 0-170 0 0,0 0-118 0 0,0 0-59 0 0,3 27-82 0 0,9 88-78 0 0,6 113 1005 0 0,-13-186-1634 0 0,9 73-14 0 0,-11-39-4577 0 0,-3-76 3633 0 0,0 0-53 0 0,0 0-104 0 0,-5-9-6306 0 0,-5-2 3756 0 0,1 2 2289 0 0,4 2 1593 0 0</inkml:trace>
  <inkml:trace contextRef="#ctx0" brushRef="#br0" timeOffset="64615.898">4712 1663 8338 0 0,'0'0'1304'0'0,"0"0"-304"0"0,0 0 58 0 0,0 0 329 0 0,0 0 101 0 0,0 0-232 0 0,0 0-271 0 0,0 0-231 0 0,0 0-85 0 0,33 2-39 0 0,105 6-34 0 0,-99-7-90 0 0,-1-2 0 0 0,0-1-1 0 0,1-2 1 0 0,32-8-506 0 0,23-2 545 0 0,157-26-1503 0 0,-221 32-2764 0 0,-29 8 1423 0 0,-2 2-3535 0 0,-2 4 349 0 0,-2-2 1750 0 0</inkml:trace>
  <inkml:trace contextRef="#ctx0" brushRef="#br0" timeOffset="64849.154">4757 2322 10498 0 0,'0'0'1539'0'0,"0"0"-224"0"0,0 0 47 0 0,0 0 103 0 0,0 0-32 0 0,0 0-142 0 0,0 0-218 0 0,33-2-242 0 0,108-10-191 0 0,-26-15 243 0 0,78-31-60 0 0,-83 31-954 0 0,-24 6-3530 0 0,-29 6-4780 0 0,-45 11 3214 0 0,-1-3-466 0 0</inkml:trace>
  <inkml:trace contextRef="#ctx0" brushRef="#br0" timeOffset="65453.292">5646 2039 2008 0 0,'0'0'4241'0'0,"0"0"-2219"0"0,0 0-695 0 0,0 0 39 0 0,0 0-18 0 0,0 0-216 0 0,0 0-261 0 0,0 0-193 0 0,0 0-113 0 0,0 0-49 0 0,0 0-62 0 0,0 0-101 0 0,-26 35-80 0 0,-78 110-93 0 0,19-2-5 0 0,39-65-530 0 0,65-96 1031 0 0,26-44 684 0 0,123-142-452 0 0,-144 179-915 0 0,-12 13-53 0 0,0 0 0 0 0,1 0 0 0 0,0 1 1 0 0,0 1-1 0 0,1 0 0 0 0,0 1 0 0 0,14-6 60 0 0,-28 14-26 0 0,1 0-1 0 0,0 1 0 0 0,-1-1 1 0 0,1 1-1 0 0,0-1 1 0 0,0 1-1 0 0,-1-1 0 0 0,1 1 1 0 0,0-1-1 0 0,0 1 1 0 0,-1 0-1 0 0,1 0 1 0 0,0-1-1 0 0,0 1 0 0 0,0 0 1 0 0,0 0-1 0 0,0 0 1 0 0,-1 0-1 0 0,1 0 0 0 0,0 0 1 0 0,0 0-1 0 0,0 0 1 0 0,0 0-1 0 0,0 0 0 0 0,-1 1 1 0 0,1-1-1 0 0,0 0 1 0 0,0 0-1 0 0,0 1 1 0 0,-1-1-1 0 0,1 1 0 0 0,0-1 1 0 0,0 1-1 0 0,-1-1 1 0 0,1 1-1 0 0,0-1 0 0 0,-1 1 1 0 0,1 0-1 0 0,-1-1 1 0 0,1 1-1 0 0,-1 0 0 0 0,1-1 1 0 0,-1 1-1 0 0,1 0 1 0 0,-1 0-1 0 0,0 0 1 0 0,1-1-1 0 0,-1 1 0 0 0,0 0 1 0 0,0 0-1 0 0,1 0 1 0 0,-1 0-1 0 0,0-1 0 0 0,0 1 1 0 0,0 0-1 0 0,0 0 1 0 0,0 0-1 0 0,0 0 0 0 0,-1 0 1 0 0,1 0-1 0 0,0-1 1 0 0,0 1-1 0 0,-1 0 1 0 0,1 0 26 0 0,-2 52-410 0 0,0-41 232 0 0,1 1-1 0 0,0-1 0 0 0,1 1 0 0 0,1 0 1 0 0,0-1-1 0 0,1 1 0 0 0,0-1 0 0 0,1 1 1 0 0,3 9 178 0 0,31 47 469 0 0,-50-77 4541 0 0,-17-3-3832 0 0,-6-3-1275 0 0,16 4 9 0 0,0 1 1 0 0,0 1 0 0 0,-1 1-1 0 0,0 0 1 0 0,-1 2-1 0 0,1 1 1 0 0,-1 0 0 0 0,-20 0 87 0 0,-104 0-6156 0 0,97 11-2915 0 0,35-3 2484 0 0</inkml:trace>
  <inkml:trace contextRef="#ctx0" brushRef="#br0" timeOffset="66506.954">6067 2282 0 0 0,'0'0'811'0'0,"0"0"352"0"0,0 0 470 0 0,0 0 343 0 0,0 0 40 0 0,0 0-213 0 0,0 0-264 0 0,0 0-184 0 0,0 0-119 0 0,32-7-98 0 0,102-22-126 0 0,-51-6 575 0 0,-54 17-1077 0 0,-1-1 1 0 0,-1-2-1 0 0,0-1 0 0 0,-2-1 1 0 0,-1-1-1 0 0,16-20-510 0 0,-36 38 77 0 0,1 0 0 0 0,-1 0 1 0 0,0 0-1 0 0,-1-1 0 0 0,0 1 0 0 0,0-1 1 0 0,0 0-1 0 0,-1 0 0 0 0,1 0 0 0 0,-2 0 1 0 0,1 0-1 0 0,-1 0 0 0 0,0-1 0 0 0,0-5-77 0 0,-1 10-24 0 0,0 0 0 0 0,-1 0 0 0 0,1 0 0 0 0,0 0 0 0 0,-1-1-1 0 0,0 1 1 0 0,0 1 0 0 0,0-1 0 0 0,0 0 0 0 0,0 0 0 0 0,0 0 0 0 0,-1 0-1 0 0,0 1 1 0 0,1-1 0 0 0,-1 1 0 0 0,0-1 0 0 0,0 1 0 0 0,0 0-1 0 0,0 0 1 0 0,-1 0 0 0 0,1 0 0 0 0,-1 0 0 0 0,1 0 0 0 0,-1 1 0 0 0,0-1-1 0 0,1 1 1 0 0,-1-1 0 0 0,0 1 0 0 0,0 0 0 0 0,0 1 0 0 0,0-1 0 0 0,0 0-1 0 0,0 1 1 0 0,0-1 0 0 0,-1 1 24 0 0,-4 2-181 0 0,0-1-1 0 0,1 2 1 0 0,0-1 0 0 0,-1 1 0 0 0,1 0-1 0 0,0 0 1 0 0,0 1 0 0 0,0 0-1 0 0,1 0 1 0 0,0 1 0 0 0,0 0-1 0 0,0 0 1 0 0,0 0 0 0 0,1 1-1 0 0,-1 0 1 0 0,1 0 0 0 0,1 0-1 0 0,-1 1 1 0 0,1-1 0 0 0,1 1 0 0 0,-4 6 181 0 0,2-6-94 0 0,0-1 0 0 0,0 1 0 0 0,0 0 0 0 0,1 0 0 0 0,0 0 0 0 0,1 0 0 0 0,-1 1 1 0 0,1 0-1 0 0,1 0 0 0 0,0 0 0 0 0,0 0 0 0 0,0 0 0 0 0,1 0 0 0 0,0 0 0 0 0,1 0 1 0 0,0 1-1 0 0,0-1 0 0 0,0 0 0 0 0,1 0 0 0 0,1 0 0 0 0,-1 0 0 0 0,1 0 0 0 0,1 0 1 0 0,-1 0-1 0 0,2 0 0 0 0,-1-1 0 0 0,1 1 0 0 0,1 2 94 0 0,2-4 158 0 0,0-1-1 0 0,0 1 1 0 0,1-1-1 0 0,-1 0 1 0 0,1-1-1 0 0,0 1 1 0 0,1-2-1 0 0,-1 1 1 0 0,0-1-1 0 0,1 0 1 0 0,0-1 0 0 0,0 0-1 0 0,0-1 1 0 0,0 0-1 0 0,0 0 1 0 0,0-1-1 0 0,0 0 1 0 0,0 0-1 0 0,0-1 1 0 0,0 0-1 0 0,0-1 1 0 0,0 0-1 0 0,5-2-157 0 0,6-2 389 0 0,0-1 0 0 0,-1 0 0 0 0,0-2 0 0 0,-1 0 0 0 0,1-2-1 0 0,-2 0 1 0 0,0 0 0 0 0,0-2 0 0 0,14-13-389 0 0,-14 12 40 0 0,-1-1 0 0 0,-1 0 1 0 0,-1-1-1 0 0,0 0 0 0 0,-1-1 0 0 0,0-1 0 0 0,-2 0 1 0 0,0-1-1 0 0,-1 0 0 0 0,-1 0 0 0 0,-1-1 1 0 0,6-20-41 0 0,-13 39-47 0 0,-1 0 1 0 0,1 0-1 0 0,-1 0 1 0 0,1-1-1 0 0,-1 1 1 0 0,1 0-1 0 0,-1 0 1 0 0,0-1-1 0 0,0 1 0 0 0,1 0 1 0 0,-1-1-1 0 0,0 1 1 0 0,0 0-1 0 0,0-1 1 0 0,-1 1-1 0 0,1 0 1 0 0,0-1-1 0 0,0 1 1 0 0,-1 0-1 0 0,1 0 1 0 0,-1-1-1 0 0,1 1 1 0 0,-1 0-1 0 0,1 0 1 0 0,-1 0-1 0 0,0 0 1 0 0,0-1-1 0 0,1 1 1 0 0,-1 0-1 0 0,0 0 1 0 0,0 1-1 0 0,0-1 1 0 0,0 0-1 0 0,0 0 1 0 0,0 0-1 0 0,0 1 0 0 0,-1-1 1 0 0,1 0-1 0 0,0 1 1 0 0,0-1-1 0 0,-1 1 1 0 0,1 0-1 0 0,0-1 1 0 0,0 1-1 0 0,-1 0 1 0 0,1 0-1 0 0,0 0 1 0 0,-1 0-1 0 0,1 0 1 0 0,0 0-1 0 0,-1 0 1 0 0,1 0-1 0 0,0 0 1 0 0,-1 1-1 0 0,1-1 1 0 0,0 0-1 0 0,0 1 1 0 0,-1-1-1 0 0,1 1 47 0 0,-9 5-369 0 0,1 1 1 0 0,1 0-1 0 0,-1 0 1 0 0,1 1-1 0 0,1 0 0 0 0,-1 0 1 0 0,1 1-1 0 0,1 0 1 0 0,-1 0-1 0 0,2 0 0 0 0,-1 1 1 0 0,1 0-1 0 0,1 0 0 0 0,0 0 1 0 0,-1 5 368 0 0,3-12 8 0 0,0 0 0 0 0,1 0 0 0 0,0 1 1 0 0,0-1-1 0 0,0 0 0 0 0,0 1 0 0 0,0-1 0 0 0,1 1 1 0 0,-1-1-1 0 0,1 1 0 0 0,0-1 0 0 0,0 1 0 0 0,0-1 1 0 0,1 0-1 0 0,-1 1 0 0 0,1-1 0 0 0,0 1 0 0 0,0-1 0 0 0,0 0 1 0 0,0 1-1 0 0,1-1 0 0 0,-1 0 0 0 0,1 0 0 0 0,0 0 1 0 0,0 0-1 0 0,0 0 0 0 0,0-1 0 0 0,0 1 0 0 0,1 0 0 0 0,-1-1 1 0 0,1 0-1 0 0,-1 0 0 0 0,1 1 0 0 0,0-2 0 0 0,0 1 1 0 0,1 0-9 0 0,11 4 341 0 0,1 0 0 0 0,-1-1 1 0 0,1-1-1 0 0,1 0 1 0 0,-1-2-1 0 0,1 1 0 0 0,-1-2 1 0 0,1-1-1 0 0,-1 0 1 0 0,1 0-1 0 0,-1-2 0 0 0,1 0 1 0 0,-1-1-1 0 0,0-1 1 0 0,0 0-1 0 0,0-1 1 0 0,0-1-1 0 0,-1 0 0 0 0,0-2 1 0 0,0 1-1 0 0,-1-2 1 0 0,0 0-1 0 0,0 0 0 0 0,1-4-341 0 0,2 0 58 0 0,-1-1 0 0 0,-1-1-1 0 0,-1-1 1 0 0,0 0 0 0 0,-1 0 0 0 0,0-2-1 0 0,-2 1 1 0 0,0-1 0 0 0,-1-1-1 0 0,-1 0 1 0 0,2-5-58 0 0,-4-57-359 0 0,-7 79 335 0 0,-1 0-1 0 0,1 0 0 0 0,-1 0 0 0 0,1 0 0 0 0,-1 0 1 0 0,0 0-1 0 0,0 1 0 0 0,0-1 0 0 0,0 0 0 0 0,0 0 0 0 0,0 1 1 0 0,0-1-1 0 0,-1 0 0 0 0,1 1 0 0 0,-1-1 0 0 0,1 1 1 0 0,-1 0-1 0 0,1-1 0 0 0,-1 1 0 0 0,0 0 0 0 0,0 0 0 0 0,1 0 1 0 0,-1 0-1 0 0,0 0 0 0 0,0 1 0 0 0,0-1 0 0 0,0 1 0 0 0,0-1 1 0 0,0 1-1 0 0,0 0 0 0 0,0-1 0 0 0,0 1 0 0 0,0 0 1 0 0,0 0-1 0 0,0 1 0 0 0,-2-1 25 0 0,-4 4-53 0 0,0 0 1 0 0,0 1 0 0 0,1-1-1 0 0,-1 1 1 0 0,1 1-1 0 0,1 0 1 0 0,-1 0-1 0 0,1 0 1 0 0,0 0 0 0 0,0 1-1 0 0,1 0 1 0 0,0 1-1 0 0,0-1 1 0 0,0 1-1 0 0,1 0 1 0 0,1 0 0 0 0,-1 0-1 0 0,1 0 1 0 0,-1 7 52 0 0,0-7-38 0 0,0-1 0 0 0,1 1 0 0 0,0-1 0 0 0,1 1 0 0 0,0 0 0 0 0,0 0 0 0 0,0 0 1 0 0,1 0-1 0 0,1 0 0 0 0,-1 0 0 0 0,1 0 0 0 0,0 1 0 0 0,1-1 0 0 0,0 0 0 0 0,1 0 1 0 0,-1 0-1 0 0,1 0 0 0 0,1 0 0 0 0,-1-1 0 0 0,2 1 0 0 0,-1-1 0 0 0,1 1 0 0 0,0-1 0 0 0,0 0 1 0 0,1-1-1 0 0,0 1 0 0 0,2 1 38 0 0,4 3-102 0 0,0-2 0 0 0,1 0-1 0 0,0 0 1 0 0,1-1 0 0 0,-1-1 0 0 0,1 0 0 0 0,1 0 0 0 0,0-2 0 0 0,-1 1 0 0 0,2-2-1 0 0,-1 0 1 0 0,3 0 102 0 0,66-2-7888 0 0,-70-5 3083 0 0,-7 0-591 0 0</inkml:trace>
  <inkml:trace contextRef="#ctx0" brushRef="#br0" timeOffset="68303.364">7549 2054 0 0 0,'0'0'585'0'0,"0"0"949"0"0,0 0 323 0 0,0 0 142 0 0,0 0 22 0 0,0 0-158 0 0,0 0-254 0 0,0 0-232 0 0,0 0-184 0 0,0 0-162 0 0,0 0-107 0 0,0 0-113 0 0,0 0-134 0 0,27-8 1047 0 0,42-7-1434 0 0,-33 13-392 0 0,-3 1-511 0 0,-33 30 13 0 0,-80 70 1196 0 0,67-82-377 0 0,11-14-157 0 0,-1 0 1 0 0,1 0-1 0 0,0-1 0 0 0,0 1 0 0 0,0 1 0 0 0,0-1 0 0 0,1 0 0 0 0,-1 0 0 0 0,1 1 0 0 0,0-1 0 0 0,0 1 1 0 0,0-1-1 0 0,0 1 0 0 0,1-1 0 0 0,-1 1 0 0 0,1 0 0 0 0,0 2-62 0 0,0-4 12 0 0,1 0 0 0 0,-1 0 0 0 0,1 0 0 0 0,-1 0 0 0 0,1 0-1 0 0,0-1 1 0 0,-1 1 0 0 0,1 0 0 0 0,0 0 0 0 0,0 0 0 0 0,1-1 0 0 0,-1 1 0 0 0,0-1 0 0 0,1 1 0 0 0,-1-1 0 0 0,0 1 0 0 0,1-1 0 0 0,0 0-1 0 0,-1 0 1 0 0,1 1 0 0 0,0-1 0 0 0,-1 0 0 0 0,1-1 0 0 0,0 1 0 0 0,0 0 0 0 0,0 0 0 0 0,0-1 0 0 0,0 1 0 0 0,0-1 0 0 0,0 0-1 0 0,0 0 1 0 0,0 0 0 0 0,0 0 0 0 0,0 0 0 0 0,0 0 0 0 0,2 0-12 0 0,76-16 36 0 0,-59 5-344 0 0,30-22-5110 0 0,-34 14-3256 0 0,-13 12 2558 0 0</inkml:trace>
  <inkml:trace contextRef="#ctx0" brushRef="#br0" timeOffset="68768.774">7413 1292 3881 0 0,'0'0'2116'0'0,"0"0"-359"0"0,0 0-38 0 0,0 0 90 0 0,0 0-64 0 0,0 0-290 0 0,0 0-338 0 0,0 0-288 0 0,0 0-155 0 0,0 0-54 0 0,0 0-50 0 0,0 0-49 0 0,20-4-45 0 0,128-18 614 0 0,-2 22-263 0 0,-144 0-828 0 0,-1 0 1 0 0,1 0-1 0 0,0 0 1 0 0,-1 0-1 0 0,1 0 1 0 0,0 1-1 0 0,-1-1 1 0 0,1 0-1 0 0,0 1 1 0 0,-1-1-1 0 0,1 1 1 0 0,-1 0-1 0 0,1-1 1 0 0,-1 1-1 0 0,1 0 1 0 0,-1 0-1 0 0,1 0 1 0 0,-1 0-1 0 0,0 0 1 0 0,0 0-1 0 0,1 1 1 0 0,-1-1-1 0 0,0 0 1 0 0,0 1-1 0 0,0-1 1 0 0,0 0-1 0 0,0 1 1 0 0,-1-1-1 0 0,1 1 1 0 0,0 0-1 0 0,-1-1 1 0 0,1 1-1 0 0,-1-1 1 0 0,0 1-1 0 0,1 0 1 0 0,-1-1-1 0 0,0 1 1 0 0,0 0-1 0 0,0 0 1 0 0,0-1-1 0 0,0 1 1 0 0,-1 0-1 0 0,1-1 1 0 0,0 1-1 0 0,-1 0 1 0 0,1-1-1 0 0,-1 1 1 0 0,0-1-1 0 0,1 1 1 0 0,-1-1-1 0 0,0 1 1 0 0,0-1-1 0 0,0 1 1 0 0,0-1-1 0 0,0 0 1 0 0,-1 1 0 0 0,-114 130 171 0 0,115-130-164 0 0,-1 0 0 0 0,1 0 0 0 0,-1-1 0 0 0,1 1 1 0 0,0 0-1 0 0,0 1 0 0 0,-1-1 0 0 0,2 0 1 0 0,-1 0-1 0 0,0 0 0 0 0,0 1 0 0 0,1-1 0 0 0,-1 0 1 0 0,1 1-1 0 0,0-1 0 0 0,-1 0 0 0 0,1 1 0 0 0,0-1 1 0 0,1 0-1 0 0,-1 1 0 0 0,0-1 0 0 0,1 1 1 0 0,-1-1-1 0 0,1 0 0 0 0,0 0 0 0 0,-1 1 0 0 0,1-1 1 0 0,0 0-1 0 0,1 0 0 0 0,-1 0 0 0 0,0 0 1 0 0,1 0-1 0 0,-1 0 0 0 0,1 0 0 0 0,-1-1 0 0 0,1 1 1 0 0,0 0-1 0 0,0-1 0 0 0,-1 0 0 0 0,1 1 1 0 0,0-1-1 0 0,1 0 0 0 0,-1 0 0 0 0,0 0 0 0 0,0 0 1 0 0,1 0-8 0 0,22 4 38 0 0,0-1 0 0 0,0-1 1 0 0,0-1-1 0 0,0-1 0 0 0,0-1 1 0 0,0-1-1 0 0,0-2 0 0 0,2-1-38 0 0,-9 1-921 0 0,-5 1-1237 0 0,-2 1-4207 0 0,-8 1-4522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9">1260 515 2977 0 0,'0'0'2104'0'0,"0"0"-712"0"0,0 0-103 0 0,0 0-185 0 0,0 0-352 0 0,0 0-304 0 0,0 0-248 0 0,189-22-176 0 0,-157 22-296 0 0,1 0-456 0 0,2-4-864 0 0,0 4-1289 0 0,-11 0-488 0 0,-4 0 1921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6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5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3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2">967 401 5281 0 0,'0'0'1448'0'0,"0"0"-199"0"0,0 0 39 0 0,0 0-24 0 0,0 0-168 0 0,0 0-231 0 0,222-29-193 0 0,-187 21-208 0 0,6 5-208 0 0,-4-5-224 0 0,-2 1-272 0 0,0 3-496 0 0,-4 1-1105 0 0,-5-1-1999 0 0,-12 0-3418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2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2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9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5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5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2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348 299 0 0 0,'0'0'681'0'0,"0"0"37"0"0,0 0 57 0 0,0 0 270 0 0,0 0 332 0 0,0 0 232 0 0,0 0 17 0 0,0 0-219 0 0,0 0-304 0 0,0 0-306 0 0,0 0-249 0 0,3-5-202 0 0,-1 1-317 0 0,4-6 276 0 0,-4 30 473 0 0,-5 468-464 0 0,7-436-1448 0 0,10-24-3508 0 0,3-30-2901 0 0,-15-2 7404 0 0</inkml:trace>
  <inkml:trace contextRef="#ctx0" brushRef="#br0" timeOffset="10019.015">24 313 0 0 0,'0'0'304'0'0,"0"0"324"0"0,0 0 111 0 0,-6-5 709 0 0,5 3 6570 0 0,79-25-3896 0 0,242-72-1016 0 0,-206 81-3143 0 0,-129 36-2220 0 0,8-13 1103 0 0,-10 8-2539 0 0,7-4-1968 0 0,7-2 98 0 0</inkml:trace>
  <inkml:trace contextRef="#ctx0" brushRef="#br0" timeOffset="10384.949">1 844 0 0 0,'0'0'1148'0'0,"0"0"389"0"0,0 0 148 0 0,0 0-100 0 0,0 0-184 0 0,0 0-206 0 0,0 0-148 0 0,0 0-43 0 0,0 0-2 0 0,0 0-3 0 0,17-7-46 0 0,113-38 1426 0 0,197-39-194 0 0,-306 79-2666 0 0,46-13-2508 0 0,-25 5-5873 0 0,-33 12 3074 0 0</inkml:trace>
  <inkml:trace contextRef="#ctx0" brushRef="#br0" timeOffset="11338.957">626 251 0 0 0,'0'0'232'0'0,"0"0"827"0"0,0 0 172 0 0,0 0-80 0 0,0 0-108 0 0,0 0-178 0 0,0 0-242 0 0,0 0-214 0 0,0 0-101 0 0,0 0 75 0 0,0 0 175 0 0,0 0 206 0 0,9-1 169 0 0,80-28 3156 0 0,-64 15-3471 0 0,-1-2-1 0 0,-1-1 1 0 0,-1 0-1 0 0,0-2 1 0 0,-1-1-1 0 0,-1 0 1 0 0,6-10-618 0 0,17-37 1146 0 0,-43 66-1062 0 0,0 1-30 0 0,0 0-77 0 0,0 0-116 0 0,-10 23-1269 0 0,1 0 1221 0 0,1 0 0 0 0,1 1 1 0 0,2 1-1 0 0,0-1 0 0 0,1 1 0 0 0,2-1 0 0 0,0 14 187 0 0,-3 16-258 0 0,-9 106-820 0 0,10-79 626 0 0,-5 0-1 0 0,-3-1 1 0 0,-3-1 0 0 0,-7 14 452 0 0,19-82-446 0 0,0 0 0 0 0,0-1 0 0 0,-1 1 0 0 0,0-1 0 0 0,-1 0 0 0 0,0 0-1 0 0,-1 0 1 0 0,0-1 0 0 0,0 0 0 0 0,-1 0 0 0 0,-1 0 0 0 0,1-1 0 0 0,-1 0 0 0 0,-3 1 446 0 0,9-8-154 0 0,-1 1 0 0 0,1-1-1 0 0,-1-1 1 0 0,0 1 0 0 0,1 0 0 0 0,-1-1 0 0 0,0 1 0 0 0,1-1 0 0 0,-1 0-1 0 0,0 0 1 0 0,0 0 0 0 0,1 0 0 0 0,-1 0 0 0 0,0-1 0 0 0,1 1 0 0 0,-1-1-1 0 0,0 0 1 0 0,1 0 0 0 0,-1 0 0 0 0,1 0 0 0 0,-1 0 0 0 0,1 0 0 0 0,0-1-1 0 0,-1 1 1 0 0,1-1 0 0 0,0 0 0 0 0,0 1 0 0 0,0-1 0 0 0,0 0 0 0 0,0 0-1 0 0,1-1 1 0 0,-1 1 0 0 0,0 0 0 0 0,0-3 154 0 0,-41-85-36 0 0,39 77 609 0 0,1 0 0 0 0,0 0-1 0 0,0 0 1 0 0,2-1 0 0 0,-1 1 0 0 0,2-1 0 0 0,0 1 0 0 0,1-1 0 0 0,0 1 0 0 0,3-12-573 0 0,1 16 393 0 0,0 1 0 0 0,0 1 1 0 0,1-1-1 0 0,0 1 0 0 0,1 0 0 0 0,0 0 1 0 0,0 0-1 0 0,0 1 0 0 0,1 0 0 0 0,0 1 1 0 0,0 0-1 0 0,0 0 0 0 0,1 1 0 0 0,0 0 1 0 0,0 0-1 0 0,0 1 0 0 0,0 0 0 0 0,0 0 1 0 0,1 1-1 0 0,8 0-393 0 0,45-19 1625 0 0,-37 11-1293 0 0,-1-1 0 0 0,0-1 0 0 0,0-1-1 0 0,-2-2 1 0 0,0 0 0 0 0,4-4-332 0 0,24-25 476 0 0,-48 70-1019 0 0,-3-16 411 0 0,-1-2-20 0 0,0 0 1 0 0,0-1-1 0 0,1 1 1 0 0,1-1-1 0 0,-1 1 0 0 0,1 0 1 0 0,1-1-1 0 0,-1 1 1 0 0,1-1-1 0 0,1 0 1 0 0,-1 0-1 0 0,1 1 1 0 0,0-2-1 0 0,1 1 0 0 0,0 0 1 0 0,0-1-1 0 0,0 1 1 0 0,3 1 151 0 0,9 10-9004 0 0,-12-17 2015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2.7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 3649 0 0,'0'0'1935'0'0,"0"0"-895"0"0,0 0-178 0 0,0 0 124 0 0,0 0 195 0 0,0 0 95 0 0,0 0-100 0 0,0 0-280 0 0,0 0-357 0 0,0 0-271 0 0,0 0-121 0 0,0 0-2 0 0,0 0 86 0 0,0 5 93 0 0,-1 10-41 0 0,2 0 0 0 0,0-1 0 0 0,0 1 0 0 0,2 0-1 0 0,0-1 1 0 0,0 1 0 0 0,1-1 0 0 0,1 0 0 0 0,1 0 0 0 0,6 12-283 0 0,-10-20 91 0 0,1-1 0 0 0,-1 1-1 0 0,2-1 1 0 0,-1 1 0 0 0,0-1 0 0 0,1 0 0 0 0,0 0 0 0 0,0-1 0 0 0,1 1 0 0 0,-1-1-1 0 0,1 0 1 0 0,0 0 0 0 0,0 0 0 0 0,0-1 0 0 0,1 0 0 0 0,-1 0 0 0 0,1 0 0 0 0,0-1 0 0 0,0 0-1 0 0,-1 0 1 0 0,1 0 0 0 0,1-1 0 0 0,-1 0 0 0 0,0 0 0 0 0,0 0 0 0 0,0-1 0 0 0,2 0-91 0 0,33-45 1088 0 0,45-85-749 0 0,-83 126-271 0 0,-3 5-84 0 0,0-1 0 0 0,0 0 0 0 0,0 1 1 0 0,0-1-1 0 0,0 0 0 0 0,0 1 0 0 0,0-1 1 0 0,1 0-1 0 0,-1 0 0 0 0,0 1 0 0 0,0-1 1 0 0,0 0-1 0 0,1 0 0 0 0,-1 1 0 0 0,0-1 0 0 0,0 0 1 0 0,1 0-1 0 0,-1 0 0 0 0,0 1 0 0 0,1-1 1 0 0,-1 0-1 0 0,0 0 0 0 0,0 0 0 0 0,1 0 1 0 0,-1 0-1 0 0,0 0 0 0 0,1 0 0 0 0,-1 0 1 0 0,0 0-1 0 0,1 0 0 0 0,-1 0 0 0 0,0 0 1 0 0,1 0-1 0 0,-1 0 0 0 0,0 0 0 0 0,1 0 1 0 0,-1 0-1 0 0,0 0 0 0 0,1 0 0 0 0,-1 0 1 0 0,0 0-1 0 0,0 0 0 0 0,1-1 0 0 0,-1 1 1 0 0,0 0-1 0 0,0 0 0 0 0,1 0 0 0 0,-1-1 1 0 0,0 1-1 0 0,0 0 0 0 0,1 0 0 0 0,-1-1 0 0 0,0 1 1 0 0,0 0-1 0 0,0 0 0 0 0,1-1 0 0 0,-1 1 1 0 0,0 0-1 0 0,0-1 0 0 0,0 1 0 0 0,0 0 1 0 0,0 0-1 0 0,0-1 0 0 0,0 1 0 0 0,0-1 16 0 0,22 58-385 0 0,-19-48 400 0 0,0 1 1 0 0,0-1-1 0 0,0 0 1 0 0,2 0-1 0 0,-1 0 1 0 0,1 0-1 0 0,0-1 0 0 0,1 1 1 0 0,0-1-1 0 0,0-1 1 0 0,1 1-1 0 0,1 0-15 0 0,-7-7 49 0 0,0 0-1 0 0,0 0 0 0 0,1-1 1 0 0,-1 1-1 0 0,1 0 1 0 0,-1-1-1 0 0,1 1 0 0 0,-1-1 1 0 0,1 1-1 0 0,-1-1 0 0 0,1 0 1 0 0,-1 0-1 0 0,1 0 0 0 0,-1 0 1 0 0,1 0-1 0 0,-1 0 1 0 0,1 0-1 0 0,-1 0 0 0 0,1-1 1 0 0,-1 1-1 0 0,1 0 0 0 0,-1-1 1 0 0,1 1-1 0 0,-1-1 1 0 0,1 0-1 0 0,-1 1 0 0 0,0-1 1 0 0,1 0-1 0 0,-1 0 0 0 0,0 0 1 0 0,0 0-1 0 0,0 0 0 0 0,1 0 1 0 0,-1 0-1 0 0,0-1 1 0 0,-1 1-1 0 0,1 0 0 0 0,0-1 1 0 0,0 0-49 0 0,29-55 1459 0 0,7-60-875 0 0,-32 95-627 0 0,1-18-2839 0 0,-8 39-1749 0 0,-6 1-153 0 0,7 0 224 0 0,-1 0-2678 0 0</inkml:trace>
  <inkml:trace contextRef="#ctx0" brushRef="#br0" timeOffset="362.527">804 241 2665 0 0,'0'0'1576'0'0,"0"0"79"0"0,0 0 77 0 0,0 0-7 0 0,0 0-180 0 0,0 0-252 0 0,0 0-192 0 0,0 0-182 0 0,0 0-176 0 0,0 0-115 0 0,0 0-79 0 0,0 0-50 0 0,0 0-39 0 0,19-27-53 0 0,55-86-64 0 0,-55 62 120 0 0,-21 48-542 0 0,1 0 0 0 0,-1 0 0 0 0,1 0 0 0 0,-1 0 0 0 0,0 0 0 0 0,0 0 0 0 0,0 1 0 0 0,-1-1 0 0 0,1 1 0 0 0,-1 0 0 0 0,1 0 0 0 0,-1-1 0 0 0,0 2 0 0 0,0-1 0 0 0,0 0 0 0 0,0 0 0 0 0,0 1 0 0 0,0 0 0 0 0,0 0 0 0 0,0 0 0 0 0,-1 0 0 0 0,1 0 0 0 0,0 0 0 0 0,-1 1 0 0 0,1 0 0 0 0,0 0 0 0 0,-1 0 0 0 0,1 0 0 0 0,-1 0 0 0 0,1 1 0 0 0,0-1 0 0 0,-1 1 0 0 0,1 0 0 0 0,0 0 0 0 0,0 0 0 0 0,0 0 0 0 0,-1 1 0 0 0,1-1 0 0 0,-2 3 79 0 0,-6 3-75 0 0,1 0 0 0 0,0 2 0 0 0,1-1-1 0 0,-1 1 1 0 0,1 0 0 0 0,1 1 0 0 0,0 0 0 0 0,1 0 0 0 0,-1 1 0 0 0,2 0 0 0 0,0 0-1 0 0,0 1 1 0 0,1 0 0 0 0,0 0 0 0 0,1 0 0 0 0,1 0 0 0 0,0 1 0 0 0,0-1-1 0 0,1 1 1 0 0,1 0 0 0 0,0-1 0 0 0,1 1 0 0 0,0 0 0 0 0,2 8 75 0 0,-1-16 35 0 0,0-1 1 0 0,1 1-1 0 0,-1-1 1 0 0,1 1 0 0 0,0-1-1 0 0,1 0 1 0 0,-1 0-1 0 0,0 0 1 0 0,1 0-1 0 0,0 0 1 0 0,0-1-1 0 0,0 1 1 0 0,1-1-1 0 0,-1 0 1 0 0,1 0-1 0 0,0 0 1 0 0,0 0-1 0 0,0 0 1 0 0,0-1-1 0 0,0 0 1 0 0,0 0 0 0 0,1 0-1 0 0,-1-1 1 0 0,1 1-1 0 0,2 0-35 0 0,120 16 1410 0 0,-104-17-1393 0 0,1-1 1 0 0,-1 0 0 0 0,1-2 0 0 0,-1-1-1 0 0,0-1 1 0 0,0-1 0 0 0,10-4-18 0 0,45-27-9316 0 0,-69 28 2791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49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0,'0'0'467'0'0,"0"0"78"0"0,0 0 77 0 0,0 0 219 0 0,0 0 273 0 0,0 0 161 0 0,0 0-22 0 0,0 0-219 0 0,0 0-250 0 0,0 0-199 0 0,0 0-95 0 0,0 0 33 0 0,0-2 102 0 0,1-4 2163 0 0,1 22-1487 0 0,3 29-355 0 0,-5-31-748 0 0,0 2-90 0 0,0 1-1 0 0,2 0 1 0 0,0 0-1 0 0,0-1 1 0 0,2 1-1 0 0,0-1 1 0 0,1 0-1 0 0,4 9-107 0 0,-7-22 56 0 0,-1 0-1 0 0,1 0 0 0 0,0 0 0 0 0,0 0 0 0 0,0-1 0 0 0,0 1 0 0 0,1-1 0 0 0,-1 1 0 0 0,1-1 0 0 0,-1 0 0 0 0,1 0 0 0 0,0 0 0 0 0,0-1 0 0 0,0 1 0 0 0,0 0 0 0 0,0-1 0 0 0,0 0 1 0 0,1 0-1 0 0,-1 0 0 0 0,0 0 0 0 0,0-1 0 0 0,1 1 0 0 0,-1-1 0 0 0,1 0 0 0 0,-1 0 0 0 0,0 0 0 0 0,1 0 0 0 0,-1 0 0 0 0,0-1 0 0 0,1 0 0 0 0,-1 1 0 0 0,0-1 0 0 0,0-1 0 0 0,1 1-55 0 0,97-66 1233 0 0,79-115-975 0 0,-180 182-269 0 0,0 0 1 0 0,0 1 0 0 0,-1-1 0 0 0,1 1 0 0 0,0-1 0 0 0,0 0 0 0 0,0 1 0 0 0,0-1 0 0 0,0 1 0 0 0,0-1-1 0 0,0 0 1 0 0,0 1 0 0 0,0-1 0 0 0,0 1 0 0 0,0-1 0 0 0,0 0 0 0 0,0 1 0 0 0,1-1 0 0 0,-1 1 0 0 0,0-1 0 0 0,0 0-1 0 0,0 1 1 0 0,0-1 0 0 0,1 0 0 0 0,-1 1 0 0 0,0-1 0 0 0,0 0 0 0 0,1 1 0 0 0,-1-1 0 0 0,0 0 0 0 0,1 0 0 0 0,-1 1-1 0 0,0-1 1 0 0,1 0 0 0 0,-1 0 0 0 0,0 1 0 0 0,1-1 0 0 0,-1 0 0 0 0,0 0 0 0 0,1 0 0 0 0,-1 0 0 0 0,1 0 0 0 0,-1 0-1 0 0,0 0 1 0 0,1 0 0 0 0,-1 0 0 0 0,1 0 0 0 0,-1 0 0 0 0,1 0 0 0 0,-1 0 0 0 0,0 0 0 0 0,1 0 0 0 0,-1 0-1 0 0,1 0 1 0 0,-1 0 0 0 0,0 0 0 0 0,1-1 0 0 0,-1 1 0 0 0,0 0 0 0 0,1 0 10 0 0,0 12 77 0 0,0-8-44 0 0,1 0 0 0 0,-1 0 0 0 0,1 0-1 0 0,0 0 1 0 0,0 0 0 0 0,1-1 0 0 0,-1 1-1 0 0,1-1 1 0 0,-1 0 0 0 0,1 0-1 0 0,0 0 1 0 0,0 0 0 0 0,1 0 0 0 0,-1 0-1 0 0,0-1 1 0 0,1 0 0 0 0,0 0 0 0 0,-1 0-1 0 0,1 0 1 0 0,0 0 0 0 0,0-1 0 0 0,0 1-1 0 0,0-1 1 0 0,1 0 0 0 0,-1-1-1 0 0,0 1 1 0 0,0-1 0 0 0,0 0 0 0 0,1 0-1 0 0,-1 0 1 0 0,0 0 0 0 0,0-1 0 0 0,1 1-1 0 0,-1-1 1 0 0,2-1-33 0 0,5-2 99 0 0,-1 0-1 0 0,1-1 1 0 0,-1 0 0 0 0,0-1-1 0 0,-1 0 1 0 0,1 0 0 0 0,-1-1-1 0 0,-1 0 1 0 0,1-1 0 0 0,-1 0-1 0 0,0 0 1 0 0,-1-1 0 0 0,0 0-1 0 0,0 0 1 0 0,0-3-99 0 0,-7 12 0 0 0,38-73 204 0 0,-33 18-3191 0 0,-5 53 2770 0 0,-1-9-3988 0 0,0 5-4006 0 0,-1 5 1916 0 0</inkml:trace>
  <inkml:trace contextRef="#ctx0" brushRef="#br0" timeOffset="349.332">943 254 584 0 0,'0'0'1343'0'0,"0"0"159"0"0,0 0 193 0 0,0 0 89 0 0,0 0-107 0 0,0 0-235 0 0,0 0-260 0 0,0 0-202 0 0,0 0-149 0 0,0 0-157 0 0,0 0-92 0 0,0 0-46 0 0,30-15-25 0 0,87-46 15 0 0,-83 28 175 0 0,-34 27-546 0 0,0 3-181 0 0,0-1 0 0 0,0 1-1 0 0,0-1 1 0 0,0 1 0 0 0,0-1 0 0 0,-1 1 0 0 0,1-1 0 0 0,-1 1 0 0 0,0-1-1 0 0,0 1 1 0 0,0 0 0 0 0,-1-1 0 0 0,1 1 0 0 0,-1 0 0 0 0,0 0 0 0 0,0 0-1 0 0,0 0 1 0 0,0 0 0 0 0,0 1 0 0 0,-1-1 0 0 0,1 1 0 0 0,-1-1 0 0 0,1 1-1 0 0,-1 0 1 0 0,0 0 0 0 0,0 0 0 0 0,0 0 0 0 0,0 0 0 0 0,-1 1-1 0 0,1 0 1 0 0,0-1 0 0 0,-1 1 0 0 0,-2 0 26 0 0,0 0-100 0 0,0 0-1 0 0,0 1 1 0 0,-1 0-1 0 0,1 0 1 0 0,0 0 0 0 0,0 1-1 0 0,0-1 1 0 0,-1 2-1 0 0,1-1 1 0 0,0 1-1 0 0,0 0 1 0 0,0 0 0 0 0,1 0-1 0 0,-1 1 1 0 0,0 0-1 0 0,1 0 1 0 0,0 1-1 0 0,0-1 1 0 0,0 1 0 0 0,0 0-1 0 0,0 1 1 0 0,1-1-1 0 0,0 1 1 0 0,0 0 0 0 0,0 0-1 0 0,1 0 1 0 0,-1 0-1 0 0,1 1 1 0 0,0-1-1 0 0,0 4 101 0 0,0-4 9 0 0,1 0 0 0 0,0 0 0 0 0,1 0 0 0 0,-1 0 0 0 0,1 1 0 0 0,0-1 0 0 0,1 0 0 0 0,-1 1 0 0 0,1-1 0 0 0,0 0 0 0 0,0 1 0 0 0,0-1 0 0 0,1 0 0 0 0,0 1 0 0 0,0-1 0 0 0,1 0 0 0 0,-1 0 0 0 0,1 0 0 0 0,0 0 0 0 0,0 0 0 0 0,1 0 0 0 0,-1-1 0 0 0,1 1 0 0 0,0-1 0 0 0,1 0 0 0 0,0 2-9 0 0,5 2 71 0 0,1-1 0 0 0,1 1 0 0 0,-1-2 1 0 0,1 1-1 0 0,0-1 0 0 0,0-1 0 0 0,1 0 0 0 0,-1-1 0 0 0,1 0 1 0 0,0-1-1 0 0,0 0 0 0 0,1-1 0 0 0,7 1-71 0 0,41 2-2289 0 0,0-4-3877 0 0,-46-1 633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189 387 3129 0 0,'0'0'2555'0'0,"0"0"-939"0"0,0 0-309 0 0,0 0-12 0 0,0 0-69 0 0,0 0-166 0 0,0 0-253 0 0,0 0-238 0 0,0 0-182 0 0,0 0-124 0 0,0 0-86 0 0,0 0-65 0 0,0 0-32 0 0,-27 21-16 0 0,-84 69 11 0 0,72-41 19 0 0,36-41-76 0 0,1-2-43 0 0,1 0 1 0 0,-1-1-1 0 0,1 1 0 0 0,0 0 1 0 0,0 0-1 0 0,1-1 0 0 0,0 1 1 0 0,0 0-1 0 0,0 0 0 0 0,1 0 1 0 0,0 0-1 0 0,0-1 1 0 0,0 1-1 0 0,1 0 0 0 0,0-1 1 0 0,0 1-1 0 0,0-1 0 0 0,1 2 25 0 0,-1-5-187 0 0,-1 1 0 0 0,1 0 1 0 0,0-1-1 0 0,0 1 0 0 0,0-1 0 0 0,0 1 0 0 0,1-1 0 0 0,-1 0 0 0 0,1 0 0 0 0,-1 0 0 0 0,1 0 0 0 0,0 0 0 0 0,0-1 0 0 0,0 1 0 0 0,0-1 1 0 0,0 0-1 0 0,0 0 0 0 0,0 0 0 0 0,0 0 0 0 0,0-1 0 0 0,1 1 187 0 0,2 0-786 0 0,1 0-1 0 0,-1-1 1 0 0,0 1 0 0 0,1-1 0 0 0,-1-1 0 0 0,0 1-1 0 0,1-1 1 0 0,-1 0 0 0 0,0-1 0 0 0,0 0-1 0 0,0 0 1 0 0,0 0 0 0 0,3-2 786 0 0,2-3-244 0 0</inkml:trace>
  <inkml:trace contextRef="#ctx0" brushRef="#br0" timeOffset="269.198">478 435 0 0 0,'0'0'543'0'0,"0"0"354"0"0,0 0 249 0 0,0 0 71 0 0,0 0-36 0 0,0 0-126 0 0,0 0-114 0 0,0 0-79 0 0,0 0-49 0 0,0 0-30 0 0,0 0-57 0 0,-18 31-53 0 0,-51 96-73 0 0,67-126-578 0 0,1-1 0 0 0,0 1 0 0 0,0 0 0 0 0,0 0 0 0 0,0 0 0 0 0,0 0 0 0 0,0 0 0 0 0,0 0-1 0 0,0 0 1 0 0,0 0 0 0 0,0 0 0 0 0,0 0 0 0 0,1 0 0 0 0,-1 1 0 0 0,0-1 0 0 0,1 0 0 0 0,-1 1 0 0 0,1-1 0 0 0,-1 0 0 0 0,1 1 0 0 0,0-1-1 0 0,0 0 1 0 0,0 1 0 0 0,-1-1 0 0 0,1 1 0 0 0,0-1 0 0 0,1 1 0 0 0,-1-1 0 0 0,0 0 0 0 0,0 1 0 0 0,1-1 0 0 0,-1 0 0 0 0,1 1 0 0 0,-1-1 0 0 0,1 0-1 0 0,-1 1 1 0 0,1-1 0 0 0,0 0 0 0 0,0 1-22 0 0,2 0 164 0 0,1 1 25 0 0,-1 0-1 0 0,1 0 1 0 0,0-1 0 0 0,-1 1-1 0 0,1-1 1 0 0,0 0 0 0 0,0 0-1 0 0,1 0 1 0 0,-1 0 0 0 0,0-1-1 0 0,1 1 1 0 0,-1-1 0 0 0,0-1-1 0 0,1 1 1 0 0,-1 0 0 0 0,1-1-1 0 0,0 0 1 0 0,-1 0 0 0 0,1-1-1 0 0,-1 1 1 0 0,1-1 0 0 0,-1 0-1 0 0,1 0 1 0 0,-1 0 0 0 0,0-1-1 0 0,1 1 1 0 0,-1-1 0 0 0,0 0-1 0 0,0 0 1 0 0,0-1 0 0 0,-1 1 0 0 0,1-1-1 0 0,0 0 1 0 0,-1 0 0 0 0,0 0-1 0 0,0-1 1 0 0,0 1 0 0 0,2-3-189 0 0,2-2 108 0 0,0-1 0 0 0,-1 0 0 0 0,0 0 0 0 0,0-1 0 0 0,-1 1 0 0 0,0-1 0 0 0,-1-1 0 0 0,0 1 0 0 0,0 0 0 0 0,-1-1 0 0 0,-1 0 0 0 0,0 0 0 0 0,0 0 0 0 0,-1 0 0 0 0,-1 0 0 0 0,1 0 0 0 0,-2-9-108 0 0,0 18-133 0 0,1 0 1 0 0,0 0-1 0 0,-1 0 1 0 0,1 0-1 0 0,-1 1 0 0 0,1-1 1 0 0,-1 0-1 0 0,0 0 1 0 0,0 0-1 0 0,0 1 0 0 0,0-1 1 0 0,0 0-1 0 0,0 1 1 0 0,0-1-1 0 0,-1 1 1 0 0,1-1-1 0 0,-1 1 0 0 0,1 0 1 0 0,-1-1-1 0 0,1 1 1 0 0,-1 0-1 0 0,0 0 0 0 0,1 0 1 0 0,-1 0-1 0 0,0 0 1 0 0,0 1-1 0 0,0-1 0 0 0,0 1 1 0 0,0-1-1 0 0,0 1 1 0 0,0 0-1 0 0,-2-1 133 0 0,-40 8-11252 0 0,33 0 5285 0 0</inkml:trace>
  <inkml:trace contextRef="#ctx0" brushRef="#br0" timeOffset="550.519">772 494 9114 0 0,'0'0'1867'0'0,"0"0"-909"0"0,0 0-420 0 0,0 0 38 0 0,0 0 83 0 0,0 0-65 0 0,0 0-209 0 0,0 0-181 0 0,0 0-86 0 0,0 0-30 0 0,0 0 41 0 0,0 0 63 0 0,0 0 69 0 0,8 22 79 0 0,23 70 37 0 0,-31-91-358 0 0,0 0 0 0 0,1 0 0 0 0,-1 1 0 0 0,0-1 0 0 0,0 0 0 0 0,0 0 1 0 0,1 0-1 0 0,-1 1 0 0 0,1-1 0 0 0,-1 0 0 0 0,1 0 0 0 0,-1 0 1 0 0,1 0-1 0 0,0 0 0 0 0,0 0 0 0 0,-1 0 0 0 0,1 0 0 0 0,0 0 1 0 0,0 0-1 0 0,0-1 0 0 0,0 1 0 0 0,0 0 0 0 0,0 0 0 0 0,0-1 1 0 0,0 1-1 0 0,0-1 0 0 0,0 1 0 0 0,1-1 0 0 0,-1 1 0 0 0,0-1 1 0 0,0 0-1 0 0,0 0 0 0 0,1 1 0 0 0,-1-1 0 0 0,0 0 0 0 0,1 0-19 0 0,3-1 139 0 0,8 2 49 0 0,0 0 1 0 0,0-1-1 0 0,0-1 1 0 0,0 0-1 0 0,-1-1 1 0 0,1-1-1 0 0,0 0 1 0 0,-1 0-1 0 0,0-1 1 0 0,0-1-1 0 0,0 0 1 0 0,0-1-1 0 0,-1 0 1 0 0,0 0-1 0 0,7-6-188 0 0,81-89-4406 0 0,-82 78-2964 0 0,-12 15-909 0 0</inkml:trace>
  <inkml:trace contextRef="#ctx0" brushRef="#br0" timeOffset="805.339">1319 0 10546 0 0,'0'0'802'0'0,"0"0"-234"0"0,0 0 207 0 0,0 0 382 0 0,0 0 100 0 0,0 0-167 0 0,0 0-228 0 0,0 0-206 0 0,0 0-161 0 0,0 34-126 0 0,1 106-109 0 0,-13-12 82 0 0,-3-23-417 0 0,-1 7-1048 0 0,12-36-4470 0 0,6-74-50 0 0,3-2 1738 0 0,-4 0 3180 0 0,4 0-1390 0 0</inkml:trace>
  <inkml:trace contextRef="#ctx0" brushRef="#br0" timeOffset="1270.385">1533 460 0 0 0,'0'0'1360'0'0,"0"0"-373"0"0,0 0-17 0 0,0 0 175 0 0,0 0 110 0 0,0 0-75 0 0,0 0-251 0 0,0 0-281 0 0,0 0-229 0 0,0 0-137 0 0,0 0-58 0 0,0 0 28 0 0,-11 23 86 0 0,-33 69 69 0 0,44-92-394 0 0,-1 1 1 0 0,0-1 0 0 0,1 0-1 0 0,-1 1 1 0 0,0-1 0 0 0,1 0-1 0 0,-1 1 1 0 0,1-1 0 0 0,-1 1 0 0 0,1-1-1 0 0,-1 1 1 0 0,0-1 0 0 0,1 1-1 0 0,0-1 1 0 0,-1 1 0 0 0,1 0 0 0 0,-1-1-1 0 0,1 1 1 0 0,0-1 0 0 0,-1 1-1 0 0,1 0 1 0 0,0 0 0 0 0,0-1-1 0 0,0 1 1 0 0,0 0 0 0 0,-1-1 0 0 0,1 1-1 0 0,0 0 1 0 0,0 0 0 0 0,0-1-1 0 0,0 1 1 0 0,1 0 0 0 0,-1 0-1 0 0,0-1 1 0 0,0 1 0 0 0,0 0 0 0 0,0-1-1 0 0,1 1 1 0 0,-1 0 0 0 0,0-1-1 0 0,1 1 1 0 0,-1 0 0 0 0,1-1-1 0 0,-1 1 1 0 0,1-1 0 0 0,-1 1 0 0 0,1-1-1 0 0,-1 1 1 0 0,1-1 0 0 0,-1 1-1 0 0,1-1 1 0 0,-1 1 0 0 0,1-1 0 0 0,0 0-1 0 0,-1 1 1 0 0,1-1 0 0 0,0 0-14 0 0,2 1 163 0 0,8 0 161 0 0,-1-1 1 0 0,1 0-1 0 0,0 0 1 0 0,-1-1-1 0 0,1-1 1 0 0,0 1-1 0 0,-1-2 1 0 0,0 1-1 0 0,1-2 1 0 0,-1 1-1 0 0,0-1 0 0 0,-1-1 1 0 0,1 0-1 0 0,-1 0 1 0 0,0-1-1 0 0,0 0 1 0 0,-1 0-1 0 0,0-1 1 0 0,0 0-1 0 0,0-1 1 0 0,-1 0-1 0 0,0 0 1 0 0,1-2-325 0 0,3-3 260 0 0,15-12-117 0 0,-2-2-1 0 0,-1 0 1 0 0,-2-2-1 0 0,0 0 1 0 0,-2-1-1 0 0,-1-1 1 0 0,-2-1-1 0 0,-1-1 1 0 0,7-22-143 0 0,-17-53-532 0 0,-5 104 490 0 0,-1 1-1 0 0,1 0 1 0 0,-1 0-1 0 0,0 0 0 0 0,0-1 1 0 0,0 1-1 0 0,0 0 1 0 0,-1 0-1 0 0,0 1 1 0 0,1-1-1 0 0,-1 0 0 0 0,0 1 1 0 0,0-1-1 0 0,0 1 1 0 0,-1-1-1 0 0,1 1 1 0 0,0 0-1 0 0,-1 0 0 0 0,0 0 1 0 0,1 0-1 0 0,-1 0 1 0 0,0 1-1 0 0,0-1 1 0 0,0 1-1 0 0,0 0 0 0 0,0 0 1 0 0,0 0-1 0 0,0 0 1 0 0,-1 1-1 0 0,1-1 1 0 0,0 1 42 0 0,-11 2-40 0 0,1 1 0 0 0,-1 0 0 0 0,1 1 1 0 0,0 1-1 0 0,0 0 0 0 0,1 0 0 0 0,0 1 1 0 0,-1 1-1 0 0,2 0 0 0 0,-1 1 0 0 0,1 0 1 0 0,1 1-1 0 0,-1 0 0 0 0,2 1 0 0 0,-1 0 1 0 0,1 0-1 0 0,1 1 0 0 0,-1 0 0 0 0,2 1 1 0 0,0-1-1 0 0,-2 6 40 0 0,1-1 35 0 0,1 0 0 0 0,0 0 0 0 0,2 1-1 0 0,0 0 1 0 0,0 0 0 0 0,2 0 0 0 0,0 0 0 0 0,1 1 0 0 0,0-1 0 0 0,2 1 0 0 0,0 5-35 0 0,0-16-41 0 0,0 1 1 0 0,1-1-1 0 0,0 0 0 0 0,0 0 1 0 0,1 0-1 0 0,0 0 0 0 0,0 0 1 0 0,0 0-1 0 0,1 0 0 0 0,0-1 1 0 0,0 1-1 0 0,1-1 0 0 0,0 0 1 0 0,0 0-1 0 0,0 0 0 0 0,1 0 1 0 0,0-1-1 0 0,0 0 0 0 0,0 0 1 0 0,1 0-1 0 0,0-1 0 0 0,0 0 1 0 0,0 0-1 0 0,0 0 0 0 0,0-1 1 0 0,1 0-1 0 0,0 0 0 0 0,0 0 41 0 0,16 5-415 0 0,1-1-1 0 0,0-2 1 0 0,0 0-1 0 0,0-1 0 0 0,0-2 1 0 0,1 0-1 0 0,17-2 416 0 0,-9 0-5195 0 0,-10 0-3606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0,'0'0'787'0'0,"0"0"172"0"0,0 0 65 0 0,0 0 71 0 0,0 0-16 0 0,0 0-184 0 0,0 0-289 0 0,0 0-296 0 0,0 0-214 0 0,0 0-47 0 0,0 0 102 0 0,0 0 189 0 0,0 3 208 0 0,40 145 4800 0 0,-29-128-5093 0 0,-10-16-149 0 0,1 1 0 0 0,0-1 0 0 0,0 1 0 0 0,0-1-1 0 0,0 0 1 0 0,1 0 0 0 0,0 0 0 0 0,0 0-1 0 0,0 0 1 0 0,0-1 0 0 0,0 1 0 0 0,1-1 0 0 0,0 0-1 0 0,0 0 1 0 0,-1 0 0 0 0,2-1 0 0 0,-1 1 0 0 0,0-1-1 0 0,0 0 1 0 0,1 0 0 0 0,-1 0 0 0 0,1-1-1 0 0,0 0 1 0 0,-1 0 0 0 0,1 0 0 0 0,3 0-106 0 0,-3-1 117 0 0,0-1-1 0 0,1 0 1 0 0,-1-1 0 0 0,0 1 0 0 0,0-1 0 0 0,0 0 0 0 0,0 0 0 0 0,0 0-1 0 0,0-1 1 0 0,-1 0 0 0 0,1 0 0 0 0,-1 0 0 0 0,1 0 0 0 0,-1-1-1 0 0,1 0-116 0 0,25-19 219 0 0,-14 11-166 0 0,0-2 0 0 0,-1 0 1 0 0,0 0-1 0 0,-1-1 0 0 0,-1-1 1 0 0,0-1-1 0 0,5-9-53 0 0,18-22 59 0 0,-17 19-124 0 0,-17 76-2169 0 0,-2-39 2258 0 0,0 0 1 0 0,1 0-1 0 0,0 0 1 0 0,0 0-1 0 0,1 0 1 0 0,0 0-1 0 0,0 0 1 0 0,1 0-1 0 0,0-1 1 0 0,0 1-1 0 0,1-1 1 0 0,0 0 0 0 0,0 0-1 0 0,1-1 1 0 0,0 1-1 0 0,0-1 1 0 0,1 0-1 0 0,-1 0 1 0 0,1-1-1 0 0,0 1 1 0 0,6 2-25 0 0,-9-6 66 0 0,0-1 0 0 0,0 0 0 0 0,0 0 0 0 0,0 0 1 0 0,0 0-1 0 0,0-1 0 0 0,1 1 0 0 0,-1-1 0 0 0,0 0 0 0 0,0 0 1 0 0,1 0-1 0 0,-1 0 0 0 0,0 0 0 0 0,0-1 0 0 0,1 0 1 0 0,-1 1-1 0 0,0-1 0 0 0,0 0 0 0 0,0-1 0 0 0,0 1 0 0 0,0 0 1 0 0,0-1-1 0 0,0 0 0 0 0,2-1-66 0 0,56-45 479 0 0,116-99-178 0 0,-87 121-448 0 0,-87 27 134 0 0,0 0 0 0 0,0 1 0 0 0,0-1 0 0 0,0 1 0 0 0,0 0 0 0 0,0-1 0 0 0,-1 1-1 0 0,1 1 1 0 0,-1-1 0 0 0,1 0 0 0 0,-1 1 0 0 0,0-1 0 0 0,0 1 0 0 0,0-1 0 0 0,0 1-1 0 0,0 0 1 0 0,-1 0 0 0 0,1 0 0 0 0,-1 0 0 0 0,0 0 0 0 0,0 0 0 0 0,0 0 0 0 0,0 1-1 0 0,-1-1 1 0 0,1 1 13 0 0,1 2 11 0 0,-1 0-1 0 0,0 1 1 0 0,0-1 0 0 0,0 0-1 0 0,-1 1 1 0 0,0-1-1 0 0,0 1 1 0 0,-1-1-1 0 0,0 1 1 0 0,0-1-1 0 0,0 0 1 0 0,-1 1 0 0 0,0-1-1 0 0,0 0 1 0 0,0 0-1 0 0,-1 0 1 0 0,0-1-1 0 0,0 1 1 0 0,-1-1-1 0 0,1 1 1 0 0,-1-1 0 0 0,0 0-1 0 0,-2 1-10 0 0,-84 57-588 0 0,40-52-747 0 0,50-11 1079 0 0,0 0-40 0 0,0 0-100 0 0,0 0-176 0 0,24-7-1333 0 0,92 3 2371 0 0,35 11 2181 0 0,-124-11-2265 0 0,0 0-1 0 0,-1-2 1 0 0,1-2 0 0 0,-1 0 0 0 0,-1-1-1 0 0,0-2 1 0 0,0-1 0 0 0,16-10-382 0 0,-28 16 104 0 0,-1-1-1 0 0,0-1 1 0 0,0 0 0 0 0,-1-1 0 0 0,0 0-1 0 0,0 0 1 0 0,-1-1 0 0 0,0-1 0 0 0,-1 0-1 0 0,0 0 1 0 0,-1-1 0 0 0,0 0-1 0 0,-1 0 1 0 0,1-3-104 0 0,-6 12-6 0 0,-1 1-1 0 0,0-1 1 0 0,0 0-1 0 0,-1 1 1 0 0,1-1-1 0 0,-1 0 1 0 0,1 1-1 0 0,-1-1 1 0 0,0 0-1 0 0,0 0 1 0 0,0 1-1 0 0,0-1 1 0 0,-1 0-1 0 0,1 0 1 0 0,-1 1-1 0 0,1-1 1 0 0,-1 0-1 0 0,0 1 1 0 0,0-1-1 0 0,0 1 1 0 0,0-1-1 0 0,-1 1 1 0 0,1-1-1 0 0,-1 1 1 0 0,0 0-1 0 0,1 0 1 0 0,-1 0-1 0 0,0 0 1 0 0,0 0-1 0 0,0 0 1 0 0,0 0-1 0 0,-1 1 1 0 0,1-1 6 0 0,-4-1-138 0 0,-1 0 1 0 0,1 1-1 0 0,-1 0 1 0 0,0 0-1 0 0,0 0 0 0 0,1 1 1 0 0,-1 0-1 0 0,0 0 0 0 0,0 0 1 0 0,0 1-1 0 0,0 0 1 0 0,-4 1 137 0 0,1 1-71 0 0,1 0 1 0 0,-1 0 0 0 0,1 0 0 0 0,0 1 0 0 0,-1 1 0 0 0,1 0 0 0 0,1 0 0 0 0,-1 0 0 0 0,1 1 0 0 0,0 1 0 0 0,0-1-1 0 0,0 1 1 0 0,1 1 0 0 0,0-1 0 0 0,0 1 0 0 0,0 1 0 0 0,1-1 0 0 0,0 1 0 0 0,1 0 0 0 0,0 0 0 0 0,0 1 0 0 0,1-1 0 0 0,0 1-1 0 0,0 0 1 0 0,1 0 0 0 0,0 1 0 0 0,1-1 0 0 0,0 1 0 0 0,-1 4 70 0 0,3-7 25 0 0,0-1-1 0 0,0 0 0 0 0,0 0 1 0 0,1 0-1 0 0,0 0 1 0 0,0 0-1 0 0,1 0 1 0 0,0 0-1 0 0,0-1 1 0 0,0 1-1 0 0,0-1 1 0 0,1 1-1 0 0,0-1 1 0 0,0 0-1 0 0,1 0 1 0 0,-1 0-1 0 0,1 0 0 0 0,0 0 1 0 0,1-1-1 0 0,-1 0 1 0 0,1 0-1 0 0,-1 0 1 0 0,1-1-1 0 0,0 1 1 0 0,1-1-1 0 0,0 0-24 0 0,15 9 85 0 0,0-2 0 0 0,0 0-1 0 0,1-2 1 0 0,0 0 0 0 0,1-1 0 0 0,0-1-1 0 0,0-2 1 0 0,0 0 0 0 0,0-1 0 0 0,1-2-1 0 0,20 0-84 0 0,8-5-3293 0 0,-18-3-5870 0 0,-25 3 2630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5 533 0 0 0,'0'0'305'0'0,"0"0"468"0"0,0 0 308 0 0,0 0 133 0 0,0 0-33 0 0,0 0-207 0 0,0 0-283 0 0,0 0-278 0 0,0 0-234 0 0,-2-1 66 0 0,2 24 440 0 0,-1-7-465 0 0,0 1 1 0 0,0-1 0 0 0,2 1-1 0 0,0-1 1 0 0,1 1-1 0 0,0-1 1 0 0,2 0-1 0 0,0 0 1 0 0,0 0 0 0 0,2-1-1 0 0,0 1 1 0 0,1-1-1 0 0,0-1 1 0 0,6 10-221 0 0,-11-22 74 0 0,0 0 0 0 0,0 0 0 0 0,0 0 0 0 0,0 0 0 0 0,0 0 0 0 0,0 0 0 0 0,0-1 0 0 0,0 1 0 0 0,1-1 0 0 0,-1 0 1 0 0,1 0-1 0 0,-1 1 0 0 0,1-2 0 0 0,0 1 0 0 0,-1 0 0 0 0,1 0 0 0 0,0-1 0 0 0,-1 1 0 0 0,1-1 0 0 0,0 0 0 0 0,0 0 0 0 0,-1 0 0 0 0,1 0 0 0 0,0-1 0 0 0,0 1 0 0 0,-1-1 0 0 0,1 1 0 0 0,0-1 0 0 0,-1 0 0 0 0,1 0 1 0 0,-1 0-1 0 0,1-1 0 0 0,-1 1 0 0 0,0-1 0 0 0,1 1 0 0 0,-1-1 0 0 0,0 1 0 0 0,0-1 0 0 0,0 0 0 0 0,1-1-74 0 0,74-118 656 0 0,-77 121-722 0 0,0 1 1 0 0,0-1-1 0 0,0 1 0 0 0,0-1 0 0 0,0 1 1 0 0,0-1-1 0 0,1 1 0 0 0,-1-1 0 0 0,0 1 1 0 0,0-1-1 0 0,1 1 0 0 0,-1-1 0 0 0,0 1 1 0 0,1-1-1 0 0,-1 0 0 0 0,0 1 1 0 0,1-1-1 0 0,-1 1 0 0 0,0-1 0 0 0,1 0 1 0 0,-1 0-1 0 0,1 1 0 0 0,-1-1 0 0 0,1 0 1 0 0,-1 0-1 0 0,1 1 0 0 0,-1-1 0 0 0,1 0 1 0 0,-1 0-1 0 0,1 0 0 0 0,-1 0 0 0 0,1 0 1 0 0,-1 0-1 0 0,1 0 0 0 0,-1 0 0 0 0,1 0 1 0 0,-1 0-1 0 0,1 0 0 0 0,0 0 0 0 0,-1 0 1 0 0,1 0-1 0 0,-1 0 0 0 0,1 0 1 0 0,-1-1-1 0 0,1 1 0 0 0,-1 0 0 0 0,0 0 1 0 0,1-1-1 0 0,-1 1 0 0 0,1 0 0 0 0,-1-1 1 0 0,1 1-1 0 0,-1 0 0 0 0,0-1 0 0 0,1 1 1 0 0,-1-1-1 0 0,0 1 0 0 0,1-1 0 0 0,-1 1 1 0 0,0-1 65 0 0,6 14 534 0 0,19 41-133 0 0,-18-36-233 0 0,0 0-1 0 0,2-1 1 0 0,0 0-1 0 0,1 0 1 0 0,0-1 0 0 0,1-1-1 0 0,1 0 1 0 0,5 4-168 0 0,-15-17 137 0 0,1 0 0 0 0,0 0 0 0 0,0-1 0 0 0,-1 1 0 0 0,1-1 0 0 0,0 0-1 0 0,0 1 1 0 0,0-1 0 0 0,0-1 0 0 0,1 1 0 0 0,-1 0 0 0 0,0-1 0 0 0,0 0 0 0 0,0 1 0 0 0,1-1 0 0 0,-1-1 0 0 0,0 1 0 0 0,0 0 0 0 0,1-1 0 0 0,-1 1 0 0 0,0-1 0 0 0,0 0 0 0 0,0 0 0 0 0,0-1 0 0 0,0 1 0 0 0,0 0 0 0 0,0-1 0 0 0,-1 0 0 0 0,1 1 0 0 0,-1-1 0 0 0,1 0 0 0 0,-1-1-1 0 0,1 1 1 0 0,-1 0 0 0 0,0-1 0 0 0,0 1 0 0 0,0-1 0 0 0,0 0 0 0 0,-1 1 0 0 0,2-3-137 0 0,6-11 292 0 0,-1-1 0 0 0,0 1 0 0 0,-1-1 0 0 0,-1-1 0 0 0,-1 1 0 0 0,0-1 1 0 0,2-15-293 0 0,1-74-3973 0 0,-8 105 1687 0 0,0 2-2527 0 0,-1 0 2843 0 0,1 0 314 0 0,0 0-3948 0 0</inkml:trace>
  <inkml:trace contextRef="#ctx0" brushRef="#br0" timeOffset="847.954">1077 563 2425 0 0,'0'0'888'0'0,"0"0"-11"0"0,0 0 273 0 0,0 0 390 0 0,0 0 209 0 0,0 0-90 0 0,0 0-246 0 0,0 0-306 0 0,0 0-295 0 0,0 0-240 0 0,0 0-193 0 0,0 0-113 0 0,0 0-89 0 0,-17 2-65 0 0,-54 10-11 0 0,12 20 71 0 0,49-22-129 0 0,-4 2-13 0 0,0 0 0 0 0,1 1 1 0 0,1 1-1 0 0,0 0 0 0 0,1 1 0 0 0,0 0 0 0 0,1 1 0 0 0,1 0 1 0 0,1 0-1 0 0,0 1 0 0 0,-1 6-30 0 0,7-20 15 0 0,1 0 0 0 0,1 0 0 0 0,-1 0 0 0 0,0 0 0 0 0,1 1-1 0 0,0-1 1 0 0,0 0 0 0 0,0 0 0 0 0,0 0 0 0 0,0 1 0 0 0,1-1 0 0 0,-1 0 0 0 0,1 0 0 0 0,0 0 0 0 0,0 0 0 0 0,0 0-1 0 0,0 0 1 0 0,0 0 0 0 0,1 0 0 0 0,-1 0 0 0 0,1-1 0 0 0,0 1 0 0 0,0-1 0 0 0,0 1 0 0 0,0-1 0 0 0,0 0 0 0 0,1 1-1 0 0,-1-1 1 0 0,1 0 0 0 0,-1-1 0 0 0,1 1 0 0 0,0 0 0 0 0,0-1 0 0 0,0 1 0 0 0,0-1 0 0 0,0 0 0 0 0,0 0-1 0 0,0 0 1 0 0,0-1 0 0 0,0 1 0 0 0,0-1 0 0 0,1 1 0 0 0,-1-1 0 0 0,0 0 0 0 0,3-1-15 0 0,4-1 151 0 0,0-1 0 0 0,-1 0 0 0 0,1-1 0 0 0,-1 0 0 0 0,0-1 0 0 0,0 0 0 0 0,0 0 0 0 0,-1-1 0 0 0,0 0 0 0 0,0 0 0 0 0,0-1 0 0 0,-1 0 0 0 0,0 0 0 0 0,0-1 0 0 0,-1 0 0 0 0,4-5-151 0 0,10-14 98 0 0,0 0-1 0 0,-2-1 0 0 0,0-1 1 0 0,-2-1-1 0 0,11-31-97 0 0,-18 51-500 0 0,-7 30-652 0 0,-1-4 1224 0 0,4 18-62 0 0,-6-24-2 0 0,2 1 0 0 0,0-1 0 0 0,0 1 0 0 0,0-1 0 0 0,2 0 0 0 0,-1 0 0 0 0,1 1 0 0 0,1-2 0 0 0,0 1 0 0 0,0 0 0 0 0,1-1 0 0 0,0 0 0 0 0,0 0 0 0 0,1 0-1 0 0,1-1 1 0 0,-1 0 0 0 0,1 0 0 0 0,0 0 0 0 0,1-1 0 0 0,4 3-8 0 0,-8-9 25 0 0,0 0 0 0 0,-1-1 0 0 0,1 0 1 0 0,0 0-1 0 0,-1 0 0 0 0,1 0 0 0 0,0 0 0 0 0,0-1 0 0 0,-1 1 0 0 0,1-1 0 0 0,0 0 0 0 0,-1 0 0 0 0,1-1 0 0 0,-1 1 1 0 0,0-1-1 0 0,1 1 0 0 0,-1-1 0 0 0,0 0 0 0 0,0 0 0 0 0,0-1 0 0 0,0 1 0 0 0,0-1 0 0 0,-1 1 0 0 0,1-1 0 0 0,-1 0 1 0 0,1 0-1 0 0,-1 0 0 0 0,0 0 0 0 0,0 0 0 0 0,-1-1 0 0 0,1 1 0 0 0,-1-1 0 0 0,1 1 0 0 0,-1-1 0 0 0,0-2-25 0 0,21-27 136 0 0,-2 7-142 0 0,-7 8-12 0 0,-1 1 1 0 0,2 0-1 0 0,0 1 0 0 0,2 1 0 0 0,-1 0 1 0 0,2 1-1 0 0,-1 1 0 0 0,2 1 0 0 0,14-9 18 0 0,-30 21-10 0 0,-1-1 1 0 0,0 1-1 0 0,0 0 0 0 0,1 0 0 0 0,-1 0 0 0 0,0 0 0 0 0,0 0 0 0 0,1 0 1 0 0,-1 0-1 0 0,0 0 0 0 0,0 0 0 0 0,1 0 0 0 0,-1 1 0 0 0,0-1 0 0 0,0 0 1 0 0,0 1-1 0 0,0-1 0 0 0,1 1 0 0 0,-1 0 0 0 0,0-1 0 0 0,0 1 0 0 0,0 0 0 0 0,0-1 1 0 0,0 1-1 0 0,0 0 0 0 0,-1 0 0 0 0,1 0 0 0 0,0 0 0 0 0,0 0 0 0 0,0 0 1 0 0,-1 0-1 0 0,1 0 0 0 0,-1 0 0 0 0,1 1 0 0 0,-1-1 0 0 0,1 0 0 0 0,-1 0 0 0 0,0 0 1 0 0,0 1-1 0 0,1-1 0 0 0,-1 0 0 0 0,0 0 0 0 0,0 1 0 0 0,0-1 0 0 0,0 0 1 0 0,0 0-1 0 0,-1 1 0 0 0,1-1 0 0 0,0 0 0 0 0,-1 0 0 0 0,1 1 0 0 0,0-1 1 0 0,-1 0-1 0 0,1 0 0 0 0,-1 0 0 0 0,0 0 0 0 0,1 0 0 0 0,-2 1 10 0 0,2 11 51 0 0,0 134 288 0 0,1-146-327 0 0,-1 1 1 0 0,1 0 0 0 0,0-1-1 0 0,0 1 1 0 0,0 0-1 0 0,0-1 1 0 0,1 0 0 0 0,-1 1-1 0 0,0-1 1 0 0,0 0 0 0 0,1 1-1 0 0,-1-1 1 0 0,1 0 0 0 0,-1 0-1 0 0,1 0 1 0 0,0 0-1 0 0,-1 0 1 0 0,1-1 0 0 0,0 1-1 0 0,-1-1 1 0 0,1 1 0 0 0,0-1-1 0 0,0 1 1 0 0,0-1 0 0 0,0 0-1 0 0,-1 0 1 0 0,1 0 0 0 0,0 0-1 0 0,0 0 1 0 0,0 0-1 0 0,0 0 1 0 0,-1-1 0 0 0,1 1-1 0 0,0-1 1 0 0,0 1 0 0 0,-1-1-1 0 0,1 0 1 0 0,0 0 0 0 0,-1 0-1 0 0,1 0 1 0 0,0 0-1 0 0,0 0-12 0 0,207-150 706 0 0,-178 140-901 0 0,-29 41-121 0 0,-3 105-1107 0 0,23-115-2334 0 0,-3-17-5614 0 0,-15-3 4594 0 0</inkml:trace>
  <inkml:trace contextRef="#ctx0" brushRef="#br0" timeOffset="1248.059">2227 231 9842 0 0,'0'0'1256'0'0,"0"0"-215"0"0,0 0-3 0 0,0 0 92 0 0,0 0-46 0 0,0 0-174 0 0,0 0-153 0 0,0 0-141 0 0,0 0-106 0 0,0 0-79 0 0,0 0-70 0 0,0 0-36 0 0,1 33-36 0 0,3 104-45 0 0,11 47 228 0 0,2 14-3146 0 0,-17-193 2540 0 0,0 4-3380 0 0,-5 3-6857 0 0,3-12 6758 0 0</inkml:trace>
  <inkml:trace contextRef="#ctx0" brushRef="#br0" timeOffset="1513.988">1993 522 6257 0 0,'0'0'483'0'0,"0"0"-191"0"0,0 0 250 0 0,0 0 434 0 0,0 0 120 0 0,0 0-93 0 0,0 0-135 0 0,0 0-110 0 0,0 0-150 0 0,0 0-64 0 0,0 0-19 0 0,37 7-31 0 0,114 20 25 0 0,-51-24 398 0 0,123-40-279 0 0,-199 33-1276 0 0,34-4-1601 0 0,-39 6-2268 0 0,1 1-3591 0 0,-18 1 7060 0 0</inkml:trace>
  <inkml:trace contextRef="#ctx0" brushRef="#br0" timeOffset="1864.822">2546 588 0 0 0,'0'0'344'0'0,"0"0"655"0"0,0 0 251 0 0,0 0 163 0 0,0 0 117 0 0,0 0 17 0 0,20 10-7 0 0,65 29-64 0 0,-83-38-1344 0 0,0 0-1 0 0,0 0 0 0 0,0 0 1 0 0,0 0-1 0 0,0 0 0 0 0,1-1 1 0 0,-1 1-1 0 0,0-1 0 0 0,1 1 1 0 0,-1-1-1 0 0,0 0 0 0 0,0 0 0 0 0,1 0 1 0 0,-1 0-1 0 0,0 0 0 0 0,1-1 1 0 0,-1 1-1 0 0,0-1 0 0 0,0 1 1 0 0,1-1-1 0 0,-1 0 0 0 0,0 0 1 0 0,0 0-1 0 0,0 0 0 0 0,0 0 0 0 0,0 0 1 0 0,0-1-1 0 0,0 1 0 0 0,-1-1 1 0 0,1 1-1 0 0,0-1 0 0 0,0-1-131 0 0,4-3 427 0 0,7-5 455 0 0,-5 6-707 0 0,-1 0 1 0 0,-1 0-1 0 0,1 0 0 0 0,-1-1 1 0 0,0 0-1 0 0,0 0 1 0 0,0-1-1 0 0,-1 0 1 0 0,0 0-1 0 0,-1 0 0 0 0,1 0 1 0 0,-1-1-1 0 0,-1 1 1 0 0,1-1-1 0 0,-1 0 0 0 0,-1 0 1 0 0,0-1-1 0 0,0 1 1 0 0,0-1-176 0 0,-3 7-7 0 0,1 0-1 0 0,-1 0 1 0 0,1 0 0 0 0,-1 1 0 0 0,0-1-1 0 0,0 0 1 0 0,1 0 0 0 0,-1 1 0 0 0,-1-1 0 0 0,1 0-1 0 0,0 1 1 0 0,0-1 0 0 0,-1 1 0 0 0,1 0 0 0 0,0-1-1 0 0,-1 1 1 0 0,1 0 0 0 0,-1 0 0 0 0,0 0 0 0 0,1 0-1 0 0,-1 0 1 0 0,0 0 0 0 0,0 1 0 0 0,0-1 0 0 0,1 0-1 0 0,-1 1 1 0 0,0 0 0 0 0,0-1 0 0 0,0 1-1 0 0,0 0 1 0 0,0 0 0 0 0,0 0 0 0 0,-1 0 7 0 0,-70 9-964 0 0,61-3 812 0 0,1 1 0 0 0,-1 0 0 0 0,1 1 0 0 0,0 0 0 0 0,1 1 0 0 0,0 0 0 0 0,1 1-1 0 0,-1 0 1 0 0,2 0 0 0 0,-1 1 0 0 0,2 0 0 0 0,-1 0 0 0 0,2 1 0 0 0,-1 0 0 0 0,2 0 0 0 0,-1 1 0 0 0,2-1 0 0 0,0 1-1 0 0,0 0 1 0 0,1 0 0 0 0,1 1 0 0 0,0-1 0 0 0,1 1 0 0 0,0-1 0 0 0,2 8 152 0 0,0-16-79 0 0,1-1-1 0 0,0 0 1 0 0,0 1-1 0 0,0-1 1 0 0,1 0 0 0 0,0 0-1 0 0,-1-1 1 0 0,1 1 0 0 0,1 0-1 0 0,-1-1 1 0 0,0 0-1 0 0,1 0 1 0 0,0 0 0 0 0,0 0-1 0 0,-1-1 1 0 0,2 1 0 0 0,-1-1-1 0 0,0 0 1 0 0,0 0-1 0 0,1 0 1 0 0,-1-1 0 0 0,1 0-1 0 0,-1 0 1 0 0,1 0 0 0 0,0 0-1 0 0,-1-1 1 0 0,4 1 79 0 0,79-3-3275 0 0,-2-18-4352 0 0,-67 13 6733 0 0</inkml:trace>
  <inkml:trace contextRef="#ctx0" brushRef="#br0" timeOffset="2397.918">3183 415 1824 0 0,'0'0'1193'0'0,"0"0"-158"0"0,0 0 114 0 0,0 0 115 0 0,0 0-90 0 0,0 0-269 0 0,0 0-283 0 0,0 0-221 0 0,0 0-161 0 0,0 0-110 0 0,0 0-58 0 0,0 0-20 0 0,-24 27-26 0 0,-73 84-16 0 0,57-47-32 0 0,28 29-244 0 0,14-90 282 0 0,1 0 1 0 0,-1 0-1 0 0,1 0 1 0 0,-1 0 0 0 0,1 0-1 0 0,0-1 1 0 0,0 1-1 0 0,0-1 1 0 0,0 0-1 0 0,0 0 1 0 0,1 0-1 0 0,-1 0 1 0 0,1-1 0 0 0,-1 1-1 0 0,1-1 1 0 0,0 0-1 0 0,-1 0 1 0 0,1 0-1 0 0,0-1 1 0 0,0 1 0 0 0,0-1-1 0 0,0 0 1 0 0,-1 0-1 0 0,1 0 1 0 0,0-1-1 0 0,0 1 1 0 0,0-1-1 0 0,-1 0 1 0 0,2 0-17 0 0,9 1 333 0 0,1-3 143 0 0,0-1-1 0 0,0-1 1 0 0,-1 0-1 0 0,1 0 1 0 0,-1-2-1 0 0,0 0 1 0 0,-1 0-1 0 0,0-1 1 0 0,0-1-1 0 0,-1 0 1 0 0,0-1-1 0 0,0 0 1 0 0,-1-1-1 0 0,0 0 1 0 0,-1-1-1 0 0,-1 0 1 0 0,1-1-1 0 0,4-9-475 0 0,144-205 1177 0 0,-148 216-1248 0 0,-1-2 0 0 0,0 1-1 0 0,-1-1 1 0 0,0 0 0 0 0,-1-1 0 0 0,-1 0 0 0 0,0 0 0 0 0,-1 0 0 0 0,0-1 0 0 0,-1 0 0 0 0,-1 1 0 0 0,0-1 0 0 0,-1-1 0 0 0,-1 1 0 0 0,0 0 0 0 0,-1 0-1 0 0,-1-9 72 0 0,-2 19-72 0 0,1-1 0 0 0,-1 1 0 0 0,0 0-1 0 0,0 0 1 0 0,0 0 0 0 0,0 0 0 0 0,-1 1-1 0 0,0-1 1 0 0,0 1 0 0 0,0 0-1 0 0,-1 0 1 0 0,1 1 0 0 0,-1-1 0 0 0,0 1-1 0 0,0 0 1 0 0,0 0 0 0 0,-1 1 0 0 0,1-1-1 0 0,0 1 1 0 0,-1 0 0 0 0,0 1 0 0 0,1-1-1 0 0,-1 1 1 0 0,0 0 0 0 0,0 1-1 0 0,0-1 1 0 0,1 1 0 0 0,-1 1 0 0 0,0-1-1 0 0,0 1 1 0 0,0 0 0 0 0,0 0 0 0 0,1 0-1 0 0,-1 1 1 0 0,1 0 0 0 0,-1 0-1 0 0,1 0 1 0 0,-1 1 0 0 0,1 0 0 0 0,0 0-1 0 0,0 0 1 0 0,0 1 72 0 0,-12 7 3 0 0,1 0-1 0 0,1 2 0 0 0,-1-1 1 0 0,2 2-1 0 0,0 0 0 0 0,1 1 1 0 0,0 0-1 0 0,1 1 1 0 0,1 0-1 0 0,0 1 0 0 0,2 0 1 0 0,0 0-1 0 0,0 1 1 0 0,2 1-1 0 0,0-1 0 0 0,1 1 1 0 0,1 0-1 0 0,1 1 1 0 0,1-1-1 0 0,0 1 0 0 0,2 0 1 0 0,0-1-1 0 0,1 1 0 0 0,2 7-2 0 0,-1-19 29 0 0,1 1 0 0 0,0 0 0 0 0,1 0 0 0 0,0-1 0 0 0,0 1 0 0 0,1-1 0 0 0,0 0-1 0 0,0 0 1 0 0,1-1 0 0 0,0 1 0 0 0,1-1 0 0 0,-1 0 0 0 0,1 0 0 0 0,1-1 0 0 0,-1 0-1 0 0,1 0 1 0 0,0 0 0 0 0,1-1 0 0 0,0 1-29 0 0,11 5 70 0 0,0 0 0 0 0,0-1 0 0 0,1-1-1 0 0,0 0 1 0 0,1-2 0 0 0,0 0 0 0 0,8 0-70 0 0,154 16-2 0 0,-121-21-2723 0 0,-2-1-4073 0 0,-38-1-886 0 0</inkml:trace>
  <inkml:trace contextRef="#ctx0" brushRef="#br0" timeOffset="5962.24">5434 353 136 0 0,'0'0'1076'0'0,"0"0"-372"0"0,0 0 86 0 0,0 0 370 0 0,0 0 270 0 0,0 0 18 0 0,0 0-132 0 0,0 0-159 0 0,0 0-101 0 0,0 0-21 0 0,0 0 5 0 0,35-1 6 0 0,112-3-32 0 0,-59-17 573 0 0,-76 16-1255 0 0,-5 2-198 0 0,1 1 0 0 0,-1-1 1 0 0,0-1-1 0 0,0 1 0 0 0,0-1 0 0 0,0 0 1 0 0,-1-1-1 0 0,1 0 0 0 0,-1 0 1 0 0,0 0-1 0 0,-1 0 0 0 0,1-1 0 0 0,-1 0 1 0 0,4-6-135 0 0,-9 10-1 0 0,1 1 0 0 0,-1 0 1 0 0,1 0-1 0 0,-1 0 1 0 0,0-1-1 0 0,0 1 1 0 0,0 0-1 0 0,0 0 1 0 0,0-1-1 0 0,0 1 1 0 0,0 0-1 0 0,0 0 0 0 0,0 0 1 0 0,-1-1-1 0 0,1 1 1 0 0,0 0-1 0 0,-1 0 1 0 0,1 0-1 0 0,-1-1 1 0 0,1 1-1 0 0,-1 0 1 0 0,0 0-1 0 0,1 0 0 0 0,-1 0 1 0 0,0 0-1 0 0,0 0 1 0 0,0 1-1 0 0,0-1 1 0 0,0 0-1 0 0,0 0 1 0 0,0 0-1 0 0,0 1 1 0 0,0-1-1 0 0,0 1 0 0 0,0-1 1 0 0,0 1-1 0 0,0-1 1 0 0,-1 1-1 0 0,1 0 1 0 0,0-1-1 0 0,0 1 1 0 0,0 0-1 0 0,-1 0 1 0 0,1 0-1 0 0,0 0 0 0 0,-1 0 1 0 0,-60 7-1469 0 0,55-2 1388 0 0,-1 0 0 0 0,1 0 0 0 0,1 1 0 0 0,-1-1 0 0 0,1 2 0 0 0,0-1 0 0 0,0 1 0 0 0,0 0 0 0 0,1 0 0 0 0,0 0 1 0 0,1 1-1 0 0,0 0 0 0 0,0 0 0 0 0,1 0 0 0 0,-1 0 0 0 0,2 0 0 0 0,-1 1 0 0 0,1-1 0 0 0,0 3 81 0 0,-12 170-786 0 0,20-38 214 0 0,-5 110 84 0 0,-4-231 484 0 0,-1 0 1 0 0,0 0-1 0 0,-2-1 0 0 0,0 0 0 0 0,-2 0 1 0 0,0 0-1 0 0,-1-1 0 0 0,-1-1 0 0 0,-1 1 1 0 0,-1-2-1 0 0,-1 0 0 0 0,0 0 0 0 0,-1-1 0 0 0,-1-1 1 0 0,0 0-1 0 0,-1-1 0 0 0,-11 8 4 0 0,21-19 133 0 0,0-1 0 0 0,0 1 0 0 0,0-1 0 0 0,-1 0 0 0 0,1-1-1 0 0,-1 1 1 0 0,0-1 0 0 0,1 0 0 0 0,-1-1 0 0 0,0 0 0 0 0,0 0 0 0 0,0 0 0 0 0,0-1 0 0 0,-4 0-133 0 0,8-2 95 0 0,0-1 0 0 0,0 1 1 0 0,0-1-1 0 0,0 1 0 0 0,0-1 1 0 0,0 0-1 0 0,1 0 0 0 0,-1 0 1 0 0,1 0-1 0 0,0-1 0 0 0,0 1 1 0 0,0-1-1 0 0,1 1 0 0 0,-1-1 1 0 0,1 0-1 0 0,0 1 0 0 0,0-1 1 0 0,0 0-1 0 0,0 0 0 0 0,1 0 1 0 0,0 0-1 0 0,-1 0 0 0 0,1 1 1 0 0,1-1-1 0 0,-1 0 0 0 0,1 0 1 0 0,-1 0-1 0 0,2-3-95 0 0,-2-2 110 0 0,3-8 46 0 0,0 0 0 0 0,1 0 0 0 0,1 1-1 0 0,0-1 1 0 0,2 1 0 0 0,0 0 0 0 0,0 1 0 0 0,2 0 0 0 0,-1 0 0 0 0,2 0 0 0 0,7-7-156 0 0,1-2 146 0 0,1 2 0 0 0,1 0 1 0 0,1 0-1 0 0,1 2 0 0 0,1 1 1 0 0,1 1-1 0 0,0 1 0 0 0,2 1 1 0 0,-1 1-1 0 0,10-3-146 0 0,-18 11-185 0 0,0 0-1 0 0,1 2 1 0 0,-1 0 0 0 0,1 1 0 0 0,0 0-1 0 0,0 2 1 0 0,0 0 0 0 0,1 1 0 0 0,2 1 185 0 0,27-2-3305 0 0,-22 1-591 0 0,-1 0-3786 0 0,-14 1 3150 0 0</inkml:trace>
  <inkml:trace contextRef="#ctx0" brushRef="#br0" timeOffset="6143.019">6069 691 3401 0 0,'0'0'2491'0'0,"0"0"-1551"0"0,0 0-306 0 0,0 0 263 0 0,0 0 171 0 0,0 0-91 0 0,0 0-271 0 0,0 0-291 0 0,0 0-280 0 0,0 0-210 0 0,0 0-144 0 0,0 0-141 0 0,-3 30-149 0 0,-8 88-186 0 0,9-83-1779 0 0,2-33 240 0 0,0-2-510 0 0,0 0 390 0 0</inkml:trace>
  <inkml:trace contextRef="#ctx0" brushRef="#br0" timeOffset="6293.328">5962 393 5993 0 0,'0'0'1081'0'0,"0"0"-361"0"0,0 0-168 0 0,0 0-192 0 0,0 0-312 0 0,0 0-408 0 0,0 0-224 0 0,0 0-249 0 0,0 0-191 0 0,0 0-472 0 0,0 0-993 0 0,0 0 521 0 0</inkml:trace>
  <inkml:trace contextRef="#ctx0" brushRef="#br0" timeOffset="6720.956">6242 853 4681 0 0,'0'0'1844'0'0,"0"0"-638"0"0,0 0-40 0 0,0 0 261 0 0,0 0 116 0 0,0 0-185 0 0,0 0-284 0 0,0 0-287 0 0,0 0-255 0 0,0 0-152 0 0,0 0-45 0 0,0 0 1 0 0,0 0 0 0 0,6-28-35 0 0,20-87-59 0 0,-7 60-2 0 0,19 14-1103 0 0,-29 71-1235 0 0,-9-29 2055 0 0,0 4 39 0 0,-1 1-1 0 0,1-1 1 0 0,0 0 0 0 0,1 0 0 0 0,-1 0 0 0 0,1 1-1 0 0,0-1 1 0 0,1 0 0 0 0,-1 0 0 0 0,1 0 0 0 0,0 0-1 0 0,0 0 1 0 0,0-1 0 0 0,1 1 0 0 0,-1-1 0 0 0,1 1 0 0 0,1-1-1 0 0,-1 0 1 0 0,0 0 0 0 0,1 0 0 0 0,0-1 0 0 0,0 1-1 0 0,0-1 1 0 0,3 2 4 0 0,-3-5 170 0 0,1 0 0 0 0,0 0 0 0 0,-1 0-1 0 0,1-1 1 0 0,-1 1 0 0 0,1-1 0 0 0,-1 0 0 0 0,1 0-1 0 0,-1-1 1 0 0,1 1 0 0 0,-1-1 0 0 0,0 0 0 0 0,0 0 0 0 0,0-1-1 0 0,0 1 1 0 0,0-1 0 0 0,-1 0 0 0 0,1 0 0 0 0,-1 0-1 0 0,0 0 1 0 0,0-1 0 0 0,0 1 0 0 0,0-1 0 0 0,0 0-1 0 0,-1 0 1 0 0,0 0 0 0 0,0 0 0 0 0,0 0 0 0 0,0 0 0 0 0,0-1-1 0 0,-1 1 1 0 0,0-1 0 0 0,0 1 0 0 0,0-1 0 0 0,-1 1-1 0 0,1-1 1 0 0,-1 0 0 0 0,0 1 0 0 0,-1-4-170 0 0,9-18-574 0 0,-1 1-3653 0 0,2 17-7782 0 0,-7 8 7513 0 0</inkml:trace>
  <inkml:trace contextRef="#ctx0" brushRef="#br0" timeOffset="7148.769">6763 603 2489 0 0,'0'0'1951'0'0,"0"0"-715"0"0,0 0-184 0 0,0 0 58 0 0,0 0-2 0 0,0 0-171 0 0,0 0-252 0 0,0 0-221 0 0,0 0-194 0 0,0 0-123 0 0,0 0-59 0 0,0 0-19 0 0,-24 24-19 0 0,-74 74-14 0 0,69-57 22 0 0,31-35-43 0 0,-2-3 20 0 0,0 0-1 0 0,0 0 0 0 0,0-1 1 0 0,0 1-1 0 0,1 0 1 0 0,-1-1-1 0 0,1 1 1 0 0,0-1-1 0 0,0 1 1 0 0,0 0-1 0 0,0-1 0 0 0,0 0 1 0 0,0 1-1 0 0,1-1 1 0 0,-1 0-1 0 0,1 0 1 0 0,0 1-1 0 0,-1-1 0 0 0,1 0 1 0 0,0-1-1 0 0,0 1 1 0 0,0 0-1 0 0,1-1 1 0 0,-1 1-1 0 0,0-1 0 0 0,0 1 1 0 0,1-1-1 0 0,-1 0 1 0 0,1 0-1 0 0,-1 0 1 0 0,1-1-1 0 0,0 1 0 0 0,0 0-34 0 0,4 1 246 0 0,-1-1 0 0 0,1 1-1 0 0,0-1 1 0 0,0-1 0 0 0,0 1-1 0 0,0-1 1 0 0,0 0 0 0 0,0-1-1 0 0,0 0 1 0 0,0 0 0 0 0,0 0-1 0 0,0-1 1 0 0,0 0 0 0 0,-1 0-1 0 0,1-1 1 0 0,-1 0 0 0 0,1 0-1 0 0,-1 0 1 0 0,0-1-1 0 0,-1 0 1 0 0,1 0 0 0 0,0-1-1 0 0,-1 1 1 0 0,0-1 0 0 0,2-3-246 0 0,24-29 543 0 0,-1-1 0 0 0,-2-1 1 0 0,-2-1-1 0 0,-1-2 0 0 0,12-31-543 0 0,-31 61-115 0 0,0 0 0 0 0,0 0 0 0 0,-1-1 0 0 0,-1 0 0 0 0,0 0 0 0 0,-1-1 0 0 0,0 1 0 0 0,-1-1 0 0 0,-1 0 0 0 0,0 1 0 0 0,0-1 0 0 0,-2 0 0 0 0,0 1 0 0 0,0-1 0 0 0,-1 0 0 0 0,-1 1 0 0 0,0 0 0 0 0,-1-1 0 0 0,0 1 0 0 0,-1 1 0 0 0,-1-1 0 0 0,-3-5 115 0 0,6 16-40 0 0,0-1-1 0 0,-1 0 1 0 0,1 1-1 0 0,-1 0 0 0 0,0 0 1 0 0,1 0-1 0 0,-1 0 1 0 0,0 1-1 0 0,0-1 0 0 0,0 1 1 0 0,0 0-1 0 0,0 0 0 0 0,0 1 1 0 0,-1-1-1 0 0,1 1 1 0 0,0 0-1 0 0,0 0 0 0 0,0 0 1 0 0,-1 0-1 0 0,1 1 1 0 0,0 0-1 0 0,0 0 0 0 0,0 0 1 0 0,0 0-1 0 0,0 1 0 0 0,0-1 1 0 0,0 1-1 0 0,1 0 1 0 0,-1 0-1 0 0,0 1 0 0 0,1-1 1 0 0,0 1-1 0 0,0 0 1 0 0,-1-1-1 0 0,2 1 0 0 0,-1 1 1 0 0,0-1-1 0 0,1 0 0 0 0,-1 1 1 0 0,1-1-1 0 0,0 1 1 0 0,0 0-1 0 0,0 0 0 0 0,0 3 41 0 0,-6 6 76 0 0,1 0 0 0 0,0 1 0 0 0,1-1 0 0 0,1 1 0 0 0,0 1 0 0 0,1-1 1 0 0,0 1-1 0 0,1 0 0 0 0,1 0 0 0 0,0 0 0 0 0,1 0 0 0 0,1 0 0 0 0,1 0 0 0 0,0 0 0 0 0,0 0 0 0 0,2 0 0 0 0,0 0 0 0 0,0-1 0 0 0,2 1 0 0 0,-1-1 0 0 0,2 0 0 0 0,1 1-76 0 0,2 2 45 0 0,1 0 1 0 0,1 0 0 0 0,1-1-1 0 0,0-1 1 0 0,1 0 0 0 0,0-1-1 0 0,2 0 1 0 0,-1-1-1 0 0,2-1 1 0 0,-1 0 0 0 0,2-1-1 0 0,-1-1 1 0 0,2 0 0 0 0,12 5-46 0 0,149 56-1020 0 0,-101-47-6389 0 0,-62-20 2153 0 0,-7 0-813 0 0</inkml:trace>
  <inkml:trace contextRef="#ctx0" brushRef="#br0" timeOffset="4743.862">4525 191 0 0 0,'0'0'771'0'0,"0"0"34"0"0,0 0 20 0 0,0 0 193 0 0,0 0 249 0 0,0 0 190 0 0,0 0-17 0 0,0 0-236 0 0,0 0-358 0 0,0 0-357 0 0,0 0-199 0 0,-2 11 276 0 0,-20 206 2877 0 0,12 109-2894 0 0,10-323-531 0 0,-1-1 0 0 0,0 0-1 0 0,1 0 1 0 0,-1 0 0 0 0,1 1 0 0 0,0-1 0 0 0,0 0-1 0 0,0 0 1 0 0,0 1 0 0 0,0-1 0 0 0,0 0 0 0 0,0 0 0 0 0,1 1-1 0 0,-1-1 1 0 0,1 0 0 0 0,0 0 0 0 0,0 0 0 0 0,0 0 0 0 0,0 0-1 0 0,0 0 1 0 0,0 0 0 0 0,0 0 0 0 0,0 0 0 0 0,1 0 0 0 0,-1-1-1 0 0,1 1 1 0 0,0 0 0 0 0,-1-1 0 0 0,1 0 0 0 0,0 1-1 0 0,0-1 1 0 0,0 0 0 0 0,0 0 0 0 0,0 0 0 0 0,0 0 0 0 0,0 0-1 0 0,0 0 1 0 0,0-1 0 0 0,1 1 0 0 0,-1-1 0 0 0,0 1 0 0 0,0-1-1 0 0,0 0 1 0 0,1 0 0 0 0,-1 0 0 0 0,0 0 0 0 0,1 0 0 0 0,-1-1-1 0 0,2 0-17 0 0,113-108 1145 0 0,-39 23-1095 0 0,-64 80-300 0 0,-20 34-148 0 0,4-20 573 0 0,-2 125 354 0 0,5-128-473 0 0,0 0 0 0 0,0 0 0 0 0,0 0-1 0 0,1-1 1 0 0,0 1 0 0 0,0 0-1 0 0,0-1 1 0 0,0 0 0 0 0,1 1 0 0 0,-1-1-1 0 0,1 0 1 0 0,1-1 0 0 0,-1 1 0 0 0,0 0-1 0 0,1-1 1 0 0,0 0 0 0 0,-1 1-1 0 0,1-2 1 0 0,0 1 0 0 0,1 0 0 0 0,-1-1-1 0 0,1 0 1 0 0,-1 0 0 0 0,1 0 0 0 0,-1 0-1 0 0,1-1 1 0 0,0 0 0 0 0,0 0-1 0 0,0 0 1 0 0,0-1 0 0 0,0 1 0 0 0,-1-1-1 0 0,1 0 1 0 0,0-1 0 0 0,0 1 0 0 0,0-1-1 0 0,0 0 1 0 0,0 0 0 0 0,0-1-1 0 0,-1 1 1 0 0,1-1 0 0 0,-1 0 0 0 0,1 0-1 0 0,-1-1 1 0 0,0 1 0 0 0,0-1 0 0 0,3-2-56 0 0,-3 0 55 0 0,0-1 0 0 0,0 0 1 0 0,-1 0-1 0 0,1 0 0 0 0,-1-1 1 0 0,-1 1-1 0 0,1-1 1 0 0,-1 0-1 0 0,0 1 0 0 0,-1-1 1 0 0,1 0-1 0 0,-1 0 0 0 0,-1 0 1 0 0,1 0-1 0 0,-1 0 1 0 0,-1 0-1 0 0,1 0 0 0 0,-1 0 1 0 0,-2-7-56 0 0,1 9-229 0 0,0 0 0 0 0,0 0 0 0 0,-1 0 0 0 0,1 0-1 0 0,-1 0 1 0 0,0 0 0 0 0,-1 1 0 0 0,1-1 0 0 0,-1 1 0 0 0,0 0 0 0 0,0 0 0 0 0,0 1 0 0 0,-1-1 0 0 0,1 1 0 0 0,-5-3 229 0 0,-45-21-9246 0 0,35 19 1162 0 0</inkml:trace>
  <inkml:trace contextRef="#ctx0" brushRef="#br0" timeOffset="5045.37">4125 507 1640 0 0,'0'0'1902'0'0,"0"0"-167"0"0,0 0-20 0 0,0 0 7 0 0,0 0-162 0 0,0 0-366 0 0,0 0-306 0 0,0 0-111 0 0,0 0 13 0 0,0 0 66 0 0,0 0-6 0 0,0 0-114 0 0,20 0-127 0 0,67-1-86 0 0,52-28 591 0 0,78-25-1096 0 0,-70 35-6472 0 0,-117 16 1319 0 0,-9 3-1905 0 0</inkml:trace>
  <inkml:trace contextRef="#ctx0" brushRef="#br0" timeOffset="10031.903">7860 920 0 0 0,'0'0'1026'0'0,"0"0"-49"0"0,0 0-107 0 0,0 0-104 0 0,0 0-93 0 0,0 0-56 0 0,0 0-11 0 0,0 0-8 0 0,10 0 21 0 0,-8 0-637 0 0,5 0 275 0 0,-1 0-1 0 0,1 0 1 0 0,-1-1-1 0 0,0 0 1 0 0,1 0-1 0 0,-1 0 1 0 0,0-1-1 0 0,0 0 1 0 0,0 0-1 0 0,0-1 1 0 0,0 0-1 0 0,0 0 1 0 0,1-1-257 0 0,58-46 1088 0 0,-3-3-1 0 0,-2-2 1 0 0,4-11-1088 0 0,-54 57 34 0 0,0 0 0 0 0,0-1-1 0 0,-1 0 1 0 0,0-1 0 0 0,-1 0-1 0 0,0 0 1 0 0,-1-1 0 0 0,0 0-1 0 0,-1 0 1 0 0,0 0 0 0 0,-1-1-1 0 0,-1 0 1 0 0,0 0 0 0 0,0 0-1 0 0,-1-1 1 0 0,0-10-34 0 0,-4 23-62 0 0,0 0 0 0 0,0 0 1 0 0,-1 0-1 0 0,1 0 0 0 0,0 1 0 0 0,-1-1 1 0 0,1 1-1 0 0,-1-1 0 0 0,1 1 1 0 0,-1-1-1 0 0,1 1 0 0 0,-1 0 0 0 0,1 0 1 0 0,-1-1-1 0 0,1 1 0 0 0,-1 0 0 0 0,1 1 1 0 0,-1-1-1 0 0,1 0 0 0 0,-1 0 0 0 0,1 1 1 0 0,-1-1-1 0 0,1 0 0 0 0,-1 1 0 0 0,1 0 1 0 0,0-1-1 0 0,-1 1 0 0 0,1 0 0 0 0,0 0 1 0 0,-1 0 61 0 0,-6 4-30 0 0,0 0 1 0 0,0 0 0 0 0,0 0 0 0 0,1 1 0 0 0,0 0 0 0 0,0 1 0 0 0,1 0 0 0 0,0 0 0 0 0,0 0 0 0 0,1 1 0 0 0,-1-1-1 0 0,2 1 1 0 0,-1 1 0 0 0,1-1 0 0 0,0 1 0 0 0,1-1 0 0 0,0 1 0 0 0,1 0 0 0 0,-1 0 0 0 0,2 0 0 0 0,-1 1-1 0 0,1 4 30 0 0,1-9 51 0 0,-1 0 1 0 0,2 0-1 0 0,-1 1 0 0 0,0-1 0 0 0,1 0 0 0 0,0 0 0 0 0,0 0 0 0 0,1 0 0 0 0,-1 0 0 0 0,1 0 0 0 0,0-1 0 0 0,1 1 0 0 0,-1 0 0 0 0,1-1 0 0 0,0 0 0 0 0,0 1 0 0 0,0-1 0 0 0,0 0 0 0 0,1-1 0 0 0,0 1 1 0 0,0-1-1 0 0,0 1 0 0 0,0-1 0 0 0,0 0 0 0 0,3 1-51 0 0,7 4 185 0 0,0 0-1 0 0,1-1 1 0 0,0-1 0 0 0,0 0 0 0 0,0-1 0 0 0,1-1 0 0 0,0 0 0 0 0,0-1 0 0 0,0-1 0 0 0,0 0 0 0 0,0-1-1 0 0,0-1 1 0 0,0-1 0 0 0,7 0-185 0 0,-10-2 122 0 0,1-1 0 0 0,-1 0 1 0 0,0 0-1 0 0,0-2 0 0 0,-1 1 0 0 0,1-2 0 0 0,-1 1 0 0 0,0-2 0 0 0,-1 0 0 0 0,0 0 1 0 0,0-1-1 0 0,-1 0 0 0 0,0-1 0 0 0,8-9-122 0 0,-9 7-31 0 0,0 0 1 0 0,0-1-1 0 0,-1 0 0 0 0,-1 0 1 0 0,0-1-1 0 0,-1 0 0 0 0,0 0 1 0 0,-1-1-1 0 0,-1 1 0 0 0,0-1 1 0 0,-1 0-1 0 0,0 0 0 0 0,-2-1 1 0 0,0 1-1 0 0,0-3 31 0 0,-2 17-69 0 0,0 0 0 0 0,0 0 0 0 0,0 1 1 0 0,0-1-1 0 0,1 0 0 0 0,-1 0 0 0 0,0 1 0 0 0,-1-1 1 0 0,1 1-1 0 0,0-1 0 0 0,0 1 0 0 0,0-1 0 0 0,0 1 1 0 0,0-1-1 0 0,0 1 0 0 0,-1 0 0 0 0,1 0 1 0 0,0 0-1 0 0,0 0 0 0 0,0 0 0 0 0,-1 0 0 0 0,1 0 1 0 0,0 0-1 0 0,0 0 0 0 0,0 0 0 0 0,-1 1 0 0 0,1-1 1 0 0,0 0-1 0 0,0 1 0 0 0,0-1 0 0 0,0 1 0 0 0,0-1 1 0 0,0 1-1 0 0,0 0 0 0 0,0 0 0 0 0,0-1 0 0 0,0 1 1 0 0,0 0-1 0 0,0 0 0 0 0,0 0 0 0 0,1 0 0 0 0,-1 0 1 0 0,0 0-1 0 0,1 0 0 0 0,-1 0 0 0 0,0 0 69 0 0,-5 7-36 0 0,0 0-1 0 0,0 0 1 0 0,1 0-1 0 0,0 1 1 0 0,1 0 0 0 0,0 0-1 0 0,0 0 1 0 0,1 1-1 0 0,0-1 1 0 0,0 1-1 0 0,1-1 1 0 0,0 1 0 0 0,1 0-1 0 0,0 0 1 0 0,1 0-1 0 0,0 0 1 0 0,0 0-1 0 0,1 0 1 0 0,2 6 36 0 0,0-10 114 0 0,1 0 0 0 0,0 0 0 0 0,0-1 0 0 0,0 1 0 0 0,0-1 0 0 0,1 0 0 0 0,0-1 0 0 0,0 1 0 0 0,1-1 0 0 0,-1 0 0 0 0,1 0 0 0 0,0-1 0 0 0,0 0-1 0 0,0 0 1 0 0,0 0 0 0 0,0 0 0 0 0,1-1 0 0 0,-1 0 0 0 0,1-1 0 0 0,0 1 0 0 0,-1-1 0 0 0,1-1 0 0 0,0 1 0 0 0,0-1 0 0 0,0 0 0 0 0,-1-1 0 0 0,1 0 0 0 0,0 0 0 0 0,0 0 0 0 0,-1-1 0 0 0,1 0-114 0 0,10-2 145 0 0,-1-1 1 0 0,0-1-1 0 0,0-1 1 0 0,0 0-1 0 0,-1-1 1 0 0,0-1-1 0 0,-1 0 1 0 0,1-1-1 0 0,2-4-145 0 0,-8 8 13 0 0,-1-1 0 0 0,0 0 0 0 0,0 0-1 0 0,0-1 1 0 0,-1 0 0 0 0,0 0 0 0 0,0-1-1 0 0,-1 0 1 0 0,-1 0 0 0 0,1 0-1 0 0,-1-1 1 0 0,-1 0 0 0 0,0 0 0 0 0,0 0-1 0 0,-1 0 1 0 0,0-1 0 0 0,-1 1 0 0 0,0-1-1 0 0,-1 1 1 0 0,0-1 0 0 0,-1 0-1 0 0,0-5-12 0 0,-1 13-68 0 0,1 1-1 0 0,-1-1 1 0 0,0 0-1 0 0,0 1 0 0 0,-1-1 1 0 0,1 1-1 0 0,0-1 1 0 0,-1 1-1 0 0,0-1 1 0 0,1 1-1 0 0,-1 0 0 0 0,0 0 1 0 0,0 0-1 0 0,0 0 1 0 0,-1 0-1 0 0,1 1 0 0 0,0-1 1 0 0,-1 0-1 0 0,1 1 1 0 0,-1 0-1 0 0,1 0 0 0 0,-1 0 1 0 0,1 0-1 0 0,-1 0 1 0 0,0 0-1 0 0,0 1 0 0 0,0-1 1 0 0,1 1-1 0 0,-1 0 1 0 0,0-1-1 0 0,0 1 0 0 0,0 1 1 0 0,1-1-1 0 0,-1 0 1 0 0,0 1-1 0 0,0-1 0 0 0,0 1 1 0 0,1 0-1 0 0,-1 0 1 0 0,0 0-1 0 0,1 0 1 0 0,-1 1-1 0 0,1-1 0 0 0,0 1 1 0 0,-1-1-1 0 0,1 1 69 0 0,-5 6-27 0 0,0 0-1 0 0,1 1 1 0 0,0-1-1 0 0,1 1 1 0 0,-1 0 0 0 0,2 1-1 0 0,-1-1 1 0 0,1 1-1 0 0,1 0 1 0 0,0 0-1 0 0,0 0 1 0 0,1 1-1 0 0,0-1 1 0 0,1 0 0 0 0,0 1-1 0 0,1-1 1 0 0,0 1-1 0 0,1 0 1 0 0,0-1-1 0 0,0 0 1 0 0,2 5 27 0 0,2-2-174 0 0,1-1 1 0 0,0 0-1 0 0,0-1 1 0 0,1 1-1 0 0,1-1 1 0 0,0-1-1 0 0,0 1 0 0 0,1-2 1 0 0,1 1-1 0 0,-1-1 1 0 0,1 0-1 0 0,1-1 1 0 0,11 7 173 0 0,17 4-8576 0 0,-32-15 5381 0 0</inkml:trace>
  <inkml:trace contextRef="#ctx0" brushRef="#br0" timeOffset="10533.261">9232 702 2577 0 0,'0'0'1296'0'0,"0"0"-620"0"0,0 0-4 0 0,0 0 371 0 0,0 0 273 0 0,0 0 66 0 0,0 0-114 0 0,0 0-160 0 0,0 0-142 0 0,0 0-127 0 0,0 0-159 0 0,0 0-159 0 0,0 0-127 0 0,30-8-134 0 0,91-27-87 0 0,-66 23 41 0 0,-67 34 348 0 0,-9-1-249 0 0,0 0 0 0 0,2 2 0 0 0,1 0 0 0 0,0 1 0 0 0,2 1 0 0 0,-4 8-313 0 0,18-28 58 0 0,0 1 1 0 0,0 0-1 0 0,0 0 0 0 0,1 0 1 0 0,0 0-1 0 0,0 0 0 0 0,1 0 1 0 0,-1 1-1 0 0,1-1 0 0 0,1 0 1 0 0,-1 0-1 0 0,1 0 0 0 0,0 0 1 0 0,1 0-1 0 0,0 2-58 0 0,0-5 60 0 0,1 0 1 0 0,1 0-1 0 0,-1-1 1 0 0,0 1-1 0 0,1-1 1 0 0,-1 1-1 0 0,1-1 1 0 0,0 0-1 0 0,0-1 1 0 0,-1 1-1 0 0,1-1 1 0 0,0 1-1 0 0,1-1 1 0 0,-1-1-1 0 0,0 1 1 0 0,0 0-1 0 0,0-1 1 0 0,0 0-1 0 0,1 0 1 0 0,-1 0-1 0 0,0-1 1 0 0,2 1-61 0 0,-5 0 1 0 0,8-1-56 0 0,0 0 0 0 0,0 0-1 0 0,0-1 1 0 0,0 0-1 0 0,0 0 1 0 0,-1-1 0 0 0,1 0-1 0 0,-1-1 1 0 0,1 0 0 0 0,4-3 55 0 0,27-17-7921 0 0,-25 16 2039 0 0,-6 3 206 0 0</inkml:trace>
  <inkml:trace contextRef="#ctx0" brushRef="#br0" timeOffset="54060.831">2131 1516 0 0 0,'0'0'1171'0'0,"0"0"75"0"0,0 0 30 0 0,0 0 69 0 0,0 0 105 0 0,0 0 34 0 0,0 0-73 0 0,0 0-142 0 0,0 0-141 0 0,0 0-139 0 0,0 0-139 0 0,-2-5-114 0 0,-7-11 297 0 0,9 37 580 0 0,9 53-1232 0 0,-4 1 0 0 0,-3-1 0 0 0,-5 22-381 0 0,1 12 93 0 0,2-74-1505 0 0,0 46 4340 0 0,-1-23-5523 0 0,1-28-3186 0 0,0 0-4380 0 0,0-29 8945 0 0</inkml:trace>
  <inkml:trace contextRef="#ctx0" brushRef="#br0" timeOffset="54347.98">1679 1582 4185 0 0,'0'0'68'0'0,"0"0"-197"0"0,0 0 218 0 0,0 0 574 0 0,0 0 528 0 0,0 0 190 0 0,0 0-38 0 0,0 0-123 0 0,0 0-55 0 0,0 0-28 0 0,34 2-38 0 0,109 4-27 0 0,-27-18 735 0 0,315-106-9 0 0,-381 103-2601 0 0,36-10-2711 0 0,-29 15-5368 0 0,-45 9 3992 0 0</inkml:trace>
  <inkml:trace contextRef="#ctx0" brushRef="#br0" timeOffset="55315.044">2362 2098 376 0 0,'0'0'1820'0'0,"0"0"-367"0"0,0 0-62 0 0,0 0 148 0 0,0 0 124 0 0,0 0-38 0 0,0 0-175 0 0,0 0-270 0 0,0 0-321 0 0,0 0-285 0 0,0 0-242 0 0,0 0-171 0 0,0 0-72 0 0,2-3 21 0 0,7-2-51 0 0,0-1 0 0 0,0 1 0 0 0,0 1 0 0 0,0 0 0 0 0,1 0 0 0 0,-1 0 0 0 0,1 1 0 0 0,0 1 0 0 0,0 0 0 0 0,0 0 0 0 0,0 1 0 0 0,1 0 0 0 0,-1 1 0 0 0,0 0 0 0 0,0 1 0 0 0,3 0-59 0 0,-11 0-12 0 0,-1-1 1 0 0,0 1-1 0 0,1-1 0 0 0,-1 1 1 0 0,0-1-1 0 0,0 1 0 0 0,0 0 1 0 0,1-1-1 0 0,-1 1 0 0 0,0 0 1 0 0,0 0-1 0 0,0 0 0 0 0,0 0 1 0 0,-1 0-1 0 0,1 0 0 0 0,0 0 1 0 0,0 1-1 0 0,-1-1 0 0 0,1 0 1 0 0,0 0-1 0 0,-1 0 0 0 0,1 1 1 0 0,-1-1-1 0 0,0 0 0 0 0,1 1 1 0 0,-1-1-1 0 0,0 0 0 0 0,0 1 0 0 0,0-1 1 0 0,0 0-1 0 0,0 1 0 0 0,0-1 1 0 0,0 1-1 0 0,0-1 0 0 0,-1 0 1 0 0,1 1-1 0 0,0-1 0 0 0,-1 0 1 0 0,1 0-1 0 0,-1 1 0 0 0,0-1 1 0 0,1 0-1 0 0,-1 0 0 0 0,0 0 1 0 0,0 0-1 0 0,0 1 12 0 0,-37 57 1026 0 0,-76 76-12 0 0,113-134-1005 0 0,1-1 1 0 0,-1 1 0 0 0,1-1-1 0 0,-1 0 1 0 0,1 1-1 0 0,-1-1 1 0 0,1 1-1 0 0,-1-1 1 0 0,1 1-1 0 0,-1 0 1 0 0,1-1-1 0 0,0 1 1 0 0,-1-1-1 0 0,1 1 1 0 0,0 0-1 0 0,0-1 1 0 0,0 1-1 0 0,-1 0 1 0 0,1-1-1 0 0,0 1 1 0 0,0 0-1 0 0,0-1 1 0 0,0 1-1 0 0,0 0 1 0 0,0 0-1 0 0,0-1 1 0 0,0 1-1 0 0,0 0 1 0 0,1-1 0 0 0,-1 1-1 0 0,0 0 1 0 0,0-1-1 0 0,1 1 1 0 0,-1-1-1 0 0,0 1 1 0 0,1 0-1 0 0,-1-1 1 0 0,0 1-1 0 0,1-1 1 0 0,-1 1-1 0 0,1-1 1 0 0,-1 1-1 0 0,1-1 1 0 0,-1 1-1 0 0,1-1 1 0 0,-1 1-1 0 0,1-1 1 0 0,0 0-1 0 0,-1 1 1 0 0,1-1-1 0 0,0 0-9 0 0,40 2 307 0 0,-25-3-133 0 0,112-13-756 0 0,-87 1-3494 0 0,-3-4-5189 0 0,-30 13 5153 0 0</inkml:trace>
  <inkml:trace contextRef="#ctx0" brushRef="#br0" timeOffset="55577.557">3028 1987 5257 0 0,'0'0'1303'0'0,"0"0"-737"0"0,0 0-92 0 0,0 0 410 0 0,0 0 474 0 0,0 0 189 0 0,0 0-137 0 0,0 0-286 0 0,0 0-276 0 0,0 0-202 0 0,0 0-156 0 0,32-4-88 0 0,103-15-17 0 0,-4-6 518 0 0,74-11-1971 0 0,-176 31-30 0 0,2 0-2392 0 0,-9 4-6223 0 0,-20 1 7485 0 0</inkml:trace>
  <inkml:trace contextRef="#ctx0" brushRef="#br0" timeOffset="55832.926">3046 2241 4713 0 0,'0'0'904'0'0,"0"0"64"0"0,0 0 433 0 0,0 0-1 0 0,0 0-72 0 0,0 0-327 0 0,0 0-305 0 0,0 0-216 0 0,208 12-200 0 0,-174-20-120 0 0,1 1-72 0 0,3-1-80 0 0,3 1-160 0 0,-5 0-424 0 0,7-1-945 0 0,-10 5-1847 0 0,-15-5-3858 0 0</inkml:trace>
  <inkml:trace contextRef="#ctx0" brushRef="#br0" timeOffset="63432.041">4099 1450 12227 0 0,'0'0'1244'0'0,"0"0"-412"0"0,0 0-116 0 0,0 0 144 0 0,0 0 137 0 0,0 0-45 0 0,0 0-217 0 0,0 0-261 0 0,0 0-144 0 0,0 0-41 0 0,0 0 19 0 0,6 8 34 0 0,70 161 1229 0 0,-41 31-1789 0 0,-32-113-4061 0 0,1-80 1790 0 0,-3-7-1587 0 0,0 0-3818 0 0,-1 0 4973 0 0</inkml:trace>
  <inkml:trace contextRef="#ctx0" brushRef="#br0" timeOffset="63679.68">3906 1877 1608 0 0,'0'0'1995'0'0,"0"0"-472"0"0,0 0-78 0 0,0 0 218 0 0,0 0 129 0 0,0 0-75 0 0,0 0-224 0 0,0 0-337 0 0,0 0-302 0 0,0 0-226 0 0,37 2-156 0 0,115 7-109 0 0,-45-13 166 0 0,-20-1-346 0 0,84-2-249 0 0,-57 5-8364 0 0,-87 2 328 0 0,-22 3 7279 0 0</inkml:trace>
  <inkml:trace contextRef="#ctx0" brushRef="#br0" timeOffset="64023.27">4004 2142 3609 0 0,'0'0'1304'0'0,"0"0"-132"0"0,0 0 126 0 0,0 0 261 0 0,0 0 101 0 0,0 0-149 0 0,0 0-240 0 0,0 0-248 0 0,0 0-193 0 0,0 0-69 0 0,0 0-30 0 0,0 0-18 0 0,0 0-15 0 0,24 3-42 0 0,76 9-49 0 0,39-23 1399 0 0,-122 10-1835 0 0,53 10 327 0 0,-69-6-484 0 0,-1 1-1 0 0,1 0 1 0 0,-1 0-1 0 0,0-1 1 0 0,-1 1-1 0 0,1 0 1 0 0,-1-1-1 0 0,1 1 1 0 0,-1 0-1 0 0,0-1 1 0 0,0 1-1 0 0,-1-1 1 0 0,1 1-1 0 0,-1-1 1 0 0,0 0-1 0 0,0 0 1 0 0,0 0-1 0 0,0 0 1 0 0,0 0-1 0 0,-1 0 1 0 0,1 0-1 0 0,-1-1 1 0 0,0 1-1 0 0,-3 1-13 0 0,-151 141 608 0 0,157-145-603 0 0,-1 0-1 0 0,0 0 0 0 0,0 1 0 0 0,1-1 1 0 0,-1 0-1 0 0,0 1 0 0 0,1-1 1 0 0,-1 1-1 0 0,0-1 0 0 0,1 1 1 0 0,-1-1-1 0 0,1 1 0 0 0,-1-1 1 0 0,1 1-1 0 0,-1 0 0 0 0,1-1 0 0 0,-1 1 1 0 0,1 0-1 0 0,-1-1 0 0 0,1 1 1 0 0,0 0-1 0 0,0 0 0 0 0,-1-1 1 0 0,1 1-1 0 0,0 0 0 0 0,0 0 0 0 0,0-1 1 0 0,0 1-1 0 0,0 0 0 0 0,0 0 1 0 0,0 0-1 0 0,0-1 0 0 0,0 1 1 0 0,0 0-1 0 0,0 0 0 0 0,1-1 1 0 0,-1 1-1 0 0,0 0 0 0 0,0 0 0 0 0,1-1 1 0 0,-1 1-1 0 0,1 0 0 0 0,-1-1 1 0 0,0 1-1 0 0,1 0 0 0 0,-1-1 1 0 0,1 1-1 0 0,0-1 0 0 0,-1 1 0 0 0,1-1 1 0 0,-1 1-1 0 0,1-1 0 0 0,0 1 1 0 0,-1-1-1 0 0,1 0 0 0 0,0 1 1 0 0,0-1-1 0 0,-1 0 0 0 0,1 1 1 0 0,0-1-1 0 0,0 0 0 0 0,-1 0 0 0 0,1 0 1 0 0,0 0-1 0 0,0 0 0 0 0,0 0-4 0 0,146-15-250 0 0,-44-17-2022 0 0,-39 7-7487 0 0,-49 20-1086 0 0</inkml:trace>
  <inkml:trace contextRef="#ctx0" brushRef="#br0" timeOffset="64366.86">5088 1616 3713 0 0,'0'0'1487'0'0,"0"0"-87"0"0,0 0 239 0 0,0 0 418 0 0,0 0 158 0 0,0 0-212 0 0,0 0-388 0 0,0 0-439 0 0,0 0-280 0 0,0 0-170 0 0,0 0-118 0 0,0 0-59 0 0,3 27-82 0 0,9 88-78 0 0,6 113 1005 0 0,-13-186-1634 0 0,9 73-14 0 0,-11-39-4577 0 0,-3-76 3633 0 0,0 0-53 0 0,0 0-104 0 0,-5-9-6306 0 0,-5-2 3756 0 0,1 2 2289 0 0,4 2 1593 0 0</inkml:trace>
  <inkml:trace contextRef="#ctx0" brushRef="#br0" timeOffset="64615.898">4712 1663 8338 0 0,'0'0'1304'0'0,"0"0"-304"0"0,0 0 58 0 0,0 0 329 0 0,0 0 101 0 0,0 0-232 0 0,0 0-271 0 0,0 0-231 0 0,0 0-85 0 0,33 2-39 0 0,105 6-34 0 0,-99-7-90 0 0,-1-2 0 0 0,0-1-1 0 0,1-2 1 0 0,32-8-506 0 0,23-2 545 0 0,157-26-1503 0 0,-221 32-2764 0 0,-29 8 1423 0 0,-2 2-3535 0 0,-2 4 349 0 0,-2-2 1750 0 0</inkml:trace>
  <inkml:trace contextRef="#ctx0" brushRef="#br0" timeOffset="64849.154">4757 2322 10498 0 0,'0'0'1539'0'0,"0"0"-224"0"0,0 0 47 0 0,0 0 103 0 0,0 0-32 0 0,0 0-142 0 0,0 0-218 0 0,33-2-242 0 0,108-10-191 0 0,-26-15 243 0 0,78-31-60 0 0,-83 31-954 0 0,-24 6-3530 0 0,-29 6-4780 0 0,-45 11 3214 0 0,-1-3-466 0 0</inkml:trace>
  <inkml:trace contextRef="#ctx0" brushRef="#br0" timeOffset="65453.292">5646 2039 2008 0 0,'0'0'4241'0'0,"0"0"-2219"0"0,0 0-695 0 0,0 0 39 0 0,0 0-18 0 0,0 0-216 0 0,0 0-261 0 0,0 0-193 0 0,0 0-113 0 0,0 0-49 0 0,0 0-62 0 0,0 0-101 0 0,-26 35-80 0 0,-78 110-93 0 0,19-2-5 0 0,39-65-530 0 0,65-96 1031 0 0,26-44 684 0 0,123-142-452 0 0,-144 179-915 0 0,-12 13-53 0 0,0 0 0 0 0,1 0 0 0 0,0 1 1 0 0,0 1-1 0 0,1 0 0 0 0,0 1 0 0 0,14-6 60 0 0,-28 14-26 0 0,1 0-1 0 0,0 1 0 0 0,-1-1 1 0 0,1 1-1 0 0,0-1 1 0 0,0 1-1 0 0,-1-1 0 0 0,1 1 1 0 0,0-1-1 0 0,0 1 1 0 0,-1 0-1 0 0,1 0 1 0 0,0-1-1 0 0,0 1 0 0 0,0 0 1 0 0,0 0-1 0 0,0 0 1 0 0,-1 0-1 0 0,1 0 0 0 0,0 0 1 0 0,0 0-1 0 0,0 0 1 0 0,0 0-1 0 0,0 0 0 0 0,-1 1 1 0 0,1-1-1 0 0,0 0 1 0 0,0 0-1 0 0,0 1 1 0 0,-1-1-1 0 0,1 1 0 0 0,0-1 1 0 0,0 1-1 0 0,-1-1 1 0 0,1 1-1 0 0,0-1 0 0 0,-1 1 1 0 0,1 0-1 0 0,-1-1 1 0 0,1 1-1 0 0,-1 0 0 0 0,1-1 1 0 0,-1 1-1 0 0,1 0 1 0 0,-1 0-1 0 0,0 0 1 0 0,1-1-1 0 0,-1 1 0 0 0,0 0 1 0 0,0 0-1 0 0,1 0 1 0 0,-1 0-1 0 0,0-1 0 0 0,0 1 1 0 0,0 0-1 0 0,0 0 1 0 0,0 0-1 0 0,0 0 0 0 0,-1 0 1 0 0,1 0-1 0 0,0-1 1 0 0,0 1-1 0 0,-1 0 1 0 0,1 0 26 0 0,-2 52-410 0 0,0-41 232 0 0,1 1-1 0 0,0-1 0 0 0,1 1 0 0 0,1 0 1 0 0,0-1-1 0 0,1 1 0 0 0,0-1 0 0 0,1 1 1 0 0,3 9 178 0 0,31 47 469 0 0,-50-77 4541 0 0,-17-3-3832 0 0,-6-3-1275 0 0,16 4 9 0 0,0 1 1 0 0,0 1 0 0 0,-1 1-1 0 0,0 0 1 0 0,-1 2-1 0 0,1 1 1 0 0,-1 0 0 0 0,-20 0 87 0 0,-104 0-6156 0 0,97 11-2915 0 0,35-3 2484 0 0</inkml:trace>
  <inkml:trace contextRef="#ctx0" brushRef="#br0" timeOffset="66506.954">6067 2282 0 0 0,'0'0'811'0'0,"0"0"352"0"0,0 0 470 0 0,0 0 343 0 0,0 0 40 0 0,0 0-213 0 0,0 0-264 0 0,0 0-184 0 0,0 0-119 0 0,32-7-98 0 0,102-22-126 0 0,-51-6 575 0 0,-54 17-1077 0 0,-1-1 1 0 0,-1-2-1 0 0,0-1 0 0 0,-2-1 1 0 0,-1-1-1 0 0,16-20-510 0 0,-36 38 77 0 0,1 0 0 0 0,-1 0 1 0 0,0 0-1 0 0,-1-1 0 0 0,0 1 0 0 0,0-1 1 0 0,0 0-1 0 0,-1 0 0 0 0,1 0 0 0 0,-2 0 1 0 0,1 0-1 0 0,-1 0 0 0 0,0-1 0 0 0,0-5-77 0 0,-1 10-24 0 0,0 0 0 0 0,-1 0 0 0 0,1 0 0 0 0,0 0 0 0 0,-1-1-1 0 0,0 1 1 0 0,0 1 0 0 0,0-1 0 0 0,0 0 0 0 0,0 0 0 0 0,0 0 0 0 0,-1 0-1 0 0,0 1 1 0 0,1-1 0 0 0,-1 1 0 0 0,0-1 0 0 0,0 1 0 0 0,0 0-1 0 0,0 0 1 0 0,-1 0 0 0 0,1 0 0 0 0,-1 0 0 0 0,1 0 0 0 0,-1 1 0 0 0,0-1-1 0 0,1 1 1 0 0,-1-1 0 0 0,0 1 0 0 0,0 0 0 0 0,0 1 0 0 0,0-1 0 0 0,0 0-1 0 0,0 1 1 0 0,0-1 0 0 0,-1 1 24 0 0,-4 2-181 0 0,0-1-1 0 0,1 2 1 0 0,0-1 0 0 0,-1 1 0 0 0,1 0-1 0 0,0 0 1 0 0,0 1 0 0 0,0 0-1 0 0,1 0 1 0 0,0 1 0 0 0,0 0-1 0 0,0 0 1 0 0,0 0 0 0 0,1 1-1 0 0,-1 0 1 0 0,1 0 0 0 0,1 0-1 0 0,-1 1 1 0 0,1-1 0 0 0,1 1 0 0 0,-4 6 181 0 0,2-6-94 0 0,0-1 0 0 0,0 1 0 0 0,0 0 0 0 0,1 0 0 0 0,0 0 0 0 0,1 0 0 0 0,-1 1 1 0 0,1 0-1 0 0,1 0 0 0 0,0 0 0 0 0,0 0 0 0 0,0 0 0 0 0,1 0 0 0 0,0 0 0 0 0,1 0 1 0 0,0 1-1 0 0,0-1 0 0 0,0 0 0 0 0,1 0 0 0 0,1 0 0 0 0,-1 0 0 0 0,1 0 0 0 0,1 0 1 0 0,-1 0-1 0 0,2 0 0 0 0,-1-1 0 0 0,1 1 0 0 0,1 2 94 0 0,2-4 158 0 0,0-1-1 0 0,0 1 1 0 0,1-1-1 0 0,-1 0 1 0 0,1-1-1 0 0,0 1 1 0 0,1-2-1 0 0,-1 1 1 0 0,0-1-1 0 0,1 0 1 0 0,0-1 0 0 0,0 0-1 0 0,0-1 1 0 0,0 0-1 0 0,0 0 1 0 0,0-1-1 0 0,0 0 1 0 0,0 0-1 0 0,0-1 1 0 0,0 0-1 0 0,0-1 1 0 0,0 0-1 0 0,5-2-157 0 0,6-2 389 0 0,0-1 0 0 0,-1 0 0 0 0,0-2 0 0 0,-1 0 0 0 0,1-2-1 0 0,-2 0 1 0 0,0 0 0 0 0,0-2 0 0 0,14-13-389 0 0,-14 12 40 0 0,-1-1 0 0 0,-1 0 1 0 0,-1-1-1 0 0,0 0 0 0 0,-1-1 0 0 0,0-1 0 0 0,-2 0 1 0 0,0-1-1 0 0,-1 0 0 0 0,-1 0 0 0 0,-1-1 1 0 0,6-20-41 0 0,-13 39-47 0 0,-1 0 1 0 0,1 0-1 0 0,-1 0 1 0 0,1-1-1 0 0,-1 1 1 0 0,1 0-1 0 0,-1 0 1 0 0,0-1-1 0 0,0 1 0 0 0,1 0 1 0 0,-1-1-1 0 0,0 1 1 0 0,0 0-1 0 0,0-1 1 0 0,-1 1-1 0 0,1 0 1 0 0,0-1-1 0 0,0 1 1 0 0,-1 0-1 0 0,1 0 1 0 0,-1-1-1 0 0,1 1 1 0 0,-1 0-1 0 0,1 0 1 0 0,-1 0-1 0 0,0 0 1 0 0,0-1-1 0 0,1 1 1 0 0,-1 0-1 0 0,0 0 1 0 0,0 1-1 0 0,0-1 1 0 0,0 0-1 0 0,0 0 1 0 0,0 0-1 0 0,0 1 0 0 0,-1-1 1 0 0,1 0-1 0 0,0 1 1 0 0,0-1-1 0 0,-1 1 1 0 0,1 0-1 0 0,0-1 1 0 0,0 1-1 0 0,-1 0 1 0 0,1 0-1 0 0,0 0 1 0 0,-1 0-1 0 0,1 0 1 0 0,0 0-1 0 0,-1 0 1 0 0,1 0-1 0 0,0 0 1 0 0,-1 1-1 0 0,1-1 1 0 0,0 0-1 0 0,0 1 1 0 0,-1-1-1 0 0,1 1 47 0 0,-9 5-369 0 0,1 1 1 0 0,1 0-1 0 0,-1 0 1 0 0,1 1-1 0 0,1 0 0 0 0,-1 0 1 0 0,1 1-1 0 0,1 0 1 0 0,-1 0-1 0 0,2 0 0 0 0,-1 1 1 0 0,1 0-1 0 0,1 0 0 0 0,0 0 1 0 0,-1 5 368 0 0,3-12 8 0 0,0 0 0 0 0,1 0 0 0 0,0 1 1 0 0,0-1-1 0 0,0 0 0 0 0,0 1 0 0 0,0-1 0 0 0,1 1 1 0 0,-1-1-1 0 0,1 1 0 0 0,0-1 0 0 0,0 1 0 0 0,0-1 1 0 0,1 0-1 0 0,-1 1 0 0 0,1-1 0 0 0,0 1 0 0 0,0-1 0 0 0,0 0 1 0 0,0 1-1 0 0,1-1 0 0 0,-1 0 0 0 0,1 0 0 0 0,0 0 1 0 0,0 0-1 0 0,0 0 0 0 0,0-1 0 0 0,0 1 0 0 0,1 0 0 0 0,-1-1 1 0 0,1 0-1 0 0,-1 0 0 0 0,1 1 0 0 0,0-2 0 0 0,0 1 1 0 0,1 0-9 0 0,11 4 341 0 0,1 0 0 0 0,-1-1 1 0 0,1-1-1 0 0,1 0 1 0 0,-1-2-1 0 0,1 1 0 0 0,-1-2 1 0 0,1-1-1 0 0,-1 0 1 0 0,1 0-1 0 0,-1-2 0 0 0,1 0 1 0 0,-1-1-1 0 0,0-1 1 0 0,0 0-1 0 0,0-1 1 0 0,0-1-1 0 0,-1 0 0 0 0,0-2 1 0 0,0 1-1 0 0,-1-2 1 0 0,0 0-1 0 0,0 0 0 0 0,1-4-341 0 0,2 0 58 0 0,-1-1 0 0 0,-1-1-1 0 0,-1-1 1 0 0,0 0 0 0 0,-1 0 0 0 0,0-2-1 0 0,-2 1 1 0 0,0-1 0 0 0,-1-1-1 0 0,-1 0 1 0 0,2-5-58 0 0,-4-57-359 0 0,-7 79 335 0 0,-1 0-1 0 0,1 0 0 0 0,-1 0 0 0 0,1 0 0 0 0,-1 0 1 0 0,0 0-1 0 0,0 1 0 0 0,0-1 0 0 0,0 0 0 0 0,0 0 0 0 0,0 1 1 0 0,0-1-1 0 0,-1 0 0 0 0,1 1 0 0 0,-1-1 0 0 0,1 1 1 0 0,-1 0-1 0 0,1-1 0 0 0,-1 1 0 0 0,0 0 0 0 0,0 0 0 0 0,1 0 1 0 0,-1 0-1 0 0,0 0 0 0 0,0 1 0 0 0,0-1 0 0 0,0 1 0 0 0,0-1 1 0 0,0 1-1 0 0,0 0 0 0 0,0-1 0 0 0,0 1 0 0 0,0 0 1 0 0,0 0-1 0 0,0 1 0 0 0,-2-1 25 0 0,-4 4-53 0 0,0 0 1 0 0,0 1 0 0 0,1-1-1 0 0,-1 1 1 0 0,1 1-1 0 0,1 0 1 0 0,-1 0-1 0 0,1 0 1 0 0,0 0 0 0 0,0 1-1 0 0,1 0 1 0 0,0 1-1 0 0,0-1 1 0 0,0 1-1 0 0,1 0 1 0 0,1 0 0 0 0,-1 0-1 0 0,1 0 1 0 0,-1 7 52 0 0,0-7-38 0 0,0-1 0 0 0,1 1 0 0 0,0-1 0 0 0,1 1 0 0 0,0 0 0 0 0,0 0 0 0 0,0 0 1 0 0,1 0-1 0 0,1 0 0 0 0,-1 0 0 0 0,1 0 0 0 0,0 1 0 0 0,1-1 0 0 0,0 0 0 0 0,1 0 1 0 0,-1 0-1 0 0,1 0 0 0 0,1 0 0 0 0,-1-1 0 0 0,2 1 0 0 0,-1-1 0 0 0,1 1 0 0 0,0-1 0 0 0,0 0 1 0 0,1-1-1 0 0,0 1 0 0 0,2 1 38 0 0,4 3-102 0 0,0-2 0 0 0,1 0-1 0 0,0 0 1 0 0,1-1 0 0 0,-1-1 0 0 0,1 0 0 0 0,1 0 0 0 0,0-2 0 0 0,-1 1 0 0 0,2-2-1 0 0,-1 0 1 0 0,3 0 102 0 0,66-2-7888 0 0,-70-5 3083 0 0,-7 0-591 0 0</inkml:trace>
  <inkml:trace contextRef="#ctx0" brushRef="#br0" timeOffset="68303.364">7549 2054 0 0 0,'0'0'585'0'0,"0"0"949"0"0,0 0 323 0 0,0 0 142 0 0,0 0 22 0 0,0 0-158 0 0,0 0-254 0 0,0 0-232 0 0,0 0-184 0 0,0 0-162 0 0,0 0-107 0 0,0 0-113 0 0,0 0-134 0 0,27-8 1047 0 0,42-7-1434 0 0,-33 13-392 0 0,-3 1-511 0 0,-33 30 13 0 0,-80 70 1196 0 0,67-82-377 0 0,11-14-157 0 0,-1 0 1 0 0,1 0-1 0 0,0-1 0 0 0,0 1 0 0 0,0 1 0 0 0,0-1 0 0 0,1 0 0 0 0,-1 0 0 0 0,1 1 0 0 0,0-1 0 0 0,0 1 1 0 0,0-1-1 0 0,0 1 0 0 0,1-1 0 0 0,-1 1 0 0 0,1 0 0 0 0,0 2-62 0 0,0-4 12 0 0,1 0 0 0 0,-1 0 0 0 0,1 0 0 0 0,-1 0 0 0 0,1 0-1 0 0,0-1 1 0 0,-1 1 0 0 0,1 0 0 0 0,0 0 0 0 0,0 0 0 0 0,1-1 0 0 0,-1 1 0 0 0,0-1 0 0 0,1 1 0 0 0,-1-1 0 0 0,0 1 0 0 0,1-1 0 0 0,0 0-1 0 0,-1 0 1 0 0,1 1 0 0 0,0-1 0 0 0,-1 0 0 0 0,1-1 0 0 0,0 1 0 0 0,0 0 0 0 0,0 0 0 0 0,0-1 0 0 0,0 1 0 0 0,0-1 0 0 0,0 0-1 0 0,0 0 1 0 0,0 0 0 0 0,0 0 0 0 0,0 0 0 0 0,0 0 0 0 0,2 0-12 0 0,76-16 36 0 0,-59 5-344 0 0,30-22-5110 0 0,-34 14-3256 0 0,-13 12 2558 0 0</inkml:trace>
  <inkml:trace contextRef="#ctx0" brushRef="#br0" timeOffset="68768.774">7413 1292 3881 0 0,'0'0'2116'0'0,"0"0"-359"0"0,0 0-38 0 0,0 0 90 0 0,0 0-64 0 0,0 0-290 0 0,0 0-338 0 0,0 0-288 0 0,0 0-155 0 0,0 0-54 0 0,0 0-50 0 0,0 0-49 0 0,20-4-45 0 0,128-18 614 0 0,-2 22-263 0 0,-144 0-828 0 0,-1 0 1 0 0,1 0-1 0 0,0 0 1 0 0,-1 0-1 0 0,1 0 1 0 0,0 1-1 0 0,-1-1 1 0 0,1 0-1 0 0,0 1 1 0 0,-1-1-1 0 0,1 1 1 0 0,-1 0-1 0 0,1-1 1 0 0,-1 1-1 0 0,1 0 1 0 0,-1 0-1 0 0,1 0 1 0 0,-1 0-1 0 0,0 0 1 0 0,0 0-1 0 0,1 1 1 0 0,-1-1-1 0 0,0 0 1 0 0,0 1-1 0 0,0-1 1 0 0,0 0-1 0 0,0 1 1 0 0,-1-1-1 0 0,1 1 1 0 0,0 0-1 0 0,-1-1 1 0 0,1 1-1 0 0,-1-1 1 0 0,0 1-1 0 0,1 0 1 0 0,-1-1-1 0 0,0 1 1 0 0,0 0-1 0 0,0 0 1 0 0,0-1-1 0 0,0 1 1 0 0,-1 0-1 0 0,1-1 1 0 0,0 1-1 0 0,-1 0 1 0 0,1-1-1 0 0,-1 1 1 0 0,0-1-1 0 0,1 1 1 0 0,-1-1-1 0 0,0 1 1 0 0,0-1-1 0 0,0 1 1 0 0,0-1-1 0 0,0 0 1 0 0,-1 1 0 0 0,-114 130 171 0 0,115-130-164 0 0,-1 0 0 0 0,1 0 0 0 0,-1-1 0 0 0,1 1 1 0 0,0 0-1 0 0,0 1 0 0 0,-1-1 0 0 0,2 0 1 0 0,-1 0-1 0 0,0 0 0 0 0,0 1 0 0 0,1-1 0 0 0,-1 0 1 0 0,1 1-1 0 0,0-1 0 0 0,-1 0 0 0 0,1 1 0 0 0,0-1 1 0 0,1 0-1 0 0,-1 1 0 0 0,0-1 0 0 0,1 1 1 0 0,-1-1-1 0 0,1 0 0 0 0,0 0 0 0 0,-1 1 0 0 0,1-1 1 0 0,0 0-1 0 0,1 0 0 0 0,-1 0 0 0 0,0 0 1 0 0,1 0-1 0 0,-1 0 0 0 0,1 0 0 0 0,-1-1 0 0 0,1 1 1 0 0,0 0-1 0 0,0-1 0 0 0,-1 0 0 0 0,1 1 1 0 0,0-1-1 0 0,1 0 0 0 0,-1 0 0 0 0,0 0 0 0 0,0 0 1 0 0,1 0-8 0 0,22 4 38 0 0,0-1 0 0 0,0-1 1 0 0,0-1-1 0 0,0-1 0 0 0,0-1 1 0 0,0-1-1 0 0,0-2 0 0 0,2-1-38 0 0,-9 1-921 0 0,-5 1-1237 0 0,-2 1-4207 0 0,-8 1-4522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1:15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89 174 2208 0 0,'0'0'1712'0'0,"0"0"-165"0"0,0 0 113 0 0,0 0 163 0 0,0 0 45 0 0,0 0-163 0 0,0 0-277 0 0,0 0-292 0 0,0 0-226 0 0,0 0-183 0 0,0 0-145 0 0,-9 0 779 0 0,113 2 2306 0 0,0-1-3149 0 0,101-41-305 0 0,-103 9-1371 0 0,-65 18-2017 0 0,-34 13 2958 0 0,-2 0-3277 0 0,1 0-6533 0 0,-2 0 5033 0 0</inkml:trace>
  <inkml:trace contextRef="#ctx0" brushRef="#br0" timeOffset="248.584">1 457 8762 0 0,'0'0'1591'0'0,"0"0"-483"0"0,0 0-340 0 0,0 0 16 0 0,0 0 179 0 0,0 0 155 0 0,0 0 11 0 0,0 0-130 0 0,0 0-138 0 0,0 0-147 0 0,35-4-138 0 0,112-14-131 0 0,161-4-304 0 0,-274 25-1399 0 0,-16 6-4595 0 0,-17-3-2271 0 0,-1-6 3400 0 0</inkml:trace>
  <inkml:trace contextRef="#ctx0" brushRef="#br0" timeOffset="654.78">216 1 10242 0 0,'0'0'1485'0'0,"0"0"-117"0"0,0 0-51 0 0,0 0-54 0 0,0 0-150 0 0,0 0-264 0 0,0 0-274 0 0,0 0-224 0 0,0 0-110 0 0,0 0-2 0 0,0 0 65 0 0,0 0 47 0 0,7 3 31 0 0,185 53 1267 0 0,-179-53-1648 0 0,-1 1 1 0 0,0 1-1 0 0,0 0 1 0 0,0 1-1 0 0,-1 0 1 0 0,0 1 0 0 0,0 0-1 0 0,0 1 1 0 0,-1 0-1 0 0,-1 1 1 0 0,1 0-1 0 0,0 2-1 0 0,-4-5-11 0 0,-1 1 0 0 0,-1-1-1 0 0,1 1 1 0 0,-1 0-1 0 0,0 1 1 0 0,0-1 0 0 0,-1 1-1 0 0,0-1 1 0 0,-1 1-1 0 0,1 0 1 0 0,-2 0 0 0 0,1 0-1 0 0,-1 3 12 0 0,1-1 28 0 0,-1-1-1 0 0,-1 1 1 0 0,0-1-1 0 0,0 1 1 0 0,-1-1-1 0 0,0 1 1 0 0,0-1-1 0 0,-1 1 1 0 0,-1-1-1 0 0,1 0 0 0 0,-1 0 1 0 0,-1 0-1 0 0,0 0 1 0 0,0-1-1 0 0,-4 5-27 0 0,-16 22 113 0 0,-3-2 0 0 0,0-1-1 0 0,-3-1 1 0 0,0-1 0 0 0,-2-2 0 0 0,-20 13-113 0 0,-98 71-1185 0 0,150-112 349 0 0,-3 2 1442 0 0,2-1-3641 0 0,1 0-4517 0 0,0-1-3134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1:1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1334 0 0 0,'0'0'168'0'0,"0"0"580"0"0,0 0 300 0 0,0 0 119 0 0,0 0 18 0 0,0 0-81 0 0,0 0-159 0 0,0 0-164 0 0,0 0-143 0 0,0 0-111 0 0,0 0-100 0 0,0 0-58 0 0,0 0-37 0 0,0 0-17 0 0,31 7 2394 0 0,-25-7-2591 0 0,0-1 0 0 0,0 0 0 0 0,1 0 0 0 0,-1 0 1 0 0,0-1-1 0 0,0 0 0 0 0,0 0 0 0 0,-1 0 0 0 0,1-1 1 0 0,0 0-1 0 0,-1 0 0 0 0,0-1 0 0 0,1 1 0 0 0,-1-1 1 0 0,-1 0-1 0 0,5-4-118 0 0,40-39 72 0 0,-1-3 0 0 0,-3-1 0 0 0,-2-2 1 0 0,-2-2-1 0 0,-3-2 0 0 0,0-5-72 0 0,-25 42-27 0 0,-7 12-11 0 0,0-1 0 0 0,0-1-1 0 0,-1 1 1 0 0,0-1 0 0 0,-1 0 0 0 0,0 0-1 0 0,0 0 1 0 0,-1-1 0 0 0,0 1 0 0 0,0-10 38 0 0,-37 33-1230 0 0,11 11 1156 0 0,1 2 0 0 0,1 0-1 0 0,1 2 1 0 0,2 0 0 0 0,1 1-1 0 0,1 0 1 0 0,1 2 0 0 0,-5 17 74 0 0,11-28-13 0 0,-2 1 83 0 0,1 2 1 0 0,2-1-1 0 0,0 1 0 0 0,1 1 0 0 0,1-1 0 0 0,2 1 0 0 0,0 0 1 0 0,2 0-1 0 0,0 0 0 0 0,2 1-70 0 0,0-20 30 0 0,0-1 1 0 0,1 0-1 0 0,0 0 1 0 0,0 1-1 0 0,0-1 1 0 0,0 0-1 0 0,1 0 1 0 0,0 0-1 0 0,0 0 1 0 0,0 0-1 0 0,0-1 1 0 0,0 1-1 0 0,1 0 1 0 0,-1-1-1 0 0,1 0 1 0 0,0 0-1 0 0,0 0 0 0 0,1 0 1 0 0,-1 0-1 0 0,1 0 1 0 0,-1-1-1 0 0,1 0 1 0 0,0 0-1 0 0,-1 0 1 0 0,1 0-1 0 0,0 0 1 0 0,1-1-1 0 0,-1 0 1 0 0,0 0-1 0 0,2 1-30 0 0,6 0 123 0 0,-1 0-1 0 0,1 0 0 0 0,0-1 1 0 0,-1-1-1 0 0,1 0 0 0 0,0-1 1 0 0,0 0-1 0 0,-1 0 0 0 0,1-1 1 0 0,10-4-123 0 0,18-10 235 0 0,-2-3 1 0 0,0 0-1 0 0,-1-3 1 0 0,-1-1 0 0 0,-1-2-1 0 0,-1-1 1 0 0,-1-1-1 0 0,-1-2 1 0 0,18-24-236 0 0,-31 37 26 0 0,-1-1 0 0 0,0 0 0 0 0,-1-1 0 0 0,-2-1 1 0 0,1-1-1 0 0,-2 0 0 0 0,-1-1 0 0 0,-1-1 0 0 0,0 0 0 0 0,-2 0 0 0 0,0-1 0 0 0,-2 0 0 0 0,-1-1 0 0 0,0 0 0 0 0,-2 0 0 0 0,1-12-26 0 0,-6 35-3 0 0,1 0-1 0 0,-1 0 0 0 0,0-1 0 0 0,0 1 0 0 0,0 0 0 0 0,0 0 0 0 0,0 0 0 0 0,0 0 0 0 0,0 0 0 0 0,0-1 0 0 0,0 1 0 0 0,0 0 0 0 0,-1 0 0 0 0,1 0 0 0 0,0 0 0 0 0,-1 0 0 0 0,1 0 0 0 0,-1 0 0 0 0,1 0 0 0 0,-1 0 1 0 0,0 0-1 0 0,1 0 0 0 0,-1 0 0 0 0,0 0 0 0 0,0 0 0 0 0,0 0 0 0 0,1 1 0 0 0,-1-1 0 0 0,0 0 0 0 0,0 1 0 0 0,0-1 0 0 0,0 0 0 0 0,0 1 0 0 0,0-1 0 0 0,-1 1 0 0 0,1 0 0 0 0,0-1 0 0 0,0 1 0 0 0,0 0 0 0 0,0 0 1 0 0,0 0-1 0 0,-1 0 0 0 0,1 0 0 0 0,0 0 0 0 0,0 0 0 0 0,0 0 0 0 0,0 0 0 0 0,-1 0 0 0 0,1 1 0 0 0,0-1 0 0 0,0 0 0 0 0,0 1 0 0 0,0 0 4 0 0,-55 36-693 0 0,37-14 619 0 0,0 1 0 0 0,1 0 0 0 0,1 1 0 0 0,2 1 0 0 0,0 1 0 0 0,2 0 0 0 0,1 1 0 0 0,1 0 0 0 0,2 1 1 0 0,0 0-1 0 0,2 1 0 0 0,0 8 74 0 0,5-34-14 0 0,1 1 0 0 0,-1 0 0 0 0,1 0 0 0 0,0 0 0 0 0,0 0 0 0 0,1 0 0 0 0,0 0 0 0 0,-1 0 0 0 0,2 0 0 0 0,-1 1 0 0 0,0-1 0 0 0,1 0 0 0 0,0 0 0 0 0,1 0 0 0 0,-1-1 0 0 0,1 1 0 0 0,-1 0 0 0 0,2 0 0 0 0,-1-1 0 0 0,0 1 0 0 0,1-1 1 0 0,0 0-1 0 0,0 0 0 0 0,0 0 0 0 0,0 0 0 0 0,1 0 0 0 0,0-1 0 0 0,-1 1 0 0 0,1-1 0 0 0,1 0 0 0 0,-1 0 0 0 0,0-1 0 0 0,1 1 0 0 0,-1-1 0 0 0,1 0 0 0 0,1 0 14 0 0,13-2 82 0 0,0-2 1 0 0,0 0-1 0 0,0-2 1 0 0,-1 0-1 0 0,1 0 1 0 0,-1-2-1 0 0,0 0 0 0 0,0-2 1 0 0,-1 0-1 0 0,0 0 1 0 0,-1-2-1 0 0,1 0 0 0 0,-2-1 1 0 0,0 0-1 0 0,0-1 1 0 0,-1-1-1 0 0,0-1 1 0 0,-1 0-1 0 0,-1 0 0 0 0,2-5-82 0 0,11-6 7 0 0,-2-2-1 0 0,0-1 1 0 0,-2-1-1 0 0,-1-1 0 0 0,-2-1 1 0 0,-1 0-1 0 0,-1-1 1 0 0,-2-1-1 0 0,-1-1 1 0 0,-1 0-1 0 0,-1-5-6 0 0,-6-34 73 0 0,-6 72-72 0 0,0 0-1 0 0,1 0 0 0 0,-1 0 0 0 0,0 0 1 0 0,0 0-1 0 0,0 1 0 0 0,0-1 0 0 0,0 0 1 0 0,0 1-1 0 0,0-1 0 0 0,0 1 1 0 0,0-1-1 0 0,0 1 0 0 0,0-1 0 0 0,0 1 1 0 0,0 0-1 0 0,0-1 0 0 0,0 1 0 0 0,0 0 1 0 0,-1 0-1 0 0,1 0 0 0 0,0 0 0 0 0,0 0 1 0 0,0 0-1 0 0,0 0 0 0 0,-1 0 0 0 0,1 0 1 0 0,0 1-1 0 0,0-1 0 0 0,0 0 1 0 0,0 1-1 0 0,0-1 0 0 0,0 1 0 0 0,0-1 1 0 0,0 1-1 0 0,0 0 0 0 0,0-1 0 0 0,0 1 1 0 0,0 0-1 0 0,0 0 0 0 0,1 0 0 0 0,-1 0 1 0 0,0-1-1 0 0,0 1 0 0 0,1 0 0 0 0,-1 1 0 0 0,-19 22 73 0 0,1 0-1 0 0,2 1 1 0 0,0 0-1 0 0,2 2 1 0 0,1 0-1 0 0,1 0 1 0 0,1 1-1 0 0,2 1 1 0 0,-7 28-73 0 0,-12 97-799 0 0,29-147 617 0 0,0-1 1 0 0,1 1-1 0 0,0-1 0 0 0,0 0 1 0 0,0 1-1 0 0,0-1 0 0 0,1 0 1 0 0,0 0-1 0 0,1 0 0 0 0,-1 0 1 0 0,1 0-1 0 0,0-1 0 0 0,1 1 1 0 0,-1-1-1 0 0,1 0 0 0 0,0 0 1 0 0,0 0-1 0 0,1 0 0 0 0,-1-1 0 0 0,1 0 1 0 0,0 0-1 0 0,0 0 0 0 0,2 0 182 0 0,29 14-2812 0 0,-10-11-2032 0 0,-12-3-605 0 0</inkml:trace>
  <inkml:trace contextRef="#ctx0" brushRef="#br0" timeOffset="388.994">1454 1286 5921 0 0,'0'0'1379'0'0,"0"0"-94"0"0,0 0 83 0 0,0 0 87 0 0,0 0-118 0 0,0 0-187 0 0,0 0-172 0 0,0 0-157 0 0,0 0-136 0 0,0 0-146 0 0,32-14-168 0 0,96-43-151 0 0,-76 43-31 0 0,-51 14-177 0 0,0 0 0 0 0,0 0 0 0 0,0 0 0 0 0,0 0 0 0 0,0 0 0 0 0,0 0 0 0 0,0 0 0 0 0,0 1-1 0 0,0-1 1 0 0,0 0 0 0 0,0 0 0 0 0,0 1 0 0 0,-1-1 0 0 0,1 1 0 0 0,0-1 0 0 0,0 1 0 0 0,0-1-1 0 0,0 1 1 0 0,0-1 0 0 0,-1 1 0 0 0,1 0 0 0 0,0-1 0 0 0,-1 1 0 0 0,1 0 0 0 0,0 0-1 0 0,-1 0 1 0 0,1 0 0 0 0,-1-1 0 0 0,0 1 0 0 0,1 0 0 0 0,-1 0 0 0 0,1 0 0 0 0,-1 0 0 0 0,0 0-1 0 0,0 0 1 0 0,0 0 0 0 0,1 0 0 0 0,-1 0 0 0 0,0 0 0 0 0,0 0 0 0 0,-1 0 0 0 0,1 0 0 0 0,0 0-1 0 0,0 0 1 0 0,0 0 0 0 0,0 0 0 0 0,-1 0 0 0 0,1 0 0 0 0,-1 0 0 0 0,1 0-12 0 0,-26 51 484 0 0,-143 197 2126 0 0,169-248-2605 0 0,-1-1 0 0 0,0 1 0 0 0,1 0-1 0 0,-1 0 1 0 0,1 0 0 0 0,0 0 0 0 0,-1 0-1 0 0,1 0 1 0 0,0 0 0 0 0,0 0 0 0 0,-1 0-1 0 0,1 0 1 0 0,0 1 0 0 0,0-1 0 0 0,0 0-1 0 0,0 0 1 0 0,0 0 0 0 0,0 0 0 0 0,1 0 0 0 0,-1 0-1 0 0,0 0 1 0 0,0 0 0 0 0,1 0 0 0 0,-1 0-1 0 0,1 0 1 0 0,-1 0 0 0 0,1 0 0 0 0,-1 0-1 0 0,1 0 1 0 0,0-1 0 0 0,-1 1 0 0 0,1 0-1 0 0,0 0 1 0 0,0-1 0 0 0,-1 1 0 0 0,1 0-1 0 0,0-1 1 0 0,0 1 0 0 0,0-1 0 0 0,0 1 0 0 0,0-1-1 0 0,0 1 1 0 0,0-1 0 0 0,0 0 0 0 0,0 1-1 0 0,0-1 1 0 0,0 0 0 0 0,0 0 0 0 0,0 0-1 0 0,1 0-4 0 0,62 2-13 0 0,-57-3 48 0 0,19-3-106 0 0,1-1 0 0 0,-1-1-1 0 0,0-1 1 0 0,-1-2 0 0 0,0-1-1 0 0,0 0 1 0 0,-1-2-1 0 0,2-2 73 0 0,17-11-1372 0 0,-24 14-1899 0 0,-7 4-1541 0 0,-6 3-5814 0 0</inkml:trace>
  <inkml:trace contextRef="#ctx0" brushRef="#br0" timeOffset="785.965">2108 1150 8082 0 0,'0'0'1992'0'0,"0"0"-540"0"0,0 0-374 0 0,0 0-104 0 0,0 0 36 0 0,0 0-16 0 0,0 0-31 0 0,0 0-39 0 0,0 0-112 0 0,0 0-110 0 0,0 0-85 0 0,0 0-74 0 0,0 0-76 0 0,34-4-71 0 0,108-12-89 0 0,67-33 188 0 0,-101 18-564 0 0,80-23-4613 0 0,-151 41-111 0 0,-14 3-2581 0 0,-18 6 2484 0 0</inkml:trace>
  <inkml:trace contextRef="#ctx0" brushRef="#br0" timeOffset="1023.641">2231 1422 6185 0 0,'0'0'4756'0'0,"0"0"-2844"0"0,0 0-822 0 0,0 0 96 0 0,0 0 113 0 0,0 0 6 0 0,0 0-86 0 0,36 3-149 0 0,116 8-142 0 0,-39-20 326 0 0,-92 4-1017 0 0,65-15 170 0 0,154-33 674 0 0,-80 27-6589 0 0,-135 22-738 0 0,-7 0-4961 0 0</inkml:trace>
  <inkml:trace contextRef="#ctx0" brushRef="#br0" timeOffset="3974.994">4232 469 3049 0 0,'0'0'705'0'0,"0"0"-118"0"0,0 0 17 0 0,0 0 158 0 0,0 0 144 0 0,0 0 64 0 0,0 0-65 0 0,0 0-163 0 0,0 0-143 0 0,32-16-156 0 0,100-49-121 0 0,-55 36 26 0 0,1 25-210 0 0,-75 5-127 0 0,-1 1 1 0 0,0 0 0 0 0,1 0 0 0 0,-1 0 0 0 0,-1 1-1 0 0,1-1 1 0 0,0 0 0 0 0,0 1 0 0 0,-1-1-1 0 0,1 1 1 0 0,-1 0 0 0 0,0-1 0 0 0,0 1-1 0 0,0 0 1 0 0,0 0 0 0 0,0 0 0 0 0,-1 0-1 0 0,1-1 1 0 0,-1 1 0 0 0,0 0 0 0 0,0 0-1 0 0,0 0 1 0 0,0 0 0 0 0,0 0 0 0 0,-1 0-1 0 0,0 0 1 0 0,1 0 0 0 0,-1 0 0 0 0,0 0 0 0 0,0-1-1 0 0,0 1 1 0 0,-1 0 0 0 0,0 1-12 0 0,-11 25 127 0 0,-2-2 0 0 0,-1 1 0 0 0,-1-2 0 0 0,-1 0 0 0 0,-15 15-127 0 0,15-19 123 0 0,1 1 0 0 0,1 0-1 0 0,1 1 1 0 0,0 1 0 0 0,2 0 0 0 0,1 1 0 0 0,1 1-123 0 0,10-25 20 0 0,0 1 1 0 0,0-1-1 0 0,0 1 1 0 0,0-1-1 0 0,0 1 0 0 0,0-1 1 0 0,1 1-1 0 0,-1 0 1 0 0,1-1-1 0 0,0 1 1 0 0,0 0-1 0 0,0-1 0 0 0,0 1 1 0 0,0 0-1 0 0,0-1 1 0 0,1 1-1 0 0,0 0 1 0 0,-1-1-1 0 0,1 1 1 0 0,0-1-1 0 0,0 1 0 0 0,0-1 1 0 0,1 1-1 0 0,-1-1 1 0 0,0 0-1 0 0,1 1 1 0 0,0-1-1 0 0,-1 0 0 0 0,1 0 1 0 0,0 0-1 0 0,0-1 1 0 0,0 1-1 0 0,0 0 1 0 0,1-1-1 0 0,-1 1 1 0 0,0-1-1 0 0,1 0 0 0 0,-1 0 1 0 0,1 0-1 0 0,-1 0 1 0 0,1 0-1 0 0,-1 0 1 0 0,2-1-21 0 0,16 1 53 0 0,-1-1 0 0 0,0-1 1 0 0,1 0-1 0 0,-1-2 0 0 0,0 0 1 0 0,0-1-1 0 0,0-1 1 0 0,-1-1-1 0 0,0-1 0 0 0,0 0 1 0 0,0-2-1 0 0,-1 0 0 0 0,15-10-53 0 0,43-17-1163 0 0,-36 16-1455 0 0,-14 6-2708 0 0,-16 10-102 0 0</inkml:trace>
  <inkml:trace contextRef="#ctx0" brushRef="#br0" timeOffset="4250.698">5203 432 4897 0 0,'0'0'1467'0'0,"0"0"-117"0"0,0 0-22 0 0,0 0 15 0 0,0 0-98 0 0,0 0-212 0 0,0 0-285 0 0,0 0-235 0 0,0 0-137 0 0,0 0-50 0 0,0 0-23 0 0,0 0-53 0 0,0 0-52 0 0,-4 25-57 0 0,-11 79-45 0 0,11-12-73 0 0,26 36-1142 0 0,-18-109 450 0 0,5 17-3604 0 0,-1-14-3621 0 0,-6-21 6212 0 0</inkml:trace>
  <inkml:trace contextRef="#ctx0" brushRef="#br0" timeOffset="4524.126">4788 494 1472 0 0,'0'0'1703'0'0,"0"0"-660"0"0,0 0-52 0 0,0 0 249 0 0,0 0 199 0 0,0 0-21 0 0,0 0-139 0 0,0 0-187 0 0,36-3-174 0 0,115-11-145 0 0,-28-10 422 0 0,183-37-893 0 0,-306 61-314 0 0,37 1-2714 0 0,-24 15-5668 0 0,-12-12 4661 0 0</inkml:trace>
  <inkml:trace contextRef="#ctx0" brushRef="#br0" timeOffset="4952.046">5390 752 1552 0 0,'0'0'1143'0'0,"0"0"-397"0"0,0 0-91 0 0,0 0 174 0 0,0 0 151 0 0,0 0 19 0 0,0 0-55 0 0,0 0-110 0 0,0 0-175 0 0,0 0-169 0 0,0 0-120 0 0,0 0-86 0 0,0 0-4 0 0,27-4 13 0 0,83-13-7 0 0,-68 15 51 0 0,-39 16-96 0 0,-5-8-130 0 0,-63 71 583 0 0,56-68-668 0 0,6-7-6 0 0,1 0-1 0 0,-1 0 1 0 0,1 1-1 0 0,-1-1 1 0 0,1 1 0 0 0,0-1-1 0 0,0 1 1 0 0,0 0 0 0 0,0 0-1 0 0,0 0 1 0 0,1 0-1 0 0,-1 0 1 0 0,1 1 0 0 0,0-1-1 0 0,0 0 1 0 0,0 1 0 0 0,1-1-1 0 0,-1 0 1 0 0,1 1-1 0 0,-1 2-19 0 0,47 2 273 0 0,64-31 15 0 0,-37 5-7045 0 0,-63 15 880 0 0</inkml:trace>
  <inkml:trace contextRef="#ctx0" brushRef="#br0" timeOffset="5472.04">4260 1264 376 0 0,'0'0'1131'0'0,"0"0"-3"0"0,0 0 88 0 0,0 0 91 0 0,0 0-2 0 0,34-7-64 0 0,108-21-111 0 0,227-33 3012 0 0,-180 32-4045 0 0,2 8 1 0 0,129 5-98 0 0,-195 21-3124 0 0,-43 4-4993 0 0,-70-8 6187 0 0</inkml:trace>
  <inkml:trace contextRef="#ctx0" brushRef="#br0" timeOffset="6555.968">5000 1518 0 0 0,'0'0'1620'0'0,"0"0"-486"0"0,0 0-203 0 0,0 0 16 0 0,0 0 106 0 0,0 0 69 0 0,0 0-34 0 0,0 0-170 0 0,0 0-188 0 0,0 0-200 0 0,0 0-177 0 0,0 0-69 0 0,0 0-9 0 0,10-4 463 0 0,-3 60 358 0 0,-7-6-1015 0 0,-15 200-988 0 0,-2-146 50 0 0,8-45-3081 0 0,8-57 3449 0 0,0-1-754 0 0,1 1-2995 0 0,0 1 3010 0 0</inkml:trace>
  <inkml:trace contextRef="#ctx0" brushRef="#br0" timeOffset="6838.018">4516 1643 3929 0 0,'0'0'712'0'0,"0"0"120"0"0,0 0 299 0 0,0 0 315 0 0,0 0 133 0 0,0 0-112 0 0,0 0-276 0 0,0 0-298 0 0,36-10-230 0 0,118-34-144 0 0,303-89 1856 0 0,-264 103-3283 0 0,-192 30 785 0 0,1 1 0 0 0,-1-1 0 0 0,0 0 0 0 0,0 1 0 0 0,0-1 1 0 0,0 1-1 0 0,0 0 0 0 0,0-1 0 0 0,0 1 0 0 0,0 0 0 0 0,0-1 0 0 0,0 1 0 0 0,0 0 1 0 0,-1 0-1 0 0,1 0 0 0 0,0 0 0 0 0,0 0 0 0 0,-1 0 0 0 0,1 0 0 0 0,-1 0 1 0 0,1 0-1 0 0,-1 0 0 0 0,1 0 0 0 0,-1 1 0 0 0,0-1 0 0 0,0 0 0 0 0,1 0 0 0 0,-1 0 1 0 0,0 1-1 0 0,0-1 0 0 0,0 0 0 0 0,0 0 0 0 0,0 0 0 0 0,-1 1 0 0 0,1-1 0 0 0,0 1 124 0 0,-3 28-6086 0 0,1-21 764 0 0</inkml:trace>
  <inkml:trace contextRef="#ctx0" brushRef="#br0" timeOffset="7107.728">4507 2181 5929 0 0,'0'0'1010'0'0,"0"0"-275"0"0,0 0-125 0 0,0 0 157 0 0,0 0 225 0 0,0 0 131 0 0,0 0-42 0 0,0 0-120 0 0,0 0-153 0 0,0 0-150 0 0,0 0-117 0 0,0 0-106 0 0,34-2-75 0 0,108-8-87 0 0,-29-22 69 0 0,-83 17-327 0 0,126-57-725 0 0,-92 41-2483 0 0,1 1-5091 0 0,-51 23 3831 0 0</inkml:trace>
  <inkml:trace contextRef="#ctx0" brushRef="#br0" timeOffset="7736.009">5267 1960 0 0 0,'0'0'225'0'0,"0"0"163"0"0,0 0 21 0 0,0 0-61 0 0,0 0-72 0 0,0 0-42 0 0,0 0-67 0 0,0 0-16 0 0,0 0 33 0 0,0 0 69 0 0,-15 30 73 0 0,-47 94 87 0 0,34-72 1922 0 0,97-165 3535 0 0,-48 84-5614 0 0,2 1 1 0 0,0 1-1 0 0,2 1 1 0 0,1 1-1 0 0,1 1 1 0 0,1 2-1 0 0,1 1 1 0 0,5-2-257 0 0,-33 22-13 0 0,0 0 1 0 0,-1 0-1 0 0,1 0 0 0 0,0 0 1 0 0,-1 0-1 0 0,1 0 0 0 0,0 0 1 0 0,0 0-1 0 0,0 0 0 0 0,0 1 1 0 0,0-1-1 0 0,0 0 0 0 0,0 1 1 0 0,0-1-1 0 0,0 1 0 0 0,0-1 1 0 0,1 1-1 0 0,-1-1 0 0 0,0 1 1 0 0,0 0-1 0 0,0 0 0 0 0,1-1 1 0 0,-1 1-1 0 0,0 0 0 0 0,0 0 1 0 0,1 0-1 0 0,-1 0 0 0 0,0 1 1 0 0,0-1-1 0 0,0 0 0 0 0,1 0 0 0 0,-1 1 1 0 0,0-1-1 0 0,0 1 0 0 0,0-1 1 0 0,0 1-1 0 0,0-1 0 0 0,0 1 1 0 0,0 0-1 0 0,0-1 0 0 0,0 1 1 0 0,0 0-1 0 0,0 0 0 0 0,0 0 1 0 0,0 0-1 0 0,-1 0 0 0 0,1 0 1 0 0,0 0-1 0 0,-1 0 0 0 0,1 0 1 0 0,-1 0-1 0 0,1 1 13 0 0,1 178-364 0 0,25-84 437 0 0,-26-96-42 0 0,-1 0-1 0 0,0 0 1 0 0,1 1-1 0 0,-1-1 0 0 0,1 0 1 0 0,-1 0-1 0 0,0 0 1 0 0,1 1-1 0 0,-1-1 0 0 0,0 0 1 0 0,1 1-1 0 0,-1-1 0 0 0,0 0 1 0 0,0 1-1 0 0,1-1 1 0 0,-1 0-1 0 0,0 1 0 0 0,0-1 1 0 0,0 0-1 0 0,1 1 1 0 0,-1-1-1 0 0,0 0 0 0 0,0 1 1 0 0,0-1-1 0 0,0 1 1 0 0,0-1-1 0 0,0 1 0 0 0,0-1 1 0 0,0 0-1 0 0,0 1 1 0 0,0-1-1 0 0,0 1 0 0 0,0-1 1 0 0,0 0-1 0 0,0 1 0 0 0,0-1 1 0 0,0 1-1 0 0,0-1 1 0 0,-1 0-1 0 0,1 1 0 0 0,0-1 1 0 0,0 0-1 0 0,0 1 1 0 0,-1-1-1 0 0,1 0 0 0 0,0 1 1 0 0,-1-1-1 0 0,1 0 1 0 0,0 1-1 0 0,-1-1 0 0 0,1 0 1 0 0,0 0-1 0 0,-1 1 1 0 0,1-1-1 0 0,0 0 0 0 0,-1 0 1 0 0,1 0-1 0 0,0 0 0 0 0,-1 0 1 0 0,1 1-1 0 0,-1-1 1 0 0,1 0-1 0 0,-1 0 0 0 0,1 0 1 0 0,0 0-1 0 0,-1 0 1 0 0,1 0-1 0 0,-1 0 0 0 0,1 0-30 0 0,-29-19 3156 0 0,19 11-3614 0 0,-153-83 799 0 0,49 44-7328 0 0,99 41 2138 0 0,5 0-1132 0 0</inkml:trace>
  <inkml:trace contextRef="#ctx0" brushRef="#br0" timeOffset="9060.024">3194 384 0 0 0,'0'0'308'0'0,"0"0"666"0"0,0 0 346 0 0,0 0 142 0 0,0 0-14 0 0,30-33-165 0 0,93-103-204 0 0,-48 74 314 0 0,-72 60-1360 0 0,-1 0-1 0 0,0 0 0 0 0,1 0 0 0 0,-1 0 1 0 0,1 1-1 0 0,-1-1 0 0 0,1 1 1 0 0,0 0-1 0 0,-1 0 0 0 0,1 0 1 0 0,0 0-1 0 0,0 0 0 0 0,0 1 0 0 0,0-1 1 0 0,0 1-1 0 0,0 0 0 0 0,0 0 1 0 0,0 0-1 0 0,0 0 0 0 0,0 0 0 0 0,0 1 1 0 0,-1-1-1 0 0,1 1 0 0 0,0 0 1 0 0,0 0-1 0 0,0 0 0 0 0,0 0 1 0 0,-1 1-1 0 0,1-1 0 0 0,-1 0 0 0 0,1 1 1 0 0,-1 0-1 0 0,1 0 0 0 0,-1 0 1 0 0,0 0-1 0 0,0 0 0 0 0,0 0 0 0 0,0 1 1 0 0,0-1-1 0 0,-1 0 0 0 0,1 1 1 0 0,0 1-33 0 0,5 18 192 0 0,-2 1 0 0 0,0 0 0 0 0,-2 0 1 0 0,0 0-1 0 0,-1 1 0 0 0,-2-1 1 0 0,0 0-1 0 0,-3 10-192 0 0,2 28 197 0 0,0 171 181 0 0,11 443-279 0 0,16 214-3166 0 0,-27-851 3096 0 0,-2 0 0 0 0,-1 0 1 0 0,-2 0-1 0 0,-1-1 0 0 0,-7 15-29 0 0,14-53 21 0 0,0 1-1 0 0,0 0 0 0 0,0 0 0 0 0,0 0 0 0 0,0-1 1 0 0,0 1-1 0 0,0 0 0 0 0,-1 0 0 0 0,1 0 0 0 0,0 0 1 0 0,0 0-1 0 0,0-1 0 0 0,0 1 0 0 0,-1 0 0 0 0,1 0 1 0 0,0 0-1 0 0,0 0 0 0 0,0 0 0 0 0,-1 0 0 0 0,1 0 1 0 0,0-1-1 0 0,0 1 0 0 0,0 0 0 0 0,-1 0 0 0 0,1 0 1 0 0,0 0-1 0 0,0 0 0 0 0,-1 0 0 0 0,1 0 0 0 0,0 0 1 0 0,0 0-1 0 0,0 0 0 0 0,-1 0 0 0 0,1 0 1 0 0,0 1-1 0 0,0-1 0 0 0,0 0 0 0 0,-1 0 0 0 0,1 0 1 0 0,0 0-1 0 0,0 0 0 0 0,0 0 0 0 0,-1 0 0 0 0,1 1 1 0 0,0-1-1 0 0,0 0 0 0 0,0 0-20 0 0,-4-25-112 0 0,3-266 289 0 0,0-480-143 0 0,6 672-12 0 0,4 1 1 0 0,4 0-1 0 0,5 1 1 0 0,4 1-1 0 0,3 0 1 0 0,6 2-1 0 0,22-45-22 0 0,-33 99 239 0 0,1 2-1 0 0,3 0 1 0 0,1 1 0 0 0,1 2 0 0 0,2 1-1 0 0,2 0 1 0 0,1 3 0 0 0,1 0 0 0 0,2 3-1 0 0,0 0 1 0 0,2 2 0 0 0,1 2-1 0 0,1 1 1 0 0,11-2-239 0 0,-21 9 5 0 0,2 1 0 0 0,0 1 0 0 0,1 2-1 0 0,0 1 1 0 0,1 1 0 0 0,0 2 0 0 0,0 1 0 0 0,12 0-5 0 0,-7 3-17 0 0,0 2-1 0 0,1 1 1 0 0,-1 2 0 0 0,0 1 0 0 0,1 2 0 0 0,-1 2-1 0 0,-1 1 1 0 0,1 2 0 0 0,14 6 17 0 0,97 48-105 0 0,-98-40 85 0 0,0-1-1 0 0,1-2 0 0 0,0-3 0 0 0,2-2 0 0 0,0-3 0 0 0,1-1 0 0 0,36 1 21 0 0,-46-11 15 0 0,0-1-1 0 0,0-2 0 0 0,0-2 1 0 0,40-9-15 0 0,268-59 62 0 0,-269 70 9 0 0,-86 20 837 0 0,-28 4 207 0 0,29 38-213 0 0,13 299-3176 0 0,-8-325-426 0 0,-1-13-1956 0 0,0-8-2926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3:59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209 166 0 0 0,'0'0'241'0'0,"0"0"634"0"0,0 0 116 0 0,0 0 12 0 0,0 0 72 0 0,0 0 86 0 0,0 0 54 0 0,0 0 2 0 0,0 0-50 0 0,0 0-95 0 0,0 0-109 0 0,15-19-123 0 0,44-62-97 0 0,-11 39 856 0 0,-31 33-1045 0 0,-15 8-535 0 0,0-1 0 0 0,-1 1 0 0 0,1 0-1 0 0,0 0 1 0 0,0-1 0 0 0,0 1-1 0 0,0 0 1 0 0,0 1 0 0 0,0-1-1 0 0,0 0 1 0 0,0 0 0 0 0,1 1 0 0 0,-1 0-1 0 0,0-1 1 0 0,0 1 0 0 0,0 0-1 0 0,1 0 1 0 0,-1 0 0 0 0,0 0-1 0 0,0 0 1 0 0,1 1 0 0 0,-1-1 0 0 0,0 1-1 0 0,0 0 1 0 0,0-1 0 0 0,0 1-1 0 0,0 0 1 0 0,0 0 0 0 0,0 0-1 0 0,0 0 1 0 0,0 1 0 0 0,0-1 0 0 0,-1 0-1 0 0,1 1 1 0 0,0-1 0 0 0,-1 1-1 0 0,1 0 1 0 0,-1 0 0 0 0,0-1-1 0 0,0 1 1 0 0,1 0 0 0 0,-1 0 0 0 0,0 0-1 0 0,-1 0 1 0 0,1 0 0 0 0,0 1-19 0 0,10 30 154 0 0,-2 0-1 0 0,-1 1 1 0 0,-2-1 0 0 0,-1 1 0 0 0,-1 1 0 0 0,-2-1 0 0 0,-2 1 0 0 0,-2 15-154 0 0,2-24 60 0 0,-1 91 77 0 0,-5 1 0 0 0,-5-1 1 0 0,-5-1-1 0 0,-6 0 0 0 0,-6 9-137 0 0,20-98 43 0 0,-6 32 104 0 0,-3 0-1 0 0,-3-1 0 0 0,-2-1 0 0 0,-3-1 0 0 0,-10 14-146 0 0,32-62 1593 0 0,14-31-365 0 0,61-199-771 0 0,57-115-457 0 0,-100 259-3 0 0,3 2 0 0 0,3 0 0 0 0,4 3 0 0 0,3 1-1 0 0,3 2 1 0 0,7-3 3 0 0,-50 70-9 0 0,0-1 0 0 0,1 0-1 0 0,-1 1 1 0 0,1-1-1 0 0,0 1 1 0 0,0 0 0 0 0,0 0-1 0 0,0 0 1 0 0,1 0-1 0 0,-1 1 1 0 0,1-1 0 0 0,0 1-1 0 0,0 0 1 0 0,0 0 0 0 0,0 0-1 0 0,0 0 1 0 0,0 1-1 0 0,0 0 1 0 0,0 0 0 0 0,1 0-1 0 0,-1 0 1 0 0,0 1-1 0 0,1 0 1 0 0,-1 0 0 0 0,1 0-1 0 0,-1 0 1 0 0,0 0 0 0 0,1 1 9 0 0,-1 4-6 0 0,0 0 1 0 0,0-1-1 0 0,-1 2 1 0 0,0-1-1 0 0,0 0 1 0 0,0 1 0 0 0,-1-1-1 0 0,0 1 1 0 0,0-1-1 0 0,0 1 1 0 0,-1 0-1 0 0,0 0 1 0 0,0 0 0 0 0,0 3 5 0 0,5 68 63 0 0,-3-1 1 0 0,-3 1-1 0 0,-4 0 1 0 0,-3-1-1 0 0,-3 0 1 0 0,-16 53-64 0 0,21-97-5 0 0,-5 94-114 0 0,10-125 72 0 0,20-28 110 0 0,26-91-649 0 0,6 2-1 0 0,4 3 1 0 0,6 1 586 0 0,-33 65-263 0 0,3 1-1 0 0,1 2 1 0 0,2 1-1 0 0,27-24 264 0 0,-35 46-169 0 0,-25 39 84 0 0,-5 34 514 0 0,-3 0 0 0 0,-2-1 0 0 0,-2 0 0 0 0,-9 21-429 0 0,-5 32 297 0 0,3-7-98 0 0,4 2 0 0 0,4 0 0 0 0,2 70-199 0 0,11-167-43 0 0,9 54-337 0 0,25-40-3694 0 0,12-34-8268 0 0,-36 10 8116 0 0</inkml:trace>
  <inkml:trace contextRef="#ctx0" brushRef="#br0" timeOffset="323.739">1555 1116 8426 0 0,'0'0'729'0'0,"0"0"25"0"0,0 0 89 0 0,0 0 73 0 0,0 0 4 0 0,0 0-73 0 0,0 0-92 0 0,0 0-87 0 0,0 0-92 0 0,0 0-61 0 0,0 0-43 0 0,0 0-29 0 0,13 22 15 0 0,44 67 30 0 0,-56-88-461 0 0,-1 0-1 0 0,1 1 0 0 0,0-1 0 0 0,-1 0 0 0 0,1 1 0 0 0,0-1 0 0 0,0 0 0 0 0,0 0 0 0 0,0 1 0 0 0,0-1 0 0 0,0 0 0 0 0,0 0 0 0 0,0 0 0 0 0,1-1 1 0 0,-1 1-1 0 0,0 0 0 0 0,0 0 0 0 0,1-1 0 0 0,-1 1 0 0 0,1 0 0 0 0,-1-1 0 0 0,0 0 0 0 0,1 1 0 0 0,-1-1 0 0 0,1 0 0 0 0,-1 0 0 0 0,1 0 0 0 0,-1 0 0 0 0,1 0 1 0 0,-1 0-1 0 0,1 0 0 0 0,-1 0 0 0 0,2-1-26 0 0,3 0 210 0 0,5-2-29 0 0,0 0-1 0 0,-1-1 0 0 0,1-1 0 0 0,-1 0 0 0 0,1 0 0 0 0,-2-1 0 0 0,1 0 1 0 0,0 0-1 0 0,-1-1 0 0 0,-1-1 0 0 0,1 0 0 0 0,-1 0 0 0 0,0 0 0 0 0,-1-1 1 0 0,0 0-1 0 0,0-1 0 0 0,-1 1 0 0 0,-1-1 0 0 0,1 0 0 0 0,-2-1 0 0 0,1 1 1 0 0,-1-1-1 0 0,-1 0 0 0 0,0-1-180 0 0,-1 9-3 0 0,-1 0 0 0 0,0-1 1 0 0,1 1-1 0 0,-1-1 0 0 0,-1 1 0 0 0,1-1 0 0 0,-1 1 1 0 0,1-1-1 0 0,-1 1 0 0 0,0-1 0 0 0,0 1 1 0 0,0-1-1 0 0,-1 1 0 0 0,1-1 0 0 0,-1 0 0 0 0,0 1 1 0 0,0 0-1 0 0,0-1 0 0 0,-1 1 0 0 0,1 0 1 0 0,-1-1-1 0 0,1 1 0 0 0,-1 0 0 0 0,0 0 0 0 0,-1 0 1 0 0,1 1-1 0 0,0-1 0 0 0,-1 0 0 0 0,1 1 1 0 0,-1 0-1 0 0,0 0 0 0 0,0-1 0 0 0,0 1 0 0 0,0 1 1 0 0,-1-1 2 0 0,-3 0-393 0 0,-1 0 0 0 0,0 0 0 0 0,0 1 0 0 0,-1 0 0 0 0,1 1 0 0 0,0 0 0 0 0,0 0 0 0 0,0 1 0 0 0,0 0 0 0 0,0 0 0 0 0,0 1 0 0 0,0 0 0 0 0,0 0 0 0 0,0 1 0 0 0,1 0 0 0 0,-1 0 0 0 0,1 1 0 0 0,0 0 0 0 0,0 0 0 0 0,0 1 1 0 0,1 0-1 0 0,-1 0 0 0 0,1 0 0 0 0,1 1 0 0 0,-1 0 0 0 0,-1 2 393 0 0,-12 16-4697 0 0,3-8-3497 0 0</inkml:trace>
  <inkml:trace contextRef="#ctx0" brushRef="#br0" timeOffset="870.862">1986 1403 14611 0 0,'0'0'1504'0'0,"0"0"-341"0"0,0 0-156 0 0,0 0 15 0 0,0 0-31 0 0,0 0-178 0 0,0 0-214 0 0,0 0-186 0 0,0 0-141 0 0,0 0-70 0 0,0 0-38 0 0,0 0 11 0 0,0 0 15 0 0,19-28 17 0 0,59-88 21 0 0,-17 21 203 0 0,35-74-282 0 0,-126 334-2159 0 0,32-160 2056 0 0,0-1-1 0 0,0 1 0 0 0,0-1 0 0 0,0 0 0 0 0,0 0 0 0 0,1 0 0 0 0,0 0 0 0 0,0 0 1 0 0,0-1-1 0 0,0 1 0 0 0,1-1 0 0 0,-1 0 0 0 0,1 0 0 0 0,0 0 0 0 0,0 0 1 0 0,0-1-1 0 0,0 1 0 0 0,0-1 0 0 0,1 0 0 0 0,-1-1 0 0 0,0 1 0 0 0,1-1 1 0 0,0 1-1 0 0,-1-1 0 0 0,1-1 0 0 0,0 1 0 0 0,0-1 0 0 0,-1 0 0 0 0,1 0 1 0 0,0 0-1 0 0,0-1 0 0 0,-1 1 0 0 0,1-1 0 0 0,0 0 0 0 0,-1-1 0 0 0,1 1 0 0 0,-1-1 1 0 0,0 0-1 0 0,5-2-45 0 0,4-5 36 0 0,1-2-1 0 0,-2 1 1 0 0,1-1 0 0 0,-1-1-1 0 0,-1 0 1 0 0,0-1 0 0 0,-1 0 0 0 0,0-1-1 0 0,-1 0 1 0 0,-1 0 0 0 0,0-1 0 0 0,-1 0-1 0 0,-1 0 1 0 0,0-1 0 0 0,3-15-36 0 0,-5 19-756 0 0,2-8-2978 0 0,1 9-4748 0 0,-5 10-1286 0 0</inkml:trace>
  <inkml:trace contextRef="#ctx0" brushRef="#br0" timeOffset="5694.244">3066 1135 3153 0 0,'0'0'1033'0'0,"0"0"-46"0"0,0 0 79 0 0,0 0 226 0 0,0 0 180 0 0,0 0 15 0 0,0 0-130 0 0,0 0-207 0 0,0 0-221 0 0,0 0-217 0 0,0 0-181 0 0,-9-10-151 0 0,-31-26-99 0 0,39 35-263 0 0,0 0 0 0 0,0 0-1 0 0,0 0 1 0 0,-1 0 0 0 0,1 0 0 0 0,0 1 0 0 0,0-1-1 0 0,-1 1 1 0 0,1-1 0 0 0,-1 1 0 0 0,1-1 0 0 0,-1 1-1 0 0,1 0 1 0 0,0 0 0 0 0,-1 0 0 0 0,1-1 0 0 0,-1 1-1 0 0,1 1 1 0 0,-1-1 0 0 0,1 0 0 0 0,-1 0-1 0 0,1 1 1 0 0,-1-1 0 0 0,1 0 0 0 0,0 1 0 0 0,-1-1-1 0 0,1 1 1 0 0,0 0 0 0 0,-1 0 0 0 0,1-1 0 0 0,0 1-1 0 0,0 0 1 0 0,0 0 0 0 0,0 0 0 0 0,0 0 0 0 0,0 0-1 0 0,-1 1-17 0 0,-4 3 88 0 0,-24 17 109 0 0,1 2 1 0 0,0 1-1 0 0,2 1 1 0 0,1 2 0 0 0,2 0-1 0 0,-3 7-197 0 0,20-27 0 0 0,1 1 0 0 0,0-1 0 0 0,1 2 0 0 0,0-1 0 0 0,0 1 0 0 0,1-1 0 0 0,1 1-1 0 0,-1 0 1 0 0,2 1 0 0 0,-1-1 0 0 0,1 0 0 0 0,1 1 0 0 0,0-1 0 0 0,0 1 0 0 0,1-1 0 0 0,1 7 0 0 0,0-15 8 0 0,-1 1 1 0 0,1 0-1 0 0,0 0 0 0 0,0-1 1 0 0,0 1-1 0 0,0 0 1 0 0,1-1-1 0 0,-1 1 0 0 0,1-1 1 0 0,-1 0-1 0 0,1 1 1 0 0,0-1-1 0 0,0 0 0 0 0,0 0 1 0 0,0 0-1 0 0,0 0 0 0 0,0 0 1 0 0,1-1-1 0 0,-1 1 1 0 0,1-1-1 0 0,-1 0 0 0 0,1 1 1 0 0,-1-1-1 0 0,1 0 1 0 0,0 0-1 0 0,0-1 0 0 0,-1 1 1 0 0,1-1-1 0 0,0 1 1 0 0,1-1-9 0 0,88-1 684 0 0,-65-7-493 0 0,-1-1-1 0 0,0-1 1 0 0,0-1-1 0 0,-1-1 1 0 0,-1-1-1 0 0,0-2 1 0 0,-1 0-1 0 0,12-11-190 0 0,-2 2 169 0 0,0-1 0 0 0,-2-2 0 0 0,-1-1-1 0 0,-1-2 1 0 0,-2 0 0 0 0,-1-2 0 0 0,-1-1-1 0 0,-2-1 1 0 0,-2-1 0 0 0,0-1 0 0 0,-1-4-169 0 0,-13 25-165 0 0,-1 0-1 0 0,0-1 1 0 0,-1 0 0 0 0,0 0 0 0 0,-2 0-1 0 0,0 0 1 0 0,0 0 0 0 0,-2-1 0 0 0,0 1 0 0 0,-1-1-1 0 0,0 1 1 0 0,-2-1 0 0 0,0 1 0 0 0,0-1-1 0 0,-2 1 1 0 0,0 0 0 0 0,-1 0 0 0 0,0 1 0 0 0,-2-1-1 0 0,1 1 1 0 0,-2 1 0 0 0,0-1 0 0 0,-1 1 0 0 0,0 1-1 0 0,-1-1 1 0 0,-11-10 165 0 0,17 20-30 0 0,0 1-1 0 0,-1-1 1 0 0,0 1 0 0 0,1 0 0 0 0,-1 0-1 0 0,0 0 1 0 0,0 1 0 0 0,0-1-1 0 0,-1 1 1 0 0,1 0 0 0 0,-1 1-1 0 0,1 0 1 0 0,-1-1 0 0 0,1 2-1 0 0,-1-1 1 0 0,0 1 0 0 0,1 0-1 0 0,-1 0 1 0 0,0 0 0 0 0,1 1-1 0 0,-1 0 1 0 0,0 0 0 0 0,1 0-1 0 0,-1 1 1 0 0,1 0 0 0 0,0 0 0 0 0,0 0-1 0 0,-1 1 1 0 0,1-1 0 0 0,1 1-1 0 0,-1 1 1 0 0,0-1 0 0 0,1 0-1 0 0,-4 5 31 0 0,-12 14 78 0 0,2 1-1 0 0,1 0 1 0 0,0 2-1 0 0,2 0 0 0 0,1 0 1 0 0,1 2-1 0 0,1 0 1 0 0,1 0-1 0 0,2 1 1 0 0,1 0-1 0 0,1 0 0 0 0,1 1 1 0 0,1 0-1 0 0,2 0 1 0 0,1 0-1 0 0,2 1 1 0 0,1 11-78 0 0,-1-26-6 0 0,1 0 0 0 0,0-1 1 0 0,1 1-1 0 0,1-1 1 0 0,1 0-1 0 0,0 1 1 0 0,0-1-1 0 0,2-1 0 0 0,-1 1 1 0 0,2-1-1 0 0,0 0 1 0 0,0 0-1 0 0,1-1 1 0 0,1 0-1 0 0,0-1 1 0 0,1 1-1 0 0,0-2 0 0 0,1 0 1 0 0,0 0-1 0 0,0-1 1 0 0,1 0-1 0 0,0 0 1 0 0,0-2-1 0 0,1 0 0 0 0,0 0 1 0 0,1-1-1 0 0,0-1 1 0 0,-1 0-1 0 0,2-1 1 0 0,-1 0-1 0 0,0-1 1 0 0,1-1-1 0 0,-1 0 0 0 0,1-1 1 0 0,0-1 5 0 0,3 1-92 0 0,0-1-358 0 0,1 0 0 0 0,0 0 0 0 0,0-2 0 0 0,-1 0 0 0 0,1-2 0 0 0,-1 0 0 0 0,10-4 450 0 0,30-16-7344 0 0,-40 16 58 0 0</inkml:trace>
  <inkml:trace contextRef="#ctx0" brushRef="#br0" timeOffset="10499.147">4114 1094 5641 0 0,'0'0'2887'0'0,"0"0"-1700"0"0,0 0-382 0 0,0 0 200 0 0,0 0 277 0 0,0 0 175 0 0,0 0-78 0 0,0 0-221 0 0,0 0-258 0 0,0 0-258 0 0,0 0-185 0 0,-34 2-116 0 0,-104 10-55 0 0,133-12-263 0 0,1 0 0 0 0,-1 1 0 0 0,0 0 0 0 0,0 0 0 0 0,0 1 0 0 0,0-1 0 0 0,1 1 0 0 0,-1 0 0 0 0,1 0 0 0 0,-1 1 0 0 0,1-1 0 0 0,0 1 0 0 0,0 0 0 0 0,0 0 0 0 0,0 0 0 0 0,1 1 0 0 0,-2 1-23 0 0,-7 7 97 0 0,-2-1-67 0 0,1 1 1 0 0,0 0-1 0 0,1 1 1 0 0,0 1-1 0 0,1-1 1 0 0,0 2-1 0 0,2 0 1 0 0,-1 0-1 0 0,2 1 0 0 0,0 0 1 0 0,1 0-1 0 0,0 0 1 0 0,2 1-1 0 0,0 0 1 0 0,1 1-1 0 0,0-1 1 0 0,2 1-1 0 0,-1 4-30 0 0,4-19 5 0 0,-1 0-1 0 0,1 0 1 0 0,0 0-1 0 0,-1 0 1 0 0,1 0-1 0 0,1 0 1 0 0,-1 0 0 0 0,0 0-1 0 0,1 0 1 0 0,-1 0-1 0 0,1-1 1 0 0,0 1-1 0 0,0 0 1 0 0,0-1 0 0 0,0 0-1 0 0,1 1 1 0 0,-1-1-1 0 0,1 0 1 0 0,-1 0-1 0 0,1-1 1 0 0,-1 1 0 0 0,1 0-1 0 0,0-1 1 0 0,0 0-1 0 0,0 1 1 0 0,0-1-1 0 0,0-1 1 0 0,0 1 0 0 0,0 0-1 0 0,1-1 1 0 0,-1 1-1 0 0,0-1 1 0 0,0 0-1 0 0,2 0-4 0 0,111-16 699 0 0,-81-1-465 0 0,-2-1 0 0 0,0-2 0 0 0,-1-1 0 0 0,-1-1 0 0 0,0-2 0 0 0,-2-1 0 0 0,-2-1 0 0 0,0-2 0 0 0,-1-1 0 0 0,10-16-234 0 0,44-94 780 0 0,-76 241 103 0 0,-6-54-824 0 0,-1-38-104 0 0,1 0 1 0 0,0-1 0 0 0,1 1-1 0 0,0 0 1 0 0,1 0 0 0 0,0 0-1 0 0,0 0 1 0 0,1 0 0 0 0,0 0-1 0 0,1 0 1 0 0,0 0 0 0 0,1 0-1 0 0,0-1 1 0 0,0 0 0 0 0,1 1-1 0 0,0-1 1 0 0,1 0 0 0 0,0-1-1 0 0,0 1 1 0 0,1-1 0 0 0,0 0-1 0 0,1 0 1 0 0,-1-1-1 0 0,7 5 46 0 0,57 3-3670 0 0,-47-20-700 0 0,-2-4-3490 0 0,-12 5-559 0 0</inkml:trace>
  <inkml:trace contextRef="#ctx0" brushRef="#br0" timeOffset="11060.182">4655 1094 8442 0 0,'0'0'1327'0'0,"0"0"12"0"0,0 0 85 0 0,0 0 48 0 0,0 0-198 0 0,0 0-329 0 0,0 0-268 0 0,0 0-196 0 0,0 0-137 0 0,0 0-90 0 0,-10 33-62 0 0,-30 103-50 0 0,34-78 62 0 0,10-53-165 0 0,0 0 51 0 0,1 0 0 0 0,0 0 0 0 0,0-1 0 0 0,1 1 1 0 0,0-1-1 0 0,-1-1 0 0 0,1 1 0 0 0,0-1 0 0 0,1 0 0 0 0,-1 0 0 0 0,1-1 0 0 0,-1 0 0 0 0,1 0 0 0 0,0 0 1 0 0,-1-1-1 0 0,1 0 0 0 0,0-1 0 0 0,0 1 0 0 0,0-1 0 0 0,0 0 0 0 0,0-1 0 0 0,0 0 0 0 0,4-1-90 0 0,-2-1 117 0 0,0 0-1 0 0,0 0 0 0 0,0-1 0 0 0,-1 0 0 0 0,0 0 1 0 0,0-1-1 0 0,0-1 0 0 0,0 1 0 0 0,-1-1 0 0 0,0 0 1 0 0,0-1-1 0 0,0 1 0 0 0,-1-2 0 0 0,0 1 0 0 0,0-2-116 0 0,13-11 230 0 0,100-150 908 0 0,-51 62-805 0 0,-67 108-335 0 0,-1 0 4 0 0,0 0-1 0 0,0 1 0 0 0,1-1 1 0 0,-1 1-1 0 0,0-1 0 0 0,1 0 1 0 0,-1 1-1 0 0,0-1 0 0 0,1 1 1 0 0,-1-1-1 0 0,1 0 1 0 0,-1 0-1 0 0,1 1 0 0 0,-1-1 1 0 0,0 0-1 0 0,1 0 0 0 0,-1 0 1 0 0,1 1-1 0 0,-1-1 0 0 0,1 0 1 0 0,-1 0-1 0 0,1 0 0 0 0,0 0 1 0 0,-1 0-1 0 0,1 0 1 0 0,-1 0-1 0 0,1 0 0 0 0,-1 0 1 0 0,1 0-1 0 0,-1 0 0 0 0,1-1 1 0 0,-1 1-1 0 0,1 0 0 0 0,-1 0 1 0 0,1 0-1 0 0,-1-1 1 0 0,0 1-1 0 0,1 0 0 0 0,-1 0 1 0 0,1-1-1 0 0,-1 1 0 0 0,0 0 1 0 0,1-1-1 0 0,-1 1 0 0 0,0-1 1 0 0,1 1-1 0 0,-1 0 0 0 0,0-1 1 0 0,1 1-1 0 0,-1-1 1 0 0,0 1-1 0 0,0-1 0 0 0,0 1 1 0 0,1-1-1 0 0,-1 1 0 0 0,0-1 1 0 0,0 1-1 0 0,0-1 0 0 0,0 1 1 0 0,0-1-1 0 0,0 1 0 0 0,0-1 1 0 0,0 1-1 0 0,0-1-1 0 0,11 211 12 0 0,42 454-2096 0 0,-49-631 2015 0 0,-1-17 39 0 0,-1 0 0 0 0,0-1 0 0 0,-1 1-1 0 0,-1 0 1 0 0,0 0 0 0 0,-1 0 0 0 0,-1-1 0 0 0,0 1 0 0 0,-2-1 0 0 0,1 1 0 0 0,-2-1 0 0 0,0 0 0 0 0,-4 6 30 0 0,6-17 46 0 0,0 0 1 0 0,0 0-1 0 0,-1 0 1 0 0,0-1 0 0 0,0 0-1 0 0,0 1 1 0 0,0-1-1 0 0,0-1 1 0 0,-1 1 0 0 0,1-1-1 0 0,-1 0 1 0 0,1 0-1 0 0,-1 0 1 0 0,0 0 0 0 0,0-1-1 0 0,0 0 1 0 0,0 0-1 0 0,0 0 1 0 0,0-1-1 0 0,0 0 1 0 0,0 0 0 0 0,0 0-1 0 0,0 0 1 0 0,0-1-1 0 0,0 0 1 0 0,0 0 0 0 0,0 0-1 0 0,0-1 1 0 0,0 0-1 0 0,0 0 1 0 0,1 0 0 0 0,-1 0-1 0 0,1-1 1 0 0,-1 1-1 0 0,1-1 1 0 0,0 0 0 0 0,0-1-1 0 0,1 1 1 0 0,-1-1-1 0 0,1 1 1 0 0,-1-1 0 0 0,1 0-1 0 0,0 0 1 0 0,0-1-1 0 0,1 1 1 0 0,0-1-1 0 0,-2-3-46 0 0,-2-10-52 0 0,0 0-1 0 0,2-1 0 0 0,0 1 0 0 0,1-1 1 0 0,1 0-1 0 0,0 0 0 0 0,2 0 0 0 0,0 0 0 0 0,1 0 1 0 0,1 0-1 0 0,1 0 0 0 0,0 0 0 0 0,2 1 1 0 0,0-1-1 0 0,1 1 0 0 0,1 0 0 0 0,1 1 0 0 0,0 0 1 0 0,1 0-1 0 0,1 1 0 0 0,0 0 0 0 0,1 0 0 0 0,1 1 1 0 0,1 1-1 0 0,0 0 0 0 0,14-11 53 0 0,36-25-2617 0 0,-17 26-5420 0 0,-30 20-2687 0 0</inkml:trace>
  <inkml:trace contextRef="#ctx0" brushRef="#br0" timeOffset="11748.446">25 1698 544 0 0,'0'0'838'0'0,"0"0"-162"0"0,0 0 27 0 0,0 0 171 0 0,0 0 191 0 0,0 0 120 0 0,0 0 65 0 0,0 0-22 0 0,0 0-122 0 0,0 0-155 0 0,0 0-87 0 0,0 0 11 0 0,0 0 103 0 0,-5 5 124 0 0,-15 19 73 0 0,20-23-1093 0 0,0 0 0 0 0,1 0 0 0 0,-1 0 0 0 0,0 0 0 0 0,1 0 0 0 0,-1 0 0 0 0,1 0 1 0 0,-1 0-1 0 0,1 0 0 0 0,-1 0 0 0 0,1 0 0 0 0,0 0 0 0 0,-1 0 0 0 0,1 0 0 0 0,0 0 0 0 0,0-1 0 0 0,0 1 0 0 0,-1 0 0 0 0,1-1 0 0 0,0 1 0 0 0,0-1 1 0 0,0 1-1 0 0,0-1 0 0 0,0 1 0 0 0,0-1 0 0 0,0 1 0 0 0,1-1 0 0 0,-1 0 0 0 0,0 0 0 0 0,0 1 0 0 0,0-1 0 0 0,0 0 0 0 0,0 0 0 0 0,0 0 1 0 0,0 0-1 0 0,1-1-82 0 0,2 2 290 0 0,85 15 873 0 0,1-3 0 0 0,1-5 0 0 0,-1-4 0 0 0,57-5-1163 0 0,-100 1 246 0 0,683-33 1501 0 0,1396 32-828 0 0,-860-53-606 0 0,-235 32-522 0 0,-982 23-339 0 0,-1 2 0 0 0,1 2 0 0 0,-1 2-1 0 0,2 3 549 0 0,4 14-3283 0 0,-38-5-7123 0 0,-15-15-39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4:1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229 127 8474 0 0,'0'0'3365'0'0,"0"0"-2457"0"0,0 0-628 0 0,0 0 111 0 0,0 0 282 0 0,0 0 267 0 0,0 0 128 0 0,-10 31-7 0 0,-31 106-148 0 0,-48 224 1237 0 0,84-343-2698 0 0,-68 283 710 0 0,66-236-5032 0 0,4 1-4556 0 0,3-62 3885 0 0</inkml:trace>
  <inkml:trace contextRef="#ctx0" brushRef="#br0" timeOffset="483.924">479 160 11130 0 0,'0'0'1923'0'0,"0"0"-1316"0"0,0 0-203 0 0,0 0 327 0 0,0 0 341 0 0,0 0 151 0 0,0 0-38 0 0,0 0-140 0 0,38-1-162 0 0,119-3-155 0 0,-17-16 278 0 0,318-80 225 0 0,-447 97-1216 0 0,15-5 4 0 0,1 1 0 0 0,0 1 0 0 0,0 2 0 0 0,0 1 0 0 0,1 1 0 0 0,-1 1 0 0 0,18 2-19 0 0,-44 0-2 0 0,1 0 0 0 0,-1 0 0 0 0,1 0 0 0 0,-1 0 0 0 0,0 1 0 0 0,1-1 0 0 0,-1 0 0 0 0,0 1 0 0 0,0-1 0 0 0,0 1 0 0 0,0-1 0 0 0,0 1 0 0 0,0 0 0 0 0,0-1 0 0 0,-1 1 0 0 0,1 0 0 0 0,-1-1 0 0 0,1 1 1 0 0,-1 0-1 0 0,0 0 0 0 0,1 0 0 0 0,-1-1 0 0 0,0 1 0 0 0,0 0 0 0 0,0 0 0 0 0,-1 0 0 0 0,1-1 0 0 0,0 1 0 0 0,-1 0 0 0 0,1 0 0 0 0,-1 0 2 0 0,0 10 54 0 0,-2 15 26 0 0,-1 0 0 0 0,-1-1-1 0 0,-1 0 1 0 0,-2 0 0 0 0,0 0 0 0 0,-2-1-1 0 0,-1-1 1 0 0,-4 7-80 0 0,-11 28 65 0 0,-205 514 147 0 0,213-528-425 0 0,9-24-131 0 0,0 1 1 0 0,1 0-1 0 0,2 1 1 0 0,0 0-1 0 0,1-1 1 0 0,1 2-1 0 0,1 11 344 0 0,0-28-2931 0 0,2-7-1471 0 0,-1 1-3523 0 0,2-1 1577 0 0</inkml:trace>
  <inkml:trace contextRef="#ctx0" brushRef="#br0" timeOffset="734.957">838 837 13515 0 0,'0'0'687'0'0,"0"0"-2"0"0,0 0 189 0 0,0 0 266 0 0,0 0 94 0 0,0 0-129 0 0,0 0-169 0 0,36 3-164 0 0,113 10-139 0 0,-107-11-273 0 0,-1-1 1 0 0,0-2 0 0 0,0-2-1 0 0,36-7-360 0 0,-8 1 85 0 0,86-5-983 0 0,-104 11-2957 0 0,0 2-4994 0 0,-36 1-657 0 0</inkml:trace>
  <inkml:trace contextRef="#ctx0" brushRef="#br0" timeOffset="894.376">1838 948 15779 0 0,'0'0'1137'0'0,"0"0"-289"0"0,0 0 16 0 0,0 0 160 0 0,0 0-104 0 0,0 0-271 0 0,0 0-281 0 0,0 0-256 0 0,0 0-112 0 0,0 0-112 0 0,0 0-144 0 0,0 0-217 0 0,0 0-351 0 0,0 0-368 0 0,6 110-520 0 0,-1-110-953 0 0,2 0-2064 0 0,-3 0-5009 0 0</inkml:trace>
  <inkml:trace contextRef="#ctx0" brushRef="#br0" timeOffset="1282.492">2142 314 16484 0 0,'0'0'1224'0'0,"0"0"-149"0"0,0 0-116 0 0,0 0-34 0 0,0 0-86 0 0,0 0-123 0 0,0 0-160 0 0,0 0-114 0 0,0 0-72 0 0,33-17-75 0 0,107-53-60 0 0,-32 36 42 0 0,-68 26-202 0 0,0 3 0 0 0,1 0-1 0 0,-1 3 1 0 0,1 2 0 0 0,24 3-75 0 0,-60-3-12 0 0,-1 0 1 0 0,1 0 0 0 0,0 0 0 0 0,0 1-1 0 0,0 0 1 0 0,-1 0 0 0 0,1 1 0 0 0,0-1 0 0 0,-1 1-1 0 0,1 0 1 0 0,-1 0 0 0 0,0 0 0 0 0,1 1-1 0 0,-1 0 1 0 0,-1-1 0 0 0,1 1 0 0 0,0 1 0 0 0,-1-1-1 0 0,1 0 1 0 0,-1 1 0 0 0,0 0 0 0 0,0 0-1 0 0,0 0 1 0 0,-1 0 0 0 0,1 0 0 0 0,-1 1-1 0 0,0-1 1 0 0,-1 1 0 0 0,1-1 0 0 0,-1 1 0 0 0,2 4 11 0 0,-6 10-5 0 0,-1 0 1 0 0,0 0-1 0 0,-1 0 1 0 0,-1-1 0 0 0,-1 1-1 0 0,0-2 1 0 0,-1 1-1 0 0,-1-1 1 0 0,-1 0 0 0 0,-1-1-1 0 0,0 0 1 0 0,-1-1-1 0 0,-3 3 5 0 0,-5 9-6 0 0,-12 18 17 0 0,13-22 4 0 0,1 2 1 0 0,2 0 0 0 0,0 1 0 0 0,2 1-1 0 0,1 0 1 0 0,-2 8-16 0 0,12-30-10 0 0,1 1 1 0 0,0 0-1 0 0,0 0 0 0 0,1-1 1 0 0,0 1-1 0 0,0 0 0 0 0,0 0 1 0 0,1 0-1 0 0,-1 0 0 0 0,1 1 1 0 0,1-1-1 0 0,-1 0 0 0 0,1 0 1 0 0,0 0-1 0 0,1-1 0 0 0,-1 1 1 0 0,1 0-1 0 0,0 0 1 0 0,1-1-1 0 0,0 1 0 0 0,-1-1 1 0 0,1 0-1 0 0,1 0 0 0 0,-1 0 1 0 0,1 0-1 0 0,0 0 0 0 0,0-1 1 0 0,1 0-1 0 0,-1 0 0 0 0,1 0 1 0 0,0 0-1 0 0,0-1 0 0 0,0 0 1 0 0,3 2 9 0 0,12 2-40 0 0,0-1 1 0 0,1-1 0 0 0,-1 0-1 0 0,1-2 1 0 0,0-1-1 0 0,0 0 1 0 0,0-1 0 0 0,0-2-1 0 0,0 0 1 0 0,0-1-1 0 0,11-3 40 0 0,104-21-1959 0 0,-50-1-7131 0 0,-64 18-2171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7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4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7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4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7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4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9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7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4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7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4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9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7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4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0,'0'0'1220'0'0,"0"0"107"0"0,0 0-12 0 0,0 0-108 0 0,0 0-153 0 0,0 0-134 0 0,0 0-85 0 0,20 3 3619 0 0,36-1 2 0 0,61-4-2227 0 0,92-5-1602 0 0,-194 11-2024 0 0,-28-1-11733 0 0,10-3 9673 0 0,1 0 1797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16 624 0 0,'0'0'1228'0'0,"0"0"-267"0"0,0 0-21 0 0,0 0 153 0 0,0 0 110 0 0,0 0-22 0 0,0 0-68 0 0,0 0-58 0 0,0 0-39 0 0,0 0-64 0 0,0 0-77 0 0,0 0-101 0 0,0 0-106 0 0,7 0-61 0 0,144 7 4070 0 0,-121-7-4502 0 0,0-1 1 0 0,-1-1 0 0 0,1-2 0 0 0,-1-1 0 0 0,13-5-176 0 0,-31 9-1449 0 0,-15 2-8600 0 0,2-1 1701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04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70 0 0 0,'0'0'1099'0'0,"0"0"-56"0"0,0 0-119 0 0,0 0 96 0 0,0 0 178 0 0,0 0 174 0 0,0 0 31 0 0,0 0-163 0 0,0 0-261 0 0,0 0-255 0 0,0 0-194 0 0,7 0 4051 0 0,12 84-2501 0 0,-16 126-727 0 0,-5-173-1328 0 0,2-37-49 0 0,0 0-8 0 0,0 0-15 0 0,0 0-37 0 0,0 0-32 0 0,0 0-52 0 0,0 0-81 0 0,15-19-3347 0 0,-9 10 1535 0 0,8-10-6311 0 0,-12 11 3550 0 0</inkml:trace>
  <inkml:trace contextRef="#ctx0" brushRef="#br0" timeOffset="386.955">0 482 944 0 0,'0'0'510'0'0,"0"0"-157"0"0,0 0 210 0 0,0 0 413 0 0,0 0 412 0 0,0 0 237 0 0,0 0-50 0 0,0 0-134 0 0,0 0-187 0 0,0 0-174 0 0,0 0-137 0 0,0 0-120 0 0,0 0-74 0 0,13 1-84 0 0,99 6 1347 0 0,100-10-574 0 0,-197 1-2019 0 0,38-4-861 0 0,-17-1-8361 0 0,-28 6 5246 0 0,-4 1 2601 0 0</inkml:trace>
  <inkml:trace contextRef="#ctx0" brushRef="#br0" timeOffset="1596.735">8 714 0 0 0,'0'0'375'0'0,"0"0"700"0"0,0 0 166 0 0,0 0-66 0 0,0 0-88 0 0,0 0-92 0 0,0 0-82 0 0,0 0-62 0 0,0 0-19 0 0,4 8 6367 0 0,94-35-4770 0 0,-7 24-2221 0 0,-90 5-200 0 0,0 0 0 0 0,0 0 0 0 0,0-1 0 0 0,0 1-1 0 0,-1 0 1 0 0,1 0 0 0 0,0 0 0 0 0,-1 0 0 0 0,1 0 0 0 0,-1 0 0 0 0,0 0 0 0 0,0 0 0 0 0,0 0-1 0 0,0 0 1 0 0,0 0 0 0 0,0 0 0 0 0,0 0 0 0 0,-1 0 0 0 0,1 0 0 0 0,-1 0 0 0 0,1 0 0 0 0,-1 0-1 0 0,0 0 1 0 0,0 0 0 0 0,-1 1-8 0 0,-118 136-288 0 0,118-138 285 0 0,1 0 0 0 0,-1 0-1 0 0,0 1 1 0 0,1-1-1 0 0,-1 0 1 0 0,1 1 0 0 0,-1-1-1 0 0,1 1 1 0 0,0-1 0 0 0,0 1-1 0 0,0 0 1 0 0,0-1 0 0 0,0 1-1 0 0,0 0 1 0 0,0 0-1 0 0,0 0 1 0 0,1 0 0 0 0,-1 0-1 0 0,1 0 1 0 0,-1 0 0 0 0,1 0-1 0 0,0 0 1 0 0,0 0 0 0 0,0 0-1 0 0,0 0 1 0 0,0 0-1 0 0,0 0 1 0 0,0 0 0 0 0,1 0-1 0 0,-1 0 1 0 0,1 0 0 0 0,0 0-1 0 0,-1 0 1 0 0,1 0 0 0 0,0-1-1 0 0,0 1 1 0 0,0 0 0 0 0,0 0-1 0 0,1-1 1 0 0,-1 1-1 0 0,0-1 1 0 0,1 1 0 0 0,-1-1-1 0 0,1 0 1 0 0,-1 1 0 0 0,1-1-1 0 0,0 0 1 0 0,0 0 3 0 0,5 2 128 0 0,1-1 0 0 0,0-1 0 0 0,0 1 0 0 0,-1-1 0 0 0,1-1 1 0 0,0 1-1 0 0,0-1 0 0 0,0-1 0 0 0,0 1 0 0 0,-1-1 0 0 0,1-1 0 0 0,0 0 0 0 0,-1 0 0 0 0,1 0 1 0 0,2-2-129 0 0,82-36 532 0 0,-88 35-2859 0 0,-4 2-6567 0 0,0 3-467 0 0</inkml:trace>
  <inkml:trace contextRef="#ctx0" brushRef="#br0" timeOffset="4920.911">518 667 0 0 0,'0'0'385'0'0,"0"0"458"0"0,0 0 304 0 0,0 0 287 0 0,0 0 178 0 0,0 0-11 0 0,0 0-161 0 0,0 0-239 0 0,0 0-211 0 0,0 0-181 0 0,0 0-160 0 0,0 0-123 0 0,35-7-87 0 0,109-17-85 0 0,52 10 167 0 0,-147 14-1477 0 0,10-10-4944 0 0,-38 5 393 0 0,-12 2 3919 0 0</inkml:trace>
  <inkml:trace contextRef="#ctx0" brushRef="#br0" timeOffset="5853.406">567 873 0 0 0,'0'0'655'0'0,"0"0"365"0"0,0 0 23 0 0,0 0-104 0 0,0 0-84 0 0,0 0-29 0 0,0 0-36 0 0,0 0-51 0 0,0-3-51 0 0,2-13 982 0 0,-2 16-1221 0 0,0 0-50 0 0,0 0-51 0 0,0 22 1522 0 0,-37 114-458 0 0,30-107-1272 0 0,7-28-121 0 0,0-1 17 0 0,0 0 38 0 0,9-16 586 0 0,22-24-269 0 0,1 1 0 0 0,1 2 1 0 0,3 1-1 0 0,1 2 0 0 0,20-14-391 0 0,-14 15 29 0 0,-61 202 1313 0 0,18-168-1336 0 0,0 0 0 0 0,0 1 0 0 0,0-1 0 0 0,1 0 1 0 0,-1 1-1 0 0,0-1 0 0 0,1 0 0 0 0,-1 0 0 0 0,1 0 1 0 0,-1 1-1 0 0,1-1 0 0 0,0 0 0 0 0,-1 0 0 0 0,1 0 1 0 0,0 0-1 0 0,0 0 0 0 0,0 0 0 0 0,0 0 0 0 0,0-1 1 0 0,0 1-1 0 0,0 0 0 0 0,0 0 0 0 0,0-1 0 0 0,0 1 1 0 0,0-1-1 0 0,0 1 0 0 0,1-1 0 0 0,-1 1 0 0 0,0-1 1 0 0,0 0-1 0 0,1 1 0 0 0,-1-1 0 0 0,0 0 0 0 0,0 0 1 0 0,1 0-1 0 0,-1 0 0 0 0,0 0 0 0 0,1 0 0 0 0,-1 0 1 0 0,0-1-1 0 0,0 1 0 0 0,1 0 0 0 0,-1-1 0 0 0,0 1 1 0 0,0-1-7 0 0,54-26 309 0 0,66-46-281 0 0,-120 73-27 0 0,1 0-1 0 0,0 1 1 0 0,0-1 0 0 0,-1 0 0 0 0,1 1 0 0 0,0-1 0 0 0,-1 1 0 0 0,1-1-1 0 0,0 1 1 0 0,-1 0 0 0 0,1 0 0 0 0,-1 0 0 0 0,1 0 0 0 0,-1 0 0 0 0,1 0-1 0 0,-1 0 1 0 0,0 0 0 0 0,0 1 0 0 0,1-1 0 0 0,-1 0 0 0 0,0 1 0 0 0,0-1-1 0 0,0 1 1 0 0,-1-1 0 0 0,1 1 0 0 0,0-1 0 0 0,-1 1 0 0 0,1 0 0 0 0,0-1-1 0 0,-1 1 1 0 0,0 0 0 0 0,1 0 0 0 0,-1-1 0 0 0,0 1 0 0 0,0 0 0 0 0,0 0 0 0 0,0-1-1 0 0,-1 1 1 0 0,1 0 0 0 0,0 0 0 0 0,-1-1 0 0 0,1 1 0 0 0,-1 0 0 0 0,1-1-1 0 0,-1 1 1 0 0,0 0 0 0 0,0-1 0 0 0,0 1 0 0 0,0-1-1 0 0,1 13 19 0 0,2 45-1874 0 0,13-56-3823 0 0,-10-3 844 0 0,1 0-1435 0 0</inkml:trace>
  <inkml:trace contextRef="#ctx0" brushRef="#br0" timeOffset="3121.943">818 44 0 0 0,'0'0'608'0'0,"0"0"468"0"0,0 0 51 0 0,0 0-123 0 0,0 0-138 0 0,0 0-98 0 0,0 0-56 0 0,0 0-41 0 0,1-2-15 0 0,9 38 5596 0 0,-13 38-5434 0 0,-25 109-761 0 0,11-117-1061 0 0,-1-36-5093 0 0,17-29 5429 0 0,0 0-137 0 0,1 1-2706 0 0,0 1 981 0 0</inkml:trace>
  <inkml:trace contextRef="#ctx0" brushRef="#br0" timeOffset="3641.96">974 136 0 0 0,'0'0'192'0'0,"0"0"-39"0"0,0 0-37 0 0,0 0-14 0 0,0 0 3 0 0,-17 14-16 0 0,-79 61 61 0 0,-4-5 2510 0 0,99-69-2426 0 0,1-1-1 0 0,-1 1 1 0 0,0-1-1 0 0,1 1 0 0 0,-1 0 1 0 0,1-1-1 0 0,-1 1 1 0 0,1 0-1 0 0,0-1 0 0 0,-1 1 1 0 0,1 0-1 0 0,0-1 0 0 0,-1 1 1 0 0,1 0-1 0 0,0 0 1 0 0,0 0-1 0 0,-1-1 0 0 0,1 1 1 0 0,0 0-1 0 0,0 0 1 0 0,0 0-1 0 0,0-1 0 0 0,0 1 1 0 0,0 0-1 0 0,1 0 0 0 0,-1 0 1 0 0,0-1-1 0 0,0 1 1 0 0,0 0-1 0 0,1 0 0 0 0,-1-1 1 0 0,0 1-1 0 0,1 0 1 0 0,-1 0-1 0 0,1-1 0 0 0,-1 1 1 0 0,1-1-1 0 0,-1 1 0 0 0,1 0 1 0 0,-1-1-1 0 0,1 1 1 0 0,0-1-1 0 0,-1 1 0 0 0,1-1 1 0 0,0 1-1 0 0,-1-1 1 0 0,1 0-1 0 0,0 1 0 0 0,0-1 1 0 0,-1 0-1 0 0,1 0 0 0 0,0 1 1 0 0,0-1-1 0 0,0 0 1 0 0,-1 0-1 0 0,2 0-233 0 0,15 7 397 0 0,102 29 1872 0 0,-48 0-1893 0 0,-63-28-1367 0 0,9 0-6517 0 0,-5-8 256 0 0,-8 0 3324 0 0</inkml:trace>
  <inkml:trace contextRef="#ctx0" brushRef="#br0" timeOffset="4455.807">761 265 0 0 0,'0'0'520'0'0,"0"0"148"0"0,0 0 0 0 0,0 0 37 0 0,0 0 77 0 0,0 0 56 0 0,8-3 58 0 0,36-16 959 0 0,27-17 4248 0 0,-64 32-6086 0 0,-1 1-1 0 0,1-1 1 0 0,-1-1 0 0 0,0 1 0 0 0,0-1 0 0 0,-1 0-1 0 0,1 0 1 0 0,-1-1 0 0 0,0 0 0 0 0,-1 0 0 0 0,1 0-1 0 0,-1 0 1 0 0,0-1 0 0 0,-1 1 0 0 0,0-1-17 0 0,-2 4-977 0 0,-1-3 34 0 0,2 4-8285 0 0,-2 2 7089 0 0</inkml:trace>
  <inkml:trace contextRef="#ctx0" brushRef="#br0" timeOffset="6820.252">1134 125 0 0 0,'0'0'635'0'0,"0"0"508"0"0,0 0 45 0 0,0 0-153 0 0,0 0-167 0 0,0 0-90 0 0,0 0-65 0 0,0 0-47 0 0,22 19-32 0 0,66 60-98 0 0,-46-19 270 0 0,-33-32-696 0 0,-2-1-1 0 0,0 2 1 0 0,-2-1-1 0 0,-1 1 1 0 0,-2-1-1 0 0,0 1 1 0 0,-2 0 0 0 0,-1 0-1 0 0,-4 20-109 0 0,5-48-2 0 0,-35 158-2504 0 0,-45-16-4779 0 0,68-126 7090 0 0,5-4 195 0 0</inkml:trace>
  <inkml:trace contextRef="#ctx0" brushRef="#br0" timeOffset="7421.276">499 66 0 0 0,'0'0'777'0'0,"0"0"-15"0"0,0 0-110 0 0,0 0-134 0 0,-11 34-77 0 0,-32 107-29 0 0,5 31 936 0 0,30 66-695 0 0,10-219-627 0 0,1-1 0 0 0,1 1 0 0 0,1-1 0 0 0,0 0 0 0 0,1 0 0 0 0,1-1 0 0 0,1 0 0 0 0,1 0 0 0 0,0 0 0 0 0,1-1 0 0 0,1-1 0 0 0,0 0 0 0 0,4 3-26 0 0,63 60-2570 0 0,-65-67 650 0 0,-6-6 509 0 0</inkml:trace>
  <inkml:trace contextRef="#ctx0" brushRef="#br0" timeOffset="9509.894">1593 158 0 0 0,'0'0'227'0'0,"0"0"372"0"0,0 0-22 0 0,0 0-149 0 0,0 0-75 0 0,0 0-40 0 0,0 0-8 0 0,-3 17-5 0 0,-21 118 449 0 0,-58 96 216 0 0,79-225-829 0 0,1 1 1 0 0,0-1 0 0 0,0 0-1 0 0,0 1 1 0 0,1-1 0 0 0,0 1 0 0 0,0-1-1 0 0,1 1 1 0 0,0 0 0 0 0,0-1-1 0 0,0 1 1 0 0,2 4-137 0 0,1-8 117 0 0,1 1-1 0 0,-1-2 1 0 0,1 1 0 0 0,0 0-1 0 0,-1-1 1 0 0,1 0 0 0 0,1 0-1 0 0,-1 0 1 0 0,0 0 0 0 0,0 0-1 0 0,1-1 1 0 0,-1 0 0 0 0,1 0-1 0 0,-1 0 1 0 0,1-1-1 0 0,-1 1 1 0 0,1-1 0 0 0,0 0-1 0 0,-1-1 1 0 0,1 1 0 0 0,-1-1-1 0 0,1 0-116 0 0,3 1 251 0 0,119-14 2057 0 0,-79 10-2849 0 0,-38 4-3240 0 0,-8 0-252 0 0,-2 0 807 0 0</inkml:trace>
  <inkml:trace contextRef="#ctx0" brushRef="#br0" timeOffset="10346.912">1854 589 0 0 0,'0'0'289'0'0,"0"0"650"0"0,0 0 164 0 0,0 0-72 0 0,0 0-129 0 0,0 0-150 0 0,0 0-148 0 0,0 0-123 0 0,0 0-74 0 0,0 0-44 0 0,0 0-46 0 0,0 0-7 0 0,0 0-40 0 0,0 0-50 0 0,-2 26 254 0 0,1 58 61 0 0,2-82-427 0 0,1 1 1 0 0,-1-1 0 0 0,1 0 0 0 0,-1 0 0 0 0,1 0 0 0 0,0 0-1 0 0,0 0 1 0 0,0 0 0 0 0,0-1 0 0 0,0 1 0 0 0,0-1 0 0 0,1 1-1 0 0,-1-1 1 0 0,0 0 0 0 0,1 0 0 0 0,-1 0 0 0 0,1 0 0 0 0,-1 0-1 0 0,1 0 1 0 0,-1-1 0 0 0,1 1 0 0 0,0-1 0 0 0,-1 0 0 0 0,1 0-1 0 0,0 0 1 0 0,-1 0 0 0 0,1 0 0 0 0,0-1 0 0 0,-1 1 0 0 0,1-1-1 0 0,-1 0 1 0 0,1 1 0 0 0,-1-1 0 0 0,1 0 0 0 0,-1-1-1 0 0,1 1 1 0 0,-1 0 0 0 0,0-1-109 0 0,4-2 119 0 0,-1 0-1 0 0,-1 0 1 0 0,1 0-1 0 0,0-1 1 0 0,-1 0-1 0 0,0 0 0 0 0,0 0 1 0 0,-1-1-1 0 0,1 1 1 0 0,-1-1-1 0 0,0 0 1 0 0,-1 0-1 0 0,1 0 1 0 0,-1 0-1 0 0,0 0 1 0 0,-1 0-1 0 0,1-1 1 0 0,-1 1-1 0 0,-1 0 1 0 0,1-1-1 0 0,-1 1 1 0 0,0-1-1 0 0,-1 1 1 0 0,1-1-1 0 0,-2-2-118 0 0,-33-24-2463 0 0,-14 24-5733 0 0,31 7 3548 0 0,6 2 3861 0 0</inkml:trace>
  <inkml:trace contextRef="#ctx0" brushRef="#br0" timeOffset="11043.116">1722 55 0 0 0,'0'0'461'0'0,"0"0"454"0"0,0 0 196 0 0,0 0 103 0 0,0 0 1 0 0,0 0-48 0 0,0 0-115 0 0,0 0-113 0 0,0 0-95 0 0,0 0-76 0 0,0 0-72 0 0,0 0-68 0 0,11-5-50 0 0,36-15-38 0 0,71-6 1726 0 0,-117 26-2238 0 0,0-1 0 0 0,1 1 0 0 0,-1-1 0 0 0,0 1 0 0 0,1 0 0 0 0,-1-1 0 0 0,1 1 0 0 0,-1 0 0 0 0,1 0 0 0 0,-1 0 0 0 0,1 0 0 0 0,-1 0 0 0 0,1 0-1 0 0,-1 0 1 0 0,0 1 0 0 0,1-1 0 0 0,-1 1 0 0 0,1-1 0 0 0,-1 1 0 0 0,0-1 0 0 0,1 1 0 0 0,-1 0 0 0 0,0-1 0 0 0,0 1 0 0 0,1 0 0 0 0,-1 0 0 0 0,0 0 0 0 0,0 0 0 0 0,0 0 0 0 0,0 0 0 0 0,0 0 0 0 0,-1 0 0 0 0,1 1 0 0 0,0-1 0 0 0,0 0 0 0 0,-1 1 0 0 0,1-1 0 0 0,-1 0 0 0 0,1 1 0 0 0,-1-1 0 0 0,1 1 0 0 0,-1-1 0 0 0,0 0 0 0 0,0 1 0 0 0,0-1 0 0 0,0 1 0 0 0,0-1 0 0 0,0 1 0 0 0,0-1 0 0 0,0 1 0 0 0,-1-1 0 0 0,1 0 0 0 0,0 1 0 0 0,-1 0-28 0 0,-44 62 891 0 0,42-58-843 0 0,1-5-30 0 0,1 1-1 0 0,-1 0 1 0 0,1 0-1 0 0,-1-1 1 0 0,1 1 0 0 0,0 0-1 0 0,0 0 1 0 0,0 0 0 0 0,0 0-1 0 0,0 0 1 0 0,1 0-1 0 0,-1 1 1 0 0,1-1 0 0 0,-1 0-1 0 0,1 0 1 0 0,0 0 0 0 0,0 1-1 0 0,0-1 1 0 0,0 0-1 0 0,0 0 1 0 0,0 0 0 0 0,0 1-1 0 0,1-1 1 0 0,-1 0-1 0 0,1 0 1 0 0,0 0 0 0 0,0 0-1 0 0,0 0 1 0 0,0 0 0 0 0,0 0-1 0 0,0 0 1 0 0,0 0-1 0 0,0 0 1 0 0,1-1 0 0 0,-1 1-1 0 0,2 1-17 0 0,96 8 835 0 0,-71-11-2428 0 0,-12-5-7195 0 0,-11 2 856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3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6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1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2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1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7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2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7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2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7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4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7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4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9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7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4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3:59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209 166 0 0 0,'0'0'241'0'0,"0"0"634"0"0,0 0 116 0 0,0 0 12 0 0,0 0 72 0 0,0 0 86 0 0,0 0 54 0 0,0 0 2 0 0,0 0-50 0 0,0 0-95 0 0,0 0-109 0 0,15-19-123 0 0,44-62-97 0 0,-11 39 856 0 0,-31 33-1045 0 0,-15 8-535 0 0,0-1 0 0 0,-1 1 0 0 0,1 0-1 0 0,0 0 1 0 0,0-1 0 0 0,0 1-1 0 0,0 0 1 0 0,0 1 0 0 0,0-1-1 0 0,0 0 1 0 0,0 0 0 0 0,1 1 0 0 0,-1 0-1 0 0,0-1 1 0 0,0 1 0 0 0,0 0-1 0 0,1 0 1 0 0,-1 0 0 0 0,0 0-1 0 0,0 0 1 0 0,1 1 0 0 0,-1-1 0 0 0,0 1-1 0 0,0 0 1 0 0,0-1 0 0 0,0 1-1 0 0,0 0 1 0 0,0 0 0 0 0,0 0-1 0 0,0 0 1 0 0,0 1 0 0 0,0-1 0 0 0,-1 0-1 0 0,1 1 1 0 0,0-1 0 0 0,-1 1-1 0 0,1 0 1 0 0,-1 0 0 0 0,0-1-1 0 0,0 1 1 0 0,1 0 0 0 0,-1 0 0 0 0,0 0-1 0 0,-1 0 1 0 0,1 0 0 0 0,0 1-19 0 0,10 30 154 0 0,-2 0-1 0 0,-1 1 1 0 0,-2-1 0 0 0,-1 1 0 0 0,-1 1 0 0 0,-2-1 0 0 0,-2 1 0 0 0,-2 15-154 0 0,2-24 60 0 0,-1 91 77 0 0,-5 1 0 0 0,-5-1 1 0 0,-5-1-1 0 0,-6 0 0 0 0,-6 9-137 0 0,20-98 43 0 0,-6 32 104 0 0,-3 0-1 0 0,-3-1 0 0 0,-2-1 0 0 0,-3-1 0 0 0,-10 14-146 0 0,32-62 1593 0 0,14-31-365 0 0,61-199-771 0 0,57-115-457 0 0,-100 259-3 0 0,3 2 0 0 0,3 0 0 0 0,4 3 0 0 0,3 1-1 0 0,3 2 1 0 0,7-3 3 0 0,-50 70-9 0 0,0-1 0 0 0,1 0-1 0 0,-1 1 1 0 0,1-1-1 0 0,0 1 1 0 0,0 0 0 0 0,0 0-1 0 0,0 0 1 0 0,1 0-1 0 0,-1 1 1 0 0,1-1 0 0 0,0 1-1 0 0,0 0 1 0 0,0 0 0 0 0,0 0-1 0 0,0 0 1 0 0,0 1-1 0 0,0 0 1 0 0,0 0 0 0 0,1 0-1 0 0,-1 0 1 0 0,0 1-1 0 0,1 0 1 0 0,-1 0 0 0 0,1 0-1 0 0,-1 0 1 0 0,0 0 0 0 0,1 1 9 0 0,-1 4-6 0 0,0 0 1 0 0,0-1-1 0 0,-1 2 1 0 0,0-1-1 0 0,0 0 1 0 0,0 1 0 0 0,-1-1-1 0 0,0 1 1 0 0,0-1-1 0 0,0 1 1 0 0,-1 0-1 0 0,0 0 1 0 0,0 0 0 0 0,0 3 5 0 0,5 68 63 0 0,-3-1 1 0 0,-3 1-1 0 0,-4 0 1 0 0,-3-1-1 0 0,-3 0 1 0 0,-16 53-64 0 0,21-97-5 0 0,-5 94-114 0 0,10-125 72 0 0,20-28 110 0 0,26-91-649 0 0,6 2-1 0 0,4 3 1 0 0,6 1 586 0 0,-33 65-263 0 0,3 1-1 0 0,1 2 1 0 0,2 1-1 0 0,27-24 264 0 0,-35 46-169 0 0,-25 39 84 0 0,-5 34 514 0 0,-3 0 0 0 0,-2-1 0 0 0,-2 0 0 0 0,-9 21-429 0 0,-5 32 297 0 0,3-7-98 0 0,4 2 0 0 0,4 0 0 0 0,2 70-199 0 0,11-167-43 0 0,9 54-337 0 0,25-40-3694 0 0,12-34-8268 0 0,-36 10 8116 0 0</inkml:trace>
  <inkml:trace contextRef="#ctx0" brushRef="#br0" timeOffset="323.739">1555 1116 8426 0 0,'0'0'729'0'0,"0"0"25"0"0,0 0 89 0 0,0 0 73 0 0,0 0 4 0 0,0 0-73 0 0,0 0-92 0 0,0 0-87 0 0,0 0-92 0 0,0 0-61 0 0,0 0-43 0 0,0 0-29 0 0,13 22 15 0 0,44 67 30 0 0,-56-88-461 0 0,-1 0-1 0 0,1 1 0 0 0,0-1 0 0 0,-1 0 0 0 0,1 1 0 0 0,0-1 0 0 0,0 0 0 0 0,0 0 0 0 0,0 1 0 0 0,0-1 0 0 0,0 0 0 0 0,0 0 0 0 0,0 0 0 0 0,1-1 1 0 0,-1 1-1 0 0,0 0 0 0 0,0 0 0 0 0,1-1 0 0 0,-1 1 0 0 0,1 0 0 0 0,-1-1 0 0 0,0 0 0 0 0,1 1 0 0 0,-1-1 0 0 0,1 0 0 0 0,-1 0 0 0 0,1 0 0 0 0,-1 0 0 0 0,1 0 1 0 0,-1 0-1 0 0,1 0 0 0 0,-1 0 0 0 0,2-1-26 0 0,3 0 210 0 0,5-2-29 0 0,0 0-1 0 0,-1-1 0 0 0,1-1 0 0 0,-1 0 0 0 0,1 0 0 0 0,-2-1 0 0 0,1 0 1 0 0,0 0-1 0 0,-1-1 0 0 0,-1-1 0 0 0,1 0 0 0 0,-1 0 0 0 0,0 0 0 0 0,-1-1 1 0 0,0 0-1 0 0,0-1 0 0 0,-1 1 0 0 0,-1-1 0 0 0,1 0 0 0 0,-2-1 0 0 0,1 1 1 0 0,-1-1-1 0 0,-1 0 0 0 0,0-1-180 0 0,-1 9-3 0 0,-1 0 0 0 0,0-1 1 0 0,1 1-1 0 0,-1-1 0 0 0,-1 1 0 0 0,1-1 0 0 0,-1 1 1 0 0,1-1-1 0 0,-1 1 0 0 0,0-1 0 0 0,0 1 1 0 0,0-1-1 0 0,-1 1 0 0 0,1-1 0 0 0,-1 0 0 0 0,0 1 1 0 0,0 0-1 0 0,0-1 0 0 0,-1 1 0 0 0,1 0 1 0 0,-1-1-1 0 0,1 1 0 0 0,-1 0 0 0 0,0 0 0 0 0,-1 0 1 0 0,1 1-1 0 0,0-1 0 0 0,-1 0 0 0 0,1 1 1 0 0,-1 0-1 0 0,0 0 0 0 0,0-1 0 0 0,0 1 0 0 0,0 1 1 0 0,-1-1 2 0 0,-3 0-393 0 0,-1 0 0 0 0,0 0 0 0 0,0 1 0 0 0,-1 0 0 0 0,1 1 0 0 0,0 0 0 0 0,0 0 0 0 0,0 1 0 0 0,0 0 0 0 0,0 0 0 0 0,0 1 0 0 0,0 0 0 0 0,0 0 0 0 0,0 1 0 0 0,1 0 0 0 0,-1 0 0 0 0,1 1 0 0 0,0 0 0 0 0,0 0 0 0 0,0 1 1 0 0,1 0-1 0 0,-1 0 0 0 0,1 0 0 0 0,1 1 0 0 0,-1 0 0 0 0,-1 2 393 0 0,-12 16-4697 0 0,3-8-3497 0 0</inkml:trace>
  <inkml:trace contextRef="#ctx0" brushRef="#br0" timeOffset="870.862">1986 1403 14611 0 0,'0'0'1504'0'0,"0"0"-341"0"0,0 0-156 0 0,0 0 15 0 0,0 0-31 0 0,0 0-178 0 0,0 0-214 0 0,0 0-186 0 0,0 0-141 0 0,0 0-70 0 0,0 0-38 0 0,0 0 11 0 0,0 0 15 0 0,19-28 17 0 0,59-88 21 0 0,-17 21 203 0 0,35-74-282 0 0,-126 334-2159 0 0,32-160 2056 0 0,0-1-1 0 0,0 1 0 0 0,0-1 0 0 0,0 0 0 0 0,0 0 0 0 0,1 0 0 0 0,0 0 0 0 0,0 0 1 0 0,0-1-1 0 0,0 1 0 0 0,1-1 0 0 0,-1 0 0 0 0,1 0 0 0 0,0 0 0 0 0,0 0 1 0 0,0-1-1 0 0,0 1 0 0 0,0-1 0 0 0,1 0 0 0 0,-1-1 0 0 0,0 1 0 0 0,1-1 1 0 0,0 1-1 0 0,-1-1 0 0 0,1-1 0 0 0,0 1 0 0 0,0-1 0 0 0,-1 0 0 0 0,1 0 1 0 0,0 0-1 0 0,0-1 0 0 0,-1 1 0 0 0,1-1 0 0 0,0 0 0 0 0,-1-1 0 0 0,1 1 0 0 0,-1-1 1 0 0,0 0-1 0 0,5-2-45 0 0,4-5 36 0 0,1-2-1 0 0,-2 1 1 0 0,1-1 0 0 0,-1-1-1 0 0,-1 0 1 0 0,0-1 0 0 0,-1 0 0 0 0,0-1-1 0 0,-1 0 1 0 0,-1 0 0 0 0,0-1 0 0 0,-1 0-1 0 0,-1 0 1 0 0,0-1 0 0 0,3-15-36 0 0,-5 19-756 0 0,2-8-2978 0 0,1 9-4748 0 0,-5 10-1286 0 0</inkml:trace>
  <inkml:trace contextRef="#ctx0" brushRef="#br0" timeOffset="5694.244">3066 1135 3153 0 0,'0'0'1033'0'0,"0"0"-46"0"0,0 0 79 0 0,0 0 226 0 0,0 0 180 0 0,0 0 15 0 0,0 0-130 0 0,0 0-207 0 0,0 0-221 0 0,0 0-217 0 0,0 0-181 0 0,-9-10-151 0 0,-31-26-99 0 0,39 35-263 0 0,0 0 0 0 0,0 0-1 0 0,0 0 1 0 0,-1 0 0 0 0,1 0 0 0 0,0 1 0 0 0,0-1-1 0 0,-1 1 1 0 0,1-1 0 0 0,-1 1 0 0 0,1-1 0 0 0,-1 1-1 0 0,1 0 1 0 0,0 0 0 0 0,-1 0 0 0 0,1-1 0 0 0,-1 1-1 0 0,1 1 1 0 0,-1-1 0 0 0,1 0 0 0 0,-1 0-1 0 0,1 1 1 0 0,-1-1 0 0 0,1 0 0 0 0,0 1 0 0 0,-1-1-1 0 0,1 1 1 0 0,0 0 0 0 0,-1 0 0 0 0,1-1 0 0 0,0 1-1 0 0,0 0 1 0 0,0 0 0 0 0,0 0 0 0 0,0 0 0 0 0,0 0-1 0 0,-1 1-17 0 0,-4 3 88 0 0,-24 17 109 0 0,1 2 1 0 0,0 1-1 0 0,2 1 1 0 0,1 2 0 0 0,2 0-1 0 0,-3 7-197 0 0,20-27 0 0 0,1 1 0 0 0,0-1 0 0 0,1 2 0 0 0,0-1 0 0 0,0 1 0 0 0,1-1 0 0 0,1 1-1 0 0,-1 0 1 0 0,2 1 0 0 0,-1-1 0 0 0,1 0 0 0 0,1 1 0 0 0,0-1 0 0 0,0 1 0 0 0,1-1 0 0 0,1 7 0 0 0,0-15 8 0 0,-1 1 1 0 0,1 0-1 0 0,0 0 0 0 0,0-1 1 0 0,0 1-1 0 0,0 0 1 0 0,1-1-1 0 0,-1 1 0 0 0,1-1 1 0 0,-1 0-1 0 0,1 1 1 0 0,0-1-1 0 0,0 0 0 0 0,0 0 1 0 0,0 0-1 0 0,0 0 0 0 0,0 0 1 0 0,1-1-1 0 0,-1 1 1 0 0,1-1-1 0 0,-1 0 0 0 0,1 1 1 0 0,-1-1-1 0 0,1 0 1 0 0,0 0-1 0 0,0-1 0 0 0,-1 1 1 0 0,1-1-1 0 0,0 1 1 0 0,1-1-9 0 0,88-1 684 0 0,-65-7-493 0 0,-1-1-1 0 0,0-1 1 0 0,0-1-1 0 0,-1-1 1 0 0,-1-1-1 0 0,0-2 1 0 0,-1 0-1 0 0,12-11-190 0 0,-2 2 169 0 0,0-1 0 0 0,-2-2 0 0 0,-1-1-1 0 0,-1-2 1 0 0,-2 0 0 0 0,-1-2 0 0 0,-1-1-1 0 0,-2-1 1 0 0,-2-1 0 0 0,0-1 0 0 0,-1-4-169 0 0,-13 25-165 0 0,-1 0-1 0 0,0-1 1 0 0,-1 0 0 0 0,0 0 0 0 0,-2 0-1 0 0,0 0 1 0 0,0 0 0 0 0,-2-1 0 0 0,0 1 0 0 0,-1-1-1 0 0,0 1 1 0 0,-2-1 0 0 0,0 1 0 0 0,0-1-1 0 0,-2 1 1 0 0,0 0 0 0 0,-1 0 0 0 0,0 1 0 0 0,-2-1-1 0 0,1 1 1 0 0,-2 1 0 0 0,0-1 0 0 0,-1 1 0 0 0,0 1-1 0 0,-1-1 1 0 0,-11-10 165 0 0,17 20-30 0 0,0 1-1 0 0,-1-1 1 0 0,0 1 0 0 0,1 0 0 0 0,-1 0-1 0 0,0 0 1 0 0,0 1 0 0 0,0-1-1 0 0,-1 1 1 0 0,1 0 0 0 0,-1 1-1 0 0,1 0 1 0 0,-1-1 0 0 0,1 2-1 0 0,-1-1 1 0 0,0 1 0 0 0,1 0-1 0 0,-1 0 1 0 0,0 0 0 0 0,1 1-1 0 0,-1 0 1 0 0,0 0 0 0 0,1 0-1 0 0,-1 1 1 0 0,1 0 0 0 0,0 0 0 0 0,0 0-1 0 0,-1 1 1 0 0,1-1 0 0 0,1 1-1 0 0,-1 1 1 0 0,0-1 0 0 0,1 0-1 0 0,-4 5 31 0 0,-12 14 78 0 0,2 1-1 0 0,1 0 1 0 0,0 2-1 0 0,2 0 0 0 0,1 0 1 0 0,1 2-1 0 0,1 0 1 0 0,1 0-1 0 0,2 1 1 0 0,1 0-1 0 0,1 0 0 0 0,1 1 1 0 0,1 0-1 0 0,2 0 1 0 0,1 0-1 0 0,2 1 1 0 0,1 11-78 0 0,-1-26-6 0 0,1 0 0 0 0,0-1 1 0 0,1 1-1 0 0,1-1 1 0 0,1 0-1 0 0,0 1 1 0 0,0-1-1 0 0,2-1 0 0 0,-1 1 1 0 0,2-1-1 0 0,0 0 1 0 0,0 0-1 0 0,1-1 1 0 0,1 0-1 0 0,0-1 1 0 0,1 1-1 0 0,0-2 0 0 0,1 0 1 0 0,0 0-1 0 0,0-1 1 0 0,1 0-1 0 0,0 0 1 0 0,0-2-1 0 0,1 0 0 0 0,0 0 1 0 0,1-1-1 0 0,0-1 1 0 0,-1 0-1 0 0,2-1 1 0 0,-1 0-1 0 0,0-1 1 0 0,1-1-1 0 0,-1 0 0 0 0,1-1 1 0 0,0-1 5 0 0,3 1-92 0 0,0-1-358 0 0,1 0 0 0 0,0 0 0 0 0,0-2 0 0 0,-1 0 0 0 0,1-2 0 0 0,-1 0 0 0 0,10-4 450 0 0,30-16-7344 0 0,-40 16 58 0 0</inkml:trace>
  <inkml:trace contextRef="#ctx0" brushRef="#br0" timeOffset="10499.147">4114 1094 5641 0 0,'0'0'2887'0'0,"0"0"-1700"0"0,0 0-382 0 0,0 0 200 0 0,0 0 277 0 0,0 0 175 0 0,0 0-78 0 0,0 0-221 0 0,0 0-258 0 0,0 0-258 0 0,0 0-185 0 0,-34 2-116 0 0,-104 10-55 0 0,133-12-263 0 0,1 0 0 0 0,-1 1 0 0 0,0 0 0 0 0,0 0 0 0 0,0 1 0 0 0,0-1 0 0 0,1 1 0 0 0,-1 0 0 0 0,1 0 0 0 0,-1 1 0 0 0,1-1 0 0 0,0 1 0 0 0,0 0 0 0 0,0 0 0 0 0,0 0 0 0 0,1 1 0 0 0,-2 1-23 0 0,-7 7 97 0 0,-2-1-67 0 0,1 1 1 0 0,0 0-1 0 0,1 1 1 0 0,0 1-1 0 0,1-1 1 0 0,0 2-1 0 0,2 0 1 0 0,-1 0-1 0 0,2 1 0 0 0,0 0 1 0 0,1 0-1 0 0,0 0 1 0 0,2 1-1 0 0,0 0 1 0 0,1 1-1 0 0,0-1 1 0 0,2 1-1 0 0,-1 4-30 0 0,4-19 5 0 0,-1 0-1 0 0,1 0 1 0 0,0 0-1 0 0,-1 0 1 0 0,1 0-1 0 0,1 0 1 0 0,-1 0 0 0 0,0 0-1 0 0,1 0 1 0 0,-1 0-1 0 0,1-1 1 0 0,0 1-1 0 0,0 0 1 0 0,0-1 0 0 0,0 0-1 0 0,1 1 1 0 0,-1-1-1 0 0,1 0 1 0 0,-1 0-1 0 0,1-1 1 0 0,-1 1 0 0 0,1 0-1 0 0,0-1 1 0 0,0 0-1 0 0,0 1 1 0 0,0-1-1 0 0,0-1 1 0 0,0 1 0 0 0,0 0-1 0 0,1-1 1 0 0,-1 1-1 0 0,0-1 1 0 0,0 0-1 0 0,2 0-4 0 0,111-16 699 0 0,-81-1-465 0 0,-2-1 0 0 0,0-2 0 0 0,-1-1 0 0 0,-1-1 0 0 0,0-2 0 0 0,-2-1 0 0 0,-2-1 0 0 0,0-2 0 0 0,-1-1 0 0 0,10-16-234 0 0,44-94 780 0 0,-76 241 103 0 0,-6-54-824 0 0,-1-38-104 0 0,1 0 1 0 0,0-1 0 0 0,1 1-1 0 0,0 0 1 0 0,1 0 0 0 0,0 0-1 0 0,0 0 1 0 0,1 0 0 0 0,0 0-1 0 0,1 0 1 0 0,0 0 0 0 0,1 0-1 0 0,0-1 1 0 0,0 0 0 0 0,1 1-1 0 0,0-1 1 0 0,1 0 0 0 0,0-1-1 0 0,0 1 1 0 0,1-1 0 0 0,0 0-1 0 0,1 0 1 0 0,-1-1-1 0 0,7 5 46 0 0,57 3-3670 0 0,-47-20-700 0 0,-2-4-3490 0 0,-12 5-559 0 0</inkml:trace>
  <inkml:trace contextRef="#ctx0" brushRef="#br0" timeOffset="11060.182">4655 1094 8442 0 0,'0'0'1327'0'0,"0"0"12"0"0,0 0 85 0 0,0 0 48 0 0,0 0-198 0 0,0 0-329 0 0,0 0-268 0 0,0 0-196 0 0,0 0-137 0 0,0 0-90 0 0,-10 33-62 0 0,-30 103-50 0 0,34-78 62 0 0,10-53-165 0 0,0 0 51 0 0,1 0 0 0 0,0 0 0 0 0,0-1 0 0 0,1 1 1 0 0,0-1-1 0 0,-1-1 0 0 0,1 1 0 0 0,0-1 0 0 0,1 0 0 0 0,-1 0 0 0 0,1-1 0 0 0,-1 0 0 0 0,1 0 0 0 0,0 0 1 0 0,-1-1-1 0 0,1 0 0 0 0,0-1 0 0 0,0 1 0 0 0,0-1 0 0 0,0 0 0 0 0,0-1 0 0 0,0 0 0 0 0,4-1-90 0 0,-2-1 117 0 0,0 0-1 0 0,0 0 0 0 0,0-1 0 0 0,-1 0 0 0 0,0 0 1 0 0,0-1-1 0 0,0-1 0 0 0,0 1 0 0 0,-1-1 0 0 0,0 0 1 0 0,0-1-1 0 0,0 1 0 0 0,-1-2 0 0 0,0 1 0 0 0,0-2-116 0 0,13-11 230 0 0,100-150 908 0 0,-51 62-805 0 0,-67 108-335 0 0,-1 0 4 0 0,0 0-1 0 0,0 1 0 0 0,1-1 1 0 0,-1 1-1 0 0,0-1 0 0 0,1 0 1 0 0,-1 1-1 0 0,0-1 0 0 0,1 1 1 0 0,-1-1-1 0 0,1 0 1 0 0,-1 0-1 0 0,1 1 0 0 0,-1-1 1 0 0,0 0-1 0 0,1 0 0 0 0,-1 0 1 0 0,1 1-1 0 0,-1-1 0 0 0,1 0 1 0 0,-1 0-1 0 0,1 0 0 0 0,0 0 1 0 0,-1 0-1 0 0,1 0 1 0 0,-1 0-1 0 0,1 0 0 0 0,-1 0 1 0 0,1 0-1 0 0,-1 0 0 0 0,1-1 1 0 0,-1 1-1 0 0,1 0 0 0 0,-1 0 1 0 0,1 0-1 0 0,-1-1 1 0 0,0 1-1 0 0,1 0 0 0 0,-1 0 1 0 0,1-1-1 0 0,-1 1 0 0 0,0 0 1 0 0,1-1-1 0 0,-1 1 0 0 0,0-1 1 0 0,1 1-1 0 0,-1 0 0 0 0,0-1 1 0 0,1 1-1 0 0,-1-1 1 0 0,0 1-1 0 0,0-1 0 0 0,0 1 1 0 0,1-1-1 0 0,-1 1 0 0 0,0-1 1 0 0,0 1-1 0 0,0-1 0 0 0,0 1 1 0 0,0-1-1 0 0,0 1 0 0 0,0-1 1 0 0,0 1-1 0 0,0-1-1 0 0,11 211 12 0 0,42 454-2096 0 0,-49-631 2015 0 0,-1-17 39 0 0,-1 0 0 0 0,0-1 0 0 0,-1 1-1 0 0,-1 0 1 0 0,0 0 0 0 0,-1 0 0 0 0,-1-1 0 0 0,0 1 0 0 0,-2-1 0 0 0,1 1 0 0 0,-2-1 0 0 0,0 0 0 0 0,-4 6 30 0 0,6-17 46 0 0,0 0 1 0 0,0 0-1 0 0,-1 0 1 0 0,0-1 0 0 0,0 0-1 0 0,0 1 1 0 0,0-1-1 0 0,0-1 1 0 0,-1 1 0 0 0,1-1-1 0 0,-1 0 1 0 0,1 0-1 0 0,-1 0 1 0 0,0 0 0 0 0,0-1-1 0 0,0 0 1 0 0,0 0-1 0 0,0 0 1 0 0,0-1-1 0 0,0 0 1 0 0,0 0 0 0 0,0 0-1 0 0,0 0 1 0 0,0-1-1 0 0,0 0 1 0 0,0 0 0 0 0,0 0-1 0 0,0-1 1 0 0,0 0-1 0 0,0 0 1 0 0,1 0 0 0 0,-1 0-1 0 0,1-1 1 0 0,-1 1-1 0 0,1-1 1 0 0,0 0 0 0 0,0-1-1 0 0,1 1 1 0 0,-1-1-1 0 0,1 1 1 0 0,-1-1 0 0 0,1 0-1 0 0,0 0 1 0 0,0-1-1 0 0,1 1 1 0 0,0-1-1 0 0,-2-3-46 0 0,-2-10-52 0 0,0 0-1 0 0,2-1 0 0 0,0 1 0 0 0,1-1 1 0 0,1 0-1 0 0,0 0 0 0 0,2 0 0 0 0,0 0 0 0 0,1 0 1 0 0,1 0-1 0 0,1 0 0 0 0,0 0 0 0 0,2 1 1 0 0,0-1-1 0 0,1 1 0 0 0,1 0 0 0 0,1 1 0 0 0,0 0 1 0 0,1 0-1 0 0,1 1 0 0 0,0 0 0 0 0,1 0 0 0 0,1 1 1 0 0,1 1-1 0 0,0 0 0 0 0,14-11 53 0 0,36-25-2617 0 0,-17 26-5420 0 0,-30 20-2687 0 0</inkml:trace>
  <inkml:trace contextRef="#ctx0" brushRef="#br0" timeOffset="11748.446">25 1698 544 0 0,'0'0'838'0'0,"0"0"-162"0"0,0 0 27 0 0,0 0 171 0 0,0 0 191 0 0,0 0 120 0 0,0 0 65 0 0,0 0-22 0 0,0 0-122 0 0,0 0-155 0 0,0 0-87 0 0,0 0 11 0 0,0 0 103 0 0,-5 5 124 0 0,-15 19 73 0 0,20-23-1093 0 0,0 0 0 0 0,1 0 0 0 0,-1 0 0 0 0,0 0 0 0 0,1 0 0 0 0,-1 0 0 0 0,1 0 1 0 0,-1 0-1 0 0,1 0 0 0 0,-1 0 0 0 0,1 0 0 0 0,0 0 0 0 0,-1 0 0 0 0,1 0 0 0 0,0 0 0 0 0,0-1 0 0 0,0 1 0 0 0,-1 0 0 0 0,1-1 0 0 0,0 1 0 0 0,0-1 1 0 0,0 1-1 0 0,0-1 0 0 0,0 1 0 0 0,0-1 0 0 0,0 1 0 0 0,1-1 0 0 0,-1 0 0 0 0,0 0 0 0 0,0 1 0 0 0,0-1 0 0 0,0 0 0 0 0,0 0 0 0 0,0 0 1 0 0,0 0-1 0 0,1-1-82 0 0,2 2 290 0 0,85 15 873 0 0,1-3 0 0 0,1-5 0 0 0,-1-4 0 0 0,57-5-1163 0 0,-100 1 246 0 0,683-33 1501 0 0,1396 32-828 0 0,-860-53-606 0 0,-235 32-522 0 0,-982 23-339 0 0,-1 2 0 0 0,1 2 0 0 0,-1 2-1 0 0,2 3 549 0 0,4 14-3283 0 0,-38-5-7123 0 0,-15-15-39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0,'0'0'1220'0'0,"0"0"107"0"0,0 0-12 0 0,0 0-108 0 0,0 0-153 0 0,0 0-134 0 0,0 0-85 0 0,20 3 3619 0 0,36-1 2 0 0,61-4-2227 0 0,92-5-1602 0 0,-194 11-2024 0 0,-28-1-11733 0 0,10-3 9673 0 0,1 0 1797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16 624 0 0,'0'0'1228'0'0,"0"0"-267"0"0,0 0-21 0 0,0 0 153 0 0,0 0 110 0 0,0 0-22 0 0,0 0-68 0 0,0 0-58 0 0,0 0-39 0 0,0 0-64 0 0,0 0-77 0 0,0 0-101 0 0,0 0-106 0 0,7 0-61 0 0,144 7 4070 0 0,-121-7-4502 0 0,0-1 1 0 0,-1-1 0 0 0,1-2 0 0 0,-1-1 0 0 0,13-5-176 0 0,-31 9-1449 0 0,-15 2-8600 0 0,2-1 1701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04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70 0 0 0,'0'0'1099'0'0,"0"0"-56"0"0,0 0-119 0 0,0 0 96 0 0,0 0 178 0 0,0 0 174 0 0,0 0 31 0 0,0 0-163 0 0,0 0-261 0 0,0 0-255 0 0,0 0-194 0 0,7 0 4051 0 0,12 84-2501 0 0,-16 126-727 0 0,-5-173-1328 0 0,2-37-49 0 0,0 0-8 0 0,0 0-15 0 0,0 0-37 0 0,0 0-32 0 0,0 0-52 0 0,0 0-81 0 0,15-19-3347 0 0,-9 10 1535 0 0,8-10-6311 0 0,-12 11 3550 0 0</inkml:trace>
  <inkml:trace contextRef="#ctx0" brushRef="#br0" timeOffset="386.955">0 482 944 0 0,'0'0'510'0'0,"0"0"-157"0"0,0 0 210 0 0,0 0 413 0 0,0 0 412 0 0,0 0 237 0 0,0 0-50 0 0,0 0-134 0 0,0 0-187 0 0,0 0-174 0 0,0 0-137 0 0,0 0-120 0 0,0 0-74 0 0,13 1-84 0 0,99 6 1347 0 0,100-10-574 0 0,-197 1-2019 0 0,38-4-861 0 0,-17-1-8361 0 0,-28 6 5246 0 0,-4 1 2601 0 0</inkml:trace>
  <inkml:trace contextRef="#ctx0" brushRef="#br0" timeOffset="1596.735">8 714 0 0 0,'0'0'375'0'0,"0"0"700"0"0,0 0 166 0 0,0 0-66 0 0,0 0-88 0 0,0 0-92 0 0,0 0-82 0 0,0 0-62 0 0,0 0-19 0 0,4 8 6367 0 0,94-35-4770 0 0,-7 24-2221 0 0,-90 5-200 0 0,0 0 0 0 0,0 0 0 0 0,0-1 0 0 0,0 1-1 0 0,-1 0 1 0 0,1 0 0 0 0,0 0 0 0 0,-1 0 0 0 0,1 0 0 0 0,-1 0 0 0 0,0 0 0 0 0,0 0 0 0 0,0 0-1 0 0,0 0 1 0 0,0 0 0 0 0,0 0 0 0 0,0 0 0 0 0,-1 0 0 0 0,1 0 0 0 0,-1 0 0 0 0,1 0 0 0 0,-1 0-1 0 0,0 0 1 0 0,0 0 0 0 0,-1 1-8 0 0,-118 136-288 0 0,118-138 285 0 0,1 0 0 0 0,-1 0-1 0 0,0 1 1 0 0,1-1-1 0 0,-1 0 1 0 0,1 1 0 0 0,-1-1-1 0 0,1 1 1 0 0,0-1 0 0 0,0 1-1 0 0,0 0 1 0 0,0-1 0 0 0,0 1-1 0 0,0 0 1 0 0,0 0-1 0 0,0 0 1 0 0,1 0 0 0 0,-1 0-1 0 0,1 0 1 0 0,-1 0 0 0 0,1 0-1 0 0,0 0 1 0 0,0 0 0 0 0,0 0-1 0 0,0 0 1 0 0,0 0-1 0 0,0 0 1 0 0,0 0 0 0 0,1 0-1 0 0,-1 0 1 0 0,1 0 0 0 0,0 0-1 0 0,-1 0 1 0 0,1 0 0 0 0,0-1-1 0 0,0 1 1 0 0,0 0 0 0 0,0 0-1 0 0,1-1 1 0 0,-1 1-1 0 0,0-1 1 0 0,1 1 0 0 0,-1-1-1 0 0,1 0 1 0 0,-1 1 0 0 0,1-1-1 0 0,0 0 1 0 0,0 0 3 0 0,5 2 128 0 0,1-1 0 0 0,0-1 0 0 0,0 1 0 0 0,-1-1 0 0 0,1-1 1 0 0,0 1-1 0 0,0-1 0 0 0,0-1 0 0 0,0 1 0 0 0,-1-1 0 0 0,1-1 0 0 0,0 0 0 0 0,-1 0 0 0 0,1 0 1 0 0,2-2-129 0 0,82-36 532 0 0,-88 35-2859 0 0,-4 2-6567 0 0,0 3-467 0 0</inkml:trace>
  <inkml:trace contextRef="#ctx0" brushRef="#br0" timeOffset="4920.911">518 667 0 0 0,'0'0'385'0'0,"0"0"458"0"0,0 0 304 0 0,0 0 287 0 0,0 0 178 0 0,0 0-11 0 0,0 0-161 0 0,0 0-239 0 0,0 0-211 0 0,0 0-181 0 0,0 0-160 0 0,0 0-123 0 0,35-7-87 0 0,109-17-85 0 0,52 10 167 0 0,-147 14-1477 0 0,10-10-4944 0 0,-38 5 393 0 0,-12 2 3919 0 0</inkml:trace>
  <inkml:trace contextRef="#ctx0" brushRef="#br0" timeOffset="5853.406">567 873 0 0 0,'0'0'655'0'0,"0"0"365"0"0,0 0 23 0 0,0 0-104 0 0,0 0-84 0 0,0 0-29 0 0,0 0-36 0 0,0 0-51 0 0,0-3-51 0 0,2-13 982 0 0,-2 16-1221 0 0,0 0-50 0 0,0 0-51 0 0,0 22 1522 0 0,-37 114-458 0 0,30-107-1272 0 0,7-28-121 0 0,0-1 17 0 0,0 0 38 0 0,9-16 586 0 0,22-24-269 0 0,1 1 0 0 0,1 2 1 0 0,3 1-1 0 0,1 2 0 0 0,20-14-391 0 0,-14 15 29 0 0,-61 202 1313 0 0,18-168-1336 0 0,0 0 0 0 0,0 1 0 0 0,0-1 0 0 0,1 0 1 0 0,-1 1-1 0 0,0-1 0 0 0,1 0 0 0 0,-1 0 0 0 0,1 0 1 0 0,-1 1-1 0 0,1-1 0 0 0,0 0 0 0 0,-1 0 0 0 0,1 0 1 0 0,0 0-1 0 0,0 0 0 0 0,0 0 0 0 0,0 0 0 0 0,0-1 1 0 0,0 1-1 0 0,0 0 0 0 0,0 0 0 0 0,0-1 0 0 0,0 1 1 0 0,0-1-1 0 0,0 1 0 0 0,1-1 0 0 0,-1 1 0 0 0,0-1 1 0 0,0 0-1 0 0,1 1 0 0 0,-1-1 0 0 0,0 0 0 0 0,0 0 1 0 0,1 0-1 0 0,-1 0 0 0 0,0 0 0 0 0,1 0 0 0 0,-1 0 1 0 0,0-1-1 0 0,0 1 0 0 0,1 0 0 0 0,-1-1 0 0 0,0 1 1 0 0,0-1-7 0 0,54-26 309 0 0,66-46-281 0 0,-120 73-27 0 0,1 0-1 0 0,0 1 1 0 0,0-1 0 0 0,-1 0 0 0 0,1 1 0 0 0,0-1 0 0 0,-1 1 0 0 0,1-1-1 0 0,0 1 1 0 0,-1 0 0 0 0,1 0 0 0 0,-1 0 0 0 0,1 0 0 0 0,-1 0 0 0 0,1 0-1 0 0,-1 0 1 0 0,0 0 0 0 0,0 1 0 0 0,1-1 0 0 0,-1 0 0 0 0,0 1 0 0 0,0-1-1 0 0,0 1 1 0 0,-1-1 0 0 0,1 1 0 0 0,0-1 0 0 0,-1 1 0 0 0,1 0 0 0 0,0-1-1 0 0,-1 1 1 0 0,0 0 0 0 0,1 0 0 0 0,-1-1 0 0 0,0 1 0 0 0,0 0 0 0 0,0 0 0 0 0,0-1-1 0 0,-1 1 1 0 0,1 0 0 0 0,0 0 0 0 0,-1-1 0 0 0,1 1 0 0 0,-1 0 0 0 0,1-1-1 0 0,-1 1 1 0 0,0 0 0 0 0,0-1 0 0 0,0 1 0 0 0,0-1-1 0 0,1 13 19 0 0,2 45-1874 0 0,13-56-3823 0 0,-10-3 844 0 0,1 0-1435 0 0</inkml:trace>
  <inkml:trace contextRef="#ctx0" brushRef="#br0" timeOffset="3121.943">818 44 0 0 0,'0'0'608'0'0,"0"0"468"0"0,0 0 51 0 0,0 0-123 0 0,0 0-138 0 0,0 0-98 0 0,0 0-56 0 0,0 0-41 0 0,1-2-15 0 0,9 38 5596 0 0,-13 38-5434 0 0,-25 109-761 0 0,11-117-1061 0 0,-1-36-5093 0 0,17-29 5429 0 0,0 0-137 0 0,1 1-2706 0 0,0 1 981 0 0</inkml:trace>
  <inkml:trace contextRef="#ctx0" brushRef="#br0" timeOffset="3641.96">974 136 0 0 0,'0'0'192'0'0,"0"0"-39"0"0,0 0-37 0 0,0 0-14 0 0,0 0 3 0 0,-17 14-16 0 0,-79 61 61 0 0,-4-5 2510 0 0,99-69-2426 0 0,1-1-1 0 0,-1 1 1 0 0,0-1-1 0 0,1 1 0 0 0,-1 0 1 0 0,1-1-1 0 0,-1 1 1 0 0,1 0-1 0 0,0-1 0 0 0,-1 1 1 0 0,1 0-1 0 0,0-1 0 0 0,-1 1 1 0 0,1 0-1 0 0,0 0 1 0 0,0 0-1 0 0,-1-1 0 0 0,1 1 1 0 0,0 0-1 0 0,0 0 1 0 0,0 0-1 0 0,0-1 0 0 0,0 1 1 0 0,0 0-1 0 0,1 0 0 0 0,-1 0 1 0 0,0-1-1 0 0,0 1 1 0 0,0 0-1 0 0,1 0 0 0 0,-1-1 1 0 0,0 1-1 0 0,1 0 1 0 0,-1 0-1 0 0,1-1 0 0 0,-1 1 1 0 0,1-1-1 0 0,-1 1 0 0 0,1 0 1 0 0,-1-1-1 0 0,1 1 1 0 0,0-1-1 0 0,-1 1 0 0 0,1-1 1 0 0,0 1-1 0 0,-1-1 1 0 0,1 0-1 0 0,0 1 0 0 0,0-1 1 0 0,-1 0-1 0 0,1 0 0 0 0,0 1 1 0 0,0-1-1 0 0,0 0 1 0 0,-1 0-1 0 0,2 0-233 0 0,15 7 397 0 0,102 29 1872 0 0,-48 0-1893 0 0,-63-28-1367 0 0,9 0-6517 0 0,-5-8 256 0 0,-8 0 3324 0 0</inkml:trace>
  <inkml:trace contextRef="#ctx0" brushRef="#br0" timeOffset="4455.807">761 265 0 0 0,'0'0'520'0'0,"0"0"148"0"0,0 0 0 0 0,0 0 37 0 0,0 0 77 0 0,0 0 56 0 0,8-3 58 0 0,36-16 959 0 0,27-17 4248 0 0,-64 32-6086 0 0,-1 1-1 0 0,1-1 1 0 0,-1-1 0 0 0,0 1 0 0 0,0-1 0 0 0,-1 0-1 0 0,1 0 1 0 0,-1-1 0 0 0,0 0 0 0 0,-1 0 0 0 0,1 0-1 0 0,-1 0 1 0 0,0-1 0 0 0,-1 1 0 0 0,0-1-17 0 0,-2 4-977 0 0,-1-3 34 0 0,2 4-8285 0 0,-2 2 7089 0 0</inkml:trace>
  <inkml:trace contextRef="#ctx0" brushRef="#br0" timeOffset="6820.252">1134 125 0 0 0,'0'0'635'0'0,"0"0"508"0"0,0 0 45 0 0,0 0-153 0 0,0 0-167 0 0,0 0-90 0 0,0 0-65 0 0,0 0-47 0 0,22 19-32 0 0,66 60-98 0 0,-46-19 270 0 0,-33-32-696 0 0,-2-1-1 0 0,0 2 1 0 0,-2-1-1 0 0,-1 1 1 0 0,-2-1-1 0 0,0 1 1 0 0,-2 0 0 0 0,-1 0-1 0 0,-4 20-109 0 0,5-48-2 0 0,-35 158-2504 0 0,-45-16-4779 0 0,68-126 7090 0 0,5-4 195 0 0</inkml:trace>
  <inkml:trace contextRef="#ctx0" brushRef="#br0" timeOffset="7421.276">499 66 0 0 0,'0'0'777'0'0,"0"0"-15"0"0,0 0-110 0 0,0 0-134 0 0,-11 34-77 0 0,-32 107-29 0 0,5 31 936 0 0,30 66-695 0 0,10-219-627 0 0,1-1 0 0 0,1 1 0 0 0,1-1 0 0 0,0 0 0 0 0,1 0 0 0 0,1-1 0 0 0,1 0 0 0 0,1 0 0 0 0,0 0 0 0 0,1-1 0 0 0,1-1 0 0 0,0 0 0 0 0,4 3-26 0 0,63 60-2570 0 0,-65-67 650 0 0,-6-6 509 0 0</inkml:trace>
  <inkml:trace contextRef="#ctx0" brushRef="#br0" timeOffset="9509.894">1593 158 0 0 0,'0'0'227'0'0,"0"0"372"0"0,0 0-22 0 0,0 0-149 0 0,0 0-75 0 0,0 0-40 0 0,0 0-8 0 0,-3 17-5 0 0,-21 118 449 0 0,-58 96 216 0 0,79-225-829 0 0,1 1 1 0 0,0-1 0 0 0,0 0-1 0 0,0 1 1 0 0,1-1 0 0 0,0 1 0 0 0,0-1-1 0 0,1 1 1 0 0,0 0 0 0 0,0-1-1 0 0,0 1 1 0 0,2 4-137 0 0,1-8 117 0 0,1 1-1 0 0,-1-2 1 0 0,1 1 0 0 0,0 0-1 0 0,-1-1 1 0 0,1 0 0 0 0,1 0-1 0 0,-1 0 1 0 0,0 0 0 0 0,0 0-1 0 0,1-1 1 0 0,-1 0 0 0 0,1 0-1 0 0,-1 0 1 0 0,1-1-1 0 0,-1 1 1 0 0,1-1 0 0 0,0 0-1 0 0,-1-1 1 0 0,1 1 0 0 0,-1-1-1 0 0,1 0-116 0 0,3 1 251 0 0,119-14 2057 0 0,-79 10-2849 0 0,-38 4-3240 0 0,-8 0-252 0 0,-2 0 807 0 0</inkml:trace>
  <inkml:trace contextRef="#ctx0" brushRef="#br0" timeOffset="10346.912">1854 589 0 0 0,'0'0'289'0'0,"0"0"650"0"0,0 0 164 0 0,0 0-72 0 0,0 0-129 0 0,0 0-150 0 0,0 0-148 0 0,0 0-123 0 0,0 0-74 0 0,0 0-44 0 0,0 0-46 0 0,0 0-7 0 0,0 0-40 0 0,0 0-50 0 0,-2 26 254 0 0,1 58 61 0 0,2-82-427 0 0,1 1 1 0 0,-1-1 0 0 0,1 0 0 0 0,-1 0 0 0 0,1 0 0 0 0,0 0-1 0 0,0 0 1 0 0,0 0 0 0 0,0-1 0 0 0,0 1 0 0 0,0-1 0 0 0,1 1-1 0 0,-1-1 1 0 0,0 0 0 0 0,1 0 0 0 0,-1 0 0 0 0,1 0 0 0 0,-1 0-1 0 0,1 0 1 0 0,-1-1 0 0 0,1 1 0 0 0,0-1 0 0 0,-1 0 0 0 0,1 0-1 0 0,0 0 1 0 0,-1 0 0 0 0,1 0 0 0 0,0-1 0 0 0,-1 1 0 0 0,1-1-1 0 0,-1 0 1 0 0,1 1 0 0 0,-1-1 0 0 0,1 0 0 0 0,-1-1-1 0 0,1 1 1 0 0,-1 0 0 0 0,0-1-109 0 0,4-2 119 0 0,-1 0-1 0 0,-1 0 1 0 0,1 0-1 0 0,0-1 1 0 0,-1 0-1 0 0,0 0 0 0 0,0 0 1 0 0,-1-1-1 0 0,1 1 1 0 0,-1-1-1 0 0,0 0 1 0 0,-1 0-1 0 0,1 0 1 0 0,-1 0-1 0 0,0 0 1 0 0,-1 0-1 0 0,1-1 1 0 0,-1 1-1 0 0,-1 0 1 0 0,1-1-1 0 0,-1 1 1 0 0,0-1-1 0 0,-1 1 1 0 0,1-1-1 0 0,-2-2-118 0 0,-33-24-2463 0 0,-14 24-5733 0 0,31 7 3548 0 0,6 2 3861 0 0</inkml:trace>
  <inkml:trace contextRef="#ctx0" brushRef="#br0" timeOffset="11043.116">1722 55 0 0 0,'0'0'461'0'0,"0"0"454"0"0,0 0 196 0 0,0 0 103 0 0,0 0 1 0 0,0 0-48 0 0,0 0-115 0 0,0 0-113 0 0,0 0-95 0 0,0 0-76 0 0,0 0-72 0 0,0 0-68 0 0,11-5-50 0 0,36-15-38 0 0,71-6 1726 0 0,-117 26-2238 0 0,0-1 0 0 0,1 1 0 0 0,-1-1 0 0 0,0 1 0 0 0,1 0 0 0 0,-1-1 0 0 0,1 1 0 0 0,-1 0 0 0 0,1 0 0 0 0,-1 0 0 0 0,1 0 0 0 0,-1 0 0 0 0,1 0-1 0 0,-1 0 1 0 0,0 1 0 0 0,1-1 0 0 0,-1 1 0 0 0,1-1 0 0 0,-1 1 0 0 0,0-1 0 0 0,1 1 0 0 0,-1 0 0 0 0,0-1 0 0 0,0 1 0 0 0,1 0 0 0 0,-1 0 0 0 0,0 0 0 0 0,0 0 0 0 0,0 0 0 0 0,0 0 0 0 0,0 0 0 0 0,-1 0 0 0 0,1 1 0 0 0,0-1 0 0 0,0 0 0 0 0,-1 1 0 0 0,1-1 0 0 0,-1 0 0 0 0,1 1 0 0 0,-1-1 0 0 0,1 1 0 0 0,-1-1 0 0 0,0 0 0 0 0,0 1 0 0 0,0-1 0 0 0,0 1 0 0 0,0-1 0 0 0,0 1 0 0 0,0-1 0 0 0,0 1 0 0 0,-1-1 0 0 0,1 0 0 0 0,0 1 0 0 0,-1 0-28 0 0,-44 62 891 0 0,42-58-843 0 0,1-5-30 0 0,1 1-1 0 0,-1 0 1 0 0,1 0-1 0 0,-1-1 1 0 0,1 1 0 0 0,0 0-1 0 0,0 0 1 0 0,0 0 0 0 0,0 0-1 0 0,0 0 1 0 0,1 0-1 0 0,-1 1 1 0 0,1-1 0 0 0,-1 0-1 0 0,1 0 1 0 0,0 0 0 0 0,0 1-1 0 0,0-1 1 0 0,0 0-1 0 0,0 0 1 0 0,0 0 0 0 0,0 1-1 0 0,1-1 1 0 0,-1 0-1 0 0,1 0 1 0 0,0 0 0 0 0,0 0-1 0 0,0 0 1 0 0,0 0 0 0 0,0 0-1 0 0,0 0 1 0 0,0 0-1 0 0,0 0 1 0 0,1-1 0 0 0,-1 1-1 0 0,2 1-17 0 0,96 8 835 0 0,-71-11-2428 0 0,-12-5-7195 0 0,-11 2 856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2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8682 0 0,'0'0'1037'0'0,"0"0"-218"0"0,0 0-117 0 0,0 0-34 0 0,0 0-36 0 0,0 0-25 0 0,0 0 30 0 0,0 0 29 0 0,0 0 2 0 0,0 0-9 0 0,0 0-95 0 0,0 0-116 0 0,0 0-60 0 0,17 17-53 0 0,52 56-31 0 0,-58-61-169 0 0,0 1 1 0 0,0 1-1 0 0,-2-1 1 0 0,0 2-1 0 0,0-1 1 0 0,-2 1-1 0 0,5 12-135 0 0,6 11 197 0 0,8 12-22 0 0,-3-5-95 0 0,-1 0-1 0 0,-2 2 1 0 0,-2 0 0 0 0,0 8-80 0 0,-15-36-150 0 0,-1-12 1812 0 0,4-21-516 0 0,99-214-185 0 0,-43 106-893 0 0,-61 120-99 0 0,34-99-294 0 0,-37 57-2327 0 0,-9 30-2211 0 0,6 9-403 0 0,2 2-4739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2769 0 0,'0'0'1108'0'0,"0"0"40"0"0,0 0 144 0 0,0 0 222 0 0,0 0 121 0 0,0 0-40 0 0,0 0-177 0 0,0 0-285 0 0,0 0-278 0 0,0 0-231 0 0,0 0-153 0 0,0 0-87 0 0,0 0 32 0 0,3-1 123 0 0,79-6 2976 0 0,90-14-1952 0 0,-78 11-3672 0 0,-1-2-8839 0 0,-82 12 2026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0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4 288 1896 0 0,'0'0'1185'0'0,"0"0"-417"0"0,0 0-184 0 0,0 0 195 0 0,0 0 369 0 0,0 0 342 0 0,0 0 138 0 0,0 0-88 0 0,0 0-178 0 0,0 0-179 0 0,0 0-139 0 0,23-6-85 0 0,142-35 1427 0 0,-136 36-2033 0 0,0 2 1 0 0,1 1-1 0 0,-1 2 0 0 0,1 0 1 0 0,-1 2-1 0 0,5 2-353 0 0,51 7-1376 0 0,-80-11 897 0 0,17-2-4173 0 0,-11-7-4941 0 0,-9 5 5621 0 0</inkml:trace>
  <inkml:trace contextRef="#ctx0" brushRef="#br0" timeOffset="295.717">0 476 3521 0 0,'0'0'1477'0'0,"0"0"-304"0"0,0 0-32 0 0,0 0 300 0 0,0 0 156 0 0,0 0-35 0 0,0 0-225 0 0,0 0-268 0 0,0 0-198 0 0,32-6-173 0 0,99-16-131 0 0,89 2-423 0 0,-194 18-2931 0 0,-1 0-6818 0 0,-22 2 5399 0 0</inkml:trace>
  <inkml:trace contextRef="#ctx0" brushRef="#br0" timeOffset="832.754">225 1 2505 0 0,'0'0'1457'0'0,"0"0"-146"0"0,0 0 1 0 0,0 0 55 0 0,0 0 51 0 0,0 0-91 0 0,0 0-233 0 0,0 0-298 0 0,0 0-268 0 0,0 0-144 0 0,0 0-11 0 0,0 0 77 0 0,0 0 115 0 0,2 5 79 0 0,-1-3-554 0 0,-1 0-1 0 0,1 0 0 0 0,0 1 1 0 0,0-1-1 0 0,1 0 0 0 0,-1 0 1 0 0,0-1-1 0 0,1 1 0 0 0,-1 0 1 0 0,1 0-1 0 0,0-1 1 0 0,-1 1-1 0 0,1-1 0 0 0,0 1 1 0 0,0-1-1 0 0,0 0 0 0 0,0 0 1 0 0,0 0-1 0 0,0 0 0 0 0,1 0 1 0 0,-1 0-1 0 0,1 0-89 0 0,118 43 1811 0 0,-91-34-1705 0 0,123 61 142 0 0,-149-67-259 0 0,0 1 1 0 0,0-1 0 0 0,-1 1 0 0 0,0 0 0 0 0,0 0 0 0 0,0 0 0 0 0,0 1 0 0 0,-1-1 0 0 0,0 1 0 0 0,0-1 0 0 0,-1 1 0 0 0,1 0 0 0 0,-1 0 0 0 0,-1 0 0 0 0,1-1 0 0 0,-1 1 0 0 0,0 0 0 0 0,0 0 0 0 0,-1 0 0 0 0,1 0 0 0 0,-1 0 0 0 0,-1 0-1 0 0,1-1 1 0 0,-1 1 0 0 0,0 0 0 0 0,0-1 0 0 0,-1 0 0 0 0,1 1 0 0 0,-1-1 0 0 0,-3 3 10 0 0,-20 25-6 0 0,-1-1 1 0 0,-2-1-1 0 0,-1-1 0 0 0,-1-2 0 0 0,-2-1 0 0 0,0-2 1 0 0,-2-1-1 0 0,-5 1 6 0 0,-9 8-153 0 0,9 5-1874 0 0,34-17-9208 0 0,6-18 5336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6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 0 0 0,'0'0'511'0'0,"0"0"542"0"0,0 0 154 0 0,0 0 0 0 0,0 0-88 0 0,0 0-167 0 0,0 0-157 0 0,-1-4 2374 0 0,125 19 1892 0 0,3-26-3102 0 0,-67-2-2067 0 0,-35 11-8773 0 0,-25 4 4093 0 0,0 0 3581 0 0,0-2 780 0 0,0 4-1195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0,'0'0'567'0'0,"0"0"325"0"0,0 0 246 0 0,0 0 47 0 0,0 0-46 0 0,0 0-60 0 0,0 0-80 0 0,0 0-40 0 0,0 0-58 0 0,0 0-51 0 0,19 2-67 0 0,130 14 1697 0 0,29-8-3211 0 0,-133-15-7592 0 0,-35 3 4405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40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246 434 4761 0 0,'0'0'1302'0'0,"0"0"-283"0"0,0 0-97 0 0,0 0 149 0 0,0 0 143 0 0,0 0 39 0 0,0 0-86 0 0,0 0-242 0 0,0 0-280 0 0,0 0-228 0 0,0 0-196 0 0,0 0-136 0 0,-2-2-57 0 0,-5 114 944 0 0,3-79-914 0 0,0 1 0 0 0,-3-1-1 0 0,0 0 1 0 0,-2-1 0 0 0,-2 0 0 0 0,-1 0-1 0 0,-15 28-57 0 0,11-20 4 0 0,-104 195 87 0 0,118-233-74 0 0,0 0 0 0 0,0 0 0 0 0,1 0 0 0 0,-1 0-1 0 0,1 0 1 0 0,-1 1 0 0 0,1-1 0 0 0,0 1 0 0 0,0-1 0 0 0,0 1 0 0 0,0-1 0 0 0,1 1 0 0 0,-1 0 0 0 0,0-1 0 0 0,1 1 0 0 0,0 0 0 0 0,0-1 0 0 0,0 1-1 0 0,0 0 1 0 0,0-1 0 0 0,0 1 0 0 0,1 0 0 0 0,0-1 0 0 0,-1 1 0 0 0,1 0 0 0 0,0-1 0 0 0,0 1 0 0 0,0-1 0 0 0,0 0 0 0 0,1 1 0 0 0,-1-1 0 0 0,1 0-1 0 0,-1 0 1 0 0,1 1 0 0 0,0-1 0 0 0,0-1 0 0 0,0 1 0 0 0,0 0 0 0 0,0 0 0 0 0,0-1 0 0 0,1 1 0 0 0,-1-1 0 0 0,0 0 0 0 0,1 0 0 0 0,-1 0 0 0 0,1 0-1 0 0,-1 0 1 0 0,1 0 0 0 0,0-1 0 0 0,-1 1 0 0 0,1-1 0 0 0,1 1-17 0 0,7-1 126 0 0,0 1-1 0 0,0-2 1 0 0,-1 1-1 0 0,1-2 1 0 0,0 1-1 0 0,-1-1 0 0 0,1-1 1 0 0,-1 0-1 0 0,0 0 1 0 0,9-5-126 0 0,75-32 371 0 0,-81 32-3900 0 0,21-6-7500 0 0,-28 13 6580 0 0</inkml:trace>
  <inkml:trace contextRef="#ctx0" brushRef="#br0" timeOffset="310.868">588 916 1176 0 0,'0'0'1270'0'0,"0"0"-411"0"0,0 0-148 0 0,0 0 49 0 0,0 0 48 0 0,0 0 25 0 0,0 0-40 0 0,0 0-87 0 0,0 0-82 0 0,0 0-83 0 0,-12 32-100 0 0,-36 97-72 0 0,47-128-354 0 0,0 0 0 0 0,0 0-1 0 0,1-1 1 0 0,-1 1 0 0 0,0 0 0 0 0,0 0-1 0 0,1 0 1 0 0,-1 0 0 0 0,1 0-1 0 0,-1 1 1 0 0,1-1 0 0 0,0 0-1 0 0,-1 0 1 0 0,1 0 0 0 0,0 0-1 0 0,-1 0 1 0 0,1 1 0 0 0,0-1-1 0 0,0 0 1 0 0,0 0 0 0 0,0 0-1 0 0,0 0 1 0 0,1 1 0 0 0,-1-1-1 0 0,0 0 1 0 0,0 0 0 0 0,1 0-1 0 0,-1 0 1 0 0,1 0 0 0 0,-1 0-1 0 0,1 0 1 0 0,-1 0 0 0 0,1 0 0 0 0,0 0-1 0 0,0 0 1 0 0,-1 0 0 0 0,1 0-1 0 0,0 0 1 0 0,0 0 0 0 0,0-1-1 0 0,0 1 1 0 0,0 0 0 0 0,0-1-1 0 0,0 1 1 0 0,0-1 0 0 0,0 1-1 0 0,0-1 1 0 0,1 1-15 0 0,3 1 170 0 0,4 1 95 0 0,1 0-1 0 0,-1 0 0 0 0,1 0 0 0 0,0-2 0 0 0,0 1 0 0 0,0-1 1 0 0,0 0-1 0 0,0-1 0 0 0,0 0 0 0 0,-1-1 0 0 0,1 0 1 0 0,0-1-1 0 0,0 0 0 0 0,0 0 0 0 0,-1-1 0 0 0,1 0 1 0 0,-1-1-1 0 0,0 0 0 0 0,3-2-264 0 0,-8 5 64 0 0,-1 0 1 0 0,0-1-1 0 0,1 1 1 0 0,-1-1-1 0 0,0 0 0 0 0,0 0 1 0 0,0 0-1 0 0,0-1 0 0 0,0 1 1 0 0,0-1-1 0 0,-1 0 0 0 0,1 1 1 0 0,-1-1-1 0 0,0 0 1 0 0,1 0-1 0 0,-2-1 0 0 0,1 1 1 0 0,0 0-1 0 0,-1-1 0 0 0,1 1 1 0 0,-1-1-1 0 0,0 1 1 0 0,0-1-1 0 0,0 1 0 0 0,-1-1 1 0 0,1 0-1 0 0,-1 0 0 0 0,0 1 1 0 0,0-1-1 0 0,0 0 1 0 0,-1 1-1 0 0,1-1 0 0 0,-1 0 1 0 0,0 1-1 0 0,0-1 0 0 0,0 0 1 0 0,0 1-1 0 0,-1 0 1 0 0,0-1-1 0 0,1 1 0 0 0,-2-2-64 0 0,-3 0-418 0 0,-1 0 1 0 0,1 0-1 0 0,-1 0 0 0 0,0 1 0 0 0,0 0 1 0 0,0 1-1 0 0,-1-1 0 0 0,1 1 0 0 0,-1 1 0 0 0,0-1 1 0 0,-7 0 417 0 0,-52-7-8273 0 0,49 7 2716 0 0</inkml:trace>
  <inkml:trace contextRef="#ctx0" brushRef="#br0" timeOffset="1238.473">807 349 2705 0 0,'0'0'1249'0'0,"0"0"-518"0"0,0 0-274 0 0,0 0 92 0 0,0 0 268 0 0,0 0 285 0 0,0 0 177 0 0,0 0-7 0 0,0 0-173 0 0,0 0-220 0 0,0 0-182 0 0,0 0-101 0 0,34-13-62 0 0,103-39-38 0 0,-19 25 712 0 0,-111 26-1125 0 0,4-1-13 0 0,1 1 1 0 0,0-1-1 0 0,0 2 0 0 0,0 0 1 0 0,-1 0-1 0 0,1 1 0 0 0,0 0 1 0 0,0 1-1 0 0,0 1-70 0 0,-7 1 36 0 0,-1 0 0 0 0,0 1-1 0 0,0-1 1 0 0,0 1 0 0 0,0 0 0 0 0,-1 0-1 0 0,0 1 1 0 0,0-1 0 0 0,0 1-1 0 0,-1-1 1 0 0,0 1 0 0 0,0 0 0 0 0,0 0-1 0 0,-1 0 1 0 0,0 0 0 0 0,0 0-1 0 0,-1 0 1 0 0,1 0 0 0 0,-1 0 0 0 0,0 0-1 0 0,-1 0 1 0 0,0 0 0 0 0,0 0 0 0 0,-1 5-36 0 0,1 15 101 0 0,-38 335 363 0 0,-15-20-473 0 0,25-182 121 0 0,22-141 538 0 0,3-33 1158 0 0,3-37-1682 0 0,3 1 0 0 0,1-1 1 0 0,3 0-1 0 0,3 1 0 0 0,1 0 1 0 0,3 1-1 0 0,1 0 1 0 0,17-33-127 0 0,3-8-22 0 0,4 2 1 0 0,4 2 0 0 0,4 2 0 0 0,3 2 0 0 0,11-8 21 0 0,-55 81 3 0 0,1 1-1 0 0,0 1 1 0 0,0-1 0 0 0,1 1-1 0 0,0 0 1 0 0,1 0-1 0 0,0 1 1 0 0,0 0 0 0 0,0 0-1 0 0,1 1 1 0 0,0 0-1 0 0,0 1 1 0 0,1 0-1 0 0,-1 0 1 0 0,1 1 0 0 0,0 1-1 0 0,1-1-2 0 0,301-18 336 0 0,449-44 224 0 0,-326 4-989 0 0,-430 61 100 0 0,27-1-16 0 0,-13 5-5450 0 0,-15 4-2993 0 0,-3-4 2259 0 0</inkml:trace>
  <inkml:trace contextRef="#ctx0" brushRef="#br0" timeOffset="2402.607">1958 368 888 0 0,'0'0'1142'0'0,"0"0"-211"0"0,0 0 82 0 0,0 0 237 0 0,0 0 171 0 0,0 0 29 0 0,0 0-95 0 0,0 0-139 0 0,0 0-142 0 0,0 0-135 0 0,0 0-124 0 0,0 0-121 0 0,0 13-92 0 0,0 102 969 0 0,-1-88-1700 0 0,-2-1 1 0 0,0 1-1 0 0,-2-1 1 0 0,-1 0-1 0 0,-1 0 1 0 0,-1-1 0 0 0,-1 0-1 0 0,-2 0 1 0 0,0 0 128 0 0,-5-4-2255 0 0,5-8-1005 0 0,4 1-4472 0 0,6-10 5774 0 0</inkml:trace>
  <inkml:trace contextRef="#ctx0" brushRef="#br0" timeOffset="2986.571">2341 338 0 0 0,'0'0'1022'0'0,"0"0"210"0"0,0 0 9 0 0,-31 21-166 0 0,-99 65-188 0 0,-73 25 2785 0 0,151-79-2523 0 0,52-30-1026 0 0,0 0-1 0 0,0 0 1 0 0,0-1-1 0 0,0 1 1 0 0,0 0-1 0 0,1 0 1 0 0,-1 0-1 0 0,1-1 1 0 0,-1 1-1 0 0,1 0 1 0 0,-1-1-1 0 0,1 1 1 0 0,0 0 0 0 0,0-1-1 0 0,0 1 1 0 0,0-1-1 0 0,0 1 1 0 0,0-1-1 0 0,0 1 1 0 0,0-1-1 0 0,1 0 1 0 0,-1 0-1 0 0,0 1 1 0 0,1-1-1 0 0,0 0-122 0 0,-2-1 91 0 0,34 36 4441 0 0,21-12-2280 0 0,-2 5-1061 0 0,-34 3-663 0 0,12-6-257 0 0,-6-3-134 0 0,-25-23-139 0 0,1-1-3425 0 0,0-3-10391 0 0,-1 1 8722 0 0</inkml:trace>
  <inkml:trace contextRef="#ctx0" brushRef="#br0" timeOffset="3937.636">1829 614 0 0 0,'0'0'460'0'0,"0"0"399"0"0,0 0 90 0 0,0 0-15 0 0,0 0-4 0 0,9-4-12 0 0,43-21 949 0 0,14-15 2094 0 0,36-8-835 0 0,47-26-1297 0 0,-138 64-1387 0 0,-32 9-4557 0 0,15 1 1448 0 0,-8 7-5978 0 0,10-7 7797 0 0</inkml:trace>
  <inkml:trace contextRef="#ctx0" brushRef="#br0" timeOffset="7336.128">1387 1008 0 0 0,'0'0'283'0'0,"0"0"54"0"0,2-5 79 0 0,27-31 1870 0 0,25 28 2700 0 0,35 8-1772 0 0,-37 2-2293 0 0,345-17 2249 0 0,171-40-3010 0 0,-470 43-622 0 0,49-5-1561 0 0,-50 9-3781 0 0,-73 8 2183 0 0,-9 0-242 0 0</inkml:trace>
  <inkml:trace contextRef="#ctx0" brushRef="#br0" timeOffset="8973.663">1617 1123 0 0 0,'0'0'1315'0'0,"0"0"160"0"0,0 0-20 0 0,0 0-124 0 0,0 0-183 0 0,0 0-177 0 0,0 0-143 0 0,0 0-56 0 0,0 0-13 0 0,7-2 20 0 0,238-40 5577 0 0,-210 41-6337 0 0,-34 1-43 0 0,-1 0-18 0 0,0 0 6 0 0,-8 11 88 0 0,-111 89 312 0 0,114-98-347 0 0,0 0-1 0 0,1 1 0 0 0,0 0 0 0 0,-1 0 1 0 0,1 0-1 0 0,0 0 0 0 0,1 1 0 0 0,-1 0 1 0 0,1-1-1 0 0,-1 1 0 0 0,1 1 0 0 0,0-1 0 0 0,1 0 1 0 0,-1 1-1 0 0,1-1 0 0 0,0 1 0 0 0,0 0 1 0 0,0 0-1 0 0,0 0 0 0 0,1 0 0 0 0,0 0 1 0 0,0 0-1 0 0,1 0 0 0 0,-1 0 0 0 0,1 0 0 0 0,0 0 1 0 0,0 0-1 0 0,1 1 0 0 0,0 1-16 0 0,4-1 130 0 0,0-1-1 0 0,0 0 1 0 0,0 1-1 0 0,1-1 0 0 0,0-1 1 0 0,0 1-1 0 0,1-1 1 0 0,-1-1-1 0 0,1 1 1 0 0,0-1-1 0 0,0 0 1 0 0,0 0-1 0 0,0-1 1 0 0,0 0-1 0 0,0 0 1 0 0,1-1-1 0 0,-1 0 1 0 0,1 0-1 0 0,-1-1 0 0 0,1 0 1 0 0,-1 0-1 0 0,1-1 1 0 0,-1 1-1 0 0,1-2 1 0 0,-1 1-1 0 0,3-2-129 0 0,95-23 187 0 0,-96 11-2515 0 0,-7 8-6889 0 0,-2 4-784 0 0</inkml:trace>
  <inkml:trace contextRef="#ctx0" brushRef="#br0" timeOffset="9665.854">2173 1384 0 0 0,'0'0'404'0'0,"0"0"323"0"0,0 0 360 0 0,0 0 465 0 0,0 0 342 0 0,0 0 128 0 0,0 0-101 0 0,0 0-227 0 0,0 0-226 0 0,0 0-201 0 0,0 0-182 0 0,0 0-149 0 0,0 0-88 0 0,11-15 1172 0 0,61-94 741 0 0,-9 50-2560 0 0,-59 55-218 0 0,1 0 0 0 0,0 0 0 0 0,0 0 0 0 0,0 0 0 0 0,1 1-1 0 0,0 0 1 0 0,-1 0 0 0 0,1 1 0 0 0,0-1 0 0 0,0 1 0 0 0,0 1-1 0 0,0-1 1 0 0,1 1 0 0 0,-1 0 0 0 0,2 0 17 0 0,3 38-195 0 0,-9-28 201 0 0,-2-6 2 0 0,1 0 1 0 0,-1-1-1 0 0,0 1 0 0 0,1-1 1 0 0,0 1-1 0 0,-1 0 0 0 0,1-1 0 0 0,0 1 1 0 0,0-1-1 0 0,0 1 0 0 0,1-1 1 0 0,-1 0-1 0 0,1 0 0 0 0,-1 1 1 0 0,1-1-1 0 0,0 0 0 0 0,0 0 1 0 0,0-1-1 0 0,0 1 0 0 0,0 0 1 0 0,0-1-1 0 0,0 1 0 0 0,0-1 1 0 0,1 0-1 0 0,-1 1 0 0 0,1-1 0 0 0,-1 0 1 0 0,1 0-1 0 0,-1-1 0 0 0,1 1 1 0 0,-1-1-1 0 0,1 1 0 0 0,1-1-8 0 0,4 0 43 0 0,0-1 0 0 0,0 0-1 0 0,0 0 1 0 0,0-1 0 0 0,0 0-1 0 0,0 0 1 0 0,0-1 0 0 0,-1 0-1 0 0,1 0 1 0 0,-1-1 0 0 0,0 0-1 0 0,0-1 1 0 0,0 1-43 0 0,166-93 17 0 0,-167 130-150 0 0,-6 110 566 0 0,1-138-503 0 0,1 0 0 0 0,-1 0-1 0 0,1-1 1 0 0,0 1-1 0 0,0-1 1 0 0,0 1 0 0 0,1-1-1 0 0,0 0 1 0 0,0 0-1 0 0,0 0 1 0 0,0 0-1 0 0,0 0 1 0 0,1-1 0 0 0,-1 1-1 0 0,2-1 71 0 0,25 8-8610 0 0,-22-11 2943 0 0,-3 0-1587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56.4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356 346 0 0 0,'0'0'445'0'0,"0"0"200"0"0,0 0 121 0 0,0 0 43 0 0,0 0-32 0 0,4-31-46 0 0,10-97-68 0 0,0 65 628 0 0,-5 50-730 0 0,-8 11-611 0 0,6-11 1270 0 0,-8 21-413 0 0,-4 17-543 0 0,1-1 1 0 0,1 2-1 0 0,1-1 1 0 0,2 0 0 0 0,0 0-1 0 0,2 4-264 0 0,-1 28 369 0 0,-1 41 140 0 0,1 143 419 0 0,-11-1 1 0 0,-11 2-929 0 0,-26 75 547 0 0,-14-2 1 0 0,-22 23-548 0 0,-86 299 1784 0 0,167-632-2171 0 0,1 1 3234 0 0,5-5-2312 0 0,-3-1-641 0 0,-1 0-8 0 0,19 14-195 0 0,-4-11 337 0 0,1-1 0 0 0,-1-1 0 0 0,1 0 1 0 0,0-1-1 0 0,-1-1 0 0 0,1-1 0 0 0,-1 0 0 0 0,12-3-28 0 0,-23 4 3 0 0,224-23 173 0 0,1 10-1 0 0,152 12-175 0 0,-237 3 78 0 0,1551-13 585 0 0,-752 8 212 0 0,291 61-875 0 0,-156 5 257 0 0,-777-55 381 0 0,-300-7-514 0 0,-1 0 31 0 0,0 0 41 0 0,0 0 33 0 0,0 0 34 0 0,0 0-14 0 0,0 0 22 0 0,0 0-24 0 0,0 0-7 0 0,0 0 14 0 0,0 0-34 0 0,0 0-13 0 0,0 0-40 0 0,0 0-51 0 0,-17-158 643 0 0,-1-324-599 0 0,11-1005-208 0 0,16 1181 183 0 0,-2 100-421 0 0,-5 69-834 0 0,-32 122 1401 0 0,-2 8-782 0 0,-33-1 167 0 0,-730 23-91 0 0,-278-7 482 0 0,-794-39 75 0 0,908-2-93 0 0,-126 20 169 0 0,822 28-161 0 0,147-5 14 0 0,116-10-118 0 0,0 0-59 0 0,0 0-66 0 0,33 15-455 0 0,-5-1 607 0 0,-25-7 667 0 0,-3-6-628 0 0,0-1-4 0 0,0 0-11 0 0,0 0-10 0 0,0 0-4 0 0,0 0 8 0 0,0 0-3 0 0,0 0-5 0 0,17 3 95 0 0,2 24-101 0 0,-3 8 31 0 0,-2 2-1 0 0,-1 0 1 0 0,-2 0-1 0 0,-2 1 0 0 0,-1 0 1 0 0,-2 0-1 0 0,-2 1 1 0 0,-1 0-1 0 0,-2 0 1 0 0,-2 0-1 0 0,-2 9-4 0 0,2-13-7 0 0,-54 999-21 0 0,73-370-14 0 0,-15-424-291 0 0,-6-219 107 0 0,-2 1 0 0 0,0-1 0 0 0,-2 0 0 0 0,0 0 0 0 0,-1-1 0 0 0,-1 0 1 0 0,-10 16 225 0 0,-49 77-4699 0 0,15-27-3971 0 0,40-64 4326 0 0,3-6 885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41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343.376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612.693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851.375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1880.392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2118.40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93564.944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95097.284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96044.604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6497.588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97131.591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97395.615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97613.599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62512.692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20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98 8 0 0,'0'0'1291'0'0,"0"0"-11"0"0,0 0 53 0 0,0 0 79 0 0,0 0 56 0 0,0 0-10 0 0,0 0-83 0 0,0 0-107 0 0,0 0-134 0 0,0 0-180 0 0,0 0-172 0 0,3-3-141 0 0,12-7-84 0 0,-11 8-37 0 0,-4 2-50 0 0,0 0-36 0 0,0 0-61 0 0,0 0-78 0 0,4 7 1701 0 0,45-61-90 0 0,-73 78-940 0 0,30-12-15460 0 0,-4-8 7067 0 0</inkml:trace>
  <inkml:trace contextRef="#ctx0" brushRef="#br0" timeOffset="570.714">1 466 4169 0 0,'0'0'2018'0'0,"0"0"-494"0"0,0 0-174 0 0,0 0 63 0 0,0 0 22 0 0,0 0-149 0 0,0 0-221 0 0,0 0-186 0 0,0 0-147 0 0,0 0-122 0 0,0 0-105 0 0,0 0-57 0 0,0 0-6 0 0,24 7 3143 0 0,1-29-3031 0 0,-32 22 1492 0 0,5 0-3441 0 0,-5 3-8604 0 0,7-3 8072 0 0,-4 1-8773 0 0</inkml:trace>
  <inkml:trace contextRef="#ctx0" brushRef="#br0" timeOffset="4786.799">634 79 0 0 0,'0'0'1019'0'0,"0"0"596"0"0,0 0 307 0 0,0 0 23 0 0,0 0-138 0 0,0 0-188 0 0,0 0-245 0 0,0 0-264 0 0,2-3 2961 0 0,-11 54-2913 0 0,-10 119-346 0 0,-18-35-756 0 0,34-126-581 0 0,-2 5 776 0 0,4-3-10091 0 0,2-12 5970 0 0,0-1 2070 0 0,-1 2 1470 0 0,2-1-2064 0 0</inkml:trace>
  <inkml:trace contextRef="#ctx0" brushRef="#br0" timeOffset="5119.736">303 101 2625 0 0,'0'0'1357'0'0,"0"0"-111"0"0,0 0-29 0 0,0 0 81 0 0,0 0 13 0 0,0 0-125 0 0,0 0-112 0 0,0 0-60 0 0,0 0-51 0 0,0 0-22 0 0,0 0-60 0 0,0 0-104 0 0,0 0-97 0 0,20-1-65 0 0,150-20 863 0 0,63-16-617 0 0,-218 37-1003 0 0,35 3-853 0 0,-36 20-3202 0 0,-30 13-7446 0 0,12-31 9096 0 0</inkml:trace>
  <inkml:trace contextRef="#ctx0" brushRef="#br0" timeOffset="5389.687">249 635 2296 0 0,'0'0'2021'0'0,"0"0"1"0"0,0 0-65 0 0,0 0-99 0 0,0 0-249 0 0,0 0-283 0 0,31-7-235 0 0,98-21-157 0 0,18-1 1474 0 0,-100 22-3764 0 0,8-2-4917 0 0,-46 8 1840 0 0,-3 1-1027 0 0</inkml:trace>
  <inkml:trace contextRef="#ctx0" brushRef="#br0" timeOffset="5985.696">724 646 1624 0 0,'0'0'1626'0'0,"0"0"-512"0"0,0 0 19 0 0,0 0 234 0 0,0 0 73 0 0,0 0-159 0 0,0 0-238 0 0,0 0-207 0 0,0 0-92 0 0,0 0-77 0 0,0 0-127 0 0,0 0-117 0 0,0 0-74 0 0,27-29-17 0 0,81-88-20 0 0,-54 65 323 0 0,-54 52-659 0 0,1-1 1 0 0,-1 1-1 0 0,1-1 1 0 0,-1 1-1 0 0,1 0 1 0 0,-1-1-1 0 0,1 1 0 0 0,-1 0 1 0 0,1-1-1 0 0,-1 1 1 0 0,1 0-1 0 0,-1 0 0 0 0,1 0 1 0 0,-1-1-1 0 0,1 1 1 0 0,-1 0-1 0 0,1 0 1 0 0,0 0-1 0 0,-1 0 0 0 0,1 0 1 0 0,-1 0-1 0 0,1 0 1 0 0,-1 0-1 0 0,1 0 1 0 0,0 0-1 0 0,-1 0 0 0 0,1 1 1 0 0,-1-1-1 0 0,1 0 1 0 0,-1 0-1 0 0,1 1 0 0 0,-1-1 1 0 0,1 0-1 0 0,-1 0 1 0 0,1 1-1 0 0,-1-1 1 0 0,1 1-1 0 0,-1-1 0 0 0,1 0 1 0 0,-1 1-1 0 0,0-1 1 0 0,1 1-1 0 0,-1-1 1 0 0,0 1-1 0 0,1-1 0 0 0,-1 1 1 0 0,0-1-1 0 0,0 1 1 0 0,0-1-1 0 0,1 1 1 0 0,-1 0-1 0 0,0-1 0 0 0,0 1 1 0 0,0-1-1 0 0,0 1 1 0 0,0-1-1 0 0,0 1 24 0 0,0 43-310 0 0,-1-32 344 0 0,1-11-30 0 0,-1 1 0 0 0,1-1 0 0 0,0 0 0 0 0,0 0 0 0 0,0 1 1 0 0,0-1-1 0 0,0 0 0 0 0,0 0 0 0 0,0 1 0 0 0,0-1 0 0 0,1 0 0 0 0,-1 0 1 0 0,0 1-1 0 0,1-1 0 0 0,-1 0 0 0 0,1 0 0 0 0,-1 0 0 0 0,1 0 0 0 0,-1 1 1 0 0,1-1-1 0 0,0 0 0 0 0,0 0 0 0 0,0 0 0 0 0,-1-1 0 0 0,1 1 0 0 0,0 0 1 0 0,0 0-1 0 0,0 0 0 0 0,0-1 0 0 0,1 1 0 0 0,-1 0 0 0 0,0-1 0 0 0,0 1 1 0 0,0-1-1 0 0,0 1 0 0 0,1-1 0 0 0,-1 0 0 0 0,0 0 0 0 0,0 1 0 0 0,1-1 1 0 0,-1 0-1 0 0,0 0 0 0 0,0 0 0 0 0,1 0 0 0 0,-1 0 0 0 0,0-1 1 0 0,0 1-1 0 0,1 0 0 0 0,-1-1 0 0 0,0 1 0 0 0,0 0 0 0 0,0-1 0 0 0,1 1 1 0 0,-1-1-1 0 0,1 0-4 0 0,93-50 429 0 0,88-40-333 0 0,-185 114 900 0 0,-10-4-940 0 0,-17 36 354 0 0,24-17-4248 0 0,19-30-4770 0 0,-10-8 4993 0 0</inkml:trace>
  <inkml:trace contextRef="#ctx0" brushRef="#br0" timeOffset="15237.928">1214 473 0 0 0,'6'-7'714'0'0,"-1"20"7923"0"0,-7 0-8957 0 0,-22 63 1949 0 0,13-20-278 0 0,11-56-1319 0 0,-1 7 1276 0 0,0-3-6356 0 0,11-4-2043 0 0,-7 0 5879 0 0</inkml:trace>
  <inkml:trace contextRef="#ctx0" brushRef="#br0" timeOffset="16313.763">1411 381 0 0 0,'0'0'361'0'0,"0"0"461"0"0,0 0 137 0 0,0 0-20 0 0,1 6-83 0 0,11 225 3197 0 0,-12-176-4013 0 0,-20 72 260 0 0,1-89 657 0 0,12-91 733 0 0,9 26-1560 0 0,1 1-1 0 0,2 0 0 0 0,0 0 1 0 0,2 0-1 0 0,1 1 1 0 0,1 0-1 0 0,1 0 1 0 0,1 1-1 0 0,1 0 1 0 0,6-7-130 0 0,-7 11 36 0 0,0 1 0 0 0,2 0 0 0 0,0 1 0 0 0,1 1 0 0 0,1 0 0 0 0,0 1 0 0 0,1 0 0 0 0,1 2 0 0 0,0 0 0 0 0,1 0 0 0 0,1 2 0 0 0,11-6-36 0 0,-29 17 19 0 0,0 1 0 0 0,1-1 1 0 0,-1 0-1 0 0,0 1 0 0 0,0-1 0 0 0,1 1 0 0 0,-1-1 1 0 0,0 1-1 0 0,0 0 0 0 0,1-1 0 0 0,-1 1 0 0 0,1 0 0 0 0,-1 0 1 0 0,0 0-1 0 0,1 0 0 0 0,-1 0 0 0 0,0 0 0 0 0,1 1 1 0 0,-1-1-1 0 0,0 0 0 0 0,1 1 0 0 0,-1-1 0 0 0,0 1 0 0 0,0-1 1 0 0,1 1-1 0 0,-1 0 0 0 0,0-1 0 0 0,0 1 0 0 0,0 0 1 0 0,0 0-1 0 0,0 0 0 0 0,0 0 0 0 0,0 0 0 0 0,0 0 0 0 0,0 0 1 0 0,0 0-1 0 0,-1 0 0 0 0,1 0 0 0 0,0 1 0 0 0,-1-1 1 0 0,1 0-1 0 0,-1 0 0 0 0,1 1 0 0 0,-1-1 0 0 0,0 0 1 0 0,0 1-1 0 0,1-1 0 0 0,-1 0 0 0 0,0 1 0 0 0,0-1 0 0 0,0 0 1 0 0,-1 2-20 0 0,-4 74 1101 0 0,-1-60-1059 0 0,1 0-1 0 0,-2 0 1 0 0,0-1-1 0 0,-2 0 1 0 0,1-1-1 0 0,-2 1 1 0 0,0-2-1 0 0,-1 1 1 0 0,0-1-1 0 0,-1-1 1 0 0,0 0-1 0 0,-1-1 1 0 0,-1 0-1 0 0,0-1 1 0 0,-1-1-1 0 0,-6 4-41 0 0,-51 4-1736 0 0,56-50-11350 0 0,16 24 12441 0 0</inkml:trace>
  <inkml:trace contextRef="#ctx0" brushRef="#br0" timeOffset="17052.79">1809 440 2737 0 0,'0'0'638'0'0,"0"0"-208"0"0,0 0 51 0 0,0 0 134 0 0,0 0 0 0 0,0 0-78 0 0,0 0-119 0 0,0 0-132 0 0,0 0-42 0 0,0 0-9 0 0,0 0-21 0 0,0 0 2 0 0,2 14 37 0 0,10 43 40 0 0,-11-56-245 0 0,-1 1-1 0 0,0-1 0 0 0,0 0 0 0 0,1 0 0 0 0,-1 0 0 0 0,1 0 0 0 0,-1 0 1 0 0,1 0-1 0 0,-1 0 0 0 0,1 0 0 0 0,0 0 0 0 0,0 0 0 0 0,-1 0 0 0 0,1 0 1 0 0,0 0-1 0 0,0 0 0 0 0,0-1 0 0 0,0 1 0 0 0,0 0 0 0 0,0-1 0 0 0,0 1 0 0 0,0 0 1 0 0,0-1-1 0 0,0 0 0 0 0,0 1 0 0 0,0-1 0 0 0,1 0 0 0 0,-1 1 0 0 0,0-1 1 0 0,0 0-1 0 0,0 0 0 0 0,1 0 0 0 0,-1 0 0 0 0,0 0 0 0 0,0 0 0 0 0,0 0 1 0 0,1-1-1 0 0,-1 1 0 0 0,0 0 0 0 0,1-1-47 0 0,5 0 459 0 0,4-1-99 0 0,0 0 0 0 0,-1-1 0 0 0,1-1-1 0 0,-1 0 1 0 0,0 0 0 0 0,0-1 0 0 0,0 0 0 0 0,0 0 0 0 0,-1-1 0 0 0,0-1 0 0 0,0 0-1 0 0,-1 0 1 0 0,5-5-360 0 0,47-51 544 0 0,-61 118-1268 0 0,-1-51 723 0 0,0 0-1 0 0,1 1 1 0 0,0-1 0 0 0,-1 0-1 0 0,2 1 1 0 0,-1-1 0 0 0,0 1-1 0 0,1-1 1 0 0,0 0 0 0 0,0 1-1 0 0,0-1 1 0 0,0 1-1 0 0,1-1 1 0 0,0 1 0 0 0,0-1-1 0 0,0 0 1 0 0,0 1 0 0 0,1-1-1 0 0,0 0 1 0 0,0 0 0 0 0,0 0-1 0 0,0 0 1 0 0,0 0-1 0 0,1-1 1 0 0,0 1 0 0 0,0-1-1 0 0,0 1 1 0 0,0-1 0 0 0,0 0-1 0 0,1 0 1 0 0,-1-1 0 0 0,1 1-1 0 0,0-1 1 0 0,0 1-1 0 0,0-1 1 0 0,0-1 0 0 0,0 1-1 0 0,0 0 1 0 0,0-1 0 0 0,1 0-1 0 0,-1 0 1 0 0,1 0 0 0 0,0-1 1 0 0,3 1 90 0 0,0-2 0 0 0,0 1 1 0 0,-1-1-1 0 0,1 0 1 0 0,0-1-1 0 0,-1 1 1 0 0,1-2-1 0 0,-1 1 1 0 0,1-1-1 0 0,-1 0 1 0 0,0-1-1 0 0,0 1 1 0 0,-1-1-1 0 0,1-1 0 0 0,-1 1 1 0 0,0-1-1 0 0,0 0 1 0 0,0-1-91 0 0,17-15 127 0 0,0-1 0 0 0,-2-1 1 0 0,0 0-1 0 0,-2-2 0 0 0,0-1 0 0 0,-2 0 0 0 0,-1-1 1 0 0,-1-1-1 0 0,-2 0 0 0 0,0-1 0 0 0,-2-1 0 0 0,-1 1 1 0 0,5-30-128 0 0,-13 54-17 0 0,0-1 0 0 0,0 1 1 0 0,-1-1-1 0 0,0 0 0 0 0,0 1 1 0 0,0-1-1 0 0,-1 0 0 0 0,0 1 1 0 0,0-1-1 0 0,0 0 0 0 0,-1 0 1 0 0,0 1-1 0 0,0-1 0 0 0,0 1 1 0 0,-1-1-1 0 0,0 1 0 0 0,0-1 1 0 0,0 1-1 0 0,-1 0 0 0 0,1 0 1 0 0,-1 0-1 0 0,0 0 0 0 0,-1 1 1 0 0,1-1-1 0 0,-1 1 0 0 0,0-1 17 0 0,0 4-37 0 0,0 0 0 0 0,1 0 1 0 0,-1 0-1 0 0,0 1 0 0 0,1-1 0 0 0,-1 1 0 0 0,0 0 0 0 0,0 0 1 0 0,1 0-1 0 0,-1 0 0 0 0,0 1 0 0 0,0-1 0 0 0,1 1 0 0 0,-1 0 1 0 0,0 0-1 0 0,1 1 0 0 0,-1-1 0 0 0,1 1 0 0 0,0 0 0 0 0,-1 0 0 0 0,1 0 1 0 0,0 0-1 0 0,0 0 0 0 0,0 1 0 0 0,1-1 0 0 0,-1 1 0 0 0,0 0 1 0 0,1-1-1 0 0,0 1 0 0 0,-1 1 37 0 0,-51 102-18 0 0,51-93 76 0 0,1 0 0 0 0,0 1-1 0 0,1-1 1 0 0,0 1 0 0 0,1-1-1 0 0,1 0 1 0 0,0 1 0 0 0,1-1 0 0 0,0 0-1 0 0,1 0 1 0 0,1 0 0 0 0,0 0-1 0 0,0 0 1 0 0,1-1 0 0 0,1 0-1 0 0,0 0 1 0 0,1 0 0 0 0,0-1-1 0 0,5 5-57 0 0,8 10 211 0 0,1-2 0 0 0,0 0 0 0 0,2-1-1 0 0,1-2 1 0 0,1 0 0 0 0,22 13-211 0 0,-39-27 600 0 0,2-2-4114 0 0,-7-16-7378 0 0,-3 7 5615 0 0</inkml:trace>
  <inkml:trace contextRef="#ctx0" brushRef="#br0" timeOffset="17488.193">2869 282 680 0 0,'0'0'1147'0'0,"0"0"-132"0"0,0 0 52 0 0,0 0 85 0 0,0 0-44 0 0,0 0-109 0 0,0 0-175 0 0,0 0-155 0 0,0 0-132 0 0,0 0-130 0 0,0 0-154 0 0,0 0-101 0 0,0 0-49 0 0,-16 0 1 0 0,-49 4 63 0 0,63-4-176 0 0,1 0 0 0 0,-1-1 0 0 0,0 1 0 0 0,1 0 0 0 0,-1 1 0 0 0,0-1 0 0 0,0 0 1 0 0,1 0-1 0 0,-1 1 0 0 0,0-1 0 0 0,1 1 0 0 0,-1-1 0 0 0,1 1 0 0 0,-1 0 1 0 0,1-1-1 0 0,-1 1 0 0 0,1 0 0 0 0,-1 0 0 0 0,1 0 0 0 0,0 0 0 0 0,-1 1 0 0 0,1-1 1 0 0,0 0-1 0 0,0 0 0 0 0,0 1 0 0 0,0-1 0 0 0,0 1 0 0 0,0-1 0 0 0,0 1 1 0 0,1-1-1 0 0,-1 1 0 0 0,0-1 0 0 0,1 1 0 0 0,-1 0 0 0 0,1-1 0 0 0,0 1 0 0 0,0 0 1 0 0,0 0-1 0 0,-1-1 0 0 0,1 1 0 0 0,1 0 0 0 0,-1-1 0 0 0,0 1 0 0 0,0 0 0 0 0,1-1 1 0 0,-1 1-1 0 0,1 0 0 0 0,-1-1 0 0 0,1 1 0 0 0,0 0 0 0 0,0-1 0 0 0,-1 1 1 0 0,1-1-1 0 0,0 0 0 0 0,0 1 0 0 0,0-1 0 0 0,1 0 9 0 0,82 80 450 0 0,-82-77-298 0 0,-1-1 0 0 0,1 1 0 0 0,-1 0 0 0 0,0 0 0 0 0,0 0 0 0 0,0 1 0 0 0,0-1 0 0 0,-1 0 0 0 0,0 0 0 0 0,0 0 0 0 0,0 1 0 0 0,0-1 0 0 0,0 0 0 0 0,-1 0 0 0 0,0 0 0 0 0,0 0 0 0 0,0 0 0 0 0,0 0 0 0 0,-1 0 0 0 0,0 0 0 0 0,0 0 0 0 0,0-1 0 0 0,0 1 0 0 0,0-1 0 0 0,-1 1 0 0 0,1-1 0 0 0,-1 0 0 0 0,0 0 0 0 0,0 0 1 0 0,0 0-1 0 0,-1 0 0 0 0,1-1 0 0 0,-1 0 0 0 0,1 1 0 0 0,-1-1 0 0 0,-2 0-152 0 0,-124 57-3294 0 0,114-59 793 0 0,12 0-6934 0 0,4-3 8864 0 0</inkml:trace>
  <inkml:trace contextRef="#ctx0" brushRef="#br0" timeOffset="17876.985">3014 488 0 0 0,'0'0'687'0'0,"0"0"1041"0"0,0 0 483 0 0,0 0 102 0 0,0 0-110 0 0,0 0-215 0 0,0 0-282 0 0,0 0-323 0 0,0 0-321 0 0,0 0-266 0 0,0 0-216 0 0,0 0-121 0 0,28-7-59 0 0,83-25-55 0 0,-109 32-331 0 0,0 0 1 0 0,0-1-1 0 0,-1 1 0 0 0,1 0 1 0 0,0-1-1 0 0,0 1 0 0 0,0-1 1 0 0,0 1-1 0 0,-1-1 0 0 0,1 0 0 0 0,0 0 1 0 0,-1 0-1 0 0,1 0 0 0 0,-1 0 1 0 0,1 0-1 0 0,-1 0 0 0 0,1-1 0 0 0,-1 1 1 0 0,0-1-1 0 0,1 1 0 0 0,-1-1 1 0 0,0 1-1 0 0,0-1 0 0 0,0 1 1 0 0,0-1-1 0 0,-1 0 0 0 0,2-1-14 0 0,0-5 66 0 0,1 3-77 0 0,0 0 0 0 0,-1 0-1 0 0,1-1 1 0 0,-1 1 0 0 0,-1-1-1 0 0,1 1 1 0 0,-1-1 0 0 0,0 0-1 0 0,0 1 1 0 0,0-1 0 0 0,-1 0-1 0 0,0 0 1 0 0,0 0 0 0 0,-1-4 11 0 0,-2 8-86 0 0,1-1-1 0 0,-1 1 1 0 0,0 0 0 0 0,0 0 0 0 0,0 1 0 0 0,-1-1 0 0 0,1 0 0 0 0,0 1 0 0 0,0 0 0 0 0,-1 0 0 0 0,1 0 0 0 0,-1 0 0 0 0,1 1 0 0 0,-1-1 0 0 0,1 1 0 0 0,-1 0 0 0 0,0 0 0 0 0,1 0 0 0 0,-1 1 0 0 0,1-1 0 0 0,-1 1-1 0 0,1 0 1 0 0,-3 0 86 0 0,-2 3-33 0 0,-1 0 0 0 0,1 1-1 0 0,-1 0 1 0 0,1 0-1 0 0,1 1 1 0 0,-1 0 0 0 0,1 0-1 0 0,0 1 1 0 0,0-1-1 0 0,1 2 1 0 0,0-1-1 0 0,0 1 1 0 0,1 0 0 0 0,0 0-1 0 0,0 0 1 0 0,1 1-1 0 0,-2 5 34 0 0,1-4 75 0 0,0 1-1 0 0,1-1 1 0 0,0 1 0 0 0,1 0-1 0 0,0 0 1 0 0,1 0-1 0 0,0 0 1 0 0,1 0-1 0 0,0 0 1 0 0,0 1 0 0 0,1-1-1 0 0,2 9-74 0 0,1-12 106 0 0,0 1 0 0 0,1-1 0 0 0,0 0 0 0 0,0 0 0 0 0,1-1-1 0 0,0 1 1 0 0,1-1 0 0 0,-1 0 0 0 0,1-1 0 0 0,1 1 0 0 0,-1-1 0 0 0,1-1 0 0 0,0 1-1 0 0,0-1 1 0 0,1 0 0 0 0,0-1 0 0 0,0 1 0 0 0,0-2 0 0 0,0 1 0 0 0,0-1 0 0 0,1 0 0 0 0,-1-1-1 0 0,2 0-105 0 0,97 11-397 0 0,-39-25-7541 0 0,-54 8-2304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40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0 516 0 0 0,'0'0'1018'0'0,"0"0"226"0"0,0 0 188 0 0,0 0 102 0 0,0 0-66 0 0,0 0-180 0 0,0 0-195 0 0,0 0-172 0 0,0 0-127 0 0,0 0-117 0 0,0 0-115 0 0,0 0-74 0 0,0 0-26 0 0,14-12 4 0 0,46-38-14 0 0,-59 49-411 0 0,0 0 0 0 0,0 0-1 0 0,0 1 1 0 0,0-1 0 0 0,0 0 0 0 0,0 0 0 0 0,0 0 0 0 0,0 1-1 0 0,1-1 1 0 0,-1 0 0 0 0,0 1 0 0 0,0 0 0 0 0,1-1-1 0 0,-1 1 1 0 0,0 0 0 0 0,1-1 0 0 0,-1 1 0 0 0,1 0 0 0 0,-1 0-1 0 0,0 0 1 0 0,1 0 0 0 0,-1 0 0 0 0,0 0 0 0 0,1 1 0 0 0,-1-1-1 0 0,0 0 1 0 0,1 1 0 0 0,-1-1 0 0 0,0 1 0 0 0,1 0-1 0 0,-1-1 1 0 0,0 1 0 0 0,0 0 0 0 0,0-1 0 0 0,0 1 0 0 0,0 0-1 0 0,0 0 1 0 0,0 0 0 0 0,0 0 0 0 0,0 0 0 0 0,0 0 0 0 0,0 1-1 0 0,-1-1 1 0 0,1 0 0 0 0,0 0 0 0 0,-1 0 0 0 0,1 1-1 0 0,-1-1 1 0 0,1 0 0 0 0,-1 1 0 0 0,0-1 0 0 0,0 0 0 0 0,1 1-1 0 0,-1-1 1 0 0,0 1 0 0 0,0-1 0 0 0,0 0 0 0 0,-1 1 0 0 0,1-1-1 0 0,0 0 1 0 0,0 1 0 0 0,-1-1 0 0 0,1 0-41 0 0,1 5 118 0 0,2 170 529 0 0,-9-134-665 0 0,-1 0 0 0 0,-3-1 0 0 0,-1 1 0 0 0,-1-2 0 0 0,-11 20 18 0 0,14-42 190 0 0,7-31 256 0 0,5-7-455 0 0,2 0-1 0 0,1 0 0 0 0,0 0 0 0 0,1 1 0 0 0,1 0 1 0 0,1 0-1 0 0,1 1 0 0 0,0 0 0 0 0,2 1 0 0 0,0 0 1 0 0,0 1-1 0 0,2 0 0 0 0,0 1 0 0 0,13-11 10 0 0,91-77-77 0 0,-79 81-443 0 0,-38 45 638 0 0,-25 293-547 0 0,53-331 14 0 0,51-93 642 0 0,84-96-259 0 0,-164 205 27 0 0,0-1 1 0 0,0 1-1 0 0,0 0 0 0 0,1-1 0 0 0,-1 1 1 0 0,0 0-1 0 0,0-1 0 0 0,0 1 1 0 0,1 0-1 0 0,-1-1 0 0 0,0 1 1 0 0,0-1-1 0 0,1 1 0 0 0,-1 0 1 0 0,1-1-1 0 0,-1 1 0 0 0,1-1 1 0 0,-1 1-1 0 0,1-1 0 0 0,-1 1 1 0 0,1-1-1 0 0,-1 0 0 0 0,1 1 1 0 0,-1-1-1 0 0,1 0 0 0 0,0 1 1 0 0,-1-1-1 0 0,1 0 0 0 0,-1 1 0 0 0,1-1 1 0 0,0 0-1 0 0,-1 0 0 0 0,1 0 1 0 0,0 0-1 0 0,0 0 0 0 0,-1 0 1 0 0,1 0-1 0 0,0 0 0 0 0,-1 0 1 0 0,1 0-1 0 0,0 0 0 0 0,-1 0 1 0 0,1-1-1 0 0,0 1 0 0 0,-1 0 1 0 0,1 0-1 0 0,0-1 0 0 0,-1 1 1 0 0,1 0-1 0 0,-1-1 0 0 0,1 1 1 0 0,-1-1-1 0 0,1 1 0 0 0,-1-1 1 0 0,1 1-1 0 0,-1-1 0 0 0,1 1 0 0 0,-1-1 1 0 0,0 1-1 0 0,1-1 0 0 0,-1 0 5 0 0,-26 118 746 0 0,14-72-706 0 0,9-38-137 0 0,0 0 0 0 0,1 0 1 0 0,0 0-1 0 0,0 0 1 0 0,1 0-1 0 0,0 1 1 0 0,0-1-1 0 0,0 0 0 0 0,1 1 1 0 0,0-1-1 0 0,1 0 1 0 0,0 1-1 0 0,0-1 0 0 0,0 0 1 0 0,1 1-1 0 0,2 4 97 0 0,11 1-2838 0 0,15-11-6763 0 0,-22-2 6990 0 0,-6 0 2190 0 0</inkml:trace>
  <inkml:trace contextRef="#ctx0" brushRef="#br0" timeOffset="315.926">865 600 0 0 0,'0'0'1164'0'0,"0"0"-14"0"0,0 0 7 0 0,0 0 12 0 0,0 0-82 0 0,0 0-123 0 0,0 0-168 0 0,0 0-153 0 0,-11 34-111 0 0,-34 101-116 0 0,44-134-403 0 0,0 0-1 0 0,0 0 1 0 0,0 1-1 0 0,0-1 1 0 0,0 1 0 0 0,0-1-1 0 0,0 1 1 0 0,0-1 0 0 0,1 1-1 0 0,-1-1 1 0 0,1 1-1 0 0,-1 0 1 0 0,1-1 0 0 0,-1 1-1 0 0,1 0 1 0 0,0 0-1 0 0,0-1 1 0 0,0 1 0 0 0,0 0-1 0 0,0-1 1 0 0,0 1 0 0 0,1 0-1 0 0,-1 0 1 0 0,1-1-1 0 0,-1 1 1 0 0,1 0 0 0 0,-1-1-1 0 0,1 1 1 0 0,0-1 0 0 0,0 1-1 0 0,0-1 1 0 0,0 1-1 0 0,0-1 1 0 0,0 0 0 0 0,0 1-13 0 0,5 2 66 0 0,0 1 71 0 0,0-1 0 0 0,0 1 0 0 0,0-1 0 0 0,1 0 0 0 0,0-1-1 0 0,0 1 1 0 0,0-1 0 0 0,0-1 0 0 0,0 0 0 0 0,1 0 0 0 0,-1 0 0 0 0,1 0 0 0 0,-1-1 0 0 0,1-1-1 0 0,0 1 1 0 0,-1-1 0 0 0,1-1 0 0 0,0 1 0 0 0,-1-1 0 0 0,7-2-137 0 0,-7 1 182 0 0,1-1 0 0 0,-1 1-1 0 0,0-1 1 0 0,0-1 0 0 0,0 1 0 0 0,-1-1-1 0 0,1-1 1 0 0,-1 1 0 0 0,0-1 0 0 0,0 0 0 0 0,0 0-1 0 0,-1-1 1 0 0,0 0 0 0 0,0 0 0 0 0,0 0 0 0 0,-1 0-1 0 0,0-1 1 0 0,0 0 0 0 0,0 0 0 0 0,-1 0-1 0 0,0 0 1 0 0,-1 0 0 0 0,0-1 0 0 0,0 1 0 0 0,0-1-1 0 0,-1 0 1 0 0,0 1 0 0 0,-1-1 0 0 0,1-1-182 0 0,-1 5-66 0 0,1-1 1 0 0,-1 1-1 0 0,0-1 1 0 0,0 1 0 0 0,-1-1-1 0 0,1 1 1 0 0,-1-1-1 0 0,0 1 1 0 0,0-1-1 0 0,0 1 1 0 0,-1 0 0 0 0,0-1-1 0 0,1 1 1 0 0,-1 0-1 0 0,-1 0 1 0 0,1 0-1 0 0,-1 1 1 0 0,1-1 0 0 0,-1 1-1 0 0,0-1 1 0 0,-1 1-1 0 0,1 0 1 0 0,0 0-1 0 0,-1 0 1 0 0,0 1 0 0 0,1-1-1 0 0,-1 1 1 0 0,0 0-1 0 0,-1 0 1 0 0,1 0-1 0 0,0 0 1 0 0,0 1 0 0 0,-2-1 65 0 0,-41-2-3994 0 0,17 5-2763 0 0,20 2 2071 0 0</inkml:trace>
  <inkml:trace contextRef="#ctx0" brushRef="#br0" timeOffset="872.161">1178 851 2561 0 0,'0'0'3234'0'0,"0"0"-878"0"0,0 0-404 0 0,0 0-64 0 0,0 0-211 0 0,0 0-374 0 0,0 0-336 0 0,0 0-251 0 0,0 0-174 0 0,0 0-113 0 0,0 0-113 0 0,0 0-120 0 0,14-33-73 0 0,46-102-50 0 0,-23 81-21 0 0,-28 48-49 0 0,-2-1-26 0 0,-3 3-39 0 0,1 0-1 0 0,-1 0 1 0 0,1 1 0 0 0,-1-1-1 0 0,1 1 1 0 0,0 0-1 0 0,1 0 1 0 0,-1 0 0 0 0,0 1-1 0 0,1 0 1 0 0,-1 0 0 0 0,1 0-1 0 0,0 1 1 0 0,0 0 62 0 0,-4 38-639 0 0,-37 83-283 0 0,30-67 816 0 0,46-57 662 0 0,35-53 530 0 0,-64 47-1006 0 0,0-1 0 0 0,1 2 0 0 0,0-1-1 0 0,0 2 1 0 0,1 0 0 0 0,1 0 0 0 0,-1 2 0 0 0,1-1-1 0 0,0 2 1 0 0,11-3-80 0 0,-25 8 5 0 0,0 1 1 0 0,0-1-1 0 0,0 0 0 0 0,1 0 0 0 0,-1 1 1 0 0,0-1-1 0 0,0 1 0 0 0,0-1 0 0 0,0 1 1 0 0,0 0-1 0 0,0-1 0 0 0,0 1 0 0 0,0 0 1 0 0,0 0-1 0 0,0-1 0 0 0,0 1 0 0 0,-1 0 1 0 0,1 0-1 0 0,0 0 0 0 0,-1 0 0 0 0,1 0 1 0 0,0 0-1 0 0,-1 0 0 0 0,1 1 0 0 0,-1-1 1 0 0,0 0-1 0 0,1 0 0 0 0,-1 0 0 0 0,0 0 1 0 0,0 1-1 0 0,0-1 0 0 0,1 0 0 0 0,-1 0 1 0 0,-1 0-1 0 0,1 1 0 0 0,0-1 0 0 0,0 0 1 0 0,0 0-1 0 0,-1 0 0 0 0,1 0 0 0 0,0 1-5 0 0,-8 55 239 0 0,5-47-412 0 0,0 0 0 0 0,1 1 0 0 0,0-1 0 0 0,0 1 0 0 0,1-1 0 0 0,1 1 0 0 0,0 0 0 0 0,0-1 0 0 0,2 10 173 0 0,7-6-3364 0 0,1-9-6473 0 0,-8-5 5876 0 0</inkml:trace>
  <inkml:trace contextRef="#ctx0" brushRef="#br0" timeOffset="1201.82">1729 821 0 0 0,'0'0'1447'0'0,"0"0"715"0"0,0 0 349 0 0,0 0-41 0 0,0 0-267 0 0,0 0-313 0 0,0 0-367 0 0,0 0-362 0 0,0 0-307 0 0,0 0-234 0 0,33-19-163 0 0,105-62-109 0 0,-81 34 107 0 0,-55 46-430 0 0,0 0 0 0 0,0-1 1 0 0,-1 1-1 0 0,1-1 0 0 0,0 1 0 0 0,-1-1 0 0 0,1 1 0 0 0,-1-1 0 0 0,0 0 0 0 0,0 0 0 0 0,1 0 0 0 0,-1 0 1 0 0,-1 0-1 0 0,1 0 0 0 0,0 0 0 0 0,0 0 0 0 0,-1 0 0 0 0,1 0 0 0 0,-1 0 0 0 0,1-1 0 0 0,-1 1 1 0 0,0 0-1 0 0,0 0 0 0 0,0-1 0 0 0,0 1 0 0 0,-1 0 0 0 0,1 0 0 0 0,0 0 0 0 0,-1 0 0 0 0,0-1 1 0 0,1 1-1 0 0,-1 0 0 0 0,0 0 0 0 0,0 0 0 0 0,0 0 0 0 0,0 1 0 0 0,-1-1 0 0 0,1 0 0 0 0,-1 0 0 0 0,1 1 1 0 0,-1-1-1 0 0,1 0 0 0 0,-1 1 0 0 0,0 0 0 0 0,1-1 0 0 0,-3 0-25 0 0,-8 3-153 0 0,-1 0 0 0 0,1 1 0 0 0,0 0 0 0 0,0 1 0 0 0,0 0 0 0 0,0 1 0 0 0,0 0 0 0 0,1 1 0 0 0,0 0 0 0 0,0 1 0 0 0,0 0 0 0 0,0 0 0 0 0,1 2-1 0 0,0-1 1 0 0,1 1 0 0 0,0 1 0 0 0,0-1 0 0 0,0 2 0 0 0,1-1 0 0 0,1 1 0 0 0,0 0 0 0 0,0 1 0 0 0,1-1 0 0 0,0 1 0 0 0,-3 10 153 0 0,7-18-157 0 0,0 1 0 0 0,0 0 0 0 0,1 0-1 0 0,-1 1 1 0 0,1-1 0 0 0,0 0 0 0 0,0 0 0 0 0,0 1 0 0 0,1-1 0 0 0,-1 0-1 0 0,1 1 1 0 0,0-1 0 0 0,0 0 0 0 0,1 1 0 0 0,0-1 0 0 0,-1 1 0 0 0,1-1-1 0 0,1 0 1 0 0,-1 0 0 0 0,0 0 0 0 0,1 0 0 0 0,0 0 0 0 0,0 0 0 0 0,0 0-1 0 0,1 0 1 0 0,-1-1 0 0 0,1 1 0 0 0,0-1 0 0 0,0 0 0 0 0,0 0 0 0 0,0 0 0 0 0,1 0-1 0 0,-1 0 1 0 0,1-1 0 0 0,2 2 157 0 0,13 3-1090 0 0,0 0 1 0 0,0-2-1 0 0,1 0 0 0 0,-1-1 1 0 0,1-1-1 0 0,0-1 0 0 0,0-1 0 0 0,0 0 1 0 0,5-2 1089 0 0,-7 1-123 0 0</inkml:trace>
  <inkml:trace contextRef="#ctx0" brushRef="#br0" timeOffset="1676.569">2141 858 664 0 0,'0'0'2494'0'0,"0"0"103"0"0,0 0-69 0 0,0 0-247 0 0,0 0-437 0 0,0 0-469 0 0,0 0-371 0 0,0 0-270 0 0,0 0-136 0 0,0 0-85 0 0,0 0-104 0 0,0 0-70 0 0,19-27-55 0 0,58-82-54 0 0,-37 53 417 0 0,-35 49-561 0 0,-4 12-524 0 0,-34 74-929 0 0,32-75 1334 0 0,1 0-1 0 0,0-1 1 0 0,0 1-1 0 0,0 0 1 0 0,1-1-1 0 0,-1 1 1 0 0,1 0-1 0 0,0-1 1 0 0,0 1-1 0 0,0-1 1 0 0,0 1-1 0 0,1-1 1 0 0,-1 0-1 0 0,1 1 1 0 0,0-1-1 0 0,0 0 1 0 0,0 0-1 0 0,1 0 1 0 0,-1-1-1 0 0,1 1 1 0 0,-1 0-1 0 0,1-1 1 0 0,0 0-1 0 0,0 0 1 0 0,0 0-1 0 0,2 2 34 0 0,1-1 164 0 0,-1-1 0 0 0,0 1-1 0 0,1-1 1 0 0,0 0 0 0 0,-1-1-1 0 0,1 1 1 0 0,0-1 0 0 0,0 0-1 0 0,-1 0 1 0 0,1-1-1 0 0,0 0 1 0 0,0 0 0 0 0,0 0-1 0 0,0-1 1 0 0,0 0 0 0 0,0 0-1 0 0,-1 0 1 0 0,1-1 0 0 0,0 0-1 0 0,-1 0 1 0 0,1 0 0 0 0,-1-1-1 0 0,0 0 1 0 0,0 0-1 0 0,0 0 1 0 0,0-1 0 0 0,0 1-1 0 0,-1-1 1 0 0,0 0 0 0 0,1-1-1 0 0,-2 1 1 0 0,1-1 0 0 0,0 1-1 0 0,-1-1-163 0 0,52-76-685 0 0,-38 53-2492 0 0,-1 0-3803 0 0,-8 14-3693 0 0</inkml:trace>
  <inkml:trace contextRef="#ctx0" brushRef="#br0" timeOffset="1917.422">2807 0 7586 0 0,'0'0'1924'0'0,"0"0"-342"0"0,0 0 39 0 0,0 0 124 0 0,0 0-129 0 0,0 0-298 0 0,0 0-257 0 0,0 0-146 0 0,0 0-88 0 0,0 0-107 0 0,5 32-144 0 0,14 101-146 0 0,12 219 377 0 0,-25-281-1304 0 0,3 68-389 0 0,-7-45-6941 0 0,-2-94 4906 0 0,0 0-2146 0 0,-2 0 2458 0 0,1 0-312 0 0</inkml:trace>
  <inkml:trace contextRef="#ctx0" brushRef="#br0" timeOffset="2169.052">2588 472 7138 0 0,'0'0'1624'0'0,"0"0"-48"0"0,0 0 145 0 0,0 0-297 0 0,0 0-456 0 0,0 0-352 0 0,0 0-208 0 0,0 0-88 0 0,188 11-48 0 0,-155-11-56 0 0,4 0-87 0 0,-2 0-81 0 0,6 0-56 0 0,-1 0-105 0 0,2 0-231 0 0,-1 0-872 0 0,-10 0-2297 0 0,-12 0-7705 0 0</inkml:trace>
  <inkml:trace contextRef="#ctx0" brushRef="#br0" timeOffset="2467.825">3107 586 0 0 0,'0'0'405'0'0,"0"0"300"0"0,0 0 36 0 0,0 0 15 0 0,0 0 76 0 0,0 0 99 0 0,0 0 149 0 0,0 0 201 0 0,23 29 235 0 0,73 89 208 0 0,-96-116-1628 0 0,1 0 0 0 0,0 0 1 0 0,0-1-1 0 0,0 1 0 0 0,0 0 0 0 0,0-1 0 0 0,0 1 0 0 0,0 0 0 0 0,1-1 0 0 0,-1 0 0 0 0,1 1 0 0 0,-1-1 0 0 0,1 0 0 0 0,-1 0 0 0 0,1 1 0 0 0,0-1 0 0 0,-1 0 0 0 0,1-1 0 0 0,0 1 0 0 0,0 0 0 0 0,0-1 0 0 0,0 1 0 0 0,0-1 0 0 0,0 1 0 0 0,0-1 0 0 0,0 0 0 0 0,0 0 0 0 0,0 0 0 0 0,0 0 0 0 0,1 0-96 0 0,4-2 760 0 0,-1 2-460 0 0,-1 0 0 0 0,0 0 0 0 0,1-1 0 0 0,-1 0 0 0 0,0 0 0 0 0,0 0 0 0 0,0-1 0 0 0,0 0 0 0 0,0 0 0 0 0,0 0 0 0 0,0-1 0 0 0,0 1 0 0 0,-1-1-1 0 0,0 0 1 0 0,1-1 0 0 0,-1 1 0 0 0,0-1 0 0 0,-1 1 0 0 0,1-1 0 0 0,0 0 0 0 0,-1-1 0 0 0,0 0-300 0 0,64-143 1975 0 0,-40 72-3116 0 0,-13 37-1238 0 0,-11 11-6441 0 0,-3 21-1026 0 0</inkml:trace>
  <inkml:trace contextRef="#ctx0" brushRef="#br0" timeOffset="2968.051">3542 744 12179 0 0,'0'0'1848'0'0,"0"0"-365"0"0,0 0-168 0 0,0 0-151 0 0,0 0-182 0 0,0 0-186 0 0,0 0-129 0 0,0 0-78 0 0,0 0-81 0 0,0 0-104 0 0,0 0-117 0 0,0 0-84 0 0,0 0-39 0 0,16-30-39 0 0,49-93-23 0 0,-26 59 15 0 0,-39 64-144 0 0,0 1 1 0 0,1-1-1 0 0,-1 0 1 0 0,0 1-1 0 0,1-1 1 0 0,-1 0-1 0 0,0 1 0 0 0,1-1 1 0 0,-1 0-1 0 0,0 0 1 0 0,1 1-1 0 0,-1-1 1 0 0,0 0-1 0 0,1 0 0 0 0,-1 0 1 0 0,1 0-1 0 0,-1 1 1 0 0,1-1-1 0 0,-1 0 1 0 0,0 0-1 0 0,1 0 1 0 0,-1 0-1 0 0,1 0 0 0 0,-1 0 1 0 0,1 0-1 0 0,-1 0 1 0 0,1 0-1 0 0,-1 0 1 0 0,0 0-1 0 0,1-1 0 0 0,-1 1 1 0 0,1 0-1 0 0,-1 0 1 0 0,1 0-1 0 0,-1 0 1 0 0,0-1-1 0 0,1 1 1 0 0,-1 0-1 0 0,0 0 0 0 0,1-1 1 0 0,-1 1-1 0 0,0 0 1 0 0,1-1-1 0 0,-1 1 1 0 0,0 0-1 0 0,0-1 1 0 0,1 1-1 0 0,-1-1 27 0 0,-15 112-181 0 0,16-110 179 0 0,0 0 0 0 0,0 0-1 0 0,0 0 1 0 0,0 0 0 0 0,1 0 0 0 0,-1 0 0 0 0,0-1 0 0 0,0 1 0 0 0,1 0 0 0 0,-1-1 0 0 0,0 1 0 0 0,1-1 0 0 0,-1 1 0 0 0,0-1 0 0 0,1 1 0 0 0,-1-1 0 0 0,1 0 0 0 0,-1 0 0 0 0,1 0 0 0 0,-1 0 0 0 0,1 0 0 0 0,-1 0 0 0 0,0 0 0 0 0,1 0 0 0 0,-1-1-1 0 0,1 1 1 0 0,-1 0 0 0 0,0-1 0 0 0,1 0 0 0 0,-1 1 0 0 0,0-1 0 0 0,1 0 2 0 0,128-73 964 0 0,-120 70-892 0 0,1-2 5 0 0,1 1 0 0 0,0 0 0 0 0,0 0 0 0 0,0 1 0 0 0,1 1 0 0 0,-1 0 1 0 0,1 1-1 0 0,9 0-77 0 0,-21 24 384 0 0,-11 65 112 0 0,5-6-1191 0 0,13-70-1882 0 0,-3-10-6084 0 0,-3-1-2438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5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122 406 0 0 0,'0'0'1202'0'0,"0"0"294"0"0,0 0 60 0 0,0 0-103 0 0,0 0-165 0 0,0 0-155 0 0,0 0-184 0 0,25-11-184 0 0,79-37-175 0 0,-49 4 298 0 0,-48 36-736 0 0,-1 1-1 0 0,0-1 1 0 0,0-1 0 0 0,-1 1 0 0 0,0-1 0 0 0,0 0-1 0 0,-1 0 1 0 0,0 0 0 0 0,-1 0 0 0 0,0-1 0 0 0,0 0-1 0 0,-1 1 1 0 0,0-1 0 0 0,-1 0 0 0 0,0 0 0 0 0,0 0-1 0 0,-2-6-151 0 0,0 14 3 0 0,0-1-1 0 0,0 0 0 0 0,-1 1 1 0 0,1-1-1 0 0,-1 1 0 0 0,1-1 0 0 0,-1 1 1 0 0,0 0-1 0 0,0 0 0 0 0,0 0 1 0 0,-1 0-1 0 0,1 0 0 0 0,0 0 1 0 0,-1 0-1 0 0,1 1 0 0 0,-1 0 0 0 0,1-1 1 0 0,-1 1-1 0 0,0 0 0 0 0,0 0 1 0 0,1 0-1 0 0,-1 0 0 0 0,0 1 1 0 0,0-1-1 0 0,0 1 0 0 0,0 0 0 0 0,0 0 1 0 0,0 0-1 0 0,-1 0-2 0 0,-84 19-731 0 0,71-8 730 0 0,1 1 1 0 0,0 0-1 0 0,1 1 0 0 0,0 1 1 0 0,1 0-1 0 0,0 1 0 0 0,2 1 0 0 0,0 0 1 0 0,0 0-1 0 0,2 1 0 0 0,0 1 1 0 0,1 0-1 0 0,0 0 0 0 0,2 1 0 0 0,-3 9 1 0 0,8-22 85 0 0,-1 0-1 0 0,1 0 1 0 0,1 0-1 0 0,-1 0 1 0 0,1 1-1 0 0,0-1 0 0 0,1 0 1 0 0,-1 0-1 0 0,1 1 1 0 0,1-1-1 0 0,-1 0 1 0 0,1 1-1 0 0,0-1 0 0 0,0 0 1 0 0,1 0-1 0 0,0 0 1 0 0,0 0-1 0 0,0 0 1 0 0,1 0-1 0 0,0 0 0 0 0,0-1 1 0 0,0 0-1 0 0,1 1 1 0 0,0-1-1 0 0,0 0 0 0 0,0-1 1 0 0,0 1-1 0 0,1-1 1 0 0,0 0-1 0 0,0 0 1 0 0,0 0-1 0 0,0-1 0 0 0,2 1-84 0 0,13 3 210 0 0,0-2 0 0 0,0 0-1 0 0,0-2 1 0 0,0 0 0 0 0,1-1-1 0 0,0-1 1 0 0,-1-1-1 0 0,1-1 1 0 0,-1 0 0 0 0,1-2-1 0 0,11-3-209 0 0,5-1-83 0 0,0-2 0 0 0,-1-1 0 0 0,0-2 0 0 0,-1-2-1 0 0,16-9 84 0 0,21-15-3744 0 0,-5-5-5289 0 0,-55 34 3909 0 0</inkml:trace>
  <inkml:trace contextRef="#ctx0" brushRef="#br0" timeOffset="894.06">989 277 0 0 0,'0'0'399'0'0,"0"0"850"0"0,0 0 480 0 0,0 0 308 0 0,0 0 141 0 0,0 0-173 0 0,0 0-385 0 0,0 0-429 0 0,0 0-388 0 0,0 0-286 0 0,0 0-173 0 0,0 0-105 0 0,0 0-30 0 0,-20 0 23 0 0,-63 2 29 0 0,78-2-210 0 0,-1 1 0 0 0,0-1 0 0 0,1 1 0 0 0,-1 1 0 0 0,1-1 0 0 0,0 1 0 0 0,-1 0 0 0 0,1 0 0 0 0,0 0 0 0 0,0 1 0 0 0,0 0 0 0 0,0 0 0 0 0,1 0 0 0 0,-3 3-51 0 0,-4 2 132 0 0,3-4-78 0 0,1 0 0 0 0,0 0-1 0 0,0 0 1 0 0,0 1 0 0 0,0 0-1 0 0,1 1 1 0 0,0-1-1 0 0,0 1 1 0 0,0 0 0 0 0,1 1-1 0 0,0 0 1 0 0,0-1 0 0 0,1 2-1 0 0,0-1 1 0 0,0 0 0 0 0,1 1-1 0 0,0-1 1 0 0,0 1-1 0 0,0 0 1 0 0,1 0 0 0 0,0 1-1 0 0,1-1 1 0 0,0 6-54 0 0,2-11 54 0 0,0 0-1 0 0,0 0 1 0 0,0 0 0 0 0,0 0-1 0 0,1-1 1 0 0,0 1 0 0 0,-1 0-1 0 0,1-1 1 0 0,0 1 0 0 0,0-1-1 0 0,1 0 1 0 0,-1 0-1 0 0,0 0 1 0 0,1 0 0 0 0,-1 0-1 0 0,1 0 1 0 0,0-1 0 0 0,-1 1-1 0 0,1-1 1 0 0,0 0 0 0 0,0 0-1 0 0,0 0 1 0 0,0 0 0 0 0,0 0-1 0 0,0-1 1 0 0,0 1 0 0 0,0-1-1 0 0,0 0 1 0 0,3 0-54 0 0,90-19 1315 0 0,67-90-432 0 0,-113 71-719 0 0,62-64 22 0 0,-129 136-128 0 0,-61 108 45 0 0,51-63-122 0 0,3 2 0 0 0,4 0 0 0 0,-3 46 19 0 0,-6 163-212 0 0,40-201 98 0 0,3-148-119 0 0,122-69 194 0 0,-133 126 39 0 0,0 1 0 0 0,-1-1 0 0 0,1 1-1 0 0,-1-1 1 0 0,1 0 0 0 0,-1 0 0 0 0,0 0 0 0 0,0 0-1 0 0,0 0 1 0 0,0-1 0 0 0,0 1 0 0 0,0 0 0 0 0,-1-1-1 0 0,1 0 1 0 0,-1 1 0 0 0,0-1 0 0 0,1 0 0 0 0,-1 0-1 0 0,-1 0 1 0 0,1 1 0 0 0,0-1 0 0 0,-1 0 0 0 0,1 0-1 0 0,-1 0 1 0 0,0 0 0 0 0,0 0 0 0 0,0 0 0 0 0,-1 0 0 0 0,1 0-1 0 0,0 0 1 0 0,-1 0 0 0 0,0 0 0 0 0,0 0 0 0 0,0 0-1 0 0,0 1 1 0 0,0-1 0 0 0,-1 0 0 0 0,1 1 0 0 0,-1-1-1 0 0,0 1 1 0 0,0-1 0 0 0,-1-1 0 0 0,-9 0-225 0 0,0 0-1 0 0,0 0 1 0 0,0 2 0 0 0,-1-1-1 0 0,1 1 1 0 0,-1 1-1 0 0,1 1 1 0 0,-1-1 0 0 0,1 2-1 0 0,-1 0 1 0 0,-3 1 225 0 0,-116 30-1404 0 0,47 0 1364 0 0,108-32-223 0 0,146-64 541 0 0,-58 16-3334 0 0,-76 32 687 0 0,34-13-6703 0 0,-56 25 6782 0 0</inkml:trace>
  <inkml:trace contextRef="#ctx0" brushRef="#br0" timeOffset="1218.109">1330 527 0 0 0,'0'0'1984'0'0,"0"0"-141"0"0,0 0 18 0 0,0 0-70 0 0,0 0-129 0 0,0 0-217 0 0,0 0-262 0 0,0 0-205 0 0,0 0-149 0 0,0 0-118 0 0,0 0-120 0 0,0 0-116 0 0,0 0-75 0 0,-9 12-63 0 0,-24 38-54 0 0,32-47-241 0 0,0 0 0 0 0,0 0 1 0 0,0 0-1 0 0,0 1 0 0 0,1-1 1 0 0,-1 0-1 0 0,1 1 0 0 0,0-1 1 0 0,0 0-1 0 0,0 1 0 0 0,0-1 1 0 0,1 0-1 0 0,0 1 0 0 0,-1-1 1 0 0,1 0-1 0 0,0 0 0 0 0,0 1 1 0 0,1-1-1 0 0,-1 0 0 0 0,1 0 1 0 0,-1-1-1 0 0,1 1 0 0 0,0 0 1 0 0,0 0-1 0 0,0-1 0 0 0,2 2-42 0 0,-3-3 37 0 0,3 4 103 0 0,0 0 0 0 0,1 0-1 0 0,-1-1 1 0 0,1 1 0 0 0,0-1-1 0 0,1-1 1 0 0,-1 1 0 0 0,1-1-1 0 0,-1 0 1 0 0,1 0 0 0 0,0 0-1 0 0,0-1 1 0 0,0 0 0 0 0,1 0-1 0 0,-1 0 1 0 0,0-1 0 0 0,1 0-1 0 0,-1 0 1 0 0,1-1 0 0 0,-1 0-1 0 0,1 0 1 0 0,-1 0-1 0 0,1-1 1 0 0,-1 0 0 0 0,4-1-140 0 0,2-3 184 0 0,-1 1 0 0 0,0-1 0 0 0,0-1-1 0 0,0 0 1 0 0,-1-1 0 0 0,0 0 0 0 0,0 0 0 0 0,0-1 0 0 0,-1 0 0 0 0,-1-1 0 0 0,6-6-184 0 0,-2 2 112 0 0,-1-1 0 0 0,-1-1 0 0 0,0 1 0 0 0,0-1 1 0 0,-2-1-1 0 0,0 0 0 0 0,0 0 0 0 0,-2-1 0 0 0,1-4-112 0 0,2-16-5058 0 0,-6-2-5544 0 0,-3 39 2228 0 0</inkml:trace>
  <inkml:trace contextRef="#ctx0" brushRef="#br0" timeOffset="1919.131">2094 505 7098 0 0,'0'0'3239'0'0,"0"0"-1187"0"0,0 0-542 0 0,0 0-176 0 0,0 0-268 0 0,0 0-269 0 0,0 0-184 0 0,0 0-133 0 0,0 0-92 0 0,0 0-73 0 0,0 0-86 0 0,0 0-69 0 0,-34 13-57 0 0,-105 42-32 0 0,76-17-22 0 0,57-30-47 0 0,3-6-16 0 0,0 0 1 0 0,1 1-1 0 0,0-1 1 0 0,-1 0-1 0 0,1 1 1 0 0,0-1-1 0 0,0 1 1 0 0,1 0-1 0 0,-1-1 1 0 0,0 1-1 0 0,1 0 1 0 0,0 0-1 0 0,0 0 1 0 0,0 0-1 0 0,0 1 1 0 0,0-1-1 0 0,0 0 1 0 0,1 0-1 0 0,0 0 1 0 0,-1 1-1 0 0,1-1 1 0 0,0 0-1 0 0,1 1 1 0 0,-1-1-1 0 0,1 0 1 0 0,-1 0-1 0 0,1 0 1 0 0,0 0 0 0 0,0 1-1 0 0,0-1 1 0 0,1 0-1 0 0,-1-1 1 0 0,1 1-1 0 0,-1 0 1 0 0,1 0-1 0 0,0-1 1 0 0,0 1-1 0 0,1-1 1 0 0,-1 1-1 0 0,0-1 1 0 0,1 0-1 0 0,-1 0 1 0 0,1 0-1 0 0,0 0 1 0 0,-1-1-1 0 0,4 2 14 0 0,5-1 10 0 0,1-1 0 0 0,-1-1-1 0 0,1 0 1 0 0,-1 0 0 0 0,1-1 0 0 0,-1-1-1 0 0,0 0 1 0 0,0 0 0 0 0,1-1-1 0 0,-1 0 1 0 0,-1-1 0 0 0,1-1-1 0 0,-1 1 1 0 0,1-2 0 0 0,6-4-10 0 0,85-42 40 0 0,-100 52-46 0 0,-1 0 0 0 0,0 0-1 0 0,0 0 1 0 0,1 0 0 0 0,-1 1 0 0 0,0-1 0 0 0,0 0 0 0 0,0 1 0 0 0,1-1 0 0 0,-1 1 0 0 0,0-1 0 0 0,0 1 0 0 0,0-1-1 0 0,0 1 1 0 0,0 0 0 0 0,0 0 0 0 0,0 0 0 0 0,0-1 0 0 0,0 1 0 0 0,-1 0 0 0 0,1 0 0 0 0,0 0 0 0 0,-1 0 0 0 0,1 0-1 0 0,0 1 1 0 0,-1-1 0 0 0,1 0 0 0 0,-1 0 0 0 0,1 0 0 0 0,-1 0 0 0 0,0 1 0 0 0,0-1 0 0 0,1 1 6 0 0,11 18-66 0 0,-9-17 71 0 0,0-1 0 0 0,0 0 0 0 0,0 0 0 0 0,0 0 0 0 0,0-1 0 0 0,0 1-1 0 0,1-1 1 0 0,-1 0 0 0 0,1 0 0 0 0,-1 0 0 0 0,1 0 0 0 0,-1-1 0 0 0,1 1 0 0 0,-1-1 0 0 0,1 0 0 0 0,-1 0 0 0 0,1 0 0 0 0,0 0-1 0 0,-1-1 1 0 0,1 1 0 0 0,-1-1 0 0 0,1 0 0 0 0,-1 0 0 0 0,1-1 0 0 0,-1 1 0 0 0,0-1 0 0 0,0 1-5 0 0,85-61 461 0 0,-77 52-432 0 0,11-9 49 0 0,-1-1-1 0 0,0-1 1 0 0,-2-1 0 0 0,-1 0 0 0 0,0-2 0 0 0,-2 0 0 0 0,-1-1-1 0 0,0 0 1 0 0,-2-1 0 0 0,-1-1 0 0 0,-2 0 0 0 0,0 0 0 0 0,-2-1-1 0 0,1-6-77 0 0,-3 1 20 0 0,-1 1 0 0 0,-2-1 0 0 0,-1 1 0 0 0,-1-1 0 0 0,-3-17-20 0 0,2 48-2 0 0,0 0-1 0 0,1 0 1 0 0,-1 0-1 0 0,0 0 1 0 0,0 0-1 0 0,-1 0 1 0 0,1-1-1 0 0,0 1 1 0 0,-1 0-1 0 0,1 0 1 0 0,-1 0-1 0 0,0 0 0 0 0,0 0 1 0 0,0 1-1 0 0,0-1 1 0 0,0 0-1 0 0,0 0 1 0 0,0 0-1 0 0,0 1 1 0 0,-1-1-1 0 0,1 1 1 0 0,-1-1-1 0 0,1 1 1 0 0,-1 0-1 0 0,0-1 1 0 0,1 1-1 0 0,-1 0 0 0 0,0 0 1 0 0,0 0-1 0 0,0 0 1 0 0,0 0-1 0 0,0 1 1 0 0,0-1-1 0 0,0 1 1 0 0,0-1-1 0 0,0 1 1 0 0,0 0-1 0 0,0-1 1 0 0,0 1-1 0 0,0 0 1 0 0,0 0-1 0 0,0 1 0 0 0,0-1 1 0 0,-1 0-1 0 0,1 1 1 0 0,0-1-1 0 0,0 1 1 0 0,0 0-1 0 0,1 0 1 0 0,-1 0 2 0 0,-8 10-29 0 0,0 1 0 0 0,1 1 1 0 0,1-1-1 0 0,0 1 0 0 0,1 1 0 0 0,1 0 1 0 0,0 0-1 0 0,0 0 0 0 0,1 0 0 0 0,1 1 1 0 0,1 0-1 0 0,0 0 0 0 0,1 0 0 0 0,0 0 1 0 0,2 0-1 0 0,-1 1 0 0 0,2-1 1 0 0,0 0-1 0 0,1 0 0 0 0,0 0 0 0 0,2 0 1 0 0,0 2 28 0 0,72 200-91 0 0,-50-157-52 0 0,-19-48 13 0 0,-1 0-1 0 0,0 1 0 0 0,-1 0 0 0 0,0 0 0 0 0,-1 0 0 0 0,-1 1 0 0 0,0 0 0 0 0,-1-1 1 0 0,0 9 130 0 0,-2-21-292 0 0,0-1-117 0 0,-50-44-14862 0 0,43 36 13188 0 0,2 1 1691 0 0</inkml:trace>
  <inkml:trace contextRef="#ctx0" brushRef="#br0" timeOffset="2165.371">2272 406 3281 0 0,'0'0'3507'0'0,"0"0"-1209"0"0,0 0-716 0 0,0 0-259 0 0,0 0-51 0 0,0 0 1 0 0,0 0-56 0 0,0 0-108 0 0,0 0-135 0 0,0 0-179 0 0,0 0-177 0 0,0 0-151 0 0,0 0-99 0 0,33-7-49 0 0,104-20-12 0 0,-14 20 500 0 0,109 15-2504 0 0,-174 1-4492 0 0,-45-8 2173 0 0,1 0-5599 0 0</inkml:trace>
  <inkml:trace contextRef="#ctx0" brushRef="#br0" timeOffset="2315.236">2988 457 9042 0 0,'0'0'2539'0'0,"0"0"-1367"0"0,0 0-458 0 0,0 0-7 0 0,0 0-40 0 0,0 0-137 0 0,0 0-144 0 0,0 0-130 0 0,0 0-92 0 0,-1 32-71 0 0,-3 94-77 0 0,10-82-261 0 0,6-35-1327 0 0,-8-10-6790 0 0,-2-3 2255 0 0</inkml:trace>
  <inkml:trace contextRef="#ctx0" brushRef="#br0" timeOffset="2499.132">2950 288 10354 0 0,'0'0'3281'0'0,"0"0"-2081"0"0,0 0-536 0 0,0 0-160 0 0,0 0-184 0 0,0 0-143 0 0,0 0-153 0 0,0 0-225 0 0,0 0-143 0 0,0 0-144 0 0,0 0-248 0 0,0 0-608 0 0,0 0-1073 0 0,0 0-1471 0 0,9-4-441 0 0,-2 8 1552 0 0</inkml:trace>
  <inkml:trace contextRef="#ctx0" brushRef="#br0" timeOffset="2734.483">3257 424 6793 0 0,'0'0'2718'0'0,"0"0"-456"0"0,0 0-423 0 0,0 0-452 0 0,0 0-435 0 0,0 0-313 0 0,0 0-188 0 0,0 0-116 0 0,0 0-81 0 0,0 0-74 0 0,0 0-56 0 0,0 0-30 0 0,-4 33-5 0 0,-11 99 10 0 0,14-131-94 0 0,1 0 1 0 0,-1 1 0 0 0,1-1-1 0 0,-1 1 1 0 0,1-1-1 0 0,-1 1 1 0 0,1 0-1 0 0,0-1 1 0 0,0 1-1 0 0,0-1 1 0 0,0 1-1 0 0,0-1 1 0 0,0 1 0 0 0,0-1-1 0 0,1 1 1 0 0,-1 0-1 0 0,0-1 1 0 0,1 1-1 0 0,-1-1 1 0 0,1 0-1 0 0,0 1 1 0 0,0-1-1 0 0,-1 1 1 0 0,1-1 0 0 0,0 0-1 0 0,0 0 1 0 0,0 1-1 0 0,0-1 1 0 0,0 0-1 0 0,0 0 1 0 0,1 0-1 0 0,-1 0 1 0 0,0 0-1 0 0,1 0 1 0 0,-1-1 0 0 0,1 1-6 0 0,4 2 49 0 0,0-1 79 0 0,0 1 0 0 0,0-1 1 0 0,1 0-1 0 0,-1-1 0 0 0,0 0 0 0 0,1 0 0 0 0,-1 0 0 0 0,1-1 0 0 0,-1 1 0 0 0,1-2 0 0 0,-1 1 0 0 0,1-1 0 0 0,-1 0 1 0 0,1 0-1 0 0,-1-1 0 0 0,0 0 0 0 0,0 0 0 0 0,0 0 0 0 0,0-1 0 0 0,0 0 0 0 0,0 0 0 0 0,0 0 0 0 0,-1-1 0 0 0,0 0 1 0 0,0 0-1 0 0,0 0 0 0 0,0-1 0 0 0,-1 1 0 0 0,1-1 0 0 0,-1 0 0 0 0,0-1 0 0 0,-1 1 0 0 0,0-1 0 0 0,1 1 0 0 0,-2-1 1 0 0,1 0-1 0 0,-1 0 0 0 0,0-1 0 0 0,0 1 0 0 0,0 0 0 0 0,-1-1 0 0 0,0 0-128 0 0,0 2 8 0 0,0-1 0 0 0,-1 1 0 0 0,1 0 0 0 0,-1-1 0 0 0,-1 1 0 0 0,1-1 0 0 0,-1 1 0 0 0,0 0 0 0 0,0 0 0 0 0,0-1 0 0 0,-1 1 0 0 0,1 0 0 0 0,-1 0 0 0 0,-1 0 0 0 0,1 0 0 0 0,-1 1 0 0 0,0-1 0 0 0,0 1 0 0 0,0-1 0 0 0,0 1 0 0 0,-1 0 0 0 0,0 1 0 0 0,0-1 0 0 0,0 0 0 0 0,0 1 0 0 0,0 0 0 0 0,-1 0 0 0 0,0 0 0 0 0,1 1 0 0 0,-1-1 0 0 0,0 1 0 0 0,0 1 0 0 0,0-1 0 0 0,-1 0 0 0 0,0 1-8 0 0,-75-3-1651 0 0,32 22-3395 0 0,34-8-681 0 0,3-5-4974 0 0</inkml:trace>
  <inkml:trace contextRef="#ctx0" brushRef="#br0" timeOffset="3135.16">3669 586 10834 0 0,'0'0'2849'0'0,"0"0"-998"0"0,0 0-547 0 0,0 0-260 0 0,0 0-221 0 0,0 0-124 0 0,0 0-68 0 0,0 0-88 0 0,0 0-78 0 0,0 0-98 0 0,0 0-99 0 0,0 0-52 0 0,0-8-41 0 0,1-26-37 0 0,35-16 216 0 0,-28 43-356 0 0,-5 3-72 0 0,1 1 0 0 0,-1 0-1 0 0,1 0 1 0 0,0 1-1 0 0,-1-1 1 0 0,1 1 0 0 0,0 0-1 0 0,1 0 1 0 0,-1 0-1 0 0,0 0 1 0 0,1 1 0 0 0,-1-1-1 0 0,1 1 1 0 0,-1 1-1 0 0,3-1 75 0 0,-3 49-2195 0 0,-3 29 1012 0 0,1-74 1242 0 0,-1 0 1 0 0,2 0-1 0 0,-1 0 0 0 0,0 0 0 0 0,0-1 0 0 0,1 1 1 0 0,0 0-1 0 0,-1-1 0 0 0,1 0 0 0 0,0 0 0 0 0,0 0 1 0 0,1 0-1 0 0,-1 0 0 0 0,0-1 0 0 0,0 1 0 0 0,1-1 1 0 0,-1 0-1 0 0,1 0 0 0 0,-1 0 0 0 0,1 0 1 0 0,-1-1-1 0 0,1 0 0 0 0,0 1 0 0 0,-1-1 0 0 0,1-1 1 0 0,0 1-1 0 0,-1 0 0 0 0,1-1 0 0 0,-1 0 0 0 0,1 0-59 0 0,1 1 195 0 0,7 0 112 0 0,0-2 0 0 0,-1 1 0 0 0,1-1-1 0 0,-1-1 1 0 0,1 0 0 0 0,-1-1 0 0 0,0 0-1 0 0,0-1 1 0 0,-1 0 0 0 0,1-1 0 0 0,-1 0-1 0 0,0 0 1 0 0,-1-1 0 0 0,7-6-307 0 0,-4 2 48 0 0,0 0 0 0 0,0-1-1 0 0,-1 0 1 0 0,-1-1 0 0 0,0 0 0 0 0,0-1 0 0 0,-2 0 0 0 0,0 0-1 0 0,0-1 1 0 0,1-7-48 0 0,1-27-2156 0 0,-9 32-1573 0 0,0 0-4059 0 0,-1 9-3348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20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98 8 0 0,'0'0'1291'0'0,"0"0"-11"0"0,0 0 53 0 0,0 0 79 0 0,0 0 56 0 0,0 0-10 0 0,0 0-83 0 0,0 0-107 0 0,0 0-134 0 0,0 0-180 0 0,0 0-172 0 0,3-3-141 0 0,12-7-84 0 0,-11 8-37 0 0,-4 2-50 0 0,0 0-36 0 0,0 0-61 0 0,0 0-78 0 0,4 7 1701 0 0,45-61-90 0 0,-73 78-940 0 0,30-12-15460 0 0,-4-8 7067 0 0</inkml:trace>
  <inkml:trace contextRef="#ctx0" brushRef="#br0" timeOffset="570.714">1 466 4169 0 0,'0'0'2018'0'0,"0"0"-494"0"0,0 0-174 0 0,0 0 63 0 0,0 0 22 0 0,0 0-149 0 0,0 0-221 0 0,0 0-186 0 0,0 0-147 0 0,0 0-122 0 0,0 0-105 0 0,0 0-57 0 0,0 0-6 0 0,24 7 3143 0 0,1-29-3031 0 0,-32 22 1492 0 0,5 0-3441 0 0,-5 3-8604 0 0,7-3 8072 0 0,-4 1-8773 0 0</inkml:trace>
  <inkml:trace contextRef="#ctx0" brushRef="#br0" timeOffset="4786.799">634 79 0 0 0,'0'0'1019'0'0,"0"0"596"0"0,0 0 307 0 0,0 0 23 0 0,0 0-138 0 0,0 0-188 0 0,0 0-245 0 0,0 0-264 0 0,2-3 2961 0 0,-11 54-2913 0 0,-10 119-346 0 0,-18-35-756 0 0,34-126-581 0 0,-2 5 776 0 0,4-3-10091 0 0,2-12 5970 0 0,0-1 2070 0 0,-1 2 1470 0 0,2-1-2064 0 0</inkml:trace>
  <inkml:trace contextRef="#ctx0" brushRef="#br0" timeOffset="5119.736">303 101 2625 0 0,'0'0'1357'0'0,"0"0"-111"0"0,0 0-29 0 0,0 0 81 0 0,0 0 13 0 0,0 0-125 0 0,0 0-112 0 0,0 0-60 0 0,0 0-51 0 0,0 0-22 0 0,0 0-60 0 0,0 0-104 0 0,0 0-97 0 0,20-1-65 0 0,150-20 863 0 0,63-16-617 0 0,-218 37-1003 0 0,35 3-853 0 0,-36 20-3202 0 0,-30 13-7446 0 0,12-31 9096 0 0</inkml:trace>
  <inkml:trace contextRef="#ctx0" brushRef="#br0" timeOffset="5389.687">249 635 2296 0 0,'0'0'2021'0'0,"0"0"1"0"0,0 0-65 0 0,0 0-99 0 0,0 0-249 0 0,0 0-283 0 0,31-7-235 0 0,98-21-157 0 0,18-1 1474 0 0,-100 22-3764 0 0,8-2-4917 0 0,-46 8 1840 0 0,-3 1-1027 0 0</inkml:trace>
  <inkml:trace contextRef="#ctx0" brushRef="#br0" timeOffset="5985.696">724 646 1624 0 0,'0'0'1626'0'0,"0"0"-512"0"0,0 0 19 0 0,0 0 234 0 0,0 0 73 0 0,0 0-159 0 0,0 0-238 0 0,0 0-207 0 0,0 0-92 0 0,0 0-77 0 0,0 0-127 0 0,0 0-117 0 0,0 0-74 0 0,27-29-17 0 0,81-88-20 0 0,-54 65 323 0 0,-54 52-659 0 0,1-1 1 0 0,-1 1-1 0 0,1-1 1 0 0,-1 1-1 0 0,1 0 1 0 0,-1-1-1 0 0,1 1 0 0 0,-1 0 1 0 0,1-1-1 0 0,-1 1 1 0 0,1 0-1 0 0,-1 0 0 0 0,1 0 1 0 0,-1-1-1 0 0,1 1 1 0 0,-1 0-1 0 0,1 0 1 0 0,0 0-1 0 0,-1 0 0 0 0,1 0 1 0 0,-1 0-1 0 0,1 0 1 0 0,-1 0-1 0 0,1 0 1 0 0,0 0-1 0 0,-1 0 0 0 0,1 1 1 0 0,-1-1-1 0 0,1 0 1 0 0,-1 0-1 0 0,1 1 0 0 0,-1-1 1 0 0,1 0-1 0 0,-1 0 1 0 0,1 1-1 0 0,-1-1 1 0 0,1 1-1 0 0,-1-1 0 0 0,1 0 1 0 0,-1 1-1 0 0,0-1 1 0 0,1 1-1 0 0,-1-1 1 0 0,0 1-1 0 0,1-1 0 0 0,-1 1 1 0 0,0-1-1 0 0,0 1 1 0 0,0-1-1 0 0,1 1 1 0 0,-1 0-1 0 0,0-1 0 0 0,0 1 1 0 0,0-1-1 0 0,0 1 1 0 0,0-1-1 0 0,0 1 24 0 0,0 43-310 0 0,-1-32 344 0 0,1-11-30 0 0,-1 1 0 0 0,1-1 0 0 0,0 0 0 0 0,0 0 0 0 0,0 1 1 0 0,0-1-1 0 0,0 0 0 0 0,0 0 0 0 0,0 1 0 0 0,0-1 0 0 0,1 0 0 0 0,-1 0 1 0 0,0 1-1 0 0,1-1 0 0 0,-1 0 0 0 0,1 0 0 0 0,-1 0 0 0 0,1 0 0 0 0,-1 1 1 0 0,1-1-1 0 0,0 0 0 0 0,0 0 0 0 0,0 0 0 0 0,-1-1 0 0 0,1 1 0 0 0,0 0 1 0 0,0 0-1 0 0,0 0 0 0 0,0-1 0 0 0,1 1 0 0 0,-1 0 0 0 0,0-1 0 0 0,0 1 1 0 0,0-1-1 0 0,0 1 0 0 0,1-1 0 0 0,-1 0 0 0 0,0 0 0 0 0,0 1 0 0 0,1-1 1 0 0,-1 0-1 0 0,0 0 0 0 0,0 0 0 0 0,1 0 0 0 0,-1 0 0 0 0,0-1 1 0 0,0 1-1 0 0,1 0 0 0 0,-1-1 0 0 0,0 1 0 0 0,0 0 0 0 0,0-1 0 0 0,1 1 1 0 0,-1-1-1 0 0,1 0-4 0 0,93-50 429 0 0,88-40-333 0 0,-185 114 900 0 0,-10-4-940 0 0,-17 36 354 0 0,24-17-4248 0 0,19-30-4770 0 0,-10-8 4993 0 0</inkml:trace>
  <inkml:trace contextRef="#ctx0" brushRef="#br0" timeOffset="15237.928">1214 473 0 0 0,'6'-7'714'0'0,"-1"20"7923"0"0,-7 0-8957 0 0,-22 63 1949 0 0,13-20-278 0 0,11-56-1319 0 0,-1 7 1276 0 0,0-3-6356 0 0,11-4-2043 0 0,-7 0 5879 0 0</inkml:trace>
  <inkml:trace contextRef="#ctx0" brushRef="#br0" timeOffset="16313.763">1411 381 0 0 0,'0'0'361'0'0,"0"0"461"0"0,0 0 137 0 0,0 0-20 0 0,1 6-83 0 0,11 225 3197 0 0,-12-176-4013 0 0,-20 72 260 0 0,1-89 657 0 0,12-91 733 0 0,9 26-1560 0 0,1 1-1 0 0,2 0 0 0 0,0 0 1 0 0,2 0-1 0 0,1 1 1 0 0,1 0-1 0 0,1 0 1 0 0,1 1-1 0 0,1 0 1 0 0,6-7-130 0 0,-7 11 36 0 0,0 1 0 0 0,2 0 0 0 0,0 1 0 0 0,1 1 0 0 0,1 0 0 0 0,0 1 0 0 0,1 0 0 0 0,1 2 0 0 0,0 0 0 0 0,1 0 0 0 0,1 2 0 0 0,11-6-36 0 0,-29 17 19 0 0,0 1 0 0 0,1-1 1 0 0,-1 0-1 0 0,0 1 0 0 0,0-1 0 0 0,1 1 0 0 0,-1-1 1 0 0,0 1-1 0 0,0 0 0 0 0,1-1 0 0 0,-1 1 0 0 0,1 0 0 0 0,-1 0 1 0 0,0 0-1 0 0,1 0 0 0 0,-1 0 0 0 0,0 0 0 0 0,1 1 1 0 0,-1-1-1 0 0,0 0 0 0 0,1 1 0 0 0,-1-1 0 0 0,0 1 0 0 0,0-1 1 0 0,1 1-1 0 0,-1 0 0 0 0,0-1 0 0 0,0 1 0 0 0,0 0 1 0 0,0 0-1 0 0,0 0 0 0 0,0 0 0 0 0,0 0 0 0 0,0 0 0 0 0,0 0 1 0 0,0 0-1 0 0,-1 0 0 0 0,1 0 0 0 0,0 1 0 0 0,-1-1 1 0 0,1 0-1 0 0,-1 0 0 0 0,1 1 0 0 0,-1-1 0 0 0,0 0 1 0 0,0 1-1 0 0,1-1 0 0 0,-1 0 0 0 0,0 1 0 0 0,0-1 0 0 0,0 0 1 0 0,-1 2-20 0 0,-4 74 1101 0 0,-1-60-1059 0 0,1 0-1 0 0,-2 0 1 0 0,0-1-1 0 0,-2 0 1 0 0,1-1-1 0 0,-2 1 1 0 0,0-2-1 0 0,-1 1 1 0 0,0-1-1 0 0,-1-1 1 0 0,0 0-1 0 0,-1-1 1 0 0,-1 0-1 0 0,0-1 1 0 0,-1-1-1 0 0,-6 4-41 0 0,-51 4-1736 0 0,56-50-11350 0 0,16 24 12441 0 0</inkml:trace>
  <inkml:trace contextRef="#ctx0" brushRef="#br0" timeOffset="17052.79">1809 440 2737 0 0,'0'0'638'0'0,"0"0"-208"0"0,0 0 51 0 0,0 0 134 0 0,0 0 0 0 0,0 0-78 0 0,0 0-119 0 0,0 0-132 0 0,0 0-42 0 0,0 0-9 0 0,0 0-21 0 0,0 0 2 0 0,2 14 37 0 0,10 43 40 0 0,-11-56-245 0 0,-1 1-1 0 0,0-1 0 0 0,0 0 0 0 0,1 0 0 0 0,-1 0 0 0 0,1 0 0 0 0,-1 0 1 0 0,1 0-1 0 0,-1 0 0 0 0,1 0 0 0 0,0 0 0 0 0,0 0 0 0 0,-1 0 0 0 0,1 0 1 0 0,0 0-1 0 0,0 0 0 0 0,0-1 0 0 0,0 1 0 0 0,0 0 0 0 0,0-1 0 0 0,0 1 0 0 0,0 0 1 0 0,0-1-1 0 0,0 0 0 0 0,0 1 0 0 0,0-1 0 0 0,1 0 0 0 0,-1 1 0 0 0,0-1 1 0 0,0 0-1 0 0,0 0 0 0 0,1 0 0 0 0,-1 0 0 0 0,0 0 0 0 0,0 0 0 0 0,0 0 1 0 0,1-1-1 0 0,-1 1 0 0 0,0 0 0 0 0,1-1-47 0 0,5 0 459 0 0,4-1-99 0 0,0 0 0 0 0,-1-1 0 0 0,1-1-1 0 0,-1 0 1 0 0,0 0 0 0 0,0-1 0 0 0,0 0 0 0 0,0 0 0 0 0,-1-1 0 0 0,0-1 0 0 0,0 0-1 0 0,-1 0 1 0 0,5-5-360 0 0,47-51 544 0 0,-61 118-1268 0 0,-1-51 723 0 0,0 0-1 0 0,1 1 1 0 0,0-1 0 0 0,-1 0-1 0 0,2 1 1 0 0,-1-1 0 0 0,0 1-1 0 0,1-1 1 0 0,0 0 0 0 0,0 1-1 0 0,0-1 1 0 0,0 1-1 0 0,1-1 1 0 0,0 1 0 0 0,0-1-1 0 0,0 0 1 0 0,0 1 0 0 0,1-1-1 0 0,0 0 1 0 0,0 0 0 0 0,0 0-1 0 0,0 0 1 0 0,0 0-1 0 0,1-1 1 0 0,0 1 0 0 0,0-1-1 0 0,0 1 1 0 0,0-1 0 0 0,0 0-1 0 0,1 0 1 0 0,-1-1 0 0 0,1 1-1 0 0,0-1 1 0 0,0 1-1 0 0,0-1 1 0 0,0-1 0 0 0,0 1-1 0 0,0 0 1 0 0,0-1 0 0 0,1 0-1 0 0,-1 0 1 0 0,1 0 0 0 0,0-1 1 0 0,3 1 90 0 0,0-2 0 0 0,0 1 1 0 0,-1-1-1 0 0,1 0 1 0 0,0-1-1 0 0,-1 1 1 0 0,1-2-1 0 0,-1 1 1 0 0,1-1-1 0 0,-1 0 1 0 0,0-1-1 0 0,0 1 1 0 0,-1-1-1 0 0,1-1 0 0 0,-1 1 1 0 0,0-1-1 0 0,0 0 1 0 0,0-1-91 0 0,17-15 127 0 0,0-1 0 0 0,-2-1 1 0 0,0 0-1 0 0,-2-2 0 0 0,0-1 0 0 0,-2 0 0 0 0,-1-1 1 0 0,-1-1-1 0 0,-2 0 0 0 0,0-1 0 0 0,-2-1 0 0 0,-1 1 1 0 0,5-30-128 0 0,-13 54-17 0 0,0-1 0 0 0,0 1 1 0 0,-1-1-1 0 0,0 0 0 0 0,0 1 1 0 0,0-1-1 0 0,-1 0 0 0 0,0 1 1 0 0,0-1-1 0 0,0 0 0 0 0,-1 0 1 0 0,0 1-1 0 0,0-1 0 0 0,0 1 1 0 0,-1-1-1 0 0,0 1 0 0 0,0-1 1 0 0,0 1-1 0 0,-1 0 0 0 0,1 0 1 0 0,-1 0-1 0 0,0 0 0 0 0,-1 1 1 0 0,1-1-1 0 0,-1 1 0 0 0,0-1 17 0 0,0 4-37 0 0,0 0 0 0 0,1 0 1 0 0,-1 0-1 0 0,0 1 0 0 0,1-1 0 0 0,-1 1 0 0 0,0 0 0 0 0,0 0 1 0 0,1 0-1 0 0,-1 0 0 0 0,0 1 0 0 0,0-1 0 0 0,1 1 0 0 0,-1 0 1 0 0,0 0-1 0 0,1 1 0 0 0,-1-1 0 0 0,1 1 0 0 0,0 0 0 0 0,-1 0 0 0 0,1 0 1 0 0,0 0-1 0 0,0 0 0 0 0,0 1 0 0 0,1-1 0 0 0,-1 1 0 0 0,0 0 1 0 0,1-1-1 0 0,0 1 0 0 0,-1 1 37 0 0,-51 102-18 0 0,51-93 76 0 0,1 0 0 0 0,0 1-1 0 0,1-1 1 0 0,0 1 0 0 0,1-1-1 0 0,1 0 1 0 0,0 1 0 0 0,1-1 0 0 0,0 0-1 0 0,1 0 1 0 0,1 0 0 0 0,0 0-1 0 0,0 0 1 0 0,1-1 0 0 0,1 0-1 0 0,0 0 1 0 0,1 0 0 0 0,0-1-1 0 0,5 5-57 0 0,8 10 211 0 0,1-2 0 0 0,0 0 0 0 0,2-1-1 0 0,1-2 1 0 0,1 0 0 0 0,22 13-211 0 0,-39-27 600 0 0,2-2-4114 0 0,-7-16-7378 0 0,-3 7 5615 0 0</inkml:trace>
  <inkml:trace contextRef="#ctx0" brushRef="#br0" timeOffset="17488.193">2869 282 680 0 0,'0'0'1147'0'0,"0"0"-132"0"0,0 0 52 0 0,0 0 85 0 0,0 0-44 0 0,0 0-109 0 0,0 0-175 0 0,0 0-155 0 0,0 0-132 0 0,0 0-130 0 0,0 0-154 0 0,0 0-101 0 0,0 0-49 0 0,-16 0 1 0 0,-49 4 63 0 0,63-4-176 0 0,1 0 0 0 0,-1-1 0 0 0,0 1 0 0 0,1 0 0 0 0,-1 1 0 0 0,0-1 0 0 0,0 0 1 0 0,1 0-1 0 0,-1 1 0 0 0,0-1 0 0 0,1 1 0 0 0,-1-1 0 0 0,1 1 0 0 0,-1 0 1 0 0,1-1-1 0 0,-1 1 0 0 0,1 0 0 0 0,-1 0 0 0 0,1 0 0 0 0,0 0 0 0 0,-1 1 0 0 0,1-1 1 0 0,0 0-1 0 0,0 0 0 0 0,0 1 0 0 0,0-1 0 0 0,0 1 0 0 0,0-1 0 0 0,0 1 1 0 0,1-1-1 0 0,-1 1 0 0 0,0-1 0 0 0,1 1 0 0 0,-1 0 0 0 0,1-1 0 0 0,0 1 0 0 0,0 0 1 0 0,0 0-1 0 0,-1-1 0 0 0,1 1 0 0 0,1 0 0 0 0,-1-1 0 0 0,0 1 0 0 0,0 0 0 0 0,1-1 1 0 0,-1 1-1 0 0,1 0 0 0 0,-1-1 0 0 0,1 1 0 0 0,0 0 0 0 0,0-1 0 0 0,-1 1 1 0 0,1-1-1 0 0,0 0 0 0 0,0 1 0 0 0,0-1 0 0 0,1 0 9 0 0,82 80 450 0 0,-82-77-298 0 0,-1-1 0 0 0,1 1 0 0 0,-1 0 0 0 0,0 0 0 0 0,0 0 0 0 0,0 1 0 0 0,0-1 0 0 0,-1 0 0 0 0,0 0 0 0 0,0 0 0 0 0,0 1 0 0 0,0-1 0 0 0,0 0 0 0 0,-1 0 0 0 0,0 0 0 0 0,0 0 0 0 0,0 0 0 0 0,0 0 0 0 0,-1 0 0 0 0,0 0 0 0 0,0 0 0 0 0,0-1 0 0 0,0 1 0 0 0,0-1 0 0 0,-1 1 0 0 0,1-1 0 0 0,-1 0 0 0 0,0 0 0 0 0,0 0 1 0 0,0 0-1 0 0,-1 0 0 0 0,1-1 0 0 0,-1 0 0 0 0,1 1 0 0 0,-1-1 0 0 0,-2 0-152 0 0,-124 57-3294 0 0,114-59 793 0 0,12 0-6934 0 0,4-3 8864 0 0</inkml:trace>
  <inkml:trace contextRef="#ctx0" brushRef="#br0" timeOffset="17876.985">3014 488 0 0 0,'0'0'687'0'0,"0"0"1041"0"0,0 0 483 0 0,0 0 102 0 0,0 0-110 0 0,0 0-215 0 0,0 0-282 0 0,0 0-323 0 0,0 0-321 0 0,0 0-266 0 0,0 0-216 0 0,0 0-121 0 0,28-7-59 0 0,83-25-55 0 0,-109 32-331 0 0,0 0 1 0 0,0-1-1 0 0,-1 1 0 0 0,1 0 1 0 0,0-1-1 0 0,0 1 0 0 0,0-1 1 0 0,0 1-1 0 0,-1-1 0 0 0,1 0 0 0 0,0 0 1 0 0,-1 0-1 0 0,1 0 0 0 0,-1 0 1 0 0,1 0-1 0 0,-1 0 0 0 0,1-1 0 0 0,-1 1 1 0 0,0-1-1 0 0,1 1 0 0 0,-1-1 1 0 0,0 1-1 0 0,0-1 0 0 0,0 1 1 0 0,0-1-1 0 0,-1 0 0 0 0,2-1-14 0 0,0-5 66 0 0,1 3-77 0 0,0 0 0 0 0,-1 0-1 0 0,1-1 1 0 0,-1 1 0 0 0,-1-1-1 0 0,1 1 1 0 0,-1-1 0 0 0,0 0-1 0 0,0 1 1 0 0,0-1 0 0 0,-1 0-1 0 0,0 0 1 0 0,0 0 0 0 0,-1-4 11 0 0,-2 8-86 0 0,1-1-1 0 0,-1 1 1 0 0,0 0 0 0 0,0 0 0 0 0,0 1 0 0 0,-1-1 0 0 0,1 0 0 0 0,0 1 0 0 0,0 0 0 0 0,-1 0 0 0 0,1 0 0 0 0,-1 0 0 0 0,1 1 0 0 0,-1-1 0 0 0,1 1 0 0 0,-1 0 0 0 0,0 0 0 0 0,1 0 0 0 0,-1 1 0 0 0,1-1 0 0 0,-1 1-1 0 0,1 0 1 0 0,-3 0 86 0 0,-2 3-33 0 0,-1 0 0 0 0,1 1-1 0 0,-1 0 1 0 0,1 0-1 0 0,1 1 1 0 0,-1 0 0 0 0,1 0-1 0 0,0 1 1 0 0,0-1-1 0 0,1 2 1 0 0,0-1-1 0 0,0 1 1 0 0,1 0 0 0 0,0 0-1 0 0,0 0 1 0 0,1 1-1 0 0,-2 5 34 0 0,1-4 75 0 0,0 1-1 0 0,1-1 1 0 0,0 1 0 0 0,1 0-1 0 0,0 0 1 0 0,1 0-1 0 0,0 0 1 0 0,1 0-1 0 0,0 0 1 0 0,0 1 0 0 0,1-1-1 0 0,2 9-74 0 0,1-12 106 0 0,0 1 0 0 0,1-1 0 0 0,0 0 0 0 0,0 0 0 0 0,1-1-1 0 0,0 1 1 0 0,1-1 0 0 0,-1 0 0 0 0,1-1 0 0 0,1 1 0 0 0,-1-1 0 0 0,1-1 0 0 0,0 1-1 0 0,0-1 1 0 0,1 0 0 0 0,0-1 0 0 0,0 1 0 0 0,0-2 0 0 0,0 1 0 0 0,0-1 0 0 0,1 0 0 0 0,-1-1-1 0 0,2 0-105 0 0,97 11-397 0 0,-39-25-7541 0 0,-54 8-2304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40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0 516 0 0 0,'0'0'1018'0'0,"0"0"226"0"0,0 0 188 0 0,0 0 102 0 0,0 0-66 0 0,0 0-180 0 0,0 0-195 0 0,0 0-172 0 0,0 0-127 0 0,0 0-117 0 0,0 0-115 0 0,0 0-74 0 0,0 0-26 0 0,14-12 4 0 0,46-38-14 0 0,-59 49-411 0 0,0 0 0 0 0,0 0-1 0 0,0 1 1 0 0,0-1 0 0 0,0 0 0 0 0,0 0 0 0 0,0 0 0 0 0,0 1-1 0 0,1-1 1 0 0,-1 0 0 0 0,0 1 0 0 0,0 0 0 0 0,1-1-1 0 0,-1 1 1 0 0,0 0 0 0 0,1-1 0 0 0,-1 1 0 0 0,1 0 0 0 0,-1 0-1 0 0,0 0 1 0 0,1 0 0 0 0,-1 0 0 0 0,0 0 0 0 0,1 1 0 0 0,-1-1-1 0 0,0 0 1 0 0,1 1 0 0 0,-1-1 0 0 0,0 1 0 0 0,1 0-1 0 0,-1-1 1 0 0,0 1 0 0 0,0 0 0 0 0,0-1 0 0 0,0 1 0 0 0,0 0-1 0 0,0 0 1 0 0,0 0 0 0 0,0 0 0 0 0,0 0 0 0 0,0 0 0 0 0,0 1-1 0 0,-1-1 1 0 0,1 0 0 0 0,0 0 0 0 0,-1 0 0 0 0,1 1-1 0 0,-1-1 1 0 0,1 0 0 0 0,-1 1 0 0 0,0-1 0 0 0,0 0 0 0 0,1 1-1 0 0,-1-1 1 0 0,0 1 0 0 0,0-1 0 0 0,0 0 0 0 0,-1 1 0 0 0,1-1-1 0 0,0 0 1 0 0,0 1 0 0 0,-1-1 0 0 0,1 0-41 0 0,1 5 118 0 0,2 170 529 0 0,-9-134-665 0 0,-1 0 0 0 0,-3-1 0 0 0,-1 1 0 0 0,-1-2 0 0 0,-11 20 18 0 0,14-42 190 0 0,7-31 256 0 0,5-7-455 0 0,2 0-1 0 0,1 0 0 0 0,0 0 0 0 0,1 1 0 0 0,1 0 1 0 0,1 0-1 0 0,1 1 0 0 0,0 0 0 0 0,2 1 0 0 0,0 0 1 0 0,0 1-1 0 0,2 0 0 0 0,0 1 0 0 0,13-11 10 0 0,91-77-77 0 0,-79 81-443 0 0,-38 45 638 0 0,-25 293-547 0 0,53-331 14 0 0,51-93 642 0 0,84-96-259 0 0,-164 205 27 0 0,0-1 1 0 0,0 1-1 0 0,0 0 0 0 0,1-1 0 0 0,-1 1 1 0 0,0 0-1 0 0,0-1 0 0 0,0 1 1 0 0,1 0-1 0 0,-1-1 0 0 0,0 1 1 0 0,0-1-1 0 0,1 1 0 0 0,-1 0 1 0 0,1-1-1 0 0,-1 1 0 0 0,1-1 1 0 0,-1 1-1 0 0,1-1 0 0 0,-1 1 1 0 0,1-1-1 0 0,-1 0 0 0 0,1 1 1 0 0,-1-1-1 0 0,1 0 0 0 0,0 1 1 0 0,-1-1-1 0 0,1 0 0 0 0,-1 1 0 0 0,1-1 1 0 0,0 0-1 0 0,-1 0 0 0 0,1 0 1 0 0,0 0-1 0 0,0 0 0 0 0,-1 0 1 0 0,1 0-1 0 0,0 0 0 0 0,-1 0 1 0 0,1 0-1 0 0,0 0 0 0 0,-1 0 1 0 0,1-1-1 0 0,0 1 0 0 0,-1 0 1 0 0,1 0-1 0 0,0-1 0 0 0,-1 1 1 0 0,1 0-1 0 0,-1-1 0 0 0,1 1 1 0 0,-1-1-1 0 0,1 1 0 0 0,-1-1 1 0 0,1 1-1 0 0,-1-1 0 0 0,1 1 0 0 0,-1-1 1 0 0,0 1-1 0 0,1-1 0 0 0,-1 0 5 0 0,-26 118 746 0 0,14-72-706 0 0,9-38-137 0 0,0 0 0 0 0,1 0 1 0 0,0 0-1 0 0,0 0 1 0 0,1 0-1 0 0,0 1 1 0 0,0-1-1 0 0,0 0 0 0 0,1 1 1 0 0,0-1-1 0 0,1 0 1 0 0,0 1-1 0 0,0-1 0 0 0,0 0 1 0 0,1 1-1 0 0,2 4 97 0 0,11 1-2838 0 0,15-11-6763 0 0,-22-2 6990 0 0,-6 0 2190 0 0</inkml:trace>
  <inkml:trace contextRef="#ctx0" brushRef="#br0" timeOffset="315.926">865 600 0 0 0,'0'0'1164'0'0,"0"0"-14"0"0,0 0 7 0 0,0 0 12 0 0,0 0-82 0 0,0 0-123 0 0,0 0-168 0 0,0 0-153 0 0,-11 34-111 0 0,-34 101-116 0 0,44-134-403 0 0,0 0-1 0 0,0 0 1 0 0,0 1-1 0 0,0-1 1 0 0,0 1 0 0 0,0-1-1 0 0,0 1 1 0 0,0-1 0 0 0,1 1-1 0 0,-1-1 1 0 0,1 1-1 0 0,-1 0 1 0 0,1-1 0 0 0,-1 1-1 0 0,1 0 1 0 0,0 0-1 0 0,0-1 1 0 0,0 1 0 0 0,0 0-1 0 0,0-1 1 0 0,0 1 0 0 0,1 0-1 0 0,-1 0 1 0 0,1-1-1 0 0,-1 1 1 0 0,1 0 0 0 0,-1-1-1 0 0,1 1 1 0 0,0-1 0 0 0,0 1-1 0 0,0-1 1 0 0,0 1-1 0 0,0-1 1 0 0,0 0 0 0 0,0 1-13 0 0,5 2 66 0 0,0 1 71 0 0,0-1 0 0 0,0 1 0 0 0,0-1 0 0 0,1 0 0 0 0,0-1-1 0 0,0 1 1 0 0,0-1 0 0 0,0-1 0 0 0,0 0 0 0 0,1 0 0 0 0,-1 0 0 0 0,1 0 0 0 0,-1-1 0 0 0,1-1-1 0 0,0 1 1 0 0,-1-1 0 0 0,1-1 0 0 0,0 1 0 0 0,-1-1 0 0 0,7-2-137 0 0,-7 1 182 0 0,1-1 0 0 0,-1 1-1 0 0,0-1 1 0 0,0-1 0 0 0,0 1 0 0 0,-1-1-1 0 0,1-1 1 0 0,-1 1 0 0 0,0-1 0 0 0,0 0 0 0 0,0 0-1 0 0,-1-1 1 0 0,0 0 0 0 0,0 0 0 0 0,0 0 0 0 0,-1 0-1 0 0,0-1 1 0 0,0 0 0 0 0,0 0 0 0 0,-1 0-1 0 0,0 0 1 0 0,-1 0 0 0 0,0-1 0 0 0,0 1 0 0 0,0-1-1 0 0,-1 0 1 0 0,0 1 0 0 0,-1-1 0 0 0,1-1-182 0 0,-1 5-66 0 0,1-1 1 0 0,-1 1-1 0 0,0-1 1 0 0,0 1 0 0 0,-1-1-1 0 0,1 1 1 0 0,-1-1-1 0 0,0 1 1 0 0,0-1-1 0 0,0 1 1 0 0,-1 0 0 0 0,0-1-1 0 0,1 1 1 0 0,-1 0-1 0 0,-1 0 1 0 0,1 0-1 0 0,-1 1 1 0 0,1-1 0 0 0,-1 1-1 0 0,0-1 1 0 0,-1 1-1 0 0,1 0 1 0 0,0 0-1 0 0,-1 0 1 0 0,0 1 0 0 0,1-1-1 0 0,-1 1 1 0 0,0 0-1 0 0,-1 0 1 0 0,1 0-1 0 0,0 0 1 0 0,0 1 0 0 0,-2-1 65 0 0,-41-2-3994 0 0,17 5-2763 0 0,20 2 2071 0 0</inkml:trace>
  <inkml:trace contextRef="#ctx0" brushRef="#br0" timeOffset="872.161">1178 851 2561 0 0,'0'0'3234'0'0,"0"0"-878"0"0,0 0-404 0 0,0 0-64 0 0,0 0-211 0 0,0 0-374 0 0,0 0-336 0 0,0 0-251 0 0,0 0-174 0 0,0 0-113 0 0,0 0-113 0 0,0 0-120 0 0,14-33-73 0 0,46-102-50 0 0,-23 81-21 0 0,-28 48-49 0 0,-2-1-26 0 0,-3 3-39 0 0,1 0-1 0 0,-1 0 1 0 0,1 1 0 0 0,-1-1-1 0 0,1 1 1 0 0,0 0-1 0 0,1 0 1 0 0,-1 0 0 0 0,0 1-1 0 0,1 0 1 0 0,-1 0 0 0 0,1 0-1 0 0,0 1 1 0 0,0 0 62 0 0,-4 38-639 0 0,-37 83-283 0 0,30-67 816 0 0,46-57 662 0 0,35-53 530 0 0,-64 47-1006 0 0,0-1 0 0 0,1 2 0 0 0,0-1-1 0 0,0 2 1 0 0,1 0 0 0 0,1 0 0 0 0,-1 2 0 0 0,1-1-1 0 0,0 2 1 0 0,11-3-80 0 0,-25 8 5 0 0,0 1 1 0 0,0-1-1 0 0,0 0 0 0 0,1 0 0 0 0,-1 1 1 0 0,0-1-1 0 0,0 1 0 0 0,0-1 0 0 0,0 1 1 0 0,0 0-1 0 0,0-1 0 0 0,0 1 0 0 0,0 0 1 0 0,0 0-1 0 0,0-1 0 0 0,0 1 0 0 0,-1 0 1 0 0,1 0-1 0 0,0 0 0 0 0,-1 0 0 0 0,1 0 1 0 0,0 0-1 0 0,-1 0 0 0 0,1 1 0 0 0,-1-1 1 0 0,0 0-1 0 0,1 0 0 0 0,-1 0 0 0 0,0 0 1 0 0,0 1-1 0 0,0-1 0 0 0,1 0 0 0 0,-1 0 1 0 0,-1 0-1 0 0,1 1 0 0 0,0-1 0 0 0,0 0 1 0 0,0 0-1 0 0,-1 0 0 0 0,1 0 0 0 0,0 1-5 0 0,-8 55 239 0 0,5-47-412 0 0,0 0 0 0 0,1 1 0 0 0,0-1 0 0 0,0 1 0 0 0,1-1 0 0 0,1 1 0 0 0,0 0 0 0 0,0-1 0 0 0,2 10 173 0 0,7-6-3364 0 0,1-9-6473 0 0,-8-5 5876 0 0</inkml:trace>
  <inkml:trace contextRef="#ctx0" brushRef="#br0" timeOffset="1201.82">1729 821 0 0 0,'0'0'1447'0'0,"0"0"715"0"0,0 0 349 0 0,0 0-41 0 0,0 0-267 0 0,0 0-313 0 0,0 0-367 0 0,0 0-362 0 0,0 0-307 0 0,0 0-234 0 0,33-19-163 0 0,105-62-109 0 0,-81 34 107 0 0,-55 46-430 0 0,0 0 0 0 0,0-1 1 0 0,-1 1-1 0 0,1-1 0 0 0,0 1 0 0 0,-1-1 0 0 0,1 1 0 0 0,-1-1 0 0 0,0 0 0 0 0,0 0 0 0 0,1 0 0 0 0,-1 0 1 0 0,-1 0-1 0 0,1 0 0 0 0,0 0 0 0 0,0 0 0 0 0,-1 0 0 0 0,1 0 0 0 0,-1 0 0 0 0,1-1 0 0 0,-1 1 1 0 0,0 0-1 0 0,0 0 0 0 0,0-1 0 0 0,0 1 0 0 0,-1 0 0 0 0,1 0 0 0 0,0 0 0 0 0,-1 0 0 0 0,0-1 1 0 0,1 1-1 0 0,-1 0 0 0 0,0 0 0 0 0,0 0 0 0 0,0 0 0 0 0,0 1 0 0 0,-1-1 0 0 0,1 0 0 0 0,-1 0 0 0 0,1 1 1 0 0,-1-1-1 0 0,1 0 0 0 0,-1 1 0 0 0,0 0 0 0 0,1-1 0 0 0,-3 0-25 0 0,-8 3-153 0 0,-1 0 0 0 0,1 1 0 0 0,0 0 0 0 0,0 1 0 0 0,0 0 0 0 0,0 1 0 0 0,0 0 0 0 0,1 1 0 0 0,0 0 0 0 0,0 1 0 0 0,0 0 0 0 0,0 0 0 0 0,1 2-1 0 0,0-1 1 0 0,1 1 0 0 0,0 1 0 0 0,0-1 0 0 0,0 2 0 0 0,1-1 0 0 0,1 1 0 0 0,0 0 0 0 0,0 1 0 0 0,1-1 0 0 0,0 1 0 0 0,-3 10 153 0 0,7-18-157 0 0,0 1 0 0 0,0 0 0 0 0,1 0-1 0 0,-1 1 1 0 0,1-1 0 0 0,0 0 0 0 0,0 0 0 0 0,0 1 0 0 0,1-1 0 0 0,-1 0-1 0 0,1 1 1 0 0,0-1 0 0 0,0 0 0 0 0,1 1 0 0 0,0-1 0 0 0,-1 1 0 0 0,1-1-1 0 0,1 0 1 0 0,-1 0 0 0 0,0 0 0 0 0,1 0 0 0 0,0 0 0 0 0,0 0 0 0 0,0 0-1 0 0,1 0 1 0 0,-1-1 0 0 0,1 1 0 0 0,0-1 0 0 0,0 0 0 0 0,0 0 0 0 0,0 0 0 0 0,1 0-1 0 0,-1 0 1 0 0,1-1 0 0 0,2 2 157 0 0,13 3-1090 0 0,0 0 1 0 0,0-2-1 0 0,1 0 0 0 0,-1-1 1 0 0,1-1-1 0 0,0-1 0 0 0,0-1 0 0 0,0 0 1 0 0,5-2 1089 0 0,-7 1-123 0 0</inkml:trace>
  <inkml:trace contextRef="#ctx0" brushRef="#br0" timeOffset="1676.569">2141 858 664 0 0,'0'0'2494'0'0,"0"0"103"0"0,0 0-69 0 0,0 0-247 0 0,0 0-437 0 0,0 0-469 0 0,0 0-371 0 0,0 0-270 0 0,0 0-136 0 0,0 0-85 0 0,0 0-104 0 0,0 0-70 0 0,19-27-55 0 0,58-82-54 0 0,-37 53 417 0 0,-35 49-561 0 0,-4 12-524 0 0,-34 74-929 0 0,32-75 1334 0 0,1 0-1 0 0,0-1 1 0 0,0 1-1 0 0,0 0 1 0 0,1-1-1 0 0,-1 1 1 0 0,1 0-1 0 0,0-1 1 0 0,0 1-1 0 0,0-1 1 0 0,0 1-1 0 0,1-1 1 0 0,-1 0-1 0 0,1 1 1 0 0,0-1-1 0 0,0 0 1 0 0,0 0-1 0 0,1 0 1 0 0,-1-1-1 0 0,1 1 1 0 0,-1 0-1 0 0,1-1 1 0 0,0 0-1 0 0,0 0 1 0 0,0 0-1 0 0,2 2 34 0 0,1-1 164 0 0,-1-1 0 0 0,0 1-1 0 0,1-1 1 0 0,0 0 0 0 0,-1-1-1 0 0,1 1 1 0 0,0-1 0 0 0,0 0-1 0 0,-1 0 1 0 0,1-1-1 0 0,0 0 1 0 0,0 0 0 0 0,0 0-1 0 0,0-1 1 0 0,0 0 0 0 0,0 0-1 0 0,-1 0 1 0 0,1-1 0 0 0,0 0-1 0 0,-1 0 1 0 0,1 0 0 0 0,-1-1-1 0 0,0 0 1 0 0,0 0-1 0 0,0 0 1 0 0,0-1 0 0 0,0 1-1 0 0,-1-1 1 0 0,0 0 0 0 0,1-1-1 0 0,-2 1 1 0 0,1-1 0 0 0,0 1-1 0 0,-1-1-163 0 0,52-76-685 0 0,-38 53-2492 0 0,-1 0-3803 0 0,-8 14-3693 0 0</inkml:trace>
  <inkml:trace contextRef="#ctx0" brushRef="#br0" timeOffset="1917.422">2807 0 7586 0 0,'0'0'1924'0'0,"0"0"-342"0"0,0 0 39 0 0,0 0 124 0 0,0 0-129 0 0,0 0-298 0 0,0 0-257 0 0,0 0-146 0 0,0 0-88 0 0,0 0-107 0 0,5 32-144 0 0,14 101-146 0 0,12 219 377 0 0,-25-281-1304 0 0,3 68-389 0 0,-7-45-6941 0 0,-2-94 4906 0 0,0 0-2146 0 0,-2 0 2458 0 0,1 0-312 0 0</inkml:trace>
  <inkml:trace contextRef="#ctx0" brushRef="#br0" timeOffset="2169.052">2588 472 7138 0 0,'0'0'1624'0'0,"0"0"-48"0"0,0 0 145 0 0,0 0-297 0 0,0 0-456 0 0,0 0-352 0 0,0 0-208 0 0,0 0-88 0 0,188 11-48 0 0,-155-11-56 0 0,4 0-87 0 0,-2 0-81 0 0,6 0-56 0 0,-1 0-105 0 0,2 0-231 0 0,-1 0-872 0 0,-10 0-2297 0 0,-12 0-7705 0 0</inkml:trace>
  <inkml:trace contextRef="#ctx0" brushRef="#br0" timeOffset="2467.825">3107 586 0 0 0,'0'0'405'0'0,"0"0"300"0"0,0 0 36 0 0,0 0 15 0 0,0 0 76 0 0,0 0 99 0 0,0 0 149 0 0,0 0 201 0 0,23 29 235 0 0,73 89 208 0 0,-96-116-1628 0 0,1 0 0 0 0,0 0 1 0 0,0-1-1 0 0,0 1 0 0 0,0 0 0 0 0,0-1 0 0 0,0 1 0 0 0,0 0 0 0 0,1-1 0 0 0,-1 0 0 0 0,1 1 0 0 0,-1-1 0 0 0,1 0 0 0 0,-1 0 0 0 0,1 1 0 0 0,0-1 0 0 0,-1 0 0 0 0,1-1 0 0 0,0 1 0 0 0,0 0 0 0 0,0-1 0 0 0,0 1 0 0 0,0-1 0 0 0,0 1 0 0 0,0-1 0 0 0,0 0 0 0 0,0 0 0 0 0,0 0 0 0 0,0 0 0 0 0,1 0-96 0 0,4-2 760 0 0,-1 2-460 0 0,-1 0 0 0 0,0 0 0 0 0,1-1 0 0 0,-1 0 0 0 0,0 0 0 0 0,0 0 0 0 0,0-1 0 0 0,0 0 0 0 0,0 0 0 0 0,0 0 0 0 0,0-1 0 0 0,0 1 0 0 0,-1-1-1 0 0,0 0 1 0 0,1-1 0 0 0,-1 1 0 0 0,0-1 0 0 0,-1 1 0 0 0,1-1 0 0 0,0 0 0 0 0,-1-1 0 0 0,0 0-300 0 0,64-143 1975 0 0,-40 72-3116 0 0,-13 37-1238 0 0,-11 11-6441 0 0,-3 21-1026 0 0</inkml:trace>
  <inkml:trace contextRef="#ctx0" brushRef="#br0" timeOffset="2968.051">3542 744 12179 0 0,'0'0'1848'0'0,"0"0"-365"0"0,0 0-168 0 0,0 0-151 0 0,0 0-182 0 0,0 0-186 0 0,0 0-129 0 0,0 0-78 0 0,0 0-81 0 0,0 0-104 0 0,0 0-117 0 0,0 0-84 0 0,0 0-39 0 0,16-30-39 0 0,49-93-23 0 0,-26 59 15 0 0,-39 64-144 0 0,0 1 1 0 0,1-1-1 0 0,-1 0 1 0 0,0 1-1 0 0,1-1 1 0 0,-1 0-1 0 0,0 1 0 0 0,1-1 1 0 0,-1 0-1 0 0,0 0 1 0 0,1 1-1 0 0,-1-1 1 0 0,0 0-1 0 0,1 0 0 0 0,-1 0 1 0 0,1 0-1 0 0,-1 1 1 0 0,1-1-1 0 0,-1 0 1 0 0,0 0-1 0 0,1 0 1 0 0,-1 0-1 0 0,1 0 0 0 0,-1 0 1 0 0,1 0-1 0 0,-1 0 1 0 0,1 0-1 0 0,-1 0 1 0 0,0 0-1 0 0,1-1 0 0 0,-1 1 1 0 0,1 0-1 0 0,-1 0 1 0 0,1 0-1 0 0,-1 0 1 0 0,0-1-1 0 0,1 1 1 0 0,-1 0-1 0 0,0 0 0 0 0,1-1 1 0 0,-1 1-1 0 0,0 0 1 0 0,1-1-1 0 0,-1 1 1 0 0,0 0-1 0 0,0-1 1 0 0,1 1-1 0 0,-1-1 27 0 0,-15 112-181 0 0,16-110 179 0 0,0 0 0 0 0,0 0-1 0 0,0 0 1 0 0,0 0 0 0 0,1 0 0 0 0,-1 0 0 0 0,0-1 0 0 0,0 1 0 0 0,1 0 0 0 0,-1-1 0 0 0,0 1 0 0 0,1-1 0 0 0,-1 1 0 0 0,0-1 0 0 0,1 1 0 0 0,-1-1 0 0 0,1 0 0 0 0,-1 0 0 0 0,1 0 0 0 0,-1 0 0 0 0,1 0 0 0 0,-1 0 0 0 0,0 0 0 0 0,1 0 0 0 0,-1-1-1 0 0,1 1 1 0 0,-1 0 0 0 0,0-1 0 0 0,1 0 0 0 0,-1 1 0 0 0,0-1 0 0 0,1 0 2 0 0,128-73 964 0 0,-120 70-892 0 0,1-2 5 0 0,1 1 0 0 0,0 0 0 0 0,0 0 0 0 0,0 1 0 0 0,1 1 0 0 0,-1 0 1 0 0,1 1-1 0 0,9 0-77 0 0,-21 24 384 0 0,-11 65 112 0 0,5-6-1191 0 0,13-70-1882 0 0,-3-10-6084 0 0,-3-1-2438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5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122 406 0 0 0,'0'0'1202'0'0,"0"0"294"0"0,0 0 60 0 0,0 0-103 0 0,0 0-165 0 0,0 0-155 0 0,0 0-184 0 0,25-11-184 0 0,79-37-175 0 0,-49 4 298 0 0,-48 36-736 0 0,-1 1-1 0 0,0-1 1 0 0,0-1 0 0 0,-1 1 0 0 0,0-1 0 0 0,0 0-1 0 0,-1 0 1 0 0,0 0 0 0 0,-1 0 0 0 0,0-1 0 0 0,0 0-1 0 0,-1 1 1 0 0,0-1 0 0 0,-1 0 0 0 0,0 0 0 0 0,0 0-1 0 0,-2-6-151 0 0,0 14 3 0 0,0-1-1 0 0,0 0 0 0 0,-1 1 1 0 0,1-1-1 0 0,-1 1 0 0 0,1-1 0 0 0,-1 1 1 0 0,0 0-1 0 0,0 0 0 0 0,0 0 1 0 0,-1 0-1 0 0,1 0 0 0 0,0 0 1 0 0,-1 0-1 0 0,1 1 0 0 0,-1 0 0 0 0,1-1 1 0 0,-1 1-1 0 0,0 0 0 0 0,0 0 1 0 0,1 0-1 0 0,-1 0 0 0 0,0 1 1 0 0,0-1-1 0 0,0 1 0 0 0,0 0 0 0 0,0 0 1 0 0,0 0-1 0 0,-1 0-2 0 0,-84 19-731 0 0,71-8 730 0 0,1 1 1 0 0,0 0-1 0 0,1 1 0 0 0,0 1 1 0 0,1 0-1 0 0,0 1 0 0 0,2 1 0 0 0,0 0 1 0 0,0 0-1 0 0,2 1 0 0 0,0 1 1 0 0,1 0-1 0 0,0 0 0 0 0,2 1 0 0 0,-3 9 1 0 0,8-22 85 0 0,-1 0-1 0 0,1 0 1 0 0,1 0-1 0 0,-1 0 1 0 0,1 1-1 0 0,0-1 0 0 0,1 0 1 0 0,-1 0-1 0 0,1 1 1 0 0,1-1-1 0 0,-1 0 1 0 0,1 1-1 0 0,0-1 0 0 0,0 0 1 0 0,1 0-1 0 0,0 0 1 0 0,0 0-1 0 0,0 0 1 0 0,1 0-1 0 0,0 0 0 0 0,0-1 1 0 0,0 0-1 0 0,1 1 1 0 0,0-1-1 0 0,0 0 0 0 0,0-1 1 0 0,0 1-1 0 0,1-1 1 0 0,0 0-1 0 0,0 0 1 0 0,0 0-1 0 0,0-1 0 0 0,2 1-84 0 0,13 3 210 0 0,0-2 0 0 0,0 0-1 0 0,0-2 1 0 0,0 0 0 0 0,1-1-1 0 0,0-1 1 0 0,-1-1-1 0 0,1-1 1 0 0,-1 0 0 0 0,1-2-1 0 0,11-3-209 0 0,5-1-83 0 0,0-2 0 0 0,-1-1 0 0 0,0-2 0 0 0,-1-2-1 0 0,16-9 84 0 0,21-15-3744 0 0,-5-5-5289 0 0,-55 34 3909 0 0</inkml:trace>
  <inkml:trace contextRef="#ctx0" brushRef="#br0" timeOffset="894.06">989 277 0 0 0,'0'0'399'0'0,"0"0"850"0"0,0 0 480 0 0,0 0 308 0 0,0 0 141 0 0,0 0-173 0 0,0 0-385 0 0,0 0-429 0 0,0 0-388 0 0,0 0-286 0 0,0 0-173 0 0,0 0-105 0 0,0 0-30 0 0,-20 0 23 0 0,-63 2 29 0 0,78-2-210 0 0,-1 1 0 0 0,0-1 0 0 0,1 1 0 0 0,-1 1 0 0 0,1-1 0 0 0,0 1 0 0 0,-1 0 0 0 0,1 0 0 0 0,0 0 0 0 0,0 1 0 0 0,0 0 0 0 0,0 0 0 0 0,1 0 0 0 0,-3 3-51 0 0,-4 2 132 0 0,3-4-78 0 0,1 0 0 0 0,0 0-1 0 0,0 0 1 0 0,0 1 0 0 0,0 0-1 0 0,1 1 1 0 0,0-1-1 0 0,0 1 1 0 0,0 0 0 0 0,1 1-1 0 0,0 0 1 0 0,0-1 0 0 0,1 2-1 0 0,0-1 1 0 0,0 0 0 0 0,1 1-1 0 0,0-1 1 0 0,0 1-1 0 0,0 0 1 0 0,1 0 0 0 0,0 1-1 0 0,1-1 1 0 0,0 6-54 0 0,2-11 54 0 0,0 0-1 0 0,0 0 1 0 0,0 0 0 0 0,0 0-1 0 0,1-1 1 0 0,0 1 0 0 0,-1 0-1 0 0,1-1 1 0 0,0 1 0 0 0,0-1-1 0 0,1 0 1 0 0,-1 0-1 0 0,0 0 1 0 0,1 0 0 0 0,-1 0-1 0 0,1 0 1 0 0,0-1 0 0 0,-1 1-1 0 0,1-1 1 0 0,0 0 0 0 0,0 0-1 0 0,0 0 1 0 0,0 0 0 0 0,0 0-1 0 0,0-1 1 0 0,0 1 0 0 0,0-1-1 0 0,0 0 1 0 0,3 0-54 0 0,90-19 1315 0 0,67-90-432 0 0,-113 71-719 0 0,62-64 22 0 0,-129 136-128 0 0,-61 108 45 0 0,51-63-122 0 0,3 2 0 0 0,4 0 0 0 0,-3 46 19 0 0,-6 163-212 0 0,40-201 98 0 0,3-148-119 0 0,122-69 194 0 0,-133 126 39 0 0,0 1 0 0 0,-1-1 0 0 0,1 1-1 0 0,-1-1 1 0 0,1 0 0 0 0,-1 0 0 0 0,0 0 0 0 0,0 0-1 0 0,0 0 1 0 0,0-1 0 0 0,0 1 0 0 0,0 0 0 0 0,-1-1-1 0 0,1 0 1 0 0,-1 1 0 0 0,0-1 0 0 0,1 0 0 0 0,-1 0-1 0 0,-1 0 1 0 0,1 1 0 0 0,0-1 0 0 0,-1 0 0 0 0,1 0-1 0 0,-1 0 1 0 0,0 0 0 0 0,0 0 0 0 0,0 0 0 0 0,-1 0 0 0 0,1 0-1 0 0,0 0 1 0 0,-1 0 0 0 0,0 0 0 0 0,0 0 0 0 0,0 0-1 0 0,0 1 1 0 0,0-1 0 0 0,-1 0 0 0 0,1 1 0 0 0,-1-1-1 0 0,0 1 1 0 0,0-1 0 0 0,-1-1 0 0 0,-9 0-225 0 0,0 0-1 0 0,0 0 1 0 0,0 2 0 0 0,-1-1-1 0 0,1 1 1 0 0,-1 1-1 0 0,1 1 1 0 0,-1-1 0 0 0,1 2-1 0 0,-1 0 1 0 0,-3 1 225 0 0,-116 30-1404 0 0,47 0 1364 0 0,108-32-223 0 0,146-64 541 0 0,-58 16-3334 0 0,-76 32 687 0 0,34-13-6703 0 0,-56 25 6782 0 0</inkml:trace>
  <inkml:trace contextRef="#ctx0" brushRef="#br0" timeOffset="1218.109">1330 527 0 0 0,'0'0'1984'0'0,"0"0"-141"0"0,0 0 18 0 0,0 0-70 0 0,0 0-129 0 0,0 0-217 0 0,0 0-262 0 0,0 0-205 0 0,0 0-149 0 0,0 0-118 0 0,0 0-120 0 0,0 0-116 0 0,0 0-75 0 0,-9 12-63 0 0,-24 38-54 0 0,32-47-241 0 0,0 0 0 0 0,0 0 1 0 0,0 0-1 0 0,0 1 0 0 0,1-1 1 0 0,-1 0-1 0 0,1 1 0 0 0,0-1 1 0 0,0 0-1 0 0,0 1 0 0 0,0-1 1 0 0,1 0-1 0 0,0 1 0 0 0,-1-1 1 0 0,1 0-1 0 0,0 0 0 0 0,0 1 1 0 0,1-1-1 0 0,-1 0 0 0 0,1 0 1 0 0,-1-1-1 0 0,1 1 0 0 0,0 0 1 0 0,0 0-1 0 0,0-1 0 0 0,2 2-42 0 0,-3-3 37 0 0,3 4 103 0 0,0 0 0 0 0,1 0-1 0 0,-1-1 1 0 0,1 1 0 0 0,0-1-1 0 0,1-1 1 0 0,-1 1 0 0 0,1-1-1 0 0,-1 0 1 0 0,1 0 0 0 0,0 0-1 0 0,0-1 1 0 0,0 0 0 0 0,1 0-1 0 0,-1 0 1 0 0,0-1 0 0 0,1 0-1 0 0,-1 0 1 0 0,1-1 0 0 0,-1 0-1 0 0,1 0 1 0 0,-1 0-1 0 0,1-1 1 0 0,-1 0 0 0 0,4-1-140 0 0,2-3 184 0 0,-1 1 0 0 0,0-1 0 0 0,0-1-1 0 0,0 0 1 0 0,-1-1 0 0 0,0 0 0 0 0,0 0 0 0 0,0-1 0 0 0,-1 0 0 0 0,-1-1 0 0 0,6-6-184 0 0,-2 2 112 0 0,-1-1 0 0 0,-1-1 0 0 0,0 1 0 0 0,0-1 1 0 0,-2-1-1 0 0,0 0 0 0 0,0 0 0 0 0,-2-1 0 0 0,1-4-112 0 0,2-16-5058 0 0,-6-2-5544 0 0,-3 39 2228 0 0</inkml:trace>
  <inkml:trace contextRef="#ctx0" brushRef="#br0" timeOffset="1919.131">2094 505 7098 0 0,'0'0'3239'0'0,"0"0"-1187"0"0,0 0-542 0 0,0 0-176 0 0,0 0-268 0 0,0 0-269 0 0,0 0-184 0 0,0 0-133 0 0,0 0-92 0 0,0 0-73 0 0,0 0-86 0 0,0 0-69 0 0,-34 13-57 0 0,-105 42-32 0 0,76-17-22 0 0,57-30-47 0 0,3-6-16 0 0,0 0 1 0 0,1 1-1 0 0,0-1 1 0 0,-1 0-1 0 0,1 1 1 0 0,0-1-1 0 0,0 1 1 0 0,1 0-1 0 0,-1-1 1 0 0,0 1-1 0 0,1 0 1 0 0,0 0-1 0 0,0 0 1 0 0,0 0-1 0 0,0 1 1 0 0,0-1-1 0 0,0 0 1 0 0,1 0-1 0 0,0 0 1 0 0,-1 1-1 0 0,1-1 1 0 0,0 0-1 0 0,1 1 1 0 0,-1-1-1 0 0,1 0 1 0 0,-1 0-1 0 0,1 0 1 0 0,0 0 0 0 0,0 1-1 0 0,0-1 1 0 0,1 0-1 0 0,-1-1 1 0 0,1 1-1 0 0,-1 0 1 0 0,1 0-1 0 0,0-1 1 0 0,0 1-1 0 0,1-1 1 0 0,-1 1-1 0 0,0-1 1 0 0,1 0-1 0 0,-1 0 1 0 0,1 0-1 0 0,0 0 1 0 0,-1-1-1 0 0,4 2 14 0 0,5-1 10 0 0,1-1 0 0 0,-1-1-1 0 0,1 0 1 0 0,-1 0 0 0 0,1-1 0 0 0,-1-1-1 0 0,0 0 1 0 0,0 0 0 0 0,1-1-1 0 0,-1 0 1 0 0,-1-1 0 0 0,1-1-1 0 0,-1 1 1 0 0,1-2 0 0 0,6-4-10 0 0,85-42 40 0 0,-100 52-46 0 0,-1 0 0 0 0,0 0-1 0 0,0 0 1 0 0,1 0 0 0 0,-1 1 0 0 0,0-1 0 0 0,0 0 0 0 0,0 1 0 0 0,1-1 0 0 0,-1 1 0 0 0,0-1 0 0 0,0 1 0 0 0,0-1-1 0 0,0 1 1 0 0,0 0 0 0 0,0 0 0 0 0,0 0 0 0 0,0-1 0 0 0,0 1 0 0 0,-1 0 0 0 0,1 0 0 0 0,0 0 0 0 0,-1 0 0 0 0,1 0-1 0 0,0 1 1 0 0,-1-1 0 0 0,1 0 0 0 0,-1 0 0 0 0,1 0 0 0 0,-1 0 0 0 0,0 1 0 0 0,0-1 0 0 0,1 1 6 0 0,11 18-66 0 0,-9-17 71 0 0,0-1 0 0 0,0 0 0 0 0,0 0 0 0 0,0 0 0 0 0,0-1 0 0 0,0 1-1 0 0,1-1 1 0 0,-1 0 0 0 0,1 0 0 0 0,-1 0 0 0 0,1 0 0 0 0,-1-1 0 0 0,1 1 0 0 0,-1-1 0 0 0,1 0 0 0 0,-1 0 0 0 0,1 0 0 0 0,0 0-1 0 0,-1-1 1 0 0,1 1 0 0 0,-1-1 0 0 0,1 0 0 0 0,-1 0 0 0 0,1-1 0 0 0,-1 1 0 0 0,0-1 0 0 0,0 1-5 0 0,85-61 461 0 0,-77 52-432 0 0,11-9 49 0 0,-1-1-1 0 0,0-1 1 0 0,-2-1 0 0 0,-1 0 0 0 0,0-2 0 0 0,-2 0 0 0 0,-1-1-1 0 0,0 0 1 0 0,-2-1 0 0 0,-1-1 0 0 0,-2 0 0 0 0,0 0 0 0 0,-2-1-1 0 0,1-6-77 0 0,-3 1 20 0 0,-1 1 0 0 0,-2-1 0 0 0,-1 1 0 0 0,-1-1 0 0 0,-3-17-20 0 0,2 48-2 0 0,0 0-1 0 0,1 0 1 0 0,-1 0-1 0 0,0 0 1 0 0,0 0-1 0 0,-1 0 1 0 0,1-1-1 0 0,0 1 1 0 0,-1 0-1 0 0,1 0 1 0 0,-1 0-1 0 0,0 0 0 0 0,0 0 1 0 0,0 1-1 0 0,0-1 1 0 0,0 0-1 0 0,0 0 1 0 0,0 0-1 0 0,0 1 1 0 0,-1-1-1 0 0,1 1 1 0 0,-1-1-1 0 0,1 1 1 0 0,-1 0-1 0 0,0-1 1 0 0,1 1-1 0 0,-1 0 0 0 0,0 0 1 0 0,0 0-1 0 0,0 0 1 0 0,0 0-1 0 0,0 1 1 0 0,0-1-1 0 0,0 1 1 0 0,0-1-1 0 0,0 1 1 0 0,0 0-1 0 0,0-1 1 0 0,0 1-1 0 0,0 0 1 0 0,0 0-1 0 0,0 1 0 0 0,0-1 1 0 0,-1 0-1 0 0,1 1 1 0 0,0-1-1 0 0,0 1 1 0 0,0 0-1 0 0,1 0 1 0 0,-1 0 2 0 0,-8 10-29 0 0,0 1 0 0 0,1 1 1 0 0,1-1-1 0 0,0 1 0 0 0,1 1 0 0 0,1 0 1 0 0,0 0-1 0 0,0 0 0 0 0,1 0 0 0 0,1 1 1 0 0,1 0-1 0 0,0 0 0 0 0,1 0 0 0 0,0 0 1 0 0,2 0-1 0 0,-1 1 0 0 0,2-1 1 0 0,0 0-1 0 0,1 0 0 0 0,0 0 0 0 0,2 0 1 0 0,0 2 28 0 0,72 200-91 0 0,-50-157-52 0 0,-19-48 13 0 0,-1 0-1 0 0,0 1 0 0 0,-1 0 0 0 0,0 0 0 0 0,-1 0 0 0 0,-1 1 0 0 0,0 0 0 0 0,-1-1 1 0 0,0 9 130 0 0,-2-21-292 0 0,0-1-117 0 0,-50-44-14862 0 0,43 36 13188 0 0,2 1 1691 0 0</inkml:trace>
  <inkml:trace contextRef="#ctx0" brushRef="#br0" timeOffset="2165.371">2272 406 3281 0 0,'0'0'3507'0'0,"0"0"-1209"0"0,0 0-716 0 0,0 0-259 0 0,0 0-51 0 0,0 0 1 0 0,0 0-56 0 0,0 0-108 0 0,0 0-135 0 0,0 0-179 0 0,0 0-177 0 0,0 0-151 0 0,0 0-99 0 0,33-7-49 0 0,104-20-12 0 0,-14 20 500 0 0,109 15-2504 0 0,-174 1-4492 0 0,-45-8 2173 0 0,1 0-5599 0 0</inkml:trace>
  <inkml:trace contextRef="#ctx0" brushRef="#br0" timeOffset="2315.236">2988 457 9042 0 0,'0'0'2539'0'0,"0"0"-1367"0"0,0 0-458 0 0,0 0-7 0 0,0 0-40 0 0,0 0-137 0 0,0 0-144 0 0,0 0-130 0 0,0 0-92 0 0,-1 32-71 0 0,-3 94-77 0 0,10-82-261 0 0,6-35-1327 0 0,-8-10-6790 0 0,-2-3 2255 0 0</inkml:trace>
  <inkml:trace contextRef="#ctx0" brushRef="#br0" timeOffset="2499.132">2950 288 10354 0 0,'0'0'3281'0'0,"0"0"-2081"0"0,0 0-536 0 0,0 0-160 0 0,0 0-184 0 0,0 0-143 0 0,0 0-153 0 0,0 0-225 0 0,0 0-143 0 0,0 0-144 0 0,0 0-248 0 0,0 0-608 0 0,0 0-1073 0 0,0 0-1471 0 0,9-4-441 0 0,-2 8 1552 0 0</inkml:trace>
  <inkml:trace contextRef="#ctx0" brushRef="#br0" timeOffset="2734.483">3257 424 6793 0 0,'0'0'2718'0'0,"0"0"-456"0"0,0 0-423 0 0,0 0-452 0 0,0 0-435 0 0,0 0-313 0 0,0 0-188 0 0,0 0-116 0 0,0 0-81 0 0,0 0-74 0 0,0 0-56 0 0,0 0-30 0 0,-4 33-5 0 0,-11 99 10 0 0,14-131-94 0 0,1 0 1 0 0,-1 1 0 0 0,1-1-1 0 0,-1 1 1 0 0,1-1-1 0 0,-1 1 1 0 0,1 0-1 0 0,0-1 1 0 0,0 1-1 0 0,0-1 1 0 0,0 1-1 0 0,0-1 1 0 0,0 1 0 0 0,0-1-1 0 0,1 1 1 0 0,-1 0-1 0 0,0-1 1 0 0,1 1-1 0 0,-1-1 1 0 0,1 0-1 0 0,0 1 1 0 0,0-1-1 0 0,-1 1 1 0 0,1-1 0 0 0,0 0-1 0 0,0 0 1 0 0,0 1-1 0 0,0-1 1 0 0,0 0-1 0 0,0 0 1 0 0,1 0-1 0 0,-1 0 1 0 0,0 0-1 0 0,1 0 1 0 0,-1-1 0 0 0,1 1-6 0 0,4 2 49 0 0,0-1 79 0 0,0 1 0 0 0,0-1 1 0 0,1 0-1 0 0,-1-1 0 0 0,0 0 0 0 0,1 0 0 0 0,-1 0 0 0 0,1-1 0 0 0,-1 1 0 0 0,1-2 0 0 0,-1 1 0 0 0,1-1 0 0 0,-1 0 1 0 0,1 0-1 0 0,-1-1 0 0 0,0 0 0 0 0,0 0 0 0 0,0 0 0 0 0,0-1 0 0 0,0 0 0 0 0,0 0 0 0 0,0 0 0 0 0,-1-1 0 0 0,0 0 1 0 0,0 0-1 0 0,0 0 0 0 0,0-1 0 0 0,-1 1 0 0 0,1-1 0 0 0,-1 0 0 0 0,0-1 0 0 0,-1 1 0 0 0,0-1 0 0 0,1 1 0 0 0,-2-1 1 0 0,1 0-1 0 0,-1 0 0 0 0,0-1 0 0 0,0 1 0 0 0,0 0 0 0 0,-1-1 0 0 0,0 0-128 0 0,0 2 8 0 0,0-1 0 0 0,-1 1 0 0 0,1 0 0 0 0,-1-1 0 0 0,-1 1 0 0 0,1-1 0 0 0,-1 1 0 0 0,0 0 0 0 0,0 0 0 0 0,0-1 0 0 0,-1 1 0 0 0,1 0 0 0 0,-1 0 0 0 0,-1 0 0 0 0,1 0 0 0 0,-1 1 0 0 0,0-1 0 0 0,0 1 0 0 0,0-1 0 0 0,0 1 0 0 0,-1 0 0 0 0,0 1 0 0 0,0-1 0 0 0,0 0 0 0 0,0 1 0 0 0,0 0 0 0 0,-1 0 0 0 0,0 0 0 0 0,1 1 0 0 0,-1-1 0 0 0,0 1 0 0 0,0 1 0 0 0,0-1 0 0 0,-1 0 0 0 0,0 1-8 0 0,-75-3-1651 0 0,32 22-3395 0 0,34-8-681 0 0,3-5-4974 0 0</inkml:trace>
  <inkml:trace contextRef="#ctx0" brushRef="#br0" timeOffset="3135.16">3669 586 10834 0 0,'0'0'2849'0'0,"0"0"-998"0"0,0 0-547 0 0,0 0-260 0 0,0 0-221 0 0,0 0-124 0 0,0 0-68 0 0,0 0-88 0 0,0 0-78 0 0,0 0-98 0 0,0 0-99 0 0,0 0-52 0 0,0-8-41 0 0,1-26-37 0 0,35-16 216 0 0,-28 43-356 0 0,-5 3-72 0 0,1 1 0 0 0,-1 0-1 0 0,1 0 1 0 0,0 1-1 0 0,-1-1 1 0 0,1 1 0 0 0,0 0-1 0 0,1 0 1 0 0,-1 0-1 0 0,0 0 1 0 0,1 1 0 0 0,-1-1-1 0 0,1 1 1 0 0,-1 1-1 0 0,3-1 75 0 0,-3 49-2195 0 0,-3 29 1012 0 0,1-74 1242 0 0,-1 0 1 0 0,2 0-1 0 0,-1 0 0 0 0,0 0 0 0 0,0-1 0 0 0,1 1 1 0 0,0 0-1 0 0,-1-1 0 0 0,1 0 0 0 0,0 0 0 0 0,0 0 1 0 0,1 0-1 0 0,-1 0 0 0 0,0-1 0 0 0,0 1 0 0 0,1-1 1 0 0,-1 0-1 0 0,1 0 0 0 0,-1 0 0 0 0,1 0 1 0 0,-1-1-1 0 0,1 0 0 0 0,0 1 0 0 0,-1-1 0 0 0,1-1 1 0 0,0 1-1 0 0,-1 0 0 0 0,1-1 0 0 0,-1 0 0 0 0,1 0-59 0 0,1 1 195 0 0,7 0 112 0 0,0-2 0 0 0,-1 1 0 0 0,1-1-1 0 0,-1-1 1 0 0,1 0 0 0 0,-1-1 0 0 0,0 0-1 0 0,0-1 1 0 0,-1 0 0 0 0,1-1 0 0 0,-1 0-1 0 0,0 0 1 0 0,-1-1 0 0 0,7-6-307 0 0,-4 2 48 0 0,0 0 0 0 0,0-1-1 0 0,-1 0 1 0 0,-1-1 0 0 0,0 0 0 0 0,0-1 0 0 0,-2 0 0 0 0,0 0-1 0 0,0-1 1 0 0,1-7-48 0 0,1-27-2156 0 0,-9 32-1573 0 0,0 0-4059 0 0,-1 9-3348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7:04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739 472 5305 0 0,'0'0'1599'0'0,"0"0"86"0"0,0 0 164 0 0,0 0 233 0 0,0 0 124 0 0,0 0-182 0 0,0 0-341 0 0,0 0-353 0 0,0 0-330 0 0,0 0-252 0 0,0 0-182 0 0,-1-4-138 0 0,-7-11-77 0 0,-3 34 674 0 0,-7 60-834 0 0,3 2-1 0 0,4 0 0 0 0,3 1 1 0 0,4-1-1 0 0,6 74-190 0 0,-3-151 9 0 0,1 0-1 0 0,0 0 0 0 0,0 0 0 0 0,1 0 0 0 0,0 0 1 0 0,-1 0-1 0 0,1 0 0 0 0,0 0 0 0 0,1 0 0 0 0,-1 0 1 0 0,1 0-1 0 0,0 0 0 0 0,0-1 0 0 0,0 1 0 0 0,0-1 1 0 0,0 1-1 0 0,1-1 0 0 0,0 0 0 0 0,0 0 0 0 0,0 0 1 0 0,0 0-1 0 0,0-1 0 0 0,0 1 0 0 0,1-1 0 0 0,-1 0 1 0 0,1 0-1 0 0,-1 0 0 0 0,1 0 0 0 0,0-1 0 0 0,0 1 1 0 0,0-1-1 0 0,0 0 0 0 0,0 0 0 0 0,0-1 0 0 0,0 1 1 0 0,0-1-1 0 0,0 0 0 0 0,1 0 0 0 0,-1 0 1 0 0,0-1-1 0 0,0 1 0 0 0,0-1 0 0 0,0 0 0 0 0,0 0 1 0 0,0 0-1 0 0,3-2-8 0 0,10-6 55 0 0,-1-1 1 0 0,-1-1 0 0 0,0 0 0 0 0,0-1-1 0 0,-1 0 1 0 0,-1-1 0 0 0,0-1-1 0 0,-1 0 1 0 0,5-9-56 0 0,118-186 220 0 0,-93 268-879 0 0,-36-53 676 0 0,-1 0-1 0 0,1 0 0 0 0,1 0 1 0 0,-1-1-1 0 0,1 0 0 0 0,0 0 1 0 0,0-1-1 0 0,0 0 1 0 0,0 0-1 0 0,1-1 0 0 0,0 0 1 0 0,0 0-1 0 0,0-1 0 0 0,0 0 1 0 0,0 0-1 0 0,0-1 0 0 0,0 0 1 0 0,1 0-1 0 0,-1-1 0 0 0,0 0 1 0 0,1-1-1 0 0,-1 0 0 0 0,0 0 1 0 0,0 0-1 0 0,1-1 0 0 0,-1-1 1 0 0,0 1-1 0 0,-1-1 0 0 0,1-1 1 0 0,-1 1-1 0 0,1-1-16 0 0,8-6 126 0 0,0-1 0 0 0,-1 0-1 0 0,0-2 1 0 0,-1 1 0 0 0,0-1 0 0 0,-1-1 0 0 0,0-1-1 0 0,-1 0 1 0 0,-1 0 0 0 0,0-1 0 0 0,-2-1-1 0 0,1 1 1 0 0,-2-2 0 0 0,-1 1 0 0 0,0-1-1 0 0,-1 0 1 0 0,0-1 0 0 0,-2 1 0 0 0,0-1-1 0 0,-1 0 1 0 0,-2 0 0 0 0,1 0 0 0 0,-2-12-126 0 0,-1-39 93 0 0,-2 60-62 0 0,-6 25-6757 0 0,9 7 2217 0 0,0-7-1864 0 0,0-2-4816 0 0</inkml:trace>
  <inkml:trace contextRef="#ctx0" brushRef="#br0" timeOffset="353.996">1807 840 7634 0 0,'0'0'2389'0'0,"0"0"-301"0"0,0 0-95 0 0,0 0-71 0 0,0 0-294 0 0,0 0-342 0 0,0 0-255 0 0,0 0-207 0 0,0 0-188 0 0,33-27-144 0 0,103-83-137 0 0,-71 41 116 0 0,-62 64-423 0 0,1 0 0 0 0,-1 0 1 0 0,0 0-1 0 0,0 0 0 0 0,0-1 0 0 0,-1 1 1 0 0,0-1-1 0 0,0 1 0 0 0,0-1 0 0 0,-1 0 1 0 0,0 0-1 0 0,0 0 0 0 0,-1 0 1 0 0,1 0-1 0 0,-1 1 0 0 0,0-3-48 0 0,-3 5-16 0 0,0-1-1 0 0,1 1 0 0 0,-1 0 1 0 0,-1 1-1 0 0,1-1 1 0 0,0 1-1 0 0,0-1 1 0 0,-1 1-1 0 0,0 0 1 0 0,1 0-1 0 0,-1 1 1 0 0,0-1-1 0 0,0 1 1 0 0,0-1-1 0 0,0 1 1 0 0,0 1-1 0 0,0-1 1 0 0,0 0-1 0 0,0 1 0 0 0,0 0 1 0 0,-1 0-1 0 0,1 0 1 0 0,0 1-1 0 0,0-1 1 0 0,0 1-1 0 0,0 0 1 0 0,0 0-1 0 0,-1 1 17 0 0,-9 2-31 0 0,1 1 1 0 0,0 0-1 0 0,0 1 0 0 0,0 0 0 0 0,1 1 0 0 0,0 0 0 0 0,1 1 0 0 0,-1 1 0 0 0,1-1 1 0 0,1 2-1 0 0,0 0 0 0 0,0 0 0 0 0,1 1 0 0 0,0 0 31 0 0,-1 0-22 0 0,0 0 0 0 0,1 1 0 0 0,0 1 0 0 0,1-1 0 0 0,0 1 0 0 0,1 0 0 0 0,1 1 0 0 0,0 0 0 0 0,1 0 0 0 0,0 0 0 0 0,1 0 0 0 0,1 1 0 0 0,0 0 0 0 0,0 3 22 0 0,2-9-14 0 0,1 0 0 0 0,-1 0 0 0 0,1 0 0 0 0,1 0 0 0 0,-1 0 0 0 0,1 0 0 0 0,1 0 0 0 0,0 0 0 0 0,0 0 0 0 0,1-1 0 0 0,0 1 0 0 0,1-1 0 0 0,-1 0 0 0 0,2 0 0 0 0,-1 0 0 0 0,1 0 0 0 0,0-1 0 0 0,1 0 1 0 0,-1 0-1 0 0,2 0 0 0 0,-1-1 0 0 0,1 0 0 0 0,-1 0 0 0 0,2 0 0 0 0,-1-1 0 0 0,1 0 0 0 0,2 1 14 0 0,9 2-52 0 0,0-1 0 0 0,1-1 1 0 0,-1-1-1 0 0,1-1 1 0 0,0 0-1 0 0,0-2 0 0 0,0 0 1 0 0,0-1-1 0 0,1-1 0 0 0,-1-1 1 0 0,6-2 51 0 0,78-20-5831 0 0,-75 13-438 0 0,-10 6-3004 0 0</inkml:trace>
  <inkml:trace contextRef="#ctx0" brushRef="#br0" timeOffset="1402.691">2899 685 1432 0 0,'0'0'1485'0'0,"0"0"-60"0"0,0 0 118 0 0,0 0 268 0 0,0 0 192 0 0,0 0-57 0 0,0 0-219 0 0,0 0-313 0 0,0 0-319 0 0,0 0-231 0 0,0 0-205 0 0,0 0-174 0 0,0 0-77 0 0,0 3-20 0 0,12 205 2046 0 0,-11-202-2405 0 0,0 0 0 0 0,1 0 0 0 0,0-1 0 0 0,0 1 0 0 0,0 0 0 0 0,0 0 0 0 0,1-1 0 0 0,0 0 0 0 0,0 1 0 0 0,0-1 0 0 0,1 0 0 0 0,0-1 0 0 0,0 1 0 0 0,0 0 0 0 0,0-1 0 0 0,1 0 0 0 0,0 0 0 0 0,0-1 0 0 0,0 1 0 0 0,0-1 0 0 0,0 0 0 0 0,1 0 0 0 0,-1-1 0 0 0,1 0 0 0 0,0 0 0 0 0,0 0 0 0 0,0-1 0 0 0,0 1 0 0 0,0-1 0 0 0,0-1 0 0 0,0 1 0 0 0,0-1 0 0 0,0 0 0 0 0,0-1 0 0 0,0 1 0 0 0,0-1 0 0 0,0 0 0 0 0,4-2-29 0 0,8-7 81 0 0,-1-1 1 0 0,-1 0-1 0 0,0-1 1 0 0,-1-1-1 0 0,0 0 1 0 0,-1-1-1 0 0,0-1 1 0 0,-1 0-1 0 0,-1-1 1 0 0,-1-1-1 0 0,0 1 1 0 0,-1-2-82 0 0,-5 12 5 0 0,23-30-81 0 0,-14 51-586 0 0,-12-7 682 0 0,1 1 0 0 0,0-1-1 0 0,1 0 1 0 0,0 0 0 0 0,0 0-1 0 0,1 0 1 0 0,0 0 0 0 0,0-1-1 0 0,1 0 1 0 0,-1 0 0 0 0,2-1-1 0 0,-1 0 1 0 0,1 0 0 0 0,0 0-1 0 0,0-1 1 0 0,1 0 0 0 0,-1 0-1 0 0,1-1 1 0 0,0 0 0 0 0,0 0 0 0 0,1-1-1 0 0,-1 0 1 0 0,1 0 0 0 0,0-1-1 0 0,0 0-19 0 0,0-2 107 0 0,-5 0-17 0 0,0 1-1 0 0,-1-1 1 0 0,1 0 0 0 0,-1 0 0 0 0,1 0 0 0 0,-1 0 0 0 0,1-1 0 0 0,-1 0-1 0 0,1 1 1 0 0,-1-1 0 0 0,1-1 0 0 0,-1 1 0 0 0,0 0 0 0 0,1-1-1 0 0,-1 0 1 0 0,0 1 0 0 0,0-1 0 0 0,0 0 0 0 0,0-1 0 0 0,-1 1 0 0 0,1 0-1 0 0,1-3-89 0 0,3-4 156 0 0,1-1 0 0 0,-1 0-1 0 0,-1 0 1 0 0,0-1 0 0 0,0 0 0 0 0,-1 0-1 0 0,-1 0 1 0 0,1-1 0 0 0,-2 1-1 0 0,2-8-155 0 0,4-75-2793 0 0,-9 93 1001 0 0,0 1-1258 0 0,0 0-1715 0 0,0 0-1621 0 0,0 0-1426 0 0</inkml:trace>
  <inkml:trace contextRef="#ctx0" brushRef="#br0" timeOffset="1798.818">4178 722 7114 0 0,'0'0'3866'0'0,"0"0"-1698"0"0,0 0-725 0 0,0 0-241 0 0,0 0-181 0 0,0 0-197 0 0,0 0-129 0 0,0 0-67 0 0,0 0-100 0 0,0 0-107 0 0,0 0-91 0 0,-34 15-72 0 0,-104 47-68 0 0,76-16-31 0 0,55-36-143 0 0,1-3-46 0 0,1 0-1 0 0,-1 0 1 0 0,1 0-1 0 0,0 1 0 0 0,1 0 1 0 0,0 0-1 0 0,0 0 1 0 0,1 1-1 0 0,0-1 1 0 0,0 1-1 0 0,1 0 1 0 0,0-1-1 0 0,1 1 1 0 0,0 0-1 0 0,0 0 1 0 0,1 0-1 0 0,0 0 1 0 0,0 0-1 0 0,2 9 31 0 0,1-16 22 0 0,0 0 0 0 0,-1 1 0 0 0,1-1 0 0 0,0-1 0 0 0,0 1 0 0 0,0 0 0 0 0,0-1 1 0 0,0 0-1 0 0,1 1 0 0 0,-1-1 0 0 0,0-1 0 0 0,1 1 0 0 0,-1 0 0 0 0,0-1 0 0 0,1 1 0 0 0,-1-1 0 0 0,1 0 0 0 0,-1-1 0 0 0,1 1 0 0 0,-1 0 0 0 0,0-1 1 0 0,1 0-1 0 0,-1 0 0 0 0,0 0 0 0 0,1 0 0 0 0,-1 0 0 0 0,0-1 0 0 0,0 1 0 0 0,0-1 0 0 0,0 0 0 0 0,1-1-22 0 0,34-24 337 0 0,-1-1 1 0 0,-1-2-1 0 0,-2-1 0 0 0,26-31-337 0 0,20-18 79 0 0,-31 47-245 0 0,-37 71-282 0 0,-5-6 55 0 0,10 31-3023 0 0,6-23-3616 0 0,-5-18-994 0 0,-11-15 5112 0 0</inkml:trace>
  <inkml:trace contextRef="#ctx0" brushRef="#br0" timeOffset="2130.758">4460 1031 2697 0 0,'0'0'3234'0'0,"0"0"-111"0"0,0 0-302 0 0,0 0-469 0 0,0 0-544 0 0,0 0-463 0 0,0 0-294 0 0,0 0-161 0 0,0 0-148 0 0,0 0-122 0 0,0 0-76 0 0,0 0-90 0 0,0 0-76 0 0,11-23-58 0 0,36-73-61 0 0,18 6 261 0 0,-10 41-764 0 0,-53 72-235 0 0,-2-18 463 0 0,-1 0 0 0 0,0 0 1 0 0,1 1-1 0 0,-1-1 1 0 0,1 1-1 0 0,0-1 1 0 0,0 1-1 0 0,1-1 1 0 0,0 1-1 0 0,0-1 0 0 0,0 0 1 0 0,1 1-1 0 0,-1-1 1 0 0,1 0-1 0 0,0 0 1 0 0,1 0-1 0 0,-1 0 1 0 0,1 0-1 0 0,0-1 1 0 0,0 1-1 0 0,1-1 1 0 0,-1 0-1 0 0,1 0 1 0 0,0 0-1 0 0,0 0 0 0 0,0-1 1 0 0,1 0-1 0 0,1 1 16 0 0,5 0 72 0 0,1-1 0 0 0,0-1 0 0 0,-1 0 0 0 0,1-1 0 0 0,0 0 0 0 0,0 0 0 0 0,0-2 0 0 0,0 1 0 0 0,0-2 0 0 0,0 1-1 0 0,0-2 1 0 0,-1 1 0 0 0,1-2 0 0 0,-1 1 0 0 0,0-2 0 0 0,0 1 0 0 0,0-2 0 0 0,0 1 0 0 0,-1-1 0 0 0,0-1 0 0 0,0 0 0 0 0,-1-1 0 0 0,0 1-1 0 0,0-2 1 0 0,-1 1 0 0 0,0-1 0 0 0,0 0 0 0 0,2-5-72 0 0,15-14-412 0 0,0-1 1 0 0,-2-1-1 0 0,-1-1 0 0 0,13-24 412 0 0,-15 21-3455 0 0,-7 14-2619 0 0,-7 11-2690 0 0</inkml:trace>
  <inkml:trace contextRef="#ctx0" brushRef="#br0" timeOffset="2350.798">5353 210 12283 0 0,'0'0'2432'0'0,"0"0"-973"0"0,0 0-287 0 0,0 0-5 0 0,0 0-104 0 0,0 0-195 0 0,0 0-183 0 0,0 0-132 0 0,1 36-116 0 0,7 115-106 0 0,14-18 361 0 0,-9-68-1276 0 0,4-2-1 0 0,2 0 1 0 0,19 38 584 0 0,-37-97-392 0 0,9 25-1124 0 0,-11-11-4183 0 0,-10-14-3113 0 0,6-1 3842 0 0</inkml:trace>
  <inkml:trace contextRef="#ctx0" brushRef="#br0" timeOffset="2513.763">5113 582 10458 0 0,'0'0'2571'0'0,"0"0"-610"0"0,0 0-495 0 0,0 0-333 0 0,0 0-266 0 0,0 0-187 0 0,0 0-162 0 0,0 0-133 0 0,0 0-93 0 0,35-7-92 0 0,108-23-60 0 0,-41 23 40 0 0,51 5-84 0 0,-79 1-2628 0 0,0 0-6026 0 0,-45 1-1299 0 0</inkml:trace>
  <inkml:trace contextRef="#ctx0" brushRef="#br0" timeOffset="3166.959">6678 133 8530 0 0,'0'0'797'0'0,"0"0"20"0"0,0 0 299 0 0,0 0 364 0 0,0 0 215 0 0,0 0-73 0 0,0 0-273 0 0,0 0-302 0 0,0 0-231 0 0,0 0-151 0 0,0 0-129 0 0,4 34-95 0 0,12 107-77 0 0,-7-50 260 0 0,-4 0 0 0 0,-6 63-624 0 0,1-142 10 0 0,-4 50-1406 0 0,-7 34 4387 0 0,5-46-3173 0 0,1-2-3890 0 0,2 12-10974 0 0,3-63 10218 0 0</inkml:trace>
  <inkml:trace contextRef="#ctx0" brushRef="#br0" timeOffset="3404.254">6360 667 5225 0 0,'0'0'3133'0'0,"0"0"-1262"0"0,0 0-284 0 0,0 0 72 0 0,0 0-93 0 0,0 0-261 0 0,0 0-231 0 0,0 0-125 0 0,34-3-117 0 0,110-11-143 0 0,45-17 743 0 0,-146 24-1429 0 0,-2 1-704 0 0,-2-1 1 0 0,1-3-1 0 0,-1 0 1 0 0,35-16 700 0 0,-40 8-3514 0 0,-14 6-2977 0 0,-12 5-2027 0 0</inkml:trace>
  <inkml:trace contextRef="#ctx0" brushRef="#br0" timeOffset="11301.795">7369 59 0 0 0,'0'0'305'0'0,"0"0"569"0"0,0 0 242 0 0,0 0 178 0 0,0 0 182 0 0,0 0 72 0 0,0 0 25 0 0,0 0-16 0 0,0 0-95 0 0,0 0-128 0 0,0 0-142 0 0,-1-5-131 0 0,-1-3-1816 0 0,0-4 4878 0 0,1 30-1028 0 0,24 184-2283 0 0,-11 64-570 0 0,-23 75 77 0 0,11-340-309 0 0,0-1 0 0 0,0 0-22 0 0,0 26 32 0 0,-4 25 153 0 0,4-51-145 0 0,0 0-4 0 0,0 0 8 0 0,0 0-9 0 0,0 0 6 0 0,0 0 7 0 0,0 0 15 0 0,0 0 5 0 0,0 0 28 0 0,0 0 14 0 0,0 0 1 0 0,11-23 657 0 0,59-101-577 0 0,27 2-200 0 0,-51 85-50 0 0,-14 30-147 0 0,-29 7 216 0 0,0 0 0 0 0,0 1-1 0 0,0-1 1 0 0,0 1-1 0 0,0 0 1 0 0,0-1 0 0 0,0 1-1 0 0,0 1 1 0 0,0-1-1 0 0,-1 0 1 0 0,1 1-1 0 0,0-1 1 0 0,-1 1 0 0 0,1 0-1 0 0,-1 0 1 0 0,1 0-1 0 0,-1 0 1 0 0,0 0 0 0 0,0 0-1 0 0,0 1 1 0 0,0-1-1 0 0,0 1 1 0 0,-1 0-1 0 0,1-1 1 0 0,-1 1 0 0 0,0 0-1 0 0,1 0 1 0 0,-1 0-1 0 0,-1 0 1 0 0,1 0 0 0 0,0 0-1 0 0,-1 1 3 0 0,17 47 99 0 0,14 97 101 0 0,-27-86-479 0 0,30-66-7046 0 0,-30 1 5994 0 0,10-8-6364 0 0,-6 3 89 0 0</inkml:trace>
  <inkml:trace contextRef="#ctx0" brushRef="#br0" timeOffset="11772.484">7904 799 3961 0 0,'0'0'1415'0'0,"0"0"-268"0"0,0 0 344 0 0,0 0 420 0 0,0 0 149 0 0,0 0-166 0 0,0 0-330 0 0,0 0-322 0 0,0 0-237 0 0,0 0-166 0 0,0 0-144 0 0,0 0-87 0 0,0 0-70 0 0,21 5-54 0 0,64 15-16 0 0,-35-24 685 0 0,-42-3-831 0 0,-1 3-251 0 0,0-2-1 0 0,0 1 1 0 0,-1-1 0 0 0,0 0-1 0 0,0 0 1 0 0,0 0 0 0 0,-1-1-1 0 0,0 0 1 0 0,0 0 0 0 0,-1 0-1 0 0,0-1 1 0 0,0 1 0 0 0,-1-1-1 0 0,0 0 1 0 0,0 0 0 0 0,-1 0-1 0 0,0-1 1 0 0,-1 1 0 0 0,1 0-1 0 0,-1-1 1 0 0,-1 1 0 0 0,0-1 0 0 0,0 1-1 0 0,-1-5-70 0 0,-1 9-69 0 0,0 1-1 0 0,0 0 1 0 0,-1 0 0 0 0,1 0-1 0 0,-1 0 1 0 0,0 0 0 0 0,0 0-1 0 0,0 1 1 0 0,0-1-1 0 0,0 1 1 0 0,0 0 0 0 0,0 0-1 0 0,-1 0 1 0 0,1 0-1 0 0,-1 1 1 0 0,0-1 0 0 0,1 1-1 0 0,-1 0 1 0 0,0 0 0 0 0,0 1-1 0 0,0-1 1 0 0,0 1-1 0 0,0-1 1 0 0,0 1 0 0 0,0 1-1 0 0,1-1 1 0 0,-1 0-1 0 0,0 1 1 0 0,0 0 0 0 0,0 0-1 0 0,0 0 1 0 0,1 0-1 0 0,-1 1 1 0 0,1-1 0 0 0,-2 2 69 0 0,-6 3-47 0 0,-1 0 1 0 0,1 2-1 0 0,1-1 0 0 0,-1 1 1 0 0,1 1-1 0 0,1 0 1 0 0,0 0-1 0 0,0 1 1 0 0,1 0-1 0 0,0 1 1 0 0,1 0-1 0 0,0 0 0 0 0,0 0 1 0 0,1 1-1 0 0,1 0 1 0 0,0 0-1 0 0,1 0 1 0 0,0 1-1 0 0,1 0 0 0 0,0 0 1 0 0,1-1-1 0 0,0 1 1 0 0,1 8 46 0 0,1-16 34 0 0,0-1-1 0 0,0 0 1 0 0,1 1 0 0 0,0-1 0 0 0,-1 1 0 0 0,1-1 0 0 0,1 0 0 0 0,-1 0-1 0 0,1 0 1 0 0,-1 0 0 0 0,1 0 0 0 0,1 0 0 0 0,-1 0 0 0 0,0 0-1 0 0,1-1 1 0 0,0 1 0 0 0,0-1 0 0 0,0 0 0 0 0,0 0 0 0 0,0 0-1 0 0,1 0 1 0 0,-1 0 0 0 0,1-1 0 0 0,0 1 0 0 0,-1-1 0 0 0,1 0-1 0 0,3 1-33 0 0,19 7 145 0 0,0 0 0 0 0,0-1-1 0 0,1-1 1 0 0,0-2 0 0 0,0-1-1 0 0,1-1 1 0 0,-1-1-1 0 0,1-2 1 0 0,0 0 0 0 0,-1-2-1 0 0,24-4-144 0 0,96-16-1369 0 0,-87 3-8783 0 0,-47 14-1249 0 0</inkml:trace>
  <inkml:trace contextRef="#ctx0" brushRef="#br0" timeOffset="27411.488">53 2040 6761 0 0,'0'0'114'0'0,"0"0"-236"0"0,0 0 78 0 0,0 0 414 0 0,0 0 485 0 0,0 0 250 0 0,0 0 80 0 0,0 0-67 0 0,0 0-187 0 0,32-2-193 0 0,101-10-154 0 0,-21-16 247 0 0,-79 15-606 0 0,-3 3-12 0 0,-1-1 0 0 0,0-2 0 0 0,0-1 0 0 0,-2-1 0 0 0,1-1-1 0 0,-2-1 1 0 0,0-2 0 0 0,-2-1 0 0 0,0 0 0 0 0,-1-2 0 0 0,5-7-213 0 0,-27 29 9 0 0,0-1 0 0 0,-1 1 1 0 0,1-1-1 0 0,0 1 0 0 0,0-1 0 0 0,0 1 1 0 0,-1-1-1 0 0,1 1 0 0 0,0-1 0 0 0,-1 0 1 0 0,1 0-1 0 0,0 1 0 0 0,-1-1 0 0 0,1 0 1 0 0,-1 0-1 0 0,1 0 0 0 0,-1 0 0 0 0,0 1 1 0 0,1-1-1 0 0,-1 0 0 0 0,0 0 0 0 0,0 0 0 0 0,0 0 1 0 0,1 0-1 0 0,-1 0 0 0 0,0 0 0 0 0,0 0 1 0 0,0 0-1 0 0,0 0 0 0 0,-1 0 0 0 0,1 0 1 0 0,0 0-1 0 0,0 0 0 0 0,0 0 0 0 0,-1 0 1 0 0,1 1-1 0 0,-1-1 0 0 0,1 0 0 0 0,-1 0 1 0 0,1 0-1 0 0,-1 0 0 0 0,1 1 0 0 0,-1-1 1 0 0,1 0-1 0 0,-1 1 0 0 0,0-1 0 0 0,0 0 0 0 0,1 1 1 0 0,-1-1-1 0 0,0 1 0 0 0,0-1 0 0 0,0 1 1 0 0,0-1-1 0 0,1 1 0 0 0,-1 0 0 0 0,0-1 1 0 0,0 1-1 0 0,0 0 0 0 0,0 0 0 0 0,0 0 1 0 0,0 0-1 0 0,0 0 0 0 0,0 0 0 0 0,0 0 1 0 0,0 0-1 0 0,0 0 0 0 0,0 0 0 0 0,0 0 1 0 0,0 0-1 0 0,-1 1-9 0 0,-5 2-29 0 0,0 0 0 0 0,0 0 0 0 0,0 1 0 0 0,0 0 0 0 0,1 0 0 0 0,-1 1 0 0 0,1 0 0 0 0,0 0 0 0 0,0 0 0 0 0,1 1 0 0 0,0 0 0 0 0,0 0 0 0 0,0 0 0 0 0,1 1-1 0 0,-1-1 1 0 0,2 1 0 0 0,-1 0 0 0 0,1 0 0 0 0,0 1 0 0 0,0-1 0 0 0,1 1 0 0 0,0-1 0 0 0,1 1 0 0 0,-1 0 0 0 0,1 2 29 0 0,-13 69 24 0 0,4 0-1 0 0,3 1 1 0 0,3 0-1 0 0,4 2-23 0 0,-1 14-115 0 0,-1-12 144 0 0,-19 226-3598 0 0,17-282 3283 0 0,-2-1-1 0 0,-1 0 1 0 0,-1 0-1 0 0,-1-1 1 0 0,-2 0 0 0 0,0-1-1 0 0,-2 0 1 0 0,-1-1-1 0 0,0 0 1 0 0,-3 0 286 0 0,15-19 83 0 0,-1-1 0 0 0,1 1 0 0 0,-1-1 0 0 0,0 0 0 0 0,0 0 0 0 0,0 0 0 0 0,-1 0 0 0 0,0-1 0 0 0,1 1 0 0 0,-1-1 0 0 0,0 0 0 0 0,-1 0 0 0 0,1 0 0 0 0,0-1 0 0 0,-1 0 0 0 0,0 0 0 0 0,1 0 0 0 0,-1 0 0 0 0,0 0 0 0 0,0-1 0 0 0,0 0 0 0 0,0 0 0 0 0,0-1 0 0 0,0 1 0 0 0,-1-1 0 0 0,1 0 0 0 0,0-1 0 0 0,0 1 0 0 0,0-1 0 0 0,0 0 0 0 0,0 0 0 0 0,0 0 0 0 0,0-1 0 0 0,0 0 0 0 0,1 0 0 0 0,-1 0 0 0 0,1 0 0 0 0,-1-1 0 0 0,1 0 0 0 0,0 0 0 0 0,0 0 0 0 0,0 0 0 0 0,-2-3-83 0 0,-2-5 224 0 0,0-1 0 0 0,1 0 0 0 0,1-1 0 0 0,0 1 0 0 0,0-1 1 0 0,2-1-1 0 0,-1 1 0 0 0,2 0 0 0 0,0-1 0 0 0,0 0 0 0 0,1 0 0 0 0,1 0 1 0 0,0 0-1 0 0,1 0 0 0 0,1 0 0 0 0,0 0 0 0 0,1 0 0 0 0,0 0 0 0 0,1 1 1 0 0,1-1-1 0 0,0 1 0 0 0,1 0 0 0 0,0 0 0 0 0,1 0 0 0 0,1 0 0 0 0,0 1 1 0 0,0 0-1 0 0,7-7-224 0 0,13-9-109 0 0,1 1 0 0 0,1 2 0 0 0,2 1 1 0 0,0 1-1 0 0,2 1 0 0 0,0 2 0 0 0,11-3 109 0 0,29-8-4271 0 0,-22 17-5678 0 0,-35 11 4597 0 0</inkml:trace>
  <inkml:trace contextRef="#ctx0" brushRef="#br0" timeOffset="27689.537">831 2364 6313 0 0,'0'0'2380'0'0,"0"0"-847"0"0,0 0-281 0 0,0 0 67 0 0,0 0 47 0 0,0 0-71 0 0,0 0-124 0 0,0 0-211 0 0,0 0-222 0 0,0 0-197 0 0,0 0-205 0 0,-32 29-116 0 0,-101 90-76 0 0,129-118-138 0 0,1 1 0 0 0,0 0 0 0 0,0 0 0 0 0,0 0 0 0 0,1 0 0 0 0,-1 1 0 0 0,1-1 0 0 0,-1 1 0 0 0,1 0 0 0 0,0-1 0 0 0,0 1 0 0 0,0 0 0 0 0,0 0 0 0 0,0 0 0 0 0,1 0 0 0 0,-1 1 0 0 0,1-1 0 0 0,0 0 0 0 0,0 1 0 0 0,0-1 0 0 0,0 1-6 0 0,1 6 28 0 0,-1-7-14 0 0,0 0 1 0 0,0 1 0 0 0,0-1-1 0 0,1 0 1 0 0,0 1 0 0 0,-1-1 0 0 0,1 1-1 0 0,0-1 1 0 0,0 1 0 0 0,1-1 0 0 0,-1 0-1 0 0,1 1 1 0 0,0-1 0 0 0,0 0 0 0 0,0 1-1 0 0,0-1 1 0 0,0 0 0 0 0,1 0-1 0 0,-1 0 1 0 0,1 0 0 0 0,0 0 0 0 0,0 0-1 0 0,0 0 1 0 0,1-1 0 0 0,-1 1 0 0 0,0-1-1 0 0,1 0 1 0 0,0 0 0 0 0,-1 1 0 0 0,1-2-1 0 0,0 1 1 0 0,0 0 0 0 0,0-1 0 0 0,0 1-1 0 0,1-1 1 0 0,-1 0 0 0 0,0 0-1 0 0,0 0 1 0 0,1 0 0 0 0,-1-1 0 0 0,1 1-1 0 0,-1-1-14 0 0,3 0 54 0 0,1 1 32 0 0,0-1-1 0 0,0 0 1 0 0,1 0 0 0 0,-1-1 0 0 0,0 0 0 0 0,0 0 0 0 0,0 0-1 0 0,0-1 1 0 0,0 0 0 0 0,0-1 0 0 0,0 0 0 0 0,0 0-1 0 0,-1 0 1 0 0,6-4-86 0 0,-4 2 78 0 0,-1 0 0 0 0,0-1 0 0 0,0 0 0 0 0,-1 0-1 0 0,0 0 1 0 0,0 0 0 0 0,0-1 0 0 0,-1 0 0 0 0,0-1-1 0 0,0 1 1 0 0,-1-1 0 0 0,0 0 0 0 0,0 0 0 0 0,-1 0-1 0 0,0 0 1 0 0,0-1 0 0 0,-1 1 0 0 0,0-1 0 0 0,-1 0 0 0 0,0 1-1 0 0,0-1 1 0 0,-1 0 0 0 0,0 0 0 0 0,0 0 0 0 0,-1 1-1 0 0,-1-6-77 0 0,-38-42-295 0 0,1 39-3085 0 0,25 27-8363 0 0,12-9 3543 0 0</inkml:trace>
  <inkml:trace contextRef="#ctx0" brushRef="#br0" timeOffset="27924.769">1109 2721 7026 0 0,'0'0'2312'0'0,"0"0"-366"0"0,0 0-3 0 0,0 0 81 0 0,0 0-170 0 0,0 0-350 0 0,0 0-302 0 0,0 0-209 0 0,0 0-156 0 0,0 0-168 0 0,0 0-165 0 0,0 0-104 0 0,0 0-82 0 0,-2-20-53 0 0,-7-62-18 0 0,19 9 127 0 0,-1 52-281 0 0,-3 4-170 0 0,1 1 1 0 0,0 0-1 0 0,1 1 1 0 0,1 0 0 0 0,0 0-1 0 0,2 1 1 0 0,-1 0-1 0 0,1 1 1 0 0,1 0 0 0 0,1 0-1 0 0,-1 2 1 0 0,2-1-1 0 0,0 2 1 0 0,1-1 76 0 0,14 2-2781 0 0,-18 9-1582 0 0,-1 2-4471 0 0,-5 1 1371 0 0</inkml:trace>
  <inkml:trace contextRef="#ctx0" brushRef="#br0" timeOffset="14935.749">12753 656 0 0 0,'0'0'303'0'0,"0"0"981"0"0,0 0 368 0 0,0 0 101 0 0,0 0-61 0 0,0 0-94 0 0,0 0-155 0 0,0 0-244 0 0,0 0-222 0 0,0 0-130 0 0,0 0-55 0 0,-20-3-33 0 0,-62-8-27 0 0,27 24 646 0 0,45-6-1086 0 0,-110 71 1871 0 0,154-59-1872 0 0,-26-16-247 0 0,-1-2-17 0 0,1 0-1 0 0,-1 0 1 0 0,0 1 0 0 0,0 0 0 0 0,1 0 0 0 0,-2 0 0 0 0,1 1-1 0 0,0 0 1 0 0,0 1 0 0 0,-1-1 0 0 0,0 1 0 0 0,0 1 0 0 0,0-1 0 0 0,0 1-1 0 0,-1 0 1 0 0,1 0 0 0 0,-2 1 0 0 0,1-1 0 0 0,0 1 0 0 0,-1 0 0 0 0,0 0-1 0 0,0 1 1 0 0,-1-1 0 0 0,0 1 0 0 0,0 0 0 0 0,0 0 0 0 0,-1 0 0 0 0,0 0-1 0 0,-1 0 1 0 0,1 2-27 0 0,-5-2 75 0 0,0 1 1 0 0,0 0-1 0 0,-1-1 0 0 0,0 0 0 0 0,0 0 1 0 0,-1 0-1 0 0,0 0 0 0 0,0-1 0 0 0,0 0 0 0 0,-1 0 1 0 0,0 0-1 0 0,0-1 0 0 0,-1 1 0 0 0,0-2 0 0 0,1 1 1 0 0,-2-1-1 0 0,1 0 0 0 0,0 0 0 0 0,-1-1 0 0 0,0 0 1 0 0,1 0-1 0 0,-1-1 0 0 0,-2 0-75 0 0,-76 6-723 0 0,96-34-6438 0 0,16 8-462 0 0,-13 11 1396 0 0</inkml:trace>
  <inkml:trace contextRef="#ctx0" brushRef="#br0" timeOffset="15207.819">13002 755 6009 0 0,'0'0'1247'0'0,"0"0"-97"0"0,0 0 161 0 0,0 0 248 0 0,0 0 57 0 0,0 0-158 0 0,0 0-259 0 0,0 0-274 0 0,0 0-242 0 0,0 0-182 0 0,0 0-106 0 0,-6 31-44 0 0,-17 96 5 0 0,22-126-339 0 0,1 1 1 0 0,-1-1-1 0 0,0 0 1 0 0,1 0-1 0 0,-1 0 0 0 0,1 1 1 0 0,-1-1-1 0 0,1 0 1 0 0,0 0-1 0 0,0 1 0 0 0,-1-1 1 0 0,1 0-1 0 0,0 1 1 0 0,0-1-1 0 0,0 0 0 0 0,0 1 1 0 0,0-1-1 0 0,1 0 1 0 0,-1 1-1 0 0,0-1 0 0 0,1 0 1 0 0,-1 0-1 0 0,1 1 1 0 0,-1-1-1 0 0,1 0 0 0 0,-1 0 1 0 0,1 0-1 0 0,0 0 1 0 0,0 0-1 0 0,0 0 0 0 0,-1 0 1 0 0,1 0-1 0 0,0 0 1 0 0,0 0-1 0 0,0 0 0 0 0,1 0 1 0 0,-1-1-1 0 0,0 1 1 0 0,1 0-18 0 0,4 1 192 0 0,-3 0-68 0 0,1 0 0 0 0,-1 0 0 0 0,1-1 1 0 0,0 0-1 0 0,0 0 0 0 0,-1 0 0 0 0,1 0 1 0 0,0 0-1 0 0,0-1 0 0 0,0 1 0 0 0,0-1 0 0 0,0 0 1 0 0,0-1-1 0 0,0 1 0 0 0,0-1 0 0 0,0 1 0 0 0,0-1 1 0 0,0 0-1 0 0,-1-1 0 0 0,1 1 0 0 0,0-1 1 0 0,-1 1-1 0 0,1-1 0 0 0,-1 0 0 0 0,0 0 0 0 0,1-1 1 0 0,-1 1-1 0 0,0-1 0 0 0,0 0 0 0 0,0 1 0 0 0,0-2-124 0 0,2-1 114 0 0,0-1 0 0 0,0 0 0 0 0,-1-1 0 0 0,0 1 0 0 0,0-1 0 0 0,0 1 0 0 0,-1-1 0 0 0,0 0 0 0 0,0-1 0 0 0,-1 1 0 0 0,0 0 0 0 0,0-1 0 0 0,-1 1 0 0 0,0-1 0 0 0,0-5-114 0 0,0 8-51 0 0,-1 0-1 0 0,0 0 1 0 0,0 0 0 0 0,0 0 0 0 0,-1 0 0 0 0,0 0-1 0 0,0 1 1 0 0,0-1 0 0 0,0 0 0 0 0,-1 1 0 0 0,0-1-1 0 0,0 0 1 0 0,0 1 0 0 0,0 0 0 0 0,-1 0 0 0 0,0 0-1 0 0,0 0 1 0 0,0 0 0 0 0,0 0 0 0 0,0 1 0 0 0,-1-1-1 0 0,0 1 1 0 0,0 0 0 0 0,0 0 0 0 0,0 0 0 0 0,0 1-1 0 0,0 0 1 0 0,-1-1 0 0 0,1 2 0 0 0,-1-1 0 0 0,-2-1 51 0 0,4 3-279 0 0,1-1 1 0 0,-1 1-1 0 0,0-1 1 0 0,0 1-1 0 0,1 0 0 0 0,-1 0 1 0 0,0 0-1 0 0,0 0 1 0 0,0 0-1 0 0,1 1 1 0 0,-1-1-1 0 0,0 1 1 0 0,1 0-1 0 0,-1 0 1 0 0,0 0-1 0 0,1 0 0 0 0,-1 0 1 0 0,1 0-1 0 0,0 1 1 0 0,-1-1-1 0 0,1 1 1 0 0,0 0 278 0 0,-21 36-12423 0 0,20-30 7370 0 0</inkml:trace>
  <inkml:trace contextRef="#ctx0" brushRef="#br0" timeOffset="15433.912">13270 1131 3377 0 0,'0'0'2838'0'0,"0"0"-248"0"0,0 0-2 0 0,0 0-93 0 0,0 0-392 0 0,0 0-472 0 0,0 0-365 0 0,0 0-222 0 0,0 0-120 0 0,0 0-115 0 0,0 0-120 0 0,0 0-118 0 0,11-34-131 0 0,34-105-100 0 0,10 13 287 0 0,11 53-758 0 0,-5 54-3024 0 0,-27 22-3063 0 0,-14 5-2750 0 0,-15-4 3108 0 0</inkml:trace>
  <inkml:trace contextRef="#ctx0" brushRef="#br0" timeOffset="15986.846">13858 0 0 0 0,'0'0'860'0'0,"0"0"303"0"0,0 0 228 0 0,0 0 193 0 0,0 0 83 0 0,0 0-40 0 0,0 0-104 0 0,0 0-73 0 0,0 0-58 0 0,0 0-58 0 0,0 0-78 0 0,0 0-106 0 0,0 0-94 0 0,3 14-86 0 0,19 102 1310 0 0,-6 59-1454 0 0,-9 0 0 0 0,-10 96-826 0 0,-15-106-828 0 0,10-137 365 0 0,0 7-3219 0 0,8-34 2379 0 0,0-1-436 0 0,0 0-533 0 0,0-8-9389 0 0,0 5 11254 0 0</inkml:trace>
  <inkml:trace contextRef="#ctx0" brushRef="#br0" timeOffset="16204.683">13596 556 13459 0 0,'0'0'1359'0'0,"0"0"-478"0"0,0 0-186 0 0,0 0 73 0 0,0 0 41 0 0,0 0-55 0 0,0 0-122 0 0,0 0-123 0 0,0 0-77 0 0,0 0-68 0 0,33 1-79 0 0,106 1-61 0 0,128-1-1030 0 0,-165-1-9149 0 0,-76 0-455 0 0</inkml:trace>
  <inkml:trace contextRef="#ctx0" brushRef="#br0" timeOffset="12866.81">9340 556 0 0 0,'0'0'384'0'0,"0"0"999"0"0,0 0 389 0 0,0 0 2 0 0,0 0-92 0 0,0 0-129 0 0,0 0-134 0 0,0 0-152 0 0,0 0-154 0 0,0 0-177 0 0,0 0-145 0 0,-10-2-123 0 0,-31-8-157 0 0,37 9-446 0 0,-1 1 0 0 0,1 0 0 0 0,-1 0 0 0 0,0 1-1 0 0,1-1 1 0 0,-1 1 0 0 0,1 0 0 0 0,-1 0 0 0 0,1 0 0 0 0,0 1 0 0 0,0 0 0 0 0,-1-1 0 0 0,1 1 0 0 0,0 1 0 0 0,0-1 0 0 0,1 1 0 0 0,-2 0-65 0 0,-8 5 136 0 0,-31 15 529 0 0,44-23-603 0 0,2 18-196 0 0,40 34 233 0 0,72 51 393 0 0,-102-95-452 0 0,-1 2 0 0 0,0-1 0 0 0,0 1 0 0 0,-1 1 0 0 0,-1 0-1 0 0,0 0 1 0 0,0 1 0 0 0,-1 0 0 0 0,-1 1 0 0 0,0 0 0 0 0,-1 0 0 0 0,0 0-40 0 0,-5-10 66 0 0,-1-1 1 0 0,0 1-1 0 0,0-1 1 0 0,0 1-1 0 0,0-1 1 0 0,0 1-1 0 0,-1-1 1 0 0,1 1-1 0 0,-1-1 1 0 0,0 1-1 0 0,1-1 0 0 0,-1 0 1 0 0,0 1-1 0 0,0-1 1 0 0,-1 0-1 0 0,1 0 1 0 0,0 0-1 0 0,-1 0 1 0 0,1 0-1 0 0,-1 0 1 0 0,0 0-1 0 0,1 0 1 0 0,-1-1-1 0 0,0 1 0 0 0,0-1 1 0 0,0 1-1 0 0,0-1 1 0 0,-1 0-1 0 0,1 0 1 0 0,0 1-1 0 0,-1-2 1 0 0,1 1-1 0 0,0 0 1 0 0,-1 0-1 0 0,1-1 1 0 0,-1 0-1 0 0,1 1 0 0 0,-1-1 1 0 0,1 0-1 0 0,-1 0 1 0 0,1 0-1 0 0,-1-1 1 0 0,-1 1-67 0 0,-22 3-147 0 0,-1-1 1 0 0,1-1-1 0 0,0-1 1 0 0,-1-1-1 0 0,1-1 1 0 0,0-2-1 0 0,-8-2 147 0 0,12-7-2230 0 0,19 6-1990 0 0,4-1-4517 0 0,0 6 3936 0 0</inkml:trace>
  <inkml:trace contextRef="#ctx0" brushRef="#br0" timeOffset="13365.786">9891 703 5105 0 0,'0'0'2345'0'0,"0"0"-590"0"0,0 0-182 0 0,0 0 45 0 0,0 0-43 0 0,0 0-171 0 0,0 0-201 0 0,0 0-169 0 0,0 0-186 0 0,0 0-189 0 0,0 0-176 0 0,0 0-153 0 0,0 0-99 0 0,-28 2-56 0 0,-85 4-27 0 0,56 13 72 0 0,48-15-224 0 0,-1 1-1 0 0,1 0 1 0 0,0 1 0 0 0,0-1 0 0 0,1 2 0 0 0,0-1 0 0 0,0 1-1 0 0,0 1 1 0 0,1-1 0 0 0,0 1 0 0 0,1 1 0 0 0,-1-1 0 0 0,2 1-1 0 0,-1 0 1 0 0,1 0 0 0 0,1 1 0 0 0,-1 0 0 0 0,2-1 0 0 0,-1 1-1 0 0,2 0 1 0 0,-1 1 0 0 0,1-1 0 0 0,1 1 0 0 0,-1 2 4 0 0,2-9 3 0 0,0-1 1 0 0,-1 1 0 0 0,1 0-1 0 0,1-1 1 0 0,-1 1 0 0 0,1-1-1 0 0,-1 1 1 0 0,1 0 0 0 0,0-1-1 0 0,0 0 1 0 0,0 1 0 0 0,1-1-1 0 0,-1 1 1 0 0,1-1 0 0 0,0 0-1 0 0,0 0 1 0 0,0 0 0 0 0,0 0-1 0 0,1-1 1 0 0,-1 1 0 0 0,1 0-1 0 0,-1-1 1 0 0,1 0 0 0 0,0 1-1 0 0,0-1 1 0 0,0 0 0 0 0,0-1-1 0 0,1 1 1 0 0,-1 0-1 0 0,0-1 1 0 0,1 0 0 0 0,-1 0-1 0 0,1 0 1 0 0,-1 0 0 0 0,1 0-4 0 0,5-1 116 0 0,0 0 0 0 0,0-1 1 0 0,0 1-1 0 0,0-2 0 0 0,0 1 1 0 0,0-1-1 0 0,-1-1 0 0 0,1 1 1 0 0,-1-2-1 0 0,0 1 0 0 0,0-1 0 0 0,0 0 1 0 0,0-1-1 0 0,0 0 0 0 0,-1 0 1 0 0,0 0-1 0 0,0-1 0 0 0,-1 0 1 0 0,5-6-117 0 0,199-186 629 0 0,-115 128-702 0 0,-93 72 49 0 0,-1-1 0 0 0,1 1-1 0 0,-1 0 1 0 0,1 0 0 0 0,-1-1 0 0 0,1 1 0 0 0,-1 0 0 0 0,0 0 0 0 0,0 1 0 0 0,0-1 0 0 0,0 0 0 0 0,-1 0 0 0 0,1 0 0 0 0,0 1 0 0 0,-1-1 0 0 0,0 0 0 0 0,1 1-1 0 0,-1-1 1 0 0,0 0 0 0 0,0 1 0 0 0,0-1 0 0 0,-1 0 0 0 0,1 0 0 0 0,0 1 0 0 0,-1-1 0 0 0,0 0 0 0 0,1 1 0 0 0,-1-1 24 0 0,0 9-41 0 0,1-1-126 0 0,0 1 1 0 0,1-1 0 0 0,0 0-1 0 0,1 0 1 0 0,0 0 0 0 0,0 0-1 0 0,1 0 1 0 0,0 0-1 0 0,1-1 1 0 0,2 3 166 0 0,48 37-9491 0 0,-42-44 4642 0 0,-4-2-1932 0 0</inkml:trace>
  <inkml:trace contextRef="#ctx0" brushRef="#br0" timeOffset="13835.639">10290 921 9754 0 0,'0'0'2742'0'0,"0"0"-912"0"0,0 0-363 0 0,0 0-51 0 0,0 0-173 0 0,0 0-228 0 0,0 0-200 0 0,0 0-154 0 0,0 0-98 0 0,0 0-98 0 0,0 0-71 0 0,0 0-83 0 0,0 0-61 0 0,8-25-47 0 0,25-79-54 0 0,11 26 106 0 0,-31 64-236 0 0,65-51-141 0 0,-76 64 102 0 0,-1 1 0 0 0,0-1 0 0 0,0 1-1 0 0,1 0 1 0 0,-1-1 0 0 0,0 1-1 0 0,1 0 1 0 0,-1 0 0 0 0,0 0 0 0 0,1 0-1 0 0,-1 0 1 0 0,0 0 0 0 0,0 0-1 0 0,1 0 1 0 0,-1 1 0 0 0,0-1 0 0 0,1 0-1 0 0,-1 1 1 0 0,0-1 0 0 0,0 1 0 0 0,0 0-1 0 0,1-1 1 0 0,-1 1 0 0 0,0 0-1 0 0,0 0 1 0 0,0-1 0 0 0,0 1 0 0 0,0 0-1 0 0,0 0 1 0 0,-1 0 0 0 0,1 0-1 0 0,0 0 1 0 0,0 1 0 0 0,-1-1 0 0 0,1 0-1 0 0,-1 0 1 0 0,1 0 0 0 0,-1 1 0 0 0,1-1-1 0 0,-1 0 1 0 0,0 0 0 0 0,1 1-1 0 0,-1-1 1 0 0,0 0 0 0 0,0 1 20 0 0,6 61-53 0 0,-5 7 246 0 0,0-69-178 0 0,1 0-1 0 0,-1 0 0 0 0,1 0 1 0 0,-1 0-1 0 0,1 0 0 0 0,0 0 1 0 0,-1 0-1 0 0,1 0 0 0 0,0-1 1 0 0,0 1-1 0 0,0-1 0 0 0,-1 1 1 0 0,1-1-1 0 0,0 0 0 0 0,0 0 1 0 0,0 0-1 0 0,0 0 1 0 0,0 0-1 0 0,0 0 0 0 0,-1 0 1 0 0,1-1-1 0 0,0 1 0 0 0,0-1 1 0 0,0 1-1 0 0,-1-1 0 0 0,1 0 1 0 0,0 0-1 0 0,-1 1 0 0 0,1-1 1 0 0,0-1-1 0 0,-1 1 0 0 0,1 0 1 0 0,-1 0-1 0 0,0 0 1 0 0,1-1-1 0 0,-1 1 0 0 0,0-1 1 0 0,0 1-15 0 0,164-114 97 0 0,-158 110-130 0 0,1 0 0 0 0,0 0 1 0 0,0 0-1 0 0,0 1 0 0 0,0 1 0 0 0,1-1 0 0 0,0 1 1 0 0,0 1-1 0 0,-1-1 0 0 0,2 2 0 0 0,-1-1 1 0 0,2 1 32 0 0,-5 44-358 0 0,-13 68-695 0 0,30-90-3857 0 0,0-19-3559 0 0,-18-2 5468 0 0,-1 0-2116 0 0</inkml:trace>
  <inkml:trace contextRef="#ctx0" brushRef="#br0" timeOffset="14132.874">10980 884 0 0 0,'0'0'2023'0'0,"0"0"144"0"0,0 0 110 0 0,0 0-43 0 0,0 0-211 0 0,0 0-290 0 0,0 0-208 0 0,0 0-145 0 0,0 0-145 0 0,35-7-140 0 0,110-26-138 0 0,-137 32-814 0 0,-1-1 0 0 0,0 0 0 0 0,0 0 0 0 0,1 0 0 0 0,-2-1 0 0 0,1 0-1 0 0,0 0 1 0 0,-1-1 0 0 0,1 0 0 0 0,-1 0 0 0 0,0-1 0 0 0,3-3-143 0 0,12-9 534 0 0,-7 6-328 0 0,-1 0-1 0 0,1-1 1 0 0,-2-1 0 0 0,0 0 0 0 0,-1-1 0 0 0,0-1 0 0 0,-1 1-1 0 0,0-2 1 0 0,5-11-206 0 0,-14 25 1 0 0,0 1-1 0 0,0-1 0 0 0,0 0 1 0 0,0 0-1 0 0,0 1 1 0 0,-1-1-1 0 0,1 0 0 0 0,0 0 1 0 0,-1 0-1 0 0,1 0 1 0 0,-1 0-1 0 0,0 0 0 0 0,0 0 1 0 0,0 0-1 0 0,0 0 1 0 0,0 0-1 0 0,0 0 0 0 0,0 0 1 0 0,-1 0-1 0 0,1 0 1 0 0,-1 0-1 0 0,1 0 0 0 0,-1 1 1 0 0,0-1-1 0 0,0 0 1 0 0,0 0-1 0 0,0 0 0 0 0,0 1 1 0 0,0-1-1 0 0,0 1 0 0 0,0-1 1 0 0,-1 1-1 0 0,1-1 1 0 0,-1 1-1 0 0,1 0 0 0 0,-1-1 1 0 0,1 1-1 0 0,-1 0 1 0 0,0 0-1 0 0,0 0 0 0 0,1 0 1 0 0,-1 1-1 0 0,0-1 1 0 0,-2 0-1 0 0,-90-3-653 0 0,77 10 606 0 0,0 2 0 0 0,0-1 0 0 0,0 2-1 0 0,1 0 1 0 0,0 1 0 0 0,1 1 0 0 0,0 0-1 0 0,1 1 1 0 0,0 1 0 0 0,1 0 0 0 0,1 0-1 0 0,0 2 1 0 0,0-1 0 0 0,2 2-1 0 0,-1-1 1 0 0,-4 12 47 0 0,11-20-48 0 0,-1-1 1 0 0,1 1-1 0 0,0 0 0 0 0,1 1 0 0 0,0-1 1 0 0,0 0-1 0 0,0 1 0 0 0,1 0 0 0 0,0-1 0 0 0,1 1 1 0 0,0 0-1 0 0,0 0 0 0 0,0 0 0 0 0,1 0 1 0 0,1 0-1 0 0,-1 0 0 0 0,1 0 0 0 0,0 0 0 0 0,1-1 1 0 0,0 1-1 0 0,0 0 0 0 0,1-1 0 0 0,0 1 1 0 0,0-1-1 0 0,1 0 0 0 0,0 0 0 0 0,0 0 0 0 0,0-1 1 0 0,2 2 47 0 0,3-2-134 0 0,0 0 1 0 0,1 0 0 0 0,-1-1-1 0 0,1-1 1 0 0,0 1 0 0 0,1-2-1 0 0,-1 1 1 0 0,1-1 0 0 0,0-1 0 0 0,0 0-1 0 0,0-1 1 0 0,0 0 0 0 0,5 0 133 0 0,89-2-6318 0 0,-73-2 1083 0 0,-7-1-1453 0 0</inkml:trace>
  <inkml:trace contextRef="#ctx0" brushRef="#br0" timeOffset="17264.238">14835 722 2841 0 0,'0'0'1448'0'0,"0"0"-98"0"0,0 0-18 0 0,0 0 53 0 0,0 0-67 0 0,0 0-183 0 0,0 0-223 0 0,0 0-165 0 0,0 0-139 0 0,0 0-128 0 0,0 0-92 0 0,-24 34-66 0 0,-75 104-50 0 0,98-136-260 0 0,-1-1 1 0 0,0 0-1 0 0,0 1 1 0 0,1-1 0 0 0,-1 1-1 0 0,0-1 1 0 0,1 1-1 0 0,0 0 1 0 0,-1 0-1 0 0,1 0 1 0 0,0-1 0 0 0,0 1-1 0 0,0 0 1 0 0,0 1-1 0 0,0-1 1 0 0,1 0-1 0 0,-1 0 1 0 0,0 0 0 0 0,1 0-1 0 0,0 1 1 0 0,0-1-1 0 0,-1 0 1 0 0,1 0-1 0 0,0 1 1 0 0,1-1 0 0 0,-1 0-1 0 0,0 0 1 0 0,1 0-1 0 0,-1 1 1 0 0,1-1-1 0 0,0 0 1 0 0,1 2-13 0 0,2 2 78 0 0,-2-2 21 0 0,0 0 0 0 0,0 0 1 0 0,1-1-1 0 0,-1 1 0 0 0,1-1 0 0 0,0 0 1 0 0,0 0-1 0 0,0 0 0 0 0,0 0 1 0 0,1-1-1 0 0,-1 1 0 0 0,1-1 0 0 0,-1 0 1 0 0,1 1-1 0 0,0-2 0 0 0,0 1 0 0 0,0 0 1 0 0,0-1-1 0 0,0 0 0 0 0,0 0 1 0 0,1 0-1 0 0,-1-1 0 0 0,0 1 0 0 0,1-1 1 0 0,-1 0-1 0 0,0 0 0 0 0,0 0 0 0 0,1-1 1 0 0,-1 0-1 0 0,0 0 0 0 0,0 0 1 0 0,0 0-1 0 0,0 0 0 0 0,0-1 0 0 0,0 0 1 0 0,0 0-1 0 0,0 0 0 0 0,0 0 0 0 0,-1-1 1 0 0,1 1-1 0 0,-1-1 0 0 0,0 0 1 0 0,0 0-1 0 0,0 0 0 0 0,0 0 0 0 0,-1-1 1 0 0,1 1-1 0 0,0-1-99 0 0,5-10 21 0 0,0-1 1 0 0,-1 0-1 0 0,0 0 1 0 0,-2-1 0 0 0,1 0-1 0 0,-2 0 1 0 0,0 0-1 0 0,-1 0 1 0 0,-1 0-1 0 0,0-1 1 0 0,-1 0-1 0 0,-1 1 1 0 0,-1-1-1 0 0,0 0-21 0 0,0 3-625 0 0,-1 1 1 0 0,0-1-1 0 0,-1 0 0 0 0,-1 1 0 0 0,0 0 0 0 0,-1 0 1 0 0,0 0-1 0 0,-1 0 0 0 0,0 1 0 0 0,-5-7 625 0 0,11 20-32 0 0,0-1 0 0 0,0 0 0 0 0,1 0 0 0 0,-1 1-1 0 0,0-1 1 0 0,0 0 0 0 0,0 1 0 0 0,1-1 0 0 0,-1 0 0 0 0,0 1-1 0 0,0-1 1 0 0,0 1 0 0 0,0-1 0 0 0,0 0 0 0 0,0 1 0 0 0,0-1-1 0 0,0 0 1 0 0,0 1 0 0 0,0-1 0 0 0,0 1 0 0 0,0-1 0 0 0,0 0-1 0 0,0 1 1 0 0,0-1 0 0 0,0 0 0 0 0,0 1 0 0 0,-1-1 0 0 0,1 1 0 0 0,0-1-1 0 0,0 0 1 0 0,0 1 0 0 0,-1-1 0 0 0,1 0 0 0 0,0 0 0 0 0,0 1-1 0 0,-1-1 1 0 0,1 0 0 0 0,0 0 0 0 0,0 1 0 0 0,-1-1 0 0 0,1 0-1 0 0,0 0 1 0 0,-1 0 0 0 0,1 1 0 0 0,0-1 0 0 0,-1 0 0 0 0,1 0-1 0 0,-1 0 1 0 0,1 0 0 0 0,0 0 0 0 0,-1 0 0 0 0,1 0 0 0 0,0 0-1 0 0,-1 0 1 0 0,1 0 0 0 0,-1 0 0 0 0,1 0 0 0 0,0 0 0 0 0,-1 0 32 0 0,5 1 225 0 0,0 0 1 0 0,0-1 0 0 0,1 1-1 0 0,-1-1 1 0 0,0 0 0 0 0,0 0 0 0 0,0-1-1 0 0,0 1 1 0 0,1-1 0 0 0,-1 0 0 0 0,0 0-1 0 0,0 0 1 0 0,0-1 0 0 0,-1 1 0 0 0,1-1-1 0 0,0 0 1 0 0,0 0 0 0 0,-1 0 0 0 0,1 0-1 0 0,-1-1 1 0 0,0 0 0 0 0,0 1 0 0 0,0-1-1 0 0,0 0 1 0 0,0-1 0 0 0,-1 1-1 0 0,1 0 1 0 0,-1-1 0 0 0,0 1 0 0 0,1-4-226 0 0,14-14 179 0 0,-2-2 0 0 0,-1 1 0 0 0,0-2-1 0 0,-2 0 1 0 0,0-1 0 0 0,-2 0 0 0 0,-1 0 0 0 0,-1-1 0 0 0,-1 0 0 0 0,-1 0 0 0 0,1-18-179 0 0,8-141-496 0 0,-14 142-1343 0 0,40 212 737 0 0,20 122 457 0 0,23 148-6239 0 0,-44-227 4458 0 0,-28-141 2991 0 0,-4 1 1 0 0,-2 0-1 0 0,-4 47-565 0 0,-2-105 399 0 0,-1 0-1 0 0,0 1 1 0 0,-1-1-1 0 0,-1 0 1 0 0,0 0-1 0 0,0-1 1 0 0,-2 1-1 0 0,0-1 0 0 0,0 0 1 0 0,-1 0-1 0 0,-1 0 1 0 0,0-1-1 0 0,-1 0 1 0 0,0 0-1 0 0,-1-1 1 0 0,0 0-1 0 0,-1-1 1 0 0,0 0-1 0 0,-11 9-398 0 0,19-18 120 0 0,1 1-1 0 0,-1 0 1 0 0,0-1-1 0 0,0 1 0 0 0,0-1 1 0 0,0 0-1 0 0,-1 0 1 0 0,1 0-1 0 0,0 0 1 0 0,0 0-1 0 0,-1 0 1 0 0,1-1-1 0 0,0 1 0 0 0,-1-1 1 0 0,1 0-1 0 0,-1 1 1 0 0,1-1-1 0 0,-1 0 1 0 0,1 0-1 0 0,0-1 1 0 0,-1 1-1 0 0,1-1 1 0 0,-1 1-1 0 0,1-1 0 0 0,0 1 1 0 0,-1-1-1 0 0,1 0 1 0 0,0 0-1 0 0,0 0 1 0 0,0-1-1 0 0,0 1 1 0 0,0 0-1 0 0,0-1 0 0 0,0 0 1 0 0,0 1-1 0 0,0-1 1 0 0,1 0-1 0 0,-1 0 1 0 0,1 0-1 0 0,-1 0 1 0 0,1 0-1 0 0,0 0 1 0 0,0 0-1 0 0,-1-2-119 0 0,-1-12 136 0 0,0-1 0 0 0,1 1 0 0 0,1 0 0 0 0,0-1 0 0 0,2 1-1 0 0,0-1 1 0 0,0 1 0 0 0,2-1 0 0 0,0 1 0 0 0,1 0 0 0 0,5-13-136 0 0,13-38-320 0 0,3 1 1 0 0,2 1-1 0 0,4 1 0 0 0,2 2 1 0 0,3 1-1 0 0,3 2 320 0 0,11-9-3466 0 0,-16 27-4198 0 0,-17 24-2593 0 0</inkml:trace>
  <inkml:trace contextRef="#ctx0" brushRef="#br0" timeOffset="20745.809">16102 1153 0 0 0,'0'0'902'0'0,"0"0"392"0"0,0 0 171 0 0,0 0 2 0 0,0 0-16 0 0,0 0-32 0 0,0 0-47 0 0,0 0-138 0 0,0 0-206 0 0,26-8-172 0 0,85-27-147 0 0,-17-15 1035 0 0,-70 32-1410 0 0,-2-1 0 0 0,0 0 1 0 0,-1-2-1 0 0,-1-1 0 0 0,-1 0 1 0 0,1-4-335 0 0,46-95 514 0 0,-64 114-544 0 0,1 0 0 0 0,-1-1 0 0 0,0 1 0 0 0,0-1 0 0 0,-1 0 0 0 0,0 0 0 0 0,0 1 0 0 0,-1-1 0 0 0,0 0 0 0 0,-1 0 0 0 0,0 0 0 0 0,0 0 0 0 0,0 1 1 0 0,-1-1-1 0 0,0 1 0 0 0,-1-1 0 0 0,0-1 30 0 0,-2 6-214 0 0,1 0 0 0 0,0 1 1 0 0,-1 0-1 0 0,0 0 0 0 0,1 0 1 0 0,-1 0-1 0 0,0 1 0 0 0,0 0 1 0 0,0 0-1 0 0,0 0 0 0 0,0 0 1 0 0,0 1-1 0 0,0 0 0 0 0,0 0 0 0 0,0 0 1 0 0,0 1-1 0 0,0 0 0 0 0,0 0 1 0 0,0 0-1 0 0,0 0 0 0 0,1 1 1 0 0,-1 0-1 0 0,0 0 0 0 0,1 0 1 0 0,-1 1-1 0 0,1-1 0 0 0,-3 3 214 0 0,4-3-55 0 0,-1-1-1 0 0,0 1 1 0 0,1 0-1 0 0,-1 0 0 0 0,1 1 1 0 0,0-1-1 0 0,-1 1 0 0 0,1-1 1 0 0,1 1-1 0 0,-1 0 1 0 0,0 0-1 0 0,1 0 0 0 0,-1 1 1 0 0,1-1-1 0 0,0 1 1 0 0,0-1-1 0 0,0 1 0 0 0,1 0 1 0 0,-1-1-1 0 0,1 1 0 0 0,0 0 1 0 0,0 0-1 0 0,0 0 1 0 0,1 0-1 0 0,-1 0 0 0 0,1 0 1 0 0,0 1 55 0 0,3-2 41 0 0,0-1 0 0 0,0 0 1 0 0,0 0-1 0 0,0 0 0 0 0,1 0 1 0 0,-1 0-1 0 0,1 0 0 0 0,-1-1 1 0 0,1 0-1 0 0,-1 0 0 0 0,1 0 0 0 0,0 0 1 0 0,0 0-1 0 0,-1-1 0 0 0,1 0 1 0 0,0 1-1 0 0,0-2 0 0 0,0 1 1 0 0,-1 0-1 0 0,3-1-41 0 0,-6 1 3 0 0,30-1 401 0 0,-1-1-1 0 0,1-2 0 0 0,-1 0 1 0 0,0-2-1 0 0,0-2 0 0 0,-1 0 1 0 0,1-2-404 0 0,54-6 677 0 0,-81 64 1263 0 0,-18-13-1393 0 0,9-23-492 0 0,1 0 0 0 0,1 1 0 0 0,0-1-1 0 0,0 1 1 0 0,1 0 0 0 0,1 1 0 0 0,0-1 0 0 0,1 1-1 0 0,0-1 1 0 0,1 1 0 0 0,1 0 0 0 0,0 1-55 0 0,3-7-5 0 0,0-1 0 0 0,0 1 0 0 0,1-1 0 0 0,0 0 0 0 0,0 0 0 0 0,1 0 0 0 0,-1-1 0 0 0,2 1 0 0 0,-1-1 0 0 0,1-1 0 0 0,0 1 0 0 0,0-1 1 0 0,0 0-1 0 0,1 0 0 0 0,0 0 0 0 0,0-1 0 0 0,0 0 0 0 0,0-1 0 0 0,1 0 0 0 0,3 1 5 0 0,0-1 35 0 0,1 0 0 0 0,-1-1 0 0 0,1-1 0 0 0,0 0 0 0 0,0 0-1 0 0,-1-1 1 0 0,1-1 0 0 0,0 0 0 0 0,0-1 0 0 0,-1 0 0 0 0,1 0 0 0 0,-1-2 0 0 0,1 1 0 0 0,-1-1 0 0 0,0-1 0 0 0,-1 0 0 0 0,1 0-1 0 0,-1-1 1 0 0,0-1 0 0 0,-1 0 0 0 0,1 0 0 0 0,-1-1 0 0 0,-1 0 0 0 0,1 0 0 0 0,-1-1 0 0 0,-1 0 0 0 0,0 0 0 0 0,1-2-35 0 0,-4 5-22 0 0,0 0 1 0 0,0 0 0 0 0,0-1 0 0 0,-1 1 0 0 0,0-1-1 0 0,0 1 1 0 0,-1-1 0 0 0,0 0 0 0 0,0 0 0 0 0,0 0-1 0 0,-1 0 1 0 0,0 0 0 0 0,-1-1 0 0 0,0 1 0 0 0,0 0-1 0 0,0 0 1 0 0,-1 0 0 0 0,0-4 21 0 0,-1 8-98 0 0,0 1 0 0 0,0-1 0 0 0,0 1 0 0 0,-1 0-1 0 0,1 0 1 0 0,-1 0 0 0 0,1 0 0 0 0,-1 0 0 0 0,0 0 0 0 0,0 1 0 0 0,1-1-1 0 0,-1 1 1 0 0,0 0 0 0 0,0 0 0 0 0,-1 0 0 0 0,1 0 0 0 0,0 0 0 0 0,0 1-1 0 0,0 0 1 0 0,0-1 0 0 0,-1 1 0 0 0,1 0 0 0 0,0 0 0 0 0,0 1 0 0 0,0-1 0 0 0,-1 1-1 0 0,1 0 1 0 0,0 0 0 0 0,0 0 0 0 0,0 0 0 0 0,0 0 0 0 0,0 0 0 0 0,0 1-1 0 0,0 0 99 0 0,-5 3-10 0 0,0 1 1 0 0,0 0-1 0 0,0 1 0 0 0,1-1 0 0 0,0 1 0 0 0,0 1 0 0 0,0 0 0 0 0,1 0 0 0 0,0 0 0 0 0,1 0 0 0 0,0 1 1 0 0,0 0-1 0 0,1 0 0 0 0,0 0 0 0 0,1 1 0 0 0,0-1 0 0 0,0 1 0 0 0,1 0 0 0 0,0 0 0 0 0,1 0 0 0 0,0 0 10 0 0,1-5 41 0 0,0 1-1 0 0,0-1 0 0 0,1 1 1 0 0,-1-1-1 0 0,1 0 1 0 0,0 1-1 0 0,1-1 0 0 0,-1 0 1 0 0,1 0-1 0 0,0 0 0 0 0,0 0 1 0 0,1 0-1 0 0,0 0 0 0 0,0-1 1 0 0,0 1-1 0 0,0-1 1 0 0,0 0-1 0 0,1 0 0 0 0,0 0 1 0 0,0 0-1 0 0,0-1 0 0 0,0 1 1 0 0,1-1-1 0 0,-1 0 1 0 0,1 0-1 0 0,3 1-40 0 0,9 3 226 0 0,1 0-1 0 0,1-1 1 0 0,-1-1 0 0 0,1-1 0 0 0,0 0-1 0 0,0-2 1 0 0,0 0 0 0 0,0-1 0 0 0,0-1-1 0 0,0 0 1 0 0,1-2 0 0 0,-1 0 0 0 0,0-1-1 0 0,-1-1 1 0 0,1-1 0 0 0,-1-1 0 0 0,0 0-1 0 0,0-1 1 0 0,0-1 0 0 0,-1-1 0 0 0,0 0 0 0 0,-1-1-1 0 0,0-1 1 0 0,-1-1 0 0 0,7-6-226 0 0,1-8 84 0 0,-2-1 0 0 0,0-1 0 0 0,-2-1 0 0 0,-1-1 1 0 0,-1-1-1 0 0,-2 0 0 0 0,-1-1 0 0 0,-2 0 0 0 0,-1-1 0 0 0,0-3-84 0 0,3-10-42 0 0,-1-2-1 0 0,-2 0 1 0 0,-3 0-1 0 0,-1-1 1 0 0,-3 0 0 0 0,-2-4 42 0 0,-1 49-21 0 0,-1 1 0 0 0,0 0 0 0 0,0-1 0 0 0,0 1 0 0 0,0 0 0 0 0,-1-1 0 0 0,1 1 0 0 0,-1 0 0 0 0,0-1 0 0 0,0 1 0 0 0,0 0 0 0 0,-1 0 0 0 0,1 0 0 0 0,-1 0 0 0 0,1 0 0 0 0,-1 0 0 0 0,0 1 0 0 0,0-1 0 0 0,0 0 0 0 0,0 1 0 0 0,-1 0 0 0 0,1-1 0 0 0,-1 1 0 0 0,0 0 1 0 0,1 0-1 0 0,-1 0 0 0 0,0 1 0 0 0,0-1 0 0 0,0 1 0 0 0,0-1 0 0 0,0 1 0 0 0,-3 0 21 0 0,1 1-84 0 0,0 0 0 0 0,0 1 0 0 0,0 0 0 0 0,0 0 0 0 0,0 0 0 0 0,0 0 1 0 0,1 1-1 0 0,-1 0 0 0 0,0 0 0 0 0,1 0 0 0 0,-1 1 0 0 0,1-1 0 0 0,0 1 0 0 0,-1 0 0 0 0,2 0 0 0 0,-1 1 1 0 0,0-1-1 0 0,1 1 0 0 0,-1 0 0 0 0,1 0 0 0 0,-1 1 84 0 0,-9 15 23 0 0,0 1-1 0 0,1 1 1 0 0,1 0-1 0 0,2 1 1 0 0,0 0-1 0 0,1 0 1 0 0,1 1-1 0 0,1 0 1 0 0,2 0-1 0 0,0 1 1 0 0,2-1-1 0 0,0 1 1 0 0,2 0-1 0 0,0-1 1 0 0,2 1-1 0 0,1 3-22 0 0,3 25 36 0 0,2-1 0 0 0,2 1 0 0 0,2-1 0 0 0,10 21-36 0 0,-22-68 3 0 0,1 1 0 0 0,0-1-1 0 0,0 1 1 0 0,1-1 0 0 0,-1 0 0 0 0,1 1-1 0 0,0-1 1 0 0,0 0 0 0 0,1 0 0 0 0,0 0 0 0 0,0-1-1 0 0,0 1 1 0 0,0-1 0 0 0,1 1 0 0 0,-1-1-1 0 0,1 0 1 0 0,0 0 0 0 0,1-1 0 0 0,-1 1-1 0 0,1-1 1 0 0,-1 0 0 0 0,1 0 0 0 0,0-1-1 0 0,0 1 1 0 0,0-1 0 0 0,0 0 0 0 0,1 0-1 0 0,-1-1 1 0 0,3 1-3 0 0,26-20-1900 0 0,-23-7-7792 0 0,-10 20 1744 0 0</inkml:trace>
  <inkml:trace contextRef="#ctx0" brushRef="#br0" timeOffset="21493.014">17996 803 10018 0 0,'0'0'876'0'0,"0"0"-50"0"0,0 0 118 0 0,0 0 100 0 0,0 0-53 0 0,0 0-104 0 0,0 0-140 0 0,0 0-134 0 0,0 0-118 0 0,0 0-150 0 0,0 0-143 0 0,-31 21-95 0 0,-95 65-45 0 0,85-46-19 0 0,40-32-31 0 0,-6 54-95 0 0,9-60 113 0 0,0 0 1 0 0,0 0-1 0 0,0-1 0 0 0,0 1 0 0 0,0 0 0 0 0,0-1 1 0 0,1 0-1 0 0,-1 1 0 0 0,0-1 0 0 0,1 0 1 0 0,-1 0-1 0 0,1-1 0 0 0,-1 1 0 0 0,1 0 0 0 0,0-1 1 0 0,-1 0-1 0 0,1 1 0 0 0,0-1 0 0 0,-1 0 0 0 0,1 0 1 0 0,-1-1-1 0 0,1 1 0 0 0,0 0 0 0 0,-1-1 1 0 0,1 0-1 0 0,0 0-30 0 0,11-3 103 0 0,-1-1 1 0 0,1-1-1 0 0,-1 0 1 0 0,-1-1-1 0 0,1 0 1 0 0,-1-1-1 0 0,-1-1 1 0 0,10-7-104 0 0,10-8 29 0 0,34-11-753 0 0,-58 68 143 0 0,-6-7 592 0 0,-2-18-8 0 0,1 1 1 0 0,0-1-1 0 0,0 0 1 0 0,0 1 0 0 0,1-1-1 0 0,1 0 1 0 0,-1 0 0 0 0,1 0-1 0 0,1 0 1 0 0,0 0-1 0 0,0 0 1 0 0,0 0 0 0 0,1-1-1 0 0,0 1 1 0 0,0-1-1 0 0,1 0 1 0 0,0-1 0 0 0,3 4-4 0 0,-5-7 22 0 0,0-1 0 0 0,0 1 1 0 0,1-1-1 0 0,-1 0 0 0 0,1 0 1 0 0,-1 0-1 0 0,1 0 0 0 0,0 0 1 0 0,-1-1-1 0 0,1 0 0 0 0,0 0 1 0 0,0 0-1 0 0,0 0 0 0 0,0-1 1 0 0,0 1-1 0 0,0-1 0 0 0,0 0 1 0 0,0 0-1 0 0,0-1 0 0 0,0 1 1 0 0,0-1-1 0 0,0 0 0 0 0,0 0 1 0 0,0 0-1 0 0,0-1 0 0 0,0 1 1 0 0,-1-1-1 0 0,3-1-22 0 0,23-21 195 0 0,-1 0-1 0 0,-1-2 1 0 0,-1-2 0 0 0,-1 0 0 0 0,-1-1-1 0 0,11-21-194 0 0,-18 27 32 0 0,7-13-278 0 0,-2 0 1 0 0,-2-2-1 0 0,-1 0 0 0 0,-2-1 0 0 0,-1-1 0 0 0,-3-1 0 0 0,-1 0 0 0 0,-2 0 0 0 0,-1-1 0 0 0,-3 0 0 0 0,-2-1 0 0 0,-1 0 0 0 0,-2 1 0 0 0,-2-1 1 0 0,-4-24 245 0 0,4 55 118 0 0,0 0 0 0 0,-1 0 1 0 0,0 0-1 0 0,-1 0 0 0 0,-1 0 1 0 0,1 1-1 0 0,-2-1 0 0 0,0 1 1 0 0,0 0-1 0 0,-1 0 1 0 0,0 1-1 0 0,-1 0 0 0 0,0 0 1 0 0,0 0-1 0 0,-1 1 0 0 0,-5-4-118 0 0,12 12 38 0 0,0 0-1 0 0,0 0 0 0 0,0 0 1 0 0,0 1-1 0 0,0-1 0 0 0,0 0 0 0 0,-1 1 1 0 0,1-1-1 0 0,0 0 0 0 0,0 1 1 0 0,0 0-1 0 0,-1-1 0 0 0,1 1 1 0 0,0 0-1 0 0,-1-1 0 0 0,1 1 1 0 0,0 0-1 0 0,-1 0 0 0 0,1 0 1 0 0,0 0-1 0 0,-1 0 0 0 0,1 1 1 0 0,0-1-1 0 0,0 0 0 0 0,-1 1 0 0 0,1-1 1 0 0,0 0-1 0 0,0 1 0 0 0,-1 0 1 0 0,1-1-1 0 0,0 1 0 0 0,0 0 1 0 0,0-1-1 0 0,0 1 0 0 0,0 0 1 0 0,0 0-1 0 0,0 0 0 0 0,0 0 1 0 0,0 0-1 0 0,1 0 0 0 0,-1 0 0 0 0,0 0 1 0 0,1 1-1 0 0,-1-1 0 0 0,0 0 1 0 0,1 1-38 0 0,-16 67-27 0 0,15-58 118 0 0,-4 44 70 0 0,2 1 0 0 0,3 0 0 0 0,2-1 0 0 0,4 13-161 0 0,50 268 667 0 0,-9-43-183 0 0,-34-245-1068 0 0,-13-49-6081 0 0,-2-8-4125 0 0,-1 8 6680 0 0</inkml:trace>
  <inkml:trace contextRef="#ctx0" brushRef="#br0" timeOffset="21755.144">18274 740 7610 0 0,'0'0'3219'0'0,"0"0"-2132"0"0,0 0-471 0 0,0 0 283 0 0,0 0 276 0 0,0 0 73 0 0,0 0-100 0 0,0 0-141 0 0,0 0-115 0 0,0 0-94 0 0,0 0-102 0 0,0 0-97 0 0,0 0-72 0 0,32 3-59 0 0,98 7-16 0 0,142-8 1245 0 0,-165-2-2396 0 0,-84 0-5112 0 0,0 0-5722 0 0,-23 0 5438 0 0</inkml:trace>
  <inkml:trace contextRef="#ctx0" brushRef="#br0" timeOffset="21939.489">18926 851 4153 0 0,'0'0'3521'0'0,"0"0"-2017"0"0,0 0-120 0 0,0 0-39 0 0,0 0-225 0 0,0 0-280 0 0,0 0-264 0 0,0 0-272 0 0,0 0-176 0 0,0 0-96 0 0,0 0-136 0 0,0 0-288 0 0,0 0-392 0 0,47 191-832 0 0,-43-187-1185 0 0,0 0-1232 0 0,1-1-1144 0 0</inkml:trace>
  <inkml:trace contextRef="#ctx0" brushRef="#br0" timeOffset="22088.91">18970 589 9042 0 0,'0'0'4785'0'0,"0"0"-3481"0"0,0 0-280 0 0,0 0-327 0 0,0 0-225 0 0,0 0-240 0 0,0 0-240 0 0,0 0-344 0 0,0 0-312 0 0,0 0-177 0 0,0 0-247 0 0,0 0-488 0 0,0 0-865 0 0,0 0-1200 0 0,15-25-383 0 0,-8 32 1103 0 0</inkml:trace>
  <inkml:trace contextRef="#ctx0" brushRef="#br0" timeOffset="22375.006">19204 825 2024 0 0,'0'0'2032'0'0,"0"0"-173"0"0,0 0-84 0 0,0 0-123 0 0,0 0-270 0 0,0 0-289 0 0,0 0-293 0 0,0 0-268 0 0,0 0-158 0 0,0 0-127 0 0,-4 34-54 0 0,-10 103 32 0 0,21-85 478 0 0,-5-50-544 0 0,0 0-1 0 0,1 0 1 0 0,-1-1 0 0 0,0 1-1 0 0,1-1 1 0 0,-1 1-1 0 0,1-1 1 0 0,-1 0 0 0 0,1 0-1 0 0,-1 0 1 0 0,1-1 0 0 0,0 1-1 0 0,0 0 1 0 0,-1-1-1 0 0,1 0 1 0 0,0 0 0 0 0,0 0-1 0 0,-1 0 1 0 0,1 0-1 0 0,0 0 1 0 0,0-1 0 0 0,-1 1-1 0 0,1-1 1 0 0,0 0 0 0 0,-1 0-1 0 0,1 0 1 0 0,0 0-1 0 0,-1 0 1 0 0,1-1 0 0 0,-1 1-1 0 0,0-1 1 0 0,0 0-1 0 0,2 0-158 0 0,64-69 1925 0 0,-63 63-1814 0 0,2 1-54 0 0,-1 0 0 0 0,0-1 0 0 0,0 0 0 0 0,-1 0 0 0 0,0 0 0 0 0,-1 0 0 0 0,0-1 0 0 0,0 0 0 0 0,-1 0 0 0 0,0 0 0 0 0,0 0 0 0 0,-1-1 0 0 0,0 1 0 0 0,-1-1 0 0 0,0 1 0 0 0,0-1 0 0 0,-1 1 0 0 0,-1-1 0 0 0,0-7-57 0 0,-1 14-71 0 0,0 0 1 0 0,0 0 0 0 0,-1 0 0 0 0,1 0 0 0 0,0 1 0 0 0,-1-1 0 0 0,0 0-1 0 0,0 1 1 0 0,0 0 0 0 0,0 0 0 0 0,0 0 0 0 0,0 0 0 0 0,0 0 0 0 0,-1 1-1 0 0,1-1 1 0 0,0 1 0 0 0,-1 0 0 0 0,0 0 0 0 0,1 0 0 0 0,-1 1-1 0 0,1-1 1 0 0,-1 1 0 0 0,0 0 0 0 0,1 0 0 0 0,-1 0 0 0 0,0 1 0 0 0,0-1 70 0 0,-58 25-7196 0 0,39 3-1754 0 0,18-20 3746 0 0</inkml:trace>
  <inkml:trace contextRef="#ctx0" brushRef="#br0" timeOffset="22706.132">19544 1024 6233 0 0,'0'0'2969'0'0,"0"0"-452"0"0,0 0-288 0 0,0 0-259 0 0,0 0-375 0 0,0 0-349 0 0,0 0-275 0 0,0 0-222 0 0,0 0-208 0 0,0 0-155 0 0,19-34-135 0 0,60-103-98 0 0,-38 69 430 0 0,-40 67-565 0 0,-1 1-90 0 0,0 27-457 0 0,-2-22 524 0 0,1 1-1 0 0,0-1 1 0 0,0 1 0 0 0,0-1-1 0 0,1 1 1 0 0,0-1 0 0 0,0 1 0 0 0,0-1-1 0 0,1 1 1 0 0,0-1 0 0 0,0 1-1 0 0,0-1 1 0 0,1 0 0 0 0,0 1 0 0 0,0-1-1 0 0,0 0 1 0 0,0 0 0 0 0,1 0-1 0 0,0 0 1 0 0,0-1 0 0 0,0 1-1 0 0,1-1 1 0 0,-1 0 0 0 0,1 0 0 0 0,0 0-1 0 0,0 0 1 0 0,1-1 0 0 0,-1 0-1 0 0,1 0 1 0 0,0 0 0 0 0,-1 0 0 0 0,1-1-1 0 0,2 1 6 0 0,2-3 76 0 0,-1 0 0 0 0,1-1 0 0 0,-1 0 0 0 0,1-1 0 0 0,-1 0 0 0 0,0 0 0 0 0,0 0 0 0 0,0-1 0 0 0,0-1 0 0 0,0 1 0 0 0,0-1 0 0 0,-1-1 0 0 0,0 1 0 0 0,0-1 0 0 0,0-1 0 0 0,0 1 0 0 0,-1-1 0 0 0,0 0 0 0 0,0-1 0 0 0,-1 1 0 0 0,0-1 0 0 0,0 0 0 0 0,0 0 0 0 0,-1-1 0 0 0,0 1 0 0 0,-1-1-76 0 0,24-26-1270 0 0,0-2-2319 0 0,-11 14-4174 0 0,-8 13-3226 0 0</inkml:trace>
  <inkml:trace contextRef="#ctx0" brushRef="#br0" timeOffset="23453.398">20404 604 688 0 0,'0'0'2022'0'0,"0"0"-235"0"0,0 0-48 0 0,0 0 31 0 0,0 0-69 0 0,0 0-178 0 0,0 0-250 0 0,0 0-260 0 0,0 0-238 0 0,0 0-233 0 0,0 0-196 0 0,0 0-106 0 0,0 0-46 0 0,-24 9 0 0 0,-73 27 18 0 0,95-36-195 0 0,1 0 0 0 0,-1 0 0 0 0,1 0-1 0 0,-1 0 1 0 0,0 0 0 0 0,1 1-1 0 0,-1-1 1 0 0,1 0 0 0 0,-1 1-1 0 0,1-1 1 0 0,-1 1 0 0 0,1 0-1 0 0,0 0 1 0 0,-1-1 0 0 0,1 1 0 0 0,0 0-1 0 0,-1 0 1 0 0,1 0 0 0 0,0 0-1 0 0,0 1 1 0 0,0-1 0 0 0,0 0-1 0 0,0 0 1 0 0,0 1 0 0 0,0-1 0 0 0,0 0-1 0 0,1 1 1 0 0,-1-1 0 0 0,0 1-1 0 0,1-1 1 0 0,-1 1 0 0 0,1-1-1 0 0,0 1 1 0 0,0-1 0 0 0,-1 1 0 0 0,1 0-1 0 0,0 0-16 0 0,1 5 99 0 0,1-4-74 0 0,1 0 1 0 0,-1 0-1 0 0,1-1 1 0 0,0 1-1 0 0,0-1 1 0 0,0 0-1 0 0,0 0 1 0 0,0 0 0 0 0,0 0-1 0 0,1 0 1 0 0,-1 0-1 0 0,1-1 1 0 0,-1 0-1 0 0,1 0 1 0 0,-1 0 0 0 0,1 0-1 0 0,0 0 1 0 0,2-1-26 0 0,-1 2 50 0 0,41 8 238 0 0,-37-9-221 0 0,0 0 0 0 0,0 1-1 0 0,0 0 1 0 0,0 0 0 0 0,0 1 0 0 0,0 0 0 0 0,-1 1-1 0 0,1 0 1 0 0,-1 0 0 0 0,0 1 0 0 0,0 0 0 0 0,-1 1 0 0 0,6 4-67 0 0,-11-8 71 0 0,0 0 1 0 0,-1 1 0 0 0,1-1-1 0 0,-1 0 1 0 0,0 0-1 0 0,1 1 1 0 0,-1-1 0 0 0,0 1-1 0 0,-1-1 1 0 0,1 1 0 0 0,0 0-1 0 0,-1-1 1 0 0,1 1 0 0 0,-1-1-1 0 0,0 1 1 0 0,0 0 0 0 0,0 0-1 0 0,0-1 1 0 0,0 1-1 0 0,-1 0 1 0 0,1-1 0 0 0,-1 1-1 0 0,1-1 1 0 0,-1 1 0 0 0,0-1-1 0 0,0 1 1 0 0,-1-1 0 0 0,1 1-1 0 0,0-1 1 0 0,-1 0 0 0 0,1 0-1 0 0,-1 0 1 0 0,-1 2-72 0 0,-71 56 886 0 0,60-53-833 0 0,5-1-41 0 0,0-1 1 0 0,-1 0-1 0 0,0 0 0 0 0,0-1 0 0 0,0 0 1 0 0,-1-1-1 0 0,1-1 0 0 0,-1 1 0 0 0,0-2 1 0 0,-8 1-13 0 0,13-2-147 0 0,-29-6-1258 0 0,26-18-6067 0 0,9 4-2216 0 0,0 15 6571 0 0</inkml:trace>
  <inkml:trace contextRef="#ctx0" brushRef="#br0" timeOffset="23989.838">20697 284 8562 0 0,'0'0'1774'0'0,"0"0"-456"0"0,0 0-193 0 0,0 0 66 0 0,0 0-4 0 0,0 0-102 0 0,0 0-77 0 0,0 0-86 0 0,0 0-61 0 0,0 0-76 0 0,0 0-145 0 0,0 0-150 0 0,0 0-100 0 0,2 26-67 0 0,9 82-49 0 0,-15 38 475 0 0,-2-99-635 0 0,-43 266 209 0 0,49-251-323 0 0,0-61-19 0 0,19-5 154 0 0,60-66 444 0 0,-31 30-517 0 0,89-59 17 0 0,-95 87-84 0 0,-29 54 282 0 0,-16 144-41 0 0,3-185-539 0 0,0-1-122 0 0,0 0-186 0 0,0 0-296 0 0,19-19-8949 0 0,-12 9 4250 0 0,0 2-1151 0 0</inkml:trace>
  <inkml:trace contextRef="#ctx0" brushRef="#br0" timeOffset="24220.694">21256 726 6841 0 0,'0'0'1945'0'0,"0"0"-617"0"0,0 0-48 0 0,0 0 17 0 0,0 0-289 0 0,0 0-336 0 0,0 0-328 0 0,0 0-216 0 0,0 0-104 0 0,0 0-88 0 0,0 0-128 0 0,0 0-224 0 0,0 0-360 0 0,0 0-656 0 0,-94 162-929 0 0,91-159-1224 0 0,3-3-496 0 0,0 4 2121 0 0</inkml:trace>
  <inkml:trace contextRef="#ctx0" brushRef="#br0" timeOffset="24375.25">21188 530 8522 0 0,'0'0'2184'0'0,"0"0"-215"0"0,0 0-233 0 0,0 0-344 0 0,0 0-487 0 0,0 0-313 0 0,0 0-216 0 0,0 0-160 0 0,0 0-152 0 0,0 0-128 0 0,0 0-264 0 0,0 0-216 0 0,0 0-273 0 0,0 0-591 0 0,-15-121-920 0 0,25 128-1577 0 0,-5 1-1784 0 0,-1-5 2816 0 0</inkml:trace>
  <inkml:trace contextRef="#ctx0" brushRef="#br0" timeOffset="24756.147">21416 759 3185 0 0,'0'0'2984'0'0,"0"0"-531"0"0,0 0-359 0 0,0 0-237 0 0,0 0-346 0 0,3 31-394 0 0,5 99-316 0 0,-4 63 1169 0 0,-4-185-1854 0 0,0-1 1 0 0,-1 1-1 0 0,0 0 0 0 0,0 0 1 0 0,-1-1-1 0 0,1 1 0 0 0,-2-1 1 0 0,1 1-1 0 0,-1-1 0 0 0,0 0 1 0 0,-1 0-1 0 0,0 0 0 0 0,0 0 1 0 0,0-1-1 0 0,-1 1 1 0 0,0 0-117 0 0,4-7 39 0 0,0 1 1 0 0,1 0 0 0 0,-1-1 0 0 0,0 1 0 0 0,1-1 0 0 0,-1 1-1 0 0,0-1 1 0 0,0 1 0 0 0,1-1 0 0 0,-1 1 0 0 0,0-1 0 0 0,0 0-1 0 0,0 1 1 0 0,1-1 0 0 0,-1 0 0 0 0,0 0 0 0 0,0 0-1 0 0,0 0 1 0 0,0 0 0 0 0,0 0 0 0 0,0 0 0 0 0,0 0 0 0 0,1 0-1 0 0,-1 0 1 0 0,0 0 0 0 0,0 0 0 0 0,0-1 0 0 0,0 1 0 0 0,1 0-1 0 0,-1-1 1 0 0,0 1 0 0 0,0-1 0 0 0,0 1 0 0 0,1 0 0 0 0,-1-1-1 0 0,0 0 1 0 0,1 1 0 0 0,-1-1 0 0 0,0 1 0 0 0,1-1 0 0 0,-1 0-1 0 0,1 0 1 0 0,-1 1 0 0 0,1-1 0 0 0,-1 0 0 0 0,1 0 0 0 0,0 1-1 0 0,-1-1 1 0 0,1 0 0 0 0,0 0 0 0 0,0 0 0 0 0,0 0 0 0 0,-1 0-1 0 0,1 0 1 0 0,0 0-40 0 0,-5-53 629 0 0,5 51-618 0 0,3-19 33 0 0,0-1 1 0 0,2 1-1 0 0,0-1 1 0 0,2 1-1 0 0,0 1 1 0 0,1-1-1 0 0,2 1 1 0 0,0 1 0 0 0,2-2-45 0 0,0-3 17 0 0,-3 3-35 0 0,1 0 0 0 0,0 1-1 0 0,2-1 1 0 0,1 2-1 0 0,0 0 1 0 0,2 1 0 0 0,0 0-1 0 0,1 1 1 0 0,1 1 0 0 0,1 0-1 0 0,0 2 1 0 0,1 0-1 0 0,0 1 1 0 0,2 0 0 0 0,-1 2-1 0 0,1 1 1 0 0,1 0 0 0 0,12-3 18 0 0,-30 13 13 0 0,0-1 0 0 0,-1 1 1 0 0,1 0-1 0 0,0 0 1 0 0,-1 1-1 0 0,1-1 1 0 0,0 1-1 0 0,0-1 1 0 0,0 1-1 0 0,0 1 0 0 0,-1-1 1 0 0,1 0-1 0 0,0 1 1 0 0,0 0-1 0 0,-1 0 1 0 0,1 0-1 0 0,0 0 1 0 0,-1 1-1 0 0,1-1 0 0 0,-1 1 1 0 0,0 0-1 0 0,1 0 1 0 0,-1 0-1 0 0,0 1 1 0 0,0-1-1 0 0,0 1 1 0 0,-1-1-1 0 0,1 1 0 0 0,-1 0 1 0 0,1 0-1 0 0,-1 0 1 0 0,0 0-1 0 0,0 1 1 0 0,0-1-1 0 0,-1 1 1 0 0,1-1-14 0 0,2 10 69 0 0,-1 1 0 0 0,0-1 0 0 0,-1 0 0 0 0,0 1 1 0 0,-1-1-1 0 0,0 1 0 0 0,-1 0 0 0 0,-1-1 0 0 0,-1 1-69 0 0,1-7 40 0 0,-1 0 0 0 0,0 0-1 0 0,0 0 1 0 0,-1-1 0 0 0,0 1 0 0 0,0-1-1 0 0,0 0 1 0 0,-1 1 0 0 0,0-2-1 0 0,0 1 1 0 0,-1 0 0 0 0,1-1-1 0 0,-1 0 1 0 0,0 0 0 0 0,-1 0-1 0 0,1-1 1 0 0,-1 0 0 0 0,0 0 0 0 0,0 0-1 0 0,0-1 1 0 0,-1 0 0 0 0,1 0-1 0 0,-1 0 1 0 0,1-1 0 0 0,-4 0-40 0 0,3 0-73 0 0,-1 0 0 0 0,0-1 0 0 0,0 0 0 0 0,0-1 0 0 0,0 1 0 0 0,0-1 0 0 0,1-1 0 0 0,-1 0-1 0 0,0 0 1 0 0,0-1 0 0 0,0 1 0 0 0,1-2 0 0 0,-6-1 73 0 0,9 2-307 0 0,1 0-1 0 0,-1 0 0 0 0,1-1 0 0 0,0 1 0 0 0,0-1 1 0 0,0 1-1 0 0,0-1 0 0 0,0 0 0 0 0,1 0 1 0 0,-1 0-1 0 0,1-1 0 0 0,0 1 0 0 0,0-1 0 0 0,0 1 1 0 0,0-1-1 0 0,1 0 0 0 0,0 1 0 0 0,-1-4 308 0 0,-4-32-10529 0 0,5 27 2697 0 0</inkml:trace>
  <inkml:trace contextRef="#ctx0" brushRef="#br0" timeOffset="34571.842">9208 2265 0 0 0,'0'0'996'0'0,"0"0"623"0"0,0 0 262 0 0,0 0-21 0 0,0 0-76 0 0,0 0-90 0 0,0 0-139 0 0,0 0-169 0 0,0 0-167 0 0,0 0-152 0 0,-12-11-127 0 0,-36-34-84 0 0,2 33 633 0 0,35 13-1180 0 0,-1 1-225 0 0,0 1 1 0 0,0 0-1 0 0,0 1 0 0 0,1 0 1 0 0,-1 1-1 0 0,1 0 1 0 0,0 1-1 0 0,0 0 0 0 0,1 1 1 0 0,0 0-1 0 0,0 0 1 0 0,0 1-1 0 0,1 1 1 0 0,1-1-1 0 0,-1 2 0 0 0,1-1 1 0 0,1 1-1 0 0,0 0 1 0 0,0 0-1 0 0,-5 12-84 0 0,5-7 9 0 0,1 1 0 0 0,0 0 0 0 0,2 0 0 0 0,-1 1 0 0 0,2-1 0 0 0,0 1 0 0 0,1 0 1 0 0,1 0-1 0 0,0 0 0 0 0,2 13-9 0 0,0-24 26 0 0,1-2 1 0 0,-1 1 0 0 0,1 0-1 0 0,0 0 1 0 0,0 0-1 0 0,0-1 1 0 0,1 1 0 0 0,-1-1-1 0 0,1 0 1 0 0,0 1-1 0 0,1-1 1 0 0,-1-1 0 0 0,1 1-1 0 0,-1 0 1 0 0,1-1-1 0 0,0 0 1 0 0,0 0 0 0 0,1 0-1 0 0,-1 0 1 0 0,1-1-1 0 0,-1 0 1 0 0,1 0 0 0 0,0 0-1 0 0,0 0 1 0 0,0-1-1 0 0,0 0 1 0 0,0 0 0 0 0,0 0-1 0 0,0 0 1 0 0,0-1 0 0 0,0 0-1 0 0,0 0 1 0 0,1-1-1 0 0,-1 1 1 0 0,0-1 0 0 0,0 0-1 0 0,0 0 1 0 0,0-1-1 0 0,0 1 1 0 0,-1-1 0 0 0,4-2-27 0 0,23-14 171 0 0,-1-2 0 0 0,-1-1 1 0 0,-1-1-1 0 0,-1-1 0 0 0,-2-2 0 0 0,0-1 1 0 0,-1 0-1 0 0,11-18-171 0 0,-16 22 75 0 0,96-120 512 0 0,-114 143-581 0 0,1 0-1 0 0,-1 0 1 0 0,0 0-1 0 0,0 1 1 0 0,0-1 0 0 0,0 0-1 0 0,0 0 1 0 0,0 1-1 0 0,0-1 1 0 0,0 0 0 0 0,0 1-1 0 0,0-1 1 0 0,-1 1-1 0 0,1-1 1 0 0,-1 1 0 0 0,1-1-1 0 0,-1 1 1 0 0,0-1-1 0 0,1 1 1 0 0,-1 0 0 0 0,0-1-1 0 0,0 1 1 0 0,0 0-1 0 0,0-1 1 0 0,0 1 0 0 0,-1-1-1 0 0,1 2-5 0 0,0-2 4 0 0,1 14-177 0 0,1 0 0 0 0,1 1 1 0 0,0-1-1 0 0,1 0 0 0 0,0-1 1 0 0,1 1-1 0 0,1-1 0 0 0,1 0 173 0 0,52 58-8692 0 0,-37-51-26 0 0,-12-16 3798 0 0</inkml:trace>
  <inkml:trace contextRef="#ctx0" brushRef="#br0" timeOffset="34931.316">9613 2703 2192 0 0,'0'0'2286'0'0,"0"0"-519"0"0,0 0-49 0 0,0 0 300 0 0,0 0 166 0 0,0 0-174 0 0,0 0-340 0 0,0 0-362 0 0,0 0-301 0 0,0 0-226 0 0,0 0-184 0 0,16-35-159 0 0,51-107-119 0 0,29-45 366 0 0,-81 164-714 0 0,-14 23-54 0 0,-1 0-54 0 0,0 0-79 0 0,0 15-357 0 0,0-8 576 0 0,-1-3 21 0 0,0 1 0 0 0,0 0 0 0 0,0 0 0 0 0,1-1 1 0 0,0 1-1 0 0,0 0 0 0 0,0 0 0 0 0,1-1 0 0 0,-1 1 0 0 0,1 0 0 0 0,0 0 0 0 0,1-1 0 0 0,-1 1 1 0 0,1-1-1 0 0,0 1 0 0 0,0-1 0 0 0,0 0 0 0 0,1 0 0 0 0,-1 0 0 0 0,1 0 0 0 0,0 0 0 0 0,0-1 1 0 0,1 1-1 0 0,-1-1 0 0 0,1 0 0 0 0,0 0 0 0 0,-1 0 0 0 0,1 0 0 0 0,0-1 0 0 0,1 1-24 0 0,2-4 173 0 0,0 1 1 0 0,0-1-1 0 0,-1-1 0 0 0,1 1 0 0 0,-1-1 0 0 0,1-1 0 0 0,-1 1 0 0 0,0-1 0 0 0,1 0 0 0 0,-1 0 0 0 0,-1-1 0 0 0,1 0 0 0 0,-1 0 0 0 0,1 0 0 0 0,-1-1 0 0 0,0 0 0 0 0,-1 0 0 0 0,1 0 0 0 0,-1 0 0 0 0,0-1 1 0 0,0 1-1 0 0,-1-1 0 0 0,1-1-173 0 0,24-26 134 0 0,32-50-344 0 0,-50 43-5386 0 0,-10 38 2526 0 0,0 2-1379 0 0,0 0-982 0 0,0 0-596 0 0</inkml:trace>
  <inkml:trace contextRef="#ctx0" brushRef="#br0" timeOffset="35510.27">10413 2276 1336 0 0,'0'0'2604'0'0,"0"0"16"0"0,0 0-146 0 0,0 0-324 0 0,0 0-434 0 0,0 0-426 0 0,0 0-250 0 0,0 0-141 0 0,0 0-114 0 0,0 0-113 0 0,0 0-138 0 0,0 0-119 0 0,0 0-83 0 0,-30 23-52 0 0,-93 74-12 0 0,45-15 345 0 0,74-78-636 0 0,1 0 1 0 0,1 1-1 0 0,-1 0 0 0 0,1-1 0 0 0,-1 1 0 0 0,1 0 0 0 0,0 0 0 0 0,1 0 1 0 0,0 1-1 0 0,-1-1 0 0 0,2 0 0 0 0,-1 1 0 0 0,1-1 0 0 0,-1 0 0 0 0,1 1 0 0 0,1-1 1 0 0,-1 1-1 0 0,1-1 0 0 0,0 0 0 0 0,0 0 0 0 0,1 2 23 0 0,1-5 33 0 0,0 0-1 0 0,0-1 1 0 0,0 1 0 0 0,1-1-1 0 0,-1 0 1 0 0,0 1 0 0 0,0-2-1 0 0,1 1 1 0 0,-1 0-1 0 0,1-1 1 0 0,-1 1 0 0 0,1-1-1 0 0,-1 0 1 0 0,1 0-1 0 0,-1 0 1 0 0,1-1 0 0 0,-1 1-1 0 0,1-1 1 0 0,-1 0 0 0 0,0 0-1 0 0,1 0 1 0 0,-1 0-1 0 0,0-1 1 0 0,2 0-33 0 0,248-181 2619 0 0,-244 176-2608 0 0,-7 5-16 0 0,0-1 0 0 0,0 1-1 0 0,0 0 1 0 0,0 0 0 0 0,0 0-1 0 0,0 0 1 0 0,1 0 0 0 0,-1 0-1 0 0,0 1 1 0 0,1-1 0 0 0,0 1-1 0 0,-1 0 1 0 0,1-1 0 0 0,0 1-1 0 0,-1 0 1 0 0,1 1-1 0 0,0-1 1 0 0,0 1 0 0 0,0-1-1 0 0,0 1 1 0 0,0 0 0 0 0,0 0-1 0 0,0 0 1 0 0,0 0 0 0 0,-1 0-1 0 0,1 1 1 0 0,0 0 0 0 0,0-1-1 0 0,0 1 1 0 0,0 0 0 0 0,-1 0-1 0 0,1 0 1 0 0,0 1 0 0 0,-1-1-1 0 0,3 2 6 0 0,4 15-20 0 0,0 1-1 0 0,-1 0 0 0 0,-1 0 0 0 0,-1 0 1 0 0,0 1-1 0 0,-2 0 0 0 0,0 0 1 0 0,-1 0-1 0 0,-1 0 0 0 0,-1 1 1 0 0,-1 4 20 0 0,0-16-8 0 0,2 355-560 0 0,-8-311 634 0 0,-3 0 0 0 0,-2 0-1 0 0,-2-1 1 0 0,-3-1-1 0 0,-13 30-65 0 0,28-76 60 0 0,0-1-1 0 0,0 1 0 0 0,-1 0 1 0 0,1-1-1 0 0,-1 1 0 0 0,0 0 0 0 0,0-1 1 0 0,0 0-1 0 0,-1 0 0 0 0,1 1 0 0 0,-1-1 1 0 0,0-1-1 0 0,0 1 0 0 0,-1 0 1 0 0,1-1-1 0 0,-1 0 0 0 0,0 0 0 0 0,0 0 1 0 0,0 0-1 0 0,0 0 0 0 0,0-1 0 0 0,-1 0 1 0 0,1 0-1 0 0,-1 0 0 0 0,1 0 0 0 0,-1-1 1 0 0,-1 0-60 0 0,-6-34 275 0 0,1-134-33 0 0,11 117-254 0 0,1-10-407 0 0,3 0-1 0 0,2 0 0 0 0,12-49 420 0 0,41-75-8016 0 0,-34 143-994 0 0,-18 29 2890 0 0</inkml:trace>
  <inkml:trace contextRef="#ctx0" brushRef="#br0" timeOffset="36199.166">10820 2397 8442 0 0,'0'0'2564'0'0,"0"0"-483"0"0,0 0-369 0 0,0 0-325 0 0,0 0-365 0 0,0 0-318 0 0,0 0-244 0 0,0 0-112 0 0,0 0-40 0 0,0 0-32 0 0,0 0 0 0 0,0 0-40 0 0,0 0-58 0 0,2 22-26 0 0,9 70-20 0 0,-11-88-112 0 0,1 1 1 0 0,-1 0-1 0 0,1-1 1 0 0,0 1-1 0 0,1-1 1 0 0,-1 1-1 0 0,1-1 1 0 0,0 0 0 0 0,0 1-1 0 0,0-1 1 0 0,0 0-1 0 0,1 0 1 0 0,0 0-1 0 0,0-1 1 0 0,0 1-1 0 0,3 2-20 0 0,4 5 70 0 0,-6-7 4 0 0,0 0 0 0 0,-1-1 0 0 0,1 1 0 0 0,1-1 0 0 0,-1 0 0 0 0,1 0 0 0 0,-1 0 0 0 0,1-1 0 0 0,0 0 0 0 0,0 1 0 0 0,-1-2-1 0 0,2 1 1 0 0,-1-1 0 0 0,0 1 0 0 0,0-1 0 0 0,0-1 0 0 0,1 1 0 0 0,-1-1 0 0 0,0 0 0 0 0,1 0 0 0 0,-1-1 0 0 0,0 1 0 0 0,0-1-1 0 0,1 0 1 0 0,-1-1 0 0 0,0 1 0 0 0,0-1 0 0 0,4-2-74 0 0,2 0 160 0 0,-1-1 0 0 0,-1-1-1 0 0,1 0 1 0 0,-1 0 0 0 0,0 0 0 0 0,0-1-1 0 0,-1-1 1 0 0,0 0 0 0 0,0 0-1 0 0,-1 0 1 0 0,0-1 0 0 0,0 0 0 0 0,2-5-160 0 0,85-143 246 0 0,-94 157-276 0 0,0 0 0 0 0,-1 0-1 0 0,1 0 1 0 0,0 0-1 0 0,-1 0 1 0 0,1 0 0 0 0,-1 0-1 0 0,1 0 1 0 0,0 0-1 0 0,-1 0 1 0 0,1 0 0 0 0,-1 0-1 0 0,1 0 1 0 0,0 0-1 0 0,-1 0 1 0 0,1-1 0 0 0,0 1-1 0 0,-1 0 1 0 0,1 0-1 0 0,0 0 1 0 0,-1-1 0 0 0,1 1-1 0 0,0 0 1 0 0,-1 0-1 0 0,1-1 1 0 0,0 1 0 0 0,-1 0-1 0 0,1-1 1 0 0,0 1-1 0 0,0 0 1 0 0,0-1 0 0 0,-1 1-1 0 0,1 0 1 0 0,0-1-1 0 0,0 1 1 0 0,0 0 0 0 0,0-1-1 0 0,0 1 1 0 0,0-1-1 0 0,-1 1 1 0 0,1 0 0 0 0,0-1-1 0 0,0 1 1 0 0,0 0-1 0 0,0-1 1 0 0,1 1-1 0 0,-1-1 1 0 0,0 1 0 0 0,0 0 30 0 0,-42 87-2547 0 0,42-84 2501 0 0,-1 0 1 0 0,0 0 0 0 0,1 0-1 0 0,0 0 1 0 0,0 0 0 0 0,0 0 0 0 0,0 0-1 0 0,0 0 1 0 0,0 0 0 0 0,1 0-1 0 0,-1 0 1 0 0,1 0 0 0 0,0 0-1 0 0,0-1 1 0 0,0 1 0 0 0,1 0 0 0 0,-1 0-1 0 0,0-1 1 0 0,1 1 0 0 0,0-1-1 0 0,0 1 1 0 0,0-1 0 0 0,0 0-1 0 0,0 0 1 0 0,0 0 0 0 0,0 0-1 0 0,1 0 1 0 0,-1 0 0 0 0,1 0 0 0 0,2 0 45 0 0,2 3 41 0 0,0-1 0 0 0,1 1 1 0 0,0-2-1 0 0,0 1 1 0 0,0-1-1 0 0,0 0 0 0 0,0-1 1 0 0,1 0-1 0 0,-1 0 1 0 0,1-1-1 0 0,-1 0 0 0 0,1-1 1 0 0,0 0-1 0 0,-1 0 1 0 0,1-1-1 0 0,-1 0 0 0 0,1 0 1 0 0,-1-1-1 0 0,1 0 1 0 0,-1 0-1 0 0,0-1 0 0 0,0 0 1 0 0,4-3-42 0 0,16-13 315 0 0,0-1 0 0 0,-1-2 1 0 0,-2-1-1 0 0,0-1 0 0 0,-1-1 0 0 0,-2-1 1 0 0,-1-1-1 0 0,-1-1 0 0 0,-1 0 1 0 0,-1-2-1 0 0,-2 0 0 0 0,10-25-315 0 0,-17 36-26 0 0,-1-1 0 0 0,-1-1 0 0 0,-1 1 0 0 0,0-1 0 0 0,-2-1 0 0 0,0 1 0 0 0,-1 0 0 0 0,-2-1 0 0 0,0 1 0 0 0,-1-1-1 0 0,-2-4 27 0 0,3 23-24 0 0,-1 1 0 0 0,0-1-1 0 0,0 0 1 0 0,0 1-1 0 0,-1-1 1 0 0,1 0-1 0 0,-1 1 1 0 0,1-1-1 0 0,-1 1 1 0 0,0-1 0 0 0,0 1-1 0 0,0-1 1 0 0,0 1-1 0 0,0 0 1 0 0,-1-1-1 0 0,1 1 1 0 0,-1 0-1 0 0,1 0 1 0 0,-1 0-1 0 0,0 0 1 0 0,0 0 0 0 0,0 0-1 0 0,0 1 1 0 0,0-1-1 0 0,0 1 1 0 0,0-1-1 0 0,-1 1 1 0 0,1 0-1 0 0,0 0 1 0 0,-1 0 0 0 0,1 0-1 0 0,-1 0 1 0 0,1 1-1 0 0,-1-1 1 0 0,0 1-1 0 0,1-1 1 0 0,-1 1-1 0 0,1 0 1 0 0,-1 0-1 0 0,0 0 1 0 0,1 1 0 0 0,-1-1-1 0 0,0 1 1 0 0,1-1-1 0 0,-1 1 1 0 0,1 0-1 0 0,-1 0 1 0 0,-1 1 24 0 0,-6 6-79 0 0,0 0 0 0 0,1 1 0 0 0,0 0 0 0 0,0 1 0 0 0,1 0 1 0 0,1 0-1 0 0,0 1 0 0 0,0 0 0 0 0,1 0 0 0 0,0 1 0 0 0,1-1 0 0 0,0 1 0 0 0,-2 9 79 0 0,0-2-25 0 0,0-1 0 0 0,1 1-1 0 0,1 0 1 0 0,1 1 0 0 0,1-1-1 0 0,0 1 1 0 0,2 0 0 0 0,0 0-1 0 0,1 0 1 0 0,1 0 0 0 0,1-1-1 0 0,0 1 1 0 0,2 0 0 0 0,0-1-1 0 0,2 1 26 0 0,-1-8-96 0 0,1 0 0 0 0,1 0-1 0 0,0-1 1 0 0,1 0 0 0 0,0-1-1 0 0,0 1 1 0 0,1-1 0 0 0,1-1-1 0 0,-1 0 1 0 0,2 0 0 0 0,-1-1-1 0 0,1 0 1 0 0,0-1 0 0 0,1 0-1 0 0,0-1 1 0 0,0 0 0 0 0,10 3 96 0 0,82 9-8421 0 0,-87-18 2975 0 0,-2 0-593 0 0</inkml:trace>
  <inkml:trace contextRef="#ctx0" brushRef="#br0" timeOffset="37180.975">12258 2342 0 0 0,'0'0'548'0'0,"0"0"1036"0"0,0 0 361 0 0,0 0-9 0 0,0 0-121 0 0,0 0-204 0 0,0 0-200 0 0,0 0-154 0 0,0 0-119 0 0,-10-9-16 0 0,-33-25-36 0 0,41 33-991 0 0,-1 0 1 0 0,1 0 0 0 0,0 0-1 0 0,0 0 1 0 0,0 0 0 0 0,-1 1 0 0 0,1-1-1 0 0,0 1 1 0 0,0-1 0 0 0,-1 1-1 0 0,1 0 1 0 0,0 0 0 0 0,-1 0-1 0 0,1 0 1 0 0,0 1 0 0 0,-1-1 0 0 0,1 1-1 0 0,0-1 1 0 0,0 1 0 0 0,-1 0-1 0 0,1 0 1 0 0,0 0 0 0 0,0 0-1 0 0,0 0 1 0 0,0 0 0 0 0,0 1-1 0 0,0-1 1 0 0,0 0 0 0 0,0 2-96 0 0,-7 2 289 0 0,-1 0-193 0 0,0-1-1 0 0,0 1 1 0 0,1 1-1 0 0,-1 0 1 0 0,1 0-1 0 0,1 1 0 0 0,-1 0 1 0 0,1 0-1 0 0,0 1 1 0 0,1 0-1 0 0,0 1 1 0 0,0 0-1 0 0,1 0 1 0 0,0 0-1 0 0,1 0 1 0 0,0 1-1 0 0,0 0 0 0 0,1 0 1 0 0,0 1-1 0 0,1-1 1 0 0,0 1-1 0 0,1 0 1 0 0,0-1-1 0 0,0 1 1 0 0,1 0-1 0 0,1 6-95 0 0,1-13 2 0 0,0-1 0 0 0,0 1 1 0 0,0-1-1 0 0,0 1 0 0 0,1-1 0 0 0,-1 0 0 0 0,1 0 0 0 0,0 0 1 0 0,0 0-1 0 0,1 0 0 0 0,-1 0 0 0 0,0 0 0 0 0,1-1 0 0 0,0 1 0 0 0,-1-1 1 0 0,1 1-1 0 0,0-1 0 0 0,0 0 0 0 0,1-1 0 0 0,-1 1 0 0 0,0 0 1 0 0,1-1-1 0 0,-1 0 0 0 0,0 1 0 0 0,1-2 0 0 0,0 1 0 0 0,-1 0 0 0 0,3 0-2 0 0,2 0 38 0 0,0 0 0 0 0,0-1 0 0 0,0 1 0 0 0,0-1 0 0 0,0-1 0 0 0,0 0 0 0 0,0 0-1 0 0,0 0 1 0 0,0-1 0 0 0,-1 0 0 0 0,1-1 0 0 0,6-2-38 0 0,12-12 66 0 0,0-1-1 0 0,-1-1 1 0 0,-1-1 0 0 0,0-1 0 0 0,-2-1 0 0 0,-1-1-1 0 0,0-1 1 0 0,-2 0 0 0 0,1-5-66 0 0,30-33 37 0 0,-47 121-819 0 0,-4-55 774 0 0,0 0 0 0 0,0-1 0 0 0,1 1 1 0 0,0 0-1 0 0,0 0 0 0 0,0 0 1 0 0,0 0-1 0 0,0 0 0 0 0,1 0 1 0 0,0 0-1 0 0,0-1 0 0 0,0 1 1 0 0,0 0-1 0 0,0-1 0 0 0,1 1 0 0 0,0-1 1 0 0,0 1-1 0 0,0-1 0 0 0,0 0 1 0 0,0 1-1 0 0,1-1 0 0 0,-1 0 1 0 0,1-1-1 0 0,0 1 0 0 0,0 0 0 0 0,0-1 1 0 0,0 0-1 0 0,0 1 0 0 0,0-1 1 0 0,1-1-1 0 0,-1 1 0 0 0,1 0 1 0 0,-1-1-1 0 0,1 0 0 0 0,1 1 8 0 0,3-1 31 0 0,-1 0-1 0 0,1-1 1 0 0,-1 0 0 0 0,1 0-1 0 0,-1-1 1 0 0,1 0 0 0 0,-1 0-1 0 0,1-1 1 0 0,-1 0 0 0 0,0 0-1 0 0,0 0 1 0 0,0-1-1 0 0,0 0 1 0 0,0-1 0 0 0,-1 0-1 0 0,1 0 1 0 0,-1 0 0 0 0,0-1-1 0 0,1-1-30 0 0,101-107 466 0 0,-97 102-441 0 0,-1-1-1 0 0,-1 0 0 0 0,0 0 0 0 0,-1-1 0 0 0,0 0 1 0 0,-1-1-1 0 0,-1 0 0 0 0,0 0 0 0 0,0 0 1 0 0,-2-1-1 0 0,0 1 0 0 0,0-1 0 0 0,0-13-24 0 0,-5 26-15 0 0,0 0 0 0 0,0 0 0 0 0,0 1-1 0 0,-1-1 1 0 0,1 0 0 0 0,0 1 0 0 0,-1-1 0 0 0,0 1-1 0 0,1-1 1 0 0,-1 1 0 0 0,0 0 0 0 0,0-1 0 0 0,1 1-1 0 0,-1 0 1 0 0,0 0 0 0 0,0 1 0 0 0,0-1 0 0 0,0 0-1 0 0,-1 1 1 0 0,1-1 0 0 0,0 1 0 0 0,0-1 0 0 0,0 1-1 0 0,0 0 1 0 0,0 0 0 0 0,-1 0 0 0 0,1 0 0 0 0,0 1-1 0 0,0-1 1 0 0,0 1 0 0 0,0-1 0 0 0,0 1 0 0 0,0-1-1 0 0,0 1 1 0 0,0 0 0 0 0,0 0 0 0 0,0 0 0 0 0,0 0-1 0 0,0 1 1 0 0,0-1 0 0 0,1 0 0 0 0,-1 1 0 0 0,0 0 15 0 0,-5 2-41 0 0,0 0-1 0 0,0 1 1 0 0,0-1 0 0 0,1 1 0 0 0,0 1 0 0 0,0-1 0 0 0,0 1 0 0 0,1 0 0 0 0,0 0 0 0 0,0 1-1 0 0,0-1 1 0 0,1 1 0 0 0,0 0 0 0 0,0 0 0 0 0,1 1 0 0 0,0-1 0 0 0,0 1 0 0 0,1 0 0 0 0,0 0-1 0 0,0 0 1 0 0,1 0 0 0 0,0 0 0 0 0,0 1 41 0 0,4-4-34 0 0,0-1-1 0 0,1 0 1 0 0,-1-1 0 0 0,1 1-1 0 0,0-1 1 0 0,0 1-1 0 0,0-1 1 0 0,0 0 0 0 0,0-1-1 0 0,1 1 1 0 0,-1-1-1 0 0,1 0 1 0 0,0 0 0 0 0,0 0-1 0 0,0 0 1 0 0,0-1-1 0 0,0 0 1 0 0,0 0 0 0 0,5 0 34 0 0,53 10-136 0 0,-48-10 132 0 0,1 1-1 0 0,-1 1 1 0 0,0 0-1 0 0,0 1 1 0 0,0 1-1 0 0,-1 0 1 0 0,1 1-1 0 0,-1 1 1 0 0,10 5 4 0 0,-20-8 53 0 0,0-1 0 0 0,0 1 1 0 0,0-1-1 0 0,-1 1 1 0 0,1 0-1 0 0,-1 0 0 0 0,0 1 1 0 0,0-1-1 0 0,0 1 1 0 0,-1 0-1 0 0,0-1 0 0 0,0 1 1 0 0,0 0-1 0 0,0 0 1 0 0,0 4-54 0 0,1 133 723 0 0,-7-80-2394 0 0,5-55-22 0 0,12-3-9432 0 0,-11-4 10111 0 0,4 0-5033 0 0</inkml:trace>
  <inkml:trace contextRef="#ctx0" brushRef="#br0" timeOffset="38157.792">13609 2743 0 0 0,'0'0'444'0'0,"0"0"1172"0"0,0 0 434 0 0,0 0 47 0 0,0 0-48 0 0,0 0-80 0 0,0 0-183 0 0,0 0-251 0 0,0 0-323 0 0,0 0-305 0 0,0 0-205 0 0,0 0-83 0 0,0 0-7 0 0,0-10 35 0 0,23-83 1071 0 0,-4 56-1427 0 0,2 1-1 0 0,1 2 1 0 0,1 0-1 0 0,2 1 1 0 0,2 2-1 0 0,0 0 1 0 0,2 2 0 0 0,2 1-1 0 0,20-14-290 0 0,-44 37 17 0 0,-1 0 0 0 0,1 0 0 0 0,0 0 1 0 0,1 1-1 0 0,-1 1 0 0 0,1-1 0 0 0,-1 1 0 0 0,1 0 0 0 0,0 1 0 0 0,0-1 0 0 0,5 1-17 0 0,-9 25 87 0 0,-4-5-22 0 0,-1-1 0 0 0,-1 1 0 0 0,-1-1 1 0 0,0 1-1 0 0,-1-1 0 0 0,-1 0 0 0 0,-3 6-65 0 0,-10 66-25 0 0,19-88 18 0 0,0 0 0 0 0,0 0 1 0 0,1 0-1 0 0,-1 0 0 0 0,0 0 0 0 0,1 0 1 0 0,-1 0-1 0 0,1 0 0 0 0,-1-1 1 0 0,1 1-1 0 0,-1-1 0 0 0,1 1 0 0 0,0-1 1 0 0,-1 0-1 0 0,1 1 0 0 0,-1-1 1 0 0,1 0-1 0 0,0 0 0 0 0,-1 0 1 0 0,1 0-1 0 0,0-1 0 0 0,-1 1 0 0 0,1 0 1 0 0,0-1-1 0 0,-1 1 0 0 0,1-1 1 0 0,-1 1-1 0 0,1-1 0 0 0,-1 0 0 0 0,1 1 1 0 0,-1-1-1 0 0,0 0 0 0 0,1 0 1 0 0,-1 0-1 0 0,0 0 0 0 0,1-2 7 0 0,259-197 304 0 0,-236 184-303 0 0,53-17 6 0 0,-72 71 105 0 0,-52 167-378 0 0,62-162-5271 0 0,15-48-7832 0 0,-26 0 9075 0 0</inkml:trace>
  <inkml:trace contextRef="#ctx0" brushRef="#br0" timeOffset="38410.846">14719 2283 6361 0 0,'0'0'1919'0'0,"0"0"-262"0"0,0 0-85 0 0,0 0-101 0 0,0 0-244 0 0,0 0-263 0 0,0 0-246 0 0,0 0-234 0 0,-21 33-153 0 0,-66 101-126 0 0,61-63-94 0 0,28-59-101 0 0,-3-8 3 0 0,0 1-1 0 0,1-1 1 0 0,0 0-1 0 0,-1 1 1 0 0,2-1-1 0 0,-1 1 1 0 0,1-1-1 0 0,-1 1 1 0 0,1-1-1 0 0,0 0 1 0 0,1 1-1 0 0,-1-1 1 0 0,1 0-1 0 0,0 0 1 0 0,0 0-1 0 0,0 0 1 0 0,0 0-1 0 0,1-1 1 0 0,-1 1-1 0 0,1-1 1 0 0,0 1-1 0 0,0-1 1 0 0,1 0-1 0 0,-1 0 1 0 0,1 0-1 0 0,-1-1 1 0 0,1 1-1 0 0,0-1 1 0 0,0 0-1 0 0,0 0 1 0 0,0 0-1 0 0,1 0-12 0 0,3-1 143 0 0,0 1-1 0 0,0-1 1 0 0,0 0-1 0 0,0-1 1 0 0,0 0-1 0 0,0 0 1 0 0,0-1-1 0 0,0 0 1 0 0,0 0 0 0 0,0-1-1 0 0,0 0 1 0 0,-1 0-1 0 0,1-1 1 0 0,0 0-1 0 0,-1 0 1 0 0,0-1-1 0 0,0 0 1 0 0,0 0-1 0 0,0-1 1 0 0,-1 1-1 0 0,0-2 1 0 0,0 1-1 0 0,0-1 1 0 0,0 0-1 0 0,-1 0 1 0 0,0 0-1 0 0,0-1 1 0 0,-1 1-1 0 0,0-1 1 0 0,0-1-1 0 0,-1 1 1 0 0,0 0-1 0 0,0-1 1 0 0,0 0-1 0 0,-1 1 1 0 0,0-5-143 0 0,10-101-47 0 0,-32 45-3223 0 0,0 51-1091 0 0,3 12-2976 0 0,9 4-209 0 0</inkml:trace>
  <inkml:trace contextRef="#ctx0" brushRef="#br0" timeOffset="38900.186">14995 2607 12427 0 0,'0'0'1796'0'0,"0"0"-520"0"0,0 0-77 0 0,0 0 72 0 0,0 0-120 0 0,0 0-201 0 0,0 0-201 0 0,0 0-210 0 0,0 0-114 0 0,19-32-98 0 0,60-99-136 0 0,-27 63 62 0 0,43-18-121 0 0,-95 87-143 0 0,0-1 1 0 0,0 1-1 0 0,0-1 0 0 0,0 1 0 0 0,-1-1 0 0 0,1 0 0 0 0,0 1 0 0 0,0-1 1 0 0,0 1-1 0 0,0-1 0 0 0,0 1 0 0 0,0-1 0 0 0,0 1 0 0 0,0-1 1 0 0,0 1-1 0 0,0-1 0 0 0,1 1 0 0 0,-1-1 0 0 0,0 1 0 0 0,0-1 1 0 0,0 0-1 0 0,0 1 0 0 0,1-1 0 0 0,-1 1 0 0 0,0-1 0 0 0,0 0 1 0 0,1 1-1 0 0,-1-1 0 0 0,0 1 0 0 0,1-1 0 0 0,-1 0 0 0 0,1 0 1 0 0,-1 1-1 0 0,0-1 0 0 0,1 0 0 0 0,-1 0 0 0 0,1 1 0 0 0,-1-1 1 0 0,1 0-1 0 0,-1 0 0 0 0,0 0 0 0 0,1 0 0 0 0,-1 0 0 0 0,1 1 0 0 0,-1-1 1 0 0,1 0-1 0 0,-1 0 0 0 0,1 0 0 0 0,-1 0 0 0 0,1-1 0 0 0,-1 1 1 0 0,1 0-1 0 0,-1 0 0 0 0,1 0 0 0 0,-1 0 0 0 0,0 0 0 0 0,1 0 1 0 0,-1-1-1 0 0,1 1 0 0 0,-1 0 0 0 0,1 0 0 0 0,-1-1 0 0 0,0 1 1 0 0,1 0-1 0 0,-1-1 11 0 0,-7 43-12 0 0,-22 46-85 0 0,71-85-58 0 0,54-71 342 0 0,-68 46-159 0 0,-15 11-26 0 0,0 1 0 0 0,1 1 0 0 0,0 0 1 0 0,0 0-1 0 0,1 1 0 0 0,0 1 0 0 0,0 1 0 0 0,1 0 1 0 0,2 0-3 0 0,-16 8 13 0 0,0-1-1 0 0,0 1 1 0 0,0-1 0 0 0,0 1 0 0 0,-1 0 0 0 0,1 0 0 0 0,0 0-1 0 0,-1 0 1 0 0,1 0 0 0 0,-1 1 0 0 0,0-1 0 0 0,0 0 0 0 0,0 0-1 0 0,0 1 1 0 0,0-1 0 0 0,0 1 0 0 0,0-1 0 0 0,-1 1 0 0 0,0-1-1 0 0,1 1 1 0 0,-1 0 0 0 0,0-1 0 0 0,0 1 0 0 0,0-1 0 0 0,-1 1 0 0 0,1-1-1 0 0,-1 1 1 0 0,1-1 0 0 0,-1 1 0 0 0,0-1 0 0 0,0 1-13 0 0,1 8 75 0 0,2 110-70 0 0,25-100-2272 0 0,-14-19-1475 0 0,-2-2-3762 0 0,-5 0-1414 0 0</inkml:trace>
  <inkml:trace contextRef="#ctx0" brushRef="#br0" timeOffset="39615.183">15892 2555 0 0 0,'0'0'1108'0'0,"0"0"669"0"0,0 0 50 0 0,0 0-210 0 0,0 0-144 0 0,0 0-65 0 0,0 0-46 0 0,0 0-42 0 0,0 0-55 0 0,0 0-111 0 0,0 0-116 0 0,31-3-106 0 0,95-11-137 0 0,-123 14-752 0 0,-1 0 0 0 0,1 0 1 0 0,-1 0-1 0 0,1 0 0 0 0,-1-1 1 0 0,1 1-1 0 0,-1-1 0 0 0,1 1 1 0 0,-1-1-1 0 0,0 0 0 0 0,1 0 1 0 0,-1 0-1 0 0,0 0 0 0 0,0 0 1 0 0,1-1-1 0 0,-1 1 1 0 0,0-1-1 0 0,-1 1 0 0 0,1-1 1 0 0,0 0-1 0 0,0 0 0 0 0,-1 0 1 0 0,1 0-1 0 0,0 0-43 0 0,3-6 216 0 0,5-2-79 0 0,0 0-1 0 0,-1 0 1 0 0,0-1 0 0 0,-1 0-1 0 0,0 0 1 0 0,-1-1 0 0 0,0 0-1 0 0,-1-1 1 0 0,0 1 0 0 0,-1-1 0 0 0,0 0-1 0 0,-1 0 1 0 0,-1-1 0 0 0,0 0-1 0 0,-1 1 1 0 0,1-8-137 0 0,-4 19-25 0 0,1-1 0 0 0,-1 1 0 0 0,1 0 0 0 0,-1-1 0 0 0,0 1 0 0 0,0 0 0 0 0,0 0 0 0 0,0 0 1 0 0,0 0-1 0 0,0 0 0 0 0,0 0 0 0 0,-1 0 0 0 0,1 0 0 0 0,-1 1 0 0 0,0-1 0 0 0,1 0 0 0 0,-1 1 0 0 0,0-1 0 0 0,0 1 0 0 0,0 0 0 0 0,0 0 0 0 0,0-1 0 0 0,0 1 0 0 0,-1 1 0 0 0,1-1 0 0 0,0 0 0 0 0,0 0 0 0 0,-1 1 1 0 0,1 0-1 0 0,0-1 0 0 0,-1 1 0 0 0,1 0 0 0 0,0 0 0 0 0,-1 0 0 0 0,1 0 25 0 0,-83 15-995 0 0,75-10 977 0 0,0 0 1 0 0,0 0-1 0 0,1 1 1 0 0,-1 1-1 0 0,1-1 1 0 0,1 2-1 0 0,-1-1 1 0 0,1 1 0 0 0,1 0-1 0 0,-1 1 1 0 0,1 0-1 0 0,1 0 1 0 0,0 0-1 0 0,0 1 1 0 0,1 0-1 0 0,0 0 1 0 0,1 1 0 0 0,0-1-1 0 0,0 1 1 0 0,1 0-1 0 0,1 0 1 0 0,0 0-1 0 0,-1 9 18 0 0,2-12 6 0 0,1-1 0 0 0,-1 1 0 0 0,1-1 0 0 0,1 1 0 0 0,-1-1 0 0 0,1 0 0 0 0,1 1 0 0 0,-1-1-1 0 0,1 0 1 0 0,1 0 0 0 0,-1 0 0 0 0,1 0 0 0 0,0 0 0 0 0,1 0 0 0 0,-1-1 0 0 0,1 0 0 0 0,1 0 0 0 0,-1 0 0 0 0,1 0 0 0 0,0 0-1 0 0,0-1 1 0 0,1 0 0 0 0,3 2-6 0 0,0-1-78 0 0,-1 0 0 0 0,1-1 1 0 0,0-1-1 0 0,0 1 0 0 0,1-1 0 0 0,-1-1 0 0 0,1 0 0 0 0,0 0 0 0 0,0-1 0 0 0,0-1 1 0 0,0 1-1 0 0,0-1 0 0 0,0-1 0 0 0,0 0 0 0 0,0 0 0 0 0,1-1 0 0 0,-1-1 0 0 0,0 0 0 0 0,0 0 1 0 0,-1 0-1 0 0,1-2 0 0 0,0 1 0 0 0,-1-1 0 0 0,0 0 0 0 0,3-2 78 0 0,-6 3-349 0 0,46-25-3858 0 0,-17 8-2807 0 0,-20 12 2146 0 0</inkml:trace>
  <inkml:trace contextRef="#ctx0" brushRef="#br0" timeOffset="40012.444">16411 2636 1520 0 0,'0'0'1403'0'0,"0"0"-6"0"0,0 0 219 0 0,0 0 246 0 0,0 0 38 0 0,0 0-264 0 0,0 0-297 0 0,0 0-209 0 0,0 0-153 0 0,0 0-134 0 0,0 0-125 0 0,0 0-123 0 0,24-31-81 0 0,76-97-66 0 0,-36 41 378 0 0,3 14-801 0 0,-66 72-189 0 0,-1 1-50 0 0,0 19-416 0 0,-1 3 664 0 0,0-19-21 0 0,0 1 0 0 0,0-1-1 0 0,1 1 1 0 0,-1 0-1 0 0,1-1 1 0 0,0 1 0 0 0,0 0-1 0 0,0-1 1 0 0,0 1-1 0 0,1 0 1 0 0,-1-1-1 0 0,1 1 1 0 0,0-1 0 0 0,0 1-1 0 0,1-1 1 0 0,-1 1-1 0 0,0-1 1 0 0,1 0-1 0 0,0 1 1 0 0,0-1 0 0 0,0 0-1 0 0,0 0 1 0 0,1-1-1 0 0,-1 1 1 0 0,1 0 0 0 0,0-1-1 0 0,-1 1 1 0 0,1-1-1 0 0,0 0 1 0 0,0 0-1 0 0,1 0 1 0 0,-1 0 0 0 0,3 0-13 0 0,0-1 180 0 0,1 0 0 0 0,0-1 0 0 0,0 1 0 0 0,-1-1 1 0 0,1-1-1 0 0,0 0 0 0 0,0 0 0 0 0,-1 0 0 0 0,1 0 0 0 0,-1-1 1 0 0,1 0-1 0 0,-1-1 0 0 0,0 0 0 0 0,1 0 0 0 0,-1 0 1 0 0,-1 0-1 0 0,1-1 0 0 0,-1 0 0 0 0,1 0 0 0 0,-1-1 1 0 0,1 0-181 0 0,90-116 1517 0 0,-91 111-2060 0 0,14-29 882 0 0,-17 25-3038 0 0,-3-1-3279 0 0,-1 12-163 0 0,1 3-2329 0 0</inkml:trace>
  <inkml:trace contextRef="#ctx0" brushRef="#br0" timeOffset="40342.828">17451 1738 14995 0 0,'0'0'1276'0'0,"0"0"-339"0"0,0 0-205 0 0,0 0 33 0 0,0 0 32 0 0,0 0-29 0 0,0 0-54 0 0,0 0-96 0 0,0 0-69 0 0,0 0-50 0 0,0 0-95 0 0,0 0-85 0 0,0 0-63 0 0,0 34-77 0 0,1 106-42 0 0,7 209 66 0 0,42-128-3114 0 0,-46-210 1941 0 0,2 5-1591 0 0,-5-7-4688 0 0,-1-8 2257 0 0,0-1-473 0 0</inkml:trace>
  <inkml:trace contextRef="#ctx0" brushRef="#br0" timeOffset="40580.922">17221 2239 5761 0 0,'0'0'3618'0'0,"0"0"-1783"0"0,0 0-665 0 0,0 0-46 0 0,0 0-37 0 0,0 0-109 0 0,0 0-194 0 0,0 0-152 0 0,0 0-143 0 0,0 0-151 0 0,0 0-98 0 0,33-11-105 0 0,104-30-70 0 0,-51 30 15 0 0,-52 11-471 0 0,49 1-1219 0 0,-29 9-9097 0 0,-43-6 5079 0 0</inkml:trace>
  <inkml:trace contextRef="#ctx0" brushRef="#br0" timeOffset="40798.672">17764 2305 7554 0 0,'0'0'2539'0'0,"0"0"-1199"0"0,0 0-512 0 0,0 0-58 0 0,0 0-69 0 0,0 0-121 0 0,0 0-98 0 0,0 0-13 0 0,0 0 65 0 0,0 0 99 0 0,0 0 93 0 0,0 0 15 0 0,0 0-11 0 0,17 25-16 0 0,51 76-27 0 0,-32-75 371 0 0,-30-27-749 0 0,3-2-149 0 0,-1 1 1 0 0,0-2-1 0 0,0 1 0 0 0,0-1 0 0 0,-1-1 1 0 0,0 1-1 0 0,1-1 0 0 0,-2-1 0 0 0,1 1 1 0 0,0-1-1 0 0,-1 0 0 0 0,0 0 0 0 0,-1-1 1 0 0,1 0-1 0 0,-1 0 0 0 0,-1 0 0 0 0,1-1 1 0 0,-1 1-1 0 0,1-4-160 0 0,0 3 39 0 0,39-55-175 0 0,7-10-1411 0 0,-23 21-3485 0 0,-21 41 727 0 0,-4 7-375 0 0,-1 0-4099 0 0</inkml:trace>
  <inkml:trace contextRef="#ctx0" brushRef="#br0" timeOffset="41272.742">18215 2530 11226 0 0,'0'0'2080'0'0,"0"0"-477"0"0,0 0-84 0 0,0 0-25 0 0,0 0-175 0 0,0 0-237 0 0,0 0-202 0 0,0 0-149 0 0,0 0-106 0 0,0 0-126 0 0,23-32-143 0 0,71-97-100 0 0,-2 17 207 0 0,-29 58-373 0 0,-62 54-101 0 0,1 1 0 0 0,0-1 1 0 0,0 0-1 0 0,-1 1 0 0 0,1-1 1 0 0,0 1-1 0 0,-1-1 0 0 0,1 1 1 0 0,0 0-1 0 0,-1 0 0 0 0,1-1 1 0 0,-1 1-1 0 0,1 1 0 0 0,-1-1 1 0 0,0 0-1 0 0,1 0 0 0 0,-1 0 1 0 0,0 1-1 0 0,0-1 0 0 0,0 0 1 0 0,0 1-1 0 0,0-1 0 0 0,0 1 1 0 0,0 0-1 0 0,0-1 0 0 0,-1 1 1 0 0,1 0-1 0 0,-1-1 0 0 0,1 1 1 0 0,-1 0-1 0 0,1 0 0 0 0,-1-1 1 0 0,0 1-1 0 0,0 0 0 0 0,0 0 1 0 0,0-1-1 0 0,0 1 0 0 0,-1 0 1 0 0,1 0-1 0 0,0-1 0 0 0,-1 1 1 0 0,1 0-1 0 0,-1 0 0 0 0,0-1 1 0 0,0 1-1 0 0,1-1 0 0 0,-1 1 1 0 0,-1 1 10 0 0,1 10-2 0 0,1-3 25 0 0,-1-9-25 0 0,1 0 0 0 0,0 0 0 0 0,-1 0 0 0 0,1 0 0 0 0,0 0 0 0 0,0 0 0 0 0,0 0 0 0 0,0 1 0 0 0,0-1 0 0 0,0 0 0 0 0,0 0-1 0 0,0 0 1 0 0,0 0 0 0 0,0 0 0 0 0,0 0 0 0 0,1 0 0 0 0,-1 0 0 0 0,0 0 0 0 0,1 0 0 0 0,-1 0 0 0 0,1 0 0 0 0,-1 0 0 0 0,1 0-1 0 0,0 0 1 0 0,-1 0 0 0 0,1 0 0 0 0,0-1 0 0 0,0 1 0 0 0,0 0 0 0 0,-1 0 0 0 0,1-1 0 0 0,0 1 0 0 0,0-1 0 0 0,0 1 0 0 0,0-1-1 0 0,0 1 1 0 0,0-1 0 0 0,0 1 0 0 0,0-1 0 0 0,0 0 0 0 0,0 0 0 0 0,0 1 0 0 0,1-1 0 0 0,-1 0 0 0 0,0 0 0 0 0,0 0 0 0 0,0 0-1 0 0,0-1 1 0 0,1 1 2 0 0,8-2 32 0 0,0 0 0 0 0,0 0 0 0 0,0-1 0 0 0,0-1-1 0 0,-1 1 1 0 0,1-2 0 0 0,-1 1 0 0 0,0-2-1 0 0,0 1 1 0 0,0-1-32 0 0,9-5 18 0 0,40-23 9 0 0,-28 15 14 0 0,0 1 0 0 0,2 2 0 0 0,0 0 0 0 0,27-7-41 0 0,-58 22 7 0 0,0 0 0 0 0,1 0 0 0 0,-1 1 0 0 0,0-1 0 0 0,0 0 0 0 0,0 0 0 0 0,0 1 0 0 0,1-1 0 0 0,-1 1 0 0 0,0-1 0 0 0,1 1 0 0 0,-1 0 0 0 0,0-1 1 0 0,1 1-1 0 0,-1 0 0 0 0,1 0 0 0 0,-1 0 0 0 0,0 0 0 0 0,1 0 0 0 0,-1 0 0 0 0,0 1 0 0 0,1-1 0 0 0,-1 0 0 0 0,0 1 0 0 0,1-1 0 0 0,-1 1 0 0 0,0-1 0 0 0,0 1 0 0 0,1 0 0 0 0,-1-1 0 0 0,0 1 0 0 0,0 0 0 0 0,0 0 0 0 0,0 0 0 0 0,0 0 0 0 0,0 0 0 0 0,0 0 0 0 0,0 0 0 0 0,0 0 0 0 0,-1 0 0 0 0,1 0 0 0 0,0 1 0 0 0,-1-1 0 0 0,1 0 0 0 0,-1 0 0 0 0,1 1 0 0 0,-1-1 0 0 0,0 0 0 0 0,1 1 0 0 0,-1-1 0 0 0,0 1 0 0 0,0-1 0 0 0,0 0 1 0 0,0 1-1 0 0,0-1 0 0 0,-1 2-7 0 0,-21 99 815 0 0,18-92-847 0 0,0 0 1 0 0,1 1-1 0 0,0 0 0 0 0,1-1 1 0 0,0 1-1 0 0,1 0 1 0 0,0 0-1 0 0,0 0 1 0 0,1 1-1 0 0,1-1 1 0 0,0 2 31 0 0,28 11-3797 0 0,-16-24-798 0 0,0-2-3337 0 0,-4-1-763 0 0</inkml:trace>
  <inkml:trace contextRef="#ctx0" brushRef="#br0" timeOffset="50530.912">19820 1742 1712 0 0,'0'0'829'0'0,"0"0"-188"0"0,0 0-40 0 0,0 0 234 0 0,0 0 310 0 0,0 0 183 0 0,0 0-29 0 0,0 0-206 0 0,0 0-300 0 0,0 0-268 0 0,0 0-166 0 0,0 3-94 0 0,-12 186 3817 0 0,-55 204-3350 0 0,66-382-993 0 0,-8 55 508 0 0,-1-26-4473 0 0,-1-25-6051 0 0,9-14 8555 0 0</inkml:trace>
  <inkml:trace contextRef="#ctx0" brushRef="#br0" timeOffset="50849.31">19413 2191 1936 0 0,'0'0'782'0'0,"0"0"-125"0"0,0 0 105 0 0,0 0 390 0 0,0 0 348 0 0,0 0 226 0 0,0 0-23 0 0,0 0-200 0 0,0 0-220 0 0,0 0-249 0 0,0 0-185 0 0,0 0-125 0 0,35-9-94 0 0,111-30-69 0 0,146-57 854 0 0,-229 68-3102 0 0,-45 15-2177 0 0,-3-4-4126 0 0,-13 13 3314 0 0</inkml:trace>
  <inkml:trace contextRef="#ctx0" brushRef="#br0" timeOffset="51264.373">20144 1653 3305 0 0,'0'0'2830'0'0,"0"0"-1617"0"0,0 0-399 0 0,0 0 137 0 0,0 0 242 0 0,0 0 178 0 0,0 0 27 0 0,0 0-97 0 0,0 0-191 0 0,-14 35-218 0 0,-42 111-194 0 0,30-39 403 0 0,24-77-802 0 0,-14 296 1503 0 0,16-316-1774 0 0,-1-4-8 0 0,1 0 1 0 0,0 0-1 0 0,0 0 1 0 0,0 0-1 0 0,1 0 1 0 0,0 0-1 0 0,0 0 1 0 0,0 0-1 0 0,1 0 1 0 0,0 0-1 0 0,0 0 1 0 0,0 0-1 0 0,1-1 1 0 0,0 0-1 0 0,0 1 1 0 0,2 1-21 0 0,-2-5 11 0 0,0-1-1 0 0,1 0 1 0 0,-1 0 0 0 0,1-1 0 0 0,-1 1 0 0 0,1-1 0 0 0,-1 1 0 0 0,1-1-1 0 0,-1 0 1 0 0,1 0 0 0 0,0-1 0 0 0,-1 1 0 0 0,1-1 0 0 0,-1 0 0 0 0,0 0-1 0 0,1 0 1 0 0,-1 0 0 0 0,0 0 0 0 0,1-1 0 0 0,-1 1 0 0 0,0-1 0 0 0,0 0-1 0 0,0 0 1 0 0,0 0 0 0 0,-1-1 0 0 0,1 1 0 0 0,-1-1 0 0 0,2 0-11 0 0,1-1 14 0 0,198-161 364 0 0,-202 165-372 0 0,0-1-1 0 0,0 1 1 0 0,0-1-1 0 0,0 1 1 0 0,0-1 0 0 0,0 1-1 0 0,0 0 1 0 0,0-1-1 0 0,0 1 1 0 0,0 0 0 0 0,0 0-1 0 0,0 0 1 0 0,0 0-1 0 0,0 0 1 0 0,0 0 0 0 0,0 0-1 0 0,0 0 1 0 0,0 0 0 0 0,0 1-1 0 0,0-1 1 0 0,0 0-1 0 0,0 1 1 0 0,0-1 0 0 0,0 0-1 0 0,0 1 1 0 0,0-1-1 0 0,0 1 1 0 0,-1 0 0 0 0,1-1-1 0 0,0 1 1 0 0,0 0-1 0 0,0-1 1 0 0,-1 1 0 0 0,1 0-1 0 0,-1 0 1 0 0,1 0 0 0 0,0 0-1 0 0,-1 0 1 0 0,1-1-1 0 0,-1 1 1 0 0,0 0 0 0 0,1 0-1 0 0,-1 0 1 0 0,0 0-1 0 0,1 0 1 0 0,-1 0 0 0 0,0 1-6 0 0,12 52 172 0 0,-12-53-177 0 0,17 27-2412 0 0,-2-24-2841 0 0,3-3-3798 0 0,-11-1 4026 0 0</inkml:trace>
  <inkml:trace contextRef="#ctx0" brushRef="#br0" timeOffset="51944.118">20798 2143 984 0 0,'0'0'1687'0'0,"0"0"-181"0"0,0 0-95 0 0,0 0-3 0 0,0 0-122 0 0,0 0-98 0 0,0 0-48 0 0,0 0-84 0 0,0 0-94 0 0,0 0-96 0 0,0 0-117 0 0,0 0-94 0 0,0 0-64 0 0,-30 19-67 0 0,-92 60-83 0 0,55-17 278 0 0,58-46-696 0 0,7-15-49 0 0,1 0 0 0 0,0 0 0 0 0,0 1 1 0 0,0-1-1 0 0,-1 0 0 0 0,1 0 0 0 0,0 1 1 0 0,0-1-1 0 0,1 1 0 0 0,-1-1 0 0 0,0 1 0 0 0,0-1 1 0 0,1 1-1 0 0,-1-1 0 0 0,1 1 0 0 0,-1 0 1 0 0,1-1-1 0 0,0 1 0 0 0,0 0 0 0 0,-1-1 1 0 0,1 1-1 0 0,0 0 0 0 0,1-1 0 0 0,-1 1 1 0 0,0 0-1 0 0,0-1 0 0 0,1 1 0 0 0,-1 0 0 0 0,1-1 1 0 0,-1 1-1 0 0,1-1 0 0 0,0 1 0 0 0,0-1 1 0 0,-1 1-1 0 0,1-1 0 0 0,0 1 0 0 0,0-1 1 0 0,1 0-1 0 0,-1 0 0 0 0,0 1 0 0 0,0-1 0 0 0,1 0 1 0 0,-1 0-1 0 0,0 0 0 0 0,1 0 0 0 0,-1-1 1 0 0,1 1-1 0 0,-1 0 0 0 0,1-1 0 0 0,0 1 1 0 0,-1-1-1 0 0,1 1 0 0 0,0-1 26 0 0,11-1 88 0 0,-1 0 0 0 0,1-1 0 0 0,-1 0 0 0 0,1-1 0 0 0,-1-1 0 0 0,0 0 0 0 0,0-1 0 0 0,0 0 0 0 0,-1 0 0 0 0,0-2 1 0 0,0 1-1 0 0,0-1 0 0 0,-1-1 0 0 0,0 0 0 0 0,0 0 0 0 0,2-4-88 0 0,21-13 183 0 0,44-23-53 0 0,-76 49-124 0 0,0 0 1 0 0,0 0-1 0 0,0 0 1 0 0,0 0-1 0 0,0 0 1 0 0,0 0-1 0 0,0 0 0 0 0,0 1 1 0 0,0-1-1 0 0,-1 0 1 0 0,1 0-1 0 0,0 1 1 0 0,-1-1-1 0 0,1 0 1 0 0,-1 1-1 0 0,1-1 1 0 0,-1 0-1 0 0,0 1 1 0 0,0-1-1 0 0,0 1 0 0 0,0-1 1 0 0,0 1-1 0 0,0-1 1 0 0,0 1-1 0 0,0-1 1 0 0,0 0-1 0 0,-1 1 1 0 0,1-1-1 0 0,0 1 1 0 0,-1 0-7 0 0,1 1 8 0 0,-1 1-26 0 0,1-1 0 0 0,-1 1-1 0 0,1-1 1 0 0,0 1-1 0 0,1 0 1 0 0,-1-1 0 0 0,1 1-1 0 0,-1 0 1 0 0,1-1-1 0 0,0 1 1 0 0,0-1 0 0 0,1 0-1 0 0,-1 1 1 0 0,1-1-1 0 0,0 0 1 0 0,0 0 0 0 0,0 0-1 0 0,0 0 1 0 0,0 0-1 0 0,0 0 1 0 0,1-1 0 0 0,0 1-1 0 0,-1-1 1 0 0,1 1-1 0 0,0-1 1 0 0,0 0 0 0 0,0 0-1 0 0,0-1 1 0 0,1 1-1 0 0,-1 0 1 0 0,1-1 0 0 0,-1 0-1 0 0,0 0 1 0 0,1 0-1 0 0,0 0 1 0 0,-1-1 0 0 0,1 1-1 0 0,-1-1 1 0 0,1 0-1 0 0,0 0 1 0 0,-1-1 0 0 0,1 1-1 0 0,0 0 1 0 0,-1-1-1 0 0,2-1 19 0 0,11-4 132 0 0,0-1-1 0 0,-1 0 1 0 0,-1-2-1 0 0,1 0 1 0 0,-1 0-1 0 0,-1-1 1 0 0,0-1-1 0 0,0 0 1 0 0,-1-1-1 0 0,-1 0 1 0 0,10-13-132 0 0,-15 18 58 0 0,37-39 189 0 0,-3-2 0 0 0,-2-1 0 0 0,-2-2 1 0 0,6-17-248 0 0,-28 44-13 0 0,-1 0 0 0 0,-1-1 0 0 0,-2-1 0 0 0,0 0 0 0 0,-2 0 0 0 0,0-1 0 0 0,-2 0 1 0 0,-2 0-1 0 0,0-1 0 0 0,0-23 13 0 0,-3 29 12 0 0,0 18 14 0 0,-1-1 1 0 0,1 0 0 0 0,-1 0 0 0 0,0 0 0 0 0,0 0 0 0 0,0 0 0 0 0,-1 0-1 0 0,0 0 1 0 0,0 0 0 0 0,0 1 0 0 0,0-1 0 0 0,-1 0 0 0 0,0 0-1 0 0,0 1 1 0 0,0 0 0 0 0,0-1 0 0 0,-3-2-27 0 0,3 6 11 0 0,0 0 0 0 0,-1 0 0 0 0,1 1 0 0 0,0-1 0 0 0,0 1-1 0 0,-1-1 1 0 0,1 1 0 0 0,0 0 0 0 0,0 0 0 0 0,-1 0 0 0 0,1 0 0 0 0,0 0 0 0 0,-1 1 0 0 0,1-1 0 0 0,0 1 0 0 0,0-1 0 0 0,-1 1 0 0 0,1 0 0 0 0,0 0-1 0 0,0 0 1 0 0,0 0 0 0 0,0 0 0 0 0,0 0 0 0 0,0 1 0 0 0,0-1 0 0 0,1 1 0 0 0,-1-1 0 0 0,0 1 0 0 0,1 0 0 0 0,-1-1 0 0 0,1 1 0 0 0,0 0-1 0 0,0 0 1 0 0,0 0 0 0 0,-1 0 0 0 0,1 2-11 0 0,-7 12-7 0 0,0-1-1 0 0,1 1 0 0 0,1 0 0 0 0,1 1 1 0 0,0 0-1 0 0,1-1 0 0 0,1 2 0 0 0,0-1 0 0 0,2 0 1 0 0,0 0-1 0 0,1 17 8 0 0,4 23-133 0 0,3 0 0 0 0,2 0 0 0 0,3-1 0 0 0,2 0 0 0 0,2-1 0 0 0,9 14 133 0 0,2 14-1365 0 0,-20-50-1812 0 0,-7-33 2009 0 0,-5 0-3158 0 0,-10-7-2888 0 0,8 3 5195 0 0</inkml:trace>
  <inkml:trace contextRef="#ctx0" brushRef="#br0" timeOffset="52182.143">21089 2003 4297 0 0,'0'0'5928'0'0,"0"0"-2932"0"0,0 0-1218 0 0,0 0-444 0 0,0 0-226 0 0,0 0-169 0 0,0 0-182 0 0,0 0-167 0 0,35-10-165 0 0,116-30-123 0 0,-7 16 10 0 0,-59 12-798 0 0,278-39 1037 0 0,-243 36-3457 0 0,-2 2-3675 0 0,-68 9-4531 0 0</inkml:trace>
  <inkml:trace contextRef="#ctx0" brushRef="#br0" timeOffset="32503.866">5938 2360 0 0 0,'0'0'603'0'0,"0"0"737"0"0,0 0 284 0 0,0 0 66 0 0,0 0-75 0 0,0 0-144 0 0,0 0-173 0 0,0 0-229 0 0,0 0-205 0 0,0 0-127 0 0,-31 11-76 0 0,-98 33-34 0 0,55-2 542 0 0,65-34-1059 0 0,0 1-1 0 0,1 0 0 0 0,0 0 1 0 0,1 1-1 0 0,0 0 0 0 0,1 0 1 0 0,0 1-1 0 0,0 0 0 0 0,1 0 0 0 0,0 0 1 0 0,1 1-1 0 0,1 0 0 0 0,0-1 1 0 0,0 1-1 0 0,1 0 0 0 0,0 1 0 0 0,1-1 1 0 0,1 0-1 0 0,0 0 0 0 0,1 1-109 0 0,0-8 75 0 0,0-1-1 0 0,0 1 0 0 0,0-1 1 0 0,1 0-1 0 0,0 0 0 0 0,0 0 1 0 0,0 0-1 0 0,0 0 1 0 0,1 0-1 0 0,-1 0 0 0 0,1-1 1 0 0,0 1-1 0 0,0-1 0 0 0,1 0 1 0 0,-1 0-1 0 0,1 0 0 0 0,-1 0 1 0 0,1-1-1 0 0,0 0 0 0 0,0 1 1 0 0,0-1-1 0 0,0-1 1 0 0,0 1-1 0 0,0 0 0 0 0,1-1 1 0 0,-1 0-1 0 0,1 0 0 0 0,-1 0 1 0 0,1-1-1 0 0,-1 0 0 0 0,1 1 1 0 0,-1-2-1 0 0,1 1 0 0 0,-1 0 1 0 0,1-1-1 0 0,-1 0 1 0 0,0 0-1 0 0,1 0 0 0 0,-1-1 1 0 0,0 1-1 0 0,0-1 0 0 0,1 0 1 0 0,-2 0-1 0 0,1 0 0 0 0,3-3-74 0 0,21-15 210 0 0,0-1 1 0 0,-1-1-1 0 0,-2-2 0 0 0,0 0 0 0 0,-1-2 0 0 0,-2-1 0 0 0,3-6-210 0 0,31-33 107 0 0,-29 34-42 0 0,-18 20-43 0 0,0 0 0 0 0,1 1 0 0 0,0 0 0 0 0,1 1-1 0 0,0 0 1 0 0,1 1 0 0 0,0 0 0 0 0,3-1-22 0 0,-13 10 1 0 0,-1-1 0 0 0,0 1 0 0 0,0 0 1 0 0,0-1-1 0 0,0 1 0 0 0,0 0 0 0 0,0 0 0 0 0,1 0 0 0 0,-1 0 0 0 0,0 0 1 0 0,0 0-1 0 0,0 0 0 0 0,0 1 0 0 0,0-1 0 0 0,1 0 0 0 0,-1 1 0 0 0,0-1 1 0 0,0 1-1 0 0,0-1 0 0 0,0 1 0 0 0,0-1 0 0 0,0 1 0 0 0,0 0 0 0 0,0-1 1 0 0,-1 1-1 0 0,1 0 0 0 0,0 0 0 0 0,0 0 0 0 0,-1 0 0 0 0,1-1 0 0 0,0 1 0 0 0,-1 0 1 0 0,1 0-1 0 0,-1 0 0 0 0,1 1 0 0 0,-1-1 0 0 0,1 0 0 0 0,-1 0 0 0 0,0 0 1 0 0,1 1-2 0 0,12 49 147 0 0,-12-49-147 0 0,0 3-235 0 0,34 115-411 0 0,-12-88-4628 0 0,11-9-6944 0 0,-27-19 8280 0 0</inkml:trace>
  <inkml:trace contextRef="#ctx0" brushRef="#br0" timeOffset="32812.69">6356 2670 3841 0 0,'0'0'3539'0'0,"0"0"-1025"0"0,0 0-565 0 0,0 0-226 0 0,0 0-284 0 0,0 0-250 0 0,0 0-99 0 0,0 0-110 0 0,0 0-180 0 0,0 0-142 0 0,16-32-150 0 0,53-98-124 0 0,-7 46 176 0 0,66-26 92 0 0,-127 109-655 0 0,-1 0 0 0 0,1 1 0 0 0,-1-1 0 0 0,1 0 0 0 0,0 1 0 0 0,-1-1-1 0 0,1 1 1 0 0,0-1 0 0 0,0 1 0 0 0,-1-1 0 0 0,1 1 0 0 0,0 0 0 0 0,0-1 0 0 0,0 1 0 0 0,0 0 0 0 0,-1 0 0 0 0,1 0 0 0 0,0-1 0 0 0,0 1-1 0 0,0 0 1 0 0,0 0 0 0 0,0 0 0 0 0,-1 0 0 0 0,1 0 0 0 0,0 1 0 0 0,0-1 0 0 0,0 0 0 0 0,0 0 0 0 0,0 1 0 0 0,-1-1 0 0 0,1 0-1 0 0,0 1 1 0 0,0-1 0 0 0,-1 0 0 0 0,1 1 0 0 0,0 0 0 0 0,0-1 0 0 0,-1 1 0 0 0,1-1 0 0 0,-1 1 0 0 0,1 0 0 0 0,0-1 0 0 0,-1 1 0 0 0,1 0-1 0 0,-1-1 1 0 0,0 1 0 0 0,1 0 0 0 0,-1 0 3 0 0,3 47 12 0 0,-3-35 29 0 0,14 99 85 0 0,-12-109-113 0 0,-1 1-1 0 0,1 0 1 0 0,0 0-1 0 0,0-1 1 0 0,0 1-1 0 0,0-1 1 0 0,1 0 0 0 0,-1 0-1 0 0,1 0 1 0 0,0 0-1 0 0,0 0 1 0 0,0 0-1 0 0,0-1 1 0 0,1 1-1 0 0,-1-1 1 0 0,1 0-1 0 0,-1 0 1 0 0,1 0 0 0 0,0-1-1 0 0,-1 1 1 0 0,1-1-1 0 0,0 0 1 0 0,0 0-1 0 0,0 0 1 0 0,0-1-1 0 0,4 1-12 0 0,2 0 114 0 0,1-1-1 0 0,-1 1 0 0 0,1-2 0 0 0,-1 0 0 0 0,1 0 0 0 0,-1-1 1 0 0,0 0-1 0 0,0 0 0 0 0,0-1 0 0 0,0-1 0 0 0,0 0 1 0 0,-1 0-1 0 0,1-1 0 0 0,-1 0 0 0 0,4-3-113 0 0,113-103 731 0 0,-121 106-702 0 0,36-25-3035 0 0,-25 31-2474 0 0,3 8-4067 0 0,-15-6 2939 0 0</inkml:trace>
  <inkml:trace contextRef="#ctx0" brushRef="#br0" timeOffset="33343.819">7567 2342 7410 0 0,'0'0'2843'0'0,"0"0"-524"0"0,0 0-264 0 0,0 0-288 0 0,0 0-389 0 0,0 0-301 0 0,0 0-214 0 0,0 0-164 0 0,0 0-118 0 0,0 0-110 0 0,0 0-80 0 0,0 0-52 0 0,0 0-61 0 0,-31 4-33 0 0,-95 12-24 0 0,122-17-205 0 0,1 1 0 0 0,-1 0 0 0 0,1 0 0 0 0,0 0 0 0 0,-1 1 0 0 0,1-1 0 0 0,0 1 0 0 0,-1 0 1 0 0,1 0-1 0 0,0 0 0 0 0,0 0 0 0 0,0 1 0 0 0,0-1 0 0 0,0 1 0 0 0,0 0 0 0 0,0 0 0 0 0,0 0 0 0 0,1 0 0 0 0,-1 0 0 0 0,0 2-16 0 0,-8 7 3 0 0,6-4-14 0 0,0 0 1 0 0,1 1-1 0 0,0 0 1 0 0,0-1-1 0 0,1 1 0 0 0,0 0 1 0 0,0 1-1 0 0,1-1 1 0 0,0 0-1 0 0,0 1 1 0 0,1 0-1 0 0,0-1 0 0 0,1 1 1 0 0,0-1-1 0 0,0 1 1 0 0,1 0-1 0 0,1 3 11 0 0,-2 7-37 0 0,-1-14 38 0 0,1-1 0 0 0,0 1 0 0 0,1 0 0 0 0,-1 0 0 0 0,1-1 0 0 0,0 1 0 0 0,0-1 1 0 0,0 1-1 0 0,0-1 0 0 0,1 1 0 0 0,0-1 0 0 0,0 0 0 0 0,0 0 0 0 0,1 0 0 0 0,-1 0 1 0 0,1 0-1 0 0,0 0 0 0 0,0-1 0 0 0,0 1 0 0 0,0-1 0 0 0,1 0 0 0 0,0 0 0 0 0,-1 0 1 0 0,1 0-1 0 0,0-1 0 0 0,0 0 0 0 0,1 0 0 0 0,-1 0 0 0 0,0 0 0 0 0,1 0 0 0 0,-1-1 0 0 0,1 0 1 0 0,-1 0-1 0 0,1 0 0 0 0,0-1 0 0 0,-1 1 0 0 0,1-1 0 0 0,0 0 0 0 0,-1 0 0 0 0,1-1 1 0 0,0 0-1 0 0,-1 0 0 0 0,1 0 0 0 0,0 0-1 0 0,11-7 160 0 0,0 0 0 0 0,-1-1 1 0 0,1 0-1 0 0,-2-2 0 0 0,1 0 0 0 0,-2 0 1 0 0,1-1-1 0 0,-2-1 0 0 0,1 0 1 0 0,-2-1-1 0 0,0 0 0 0 0,0-2-160 0 0,0 2 133 0 0,26-26-17 0 0,-3-2-1 0 0,-2-1 1 0 0,-1-2-1 0 0,-2-1 1 0 0,-3-2-1 0 0,-1 0 0 0 0,-3-2 1 0 0,-2 0-1 0 0,7-30-115 0 0,-19 50-186 0 0,-1 1 0 0 0,-2-1 0 0 0,-1 0-1 0 0,-1-1 1 0 0,-2 1 0 0 0,-1 0 0 0 0,-1-1 0 0 0,-5-25 186 0 0,6 50-26 0 0,-1 1 1 0 0,-1-1 0 0 0,1 0 0 0 0,-1 1-1 0 0,0-1 1 0 0,0 1 0 0 0,-1 0 0 0 0,1 0-1 0 0,-1 0 1 0 0,0 0 0 0 0,-1 0 0 0 0,1 0-1 0 0,-1 1 1 0 0,0 0 0 0 0,0 0 0 0 0,0 0-1 0 0,-1 0 1 0 0,0 0 0 0 0,1 1 0 0 0,-1 0 0 0 0,0 0-1 0 0,0 0 1 0 0,-1 1 0 0 0,1 0 0 0 0,-1 0-1 0 0,1 0 1 0 0,-1 1 0 0 0,1-1 0 0 0,-1 1-1 0 0,0 1 1 0 0,0-1 0 0 0,0 1 0 0 0,1 0-1 0 0,-1 0 1 0 0,0 1 0 0 0,0 0 0 0 0,1 0-1 0 0,-1 0 1 0 0,0 0 0 0 0,1 1 0 0 0,-1 0-1 0 0,-1 1 26 0 0,-7 7 1 0 0,0 0 1 0 0,1 0-1 0 0,0 2 0 0 0,1-1 0 0 0,0 2 0 0 0,0 0 0 0 0,2 0 0 0 0,-1 1 0 0 0,2 0 0 0 0,0 1 0 0 0,1 0 0 0 0,0 0 0 0 0,1 1 0 0 0,1 0 0 0 0,0 0 0 0 0,1 0 1 0 0,1 1-1 0 0,1 0 0 0 0,0 0 0 0 0,1 3-1 0 0,-1 9 15 0 0,2-1 0 0 0,1 1 0 0 0,1 0 1 0 0,2-1-1 0 0,0 1 0 0 0,2-1 0 0 0,2 0 1 0 0,0 0-1 0 0,1-1 0 0 0,2 0 0 0 0,1-1 1 0 0,1 0-1 0 0,1 0 0 0 0,2-1 0 0 0,0-1 1 0 0,1 0-1 0 0,2-2 0 0 0,0 0 0 0 0,2-1 1 0 0,0 0-1 0 0,20 14-15 0 0,-10-11-58 0 0,1-2 1 0 0,1 0-1 0 0,2-3 1 0 0,-1 0-1 0 0,2-3 1 0 0,1 0-1 0 0,0-3 1 0 0,10 2 57 0 0,103 18-2661 0 0,-109-27 348 0 0,5 1-5265 0 0,-17-6-3390 0 0</inkml:trace>
  <inkml:trace contextRef="#ctx0" brushRef="#br0" timeOffset="29023.01">2490 1889 3793 0 0,'0'0'4105'0'0,"0"0"-2146"0"0,0 0-667 0 0,0 0-24 0 0,0 0 133 0 0,0 0 74 0 0,0 0-84 0 0,0 0-234 0 0,0 0-334 0 0,0 0-324 0 0,0 0-174 0 0,0 0-70 0 0,0 0 5 0 0,-2 17 35 0 0,-9 132 613 0 0,33 171 144 0 0,23-8-829 0 0,-29-249-2708 0 0,-16-62 1254 0 0,0-1-478 0 0,-1 0-4199 0 0,-3 0 356 0 0,2 0-44 0 0</inkml:trace>
  <inkml:trace contextRef="#ctx0" brushRef="#br0" timeOffset="29256.748">2190 2427 8674 0 0,'0'0'811'0'0,"0"0"-100"0"0,0 0 226 0 0,0 0 327 0 0,0 0 93 0 0,0 0-77 0 0,0 0-124 0 0,0 0-184 0 0,0 0-131 0 0,34-1-149 0 0,107-2-159 0 0,3-16 349 0 0,50-3-999 0 0,-128 20-4450 0 0,-2 1-6787 0 0,-53 1 7282 0 0</inkml:trace>
  <inkml:trace contextRef="#ctx0" brushRef="#br0" timeOffset="29576.832">2899 2438 6705 0 0,'0'0'1178'0'0,"0"0"-64"0"0,0 0 118 0 0,0 0 169 0 0,0 0 25 0 0,0 0-131 0 0,0 0-193 0 0,0 0-288 0 0,0 0-236 0 0,0 0-159 0 0,-4 34-139 0 0,-12 107-48 0 0,15-139-219 0 0,0 0 0 0 0,0 0 0 0 0,1 1 0 0 0,-1-1 1 0 0,1 1-1 0 0,0-1 0 0 0,-1 0 0 0 0,1 1 0 0 0,0-1 0 0 0,0 1 0 0 0,1-1 1 0 0,-1 1-1 0 0,0-1 0 0 0,1 0 0 0 0,-1 1 0 0 0,1-1 0 0 0,0 0 1 0 0,0 1-1 0 0,0-1 0 0 0,0 0 0 0 0,0 0 0 0 0,1 0 0 0 0,-1 0 0 0 0,1 0 1 0 0,-1 0-1 0 0,2 1-13 0 0,3 2 81 0 0,-2 0 18 0 0,0 1 1 0 0,1-1-1 0 0,0-1 1 0 0,0 1-1 0 0,0-1 1 0 0,0 0-1 0 0,1 0 1 0 0,-1 0-1 0 0,1-1 1 0 0,0 0-1 0 0,0 0 1 0 0,0 0-1 0 0,1-1 1 0 0,-1 0-1 0 0,1 0 1 0 0,-1-1-1 0 0,1 1 1 0 0,0-1-100 0 0,-1-1 81 0 0,0 0 0 0 0,-1-1 0 0 0,1 1 0 0 0,0-1 0 0 0,-1 0 0 0 0,1-1 1 0 0,0 1-1 0 0,-1-1 0 0 0,0 0 0 0 0,1 0 0 0 0,-1-1 0 0 0,0 0 0 0 0,0 0 1 0 0,-1 0-1 0 0,1 0 0 0 0,0-1 0 0 0,-1 1 0 0 0,0-1 0 0 0,0-1 0 0 0,0 1 1 0 0,-1 0-1 0 0,1-1 0 0 0,-1 0 0 0 0,0 0 0 0 0,0 0 0 0 0,-1 0 0 0 0,1 0 1 0 0,-1 0-1 0 0,0-1 0 0 0,-1 1 0 0 0,1-1 0 0 0,-1 1 0 0 0,0-1 0 0 0,-1 0 1 0 0,1 1-1 0 0,-1-1 0 0 0,0 0 0 0 0,-1-5-81 0 0,1 9 8 0 0,1-3-19 0 0,0 0 1 0 0,0 0 0 0 0,-1 0-1 0 0,0-1 1 0 0,0 1-1 0 0,0 0 1 0 0,0 0-1 0 0,-1 0 1 0 0,0 0-1 0 0,0-1 1 0 0,0 1 0 0 0,-1 0-1 0 0,1 1 1 0 0,-1-1-1 0 0,0 0 1 0 0,-1 0-1 0 0,1 1 1 0 0,-1-1-1 0 0,0 1 1 0 0,0 0 0 0 0,0 0-1 0 0,-1 0 1 0 0,0 0-1 0 0,1 1 1 0 0,-1-1-1 0 0,-1 1 1 0 0,1 0-1 0 0,0 0 1 0 0,-1 1 0 0 0,-2-2 10 0 0,2 2-212 0 0,0 0 1 0 0,0 0 0 0 0,0 1 0 0 0,0 0 0 0 0,0 0 0 0 0,-1 0 0 0 0,1 0 0 0 0,0 1 0 0 0,-1 0 0 0 0,1 0 0 0 0,-1 0 0 0 0,1 1 0 0 0,0 0 0 0 0,-1 0 0 0 0,-1 1 211 0 0,-42 30-7801 0 0,36-19 2555 0 0,3-4-1309 0 0</inkml:trace>
  <inkml:trace contextRef="#ctx0" brushRef="#br0" timeOffset="29912.783">3368 2695 2104 0 0,'0'0'2010'0'0,"0"0"-193"0"0,0 0 74 0 0,0 0 133 0 0,0 0-27 0 0,0 0-201 0 0,0 0-216 0 0,0 0-198 0 0,0 0-199 0 0,0 0-171 0 0,0 0-138 0 0,0 0-105 0 0,0 0-117 0 0,-6 0-104 0 0,-20-1-90 0 0,12-36 672 0 0,14 34-1027 0 0,0-6 45 0 0,-1-7-15 0 0,1 0 0 0 0,1 0 0 0 0,0 0 0 0 0,1 0 1 0 0,1 0-1 0 0,0 1 0 0 0,1-1 0 0 0,1 1 0 0 0,1-3-133 0 0,-2 8 86 0 0,1-1 1 0 0,1 1-1 0 0,0 0 0 0 0,0 0 1 0 0,1 0-1 0 0,0 1 0 0 0,1 0 0 0 0,0 1 1 0 0,2-3-87 0 0,14-5-2068 0 0,5 5-4147 0 0,4 8-5742 0 0,-29 3 6744 0 0</inkml:trace>
  <inkml:trace contextRef="#ctx0" brushRef="#br0" timeOffset="30894.806">3834 2397 4393 0 0,'0'0'2266'0'0,"0"0"-385"0"0,0 0-104 0 0,0 0 23 0 0,0 0-73 0 0,0 0-176 0 0,0 0-228 0 0,0 0-224 0 0,0 0-204 0 0,0 0-171 0 0,0 0-142 0 0,0 0-117 0 0,0 0-104 0 0,-16-1-83 0 0,-53-3-33 0 0,64 4-211 0 0,0 0-1 0 0,1 1 0 0 0,-1-1 1 0 0,0 1-1 0 0,1 0 0 0 0,-1 0 1 0 0,0 0-1 0 0,1 1 1 0 0,-1-1-1 0 0,1 1 0 0 0,0 1 1 0 0,0-1-1 0 0,-1 0 0 0 0,1 1 1 0 0,1 0-1 0 0,-2 1-33 0 0,-13 8 80 0 0,8-5-89 0 0,0 1 0 0 0,0 1 0 0 0,1 0 1 0 0,0 0-1 0 0,0 1 0 0 0,1 0 0 0 0,0 0 1 0 0,1 1-1 0 0,0 0 0 0 0,1 0 0 0 0,0 0 1 0 0,1 1-1 0 0,0 0 0 0 0,1 0 0 0 0,0 1 1 0 0,-1 8 8 0 0,4-19-13 0 0,0 0 0 0 0,0 0 0 0 0,0 0 0 0 0,1 0 1 0 0,-1 0-1 0 0,0 1 0 0 0,1-1 0 0 0,0 0 0 0 0,-1 0 1 0 0,1 1-1 0 0,0-1 0 0 0,0 0 0 0 0,0 0 1 0 0,0 1-1 0 0,1-1 0 0 0,-1 0 0 0 0,1 0 0 0 0,-1 1 1 0 0,1-1-1 0 0,0 0 0 0 0,0 0 0 0 0,0 0 0 0 0,0 0 1 0 0,0 0-1 0 0,0 0 0 0 0,1 0 0 0 0,-1-1 0 0 0,1 1 1 0 0,-1 0-1 0 0,1-1 0 0 0,-1 1 0 0 0,1-1 0 0 0,0 1 1 0 0,0-1-1 0 0,0 0 0 0 0,0 0 0 0 0,0 0 0 0 0,0 0 1 0 0,0 0-1 0 0,0 0 0 0 0,0-1 0 0 0,1 1 0 0 0,-1 0 1 0 0,0-1-1 0 0,0 0 0 0 0,1 0 0 0 0,1 0 13 0 0,8-2 32 0 0,0-2-1 0 0,0 1 1 0 0,0-2 0 0 0,0 1-1 0 0,-1-2 1 0 0,1 0-1 0 0,-2 0 1 0 0,1-1 0 0 0,-1 0-1 0 0,0-1 1 0 0,0 0-1 0 0,-1 0 1 0 0,5-6-32 0 0,114-137 263 0 0,-119 134 52 0 0,-15 27 162 0 0,-19 41-531 0 0,2 1 0 0 0,3 0 0 0 0,-11 44 54 0 0,-76 244-316 0 0,46-48 262 0 0,59-178-113 0 0,4-112 131 0 0,0 0 1 0 0,1 0-1 0 0,0-1 0 0 0,-1 1 1 0 0,1 0-1 0 0,0-1 0 0 0,0 0 1 0 0,0 0-1 0 0,0 0 0 0 0,0 0 1 0 0,0 0-1 0 0,0 0 0 0 0,0-1 1 0 0,0 1-1 0 0,0-1 0 0 0,0 0 1 0 0,0 0-1 0 0,0 0 0 0 0,0-1 1 0 0,1 1-1 0 0,-1-1 0 0 0,0 0 1 0 0,0 1-1 0 0,0-1 36 0 0,99-58 67 0 0,-32 0 85 0 0,-68 58-115 0 0,-1 0 0 0 0,1 0 1 0 0,0 0-1 0 0,0 0 1 0 0,-1-1-1 0 0,1 1 0 0 0,-1-1 1 0 0,1 1-1 0 0,-1-1 0 0 0,0 1 1 0 0,0-1-1 0 0,1 0 1 0 0,-1 0-1 0 0,0 0 0 0 0,-1 0 1 0 0,1 1-1 0 0,0-1 1 0 0,0 0-1 0 0,-1-1 0 0 0,1 1 1 0 0,-1 0-1 0 0,0 0 1 0 0,0 0-1 0 0,0 0 0 0 0,0 0 1 0 0,0-2-38 0 0,-41-24 436 0 0,-253-90-1216 0 0,201 85 677 0 0,91 33 101 0 0,1 0-1 0 0,0 0 1 0 0,-1-1 0 0 0,1 1-1 0 0,0 0 1 0 0,-1 0 0 0 0,1-1-1 0 0,0 1 1 0 0,-1-1-1 0 0,1 1 1 0 0,0-1 0 0 0,-1 0-1 0 0,1 1 1 0 0,0-1 0 0 0,0 0-1 0 0,0 0 1 0 0,0 0 0 0 0,0 0-1 0 0,0 0 1 0 0,0 0 0 0 0,0 0-1 0 0,0 0 1 0 0,0 0 0 0 0,1 0-1 0 0,-1-1 1 0 0,0 1-1 0 0,1 0 1 0 0,-1 0 0 0 0,1-1-1 0 0,-1 1 1 0 0,1 0 0 0 0,0-1-1 0 0,0 1 1 0 0,0-1 0 0 0,-1 1-1 0 0,1 0 1 0 0,0-1 0 0 0,1 1-1 0 0,-1 0 1 0 0,0-1 0 0 0,0 1-1 0 0,0-1 1 0 0,1 1-1 0 0,-1 0 1 0 0,1-1 0 0 0,-1 1-1 0 0,1 0 1 0 0,0 0 0 0 0,-1-1-1 0 0,1 1 1 0 0,0 0 2 0 0,13-11-16 0 0,1 1 0 0 0,-1 1-1 0 0,2 0 1 0 0,-1 2 0 0 0,1-1 0 0 0,1 2 0 0 0,6-3 16 0 0,31-8-10 0 0,0 1 1 0 0,2 3 0 0 0,-1 3-1 0 0,9 1 10 0 0,11 0-593 0 0,-33 4-2619 0 0,-1 0-7915 0 0,-31 5 4436 0 0</inkml:trace>
  <inkml:trace contextRef="#ctx0" brushRef="#br0" timeOffset="31263.11">4003 2574 2417 0 0,'0'0'2616'0'0,"0"0"-291"0"0,0 0-246 0 0,0 0-260 0 0,0 0-400 0 0,0 0-383 0 0,0 0-295 0 0,0 0-150 0 0,0 0-63 0 0,0 0-52 0 0,0 0-63 0 0,0 0-59 0 0,0 0-72 0 0,-2 18-62 0 0,-5 56-22 0 0,7-70-160 0 0,0 0-1 0 0,0 0 0 0 0,0 0 0 0 0,1 0 1 0 0,-1 0-1 0 0,1 1 0 0 0,0-2 0 0 0,0 1 1 0 0,1 0-1 0 0,-1 0 0 0 0,1 0 0 0 0,0 0 1 0 0,0-1-1 0 0,0 1 0 0 0,0-1 0 0 0,1 0 0 0 0,-1 1 1 0 0,1-1-1 0 0,0 0 0 0 0,0-1 0 0 0,0 1 1 0 0,0 0-1 0 0,1-1 0 0 0,-1 0 0 0 0,1 0 1 0 0,-1 0-38 0 0,2 0 140 0 0,0 0 0 0 0,0 0 0 0 0,0-1 1 0 0,0 0-1 0 0,0 0 0 0 0,0 0 1 0 0,0-1-1 0 0,0 0 0 0 0,0 0 0 0 0,0 0 1 0 0,0 0-1 0 0,0-1 0 0 0,1 0 0 0 0,-1 0 1 0 0,0 0-1 0 0,-1-1 0 0 0,1 1 1 0 0,0-1-1 0 0,0 0 0 0 0,-1-1 0 0 0,1 1 1 0 0,-1-1-1 0 0,0 0 0 0 0,0 0 1 0 0,0 0-1 0 0,0-1 0 0 0,0 0-140 0 0,15-16 184 0 0,0 0 0 0 0,-2-1 1 0 0,-1-1-1 0 0,0 0 0 0 0,-2-2 0 0 0,-1 1 0 0 0,0-2 1 0 0,-2 0-1 0 0,4-14-184 0 0,-13 36-1210 0 0,4-16 2421 0 0,-5 14-5719 0 0,-3 2-5852 0 0,2 3 1299 0 0</inkml:trace>
  <inkml:trace contextRef="#ctx0" brushRef="#br0" timeOffset="31607.612">4517 2681 4153 0 0,'0'0'2867'0'0,"0"0"-208"0"0,0 0-214 0 0,0 0-341 0 0,0 0-374 0 0,0 0-350 0 0,0 0-273 0 0,0 0-268 0 0,0 0-229 0 0,0 0-154 0 0,0 0-127 0 0,32-21-84 0 0,96-62-48 0 0,-77 35 96 0 0,-49 43-285 0 0,0 0 1 0 0,0-1-1 0 0,0 1 1 0 0,-1-1-1 0 0,1 1 1 0 0,-1-1-1 0 0,-1 0 1 0 0,1 1-1 0 0,-1-1 1 0 0,0 0-1 0 0,0 1 1 0 0,-1-1-1 0 0,1 0 1 0 0,-2 1-9 0 0,0 2-81 0 0,-1 1 0 0 0,1 1 0 0 0,-1-1 0 0 0,0 0 0 0 0,0 1 0 0 0,0-1 0 0 0,0 1 0 0 0,0 0 0 0 0,-1 0 0 0 0,1 0 0 0 0,0 1 0 0 0,0-1 0 0 0,-1 1 0 0 0,1-1 0 0 0,0 1 0 0 0,-1 0 0 0 0,1 0 0 0 0,0 1 0 0 0,0-1-1 0 0,-1 1 1 0 0,-2 0 81 0 0,1 0-91 0 0,-3 0 65 0 0,0 1 1 0 0,0 1-1 0 0,0-1 0 0 0,0 1 0 0 0,0 1 0 0 0,1-1 1 0 0,-1 1-1 0 0,1 1 0 0 0,0-1 0 0 0,0 1 0 0 0,1 0 0 0 0,-1 1 1 0 0,1 0-1 0 0,0 0 0 0 0,1 0 0 0 0,0 0 0 0 0,0 1 1 0 0,0 0-1 0 0,0 0 0 0 0,1 1 0 0 0,1-1 0 0 0,-1 1 1 0 0,1 0-1 0 0,0-1 0 0 0,1 1 0 0 0,0 1 0 0 0,0-1 0 0 0,1 0 1 0 0,0 0-1 0 0,0 1 0 0 0,1 6 26 0 0,2-4 0 0 0,1 0 1 0 0,-1 0-1 0 0,2 0 1 0 0,0 0-1 0 0,0 0 1 0 0,1-1-1 0 0,0 0 0 0 0,0 0 1 0 0,2 0-1 0 0,-1-1 1 0 0,1 0-1 0 0,0 0 0 0 0,1-1 1 0 0,0 1-1 0 0,0-2 1 0 0,1 1-1 0 0,0-1 0 0 0,0-1 1 0 0,1 0-1 0 0,0 0 1 0 0,0 0-1 0 0,0-2 0 0 0,0 1 1 0 0,1-1-1 0 0,0-1 1 0 0,0 0-1 0 0,70 8-1795 0 0,-28-14-7143 0 0,-41 0 720 0 0</inkml:trace>
  <inkml:trace contextRef="#ctx0" brushRef="#br0" timeOffset="54466.838">1728 3421 3761 0 0,'0'0'1540'0'0,"0"0"-2"0"0,0 0 67 0 0,0 0 101 0 0,0 0 32 0 0,0 0-174 0 0,0 0-250 0 0,0 0-197 0 0,0 0-167 0 0,0 0-89 0 0,0 0-86 0 0,0 0-124 0 0,-1 32-112 0 0,-3 106-67 0 0,8 258 1091 0 0,-2-345-1509 0 0,2 0 1 0 0,3 0-1 0 0,2-1 0 0 0,4 8-54 0 0,-13-56 8 0 0,0 0-1 0 0,1 0 0 0 0,-1 0 0 0 0,1 0 0 0 0,-1 0 0 0 0,1 0 0 0 0,0 0 1 0 0,0-1-1 0 0,0 1 0 0 0,0 0 0 0 0,0-1 0 0 0,0 1 0 0 0,0-1 1 0 0,0 1-1 0 0,1-1 0 0 0,-1 1 0 0 0,1-1 0 0 0,-1 0 0 0 0,1 0 0 0 0,-1 0 1 0 0,1 0-1 0 0,0 0 0 0 0,0 0 0 0 0,-1 0 0 0 0,1 0 0 0 0,0-1 1 0 0,0 1-1 0 0,0-1 0 0 0,0 1 0 0 0,0-1 0 0 0,0 0 0 0 0,0 0 1 0 0,0 0-1 0 0,0 0 0 0 0,0 0 0 0 0,-1 0 0 0 0,1 0 0 0 0,0-1 0 0 0,0 1 1 0 0,0-1-1 0 0,0 1 0 0 0,0-1 0 0 0,0 0 0 0 0,-1 0 0 0 0,1 0 1 0 0,0 0-1 0 0,-1 0 0 0 0,1 0 0 0 0,-1 0 0 0 0,1-1 0 0 0,-1 1 0 0 0,2-1-7 0 0,193-214 1043 0 0,-63 103-875 0 0,-133 112-166 0 0,1 0 0 0 0,0 0 0 0 0,0 0 0 0 0,-1 1 0 0 0,1-1 0 0 0,0 0 0 0 0,0 1 0 0 0,0-1-1 0 0,0 0 1 0 0,0 1 0 0 0,0 0 0 0 0,0-1 0 0 0,0 1 0 0 0,0-1 0 0 0,0 1 0 0 0,0 0 0 0 0,1 0 0 0 0,-1 0-1 0 0,0 0 1 0 0,0-1 0 0 0,0 2 0 0 0,0-1 0 0 0,0 0 0 0 0,0 0 0 0 0,1 0 0 0 0,-1 0 0 0 0,0 1 0 0 0,0-1 0 0 0,0 0-1 0 0,0 1 1 0 0,0-1 0 0 0,0 1 0 0 0,0-1 0 0 0,0 1 0 0 0,0 0 0 0 0,0-1 0 0 0,-1 1 0 0 0,1 0 0 0 0,0 0-1 0 0,0 0 1 0 0,-1-1 0 0 0,1 1 0 0 0,0 0 0 0 0,-1 0 0 0 0,1 0 0 0 0,-1 0 0 0 0,1 0 0 0 0,-1 0 0 0 0,1 0-1 0 0,-1 0 1 0 0,0 1 0 0 0,0-1 0 0 0,1 0 0 0 0,-1 1-2 0 0,9 233-105 0 0,12-196-3786 0 0,25-34-9020 0 0,-44-5 12069 0 0,8 0-5006 0 0</inkml:trace>
  <inkml:trace contextRef="#ctx0" brushRef="#br0" timeOffset="55187.53">2779 3958 6009 0 0,'0'0'2624'0'0,"0"0"-364"0"0,0 0-268 0 0,0 0-245 0 0,0 0-313 0 0,0 0-256 0 0,0 0-197 0 0,0 0-165 0 0,0 0-147 0 0,0 0-104 0 0,0 0-97 0 0,-31 18-81 0 0,-98 57-72 0 0,71-26 24 0 0,50-37-258 0 0,-35 74 66 0 0,43-84-159 0 0,-1 0-1 0 0,0 0 0 0 0,1 1 1 0 0,-1-1-1 0 0,1 0 0 0 0,0 0 1 0 0,0 0-1 0 0,0 0 0 0 0,0 1 1 0 0,0-1-1 0 0,0 0 1 0 0,1 0-1 0 0,-1 0 0 0 0,1 0 1 0 0,-1 1-1 0 0,1-1 0 0 0,0 0 1 0 0,0 0-1 0 0,0 0 0 0 0,0-1 1 0 0,0 1-1 0 0,0 0 0 0 0,0 0 1 0 0,1 0-1 0 0,-1-1 1 0 0,1 1-1 0 0,-1-1 0 0 0,1 1 1 0 0,0-1-1 0 0,0 0 0 0 0,-1 1 1 0 0,1-1-1 0 0,0 0 0 0 0,0 0 1 0 0,0 0-1 0 0,0-1 0 0 0,0 1 1 0 0,0 0-1 0 0,1-1 1 0 0,-1 0-1 0 0,1 1 13 0 0,3-1 30 0 0,0 0 0 0 0,0-1 1 0 0,0 1-1 0 0,0-1 0 0 0,0 0 0 0 0,-1-1 1 0 0,1 0-1 0 0,0 0 0 0 0,-1 0 0 0 0,1 0 0 0 0,-1-1 1 0 0,0 0-1 0 0,1 0 0 0 0,-1 0 0 0 0,-1-1 1 0 0,1 0-1 0 0,0 0 0 0 0,-1 0 0 0 0,0 0 1 0 0,0-1-1 0 0,0 1 0 0 0,-1-1 0 0 0,2-3-30 0 0,26-25 65 0 0,121-120 26 0 0,-139 200-104 0 0,-11-32 38 0 0,-1-1-26 0 0,1 1 0 0 0,1-1 0 0 0,1 0 0 0 0,0 0-1 0 0,0-1 1 0 0,1 1 0 0 0,1-1 0 0 0,0 0 0 0 0,1-1 0 0 0,4 6 1 0 0,-8-14 19 0 0,-1 1 0 0 0,1-1-1 0 0,0 0 1 0 0,0-1 0 0 0,1 1-1 0 0,-1 0 1 0 0,1-1 0 0 0,0 0 0 0 0,0 0-1 0 0,0 0 1 0 0,0 0 0 0 0,0-1 0 0 0,1 1-1 0 0,-1-1 1 0 0,1 0 0 0 0,-1-1-1 0 0,1 1 1 0 0,0-1 0 0 0,0 0 0 0 0,0 0-1 0 0,0 0 1 0 0,-1-1 0 0 0,6 1-19 0 0,-7-3 58 0 0,0 0 1 0 0,0-1-1 0 0,0 1 1 0 0,0 0-1 0 0,-1-1 1 0 0,1 0-1 0 0,-1 1 1 0 0,0-1 0 0 0,0 0-1 0 0,0 0 1 0 0,0-1-1 0 0,0 1 1 0 0,-1 0-1 0 0,1 0 1 0 0,-1-1-1 0 0,0 1 1 0 0,0-1-1 0 0,0-3-58 0 0,6-9 162 0 0,104-218 419 0 0,-111 234-598 0 0,0 1-1 0 0,0-1 1 0 0,1 1 0 0 0,-1-1-1 0 0,0 0 1 0 0,0 1 0 0 0,0-1-1 0 0,0 0 1 0 0,0 1-1 0 0,1-1 1 0 0,-1 0 0 0 0,0 1-1 0 0,0-1 1 0 0,0 0-1 0 0,1 1 1 0 0,-1-1 0 0 0,0 0-1 0 0,1 1 1 0 0,-1-1 0 0 0,0 0-1 0 0,0 0 1 0 0,1 1-1 0 0,-1-1 1 0 0,1 0 0 0 0,-1 0-1 0 0,0 0 1 0 0,1 0-1 0 0,-1 0 1 0 0,0 1 0 0 0,1-1-1 0 0,-1 0 1 0 0,1 0 0 0 0,-1 0-1 0 0,0 0 1 0 0,1 0-1 0 0,-1 0 1 0 0,1 0 0 0 0,-1 0-1 0 0,0 0 1 0 0,1 0-1 0 0,-1-1 1 0 0,0 1 0 0 0,1 0-1 0 0,-1 0 1 0 0,1 0 0 0 0,-1 0-1 0 0,0-1 1 0 0,1 1 17 0 0,0 10 71 0 0,5 54-191 0 0,19 68-9 0 0,-24-125 134 0 0,0-1 0 0 0,1 0-1 0 0,0 0 1 0 0,0 0 0 0 0,0-1 0 0 0,1 1-1 0 0,0 0 1 0 0,0-1 0 0 0,1 0 0 0 0,-1 1-1 0 0,1-1 1 0 0,0-1 0 0 0,1 1 0 0 0,-1-1-1 0 0,1 1 1 0 0,-1-1 0 0 0,1-1 0 0 0,1 1 0 0 0,-1-1-1 0 0,0 0 1 0 0,1 0 0 0 0,0 0 0 0 0,0-1-1 0 0,-1 0 1 0 0,2 0 0 0 0,-1 0 0 0 0,0-1-1 0 0,5 1-4 0 0,-7-5 62 0 0,0 1-1 0 0,0-1 0 0 0,-1 0 0 0 0,1 0 0 0 0,-1 0 1 0 0,1 0-1 0 0,-1-1 0 0 0,0 1 0 0 0,0-1 0 0 0,0 0 1 0 0,-1 0-1 0 0,1 0 0 0 0,-1 0 0 0 0,0-1 0 0 0,0 1 1 0 0,-1 0-1 0 0,2-5-61 0 0,4-6 108 0 0,85-210 458 0 0,-89 218-811 0 0,6-5 84 0 0,0 9-3463 0 0,-1 17-7417 0 0,-8-10 703 0 0</inkml:trace>
  <inkml:trace contextRef="#ctx0" brushRef="#br0" timeOffset="55469.045">3724 4209 3273 0 0,'0'0'3762'0'0,"0"0"-639"0"0,0 0-341 0 0,0 0-304 0 0,0 0-439 0 0,0 0-404 0 0,0 0-343 0 0,0 0-298 0 0,28-34-225 0 0,90-105-199 0 0,-66 64 113 0 0,-50 70-625 0 0,1-1 0 0 0,-1 1 0 0 0,0-1 0 0 0,0 0 0 0 0,0 0 0 0 0,-1 0 0 0 0,0 0 0 0 0,0 0 0 0 0,-1 0 0 0 0,0 0 0 0 0,0 0 0 0 0,0 0 0 0 0,-1 0 0 0 0,0-3-58 0 0,-2 7 4 0 0,0-1 0 0 0,0 1 0 0 0,0 0-1 0 0,0 1 1 0 0,0-1 0 0 0,0 1 0 0 0,0-1 0 0 0,-1 1 0 0 0,1 0 0 0 0,0 0 0 0 0,-1 0 0 0 0,1 1-1 0 0,-1-1 1 0 0,1 1 0 0 0,-1 0 0 0 0,1 0 0 0 0,-1 0 0 0 0,0 0 0 0 0,1 1 0 0 0,-1-1 0 0 0,1 1-1 0 0,0 0 1 0 0,-1 0 0 0 0,-2 1-4 0 0,-5 3-22 0 0,0 1 0 0 0,0 0 1 0 0,1 0-1 0 0,-1 1 0 0 0,1 1 0 0 0,1-1 0 0 0,0 1 0 0 0,0 1 0 0 0,0 0 0 0 0,1 0 1 0 0,1 1-1 0 0,0 0 0 0 0,0 0 0 0 0,0 1 0 0 0,2-1 0 0 0,-1 1 0 0 0,1 1 0 0 0,1-1 1 0 0,0 1-1 0 0,1 0 0 0 0,0 0 0 0 0,1 0 0 0 0,0 0 0 0 0,0 0 0 0 0,2 11 22 0 0,2-11-39 0 0,0-1 1 0 0,2 1-1 0 0,-1-1 0 0 0,1 1 0 0 0,1-1 0 0 0,0 0 0 0 0,1-1 0 0 0,0 1 0 0 0,0-1 0 0 0,1 0 0 0 0,1-1 0 0 0,0 0 0 0 0,0 0 0 0 0,0 0 0 0 0,1-1 1 0 0,1-1-1 0 0,-1 0 0 0 0,1 0 0 0 0,0 0 0 0 0,1-1 0 0 0,-1-1 0 0 0,1 0 0 0 0,0 0 0 0 0,1-1 0 0 0,-1-1 0 0 0,5 1 39 0 0,103 19-2402 0 0,-78-21-1073 0 0,-1-1-3396 0 0,-20-1-3127 0 0</inkml:trace>
  <inkml:trace contextRef="#ctx0" brushRef="#br0" timeOffset="56532.913">4979 3719 3017 0 0,'0'0'1892'0'0,"0"0"-81"0"0,0 0-163 0 0,0 0-111 0 0,0 0-73 0 0,0 0-96 0 0,37-3-97 0 0,119-13-78 0 0,-59-13 451 0 0,-77 18-1209 0 0,-1 2-244 0 0,0-1 1 0 0,0 0-1 0 0,-1-1 1 0 0,-1-2-1 0 0,0 1 1 0 0,0-2-1 0 0,-2 0 1 0 0,0-1-1 0 0,0-1 1 0 0,-1 0-1 0 0,-1-1 1 0 0,-1 0-1 0 0,0-1 1 0 0,-2-1-1 0 0,8-16-191 0 0,-15 30 2 0 0,-1-1 0 0 0,0 1-1 0 0,0 0 1 0 0,-1-1-1 0 0,0 0 1 0 0,0 1 0 0 0,0-1-1 0 0,0 0 1 0 0,-1 1-1 0 0,0-1 1 0 0,0 0 0 0 0,-1 0-1 0 0,1 1 1 0 0,-1-1 0 0 0,-1 0-1 0 0,1 1 1 0 0,-1-1-1 0 0,0 1 1 0 0,0 0 0 0 0,0-1-1 0 0,-1 1 1 0 0,0 0-1 0 0,0 0 1 0 0,0 1 0 0 0,-1-1-1 0 0,1 1 1 0 0,-1-1 0 0 0,0 1-1 0 0,0 0 1 0 0,-1 1-1 0 0,1-1 1 0 0,-1 1 0 0 0,0 0-1 0 0,0 0 1 0 0,0 0-1 0 0,0 1 1 0 0,-1 0 0 0 0,-1-1-2 0 0,-1 1 24 0 0,1 1 0 0 0,-1 0 0 0 0,1 0 0 0 0,-1 1 0 0 0,0 0 0 0 0,1 0 0 0 0,-1 0 0 0 0,1 1 0 0 0,-1 1 0 0 0,1-1 0 0 0,-1 1 0 0 0,1 0 0 0 0,0 1 0 0 0,0 0 0 0 0,0 0 0 0 0,0 1 0 0 0,0-1 0 0 0,1 1 0 0 0,-1 1 1 0 0,1-1-1 0 0,0 1 0 0 0,1 0 0 0 0,-1 1 0 0 0,1-1 0 0 0,0 1 0 0 0,0 0 0 0 0,1 0 0 0 0,0 1 0 0 0,0-1 0 0 0,0 1 0 0 0,1 0 0 0 0,0 0 0 0 0,0 0 0 0 0,1 1 0 0 0,-1 4-24 0 0,-1 30 11 0 0,3 0 0 0 0,1 0 1 0 0,2 0-1 0 0,2 0 0 0 0,1 0 0 0 0,3-1 0 0 0,1 0 0 0 0,12 33-11 0 0,-10-31-13 0 0,27 96-15 0 0,-14-58-171 0 0,-4 1 1 0 0,-3 1-1 0 0,6 82 199 0 0,-22-140-162 0 0,0 0 0 0 0,-2 0 0 0 0,0 0 0 0 0,-2-1 0 0 0,-1 1 0 0 0,-1-1 0 0 0,0 1-1 0 0,-2-2 1 0 0,-1 1 0 0 0,-1-1 0 0 0,-1 0 0 0 0,-1-1 0 0 0,-1 0 0 0 0,-1-1 0 0 0,-10 13 162 0 0,8-12-35 0 0,-2 0 1 0 0,0-2 0 0 0,-1 0-1 0 0,-1 0 1 0 0,-1-2-1 0 0,-1-1 1 0 0,0 0 0 0 0,-1-2-1 0 0,-1 0 1 0 0,-24 11 34 0 0,44-24 44 0 0,-1-1 0 0 0,1 1 1 0 0,-1-1-1 0 0,1 0 1 0 0,-1 0-1 0 0,0 0 0 0 0,1-1 1 0 0,-1 1-1 0 0,0-1 0 0 0,0 0 1 0 0,0 0-1 0 0,1 0 0 0 0,-1-1 1 0 0,0 1-1 0 0,0-1 0 0 0,1 0 1 0 0,-1 0-1 0 0,0 0 0 0 0,1-1 1 0 0,-1 1-1 0 0,1-1 0 0 0,0 0 1 0 0,-1 0-1 0 0,1 0 1 0 0,0 0-1 0 0,0 0 0 0 0,0-1 1 0 0,1 0-1 0 0,-1 1 0 0 0,1-1 1 0 0,-1 0-1 0 0,1 0 0 0 0,0 0 1 0 0,0-1-1 0 0,0 1 0 0 0,0 0 1 0 0,1-1-1 0 0,-1 1 0 0 0,1-1 1 0 0,0 0-1 0 0,0 1 1 0 0,1-1-1 0 0,-1 0-44 0 0,-1-23 150 0 0,0-1 0 0 0,2 1 0 0 0,1 0 0 0 0,2-1 0 0 0,0 1 0 0 0,2 0 0 0 0,1 0 0 0 0,1 1 1 0 0,1 0-1 0 0,1 0 0 0 0,2 1 0 0 0,0 0 0 0 0,2 1 0 0 0,0 0 0 0 0,12-14-150 0 0,1-8 36 0 0,2 2 0 0 0,2 0 0 0 0,2 2-1 0 0,1 2 1 0 0,3 1 0 0 0,1 1 0 0 0,1 2 0 0 0,2 2 0 0 0,26-15-36 0 0,67-21-1126 0 0,-32 54-2375 0 0,46 35-12254 0 0,-131-14 14444 0 0,38 8 2639 0 0,-54-13 1177 0 0,0 0 326 0 0,0 0-105 0 0,-10 0 2630 0 0,-56 22-287 0 0,15 31-3720 0 0,42-39-1323 0 0,1-1-1 0 0,1 2 0 0 0,0-1 0 0 0,1 1 0 0 0,1 0 1 0 0,0 0-1 0 0,1 1 0 0 0,0 6-25 0 0,2-16 7 0 0,0 0 0 0 0,1 0-1 0 0,-1 0 1 0 0,2 0 0 0 0,-1 0 0 0 0,1 0-1 0 0,0 1 1 0 0,0-1 0 0 0,0 0-1 0 0,1 0 1 0 0,0 0 0 0 0,0 0 0 0 0,1 0-1 0 0,0 0 1 0 0,0 0 0 0 0,0 0 0 0 0,1 0-1 0 0,-1-1 1 0 0,1 1 0 0 0,1-1 0 0 0,-1 0-1 0 0,1 0 1 0 0,0 0 0 0 0,0-1 0 0 0,1 1-1 0 0,-1-1 1 0 0,1 0 0 0 0,0 0 0 0 0,0 0-1 0 0,0-1 1 0 0,0 0 0 0 0,1 0 0 0 0,4 2-7 0 0,1-3 58 0 0,-1 0 1 0 0,1-1-1 0 0,0-1 1 0 0,0 1-1 0 0,-1-2 1 0 0,1 1-1 0 0,0-2 1 0 0,-1 1-1 0 0,1-1 1 0 0,-1-1-1 0 0,1 0 1 0 0,-1 0-1 0 0,0-1 1 0 0,0-1-1 0 0,-1 1 1 0 0,1-1-1 0 0,-1-1 1 0 0,0 0-1 0 0,0 0 1 0 0,-1-1-1 0 0,0 0-58 0 0,-1 1 37 0 0,0 1 0 0 0,-1-1-1 0 0,0 0 1 0 0,0-1 0 0 0,-1 1-1 0 0,0-1 1 0 0,0 0 0 0 0,0-1-1 0 0,-1 1 1 0 0,0-1 0 0 0,0 0-1 0 0,-1 0 1 0 0,0 0 0 0 0,-1 0-1 0 0,0-1 1 0 0,0 1 0 0 0,0 0-1 0 0,-1-1 1 0 0,-1 0 0 0 0,1 1-1 0 0,-2-1 1 0 0,1 0 0 0 0,-1 1-1 0 0,0-1 1 0 0,-1 1 0 0 0,-1-6-37 0 0,-2 5-125 0 0,1 0 0 0 0,-2 1 0 0 0,1 0 1 0 0,-1 0-1 0 0,-1 0 0 0 0,1 1 0 0 0,-1 0 1 0 0,0 0-1 0 0,-1 1 0 0 0,0 0 1 0 0,0 0-1 0 0,0 0 0 0 0,-1 1 0 0 0,1 1 1 0 0,-1-1-1 0 0,-1 2 0 0 0,1-1 1 0 0,0 1-1 0 0,-1 0 0 0 0,0 1 0 0 0,1 0 1 0 0,-1 1-1 0 0,0 0 0 0 0,0 1 1 0 0,-8 0 124 0 0,-28 22-5602 0 0,32 29-7292 0 0,14-40 10217 0 0</inkml:trace>
  <inkml:trace contextRef="#ctx0" brushRef="#br0" timeOffset="56780.576">6325 4429 10898 0 0,'0'0'2537'0'0,"0"0"-398"0"0,0 0-195 0 0,0 0-249 0 0,0 0-314 0 0,0 0-294 0 0,0 0-215 0 0,-5-33-140 0 0,-16-105-129 0 0,18 7 641 0 0,6 114-1242 0 0,1 1 0 0 0,0-1-1 0 0,1 1 1 0 0,1 0 0 0 0,1 0 0 0 0,0 1 0 0 0,1-1 0 0 0,0 2-1 0 0,1-1 1 0 0,1 1 0 0 0,0 1 0 0 0,1 0 0 0 0,1 0-1 0 0,0 1 1 0 0,0 1 0 0 0,2 0 0 0 0,10-8-2 0 0,36-12-4490 0 0,5 14-4338 0 0,-51 17-2729 0 0</inkml:trace>
  <inkml:trace contextRef="#ctx0" brushRef="#br0" timeOffset="53379.652">31 3848 7482 0 0,'0'0'1273'0'0,"0"0"-199"0"0,0 0-58 0 0,0 0 202 0 0,0 0 219 0 0,0 0 25 0 0,0 0-155 0 0,0 0-296 0 0,0 0-294 0 0,0 0-182 0 0,0 0-74 0 0,-2 19-58 0 0,-18 154 491 0 0,11 8-154 0 0,9-177-721 0 0,0 0 1 0 0,1 0-1 0 0,0 0 0 0 0,-1 0 1 0 0,1 0-1 0 0,0 0 1 0 0,1-1-1 0 0,-1 1 0 0 0,1 0 1 0 0,0-1-1 0 0,0 0 1 0 0,0 1-1 0 0,0-1 1 0 0,0 0-1 0 0,1 0 0 0 0,-1 0 1 0 0,1 0-1 0 0,0 0 1 0 0,0-1-1 0 0,0 1 0 0 0,0-1 1 0 0,1 0-1 0 0,-1 0 1 0 0,0 0-1 0 0,1 0 0 0 0,0-1 1 0 0,-1 1-1 0 0,1-1 1 0 0,0 0-1 0 0,0 0 0 0 0,0 0 1 0 0,-1-1-1 0 0,1 0 1 0 0,0 1-1 0 0,0-1 0 0 0,0 0 1 0 0,0-1-1 0 0,0 1 1 0 0,0-1-1 0 0,0 0 0 0 0,0 0 1 0 0,-1 0-1 0 0,1 0 1 0 0,0 0-1 0 0,-1-1 0 0 0,1 0 1 0 0,-1 0-1 0 0,1 0 1 0 0,1-1-20 0 0,13-10 98 0 0,-1-1 0 0 0,0 0 0 0 0,0-2 0 0 0,-1 1 0 0 0,-1-2 0 0 0,-1 0 0 0 0,-1-1 0 0 0,0 0 0 0 0,-1-1 0 0 0,3-8-98 0 0,44-82 217 0 0,-59 108-206 0 0,0 1-8 0 0,-1 6-5 0 0,0 0 1 0 0,0 0 0 0 0,0 1 0 0 0,1-1 0 0 0,0 0-1 0 0,0 0 1 0 0,0 1 0 0 0,1-1 0 0 0,0 0 0 0 0,0 0-1 0 0,1 0 1 0 0,-1 0 0 0 0,1 0 0 0 0,1 0 0 0 0,-1 0-1 0 0,1-1 1 0 0,0 1 0 0 0,0-1 0 0 0,1 0 0 0 0,0 1-1 0 0,0-2 1 0 0,0 1 0 0 0,0 0 0 0 0,1-1-1 0 0,-1 0 1 0 0,1 0 0 0 0,0 0 0 0 0,1-1 0 0 0,-1 0-1 0 0,0 0 1 0 0,5 2 1 0 0,0-4 89 0 0,-1 0-1 0 0,1-1 1 0 0,-1 0-1 0 0,1 0 0 0 0,0-1 1 0 0,-1 0-1 0 0,1 0 1 0 0,-1-2-1 0 0,0 1 0 0 0,1-1 1 0 0,-1 0-1 0 0,0-1 1 0 0,-1 0-1 0 0,1 0 1 0 0,-1-1-1 0 0,0 0 0 0 0,0 0 1 0 0,0-1-1 0 0,-1 0 1 0 0,0-1-1 0 0,0 0 1 0 0,0 0-1 0 0,-1 0 0 0 0,0-1 1 0 0,0 0-1 0 0,-1 0 1 0 0,0 0-1 0 0,-1 0 0 0 0,0-1 1 0 0,1-2-89 0 0,-5-52-849 0 0,-8 55-4423 0 0,-6 5-4980 0 0,12 3 818 0 0</inkml:trace>
  <inkml:trace contextRef="#ctx0" brushRef="#br0" timeOffset="53686.992">850 4312 1688 0 0,'0'0'2973'0'0,"0"0"-106"0"0,0 0-158 0 0,0 0-253 0 0,0 0-413 0 0,0 0-398 0 0,0 0-336 0 0,0 0-296 0 0,0 0-279 0 0,0 0-259 0 0,27-32-177 0 0,80-100-118 0 0,-105 131-174 0 0,1-1 0 0 0,-1 0 0 0 0,0 0 1 0 0,0-1-1 0 0,0 1 0 0 0,0 0 0 0 0,0-1 0 0 0,0 1 1 0 0,-1-1-1 0 0,1 0 0 0 0,-1 1 0 0 0,0-1 1 0 0,0 0-1 0 0,0 0 0 0 0,0 0 0 0 0,0 0 0 0 0,0 0 1 0 0,-1 0-1 0 0,0 0 0 0 0,1 0 0 0 0,-1 0 1 0 0,-1-2-7 0 0,0-5 27 0 0,1 6-44 0 0,0 0-1 0 0,-1 0 1 0 0,1 0 0 0 0,-1 0 0 0 0,0 1-1 0 0,0-1 1 0 0,0 0 0 0 0,0 0 0 0 0,-1 1 0 0 0,0-1-1 0 0,0 1 1 0 0,0-1 0 0 0,0 1 0 0 0,0 0-1 0 0,0 0 1 0 0,-1 0 0 0 0,0 0 0 0 0,1 0 0 0 0,-1 0-1 0 0,0 1 1 0 0,-1-1 0 0 0,1 1 0 0 0,0 0 0 0 0,-1 0-1 0 0,1 0 1 0 0,-1 1 0 0 0,1-1 0 0 0,-1 1-1 0 0,0 0 1 0 0,0 0 0 0 0,1 0 0 0 0,-1 0 0 0 0,-3 1 17 0 0,0-2-36 0 0,0 0 0 0 0,0 1 0 0 0,0 0 0 0 0,0 1 0 0 0,0-1 0 0 0,-1 1 0 0 0,1 1 0 0 0,0-1 0 0 0,0 1 1 0 0,0 1-1 0 0,-1-1 0 0 0,2 1 0 0 0,-1 1 0 0 0,0-1 0 0 0,0 1 0 0 0,1 0 0 0 0,-1 0 0 0 0,1 1 0 0 0,0 0 1 0 0,0 0-1 0 0,0 1 0 0 0,1-1 0 0 0,-1 1 0 0 0,1 0 0 0 0,0 1 0 0 0,-3 5 36 0 0,3-4 2 0 0,0 0-1 0 0,1 0 0 0 0,0 1 1 0 0,1 0-1 0 0,-1 0 1 0 0,1 0-1 0 0,1 0 1 0 0,0 1-1 0 0,0-1 1 0 0,0 0-1 0 0,1 1 1 0 0,0 0-1 0 0,1-1 1 0 0,0 1-1 0 0,1-1 1 0 0,-1 1-1 0 0,2 0 1 0 0,-1-1-1 0 0,1 0 0 0 0,0 1 1 0 0,1-1-1 0 0,0 0 1 0 0,0 0-1 0 0,1 0 1 0 0,0-1-1 0 0,0 1 1 0 0,1-1-1 0 0,0 0 1 0 0,5 6-2 0 0,4 3-191 0 0,2-1 0 0 0,0 0 0 0 0,1-1 1 0 0,0-1-1 0 0,1-1 0 0 0,0 0 0 0 0,1-1 1 0 0,1-1-1 0 0,2 0 191 0 0,65 17-9456 0 0,-70-23 1534 0 0</inkml:trace>
  <inkml:trace contextRef="#ctx0" brushRef="#br0" timeOffset="63807.044">7580 3538 0 0 0,'0'0'1159'0'0,"0"0"492"0"0,0 0 33 0 0,0 0-187 0 0,0 0-208 0 0,0 0-171 0 0,0 0-51 0 0,18 7-10 0 0,55 20 10 0 0,-68-25-814 0 0,0 0 0 0 0,0 0 0 0 0,0-1 1 0 0,0 0-1 0 0,0 0 0 0 0,0-1 0 0 0,1 1 0 0 0,-1-1 0 0 0,0 0 0 0 0,1 0 0 0 0,-1-1 0 0 0,0 1 0 0 0,0-1 1 0 0,0-1-1 0 0,3 0-253 0 0,-2 1 240 0 0,12-8 27 0 0,1 0 0 0 0,-1-2 0 0 0,-1 0 0 0 0,0-1 0 0 0,0 0 0 0 0,-1-1 0 0 0,-1-1 0 0 0,0-1 1 0 0,-1 0-1 0 0,-1-1 0 0 0,0 0 0 0 0,10-18-267 0 0,-15 24 34 0 0,0-1 0 0 0,-1 0 1 0 0,0 0-1 0 0,-1 0 0 0 0,0-1 1 0 0,-1 0-1 0 0,-1 0 0 0 0,1-1 1 0 0,-2 1-1 0 0,0-1 0 0 0,0 0 1 0 0,-1-5-35 0 0,-3 17-4 0 0,0 0 0 0 0,1 1 0 0 0,-1-1 0 0 0,0 0 0 0 0,0 0 0 0 0,0 1 0 0 0,0-1 0 0 0,0 1 0 0 0,-1-1 0 0 0,1 1-1 0 0,0-1 1 0 0,0 1 0 0 0,0-1 0 0 0,0 1 0 0 0,-1 0 0 0 0,1 0 0 0 0,0 0 0 0 0,0 0 0 0 0,0 0 0 0 0,-1 0 0 0 0,1 0 0 0 0,0 0 0 0 0,0 0 0 0 0,0 0 0 0 0,-1 1 0 0 0,1-1 0 0 0,0 0 0 0 0,0 1 0 0 0,0-1 0 0 0,0 1 0 0 0,0-1 0 0 0,0 1 0 0 0,0 0 0 0 0,0 0 0 0 0,0-1 0 0 0,0 1 0 0 0,0 0 0 0 0,0 0 0 0 0,0 0 0 0 0,1 0 0 0 0,-1 0 0 0 0,0 0 0 0 0,1 0 0 0 0,-1 0 0 0 0,0 0 0 0 0,1 0 0 0 0,0 0-1 0 0,-1 0 1 0 0,1 1 4 0 0,-20 35 39 0 0,2 1 0 0 0,1 0 0 0 0,2 1-1 0 0,2 1 1 0 0,1 0 0 0 0,3 0-1 0 0,1 1 1 0 0,2 1 0 0 0,2-1 0 0 0,1 10-39 0 0,-14 79 34 0 0,0-13-4 0 0,7-23-16 0 0,-4 0 1 0 0,-4-1 0 0 0,-4-1 0 0 0,-4-1 0 0 0,-4-1-1 0 0,-3-1 1 0 0,-39 68-15 0 0,57-129-65 0 0,-1-1 0 0 0,-1-1 0 0 0,-1 0 0 0 0,-2-1-1 0 0,0-1 1 0 0,-2-1 0 0 0,-18 14 65 0 0,39-35-39 0 0,0 0 0 0 0,-1-1 0 0 0,1 1 0 0 0,-1-1 1 0 0,0 1-1 0 0,1-1 0 0 0,-1 0 0 0 0,0 1 0 0 0,0-1 0 0 0,0 0 0 0 0,0 0 0 0 0,0 0 0 0 0,0-1 0 0 0,0 1 0 0 0,0 0 0 0 0,0-1 1 0 0,0 1-1 0 0,-1-1 0 0 0,1 0 0 0 0,0 0 0 0 0,0 0 0 0 0,0 0 0 0 0,-1 0 0 0 0,1 0 0 0 0,0-1 0 0 0,0 1 0 0 0,0 0 0 0 0,0-1 1 0 0,-1 0-1 0 0,1 0 0 0 0,0 0 0 0 0,0 0 0 0 0,1 0 0 0 0,-1 0 0 0 0,0 0 0 0 0,0 0 0 0 0,0-1 0 0 0,1 1 0 0 0,-1-1 0 0 0,1 1 1 0 0,-1-1-1 0 0,1 0 0 0 0,-1 0 0 0 0,1 1 0 0 0,0-1 0 0 0,0 0 0 0 0,0 0 0 0 0,0 0 0 0 0,0 0 0 0 0,1-1 39 0 0,-14-173-576 0 0,18 104 713 0 0,2-1 0 0 0,4 2 0 0 0,3-1 0 0 0,9-18-137 0 0,-21 79 93 0 0,1-1 0 0 0,0 0 0 0 0,1 1 0 0 0,0 0 0 0 0,1 0 0 0 0,0 0 0 0 0,1 0 0 0 0,0 1 0 0 0,1-1 0 0 0,0 1 0 0 0,1 1 0 0 0,0-1 0 0 0,0 1 0 0 0,1 0 0 0 0,0 1 0 0 0,0 0 0 0 0,1 0 0 0 0,0 1 0 0 0,1 0 0 0 0,0 0 0 0 0,1 0-93 0 0,39-10 428 0 0,1 2 0 0 0,0 3 1 0 0,1 1-1 0 0,19 1-428 0 0,-21 2 47 0 0,54 0-319 0 0,-82 8-2774 0 0,1 0-3286 0 0,-10 0 451 0 0,-9 0 529 0 0</inkml:trace>
  <inkml:trace contextRef="#ctx0" brushRef="#br0" timeOffset="64170.253">8201 3995 8234 0 0,'0'0'1697'0'0,"0"0"-62"0"0,0 0-40 0 0,0 0-82 0 0,0 0-241 0 0,0 0-345 0 0,0 0-262 0 0,0 0-171 0 0,0 0-155 0 0,0 0-107 0 0,0 0-67 0 0,0 0-62 0 0,-24 24-33 0 0,-72 76-2 0 0,62-43 18 0 0,33-47-65 0 0,-1-5-9 0 0,1-1-1 0 0,0 1 1 0 0,0-1-1 0 0,0 1 1 0 0,1-1 0 0 0,-1 1-1 0 0,1-1 1 0 0,0 1-1 0 0,1-1 1 0 0,-1 1 0 0 0,1-1-1 0 0,0 1 1 0 0,0-1-1 0 0,0 1 1 0 0,0-1 0 0 0,1 0-1 0 0,0 0 1 0 0,0 1-1 0 0,0-1 1 0 0,0 0 0 0 0,1-1-1 0 0,-1 1 1 0 0,1 0-1 0 0,0-1 1 0 0,0 0 0 0 0,1 1-1 0 0,-1-1 1 0 0,1-1-1 0 0,-1 1 1 0 0,1 0 0 0 0,0-1-1 0 0,0 0 1 0 0,1 1-12 0 0,2-1 99 0 0,0 1-1 0 0,0-1 1 0 0,0-1 0 0 0,0 0 0 0 0,1 0 0 0 0,-1 0-1 0 0,0-1 1 0 0,1 0 0 0 0,-1 0 0 0 0,1 0 0 0 0,-1-1-1 0 0,0-1 1 0 0,0 1 0 0 0,1-1 0 0 0,-1 0 0 0 0,0-1-1 0 0,-1 0 1 0 0,1 0 0 0 0,0 0 0 0 0,-1-1-1 0 0,0 0 1 0 0,0 0 0 0 0,0-1 0 0 0,0 1 0 0 0,-1-1-1 0 0,1-1 1 0 0,0 0-99 0 0,1-1 74 0 0,0-1-1 0 0,-1 0 1 0 0,1-1-1 0 0,-2 1 1 0 0,1-1-1 0 0,-1 0 1 0 0,0 0-1 0 0,-1-1 1 0 0,0 0-1 0 0,-1 0 1 0 0,0 1-1 0 0,0-2 0 0 0,-1 1 1 0 0,-1 0-1 0 0,1 0 1 0 0,-2-1-1 0 0,1 1 1 0 0,-1-1-1 0 0,-1-1-73 0 0,-1 7-99 0 0,0 1 0 0 0,0-1-1 0 0,-1 0 1 0 0,1 1-1 0 0,-1-1 1 0 0,0 1-1 0 0,-1 0 1 0 0,1 0 0 0 0,-1 0-1 0 0,1 0 1 0 0,-1 1-1 0 0,0-1 1 0 0,-1 1 0 0 0,1 0-1 0 0,0 0 1 0 0,-1 1-1 0 0,0-1 1 0 0,1 1-1 0 0,-1 0 1 0 0,0 0 0 0 0,0 1-1 0 0,0 0 1 0 0,0-1-1 0 0,-1 2 1 0 0,1-1 0 0 0,0 1-1 0 0,0-1 1 0 0,-1 1-1 0 0,1 1 1 0 0,0-1 0 0 0,0 1-1 0 0,-1 0 1 0 0,-1 1 99 0 0,3-1-467 0 0,-1 1 1 0 0,1 0 0 0 0,-1 0-1 0 0,1 1 1 0 0,0-1 0 0 0,0 1-1 0 0,0 0 1 0 0,1 0-1 0 0,-1 0 1 0 0,1 0 0 0 0,-1 1-1 0 0,1 0 1 0 0,0-1 0 0 0,0 1-1 0 0,-1 3 467 0 0,-18 37-10884 0 0,18-32 8482 0 0</inkml:trace>
  <inkml:trace contextRef="#ctx0" brushRef="#br0" timeOffset="64438.286">8510 4371 480 0 0,'0'0'2486'0'0,"0"0"-164"0"0,0 0-10 0 0,0 0 29 0 0,0 0-66 0 0,0 0-256 0 0,0 0-276 0 0,0 0-212 0 0,0 0-191 0 0,0 0-194 0 0,0 0-173 0 0,0 0-196 0 0,0 0-165 0 0,-9-3-107 0 0,-29-9-81 0 0,37 12-394 0 0,0-1 0 0 0,0 0 0 0 0,0 0 0 0 0,-1 0 0 0 0,1 0 0 0 0,0 0-1 0 0,1 0 1 0 0,-1 0 0 0 0,0 0 0 0 0,0-1 0 0 0,0 1 0 0 0,1 0 0 0 0,-1 0 0 0 0,0-1-1 0 0,1 1 1 0 0,-1 0 0 0 0,1-1 0 0 0,0 1 0 0 0,0-1 0 0 0,-1 1 0 0 0,1 0 0 0 0,0-1-1 0 0,0 1 1 0 0,0-1 0 0 0,0 1 0 0 0,0-1 0 0 0,1 1 0 0 0,-1 0 0 0 0,1-2-30 0 0,-1-3 103 0 0,0-12-126 0 0,1 1 0 0 0,0-1 0 0 0,1 1 0 0 0,1-1 0 0 0,1 1 0 0 0,0 0 1 0 0,2 0-1 0 0,0 1 0 0 0,0-1 0 0 0,2 2 0 0 0,0-1 0 0 0,0 1 0 0 0,2 0 0 0 0,0 0 0 0 0,0 1 1 0 0,1 1-1 0 0,1 0 0 0 0,10-9 23 0 0,10 8-4985 0 0,-12 21-7509 0 0,-16-3 6129 0 0</inkml:trace>
  <inkml:trace contextRef="#ctx0" brushRef="#br0" timeOffset="64766.575">8913 4039 5385 0 0,'0'0'2430'0'0,"0"0"-215"0"0,0 0-140 0 0,0 0-240 0 0,0 0-348 0 0,0 0-316 0 0,0 0-205 0 0,0 0-183 0 0,0 0-151 0 0,0 0-120 0 0,0 0-140 0 0,0 0-121 0 0,0 0-81 0 0,-31 18-82 0 0,-95 56-46 0 0,124-73-41 0 0,0-1 1 0 0,1 0 0 0 0,-1 1-1 0 0,0-1 1 0 0,1 1 0 0 0,-1 0-1 0 0,0-1 1 0 0,1 1 0 0 0,-1 0-1 0 0,1 0 1 0 0,-1 0 0 0 0,1 0-1 0 0,0 1 1 0 0,-1-1 0 0 0,1 0-1 0 0,0 0 1 0 0,0 1 0 0 0,0-1 0 0 0,0 1-1 0 0,0-1 1 0 0,0 1 0 0 0,0-1-1 0 0,0 1 1 0 0,1 0 0 0 0,-1-1-1 0 0,1 1 1 0 0,-1 0 0 0 0,1 0-1 0 0,0-1 1 0 0,-1 1 0 0 0,1 0-1 0 0,0 0 1 0 0,0-1 0 0 0,0 1-2 0 0,2 5 8 0 0,-1-1-6 0 0,1 0 1 0 0,0 0-1 0 0,0-1 1 0 0,1 1-1 0 0,-1 0 0 0 0,1-1 1 0 0,1 1-1 0 0,-1-1 1 0 0,1 0-1 0 0,0 0 0 0 0,0-1 1 0 0,0 1-1 0 0,1-1 1 0 0,-1 0-1 0 0,1 0 0 0 0,0 0 1 0 0,1 0-1 0 0,-1-1 1 0 0,0 0-1 0 0,3 1-2 0 0,12 4-131 0 0,0-1 0 0 0,0-1 0 0 0,1 0 1 0 0,-1-2-1 0 0,1 0 0 0 0,0-1 0 0 0,0-1 0 0 0,16-1 131 0 0,17-42-6058 0 0,-16-21-7149 0 0,-33 54 12992 0 0</inkml:trace>
  <inkml:trace contextRef="#ctx0" brushRef="#br0" timeOffset="65116.908">9090 4157 0 0 0,'0'0'783'0'0,"0"0"979"0"0,0 0 327 0 0,0 0-30 0 0,0 0-151 0 0,0 0-197 0 0,0 0-214 0 0,0 0-239 0 0,0 0-227 0 0,0 0-164 0 0,0 0-131 0 0,0 0-86 0 0,-2 15-33 0 0,-4 48-28 0 0,6-61-516 0 0,0 0 0 0 0,1-1 0 0 0,-1 1 1 0 0,0 0-1 0 0,1 0 0 0 0,0-1 0 0 0,-1 1 0 0 0,1 0 0 0 0,0-1 0 0 0,0 1 0 0 0,0-1 0 0 0,0 1 1 0 0,0-1-1 0 0,0 1 0 0 0,0-1 0 0 0,0 0 0 0 0,0 0 0 0 0,1 1 0 0 0,-1-1 0 0 0,1 0 1 0 0,-1 0-1 0 0,1 0 0 0 0,-1 0 0 0 0,1-1 0 0 0,-1 1 0 0 0,1 0 0 0 0,0-1 0 0 0,0 1 0 0 0,-1-1 1 0 0,1 1-1 0 0,0-1 0 0 0,0 0 0 0 0,-1 0 0 0 0,3 0-73 0 0,-3 0 36 0 0,6 0 95 0 0,0 0-1 0 0,1 0 1 0 0,-1-1 0 0 0,0-1-1 0 0,1 1 1 0 0,-1-1 0 0 0,0 0 0 0 0,0 0-1 0 0,0-1 1 0 0,-1 0 0 0 0,1-1-1 0 0,-1 1 1 0 0,1-1 0 0 0,-1 0-1 0 0,0-1 1 0 0,-1 1 0 0 0,1-1-1 0 0,-1 0 1 0 0,0-1 0 0 0,0 1 0 0 0,0-1-1 0 0,-1 0 1 0 0,0 0 0 0 0,0-1-1 0 0,-1 1 1 0 0,0-1 0 0 0,0 0-1 0 0,0 0 1 0 0,0-1-131 0 0,0 0-11 0 0,0 0-1 0 0,0-1 1 0 0,-1 1 0 0 0,0 0-1 0 0,0-1 1 0 0,-1 0-1 0 0,0 1 1 0 0,-1-1 0 0 0,0 1-1 0 0,0-1 1 0 0,-2-7 11 0 0,0 13-32 0 0,0 1 1 0 0,-1-1 0 0 0,1 1 0 0 0,-1 0-1 0 0,0 0 1 0 0,0 0 0 0 0,0 0 0 0 0,0 0-1 0 0,0 0 1 0 0,-1 1 0 0 0,1-1-1 0 0,0 1 1 0 0,-1 0 0 0 0,1 0 0 0 0,-1 1-1 0 0,1-1 1 0 0,-1 1 0 0 0,1-1-1 0 0,-1 1 1 0 0,1 0 0 0 0,-1 0 0 0 0,1 1-1 0 0,-1-1 1 0 0,1 1 0 0 0,-1 0 0 0 0,1 0-1 0 0,-1 0 1 0 0,1 0 0 0 0,0 0-1 0 0,0 1 1 0 0,-3 1 31 0 0,-3 4-13 0 0,0-1-1 0 0,1 1 1 0 0,0 1 0 0 0,1-1-1 0 0,0 2 1 0 0,0-1-1 0 0,1 0 1 0 0,0 1 0 0 0,0 1-1 0 0,1-1 1 0 0,0 1 0 0 0,0-1-1 0 0,1 1 1 0 0,1 1-1 0 0,0-1 1 0 0,0 0 0 0 0,1 1-1 0 0,0-1 1 0 0,1 1-1 0 0,0 0 1 0 0,1 0 0 0 0,0-1-1 0 0,1 1 1 0 0,0 0-1 0 0,0 0 14 0 0,3-4-8 0 0,-1 1 0 0 0,1-1-1 0 0,0 0 1 0 0,1 0-1 0 0,0 0 1 0 0,0-1-1 0 0,0 0 1 0 0,1 1-1 0 0,-1-2 1 0 0,2 1 0 0 0,-1-1-1 0 0,1 0 1 0 0,-1 0-1 0 0,1-1 1 0 0,0 0-1 0 0,1 0 1 0 0,-1-1-1 0 0,1 1 1 0 0,0-2 0 0 0,0 1-1 0 0,0-1 1 0 0,0 0-1 0 0,0-1 1 0 0,1 0 8 0 0,109 5-1726 0 0,-41-19-4591 0 0,-50 6 253 0 0,-9 3-2066 0 0</inkml:trace>
  <inkml:trace contextRef="#ctx0" brushRef="#br0" timeOffset="65962.6">10643 4058 0 0 0,'0'0'1467'0'0,"0"0"289"0"0,0 0 9 0 0,0 0-153 0 0,0 0-144 0 0,0 0-99 0 0,0 0-114 0 0,0 0-94 0 0,0 0-81 0 0,0 0-91 0 0,1-6-124 0 0,-1-16-73 0 0,-29 16 1470 0 0,13 9-2073 0 0,-1 0 0 0 0,1 1 1 0 0,-1 0-1 0 0,1 2 0 0 0,1 0 0 0 0,-1 0 0 0 0,1 1 0 0 0,-8 6-189 0 0,0-2 152 0 0,-70 37 254 0 0,93-47-424 0 0,0-1 1 0 0,-1 1-1 0 0,1 0 0 0 0,0 0 0 0 0,0-1 1 0 0,0 1-1 0 0,0 0 0 0 0,0 0 0 0 0,0-1 1 0 0,0 1-1 0 0,0 0 0 0 0,0 0 0 0 0,1-1 1 0 0,-1 1-1 0 0,0 0 0 0 0,0 0 0 0 0,1-1 1 0 0,-1 1-1 0 0,0 0 0 0 0,1-1 0 0 0,-1 1 0 0 0,1-1 1 0 0,-1 1-1 0 0,1 0 0 0 0,-1-1 0 0 0,1 1 1 0 0,-1-1-1 0 0,1 1 0 0 0,0-1 0 0 0,-1 0 1 0 0,1 1-1 0 0,0-1 0 0 0,-1 0 0 0 0,1 1 1 0 0,0-1-1 0 0,-1 0 0 0 0,1 0 0 0 0,0 1 0 0 0,0-1 1 0 0,-1 0-1 0 0,1 0 0 0 0,0 0 0 0 0,0 0 1 0 0,-1 0-1 0 0,1 0 0 0 0,0 0 0 0 0,0 0 1 0 0,-1 0-1 0 0,1-1 0 0 0,0 1 18 0 0,257 12-376 0 0,-257-12 378 0 0,-1-1 0 0 0,1 1 0 0 0,0 0-1 0 0,-1 0 1 0 0,1 0 0 0 0,0 1 0 0 0,0-1 0 0 0,-1 0 0 0 0,1 0 0 0 0,0 0-1 0 0,-1 0 1 0 0,1 1 0 0 0,0-1 0 0 0,-1 0 0 0 0,1 0 0 0 0,0 1 0 0 0,-1-1 0 0 0,1 1-1 0 0,-1-1 1 0 0,1 1 0 0 0,-1-1 0 0 0,1 1 0 0 0,-1-1 0 0 0,1 1 0 0 0,-1-1-1 0 0,1 1 1 0 0,-1-1 0 0 0,0 1 0 0 0,1 0 0 0 0,-1-1 0 0 0,0 1 0 0 0,0 0-1 0 0,1-1 1 0 0,-1 1 0 0 0,0 0 0 0 0,0-1 0 0 0,0 1 0 0 0,0 0 0 0 0,0 0 0 0 0,0-1-1 0 0,0 1 1 0 0,0 0 0 0 0,0-1 0 0 0,0 1 0 0 0,0 0 0 0 0,0-1 0 0 0,-1 1-1 0 0,1 0 1 0 0,0-1 0 0 0,0 1 0 0 0,-1 0 0 0 0,1-1 0 0 0,0 1 0 0 0,-1 0-1 0 0,1-1 1 0 0,-1 1-2 0 0,-32 34 273 0 0,27-30-287 0 0,-256 196 424 0 0,261-200-413 0 0,-1-1 0 0 0,1 1 0 0 0,0 0 0 0 0,0 0 0 0 0,0 0 0 0 0,0 0 0 0 0,0 1-1 0 0,0-1 1 0 0,0 0 0 0 0,0 0 0 0 0,0 1 0 0 0,0-1 0 0 0,1 0 0 0 0,-1 1 0 0 0,0-1-1 0 0,1 1 1 0 0,-1-1 0 0 0,1 1 0 0 0,0-1 0 0 0,0 1 0 0 0,-1-1 0 0 0,1 1-1 0 0,0-1 1 0 0,0 1 0 0 0,0-1 0 0 0,1 1 0 0 0,-1-1 0 0 0,0 1 0 0 0,0-1 0 0 0,1 1-1 0 0,-1-1 1 0 0,1 1 0 0 0,-1-1 0 0 0,1 0 0 0 0,0 1 0 0 0,0-1 0 0 0,-1 0 0 0 0,1 0-1 0 0,0 1 1 0 0,0-1 0 0 0,0 0 0 0 0,0 0 0 0 0,1 0 0 0 0,-1 0 0 0 0,0 0-1 0 0,0 0 1 0 0,1-1 0 0 0,-1 1 0 0 0,2 0 3 0 0,11 3-110 0 0,1-1 0 0 0,0-1-1 0 0,0-1 1 0 0,0 0 0 0 0,1-1 0 0 0,-1 0-1 0 0,0-1 1 0 0,0-1 0 0 0,0-1 0 0 0,0 0-1 0 0,-1 0 1 0 0,1-2 0 0 0,-1 0 0 0 0,0 0-1 0 0,13-8 111 0 0,22-23-4062 0 0,-25 6-4870 0 0,-19 19 4312 0 0</inkml:trace>
  <inkml:trace contextRef="#ctx0" brushRef="#br0" timeOffset="66201.188">10614 3796 11154 0 0,'0'0'1067'0'0,"0"0"-445"0"0,0 0-237 0 0,0 0 101 0 0,0 0 222 0 0,0 0 237 0 0,0 0 152 0 0,0 0-12 0 0,0 0-129 0 0,0 0-200 0 0,-7 36-213 0 0,-22 112-151 0 0,21-45 119 0 0,21 375 160 0 0,-13-471-874 0 0,23 121-774 0 0,-6-90-2428 0 0,8-5-4094 0 0,-20-28 2839 0 0,2-1 26 0 0</inkml:trace>
  <inkml:trace contextRef="#ctx0" brushRef="#br0" timeOffset="68204.085">11279 4566 0 0 0,'0'0'954'0'0,"0"0"613"0"0,0 0 273 0 0,0 0 42 0 0,0 0 27 0 0,0 0-47 0 0,0 0-108 0 0,0 0-130 0 0,0 0-189 0 0,0 0-187 0 0,30-6-151 0 0,99-23-138 0 0,-48-11 288 0 0,-65 26-954 0 0,98-72 444 0 0,-5-6 0 0 0,-4-4-1 0 0,-4-5 1 0 0,-2-7-737 0 0,-83 92-1 0 0,-2-1 0 0 0,0-1 0 0 0,-1 0 0 0 0,0-1 0 0 0,-2-1 0 0 0,0 0 0 0 0,-1 0 0 0 0,-2-1 1 0 0,0 0-1 0 0,-1 0 0 0 0,0-1 0 0 0,-2 0 0 0 0,-1 0 0 0 0,-1-1 0 0 0,-1 1 0 0 0,0-1 0 0 0,-2 1 0 0 0,-2-21 1 0 0,1 38-34 0 0,0 1 0 0 0,0 0 0 0 0,0-1 1 0 0,0 1-1 0 0,-1 0 0 0 0,1-1 0 0 0,-1 1 0 0 0,0 0 1 0 0,-1 0-1 0 0,1 0 0 0 0,-1 1 0 0 0,1-1 0 0 0,-1 1 1 0 0,0-1-1 0 0,0 1 0 0 0,-1 0 0 0 0,1 0 0 0 0,-1 0 0 0 0,1 1 1 0 0,-1-1-1 0 0,0 1 0 0 0,0 0 0 0 0,0 0 0 0 0,0 0 1 0 0,0 0-1 0 0,-1 1 0 0 0,1 0 0 0 0,-1 0 0 0 0,1 0 1 0 0,0 0-1 0 0,-1 1 0 0 0,0 0 0 0 0,1 0 0 0 0,-1 0 1 0 0,1 0-1 0 0,-1 1 0 0 0,1-1 0 0 0,0 1 0 0 0,-1 1 1 0 0,0-1 33 0 0,-9 7-98 0 0,0 0 0 0 0,0 1 0 0 0,1 0 0 0 0,0 1 0 0 0,1 1 0 0 0,0 0 1 0 0,1 1-1 0 0,-9 10 98 0 0,18-19-6 0 0,-23 27 10 0 0,2 1-1 0 0,0 2 0 0 0,3 0 1 0 0,0 1-1 0 0,3 1 0 0 0,0 1 1 0 0,3 0-1 0 0,1 1 0 0 0,1 0 1 0 0,1 8-4 0 0,5-29 38 0 0,1 0 1 0 0,1 0-1 0 0,1 0 0 0 0,0 0 1 0 0,1 0-1 0 0,1 1 0 0 0,0-1 1 0 0,2 1-1 0 0,-1-1 1 0 0,2 1-1 0 0,0-1 0 0 0,1 0 1 0 0,1 0-1 0 0,1 0 1 0 0,0 0-1 0 0,0-1 0 0 0,2 0 1 0 0,0 0-1 0 0,1 0 1 0 0,0-1-1 0 0,1 0 0 0 0,1-1 1 0 0,0 0-1 0 0,3 2-38 0 0,-2-6 53 0 0,0-1-1 0 0,0-1 0 0 0,1 0 0 0 0,0 0 1 0 0,0-1-1 0 0,0 0 0 0 0,1-2 1 0 0,0 1-1 0 0,0-1 0 0 0,0-1 1 0 0,1 0-1 0 0,-1-1 0 0 0,1-1 1 0 0,-1 0-1 0 0,1-1 0 0 0,-1 0 0 0 0,1-1 1 0 0,10-2-53 0 0,-6-1 65 0 0,-1-2-1 0 0,-1 0 1 0 0,1 0 0 0 0,-1-1-1 0 0,0-2 1 0 0,-1 1 0 0 0,0-2 0 0 0,0 0-1 0 0,-1 0 1 0 0,0-2 0 0 0,-1 0 0 0 0,0 0-1 0 0,8-12-64 0 0,-10 13 1 0 0,-1 0-1 0 0,-1-1 1 0 0,0-1-1 0 0,-1 0 1 0 0,0 0-1 0 0,-1 0 1 0 0,0-1-1 0 0,1-6 0 0 0,-11 12-299 0 0,-8 31 49 0 0,12-7 259 0 0,-1-1 1 0 0,2 1-1 0 0,0 0 1 0 0,1-1 0 0 0,1 1-1 0 0,0-1 1 0 0,1 0-1 0 0,1 0 1 0 0,0-1-1 0 0,1 1 1 0 0,1-1-1 0 0,0-1 1 0 0,9 12-10 0 0,-15-21 17 0 0,0-1 1 0 0,0 0-1 0 0,0 0 0 0 0,0 1 1 0 0,1-2-1 0 0,-1 1 1 0 0,1 0-1 0 0,0 0 0 0 0,0-1 1 0 0,0 1-1 0 0,0-1 1 0 0,0 0-1 0 0,0 0 0 0 0,1 0 1 0 0,-1 0-1 0 0,1-1 1 0 0,-1 0-1 0 0,1 1 1 0 0,0-1-1 0 0,-1 0 0 0 0,1-1 1 0 0,0 1-1 0 0,0-1 1 0 0,0 1-1 0 0,0-1 0 0 0,-1-1 1 0 0,1 1-1 0 0,0 0 1 0 0,0-1-1 0 0,0 0 0 0 0,-1 0 1 0 0,1 0-1 0 0,0 0 1 0 0,-1 0-1 0 0,1-1 0 0 0,-1 0 1 0 0,1 0-1 0 0,-1 0 1 0 0,0 0-1 0 0,0 0 0 0 0,1-1-17 0 0,-1 0 21 0 0,47-54 66 0 0,3 3 0 0 0,2 2 1 0 0,2 3-1 0 0,46-30-87 0 0,-89 70-14 0 0,55-19-260 0 0,-68 61 296 0 0,-37 63 252 0 0,23 4-218 0 0,15-98-54 0 0,1-1 0 0 0,-1 0 0 0 0,1 1 1 0 0,0-1-1 0 0,-1 0 0 0 0,1-1 0 0 0,0 1 0 0 0,-1 0 1 0 0,1-1-1 0 0,0 1 0 0 0,0-1 0 0 0,0 0 0 0 0,-1 0 1 0 0,1 0-1 0 0,0 0 0 0 0,0-1 0 0 0,0 1 0 0 0,-1-1 1 0 0,1 0-1 0 0,0 1 0 0 0,-1-1 0 0 0,1 0 0 0 0,0-1 1 0 0,-1 1-1 0 0,1 0 0 0 0,1-2-2 0 0,164-103 71 0 0,-160 100-85 0 0,0 0 0 0 0,-1 1-1 0 0,2 0 1 0 0,-1 0 0 0 0,1 1 0 0 0,-1 0 0 0 0,1 0 0 0 0,0 1 0 0 0,1 0 0 0 0,-1 1 0 0 0,1-1-1 0 0,5 1 15 0 0,-1 45 48 0 0,-14-37-37 0 0,28 104-136 0 0,1-74-3395 0 0,-28-35 3060 0 0,3 1-1112 0 0,-2-1-3354 0 0,-1-1-4467 0 0,-1 0 5448 0 0</inkml:trace>
  <inkml:trace contextRef="#ctx0" brushRef="#br0" timeOffset="68456.89">12455 3634 8898 0 0,'0'0'3038'0'0,"0"0"-1346"0"0,0 0-403 0 0,0 0 28 0 0,0 0-79 0 0,0 0-163 0 0,0 0-215 0 0,0 0-292 0 0,0 0-260 0 0,0 0-167 0 0,0 0-121 0 0,0 0-94 0 0,0 0-89 0 0,-2 7-185 0 0,-4 21-371 0 0,21-2-6643 0 0,-11-24 4182 0 0,3 5-5418 0 0</inkml:trace>
  <inkml:trace contextRef="#ctx0" brushRef="#br0" timeOffset="69923.981">13458 4234 2008 0 0,'0'0'1303'0'0,"0"0"-233"0"0,0 0 105 0 0,0 0 281 0 0,0 0 119 0 0,0 0-57 0 0,0 0-103 0 0,0 0-116 0 0,0 0-131 0 0,0 0-108 0 0,0 0-108 0 0,0 0-70 0 0,0 0-31 0 0,27 9-43 0 0,83 25-51 0 0,-57-29 307 0 0,-46-8-858 0 0,-1 0-126 0 0,0 0 0 0 0,0 0 0 0 0,-1 0 0 0 0,1 0 1 0 0,-1-1-1 0 0,0 0 0 0 0,0 0 0 0 0,0 0 0 0 0,-1-1 0 0 0,1 1 0 0 0,-1-1 0 0 0,0 0 0 0 0,0-1 1 0 0,-1 1-1 0 0,0-1 0 0 0,0 1 0 0 0,0-1 0 0 0,-1 0 0 0 0,1 0 0 0 0,-1 0 0 0 0,-1-1 0 0 0,1 1 1 0 0,-1 0-1 0 0,0-1 0 0 0,-1 1 0 0 0,1 0 0 0 0,-1-1 0 0 0,-1 1 0 0 0,0-6-80 0 0,-2 7-59 0 0,0 1-1 0 0,0 1 0 0 0,0-1 1 0 0,-1 0-1 0 0,1 1 1 0 0,-1 0-1 0 0,0 0 0 0 0,0 0 1 0 0,0 0-1 0 0,-1 0 1 0 0,1 1-1 0 0,0 0 0 0 0,-1 0 1 0 0,0 0-1 0 0,1 1 0 0 0,-1-1 1 0 0,0 1-1 0 0,0 0 1 0 0,0 0-1 0 0,0 1 0 0 0,0 0 1 0 0,0 0-1 0 0,0 0 1 0 0,0 0-1 0 0,0 1 0 0 0,0 0 1 0 0,0 0-1 0 0,0 0 1 0 0,1 0-1 0 0,-1 1 0 0 0,0 0 1 0 0,1 0-1 0 0,-5 2 60 0 0,0 2-41 0 0,0-1 0 0 0,0 1-1 0 0,1 0 1 0 0,0 1 0 0 0,0 0 0 0 0,0 0-1 0 0,1 1 1 0 0,0 0 0 0 0,0 0 0 0 0,1 1-1 0 0,0-1 1 0 0,1 2 0 0 0,0-1 0 0 0,0 0-1 0 0,1 1 1 0 0,0 0 0 0 0,1 0 0 0 0,0 0 0 0 0,1 0-1 0 0,0 1 1 0 0,0-1 0 0 0,1 1 0 0 0,0-1-1 0 0,1 1 1 0 0,1-1 0 0 0,-1 1 0 0 0,3 6 41 0 0,-2-10 28 0 0,1 0 1 0 0,0 0-1 0 0,0 0 1 0 0,1 0-1 0 0,0 0 1 0 0,0 0-1 0 0,1-1 1 0 0,0 1-1 0 0,0-1 1 0 0,1 0-1 0 0,-1 0 1 0 0,1-1 0 0 0,0 0-1 0 0,1 1 1 0 0,-1-2-1 0 0,1 1 1 0 0,0-1-1 0 0,0 1 1 0 0,1-2-1 0 0,-1 1 1 0 0,1-1-1 0 0,0 0 1 0 0,0 0-1 0 0,0-1 1 0 0,0 0-1 0 0,1 0-28 0 0,6 1 175 0 0,0 0 0 0 0,0-1 0 0 0,-1-1 0 0 0,1 0 0 0 0,0-1 0 0 0,0-1 0 0 0,0 0-1 0 0,0-1 1 0 0,0 0 0 0 0,0-1 0 0 0,-1-1 0 0 0,0 0 0 0 0,8-4-175 0 0,31-15 327 0 0,0-3 1 0 0,-2-1-1 0 0,-1-3 0 0 0,-2-2 1 0 0,-1-3-1 0 0,41-38-327 0 0,90-78 210 0 0,-146 122-648 0 0,-31 29 473 0 0,0 3-4 0 0,0-2-13 0 0,0-1 0 0 0,0 0 6 0 0,0 0 5 0 0,0 0-4 0 0,0 0-1 0 0,0 0-2 0 0,0 0-10 0 0,0 0 6 0 0,0 0 17 0 0,0 0 0 0 0,0 0 7 0 0,0 0 17 0 0,0 0-2 0 0,0 0 3 0 0,-100 41-20 0 0,84-33-88 0 0,2 1-1 0 0,-1 0 1 0 0,1 1-1 0 0,0 1 1 0 0,1 0-1 0 0,0 1 1 0 0,1 0 0 0 0,1 1-1 0 0,0 1 1 0 0,0-1-1 0 0,1 2 1 0 0,1-1-1 0 0,0 1 1 0 0,2 1-1 0 0,-1-1 1 0 0,2 1-1 0 0,-5 17 49 0 0,10-30-20 0 0,0-1-1 0 0,0 1 0 0 0,0 0 1 0 0,0 0-1 0 0,1 0 0 0 0,-1 0 1 0 0,1 1-1 0 0,0-1 0 0 0,0 0 1 0 0,0 0-1 0 0,0 0 0 0 0,1 0 1 0 0,-1 0-1 0 0,1 0 0 0 0,0 0 1 0 0,0 0-1 0 0,0 0 0 0 0,0 0 1 0 0,0-1-1 0 0,0 1 0 0 0,1 0 1 0 0,0-1-1 0 0,-1 1 0 0 0,1-1 1 0 0,0 1-1 0 0,0-1 0 0 0,0 0 1 0 0,1 0-1 0 0,-1 0 1 0 0,0 0-1 0 0,1 0 0 0 0,0 0 1 0 0,-1-1-1 0 0,1 1 0 0 0,0-1 1 0 0,0 0-1 0 0,-1 0 0 0 0,1 0 1 0 0,0 0-1 0 0,0 0 0 0 0,0-1 1 0 0,0 1-1 0 0,1-1 21 0 0,6-1 9 0 0,0 0 1 0 0,0-1-1 0 0,0 0 1 0 0,0 0-1 0 0,-1-1 1 0 0,1 0-1 0 0,-1-1 1 0 0,0 0-1 0 0,0-1 1 0 0,0 0-1 0 0,-1 0 1 0 0,1-1-1 0 0,-1 0 1 0 0,-1 0-1 0 0,1-1 1 0 0,-1 0-1 0 0,0 0 1 0 0,2-4-10 0 0,103-153 160 0 0,-108 157-164 0 0,5-21-7 0 0,-9 27-46 0 0,0 1-29 0 0,-32 40-1653 0 0,27-32 1634 0 0,0 0-1 0 0,1 1 0 0 0,0 0 0 0 0,1 0 0 0 0,0 0 0 0 0,0 0 1 0 0,1 1-1 0 0,0-1 0 0 0,0 1 0 0 0,1-1 0 0 0,1 1 0 0 0,-1-1 1 0 0,2 1-1 0 0,0 2 106 0 0,1-6-59 0 0,1 0 1 0 0,0-1-1 0 0,1 1 1 0 0,-1-1 0 0 0,1 0-1 0 0,0 1 1 0 0,0-2-1 0 0,1 1 1 0 0,0 0 0 0 0,-1-1-1 0 0,2 0 1 0 0,-1 0-1 0 0,0 0 1 0 0,1-1 0 0 0,-1 0-1 0 0,1 0 1 0 0,0 0-1 0 0,0-1 1 0 0,0 0 0 0 0,1 0-1 0 0,-1-1 1 0 0,0 1-1 0 0,1-1 1 0 0,5 0 58 0 0,7-2 170 0 0,-1 0 1 0 0,0-1-1 0 0,1-1 1 0 0,-1 0-1 0 0,-1-2 1 0 0,1 0-1 0 0,0-1 0 0 0,-1-1 1 0 0,-1 0-1 0 0,1-1 1 0 0,-1-1-1 0 0,0-1 0 0 0,-1 0 1 0 0,6-5-171 0 0,10-8 271 0 0,0-2 0 0 0,-1-1 0 0 0,-2-1 0 0 0,0-1 0 0 0,-2-2 0 0 0,16-24-271 0 0,-36 47-3 0 0,0 0 1 0 0,-1 0-1 0 0,0-1 1 0 0,-1 1 0 0 0,0-1-1 0 0,0 0 1 0 0,0 0 0 0 0,-1-1-1 0 0,0 1 1 0 0,-1-1 0 0 0,0 1-1 0 0,0-1 1 0 0,-1 0-1 0 0,0 0 1 0 0,0 0 0 0 0,-1 1-1 0 0,-1-1 1 0 0,0-6 2 0 0,0 12-15 0 0,0-1 1 0 0,-1 1-1 0 0,1-1 1 0 0,-1 1-1 0 0,0 0 0 0 0,0 0 1 0 0,0 0-1 0 0,0 0 1 0 0,-1 0-1 0 0,1 0 0 0 0,-1 0 1 0 0,0 1-1 0 0,0-1 1 0 0,0 1-1 0 0,0 0 0 0 0,0 0 1 0 0,0 0-1 0 0,0 0 1 0 0,-1 1-1 0 0,1-1 0 0 0,-1 1 1 0 0,1 0-1 0 0,-1 0 1 0 0,0 0-1 0 0,1 0 0 0 0,-1 1 1 0 0,0 0-1 0 0,0-1 15 0 0,-107 15-591 0 0,105-12 544 0 0,0 0 0 0 0,0 0 1 0 0,-1 0-1 0 0,1 1 1 0 0,1 0-1 0 0,-1 0 0 0 0,0 1 1 0 0,1 0-1 0 0,0 0 0 0 0,0 0 1 0 0,0 0-1 0 0,0 1 0 0 0,1 0 1 0 0,-1 0-1 0 0,1 0 1 0 0,0 0-1 0 0,1 1 0 0 0,0-1 1 0 0,-1 1-1 0 0,2 0 0 0 0,-1 0 1 0 0,1 0-1 0 0,0 1 0 0 0,0-1 1 0 0,1 0-1 0 0,-1 1 1 0 0,2-1-1 0 0,-1 1 0 0 0,1 0 1 0 0,0-1-1 0 0,0 4 47 0 0,4-4-9 0 0,-1-1-1 0 0,2 1 1 0 0,-1-1-1 0 0,0 0 1 0 0,1 0 0 0 0,0 0-1 0 0,0-1 1 0 0,1 0-1 0 0,-1 0 1 0 0,1 0-1 0 0,0-1 1 0 0,0 1 0 0 0,0-1-1 0 0,0-1 1 0 0,7 3 9 0 0,123 60 345 0 0,-121-57-128 0 0,-1 0 0 0 0,-1 0 0 0 0,1 2 0 0 0,-1-1 0 0 0,-1 2 0 0 0,0 0 0 0 0,0 0 0 0 0,-1 1 0 0 0,8 11-217 0 0,26 98 927 0 0,-40-102-926 0 0,17 19-1497 0 0,-10-31-2515 0 0,3-4-4592 0 0,-11-3-879 0 0</inkml:trace>
  <inkml:trace contextRef="#ctx0" brushRef="#br0" timeOffset="71242.554">15678 3840 3169 0 0,'0'0'1443'0'0,"0"0"-130"0"0,0 0 82 0 0,0 0 174 0 0,0 0 19 0 0,0 0-74 0 0,0 0-122 0 0,0 0-159 0 0,0 0-163 0 0,0 0-182 0 0,0 0-213 0 0,0 0-196 0 0,29-17-130 0 0,89-52-81 0 0,-84 53-21 0 0,-32 18-182 0 0,0 1 0 0 0,0-1 0 0 0,0 1 0 0 0,0-1 0 0 0,0 1 0 0 0,-1 0-1 0 0,1 0 1 0 0,-1-1 0 0 0,0 1 0 0 0,0 0 0 0 0,0 0 0 0 0,0 1 0 0 0,0-1 0 0 0,-1 0 0 0 0,1 0 0 0 0,-1 0 0 0 0,0 0 0 0 0,0 1 0 0 0,0 0-65 0 0,0-4 4 0 0,0 50 155 0 0,-2-1 0 0 0,-1 0 0 0 0,-4 0 0 0 0,-1-1 1 0 0,-2 1-1 0 0,-2-2 0 0 0,-3 0 0 0 0,-9 20-159 0 0,-65 131 187 0 0,64-160-78 0 0,24-60-330 0 0,7 3 196 0 0,1 1-1 0 0,1 0 1 0 0,0 1 0 0 0,2-1-1 0 0,0 2 1 0 0,0-1 0 0 0,2 2-1 0 0,4-6 26 0 0,6-8-12 0 0,8-14 18 0 0,1 1-1 0 0,3 2 1 0 0,1 1-1 0 0,2 1 1 0 0,2 3-1 0 0,1 1 1 0 0,24-14-6 0 0,-64 47 2 0 0,1 0-1 0 0,0 0 0 0 0,0 0 0 0 0,0 0 0 0 0,0 0 0 0 0,0 0 0 0 0,0 0 0 0 0,0 0-1 0 0,0 0 1 0 0,0 0 0 0 0,0 0 0 0 0,1 1 0 0 0,-1-1 0 0 0,0 0 0 0 0,0 1 0 0 0,1-1 0 0 0,-1 1 0 0 0,1 0 0 0 0,-1-1-1 0 0,0 1 1 0 0,1 0 0 0 0,-1 0 0 0 0,1 0 0 0 0,-1 0 0 0 0,1 0 0 0 0,-1 0 0 0 0,0 0 0 0 0,1 0 0 0 0,-1 1 0 0 0,1-1-1 0 0,-1 1 1 0 0,0-1 0 0 0,1 1 0 0 0,-1-1 0 0 0,0 1 0 0 0,0 0 0 0 0,1-1 0 0 0,-1 1 0 0 0,0 0 0 0 0,0 0-1 0 0,0 0 0 0 0,-3 20 61 0 0,-1 0-1 0 0,-1 0 0 0 0,-1 0 0 0 0,-1-1 0 0 0,-1 1 0 0 0,-1-1 0 0 0,0-1 0 0 0,-10 16-60 0 0,-17 44 4 0 0,26-57 8 0 0,6-16-15 0 0,-1 1 1 0 0,1 0 0 0 0,1 0-1 0 0,-1 0 1 0 0,1 0 0 0 0,1 0-1 0 0,-1 1 1 0 0,1-1-1 0 0,0 0 1 0 0,1 1 0 0 0,0-1-1 0 0,0 1 1 0 0,1-1 2 0 0,0-6-1 0 0,0 0 0 0 0,0 0-1 0 0,0-1 1 0 0,0 1 0 0 0,1 0 0 0 0,-1-1 0 0 0,0 1-1 0 0,1-1 1 0 0,-1 1 0 0 0,0-1 0 0 0,1 0 0 0 0,-1 1 0 0 0,0-1-1 0 0,1 0 1 0 0,-1 0 0 0 0,1 0 0 0 0,-1 0 0 0 0,0 0-1 0 0,1 0 1 0 0,-1-1 0 0 0,1 1 0 0 0,-1 0 0 0 0,0-1 0 0 0,1 1-1 0 0,-1-1 1 0 0,0 1 0 0 0,0-1 0 0 0,1 0 0 0 0,-1 0-1 0 0,0 1 1 0 0,0-1 0 0 0,0 0 0 0 0,0 0 0 0 0,0 0 0 0 0,0-1 1 0 0,242-245 265 0 0,-186 191-291 0 0,-44 41-4 0 0,1 1 0 0 0,0 0 0 0 0,1 1 1 0 0,1 0-1 0 0,0 2 0 0 0,0 0 0 0 0,12-6 30 0 0,3 9-178 0 0,-28 35 230 0 0,-5-10 20 0 0,0 1 0 0 0,-1-1 0 0 0,-1 1 0 0 0,0-1 0 0 0,-1 0 0 0 0,-1-1 0 0 0,-7 13-72 0 0,-18 60 96 0 0,27-74-223 0 0,1-4-92 0 0,0-1 0 0 0,0 1 0 0 0,1-1 0 0 0,1 1 0 0 0,0 0 0 0 0,0 0 0 0 0,1 0 0 0 0,0 0 0 0 0,2 6 219 0 0,5-10-3341 0 0,4-7-4837 0 0,-6 0 4072 0 0,1 0-140 0 0</inkml:trace>
  <inkml:trace contextRef="#ctx0" brushRef="#br0" timeOffset="71558.923">16818 4002 4649 0 0,'0'0'1206'0'0,"0"0"-206"0"0,0 0-44 0 0,0 0 82 0 0,0 0 62 0 0,0 0-52 0 0,0 0-85 0 0,0 0-111 0 0,0 0-120 0 0,-14 31-85 0 0,-40 96-99 0 0,37-49 436 0 0,16-73-864 0 0,1-1-1 0 0,0 1 1 0 0,0 0-1 0 0,0-1 1 0 0,0 1-1 0 0,1 0 1 0 0,0-1-1 0 0,-1 1 1 0 0,2 0-1 0 0,-1-1 1 0 0,1 1-1 0 0,-1-1 1 0 0,1 0-1 0 0,0 0 1 0 0,1 0-1 0 0,-1 0 1 0 0,1 0-1 0 0,0 0 1 0 0,0 0-1 0 0,0-1 1 0 0,0 1-1 0 0,0-1 1 0 0,1 0-1 0 0,0 0 1 0 0,0-1-1 0 0,0 1 1 0 0,0-1-1 0 0,0 1 1 0 0,0-1-1 0 0,1 0-119 0 0,3 0 186 0 0,0 1 0 0 0,0-2-1 0 0,0 1 1 0 0,0-1 0 0 0,0 0-1 0 0,0-1 1 0 0,0 0 0 0 0,1 0-1 0 0,-1-1 1 0 0,0 0 0 0 0,0 0 0 0 0,0-1-1 0 0,0 0 1 0 0,0 0 0 0 0,-1-1-1 0 0,1 0 1 0 0,0 0 0 0 0,-1-1-1 0 0,0 0 1 0 0,0 0 0 0 0,0-1 0 0 0,-1 0-1 0 0,3-2-185 0 0,3-4 139 0 0,-1 1 0 0 0,0-2 0 0 0,-1 1 0 0 0,0-2 0 0 0,-1 1 0 0 0,0-1 0 0 0,-1-1 0 0 0,0 1 0 0 0,-1-2 0 0 0,-1 1 0 0 0,5-14-139 0 0,-9 24-15 0 0,0 0-1 0 0,0 0 1 0 0,-1 0 0 0 0,1-1-1 0 0,-1 1 1 0 0,0-1-1 0 0,0 1 1 0 0,0-1 0 0 0,-1 1-1 0 0,1-1 1 0 0,-1 1 0 0 0,0-1-1 0 0,-1 0 1 0 0,1 1-1 0 0,-1-1 1 0 0,0 1 0 0 0,0-1-1 0 0,0 1 1 0 0,0-1 0 0 0,-1 1-1 0 0,0 0 1 0 0,0 0 0 0 0,0 0-1 0 0,-1 0 1 0 0,1 0-1 0 0,-1 0 1 0 0,0 1 0 0 0,0-1-1 0 0,0 1 1 0 0,0 0 0 0 0,-1 0-1 0 0,1 0 1 0 0,-1 0-1 0 0,0 0 1 0 0,0 1 0 0 0,0 0-1 0 0,0 0 1 0 0,0 0 0 0 0,0 0-1 0 0,-2 0 16 0 0,-1 2-260 0 0,-1 0 0 0 0,1 0-1 0 0,0 1 1 0 0,-1 0 0 0 0,1 0 0 0 0,0 0-1 0 0,0 1 1 0 0,-1 0 0 0 0,1 1 0 0 0,1-1-1 0 0,-1 2 1 0 0,0-1 0 0 0,1 1 0 0 0,0-1-1 0 0,-1 2 1 0 0,2-1 0 0 0,-6 5 260 0 0,-22 24-4534 0 0,6 5-3879 0 0,21-25 1291 0 0</inkml:trace>
  <inkml:trace contextRef="#ctx0" brushRef="#br0" timeOffset="72035.568">17127 4382 5817 0 0,'0'0'3009'0'0,"0"0"-961"0"0,0 0-341 0 0,0 0 8 0 0,0 0-156 0 0,0 0-228 0 0,0 0-272 0 0,0 0-221 0 0,0 0-131 0 0,0 0-131 0 0,21-35-131 0 0,64-106-107 0 0,-3 19 435 0 0,-10 56-572 0 0,-71 68-217 0 0,0 0-1 0 0,1 0 0 0 0,-1 0 1 0 0,0 0-1 0 0,0 0 1 0 0,0 0-1 0 0,-1 1 0 0 0,1-1 1 0 0,0 0-1 0 0,-1 0 0 0 0,1 1 1 0 0,-1-1-1 0 0,0 1 0 0 0,0-1 1 0 0,0 0-1 0 0,0 1 0 0 0,0-1 1 0 0,-1 0-1 0 0,1 1 1 0 0,-1-1-1 0 0,1 0 0 0 0,-1 1 1 0 0,0-1 16 0 0,-13 90-154 0 0,51-89 122 0 0,36-54 479 0 0,72-70 82 0 0,-38 59-328 0 0,-104 65-159 0 0,-1 0 1 0 0,0 1-1 0 0,0-1 1 0 0,-1 1 0 0 0,1-1-1 0 0,-1 1 1 0 0,1 0-1 0 0,-1 0 1 0 0,0-1 0 0 0,-1 1-1 0 0,1 0 1 0 0,-1 0 0 0 0,1 0-1 0 0,-1 0 1 0 0,0 0-1 0 0,-1 0 1 0 0,1-1 0 0 0,-1 1-1 0 0,0 0 1 0 0,1 0-1 0 0,-2 0 1 0 0,0 2-43 0 0,-13 141-173 0 0,30-114-2134 0 0,0-14-4200 0 0,-13-16 4894 0 0,2 0-4068 0 0,2-2-1707 0 0</inkml:trace>
  <inkml:trace contextRef="#ctx0" brushRef="#br0" timeOffset="72736.577">18003 4242 672 0 0,'0'0'1212'0'0,"0"0"-646"0"0,0 0-38 0 0,0 0 428 0 0,0 0 374 0 0,0 0 230 0 0,0 0 78 0 0,0 0-85 0 0,0 0-115 0 0,0 0-131 0 0,0 0-153 0 0,0 0-162 0 0,35-11-188 0 0,106-37-168 0 0,-79 12 139 0 0,-55 27-614 0 0,-1 3-55 0 0,0 0-1 0 0,-1 0 0 0 0,0-1 0 0 0,0 0 0 0 0,0 0 1 0 0,-1 0-1 0 0,0 0 0 0 0,0-1 0 0 0,-1 0 0 0 0,0 0 1 0 0,-1 0-1 0 0,1 0 0 0 0,-1 0 0 0 0,-1 0 0 0 0,0 0 1 0 0,0-1-1 0 0,0-7-105 0 0,-3 13-20 0 0,1 1 0 0 0,-1 0 0 0 0,0-1 0 0 0,0 1 0 0 0,0 0 0 0 0,0 0 0 0 0,0 0 0 0 0,0 0 0 0 0,-1 1 0 0 0,1-1 0 0 0,0 1 0 0 0,-1-1 0 0 0,0 1 0 0 0,1 0 0 0 0,-1 0 0 0 0,0 0 1 0 0,1 0-1 0 0,-1 0 0 0 0,0 1 0 0 0,0-1 0 0 0,0 1 0 0 0,1 0 0 0 0,-1 0 0 0 0,0 0 0 0 0,0 0 0 0 0,0 0 0 0 0,0 1 0 0 0,0-1 0 0 0,-1 2 20 0 0,-1-2-68 0 0,-6 2 23 0 0,1 1 1 0 0,0 1-1 0 0,0 0 1 0 0,0 0-1 0 0,1 1 0 0 0,-1 1 1 0 0,1-1-1 0 0,0 1 1 0 0,1 1-1 0 0,0 0 0 0 0,0 0 1 0 0,0 0-1 0 0,1 1 1 0 0,0 0-1 0 0,0 1 0 0 0,1 0 1 0 0,0 0-1 0 0,-3 6 45 0 0,4-6-6 0 0,0 1 1 0 0,0-1-1 0 0,1 1 0 0 0,0-1 1 0 0,1 1-1 0 0,0 0 0 0 0,1 1 1 0 0,0-1-1 0 0,0 0 0 0 0,1 1 1 0 0,1-1-1 0 0,-1 1 0 0 0,2-1 0 0 0,-1 0 1 0 0,2 5 5 0 0,1-9 1 0 0,1-1-1 0 0,-1 1 1 0 0,1-1 0 0 0,0 0 0 0 0,1 0-1 0 0,-1 0 1 0 0,1-1 0 0 0,0 0 0 0 0,0 0 0 0 0,0 0-1 0 0,1 0 1 0 0,-1-1 0 0 0,1 0 0 0 0,0 0-1 0 0,0 0 1 0 0,0-1 0 0 0,0 0 0 0 0,1 0 0 0 0,-1 0-1 0 0,0-1 1 0 0,1 0 0 0 0,-1 0 0 0 0,1-1-1 0 0,2 0 0 0 0,114-3-1118 0 0,-45-21-3726 0 0,-39 8-3062 0 0,-26 9 4220 0 0</inkml:trace>
  <inkml:trace contextRef="#ctx0" brushRef="#br0" timeOffset="73106.009">18476 4282 6905 0 0,'0'0'1693'0'0,"0"0"-282"0"0,0 0-119 0 0,0 0-68 0 0,0 0-43 0 0,0 0-56 0 0,0 0-74 0 0,0 0-108 0 0,0 0-155 0 0,0 0-168 0 0,0 0-125 0 0,0 0-108 0 0,0 0-61 0 0,30-27-31 0 0,91-87-57 0 0,9-2 312 0 0,-130 117-561 0 0,0-1 0 0 0,1 1 0 0 0,-1-1 0 0 0,0 1 0 0 0,0-1 0 0 0,1 1 0 0 0,-1-1 0 0 0,0 0 0 0 0,1 1-1 0 0,-1-1 1 0 0,0 1 0 0 0,1-1 0 0 0,-1 0 0 0 0,0 1 0 0 0,1-1 0 0 0,-1 0 0 0 0,1 1 0 0 0,-1-1 0 0 0,1 0 0 0 0,-1 0-1 0 0,1 1 1 0 0,-1-1 0 0 0,1 0 0 0 0,-1 0 0 0 0,1 0 0 0 0,-1 0 0 0 0,1 0 0 0 0,-1 0 0 0 0,1 0 0 0 0,-1 0-1 0 0,1 0 1 0 0,-1 0 0 0 0,1 0 0 0 0,-1 0 0 0 0,1 0 0 0 0,-1 0 0 0 0,1 0 0 0 0,-1 0 0 0 0,1-1 0 0 0,-1 1 0 0 0,1 0-1 0 0,-1 0 1 0 0,1-1 0 0 0,-1 1 0 0 0,1 0 0 0 0,-1-1 0 0 0,1 1 0 0 0,-1 0 0 0 0,0-1 0 0 0,1 1 0 0 0,-1 0 0 0 0,0-1-1 0 0,1 1 12 0 0,-18 47-346 0 0,13-39 335 0 0,0-1 0 0 0,1 1 0 0 0,0 0 0 0 0,1 0 0 0 0,0 0 0 0 0,0 0 0 0 0,1 1 0 0 0,0-1 0 0 0,0 0 0 0 0,1 1 0 0 0,0 1 11 0 0,3-7 28 0 0,-1 0 0 0 0,1-1 0 0 0,0 1-1 0 0,0-1 1 0 0,0 0 0 0 0,0 0-1 0 0,1 0 1 0 0,-1 0 0 0 0,0-1-1 0 0,1 1 1 0 0,0-1 0 0 0,-1 0-1 0 0,1 0 1 0 0,-1 0 0 0 0,1-1-1 0 0,0 1 1 0 0,0-1 0 0 0,-1 0 0 0 0,1 0-1 0 0,0 0 1 0 0,0 0 0 0 0,-1-1-1 0 0,1 0 1 0 0,0 0 0 0 0,1 0-28 0 0,14-5 216 0 0,1-1 1 0 0,-1-1 0 0 0,-1-1 0 0 0,1 0 0 0 0,-2-2 0 0 0,1 0-1 0 0,-1 0 1 0 0,-1-2 0 0 0,0 0 0 0 0,0-3-217 0 0,6-1 67 0 0,39-44-610 0 0,-44 38-3537 0 0,-4 0-5728 0 0,-9 16 1842 0 0</inkml:trace>
  <inkml:trace contextRef="#ctx0" brushRef="#br0" timeOffset="73372.578">19511 3369 13883 0 0,'0'0'1320'0'0,"0"0"-282"0"0,0 0-31 0 0,0 0 100 0 0,0 0 52 0 0,0 0-129 0 0,0 0-192 0 0,0 0-143 0 0,-11 37-100 0 0,-35 118-86 0 0,-2 62 593 0 0,38-158-1239 0 0,2-1 0 0 0,2 1 0 0 0,3 0 0 0 0,3 0 0 0 0,3 14 137 0 0,4-22-1167 0 0,2-21-3039 0 0,-8-29 1851 0 0,-1-1-1126 0 0,0 0-1684 0 0,0 0-2059 0 0</inkml:trace>
  <inkml:trace contextRef="#ctx0" brushRef="#br0" timeOffset="73618.906">19091 3822 12995 0 0,'0'0'1499'0'0,"0"0"-559"0"0,0 0-207 0 0,0 0 101 0 0,0 0 71 0 0,0 0-42 0 0,0 0-117 0 0,0 0-165 0 0,0 0-97 0 0,0 0-92 0 0,0 0-89 0 0,0 0-69 0 0,32 4-82 0 0,100 13-52 0 0,-19-13-94 0 0,22-30-3046 0 0,-91 13-1525 0 0,-2-2-4062 0 0,-28 11 3092 0 0</inkml:trace>
  <inkml:trace contextRef="#ctx0" brushRef="#br0" timeOffset="73869.887">19675 3763 4289 0 0,'0'0'2374'0'0,"0"0"-176"0"0,0 0-105 0 0,0 0-223 0 0,0 0-343 0 0,0 0-387 0 0,0 0-322 0 0,0 0-206 0 0,0 0-148 0 0,-9 33-65 0 0,-25 103 4 0 0,26-63 466 0 0,8-68-757 0 0,1-1 0 0 0,-1 0-1 0 0,1 1 1 0 0,0-1 0 0 0,0 0 0 0 0,1 0-1 0 0,-1 0 1 0 0,1 0 0 0 0,0 0 0 0 0,0 0 0 0 0,0-1-1 0 0,1 1 1 0 0,-1-1 0 0 0,1 1 0 0 0,0-1-1 0 0,0 0 1 0 0,0 0 0 0 0,0 0 0 0 0,0 0-1 0 0,1-1 1 0 0,-1 1 0 0 0,1-1 0 0 0,0 0 0 0 0,0 0-1 0 0,0 0 1 0 0,0-1 0 0 0,0 1 0 0 0,0-1-1 0 0,0 0 1 0 0,0 0 0 0 0,1-1 0 0 0,-1 1-1 0 0,0-1 1 0 0,1 0 0 0 0,-1 0 0 0 0,0 0-1 0 0,1 0 1 0 0,-1-1 0 0 0,0 0 0 0 0,0 0 0 0 0,0 0-1 0 0,0-1 1 0 0,1 1 0 0 0,-2-1 0 0 0,1 0-1 0 0,0 0 1 0 0,3-2-112 0 0,15-15 99 0 0,-1-1 0 0 0,-1 0 0 0 0,0-1 0 0 0,-2-2 0 0 0,-1 0 0 0 0,0 0 0 0 0,-2-2-99 0 0,20-25-885 0 0,-25 35 39 0 0,3-4-1053 0 0,-2 9-2763 0 0,-4 3-5841 0 0,-4 6 4296 0 0</inkml:trace>
  <inkml:trace contextRef="#ctx0" brushRef="#br0" timeOffset="74235.935">20014 4128 4849 0 0,'0'0'3490'0'0,"0"0"-1059"0"0,0 0-258 0 0,0 0 102 0 0,0 0-161 0 0,0 0-354 0 0,0 0-373 0 0,0 0-316 0 0,0 0-248 0 0,0 0-227 0 0,0 0-168 0 0,0 0-112 0 0,0 0-100 0 0,19-24-39 0 0,63-72-24 0 0,32-9 215 0 0,-78 82-340 0 0,-7 17-208 0 0,-20 56-70 0 0,-19 43 289 0 0,13-92-29 0 0,-1 0 0 0 0,0 0 0 0 0,0 0 0 0 0,1 0 0 0 0,-1-1 0 0 0,0 1 0 0 0,1-1-1 0 0,-1 1 1 0 0,0-1 0 0 0,1 0 0 0 0,-1 0 0 0 0,1 0 0 0 0,-1 0 0 0 0,1-1 0 0 0,-1 1 0 0 0,0-1 0 0 0,1 1 0 0 0,-1-1 0 0 0,0 0 0 0 0,0 0 0 0 0,1 0 0 0 0,-1 0 0 0 0,0 0 0 0 0,0 0 0 0 0,0-1 0 0 0,1-1-10 0 0,45-29 126 0 0,53-24 36 0 0,-100 56-152 0 0,1 0 1 0 0,-1 0 0 0 0,0 1 0 0 0,0-1 0 0 0,1 0 0 0 0,-1 1 0 0 0,0-1-1 0 0,0 1 1 0 0,0-1 0 0 0,1 1 0 0 0,-1 0 0 0 0,0-1 0 0 0,0 1-1 0 0,0 0 1 0 0,0 0 0 0 0,0 0 0 0 0,0 0 0 0 0,0 0 0 0 0,-1 0 0 0 0,1 0-1 0 0,0 0 1 0 0,-1 0 0 0 0,1 0 0 0 0,0 0 0 0 0,-1 0 0 0 0,1 0-1 0 0,-1 1 1 0 0,0-1 0 0 0,1 0 0 0 0,-1 0 0 0 0,0 1 0 0 0,0-1 0 0 0,0 0-1 0 0,0 0 1 0 0,0 1 0 0 0,0-1 0 0 0,0 0 0 0 0,0 1 0 0 0,0-1 0 0 0,-1 0-12 0 0,-3 61 298 0 0,2-51-354 0 0,1-9 15 0 0,-1 0 0 0 0,1 0 1 0 0,0 1-1 0 0,0-1 0 0 0,0 0 1 0 0,0 1-1 0 0,0-1 0 0 0,0 1 1 0 0,1-1-1 0 0,-1 1 0 0 0,1-1 1 0 0,0 1-1 0 0,0-1 0 0 0,0 1 1 0 0,0-1-1 0 0,0 1 0 0 0,0-1 1 0 0,1 1-1 0 0,-1-1 0 0 0,1 1 1 0 0,0-1-1 0 0,-1 1 0 0 0,1-1 1 0 0,0 0-1 0 0,1 1 0 0 0,-1-1 1 0 0,0 0-1 0 0,1 0 0 0 0,-1 0 1 0 0,1 0-1 0 0,0 0 0 0 0,-1 0 1 0 0,1 0-1 0 0,0-1 0 0 0,0 1 1 0 0,0-1-1 0 0,0 1 0 0 0,1-1 1 0 0,-1 0-1 0 0,0 0 42 0 0,17-1-3417 0 0,-7 0-3139 0 0,-6 0-4783 0 0</inkml:trace>
  <inkml:trace contextRef="#ctx0" brushRef="#br0" timeOffset="76395.892">20941 4201 10274 0 0,'0'0'4472'0'0,"0"0"-2592"0"0,0 0-870 0 0,0 0-70 0 0,0 0 87 0 0,0 0 77 0 0,0 0-9 0 0,0 0-109 0 0,0 0-193 0 0,0 0-214 0 0,0 0-144 0 0,-1 1-541 0 0,-1-2-6086 0 0,2-2-815 0 0,0 3-4283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1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2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7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9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6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8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1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2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7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9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6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8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4:1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229 127 8474 0 0,'0'0'3365'0'0,"0"0"-2457"0"0,0 0-628 0 0,0 0 111 0 0,0 0 282 0 0,0 0 267 0 0,0 0 128 0 0,-10 31-7 0 0,-31 106-148 0 0,-48 224 1237 0 0,84-343-2698 0 0,-68 283 710 0 0,66-236-5032 0 0,4 1-4556 0 0,3-62 3885 0 0</inkml:trace>
  <inkml:trace contextRef="#ctx0" brushRef="#br0" timeOffset="483.924">479 160 11130 0 0,'0'0'1923'0'0,"0"0"-1316"0"0,0 0-203 0 0,0 0 327 0 0,0 0 341 0 0,0 0 151 0 0,0 0-38 0 0,0 0-140 0 0,38-1-162 0 0,119-3-155 0 0,-17-16 278 0 0,318-80 225 0 0,-447 97-1216 0 0,15-5 4 0 0,1 1 0 0 0,0 1 0 0 0,0 2 0 0 0,0 1 0 0 0,1 1 0 0 0,-1 1 0 0 0,18 2-19 0 0,-44 0-2 0 0,1 0 0 0 0,-1 0 0 0 0,1 0 0 0 0,-1 0 0 0 0,0 1 0 0 0,1-1 0 0 0,-1 0 0 0 0,0 1 0 0 0,0-1 0 0 0,0 1 0 0 0,0-1 0 0 0,0 1 0 0 0,0 0 0 0 0,0-1 0 0 0,-1 1 0 0 0,1 0 0 0 0,-1-1 0 0 0,1 1 1 0 0,-1 0-1 0 0,0 0 0 0 0,1 0 0 0 0,-1-1 0 0 0,0 1 0 0 0,0 0 0 0 0,0 0 0 0 0,-1 0 0 0 0,1-1 0 0 0,0 1 0 0 0,-1 0 0 0 0,1 0 0 0 0,-1 0 2 0 0,0 10 54 0 0,-2 15 26 0 0,-1 0 0 0 0,-1-1-1 0 0,-1 0 1 0 0,-2 0 0 0 0,0 0 0 0 0,-2-1-1 0 0,-1-1 1 0 0,-4 7-80 0 0,-11 28 65 0 0,-205 514 147 0 0,213-528-425 0 0,9-24-131 0 0,0 1 1 0 0,1 0-1 0 0,2 1 1 0 0,0 0-1 0 0,1-1 1 0 0,1 2-1 0 0,1 11 344 0 0,0-28-2931 0 0,2-7-1471 0 0,-1 1-3523 0 0,2-1 1577 0 0</inkml:trace>
  <inkml:trace contextRef="#ctx0" brushRef="#br0" timeOffset="734.957">838 837 13515 0 0,'0'0'687'0'0,"0"0"-2"0"0,0 0 189 0 0,0 0 266 0 0,0 0 94 0 0,0 0-129 0 0,0 0-169 0 0,36 3-164 0 0,113 10-139 0 0,-107-11-273 0 0,-1-1 1 0 0,0-2 0 0 0,0-2-1 0 0,36-7-360 0 0,-8 1 85 0 0,86-5-983 0 0,-104 11-2957 0 0,0 2-4994 0 0,-36 1-657 0 0</inkml:trace>
  <inkml:trace contextRef="#ctx0" brushRef="#br0" timeOffset="894.376">1838 948 15779 0 0,'0'0'1137'0'0,"0"0"-289"0"0,0 0 16 0 0,0 0 160 0 0,0 0-104 0 0,0 0-271 0 0,0 0-281 0 0,0 0-256 0 0,0 0-112 0 0,0 0-112 0 0,0 0-144 0 0,0 0-217 0 0,0 0-351 0 0,0 0-368 0 0,6 110-520 0 0,-1-110-953 0 0,2 0-2064 0 0,-3 0-5009 0 0</inkml:trace>
  <inkml:trace contextRef="#ctx0" brushRef="#br0" timeOffset="1282.492">2142 314 16484 0 0,'0'0'1224'0'0,"0"0"-149"0"0,0 0-116 0 0,0 0-34 0 0,0 0-86 0 0,0 0-123 0 0,0 0-160 0 0,0 0-114 0 0,0 0-72 0 0,33-17-75 0 0,107-53-60 0 0,-32 36 42 0 0,-68 26-202 0 0,0 3 0 0 0,1 0-1 0 0,-1 3 1 0 0,1 2 0 0 0,24 3-75 0 0,-60-3-12 0 0,-1 0 1 0 0,1 0 0 0 0,0 0 0 0 0,0 1-1 0 0,0 0 1 0 0,-1 0 0 0 0,1 1 0 0 0,0-1 0 0 0,-1 1-1 0 0,1 0 1 0 0,-1 0 0 0 0,0 0 0 0 0,1 1-1 0 0,-1 0 1 0 0,-1-1 0 0 0,1 1 0 0 0,0 1 0 0 0,-1-1-1 0 0,1 0 1 0 0,-1 1 0 0 0,0 0 0 0 0,0 0-1 0 0,0 0 1 0 0,-1 0 0 0 0,1 0 0 0 0,-1 1-1 0 0,0-1 1 0 0,-1 1 0 0 0,1-1 0 0 0,-1 1 0 0 0,2 4 11 0 0,-6 10-5 0 0,-1 0 1 0 0,0 0-1 0 0,-1 0 1 0 0,-1-1 0 0 0,-1 1-1 0 0,0-2 1 0 0,-1 1-1 0 0,-1-1 1 0 0,-1 0 0 0 0,-1-1-1 0 0,0 0 1 0 0,-1-1-1 0 0,-3 3 5 0 0,-5 9-6 0 0,-12 18 17 0 0,13-22 4 0 0,1 2 1 0 0,2 0 0 0 0,0 1 0 0 0,2 1-1 0 0,1 0 1 0 0,-2 8-16 0 0,12-30-10 0 0,1 1 1 0 0,0 0-1 0 0,0 0 0 0 0,1-1 1 0 0,0 1-1 0 0,0 0 0 0 0,0 0 1 0 0,1 0-1 0 0,-1 0 0 0 0,1 1 1 0 0,1-1-1 0 0,-1 0 0 0 0,1 0 1 0 0,0 0-1 0 0,1-1 0 0 0,-1 1 1 0 0,1 0-1 0 0,0 0 1 0 0,1-1-1 0 0,0 1 0 0 0,-1-1 1 0 0,1 0-1 0 0,1 0 0 0 0,-1 0 1 0 0,1 0-1 0 0,0 0 0 0 0,0-1 1 0 0,1 0-1 0 0,-1 0 0 0 0,1 0 1 0 0,0 0-1 0 0,0-1 0 0 0,0 0 1 0 0,3 2 9 0 0,12 2-40 0 0,0-1 1 0 0,1-1 0 0 0,-1 0-1 0 0,1-2 1 0 0,0-1-1 0 0,0 0 1 0 0,0-1 0 0 0,0-2-1 0 0,0 0 1 0 0,0-1-1 0 0,11-3 40 0 0,104-21-1959 0 0,-50-1-7131 0 0,-64 18-2171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5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8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1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2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7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9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6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8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5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8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1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2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7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9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6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8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5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8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03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1310 497 0 0 0,'0'0'1576'0'0,"0"0"-886"0"0,0 0-441 0 0,0 0-65 0 0,0 0 219 0 0,0 0 344 0 0,0 0 317 0 0,0 0 182 0 0,0 0-10 0 0,0 0-160 0 0,0 0-206 0 0,5-1-214 0 0,14-4-172 0 0,-14 4-107 0 0,-5 1-46 0 0,0 0 10 0 0,0 0 41 0 0,0 0 37 0 0,-12 2 3988 0 0,5 0-3752 0 0,-77-2 243 0 0,0 4 1 0 0,0 4-1 0 0,-11 5-898 0 0,-32 7 565 0 0,72-13-429 0 0,0 2 0 0 0,0 2 0 0 0,2 3 0 0 0,-1 2 0 0 0,-26 14-136 0 0,64-23-3 0 0,10-6-12 0 0,1 1-1 0 0,-1-1 0 0 0,1 1 1 0 0,-1 1-1 0 0,1-1 1 0 0,0 1-1 0 0,0 0 1 0 0,0 0-1 0 0,0 0 0 0 0,1 0 1 0 0,-1 1-1 0 0,1 0 1 0 0,0 0-1 0 0,0 0 1 0 0,0 1-1 0 0,1-1 0 0 0,0 1 1 0 0,0 0-1 0 0,0 0 1 0 0,0 0-1 0 0,1 0 1 0 0,-1 1-1 0 0,1-1 0 0 0,1 1 1 0 0,-1-1-1 0 0,1 1 1 0 0,0 1 15 0 0,3-2 32 0 0,1 0 0 0 0,0 0 0 0 0,1 0 1 0 0,-1 0-1 0 0,1-1 0 0 0,0 1 0 0 0,0-1 0 0 0,0 0 1 0 0,1 0-1 0 0,-1-1 0 0 0,1 1 0 0 0,0-1 1 0 0,0 0-1 0 0,0-1 0 0 0,0 1 0 0 0,1-1 0 0 0,-1 0 1 0 0,1 0-1 0 0,-1 0 0 0 0,1-1 0 0 0,0 0 0 0 0,-1 0 1 0 0,1-1-1 0 0,0 1 0 0 0,0-1-32 0 0,-1 1 32 0 0,145 26 464 0 0,99 27-281 0 0,-94-6-148 0 0,-121-39-60 0 0,47 27 10 0 0,-80-34-3 0 0,-1 0 0 0 0,0 0 0 0 0,1 1 0 0 0,-1-1-1 0 0,0 0 1 0 0,0 0 0 0 0,0 0 0 0 0,-1 0 0 0 0,1 0 0 0 0,0 0 0 0 0,-1 1 0 0 0,1-1 0 0 0,-1 0 0 0 0,0 0 0 0 0,0 0 0 0 0,0 0 0 0 0,0-1 0 0 0,0 1 0 0 0,0 0-1 0 0,0 0 1 0 0,-1-1 0 0 0,1 1 0 0 0,-1 0 0 0 0,1-1 0 0 0,-1 0 0 0 0,0 1 0 0 0,1-1 0 0 0,-1 0 0 0 0,0 0 0 0 0,0 0 0 0 0,0 0 0 0 0,0 0 0 0 0,0 0 0 0 0,0 0-1 0 0,0-1 1 0 0,0 1 0 0 0,0-1 0 0 0,0 1 0 0 0,0-1 0 0 0,0 0 0 0 0,-1 0 0 0 0,0 0-14 0 0,-8 4 46 0 0,-315 122 202 0 0,-82 6-176 0 0,334-109-56 0 0,36-13-13 0 0,0 2 1 0 0,1 2-1 0 0,0 1 1 0 0,2 2-1 0 0,0 1 1 0 0,-4 5-4 0 0,37-22-9 0 0,-1-1-1 0 0,1 1 1 0 0,0 0-1 0 0,0 0 1 0 0,0 0 0 0 0,0 1-1 0 0,0-1 1 0 0,0 0-1 0 0,0 1 1 0 0,1-1-1 0 0,-1 1 1 0 0,0-1 0 0 0,1 1-1 0 0,0 0 1 0 0,-1 0-1 0 0,1 0 1 0 0,0 0-1 0 0,0 0 1 0 0,0 0 0 0 0,0 0-1 0 0,0 0 1 0 0,0 0-1 0 0,0 0 1 0 0,1 1 0 0 0,-1-1-1 0 0,1 0 1 0 0,0 0-1 0 0,0 1 1 0 0,0-1-1 0 0,0 0 1 0 0,0 1 0 0 0,0-1-1 0 0,0 0 1 0 0,1 1-1 0 0,-1-1 1 0 0,1 0 0 0 0,0 0-1 0 0,0 0 1 0 0,-1 0-1 0 0,1 0 1 0 0,1 1-1 0 0,-1-2 1 0 0,0 1 0 0 0,0 0-1 0 0,1 0 1 0 0,-1 0-1 0 0,1-1 1 0 0,1 2 9 0 0,14 7 71 0 0,0-1 1 0 0,1-1-1 0 0,0-1 1 0 0,0 0-1 0 0,0-2 0 0 0,1 0 1 0 0,0-1-1 0 0,0-1 0 0 0,0 0 1 0 0,0-2-1 0 0,0 0 1 0 0,1-1-1 0 0,-1-1 0 0 0,2-1-71 0 0,-2 2 69 0 0,133-6 605 0 0,144-26-674 0 0,-196 19 26 0 0,91-3 769 0 0,-143 15-2647 0 0,4-1-3884 0 0,-1 2-5401 0 0,-43 0 4214 0 0</inkml:trace>
  <inkml:trace contextRef="#ctx0" brushRef="#br0" timeOffset="13465.095">2006 608 0 0 0,'0'0'643'0'0,"0"0"182"0"0,0 0-157 0 0,0 0-66 0 0,0 0 79 0 0,0 0 110 0 0,0 0 76 0 0,0 0-51 0 0,0 0-110 0 0,0 0-115 0 0,0 0-114 0 0,-16 34-89 0 0,-49 108-68 0 0,7 25 386 0 0,-55 127-34 0 0,6-96 1155 0 0,186-314 2532 0 0,4-4-3896 0 0,46-63 715 0 0,9 6-1 0 0,51-43-1177 0 0,-182 222 657 0 0,-9 24-318 0 0,-11 34 54 0 0,-15 34-47 0 0,18-66-263 0 0,1 0 0 0 0,1 0 0 0 0,1 1 0 0 0,2 1 0 0 0,0-1-1 0 0,3 1 1 0 0,0-1 0 0 0,2 2-83 0 0,0-30 3 0 0,1 1 0 0 0,0-1 0 0 0,0 1 0 0 0,0-1 0 0 0,0 1 0 0 0,0-1 0 0 0,0 0 0 0 0,0 1 0 0 0,0-1 0 0 0,1 0 0 0 0,-1 0 0 0 0,0 0 0 0 0,1 0 0 0 0,-1 0 0 0 0,1 0 0 0 0,-1 0 0 0 0,1-1 1 0 0,0 1-1 0 0,-1 0 0 0 0,1-1 0 0 0,0 1 0 0 0,-1-1 0 0 0,1 0 0 0 0,0 0 0 0 0,-1 1 0 0 0,1-1 0 0 0,0 0 0 0 0,0 0 0 0 0,-1-1 0 0 0,1 1 0 0 0,0 0 0 0 0,-1-1 0 0 0,1 1 0 0 0,0-1 0 0 0,-1 1 0 0 0,1-1 0 0 0,0 0 0 0 0,-1 1 0 0 0,1-1 0 0 0,-1 0 0 0 0,0 0 0 0 0,2-1-3 0 0,16-15 87 0 0,0 0 0 0 0,-1-2 0 0 0,-1 0 1 0 0,0 0-1 0 0,-2-2 0 0 0,7-11-87 0 0,10-12 42 0 0,156-201-36 0 0,-188 244-10 0 0,1 1 1 0 0,0 0-1 0 0,-1 0 1 0 0,1 0-1 0 0,-1 0 1 0 0,1 0-1 0 0,-1 0 1 0 0,1 0 0 0 0,-1 0-1 0 0,1 0 1 0 0,-1 0-1 0 0,1 0 1 0 0,0 0-1 0 0,-1 0 1 0 0,1 0-1 0 0,-1 0 1 0 0,1 0-1 0 0,-1 1 1 0 0,1-1 0 0 0,-1 0-1 0 0,1 0 1 0 0,-1 1-1 0 0,1-1 1 0 0,-1 0-1 0 0,0 1 1 0 0,1-1-1 0 0,-1 0 1 0 0,1 1-1 0 0,-1-1 1 0 0,0 1 0 0 0,1-1-1 0 0,-1 0 1 0 0,0 1-1 0 0,1-1 1 0 0,-1 1-1 0 0,0-1 1 0 0,0 1-1 0 0,0-1 1 0 0,1 1-1 0 0,-1-1 1 0 0,0 1 0 0 0,0 0-1 0 0,0-1 1 0 0,0 1-1 0 0,0-1 1 0 0,0 1-1 0 0,0-1 1 0 0,0 1-1 0 0,0-1 1 0 0,0 1-1 0 0,0 0 1 0 0,-1-1 0 0 0,1 1-1 0 0,0-1 1 0 0,0 1-1 0 0,0-1 1 0 0,-1 1-1 0 0,1-1 1 0 0,0 1-1 0 0,-1-1 1 0 0,1 0-1 0 0,0 1 1 0 0,-1-1 0 0 0,1 1 3 0 0,-4 47 141 0 0,-20 80 90 0 0,12-73-159 0 0,2 0 0 0 0,3 1-1 0 0,0 39-71 0 0,26 3-1147 0 0,8-66-8174 0 0,-23-28 4381 0 0,0 0-1871 0 0</inkml:trace>
  <inkml:trace contextRef="#ctx0" brushRef="#br0" timeOffset="13884.117">2876 1142 3297 0 0,'0'0'1417'0'0,"0"0"-366"0"0,0 0 12 0 0,0 0 280 0 0,0 0 176 0 0,0 0-81 0 0,0 0-287 0 0,0 0-369 0 0,-9 34-276 0 0,-30 106-170 0 0,23-56 299 0 0,-8-19 470 0 0,24-64-869 0 0,0-1 128 0 0,0 0 162 0 0,20-124 2286 0 0,-9 94-2725 0 0,2 0 0 0 0,1 0 0 0 0,1 2 0 0 0,1 0 0 0 0,2 0-1 0 0,0 2 1 0 0,2 0 0 0 0,6-3-87 0 0,-16 16 6 0 0,1 1 0 0 0,1 1 1 0 0,0 0-1 0 0,1 1 0 0 0,0 0 0 0 0,0 0 0 0 0,1 2 0 0 0,0 0 0 0 0,1 0 0 0 0,0 2 0 0 0,10-4-6 0 0,-23 10 2 0 0,-1-1-1 0 0,1 1 0 0 0,-1 0 1 0 0,1-1-1 0 0,0 1 1 0 0,-1 0-1 0 0,1 0 1 0 0,0 0-1 0 0,-1 1 1 0 0,1-1-1 0 0,-1 0 1 0 0,1 1-1 0 0,0-1 1 0 0,-1 1-1 0 0,1-1 1 0 0,-1 1-1 0 0,1 0 1 0 0,-1 0-1 0 0,0-1 1 0 0,1 1-1 0 0,-1 0 1 0 0,0 0-1 0 0,1 0 1 0 0,-1 1-1 0 0,0-1 1 0 0,0 0-1 0 0,0 0 1 0 0,0 1-1 0 0,0-1 1 0 0,0 0-1 0 0,-1 1 1 0 0,1-1-1 0 0,0 1 1 0 0,-1-1-1 0 0,1 1 1 0 0,-1-1-1 0 0,1 1 1 0 0,-1 0-1 0 0,0-1 1 0 0,0 1-1 0 0,0 0 1 0 0,1-1-1 0 0,-2 1 1 0 0,1 0-2 0 0,-3 78 417 0 0,1-73-367 0 0,1 0 0 0 0,-1 0 0 0 0,0 0 0 0 0,0 0 1 0 0,-1-1-1 0 0,0 1 0 0 0,0-1 0 0 0,-1 0 0 0 0,1 0 0 0 0,-1 0 1 0 0,-1 0-1 0 0,1-1 0 0 0,-4 4-50 0 0,-65-9-119 0 0,17-31-2663 0 0,39 18-945 0 0,2-1-3536 0 0,12 10-324 0 0</inkml:trace>
  <inkml:trace contextRef="#ctx0" brushRef="#br0" timeOffset="16344.994">1947 376 0 0 0,'0'0'467'0'0,"0"0"513"0"0,0 0 94 0 0,0 0-5 0 0,0 0 19 0 0,0 0-1 0 0,-3-6 3 0 0,-9-25 1737 0 0,37 24 1333 0 0,105 4-47 0 0,208-2-1936 0 0,-307 7-2286 0 0,-6 0 2891 0 0,-29-21-1473 0 0,-79-106-530 0 0,35 56-743 0 0,-26-24-758 0 0,67 86 1949 0 0,3 1-3868 0 0,19-3-15026 0 0,-9 9 12541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2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0 0 0,'0'0'1156'0'0,"0"0"330"0"0,0 0 74 0 0,0 0 75 0 0,0 0 56 0 0,0 0-42 0 0,0 0-129 0 0,0 0-269 0 0,0 0-318 0 0,0 0-271 0 0,0 0-123 0 0,0 0 23 0 0,2 2 101 0 0,3 1-290 0 0,1 1 0 0 0,1-1 0 0 0,-1-1 0 0 0,0 1 0 0 0,1-1-1 0 0,-1 0 1 0 0,1 0 0 0 0,-1-1 0 0 0,1 0 0 0 0,0 0 0 0 0,0-1-1 0 0,0 0 1 0 0,-1 0 0 0 0,1 0 0 0 0,0-1 0 0 0,5-1-373 0 0,16 1 542 0 0,108 1 1206 0 0,-8 0-2111 0 0,-52 0-6951 0 0,-83 4-2199 0 0,5-1 3140 0 0</inkml:trace>
  <inkml:trace contextRef="#ctx0" brushRef="#br0" timeOffset="250.957">6 983 11851 0 0,'0'0'806'0'0,"0"0"-294"0"0,0 0 121 0 0,0 0 390 0 0,0 0 263 0 0,0 0 29 0 0,0 0-169 0 0,0 0-223 0 0,0 0-176 0 0,0 0-123 0 0,35-4-115 0 0,113-14-118 0 0,28 0 420 0 0,-61 14-2087 0 0,-90 4-3715 0 0,0 0-4499 0 0,-19 0 2670 0 0</inkml:trace>
  <inkml:trace contextRef="#ctx0" brushRef="#br0" timeOffset="1949.556">1331 497 392 0 0,'0'0'243'0'0,"0"0"-161"0"0,0 0 76 0 0,0 0 209 0 0,0 0 267 0 0,0 0 193 0 0,0 0 24 0 0,0 0-55 0 0,0 0-138 0 0,0 0-142 0 0,0 0-85 0 0,-4 35-47 0 0,-12 107-36 0 0,16-24 740 0 0,14 168 711 0 0,-27-245-2574 0 0,9-38-578 0 0,3-2-4238 0 0,-1-1 3736 0 0</inkml:trace>
  <inkml:trace contextRef="#ctx0" brushRef="#br0" timeOffset="2295.787">852 490 0 0 0,'0'0'339'0'0,"0"0"798"0"0,0 0 401 0 0,0 0 45 0 0,0 0-137 0 0,0 0-179 0 0,0 0-150 0 0,0 0-47 0 0,0 0 39 0 0,0 0 101 0 0,21-3 69 0 0,137-23 2076 0 0,383-36-129 0 0,-470 62-5649 0 0,-62 27-4650 0 0,-12-7-556 0 0,0-13 5078 0 0</inkml:trace>
  <inkml:trace contextRef="#ctx0" brushRef="#br0" timeOffset="2610.839">812 1256 4449 0 0,'0'0'552'0'0,"0"0"-28"0"0,0 0 338 0 0,0 0 458 0 0,0 0 227 0 0,0 0 25 0 0,0 0-118 0 0,0 0-148 0 0,0 0-118 0 0,0 0-124 0 0,0 0-126 0 0,34-6-121 0 0,109-21-114 0 0,15-22 1039 0 0,-125 39-1688 0 0,140-23-1782 0 0,-136 30-2448 0 0,-14-1-3455 0 0,-15 3 1074 0 0</inkml:trace>
  <inkml:trace contextRef="#ctx0" brushRef="#br0" timeOffset="3206.767">1679 1083 4665 0 0,'0'0'191'0'0,"0"0"-147"0"0,0 0 65 0 0,0 0 178 0 0,0 0 170 0 0,0 0 95 0 0,0 0 0 0 0,0 0-95 0 0,0 0-169 0 0,0 0-139 0 0,1 32-69 0 0,4 98-15 0 0,-10-16 1590 0 0,5-112-1489 0 0,0 1-1 0 0,0-1 0 0 0,-1 1 0 0 0,1-1 0 0 0,-1 1 0 0 0,0-1 0 0 0,0 1 0 0 0,0-1 1 0 0,0 0-1 0 0,0 1 0 0 0,0-1 0 0 0,-1 0 0 0 0,1 0 0 0 0,-1 0 0 0 0,1 0 0 0 0,-1 0 1 0 0,0 0-1 0 0,0-1 0 0 0,0 1 0 0 0,0 0 0 0 0,0-1 0 0 0,0 0 0 0 0,0 1 1 0 0,-1-1-1 0 0,1 0 0 0 0,0 0 0 0 0,-1 0 0 0 0,-2 0-165 0 0,-7-28 2084 0 0,12 14-1957 0 0,1 0 0 0 0,0 1 0 0 0,0-1 0 0 0,1 0 0 0 0,1 0 0 0 0,0 1 0 0 0,0 0 0 0 0,2-1 0 0 0,-1 1 0 0 0,2 1 0 0 0,-1-1 0 0 0,2 1 0 0 0,-1 0 0 0 0,1 0 0 0 0,1 1 0 0 0,0 0 0 0 0,4-4-127 0 0,-10 12 15 0 0,14-20 16 0 0,0 1 0 0 0,2 0 1 0 0,1 1-1 0 0,0 1 0 0 0,1 1 0 0 0,1 0 0 0 0,1 2 0 0 0,0 0 0 0 0,1 2 0 0 0,1 1 0 0 0,0 0 0 0 0,1 2 0 0 0,0 1 1 0 0,1 0-1 0 0,0 2 0 0 0,10-1-31 0 0,-34 9-2 0 0,0 0-1 0 0,-1 1 1 0 0,1-1 0 0 0,-1 0 0 0 0,1 0 0 0 0,0 1 0 0 0,-1-1 0 0 0,1 1 0 0 0,-1 0 0 0 0,1-1-1 0 0,-1 1 1 0 0,1 0 0 0 0,-1 0 0 0 0,0 0 0 0 0,1 0 0 0 0,-1 0 0 0 0,0 0 0 0 0,0 0 0 0 0,0 0-1 0 0,0 1 1 0 0,0-1 0 0 0,0 0 0 0 0,0 1 0 0 0,0-1 0 0 0,0 0 0 0 0,-1 1 0 0 0,1-1 0 0 0,0 1-1 0 0,-1 0 1 0 0,0-1 0 0 0,1 1 0 0 0,-1-1 0 0 0,0 1 0 0 0,0 0 0 0 0,0-1 0 0 0,0 1 0 0 0,0 0-1 0 0,0-1 1 0 0,0 1 0 0 0,0-1 0 0 0,-1 1 0 0 0,1 0 0 0 0,-1-1 0 0 0,1 1 0 0 0,-1-1 0 0 0,0 1-1 0 0,1-1 3 0 0,-1 5 37 0 0,-1 5-1 0 0,-2-1-1 0 0,1 0 1 0 0,-1 0 0 0 0,-1 0-1 0 0,0 0 1 0 0,0-1-1 0 0,-1 0 1 0 0,0 0 0 0 0,-1 0-1 0 0,0-1 1 0 0,0 0 0 0 0,0 0-1 0 0,-1-1 1 0 0,-1 0-1 0 0,1-1 1 0 0,-1 1 0 0 0,0-1-1 0 0,-3 1-35 0 0,-11 10 81 0 0,18-12-119 0 0,-1 0 1 0 0,-1-1-1 0 0,1 0 0 0 0,-1 0 1 0 0,1 0-1 0 0,-1 0 1 0 0,0-1-1 0 0,-1-1 1 0 0,1 1-1 0 0,0-1 1 0 0,-1 0-1 0 0,1 0 1 0 0,-1-1-1 0 0,0 0 1 0 0,1-1-1 0 0,-4 0 38 0 0,9 0-156 0 0,0 0 0 0 0,1-1 0 0 0,-1 1-1 0 0,0-1 1 0 0,0 0 0 0 0,0 0-1 0 0,1 1 1 0 0,-1-1 0 0 0,0 0 0 0 0,1-1-1 0 0,-1 1 1 0 0,0 0 0 0 0,1 0 0 0 0,0-1-1 0 0,-1 1 1 0 0,1 0 0 0 0,0-1 0 0 0,0 0-1 0 0,0 1 1 0 0,0-1 0 0 0,0 0-1 0 0,0 1 1 0 0,0-1 0 0 0,0 0 0 0 0,1 0-1 0 0,-1 0 1 0 0,1 1 0 0 0,-1-1 0 0 0,1 0-1 0 0,0-1 157 0 0,-3-38-9177 0 0,3 36 7494 0 0,0-7-1758 0 0</inkml:trace>
  <inkml:trace contextRef="#ctx0" brushRef="#br0" timeOffset="4229.045">2171 1123 0 0 0,'0'0'1658'0'0,"0"0"397"0"0,0 0 233 0 0,0 0-62 0 0,0 0-233 0 0,0 0-349 0 0,0 0-333 0 0,34-13-238 0 0,106-44-198 0 0,-55 6 439 0 0,-70 43-1182 0 0,-1-1 1 0 0,0-1-1 0 0,0 0 1 0 0,-1-1-1 0 0,0 0 1 0 0,-1-1-1 0 0,0 0 1 0 0,-1-1-1 0 0,-1-1 1 0 0,0 1-1 0 0,0-2 1 0 0,-1 1-1 0 0,-1-1 0 0 0,-1-1 1 0 0,0 1-1 0 0,-1-1 1 0 0,-1-1-1 0 0,0 1 1 0 0,-1-1-1 0 0,-1 1 1 0 0,-1-3-133 0 0,-1 18-26 0 0,-1 0 1 0 0,0 0 0 0 0,0 0 0 0 0,-1 0-1 0 0,1 0 1 0 0,0 0 0 0 0,0 0-1 0 0,0-1 1 0 0,-1 1 0 0 0,1 0 0 0 0,0 0-1 0 0,-1 0 1 0 0,1 0 0 0 0,-1 0-1 0 0,0 0 1 0 0,1 0 0 0 0,-1 0 0 0 0,0 1-1 0 0,1-1 1 0 0,-1 0 0 0 0,0 0-1 0 0,0 0 1 0 0,0 1 0 0 0,0-1 0 0 0,0 1-1 0 0,0-1 1 0 0,0 0 0 0 0,0 1-1 0 0,0-1 1 0 0,0 1 0 0 0,0 0 0 0 0,0-1-1 0 0,0 1 1 0 0,0 0 0 0 0,0 0-1 0 0,0 0 1 0 0,0 0 0 0 0,0 0 0 0 0,-1 0-1 0 0,1 0 1 0 0,0 0 0 0 0,0 0-1 0 0,0 0 1 0 0,0 1 0 0 0,0-1 0 0 0,0 0-1 0 0,0 1 26 0 0,-52 23-1572 0 0,38-11 1324 0 0,1 1-1 0 0,1 0 1 0 0,0 1-1 0 0,0 1 1 0 0,2 0-1 0 0,0 0 1 0 0,1 1 0 0 0,1 1-1 0 0,0 0 1 0 0,-1 5 248 0 0,8-18-8 0 0,-1 1 1 0 0,1-1 0 0 0,0 1 0 0 0,0 0-1 0 0,1 0 1 0 0,0 0 0 0 0,0 0 0 0 0,0-1-1 0 0,1 1 1 0 0,0 0 0 0 0,0 0 0 0 0,0 0-1 0 0,1 0 1 0 0,0 0 0 0 0,0 0 0 0 0,1 0-1 0 0,-1 0 1 0 0,1 0 0 0 0,1-1 0 0 0,-1 1-1 0 0,1-1 1 0 0,0 0 0 0 0,3 5 7 0 0,3-3 192 0 0,1-1 1 0 0,0-1-1 0 0,0 0 1 0 0,0 0-1 0 0,0-1 1 0 0,1 0-1 0 0,0-1 0 0 0,0 0 1 0 0,0-1-1 0 0,0 0 1 0 0,0-1-1 0 0,0 0 1 0 0,0 0-1 0 0,1-2 0 0 0,-1 1 1 0 0,0-1-1 0 0,8-2-192 0 0,3-3 351 0 0,0 0 0 0 0,0-1-1 0 0,-1-1 1 0 0,1-1-1 0 0,-2-1 1 0 0,1-1 0 0 0,-2-1-1 0 0,3-2-350 0 0,3-1 175 0 0,-10 6-120 0 0,-1 0 0 0 0,-1-1 1 0 0,0 0-1 0 0,0-1 1 0 0,-1 0-1 0 0,0-1 1 0 0,-1 0-1 0 0,0-1 1 0 0,-1-1-1 0 0,-1 1 0 0 0,0-2 1 0 0,-1 1-1 0 0,0-1 1 0 0,-1-1-56 0 0,-7 15-18 0 0,0-1 1 0 0,0 1 0 0 0,0 0-1 0 0,0-1 1 0 0,0 1-1 0 0,0 0 1 0 0,-1-1-1 0 0,1 1 1 0 0,0 0 0 0 0,-1 0-1 0 0,1-1 1 0 0,-1 1-1 0 0,0 0 1 0 0,1 0-1 0 0,-1 0 1 0 0,0-1 0 0 0,0 1-1 0 0,1 0 1 0 0,-1 0-1 0 0,0 0 1 0 0,0 0 0 0 0,0 1-1 0 0,0-1 1 0 0,0 0-1 0 0,-1 0 1 0 0,1 1-1 0 0,0-1 1 0 0,0 0 0 0 0,0 1-1 0 0,-1-1 1 0 0,1 1-1 0 0,0 0 1 0 0,-1-1-1 0 0,1 1 1 0 0,0 0 0 0 0,-1 0-1 0 0,1 0 1 0 0,0 0-1 0 0,-1 0 1 0 0,1 0 0 0 0,0 0-1 0 0,-1 0 1 0 0,1 1-1 0 0,0-1 1 0 0,-1 0-1 0 0,1 1 1 0 0,0-1 0 0 0,0 1-1 0 0,-1 0 1 0 0,1-1-1 0 0,0 1 1 0 0,0 0-1 0 0,0 0 1 0 0,0-1 0 0 0,0 1-1 0 0,0 0 1 0 0,0 0-1 0 0,0 0 1 0 0,0 0 0 0 0,1 0-1 0 0,-1 1 1 0 0,0-1-1 0 0,1 0 1 0 0,-1 1 17 0 0,-7 5-129 0 0,1-1-1 0 0,1 1 1 0 0,-1 1-1 0 0,1-1 1 0 0,0 1 0 0 0,1 0-1 0 0,0 0 1 0 0,0 1 0 0 0,1 0-1 0 0,0-1 1 0 0,1 1 0 0 0,0 1-1 0 0,0-1 1 0 0,1 0-1 0 0,0 1 1 0 0,0-1 0 0 0,1 1-1 0 0,0 8 130 0 0,4-14 21 0 0,-1 1-1 0 0,0 0 0 0 0,1 0 1 0 0,0-1-1 0 0,0 0 1 0 0,1 1-1 0 0,-1-1 0 0 0,1 0 1 0 0,0-1-1 0 0,0 1 0 0 0,0-1 1 0 0,0 0-1 0 0,1 0 0 0 0,0 0 1 0 0,-1 0-1 0 0,1-1 1 0 0,0 0-1 0 0,0 0 0 0 0,0 0 1 0 0,0 0-1 0 0,0-1 0 0 0,1 0 1 0 0,-1 0-1 0 0,0-1 0 0 0,1 1 1 0 0,-1-1-1 0 0,0 0 0 0 0,1-1 1 0 0,-1 1-1 0 0,1-1-20 0 0,9 1 187 0 0,0-1 0 0 0,0-1 0 0 0,0 0 0 0 0,0-1 0 0 0,0 0 0 0 0,-1-1 0 0 0,1-1 0 0 0,-1 0 0 0 0,0-1 0 0 0,-1 0 0 0 0,1-1 0 0 0,-1-1 0 0 0,-1 0 0 0 0,0-1 0 0 0,0 0-1 0 0,1-2-186 0 0,11-10 48 0 0,-1 0-1 0 0,-1-2 0 0 0,-1 0 1 0 0,-1-2-1 0 0,-1 0 0 0 0,-1-1 0 0 0,-2-1 1 0 0,0 0-1 0 0,-1-4-47 0 0,-6-39-16 0 0,-10 69 6 0 0,0 0 0 0 0,0 0 0 0 0,-1 0 0 0 0,1 0 0 0 0,0 1 0 0 0,-1-1 0 0 0,1 0 0 0 0,0 1 0 0 0,-1-1-1 0 0,1 1 1 0 0,-1 0 0 0 0,1-1 0 0 0,-1 1 0 0 0,1 0 0 0 0,-1 0 0 0 0,1 0 0 0 0,-1 0 0 0 0,1 0 0 0 0,-1 0 0 0 0,1 1 0 0 0,-1-1 0 0 0,1 0 0 0 0,-1 1 0 0 0,1-1 0 0 0,-1 1 0 0 0,1-1 0 0 0,0 1 0 0 0,-1 0 0 0 0,1 0 0 0 0,0 0 0 0 0,0-1-1 0 0,-2 2 12 0 0,-4 5-24 0 0,0 1 0 0 0,0-1 0 0 0,0 1 0 0 0,1 1 0 0 0,0-1 0 0 0,0 1 0 0 0,1 0 0 0 0,1 0 0 0 0,-1 1 0 0 0,1-1 0 0 0,1 1 0 0 0,0 0 0 0 0,0 0 0 0 0,1 0 0 0 0,0 0 0 0 0,1 0 0 0 0,0 1 0 0 0,1-1 0 0 0,0 0 0 0 0,1 1 0 0 0,0-1 0 0 0,0 1 23 0 0,1-5-6 0 0,1 1-1 0 0,0-1 1 0 0,0 0 0 0 0,1 1-1 0 0,-1-1 1 0 0,1-1 0 0 0,0 1-1 0 0,1-1 1 0 0,0 1 0 0 0,0-1 0 0 0,0-1-1 0 0,0 1 1 0 0,1-1 0 0 0,-1 0-1 0 0,1 0 1 0 0,0 0 0 0 0,0-1-1 0 0,1 0 1 0 0,-1 0 0 0 0,1-1-1 0 0,-1 0 1 0 0,1 0 0 0 0,0 0-1 0 0,0-1 1 0 0,0 0 0 0 0,0 0-1 0 0,2-1 7 0 0,71-13-1540 0 0,-60-4-3332 0 0,-4-7-5946 0 0,-12 16 7644 0 0</inkml:trace>
  <inkml:trace contextRef="#ctx0" brushRef="#br0" timeOffset="4649.664">2541 284 7330 0 0,'0'0'2047'0'0,"0"0"-36"0"0,0 0-37 0 0,0 0-193 0 0,0 0-314 0 0,32 0-244 0 0,106 0-139 0 0,171-19 2525 0 0,-261 16-3457 0 0,223-30 134 0 0,-241 25-270 0 0,-30 8 45 0 0,0 0 34 0 0,-22-3 171 0 0,-244-34-226 0 0,263 37-52 0 0,-1-1 0 0 0,1 0 0 0 0,-1-1-1 0 0,1 1 1 0 0,0-1 0 0 0,0 1 0 0 0,0-1-1 0 0,0 0 1 0 0,0 0 0 0 0,0 0 0 0 0,0 0-1 0 0,1-1 1 0 0,-1 1 0 0 0,1-1 0 0 0,-1 0-1 0 0,1 0 1 0 0,0 1 0 0 0,0-1 0 0 0,0-1-1 0 0,1 1 1 0 0,-1 0 0 0 0,1 0 0 0 0,0-1-1 0 0,0 1 1 0 0,0 0 0 0 0,0-1-1 0 0,0 1 1 0 0,1-1 0 0 0,0 0 0 0 0,-1 1-1 0 0,1-1 1 0 0,1 1 0 0 0,-1-1 0 0 0,1-1 12 0 0,10-36-4997 0 0,11 3-6727 0 0,-14 30 5419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2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1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01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2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7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6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9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6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8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4:51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276 159 2713 0 0,'0'0'896'0'0,"0"0"55"0"0,0 0 129 0 0,0 0 180 0 0,0 0 211 0 0,0 0 213 0 0,0 0 80 0 0,0 0-88 0 0,0 0-198 0 0,0 0-234 0 0,0 0-235 0 0,-3-26-172 0 0,-9-80-165 0 0,9 80-124 0 0,3 26-72 0 0,0 0-73 0 0,-11 79 474 0 0,3 48-555 0 0,0-41-229 0 0,4 0-1 0 0,4-1 1 0 0,3 1-1 0 0,13 71-92 0 0,-15-145-3 0 0,0 1 1 0 0,1-1-1 0 0,0 0 0 0 0,1 0 0 0 0,1 0 0 0 0,0-1 0 0 0,0 1 0 0 0,1-1 0 0 0,0 0 1 0 0,1 0-1 0 0,1-1 0 0 0,-1 0 0 0 0,2 0 0 0 0,-1 0 0 0 0,1-1 0 0 0,1 0 0 0 0,0 0 1 0 0,0-1-1 0 0,8 5 3 0 0,-13-11 23 0 0,1-1 1 0 0,0 0 0 0 0,0 0 0 0 0,0 0 0 0 0,0 0-1 0 0,0-1 1 0 0,0 0 0 0 0,0 0 0 0 0,0 0 0 0 0,0 0-1 0 0,0-1 1 0 0,0 0 0 0 0,0 0 0 0 0,0 0 0 0 0,-1-1-1 0 0,1 0 1 0 0,0 0 0 0 0,-1 0 0 0 0,1 0 0 0 0,-1-1-1 0 0,0 0 1 0 0,0 1 0 0 0,0-2 0 0 0,0 1 0 0 0,0 0-1 0 0,0-2-23 0 0,14-18 143 0 0,-1-1 0 0 0,-1-1-1 0 0,-2 0 1 0 0,0-1 0 0 0,-2-1-1 0 0,-1 0 1 0 0,0-3-143 0 0,34-73-80 0 0,-45 103 40 0 0,0 1 0 0 0,0-1-1 0 0,0 1 1 0 0,1-1-1 0 0,-1 1 1 0 0,0-1 0 0 0,0 0-1 0 0,1 1 1 0 0,-1-1 0 0 0,0 1-1 0 0,1-1 1 0 0,-1 0-1 0 0,0 1 1 0 0,1-1 0 0 0,-1 0-1 0 0,0 1 1 0 0,1-1 0 0 0,-1 0-1 0 0,1 0 1 0 0,-1 1-1 0 0,0-1 1 0 0,1 0 0 0 0,-1 0-1 0 0,1 0 1 0 0,-1 0 0 0 0,1 0-1 0 0,-1 0 1 0 0,1 1 0 0 0,-1-1-1 0 0,1 0 1 0 0,-1 0-1 0 0,1 0 1 0 0,-1-1 0 0 0,1 1-1 0 0,-1 0 1 0 0,0 0 0 0 0,1 0-1 0 0,-1 0 1 0 0,1 0-1 0 0,-1 0 1 0 0,1-1 0 0 0,-1 1-1 0 0,1 0 1 0 0,-1 0 0 0 0,0-1-1 0 0,1 1 1 0 0,-1 0-1 0 0,0-1 1 0 0,1 1 0 0 0,-1 0-1 0 0,0-1 1 0 0,1 1 0 0 0,-1-1-1 0 0,0 1 1 0 0,0 0-1 0 0,1-1 1 0 0,-1 1 0 0 0,0-1 40 0 0,5 11 29 0 0,33 77-372 0 0,-29-63 331 0 0,1 0 0 0 0,0-1 0 0 0,2 0-1 0 0,1 0 1 0 0,1-2 0 0 0,0 0 0 0 0,17 18 12 0 0,-22-32 28 0 0,0-1 0 0 0,1 0 0 0 0,-1 0 0 0 0,1-1 0 0 0,0-1 0 0 0,1 0 0 0 0,-1 0 0 0 0,1-1 0 0 0,0 0 0 0 0,0-1 0 0 0,0 0 0 0 0,0 0 0 0 0,0-2 0 0 0,0 1 0 0 0,0-1 0 0 0,0-1 0 0 0,0 0 0 0 0,0 0 0 0 0,0-1 0 0 0,0-1 0 0 0,0 0 0 0 0,-1 0 0 0 0,1-1 0 0 0,-1-1 0 0 0,0 1 0 0 0,0-2 0 0 0,-1 1 0 0 0,1-1 0 0 0,-1-1 0 0 0,0 0 0 0 0,4-5-28 0 0,12-16 269 0 0,-2 0 0 0 0,-1-2 0 0 0,-1 0 0 0 0,-2-1 0 0 0,-1-2 0 0 0,-2 1 0 0 0,-1-2 0 0 0,-1 0 0 0 0,-2-1 0 0 0,5-25-269 0 0,-4 12 125 0 0,-3-1 0 0 0,-1 0 0 0 0,-3 0 0 0 0,-2-1 0 0 0,-2 1 0 0 0,-2-1 0 0 0,-3-10-125 0 0,-1 45-1377 0 0,1 23-4477 0 0,3 23-3603 0 0,0-19 1238 0 0</inkml:trace>
  <inkml:trace contextRef="#ctx0" brushRef="#br0" timeOffset="419.214">1595 984 12235 0 0,'0'0'385'0'0,"0"0"-304"0"0,0 0 26 0 0,0 0 304 0 0,0 0 284 0 0,0 0 177 0 0,0 0 49 0 0,0 0-43 0 0,0 0-106 0 0,0 0-126 0 0,0 0-114 0 0,0 0-114 0 0,33-25-68 0 0,105-76-35 0 0,-77 36 281 0 0,-57 58-494 0 0,1-1 1 0 0,-1 0 0 0 0,-1 0-1 0 0,1 0 1 0 0,-1-1 0 0 0,-1 1-1 0 0,1-1 1 0 0,-2 0 0 0 0,1 1-1 0 0,-1-1 1 0 0,0 0 0 0 0,-1-3-103 0 0,0 9-3 0 0,0-1 1 0 0,-1 1 0 0 0,1-1-1 0 0,-1 1 1 0 0,0 0 0 0 0,0-1-1 0 0,0 1 1 0 0,0 0 0 0 0,0 0-1 0 0,-1 0 1 0 0,1-1 0 0 0,-1 2-1 0 0,0-1 1 0 0,0 0 0 0 0,0 0-1 0 0,-1 1 1 0 0,1-1 0 0 0,0 1-1 0 0,-1-1 1 0 0,0 1 0 0 0,1 0-1 0 0,-1 0 1 0 0,0 1 0 0 0,0-1 0 0 0,0 0-1 0 0,-1 1 1 0 0,1 0 0 0 0,0 0-1 0 0,0 0 1 0 0,-1 0 0 0 0,1 0-1 0 0,-3 0 3 0 0,2 1-53 0 0,-1-1 0 0 0,1 1-1 0 0,-1 0 1 0 0,1 1 0 0 0,-1-1 0 0 0,1 1-1 0 0,-1 0 1 0 0,1 0 0 0 0,-1 0 0 0 0,1 0-1 0 0,0 1 1 0 0,0 0 0 0 0,-1 0 0 0 0,1 0-1 0 0,0 0 1 0 0,1 1 0 0 0,-1-1 0 0 0,0 1-1 0 0,1 0 1 0 0,0 0 0 0 0,-1 1 0 0 0,1-1-1 0 0,0 0 1 0 0,1 1 0 0 0,-1 0 0 0 0,-1 4 53 0 0,-46 112-784 0 0,46-112 763 0 0,1 0 1 0 0,0 1-1 0 0,1-1 0 0 0,0 1 1 0 0,0-1-1 0 0,1 1 1 0 0,0-1-1 0 0,0 1 1 0 0,1 0-1 0 0,1 0 1 0 0,-1-1-1 0 0,1 1 0 0 0,1 0 1 0 0,-1-1-1 0 0,1 1 1 0 0,1-1-1 0 0,0 0 1 0 0,0 0-1 0 0,1 0 0 0 0,-1 0 1 0 0,2 0-1 0 0,-1-1 1 0 0,1 0-1 0 0,0 0 1 0 0,1 0-1 0 0,0 0 0 0 0,0-1 1 0 0,0 0-1 0 0,1 0 1 0 0,0-1-1 0 0,0 0 1 0 0,0 0-1 0 0,1 0 21 0 0,3-2-141 0 0,0 0 0 0 0,1-1 1 0 0,-1 0-1 0 0,0-1 0 0 0,1 0 0 0 0,-1 0 0 0 0,1-2 1 0 0,-1 1-1 0 0,1-2 0 0 0,-1 1 0 0 0,0-1 0 0 0,1-1 0 0 0,-1 0 1 0 0,-1-1-1 0 0,1 0 0 0 0,0-1 0 0 0,3-2 141 0 0,108-60-10987 0 0,-108 58 8653 0 0,4-2-475 0 0</inkml:trace>
  <inkml:trace contextRef="#ctx0" brushRef="#br0" timeOffset="823.683">2294 734 9250 0 0,'0'0'1787'0'0,"0"0"-661"0"0,0 0-272 0 0,0 0 39 0 0,0 0 56 0 0,0 0-3 0 0,0 0-77 0 0,0 0-111 0 0,0 0-166 0 0,-30 35-192 0 0,-91 112-135 0 0,76-76-56 0 0,43-60-182 0 0,0-7-25 0 0,0-1-1 0 0,0 1 0 0 0,1-1 0 0 0,0 1 1 0 0,-1 0-1 0 0,1 0 0 0 0,0 0 0 0 0,1 0 1 0 0,-1 0-1 0 0,1 0 0 0 0,0 0 0 0 0,0 0 0 0 0,0 0 1 0 0,0 0-1 0 0,1 0 0 0 0,0 0 0 0 0,-1 0 1 0 0,2-1-1 0 0,-1 1 0 0 0,0 0 0 0 0,1 0 1 0 0,-1-1-1 0 0,1 1 0 0 0,0-1 0 0 0,0 1 1 0 0,1-1-1 0 0,-1 0 0 0 0,1 0 0 0 0,-1 0 0 0 0,1 0 1 0 0,0 0-1 0 0,0-1 0 0 0,0 1 0 0 0,1-1 1 0 0,-1 0-1 0 0,1 0 0 0 0,-1 0 0 0 0,1 0 1 0 0,0-1-1 0 0,-1 0 0 0 0,2 1-1 0 0,6-1 101 0 0,1 0-1 0 0,-1 0 1 0 0,1-1 0 0 0,0-1 0 0 0,-1 0-1 0 0,1 0 1 0 0,-1-1 0 0 0,1-1 0 0 0,-1 0-1 0 0,0 0 1 0 0,0-1 0 0 0,0 0-1 0 0,-1-1 1 0 0,1-1 0 0 0,-1 1 0 0 0,0-2-1 0 0,-1 1 1 0 0,0-1 0 0 0,0-1-1 0 0,0 0 1 0 0,-1 0 0 0 0,0-1 0 0 0,1-1-101 0 0,24-30 265 0 0,-1-1 1 0 0,-3-2-1 0 0,-1-1 1 0 0,-2 0-1 0 0,-3-2 1 0 0,-1-1 0 0 0,12-39-266 0 0,-25 59-101 0 0,0 0 1 0 0,-2 0 0 0 0,-1 0-1 0 0,-1-1 1 0 0,-2 0 0 0 0,0 0 0 0 0,-2 0-1 0 0,-1 0 1 0 0,-2 0 0 0 0,-4-26 100 0 0,4 43-99 0 0,-1 1-1 0 0,-1-1 1 0 0,1 1 0 0 0,-2-1 0 0 0,0 1 0 0 0,0 1 0 0 0,0-1 0 0 0,-1 1 0 0 0,-1 0-1 0 0,0 0 1 0 0,0 0 0 0 0,-1 0 99 0 0,5 6-17 0 0,0 1 1 0 0,0-1-1 0 0,0 0 0 0 0,0 1 0 0 0,0 0 1 0 0,0-1-1 0 0,-1 1 0 0 0,1 1 0 0 0,-1-1 0 0 0,1 0 1 0 0,-1 1-1 0 0,0 0 0 0 0,0 0 0 0 0,1 0 1 0 0,-1 0-1 0 0,0 0 0 0 0,0 1 0 0 0,0 0 1 0 0,0 0-1 0 0,0 0 0 0 0,0 0 0 0 0,0 1 1 0 0,0-1-1 0 0,0 1 0 0 0,0 0 0 0 0,1 0 0 0 0,-1 1 1 0 0,0-1-1 0 0,1 1 0 0 0,-1-1 0 0 0,1 1 1 0 0,-1 1-1 0 0,1-1 0 0 0,0 0 0 0 0,0 1 17 0 0,-12 12 4 0 0,0 1 0 0 0,2 0-1 0 0,0 1 1 0 0,0 0 0 0 0,2 1 0 0 0,1 1-1 0 0,0 0 1 0 0,1 0 0 0 0,1 1 0 0 0,0 0-1 0 0,2 0 1 0 0,1 0 0 0 0,0 1-1 0 0,1 5-3 0 0,-3 11 51 0 0,2 0 0 0 0,1 0-1 0 0,3 0 1 0 0,0 1 0 0 0,3 5-51 0 0,0-26-16 0 0,1 0 0 0 0,0 0 0 0 0,1 0 0 0 0,1 0 0 0 0,0-1 0 0 0,2 0 0 0 0,0 0 0 0 0,0-1 0 0 0,2 0 0 0 0,-1 0 0 0 0,2-1 0 0 0,0 0 0 0 0,1-1 0 0 0,0 0 0 0 0,1 0 0 0 0,1-1 0 0 0,0-1 0 0 0,0 0 0 0 0,1-1 0 0 0,0 0 0 0 0,3-1 16 0 0,-3 0-568 0 0,0-2 0 0 0,1 0-1 0 0,0-1 1 0 0,0-1-1 0 0,1 0 1 0 0,0-1 0 0 0,-1 0-1 0 0,16 0 569 0 0,30 3-8052 0 0,-41-6 309 0 0</inkml:trace>
  <inkml:trace contextRef="#ctx0" brushRef="#br0" timeOffset="1273.919">2806 1186 8210 0 0,'0'0'1903'0'0,"0"0"-771"0"0,0 0-281 0 0,0 0 80 0 0,0 0 134 0 0,0 0 100 0 0,0 0 28 0 0,0 0-54 0 0,0 0-128 0 0,0 0-168 0 0,0 0-188 0 0,0 0-157 0 0,0 0-100 0 0,16-30-70 0 0,52-98-57 0 0,1-30 343 0 0,16-45-438 0 0,-78 189-355 0 0,-6 21-665 0 0,-9 27 52 0 0,1-14 778 0 0,1-1 0 0 0,1 1 0 0 0,1 0 0 0 0,1 1 0 0 0,1-1 0 0 0,0 1 0 0 0,2-1 0 0 0,0 1 0 0 0,1-1 0 0 0,3 9 14 0 0,-3-25 54 0 0,0 0 0 0 0,0-1 0 0 0,0 1 0 0 0,1 0-1 0 0,-1-1 1 0 0,1 1 0 0 0,0-1 0 0 0,0 1 0 0 0,0-1-1 0 0,1 0 1 0 0,-1 0 0 0 0,1 0 0 0 0,0 0 0 0 0,0-1 0 0 0,0 1-1 0 0,0-1 1 0 0,0 0 0 0 0,0 1 0 0 0,1-2 0 0 0,-1 1-1 0 0,1 0 1 0 0,-1-1 0 0 0,1 1 0 0 0,0-1 0 0 0,-1 0-1 0 0,1 0 1 0 0,0 0 0 0 0,0-1 0 0 0,0 0 0 0 0,0 1 0 0 0,0-1-1 0 0,0-1 1 0 0,0 1 0 0 0,0 0 0 0 0,-1-1 0 0 0,1 0-1 0 0,0 0 1 0 0,0 0 0 0 0,-1 0 0 0 0,1-1 0 0 0,0 0-1 0 0,-1 1 1 0 0,2-2-54 0 0,7-8 279 0 0,-1-1 0 0 0,0 0 0 0 0,-1-1 0 0 0,0 0 0 0 0,-1 0 0 0 0,0-1 0 0 0,-1 0 0 0 0,-1-1 0 0 0,0 1 0 0 0,2-8-279 0 0,-1 3 49 0 0,56-136-1550 0 0,-41 107-2150 0 0,-10 15-6630 0 0,-9 21 133 0 0</inkml:trace>
  <inkml:trace contextRef="#ctx0" brushRef="#br0" timeOffset="1770.978">3366 1021 5673 0 0,'0'0'1366'0'0,"0"0"-1099"0"0,0 0-171 0 0,0 0 476 0 0,0 0 392 0 0,0 0 298 0 0,0 0 245 0 0,0 0 100 0 0,0 0-55 0 0,0 0-185 0 0,0 0-227 0 0,0 0-169 0 0,33-6-171 0 0,103-19-62 0 0,-131 24-675 0 0,-1 0 0 0 0,0 1 1 0 0,0-1-1 0 0,1-1 1 0 0,-1 1-1 0 0,0 0 0 0 0,0-1 1 0 0,-1 0-1 0 0,1 0 1 0 0,0 0-1 0 0,-1-1 0 0 0,1 1 1 0 0,-1-1-1 0 0,1 0 1 0 0,-1 1-1 0 0,2-4-63 0 0,4-4 261 0 0,3-1-83 0 0,-1-1 1 0 0,0-1 0 0 0,-1 0 0 0 0,0 0-1 0 0,-1-1 1 0 0,-1 0 0 0 0,0 0 0 0 0,0-1 0 0 0,-2 0-1 0 0,0 0 1 0 0,-1-1 0 0 0,0 0 0 0 0,-1 0 0 0 0,-1 0-1 0 0,-1 0 1 0 0,1-14-179 0 0,-3 28-12 0 0,-1-1 0 0 0,1 1 0 0 0,-1-1-1 0 0,0 1 1 0 0,0 0 0 0 0,0 0 0 0 0,0-1-1 0 0,0 1 1 0 0,0 0 0 0 0,0 0 0 0 0,-1 0 0 0 0,1 0-1 0 0,-1 0 1 0 0,1 1 0 0 0,-1-1 0 0 0,0 0 0 0 0,0 1-1 0 0,0-1 1 0 0,0 1 0 0 0,0-1 0 0 0,0 1 0 0 0,0 0-1 0 0,0 0 1 0 0,0 0 0 0 0,-1 0 0 0 0,1 1 0 0 0,0-1-1 0 0,-1 0 1 0 0,1 1 0 0 0,0 0 0 0 0,-1-1-1 0 0,1 1 1 0 0,-1 0 0 0 0,1 0 0 0 0,0 1 0 0 0,-1-1-1 0 0,1 0 1 0 0,-1 1 0 0 0,1 0 0 0 0,0-1 0 0 0,-1 1-1 0 0,1 0 1 0 0,0 0 0 0 0,0 0 0 0 0,0 0 0 0 0,0 1-1 0 0,0-1 1 0 0,0 1 0 0 0,0-1 0 0 0,0 1-1 0 0,0 0 1 0 0,0 1 12 0 0,-18 16-208 0 0,1 2-1 0 0,1 0 1 0 0,0 1-1 0 0,2 1 0 0 0,1 0 1 0 0,1 1-1 0 0,1 1 1 0 0,1 0-1 0 0,1 1 1 0 0,-5 19 208 0 0,12-34-103 0 0,0-1 1 0 0,1 1 0 0 0,0 0 0 0 0,1 0 0 0 0,0 0-1 0 0,0 0 1 0 0,2 0 0 0 0,-1 0 0 0 0,1 1 0 0 0,1-1-1 0 0,0 0 1 0 0,1 0 0 0 0,0 0 0 0 0,0 0 0 0 0,1 0 0 0 0,3 4 102 0 0,-4-11-91 0 0,1-1 0 0 0,0 1 0 0 0,0-1 0 0 0,0 0 0 0 0,0 0 0 0 0,0 0 0 0 0,1-1 0 0 0,-1 1 0 0 0,1-1 0 0 0,0 1 0 0 0,0-1 0 0 0,0-1 0 0 0,0 1 0 0 0,0 0 0 0 0,0-1 0 0 0,0 0 1 0 0,1 0-1 0 0,-1 0 0 0 0,0-1 0 0 0,1 1 0 0 0,-1-1 0 0 0,1 0 0 0 0,-1 0 0 0 0,1-1 91 0 0,106-21-3684 0 0,33-57-7773 0 0,-121 63 9119 0 0</inkml:trace>
  <inkml:trace contextRef="#ctx0" brushRef="#br0" timeOffset="2141.905">4325 619 11747 0 0,'0'0'2113'0'0,"0"0"-438"0"0,0 0-253 0 0,0 0-216 0 0,0 0-202 0 0,0 0-168 0 0,0 0-116 0 0,-33 21-112 0 0,-99 63-140 0 0,56-27 136 0 0,72-55-612 0 0,1 0-1 0 0,-1 1 0 0 0,0-1 0 0 0,1 1 0 0 0,-1 0 0 0 0,1 0 0 0 0,0 0 1 0 0,0 0-1 0 0,0 0 0 0 0,1 1 0 0 0,-1 0 0 0 0,1-1 0 0 0,0 1 0 0 0,0 0 1 0 0,0 0-1 0 0,0 0 0 0 0,1 0 0 0 0,-1 0 0 0 0,1 1 0 0 0,0-1 0 0 0,0 0 1 0 0,1 1-1 0 0,0-1 0 0 0,-1 1 0 0 0,2 3 9 0 0,2-4-35 0 0,2 0 1 0 0,-1 0-1 0 0,0-1 0 0 0,1 1 0 0 0,-1-1 0 0 0,1 0 1 0 0,0-1-1 0 0,0 1 0 0 0,0-1 0 0 0,1 0 1 0 0,-1 0-1 0 0,1 0 0 0 0,-1-1 0 0 0,1 0 0 0 0,-1 0 1 0 0,6 0 34 0 0,13 5-12 0 0,-16-4 21 0 0,-1 0 0 0 0,0 0 0 0 0,1 1 0 0 0,-1 0 0 0 0,-1 1 1 0 0,1-1-1 0 0,0 1 0 0 0,-1 1 0 0 0,0-1 0 0 0,0 1 0 0 0,0 0 0 0 0,-1 0 0 0 0,1 1 0 0 0,-1 0 0 0 0,-1 0 1 0 0,1 0-1 0 0,1 3-9 0 0,-5-5 61 0 0,0 0 1 0 0,0 1 0 0 0,0-1 0 0 0,-1 0-1 0 0,1 0 1 0 0,-1 1 0 0 0,0-1 0 0 0,0 0-1 0 0,-1 1 1 0 0,1-1 0 0 0,-1 0 0 0 0,0 1-1 0 0,0-1 1 0 0,0 0 0 0 0,-1 0 0 0 0,1 0-1 0 0,-1 0 1 0 0,0 0 0 0 0,0 0 0 0 0,-1-1-1 0 0,1 1 1 0 0,-1-1 0 0 0,0 0 0 0 0,1 1-1 0 0,-2-1 1 0 0,1 0 0 0 0,-2 1-62 0 0,-3 3-21 0 0,-1 1 0 0 0,0-2 0 0 0,0 1 0 0 0,0-1 0 0 0,-1-1 0 0 0,0 0 0 0 0,0 0 0 0 0,-1-1 0 0 0,1 0 0 0 0,-2 0 21 0 0,-24-5-2325 0 0,24-3-1358 0 0,2-1-3618 0 0,5 1-2616 0 0</inkml:trace>
  <inkml:trace contextRef="#ctx0" brushRef="#br0" timeOffset="2842.385">4857 778 1176 0 0,'0'0'3166'0'0,"0"0"-1932"0"0,0 0-306 0 0,0 0 335 0 0,0 0 307 0 0,0 0 169 0 0,0 0-31 0 0,0 0-172 0 0,0 0-182 0 0,0 0-231 0 0,0 0-214 0 0,0 0-131 0 0,-13-1-118 0 0,-39 1-48 0 0,-7 27 475 0 0,29-6-923 0 0,0 2 1 0 0,2 1-1 0 0,1 1 0 0 0,0 1 1 0 0,2 1-1 0 0,2 2 0 0 0,0 0 1 0 0,2 2-1 0 0,1 0 0 0 0,-1 4-164 0 0,18-29-11 0 0,-1-1 0 0 0,1 0 1 0 0,0 1-1 0 0,1-1 0 0 0,-1 1 0 0 0,1 0 0 0 0,0 0 0 0 0,1 0 1 0 0,-1 0-1 0 0,1 0 0 0 0,0 1 0 0 0,1-1 0 0 0,-1 0 0 0 0,1 0 1 0 0,1 1-1 0 0,-1-1 0 0 0,1 0 0 0 0,0 0 0 0 0,0 0 1 0 0,1 0-1 0 0,0 0 0 0 0,0 0 0 0 0,0 0 0 0 0,1 0 0 0 0,0-1 1 0 0,0 1-1 0 0,0-1 0 0 0,1 0 0 0 0,0 0 0 0 0,0 0 0 0 0,0-1 1 0 0,0 1-1 0 0,1-1 0 0 0,0 0 0 0 0,0 0 0 0 0,0-1 0 0 0,0 1 1 0 0,0-1-1 0 0,1 0 0 0 0,0 0 0 0 0,4 1 11 0 0,4-2 54 0 0,0-1-1 0 0,0-1 1 0 0,0 0-1 0 0,0 0 1 0 0,-1-1-1 0 0,1-1 1 0 0,0-1-1 0 0,0 0 1 0 0,-1 0-1 0 0,0-1 1 0 0,0-1-1 0 0,0 0 1 0 0,0-1-1 0 0,-1-1 1 0 0,0 0-1 0 0,0 0 1 0 0,-1-1-1 0 0,10-8-53 0 0,10-11 167 0 0,0-1 0 0 0,-2-2 0 0 0,-1-1 0 0 0,-2-1 0 0 0,16-26-167 0 0,-17 24 41 0 0,-1-1 1 0 0,-2 0-1 0 0,-2-2 1 0 0,-1-1-1 0 0,-2 0 0 0 0,-2-1 1 0 0,-2-1-1 0 0,-1 0 1 0 0,-2-1-1 0 0,-1 0 1 0 0,-3 0-1 0 0,0-18-41 0 0,-4 45-44 0 0,0 0-1 0 0,-1 0 1 0 0,-1 0-1 0 0,0 0 1 0 0,-1 0-1 0 0,0 0 1 0 0,-1 0 0 0 0,-1 0-1 0 0,0 0 1 0 0,-1 0-1 0 0,-1 1 1 0 0,0 0-1 0 0,0 0 1 0 0,-1 0-1 0 0,-1 1 1 0 0,0 0-1 0 0,-1 0 1 0 0,-1 1 0 0 0,1-1-1 0 0,-2 2 1 0 0,1 0-1 0 0,-2 0 1 0 0,1 0-1 0 0,-9-5 45 0 0,13 12-28 0 0,0 1-1 0 0,-1-1 1 0 0,1 1-1 0 0,0 0 0 0 0,-1 0 1 0 0,1 1-1 0 0,-1 0 1 0 0,1 0-1 0 0,-1 0 1 0 0,0 1-1 0 0,1 0 0 0 0,-1 1 1 0 0,0-1-1 0 0,1 1 1 0 0,-1 0-1 0 0,0 1 1 0 0,1 0-1 0 0,0 0 0 0 0,-1 0 1 0 0,1 1-1 0 0,0 0 1 0 0,0 0-1 0 0,1 0 1 0 0,-1 1-1 0 0,1 0 1 0 0,-1 0-1 0 0,1 0 0 0 0,0 1 1 0 0,1 0-1 0 0,-2 1 29 0 0,-9 10-29 0 0,0 1 0 0 0,1 1 0 0 0,1 0-1 0 0,1 1 1 0 0,0 0 0 0 0,2 1 0 0 0,0 0-1 0 0,-4 13 30 0 0,7-13-21 0 0,0 0-1 0 0,1 1 1 0 0,1-1-1 0 0,1 1 1 0 0,1 0-1 0 0,1 1 1 0 0,1-1-1 0 0,0 0 1 0 0,2 1-1 0 0,1-1 1 0 0,0 0-1 0 0,1 0 1 0 0,2 0-1 0 0,0 0 1 0 0,1-1-1 0 0,1 0 1 0 0,1 0-1 0 0,1 0 1 0 0,0-1-1 0 0,2-1 1 0 0,0 0-1 0 0,1 0 1 0 0,10 11 21 0 0,-4-10-197 0 0,0-1 1 0 0,1-1 0 0 0,1 0 0 0 0,1-2 0 0 0,1 0 0 0 0,0-2-1 0 0,0 0 1 0 0,1-1 0 0 0,15 4 196 0 0,-18-9-1278 0 0,1 0 0 0 0,0-2-1 0 0,0 0 1 0 0,0-1 0 0 0,1-2 0 0 0,-1 0 0 0 0,10-1 1278 0 0,-3-1-4279 0 0,-8 0-2414 0 0</inkml:trace>
  <inkml:trace contextRef="#ctx0" brushRef="#br0" timeOffset="4050.929">5643 671 12219 0 0,'0'0'1763'0'0,"0"0"-343"0"0,0 0-217 0 0,0 0-76 0 0,0 0-86 0 0,0 0-95 0 0,-35 17-127 0 0,-109 57-148 0 0,66-14 83 0 0,67-46-628 0 0,1-3-116 0 0,0-1 0 0 0,1 2 1 0 0,0-1-1 0 0,1 1 0 0 0,1 1 0 0 0,0-1 1 0 0,0 1-1 0 0,1 1 0 0 0,1-1 1 0 0,0 1-1 0 0,1 0 0 0 0,1 0 1 0 0,0 0-1 0 0,1 0 0 0 0,0 1 0 0 0,1-1 1 0 0,1 1-1 0 0,0 0-10 0 0,2-9 5 0 0,1 0-1 0 0,-1-1 1 0 0,1 1 0 0 0,0-1 0 0 0,0 0-1 0 0,0 0 1 0 0,1 0 0 0 0,0 0-1 0 0,0-1 1 0 0,0 1 0 0 0,0-1 0 0 0,1 0-1 0 0,0 0 1 0 0,0-1 0 0 0,0 1-1 0 0,0-1 1 0 0,0 0 0 0 0,1-1-1 0 0,-1 1 1 0 0,1-1 0 0 0,0 0 0 0 0,0 0-1 0 0,0-1 1 0 0,-1 0 0 0 0,1 0-1 0 0,1 0 1 0 0,-1-1 0 0 0,0 0-1 0 0,0 0 1 0 0,0-1 0 0 0,0 1 0 0 0,0-1-1 0 0,0 0 1 0 0,0-1 0 0 0,0 0-1 0 0,-1 0 1 0 0,1 0 0 0 0,4-3-5 0 0,20-11 100 0 0,0-3 1 0 0,-1 0 0 0 0,-1-2-1 0 0,-1-1 1 0 0,-1-1 0 0 0,-1-1-1 0 0,-1-1 1 0 0,-1-1-1 0 0,-1-2 1 0 0,5-9-101 0 0,11-10 55 0 0,80-116 137 0 0,-125 208-508 0 0,0-20 270 0 0,0 0-1 0 0,2 1 0 0 0,1 0 1 0 0,1 1-1 0 0,1-1 0 0 0,2 5 47 0 0,1-24-15 0 0,0 0 0 0 0,0 0 0 0 0,1 0-1 0 0,1 0 1 0 0,-1-1 0 0 0,1 1 0 0 0,0-1 0 0 0,0 1-1 0 0,1-1 1 0 0,-1 0 0 0 0,2-1 0 0 0,-1 1 0 0 0,0 0-1 0 0,1-1 1 0 0,0 0 0 0 0,1-1 0 0 0,-1 1 0 0 0,1-1-1 0 0,0 0 1 0 0,0 0 0 0 0,0 0 0 0 0,0-1 0 0 0,0 0-1 0 0,1 0 1 0 0,0-1 0 0 0,-1 0 0 0 0,1 0 0 0 0,0-1-1 0 0,0 1 1 0 0,3-1 15 0 0,-6 0 25 0 0,1 0-1 0 0,-1 0 1 0 0,1 0 0 0 0,0-1-1 0 0,0 0 1 0 0,-1 0-1 0 0,1 0 1 0 0,0 0-1 0 0,-1-1 1 0 0,1 1 0 0 0,0-1-1 0 0,-1 0 1 0 0,1-1-1 0 0,-1 1 1 0 0,1-1 0 0 0,-1 0-1 0 0,0 0 1 0 0,0-1-1 0 0,0 1 1 0 0,0-1-1 0 0,0 0 1 0 0,0 1 0 0 0,1-3-25 0 0,8-13 112 0 0,0 0 0 0 0,-1-1 1 0 0,-1 0-1 0 0,-1 0 0 0 0,0-2 1 0 0,-2 1-1 0 0,0-1 0 0 0,-1-3-112 0 0,66-227 250 0 0,-73 238 312 0 0,-10 28-568 0 0,-9 31-81 0 0,16-6 75 0 0,2 0 0 0 0,2 0-1 0 0,2 1 1 0 0,4 19 12 0 0,1 9 5 0 0,-7-59-28 0 0,1 0 0 0 0,0 1 1 0 0,0-1-1 0 0,1-1 0 0 0,1 1 0 0 0,0 0 0 0 0,0-1 0 0 0,1 0 0 0 0,0 0 0 0 0,0 0 0 0 0,3 2 23 0 0,-7-10 5 0 0,0 1 0 0 0,0-1 0 0 0,0 0-1 0 0,0 0 1 0 0,1 0 0 0 0,-1 1 0 0 0,0-2 0 0 0,1 1-1 0 0,-1 0 1 0 0,1 0 0 0 0,-1 0 0 0 0,1-1 0 0 0,-1 1-1 0 0,1 0 1 0 0,0-1 0 0 0,-1 0 0 0 0,1 1-1 0 0,-1-1 1 0 0,1 0 0 0 0,0 0 0 0 0,0 0 0 0 0,-1 0-1 0 0,1 0 1 0 0,0 0 0 0 0,-1 0 0 0 0,1-1 0 0 0,-1 1-1 0 0,1-1 1 0 0,0 1 0 0 0,-1-1 0 0 0,1 1-1 0 0,-1-1 1 0 0,1 0 0 0 0,-1 0 0 0 0,1 0 0 0 0,-1 0-1 0 0,0 0 1 0 0,0 0 0 0 0,1 0 0 0 0,-1-1 0 0 0,0 1-5 0 0,44-61 521 0 0,-43 60-520 0 0,110-226 467 0 0,-10-7-390 0 0,-95 214-281 0 0,-3 9-102 0 0,-3 27 106 0 0,-1 51 162 0 0,2 0 0 0 0,4-1-1 0 0,2 1 1 0 0,4-2 0 0 0,18 61 37 0 0,133 368-170 0 0,-156-473 158 0 0,0 0 0 0 0,-2 0 1 0 0,0 0-1 0 0,-1 1 0 0 0,-1 0 1 0 0,-1 0-1 0 0,0 0 0 0 0,-2 0 1 0 0,-1 0-1 0 0,0 0 0 0 0,-2 0 1 0 0,0 0-1 0 0,-1 0 0 0 0,-1-1 1 0 0,-1 0-1 0 0,-2 4 12 0 0,4-16 10 0 0,0 1 0 0 0,0-1 1 0 0,-1 0-1 0 0,0 0 0 0 0,-1 0 1 0 0,1-1-1 0 0,-1 0 0 0 0,-1 0 0 0 0,1 0 1 0 0,-1-1-1 0 0,-1 0 0 0 0,1 0 0 0 0,-1-1 1 0 0,0 0-1 0 0,0 0 0 0 0,0-1 1 0 0,-1 0-1 0 0,1 0 0 0 0,-1-1 0 0 0,0 0 1 0 0,0-1-1 0 0,0 0 0 0 0,-1 0 0 0 0,1-1 1 0 0,0 0-1 0 0,-1-1 0 0 0,-7 0-10 0 0,11-3-9 0 0,-1-1 0 0 0,1 1-1 0 0,0-1 1 0 0,0-1 0 0 0,1 1-1 0 0,-1-1 1 0 0,1 0 0 0 0,0 0-1 0 0,1 0 1 0 0,-1-1 0 0 0,1 1-1 0 0,0-1 1 0 0,0 0 0 0 0,1-1-1 0 0,0 1 1 0 0,0 0 0 0 0,0-1-1 0 0,1 0 1 0 0,0 0 0 0 0,0 0-1 0 0,0 0 1 0 0,1 0 0 0 0,1 0-1 0 0,-1 0 1 0 0,1 0 0 0 0,0 0-1 0 0,0-1 10 0 0,0-20-152 0 0,1 0 1 0 0,0 0-1 0 0,2 0 0 0 0,2 1 0 0 0,0-1 0 0 0,2 1 0 0 0,1 0 1 0 0,1 1-1 0 0,1 0 0 0 0,1 0 0 0 0,2 1 0 0 0,5-7 152 0 0,6-10-1244 0 0,3 1-1 0 0,1 2 1 0 0,1 1-1 0 0,7-3 1245 0 0,92-68-7103 0 0,-28 63-2541 0 0,-85 41 8610 0 0</inkml:trace>
  <inkml:trace contextRef="#ctx0" brushRef="#br0" timeOffset="6153.835">0 1684 0 0 0,'0'0'236'0'0,"0"0"587"0"0,35-7 118 0 0,111-21-31 0 0,243-33 5726 0 0,291-20-2942 0 0,315 20-965 0 0,-568 41-2114 0 0,899-35 1941 0 0,-161 39-1476 0 0,-870 17-593 0 0,-27 1 171 0 0,67 18-658 0 0,310 35 284 0 0,-393-47-863 0 0,-179-17-1221 0 0,-27-2-4303 0 0,-36 8 3581 0 0,2 0-7883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5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8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03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1310 497 0 0 0,'0'0'1576'0'0,"0"0"-886"0"0,0 0-441 0 0,0 0-65 0 0,0 0 219 0 0,0 0 344 0 0,0 0 317 0 0,0 0 182 0 0,0 0-10 0 0,0 0-160 0 0,0 0-206 0 0,5-1-214 0 0,14-4-172 0 0,-14 4-107 0 0,-5 1-46 0 0,0 0 10 0 0,0 0 41 0 0,0 0 37 0 0,-12 2 3988 0 0,5 0-3752 0 0,-77-2 243 0 0,0 4 1 0 0,0 4-1 0 0,-11 5-898 0 0,-32 7 565 0 0,72-13-429 0 0,0 2 0 0 0,0 2 0 0 0,2 3 0 0 0,-1 2 0 0 0,-26 14-136 0 0,64-23-3 0 0,10-6-12 0 0,1 1-1 0 0,-1-1 0 0 0,1 1 1 0 0,-1 1-1 0 0,1-1 1 0 0,0 1-1 0 0,0 0 1 0 0,0 0-1 0 0,0 0 0 0 0,1 0 1 0 0,-1 1-1 0 0,1 0 1 0 0,0 0-1 0 0,0 0 1 0 0,0 1-1 0 0,1-1 0 0 0,0 1 1 0 0,0 0-1 0 0,0 0 1 0 0,0 0-1 0 0,1 0 1 0 0,-1 1-1 0 0,1-1 0 0 0,1 1 1 0 0,-1-1-1 0 0,1 1 1 0 0,0 1 15 0 0,3-2 32 0 0,1 0 0 0 0,0 0 0 0 0,1 0 1 0 0,-1 0-1 0 0,1-1 0 0 0,0 1 0 0 0,0-1 0 0 0,0 0 1 0 0,1 0-1 0 0,-1-1 0 0 0,1 1 0 0 0,0-1 1 0 0,0 0-1 0 0,0-1 0 0 0,0 1 0 0 0,1-1 0 0 0,-1 0 1 0 0,1 0-1 0 0,-1 0 0 0 0,1-1 0 0 0,0 0 0 0 0,-1 0 1 0 0,1-1-1 0 0,0 1 0 0 0,0-1-32 0 0,-1 1 32 0 0,145 26 464 0 0,99 27-281 0 0,-94-6-148 0 0,-121-39-60 0 0,47 27 10 0 0,-80-34-3 0 0,-1 0 0 0 0,0 0 0 0 0,1 1 0 0 0,-1-1-1 0 0,0 0 1 0 0,0 0 0 0 0,0 0 0 0 0,-1 0 0 0 0,1 0 0 0 0,0 0 0 0 0,-1 1 0 0 0,1-1 0 0 0,-1 0 0 0 0,0 0 0 0 0,0 0 0 0 0,0 0 0 0 0,0-1 0 0 0,0 1 0 0 0,0 0-1 0 0,0 0 1 0 0,-1-1 0 0 0,1 1 0 0 0,-1 0 0 0 0,1-1 0 0 0,-1 0 0 0 0,0 1 0 0 0,1-1 0 0 0,-1 0 0 0 0,0 0 0 0 0,0 0 0 0 0,0 0 0 0 0,0 0 0 0 0,0 0 0 0 0,0 0-1 0 0,0-1 1 0 0,0 1 0 0 0,0-1 0 0 0,0 1 0 0 0,0-1 0 0 0,0 0 0 0 0,-1 0 0 0 0,0 0-14 0 0,-8 4 46 0 0,-315 122 202 0 0,-82 6-176 0 0,334-109-56 0 0,36-13-13 0 0,0 2 1 0 0,1 2-1 0 0,0 1 1 0 0,2 2-1 0 0,0 1 1 0 0,-4 5-4 0 0,37-22-9 0 0,-1-1-1 0 0,1 1 1 0 0,0 0-1 0 0,0 0 1 0 0,0 0 0 0 0,0 1-1 0 0,0-1 1 0 0,0 0-1 0 0,0 1 1 0 0,1-1-1 0 0,-1 1 1 0 0,0-1 0 0 0,1 1-1 0 0,0 0 1 0 0,-1 0-1 0 0,1 0 1 0 0,0 0-1 0 0,0 0 1 0 0,0 0 0 0 0,0 0-1 0 0,0 0 1 0 0,0 0-1 0 0,0 0 1 0 0,1 1 0 0 0,-1-1-1 0 0,1 0 1 0 0,0 0-1 0 0,0 1 1 0 0,0-1-1 0 0,0 0 1 0 0,0 1 0 0 0,0-1-1 0 0,0 0 1 0 0,1 1-1 0 0,-1-1 1 0 0,1 0 0 0 0,0 0-1 0 0,0 0 1 0 0,-1 0-1 0 0,1 0 1 0 0,1 1-1 0 0,-1-2 1 0 0,0 1 0 0 0,0 0-1 0 0,1 0 1 0 0,-1 0-1 0 0,1-1 1 0 0,1 2 9 0 0,14 7 71 0 0,0-1 1 0 0,1-1-1 0 0,0-1 1 0 0,0 0-1 0 0,0-2 0 0 0,1 0 1 0 0,0-1-1 0 0,0-1 0 0 0,0 0 1 0 0,0-2-1 0 0,0 0 1 0 0,1-1-1 0 0,-1-1 0 0 0,2-1-71 0 0,-2 2 69 0 0,133-6 605 0 0,144-26-674 0 0,-196 19 26 0 0,91-3 769 0 0,-143 15-2647 0 0,4-1-3884 0 0,-1 2-5401 0 0,-43 0 4214 0 0</inkml:trace>
  <inkml:trace contextRef="#ctx0" brushRef="#br0" timeOffset="13465.095">2006 608 0 0 0,'0'0'643'0'0,"0"0"182"0"0,0 0-157 0 0,0 0-66 0 0,0 0 79 0 0,0 0 110 0 0,0 0 76 0 0,0 0-51 0 0,0 0-110 0 0,0 0-115 0 0,0 0-114 0 0,-16 34-89 0 0,-49 108-68 0 0,7 25 386 0 0,-55 127-34 0 0,6-96 1155 0 0,186-314 2532 0 0,4-4-3896 0 0,46-63 715 0 0,9 6-1 0 0,51-43-1177 0 0,-182 222 657 0 0,-9 24-318 0 0,-11 34 54 0 0,-15 34-47 0 0,18-66-263 0 0,1 0 0 0 0,1 0 0 0 0,1 1 0 0 0,2 1 0 0 0,0-1-1 0 0,3 1 1 0 0,0-1 0 0 0,2 2-83 0 0,0-30 3 0 0,1 1 0 0 0,0-1 0 0 0,0 1 0 0 0,0-1 0 0 0,0 1 0 0 0,0-1 0 0 0,0 0 0 0 0,0 1 0 0 0,0-1 0 0 0,1 0 0 0 0,-1 0 0 0 0,0 0 0 0 0,1 0 0 0 0,-1 0 0 0 0,1 0 0 0 0,-1 0 0 0 0,1-1 1 0 0,0 1-1 0 0,-1 0 0 0 0,1-1 0 0 0,0 1 0 0 0,-1-1 0 0 0,1 0 0 0 0,0 0 0 0 0,-1 1 0 0 0,1-1 0 0 0,0 0 0 0 0,0 0 0 0 0,-1-1 0 0 0,1 1 0 0 0,0 0 0 0 0,-1-1 0 0 0,1 1 0 0 0,0-1 0 0 0,-1 1 0 0 0,1-1 0 0 0,0 0 0 0 0,-1 1 0 0 0,1-1 0 0 0,-1 0 0 0 0,0 0 0 0 0,2-1-3 0 0,16-15 87 0 0,0 0 0 0 0,-1-2 0 0 0,-1 0 1 0 0,0 0-1 0 0,-2-2 0 0 0,7-11-87 0 0,10-12 42 0 0,156-201-36 0 0,-188 244-10 0 0,1 1 1 0 0,0 0-1 0 0,-1 0 1 0 0,1 0-1 0 0,-1 0 1 0 0,1 0-1 0 0,-1 0 1 0 0,1 0 0 0 0,-1 0-1 0 0,1 0 1 0 0,-1 0-1 0 0,1 0 1 0 0,0 0-1 0 0,-1 0 1 0 0,1 0-1 0 0,-1 0 1 0 0,1 0-1 0 0,-1 1 1 0 0,1-1 0 0 0,-1 0-1 0 0,1 0 1 0 0,-1 1-1 0 0,1-1 1 0 0,-1 0-1 0 0,0 1 1 0 0,1-1-1 0 0,-1 0 1 0 0,1 1-1 0 0,-1-1 1 0 0,0 1 0 0 0,1-1-1 0 0,-1 0 1 0 0,0 1-1 0 0,1-1 1 0 0,-1 1-1 0 0,0-1 1 0 0,0 1-1 0 0,0-1 1 0 0,1 1-1 0 0,-1-1 1 0 0,0 1 0 0 0,0 0-1 0 0,0-1 1 0 0,0 1-1 0 0,0-1 1 0 0,0 1-1 0 0,0-1 1 0 0,0 1-1 0 0,0-1 1 0 0,0 1-1 0 0,0 0 1 0 0,-1-1 0 0 0,1 1-1 0 0,0-1 1 0 0,0 1-1 0 0,0-1 1 0 0,-1 1-1 0 0,1-1 1 0 0,0 1-1 0 0,-1-1 1 0 0,1 0-1 0 0,0 1 1 0 0,-1-1 0 0 0,1 1 3 0 0,-4 47 141 0 0,-20 80 90 0 0,12-73-159 0 0,2 0 0 0 0,3 1-1 0 0,0 39-71 0 0,26 3-1147 0 0,8-66-8174 0 0,-23-28 4381 0 0,0 0-1871 0 0</inkml:trace>
  <inkml:trace contextRef="#ctx0" brushRef="#br0" timeOffset="13884.117">2876 1142 3297 0 0,'0'0'1417'0'0,"0"0"-366"0"0,0 0 12 0 0,0 0 280 0 0,0 0 176 0 0,0 0-81 0 0,0 0-287 0 0,0 0-369 0 0,-9 34-276 0 0,-30 106-170 0 0,23-56 299 0 0,-8-19 470 0 0,24-64-869 0 0,0-1 128 0 0,0 0 162 0 0,20-124 2286 0 0,-9 94-2725 0 0,2 0 0 0 0,1 0 0 0 0,1 2 0 0 0,1 0 0 0 0,2 0-1 0 0,0 2 1 0 0,2 0 0 0 0,6-3-87 0 0,-16 16 6 0 0,1 1 0 0 0,1 1 1 0 0,0 0-1 0 0,1 1 0 0 0,0 0 0 0 0,0 0 0 0 0,1 2 0 0 0,0 0 0 0 0,1 0 0 0 0,0 2 0 0 0,10-4-6 0 0,-23 10 2 0 0,-1-1-1 0 0,1 1 0 0 0,-1 0 1 0 0,1-1-1 0 0,0 1 1 0 0,-1 0-1 0 0,1 0 1 0 0,0 0-1 0 0,-1 1 1 0 0,1-1-1 0 0,-1 0 1 0 0,1 1-1 0 0,0-1 1 0 0,-1 1-1 0 0,1-1 1 0 0,-1 1-1 0 0,1 0 1 0 0,-1 0-1 0 0,0-1 1 0 0,1 1-1 0 0,-1 0 1 0 0,0 0-1 0 0,1 0 1 0 0,-1 1-1 0 0,0-1 1 0 0,0 0-1 0 0,0 0 1 0 0,0 1-1 0 0,0-1 1 0 0,0 0-1 0 0,-1 1 1 0 0,1-1-1 0 0,0 1 1 0 0,-1-1-1 0 0,1 1 1 0 0,-1-1-1 0 0,1 1 1 0 0,-1 0-1 0 0,0-1 1 0 0,0 1-1 0 0,0 0 1 0 0,1-1-1 0 0,-2 1 1 0 0,1 0-2 0 0,-3 78 417 0 0,1-73-367 0 0,1 0 0 0 0,-1 0 0 0 0,0 0 0 0 0,0 0 1 0 0,-1-1-1 0 0,0 1 0 0 0,0-1 0 0 0,-1 0 0 0 0,1 0 0 0 0,-1 0 1 0 0,-1 0-1 0 0,1-1 0 0 0,-4 4-50 0 0,-65-9-119 0 0,17-31-2663 0 0,39 18-945 0 0,2-1-3536 0 0,12 10-324 0 0</inkml:trace>
  <inkml:trace contextRef="#ctx0" brushRef="#br0" timeOffset="16344.994">1947 376 0 0 0,'0'0'467'0'0,"0"0"513"0"0,0 0 94 0 0,0 0-5 0 0,0 0 19 0 0,0 0-1 0 0,-3-6 3 0 0,-9-25 1737 0 0,37 24 1333 0 0,105 4-47 0 0,208-2-1936 0 0,-307 7-2286 0 0,-6 0 2891 0 0,-29-21-1473 0 0,-79-106-530 0 0,35 56-743 0 0,-26-24-758 0 0,67 86 1949 0 0,3 1-3868 0 0,19-3-15026 0 0,-9 9 12541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2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0 0 0,'0'0'1156'0'0,"0"0"330"0"0,0 0 74 0 0,0 0 75 0 0,0 0 56 0 0,0 0-42 0 0,0 0-129 0 0,0 0-269 0 0,0 0-318 0 0,0 0-271 0 0,0 0-123 0 0,0 0 23 0 0,2 2 101 0 0,3 1-290 0 0,1 1 0 0 0,1-1 0 0 0,-1-1 0 0 0,0 1 0 0 0,1-1-1 0 0,-1 0 1 0 0,1 0 0 0 0,-1-1 0 0 0,1 0 0 0 0,0 0 0 0 0,0-1-1 0 0,0 0 1 0 0,-1 0 0 0 0,1 0 0 0 0,0-1 0 0 0,5-1-373 0 0,16 1 542 0 0,108 1 1206 0 0,-8 0-2111 0 0,-52 0-6951 0 0,-83 4-2199 0 0,5-1 3140 0 0</inkml:trace>
  <inkml:trace contextRef="#ctx0" brushRef="#br0" timeOffset="250.957">6 983 11851 0 0,'0'0'806'0'0,"0"0"-294"0"0,0 0 121 0 0,0 0 390 0 0,0 0 263 0 0,0 0 29 0 0,0 0-169 0 0,0 0-223 0 0,0 0-176 0 0,0 0-123 0 0,35-4-115 0 0,113-14-118 0 0,28 0 420 0 0,-61 14-2087 0 0,-90 4-3715 0 0,0 0-4499 0 0,-19 0 2670 0 0</inkml:trace>
  <inkml:trace contextRef="#ctx0" brushRef="#br0" timeOffset="1949.556">1331 497 392 0 0,'0'0'243'0'0,"0"0"-161"0"0,0 0 76 0 0,0 0 209 0 0,0 0 267 0 0,0 0 193 0 0,0 0 24 0 0,0 0-55 0 0,0 0-138 0 0,0 0-142 0 0,0 0-85 0 0,-4 35-47 0 0,-12 107-36 0 0,16-24 740 0 0,14 168 711 0 0,-27-245-2574 0 0,9-38-578 0 0,3-2-4238 0 0,-1-1 3736 0 0</inkml:trace>
  <inkml:trace contextRef="#ctx0" brushRef="#br0" timeOffset="2295.787">852 490 0 0 0,'0'0'339'0'0,"0"0"798"0"0,0 0 401 0 0,0 0 45 0 0,0 0-137 0 0,0 0-179 0 0,0 0-150 0 0,0 0-47 0 0,0 0 39 0 0,0 0 101 0 0,21-3 69 0 0,137-23 2076 0 0,383-36-129 0 0,-470 62-5649 0 0,-62 27-4650 0 0,-12-7-556 0 0,0-13 5078 0 0</inkml:trace>
  <inkml:trace contextRef="#ctx0" brushRef="#br0" timeOffset="2610.839">812 1256 4449 0 0,'0'0'552'0'0,"0"0"-28"0"0,0 0 338 0 0,0 0 458 0 0,0 0 227 0 0,0 0 25 0 0,0 0-118 0 0,0 0-148 0 0,0 0-118 0 0,0 0-124 0 0,0 0-126 0 0,34-6-121 0 0,109-21-114 0 0,15-22 1039 0 0,-125 39-1688 0 0,140-23-1782 0 0,-136 30-2448 0 0,-14-1-3455 0 0,-15 3 1074 0 0</inkml:trace>
  <inkml:trace contextRef="#ctx0" brushRef="#br0" timeOffset="3206.767">1679 1083 4665 0 0,'0'0'191'0'0,"0"0"-147"0"0,0 0 65 0 0,0 0 178 0 0,0 0 170 0 0,0 0 95 0 0,0 0 0 0 0,0 0-95 0 0,0 0-169 0 0,0 0-139 0 0,1 32-69 0 0,4 98-15 0 0,-10-16 1590 0 0,5-112-1489 0 0,0 1-1 0 0,0-1 0 0 0,-1 1 0 0 0,1-1 0 0 0,-1 1 0 0 0,0-1 0 0 0,0 1 0 0 0,0-1 1 0 0,0 0-1 0 0,0 1 0 0 0,0-1 0 0 0,-1 0 0 0 0,1 0 0 0 0,-1 0 0 0 0,1 0 0 0 0,-1 0 1 0 0,0 0-1 0 0,0-1 0 0 0,0 1 0 0 0,0 0 0 0 0,0-1 0 0 0,0 0 0 0 0,0 1 1 0 0,-1-1-1 0 0,1 0 0 0 0,0 0 0 0 0,-1 0 0 0 0,-2 0-165 0 0,-7-28 2084 0 0,12 14-1957 0 0,1 0 0 0 0,0 1 0 0 0,0-1 0 0 0,1 0 0 0 0,1 0 0 0 0,0 1 0 0 0,0 0 0 0 0,2-1 0 0 0,-1 1 0 0 0,2 1 0 0 0,-1-1 0 0 0,2 1 0 0 0,-1 0 0 0 0,1 0 0 0 0,1 1 0 0 0,0 0 0 0 0,4-4-127 0 0,-10 12 15 0 0,14-20 16 0 0,0 1 0 0 0,2 0 1 0 0,1 1-1 0 0,0 1 0 0 0,1 1 0 0 0,1 0 0 0 0,1 2 0 0 0,0 0 0 0 0,1 2 0 0 0,1 1 0 0 0,0 0 0 0 0,1 2 0 0 0,0 1 1 0 0,1 0-1 0 0,0 2 0 0 0,10-1-31 0 0,-34 9-2 0 0,0 0-1 0 0,-1 1 1 0 0,1-1 0 0 0,-1 0 0 0 0,1 0 0 0 0,0 1 0 0 0,-1-1 0 0 0,1 1 0 0 0,-1 0 0 0 0,1-1-1 0 0,-1 1 1 0 0,1 0 0 0 0,-1 0 0 0 0,0 0 0 0 0,1 0 0 0 0,-1 0 0 0 0,0 0 0 0 0,0 0 0 0 0,0 0-1 0 0,0 1 1 0 0,0-1 0 0 0,0 0 0 0 0,0 1 0 0 0,0-1 0 0 0,0 0 0 0 0,-1 1 0 0 0,1-1 0 0 0,0 1-1 0 0,-1 0 1 0 0,0-1 0 0 0,1 1 0 0 0,-1-1 0 0 0,0 1 0 0 0,0 0 0 0 0,0-1 0 0 0,0 1 0 0 0,0 0-1 0 0,0-1 1 0 0,0 1 0 0 0,0-1 0 0 0,-1 1 0 0 0,1 0 0 0 0,-1-1 0 0 0,1 1 0 0 0,-1-1 0 0 0,0 1-1 0 0,1-1 3 0 0,-1 5 37 0 0,-1 5-1 0 0,-2-1-1 0 0,1 0 1 0 0,-1 0 0 0 0,-1 0-1 0 0,0 0 1 0 0,0-1-1 0 0,-1 0 1 0 0,0 0 0 0 0,-1 0-1 0 0,0-1 1 0 0,0 0 0 0 0,0 0-1 0 0,-1-1 1 0 0,-1 0-1 0 0,1-1 1 0 0,-1 1 0 0 0,0-1-1 0 0,-3 1-35 0 0,-11 10 81 0 0,18-12-119 0 0,-1 0 1 0 0,-1-1-1 0 0,1 0 0 0 0,-1 0 1 0 0,1 0-1 0 0,-1 0 1 0 0,0-1-1 0 0,-1-1 1 0 0,1 1-1 0 0,0-1 1 0 0,-1 0-1 0 0,1 0 1 0 0,-1-1-1 0 0,0 0 1 0 0,1-1-1 0 0,-4 0 38 0 0,9 0-156 0 0,0 0 0 0 0,1-1 0 0 0,-1 1-1 0 0,0-1 1 0 0,0 0 0 0 0,0 0-1 0 0,1 1 1 0 0,-1-1 0 0 0,0 0 0 0 0,1-1-1 0 0,-1 1 1 0 0,0 0 0 0 0,1 0 0 0 0,0-1-1 0 0,-1 1 1 0 0,1 0 0 0 0,0-1 0 0 0,0 0-1 0 0,0 1 1 0 0,0-1 0 0 0,0 0-1 0 0,0 1 1 0 0,0-1 0 0 0,0 0 0 0 0,1 0-1 0 0,-1 0 1 0 0,1 1 0 0 0,-1-1 0 0 0,1 0-1 0 0,0-1 157 0 0,-3-38-9177 0 0,3 36 7494 0 0,0-7-1758 0 0</inkml:trace>
  <inkml:trace contextRef="#ctx0" brushRef="#br0" timeOffset="4229.045">2171 1123 0 0 0,'0'0'1658'0'0,"0"0"397"0"0,0 0 233 0 0,0 0-62 0 0,0 0-233 0 0,0 0-349 0 0,0 0-333 0 0,34-13-238 0 0,106-44-198 0 0,-55 6 439 0 0,-70 43-1182 0 0,-1-1 1 0 0,0-1-1 0 0,0 0 1 0 0,-1-1-1 0 0,0 0 1 0 0,-1-1-1 0 0,0 0 1 0 0,-1-1-1 0 0,-1-1 1 0 0,0 1-1 0 0,0-2 1 0 0,-1 1-1 0 0,-1-1 0 0 0,-1-1 1 0 0,0 1-1 0 0,-1-1 1 0 0,-1-1-1 0 0,0 1 1 0 0,-1-1-1 0 0,-1 1 1 0 0,-1-3-133 0 0,-1 18-26 0 0,-1 0 1 0 0,0 0 0 0 0,0 0 0 0 0,-1 0-1 0 0,1 0 1 0 0,0 0 0 0 0,0 0-1 0 0,0-1 1 0 0,-1 1 0 0 0,1 0 0 0 0,0 0-1 0 0,-1 0 1 0 0,1 0 0 0 0,-1 0-1 0 0,0 0 1 0 0,1 0 0 0 0,-1 0 0 0 0,0 1-1 0 0,1-1 1 0 0,-1 0 0 0 0,0 0-1 0 0,0 0 1 0 0,0 1 0 0 0,0-1 0 0 0,0 1-1 0 0,0-1 1 0 0,0 0 0 0 0,0 1-1 0 0,0-1 1 0 0,0 1 0 0 0,0 0 0 0 0,0-1-1 0 0,0 1 1 0 0,0 0 0 0 0,0 0-1 0 0,0 0 1 0 0,0 0 0 0 0,0 0 0 0 0,-1 0-1 0 0,1 0 1 0 0,0 0 0 0 0,0 0-1 0 0,0 0 1 0 0,0 1 0 0 0,0-1 0 0 0,0 0-1 0 0,0 1 26 0 0,-52 23-1572 0 0,38-11 1324 0 0,1 1-1 0 0,1 0 1 0 0,0 1-1 0 0,0 1 1 0 0,2 0-1 0 0,0 0 1 0 0,1 1 0 0 0,1 1-1 0 0,0 0 1 0 0,-1 5 248 0 0,8-18-8 0 0,-1 1 1 0 0,1-1 0 0 0,0 1 0 0 0,0 0-1 0 0,1 0 1 0 0,0 0 0 0 0,0 0 0 0 0,0-1-1 0 0,1 1 1 0 0,0 0 0 0 0,0 0 0 0 0,0 0-1 0 0,1 0 1 0 0,0 0 0 0 0,0 0 0 0 0,1 0-1 0 0,-1 0 1 0 0,1 0 0 0 0,1-1 0 0 0,-1 1-1 0 0,1-1 1 0 0,0 0 0 0 0,3 5 7 0 0,3-3 192 0 0,1-1 1 0 0,0-1-1 0 0,0 0 1 0 0,0 0-1 0 0,0-1 1 0 0,1 0-1 0 0,0-1 0 0 0,0 0 1 0 0,0-1-1 0 0,0 0 1 0 0,0-1-1 0 0,0 0 1 0 0,0 0-1 0 0,1-2 0 0 0,-1 1 1 0 0,0-1-1 0 0,8-2-192 0 0,3-3 351 0 0,0 0 0 0 0,0-1-1 0 0,-1-1 1 0 0,1-1-1 0 0,-2-1 1 0 0,1-1 0 0 0,-2-1-1 0 0,3-2-350 0 0,3-1 175 0 0,-10 6-120 0 0,-1 0 0 0 0,-1-1 1 0 0,0 0-1 0 0,0-1 1 0 0,-1 0-1 0 0,0-1 1 0 0,-1 0-1 0 0,0-1 1 0 0,-1-1-1 0 0,-1 1 0 0 0,0-2 1 0 0,-1 1-1 0 0,0-1 1 0 0,-1-1-56 0 0,-7 15-18 0 0,0-1 1 0 0,0 1 0 0 0,0 0-1 0 0,0-1 1 0 0,0 1-1 0 0,0 0 1 0 0,-1-1-1 0 0,1 1 1 0 0,0 0 0 0 0,-1 0-1 0 0,1-1 1 0 0,-1 1-1 0 0,0 0 1 0 0,1 0-1 0 0,-1 0 1 0 0,0-1 0 0 0,0 1-1 0 0,1 0 1 0 0,-1 0-1 0 0,0 0 1 0 0,0 0 0 0 0,0 1-1 0 0,0-1 1 0 0,0 0-1 0 0,-1 0 1 0 0,1 1-1 0 0,0-1 1 0 0,0 0 0 0 0,0 1-1 0 0,-1-1 1 0 0,1 1-1 0 0,0 0 1 0 0,-1-1-1 0 0,1 1 1 0 0,0 0 0 0 0,-1 0-1 0 0,1 0 1 0 0,0 0-1 0 0,-1 0 1 0 0,1 0 0 0 0,0 0-1 0 0,-1 0 1 0 0,1 1-1 0 0,0-1 1 0 0,-1 0-1 0 0,1 1 1 0 0,0-1 0 0 0,0 1-1 0 0,-1 0 1 0 0,1-1-1 0 0,0 1 1 0 0,0 0-1 0 0,0 0 1 0 0,0-1 0 0 0,0 1-1 0 0,0 0 1 0 0,0 0-1 0 0,0 0 1 0 0,0 0 0 0 0,1 0-1 0 0,-1 1 1 0 0,0-1-1 0 0,1 0 1 0 0,-1 1 17 0 0,-7 5-129 0 0,1-1-1 0 0,1 1 1 0 0,-1 1-1 0 0,1-1 1 0 0,0 1 0 0 0,1 0-1 0 0,0 0 1 0 0,0 1 0 0 0,1 0-1 0 0,0-1 1 0 0,1 1 0 0 0,0 1-1 0 0,0-1 1 0 0,1 0-1 0 0,0 1 1 0 0,0-1 0 0 0,1 1-1 0 0,0 8 130 0 0,4-14 21 0 0,-1 1-1 0 0,0 0 0 0 0,1 0 1 0 0,0-1-1 0 0,0 0 1 0 0,1 1-1 0 0,-1-1 0 0 0,1 0 1 0 0,0-1-1 0 0,0 1 0 0 0,0-1 1 0 0,0 0-1 0 0,1 0 0 0 0,0 0 1 0 0,-1 0-1 0 0,1-1 1 0 0,0 0-1 0 0,0 0 0 0 0,0 0 1 0 0,0 0-1 0 0,0-1 0 0 0,1 0 1 0 0,-1 0-1 0 0,0-1 0 0 0,1 1 1 0 0,-1-1-1 0 0,0 0 0 0 0,1-1 1 0 0,-1 1-1 0 0,1-1-20 0 0,9 1 187 0 0,0-1 0 0 0,0-1 0 0 0,0 0 0 0 0,0-1 0 0 0,0 0 0 0 0,-1-1 0 0 0,1-1 0 0 0,-1 0 0 0 0,0-1 0 0 0,-1 0 0 0 0,1-1 0 0 0,-1-1 0 0 0,-1 0 0 0 0,0-1 0 0 0,0 0-1 0 0,1-2-186 0 0,11-10 48 0 0,-1 0-1 0 0,-1-2 0 0 0,-1 0 1 0 0,-1-2-1 0 0,-1 0 0 0 0,-1-1 0 0 0,-2-1 1 0 0,0 0-1 0 0,-1-4-47 0 0,-6-39-16 0 0,-10 69 6 0 0,0 0 0 0 0,0 0 0 0 0,-1 0 0 0 0,1 0 0 0 0,0 1 0 0 0,-1-1 0 0 0,1 0 0 0 0,0 1 0 0 0,-1-1-1 0 0,1 1 1 0 0,-1 0 0 0 0,1-1 0 0 0,-1 1 0 0 0,1 0 0 0 0,-1 0 0 0 0,1 0 0 0 0,-1 0 0 0 0,1 0 0 0 0,-1 0 0 0 0,1 1 0 0 0,-1-1 0 0 0,1 0 0 0 0,-1 1 0 0 0,1-1 0 0 0,-1 1 0 0 0,1-1 0 0 0,0 1 0 0 0,-1 0 0 0 0,1 0 0 0 0,0 0 0 0 0,0-1-1 0 0,-2 2 12 0 0,-4 5-24 0 0,0 1 0 0 0,0-1 0 0 0,0 1 0 0 0,1 1 0 0 0,0-1 0 0 0,0 1 0 0 0,1 0 0 0 0,1 0 0 0 0,-1 1 0 0 0,1-1 0 0 0,1 1 0 0 0,0 0 0 0 0,0 0 0 0 0,1 0 0 0 0,0 0 0 0 0,1 0 0 0 0,0 1 0 0 0,1-1 0 0 0,0 0 0 0 0,1 1 0 0 0,0-1 0 0 0,0 1 23 0 0,1-5-6 0 0,1 1-1 0 0,0-1 1 0 0,0 0 0 0 0,1 1-1 0 0,-1-1 1 0 0,1-1 0 0 0,0 1-1 0 0,1-1 1 0 0,0 1 0 0 0,0-1 0 0 0,0-1-1 0 0,0 1 1 0 0,1-1 0 0 0,-1 0-1 0 0,1 0 1 0 0,0 0 0 0 0,0-1-1 0 0,1 0 1 0 0,-1 0 0 0 0,1-1-1 0 0,-1 0 1 0 0,1 0 0 0 0,0 0-1 0 0,0-1 1 0 0,0 0 0 0 0,0 0-1 0 0,2-1 7 0 0,71-13-1540 0 0,-60-4-3332 0 0,-4-7-5946 0 0,-12 16 7644 0 0</inkml:trace>
  <inkml:trace contextRef="#ctx0" brushRef="#br0" timeOffset="4649.664">2541 284 7330 0 0,'0'0'2047'0'0,"0"0"-36"0"0,0 0-37 0 0,0 0-193 0 0,0 0-314 0 0,32 0-244 0 0,106 0-139 0 0,171-19 2525 0 0,-261 16-3457 0 0,223-30 134 0 0,-241 25-270 0 0,-30 8 45 0 0,0 0 34 0 0,-22-3 171 0 0,-244-34-226 0 0,263 37-52 0 0,-1-1 0 0 0,1 0 0 0 0,-1-1-1 0 0,1 1 1 0 0,0-1 0 0 0,0 1 0 0 0,0-1-1 0 0,0 0 1 0 0,0 0 0 0 0,0 0 0 0 0,0 0-1 0 0,1-1 1 0 0,-1 1 0 0 0,1-1 0 0 0,-1 0-1 0 0,1 0 1 0 0,0 1 0 0 0,0-1 0 0 0,0-1-1 0 0,1 1 1 0 0,-1 0 0 0 0,1 0 0 0 0,0-1-1 0 0,0 1 1 0 0,0 0 0 0 0,0-1-1 0 0,0 1 1 0 0,1-1 0 0 0,0 0 0 0 0,-1 1-1 0 0,1-1 1 0 0,1 1 0 0 0,-1-1 0 0 0,1-1 12 0 0,10-36-4997 0 0,11 3-6727 0 0,-14 30 5419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54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76 358 0 0 0,'0'0'196'0'0,"-3"-1"728"0"0,-3-6 4931 0 0,32 7 2766 0 0,-10 1-9738 0 0,226 13 4136 0 0,306-50-1681 0 0,-454 36-1293 0 0,-94 0-47 0 0,0 0-17 0 0,0 0-20 0 0,-25 0-3387 0 0,-38 11-11067 0 0,57-8 13591 0 0</inkml:trace>
  <inkml:trace contextRef="#ctx0" brushRef="#br0" timeOffset="366.537">1 616 0 0 0,'0'0'676'0'0,"0"0"258"0"0,0 0 131 0 0,0 0 21 0 0,0 0-41 0 0,0 0-63 0 0,0 0-75 0 0,0 0-59 0 0,0 0-17 0 0,0 0 18 0 0,6 0 25 0 0,108-16 4927 0 0,100-22-1696 0 0,114 29-2888 0 0,-251 9-1115 0 0,4 8-277 0 0,-69-5 7 0 0,8 1-3950 0 0,-20-4 2886 0 0,0 0-169 0 0,8-11-9890 0 0,-3 7 8354 0 0</inkml:trace>
  <inkml:trace contextRef="#ctx0" brushRef="#br0" timeOffset="1314.543">551 1 0 0 0,'0'0'203'0'0,"0"0"514"0"0,0 0 134 0 0,0 0 177 0 0,0 0 253 0 0,0 0 168 0 0,0 0-9 0 0,0 0-203 0 0,0 0-262 0 0,0 0-266 0 0,0 0-226 0 0,0 0-127 0 0,10 0 872 0 0,51 71 3464 0 0,49 20-2401 0 0,105 79-1345 0 0,-193-142-706 0 0,-22-27-202 0 0,0-1-2 0 0,0 0-12 0 0,0 0 11 0 0,0 0-3 0 0,0 0-4 0 0,0 0 9 0 0,0 0 2 0 0,0 0-4 0 0,0 0 6 0 0,0 0 16 0 0,0 0 18 0 0,0 0 2 0 0,0 0 13 0 0,0 0-10 0 0,0 0-12 0 0,0 0 1 0 0,0 0-2 0 0,0 0 0 0 0,0 0-14 0 0,0 0-1 0 0,0 0-12 0 0,0 0-8 0 0,0 0 12 0 0,0 0-19 0 0,0 0 6 0 0,0 0 0 0 0,0 0-26 0 0,0 0 11 0 0,0 0-4 0 0,0 0 8 0 0,0 0 16 0 0,0 0-20 0 0,0 0-5 0 0,0 0-10 0 0,-77 59 1283 0 0,-84 111-1256 0 0,-23 38 518 0 0,155-164-585 0 0,29-43 19 0 0,0-1-11 0 0,0 0 13 0 0,0 0-17 0 0,0 0-2 0 0,0 0 5 0 0,0 0-20 0 0,0 0-19 0 0,0 0-44 0 0,0 0-71 0 0,0 0-132 0 0,0 0-195 0 0,0 0-229 0 0,0 0-283 0 0,14-3-8742 0 0,-9 2 2706 0 0,0 1 3719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3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0 0 0,'0'0'391'0'0,"0"0"386"0"0,0 0 22 0 0,0 0 76 0 0,0 0 220 0 0,0 0 209 0 0,0 0 59 0 0,0 0-77 0 0,0 0-155 0 0,0 0-94 0 0,0 0-50 0 0,0 0-25 0 0,0 0-2 0 0,20 0-59 0 0,146-4 1715 0 0,-40-11-1410 0 0,-28 0-1711 0 0,-66 6-2098 0 0,-3-2-3296 0 0,-19 7 1406 0 0,-2 3 303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28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429 343 0 0 0,'0'0'1358'0'0,"0"0"274"0"0,0 0 26 0 0,0 0-157 0 0,0 0-143 0 0,-2-7-158 0 0,-8-12 907 0 0,10 35 2784 0 0,19 77-3481 0 0,-4 1 1 0 0,-4 0-1 0 0,-1 50-1410 0 0,-3 89 115 0 0,-17-204-521 0 0,8-28-5450 0 0,1-6-5987 0 0,1 2 9897 0 0</inkml:trace>
  <inkml:trace contextRef="#ctx0" brushRef="#br0" timeOffset="485.126">30 413 0 0 0,'0'0'823'0'0,"0"0"557"0"0,0 0 231 0 0,0 0 108 0 0,0 0 34 0 0,0 0-40 0 0,0 0-156 0 0,0 0-265 0 0,0 0-289 0 0,0 0-232 0 0,0 0-129 0 0,0 0-16 0 0,2-1 71 0 0,134-49 4622 0 0,-56 26-4667 0 0,1 4-1 0 0,1 4 1 0 0,1 3 0 0 0,4 4-652 0 0,69 5 73 0 0,-107 15-771 0 0,-1 0-5018 0 0,-44-11 3925 0 0,-1 1-1242 0 0,-1-2-5126 0 0,-2 1 3970 0 0</inkml:trace>
  <inkml:trace contextRef="#ctx0" brushRef="#br0" timeOffset="916.925">13 1101 0 0 0,'0'0'939'0'0,"0"0"-87"0"0,0 0 148 0 0,0 0 298 0 0,0 0 260 0 0,0 0 63 0 0,0 0-198 0 0,0 0-347 0 0,0 0-341 0 0,0 0-252 0 0,0 0-114 0 0,0 0-7 0 0,-2 2 42 0 0,-7 8 40 0 0,7-7 48 0 0,33 15 4848 0 0,-2-16-4817 0 0,-1-1-1 0 0,1-1 1 0 0,0-2 0 0 0,0 0 0 0 0,-1-2 0 0 0,1-2-1 0 0,-1 0 1 0 0,0-2 0 0 0,15-6-523 0 0,30-6 415 0 0,54-16 39 0 0,-50 14-102 0 0,1 2 1 0 0,77-8-353 0 0,-112 27-1390 0 0,-37 12-3167 0 0,-5-4-5153 0 0,-1-6 692 0 0</inkml:trace>
  <inkml:trace contextRef="#ctx0" brushRef="#br0" timeOffset="1355.89">939 1075 3729 0 0,'0'0'1616'0'0,"0"0"-138"0"0,0 0 69 0 0,0 0 133 0 0,0 0 69 0 0,0 0-126 0 0,0 0-326 0 0,0 0-353 0 0,0 0-301 0 0,0 0-196 0 0,0 0-67 0 0,0 0 37 0 0,0 0 49 0 0,0 15-5 0 0,4 106 641 0 0,3-48-795 0 0,-2 120-2355 0 0,-15-178-4731 0 0,6-11 568 0 0,2-1 1363 0 0</inkml:trace>
  <inkml:trace contextRef="#ctx0" brushRef="#br0" timeOffset="1720.909">970 1057 2385 0 0,'0'0'1893'0'0,"0"0"-962"0"0,0 0-277 0 0,0 0 258 0 0,0 0 396 0 0,0 0 348 0 0,0 0 85 0 0,0 0-241 0 0,0 0-324 0 0,0 0-301 0 0,0 0-168 0 0,0 0-33 0 0,8-3-9 0 0,14-7-139 0 0,0 0-181 0 0,1 0-1 0 0,0 2 1 0 0,0 0-1 0 0,1 2 1 0 0,0 0-1 0 0,0 2 1 0 0,15-1-345 0 0,-36 6-1 0 0,-1 1-1 0 0,0-1 1 0 0,1 1-1 0 0,-1 0 1 0 0,0 0-1 0 0,0 0 1 0 0,-1 0-1 0 0,1 0 1 0 0,0 0 0 0 0,-1 0-1 0 0,1 0 1 0 0,-1 1-1 0 0,1-1 1 0 0,-1 1-1 0 0,0-1 1 0 0,0 1 0 0 0,0 0-1 0 0,-1-1 1 0 0,1 1-1 0 0,-1 0 1 0 0,1-1-1 0 0,-1 1 1 0 0,0 0 0 0 0,0 0-1 0 0,0-1 1 0 0,0 1-1 0 0,-1 0 1 0 0,1 0-1 0 0,-1-1 1 0 0,1 1 0 0 0,-1 0-1 0 0,0-1 1 0 0,0 1-1 0 0,0-1 1 0 0,-1 1-1 0 0,1-1 1 0 0,-1 0 0 0 0,1 1-1 0 0,-1-1 1 0 0,0 0-1 0 0,-1 1 2 0 0,-8 10-68 0 0,-1 0-1 0 0,-1 0 1 0 0,0-1-1 0 0,-1-1 1 0 0,0-1-1 0 0,-1 0 1 0 0,0 0-1 0 0,0-2 1 0 0,-1 0-1 0 0,0 0 1 0 0,-1-2-1 0 0,0 0 1 0 0,0-1 68 0 0,-86 4-4634 0 0,82-16 1021 0 0,10 0-1901 0 0,8 0 209 0 0</inkml:trace>
  <inkml:trace contextRef="#ctx0" brushRef="#br0" timeOffset="4007.194">1361 1031 0 0 0,'0'0'167'0'0,"0"0"597"0"0,0 0 111 0 0,0 0-90 0 0,0 0-54 0 0,0 0-1 0 0,0 0 7 0 0,0 0-10 0 0,5 0 0 0 0,73-15 4663 0 0,-46-5-4706 0 0,-1-2 1 0 0,-1-1-1 0 0,-1-2 0 0 0,-1-1 1 0 0,14-17-685 0 0,-25 26 132 0 0,10-8-110 0 0,-1-1 0 0 0,-2-2 0 0 0,-1 0-1 0 0,-1-1 1 0 0,-1-1 0 0 0,16-32-22 0 0,-25 7-367 0 0,-46 58-2408 0 0,21 8 2716 0 0,1 0 0 0 0,1 0 0 0 0,0 1 0 0 0,0 0 0 0 0,1 1 0 0 0,1 0 0 0 0,0 1 0 0 0,1 0 0 0 0,1 0 0 0 0,0 1 0 0 0,0 0 0 0 0,2 0 0 0 0,0 0 0 0 0,0 1-1 0 0,2 0 1 0 0,0-1 0 0 0,1 1 0 0 0,0 1 0 0 0,1 12 59 0 0,3-22 103 0 0,-1 0-1 0 0,1-1 0 0 0,0 1 0 0 0,1 0 1 0 0,-1-1-1 0 0,2 1 0 0 0,-1-1 0 0 0,0 0 1 0 0,1 0-1 0 0,0 0 0 0 0,1 0 0 0 0,-1-1 1 0 0,1 0-1 0 0,0 0 0 0 0,1 0 0 0 0,-1 0 1 0 0,1-1-1 0 0,0 0 0 0 0,0 0 1 0 0,0-1-1 0 0,0 0 0 0 0,1 0 0 0 0,-1 0 1 0 0,1-1-1 0 0,0 0 0 0 0,0 0 0 0 0,0 0 1 0 0,0-1-1 0 0,0 0 0 0 0,0-1 0 0 0,6 1-102 0 0,4-2 251 0 0,1 0 0 0 0,-1 0 0 0 0,1-2 0 0 0,-1 0 0 0 0,0-1 0 0 0,0-1 0 0 0,0 0 1 0 0,-1-1-1 0 0,4-3-251 0 0,17-8 282 0 0,0-1 0 0 0,-1-2 1 0 0,-1-1-1 0 0,-1-2 0 0 0,-1-2 1 0 0,-1-1-1 0 0,-1-1 1 0 0,2-5-283 0 0,-27 25 35 0 0,1 1 0 0 0,-1-1 0 0 0,-1 0 1 0 0,1-1-1 0 0,-1 0 0 0 0,-1 1 0 0 0,1-2 0 0 0,-1 1 1 0 0,-1 0-1 0 0,1-1 0 0 0,-2 0 0 0 0,1 0 0 0 0,-1 1 1 0 0,0-1-1 0 0,-1-3-35 0 0,-2 10-45 0 0,-1 0 1 0 0,0 1 0 0 0,0-1 0 0 0,1 1-1 0 0,-1-1 1 0 0,0 1 0 0 0,-1 0-1 0 0,1 0 1 0 0,0 0 0 0 0,0 0-1 0 0,0 0 1 0 0,-1 0 0 0 0,1 1-1 0 0,0-1 1 0 0,-1 1 0 0 0,1 0-1 0 0,0-1 1 0 0,-1 1 0 0 0,1 0-1 0 0,0 1 1 0 0,-1-1 0 0 0,1 0 0 0 0,0 1-1 0 0,-1-1 1 0 0,1 1 0 0 0,0 0-1 0 0,-1-1 1 0 0,1 1 0 0 0,0 0-1 0 0,0 0 1 0 0,0 1 0 0 0,0-1-1 0 0,0 0 1 0 0,0 1 0 0 0,0 0 44 0 0,-10 7-74 0 0,0 1 0 0 0,1 0 0 0 0,0 1-1 0 0,1 0 1 0 0,1 1 0 0 0,-1 0 0 0 0,2 0 0 0 0,0 1 0 0 0,0 0 0 0 0,1 0 0 0 0,1 1 0 0 0,0 0 0 0 0,1 0 0 0 0,0 1 0 0 0,2-1-1 0 0,-1 1 1 0 0,2 0 0 0 0,0 0 0 0 0,1 0 0 0 0,0 2 74 0 0,2-12 12 0 0,0 1 0 0 0,0-1 1 0 0,0 0-1 0 0,1 0 0 0 0,0 0 0 0 0,0 0 0 0 0,0 0 0 0 0,1 0 1 0 0,-1-1-1 0 0,1 1 0 0 0,0-1 0 0 0,1 0 0 0 0,-1 0 0 0 0,1 0 1 0 0,-1 0-1 0 0,1 0 0 0 0,1-1 0 0 0,-1 0 0 0 0,0 0 0 0 0,1 0 1 0 0,-1 0-1 0 0,1-1 0 0 0,0 0 0 0 0,0 0 0 0 0,0 0 0 0 0,1 0-12 0 0,138 20 764 0 0,-116-26-600 0 0,-1-1-1 0 0,0-1 0 0 0,0-1 1 0 0,-1-1-1 0 0,1-2 1 0 0,-2 0-1 0 0,0-2 0 0 0,0-1 1 0 0,-1-1-1 0 0,-1-1 0 0 0,0-1 1 0 0,12-11-164 0 0,-15 14 26 0 0,-1-1 0 0 0,0 0 0 0 0,-1-2 0 0 0,0 0 0 0 0,-2-1 0 0 0,0 0 0 0 0,0-1 0 0 0,-2-1 0 0 0,0-1 0 0 0,-1 0 0 0 0,-2 0 0 0 0,0-1 1 0 0,4-11-27 0 0,-15 31-12 0 0,1 0 1 0 0,0 0 0 0 0,0 0 0 0 0,-1 0 0 0 0,1 0 0 0 0,0 0 0 0 0,-1 0 0 0 0,1-1 0 0 0,-1 1 0 0 0,1 0 0 0 0,-1 0-1 0 0,0-1 1 0 0,0 1 0 0 0,1 0 0 0 0,-1 0 0 0 0,0-1 0 0 0,0 1 0 0 0,0 0 0 0 0,-1-1 0 0 0,1 1 0 0 0,0 0 0 0 0,0 0 0 0 0,-1-1-1 0 0,1 1 1 0 0,0 0 0 0 0,-1 0 0 0 0,1 0 0 0 0,-1-1 0 0 0,0 1 0 0 0,1 0 0 0 0,-1 0 0 0 0,0 0 0 0 0,0 0 0 0 0,0 0-1 0 0,0 0 1 0 0,0 0 0 0 0,0 1 0 0 0,0-1 0 0 0,0 0 0 0 0,0 0 0 0 0,0 1 0 0 0,0-1 0 0 0,0 1 0 0 0,0-1 0 0 0,-1 1 0 0 0,1-1-1 0 0,0 1 1 0 0,0 0 0 0 0,-1 0 0 0 0,1-1 0 0 0,0 1 0 0 0,0 0 0 0 0,-1 0 0 0 0,1 0 0 0 0,0 0 0 0 0,-1 1 0 0 0,1-1-1 0 0,0 0 1 0 0,0 0 0 0 0,-1 1 0 0 0,1-1 0 0 0,0 1 0 0 0,0-1 0 0 0,0 1 0 0 0,0 0 0 0 0,-1-1 0 0 0,1 1 0 0 0,0 0-1 0 0,0 0 1 0 0,0 0 11 0 0,-8 6-21 0 0,0 0-1 0 0,1 0 0 0 0,0 1 0 0 0,1 0 1 0 0,-1 0-1 0 0,2 1 0 0 0,-1 0 0 0 0,1 0 1 0 0,0 1-1 0 0,1-1 0 0 0,0 1 1 0 0,1 1-1 0 0,0-1 0 0 0,1 0 0 0 0,0 1 1 0 0,0 0-1 0 0,1 0 0 0 0,0 0 0 0 0,1 0 1 0 0,0 3 21 0 0,2-7 16 0 0,0-1 1 0 0,0 0 0 0 0,0 0 0 0 0,1 0 0 0 0,0 0 0 0 0,0 0 0 0 0,0 0 0 0 0,1 0-1 0 0,-1-1 1 0 0,2 1 0 0 0,-1-1 0 0 0,0 0 0 0 0,1 0 0 0 0,0 0 0 0 0,0 0 0 0 0,1-1 0 0 0,-1 1-1 0 0,1-1 1 0 0,0-1 0 0 0,0 1 0 0 0,1 0 0 0 0,-1-1 0 0 0,4 1-17 0 0,9 5 76 0 0,0 0 0 0 0,0-1 0 0 0,1-1 0 0 0,0-1 0 0 0,0-1 0 0 0,18 2-76 0 0,-26-4-91 0 0,0-1 1 0 0,1-1-1 0 0,-1 0 1 0 0,0 0 0 0 0,1-1-1 0 0,-1-1 1 0 0,1 0-1 0 0,-1-1 1 0 0,0 0-1 0 0,1 0 1 0 0,-1-1-1 0 0,0-1 1 0 0,-1 0-1 0 0,1 0 1 0 0,-1-1 0 0 0,1 0-1 0 0,7-6 91 0 0,-2-18-3566 0 0,-15 7-3970 0 0,-1 14 925 0 0</inkml:trace>
  <inkml:trace contextRef="#ctx0" brushRef="#br0" timeOffset="4422.905">1663 295 9954 0 0,'0'0'263'0'0,"0"0"-108"0"0,0 0 298 0 0,0 0 546 0 0,0 0 309 0 0,0 0 90 0 0,0 0-137 0 0,34-3-258 0 0,111-10-177 0 0,316-19 2608 0 0,-49-19-2887 0 0,-385 50-495 0 0,-26 1 34 0 0,-1 0 89 0 0,0 0 109 0 0,-6 0 366 0 0,-125-23-154 0 0,-99-28 124 0 0,229 50-640 0 0,-4 1-43 0 0,1-1-1 0 0,0-1 0 0 0,-1 1 1 0 0,1-1-1 0 0,0 1 0 0 0,0-1 0 0 0,0 0 1 0 0,0-1-1 0 0,1 1 0 0 0,-1-1 1 0 0,0 0-1 0 0,1 1 0 0 0,0-2 0 0 0,0 1 1 0 0,0 0-1 0 0,0 0 0 0 0,0-1 1 0 0,1 0-1 0 0,-1 0 0 0 0,1 1 1 0 0,0-1-1 0 0,0-1 0 0 0,1 1 0 0 0,-1-1 64 0 0,28-28-6928 0 0,-15 24 1798 0 0,-2 1-5227 0 0</inkml:trace>
  <inkml:trace contextRef="#ctx0" brushRef="#br0" timeOffset="6805.109">3338 957 112 0 0,'0'0'994'0'0,"0"0"-80"0"0,0 0 77 0 0,0 0 255 0 0,0 0 228 0 0,0 0 81 0 0,0 0-156 0 0,0 0-335 0 0,0 0-349 0 0,0 0-250 0 0,0 0-108 0 0,0 0 26 0 0,0 0 120 0 0,0 5 66 0 0,7 151 2568 0 0,-18 3-3370 0 0,4-137-3041 0 0,-8-7-8616 0 0,11-14 11409 0 0</inkml:trace>
  <inkml:trace contextRef="#ctx0" brushRef="#br0" timeOffset="7126.956">3266 1031 0 0 0,'0'0'196'0'0,"0"0"646"0"0,0 0 386 0 0,0 0 155 0 0,0 0-8 0 0,0 0-178 0 0,0 0-239 0 0,0 0-178 0 0,0 0-73 0 0,0 0-6 0 0,0 0 23 0 0,11-2 2 0 0,99-14 1344 0 0,-45 14-745 0 0,-32 1-3466 0 0,0 0-9706 0 0,-31 1 11623 0 0</inkml:trace>
  <inkml:trace contextRef="#ctx0" brushRef="#br0" timeOffset="7404.687">3281 1230 0 0 0,'0'0'139'0'0,"0"0"517"0"0,0 0 529 0 0,0 0 345 0 0,0 0 94 0 0,0 0-94 0 0,0 0-179 0 0,0 0-165 0 0,0 0-150 0 0,0 0-132 0 0,0 0-133 0 0,0 0-155 0 0,27-6-157 0 0,85-17-148 0 0,-14 0-1213 0 0,-92 21-408 0 0,-4 1-1026 0 0,2 1-3863 0 0,-1 0 3648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37.7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543 7 2425 0 0,'0'0'1409'0'0,"0"0"95"0"0,0 0 146 0 0,0 0 141 0 0,0 0 55 0 0,0 0-67 0 0,0 0-228 0 0,0 0-345 0 0,0 0-312 0 0,0 0-256 0 0,0 0-190 0 0,0 0-139 0 0,0 0-103 0 0,-3-2-73 0 0,3 2-130 0 0,-1-1 0 0 0,1 1 0 0 0,-1 0 0 0 0,1-1 0 0 0,-1 1 0 0 0,1 0 0 0 0,-1 0 0 0 0,1-1 0 0 0,-1 1 0 0 0,1 0 0 0 0,-1 0 0 0 0,0 0 0 0 0,1 0 0 0 0,-1 0 0 0 0,1 0 0 0 0,-1 0 0 0 0,1 0 0 0 0,-1 0 0 0 0,1 0 0 0 0,-1 0 0 0 0,0 0 0 0 0,1 0 0 0 0,-1 0 0 0 0,1 1 0 0 0,-1-1 0 0 0,1 0 0 0 0,-1 0 0 0 0,1 1 0 0 0,-1-1 0 0 0,1 0 0 0 0,-1 1 0 0 0,1-1 0 0 0,0 0 0 0 0,-1 1 0 0 0,1-1 0 0 0,-1 0-1 0 0,1 1 1 0 0,0-1 0 0 0,0 1 0 0 0,-1-1 0 0 0,1 1 0 0 0,0-1 0 0 0,0 1 0 0 0,-1-1 0 0 0,1 1 0 0 0,0-1 0 0 0,0 1 0 0 0,0 0 0 0 0,0-1 0 0 0,0 1 0 0 0,0-1 0 0 0,0 1 0 0 0,0-1 0 0 0,0 1 0 0 0,0-1 0 0 0,0 1 0 0 0,0 0 0 0 0,0-1 0 0 0,0 1 0 0 0,1-1 0 0 0,-1 1 0 0 0,0-1 0 0 0,0 1 0 0 0,1-1 0 0 0,-1 1 0 0 0,0-1 0 0 0,0 1 0 0 0,1-1 0 0 0,-1 0 0 0 0,1 1-3 0 0,-1 8 17 0 0,21 94 283 0 0,-12-39-207 0 0,-2 0 0 0 0,-4 0 1 0 0,-2 31-94 0 0,-3-69-24 0 0,-1-1 0 0 0,-1 0 0 0 0,-1 0 0 0 0,-1-1 0 0 0,-2 1 0 0 0,-1 1 24 0 0,-9 33-306 0 0,14-43 81 0 0,-5 16-388 0 0,7-10-2695 0 0,2-22 2142 0 0,0 0-170 0 0,0 0-234 0 0,0 0-279 0 0,2-2-4526 0 0,3-2 4787 0 0,-3 3 1473 0 0</inkml:trace>
  <inkml:trace contextRef="#ctx0" brushRef="#br0" timeOffset="481.005">50 117 0 0 0,'0'0'320'0'0,"0"0"710"0"0,0 0 493 0 0,0 0 310 0 0,0 0 101 0 0,0 0-151 0 0,0 0-359 0 0,0 0-381 0 0,0 0-287 0 0,0 0-173 0 0,0 0-77 0 0,2-14 1725 0 0,53-10 1278 0 0,40 7-2460 0 0,-65 13-689 0 0,341-36 879 0 0,-188 30-2057 0 0,-104 9-9522 0 0,-79 1 7607 0 0,0 1-1447 0 0,0 1 2360 0 0,0 2 588 0 0</inkml:trace>
  <inkml:trace contextRef="#ctx0" brushRef="#br0" timeOffset="870.06">0 883 4129 0 0,'0'0'1724'0'0,"0"0"-741"0"0,0 0-113 0 0,0 0 166 0 0,0 0 172 0 0,0 0 128 0 0,0 0-50 0 0,0 0-166 0 0,0 0-200 0 0,0 0-233 0 0,0 0-112 0 0,0 0-29 0 0,0 0-41 0 0,28-11-48 0 0,88-34-63 0 0,-87 34-147 0 0,0 2-1 0 0,2 1 1 0 0,-1 1 0 0 0,0 2-1 0 0,1 1 1 0 0,4 1-247 0 0,34-4 209 0 0,266-52-951 0 0,-230 24-3305 0 0,-72 20-471 0 0,-1-2-4250 0 0,-26 14 7378 0 0</inkml:trace>
  <inkml:trace contextRef="#ctx0" brushRef="#br0" timeOffset="1448.075">915 780 0 0 0,'0'0'600'0'0,"0"0"120"0"0,0 0-12 0 0,0 0-55 0 0,0 0-9 0 0,2 31-5 0 0,6 144 358 0 0,-7-109 929 0 0,-1-65-1802 0 0,-1 0-1 0 0,1 0 1 0 0,-1 0 0 0 0,0-1-1 0 0,1 1 1 0 0,-1 0 0 0 0,0 0-1 0 0,1 0 1 0 0,-1-1 0 0 0,0 1 0 0 0,0 0-1 0 0,0-1 1 0 0,0 1 0 0 0,0-1-1 0 0,0 1 1 0 0,0-1 0 0 0,0 1 0 0 0,0-1-1 0 0,0 0 1 0 0,0 1 0 0 0,0-1-1 0 0,0 0 1 0 0,0 0 0 0 0,0 0 0 0 0,0 0-1 0 0,0 0 1 0 0,0 0 0 0 0,0 0-1 0 0,0 0 1 0 0,0 0 0 0 0,0-1 0 0 0,-1 1-1 0 0,1 0 1 0 0,0-1 0 0 0,0 1-1 0 0,0 0 1 0 0,1-1 0 0 0,-1 0 0 0 0,0 1-1 0 0,0-1 1 0 0,0 1 0 0 0,0-1-1 0 0,0 0 1 0 0,1 0 0 0 0,-1 1 0 0 0,0-1-1 0 0,1 0 1 0 0,-1 0 0 0 0,0 0-1 0 0,1 0 1 0 0,-1 0 0 0 0,1 0-1 0 0,0 0 1 0 0,-1 0 0 0 0,1 0-124 0 0,-4-9 211 0 0,0-1 1 0 0,0 1-1 0 0,1-1 1 0 0,1 0-1 0 0,-1 0 1 0 0,2 0-1 0 0,0 0 1 0 0,0 0-1 0 0,1 0 1 0 0,0 0-1 0 0,1 0 1 0 0,0 0-1 0 0,1 0 1 0 0,1 0-1 0 0,-1 0 1 0 0,2 0-1 0 0,-1 1 1 0 0,1 0-1 0 0,1-1 1 0 0,0 2-1 0 0,0-1 1 0 0,6-7-212 0 0,3-4 82 0 0,0 2 1 0 0,1 0 0 0 0,1 1 0 0 0,1 0-1 0 0,0 1 1 0 0,1 1 0 0 0,1 1-1 0 0,1 0 1 0 0,0 2 0 0 0,3-1-83 0 0,-6 3-7 0 0,0 0 0 0 0,1 2 0 0 0,-1 0 1 0 0,2 1-1 0 0,-1 1 0 0 0,1 1 0 0 0,0 1 1 0 0,1 0-1 0 0,-1 1 0 0 0,1 1 0 0 0,0 1 1 0 0,0 1-1 0 0,8 1 7 0 0,-25 2 16 0 0,-1 0 1 0 0,0 0 0 0 0,0 0 0 0 0,0 0-1 0 0,0 0 1 0 0,-1 0 0 0 0,1 0-1 0 0,0 1 1 0 0,-1-1 0 0 0,0 1-1 0 0,1-1 1 0 0,-1 1 0 0 0,0-1-1 0 0,0 1 1 0 0,-1 0 0 0 0,1 0-1 0 0,0-1 1 0 0,-1 1 0 0 0,0 0 0 0 0,0 0-1 0 0,0 0 1 0 0,0 0 0 0 0,0-1-1 0 0,0 1 1 0 0,-1 0 0 0 0,1 0-1 0 0,-1-1 1 0 0,0 1 0 0 0,0 0-1 0 0,0-1 1 0 0,0 1 0 0 0,0 0 0 0 0,-2 1-17 0 0,-4 9 34 0 0,-1 0 0 0 0,-1-1 0 0 0,0 0 0 0 0,-1 0 0 0 0,0-1 1 0 0,0 0-1 0 0,-1-1 0 0 0,-1-1 0 0 0,0 1 0 0 0,0-2 1 0 0,-1 1-1 0 0,1-2 0 0 0,-2 0 0 0 0,1 0 0 0 0,-1-1 0 0 0,0-1 1 0 0,-1-1-1 0 0,1 0 0 0 0,-10 1-34 0 0,-51-6-1772 0 0,37-29-4790 0 0,30 19 1639 0 0,3 3-2103 0 0</inkml:trace>
  <inkml:trace contextRef="#ctx0" brushRef="#br0" timeOffset="3266.815">1421 732 0 0 0,'0'0'1563'0'0,"0"0"71"0"0,0 0-147 0 0,0 0-187 0 0,0 0-177 0 0,0 0-104 0 0,0 0-67 0 0,0 0-32 0 0,0 0-28 0 0,27-15-39 0 0,82-46-37 0 0,-53 16 609 0 0,-15 2-382 0 0,-9 13-868 0 0,-2-1-1 0 0,-1-2 1 0 0,-2 0 0 0 0,-1-2 0 0 0,-2-1-1 0 0,-1-1 1 0 0,12-28-175 0 0,-26 0-713 0 0,-42 62-2695 0 0,-64 86-1161 0 0,83-69 4407 0 0,0 1 0 0 0,1 0-1 0 0,1 1 1 0 0,0 1-1 0 0,1 0 1 0 0,1 0 0 0 0,0 1-1 0 0,-4 14 163 0 0,12-28 60 0 0,1 0-1 0 0,0 0 0 0 0,0 0 1 0 0,0 0-1 0 0,0 1 0 0 0,0-1 1 0 0,1 0-1 0 0,0 0 0 0 0,0 0 0 0 0,0 1 1 0 0,0-1-1 0 0,1 0 0 0 0,-1 0 1 0 0,1 0-1 0 0,0 1 0 0 0,0-1 1 0 0,1 0-1 0 0,-1 0 0 0 0,1-1 1 0 0,0 1-1 0 0,0 0 0 0 0,1 0 1 0 0,-1-1-1 0 0,0 0 0 0 0,1 1 0 0 0,0-1 1 0 0,0 0-1 0 0,0 0 0 0 0,0-1 1 0 0,1 1-1 0 0,-1 0-59 0 0,6 2 317 0 0,-1 0 1 0 0,1 0-1 0 0,0-1 1 0 0,0 0-1 0 0,0-1 1 0 0,1 0-1 0 0,-1 0 0 0 0,1-1 1 0 0,0-1-1 0 0,0 1 1 0 0,-1-1-1 0 0,10-1-317 0 0,12-4 480 0 0,0-1 0 0 0,0-1 1 0 0,-1-2-1 0 0,0-1 0 0 0,0-1 0 0 0,-1-2 0 0 0,-1-1 0 0 0,0-1 0 0 0,6-5-480 0 0,5 1 217 0 0,-1-2 0 0 0,0-1-1 0 0,-2-2 1 0 0,-1-2 0 0 0,-1-1-1 0 0,-1-2 1 0 0,-1-1 0 0 0,22-28-217 0 0,-48 50 20 0 0,-1-2 0 0 0,0 1 0 0 0,0 0-1 0 0,-1-1 1 0 0,0 0 0 0 0,-1 0 0 0 0,0 0 0 0 0,0-1 0 0 0,-1 1 0 0 0,0-1 0 0 0,-1 1 0 0 0,0-1 0 0 0,-1-5-20 0 0,-1 13-34 0 0,0 1 0 0 0,-1-1 1 0 0,1 1-1 0 0,-1-1 0 0 0,0 1 1 0 0,0 0-1 0 0,1-1 0 0 0,-1 1 1 0 0,0 0-1 0 0,0 0 0 0 0,0 0 1 0 0,0 0-1 0 0,0 1 1 0 0,0-1-1 0 0,0 0 0 0 0,0 1 1 0 0,-1 0-1 0 0,1-1 0 0 0,0 1 1 0 0,0 0-1 0 0,0 0 0 0 0,0 0 1 0 0,-1 0-1 0 0,1 1 0 0 0,0-1 1 0 0,0 1-1 0 0,0-1 0 0 0,0 1 1 0 0,0 0-1 0 0,0 0 0 0 0,0-1 1 0 0,0 2-1 0 0,0-1 1 0 0,0 0-1 0 0,0 0 0 0 0,1 0 1 0 0,-1 1-1 0 0,0-1 0 0 0,0 2 34 0 0,-9 5-61 0 0,1 1 0 0 0,0 0-1 0 0,1 0 1 0 0,0 1 0 0 0,0 0-1 0 0,1 0 1 0 0,0 1 0 0 0,1 0-1 0 0,0 1 1 0 0,1 0-1 0 0,0 0 1 0 0,1 0 0 0 0,1 0-1 0 0,0 1 1 0 0,0 0 0 0 0,1 0-1 0 0,1 0 1 0 0,0 0 0 0 0,1 0-1 0 0,0 1 1 0 0,1-1 0 0 0,1 0-1 0 0,0 4 62 0 0,1-12 42 0 0,-1 0 0 0 0,1 1 0 0 0,1-1 0 0 0,-1 0 0 0 0,1 0 0 0 0,0 0 0 0 0,0-1 0 0 0,0 1 0 0 0,0-1 0 0 0,1 1 0 0 0,0-1 0 0 0,0-1 0 0 0,0 1 0 0 0,1 0 0 0 0,-1-1 0 0 0,1 0 0 0 0,-1 0 0 0 0,1 0 0 0 0,0-1 1 0 0,0 1-1 0 0,1-1 0 0 0,-1 0 0 0 0,0-1 0 0 0,3 1-42 0 0,8 2 168 0 0,0-1 0 0 0,1-1 0 0 0,-1 0 0 0 0,1-1 0 0 0,-1-1 0 0 0,1 0 0 0 0,12-3-168 0 0,-4-2 190 0 0,1-2 0 0 0,-1-1 0 0 0,-1 0 1 0 0,0-2-1 0 0,0-1 0 0 0,12-8-190 0 0,-26 14 50 0 0,23-13 51 0 0,0-2 1 0 0,-2 0-1 0 0,-1-2 1 0 0,0-2 0 0 0,-2 0-1 0 0,17-20-101 0 0,-32 32-44 0 0,-1 0-1 0 0,-1-1 0 0 0,-1 0 1 0 0,0 0-1 0 0,0-1 0 0 0,-1-1 1 0 0,-1 1-1 0 0,0-1 1 0 0,-2-1-1 0 0,1 1 0 0 0,-2-1 1 0 0,0-1-1 0 0,1-7 45 0 0,-6 22-33 0 0,1 1 1 0 0,-1-1-1 0 0,0 0 0 0 0,0 0 0 0 0,0 0 0 0 0,0 1 1 0 0,0-1-1 0 0,0 0 0 0 0,-1 0 0 0 0,1 0 1 0 0,0 1-1 0 0,-1-1 0 0 0,0 0 0 0 0,1 1 1 0 0,-1-1-1 0 0,0 0 0 0 0,0 1 0 0 0,0-1 1 0 0,0 1-1 0 0,0-1 0 0 0,0 1 0 0 0,0 0 0 0 0,0-1 1 0 0,-1 1-1 0 0,1 0 0 0 0,-1 0 0 0 0,1 0 1 0 0,-1 0-1 0 0,1 0 0 0 0,-1 0 0 0 0,1 0 1 0 0,-1 0-1 0 0,0 1 0 0 0,1-1 0 0 0,-1 1 1 0 0,0-1-1 0 0,0 1 0 0 0,0 0 0 0 0,1 0 0 0 0,-1 0 1 0 0,0 0-1 0 0,0 0 0 0 0,0 0 0 0 0,1 0 1 0 0,-2 0 32 0 0,-82 25-1040 0 0,72-17 1069 0 0,1 1-1 0 0,0-1 1 0 0,0 2-1 0 0,1 0 1 0 0,0 0-1 0 0,1 1 0 0 0,0 0 1 0 0,1 1-1 0 0,0 0 1 0 0,1 1-1 0 0,0-1 1 0 0,1 2-1 0 0,0-1 1 0 0,1 1-1 0 0,1 0 1 0 0,0 0-1 0 0,1 0 1 0 0,1 1-1 0 0,0-1 1 0 0,1 1-1 0 0,0 0 1 0 0,1 0-1 0 0,1 14-28 0 0,4-16 100 0 0,1 0-1 0 0,0-1 1 0 0,0 1-1 0 0,1-1 1 0 0,1 0-1 0 0,0-1 1 0 0,1 0-1 0 0,0 0 1 0 0,0 0-1 0 0,1-1 1 0 0,1 0-1 0 0,0-1 1 0 0,0 0-1 0 0,1-1 1 0 0,0 0 0 0 0,0-1-1 0 0,1 0 1 0 0,0 0-1 0 0,0-1 1 0 0,0-1-1 0 0,1 0 1 0 0,10 2-100 0 0,-13-3-120 0 0,1 0-1 0 0,0-1 1 0 0,0 0 0 0 0,0-1 0 0 0,0 0 0 0 0,0-1 0 0 0,1 0 0 0 0,-1-1-1 0 0,0 0 1 0 0,1 0 0 0 0,6-2 120 0 0,0-9-2643 0 0,-8 1-2868 0 0,-4 2-1799 0 0</inkml:trace>
  <inkml:trace contextRef="#ctx0" brushRef="#br0" timeOffset="3598.702">3332 478 11194 0 0,'0'0'785'0'0,"0"0"-317"0"0,0 0 105 0 0,0 0 257 0 0,0 0 132 0 0,0 0-51 0 0,0 0-234 0 0,0 0-217 0 0,0 0-150 0 0,0 0-98 0 0,0 0-49 0 0,0 0-48 0 0,-4 31-11 0 0,-14 95-6 0 0,-8-26 92 0 0,-5-4-1518 0 0,31-93 2284 0 0,0-3-8043 0 0,0 1-2238 0 0,0-1 8057 0 0</inkml:trace>
  <inkml:trace contextRef="#ctx0" brushRef="#br0" timeOffset="3901.904">3043 452 0 0 0,'0'0'991'0'0,"0"0"-79"0"0,0 0 260 0 0,0 0 389 0 0,0 0 199 0 0,0 0-46 0 0,0 0-147 0 0,0 0-138 0 0,0 0-143 0 0,31 3-163 0 0,98 10-202 0 0,44-19 808 0 0,-137 0-1611 0 0,64-17-1026 0 0,-98 22 420 0 0,-4-1-9921 0 0,-1 2 5931 0 0</inkml:trace>
  <inkml:trace contextRef="#ctx0" brushRef="#br0" timeOffset="4207.041">2992 846 3313 0 0,'0'0'1624'0'0,"0"0"-618"0"0,0 0-153 0 0,0 0 202 0 0,0 0 207 0 0,0 0 23 0 0,0 0-71 0 0,0 0-129 0 0,0 0-142 0 0,0 0-119 0 0,0 0-109 0 0,0 0-92 0 0,0 0-63 0 0,18 11-57 0 0,58 30-58 0 0,-72-39-394 0 0,0 0-1 0 0,-1 0 0 0 0,1-1 0 0 0,0 1 0 0 0,0-1 0 0 0,0 0 0 0 0,0 0 1 0 0,0-1-1 0 0,0 1 0 0 0,1-1 0 0 0,-1 0 0 0 0,0 0 0 0 0,0 0 1 0 0,0 0-1 0 0,0-1 0 0 0,0 0 0 0 0,0 0 0 0 0,4-1-50 0 0,7-2 150 0 0,150-40 99 0 0,-98 24-2710 0 0,-39 8-1445 0 0,-8 3-4317 0 0,-12 5 4201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4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5 379 0 0 0,'0'0'452'0'0,"0"0"807"0"0,0 0 276 0 0,0 0-36 0 0,0 0-115 0 0,0 0-210 0 0,0 0-210 0 0,0 0-181 0 0,0 0-136 0 0,0 0-70 0 0,0 0-47 0 0,-5-11 1143 0 0,164-5 3032 0 0,328-34-2128 0 0,73 3-1872 0 0,-509 46-683 0 0,-49 1 10 0 0,-2 0 52 0 0,0 0 76 0 0,0 0 82 0 0,0 0 83 0 0,0 0 27 0 0,-23 0 619 0 0,-15 0-635 0 0,22-12 724 0 0,-106-59-717 0 0,-10-13-1283 0 0,92 50-2310 0 0,3-4-4332 0 0,23 23-3893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21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4638 1274 0 0 0,'0'0'573'0'0,"0"0"720"0"0,0 0 130 0 0,0 0-108 0 0,0 0-68 0 0,0 0-107 0 0,31-2-92 0 0,97-6-150 0 0,91-10 1894 0 0,-67-5-2939 0 0,-105 19-1349 0 0,-28 4-7580 0 0,-19 0 8066 0 0</inkml:trace>
  <inkml:trace contextRef="#ctx0" brushRef="#br0" timeOffset="353.237">4662 1466 0 0 0,'0'0'1155'0'0,"0"0"697"0"0,0 0 78 0 0,0 0-187 0 0,0 0-229 0 0,0 0-207 0 0,32-8-223 0 0,102-21-237 0 0,4 16 929 0 0,-98 15-1610 0 0,89-3-1928 0 0,-88-13-5282 0 0,-34 10 2476 0 0</inkml:trace>
  <inkml:trace contextRef="#ctx0" brushRef="#br0" timeOffset="50220.416">3298 1370 0 0 0,'0'0'1458'0'0,"0"0"141"0"0,0 0-95 0 0,0 0-210 0 0,0 0-168 0 0,0 0-113 0 0,-2-7 5320 0 0,-104 110-6160 0 0,102-97-186 0 0,-2 2-1 0 0,0 0 0 0 0,0 1 0 0 0,1 0 0 0 0,0 0 0 0 0,0 0 0 0 0,1 1 0 0 0,0-1 0 0 0,1 1 0 0 0,0 0 1 0 0,1 0-1 0 0,0 0 0 0 0,0 0 0 0 0,1 6 14 0 0,1-13-14 0 0,0 0 0 0 0,0 0 1 0 0,0 0-1 0 0,0 0 0 0 0,1 1 1 0 0,-1-1-1 0 0,1 0 0 0 0,0 0 0 0 0,0 0 1 0 0,0 0-1 0 0,1 0 0 0 0,-1-1 1 0 0,1 1-1 0 0,-1 0 0 0 0,1-1 0 0 0,0 1 1 0 0,0-1-1 0 0,0 1 0 0 0,0-1 1 0 0,1 0-1 0 0,-1 0 0 0 0,0 0 1 0 0,1 0-1 0 0,0 0 0 0 0,-1 0 0 0 0,1-1 1 0 0,0 0-1 0 0,0 1 0 0 0,0-1 14 0 0,9 3 72 0 0,1 0 0 0 0,0 0 0 0 0,0-2-1 0 0,0 1 1 0 0,0-2 0 0 0,0 1 0 0 0,0-2-1 0 0,0 0 1 0 0,0 0 0 0 0,0-2 0 0 0,1 1-1 0 0,-1-2 1 0 0,-1 0 0 0 0,1 0 0 0 0,0-1-1 0 0,-1 0 1 0 0,0-2 0 0 0,0 1 0 0 0,0-1-1 0 0,3-3-71 0 0,1-1 244 0 0,-1-2-1 0 0,1 0 0 0 0,-2 0 1 0 0,0-1-1 0 0,0-1 1 0 0,-1-1-1 0 0,-1 1 0 0 0,-1-2 1 0 0,0 0-1 0 0,8-16-243 0 0,5-3 162 0 0,-2-1 0 0 0,-2-2 1 0 0,-1 0-1 0 0,-2-1 0 0 0,-2 0 0 0 0,-2-2 0 0 0,-1 0 0 0 0,-2 0 1 0 0,-2-1-1 0 0,3-39-162 0 0,-9 68-56 0 0,-1-1 0 0 0,0 0 0 0 0,-1 0 0 0 0,0 1 0 0 0,-2-1 0 0 0,1 0 1 0 0,-1 1-1 0 0,-1-1 0 0 0,-1 1 0 0 0,0 0 0 0 0,0 0 0 0 0,-1 0 0 0 0,-1 1 0 0 0,0 0 0 0 0,-1 0 0 0 0,0 0 1 0 0,-1 1-1 0 0,0 0 0 0 0,-1 0 0 0 0,0 1 0 0 0,-1 0 0 0 0,0 1 0 0 0,-8-7 56 0 0,13 14-35 0 0,0 0 0 0 0,0 0 0 0 0,0 1 0 0 0,-1-1-1 0 0,1 1 1 0 0,0 0 0 0 0,-1 0 0 0 0,1 1 0 0 0,0 0 0 0 0,-1 0 0 0 0,1 0-1 0 0,-1 0 1 0 0,1 1 0 0 0,0 0 0 0 0,-1 0 0 0 0,1 0 0 0 0,0 1 0 0 0,0 0-1 0 0,0 0 1 0 0,0 0 0 0 0,0 1 0 0 0,0-1 0 0 0,1 1 0 0 0,-1 0 0 0 0,1 1-1 0 0,0-1 1 0 0,0 1 0 0 0,0 0 0 0 0,0 0 0 0 0,1 0 0 0 0,-2 2 35 0 0,-5 4 5 0 0,1 1 0 0 0,0 0 0 0 0,0 1 0 0 0,1-1 0 0 0,0 1 1 0 0,1 1-1 0 0,1 0 0 0 0,0 0 0 0 0,1 0 0 0 0,0 0 0 0 0,1 1 1 0 0,1 0-1 0 0,0 0 0 0 0,0 0 0 0 0,2 0 0 0 0,-1 2-5 0 0,23 117 320 0 0,0-77-179 0 0,3-1-1 0 0,2-1 0 0 0,2-1 0 0 0,3-1 1 0 0,2-2-1 0 0,22 25-140 0 0,47 69 101 0 0,-99-138 235 0 0,-2-5-8417 0 0,-1-11 640 0 0,0 6 4258 0 0</inkml:trace>
  <inkml:trace contextRef="#ctx0" brushRef="#br0" timeOffset="50606.117">4093 865 4601 0 0,'0'0'2027'0'0,"0"0"-820"0"0,0 0-456 0 0,0 0-100 0 0,0 0 127 0 0,0 0 196 0 0,0 0 100 0 0,0 0-61 0 0,0 0-173 0 0,0 0-209 0 0,0 0-145 0 0,0 0-78 0 0,-8 27-58 0 0,-24 82-30 0 0,14-8 405 0 0,-28 171-288 0 0,37-226-459 0 0,2-16 12 0 0,0 0 1 0 0,3 1 0 0 0,0-1-1 0 0,2 1 1 0 0,1 0-1 0 0,3 22 10 0 0,-1-50 40 0 0,1-1-1 0 0,-1 0 0 0 0,1 0 0 0 0,-1 0 1 0 0,1 0-1 0 0,0 0 0 0 0,0 0 0 0 0,-1 0 1 0 0,1-1-1 0 0,1 1 0 0 0,-1-1 0 0 0,0 1 1 0 0,0-1-1 0 0,0 0 0 0 0,1 0 0 0 0,-1 0 1 0 0,1 0-1 0 0,-1 0 0 0 0,1-1 0 0 0,-1 1 1 0 0,1-1-1 0 0,-1 1 0 0 0,1-1 1 0 0,-1 0-1 0 0,1 0 0 0 0,0 0 0 0 0,-1 0 1 0 0,1-1-1 0 0,-1 1 0 0 0,1-1 0 0 0,-1 0 1 0 0,1 1-1 0 0,-1-1 0 0 0,1 0 0 0 0,-1 0 1 0 0,0-1-1 0 0,0 1 0 0 0,1 0 0 0 0,0-2-39 0 0,5-2-132 0 0,93-68 1313 0 0,-99 70-1502 0 0,1 0 1 0 0,-1 0-1 0 0,1 0 0 0 0,-1 0 0 0 0,0 0 0 0 0,0-1 1 0 0,0 1-1 0 0,-1 0 0 0 0,1-1 0 0 0,-1 0 1 0 0,0 1-1 0 0,0-1 0 0 0,0 0 0 0 0,0 0 1 0 0,-1 0-1 0 0,1 1 0 0 0,-1-1 0 0 0,0-4 321 0 0,-11-13-12309 0 0,7 16 10618 0 0</inkml:trace>
  <inkml:trace contextRef="#ctx0" brushRef="#br0" timeOffset="50798.814">3749 1333 4561 0 0,'0'0'1592'0'0,"0"0"-567"0"0,0 0 71 0 0,0 0 96 0 0,0 0-32 0 0,0 0-88 0 0,217-33-119 0 0,-175 26-161 0 0,-3-1-184 0 0,5-3-272 0 0,-5 4-256 0 0,3-1-376 0 0,-5 1-600 0 0,0 0-1169 0 0,-12-1-1999 0 0,-8 8-3082 0 0</inkml:trace>
  <inkml:trace contextRef="#ctx0" brushRef="#br0" timeOffset="56108.408">308 508 0 0 0,'0'0'711'0'0,"0"0"393"0"0,0 0-136 0 0,0 0-272 0 0,0 0-155 0 0,0 0-45 0 0,0 0 12 0 0,5-4 2312 0 0,-5 5-2306 0 0,0-1-27 0 0,0 0-29 0 0,0 0-11 0 0,0 0 24 0 0,0 0 57 0 0,-8 5 8017 0 0,-24-16-7701 0 0,11 3-448 0 0,-132-4 85 0 0,146 15-480 0 0,1 0-1 0 0,0 0 1 0 0,0 1 0 0 0,1 0-1 0 0,-1 0 1 0 0,1 0 0 0 0,0 0-1 0 0,0 1 1 0 0,0 0-1 0 0,0 0 1 0 0,1 0 0 0 0,0 1-1 0 0,0-1 1 0 0,0 1 0 0 0,1 0-1 0 0,0 0 1 0 0,0 0 0 0 0,1 1-1 0 0,0-1 1 0 0,0 1-1 0 0,0-1 1 0 0,0 1 0 0 0,1 0-1 0 0,1 0 1 0 0,-1-1 0 0 0,1 1-1 0 0,0 0 1 0 0,0 0-1 0 0,1 0 1 0 0,0-1 0 0 0,0 1-1 0 0,1 0 1 0 0,0-1 0 0 0,0 1-1 0 0,0-1 1 0 0,1 0-1 0 0,0 1 1 0 0,1 0-1 0 0,84 136 316 0 0,-25-56-222 0 0,59 100 307 0 0,-93-112-293 0 0,-3 2 0 0 0,-4 1 1 0 0,-3 0-1 0 0,-3 1 0 0 0,-4 1 0 0 0,-3 0 0 0 0,-4 1 1 0 0,-5 78-109 0 0,0-143 16 0 0,2 44 97 0 0,-3 0 0 0 0,-3 0-1 0 0,-2 0 1 0 0,-3-1 0 0 0,-8 23-113 0 0,14-72 14 0 0,-7 30 75 0 0,-1-2 0 0 0,-2 1 0 0 0,-2-2 0 0 0,-1 0 0 0 0,-2-1 0 0 0,-8 11-89 0 0,23-43 17 0 0,1 0 1 0 0,0 0-1 0 0,-1-1 1 0 0,0 1-1 0 0,1-1 1 0 0,-2 1-1 0 0,1-1 1 0 0,0 0-1 0 0,-1 0 1 0 0,1-1-1 0 0,-1 1 1 0 0,0-1-1 0 0,1 1 1 0 0,-1-1-1 0 0,-1-1 1 0 0,1 1-1 0 0,0 0 1 0 0,0-1-1 0 0,-1 0 1 0 0,1 0-1 0 0,0 0 1 0 0,-1 0-1 0 0,1-1 1 0 0,-1 0-1 0 0,1 0 1 0 0,-1 0-1 0 0,1-1 1 0 0,-1 1-1 0 0,1-1 1 0 0,0 0-1 0 0,-1 0 1 0 0,1 0-1 0 0,0-1 1 0 0,0 0-1 0 0,-1 0 1 0 0,1 0-1 0 0,1 0 1 0 0,-1 0-1 0 0,0-1 1 0 0,-1-1-18 0 0,-7-9-216 0 0,1-2 0 0 0,1 1 0 0 0,0-1 1 0 0,1 0-1 0 0,0-1 0 0 0,1 0 0 0 0,1-1 0 0 0,1 0 0 0 0,0 0 1 0 0,0-4 215 0 0,-3-21-4095 0 0,4 0-3475 0 0,5 30-2479 0 0</inkml:trace>
  <inkml:trace contextRef="#ctx0" brushRef="#br0" timeOffset="56750.6">709 2397 1536 0 0,'0'0'1231'0'0,"0"0"-708"0"0,0 0-142 0 0,0 0 164 0 0,0 0 203 0 0,0 0 97 0 0,0 0-77 0 0,0 0-183 0 0,-13 36-227 0 0,-41 112-183 0 0,-9 36 157 0 0,60-178-287 0 0,0 3 202 0 0,-1 0 1 0 0,2 0 0 0 0,-1 0 0 0 0,1 1 0 0 0,0-1 0 0 0,1 1 0 0 0,0-1 0 0 0,1 1-1 0 0,0 0 1 0 0,1 8-248 0 0,2-15 188 0 0,0-1-1 0 0,0 1 1 0 0,0-1-1 0 0,0 0 1 0 0,0 0-1 0 0,1 0 1 0 0,-1 0-1 0 0,1-1 1 0 0,0 1-1 0 0,-1-1 0 0 0,1 0 1 0 0,0 0-1 0 0,0-1 1 0 0,-1 1-1 0 0,1-1 1 0 0,0 1-1 0 0,0-1 1 0 0,0 0-1 0 0,0-1 1 0 0,0 1-1 0 0,0-1 1 0 0,-1 0-1 0 0,1 1 1 0 0,0-2-1 0 0,0 1 1 0 0,1-1-188 0 0,95-38 1560 0 0,-55 22-1315 0 0,-49 3-4968 0 0,-11 8-5777 0 0,10 7 8493 0 0</inkml:trace>
  <inkml:trace contextRef="#ctx0" brushRef="#br0" timeOffset="57005.32">372 2651 464 0 0,'0'0'1304'0'0,"0"0"-311"0"0,0 0 254 0 0,0 0 356 0 0,0 0 174 0 0,0 0-75 0 0,0 0-147 0 0,0 0-169 0 0,0 0-176 0 0,0 0-201 0 0,35-4-238 0 0,110-11-235 0 0,1-17-90 0 0,-90 17-1251 0 0,24-4-6169 0 0,-52 13-506 0 0,-19 5 6736 0 0</inkml:trace>
  <inkml:trace contextRef="#ctx0" brushRef="#br0" timeOffset="57492.385">982 2728 0 0 0,'0'0'839'0'0,"0"0"789"0"0,0 0 319 0 0,0 0 88 0 0,0 0-116 0 0,0 0-234 0 0,0 0-276 0 0,0 0-280 0 0,0 0-180 0 0,0 0-110 0 0,0 0-124 0 0,0 0-95 0 0,0 0-103 0 0,1 16-110 0 0,3 119 581 0 0,-4-31-2533 0 0,-3-101-350 0 0,1-3-1560 0 0,2 0-4171 0 0,0 0 4521 0 0</inkml:trace>
  <inkml:trace contextRef="#ctx0" brushRef="#br0" timeOffset="57802.584">775 2736 0 0 0,'0'0'908'0'0,"0"0"999"0"0,0 0 180 0 0,0 0-197 0 0,0 0-264 0 0,0 0-199 0 0,0 0-138 0 0,0 0-110 0 0,0 0-80 0 0,0 0-117 0 0,26-5-121 0 0,121-26 382 0 0,0 15-264 0 0,-118 29-3199 0 0,-20 4-8104 0 0,-9-14 5391 0 0</inkml:trace>
  <inkml:trace contextRef="#ctx0" brushRef="#br0" timeOffset="58058.426">833 3038 3057 0 0,'0'0'1720'0'0,"0"0"-40"0"0,0 0 217 0 0,0 0 47 0 0,0 0-223 0 0,0 0-497 0 0,0 0-424 0 0,0 0-384 0 0,206-41-280 0 0,-180 38-192 0 0,-4-5-240 0 0,2 5-584 0 0,-2-1-1113 0 0,-8-4-1967 0 0,-3 8-3450 0 0</inkml:trace>
  <inkml:trace contextRef="#ctx0" brushRef="#br0" timeOffset="59090.442">604 0 3457 0 0,'0'0'1587'0'0,"0"0"-767"0"0,0 0-331 0 0,0 0 73 0 0,0 0 249 0 0,0 0 210 0 0,0 0 93 0 0,0 0-70 0 0,0 0-181 0 0,0 0-204 0 0,0 0-179 0 0,0 0-104 0 0,0 0-45 0 0,-5 8 9 0 0,-27 73 1251 0 0,-15 183-883 0 0,46-259-677 0 0,1-1 0 0 0,-1 0 0 0 0,1 1 0 0 0,0 0 1 0 0,0-1-1 0 0,0 1 0 0 0,0-1 0 0 0,1 1 0 0 0,0-1 1 0 0,0 0-1 0 0,0 1 0 0 0,1-1 0 0 0,-1 0 0 0 0,1 1 0 0 0,0-1 1 0 0,0 0-1 0 0,0 0 0 0 0,1-1 0 0 0,0 1 0 0 0,-1 0 0 0 0,1-1 1 0 0,0 0-1 0 0,1 0 0 0 0,-1 0 0 0 0,1 0 0 0 0,-1 0 0 0 0,1 0 1 0 0,0-1-1 0 0,0 0 0 0 0,0 0 0 0 0,0 0 0 0 0,2 1-31 0 0,-3-3-32 0 0,-1 1 0 0 0,1 0 0 0 0,-1-1-1 0 0,1 1 1 0 0,-1-1 0 0 0,1 0-1 0 0,-1 0 1 0 0,1 0 0 0 0,-1 0 0 0 0,1 0-1 0 0,0 0 1 0 0,-1-1 0 0 0,1 1-1 0 0,-1-1 1 0 0,0 0 0 0 0,1 0 0 0 0,-1 0-1 0 0,1 0 1 0 0,-1 0 0 0 0,0 0 0 0 0,0-1-1 0 0,0 1 1 0 0,0-1 0 0 0,0 0-1 0 0,0 1 1 0 0,0-1 0 0 0,0 0 0 0 0,-1 0-1 0 0,1 0 1 0 0,0-1 32 0 0,16-50-9267 0 0,-18 39 3194 0 0,2 9 5131 0 0</inkml:trace>
  <inkml:trace contextRef="#ctx0" brushRef="#br0" timeOffset="59358.776">336 321 3777 0 0,'0'0'1216'0'0,"0"0"-52"0"0,0 0 209 0 0,0 0 275 0 0,0 0 44 0 0,0 0-198 0 0,0 0-195 0 0,0 0-176 0 0,0 0-186 0 0,0 0-151 0 0,0 0-141 0 0,0 0-139 0 0,35-11-106 0 0,113-36-93 0 0,-27-9 126 0 0,-25 16-2240 0 0,-75 32-2661 0 0,-1 1-3780 0 0,-14 6 3971 0 0</inkml:trace>
  <inkml:trace contextRef="#ctx0" brushRef="#br0" timeOffset="59721.224">825 276 4985 0 0,'0'0'1444'0'0,"0"0"-302"0"0,0 0-44 0 0,0 0 104 0 0,0 0-9 0 0,0 0-140 0 0,0 0-177 0 0,0 0-183 0 0,0 0-132 0 0,0 0-84 0 0,0 0-84 0 0,0 0-84 0 0,0 0-61 0 0,0 18-45 0 0,2 108 249 0 0,-10-41 136 0 0,-1-1-2791 0 0,20-95-7083 0 0,-9 5 5829 0 0,0 1 1486 0 0</inkml:trace>
  <inkml:trace contextRef="#ctx0" brushRef="#br0" timeOffset="60004.44">809 335 1424 0 0,'0'0'1697'0'0,"0"0"-230"0"0,0 0 112 0 0,0 0 322 0 0,0 0 105 0 0,0 0-188 0 0,0 0-280 0 0,0 0-297 0 0,0 0-226 0 0,0 0-176 0 0,0 0-136 0 0,0 0-103 0 0,0 0-96 0 0,25-9-101 0 0,78-28-119 0 0,-6 7-587 0 0,-89 29-1821 0 0,-11 12-11103 0 0,1-7 9862 0 0</inkml:trace>
  <inkml:trace contextRef="#ctx0" brushRef="#br0" timeOffset="60253.394">796 468 1832 0 0,'0'0'1629'0'0,"0"0"-217"0"0,0 0 66 0 0,0 0 122 0 0,0 0-74 0 0,0 0-167 0 0,0 0-183 0 0,0 0-180 0 0,0 0-170 0 0,0 0-181 0 0,0 0-141 0 0,0 0-154 0 0,27-2-140 0 0,84-7-122 0 0,-10-18-1209 0 0,-69 15-1742 0 0,-10 3-4338 0 0,-13 5 2755 0 0</inkml:trace>
  <inkml:trace contextRef="#ctx0" brushRef="#br0" timeOffset="71734.447">1525 1002 0 0 0,'0'0'661'0'0,"0"0"498"0"0,0 0 384 0 0,0 0 190 0 0,0 0-50 0 0,0 0-263 0 0,0 0-369 0 0,0 0-324 0 0,0 0-204 0 0,-2-2-83 0 0,1 2-332 0 0,1 0 0 0 0,-1 0 0 0 0,1 0 0 0 0,-1 0 0 0 0,1 0 0 0 0,-1 0 1 0 0,1 0-1 0 0,-1 0 0 0 0,1 0 0 0 0,-1 0 0 0 0,1 0 0 0 0,-1 0 0 0 0,1 0 0 0 0,-1 0 1 0 0,1 0-1 0 0,-1 1 0 0 0,1-1 0 0 0,-1 0 0 0 0,1 0 0 0 0,-1 1 0 0 0,1-1 0 0 0,0 0 1 0 0,-1 0-1 0 0,1 1 0 0 0,-1-1 0 0 0,1 1 0 0 0,0-1 0 0 0,-1 0 0 0 0,1 1 0 0 0,0-1 1 0 0,0 1-1 0 0,-1-1 0 0 0,1 0 0 0 0,0 1 0 0 0,0-1 0 0 0,0 1 0 0 0,-1-1 0 0 0,1 1 1 0 0,0-1-1 0 0,0 1 0 0 0,0-1 0 0 0,0 1 0 0 0,0-1 0 0 0,0 1 0 0 0,0-1 0 0 0,0 1 1 0 0,0-1-1 0 0,0 1 0 0 0,0-1 0 0 0,1 1 0 0 0,-1-1 0 0 0,0 1 0 0 0,0-1 1 0 0,0 1-1 0 0,1-1 0 0 0,-1 1 0 0 0,0-1 0 0 0,0 0-108 0 0,-1 14-393 0 0,-71 253 1303 0 0,-8-55-1009 0 0,-64 110 99 0 0,105-227 4 0 0,76-138-219 0 0,21-61 557 0 0,-5-2 1 0 0,-4-2-1 0 0,-6-2 0 0 0,14-58-342 0 0,-45 131 101 0 0,1 1 0 0 0,2 1 0 0 0,2 0 0 0 0,1 2 0 0 0,2-1-101 0 0,2 8 388 0 0,15 67 56 0 0,-26-25-371 0 0,-2 1-1 0 0,0 0 1 0 0,-1 0-1 0 0,-1 1 1 0 0,-1 0-1 0 0,0 0 1 0 0,-1 1-1 0 0,-1-1 0 0 0,-1 1 1 0 0,1 9-73 0 0,8 36 85 0 0,32 296 52 0 0,-21-284-146 0 0,-21-75 27 0 0,0-1-1 0 0,1 0 1 0 0,-1 0 0 0 0,1 0 0 0 0,-1-1-1 0 0,0 1 1 0 0,1 0 0 0 0,-1-1 0 0 0,0 0-1 0 0,0 1 1 0 0,0-1 0 0 0,1 0 0 0 0,-1 0-1 0 0,0 0 1 0 0,0-1 0 0 0,0 1 0 0 0,0 0 0 0 0,0-1-1 0 0,-1 1 1 0 0,1-1 0 0 0,0 0 0 0 0,-1 1-1 0 0,1-1 1 0 0,-1 0 0 0 0,0 0 0 0 0,1 0-1 0 0,-1 0 1 0 0,0-1-18 0 0,0 2 18 0 0,41-57 369 0 0,-3-1 0 0 0,-2-2 0 0 0,27-64-387 0 0,-34 68 91 0 0,174-370 206 0 0,-200 415-299 0 0,1-2 158 0 0,-3 26-302 0 0,26 177 260 0 0,-10-74-1 0 0,-3 132 24 0 0,-13 47-73 0 0,1-281-4286 0 0,-1-22-4376 0 0,-2 2-2144 0 0</inkml:trace>
  <inkml:trace contextRef="#ctx0" brushRef="#br0" timeOffset="72528.399">2511 1893 0 0 0,'0'0'576'0'0,"0"0"426"0"0,0 0 269 0 0,0 0 72 0 0,0 0-15 0 0,0 0-81 0 0,0 0-60 0 0,0 0-22 0 0,0 0-58 0 0,3 9-99 0 0,31 162 2759 0 0,-30-13-4005 0 0,-1-145-1243 0 0,0-12-2330 0 0,2 0-4213 0 0,-5-1 6577 0 0</inkml:trace>
  <inkml:trace contextRef="#ctx0" brushRef="#br0" timeOffset="72863.111">2486 1826 0 0 0,'0'0'512'0'0,"0"0"1111"0"0,0 0 330 0 0,0 0-162 0 0,0 0-279 0 0,0 0-265 0 0,0 0-260 0 0,0 0-242 0 0,33-12-195 0 0,105-38-154 0 0,-35 25 271 0 0,-101 24-651 0 0,1 0 0 0 0,-1 1 0 0 0,1-1 0 0 0,-1 1 0 0 0,1-1 0 0 0,0 1 0 0 0,-1 0 0 0 0,1 0 0 0 0,0 1 0 0 0,-1-1 0 0 0,1 0 0 0 0,-1 1 0 0 0,1-1 0 0 0,-1 1 0 0 0,1 0 0 0 0,-1 0 0 0 0,1 0 0 0 0,-1 0 0 0 0,0 1 0 0 0,1-1 0 0 0,-1 0 0 0 0,0 1 0 0 0,0 0 0 0 0,0-1 0 0 0,0 1 0 0 0,-1 0 0 0 0,1 0 0 0 0,0 0 1 0 0,-1 0-1 0 0,1 1 0 0 0,-1-1 0 0 0,0 0 0 0 0,0 1 0 0 0,1-1 0 0 0,-2 0 0 0 0,1 1 0 0 0,0-1 0 0 0,0 1 0 0 0,-1 0 0 0 0,0-1 0 0 0,1 1 0 0 0,-1-1 0 0 0,0 1 0 0 0,0 0 0 0 0,0-1 0 0 0,-1 2-16 0 0,-1 7 57 0 0,-1-1 1 0 0,-1 1-1 0 0,1-1 1 0 0,-2 1-1 0 0,1-1 1 0 0,-1-1-1 0 0,-1 1 0 0 0,0-1 1 0 0,0 0-1 0 0,-1 0 1 0 0,0 0-1 0 0,-1-1 1 0 0,0 0-1 0 0,0-1 0 0 0,0 0 1 0 0,-5 3-58 0 0,4-3-67 0 0,1 1-57 0 0,0 0 0 0 0,0-1 0 0 0,-1 0 0 0 0,0-1 0 0 0,0 0 0 0 0,-1 0-1 0 0,1-1 1 0 0,-1 0 0 0 0,0-1 0 0 0,-1 0 0 0 0,1-1 0 0 0,-1 0 0 0 0,0 0 0 0 0,-4-1 124 0 0,3-4-2132 0 0,5-14-6780 0 0,6 9 8121 0 0</inkml:trace>
  <inkml:trace contextRef="#ctx0" brushRef="#br0" timeOffset="74014.647">1462 740 480 0 0,'0'0'791'0'0,"0"0"-222"0"0,0 0 28 0 0,0 0 257 0 0,0 0 244 0 0,0 0 142 0 0,0 0 103 0 0,0 0 24 0 0,0 0-35 0 0,0 0-62 0 0,0 0-90 0 0,11 2-125 0 0,82 7 1831 0 0,123-23 1014 0 0,124-41-2399 0 0,-242 47-1299 0 0,-97 8-149 0 0,-1 0 23 0 0,0 0 60 0 0,0 0 43 0 0,0 0 45 0 0,0 0 41 0 0,-34 0 1598 0 0,-39-55 422 0 0,-101-88-1775 0 0,96 85-2653 0 0,22 19-2991 0 0,1 0-4369 0 0,39 27-973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3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6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6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1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3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6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6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1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4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29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2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3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6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6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1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4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29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2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3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406 517 0 0 0,'0'0'998'0'0,"0"0"539"0"0,0 0 277 0 0,0 0 4 0 0,0 0-110 0 0,0 0-181 0 0,0 0-233 0 0,0 0-239 0 0,-4-7-178 0 0,-15-23-131 0 0,18 28-644 0 0,0 1 1 0 0,-1 0 0 0 0,1-1 0 0 0,-1 1 0 0 0,0 0 0 0 0,1 0 0 0 0,-1 0 0 0 0,0 0 0 0 0,0 0 0 0 0,0 0 0 0 0,0 0 0 0 0,1 1 0 0 0,-1-1 0 0 0,0 1 0 0 0,0-1 0 0 0,0 1 0 0 0,0 0 0 0 0,0 0 0 0 0,0 0 0 0 0,-1 0 0 0 0,1 0 0 0 0,0 0-1 0 0,0 1 1 0 0,0-1-103 0 0,-5 1 199 0 0,-7 1-114 0 0,0 1 0 0 0,0 0-1 0 0,0 2 1 0 0,1-1 0 0 0,-1 2-1 0 0,1-1 1 0 0,0 2 0 0 0,1 0-1 0 0,-1 0 1 0 0,1 1-1 0 0,1 1 1 0 0,0 0 0 0 0,0 1-1 0 0,1 0 1 0 0,-5 5-85 0 0,3-3 4 0 0,1-1-1 0 0,-1 2 1 0 0,2 0 0 0 0,0 0 0 0 0,0 1-1 0 0,1 0 1 0 0,1 0 0 0 0,1 1 0 0 0,0 0-1 0 0,1 1 1 0 0,0 0 0 0 0,1 0 0 0 0,1 0-1 0 0,1 0 1 0 0,-2 16-4 0 0,5-30 18 0 0,0-1 0 0 0,0 0 0 0 0,1 1 0 0 0,-1-1 0 0 0,0 0 0 0 0,1 1 1 0 0,-1-1-1 0 0,1 0 0 0 0,-1 0 0 0 0,1 1 0 0 0,0-1 0 0 0,-1 0 0 0 0,1 0 0 0 0,0 0 0 0 0,0 0 0 0 0,0 0 0 0 0,0 0 0 0 0,0 0 0 0 0,0 0 0 0 0,0 0 0 0 0,0-1 1 0 0,0 1-1 0 0,1 0 0 0 0,-1-1 0 0 0,0 1 0 0 0,0-1 0 0 0,1 1 0 0 0,-1-1 0 0 0,0 1 0 0 0,1-1 0 0 0,-1 0 0 0 0,0 0 0 0 0,1 0 0 0 0,-1 0 0 0 0,1 0 0 0 0,-1 0 1 0 0,0 0-1 0 0,1 0 0 0 0,-1 0 0 0 0,0-1 0 0 0,1 1 0 0 0,-1-1-18 0 0,61-16 1209 0 0,-18-8-957 0 0,-1-2 0 0 0,-1-2 0 0 0,-1-2-1 0 0,-2-1 1 0 0,-1-2 0 0 0,1-5-252 0 0,40-33 120 0 0,45-20-60 0 0,-122 93-87 0 0,0-1-1 0 0,1 1 0 0 0,-1-1 0 0 0,0 1 0 0 0,1 0 0 0 0,-1 0 0 0 0,0 0 0 0 0,0 0 0 0 0,0 0 1 0 0,0 1-1 0 0,0-1 0 0 0,0 1 0 0 0,0-1 0 0 0,0 1 0 0 0,0 0 0 0 0,-1-1 0 0 0,1 1 0 0 0,-1 0 0 0 0,1 0 1 0 0,-1 0-1 0 0,0 0 0 0 0,0 1 0 0 0,0-1 0 0 0,0 0 0 0 0,0 0 0 0 0,0 1 0 0 0,-1-1 0 0 0,1 0 1 0 0,-1 1-1 0 0,0-1 0 0 0,0 1 0 0 0,1-1 0 0 0,-2 1 0 0 0,1-1 0 0 0,0 0 0 0 0,0 1 0 0 0,-1 1 28 0 0,5 14-109 0 0,-1-4-94 0 0,25 60-1512 0 0,13-37-5505 0 0,-28-30 2442 0 0,-4-2-1193 0 0</inkml:trace>
  <inkml:trace contextRef="#ctx0" brushRef="#br0" timeOffset="447.02">1008 701 11666 0 0,'0'0'3032'0'0,"0"0"-1400"0"0,0 0-544 0 0,0 0-103 0 0,0 0-124 0 0,0 0-222 0 0,0 0-175 0 0,0 0-93 0 0,0 0-54 0 0,0 0-9 0 0,0 0-42 0 0,0 0-41 0 0,0 0-5 0 0,15-23-9 0 0,50-73-2 0 0,-6 17 423 0 0,-16 31-626 0 0,-24 70-1988 0 0,-4 40 1880 0 0,12 19 267 0 0,-24-77-71 0 0,1-1 1 0 0,0 1 0 0 0,0-1 0 0 0,0 0 0 0 0,0 0 0 0 0,0-1 0 0 0,0 1 0 0 0,1-1 0 0 0,-1 0 0 0 0,1 0 0 0 0,0-1 0 0 0,0 1 0 0 0,-1-1 0 0 0,1 0 0 0 0,0 0 0 0 0,0-1-1 0 0,0 1 1 0 0,0-1 0 0 0,0 0 0 0 0,0-1 0 0 0,0 1 0 0 0,0-1 0 0 0,0 0 0 0 0,0 0 0 0 0,0-1 0 0 0,0 1 0 0 0,-1-1 0 0 0,1 0 0 0 0,-1 0 0 0 0,1-1 0 0 0,-1 1 0 0 0,0-1 0 0 0,0 0-1 0 0,0 0 1 0 0,0 0 0 0 0,-1-1 0 0 0,2 0-95 0 0,53-70 303 0 0,-36 18-3394 0 0,-18 46-744 0 0,-2 6-5040 0 0,0 1-352 0 0</inkml:trace>
  <inkml:trace contextRef="#ctx0" brushRef="#br0" timeOffset="934.048">1776 473 2761 0 0,'0'0'1260'0'0,"0"0"-143"0"0,0 0 137 0 0,0 0 224 0 0,0 0 38 0 0,0 0-132 0 0,0 0-234 0 0,0 0-274 0 0,0 0-208 0 0,0 0-200 0 0,0 0-156 0 0,0 0-16 0 0,0 0 58 0 0,-12 9 90 0 0,-34 27 37 0 0,42-33-399 0 0,0 0-1 0 0,0 0 0 0 0,0 1 1 0 0,1-1-1 0 0,-1 1 0 0 0,1-1 0 0 0,0 1 1 0 0,0 0-1 0 0,0 0 0 0 0,1 1 1 0 0,-1-1-1 0 0,1 1 0 0 0,0-1 1 0 0,0 1-1 0 0,1-1 0 0 0,-1 1 0 0 0,1 0 1 0 0,0 0-1 0 0,0 0 0 0 0,1 0 1 0 0,-1 0-1 0 0,1 0 0 0 0,0 0 1 0 0,1 0-1 0 0,-1 0 0 0 0,1 0 0 0 0,0 0 1 0 0,0-1-1 0 0,1 1 0 0 0,-1 0 1 0 0,1-1-1 0 0,0 1 0 0 0,0 0 1 0 0,1-1-1 0 0,-1 0 0 0 0,1 0 0 0 0,0 0 1 0 0,0 0-1 0 0,0 0 0 0 0,1 0 1 0 0,-1-1-1 0 0,1 0 0 0 0,0 0 0 0 0,0 0 1 0 0,0 0-1 0 0,0 0 0 0 0,1-1 1 0 0,-1 0-1 0 0,1 0 0 0 0,2 1-81 0 0,2-1 258 0 0,0 0 1 0 0,0-1-1 0 0,0 0 0 0 0,1 0 0 0 0,-1-1 0 0 0,1 0 0 0 0,-1-1 1 0 0,0 0-1 0 0,0 0 0 0 0,1-1 0 0 0,-1 0 0 0 0,3-2-258 0 0,8-6 180 0 0,-1-2-1 0 0,1 0 0 0 0,-2-1 0 0 0,0-1 1 0 0,-1 0-1 0 0,0-1 0 0 0,-1-1 0 0 0,0-1 1 0 0,-2 0-1 0 0,0-1 0 0 0,-1-1 0 0 0,1-3-179 0 0,-3 5-46 0 0,0 0-1 0 0,-1-1 1 0 0,-1 0-1 0 0,-1-1 0 0 0,0 0 1 0 0,-1 0-1 0 0,-1-1 1 0 0,-1 0-1 0 0,-1 0 0 0 0,-1 0 1 0 0,-1 0-1 0 0,0-1 1 0 0,-2 1-1 0 0,0 0 0 0 0,-1-1 1 0 0,-2-7 46 0 0,2 20-84 0 0,0-1 0 0 0,-1 0 0 0 0,0 0-1 0 0,-1 1 1 0 0,0-1 0 0 0,0 1 0 0 0,-1 0 0 0 0,0 0 0 0 0,0 0 0 0 0,0 0 0 0 0,-1 1-1 0 0,-1 0 1 0 0,1 0 0 0 0,-1 0 0 0 0,0 1 0 0 0,-1 0 0 0 0,0 0 0 0 0,1 0 0 0 0,-2 1 0 0 0,1 0-1 0 0,-1 0 1 0 0,0 1 0 0 0,0 0 0 0 0,0 1 0 0 0,0-1 0 0 0,0 2 0 0 0,-8-3 84 0 0,11 5-37 0 0,0-1 0 0 0,0 1 0 0 0,-1 0 0 0 0,1 0 0 0 0,0 0 0 0 0,0 1 0 0 0,0 0 1 0 0,-1 0-1 0 0,1 0 0 0 0,0 1 0 0 0,0-1 0 0 0,1 1 0 0 0,-1 1 0 0 0,0-1 0 0 0,1 0 0 0 0,-1 1 0 0 0,1 0 1 0 0,0 0-1 0 0,0 1 0 0 0,0-1 0 0 0,0 1 0 0 0,0 0 0 0 0,1 0 0 0 0,0 0 0 0 0,0 0 0 0 0,0 0 0 0 0,-2 4 38 0 0,0 5 42 0 0,1 1 0 0 0,0 0 0 0 0,1 0 0 0 0,0 0 0 0 0,1 0 0 0 0,1 0 0 0 0,0 1 1 0 0,1-1-1 0 0,1 0 0 0 0,0 1 0 0 0,0-1 0 0 0,2 0 0 0 0,0 0 0 0 0,0 0 1 0 0,1 0-1 0 0,1-1 0 0 0,1 0 0 0 0,0 0 0 0 0,0 0 0 0 0,1 0 0 0 0,1-1 0 0 0,0 0 1 0 0,0-1-1 0 0,2 0 0 0 0,-1 0 0 0 0,1-1 0 0 0,1 0 0 0 0,0-1 0 0 0,6 4-43 0 0,10 11 31 0 0,2-1 0 0 0,1-2 0 0 0,1 0 0 0 0,1-3 0 0 0,0 0 0 0 0,1-2 0 0 0,1-2 0 0 0,16 5-31 0 0,23-3-4284 0 0,2-10-4404 0 0,-58-6-959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5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223 184 4793 0 0,'0'0'1454'0'0,"0"0"-398"0"0,0 0-87 0 0,0 0 106 0 0,0 0 91 0 0,0 0-9 0 0,0 0-106 0 0,0 0-152 0 0,0 0-180 0 0,0 0-188 0 0,0 0-174 0 0,0 0-130 0 0,0 0-24 0 0,0 4 101 0 0,34 257 4104 0 0,7 41-4113 0 0,-8-194-1807 0 0,-21-95-672 0 0,-11-12 1929 0 0,-1-1 0 0 0,0 1 0 0 0,1-1 0 0 0,-1 0 0 0 0,1 1 0 0 0,-1-1 0 0 0,0 0 0 0 0,1 1 0 0 0,-1-1 0 0 0,1 0 0 0 0,-1 0 0 0 0,1 0 0 0 0,-1 1 0 0 0,1-1 0 0 0,-1 0 0 0 0,1 0 0 0 0,-1 0 0 0 0,1 0 0 0 0,-1 0 0 0 0,1 0 0 0 0,-1 0 0 0 0,1 0 0 0 0,-1 0 0 0 0,1 0 0 0 0,-1 0 0 0 0,1 0 0 0 0,-1 0 0 0 0,1 0 0 0 0,-1-1 0 0 0,1 1 0 0 0,-1 0 0 0 0,1 0 0 0 0,-1 0 0 0 0,0-1 0 0 0,1 1 0 0 0,-1 0 0 0 0,1-1 0 0 0,-1 1 0 0 0,0 0 0 0 0,1-1 0 0 0,-1 1 0 0 0,0-1 0 0 0,1 1 0 0 0,-1 0 0 0 0,0-1 0 0 0,0 1 0 0 0,1-1 0 0 0,-1 1 0 0 0,0-1 0 0 0,0 1 0 0 0,0-1 0 0 0,0 1 0 0 0,1-1 0 0 0,-1 1 0 0 0,0-1 255 0 0,1-3-2943 0 0</inkml:trace>
  <inkml:trace contextRef="#ctx0" brushRef="#br0" timeOffset="303.005">0 575 5553 0 0,'0'0'1783'0'0,"0"0"-575"0"0,0 0 67 0 0,0 0 328 0 0,0 0 151 0 0,0 0-127 0 0,0 0-253 0 0,0 0-215 0 0,32-9-179 0 0,99-30-189 0 0,-9 1 470 0 0,-92 28-1122 0 0,-1-1 0 0 0,-1-2 0 0 0,0 0 0 0 0,0-2 0 0 0,-2-2 0 0 0,4-3-139 0 0,-19 13-221 0 0,-1-1 1 0 0,0-1-1 0 0,0 0 1 0 0,-1 0-1 0 0,0-1 0 0 0,0 0 1 0 0,-2 0-1 0 0,1-1 1 0 0,5-10 220 0 0,5-21-4980 0 0,-5-6-5662 0 0,-11 40 7047 0 0</inkml:trace>
  <inkml:trace contextRef="#ctx0" brushRef="#br0" timeOffset="645.996">676 155 0 0 0,'0'0'415'0'0,"0"0"870"0"0,0 0 265 0 0,0 0 14 0 0,0 0-7 0 0,0 0-16 0 0,0 36-95 0 0,2 116-151 0 0,-19 47 2770 0 0,14-159-3241 0 0,1-26-573 0 0,0-1-1 0 0,1 1 0 0 0,1 0 1 0 0,0 0-1 0 0,1 0 1 0 0,0-1-1 0 0,1 1 0 0 0,1-1 1 0 0,0 1-1 0 0,0-1 1 0 0,2 0-1 0 0,-1 0 0 0 0,5 6-250 0 0,-8-17 70 0 0,0 0-1 0 0,1-1 0 0 0,-1 1 0 0 0,1 0 0 0 0,0-1 0 0 0,-1 0 0 0 0,1 1 1 0 0,0-1-1 0 0,0 0 0 0 0,0 0 0 0 0,0 0 0 0 0,0 0 0 0 0,0 0 1 0 0,0 0-1 0 0,0-1 0 0 0,0 1 0 0 0,1-1 0 0 0,-1 1 0 0 0,0-1 1 0 0,0 0-1 0 0,0 0 0 0 0,1 0 0 0 0,-1 0 0 0 0,0 0 0 0 0,0-1 1 0 0,1 1-1 0 0,-1-1 0 0 0,0 1 0 0 0,0-1 0 0 0,0 0 0 0 0,0 0 0 0 0,0 0-69 0 0,65-37 1116 0 0,-61 34-1107 0 0,175-124 410 0 0,-181 127-426 0 0,1 0 0 0 0,0 0-1 0 0,0 0 1 0 0,-1 1 0 0 0,1-1 0 0 0,0 0-1 0 0,0 0 1 0 0,0 0 0 0 0,0 1 0 0 0,0-1-1 0 0,0 0 1 0 0,0 1 0 0 0,0-1 0 0 0,0 1-1 0 0,0 0 1 0 0,1-1 0 0 0,-1 1 0 0 0,0 0-1 0 0,0-1 1 0 0,0 1 0 0 0,1 0-1 0 0,-1 0 1 0 0,0 0 0 0 0,0 0 0 0 0,0 0-1 0 0,0 0 1 0 0,1 1 0 0 0,-1-1 0 0 0,0 0-1 0 0,0 1 1 0 0,0-1 0 0 0,0 1 0 0 0,0-1-1 0 0,1 1 1 0 0,-1-1 0 0 0,0 1 0 0 0,0 0-1 0 0,-1-1 1 0 0,1 1 0 0 0,0 0 0 0 0,0 0-1 0 0,0 0 1 0 0,0-1 0 0 0,-1 1 0 0 0,1 0-1 0 0,0 0 1 0 0,-1 0 0 0 0,1 1 0 0 0,-1-1-1 0 0,1 0 1 0 0,-1 0 0 0 0,1 0 0 0 0,-1 0-1 0 0,0 0 1 0 0,0 1 0 0 0,0-1-1 0 0,1 0 1 0 0,-1 0 0 0 0,0 0 0 0 0,0 0-1 0 0,-1 1 8 0 0,25 82-2603 0 0,26-57-8325 0 0,-24-24 3824 0 0,-15-3 5628 0 0</inkml:trace>
  <inkml:trace contextRef="#ctx0" brushRef="#br0" timeOffset="1335.988">1370 564 3049 0 0,'0'0'1997'0'0,"0"0"-244"0"0,0 0-248 0 0,0 0-186 0 0,0 0-240 0 0,0 0-237 0 0,0 0-138 0 0,0 0-117 0 0,0 0-143 0 0,0 0-168 0 0,0 0-175 0 0,0 0-117 0 0,-32 22-60 0 0,-97 72-1 0 0,88-51-20 0 0,41-37 74 0 0,-1-4 39 0 0,1 1 1 0 0,0-1-1 0 0,0 1 0 0 0,0-1 1 0 0,0 0-1 0 0,0 1 1 0 0,0-1-1 0 0,0 1 0 0 0,1-1 1 0 0,0 1-1 0 0,-1-1 1 0 0,1 0-1 0 0,0 1 0 0 0,0-1 1 0 0,0 0-1 0 0,0 0 0 0 0,1 0 1 0 0,-1 0-1 0 0,0 0 1 0 0,1 0-1 0 0,0 0 0 0 0,-1 0 1 0 0,1-1-1 0 0,0 1 1 0 0,0 0-1 0 0,0-1 0 0 0,0 0 1 0 0,0 1-1 0 0,0-1 1 0 0,0 0-1 0 0,1 0 0 0 0,-1 0 1 0 0,0 0-1 0 0,1-1 0 0 0,-1 1 1 0 0,0-1-1 0 0,1 1 1 0 0,-1-1-1 0 0,1 0 0 0 0,-1 0 1 0 0,1 0-1 0 0,-1 0 1 0 0,1 0-1 0 0,-1-1 0 0 0,1 1-16 0 0,7 0 151 0 0,0-1-1 0 0,0 0 1 0 0,0 0-1 0 0,0-1 1 0 0,0 0-1 0 0,0 0 1 0 0,-1-1-1 0 0,1-1 1 0 0,-1 0-1 0 0,0 0 1 0 0,0 0-1 0 0,0-1 1 0 0,8-7-151 0 0,96-49-246 0 0,-102 97-1074 0 0,-8-31 1436 0 0,0-1 1 0 0,1 1-1 0 0,-1 0 1 0 0,1-1-1 0 0,0 0 0 0 0,0 0 1 0 0,0 0-1 0 0,0-1 1 0 0,1 1-1 0 0,0-1 0 0 0,-1 0 1 0 0,1 0-1 0 0,0-1 0 0 0,1 1 1 0 0,-1-1-1 0 0,0 0 1 0 0,1 0-1 0 0,-1-1 0 0 0,1 0 1 0 0,-1 0-1 0 0,1 0 0 0 0,0-1 1 0 0,-1 0-1 0 0,1 0 1 0 0,0 0-1 0 0,-1 0 0 0 0,1-1 1 0 0,0 0-1 0 0,0-1-116 0 0,-5 2 18 0 0,11-1 168 0 0,0-2 0 0 0,0 0 0 0 0,0 0 0 0 0,-1-1 0 0 0,1 0 0 0 0,-1-1 0 0 0,0 0 0 0 0,10-7-186 0 0,-1-1 59 0 0,0-1-1 0 0,-1-1 1 0 0,0 0-1 0 0,-1-1 0 0 0,-1-2 1 0 0,-1 1-1 0 0,0-2 1 0 0,-1 0-1 0 0,-1-1 1 0 0,-1 0-1 0 0,-1-1 1 0 0,-1-1-1 0 0,-1 1 1 0 0,0-2-1 0 0,-2 1 0 0 0,-1-2 1 0 0,0 1-1 0 0,-2 0 1 0 0,-1-1-1 0 0,-1 0 1 0 0,0 0-1 0 0,-2-1 1 0 0,-1 1-1 0 0,-1-1-58 0 0,2-16-117 0 0,0 29 103 0 0,0 1-1 0 0,0-1 1 0 0,-1 0-1 0 0,0 0 1 0 0,-1 0-1 0 0,0 1 1 0 0,-1-1-1 0 0,-1 1 1 0 0,0-1-1 0 0,0 1 1 0 0,-1 0-1 0 0,0 0 1 0 0,-1 0-1 0 0,-6-9 15 0 0,10 19-29 0 0,0 0 0 0 0,0 0-1 0 0,0 0 1 0 0,0-1 0 0 0,0 1 0 0 0,0 1-1 0 0,0-1 1 0 0,0 0 0 0 0,0 0 0 0 0,-1 0-1 0 0,1 1 1 0 0,0-1 0 0 0,-1 0 0 0 0,1 1-1 0 0,0-1 1 0 0,-1 1 0 0 0,1 0 0 0 0,-1 0-1 0 0,1-1 1 0 0,-1 1 0 0 0,1 0 0 0 0,-1 0-1 0 0,1 0 1 0 0,-1 0 0 0 0,1 0 0 0 0,0 1-1 0 0,-1-1 1 0 0,1 0 0 0 0,-1 1 0 0 0,1-1-1 0 0,0 1 1 0 0,-1 0 0 0 0,1-1 0 0 0,0 1-1 0 0,-1 0 1 0 0,1 0 0 0 0,0-1 0 0 0,0 1-1 0 0,0 0 1 0 0,0 0 0 0 0,0 1 0 0 0,0-1-1 0 0,0 0 1 0 0,0 1 29 0 0,-7 8 17 0 0,2 0-1 0 0,-1 1 1 0 0,2 0 0 0 0,-1 0-1 0 0,2 1 1 0 0,-1 0 0 0 0,1-1-1 0 0,1 1 1 0 0,0 0 0 0 0,1 1-1 0 0,0-1 1 0 0,1 9-17 0 0,0-6 64 0 0,1 0-1 0 0,0 0 1 0 0,1 0-1 0 0,0 0 1 0 0,2-1 0 0 0,0 1-1 0 0,0-1 1 0 0,1 1-1 0 0,4 6-63 0 0,7 16 169 0 0,2 0-1 0 0,1-2 1 0 0,2 0-1 0 0,2-1 0 0 0,1-1 1 0 0,1-1-1 0 0,6 4-168 0 0,40 27-181 0 0,-75-74-1117 0 0,-34-19-4227 0 0,11 13-1995 0 0,13 9 921 0 0</inkml:trace>
  <inkml:trace contextRef="#ctx0" brushRef="#br0" timeOffset="1496.533">1686 324 7154 0 0,'0'0'2431'0'0,"0"0"-80"0"0,0 0-247 0 0,0 0-405 0 0,35-4-505 0 0,114-14-345 0 0,144-26 1753 0 0,8 1-3903 0 0,-263 39-1035 0 0,10 0-5746 0 0,-19 0-583 0 0</inkml:trace>
  <inkml:trace contextRef="#ctx0" brushRef="#br0" timeOffset="2870.098">1396 512 0 0 0,'23'-7'2211'0'0,"-15"36"1121"0"0,19-24 322 0 0,-24-1-3413 0 0,0 0 0 0 0,-1 0 0 0 0,1 0 0 0 0,-1 1 0 0 0,0-1 0 0 0,0 1 0 0 0,0-1 1 0 0,-1 1-1 0 0,0 0 0 0 0,0 0 0 0 0,0 0 0 0 0,0 0 0 0 0,-1 0 0 0 0,0 0 0 0 0,0 0 0 0 0,0-1 0 0 0,-1 1 1 0 0,0 0-1 0 0,0 1-241 0 0,1 13-70 0 0,3-7-2527 0 0,4-9-5611 0 0,-6-3 5305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1664 0 0,'0'0'1561'0'0,"0"0"-222"0"0,0 0 148 0 0,0 0 360 0 0,0 0 194 0 0,0 0-37 0 0,0 0-229 0 0,0 0-260 0 0,0 0-214 0 0,0 0-181 0 0,0 0-170 0 0,0 0-146 0 0,-4 29 1705 0 0,3-17-2935 0 0,-4 41-126 0 0,12-22-6229 0 0,1-24-3560 0 0,-5-7 6524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10450 0 0,'0'0'568'0'0,"0"0"-832"0"0,0 0-376 0 0,0 0-376 0 0,0 0-456 0 0,0 0-385 0 0,0 0-351 0 0,0 0-97 0 0,0 0 1049 0 0,0 0 1256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1 4593 0 0,'0'0'2263'0'0,"0"0"-1103"0"0,0 0-267 0 0,0 0 173 0 0,0 0 79 0 0,0 0-80 0 0,0 0-115 0 0,0 0-153 0 0,0 0-137 0 0,0 0-131 0 0,0 0-183 0 0,0 0-136 0 0,-20 7-60 0 0,-62 23-34 0 0,81-30-117 0 0,-1 0 0 0 0,1 0-1 0 0,0 0 1 0 0,-1 0-1 0 0,1 0 1 0 0,0 0-1 0 0,0 1 1 0 0,-1-1 0 0 0,1 0-1 0 0,0 1 1 0 0,-1-1-1 0 0,1 1 1 0 0,0-1-1 0 0,0 1 1 0 0,0 0-1 0 0,0-1 1 0 0,0 1 0 0 0,0 0-1 0 0,0 0 1 0 0,0 0-1 0 0,0 0 1 0 0,0 0-1 0 0,0 0 1 0 0,0 0 0 0 0,0 0-1 0 0,1 0 1 0 0,-1 0-1 0 0,0 0 1 0 0,1 1-1 0 0,-1-1 1 0 0,1 0 0 0 0,0 0-1 0 0,-1 1 1 0 0,1-1-1 0 0,0 0 1 0 0,0 1-1 0 0,0-1 1 0 0,0 0 0 0 0,0 1-1 0 0,0-1 1 0 0,0 0-1 0 0,0 1 1 0 0,0-1 1 0 0,2 10-179 0 0,0-5 157 0 0,1 1 0 0 0,0-1-1 0 0,0 0 1 0 0,1 0-1 0 0,-1 0 1 0 0,1-1 0 0 0,1 1-1 0 0,-1-1 1 0 0,1 0 0 0 0,0 0-1 0 0,0 0 1 0 0,0-1-1 0 0,5 3 23 0 0,-8-5 11 0 0,-1-2-7 0 0,7 6 60 0 0,-1-1-1 0 0,1 1 1 0 0,-1 1 0 0 0,0-1-1 0 0,0 1 1 0 0,-1 0 0 0 0,0 1-1 0 0,0-1 1 0 0,-1 1 0 0 0,0 0-1 0 0,-1 1 1 0 0,1-1 0 0 0,-1 1-1 0 0,-1 0 1 0 0,0 0 0 0 0,0 0 0 0 0,-1 0-1 0 0,0 1 1 0 0,0 1-64 0 0,-3-9 13 0 0,1 0 1 0 0,0 1-1 0 0,-1-1 1 0 0,0 0-1 0 0,1 1 0 0 0,-1-1 1 0 0,0 0-1 0 0,0 0 1 0 0,0 0-1 0 0,0 0 0 0 0,-1 0 1 0 0,1 0-1 0 0,-1 0 1 0 0,1 0-1 0 0,-1 0 0 0 0,0-1 1 0 0,1 1-1 0 0,-1-1 1 0 0,0 1-1 0 0,0-1 0 0 0,0 0 1 0 0,0 1-1 0 0,0-1 1 0 0,-1 0-1 0 0,1-1 0 0 0,0 1 1 0 0,0 0-1 0 0,-1 0 1 0 0,1-1-1 0 0,0 0 1 0 0,-1 1-1 0 0,1-1 0 0 0,0 0 1 0 0,-1 0-1 0 0,1 0 1 0 0,-1-1-1 0 0,1 1-13 0 0,-37-6-8995 0 0,33 3 857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5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184 409 4425 0 0,'0'0'1108'0'0,"0"0"-248"0"0,0 0 63 0 0,0 0 184 0 0,0 0 109 0 0,0 0-54 0 0,0 0-187 0 0,0 0-239 0 0,0 0-213 0 0,0 0-186 0 0,0 0-119 0 0,0 0-5 0 0,0 0 50 0 0,-15 11 73 0 0,-95 78 557 0 0,103-79-973 0 0,0-1-1 0 0,1 1 1 0 0,0 0-1 0 0,1 1 0 0 0,0-1 1 0 0,1 1-1 0 0,0 0 1 0 0,0 1-1 0 0,1-1 1 0 0,1 0-1 0 0,0 1 0 0 0,0 0 1 0 0,1-1-1 0 0,1 1 1 0 0,0 0-1 0 0,0-1 1 0 0,2 8 80 0 0,26 23-3299 0 0,44-21-6667 0 0,-57-21 9305 0 0</inkml:trace>
  <inkml:trace contextRef="#ctx0" brushRef="#br0" timeOffset="290.905">562 465 4601 0 0,'0'0'587'0'0,"0"0"-55"0"0,0 0 133 0 0,0 0 168 0 0,0 0 49 0 0,0 0-57 0 0,0 0-76 0 0,0 0-55 0 0,0 0-58 0 0,0 0-54 0 0,-17 31-79 0 0,-50 96-57 0 0,65-126-427 0 0,1 0 0 0 0,0 0-1 0 0,0 0 1 0 0,-1 0 0 0 0,1 0 0 0 0,0 0 0 0 0,0 0 0 0 0,0 0 0 0 0,0 1 0 0 0,1-1 0 0 0,-1 0 0 0 0,0 0 0 0 0,0 1 0 0 0,1-1-1 0 0,-1 1 1 0 0,1-1 0 0 0,-1 0 0 0 0,1 1 0 0 0,0-1 0 0 0,-1 1 0 0 0,1-1 0 0 0,0 1 0 0 0,0-1 0 0 0,0 1 0 0 0,0-1 0 0 0,0 1-1 0 0,1-1 1 0 0,-1 1 0 0 0,0-1 0 0 0,1 1 0 0 0,-1-1 0 0 0,1 1 0 0 0,-1-1 0 0 0,1 0 0 0 0,0 1 0 0 0,0-1 0 0 0,-1 0 0 0 0,2 1-19 0 0,1 0 161 0 0,3 2 72 0 0,0 0 0 0 0,0-1 1 0 0,0 0-1 0 0,1-1 0 0 0,-1 0 1 0 0,1 0-1 0 0,-1 0 0 0 0,1 0 1 0 0,-1-1-1 0 0,1 0 0 0 0,0-1 0 0 0,0 1 1 0 0,0-1-1 0 0,-1-1 0 0 0,1 1 1 0 0,0-1-1 0 0,0 0 0 0 0,-1-1 0 0 0,1 0 1 0 0,-1 0-1 0 0,1 0 0 0 0,-1-1 1 0 0,0 0-1 0 0,0 0 0 0 0,0 0 1 0 0,0-1-1 0 0,0 0 0 0 0,-1 0 0 0 0,0 0 1 0 0,4-5-234 0 0,-3 4 86 0 0,0 0 1 0 0,0 0-1 0 0,0-1 1 0 0,-1 0-1 0 0,0 0 1 0 0,0 0-1 0 0,-1 0 1 0 0,0-1-1 0 0,0 0 1 0 0,0 0-1 0 0,-1 0 1 0 0,0 0-1 0 0,-1-1 1 0 0,1 1-1 0 0,-1-1 1 0 0,-1 1-1 0 0,1-1 1 0 0,-1 0-1 0 0,-1 0 1 0 0,1 1-1 0 0,-2-1 1 0 0,1-4-87 0 0,-1 9-134 0 0,1 0-1 0 0,-1 1 1 0 0,0-1 0 0 0,0 1 0 0 0,0-1-1 0 0,0 1 1 0 0,0-1 0 0 0,0 1 0 0 0,-1 0-1 0 0,1-1 1 0 0,-1 1 0 0 0,1 0 0 0 0,-1 0 0 0 0,0 0-1 0 0,0 0 1 0 0,0 1 0 0 0,0-1 0 0 0,0 0-1 0 0,0 1 1 0 0,-1-1 0 0 0,1 1 0 0 0,-1 0-1 0 0,1 0 1 0 0,0 0 0 0 0,-1 0 0 0 0,0 0 0 0 0,1 1-1 0 0,-1-1 1 0 0,0 1 0 0 0,-1-1 134 0 0,-25 1-5026 0 0,5 8-3696 0 0,17-4 4180 0 0</inkml:trace>
  <inkml:trace contextRef="#ctx0" brushRef="#br0" timeOffset="711.001">858 730 5617 0 0,'0'0'1383'0'0,"0"0"-227"0"0,0 0 97 0 0,0 0 110 0 0,0 0-74 0 0,0 0-199 0 0,0 0-197 0 0,0 0-99 0 0,0 0-58 0 0,0 0-112 0 0,0 0-122 0 0,0 0-97 0 0,17-27-61 0 0,56-81-29 0 0,-5 8 286 0 0,-37 73-1630 0 0,-30 27 498 0 0,-1 0-149 0 0,0 0-159 0 0,0 41-3188 0 0,0 21 3153 0 0,0-60 918 0 0,0 0 0 0 0,0-1 0 0 0,1 1 0 0 0,-1-1 1 0 0,0 1-1 0 0,1-1 0 0 0,0 1 0 0 0,-1-1 0 0 0,1 1 0 0 0,0-1 0 0 0,0 0 0 0 0,0 1 1 0 0,0-1-1 0 0,0 0 0 0 0,0 0 0 0 0,0 1 0 0 0,0-1 0 0 0,0 0 0 0 0,0 0 1 0 0,1 0-1 0 0,-1 0 0 0 0,1-1 0 0 0,-1 1 0 0 0,0 0 0 0 0,1-1 0 0 0,-1 1 0 0 0,1-1 1 0 0,0 1-1 0 0,-1-1 0 0 0,1 0 0 0 0,-1 1 0 0 0,1-1 0 0 0,0 0 0 0 0,-1 0 0 0 0,1 0 1 0 0,-1 0-1 0 0,1 0 0 0 0,1-1-44 0 0,60-18 4321 0 0,88-109-2625 0 0,-150 128-1720 0 0,17-19-2674 0 0,-6 8-6914 0 0,-10 11 3867 0 0</inkml:trace>
  <inkml:trace contextRef="#ctx0" brushRef="#br0" timeOffset="1057.136">1775 358 6321 0 0,'0'0'795'0'0,"0"0"-341"0"0,0 0-33 0 0,0 0 238 0 0,0 0 150 0 0,0 0 10 0 0,0 0-109 0 0,0 0-162 0 0,0 0-125 0 0,0 0-115 0 0,0 0-106 0 0,0 0-110 0 0,0 0-65 0 0,-29 18-43 0 0,-86 57-40 0 0,84-46-109 0 0,33-26 111 0 0,1 0 32 0 0,-1 1-1 0 0,1-1 1 0 0,0 0-1 0 0,0 0 1 0 0,0 0 0 0 0,1-1-1 0 0,-1 1 1 0 0,1-1-1 0 0,-1 1 1 0 0,1-1-1 0 0,0 0 1 0 0,0-1-1 0 0,0 1 1 0 0,0-1-1 0 0,0 0 1 0 0,0 0-1 0 0,1 0 23 0 0,4 3 44 0 0,0-1-1 0 0,-5-3 34 0 0,-1 0-1 0 0,0 1 0 0 0,1-1 1 0 0,-1 1-1 0 0,0 0 0 0 0,1 0 0 0 0,-1 0 1 0 0,0 1-1 0 0,0-1 0 0 0,0 1 1 0 0,0 0-1 0 0,0-1 0 0 0,-1 1 1 0 0,1 1-1 0 0,0-1 0 0 0,-1 0 1 0 0,0 1-1 0 0,1-1 0 0 0,-1 1 0 0 0,0-1 1 0 0,0 1-1 0 0,-1 0 0 0 0,1 0 1 0 0,0 0-1 0 0,-1 0 0 0 0,0 0 1 0 0,0 0-1 0 0,0 1 0 0 0,0-1 1 0 0,0 0-1 0 0,-1 1 0 0 0,1-1 0 0 0,-1 1-76 0 0,-40 33 765 0 0,31-30-946 0 0,0-1 0 0 0,-1 0 0 0 0,0 0 0 0 0,0-1 0 0 0,0-1 1 0 0,-1 1-1 0 0,0-2 0 0 0,0 1 0 0 0,-8 0 181 0 0,-22 3-3942 0 0,3-5-4413 0 0,29-2 6995 0 0</inkml:trace>
  <inkml:trace contextRef="#ctx0" brushRef="#br0" timeOffset="1727.172">1708 645 0 0 0,'0'0'1115'0'0,"0"0"597"0"0,0 0 189 0 0,0 0-13 0 0,0 0-81 0 0,34 1-89 0 0,103 3-171 0 0,-53-17 877 0 0,-65 8-2107 0 0,0-1 0 0 0,0-1 0 0 0,0 0 0 0 0,-1-1 0 0 0,-1-2-1 0 0,1 1 1 0 0,-1-2 0 0 0,-1 0 0 0 0,0-1 0 0 0,-1-1 0 0 0,0 0-1 0 0,5-7-316 0 0,-19 19-55 0 0,1-1 0 0 0,0 1-1 0 0,-1-1 1 0 0,0 0 0 0 0,1 1-1 0 0,-1-1 1 0 0,0 0 0 0 0,0 0-1 0 0,0 0 1 0 0,0 0 0 0 0,0 0-1 0 0,0 0 1 0 0,-1 0-1 0 0,1 0 1 0 0,-1 0 0 0 0,1 0-1 0 0,-1 0 1 0 0,0 0 0 0 0,0 0-1 0 0,0-1 1 0 0,0 1 0 0 0,0 0-1 0 0,0 0 1 0 0,-1 0 0 0 0,1 0-1 0 0,-1 0 1 0 0,1 0-1 0 0,-1 0 1 0 0,0 0 0 0 0,0 0-1 0 0,0 0 1 0 0,0 0 0 0 0,0 0-1 0 0,0 0 1 0 0,-1 1 0 0 0,1-1-1 0 0,-1 0 1 0 0,1 1 0 0 0,-1-1-1 0 0,1 1 1 0 0,-1 0-1 0 0,0-1 1 0 0,0 1 0 0 0,0 0-1 0 0,1 0 1 0 0,-1 0 0 0 0,0 0-1 0 0,0 1 1 0 0,0-1 0 0 0,-1 1-1 0 0,1-1 1 0 0,0 1 0 0 0,-1-1 55 0 0,-10 1-394 0 0,0 0 1 0 0,0 1 0 0 0,1 1 0 0 0,-1 0 0 0 0,1 1 0 0 0,-1 0 0 0 0,1 0 0 0 0,0 2 0 0 0,0-1 0 0 0,0 2 0 0 0,1-1 0 0 0,0 2 0 0 0,0-1 0 0 0,0 2 0 0 0,1-1 0 0 0,0 1 0 0 0,0 1 0 0 0,1 0 0 0 0,0 0 0 0 0,1 1 0 0 0,-3 4 393 0 0,7-9-84 0 0,1 0 0 0 0,0 0 1 0 0,0 0-1 0 0,0 0 0 0 0,1 0 1 0 0,0 1-1 0 0,0-1 0 0 0,0 1 1 0 0,0 0-1 0 0,1 0 0 0 0,0-1 1 0 0,0 1-1 0 0,1 0 0 0 0,0 0 1 0 0,0 0-1 0 0,0 0 0 0 0,1 0 0 0 0,-1-1 1 0 0,1 1-1 0 0,1 0 0 0 0,-1 0 1 0 0,1-1-1 0 0,0 1 0 0 0,0-1 1 0 0,1 1-1 0 0,0-1 0 0 0,0 0 1 0 0,2 2 83 0 0,1-1 272 0 0,0-1 1 0 0,0 0 0 0 0,1 0-1 0 0,0 0 1 0 0,0-1-1 0 0,1 0 1 0 0,-1-1 0 0 0,1 1-1 0 0,-1-1 1 0 0,1-1 0 0 0,0 0-1 0 0,0 0 1 0 0,0 0 0 0 0,1-1-1 0 0,-1 0 1 0 0,0-1-1 0 0,0 0 1 0 0,1 0 0 0 0,-1-1-1 0 0,0 0 1 0 0,0 0 0 0 0,0-1-1 0 0,0 0 1 0 0,0 0 0 0 0,2-2-273 0 0,13-4 697 0 0,-1-2 1 0 0,0 0 0 0 0,0-2 0 0 0,-1 0 0 0 0,-1-1 0 0 0,0-1-1 0 0,-1-1 1 0 0,1-2-698 0 0,-19 16 24 0 0,20-15 78 0 0,0 0 1 0 0,-2-2-1 0 0,0 0 1 0 0,-1-1 0 0 0,-1-1-1 0 0,-1-1 1 0 0,0 0 0 0 0,-2-1-1 0 0,-1-1 1 0 0,8-17-103 0 0,-20 38-42 0 0,1 1 0 0 0,-1-1 1 0 0,0 0-1 0 0,-1 1 0 0 0,1-1 1 0 0,0 0-1 0 0,0 0 0 0 0,-1 1 1 0 0,1-1-1 0 0,-1 0 0 0 0,1 0 1 0 0,-1 0-1 0 0,0 0 0 0 0,0 0 1 0 0,0 0-1 0 0,0 0 0 0 0,0 0 0 0 0,0 1 1 0 0,0-1-1 0 0,-1 0 0 0 0,1 0 1 0 0,-1 0-1 0 0,1 0 0 0 0,-1 0 1 0 0,0 1-1 0 0,0-1 0 0 0,0 0 1 0 0,0 1-1 0 0,0-1 0 0 0,0 1 1 0 0,0-1-1 0 0,0 1 0 0 0,-1-1 1 0 0,1 1-1 0 0,0 0 0 0 0,-1 0 0 0 0,1-1 1 0 0,-1 1-1 0 0,0 0 42 0 0,-4 1-229 0 0,-1 1 0 0 0,1-1 0 0 0,-1 1 0 0 0,1 0 0 0 0,0 1 0 0 0,-1 0 0 0 0,1 0 0 0 0,0 0 0 0 0,0 0 0 0 0,0 1 0 0 0,1 0 0 0 0,-1 1 0 0 0,1-1 0 0 0,-1 1 0 0 0,1 0 0 0 0,0 0 0 0 0,1 1 0 0 0,-1-1 0 0 0,1 1 0 0 0,-2 2 229 0 0,5-7-14 0 0,1 1-1 0 0,-1 0 0 0 0,0 0 1 0 0,0 0-1 0 0,1 0 0 0 0,-1 0 1 0 0,1 0-1 0 0,-1 0 0 0 0,1 0 0 0 0,-1 0 1 0 0,1 0-1 0 0,-1 1 0 0 0,1-1 1 0 0,0 0-1 0 0,0 0 0 0 0,0 0 1 0 0,0 0-1 0 0,0 1 0 0 0,0-1 0 0 0,0 0 1 0 0,0 0-1 0 0,0 0 0 0 0,0 0 1 0 0,1 1-1 0 0,-1-1 0 0 0,0 0 1 0 0,1 0-1 0 0,-1 0 0 0 0,1 0 0 0 0,-1 0 1 0 0,1 0-1 0 0,0 0 0 0 0,-1 0 1 0 0,1 0-1 0 0,0 0 0 0 0,0 0 1 0 0,0-1-1 0 0,-1 1 0 0 0,1 0 0 0 0,0 0 1 0 0,0-1-1 0 0,0 1 0 0 0,0 0 1 0 0,0-1-1 0 0,0 0 0 0 0,1 1 1 0 0,-1-1-1 0 0,0 1 0 0 0,1-1 15 0 0,59 16 134 0 0,-59-15-118 0 0,4-2 146 0 0,0 1 0 0 0,0 0 0 0 0,0 1 0 0 0,0-1 0 0 0,0 1 0 0 0,0 0 1 0 0,0 1-1 0 0,0-1 0 0 0,0 1 0 0 0,-1 0 0 0 0,1 1 0 0 0,-1 0 0 0 0,1-1 0 0 0,-1 2 0 0 0,0-1 1 0 0,0 0-1 0 0,-1 1 0 0 0,1 0 0 0 0,-1 0 0 0 0,1 1 0 0 0,-1-1 0 0 0,-1 1 0 0 0,1 0 1 0 0,-1 0-1 0 0,1 0 0 0 0,-1 0 0 0 0,-1 1 0 0 0,1-1 0 0 0,-1 1 0 0 0,0 0 0 0 0,0-1 0 0 0,0 5-162 0 0,-16 89 1661 0 0,8-52-2832 0 0,40-48-3633 0 0,2-42-5595 0 0,-29 36 8869 0 0</inkml:trace>
  <inkml:trace contextRef="#ctx0" brushRef="#br0" timeOffset="2032.009">2795 369 5385 0 0,'0'0'1527'0'0,"0"0"-707"0"0,0 0-421 0 0,0 0-119 0 0,0 0 8 0 0,0 0 87 0 0,0 0 86 0 0,0 0 45 0 0,0 0 29 0 0,0 0-14 0 0,0 0-56 0 0,0 0-78 0 0,-1 31-35 0 0,-2 144 410 0 0,21-91 1185 0 0,-17-81-1832 0 0,0-1-1 0 0,-1 0 0 0 0,1 0 0 0 0,0 0 1 0 0,1 0-1 0 0,-1-1 0 0 0,0 1 0 0 0,0 0 1 0 0,1 0-1 0 0,-1-1 0 0 0,1 1 0 0 0,0-1 1 0 0,-1 1-1 0 0,1-1 0 0 0,0 0 0 0 0,0 0 1 0 0,0 1-1 0 0,0-1 0 0 0,0-1 0 0 0,0 1 1 0 0,0 0-1 0 0,0 0 0 0 0,0-1 0 0 0,0 1 1 0 0,0-1-1 0 0,0 0 0 0 0,1 1 0 0 0,-1-1 0 0 0,0 0 1 0 0,0-1-1 0 0,0 1 0 0 0,1 0 0 0 0,-1 0 1 0 0,0-1-1 0 0,0 1 0 0 0,0-1 0 0 0,1 0-114 0 0,6-5 321 0 0,-2 0 0 0 0,1 0 0 0 0,-1-1-1 0 0,0 1 1 0 0,0-2 0 0 0,0 1 0 0 0,-1-1-1 0 0,0 0 1 0 0,-1 0 0 0 0,0 0 0 0 0,3-7-321 0 0,-7 13 35 0 0,88-187-664 0 0,-80 169-342 0 0,-9 19-270 0 0,4-10 380 0 0,-3 9-4140 0 0,-1 0-5503 0 0,0 2 6910 0 0</inkml:trace>
  <inkml:trace contextRef="#ctx0" brushRef="#br0" timeOffset="2397.034">3087 579 0 0 0,'0'0'1916'0'0,"0"0"98"0"0,0 0 220 0 0,0 0 74 0 0,0 0-84 0 0,0 0-172 0 0,0 0-273 0 0,0 0-336 0 0,0 0-305 0 0,34-12-274 0 0,102-37-203 0 0,-81 18 88 0 0,-50 23-572 0 0,-1 5-99 0 0,-1-1 0 0 0,0 0-1 0 0,0 0 1 0 0,0 0 0 0 0,0 0 0 0 0,-1 0 0 0 0,0-1 0 0 0,1 1 0 0 0,-2-1 0 0 0,1 0-1 0 0,0 1 1 0 0,-1-1 0 0 0,0 0 0 0 0,0 0 0 0 0,-1 0 0 0 0,1 0 0 0 0,-1 0-1 0 0,0 0-77 0 0,-2 3-62 0 0,0 0 0 0 0,0 0 0 0 0,0 0 0 0 0,0 0 0 0 0,0 1 0 0 0,0-1 0 0 0,-1 1 0 0 0,1-1 0 0 0,-1 1 0 0 0,1 0 0 0 0,-1 0 0 0 0,1 0 0 0 0,-1 0 0 0 0,0 1 0 0 0,1-1 0 0 0,-1 1 0 0 0,0-1 0 0 0,0 1 0 0 0,1 0 0 0 0,-1 0 0 0 0,0 0 0 0 0,0 1 0 0 0,1-1 0 0 0,-1 0 0 0 0,0 1 0 0 0,1 0-1 0 0,-1 0 1 0 0,0 0 0 0 0,1 0 62 0 0,-8 2-259 0 0,1 2-1 0 0,-1-1 0 0 0,1 1 1 0 0,0 1-1 0 0,0-1 0 0 0,1 1 0 0 0,-1 1 1 0 0,2 0-1 0 0,-1 0 0 0 0,1 0 1 0 0,0 1-1 0 0,0 0 0 0 0,1 1 0 0 0,0-1 1 0 0,0 1-1 0 0,1 0 0 0 0,1 1 1 0 0,-1-1-1 0 0,1 1 0 0 0,1 0 1 0 0,0 0-1 0 0,0 0 0 0 0,1 0 0 0 0,1 1 1 0 0,-1-1-1 0 0,2 0 0 0 0,-1 8 260 0 0,2-15-72 0 0,0 1 0 0 0,0-1-1 0 0,0 1 1 0 0,0 0 0 0 0,0-1 0 0 0,1 0-1 0 0,0 1 1 0 0,0-1 0 0 0,0 0 0 0 0,0 0-1 0 0,0 0 1 0 0,0 0 0 0 0,1 0-1 0 0,-1-1 1 0 0,1 1 0 0 0,0-1 0 0 0,0 1-1 0 0,0-1 1 0 0,0 0 0 0 0,0 0 0 0 0,1-1-1 0 0,-1 1 1 0 0,1-1 0 0 0,-1 1 0 0 0,1-1-1 0 0,-1 0 1 0 0,2 0 72 0 0,101 9-2963 0 0,10-39-4201 0 0,-98 21 7093 0 0</inkml:trace>
  <inkml:trace contextRef="#ctx0" brushRef="#br0" timeOffset="2812.247">3791 369 0 0 0,'0'0'1212'0'0,"0"0"-59"0"0,0 0-57 0 0,0 0-8 0 0,0 0-74 0 0,0 0-160 0 0,0 0-143 0 0,0 0-111 0 0,0 0-100 0 0,-33 21-87 0 0,-99 65-100 0 0,78-39 59 0 0,51-42-320 0 0,1-1 1 0 0,-1 1-1 0 0,1-1 1 0 0,0 1-1 0 0,0 0 1 0 0,0 0-1 0 0,1 0 1 0 0,0 0-1 0 0,0 0 1 0 0,0 0-1 0 0,0 0 1 0 0,1 0-1 0 0,0 0 1 0 0,0 0-1 0 0,1 1 1 0 0,-1-1-1 0 0,1 0 1 0 0,0 0-1 0 0,0 0 1 0 0,1 0-1 0 0,-1 0 1 0 0,1-1-1 0 0,0 1 1 0 0,1 0-1 0 0,-1-1 1 0 0,1 1-1 0 0,0-1 1 0 0,0 0-1 0 0,0 0 1 0 0,1 0-1 0 0,-1 0 1 0 0,1-1-1 0 0,0 1 1 0 0,0-1-1 0 0,0 0 1 0 0,0 0-1 0 0,1-1 1 0 0,-1 1-1 0 0,1-1 1 0 0,0 0-1 0 0,-1 0 1 0 0,1-1-1 0 0,0 1 1 0 0,5 0-53 0 0,1 1 417 0 0,1 0-1 0 0,0-1 1 0 0,0 0 0 0 0,0-1-1 0 0,0 0 1 0 0,0-1 0 0 0,0 0 0 0 0,0-1-1 0 0,0 0 1 0 0,-1-1 0 0 0,1 0-1 0 0,0-1 1 0 0,-1-1 0 0 0,1 0 0 0 0,-1 0-1 0 0,0-1 1 0 0,4-3-417 0 0,10-6 721 0 0,-1-1 1 0 0,0-2-1 0 0,-2 0 0 0 0,0-2 0 0 0,-1 0 1 0 0,9-12-722 0 0,-10 9 43 0 0,-2-2 1 0 0,0 0-1 0 0,-1-1 0 0 0,-2-1 1 0 0,-1 0-1 0 0,0-1 1 0 0,-2-1-1 0 0,-2 0 0 0 0,6-23-43 0 0,-12 44-118 0 0,-1-2 0 0 0,0 1 0 0 0,-1 0-1 0 0,0-1 1 0 0,0 1 0 0 0,-1-1 0 0 0,0 1-1 0 0,-1-1 1 0 0,0 0 0 0 0,0 1 0 0 0,0-1 0 0 0,-1 1-1 0 0,-1-1 1 0 0,0 1 0 0 0,0-1 0 0 0,0 1-1 0 0,-1 0 1 0 0,0 0 0 0 0,-1 0 0 0 0,0 0-1 0 0,0 0 1 0 0,0 1 0 0 0,-1 0 0 0 0,0 0 0 0 0,-1 0-1 0 0,0 1 1 0 0,0 0 0 0 0,0 0 0 0 0,-4-3 118 0 0,1 4-30 0 0,-1 0 0 0 0,-1 1 1 0 0,1 0-1 0 0,-1 0 0 0 0,1 1 1 0 0,-1 1-1 0 0,0 0 1 0 0,0 0-1 0 0,0 1 0 0 0,0 0 1 0 0,0 1-1 0 0,0 0 0 0 0,0 1 1 0 0,-1 0-1 0 0,2 1 1 0 0,-1 0-1 0 0,0 1 0 0 0,0 0 1 0 0,1 1-1 0 0,-1 0 0 0 0,1 0 1 0 0,0 1-1 0 0,1 1 0 0 0,-1 0 1 0 0,1 0-1 0 0,0 0 1 0 0,0 1-1 0 0,1 1 0 0 0,0 0 1 0 0,0 0-1 0 0,1 0 0 0 0,0 1 1 0 0,1 0-1 0 0,0 0 0 0 0,0 1 1 0 0,1-1-1 0 0,0 1 1 0 0,0 1-1 0 0,1-1 0 0 0,1 0 1 0 0,-3 11 29 0 0,5-7 97 0 0,0 1 0 0 0,1-1 1 0 0,0 1-1 0 0,1-1 1 0 0,1 0-1 0 0,0 1 0 0 0,1-1 1 0 0,1 0-1 0 0,0 0 1 0 0,0 0-1 0 0,2-1 1 0 0,0 0-1 0 0,0 0 0 0 0,1 0 1 0 0,1-1-1 0 0,0 0 1 0 0,0 0-1 0 0,2-1 0 0 0,4 5-97 0 0,20 20 277 0 0,2-2 0 0 0,2-1-1 0 0,1-2 1 0 0,1-1 0 0 0,4-1-277 0 0,40 24 50 0 0,2-3 1 0 0,53 20-51 0 0,-29-22-1919 0 0,-61-32-7432 0 0,-38-13-1509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0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1 925 2457 0 0,'0'0'1273'0'0,"0"0"-181"0"0,0 0 17 0 0,0 0 200 0 0,0 0 166 0 0,0 0 8 0 0,0 0-149 0 0,0 0-207 0 0,0 0-162 0 0,0 0-151 0 0,16-32-123 0 0,51-103-78 0 0,-12 56 462 0 0,-32 50-655 0 0,1 2 1 0 0,2 1-1 0 0,0 1 1 0 0,2 1-1 0 0,0 2 1 0 0,2 0-1 0 0,1 2-420 0 0,-30 20-4 0 0,-1-1 0 0 0,1 1 0 0 0,0 0 0 0 0,0 0 0 0 0,0 0-1 0 0,0 0 1 0 0,0 0 0 0 0,0 0 0 0 0,0 0 0 0 0,0 0 0 0 0,0 0 0 0 0,-1 0 0 0 0,1 0 0 0 0,0 0-1 0 0,0 1 1 0 0,0-1 0 0 0,0 0 0 0 0,0 1 0 0 0,0-1 0 0 0,-1 1 0 0 0,1-1 0 0 0,0 1-1 0 0,0-1 1 0 0,-1 1 0 0 0,1-1 0 0 0,0 1 0 0 0,-1 0 0 0 0,1 0 0 0 0,0-1 0 0 0,-1 1-1 0 0,1 0 1 0 0,-1 0 0 0 0,0-1 0 0 0,1 1 0 0 0,-1 0 0 0 0,1 0 0 0 0,-1 0 0 0 0,0 0-1 0 0,0 0 1 0 0,0 0 0 0 0,1 0 0 0 0,-1-1 0 0 0,0 1 0 0 0,0 0 0 0 0,0 0 0 0 0,0 0-1 0 0,-1 0 1 0 0,1 0 0 0 0,0 0 0 0 0,0 0 0 0 0,0 0 0 0 0,-1 0 0 0 0,1-1 0 0 0,-1 1-1 0 0,1 0 1 0 0,0 0 0 0 0,-1 0 0 0 0,1-1 0 0 0,-1 1 0 0 0,0 0 0 0 0,0 0 4 0 0,0 12 117 0 0,-21 111 292 0 0,57-128-184 0 0,181-139 378 0 0,-42 37-618 0 0,-170 142-173 0 0,-44 162 685 0 0,54-130-3587 0 0,3-55-1727 0 0,9-8-4135 0 0,-17-5 4654 0 0</inkml:trace>
  <inkml:trace contextRef="#ctx0" brushRef="#br0" timeOffset="285.462">1153 483 2841 0 0,'0'0'1245'0'0,"0"0"-66"0"0,0 0 29 0 0,0 0 78 0 0,0 0 29 0 0,0 0-44 0 0,0 0-94 0 0,-15 34-108 0 0,-46 102-160 0 0,45-72 245 0 0,18-58-969 0 0,0-1-38 0 0,1 0-1 0 0,0 0 0 0 0,1-1 1 0 0,-1 1-1 0 0,1-1 0 0 0,0 0 1 0 0,0 0-1 0 0,0 0 0 0 0,0 0 1 0 0,1-1-1 0 0,-1 1 1 0 0,1-1-1 0 0,0-1 0 0 0,0 1 1 0 0,0-1-1 0 0,0 1 0 0 0,1-1 1 0 0,-1-1-1 0 0,1 1 0 0 0,-1-1 1 0 0,1 0-1 0 0,0 0 1 0 0,-1-1-1 0 0,1 0 0 0 0,0 0 1 0 0,-1 0-1 0 0,1 0 0 0 0,0-1 1 0 0,-1 0-1 0 0,1 0 0 0 0,-1-1 1 0 0,1 1-1 0 0,-1-1 1 0 0,0-1-1 0 0,0 1 0 0 0,0-1 1 0 0,0 1-1 0 0,0-1 0 0 0,0-1 1 0 0,4-3-147 0 0,-2 0 68 0 0,1 0 0 0 0,-1-1 0 0 0,-1 0 1 0 0,0 0-1 0 0,0-1 0 0 0,0 1 0 0 0,-1-1 0 0 0,0 0 1 0 0,-1-1-1 0 0,0 1 0 0 0,0-1 0 0 0,-1 0 0 0 0,-1 0 1 0 0,1 0-1 0 0,-1-1 0 0 0,-1 1 0 0 0,0 0 0 0 0,-1-1 1 0 0,0 1-1 0 0,0 0 0 0 0,-3-10-68 0 0,3 16-169 0 0,-1 0-1 0 0,-1 0 1 0 0,1 0-1 0 0,-1 0 1 0 0,1 1-1 0 0,-1-1 1 0 0,0 0-1 0 0,0 1 1 0 0,-1-1-1 0 0,1 1 1 0 0,-1 0-1 0 0,0 0 1 0 0,1 0-1 0 0,-2 0 1 0 0,1 0-1 0 0,0 1 1 0 0,0-1-1 0 0,-1 1 1 0 0,1 0-1 0 0,-1 0 1 0 0,0 0-1 0 0,-2-1 170 0 0,-59-5-11010 0 0,52 11 3623 0 0</inkml:trace>
  <inkml:trace contextRef="#ctx0" brushRef="#br0" timeOffset="802.355">1463 778 11634 0 0,'0'0'1337'0'0,"0"0"-190"0"0,0 0-31 0 0,0 0 1 0 0,0 0-130 0 0,0 0-149 0 0,0 0-138 0 0,0 0-160 0 0,0 0-97 0 0,0 0-98 0 0,0 0-83 0 0,0 0-30 0 0,18-31-15 0 0,60-95-14 0 0,-9 43 228 0 0,-65 78-425 0 0,55-34-90 0 0,-57 66-499 0 0,-12 61 470 0 0,37-86 277 0 0,64-60 214 0 0,50-29-409 0 0,-87 68-194 0 0,-52 57 114 0 0,-9 100 366 0 0,7-135-325 0 0,0-1 0 0 0,1 0 0 0 0,-1 0 0 0 0,1 0 0 0 0,-1 1 0 0 0,1-1 0 0 0,0 0 0 0 0,0 0 0 0 0,-1 0 0 0 0,2 0 0 0 0,-1 0 0 0 0,0 0 0 0 0,0 0 0 0 0,0-1 1 0 0,1 1-1 0 0,-1 0 0 0 0,1-1 0 0 0,0 1 0 0 0,-1-1 0 0 0,1 1 0 0 0,0-1 0 0 0,0 0 0 0 0,0 0 0 0 0,0 0 0 0 0,0 0 0 0 0,0 0 0 0 0,0 0 0 0 0,0 0 0 0 0,0-1 0 0 0,2 1 70 0 0,19 1-4658 0 0,1-5-4785 0 0,-17 2 4438 0 0</inkml:trace>
  <inkml:trace contextRef="#ctx0" brushRef="#br0" timeOffset="1183.616">2276 623 2264 0 0,'0'0'1546'0'0,"0"0"85"0"0,0 0 367 0 0,0 0 237 0 0,0 0-90 0 0,0 0-232 0 0,0 0-270 0 0,0 0-256 0 0,0 0-202 0 0,0 0-165 0 0,0 0-171 0 0,0 0-162 0 0,33-1-136 0 0,103-6-126 0 0,-77-10 73 0 0,-51 10-369 0 0,-1 3-95 0 0,-1 0 0 0 0,0 0-1 0 0,0 0 1 0 0,-1-1 0 0 0,1 0 0 0 0,-1 0-1 0 0,0 0 1 0 0,0 0 0 0 0,-1-1 0 0 0,1 0-1 0 0,-1 0 1 0 0,0-1 0 0 0,-1 1 0 0 0,0-1-1 0 0,0 1 1 0 0,0-1 0 0 0,-1 0 0 0 0,0 0-1 0 0,0 0 1 0 0,-1 0 0 0 0,0-1-1 0 0,0 1 1 0 0,-1-2-34 0 0,-2 5-176 0 0,-1 0 1 0 0,0 1-1 0 0,-1 0 0 0 0,1 0 0 0 0,0 0 0 0 0,-1 0 0 0 0,0 0 1 0 0,0 1-1 0 0,1-1 0 0 0,-2 1 0 0 0,1 0 0 0 0,0 0 0 0 0,0 1 1 0 0,-1-1-1 0 0,1 1 0 0 0,0 0 0 0 0,-1 0 0 0 0,1 1 0 0 0,-1-1 1 0 0,0 1-1 0 0,1 0 0 0 0,-1 0 0 0 0,1 1 0 0 0,-1-1 0 0 0,1 1 1 0 0,-4 1 175 0 0,-5 1-183 0 0,1 1 1 0 0,0 0-1 0 0,0 1 1 0 0,0 0-1 0 0,0 1 0 0 0,1 0 1 0 0,0 1-1 0 0,0 0 1 0 0,1 0-1 0 0,0 2 1 0 0,0-1-1 0 0,1 1 1 0 0,0 0-1 0 0,-7 11 183 0 0,11-15-132 0 0,0 0 0 0 0,1 0 0 0 0,0 0 1 0 0,0 1-1 0 0,0 0 0 0 0,0-1 0 0 0,1 2 0 0 0,0-1 0 0 0,0 0 0 0 0,1 0 0 0 0,0 1 0 0 0,0 0 0 0 0,0-1 0 0 0,1 1 0 0 0,0 0 0 0 0,0 0 0 0 0,1-1 0 0 0,0 1 0 0 0,0 0 0 0 0,0 0 0 0 0,1 0 132 0 0,1-2-185 0 0,0 0 0 0 0,1-1 0 0 0,0 0 1 0 0,0 0-1 0 0,0 0 0 0 0,0 0 0 0 0,0 0 0 0 0,1 0 0 0 0,-1-1 0 0 0,1 0 0 0 0,0 0 0 0 0,0 0 0 0 0,1 0 1 0 0,-1 0-1 0 0,0-1 0 0 0,1 0 0 0 0,0 0 0 0 0,-1 0 0 0 0,1 0 0 0 0,2-1 185 0 0,62 16-7828 0 0,-53-17 6370 0 0</inkml:trace>
  <inkml:trace contextRef="#ctx0" brushRef="#br0" timeOffset="1572.158">2644 760 584 0 0,'0'0'2543'0'0,"0"0"-1249"0"0,0 0-371 0 0,0 0 208 0 0,0 0 248 0 0,0 0 41 0 0,0 0-116 0 0,0 0-143 0 0,0 0-139 0 0,0 0-103 0 0,0 0-75 0 0,0 0-75 0 0,0 0-60 0 0,28-32-97 0 0,86-96-124 0 0,-28 34 397 0 0,-86 94-912 0 0,0 0 0 0 0,0 0 0 0 0,0 0 0 0 0,0 1 0 0 0,0-1 0 0 0,0 0 0 0 0,0 0 0 0 0,0 1 0 0 0,0-1 0 0 0,0 0 0 0 0,0 0 0 0 0,1 1 0 0 0,-1-1 0 0 0,0 0 0 0 0,0 0 0 0 0,0 0 0 0 0,0 1 1 0 0,0-1-1 0 0,1 0 0 0 0,-1 0 0 0 0,0 0 0 0 0,0 0 0 0 0,0 1 0 0 0,0-1 0 0 0,1 0 0 0 0,-1 0 0 0 0,0 0 0 0 0,0 0 0 0 0,0 0 0 0 0,1 0 0 0 0,-1 0 0 0 0,0 1 0 0 0,0-1 0 0 0,1 0 1 0 0,-1 0-1 0 0,0 0 0 0 0,0 0 0 0 0,1 0 0 0 0,-1 0 0 0 0,0 0 0 0 0,0 0 0 0 0,1 0 0 0 0,-1 0 0 0 0,0-1 0 0 0,0 1 0 0 0,0 0 0 0 0,1 0 27 0 0,-4 14-34 0 0,2-11 46 0 0,0 0-1 0 0,0 0 1 0 0,1 0-1 0 0,-1 0 1 0 0,1 0-1 0 0,0 0 1 0 0,0 0-1 0 0,0 1 1 0 0,0-1-1 0 0,1 0 1 0 0,-1 0-1 0 0,1 0 1 0 0,0 0-1 0 0,0 0 1 0 0,0 0-1 0 0,0 0 1 0 0,1 0-1 0 0,-1 0 1 0 0,1-1-1 0 0,-1 1 1 0 0,1 0-1 0 0,0-1 1 0 0,0 0-1 0 0,0 1 1 0 0,1-1-1 0 0,-1 0 1 0 0,0 0-1 0 0,1 0 0 0 0,0 0 1 0 0,-1 0-1 0 0,1-1 1 0 0,0 1-1 0 0,0-1 1 0 0,2 1-12 0 0,3 0 188 0 0,0-1-1 0 0,1 0 1 0 0,-1 0 0 0 0,0 0 0 0 0,0-1-1 0 0,0-1 1 0 0,1 1 0 0 0,-1-1 0 0 0,0-1-1 0 0,0 1 1 0 0,0-2 0 0 0,0 1 0 0 0,-1-1-1 0 0,1 0 1 0 0,-1 0 0 0 0,1-1 0 0 0,-1 0-1 0 0,0 0 1 0 0,-1-1 0 0 0,6-4-188 0 0,15-18-3713 0 0,-6-5-4401 0 0,-19 31-891 0 0</inkml:trace>
  <inkml:trace contextRef="#ctx0" brushRef="#br0" timeOffset="2284.221">3462 20 0 0 0,'0'0'1568'0'0,"0"0"358"0"0,0 0 211 0 0,0 0-86 0 0,0 0-260 0 0,0 0-287 0 0,0 0-246 0 0,0 0-201 0 0,0 0-174 0 0,0 0-123 0 0,0 0-72 0 0,-1-5-44 0 0,1 1-656 0 0,-1-6 888 0 0,1 25 94 0 0,-17 305 1672 0 0,-8-63-2483 0 0,12-132-3897 0 0,10-111-418 0 0,-1-6-3670 0 0,4-7 6809 0 0,-1-1-3148 0 0</inkml:trace>
  <inkml:trace contextRef="#ctx0" brushRef="#br0" timeOffset="2523.689">3156 402 7066 0 0,'0'0'706'0'0,"0"0"33"0"0,0 0 107 0 0,0 0 86 0 0,0 0-55 0 0,37-3-178 0 0,117-9-156 0 0,29 9 625 0 0,-169 3-1313 0 0,101 1-48 0 0,-39 5-4961 0 0,-63-6 1427 0 0,-5 0-630 0 0</inkml:trace>
  <inkml:trace contextRef="#ctx0" brushRef="#br0" timeOffset="2773.333">3788 483 0 0 0,'0'0'1056'0'0,"0"0"167"0"0,0 0 61 0 0,0 0-30 0 0,0 0-82 0 0,0 0-78 0 0,6 32-66 0 0,23 94 14 0 0,-11-85 684 0 0,-13-41-1271 0 0,-3 1-173 0 0,0 0 0 0 0,0 0 0 0 0,1-1 0 0 0,-1 1 0 0 0,1-1-1 0 0,-1 0 1 0 0,0 1 0 0 0,1-1 0 0 0,-1 0 0 0 0,1 0-1 0 0,-1-1 1 0 0,1 1 0 0 0,-1 0 0 0 0,0-1 0 0 0,1 0 0 0 0,-1 1-1 0 0,0-1 1 0 0,1 0 0 0 0,-1 0 0 0 0,0 0 0 0 0,0-1 0 0 0,0 1-1 0 0,1-1-281 0 0,57-69 2536 0 0,52-104-2924 0 0,-91 153-2879 0 0,-5 11-7631 0 0,-14 10 5099 0 0</inkml:trace>
  <inkml:trace contextRef="#ctx0" brushRef="#br0" timeOffset="3233.308">4220 712 3017 0 0,'0'0'2538'0'0,"0"0"-729"0"0,0 0-280 0 0,0 0-30 0 0,0 0-210 0 0,0 0-253 0 0,0 0-115 0 0,0 0-81 0 0,0 0-92 0 0,0 0-145 0 0,0 0-173 0 0,0 0-143 0 0,15-27-101 0 0,48-81-53 0 0,-11 45 59 0 0,-38 55-172 0 0,66-26-812 0 0,-79 36 759 0 0,1-1-1 0 0,-1 0 1 0 0,0 1 0 0 0,0-1 0 0 0,0 1 0 0 0,0-1-1 0 0,0 1 1 0 0,-1-1 0 0 0,1 1 0 0 0,0 0 0 0 0,-1-1-1 0 0,1 1 1 0 0,-1 0 0 0 0,0 0 0 0 0,1-1-1 0 0,-1 1 1 0 0,0 0 0 0 0,0 0 0 0 0,0 0 0 0 0,0-1-1 0 0,-1 1 1 0 0,1 0 0 0 0,0 0 0 0 0,-1-1 0 0 0,0 2 33 0 0,1 6 36 0 0,0 45 294 0 0,2-53-282 0 0,1 1 0 0 0,-1-1 0 0 0,0 0 0 0 0,0 0 1 0 0,1-1-1 0 0,-1 1 0 0 0,0 0 0 0 0,1-1 0 0 0,-1 0 1 0 0,1 1-1 0 0,-1-1 0 0 0,0 0 0 0 0,1 0 0 0 0,-1 0 1 0 0,1-1-1 0 0,-1 1 0 0 0,1 0 0 0 0,-1-1 0 0 0,0 0 1 0 0,1 0-1 0 0,-1 1 0 0 0,1-2-48 0 0,226-96 863 0 0,-227 98-864 0 0,0 1-1 0 0,0-1 1 0 0,-1 1 0 0 0,1-1-1 0 0,0 1 1 0 0,-1 0 0 0 0,1 0 0 0 0,0-1-1 0 0,-1 1 1 0 0,1 0 0 0 0,-1 1-1 0 0,1-1 1 0 0,-1 0 0 0 0,0 0 0 0 0,0 1-1 0 0,1-1 1 0 0,-1 0 0 0 0,0 1-1 0 0,0-1 1 0 0,0 1 0 0 0,0 0 0 0 0,-1-1-1 0 0,1 1 1 0 0,0 0 0 0 0,-1-1-1 0 0,1 1 1 0 0,-1 0 0 0 0,0 0 0 0 0,1-1-1 0 0,-1 1 1 0 0,0 0 0 0 0,0 0 0 0 0,0 0-1 0 0,0-1 1 0 0,0 1 0 0 0,-1 0-1 0 0,1 0 1 0 0,-1-1 0 0 0,1 1 0 0 0,-1 0-1 0 0,1 0 1 0 0,-2 0 1 0 0,3 22 22 0 0,-1-21-83 0 0,0 0 0 0 0,1 1 0 0 0,-1-1 0 0 0,1 0 1 0 0,0 0-1 0 0,0 0 0 0 0,0 0 0 0 0,0 0 0 0 0,1 0 0 0 0,-1-1 0 0 0,1 1 1 0 0,-1 0-1 0 0,1-1 0 0 0,0 1 0 0 0,0-1 0 0 0,0 1 0 0 0,1-1 1 0 0,-1 0-1 0 0,0 0 0 0 0,1 0 0 0 0,1 1 61 0 0,18 5-3379 0 0,5-6-3821 0 0,-19-2 1345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6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1075 0 0 0,'0'0'1271'0'0,"0"0"368"0"0,0 0 329 0 0,0 0 201 0 0,0 0-11 0 0,33-21-199 0 0,110-67-279 0 0,33-22 4624 0 0,114-97-6304 0 0,-264 191 88 0 0,-1-1-1 0 0,-1-1 0 0 0,-1-1 1 0 0,0-2-1 0 0,-1 0 1 0 0,-1-1-1 0 0,-2-1 1 0 0,0 0-1 0 0,-1-2 0 0 0,-2 0 1 0 0,0-1-1 0 0,-2-1 1 0 0,0 0-1 0 0,-3-1 1 0 0,0 0-1 0 0,0-5-87 0 0,-8 15-34 0 0,0 1 1 0 0,-1-1-1 0 0,-1 0 0 0 0,-1 1 0 0 0,-1-1 1 0 0,0 0-1 0 0,-3-13 34 0 0,3 26-41 0 0,0 1 0 0 0,0-1 1 0 0,0 1-1 0 0,-1-1 0 0 0,0 1 0 0 0,0-1 0 0 0,0 1 1 0 0,0 0-1 0 0,-1 0 0 0 0,1 0 0 0 0,-1 0 1 0 0,0 0-1 0 0,0 0 0 0 0,-1 1 0 0 0,1 0 0 0 0,-1 0 1 0 0,1 0-1 0 0,-1 0 0 0 0,0 0 0 0 0,0 1 1 0 0,-1-1-1 0 0,1 1 0 0 0,0 0 0 0 0,-1 1 0 0 0,1-1 1 0 0,-1 1-1 0 0,1 0 0 0 0,-1 0 0 0 0,0 0 1 0 0,0 0-1 0 0,0 1 41 0 0,-5 0-86 0 0,1 1 0 0 0,0 0 1 0 0,-1 0-1 0 0,1 1 0 0 0,0 0 1 0 0,-1 1-1 0 0,1 0 0 0 0,1 0 0 0 0,-1 1 1 0 0,0 0-1 0 0,1 0 0 0 0,0 1 1 0 0,0 0-1 0 0,0 1 0 0 0,1 0 0 0 0,-1 0 1 0 0,0 2 85 0 0,-102 130-41 0 0,98-117 98 0 0,1 0-1 0 0,2 1 1 0 0,0 1-1 0 0,1-1 1 0 0,1 1-1 0 0,1 1 1 0 0,1-1 0 0 0,1 1-1 0 0,1 0 1 0 0,2 0-1 0 0,0 0 1 0 0,2 22-57 0 0,1-32 57 0 0,1-1 0 0 0,-1 1 0 0 0,2-1 1 0 0,0 1-1 0 0,1-1 0 0 0,0-1 0 0 0,1 1 0 0 0,0-1 0 0 0,1 0 1 0 0,1 0-1 0 0,0 0 0 0 0,0-1 0 0 0,1-1 0 0 0,0 0 0 0 0,1 0 1 0 0,0 0-1 0 0,1-1 0 0 0,0-1 0 0 0,0 0 0 0 0,1 0 0 0 0,0-1 1 0 0,3 1-59 0 0,-6-4 88 0 0,1 0 0 0 0,-1-1 0 0 0,0 0 0 0 0,1-1 0 0 0,0 0 0 0 0,-1 0 0 0 0,1-1 0 0 0,0 0 0 0 0,0 0 0 0 0,0-2 0 0 0,0 1 0 0 0,0-1 0 0 0,0 0 0 0 0,-1-1 0 0 0,1 0 0 0 0,0-1 0 0 0,-1 0 0 0 0,0 0 0 0 0,0-1 0 0 0,0 0 0 0 0,0-1 0 0 0,4-3-87 0 0,13-9 152 0 0,-1-1 0 0 0,-1-1-1 0 0,0-1 1 0 0,-2-1 0 0 0,0-1-1 0 0,-1-1 1 0 0,3-7-152 0 0,7-17 584 0 0,-31 46-521 0 0,0 1-21 0 0,0 0-38 0 0,0 0-56 0 0,0 0-49 0 0,0 33-745 0 0,31 126 860 0 0,-4-59 10 0 0,-24-95-45 0 0,-2-4 32 0 0,-1 1-1 0 0,1-1 1 0 0,-1 0 0 0 0,1 0-1 0 0,-1 0 1 0 0,1 0-1 0 0,0 0 1 0 0,-1 0-1 0 0,1 0 1 0 0,0 0 0 0 0,0 0-1 0 0,0 0 1 0 0,0 0-1 0 0,0-1 1 0 0,0 1-1 0 0,0 0 1 0 0,0-1 0 0 0,0 1-1 0 0,0-1 1 0 0,0 1-1 0 0,0-1 1 0 0,1 1-1 0 0,-1-1 1 0 0,0 0 0 0 0,0 1-1 0 0,1-1 1 0 0,-1 0-1 0 0,0 0 1 0 0,0 0-1 0 0,0 0 1 0 0,1 0 0 0 0,-1 0-1 0 0,0-1 1 0 0,0 1-1 0 0,1 0 1 0 0,-1-1-11 0 0,51-35 420 0 0,122-118-167 0 0,-158 140-257 0 0,108-72-121 0 0,-123 86 114 0 0,-1 0 1 0 0,1-1-1 0 0,-1 1 0 0 0,1 0 1 0 0,0 0-1 0 0,-1-1 0 0 0,1 1 0 0 0,-1 0 1 0 0,1 0-1 0 0,-1 0 0 0 0,1 0 1 0 0,0 0-1 0 0,-1 0 0 0 0,1 0 1 0 0,-1 0-1 0 0,1 0 0 0 0,0 0 1 0 0,-1 0-1 0 0,1 0 0 0 0,-1 1 1 0 0,1-1-1 0 0,-1 0 0 0 0,1 0 0 0 0,-1 0 1 0 0,1 1-1 0 0,-1-1 0 0 0,1 0 1 0 0,-1 1-1 0 0,1-1 0 0 0,-1 1 1 0 0,1-1-1 0 0,-1 0 0 0 0,0 1 1 0 0,1-1-1 0 0,-1 1 0 0 0,0-1 1 0 0,1 1-1 0 0,-1-1 0 0 0,0 1 0 0 0,0-1 1 0 0,1 1-1 0 0,-1 0 0 0 0,0-1 1 0 0,0 1-1 0 0,0-1 0 0 0,0 1 1 0 0,0-1-1 0 0,0 1 0 0 0,0 0 1 0 0,0-1-1 0 0,0 1 0 0 0,0-1 1 0 0,0 1-1 0 0,0 0 0 0 0,0-1 0 0 0,0 1 1 0 0,-1-1-1 0 0,1 1 0 0 0,0-1 1 0 0,0 1-1 0 0,-1-1 0 0 0,1 1 1 0 0,0-1-1 0 0,-1 1 11 0 0,-14 46 94 0 0,13-43-102 0 0,-9 21 40 0 0,7-20-34 0 0,1 1 0 0 0,0 0 0 0 0,0 0 0 0 0,1 0 0 0 0,0 0 0 0 0,0 0 0 0 0,0 0 0 0 0,1 1 0 0 0,0-1 0 0 0,0 1 0 0 0,0-1 0 0 0,1 1 0 0 0,0 1 2 0 0,48-8 70 0 0,77-84 144 0 0,-117 79-213 0 0,24-17-50 0 0,1 1 1 0 0,1 2-1 0 0,1 1 0 0 0,34-11 49 0 0,-68 28-9 0 0,0 0 0 0 0,0 1-1 0 0,0-1 1 0 0,0 0-1 0 0,0 1 1 0 0,0-1-1 0 0,1 1 1 0 0,-1-1-1 0 0,0 1 1 0 0,0-1-1 0 0,0 1 1 0 0,1 0-1 0 0,-1 0 1 0 0,0-1-1 0 0,0 1 1 0 0,1 0-1 0 0,-1 0 1 0 0,0 0-1 0 0,0 1 1 0 0,1-1-1 0 0,-1 0 1 0 0,0 0-1 0 0,0 1 1 0 0,0-1-1 0 0,1 0 1 0 0,-1 1-1 0 0,0 0 1 0 0,0-1-1 0 0,0 1 1 0 0,0-1-1 0 0,0 1 1 0 0,0 0-1 0 0,0 0 1 0 0,0 0-1 0 0,0 0 1 0 0,0-1-1 0 0,-1 1 1 0 0,1 0-1 0 0,0 0 1 0 0,-1 1-1 0 0,1-1 1 0 0,0 0-1 0 0,-1 0 1 0 0,1 0-1 0 0,-1 0 1 0 0,0 0-1 0 0,1 1 1 0 0,-1-1-1 0 0,0 0 1 0 0,0 0 0 0 0,0 1-1 0 0,0-1 10 0 0,-5 142-248 0 0,15-130-2953 0 0,0-14-7580 0 0,-10-3 2909 0 0</inkml:trace>
  <inkml:trace contextRef="#ctx0" brushRef="#br0" timeOffset="251.657">1151 198 12587 0 0,'0'0'24'0'0,"0"0"-192"0"0,0 0 144 0 0,0 0 328 0 0,0 0 64 0 0,0 0-96 0 0,0 0-120 0 0,0 0-120 0 0,0 0-136 0 0,0 0-280 0 0,0 0-576 0 0,0 0-1073 0 0,0 0-1552 0 0,0 0-2896 0 0</inkml:trace>
  <inkml:trace contextRef="#ctx0" brushRef="#br0" timeOffset="1554.019">2151 684 0 0 0,'0'0'420'0'0,"0"0"650"0"0,0 0 409 0 0,0 0 200 0 0,0 0 89 0 0,0 0 11 0 0,0 0-19 0 0,0 0-129 0 0,0 0-205 0 0,0 0-148 0 0,0 0-105 0 0,27-3-80 0 0,83-13-95 0 0,-44-8 596 0 0,-55 19-1424 0 0,-1 0 0 0 0,-1-1 0 0 0,1 0 0 0 0,-1 0 0 0 0,0-1 0 0 0,0 0 0 0 0,0-1 0 0 0,-1 1 0 0 0,-1-2 0 0 0,1 1 0 0 0,-1-1 0 0 0,-1 0 0 0 0,6-10-170 0 0,-11 17-17 0 0,0 0 0 0 0,-1 0 0 0 0,1 0 0 0 0,0 0 0 0 0,-1 0 0 0 0,1 0-1 0 0,-1 0 1 0 0,0 0 0 0 0,0 0 0 0 0,0 0 0 0 0,0 0 0 0 0,0-1 0 0 0,0 1 0 0 0,-1 0 0 0 0,1 0 0 0 0,0 0 0 0 0,-1 0 0 0 0,0 0 0 0 0,0 0 0 0 0,1 1 0 0 0,-1-1 0 0 0,0 0-1 0 0,0 0 1 0 0,-1 0 0 0 0,1 1 0 0 0,0-1 0 0 0,0 1 0 0 0,-1-1 0 0 0,1 1 0 0 0,-1-1 0 0 0,0 1 0 0 0,1 0 0 0 0,-1 0 0 0 0,0 0 0 0 0,0 0 0 0 0,1 0 0 0 0,-1 0 0 0 0,0 0-1 0 0,0 0 1 0 0,0 1 0 0 0,0-1 0 0 0,0 1 0 0 0,-2-1 17 0 0,-92 9-2537 0 0,86-5 2413 0 0,1 1 1 0 0,-1 0 0 0 0,1 1 0 0 0,0 0 0 0 0,0 0 0 0 0,1 1 0 0 0,-1 0 0 0 0,1 0 0 0 0,1 1 0 0 0,-1 1 0 0 0,1-1 0 0 0,0 1 0 0 0,1 0 0 0 0,0 0 0 0 0,0 1 0 0 0,1 0 0 0 0,0 0 0 0 0,1 0 0 0 0,0 0 0 0 0,0 1 0 0 0,1 0 0 0 0,0 0 0 0 0,1 0 0 0 0,0 0 0 0 0,0 0 0 0 0,1 0-1 0 0,0 4 124 0 0,1-10 10 0 0,0-1 0 0 0,0 1 0 0 0,0 0 0 0 0,0 0-1 0 0,1 0 1 0 0,-1 0 0 0 0,1-1 0 0 0,0 1 0 0 0,0 0-1 0 0,1-1 1 0 0,-1 1 0 0 0,1-1 0 0 0,-1 1 0 0 0,1-1-1 0 0,0 0 1 0 0,1 0 0 0 0,-1 1 0 0 0,0-1 0 0 0,1-1-1 0 0,0 1 1 0 0,-1 0 0 0 0,1-1 0 0 0,0 1 0 0 0,1-1-1 0 0,-1 0 1 0 0,0 0 0 0 0,1 0 0 0 0,-1-1 0 0 0,1 1-1 0 0,-1-1 1 0 0,1 0 0 0 0,3 1-10 0 0,10 0 172 0 0,0-1-1 0 0,0 0 1 0 0,-1-2 0 0 0,1 0-1 0 0,0-1 1 0 0,0 0-1 0 0,-1-1 1 0 0,1-1 0 0 0,-1-1-1 0 0,0 0 1 0 0,-1-1 0 0 0,1-1-1 0 0,-1-1 1 0 0,0 0 0 0 0,-1 0-1 0 0,12-10-171 0 0,19-7 221 0 0,314-158 981 0 0,-261 149-1353 0 0,-98 34 119 0 0,0 0 11 0 0,-18 8 2 0 0,-131 58 526 0 0,114-44-503 0 0,27-20-13 0 0,1 1 0 0 0,0 1-1 0 0,0 0 1 0 0,0 0 0 0 0,0 0-1 0 0,0 0 1 0 0,1 1 0 0 0,0 0 0 0 0,0 1-1 0 0,0-1 1 0 0,1 1 0 0 0,0 0-1 0 0,0 1 1 0 0,0-1 0 0 0,1 1-1 0 0,0 0 1 0 0,0 0 0 0 0,1 0 0 0 0,0 0-1 0 0,0 1 1 0 0,1 0 0 0 0,0-1-1 0 0,0 1 1 0 0,0 6 9 0 0,3-11 5 0 0,1 0 0 0 0,0 1 0 0 0,-1-1 0 0 0,1 0 0 0 0,1 0 0 0 0,-1 0 0 0 0,0-1 0 0 0,1 1 0 0 0,-1-1 0 0 0,1 1 1 0 0,0-1-1 0 0,0 0 0 0 0,0 0 0 0 0,0 0 0 0 0,0 0 0 0 0,1 0 0 0 0,-1-1 0 0 0,0 1 0 0 0,1-1 0 0 0,-1 0 0 0 0,1 0 0 0 0,-1-1 0 0 0,1 1 0 0 0,0-1 0 0 0,-1 1 0 0 0,1-1 0 0 0,0 0 0 0 0,-1-1 0 0 0,1 1 0 0 0,-1 0 0 0 0,1-1 0 0 0,0 0 0 0 0,0 0-5 0 0,6 1 110 0 0,-1-2-57 0 0,0 0-1 0 0,-1-1 1 0 0,1 0-1 0 0,-1 0 1 0 0,0 0-1 0 0,0-1 0 0 0,0 0 1 0 0,-1-1-1 0 0,1 0 1 0 0,-1 0-1 0 0,0-1 1 0 0,-1 0-1 0 0,1 0 1 0 0,-1 0-1 0 0,2-4-52 0 0,22-17 28 0 0,85-84-665 0 0,-125 160-2441 0 0,5-29 3006 0 0,3-18 63 0 0,1 0 0 0 0,-1 1 0 0 0,1-1 0 0 0,0 1 0 0 0,0 0 0 0 0,0-1-1 0 0,0 1 1 0 0,0 0 0 0 0,1 0 0 0 0,-1-1 0 0 0,1 1 0 0 0,0 0 0 0 0,0 0 0 0 0,0 0 0 0 0,0 0 0 0 0,0-1-1 0 0,0 1 1 0 0,1 0 0 0 0,0 0 0 0 0,-1-1 0 0 0,1 1 0 0 0,0 0 0 0 0,0-1 0 0 0,1 1 0 0 0,-1 0 0 0 0,0-1-1 0 0,1 0 1 0 0,0 1 0 0 0,-1-1 0 0 0,1 0 0 0 0,0 0 0 0 0,0 0 0 0 0,0 0 0 0 0,1 0 0 0 0,-1-1 0 0 0,0 1-1 0 0,1 0 10 0 0,5-1 93 0 0,1 0 0 0 0,-1 0 0 0 0,1-1-1 0 0,-1 0 1 0 0,1-1 0 0 0,-1 0 0 0 0,1 0-1 0 0,-1-1 1 0 0,0 1 0 0 0,0-2 0 0 0,0 0-1 0 0,0 0 1 0 0,0 0 0 0 0,0-1 0 0 0,-1 0-1 0 0,1 0 1 0 0,-1-1 0 0 0,0 0 0 0 0,-1 0-1 0 0,1-1 1 0 0,3-4-93 0 0,22-13 254 0 0,159-114 932 0 0,-169 123-1165 0 0,0-1 0 0 0,0-1-1 0 0,-2-1 1 0 0,0-1 0 0 0,-1-1 0 0 0,-1 0 0 0 0,-1-2 0 0 0,13-19-21 0 0,-15-16 44 0 0,-17 54-87 0 0,0 1 0 0 0,0 0 1 0 0,0 0-1 0 0,0 0 0 0 0,0 0 1 0 0,0 0-1 0 0,-1 0 1 0 0,1 1-1 0 0,0-1 0 0 0,0 1 1 0 0,-1-1-1 0 0,1 1 0 0 0,0 0 1 0 0,0 0-1 0 0,-1 0 0 0 0,1 0 1 0 0,0 0-1 0 0,-1 1 1 0 0,1-1-1 0 0,0 1 0 0 0,0-1 1 0 0,0 1-1 0 0,-1 0 0 0 0,1 0 1 0 0,0 0-1 0 0,0 0 0 0 0,0 0 1 0 0,0 0-1 0 0,0 1 1 0 0,1-1-1 0 0,-2 2 43 0 0,-9 4-91 0 0,-7 3 96 0 0,0 0 0 0 0,0 2-1 0 0,1 0 1 0 0,1 2 0 0 0,0-1 0 0 0,1 2-1 0 0,0 0 1 0 0,1 2 0 0 0,-8 11-5 0 0,21-25 3 0 0,0-1 1 0 0,0 1-1 0 0,1 0 1 0 0,-1 0-1 0 0,1 0 1 0 0,0 1-1 0 0,0-1 1 0 0,0 0-1 0 0,0 0 1 0 0,1 1-1 0 0,-1-1 1 0 0,1 0-1 0 0,0 1 1 0 0,0-1-1 0 0,0 0 0 0 0,0 1 1 0 0,1-1-1 0 0,-1 0 1 0 0,1 0-1 0 0,0 1 1 0 0,0-1-1 0 0,0 0 1 0 0,0 0-1 0 0,1 0 1 0 0,-1 0-1 0 0,1 0 1 0 0,0 0-1 0 0,0 0 1 0 0,0-1-1 0 0,2 3-3 0 0,88 61 328 0 0,-50-40-193 0 0,86 94 107 0 0,-115-105-1125 0 0,-7-4-6022 0 0,-5-11 1779 0 0,-1 0-1277 0 0</inkml:trace>
  <inkml:trace contextRef="#ctx0" brushRef="#br0" timeOffset="2521.606">1264 265 0 0 0,'0'0'593'0'0,"0"0"206"0"0,0 0 88 0 0,0 0 39 0 0,0 0 11 0 0,-6-8-38 0 0,-15-24-21 0 0,16 24-49 0 0,5 8-34 0 0,-3-8 4667 0 0,-52 33-4757 0 0,77-31 439 0 0,-16 1-1326 0 0,-7 5 287 0 0,1 0 0 0 0,0 0 0 0 0,-1 0 0 0 0,1 0 0 0 0,-1-1 0 0 0,1 1 0 0 0,0 0 0 0 0,-1 0 0 0 0,1 0 0 0 0,-1-1 0 0 0,1 1 1 0 0,0 0-1 0 0,-1 0 0 0 0,1-1 0 0 0,0 1 0 0 0,-1 0 0 0 0,1 0 0 0 0,0-1 0 0 0,0 1 0 0 0,-1 0 0 0 0,1-1 0 0 0,0 1 0 0 0,0-1 0 0 0,-1 1 0 0 0,1 0 0 0 0,0-1 0 0 0,0 1 0 0 0,0-1 0 0 0,0 1 0 0 0,0 0 1 0 0,0-1-1 0 0,0 1 0 0 0,0-1 0 0 0,0 1 0 0 0,0-1 0 0 0,0 1 0 0 0,0-1 0 0 0,0 1 0 0 0,0 0 0 0 0,0-1 0 0 0,0 1 0 0 0,0-1-105 0 0,-18 4-161 0 0,18-2-3771 0 0,4-1-4128 0 0,0 0 1129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3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335 125 0 0 0,'0'0'485'0'0,"0"0"368"0"0,0 0 240 0 0,0 0 303 0 0,0 0 317 0 0,0 0 155 0 0,0 0-51 0 0,0 0-232 0 0,0 0-322 0 0,0 0-336 0 0,0 0-295 0 0,0 0-208 0 0,8-2 244 0 0,-12 40 922 0 0,0 375 1204 0 0,4-89-2579 0 0,12-273-1725 0 0,-10-48-1 0 0,9-2-9319 0 0,-9-1 9144 0 0,1 0-2100 0 0</inkml:trace>
  <inkml:trace contextRef="#ctx0" brushRef="#br0" timeOffset="244.151">0 618 7834 0 0,'0'0'2506'0'0,"0"0"-1869"0"0,0 0-610 0 0,0 0 201 0 0,0 0 453 0 0,0 0 394 0 0,0 0 169 0 0,0 0-14 0 0,0 0-144 0 0,0 0-150 0 0,0 0-133 0 0,0 0-87 0 0,32-1-60 0 0,102-5-57 0 0,78-31 966 0 0,-3-15-1335 0 0,-149 38-854 0 0,78-20-908 0 0,-94 19-2946 0 0,-2-2-3831 0 0,-33 12 1199 0 0</inkml:trace>
  <inkml:trace contextRef="#ctx0" brushRef="#br0" timeOffset="605.424">946 143 7546 0 0,'0'0'1515'0'0,"0"0"-1141"0"0,0 0-342 0 0,0 0 266 0 0,0 0 379 0 0,0 0 315 0 0,0 0 149 0 0,0 0-2 0 0,0 0-55 0 0,-6 37-88 0 0,-21 121-140 0 0,2-30 516 0 0,15-86-935 0 0,2 1 0 0 0,2 0 1 0 0,2 0-1 0 0,2 1 0 0 0,3 40-437 0 0,-2-81 26 0 0,1 1-1 0 0,0-1 1 0 0,0 1 0 0 0,0-1-1 0 0,0 1 1 0 0,1-1-1 0 0,0 1 1 0 0,-1-1-1 0 0,1 0 1 0 0,1 1-1 0 0,-1-1 1 0 0,0 0-1 0 0,1 0 1 0 0,-1 1 0 0 0,1-1-1 0 0,0-1 1 0 0,0 1-1 0 0,0 0 1 0 0,1 0-1 0 0,-1-1 1 0 0,1 1-1 0 0,-1-1 1 0 0,1 0 0 0 0,0 0-1 0 0,0 0 1 0 0,0 0-1 0 0,0 0 1 0 0,0 0-1 0 0,0-1 1 0 0,0 0-1 0 0,1 0 1 0 0,-1 0-1 0 0,0 0 1 0 0,1 0 0 0 0,-1 0-1 0 0,1-1 1 0 0,-1 0-1 0 0,1 0 1 0 0,-1 0-1 0 0,1 0 1 0 0,-1 0-1 0 0,1-1 1 0 0,-1 1 0 0 0,2-1-26 0 0,192-146 857 0 0,-193 145-855 0 0,3-4-12 0 0,0 0 0 0 0,0 1 0 0 0,1 0-1 0 0,0 1 1 0 0,0 0 0 0 0,0 0 0 0 0,0 1 0 0 0,1 0 0 0 0,-1 0 0 0 0,1 1 0 0 0,0 0 0 0 0,0 0 0 0 0,5 1 10 0 0,-11 2-40 0 0,-1 0-1 0 0,0 0 1 0 0,1 1 0 0 0,-1-1 0 0 0,0 1-1 0 0,0-1 1 0 0,0 1 0 0 0,0 0 0 0 0,0 0 0 0 0,0 0-1 0 0,-1 0 1 0 0,1 0 0 0 0,-1 0 0 0 0,1 1 0 0 0,-1-1-1 0 0,0 0 1 0 0,0 1 0 0 0,0-1 0 0 0,0 1 0 0 0,0-1-1 0 0,0 3 41 0 0,16 26-1661 0 0,20-13-3451 0 0,-9-17-1896 0 0,-25-1 5785 0 0,7 0-4989 0 0</inkml:trace>
  <inkml:trace contextRef="#ctx0" brushRef="#br0" timeOffset="1246.204">1734 588 6929 0 0,'0'0'2049'0'0,"0"0"-565"0"0,0 0-233 0 0,0 0-123 0 0,0 0-178 0 0,0 0-163 0 0,0 0-94 0 0,0 0 1 0 0,0 0-10 0 0,0 0-95 0 0,0 0-123 0 0,-34 14-125 0 0,-108 43-123 0 0,73-13 20 0 0,65-41-266 0 0,1 0-1 0 0,0 0 1 0 0,0 1 0 0 0,1 0-1 0 0,-1-1 1 0 0,1 1-1 0 0,0 0 1 0 0,0 0-1 0 0,0 0 1 0 0,0 1 0 0 0,1-1-1 0 0,0 0 1 0 0,0 1-1 0 0,0-1 1 0 0,0 1-1 0 0,1-1 1 0 0,-1 1 0 0 0,1-1-1 0 0,0 1 1 0 0,1-1-1 0 0,-1 1 1 0 0,1 0 28 0 0,3-1-12 0 0,-1-1 1 0 0,1 0-1 0 0,-1 0 0 0 0,1 0 1 0 0,0-1-1 0 0,0 1 0 0 0,0-1 1 0 0,1 0-1 0 0,-1 0 0 0 0,1 0 1 0 0,-1-1-1 0 0,1 0 1 0 0,-1 0-1 0 0,1 0 0 0 0,0 0 1 0 0,-1-1-1 0 0,1 1 0 0 0,0-1 1 0 0,0 0-1 0 0,-1-1 0 0 0,1 1 1 0 0,0-1-1 0 0,-1 0 1 0 0,1 0-1 0 0,0-1 12 0 0,-4 2 8 0 0,13-3 27 0 0,-1-1 1 0 0,0-1-1 0 0,1 0 0 0 0,-2-1 0 0 0,1 0 1 0 0,-1-1-1 0 0,0-1 0 0 0,0 0 1 0 0,2-3-36 0 0,1 2 6 0 0,62-39 54 0 0,-77 47-73 0 0,1 0-1 0 0,0 1 1 0 0,0-1 0 0 0,-1 0-1 0 0,1 1 1 0 0,0-1-1 0 0,0 0 1 0 0,0 1 0 0 0,0-1-1 0 0,0 1 1 0 0,0 0-1 0 0,0-1 1 0 0,0 1 0 0 0,0 0-1 0 0,0-1 1 0 0,0 1-1 0 0,0 0 1 0 0,0 0 0 0 0,0 0-1 0 0,0 0 1 0 0,0 0-1 0 0,0 0 1 0 0,0 0 0 0 0,0 1-1 0 0,0-1 1 0 0,0 0-1 0 0,0 1 1 0 0,0-1 0 0 0,0 0-1 0 0,0 1 1 0 0,0-1-1 0 0,0 1 1 0 0,0-1 0 0 0,0 1-1 0 0,0 0 1 0 0,0-1-1 0 0,-1 1 1 0 0,1 0 0 0 0,0 0-1 0 0,-1-1 1 0 0,1 1-1 0 0,0 1 14 0 0,0 4 18 0 0,0-1 1 0 0,0 1-1 0 0,0-1 0 0 0,0 0 0 0 0,1 1 0 0 0,0-1 0 0 0,0 0 0 0 0,1 0 0 0 0,0 0 0 0 0,-1 0 1 0 0,2 0-1 0 0,-1-1 0 0 0,0 0 0 0 0,1 1 0 0 0,0-1 0 0 0,0 0 0 0 0,0-1 0 0 0,0 1 0 0 0,1-1 0 0 0,0 0 1 0 0,-1 0-1 0 0,1 0 0 0 0,0-1 0 0 0,0 1 0 0 0,1-1 0 0 0,-1 0 0 0 0,0-1 0 0 0,1 1 0 0 0,-1-1 1 0 0,1 0-1 0 0,-1-1 0 0 0,1 1 0 0 0,0-1-18 0 0,6-2 110 0 0,-1-1 0 0 0,0 0 0 0 0,0 0 0 0 0,-1-1-1 0 0,1 0 1 0 0,-1-1 0 0 0,0 0 0 0 0,0-1 0 0 0,0 0 0 0 0,-1 0 0 0 0,0-1 0 0 0,0-1 0 0 0,-1 1 0 0 0,0-1 0 0 0,0-1 0 0 0,-1 1 0 0 0,5-8-110 0 0,9-7 119 0 0,10-9-30 0 0,-2-1-1 0 0,-1-2 0 0 0,-2 0 0 0 0,-1-2 1 0 0,-2-1-1 0 0,-1-1 0 0 0,-3-1 1 0 0,-1-1-1 0 0,-2 0 0 0 0,10-41-88 0 0,-24 77-3 0 0,5-20 17 0 0,0 0 0 0 0,-2 0 0 0 0,0 0 0 0 0,-2 0 0 0 0,-1-1 0 0 0,-1 1 0 0 0,-1-13-14 0 0,-1 36 4 0 0,0 1-1 0 0,1-1 1 0 0,-1 1 0 0 0,0 0 0 0 0,0 0-1 0 0,0-1 1 0 0,0 1 0 0 0,0 0 0 0 0,0 0 0 0 0,0 0-1 0 0,-1 0 1 0 0,1 0 0 0 0,0 0 0 0 0,0 0-1 0 0,-1 1 1 0 0,1-1 0 0 0,-1 0 0 0 0,1 1-1 0 0,-1-1 1 0 0,1 1 0 0 0,-1-1 0 0 0,1 1 0 0 0,-1 0-1 0 0,1 0 1 0 0,-1 0 0 0 0,1 0 0 0 0,-1 0-1 0 0,1 0 1 0 0,-1 0 0 0 0,1 0 0 0 0,-1 0-1 0 0,1 1 1 0 0,-1-1 0 0 0,1 1 0 0 0,-1-1 0 0 0,1 1-1 0 0,-1 0 1 0 0,1-1 0 0 0,0 1 0 0 0,-1 0-1 0 0,1 0 1 0 0,0 0 0 0 0,0 0 0 0 0,0 0-1 0 0,-1 0 1 0 0,1 0 0 0 0,0 0 0 0 0,1 1 0 0 0,-1-1-1 0 0,0 0 1 0 0,0 1 0 0 0,0 0-4 0 0,-12 19 8 0 0,0 0 1 0 0,2 1-1 0 0,1 0 1 0 0,0 1-1 0 0,2 0 1 0 0,0 0-1 0 0,2 1 0 0 0,1 0 1 0 0,0 0-1 0 0,2 0 1 0 0,1 0-1 0 0,1 21-8 0 0,-1-16 29 0 0,1-1 0 0 0,1 0 0 0 0,2 1 0 0 0,0-1-1 0 0,2 0 1 0 0,2 0 0 0 0,0-1 0 0 0,5 13-29 0 0,-3-15-75 0 0,1-1 1 0 0,1 0 0 0 0,1 0-1 0 0,1-1 1 0 0,1-1-1 0 0,15 19 75 0 0,-53-62-15454 0 0,19 17 9849 0 0</inkml:trace>
  <inkml:trace contextRef="#ctx0" brushRef="#br0" timeOffset="1492.097">2075 415 6241 0 0,'0'0'2814'0'0,"0"0"-1589"0"0,0 0-304 0 0,0 0 73 0 0,0 0-37 0 0,0 0-95 0 0,34-1-65 0 0,110-7 18 0 0,215-14 2542 0 0,-260 15-5615 0 0,4 1-3978 0 0,-76 3-4229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5 289 0 0 0,'0'0'831'0'0,"0"0"453"0"0,0 0 143 0 0,0 0-41 0 0,0 0-79 0 0,0 0-155 0 0,-1-13-139 0 0,-3-40-106 0 0,4 50-764 0 0,0 0-1 0 0,1 0 0 0 0,-1 0 1 0 0,1 0-1 0 0,0 0 0 0 0,-1 1 1 0 0,1-1-1 0 0,0 0 1 0 0,1 0-1 0 0,-1 1 0 0 0,0-1 1 0 0,1 1-1 0 0,0-1 0 0 0,-1 1 1 0 0,1 0-1 0 0,0-1 0 0 0,0 1 1 0 0,0 0-1 0 0,2-1-142 0 0,6-7 476 0 0,8-9-217 0 0,1 2 0 0 0,1 0 0 0 0,1 1-1 0 0,0 1 1 0 0,0 1 0 0 0,2 1 0 0 0,0 1 0 0 0,0 1 0 0 0,20-6-259 0 0,-41 16-5 0 0,1 0 1 0 0,-1 0-1 0 0,1 0 1 0 0,-1 0-1 0 0,1 0 1 0 0,-1 0-1 0 0,1 1 1 0 0,0-1-1 0 0,-1 1 1 0 0,1 0-1 0 0,0 0 1 0 0,0 0-1 0 0,-1 0 1 0 0,1 0-1 0 0,0 0 0 0 0,-1 1 1 0 0,1 0-1 0 0,0-1 1 0 0,-1 1-1 0 0,1 0 1 0 0,-1 0-1 0 0,1 0 1 0 0,1 2 4 0 0,3 14 120 0 0,0 1-1 0 0,-2 0 1 0 0,0 1 0 0 0,-1-1 0 0 0,-1 1 0 0 0,-1 0-1 0 0,0 0 1 0 0,-1 0 0 0 0,-1 0 0 0 0,-1 0-1 0 0,-1 0 1 0 0,-1-1 0 0 0,0 1 0 0 0,-2-1 0 0 0,0 1-1 0 0,0-1 1 0 0,-2 0-120 0 0,-1 16 24 0 0,-71 208 868 0 0,68-204-454 0 0,11-38-233 0 0,0 0 69 0 0,0 0 107 0 0,13-24 1598 0 0,33-71-1772 0 0,3 3-1 0 0,4 1 0 0 0,5 3 1 0 0,3 2-1 0 0,30-29-206 0 0,-54 81 70 0 0,-32 61-446 0 0,35 221 605 0 0,-40-245-223 0 0,0 0 1 0 0,1-1-1 0 0,-1 1 1 0 0,1-1-1 0 0,0 1 0 0 0,-1-1 1 0 0,1 0-1 0 0,0 1 1 0 0,0-1-1 0 0,1 0 1 0 0,-1 1-1 0 0,0-1 0 0 0,1 0 1 0 0,0 0-1 0 0,-1 0 1 0 0,1 0-1 0 0,0-1 0 0 0,0 1 1 0 0,0 0-1 0 0,0-1 1 0 0,1 1-7 0 0,21-28 345 0 0,13-17-391 0 0,2 1 0 0 0,1 2 0 0 0,2 2 1 0 0,2 2-1 0 0,34-22 46 0 0,-2 25-552 0 0,-76 52 210 0 0,-1-1 401 0 0,-2-1-1 0 0,0 1 0 0 0,-1-1 0 0 0,-1 1 1 0 0,-1-1-1 0 0,0 0 0 0 0,-1-1 1 0 0,-5 8-59 0 0,-19 52 205 0 0,25-58-204 0 0,1 0-1 0 0,0 1 0 0 0,2 0 0 0 0,0-1 0 0 0,1 1 0 0 0,1 1 1 0 0,1-1-1 0 0,1 1 0 0 0,-1-17-129 0 0,0-1-1 0 0,1 1 1 0 0,-1 0 0 0 0,1 0 0 0 0,0-1 0 0 0,0 1-1 0 0,0 0 1 0 0,0-1 0 0 0,1 1 0 0 0,-1-1 0 0 0,0 0-1 0 0,1 1 1 0 0,0-1 0 0 0,0 0 0 0 0,-1 0 0 0 0,1 0 0 0 0,1 0-1 0 0,-1 0 1 0 0,0 0 0 0 0,0-1 0 0 0,1 1 0 0 0,-1-1-1 0 0,1 0 1 0 0,-1 1 0 0 0,1-1 0 0 0,0 0 129 0 0,22 3-4849 0 0,0-10-3392 0 0,-18 2 2761 0 0</inkml:trace>
  <inkml:trace contextRef="#ctx0" brushRef="#br0" timeOffset="395.365">1367 374 112 0 0,'0'0'722'0'0,"0"0"111"0"0,0 0 374 0 0,0 0 389 0 0,0 0 281 0 0,0 0 47 0 0,0 0-73 0 0,0 0-206 0 0,0 0-333 0 0,0 0-196 0 0,0 0-114 0 0,34 1-106 0 0,101 2-49 0 0,-76-16 141 0 0,-53 6-781 0 0,2 3-93 0 0,-1-1 1 0 0,0-1 0 0 0,0 0 0 0 0,0 0 0 0 0,-1 0 0 0 0,0 0 0 0 0,0-1 0 0 0,-1 0 0 0 0,0 0-1 0 0,0-1 1 0 0,-1 0 0 0 0,0 1 0 0 0,0-1 0 0 0,0-1 0 0 0,-1 1 0 0 0,-1 0 0 0 0,1-1 0 0 0,-2 0-1 0 0,1 1 1 0 0,0-7-115 0 0,-2 12-16 0 0,0 0-1 0 0,0 0 0 0 0,-1 0 0 0 0,1-1 1 0 0,-1 1-1 0 0,1 0 0 0 0,-1 0 0 0 0,0 0 0 0 0,0 0 1 0 0,0 0-1 0 0,-1 0 0 0 0,1 1 0 0 0,-1-1 1 0 0,0 0-1 0 0,0 1 0 0 0,1-1 0 0 0,-2 1 0 0 0,1-1 1 0 0,0 1-1 0 0,0 0 0 0 0,-1 0 0 0 0,1 0 1 0 0,-1 0-1 0 0,0 0 0 0 0,1 1 0 0 0,-1-1 1 0 0,0 1-1 0 0,0 0 0 0 0,0 0 0 0 0,0 0 0 0 0,0 0 1 0 0,0 0-1 0 0,-3 1 17 0 0,-9 0-71 0 0,0 0 0 0 0,0 2 0 0 0,0 0 0 0 0,0 0 0 0 0,0 2 0 0 0,0 0 0 0 0,1 0 0 0 0,0 2 0 0 0,0-1 0 0 0,0 2 0 0 0,1 0 0 0 0,0 1 0 0 0,0 0 0 0 0,1 0 0 0 0,0 2 0 0 0,0-1 0 0 0,1 2 0 0 0,0-1 0 0 0,1 2 0 0 0,0-1 0 0 0,1 1 0 0 0,1 1 0 0 0,0 0 0 0 0,-5 9 71 0 0,10-17 9 0 0,-1 1 1 0 0,1-1 0 0 0,0 1-1 0 0,0 0 1 0 0,1 0 0 0 0,-1 0-1 0 0,1 0 1 0 0,1 1 0 0 0,-1-1 0 0 0,1 0-1 0 0,0 1 1 0 0,1-1 0 0 0,0 1-1 0 0,0-1 1 0 0,0 1 0 0 0,0-1-1 0 0,1 1 1 0 0,0-1 0 0 0,1 1 0 0 0,0-1-1 0 0,-1 0 1 0 0,2 0 0 0 0,-1 0-1 0 0,1 0 1 0 0,0 0 0 0 0,0 0-1 0 0,1-1 1 0 0,0 0 0 0 0,0 1 0 0 0,0-1-1 0 0,0-1 1 0 0,1 1 0 0 0,2 1-10 0 0,5 1 5 0 0,0-1 1 0 0,0-1 0 0 0,1 0 0 0 0,-1-1 0 0 0,1 0 0 0 0,0-1-1 0 0,1-1 1 0 0,-1 0 0 0 0,0 0 0 0 0,1-1 0 0 0,-1-1 0 0 0,1-1-1 0 0,-1 0 1 0 0,0 0 0 0 0,11-3-6 0 0,89-25-2428 0 0,-8-11-5373 0 0,-73 28 3692 0 0,-12 4-135 0 0</inkml:trace>
  <inkml:trace contextRef="#ctx0" brushRef="#br0" timeOffset="842.987">2257 226 1504 0 0,'0'0'2115'0'0,"0"0"-1041"0"0,0 0-198 0 0,0 0 236 0 0,0 0 222 0 0,0 0 93 0 0,0 0 4 0 0,0 0-61 0 0,0 0-141 0 0,0 0-203 0 0,0 0-235 0 0,0 0-199 0 0,0 0-123 0 0,-20 9-81 0 0,-119 53 608 0 0,38 0-9 0 0,94-57-977 0 0,1 0 1 0 0,0 1-1 0 0,0 0 0 0 0,1 0 0 0 0,0 0 0 0 0,0 1 1 0 0,0-1-1 0 0,1 1 0 0 0,0 1 0 0 0,0-1 0 0 0,1 0 1 0 0,0 1-1 0 0,0 0 0 0 0,1-1 0 0 0,0 1 1 0 0,0 0-1 0 0,1 1 0 0 0,0-1 0 0 0,0 0 0 0 0,1 7-10 0 0,0-13 3 0 0,1 0-1 0 0,-1 0 0 0 0,1 1 0 0 0,0-1 0 0 0,0 0 0 0 0,0 0 0 0 0,0 0 0 0 0,0 0 1 0 0,0 0-1 0 0,0 0 0 0 0,1 0 0 0 0,-1 0 0 0 0,1 0 0 0 0,0-1 0 0 0,-1 1 0 0 0,1-1 1 0 0,0 1-1 0 0,0-1 0 0 0,0 0 0 0 0,0 1 0 0 0,0-1 0 0 0,0 0 0 0 0,0-1 1 0 0,0 1-1 0 0,1 0 0 0 0,-1 0 0 0 0,0-1 0 0 0,0 1 0 0 0,1-1 0 0 0,-1 0 0 0 0,0 0 1 0 0,1 0-1 0 0,-1 0 0 0 0,2 0-2 0 0,80-16 537 0 0,-65 7-422 0 0,-1-1 1 0 0,0-1 0 0 0,-1-1-1 0 0,0 0 1 0 0,-1-1 0 0 0,-1-1-1 0 0,11-12-115 0 0,83-87 179 0 0,-104 107-176 0 0,0 1 0 0 0,1-1 0 0 0,-1 1 0 0 0,1 0 1 0 0,1 0-1 0 0,-1 0 0 0 0,1 1 0 0 0,-1 0 0 0 0,1 1 0 0 0,1-1 0 0 0,-1 1 0 0 0,0 1 0 0 0,1-1 1 0 0,-1 1-1 0 0,2 1-3 0 0,-6 2-5 0 0,-1 1 0 0 0,1 0 0 0 0,-1 0 0 0 0,1 0 1 0 0,-1 1-1 0 0,0-1 0 0 0,0 1 0 0 0,0-1 0 0 0,0 1 0 0 0,0-1 1 0 0,-1 1-1 0 0,1 0 0 0 0,-1 0 0 0 0,0 0 0 0 0,0 0 1 0 0,0 0-1 0 0,0 0 0 0 0,0 0 0 0 0,-1 1 0 0 0,1-1 0 0 0,-1 0 5 0 0,0 4-69 0 0,0-1-1 0 0,0 0 0 0 0,0 1 0 0 0,1-1 1 0 0,0 0-1 0 0,0 0 0 0 0,0 1 0 0 0,1-1 1 0 0,0 0-1 0 0,0 0 0 0 0,1-1 0 0 0,0 1 0 0 0,0 0 1 0 0,0-1-1 0 0,0 0 0 0 0,1 0 0 0 0,0 0 1 0 0,0 0-1 0 0,1 0 0 0 0,-1-1 0 0 0,1 0 1 0 0,0 0-1 0 0,0 0 0 0 0,0-1 0 0 0,0 1 1 0 0,1-1-1 0 0,0 0 0 0 0,-1-1 0 0 0,5 2 70 0 0,29-1-5348 0 0,-14-2-3315 0 0,-19-1 4229 0 0</inkml:trace>
  <inkml:trace contextRef="#ctx0" brushRef="#br0" timeOffset="1274.975">2674 510 5105 0 0,'0'0'1787'0'0,"0"0"-60"0"0,0 0 88 0 0,0 0 22 0 0,0 0-186 0 0,0 0-259 0 0,0 0-176 0 0,0 0-146 0 0,0 0-130 0 0,0 0-139 0 0,0 0-127 0 0,0 0-102 0 0,8-10-125 0 0,55-76 486 0 0,107-133-200 0 0,-140 188-870 0 0,-30 31 65 0 0,0 0-53 0 0,0 0-84 0 0,-1 8-909 0 0,-6 10 1091 0 0,0 0 1 0 0,2 0-1 0 0,0 1 0 0 0,1 0 1 0 0,1 0-1 0 0,0 0 0 0 0,2 0 1 0 0,0 1-1 0 0,1-1 0 0 0,3 17 27 0 0,-2-32 60 0 0,0 1 0 0 0,0 0 0 0 0,0-1 0 0 0,1 1 0 0 0,0-1 0 0 0,0 0 0 0 0,0 1 0 0 0,1-1 0 0 0,-1 0 0 0 0,1 0 0 0 0,0-1 0 0 0,0 1 0 0 0,1-1 0 0 0,-1 1 0 0 0,1-1 0 0 0,-1 0 0 0 0,1 0 0 0 0,0 0 0 0 0,0-1-1 0 0,0 0 1 0 0,0 1 0 0 0,1-1 0 0 0,-1-1 0 0 0,1 1 0 0 0,-1-1 0 0 0,1 0 0 0 0,0 0 0 0 0,-1 0 0 0 0,1 0 0 0 0,0-1 0 0 0,0 0 0 0 0,-1 0 0 0 0,1 0 0 0 0,0-1 0 0 0,0 1 0 0 0,-1-1 0 0 0,1 0 0 0 0,0-1 0 0 0,-1 1-1 0 0,1-1 1 0 0,-1 0 0 0 0,0 0 0 0 0,0 0 0 0 0,3-2-60 0 0,15-14 176 0 0,-2 0 0 0 0,-1-2 0 0 0,0 0-1 0 0,-1-1 1 0 0,-2-1 0 0 0,0 0 0 0 0,5-11-176 0 0,8-10-273 0 0,-7 8-267 0 0,-5 9-3539 0 0,-6 10-6255 0 0,-9 12 919 0 0</inkml:trace>
  <inkml:trace contextRef="#ctx0" brushRef="#br0" timeOffset="1698.579">3617 131 5177 0 0,'0'0'3513'0'0,"0"0"-1277"0"0,0 0-414 0 0,0 0-18 0 0,0 0-149 0 0,0 0-285 0 0,0 0-291 0 0,0 0-231 0 0,0 0-218 0 0,0 0-216 0 0,0 0-155 0 0,0 0-122 0 0,0 0-75 0 0,-5 3-41 0 0,-65 42 79 0 0,68-45-104 0 0,1 1-1 0 0,-1 0 1 0 0,1 0-1 0 0,-1 0 1 0 0,1 0-1 0 0,-1 0 0 0 0,1 0 1 0 0,-1 1-1 0 0,1-1 1 0 0,0 0-1 0 0,0 1 1 0 0,0-1-1 0 0,0 1 1 0 0,0-1-1 0 0,0 1 1 0 0,0-1-1 0 0,0 1 1 0 0,1 0-1 0 0,-1 0 0 0 0,0-1 1 0 0,1 1-1 0 0,0 0 1 0 0,-1 0-1 0 0,1-1 1 0 0,0 1-1 0 0,0 0 1 0 0,0 0-1 0 0,0 0 1 0 0,0 0-1 0 0,0-1 1 0 0,1 1-1 0 0,-1 0 1 0 0,1 0-1 0 0,-1-1 0 0 0,1 1 1 0 0,0 0-1 0 0,-1 0 1 0 0,1-1-1 0 0,0 1 1 0 0,1 0 4 0 0,76 49 163 0 0,-70-46-107 0 0,1 0 1 0 0,-1 1 0 0 0,-1 0-1 0 0,1 0 1 0 0,-1 1 0 0 0,0 0-1 0 0,0 0 1 0 0,-1 0 0 0 0,0 1-1 0 0,-1 0 1 0 0,1 0 0 0 0,-1 1-1 0 0,-1 0 1 0 0,0 0 0 0 0,0 0-1 0 0,-1 0-56 0 0,-2-5 77 0 0,0 0-1 0 0,0 1 0 0 0,0-1 0 0 0,-1 0 0 0 0,1 1 1 0 0,-1-1-1 0 0,0 1 0 0 0,-1-1 0 0 0,1 0 1 0 0,-1 1-1 0 0,0-1 0 0 0,0 0 0 0 0,0 0 0 0 0,-1 0 1 0 0,1 1-1 0 0,-1-1 0 0 0,0-1 0 0 0,0 1 0 0 0,0 0 1 0 0,-1 0-1 0 0,0-1 0 0 0,1 1 0 0 0,-1-1 1 0 0,0 0-1 0 0,0 0 0 0 0,-1 0 0 0 0,1 0 0 0 0,-1-1 1 0 0,1 1-1 0 0,-3 0-76 0 0,-4 3 62 0 0,1-1 1 0 0,-1 0-1 0 0,0-1 0 0 0,-1 1 1 0 0,1-2-1 0 0,-1 0 0 0 0,1 0 1 0 0,-1-1-1 0 0,0 0 1 0 0,0-1-1 0 0,-8 0-62 0 0,-72-16-581 0 0,89 14 251 0 0,-1-1 0 0 0,1 1 0 0 0,0-1 0 0 0,0 0 0 0 0,0 0 0 0 0,0 0 1 0 0,0 0-1 0 0,0 0 0 0 0,0-1 0 0 0,1 1 0 0 0,-1 0 0 0 0,1-1 0 0 0,0 1 1 0 0,0-1-1 0 0,0 0 0 0 0,0 1 0 0 0,0-1 0 0 0,0 0 0 0 0,1 0 1 0 0,0 1-1 0 0,-1-2 330 0 0,0-10-6144 0 0,0 6-4976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5:01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444 257 4433 0 0,'0'0'3194'0'0,"0"0"-1720"0"0,0 0-729 0 0,0 0-373 0 0,0 0-240 0 0,0 0-49 0 0,0 0 206 0 0,0 0 361 0 0,0 0 353 0 0,0 0 164 0 0,0 0-70 0 0,1 36-239 0 0,2 122-277 0 0,2 52-466 0 0,5 394 1450 0 0,-7-206-9345 0 0,-3-381 3882 0 0,-2-8-2182 0 0</inkml:trace>
  <inkml:trace contextRef="#ctx0" brushRef="#br0" timeOffset="494.304">0 297 8930 0 0,'0'0'992'0'0,"0"0"-81"0"0,0 0-91 0 0,0 0-34 0 0,0 0 14 0 0,0 0 23 0 0,23-33 5 0 0,75-103-48 0 0,-94 130-702 0 0,0 0 0 0 0,0 1 1 0 0,1 0-1 0 0,0 0 0 0 0,0 0 0 0 0,0 0 1 0 0,0 1-1 0 0,1-1 0 0 0,0 2 0 0 0,0-1 1 0 0,0 1-1 0 0,0-1 0 0 0,0 2 0 0 0,5-3-78 0 0,7-1 212 0 0,15-6-45 0 0,0 1 0 0 0,0 2 0 0 0,1 2 0 0 0,0 1 0 0 0,1 1 0 0 0,-1 2 0 0 0,1 1 0 0 0,0 2 0 0 0,30 4-167 0 0,-44-1 1 0 0,0 1 0 0 0,0 1 1 0 0,0 1-1 0 0,-1 0 0 0 0,0 1 0 0 0,0 2 1 0 0,-1 0-1 0 0,0 1 0 0 0,0 1 0 0 0,-1 0 1 0 0,-1 2-1 0 0,0 0 0 0 0,-1 0 0 0 0,0 2 1 0 0,2 4-2 0 0,-10-10-6 0 0,-2 1 1 0 0,1-1-1 0 0,-1 1 1 0 0,-1 1-1 0 0,1-1 1 0 0,-2 1 0 0 0,0 0-1 0 0,0 0 1 0 0,-1 0-1 0 0,0 1 1 0 0,-1-1-1 0 0,0 1 1 0 0,-1-1 0 0 0,0 1-1 0 0,-1 0 1 0 0,0 0-1 0 0,-1-1 1 0 0,-1 1-1 0 0,1-1 1 0 0,-2 1 0 0 0,0-1-1 0 0,0 0 1 0 0,-1 1-1 0 0,0-2 1 0 0,-1 1-1 0 0,0 0 1 0 0,-4 4 5 0 0,-32 41-14 0 0,-3-2 0 0 0,-3-2-1 0 0,-1-2 1 0 0,-3-2 0 0 0,-1-2 0 0 0,-3-2 0 0 0,-2-3 0 0 0,-3-2 14 0 0,-133 105 474 0 0,192-143-482 0 0,0 0-1 0 0,-1 1 1 0 0,1-1-1 0 0,0 0 1 0 0,0 1-1 0 0,0-1 1 0 0,0 1-1 0 0,0-1 1 0 0,1 1-1 0 0,-1 0 1 0 0,0-1-1 0 0,1 1 1 0 0,-1 0-1 0 0,1 0 1 0 0,0-1-1 0 0,-1 1 1 0 0,1 0-1 0 0,0 0 1 0 0,0-1-1 0 0,0 1 1 0 0,0 0-1 0 0,1 0 1 0 0,-1-1-1 0 0,0 1 1 0 0,1 0-1 0 0,-1-1 1 0 0,1 1 0 0 0,0 0-1 0 0,-1-1 1 0 0,1 1-1 0 0,0 0 1 0 0,0-1-1 0 0,0 0 1 0 0,0 1-1 0 0,0-1 1 0 0,0 1-1 0 0,1-1 1 0 0,-1 0-1 0 0,0 0 1 0 0,1 0-1 0 0,-1 0 1 0 0,1 0-1 0 0,0 1 9 0 0,75 38 103 0 0,-69-37-57 0 0,408 124 1152 0 0,-392-121-1124 0 0,-1 1 0 0 0,-1 1 0 0 0,1 1 0 0 0,-1 1 0 0 0,-1 1 0 0 0,1 0 1 0 0,-2 2-1 0 0,0 1 0 0 0,3 2-74 0 0,11 37-818 0 0,-25-47-3542 0 0,0-6-4119 0 0,-4-3 1774 0 0</inkml:trace>
  <inkml:trace contextRef="#ctx0" brushRef="#br0" timeOffset="818.453">1241 1313 0 0 0,'0'0'745'0'0,"0"0"305"0"0,0 0 434 0 0,0 0 442 0 0,0 0 300 0 0,0 0 98 0 0,0 0-47 0 0,0 0-210 0 0,0 0-355 0 0,0 0-373 0 0,0 0-332 0 0,34-5-288 0 0,108-21-139 0 0,-138 26-537 0 0,0-1-1 0 0,1 0 1 0 0,-1 0 0 0 0,0 0-1 0 0,0 0 1 0 0,1-1 0 0 0,-1 1-1 0 0,0-1 1 0 0,-1 0 0 0 0,1 0-1 0 0,0-1 1 0 0,-1 1 0 0 0,1-1-1 0 0,-1 0 1 0 0,0 0 0 0 0,1 0-1 0 0,1-3-42 0 0,3-4 143 0 0,0 2-59 0 0,-1 0 0 0 0,1-1 0 0 0,-2 0 0 0 0,1 0 0 0 0,-1 0 0 0 0,-1-1 0 0 0,0 0 0 0 0,0 0 0 0 0,-1-1 0 0 0,0 1 0 0 0,-1-1 0 0 0,0 0 0 0 0,0 0 0 0 0,-2 0 0 0 0,1 0 0 0 0,-1 0-1 0 0,-1-1 1 0 0,0 1 0 0 0,-1-6-84 0 0,-2 9-57 0 0,0 1-1 0 0,-1 0 1 0 0,0-1-1 0 0,0 1 1 0 0,0 0-1 0 0,-1 1 1 0 0,0-1-1 0 0,0 1 1 0 0,-1 0 0 0 0,0 0-1 0 0,0 1 1 0 0,0 0-1 0 0,-1 0 1 0 0,1 0-1 0 0,-1 1 1 0 0,-1 0-1 0 0,1 0 1 0 0,0 1-1 0 0,-1-1 1 0 0,0 2-1 0 0,1-1 1 0 0,-1 1-1 0 0,0 1 1 0 0,-1-1-1 0 0,1 1 1 0 0,0 1-1 0 0,0-1 1 0 0,0 1-1 0 0,-2 1 58 0 0,1-1-30 0 0,1 0 1 0 0,0 0-1 0 0,-1 1 0 0 0,1 0 0 0 0,0 1 0 0 0,0-1 0 0 0,0 2 0 0 0,0-1 0 0 0,0 1 1 0 0,1 0-1 0 0,-1 1 0 0 0,1 0 0 0 0,0 0 0 0 0,0 0 0 0 0,0 1 0 0 0,0 0 0 0 0,1 1 1 0 0,0-1-1 0 0,0 1 0 0 0,-1 2 30 0 0,-1 0-24 0 0,1 1 0 0 0,-1-1 0 0 0,2 1 1 0 0,-1 0-1 0 0,1 1 0 0 0,1-1 0 0 0,0 1 0 0 0,0 0 0 0 0,1 0 1 0 0,0 1-1 0 0,1 0 0 0 0,0-1 0 0 0,1 1 0 0 0,0 0 0 0 0,0 0 1 0 0,1 0-1 0 0,1 0 0 0 0,0 1 0 0 0,0-1 0 0 0,1 0 0 0 0,1 0 1 0 0,0 0-1 0 0,0 0 0 0 0,1-1 0 0 0,1 1 0 0 0,0-1 1 0 0,0 1-1 0 0,1-1 0 0 0,0 0 0 0 0,2 2 24 0 0,7 3-75 0 0,0-2 1 0 0,0 1-1 0 0,1-2 1 0 0,1 0-1 0 0,0-1 1 0 0,1 0-1 0 0,0-1 1 0 0,0-1-1 0 0,1-1 1 0 0,1-1-1 0 0,-1 0 0 0 0,1-1 1 0 0,0-1-1 0 0,0-1 1 0 0,1-1-1 0 0,-1 0 1 0 0,1-2-1 0 0,-1 0 1 0 0,1-1-1 0 0,5-1 75 0 0,79-27-3765 0 0,-46-10-4062 0 0,-46 26 1970 0 0</inkml:trace>
  <inkml:trace contextRef="#ctx0" brushRef="#br0" timeOffset="1138.635">1941 1000 4137 0 0,'0'0'2075'0'0,"0"0"-1430"0"0,0 0-324 0 0,0 0 143 0 0,0 0 98 0 0,0 0 35 0 0,0 0 32 0 0,-1 33 23 0 0,-1 101 18 0 0,12-61 757 0 0,-2-56-902 0 0,0 0-1 0 0,1-1 1 0 0,0 0 0 0 0,1 0 0 0 0,1-1 0 0 0,1 0 0 0 0,0-1 0 0 0,8 6-525 0 0,-20-19 102 0 0,1 1 0 0 0,0-1 0 0 0,0 0 0 0 0,0 0 0 0 0,0-1 0 0 0,0 1 0 0 0,0 0 0 0 0,0 0 0 0 0,0 0 0 0 0,0-1 0 0 0,0 1 0 0 0,0 0 0 0 0,0-1 0 0 0,0 1 0 0 0,1-1 0 0 0,-1 0 0 0 0,0 1 0 0 0,0-1 0 0 0,1 0 0 0 0,-1 0 0 0 0,0 1 0 0 0,1-1 0 0 0,-1 0 0 0 0,0 0 0 0 0,1-1 0 0 0,-1 1 0 0 0,0 0 0 0 0,0 0 0 0 0,1-1 0 0 0,-1 1 0 0 0,0-1 0 0 0,0 1 0 0 0,0-1 0 0 0,1 1 0 0 0,-1-1 0 0 0,0 0 0 0 0,0 1 0 0 0,0-1 0 0 0,0 0-1 0 0,0 0 1 0 0,0 0 0 0 0,0 0 0 0 0,-1 0 0 0 0,1 0 0 0 0,0 0-102 0 0,27-57 2587 0 0,-27 53-2753 0 0,57-179 1320 0 0,-40 119-1574 0 0,2 0-1 0 0,4 2 0 0 0,2 0 1 0 0,30-52 420 0 0,-45 104-2717 0 0,-5 10-7124 0 0,-5 1-461 0 0</inkml:trace>
  <inkml:trace contextRef="#ctx0" brushRef="#br0" timeOffset="1389.913">2563 1184 6793 0 0,'0'0'1137'0'0,"0"0"-377"0"0,0 0-288 0 0,0 0-216 0 0,0 0-128 0 0,0 0-64 0 0,0 0-40 0 0,0 0-40 0 0,0 0-24 0 0,27 188-64 0 0,-23-180-120 0 0,0-5-232 0 0,-1 1-320 0 0,-1-4-577 0 0,2 0-567 0 0,-4 0-873 0 0,2-4 841 0 0</inkml:trace>
  <inkml:trace contextRef="#ctx0" brushRef="#br0" timeOffset="1616.171">2421 710 9666 0 0,'0'0'1320'0'0,"0"0"-303"0"0,0 0-449 0 0,0 0-384 0 0,0 0-464 0 0,0 0-448 0 0,0 0-185 0 0,0 0-39 0 0,0 0 152 0 0,0 0 104 0 0,0 0-496 0 0,0 0-1553 0 0,0 0-1704 0 0</inkml:trace>
  <inkml:trace contextRef="#ctx0" brushRef="#br0" timeOffset="1874.937">2782 1122 4209 0 0,'0'0'2376'0'0,"0"0"-1162"0"0,0 0-44 0 0,0 0 242 0 0,0 0 54 0 0,0 0-26 0 0,0 0-77 0 0,0 0-138 0 0,0 0-150 0 0,0 0-165 0 0,0 0-146 0 0,0 0-112 0 0,0 0-66 0 0,28 5-70 0 0,88 16-27 0 0,-62-28 206 0 0,-47 2-542 0 0,3 0-30 0 0,-1-1-1 0 0,-1 0 1 0 0,1-1-1 0 0,-1 1 1 0 0,0-2-1 0 0,-1 1 1 0 0,1-1-1 0 0,-2 0 1 0 0,1 0-1 0 0,-1-1 1 0 0,0 0-1 0 0,-1 0 1 0 0,0-1 0 0 0,0 1-1 0 0,2-11-122 0 0,-6 17-23 0 0,-1-1-1 0 0,0 1 1 0 0,0 0 0 0 0,-1-1-1 0 0,1 1 1 0 0,-1-1 0 0 0,1 1-1 0 0,-1 0 1 0 0,0 0 0 0 0,0-1-1 0 0,0 1 1 0 0,-1 0 0 0 0,1 0-1 0 0,-1 0 1 0 0,0 0 0 0 0,0 1-1 0 0,0-1 1 0 0,0 0 0 0 0,0 1 0 0 0,-1-1-1 0 0,1 1 1 0 0,-1 0 0 0 0,1 0-1 0 0,-1 0 1 0 0,0 0 0 0 0,0 0-1 0 0,0 1 1 0 0,0-1 0 0 0,0 1-1 0 0,0 0 1 0 0,0 0 0 0 0,0 0-1 0 0,-1 0 1 0 0,1 0 0 0 0,0 1-1 0 0,-1 0 1 0 0,1-1 0 0 0,-1 1-1 0 0,1 0 1 0 0,0 1 0 0 0,-1-1-1 0 0,1 1 1 0 0,0-1 0 0 0,-1 1-1 0 0,1 0 1 0 0,0 0 0 0 0,0 1-1 0 0,0-1 1 0 0,0 1 0 0 0,0-1-1 0 0,0 1 1 0 0,0 0 0 0 0,0 0 23 0 0,-12 9-92 0 0,0 0 0 0 0,0 1 0 0 0,1 0 0 0 0,0 2 0 0 0,1-1 0 0 0,1 2 0 0 0,0-1 0 0 0,1 2 0 0 0,1-1 0 0 0,0 2 0 0 0,1-1 0 0 0,1 1 0 0 0,0 1-1 0 0,1-1 1 0 0,1 1 0 0 0,1 0 0 0 0,1 1 0 0 0,0-1 0 0 0,1 1 0 0 0,2 0 0 0 0,-1 9 92 0 0,2-23-15 0 0,0 1-1 0 0,0 0 1 0 0,0-1-1 0 0,1 1 0 0 0,-1 0 1 0 0,1-1-1 0 0,1 1 1 0 0,-1-1-1 0 0,1 1 1 0 0,0-1-1 0 0,0 0 0 0 0,1 0 1 0 0,0 0-1 0 0,-1 0 1 0 0,2 0-1 0 0,-1-1 1 0 0,0 1-1 0 0,1-1 0 0 0,0 0 1 0 0,0 0-1 0 0,0 0 1 0 0,1 0-1 0 0,-1-1 1 0 0,1 0-1 0 0,1 1 16 0 0,6 2-53 0 0,1-1 0 0 0,0 0 0 0 0,0-1 0 0 0,0-1 1 0 0,1 0-1 0 0,0 0 0 0 0,-1-2 0 0 0,1 1 0 0 0,0-2 0 0 0,-1 0 0 0 0,1 0 0 0 0,0-1 1 0 0,0-1-1 0 0,-1-1 0 0 0,1 0 0 0 0,-1 0 0 0 0,5-3 53 0 0,73-37-4051 0 0,-34 10-4814 0 0,-39 25 2685 0 0</inkml:trace>
  <inkml:trace contextRef="#ctx0" brushRef="#br0" timeOffset="2294.867">3417 1022 9922 0 0,'0'0'716'0'0,"0"0"-122"0"0,0 0 85 0 0,0 0 167 0 0,0 0 39 0 0,0 0-52 0 0,0 0-103 0 0,-11 32-141 0 0,-28 98-40 0 0,38-128-523 0 0,0-1-1 0 0,0 1 1 0 0,0-1-1 0 0,0 1 1 0 0,0-1-1 0 0,1 1 1 0 0,-1 0-1 0 0,1-1 0 0 0,-1 1 1 0 0,1-1-1 0 0,0 1 1 0 0,-1 0-1 0 0,1 0 1 0 0,0-1-1 0 0,0 1 1 0 0,0 0-1 0 0,1-1 0 0 0,-1 1 1 0 0,0 0-1 0 0,1-1 1 0 0,-1 1-1 0 0,1 0 1 0 0,-1-1-1 0 0,1 1 1 0 0,0-1-1 0 0,-1 1 0 0 0,1-1 1 0 0,0 1-1 0 0,0-1 1 0 0,0 1-1 0 0,0-1 1 0 0,1 0-1 0 0,-1 0 1 0 0,0 1-26 0 0,5 2 223 0 0,0 1 9 0 0,0-1 1 0 0,1 0 0 0 0,-1-1-1 0 0,1 1 1 0 0,-1-1 0 0 0,1-1-1 0 0,0 1 1 0 0,0-1-1 0 0,0 0 1 0 0,1-1 0 0 0,-1 0-1 0 0,0 0 1 0 0,1 0 0 0 0,-1-1-1 0 0,0 0 1 0 0,1-1-1 0 0,6 0-231 0 0,2 1 341 0 0,5-3-164 0 0,1-1 0 0 0,-1-1 1 0 0,0-1-1 0 0,0-1 0 0 0,-1-1 0 0 0,0 0 1 0 0,0-1-1 0 0,-1-2 0 0 0,0 0 1 0 0,-1-1-1 0 0,0 0 0 0 0,-1-2 0 0 0,13-12-178 0 0,30-19 205 0 0,-16 12-414 0 0,-43 52-392 0 0,-7 31 463 0 0,4-46 130 0 0,1 1 0 0 0,0-1 0 0 0,0 1 0 0 0,0 0 0 0 0,0 0 0 0 0,0 0 0 0 0,1-1 0 0 0,0 1 0 0 0,0 0 1 0 0,1 0-1 0 0,-1 0 0 0 0,1 0 0 0 0,0-1 0 0 0,0 1 0 0 0,1 0 0 0 0,-1-1 0 0 0,1 1 0 0 0,0-1 0 0 0,0 1 0 0 0,0-1 0 0 0,1 0 1 0 0,0 0-1 0 0,0 0 0 0 0,0 0 0 0 0,0-1 0 0 0,0 1 0 0 0,2 1 8 0 0,5-1 53 0 0,-1 1 0 0 0,1-1-1 0 0,0-1 1 0 0,0 1 0 0 0,0-2 0 0 0,0 1 0 0 0,1-2 0 0 0,-1 1-1 0 0,1-1 1 0 0,-1-1 0 0 0,1 0 0 0 0,-1 0 0 0 0,1-1 0 0 0,-1-1-1 0 0,0 0 1 0 0,1 0 0 0 0,-1-1 0 0 0,6-2-53 0 0,-5-2 91 0 0,1 0 1 0 0,-1-1-1 0 0,0-1 0 0 0,0 0 1 0 0,-1 0-1 0 0,-1-1 0 0 0,1 0 1 0 0,-2-1-1 0 0,1 0 0 0 0,-2 0 1 0 0,1-1-1 0 0,-1 1 0 0 0,-1-2 1 0 0,1-3-92 0 0,24-81-998 0 0,-26 64-1750 0 0,-1 0-3376 0 0,-3 28 4881 0 0,2-7-10154 0 0</inkml:trace>
  <inkml:trace contextRef="#ctx0" brushRef="#br0" timeOffset="2919.618">2686 698 6457 0 0,'0'0'2035'0'0,"0"0"-303"0"0,0 0-36 0 0,0 0 60 0 0,0 0-147 0 0,0 0-274 0 0,0 0-322 0 0,0 0-285 0 0,0 0-177 0 0,0 0-122 0 0,0 0-88 0 0,0 0-75 0 0,-14 23 226 0 0,15-17-2875 0 0,10-12-8067 0 0,-9 2 2843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3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6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6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1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4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29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2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3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406 517 0 0 0,'0'0'998'0'0,"0"0"539"0"0,0 0 277 0 0,0 0 4 0 0,0 0-110 0 0,0 0-181 0 0,0 0-233 0 0,0 0-239 0 0,-4-7-178 0 0,-15-23-131 0 0,18 28-644 0 0,0 1 1 0 0,-1 0 0 0 0,1-1 0 0 0,-1 1 0 0 0,0 0 0 0 0,1 0 0 0 0,-1 0 0 0 0,0 0 0 0 0,0 0 0 0 0,0 0 0 0 0,0 0 0 0 0,1 1 0 0 0,-1-1 0 0 0,0 1 0 0 0,0-1 0 0 0,0 1 0 0 0,0 0 0 0 0,0 0 0 0 0,0 0 0 0 0,-1 0 0 0 0,1 0 0 0 0,0 0-1 0 0,0 1 1 0 0,0-1-103 0 0,-5 1 199 0 0,-7 1-114 0 0,0 1 0 0 0,0 0-1 0 0,0 2 1 0 0,1-1 0 0 0,-1 2-1 0 0,1-1 1 0 0,0 2 0 0 0,1 0-1 0 0,-1 0 1 0 0,1 1-1 0 0,1 1 1 0 0,0 0 0 0 0,0 1-1 0 0,1 0 1 0 0,-5 5-85 0 0,3-3 4 0 0,1-1-1 0 0,-1 2 1 0 0,2 0 0 0 0,0 0 0 0 0,0 1-1 0 0,1 0 1 0 0,1 0 0 0 0,1 1 0 0 0,0 0-1 0 0,1 1 1 0 0,0 0 0 0 0,1 0 0 0 0,1 0-1 0 0,1 0 1 0 0,-2 16-4 0 0,5-30 18 0 0,0-1 0 0 0,0 0 0 0 0,1 1 0 0 0,-1-1 0 0 0,0 0 0 0 0,1 1 1 0 0,-1-1-1 0 0,1 0 0 0 0,-1 0 0 0 0,1 1 0 0 0,0-1 0 0 0,-1 0 0 0 0,1 0 0 0 0,0 0 0 0 0,0 0 0 0 0,0 0 0 0 0,0 0 0 0 0,0 0 0 0 0,0 0 0 0 0,0 0 0 0 0,0-1 1 0 0,0 1-1 0 0,1 0 0 0 0,-1-1 0 0 0,0 1 0 0 0,0-1 0 0 0,1 1 0 0 0,-1-1 0 0 0,0 1 0 0 0,1-1 0 0 0,-1 0 0 0 0,0 0 0 0 0,1 0 0 0 0,-1 0 0 0 0,1 0 0 0 0,-1 0 1 0 0,0 0-1 0 0,1 0 0 0 0,-1 0 0 0 0,0-1 0 0 0,1 1 0 0 0,-1-1-18 0 0,61-16 1209 0 0,-18-8-957 0 0,-1-2 0 0 0,-1-2 0 0 0,-1-2-1 0 0,-2-1 1 0 0,-1-2 0 0 0,1-5-252 0 0,40-33 120 0 0,45-20-60 0 0,-122 93-87 0 0,0-1-1 0 0,1 1 0 0 0,-1-1 0 0 0,0 1 0 0 0,1 0 0 0 0,-1 0 0 0 0,0 0 0 0 0,0 0 0 0 0,0 0 1 0 0,0 1-1 0 0,0-1 0 0 0,0 1 0 0 0,0-1 0 0 0,0 1 0 0 0,0 0 0 0 0,-1-1 0 0 0,1 1 0 0 0,-1 0 0 0 0,1 0 1 0 0,-1 0-1 0 0,0 0 0 0 0,0 1 0 0 0,0-1 0 0 0,0 0 0 0 0,0 0 0 0 0,0 1 0 0 0,-1-1 0 0 0,1 0 1 0 0,-1 1-1 0 0,0-1 0 0 0,0 1 0 0 0,1-1 0 0 0,-2 1 0 0 0,1-1 0 0 0,0 0 0 0 0,0 1 0 0 0,-1 1 28 0 0,5 14-109 0 0,-1-4-94 0 0,25 60-1512 0 0,13-37-5505 0 0,-28-30 2442 0 0,-4-2-1193 0 0</inkml:trace>
  <inkml:trace contextRef="#ctx0" brushRef="#br0" timeOffset="447.02">1008 701 11666 0 0,'0'0'3032'0'0,"0"0"-1400"0"0,0 0-544 0 0,0 0-103 0 0,0 0-124 0 0,0 0-222 0 0,0 0-175 0 0,0 0-93 0 0,0 0-54 0 0,0 0-9 0 0,0 0-42 0 0,0 0-41 0 0,0 0-5 0 0,15-23-9 0 0,50-73-2 0 0,-6 17 423 0 0,-16 31-626 0 0,-24 70-1988 0 0,-4 40 1880 0 0,12 19 267 0 0,-24-77-71 0 0,1-1 1 0 0,0 1 0 0 0,0-1 0 0 0,0 0 0 0 0,0 0 0 0 0,0-1 0 0 0,0 1 0 0 0,1-1 0 0 0,-1 0 0 0 0,1 0 0 0 0,0-1 0 0 0,0 1 0 0 0,-1-1 0 0 0,1 0 0 0 0,0 0 0 0 0,0-1-1 0 0,0 1 1 0 0,0-1 0 0 0,0 0 0 0 0,0-1 0 0 0,0 1 0 0 0,0-1 0 0 0,0 0 0 0 0,0 0 0 0 0,0-1 0 0 0,0 1 0 0 0,-1-1 0 0 0,1 0 0 0 0,-1 0 0 0 0,1-1 0 0 0,-1 1 0 0 0,0-1 0 0 0,0 0-1 0 0,0 0 1 0 0,0 0 0 0 0,-1-1 0 0 0,2 0-95 0 0,53-70 303 0 0,-36 18-3394 0 0,-18 46-744 0 0,-2 6-5040 0 0,0 1-352 0 0</inkml:trace>
  <inkml:trace contextRef="#ctx0" brushRef="#br0" timeOffset="934.048">1776 473 2761 0 0,'0'0'1260'0'0,"0"0"-143"0"0,0 0 137 0 0,0 0 224 0 0,0 0 38 0 0,0 0-132 0 0,0 0-234 0 0,0 0-274 0 0,0 0-208 0 0,0 0-200 0 0,0 0-156 0 0,0 0-16 0 0,0 0 58 0 0,-12 9 90 0 0,-34 27 37 0 0,42-33-399 0 0,0 0-1 0 0,0 0 0 0 0,0 1 1 0 0,1-1-1 0 0,-1 1 0 0 0,1-1 0 0 0,0 1 1 0 0,0 0-1 0 0,0 0 0 0 0,1 1 1 0 0,-1-1-1 0 0,1 1 0 0 0,0-1 1 0 0,0 1-1 0 0,1-1 0 0 0,-1 1 0 0 0,1 0 1 0 0,0 0-1 0 0,0 0 0 0 0,1 0 1 0 0,-1 0-1 0 0,1 0 0 0 0,0 0 1 0 0,1 0-1 0 0,-1 0 0 0 0,1 0 0 0 0,0 0 1 0 0,0-1-1 0 0,1 1 0 0 0,-1 0 1 0 0,1-1-1 0 0,0 1 0 0 0,0 0 1 0 0,1-1-1 0 0,-1 0 0 0 0,1 0 0 0 0,0 0 1 0 0,0 0-1 0 0,0 0 0 0 0,1 0 1 0 0,-1-1-1 0 0,1 0 0 0 0,0 0 0 0 0,0 0 1 0 0,0 0-1 0 0,0 0 0 0 0,1-1 1 0 0,-1 0-1 0 0,1 0 0 0 0,2 1-81 0 0,2-1 258 0 0,0 0 1 0 0,0-1-1 0 0,0 0 0 0 0,1 0 0 0 0,-1-1 0 0 0,1 0 0 0 0,-1-1 1 0 0,0 0-1 0 0,0 0 0 0 0,1-1 0 0 0,-1 0 0 0 0,3-2-258 0 0,8-6 180 0 0,-1-2-1 0 0,1 0 0 0 0,-2-1 0 0 0,0-1 1 0 0,-1 0-1 0 0,0-1 0 0 0,-1-1 0 0 0,0-1 1 0 0,-2 0-1 0 0,0-1 0 0 0,-1-1 0 0 0,1-3-179 0 0,-3 5-46 0 0,0 0-1 0 0,-1-1 1 0 0,-1 0-1 0 0,-1-1 0 0 0,0 0 1 0 0,-1 0-1 0 0,-1-1 1 0 0,-1 0-1 0 0,-1 0 0 0 0,-1 0 1 0 0,-1 0-1 0 0,0-1 1 0 0,-2 1-1 0 0,0 0 0 0 0,-1-1 1 0 0,-2-7 46 0 0,2 20-84 0 0,0-1 0 0 0,-1 0 0 0 0,0 0-1 0 0,-1 1 1 0 0,0-1 0 0 0,0 1 0 0 0,-1 0 0 0 0,0 0 0 0 0,0 0 0 0 0,0 0 0 0 0,-1 1-1 0 0,-1 0 1 0 0,1 0 0 0 0,-1 0 0 0 0,0 1 0 0 0,-1 0 0 0 0,0 0 0 0 0,1 0 0 0 0,-2 1 0 0 0,1 0-1 0 0,-1 0 1 0 0,0 1 0 0 0,0 0 0 0 0,0 1 0 0 0,0-1 0 0 0,0 2 0 0 0,-8-3 84 0 0,11 5-37 0 0,0-1 0 0 0,0 1 0 0 0,-1 0 0 0 0,1 0 0 0 0,0 0 0 0 0,0 1 0 0 0,0 0 1 0 0,-1 0-1 0 0,1 0 0 0 0,0 1 0 0 0,0-1 0 0 0,1 1 0 0 0,-1 1 0 0 0,0-1 0 0 0,1 0 0 0 0,-1 1 0 0 0,1 0 1 0 0,0 0-1 0 0,0 1 0 0 0,0-1 0 0 0,0 1 0 0 0,0 0 0 0 0,1 0 0 0 0,0 0 0 0 0,0 0 0 0 0,0 0 0 0 0,-2 4 38 0 0,0 5 42 0 0,1 1 0 0 0,0 0 0 0 0,1 0 0 0 0,0 0 0 0 0,1 0 0 0 0,1 0 0 0 0,0 1 1 0 0,1-1-1 0 0,1 0 0 0 0,0 1 0 0 0,0-1 0 0 0,2 0 0 0 0,0 0 0 0 0,0 0 1 0 0,1 0-1 0 0,1-1 0 0 0,1 0 0 0 0,0 0 0 0 0,0 0 0 0 0,1 0 0 0 0,1-1 0 0 0,0 0 1 0 0,0-1-1 0 0,2 0 0 0 0,-1 0 0 0 0,1-1 0 0 0,1 0 0 0 0,0-1 0 0 0,6 4-43 0 0,10 11 31 0 0,2-1 0 0 0,1-2 0 0 0,1 0 0 0 0,1-3 0 0 0,0 0 0 0 0,1-2 0 0 0,1-2 0 0 0,16 5-31 0 0,23-3-4284 0 0,2-10-4404 0 0,-58-6-959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5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223 184 4793 0 0,'0'0'1454'0'0,"0"0"-398"0"0,0 0-87 0 0,0 0 106 0 0,0 0 91 0 0,0 0-9 0 0,0 0-106 0 0,0 0-152 0 0,0 0-180 0 0,0 0-188 0 0,0 0-174 0 0,0 0-130 0 0,0 0-24 0 0,0 4 101 0 0,34 257 4104 0 0,7 41-4113 0 0,-8-194-1807 0 0,-21-95-672 0 0,-11-12 1929 0 0,-1-1 0 0 0,0 1 0 0 0,1-1 0 0 0,-1 0 0 0 0,1 1 0 0 0,-1-1 0 0 0,0 0 0 0 0,1 1 0 0 0,-1-1 0 0 0,1 0 0 0 0,-1 0 0 0 0,1 0 0 0 0,-1 1 0 0 0,1-1 0 0 0,-1 0 0 0 0,1 0 0 0 0,-1 0 0 0 0,1 0 0 0 0,-1 0 0 0 0,1 0 0 0 0,-1 0 0 0 0,1 0 0 0 0,-1 0 0 0 0,1 0 0 0 0,-1 0 0 0 0,1 0 0 0 0,-1 0 0 0 0,1 0 0 0 0,-1-1 0 0 0,1 1 0 0 0,-1 0 0 0 0,1 0 0 0 0,-1 0 0 0 0,0-1 0 0 0,1 1 0 0 0,-1 0 0 0 0,1-1 0 0 0,-1 1 0 0 0,0 0 0 0 0,1-1 0 0 0,-1 1 0 0 0,0-1 0 0 0,1 1 0 0 0,-1 0 0 0 0,0-1 0 0 0,0 1 0 0 0,1-1 0 0 0,-1 1 0 0 0,0-1 0 0 0,0 1 0 0 0,0-1 0 0 0,0 1 0 0 0,1-1 0 0 0,-1 1 0 0 0,0-1 255 0 0,1-3-2943 0 0</inkml:trace>
  <inkml:trace contextRef="#ctx0" brushRef="#br0" timeOffset="303.005">0 575 5553 0 0,'0'0'1783'0'0,"0"0"-575"0"0,0 0 67 0 0,0 0 328 0 0,0 0 151 0 0,0 0-127 0 0,0 0-253 0 0,0 0-215 0 0,32-9-179 0 0,99-30-189 0 0,-9 1 470 0 0,-92 28-1122 0 0,-1-1 0 0 0,-1-2 0 0 0,0 0 0 0 0,0-2 0 0 0,-2-2 0 0 0,4-3-139 0 0,-19 13-221 0 0,-1-1 1 0 0,0-1-1 0 0,0 0 1 0 0,-1 0-1 0 0,0-1 0 0 0,0 0 1 0 0,-2 0-1 0 0,1-1 1 0 0,5-10 220 0 0,5-21-4980 0 0,-5-6-5662 0 0,-11 40 7047 0 0</inkml:trace>
  <inkml:trace contextRef="#ctx0" brushRef="#br0" timeOffset="645.996">676 155 0 0 0,'0'0'415'0'0,"0"0"870"0"0,0 0 265 0 0,0 0 14 0 0,0 0-7 0 0,0 0-16 0 0,0 36-95 0 0,2 116-151 0 0,-19 47 2770 0 0,14-159-3241 0 0,1-26-573 0 0,0-1-1 0 0,1 1 0 0 0,1 0 1 0 0,0 0-1 0 0,1 0 1 0 0,0-1-1 0 0,1 1 0 0 0,1-1 1 0 0,0 1-1 0 0,0-1 1 0 0,2 0-1 0 0,-1 0 0 0 0,5 6-250 0 0,-8-17 70 0 0,0 0-1 0 0,1-1 0 0 0,-1 1 0 0 0,1 0 0 0 0,0-1 0 0 0,-1 0 0 0 0,1 1 1 0 0,0-1-1 0 0,0 0 0 0 0,0 0 0 0 0,0 0 0 0 0,0 0 0 0 0,0 0 1 0 0,0 0-1 0 0,0-1 0 0 0,0 1 0 0 0,1-1 0 0 0,-1 1 0 0 0,0-1 1 0 0,0 0-1 0 0,0 0 0 0 0,1 0 0 0 0,-1 0 0 0 0,0 0 0 0 0,0-1 1 0 0,1 1-1 0 0,-1-1 0 0 0,0 1 0 0 0,0-1 0 0 0,0 0 0 0 0,0 0 0 0 0,0 0-69 0 0,65-37 1116 0 0,-61 34-1107 0 0,175-124 410 0 0,-181 127-426 0 0,1 0 0 0 0,0 0-1 0 0,0 0 1 0 0,-1 1 0 0 0,1-1 0 0 0,0 0-1 0 0,0 0 1 0 0,0 0 0 0 0,0 1 0 0 0,0-1-1 0 0,0 0 1 0 0,0 1 0 0 0,0-1 0 0 0,0 1-1 0 0,0 0 1 0 0,1-1 0 0 0,-1 1 0 0 0,0 0-1 0 0,0-1 1 0 0,0 1 0 0 0,1 0-1 0 0,-1 0 1 0 0,0 0 0 0 0,0 0 0 0 0,0 0-1 0 0,0 0 1 0 0,1 1 0 0 0,-1-1 0 0 0,0 0-1 0 0,0 1 1 0 0,0-1 0 0 0,0 1 0 0 0,0-1-1 0 0,1 1 1 0 0,-1-1 0 0 0,0 1 0 0 0,0 0-1 0 0,-1-1 1 0 0,1 1 0 0 0,0 0 0 0 0,0 0-1 0 0,0 0 1 0 0,0-1 0 0 0,-1 1 0 0 0,1 0-1 0 0,0 0 1 0 0,-1 0 0 0 0,1 1 0 0 0,-1-1-1 0 0,1 0 1 0 0,-1 0 0 0 0,1 0 0 0 0,-1 0-1 0 0,0 0 1 0 0,0 1 0 0 0,0-1-1 0 0,1 0 1 0 0,-1 0 0 0 0,0 0 0 0 0,0 0-1 0 0,-1 1 8 0 0,25 82-2603 0 0,26-57-8325 0 0,-24-24 3824 0 0,-15-3 5628 0 0</inkml:trace>
  <inkml:trace contextRef="#ctx0" brushRef="#br0" timeOffset="1335.988">1370 564 3049 0 0,'0'0'1997'0'0,"0"0"-244"0"0,0 0-248 0 0,0 0-186 0 0,0 0-240 0 0,0 0-237 0 0,0 0-138 0 0,0 0-117 0 0,0 0-143 0 0,0 0-168 0 0,0 0-175 0 0,0 0-117 0 0,-32 22-60 0 0,-97 72-1 0 0,88-51-20 0 0,41-37 74 0 0,-1-4 39 0 0,1 1 1 0 0,0-1-1 0 0,0 1 0 0 0,0-1 1 0 0,0 0-1 0 0,0 1 1 0 0,0-1-1 0 0,0 1 0 0 0,1-1 1 0 0,0 1-1 0 0,-1-1 1 0 0,1 0-1 0 0,0 1 0 0 0,0-1 1 0 0,0 0-1 0 0,0 0 0 0 0,1 0 1 0 0,-1 0-1 0 0,0 0 1 0 0,1 0-1 0 0,0 0 0 0 0,-1 0 1 0 0,1-1-1 0 0,0 1 1 0 0,0 0-1 0 0,0-1 0 0 0,0 0 1 0 0,0 1-1 0 0,0-1 1 0 0,0 0-1 0 0,1 0 0 0 0,-1 0 1 0 0,0 0-1 0 0,1-1 0 0 0,-1 1 1 0 0,0-1-1 0 0,1 1 1 0 0,-1-1-1 0 0,1 0 0 0 0,-1 0 1 0 0,1 0-1 0 0,-1 0 1 0 0,1 0-1 0 0,-1-1 0 0 0,1 1-16 0 0,7 0 151 0 0,0-1-1 0 0,0 0 1 0 0,0 0-1 0 0,0-1 1 0 0,0 0-1 0 0,0 0 1 0 0,-1-1-1 0 0,1-1 1 0 0,-1 0-1 0 0,0 0 1 0 0,0 0-1 0 0,0-1 1 0 0,8-7-151 0 0,96-49-246 0 0,-102 97-1074 0 0,-8-31 1436 0 0,0-1 1 0 0,1 1-1 0 0,-1 0 1 0 0,1-1-1 0 0,0 0 0 0 0,0 0 1 0 0,0 0-1 0 0,0-1 1 0 0,1 1-1 0 0,0-1 0 0 0,-1 0 1 0 0,1 0-1 0 0,0-1 0 0 0,1 1 1 0 0,-1-1-1 0 0,0 0 1 0 0,1 0-1 0 0,-1-1 0 0 0,1 0 1 0 0,-1 0-1 0 0,1 0 0 0 0,0-1 1 0 0,-1 0-1 0 0,1 0 1 0 0,0 0-1 0 0,-1 0 0 0 0,1-1 1 0 0,0 0-1 0 0,0-1-116 0 0,-5 2 18 0 0,11-1 168 0 0,0-2 0 0 0,0 0 0 0 0,0 0 0 0 0,-1-1 0 0 0,1 0 0 0 0,-1-1 0 0 0,0 0 0 0 0,10-7-186 0 0,-1-1 59 0 0,0-1-1 0 0,-1-1 1 0 0,0 0-1 0 0,-1-1 0 0 0,-1-2 1 0 0,-1 1-1 0 0,0-2 1 0 0,-1 0-1 0 0,-1-1 1 0 0,-1 0-1 0 0,-1-1 1 0 0,-1-1-1 0 0,-1 1 1 0 0,0-2-1 0 0,-2 1 0 0 0,-1-2 1 0 0,0 1-1 0 0,-2 0 1 0 0,-1-1-1 0 0,-1 0 1 0 0,0 0-1 0 0,-2-1 1 0 0,-1 1-1 0 0,-1-1-58 0 0,2-16-117 0 0,0 29 103 0 0,0 1-1 0 0,0-1 1 0 0,-1 0-1 0 0,0 0 1 0 0,-1 0-1 0 0,0 1 1 0 0,-1-1-1 0 0,-1 1 1 0 0,0-1-1 0 0,0 1 1 0 0,-1 0-1 0 0,0 0 1 0 0,-1 0-1 0 0,-6-9 15 0 0,10 19-29 0 0,0 0 0 0 0,0 0-1 0 0,0 0 1 0 0,0-1 0 0 0,0 1 0 0 0,0 1-1 0 0,0-1 1 0 0,0 0 0 0 0,0 0 0 0 0,-1 0-1 0 0,1 1 1 0 0,0-1 0 0 0,-1 0 0 0 0,1 1-1 0 0,0-1 1 0 0,-1 1 0 0 0,1 0 0 0 0,-1 0-1 0 0,1-1 1 0 0,-1 1 0 0 0,1 0 0 0 0,-1 0-1 0 0,1 0 1 0 0,-1 0 0 0 0,1 0 0 0 0,0 1-1 0 0,-1-1 1 0 0,1 0 0 0 0,-1 1 0 0 0,1-1-1 0 0,0 1 1 0 0,-1 0 0 0 0,1-1 0 0 0,0 1-1 0 0,-1 0 1 0 0,1 0 0 0 0,0-1 0 0 0,0 1-1 0 0,0 0 1 0 0,0 0 0 0 0,0 1 0 0 0,0-1-1 0 0,0 0 1 0 0,0 1 29 0 0,-7 8 17 0 0,2 0-1 0 0,-1 1 1 0 0,2 0 0 0 0,-1 0-1 0 0,2 1 1 0 0,-1 0 0 0 0,1-1-1 0 0,1 1 1 0 0,0 0 0 0 0,1 1-1 0 0,0-1 1 0 0,1 9-17 0 0,0-6 64 0 0,1 0-1 0 0,0 0 1 0 0,1 0-1 0 0,0 0 1 0 0,2-1 0 0 0,0 1-1 0 0,0-1 1 0 0,1 1-1 0 0,4 6-63 0 0,7 16 169 0 0,2 0-1 0 0,1-2 1 0 0,2 0-1 0 0,2-1 0 0 0,1-1 1 0 0,1-1-1 0 0,6 4-168 0 0,40 27-181 0 0,-75-74-1117 0 0,-34-19-4227 0 0,11 13-1995 0 0,13 9 921 0 0</inkml:trace>
  <inkml:trace contextRef="#ctx0" brushRef="#br0" timeOffset="1496.533">1686 324 7154 0 0,'0'0'2431'0'0,"0"0"-80"0"0,0 0-247 0 0,0 0-405 0 0,35-4-505 0 0,114-14-345 0 0,144-26 1753 0 0,8 1-3903 0 0,-263 39-1035 0 0,10 0-5746 0 0,-19 0-583 0 0</inkml:trace>
  <inkml:trace contextRef="#ctx0" brushRef="#br0" timeOffset="2870.098">1396 512 0 0 0,'23'-7'2211'0'0,"-15"36"1121"0"0,19-24 322 0 0,-24-1-3413 0 0,0 0 0 0 0,-1 0 0 0 0,1 0 0 0 0,-1 1 0 0 0,0-1 0 0 0,0 1 0 0 0,0-1 1 0 0,-1 1-1 0 0,0 0 0 0 0,0 0 0 0 0,0 0 0 0 0,0 0 0 0 0,-1 0 0 0 0,0 0 0 0 0,0 0 0 0 0,0-1 0 0 0,-1 1 1 0 0,0 0-1 0 0,0 1-241 0 0,1 13-70 0 0,3-7-2527 0 0,4-9-5611 0 0,-6-3 5305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1664 0 0,'0'0'1561'0'0,"0"0"-222"0"0,0 0 148 0 0,0 0 360 0 0,0 0 194 0 0,0 0-37 0 0,0 0-229 0 0,0 0-260 0 0,0 0-214 0 0,0 0-181 0 0,0 0-170 0 0,0 0-146 0 0,-4 29 1705 0 0,3-17-2935 0 0,-4 41-126 0 0,12-22-6229 0 0,1-24-3560 0 0,-5-7 6524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10450 0 0,'0'0'568'0'0,"0"0"-832"0"0,0 0-376 0 0,0 0-376 0 0,0 0-456 0 0,0 0-385 0 0,0 0-351 0 0,0 0-97 0 0,0 0 1049 0 0,0 0 1256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1 4593 0 0,'0'0'2263'0'0,"0"0"-1103"0"0,0 0-267 0 0,0 0 173 0 0,0 0 79 0 0,0 0-80 0 0,0 0-115 0 0,0 0-153 0 0,0 0-137 0 0,0 0-131 0 0,0 0-183 0 0,0 0-136 0 0,-20 7-60 0 0,-62 23-34 0 0,81-30-117 0 0,-1 0 0 0 0,1 0-1 0 0,0 0 1 0 0,-1 0-1 0 0,1 0 1 0 0,0 0-1 0 0,0 1 1 0 0,-1-1 0 0 0,1 0-1 0 0,0 1 1 0 0,-1-1-1 0 0,1 1 1 0 0,0-1-1 0 0,0 1 1 0 0,0 0-1 0 0,0-1 1 0 0,0 1 0 0 0,0 0-1 0 0,0 0 1 0 0,0 0-1 0 0,0 0 1 0 0,0 0-1 0 0,0 0 1 0 0,0 0 0 0 0,0 0-1 0 0,1 0 1 0 0,-1 0-1 0 0,0 0 1 0 0,1 1-1 0 0,-1-1 1 0 0,1 0 0 0 0,0 0-1 0 0,-1 1 1 0 0,1-1-1 0 0,0 0 1 0 0,0 1-1 0 0,0-1 1 0 0,0 0 0 0 0,0 1-1 0 0,0-1 1 0 0,0 0-1 0 0,0 1 1 0 0,0-1 1 0 0,2 10-179 0 0,0-5 157 0 0,1 1 0 0 0,0-1-1 0 0,0 0 1 0 0,1 0-1 0 0,-1 0 1 0 0,1-1 0 0 0,1 1-1 0 0,-1-1 1 0 0,1 0 0 0 0,0 0-1 0 0,0 0 1 0 0,0-1-1 0 0,5 3 23 0 0,-8-5 11 0 0,-1-2-7 0 0,7 6 60 0 0,-1-1-1 0 0,1 1 1 0 0,-1 1 0 0 0,0-1-1 0 0,0 1 1 0 0,-1 0 0 0 0,0 1-1 0 0,0-1 1 0 0,-1 1 0 0 0,0 0-1 0 0,-1 1 1 0 0,1-1 0 0 0,-1 1-1 0 0,-1 0 1 0 0,0 0 0 0 0,0 0 0 0 0,-1 0-1 0 0,0 1 1 0 0,0 1-64 0 0,-3-9 13 0 0,1 0 1 0 0,0 1-1 0 0,-1-1 1 0 0,0 0-1 0 0,1 1 0 0 0,-1-1 1 0 0,0 0-1 0 0,0 0 1 0 0,0 0-1 0 0,0 0 0 0 0,-1 0 1 0 0,1 0-1 0 0,-1 0 1 0 0,1 0-1 0 0,-1 0 0 0 0,0-1 1 0 0,1 1-1 0 0,-1-1 1 0 0,0 1-1 0 0,0-1 0 0 0,0 0 1 0 0,0 1-1 0 0,0-1 1 0 0,-1 0-1 0 0,1-1 0 0 0,0 1 1 0 0,0 0-1 0 0,-1 0 1 0 0,1-1-1 0 0,0 0 1 0 0,-1 1-1 0 0,1-1 0 0 0,0 0 1 0 0,-1 0-1 0 0,1 0 1 0 0,-1-1-1 0 0,1 1-13 0 0,-37-6-8995 0 0,33 3 857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5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184 409 4425 0 0,'0'0'1108'0'0,"0"0"-248"0"0,0 0 63 0 0,0 0 184 0 0,0 0 109 0 0,0 0-54 0 0,0 0-187 0 0,0 0-239 0 0,0 0-213 0 0,0 0-186 0 0,0 0-119 0 0,0 0-5 0 0,0 0 50 0 0,-15 11 73 0 0,-95 78 557 0 0,103-79-973 0 0,0-1-1 0 0,1 1 1 0 0,0 0-1 0 0,1 1 0 0 0,0-1 1 0 0,1 1-1 0 0,0 0 1 0 0,0 1-1 0 0,1-1 1 0 0,1 0-1 0 0,0 1 0 0 0,0 0 1 0 0,1-1-1 0 0,1 1 1 0 0,0 0-1 0 0,0-1 1 0 0,2 8 80 0 0,26 23-3299 0 0,44-21-6667 0 0,-57-21 9305 0 0</inkml:trace>
  <inkml:trace contextRef="#ctx0" brushRef="#br0" timeOffset="290.905">562 465 4601 0 0,'0'0'587'0'0,"0"0"-55"0"0,0 0 133 0 0,0 0 168 0 0,0 0 49 0 0,0 0-57 0 0,0 0-76 0 0,0 0-55 0 0,0 0-58 0 0,0 0-54 0 0,-17 31-79 0 0,-50 96-57 0 0,65-126-427 0 0,1 0 0 0 0,0 0-1 0 0,0 0 1 0 0,-1 0 0 0 0,1 0 0 0 0,0 0 0 0 0,0 0 0 0 0,0 0 0 0 0,0 1 0 0 0,1-1 0 0 0,-1 0 0 0 0,0 0 0 0 0,0 1 0 0 0,1-1-1 0 0,-1 1 1 0 0,1-1 0 0 0,-1 0 0 0 0,1 1 0 0 0,0-1 0 0 0,-1 1 0 0 0,1-1 0 0 0,0 1 0 0 0,0-1 0 0 0,0 1 0 0 0,0-1 0 0 0,0 1-1 0 0,1-1 1 0 0,-1 1 0 0 0,0-1 0 0 0,1 1 0 0 0,-1-1 0 0 0,1 1 0 0 0,-1-1 0 0 0,1 0 0 0 0,0 1 0 0 0,0-1 0 0 0,-1 0 0 0 0,2 1-19 0 0,1 0 161 0 0,3 2 72 0 0,0 0 0 0 0,0-1 1 0 0,0 0-1 0 0,1-1 0 0 0,-1 0 1 0 0,1 0-1 0 0,-1 0 0 0 0,1 0 1 0 0,-1-1-1 0 0,1 0 0 0 0,0-1 0 0 0,0 1 1 0 0,0-1-1 0 0,-1-1 0 0 0,1 1 1 0 0,0-1-1 0 0,0 0 0 0 0,-1-1 0 0 0,1 0 1 0 0,-1 0-1 0 0,1 0 0 0 0,-1-1 1 0 0,0 0-1 0 0,0 0 0 0 0,0 0 1 0 0,0-1-1 0 0,0 0 0 0 0,-1 0 0 0 0,0 0 1 0 0,4-5-234 0 0,-3 4 86 0 0,0 0 1 0 0,0 0-1 0 0,0-1 1 0 0,-1 0-1 0 0,0 0 1 0 0,0 0-1 0 0,-1 0 1 0 0,0-1-1 0 0,0 0 1 0 0,0 0-1 0 0,-1 0 1 0 0,0 0-1 0 0,-1-1 1 0 0,1 1-1 0 0,-1-1 1 0 0,-1 1-1 0 0,1-1 1 0 0,-1 0-1 0 0,-1 0 1 0 0,1 1-1 0 0,-2-1 1 0 0,1-4-87 0 0,-1 9-134 0 0,1 0-1 0 0,-1 1 1 0 0,0-1 0 0 0,0 1 0 0 0,0-1-1 0 0,0 1 1 0 0,0-1 0 0 0,0 1 0 0 0,-1 0-1 0 0,1-1 1 0 0,-1 1 0 0 0,1 0 0 0 0,-1 0 0 0 0,0 0-1 0 0,0 0 1 0 0,0 1 0 0 0,0-1 0 0 0,0 0-1 0 0,0 1 1 0 0,-1-1 0 0 0,1 1 0 0 0,-1 0-1 0 0,1 0 1 0 0,0 0 0 0 0,-1 0 0 0 0,0 0 0 0 0,1 1-1 0 0,-1-1 1 0 0,0 1 0 0 0,-1-1 134 0 0,-25 1-5026 0 0,5 8-3696 0 0,17-4 4180 0 0</inkml:trace>
  <inkml:trace contextRef="#ctx0" brushRef="#br0" timeOffset="711.001">858 730 5617 0 0,'0'0'1383'0'0,"0"0"-227"0"0,0 0 97 0 0,0 0 110 0 0,0 0-74 0 0,0 0-199 0 0,0 0-197 0 0,0 0-99 0 0,0 0-58 0 0,0 0-112 0 0,0 0-122 0 0,0 0-97 0 0,17-27-61 0 0,56-81-29 0 0,-5 8 286 0 0,-37 73-1630 0 0,-30 27 498 0 0,-1 0-149 0 0,0 0-159 0 0,0 41-3188 0 0,0 21 3153 0 0,0-60 918 0 0,0 0 0 0 0,0-1 0 0 0,1 1 0 0 0,-1-1 1 0 0,0 1-1 0 0,1-1 0 0 0,0 1 0 0 0,-1-1 0 0 0,1 1 0 0 0,0-1 0 0 0,0 0 0 0 0,0 1 1 0 0,0-1-1 0 0,0 0 0 0 0,0 0 0 0 0,0 1 0 0 0,0-1 0 0 0,0 0 0 0 0,0 0 1 0 0,1 0-1 0 0,-1 0 0 0 0,1-1 0 0 0,-1 1 0 0 0,0 0 0 0 0,1-1 0 0 0,-1 1 0 0 0,1-1 1 0 0,0 1-1 0 0,-1-1 0 0 0,1 0 0 0 0,-1 1 0 0 0,1-1 0 0 0,0 0 0 0 0,-1 0 0 0 0,1 0 1 0 0,-1 0-1 0 0,1 0 0 0 0,1-1-44 0 0,60-18 4321 0 0,88-109-2625 0 0,-150 128-1720 0 0,17-19-2674 0 0,-6 8-6914 0 0,-10 11 3867 0 0</inkml:trace>
  <inkml:trace contextRef="#ctx0" brushRef="#br0" timeOffset="1057.136">1775 358 6321 0 0,'0'0'795'0'0,"0"0"-341"0"0,0 0-33 0 0,0 0 238 0 0,0 0 150 0 0,0 0 10 0 0,0 0-109 0 0,0 0-162 0 0,0 0-125 0 0,0 0-115 0 0,0 0-106 0 0,0 0-110 0 0,0 0-65 0 0,-29 18-43 0 0,-86 57-40 0 0,84-46-109 0 0,33-26 111 0 0,1 0 32 0 0,-1 1-1 0 0,1-1 1 0 0,0 0-1 0 0,0 0 1 0 0,0 0 0 0 0,1-1-1 0 0,-1 1 1 0 0,1-1-1 0 0,-1 1 1 0 0,1-1-1 0 0,0 0 1 0 0,0-1-1 0 0,0 1 1 0 0,0-1-1 0 0,0 0 1 0 0,0 0-1 0 0,1 0 23 0 0,4 3 44 0 0,0-1-1 0 0,-5-3 34 0 0,-1 0-1 0 0,0 1 0 0 0,1-1 1 0 0,-1 1-1 0 0,0 0 0 0 0,1 0 0 0 0,-1 0 1 0 0,0 1-1 0 0,0-1 0 0 0,0 1 1 0 0,0 0-1 0 0,0-1 0 0 0,-1 1 1 0 0,1 1-1 0 0,0-1 0 0 0,-1 0 1 0 0,0 1-1 0 0,1-1 0 0 0,-1 1 0 0 0,0-1 1 0 0,0 1-1 0 0,-1 0 0 0 0,1 0 1 0 0,0 0-1 0 0,-1 0 0 0 0,0 0 1 0 0,0 0-1 0 0,0 1 0 0 0,0-1 1 0 0,0 0-1 0 0,-1 1 0 0 0,1-1 0 0 0,-1 1-76 0 0,-40 33 765 0 0,31-30-946 0 0,0-1 0 0 0,-1 0 0 0 0,0 0 0 0 0,0-1 0 0 0,0-1 1 0 0,-1 1-1 0 0,0-2 0 0 0,0 1 0 0 0,-8 0 181 0 0,-22 3-3942 0 0,3-5-4413 0 0,29-2 6995 0 0</inkml:trace>
  <inkml:trace contextRef="#ctx0" brushRef="#br0" timeOffset="1727.172">1708 645 0 0 0,'0'0'1115'0'0,"0"0"597"0"0,0 0 189 0 0,0 0-13 0 0,0 0-81 0 0,34 1-89 0 0,103 3-171 0 0,-53-17 877 0 0,-65 8-2107 0 0,0-1 0 0 0,0-1 0 0 0,0 0 0 0 0,-1-1 0 0 0,-1-2-1 0 0,1 1 1 0 0,-1-2 0 0 0,-1 0 0 0 0,0-1 0 0 0,-1-1 0 0 0,0 0-1 0 0,5-7-316 0 0,-19 19-55 0 0,1-1 0 0 0,0 1-1 0 0,-1-1 1 0 0,0 0 0 0 0,1 1-1 0 0,-1-1 1 0 0,0 0 0 0 0,0 0-1 0 0,0 0 1 0 0,0 0 0 0 0,0 0-1 0 0,0 0 1 0 0,-1 0-1 0 0,1 0 1 0 0,-1 0 0 0 0,1 0-1 0 0,-1 0 1 0 0,0 0 0 0 0,0 0-1 0 0,0-1 1 0 0,0 1 0 0 0,0 0-1 0 0,0 0 1 0 0,-1 0 0 0 0,1 0-1 0 0,-1 0 1 0 0,1 0-1 0 0,-1 0 1 0 0,0 0 0 0 0,0 0-1 0 0,0 0 1 0 0,0 0 0 0 0,0 0-1 0 0,0 0 1 0 0,-1 1 0 0 0,1-1-1 0 0,-1 0 1 0 0,1 1 0 0 0,-1-1-1 0 0,1 1 1 0 0,-1 0-1 0 0,0-1 1 0 0,0 1 0 0 0,0 0-1 0 0,1 0 1 0 0,-1 0 0 0 0,0 0-1 0 0,0 1 1 0 0,0-1 0 0 0,-1 1-1 0 0,1-1 1 0 0,0 1 0 0 0,-1-1 55 0 0,-10 1-394 0 0,0 0 1 0 0,0 1 0 0 0,1 1 0 0 0,-1 0 0 0 0,1 1 0 0 0,-1 0 0 0 0,1 0 0 0 0,0 2 0 0 0,0-1 0 0 0,0 2 0 0 0,1-1 0 0 0,0 2 0 0 0,0-1 0 0 0,0 2 0 0 0,1-1 0 0 0,0 1 0 0 0,0 1 0 0 0,1 0 0 0 0,0 0 0 0 0,1 1 0 0 0,-3 4 393 0 0,7-9-84 0 0,1 0 0 0 0,0 0 1 0 0,0 0-1 0 0,0 0 0 0 0,1 0 1 0 0,0 1-1 0 0,0-1 0 0 0,0 1 1 0 0,0 0-1 0 0,1 0 0 0 0,0-1 1 0 0,0 1-1 0 0,1 0 0 0 0,0 0 1 0 0,0 0-1 0 0,0 0 0 0 0,1 0 0 0 0,-1-1 1 0 0,1 1-1 0 0,1 0 0 0 0,-1 0 1 0 0,1-1-1 0 0,0 1 0 0 0,0-1 1 0 0,1 1-1 0 0,0-1 0 0 0,0 0 1 0 0,2 2 83 0 0,1-1 272 0 0,0-1 1 0 0,0 0 0 0 0,1 0-1 0 0,0 0 1 0 0,0-1-1 0 0,1 0 1 0 0,-1-1 0 0 0,1 1-1 0 0,-1-1 1 0 0,1-1 0 0 0,0 0-1 0 0,0 0 1 0 0,0 0 0 0 0,1-1-1 0 0,-1 0 1 0 0,0-1-1 0 0,0 0 1 0 0,1 0 0 0 0,-1-1-1 0 0,0 0 1 0 0,0 0 0 0 0,0-1-1 0 0,0 0 1 0 0,0 0 0 0 0,2-2-273 0 0,13-4 697 0 0,-1-2 1 0 0,0 0 0 0 0,0-2 0 0 0,-1 0 0 0 0,-1-1 0 0 0,0-1-1 0 0,-1-1 1 0 0,1-2-698 0 0,-19 16 24 0 0,20-15 78 0 0,0 0 1 0 0,-2-2-1 0 0,0 0 1 0 0,-1-1 0 0 0,-1-1-1 0 0,-1-1 1 0 0,0 0 0 0 0,-2-1-1 0 0,-1-1 1 0 0,8-17-103 0 0,-20 38-42 0 0,1 1 0 0 0,-1-1 1 0 0,0 0-1 0 0,-1 1 0 0 0,1-1 1 0 0,0 0-1 0 0,0 0 0 0 0,-1 1 1 0 0,1-1-1 0 0,-1 0 0 0 0,1 0 1 0 0,-1 0-1 0 0,0 0 0 0 0,0 0 1 0 0,0 0-1 0 0,0 0 0 0 0,0 0 0 0 0,0 1 1 0 0,0-1-1 0 0,-1 0 0 0 0,1 0 1 0 0,-1 0-1 0 0,1 0 0 0 0,-1 0 1 0 0,0 1-1 0 0,0-1 0 0 0,0 0 1 0 0,0 1-1 0 0,0-1 0 0 0,0 1 1 0 0,0-1-1 0 0,0 1 0 0 0,-1-1 1 0 0,1 1-1 0 0,0 0 0 0 0,-1 0 0 0 0,1-1 1 0 0,-1 1-1 0 0,0 0 42 0 0,-4 1-229 0 0,-1 1 0 0 0,1-1 0 0 0,-1 1 0 0 0,1 0 0 0 0,0 1 0 0 0,-1 0 0 0 0,1 0 0 0 0,0 0 0 0 0,0 0 0 0 0,0 1 0 0 0,1 0 0 0 0,-1 1 0 0 0,1-1 0 0 0,-1 1 0 0 0,1 0 0 0 0,0 0 0 0 0,1 1 0 0 0,-1-1 0 0 0,1 1 0 0 0,-2 2 229 0 0,5-7-14 0 0,1 1-1 0 0,-1 0 0 0 0,0 0 1 0 0,0 0-1 0 0,1 0 0 0 0,-1 0 1 0 0,1 0-1 0 0,-1 0 0 0 0,1 0 0 0 0,-1 0 1 0 0,1 0-1 0 0,-1 1 0 0 0,1-1 1 0 0,0 0-1 0 0,0 0 0 0 0,0 0 1 0 0,0 0-1 0 0,0 1 0 0 0,0-1 0 0 0,0 0 1 0 0,0 0-1 0 0,0 0 0 0 0,0 0 1 0 0,1 1-1 0 0,-1-1 0 0 0,0 0 1 0 0,1 0-1 0 0,-1 0 0 0 0,1 0 0 0 0,-1 0 1 0 0,1 0-1 0 0,0 0 0 0 0,-1 0 1 0 0,1 0-1 0 0,0 0 0 0 0,0 0 1 0 0,0-1-1 0 0,-1 1 0 0 0,1 0 0 0 0,0 0 1 0 0,0-1-1 0 0,0 1 0 0 0,0 0 1 0 0,0-1-1 0 0,0 0 0 0 0,1 1 1 0 0,-1-1-1 0 0,0 1 0 0 0,1-1 15 0 0,59 16 134 0 0,-59-15-118 0 0,4-2 146 0 0,0 1 0 0 0,0 0 0 0 0,0 1 0 0 0,0-1 0 0 0,0 1 0 0 0,0 0 1 0 0,0 1-1 0 0,0-1 0 0 0,0 1 0 0 0,-1 0 0 0 0,1 1 0 0 0,-1 0 0 0 0,1-1 0 0 0,-1 2 0 0 0,0-1 1 0 0,0 0-1 0 0,-1 1 0 0 0,1 0 0 0 0,-1 0 0 0 0,1 1 0 0 0,-1-1 0 0 0,-1 1 0 0 0,1 0 1 0 0,-1 0-1 0 0,1 0 0 0 0,-1 0 0 0 0,-1 1 0 0 0,1-1 0 0 0,-1 1 0 0 0,0 0 0 0 0,0-1 0 0 0,0 5-162 0 0,-16 89 1661 0 0,8-52-2832 0 0,40-48-3633 0 0,2-42-5595 0 0,-29 36 8869 0 0</inkml:trace>
  <inkml:trace contextRef="#ctx0" brushRef="#br0" timeOffset="2032.009">2795 369 5385 0 0,'0'0'1527'0'0,"0"0"-707"0"0,0 0-421 0 0,0 0-119 0 0,0 0 8 0 0,0 0 87 0 0,0 0 86 0 0,0 0 45 0 0,0 0 29 0 0,0 0-14 0 0,0 0-56 0 0,0 0-78 0 0,-1 31-35 0 0,-2 144 410 0 0,21-91 1185 0 0,-17-81-1832 0 0,0-1-1 0 0,-1 0 0 0 0,1 0 0 0 0,0 0 1 0 0,1 0-1 0 0,-1-1 0 0 0,0 1 0 0 0,0 0 1 0 0,1 0-1 0 0,-1-1 0 0 0,1 1 0 0 0,0-1 1 0 0,-1 1-1 0 0,1-1 0 0 0,0 0 0 0 0,0 0 1 0 0,0 1-1 0 0,0-1 0 0 0,0-1 0 0 0,0 1 1 0 0,0 0-1 0 0,0 0 0 0 0,0-1 0 0 0,0 1 1 0 0,0-1-1 0 0,0 0 0 0 0,1 1 0 0 0,-1-1 0 0 0,0 0 1 0 0,0-1-1 0 0,0 1 0 0 0,1 0 0 0 0,-1 0 1 0 0,0-1-1 0 0,0 1 0 0 0,0-1 0 0 0,1 0-114 0 0,6-5 321 0 0,-2 0 0 0 0,1 0 0 0 0,-1-1-1 0 0,0 1 1 0 0,0-2 0 0 0,0 1 0 0 0,-1-1-1 0 0,0 0 1 0 0,-1 0 0 0 0,0 0 0 0 0,3-7-321 0 0,-7 13 35 0 0,88-187-664 0 0,-80 169-342 0 0,-9 19-270 0 0,4-10 380 0 0,-3 9-4140 0 0,-1 0-5503 0 0,0 2 6910 0 0</inkml:trace>
  <inkml:trace contextRef="#ctx0" brushRef="#br0" timeOffset="2397.034">3087 579 0 0 0,'0'0'1916'0'0,"0"0"98"0"0,0 0 220 0 0,0 0 74 0 0,0 0-84 0 0,0 0-172 0 0,0 0-273 0 0,0 0-336 0 0,0 0-305 0 0,34-12-274 0 0,102-37-203 0 0,-81 18 88 0 0,-50 23-572 0 0,-1 5-99 0 0,-1-1 0 0 0,0 0-1 0 0,0 0 1 0 0,0 0 0 0 0,0 0 0 0 0,-1 0 0 0 0,0-1 0 0 0,1 1 0 0 0,-2-1 0 0 0,1 0-1 0 0,0 1 1 0 0,-1-1 0 0 0,0 0 0 0 0,0 0 0 0 0,-1 0 0 0 0,1 0 0 0 0,-1 0-1 0 0,0 0-77 0 0,-2 3-62 0 0,0 0 0 0 0,0 0 0 0 0,0 0 0 0 0,0 0 0 0 0,0 1 0 0 0,0-1 0 0 0,-1 1 0 0 0,1-1 0 0 0,-1 1 0 0 0,1 0 0 0 0,-1 0 0 0 0,1 0 0 0 0,-1 0 0 0 0,0 1 0 0 0,1-1 0 0 0,-1 1 0 0 0,0-1 0 0 0,0 1 0 0 0,1 0 0 0 0,-1 0 0 0 0,0 0 0 0 0,0 1 0 0 0,1-1 0 0 0,-1 0 0 0 0,0 1 0 0 0,1 0-1 0 0,-1 0 1 0 0,0 0 0 0 0,1 0 62 0 0,-8 2-259 0 0,1 2-1 0 0,-1-1 0 0 0,1 1 1 0 0,0 1-1 0 0,0-1 0 0 0,1 1 0 0 0,-1 1 1 0 0,2 0-1 0 0,-1 0 0 0 0,1 0 1 0 0,0 1-1 0 0,0 0 0 0 0,1 1 0 0 0,0-1 1 0 0,0 1-1 0 0,1 0 0 0 0,1 1 1 0 0,-1-1-1 0 0,1 1 0 0 0,1 0 1 0 0,0 0-1 0 0,0 0 0 0 0,1 0 0 0 0,1 1 1 0 0,-1-1-1 0 0,2 0 0 0 0,-1 8 260 0 0,2-15-72 0 0,0 1 0 0 0,0-1-1 0 0,0 1 1 0 0,0 0 0 0 0,0-1 0 0 0,1 0-1 0 0,0 1 1 0 0,0-1 0 0 0,0 0 0 0 0,0 0-1 0 0,0 0 1 0 0,0 0 0 0 0,1 0-1 0 0,-1-1 1 0 0,1 1 0 0 0,0-1 0 0 0,0 1-1 0 0,0-1 1 0 0,0 0 0 0 0,0 0 0 0 0,1-1-1 0 0,-1 1 1 0 0,1-1 0 0 0,-1 1 0 0 0,1-1-1 0 0,-1 0 1 0 0,2 0 72 0 0,101 9-2963 0 0,10-39-4201 0 0,-98 21 7093 0 0</inkml:trace>
  <inkml:trace contextRef="#ctx0" brushRef="#br0" timeOffset="2812.247">3791 369 0 0 0,'0'0'1212'0'0,"0"0"-59"0"0,0 0-57 0 0,0 0-8 0 0,0 0-74 0 0,0 0-160 0 0,0 0-143 0 0,0 0-111 0 0,0 0-100 0 0,-33 21-87 0 0,-99 65-100 0 0,78-39 59 0 0,51-42-320 0 0,1-1 1 0 0,-1 1-1 0 0,1-1 1 0 0,0 1-1 0 0,0 0 1 0 0,0 0-1 0 0,1 0 1 0 0,0 0-1 0 0,0 0 1 0 0,0 0-1 0 0,0 0 1 0 0,1 0-1 0 0,0 0 1 0 0,0 0-1 0 0,1 1 1 0 0,-1-1-1 0 0,1 0 1 0 0,0 0-1 0 0,0 0 1 0 0,1 0-1 0 0,-1 0 1 0 0,1-1-1 0 0,0 1 1 0 0,1 0-1 0 0,-1-1 1 0 0,1 1-1 0 0,0-1 1 0 0,0 0-1 0 0,0 0 1 0 0,1 0-1 0 0,-1 0 1 0 0,1-1-1 0 0,0 1 1 0 0,0-1-1 0 0,0 0 1 0 0,0 0-1 0 0,1-1 1 0 0,-1 1-1 0 0,1-1 1 0 0,0 0-1 0 0,-1 0 1 0 0,1-1-1 0 0,0 1 1 0 0,5 0-53 0 0,1 1 417 0 0,1 0-1 0 0,0-1 1 0 0,0 0 0 0 0,0-1-1 0 0,0 0 1 0 0,0-1 0 0 0,0 0 0 0 0,0-1-1 0 0,0 0 1 0 0,-1-1 0 0 0,1 0-1 0 0,0-1 1 0 0,-1-1 0 0 0,1 0 0 0 0,-1 0-1 0 0,0-1 1 0 0,4-3-417 0 0,10-6 721 0 0,-1-1 1 0 0,0-2-1 0 0,-2 0 0 0 0,0-2 0 0 0,-1 0 1 0 0,9-12-722 0 0,-10 9 43 0 0,-2-2 1 0 0,0 0-1 0 0,-1-1 0 0 0,-2-1 1 0 0,-1 0-1 0 0,0-1 1 0 0,-2-1-1 0 0,-2 0 0 0 0,6-23-43 0 0,-12 44-118 0 0,-1-2 0 0 0,0 1 0 0 0,-1 0-1 0 0,0-1 1 0 0,0 1 0 0 0,-1-1 0 0 0,0 1-1 0 0,-1-1 1 0 0,0 0 0 0 0,0 1 0 0 0,0-1 0 0 0,-1 1-1 0 0,-1-1 1 0 0,0 1 0 0 0,0-1 0 0 0,0 1-1 0 0,-1 0 1 0 0,0 0 0 0 0,-1 0 0 0 0,0 0-1 0 0,0 0 1 0 0,0 1 0 0 0,-1 0 0 0 0,0 0 0 0 0,-1 0-1 0 0,0 1 1 0 0,0 0 0 0 0,0 0 0 0 0,-4-3 118 0 0,1 4-30 0 0,-1 0 0 0 0,-1 1 1 0 0,1 0-1 0 0,-1 0 0 0 0,1 1 1 0 0,-1 1-1 0 0,0 0 1 0 0,0 0-1 0 0,0 1 0 0 0,0 0 1 0 0,0 1-1 0 0,0 0 0 0 0,0 1 1 0 0,-1 0-1 0 0,2 1 1 0 0,-1 0-1 0 0,0 1 0 0 0,0 0 1 0 0,1 1-1 0 0,-1 0 0 0 0,1 0 1 0 0,0 1-1 0 0,1 1 0 0 0,-1 0 1 0 0,1 0-1 0 0,0 0 1 0 0,0 1-1 0 0,1 1 0 0 0,0 0 1 0 0,0 0-1 0 0,1 0 0 0 0,0 1 1 0 0,1 0-1 0 0,0 0 0 0 0,0 1 1 0 0,1-1-1 0 0,0 1 1 0 0,0 1-1 0 0,1-1 0 0 0,1 0 1 0 0,-3 11 29 0 0,5-7 97 0 0,0 1 0 0 0,1-1 1 0 0,0 1-1 0 0,1-1 1 0 0,1 0-1 0 0,0 1 0 0 0,1-1 1 0 0,1 0-1 0 0,0 0 1 0 0,0 0-1 0 0,2-1 1 0 0,0 0-1 0 0,0 0 0 0 0,1 0 1 0 0,1-1-1 0 0,0 0 1 0 0,0 0-1 0 0,2-1 0 0 0,4 5-97 0 0,20 20 277 0 0,2-2 0 0 0,2-1-1 0 0,1-2 1 0 0,1-1 0 0 0,4-1-277 0 0,40 24 50 0 0,2-3 1 0 0,53 20-51 0 0,-29-22-1919 0 0,-61-32-7432 0 0,-38-13-1509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0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1 925 2457 0 0,'0'0'1273'0'0,"0"0"-181"0"0,0 0 17 0 0,0 0 200 0 0,0 0 166 0 0,0 0 8 0 0,0 0-149 0 0,0 0-207 0 0,0 0-162 0 0,0 0-151 0 0,16-32-123 0 0,51-103-78 0 0,-12 56 462 0 0,-32 50-655 0 0,1 2 1 0 0,2 1-1 0 0,0 1 1 0 0,2 1-1 0 0,0 2 1 0 0,2 0-1 0 0,1 2-420 0 0,-30 20-4 0 0,-1-1 0 0 0,1 1 0 0 0,0 0 0 0 0,0 0 0 0 0,0 0-1 0 0,0 0 1 0 0,0 0 0 0 0,0 0 0 0 0,0 0 0 0 0,0 0 0 0 0,0 0 0 0 0,-1 0 0 0 0,1 0 0 0 0,0 0-1 0 0,0 1 1 0 0,0-1 0 0 0,0 0 0 0 0,0 1 0 0 0,0-1 0 0 0,-1 1 0 0 0,1-1 0 0 0,0 1-1 0 0,0-1 1 0 0,-1 1 0 0 0,1-1 0 0 0,0 1 0 0 0,-1 0 0 0 0,1 0 0 0 0,0-1 0 0 0,-1 1-1 0 0,1 0 1 0 0,-1 0 0 0 0,0-1 0 0 0,1 1 0 0 0,-1 0 0 0 0,1 0 0 0 0,-1 0 0 0 0,0 0-1 0 0,0 0 1 0 0,0 0 0 0 0,1 0 0 0 0,-1-1 0 0 0,0 1 0 0 0,0 0 0 0 0,0 0 0 0 0,0 0-1 0 0,-1 0 1 0 0,1 0 0 0 0,0 0 0 0 0,0 0 0 0 0,0 0 0 0 0,-1 0 0 0 0,1-1 0 0 0,-1 1-1 0 0,1 0 1 0 0,0 0 0 0 0,-1 0 0 0 0,1-1 0 0 0,-1 1 0 0 0,0 0 0 0 0,0 0 4 0 0,0 12 117 0 0,-21 111 292 0 0,57-128-184 0 0,181-139 378 0 0,-42 37-618 0 0,-170 142-173 0 0,-44 162 685 0 0,54-130-3587 0 0,3-55-1727 0 0,9-8-4135 0 0,-17-5 4654 0 0</inkml:trace>
  <inkml:trace contextRef="#ctx0" brushRef="#br0" timeOffset="285.462">1153 483 2841 0 0,'0'0'1245'0'0,"0"0"-66"0"0,0 0 29 0 0,0 0 78 0 0,0 0 29 0 0,0 0-44 0 0,0 0-94 0 0,-15 34-108 0 0,-46 102-160 0 0,45-72 245 0 0,18-58-969 0 0,0-1-38 0 0,1 0-1 0 0,0 0 0 0 0,1-1 1 0 0,-1 1-1 0 0,1-1 0 0 0,0 0 1 0 0,0 0-1 0 0,0 0 0 0 0,0 0 1 0 0,1-1-1 0 0,-1 1 1 0 0,1-1-1 0 0,0-1 0 0 0,0 1 1 0 0,0-1-1 0 0,0 1 0 0 0,1-1 1 0 0,-1-1-1 0 0,1 1 0 0 0,-1-1 1 0 0,1 0-1 0 0,0 0 1 0 0,-1-1-1 0 0,1 0 0 0 0,0 0 1 0 0,-1 0-1 0 0,1 0 0 0 0,0-1 1 0 0,-1 0-1 0 0,1 0 0 0 0,-1-1 1 0 0,1 1-1 0 0,-1-1 1 0 0,0-1-1 0 0,0 1 0 0 0,0-1 1 0 0,0 1-1 0 0,0-1 0 0 0,0-1 1 0 0,4-3-147 0 0,-2 0 68 0 0,1 0 0 0 0,-1-1 0 0 0,-1 0 1 0 0,0 0-1 0 0,0-1 0 0 0,0 1 0 0 0,-1-1 0 0 0,0 0 1 0 0,-1-1-1 0 0,0 1 0 0 0,0-1 0 0 0,-1 0 0 0 0,-1 0 1 0 0,1 0-1 0 0,-1-1 0 0 0,-1 1 0 0 0,0 0 0 0 0,-1-1 1 0 0,0 1-1 0 0,0 0 0 0 0,-3-10-68 0 0,3 16-169 0 0,-1 0-1 0 0,-1 0 1 0 0,1 0-1 0 0,-1 0 1 0 0,1 1-1 0 0,-1-1 1 0 0,0 0-1 0 0,0 1 1 0 0,-1-1-1 0 0,1 1 1 0 0,-1 0-1 0 0,0 0 1 0 0,1 0-1 0 0,-2 0 1 0 0,1 0-1 0 0,0 1 1 0 0,0-1-1 0 0,-1 1 1 0 0,1 0-1 0 0,-1 0 1 0 0,0 0-1 0 0,-2-1 170 0 0,-59-5-11010 0 0,52 11 3623 0 0</inkml:trace>
  <inkml:trace contextRef="#ctx0" brushRef="#br0" timeOffset="802.355">1463 778 11634 0 0,'0'0'1337'0'0,"0"0"-190"0"0,0 0-31 0 0,0 0 1 0 0,0 0-130 0 0,0 0-149 0 0,0 0-138 0 0,0 0-160 0 0,0 0-97 0 0,0 0-98 0 0,0 0-83 0 0,0 0-30 0 0,18-31-15 0 0,60-95-14 0 0,-9 43 228 0 0,-65 78-425 0 0,55-34-90 0 0,-57 66-499 0 0,-12 61 470 0 0,37-86 277 0 0,64-60 214 0 0,50-29-409 0 0,-87 68-194 0 0,-52 57 114 0 0,-9 100 366 0 0,7-135-325 0 0,0-1 0 0 0,1 0 0 0 0,-1 0 0 0 0,1 0 0 0 0,-1 1 0 0 0,1-1 0 0 0,0 0 0 0 0,0 0 0 0 0,-1 0 0 0 0,2 0 0 0 0,-1 0 0 0 0,0 0 0 0 0,0 0 0 0 0,0-1 1 0 0,1 1-1 0 0,-1 0 0 0 0,1-1 0 0 0,0 1 0 0 0,-1-1 0 0 0,1 1 0 0 0,0-1 0 0 0,0 0 0 0 0,0 0 0 0 0,0 0 0 0 0,0 0 0 0 0,0 0 0 0 0,0 0 0 0 0,0 0 0 0 0,0-1 0 0 0,2 1 70 0 0,19 1-4658 0 0,1-5-4785 0 0,-17 2 4438 0 0</inkml:trace>
  <inkml:trace contextRef="#ctx0" brushRef="#br0" timeOffset="1183.616">2276 623 2264 0 0,'0'0'1546'0'0,"0"0"85"0"0,0 0 367 0 0,0 0 237 0 0,0 0-90 0 0,0 0-232 0 0,0 0-270 0 0,0 0-256 0 0,0 0-202 0 0,0 0-165 0 0,0 0-171 0 0,0 0-162 0 0,33-1-136 0 0,103-6-126 0 0,-77-10 73 0 0,-51 10-369 0 0,-1 3-95 0 0,-1 0 0 0 0,0 0-1 0 0,0 0 1 0 0,-1-1 0 0 0,1 0 0 0 0,-1 0-1 0 0,0 0 1 0 0,0 0 0 0 0,-1-1 0 0 0,1 0-1 0 0,-1 0 1 0 0,0-1 0 0 0,-1 1 0 0 0,0-1-1 0 0,0 1 1 0 0,0-1 0 0 0,-1 0 0 0 0,0 0-1 0 0,0 0 1 0 0,-1 0 0 0 0,0-1-1 0 0,0 1 1 0 0,-1-2-34 0 0,-2 5-176 0 0,-1 0 1 0 0,0 1-1 0 0,-1 0 0 0 0,1 0 0 0 0,0 0 0 0 0,-1 0 0 0 0,0 0 1 0 0,0 1-1 0 0,1-1 0 0 0,-2 1 0 0 0,1 0 0 0 0,0 0 0 0 0,0 1 1 0 0,-1-1-1 0 0,1 1 0 0 0,0 0 0 0 0,-1 0 0 0 0,1 1 0 0 0,-1-1 1 0 0,0 1-1 0 0,1 0 0 0 0,-1 0 0 0 0,1 1 0 0 0,-1-1 0 0 0,1 1 1 0 0,-4 1 175 0 0,-5 1-183 0 0,1 1 1 0 0,0 0-1 0 0,0 1 1 0 0,0 0-1 0 0,0 1 0 0 0,1 0 1 0 0,0 1-1 0 0,0 0 1 0 0,1 0-1 0 0,0 2 1 0 0,0-1-1 0 0,1 1 1 0 0,0 0-1 0 0,-7 11 183 0 0,11-15-132 0 0,0 0 0 0 0,1 0 0 0 0,0 0 1 0 0,0 1-1 0 0,0 0 0 0 0,0-1 0 0 0,1 2 0 0 0,0-1 0 0 0,0 0 0 0 0,1 0 0 0 0,0 1 0 0 0,0 0 0 0 0,0-1 0 0 0,1 1 0 0 0,0 0 0 0 0,0 0 0 0 0,1-1 0 0 0,0 1 0 0 0,0 0 0 0 0,0 0 0 0 0,1 0 132 0 0,1-2-185 0 0,0 0 0 0 0,1-1 0 0 0,0 0 1 0 0,0 0-1 0 0,0 0 0 0 0,0 0 0 0 0,0 0 0 0 0,1 0 0 0 0,-1-1 0 0 0,1 0 0 0 0,0 0 0 0 0,0 0 0 0 0,1 0 1 0 0,-1 0-1 0 0,0-1 0 0 0,1 0 0 0 0,0 0 0 0 0,-1 0 0 0 0,1 0 0 0 0,2-1 185 0 0,62 16-7828 0 0,-53-17 6370 0 0</inkml:trace>
  <inkml:trace contextRef="#ctx0" brushRef="#br0" timeOffset="1572.158">2644 760 584 0 0,'0'0'2543'0'0,"0"0"-1249"0"0,0 0-371 0 0,0 0 208 0 0,0 0 248 0 0,0 0 41 0 0,0 0-116 0 0,0 0-143 0 0,0 0-139 0 0,0 0-103 0 0,0 0-75 0 0,0 0-75 0 0,0 0-60 0 0,28-32-97 0 0,86-96-124 0 0,-28 34 397 0 0,-86 94-912 0 0,0 0 0 0 0,0 0 0 0 0,0 0 0 0 0,0 1 0 0 0,0-1 0 0 0,0 0 0 0 0,0 0 0 0 0,0 1 0 0 0,0-1 0 0 0,0 0 0 0 0,0 0 0 0 0,1 1 0 0 0,-1-1 0 0 0,0 0 0 0 0,0 0 0 0 0,0 0 0 0 0,0 1 1 0 0,0-1-1 0 0,1 0 0 0 0,-1 0 0 0 0,0 0 0 0 0,0 0 0 0 0,0 1 0 0 0,0-1 0 0 0,1 0 0 0 0,-1 0 0 0 0,0 0 0 0 0,0 0 0 0 0,0 0 0 0 0,1 0 0 0 0,-1 0 0 0 0,0 1 0 0 0,0-1 0 0 0,1 0 1 0 0,-1 0-1 0 0,0 0 0 0 0,0 0 0 0 0,1 0 0 0 0,-1 0 0 0 0,0 0 0 0 0,0 0 0 0 0,1 0 0 0 0,-1 0 0 0 0,0-1 0 0 0,0 1 0 0 0,0 0 0 0 0,1 0 27 0 0,-4 14-34 0 0,2-11 46 0 0,0 0-1 0 0,0 0 1 0 0,1 0-1 0 0,-1 0 1 0 0,1 0-1 0 0,0 0 1 0 0,0 0-1 0 0,0 1 1 0 0,0-1-1 0 0,1 0 1 0 0,-1 0-1 0 0,1 0 1 0 0,0 0-1 0 0,0 0 1 0 0,0 0-1 0 0,0 0 1 0 0,1 0-1 0 0,-1 0 1 0 0,1-1-1 0 0,-1 1 1 0 0,1 0-1 0 0,0-1 1 0 0,0 0-1 0 0,0 1 1 0 0,1-1-1 0 0,-1 0 1 0 0,0 0-1 0 0,1 0 0 0 0,0 0 1 0 0,-1 0-1 0 0,1-1 1 0 0,0 1-1 0 0,0-1 1 0 0,2 1-12 0 0,3 0 188 0 0,0-1-1 0 0,1 0 1 0 0,-1 0 0 0 0,0 0 0 0 0,0-1-1 0 0,0-1 1 0 0,1 1 0 0 0,-1-1 0 0 0,0-1-1 0 0,0 1 1 0 0,0-2 0 0 0,0 1 0 0 0,-1-1-1 0 0,1 0 1 0 0,-1 0 0 0 0,1-1 0 0 0,-1 0-1 0 0,0 0 1 0 0,-1-1 0 0 0,6-4-188 0 0,15-18-3713 0 0,-6-5-4401 0 0,-19 31-891 0 0</inkml:trace>
  <inkml:trace contextRef="#ctx0" brushRef="#br0" timeOffset="2284.221">3462 20 0 0 0,'0'0'1568'0'0,"0"0"358"0"0,0 0 211 0 0,0 0-86 0 0,0 0-260 0 0,0 0-287 0 0,0 0-246 0 0,0 0-201 0 0,0 0-174 0 0,0 0-123 0 0,0 0-72 0 0,-1-5-44 0 0,1 1-656 0 0,-1-6 888 0 0,1 25 94 0 0,-17 305 1672 0 0,-8-63-2483 0 0,12-132-3897 0 0,10-111-418 0 0,-1-6-3670 0 0,4-7 6809 0 0,-1-1-3148 0 0</inkml:trace>
  <inkml:trace contextRef="#ctx0" brushRef="#br0" timeOffset="2523.689">3156 402 7066 0 0,'0'0'706'0'0,"0"0"33"0"0,0 0 107 0 0,0 0 86 0 0,0 0-55 0 0,37-3-178 0 0,117-9-156 0 0,29 9 625 0 0,-169 3-1313 0 0,101 1-48 0 0,-39 5-4961 0 0,-63-6 1427 0 0,-5 0-630 0 0</inkml:trace>
  <inkml:trace contextRef="#ctx0" brushRef="#br0" timeOffset="2773.333">3788 483 0 0 0,'0'0'1056'0'0,"0"0"167"0"0,0 0 61 0 0,0 0-30 0 0,0 0-82 0 0,0 0-78 0 0,6 32-66 0 0,23 94 14 0 0,-11-85 684 0 0,-13-41-1271 0 0,-3 1-173 0 0,0 0 0 0 0,0 0 0 0 0,1-1 0 0 0,-1 1 0 0 0,1-1-1 0 0,-1 0 1 0 0,0 1 0 0 0,1-1 0 0 0,-1 0 0 0 0,1 0-1 0 0,-1-1 1 0 0,1 1 0 0 0,-1 0 0 0 0,0-1 0 0 0,1 0 0 0 0,-1 1-1 0 0,0-1 1 0 0,1 0 0 0 0,-1 0 0 0 0,0 0 0 0 0,0-1 0 0 0,0 1-1 0 0,1-1-281 0 0,57-69 2536 0 0,52-104-2924 0 0,-91 153-2879 0 0,-5 11-7631 0 0,-14 10 5099 0 0</inkml:trace>
  <inkml:trace contextRef="#ctx0" brushRef="#br0" timeOffset="3233.308">4220 712 3017 0 0,'0'0'2538'0'0,"0"0"-729"0"0,0 0-280 0 0,0 0-30 0 0,0 0-210 0 0,0 0-253 0 0,0 0-115 0 0,0 0-81 0 0,0 0-92 0 0,0 0-145 0 0,0 0-173 0 0,0 0-143 0 0,15-27-101 0 0,48-81-53 0 0,-11 45 59 0 0,-38 55-172 0 0,66-26-812 0 0,-79 36 759 0 0,1-1-1 0 0,-1 0 1 0 0,0 1 0 0 0,0-1 0 0 0,0 1 0 0 0,0-1-1 0 0,0 1 1 0 0,-1-1 0 0 0,1 1 0 0 0,0 0 0 0 0,-1-1-1 0 0,1 1 1 0 0,-1 0 0 0 0,0 0 0 0 0,1-1-1 0 0,-1 1 1 0 0,0 0 0 0 0,0 0 0 0 0,0 0 0 0 0,0-1-1 0 0,-1 1 1 0 0,1 0 0 0 0,0 0 0 0 0,-1-1 0 0 0,0 2 33 0 0,1 6 36 0 0,0 45 294 0 0,2-53-282 0 0,1 1 0 0 0,-1-1 0 0 0,0 0 0 0 0,0 0 1 0 0,1-1-1 0 0,-1 1 0 0 0,0 0 0 0 0,1-1 0 0 0,-1 0 1 0 0,1 1-1 0 0,-1-1 0 0 0,0 0 0 0 0,1 0 0 0 0,-1 0 1 0 0,1-1-1 0 0,-1 1 0 0 0,1 0 0 0 0,-1-1 0 0 0,0 0 1 0 0,1 0-1 0 0,-1 1 0 0 0,1-2-48 0 0,226-96 863 0 0,-227 98-864 0 0,0 1-1 0 0,0-1 1 0 0,-1 1 0 0 0,1-1-1 0 0,0 1 1 0 0,-1 0 0 0 0,1 0 0 0 0,0-1-1 0 0,-1 1 1 0 0,1 0 0 0 0,-1 1-1 0 0,1-1 1 0 0,-1 0 0 0 0,0 0 0 0 0,0 1-1 0 0,1-1 1 0 0,-1 0 0 0 0,0 1-1 0 0,0-1 1 0 0,0 1 0 0 0,0 0 0 0 0,-1-1-1 0 0,1 1 1 0 0,0 0 0 0 0,-1-1-1 0 0,1 1 1 0 0,-1 0 0 0 0,0 0 0 0 0,1-1-1 0 0,-1 1 1 0 0,0 0 0 0 0,0 0 0 0 0,0 0-1 0 0,0-1 1 0 0,0 1 0 0 0,-1 0-1 0 0,1 0 1 0 0,-1-1 0 0 0,1 1 0 0 0,-1 0-1 0 0,1 0 1 0 0,-2 0 1 0 0,3 22 22 0 0,-1-21-83 0 0,0 0 0 0 0,1 1 0 0 0,-1-1 0 0 0,1 0 1 0 0,0 0-1 0 0,0 0 0 0 0,0 0 0 0 0,0 0 0 0 0,1 0 0 0 0,-1-1 0 0 0,1 1 1 0 0,-1 0-1 0 0,1-1 0 0 0,0 1 0 0 0,0-1 0 0 0,0 1 0 0 0,1-1 1 0 0,-1 0-1 0 0,0 0 0 0 0,1 0 0 0 0,1 1 61 0 0,18 5-3379 0 0,5-6-3821 0 0,-19-2 1345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6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1075 0 0 0,'0'0'1271'0'0,"0"0"368"0"0,0 0 329 0 0,0 0 201 0 0,0 0-11 0 0,33-21-199 0 0,110-67-279 0 0,33-22 4624 0 0,114-97-6304 0 0,-264 191 88 0 0,-1-1-1 0 0,-1-1 0 0 0,-1-1 1 0 0,0-2-1 0 0,-1 0 1 0 0,-1-1-1 0 0,-2-1 1 0 0,0 0-1 0 0,-1-2 0 0 0,-2 0 1 0 0,0-1-1 0 0,-2-1 1 0 0,0 0-1 0 0,-3-1 1 0 0,0 0-1 0 0,0-5-87 0 0,-8 15-34 0 0,0 1 1 0 0,-1-1-1 0 0,-1 0 0 0 0,-1 1 0 0 0,-1-1 1 0 0,0 0-1 0 0,-3-13 34 0 0,3 26-41 0 0,0 1 0 0 0,0-1 1 0 0,0 1-1 0 0,-1-1 0 0 0,0 1 0 0 0,0-1 0 0 0,0 1 1 0 0,0 0-1 0 0,-1 0 0 0 0,1 0 0 0 0,-1 0 1 0 0,0 0-1 0 0,0 0 0 0 0,-1 1 0 0 0,1 0 0 0 0,-1 0 1 0 0,1 0-1 0 0,-1 0 0 0 0,0 0 0 0 0,0 1 1 0 0,-1-1-1 0 0,1 1 0 0 0,0 0 0 0 0,-1 1 0 0 0,1-1 1 0 0,-1 1-1 0 0,1 0 0 0 0,-1 0 0 0 0,0 0 1 0 0,0 0-1 0 0,0 1 41 0 0,-5 0-86 0 0,1 1 0 0 0,0 0 1 0 0,-1 0-1 0 0,1 1 0 0 0,0 0 1 0 0,-1 1-1 0 0,1 0 0 0 0,1 0 0 0 0,-1 1 1 0 0,0 0-1 0 0,1 0 0 0 0,0 1 1 0 0,0 0-1 0 0,0 1 0 0 0,1 0 0 0 0,-1 0 1 0 0,0 2 85 0 0,-102 130-41 0 0,98-117 98 0 0,1 0-1 0 0,2 1 1 0 0,0 1-1 0 0,1-1 1 0 0,1 1-1 0 0,1 1 1 0 0,1-1 0 0 0,1 1-1 0 0,1 0 1 0 0,2 0-1 0 0,0 0 1 0 0,2 22-57 0 0,1-32 57 0 0,1-1 0 0 0,-1 1 0 0 0,2-1 1 0 0,0 1-1 0 0,1-1 0 0 0,0-1 0 0 0,1 1 0 0 0,0-1 0 0 0,1 0 1 0 0,1 0-1 0 0,0 0 0 0 0,0-1 0 0 0,1-1 0 0 0,0 0 0 0 0,1 0 1 0 0,0 0-1 0 0,1-1 0 0 0,0-1 0 0 0,0 0 0 0 0,1 0 0 0 0,0-1 1 0 0,3 1-59 0 0,-6-4 88 0 0,1 0 0 0 0,-1-1 0 0 0,0 0 0 0 0,1-1 0 0 0,0 0 0 0 0,-1 0 0 0 0,1-1 0 0 0,0 0 0 0 0,0 0 0 0 0,0-2 0 0 0,0 1 0 0 0,0-1 0 0 0,0 0 0 0 0,-1-1 0 0 0,1 0 0 0 0,0-1 0 0 0,-1 0 0 0 0,0 0 0 0 0,0-1 0 0 0,0 0 0 0 0,0-1 0 0 0,4-3-87 0 0,13-9 152 0 0,-1-1 0 0 0,-1-1-1 0 0,0-1 1 0 0,-2-1 0 0 0,0-1-1 0 0,-1-1 1 0 0,3-7-152 0 0,7-17 584 0 0,-31 46-521 0 0,0 1-21 0 0,0 0-38 0 0,0 0-56 0 0,0 0-49 0 0,0 33-745 0 0,31 126 860 0 0,-4-59 10 0 0,-24-95-45 0 0,-2-4 32 0 0,-1 1-1 0 0,1-1 1 0 0,-1 0 0 0 0,1 0-1 0 0,-1 0 1 0 0,1 0-1 0 0,0 0 1 0 0,-1 0-1 0 0,1 0 1 0 0,0 0 0 0 0,0 0-1 0 0,0 0 1 0 0,0 0-1 0 0,0-1 1 0 0,0 1-1 0 0,0 0 1 0 0,0-1 0 0 0,0 1-1 0 0,0-1 1 0 0,0 1-1 0 0,0-1 1 0 0,1 1-1 0 0,-1-1 1 0 0,0 0 0 0 0,0 1-1 0 0,1-1 1 0 0,-1 0-1 0 0,0 0 1 0 0,0 0-1 0 0,0 0 1 0 0,1 0 0 0 0,-1 0-1 0 0,0-1 1 0 0,0 1-1 0 0,1 0 1 0 0,-1-1-11 0 0,51-35 420 0 0,122-118-167 0 0,-158 140-257 0 0,108-72-121 0 0,-123 86 114 0 0,-1 0 1 0 0,1-1-1 0 0,-1 1 0 0 0,1 0 1 0 0,0 0-1 0 0,-1-1 0 0 0,1 1 0 0 0,-1 0 1 0 0,1 0-1 0 0,-1 0 0 0 0,1 0 1 0 0,0 0-1 0 0,-1 0 0 0 0,1 0 1 0 0,-1 0-1 0 0,1 0 0 0 0,0 0 1 0 0,-1 0-1 0 0,1 0 0 0 0,-1 1 1 0 0,1-1-1 0 0,-1 0 0 0 0,1 0 0 0 0,-1 0 1 0 0,1 1-1 0 0,-1-1 0 0 0,1 0 1 0 0,-1 1-1 0 0,1-1 0 0 0,-1 1 1 0 0,1-1-1 0 0,-1 0 0 0 0,0 1 1 0 0,1-1-1 0 0,-1 1 0 0 0,0-1 1 0 0,1 1-1 0 0,-1-1 0 0 0,0 1 0 0 0,0-1 1 0 0,1 1-1 0 0,-1 0 0 0 0,0-1 1 0 0,0 1-1 0 0,0-1 0 0 0,0 1 1 0 0,0-1-1 0 0,0 1 0 0 0,0 0 1 0 0,0-1-1 0 0,0 1 0 0 0,0-1 1 0 0,0 1-1 0 0,0 0 0 0 0,0-1 0 0 0,0 1 1 0 0,-1-1-1 0 0,1 1 0 0 0,0-1 1 0 0,0 1-1 0 0,-1-1 0 0 0,1 1 1 0 0,0-1-1 0 0,-1 1 11 0 0,-14 46 94 0 0,13-43-102 0 0,-9 21 40 0 0,7-20-34 0 0,1 1 0 0 0,0 0 0 0 0,0 0 0 0 0,1 0 0 0 0,0 0 0 0 0,0 0 0 0 0,0 0 0 0 0,1 1 0 0 0,0-1 0 0 0,0 1 0 0 0,0-1 0 0 0,1 1 0 0 0,0 1 2 0 0,48-8 70 0 0,77-84 144 0 0,-117 79-213 0 0,24-17-50 0 0,1 1 1 0 0,1 2-1 0 0,1 1 0 0 0,34-11 49 0 0,-68 28-9 0 0,0 0 0 0 0,0 1-1 0 0,0-1 1 0 0,0 0-1 0 0,0 1 1 0 0,0-1-1 0 0,1 1 1 0 0,-1-1-1 0 0,0 1 1 0 0,0-1-1 0 0,0 1 1 0 0,1 0-1 0 0,-1 0 1 0 0,0-1-1 0 0,0 1 1 0 0,1 0-1 0 0,-1 0 1 0 0,0 0-1 0 0,0 1 1 0 0,1-1-1 0 0,-1 0 1 0 0,0 0-1 0 0,0 1 1 0 0,0-1-1 0 0,1 0 1 0 0,-1 1-1 0 0,0 0 1 0 0,0-1-1 0 0,0 1 1 0 0,0-1-1 0 0,0 1 1 0 0,0 0-1 0 0,0 0 1 0 0,0 0-1 0 0,0 0 1 0 0,0-1-1 0 0,-1 1 1 0 0,1 0-1 0 0,0 0 1 0 0,-1 1-1 0 0,1-1 1 0 0,0 0-1 0 0,-1 0 1 0 0,1 0-1 0 0,-1 0 1 0 0,0 0-1 0 0,1 1 1 0 0,-1-1-1 0 0,0 0 1 0 0,0 0 0 0 0,0 1-1 0 0,0-1 10 0 0,-5 142-248 0 0,15-130-2953 0 0,0-14-7580 0 0,-10-3 2909 0 0</inkml:trace>
  <inkml:trace contextRef="#ctx0" brushRef="#br0" timeOffset="251.657">1151 198 12587 0 0,'0'0'24'0'0,"0"0"-192"0"0,0 0 144 0 0,0 0 328 0 0,0 0 64 0 0,0 0-96 0 0,0 0-120 0 0,0 0-120 0 0,0 0-136 0 0,0 0-280 0 0,0 0-576 0 0,0 0-1073 0 0,0 0-1552 0 0,0 0-2896 0 0</inkml:trace>
  <inkml:trace contextRef="#ctx0" brushRef="#br0" timeOffset="1554.019">2151 684 0 0 0,'0'0'420'0'0,"0"0"650"0"0,0 0 409 0 0,0 0 200 0 0,0 0 89 0 0,0 0 11 0 0,0 0-19 0 0,0 0-129 0 0,0 0-205 0 0,0 0-148 0 0,0 0-105 0 0,27-3-80 0 0,83-13-95 0 0,-44-8 596 0 0,-55 19-1424 0 0,-1 0 0 0 0,-1-1 0 0 0,1 0 0 0 0,-1 0 0 0 0,0-1 0 0 0,0 0 0 0 0,0-1 0 0 0,-1 1 0 0 0,-1-2 0 0 0,1 1 0 0 0,-1-1 0 0 0,-1 0 0 0 0,6-10-170 0 0,-11 17-17 0 0,0 0 0 0 0,-1 0 0 0 0,1 0 0 0 0,0 0 0 0 0,-1 0 0 0 0,1 0-1 0 0,-1 0 1 0 0,0 0 0 0 0,0 0 0 0 0,0 0 0 0 0,0 0 0 0 0,0-1 0 0 0,0 1 0 0 0,-1 0 0 0 0,1 0 0 0 0,0 0 0 0 0,-1 0 0 0 0,0 0 0 0 0,0 0 0 0 0,1 1 0 0 0,-1-1 0 0 0,0 0-1 0 0,0 0 1 0 0,-1 0 0 0 0,1 1 0 0 0,0-1 0 0 0,0 1 0 0 0,-1-1 0 0 0,1 1 0 0 0,-1-1 0 0 0,0 1 0 0 0,1 0 0 0 0,-1 0 0 0 0,0 0 0 0 0,0 0 0 0 0,1 0 0 0 0,-1 0 0 0 0,0 0-1 0 0,0 0 1 0 0,0 1 0 0 0,0-1 0 0 0,0 1 0 0 0,-2-1 17 0 0,-92 9-2537 0 0,86-5 2413 0 0,1 1 1 0 0,-1 0 0 0 0,1 1 0 0 0,0 0 0 0 0,0 0 0 0 0,1 1 0 0 0,-1 0 0 0 0,1 0 0 0 0,1 1 0 0 0,-1 1 0 0 0,1-1 0 0 0,0 1 0 0 0,1 0 0 0 0,0 0 0 0 0,0 1 0 0 0,1 0 0 0 0,0 0 0 0 0,1 0 0 0 0,0 0 0 0 0,0 1 0 0 0,1 0 0 0 0,0 0 0 0 0,1 0 0 0 0,0 0 0 0 0,0 0 0 0 0,1 0-1 0 0,0 4 124 0 0,1-10 10 0 0,0-1 0 0 0,0 1 0 0 0,0 0 0 0 0,0 0-1 0 0,1 0 1 0 0,-1 0 0 0 0,1-1 0 0 0,0 1 0 0 0,0 0-1 0 0,1-1 1 0 0,-1 1 0 0 0,1-1 0 0 0,-1 1 0 0 0,1-1-1 0 0,0 0 1 0 0,1 0 0 0 0,-1 1 0 0 0,0-1 0 0 0,1-1-1 0 0,0 1 1 0 0,-1 0 0 0 0,1-1 0 0 0,0 1 0 0 0,1-1-1 0 0,-1 0 1 0 0,0 0 0 0 0,1 0 0 0 0,-1-1 0 0 0,1 1-1 0 0,-1-1 1 0 0,1 0 0 0 0,3 1-10 0 0,10 0 172 0 0,0-1-1 0 0,0 0 1 0 0,-1-2 0 0 0,1 0-1 0 0,0-1 1 0 0,0 0-1 0 0,-1-1 1 0 0,1-1 0 0 0,-1-1-1 0 0,0 0 1 0 0,-1-1 0 0 0,1-1-1 0 0,-1-1 1 0 0,0 0 0 0 0,-1 0-1 0 0,12-10-171 0 0,19-7 221 0 0,314-158 981 0 0,-261 149-1353 0 0,-98 34 119 0 0,0 0 11 0 0,-18 8 2 0 0,-131 58 526 0 0,114-44-503 0 0,27-20-13 0 0,1 1 0 0 0,0 1-1 0 0,0 0 1 0 0,0 0 0 0 0,0 0-1 0 0,0 0 1 0 0,1 1 0 0 0,0 0 0 0 0,0 1-1 0 0,0-1 1 0 0,1 1 0 0 0,0 0-1 0 0,0 1 1 0 0,0-1 0 0 0,1 1-1 0 0,0 0 1 0 0,0 0 0 0 0,1 0 0 0 0,0 0-1 0 0,0 1 1 0 0,1 0 0 0 0,0-1-1 0 0,0 1 1 0 0,0 6 9 0 0,3-11 5 0 0,1 0 0 0 0,0 1 0 0 0,-1-1 0 0 0,1 0 0 0 0,1 0 0 0 0,-1 0 0 0 0,0-1 0 0 0,1 1 0 0 0,-1-1 0 0 0,1 1 1 0 0,0-1-1 0 0,0 0 0 0 0,0 0 0 0 0,0 0 0 0 0,0 0 0 0 0,1 0 0 0 0,-1-1 0 0 0,0 1 0 0 0,1-1 0 0 0,-1 0 0 0 0,1 0 0 0 0,-1-1 0 0 0,1 1 0 0 0,0-1 0 0 0,-1 1 0 0 0,1-1 0 0 0,0 0 0 0 0,-1-1 0 0 0,1 1 0 0 0,-1 0 0 0 0,1-1 0 0 0,0 0 0 0 0,0 0-5 0 0,6 1 110 0 0,-1-2-57 0 0,0 0-1 0 0,-1-1 1 0 0,1 0-1 0 0,-1 0 1 0 0,0 0-1 0 0,0-1 0 0 0,0 0 1 0 0,-1-1-1 0 0,1 0 1 0 0,-1 0-1 0 0,0-1 1 0 0,-1 0-1 0 0,1 0 1 0 0,-1 0-1 0 0,2-4-52 0 0,22-17 28 0 0,85-84-665 0 0,-125 160-2441 0 0,5-29 3006 0 0,3-18 63 0 0,1 0 0 0 0,-1 1 0 0 0,1-1 0 0 0,0 1 0 0 0,0 0 0 0 0,0-1-1 0 0,0 1 1 0 0,0 0 0 0 0,1 0 0 0 0,-1-1 0 0 0,1 1 0 0 0,0 0 0 0 0,0 0 0 0 0,0 0 0 0 0,0 0 0 0 0,0-1-1 0 0,0 1 1 0 0,1 0 0 0 0,0 0 0 0 0,-1-1 0 0 0,1 1 0 0 0,0 0 0 0 0,0-1 0 0 0,1 1 0 0 0,-1 0 0 0 0,0-1-1 0 0,1 0 1 0 0,0 1 0 0 0,-1-1 0 0 0,1 0 0 0 0,0 0 0 0 0,0 0 0 0 0,0 0 0 0 0,1 0 0 0 0,-1-1 0 0 0,0 1-1 0 0,1 0 10 0 0,5-1 93 0 0,1 0 0 0 0,-1 0 0 0 0,1-1-1 0 0,-1 0 1 0 0,1-1 0 0 0,-1 0 0 0 0,1 0-1 0 0,-1-1 1 0 0,0 1 0 0 0,0-2 0 0 0,0 0-1 0 0,0 0 1 0 0,0 0 0 0 0,0-1 0 0 0,-1 0-1 0 0,1 0 1 0 0,-1-1 0 0 0,0 0 0 0 0,-1 0-1 0 0,1-1 1 0 0,3-4-93 0 0,22-13 254 0 0,159-114 932 0 0,-169 123-1165 0 0,0-1 0 0 0,0-1-1 0 0,-2-1 1 0 0,0-1 0 0 0,-1-1 0 0 0,-1 0 0 0 0,-1-2 0 0 0,13-19-21 0 0,-15-16 44 0 0,-17 54-87 0 0,0 1 0 0 0,0 0 1 0 0,0 0-1 0 0,0 0 0 0 0,0 0 1 0 0,0 0-1 0 0,-1 0 1 0 0,1 1-1 0 0,0-1 0 0 0,0 1 1 0 0,-1-1-1 0 0,1 1 0 0 0,0 0 1 0 0,0 0-1 0 0,-1 0 0 0 0,1 0 1 0 0,0 0-1 0 0,-1 1 1 0 0,1-1-1 0 0,0 1 0 0 0,0-1 1 0 0,0 1-1 0 0,-1 0 0 0 0,1 0 1 0 0,0 0-1 0 0,0 0 0 0 0,0 0 1 0 0,0 0-1 0 0,0 1 1 0 0,1-1-1 0 0,-2 2 43 0 0,-9 4-91 0 0,-7 3 96 0 0,0 0 0 0 0,0 2-1 0 0,1 0 1 0 0,1 2 0 0 0,0-1 0 0 0,1 2-1 0 0,0 0 1 0 0,1 2 0 0 0,-8 11-5 0 0,21-25 3 0 0,0-1 1 0 0,0 1-1 0 0,1 0 1 0 0,-1 0-1 0 0,1 0 1 0 0,0 1-1 0 0,0-1 1 0 0,0 0-1 0 0,0 0 1 0 0,1 1-1 0 0,-1-1 1 0 0,1 0-1 0 0,0 1 1 0 0,0-1-1 0 0,0 0 0 0 0,0 1 1 0 0,1-1-1 0 0,-1 0 1 0 0,1 0-1 0 0,0 1 1 0 0,0-1-1 0 0,0 0 1 0 0,0 0-1 0 0,1 0 1 0 0,-1 0-1 0 0,1 0 1 0 0,0 0-1 0 0,0 0 1 0 0,0-1-1 0 0,2 3-3 0 0,88 61 328 0 0,-50-40-193 0 0,86 94 107 0 0,-115-105-1125 0 0,-7-4-6022 0 0,-5-11 1779 0 0,-1 0-1277 0 0</inkml:trace>
  <inkml:trace contextRef="#ctx0" brushRef="#br0" timeOffset="2521.606">1264 265 0 0 0,'0'0'593'0'0,"0"0"206"0"0,0 0 88 0 0,0 0 39 0 0,0 0 11 0 0,-6-8-38 0 0,-15-24-21 0 0,16 24-49 0 0,5 8-34 0 0,-3-8 4667 0 0,-52 33-4757 0 0,77-31 439 0 0,-16 1-1326 0 0,-7 5 287 0 0,1 0 0 0 0,0 0 0 0 0,-1 0 0 0 0,1 0 0 0 0,-1-1 0 0 0,1 1 0 0 0,0 0 0 0 0,-1 0 0 0 0,1 0 0 0 0,-1-1 0 0 0,1 1 1 0 0,0 0-1 0 0,-1 0 0 0 0,1-1 0 0 0,0 1 0 0 0,-1 0 0 0 0,1 0 0 0 0,0-1 0 0 0,0 1 0 0 0,-1 0 0 0 0,1-1 0 0 0,0 1 0 0 0,0-1 0 0 0,-1 1 0 0 0,1 0 0 0 0,0-1 0 0 0,0 1 0 0 0,0-1 0 0 0,0 1 0 0 0,0 0 1 0 0,0-1-1 0 0,0 1 0 0 0,0-1 0 0 0,0 1 0 0 0,0-1 0 0 0,0 1 0 0 0,0-1 0 0 0,0 1 0 0 0,0 0 0 0 0,0-1 0 0 0,0 1 0 0 0,0-1-105 0 0,-18 4-161 0 0,18-2-3771 0 0,4-1-4128 0 0,0 0 1129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3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335 125 0 0 0,'0'0'485'0'0,"0"0"368"0"0,0 0 240 0 0,0 0 303 0 0,0 0 317 0 0,0 0 155 0 0,0 0-51 0 0,0 0-232 0 0,0 0-322 0 0,0 0-336 0 0,0 0-295 0 0,0 0-208 0 0,8-2 244 0 0,-12 40 922 0 0,0 375 1204 0 0,4-89-2579 0 0,12-273-1725 0 0,-10-48-1 0 0,9-2-9319 0 0,-9-1 9144 0 0,1 0-2100 0 0</inkml:trace>
  <inkml:trace contextRef="#ctx0" brushRef="#br0" timeOffset="244.151">0 618 7834 0 0,'0'0'2506'0'0,"0"0"-1869"0"0,0 0-610 0 0,0 0 201 0 0,0 0 453 0 0,0 0 394 0 0,0 0 169 0 0,0 0-14 0 0,0 0-144 0 0,0 0-150 0 0,0 0-133 0 0,0 0-87 0 0,32-1-60 0 0,102-5-57 0 0,78-31 966 0 0,-3-15-1335 0 0,-149 38-854 0 0,78-20-908 0 0,-94 19-2946 0 0,-2-2-3831 0 0,-33 12 1199 0 0</inkml:trace>
  <inkml:trace contextRef="#ctx0" brushRef="#br0" timeOffset="605.424">946 143 7546 0 0,'0'0'1515'0'0,"0"0"-1141"0"0,0 0-342 0 0,0 0 266 0 0,0 0 379 0 0,0 0 315 0 0,0 0 149 0 0,0 0-2 0 0,0 0-55 0 0,-6 37-88 0 0,-21 121-140 0 0,2-30 516 0 0,15-86-935 0 0,2 1 0 0 0,2 0 1 0 0,2 0-1 0 0,2 1 0 0 0,3 40-437 0 0,-2-81 26 0 0,1 1-1 0 0,0-1 1 0 0,0 1 0 0 0,0-1-1 0 0,0 1 1 0 0,1-1-1 0 0,0 1 1 0 0,-1-1-1 0 0,1 0 1 0 0,1 1-1 0 0,-1-1 1 0 0,0 0-1 0 0,1 0 1 0 0,-1 1 0 0 0,1-1-1 0 0,0-1 1 0 0,0 1-1 0 0,0 0 1 0 0,1 0-1 0 0,-1-1 1 0 0,1 1-1 0 0,-1-1 1 0 0,1 0 0 0 0,0 0-1 0 0,0 0 1 0 0,0 0-1 0 0,0 0 1 0 0,0 0-1 0 0,0-1 1 0 0,0 0-1 0 0,1 0 1 0 0,-1 0-1 0 0,0 0 1 0 0,1 0 0 0 0,-1 0-1 0 0,1-1 1 0 0,-1 0-1 0 0,1 0 1 0 0,-1 0-1 0 0,1 0 1 0 0,-1 0-1 0 0,1-1 1 0 0,-1 1 0 0 0,2-1-26 0 0,192-146 857 0 0,-193 145-855 0 0,3-4-12 0 0,0 0 0 0 0,0 1 0 0 0,1 0-1 0 0,0 1 1 0 0,0 0 0 0 0,0 0 0 0 0,0 1 0 0 0,1 0 0 0 0,-1 0 0 0 0,1 1 0 0 0,0 0 0 0 0,0 0 0 0 0,5 1 10 0 0,-11 2-40 0 0,-1 0-1 0 0,0 0 1 0 0,1 1 0 0 0,-1-1 0 0 0,0 1-1 0 0,0-1 1 0 0,0 1 0 0 0,0 0 0 0 0,0 0 0 0 0,0 0-1 0 0,-1 0 1 0 0,1 0 0 0 0,-1 0 0 0 0,1 1 0 0 0,-1-1-1 0 0,0 0 1 0 0,0 1 0 0 0,0-1 0 0 0,0 1 0 0 0,0-1-1 0 0,0 3 41 0 0,16 26-1661 0 0,20-13-3451 0 0,-9-17-1896 0 0,-25-1 5785 0 0,7 0-4989 0 0</inkml:trace>
  <inkml:trace contextRef="#ctx0" brushRef="#br0" timeOffset="1246.204">1734 588 6929 0 0,'0'0'2049'0'0,"0"0"-565"0"0,0 0-233 0 0,0 0-123 0 0,0 0-178 0 0,0 0-163 0 0,0 0-94 0 0,0 0 1 0 0,0 0-10 0 0,0 0-95 0 0,0 0-123 0 0,-34 14-125 0 0,-108 43-123 0 0,73-13 20 0 0,65-41-266 0 0,1 0-1 0 0,0 0 1 0 0,0 1 0 0 0,1 0-1 0 0,-1-1 1 0 0,1 1-1 0 0,0 0 1 0 0,0 0-1 0 0,0 0 1 0 0,0 1 0 0 0,1-1-1 0 0,0 0 1 0 0,0 1-1 0 0,0-1 1 0 0,0 1-1 0 0,1-1 1 0 0,-1 1 0 0 0,1-1-1 0 0,0 1 1 0 0,1-1-1 0 0,-1 1 1 0 0,1 0 28 0 0,3-1-12 0 0,-1-1 1 0 0,1 0-1 0 0,-1 0 0 0 0,1 0 1 0 0,0-1-1 0 0,0 1 0 0 0,0-1 1 0 0,1 0-1 0 0,-1 0 0 0 0,1 0 1 0 0,-1-1-1 0 0,1 0 1 0 0,-1 0-1 0 0,1 0 0 0 0,0 0 1 0 0,-1-1-1 0 0,1 1 0 0 0,0-1 1 0 0,0 0-1 0 0,-1-1 0 0 0,1 1 1 0 0,0-1-1 0 0,-1 0 1 0 0,1 0-1 0 0,0-1 12 0 0,-4 2 8 0 0,13-3 27 0 0,-1-1 1 0 0,0-1-1 0 0,1 0 0 0 0,-2-1 0 0 0,1 0 1 0 0,-1-1-1 0 0,0-1 0 0 0,0 0 1 0 0,2-3-36 0 0,1 2 6 0 0,62-39 54 0 0,-77 47-73 0 0,1 0-1 0 0,0 1 1 0 0,0-1 0 0 0,-1 0-1 0 0,1 1 1 0 0,0-1-1 0 0,0 0 1 0 0,0 1 0 0 0,0-1-1 0 0,0 1 1 0 0,0 0-1 0 0,0-1 1 0 0,0 1 0 0 0,0 0-1 0 0,0-1 1 0 0,0 1-1 0 0,0 0 1 0 0,0 0 0 0 0,0 0-1 0 0,0 0 1 0 0,0 0-1 0 0,0 0 1 0 0,0 0 0 0 0,0 1-1 0 0,0-1 1 0 0,0 0-1 0 0,0 1 1 0 0,0-1 0 0 0,0 0-1 0 0,0 1 1 0 0,0-1-1 0 0,0 1 1 0 0,0-1 0 0 0,0 1-1 0 0,0 0 1 0 0,0-1-1 0 0,-1 1 1 0 0,1 0 0 0 0,0 0-1 0 0,-1-1 1 0 0,1 1-1 0 0,0 1 14 0 0,0 4 18 0 0,0-1 1 0 0,0 1-1 0 0,0-1 0 0 0,0 0 0 0 0,1 1 0 0 0,0-1 0 0 0,0 0 0 0 0,1 0 0 0 0,0 0 0 0 0,-1 0 1 0 0,2 0-1 0 0,-1-1 0 0 0,0 0 0 0 0,1 1 0 0 0,0-1 0 0 0,0 0 0 0 0,0-1 0 0 0,0 1 0 0 0,1-1 0 0 0,0 0 1 0 0,-1 0-1 0 0,1 0 0 0 0,0-1 0 0 0,0 1 0 0 0,1-1 0 0 0,-1 0 0 0 0,0-1 0 0 0,1 1 0 0 0,-1-1 1 0 0,1 0-1 0 0,-1-1 0 0 0,1 1 0 0 0,0-1-18 0 0,6-2 110 0 0,-1-1 0 0 0,0 0 0 0 0,0 0 0 0 0,-1-1-1 0 0,1 0 1 0 0,-1-1 0 0 0,0 0 0 0 0,0-1 0 0 0,0 0 0 0 0,-1 0 0 0 0,0-1 0 0 0,0-1 0 0 0,-1 1 0 0 0,0-1 0 0 0,0-1 0 0 0,-1 1 0 0 0,5-8-110 0 0,9-7 119 0 0,10-9-30 0 0,-2-1-1 0 0,-1-2 0 0 0,-2 0 0 0 0,-1-2 1 0 0,-2-1-1 0 0,-1-1 0 0 0,-3-1 1 0 0,-1-1-1 0 0,-2 0 0 0 0,10-41-88 0 0,-24 77-3 0 0,5-20 17 0 0,0 0 0 0 0,-2 0 0 0 0,0 0 0 0 0,-2 0 0 0 0,-1-1 0 0 0,-1 1 0 0 0,-1-13-14 0 0,-1 36 4 0 0,0 1-1 0 0,1-1 1 0 0,-1 1 0 0 0,0 0 0 0 0,0 0-1 0 0,0-1 1 0 0,0 1 0 0 0,0 0 0 0 0,0 0 0 0 0,0 0-1 0 0,-1 0 1 0 0,1 0 0 0 0,0 0 0 0 0,0 0-1 0 0,-1 1 1 0 0,1-1 0 0 0,-1 0 0 0 0,1 1-1 0 0,-1-1 1 0 0,1 1 0 0 0,-1-1 0 0 0,1 1 0 0 0,-1 0-1 0 0,1 0 1 0 0,-1 0 0 0 0,1 0 0 0 0,-1 0-1 0 0,1 0 1 0 0,-1 0 0 0 0,1 0 0 0 0,-1 0-1 0 0,1 1 1 0 0,-1-1 0 0 0,1 1 0 0 0,-1-1 0 0 0,1 1-1 0 0,-1 0 1 0 0,1-1 0 0 0,0 1 0 0 0,-1 0-1 0 0,1 0 1 0 0,0 0 0 0 0,0 0 0 0 0,0 0-1 0 0,-1 0 1 0 0,1 0 0 0 0,0 0 0 0 0,1 1 0 0 0,-1-1-1 0 0,0 0 1 0 0,0 1 0 0 0,0 0-4 0 0,-12 19 8 0 0,0 0 1 0 0,2 1-1 0 0,1 0 1 0 0,0 1-1 0 0,2 0 1 0 0,0 0-1 0 0,2 1 0 0 0,1 0 1 0 0,0 0-1 0 0,2 0 1 0 0,1 0-1 0 0,1 21-8 0 0,-1-16 29 0 0,1-1 0 0 0,1 0 0 0 0,2 1 0 0 0,0-1-1 0 0,2 0 1 0 0,2 0 0 0 0,0-1 0 0 0,5 13-29 0 0,-3-15-75 0 0,1-1 1 0 0,1 0 0 0 0,1 0-1 0 0,1-1 1 0 0,1-1-1 0 0,15 19 75 0 0,-53-62-15454 0 0,19 17 9849 0 0</inkml:trace>
  <inkml:trace contextRef="#ctx0" brushRef="#br0" timeOffset="1492.097">2075 415 6241 0 0,'0'0'2814'0'0,"0"0"-1589"0"0,0 0-304 0 0,0 0 73 0 0,0 0-37 0 0,0 0-95 0 0,34-1-65 0 0,110-7 18 0 0,215-14 2542 0 0,-260 15-5615 0 0,4 1-3978 0 0,-76 3-4229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5 289 0 0 0,'0'0'831'0'0,"0"0"453"0"0,0 0 143 0 0,0 0-41 0 0,0 0-79 0 0,0 0-155 0 0,-1-13-139 0 0,-3-40-106 0 0,4 50-764 0 0,0 0-1 0 0,1 0 0 0 0,-1 0 1 0 0,1 0-1 0 0,0 0 0 0 0,-1 1 1 0 0,1-1-1 0 0,0 0 1 0 0,1 0-1 0 0,-1 1 0 0 0,0-1 1 0 0,1 1-1 0 0,0-1 0 0 0,-1 1 1 0 0,1 0-1 0 0,0-1 0 0 0,0 1 1 0 0,0 0-1 0 0,2-1-142 0 0,6-7 476 0 0,8-9-217 0 0,1 2 0 0 0,1 0 0 0 0,1 1-1 0 0,0 1 1 0 0,0 1 0 0 0,2 1 0 0 0,0 1 0 0 0,0 1 0 0 0,20-6-259 0 0,-41 16-5 0 0,1 0 1 0 0,-1 0-1 0 0,1 0 1 0 0,-1 0-1 0 0,1 0 1 0 0,-1 0-1 0 0,1 1 1 0 0,0-1-1 0 0,-1 1 1 0 0,1 0-1 0 0,0 0 1 0 0,0 0-1 0 0,-1 0 1 0 0,1 0-1 0 0,0 0 0 0 0,-1 1 1 0 0,1 0-1 0 0,0-1 1 0 0,-1 1-1 0 0,1 0 1 0 0,-1 0-1 0 0,1 0 1 0 0,1 2 4 0 0,3 14 120 0 0,0 1-1 0 0,-2 0 1 0 0,0 1 0 0 0,-1-1 0 0 0,-1 1 0 0 0,-1 0-1 0 0,0 0 1 0 0,-1 0 0 0 0,-1 0 0 0 0,-1 0-1 0 0,-1 0 1 0 0,-1-1 0 0 0,0 1 0 0 0,-2-1 0 0 0,0 1-1 0 0,0-1 1 0 0,-2 0-120 0 0,-1 16 24 0 0,-71 208 868 0 0,68-204-454 0 0,11-38-233 0 0,0 0 69 0 0,0 0 107 0 0,13-24 1598 0 0,33-71-1772 0 0,3 3-1 0 0,4 1 0 0 0,5 3 1 0 0,3 2-1 0 0,30-29-206 0 0,-54 81 70 0 0,-32 61-446 0 0,35 221 605 0 0,-40-245-223 0 0,0 0 1 0 0,1-1-1 0 0,-1 1 1 0 0,1-1-1 0 0,0 1 0 0 0,-1-1 1 0 0,1 0-1 0 0,0 1 1 0 0,0-1-1 0 0,1 0 1 0 0,-1 1-1 0 0,0-1 0 0 0,1 0 1 0 0,0 0-1 0 0,-1 0 1 0 0,1 0-1 0 0,0-1 0 0 0,0 1 1 0 0,0 0-1 0 0,0-1 1 0 0,1 1-7 0 0,21-28 345 0 0,13-17-391 0 0,2 1 0 0 0,1 2 0 0 0,2 2 1 0 0,2 2-1 0 0,34-22 46 0 0,-2 25-552 0 0,-76 52 210 0 0,-1-1 401 0 0,-2-1-1 0 0,0 1 0 0 0,-1-1 0 0 0,-1 1 1 0 0,-1-1-1 0 0,0 0 0 0 0,-1-1 1 0 0,-5 8-59 0 0,-19 52 205 0 0,25-58-204 0 0,1 0-1 0 0,0 1 0 0 0,2 0 0 0 0,0-1 0 0 0,1 1 0 0 0,1 1 1 0 0,1-1-1 0 0,1 1 0 0 0,-1-17-129 0 0,0-1-1 0 0,1 1 1 0 0,-1 0 0 0 0,1 0 0 0 0,0-1 0 0 0,0 1-1 0 0,0 0 1 0 0,0-1 0 0 0,1 1 0 0 0,-1-1 0 0 0,0 0-1 0 0,1 1 1 0 0,0-1 0 0 0,0 0 0 0 0,-1 0 0 0 0,1 0 0 0 0,1 0-1 0 0,-1 0 1 0 0,0 0 0 0 0,0-1 0 0 0,1 1 0 0 0,-1-1-1 0 0,1 0 1 0 0,-1 1 0 0 0,1-1 0 0 0,0 0 129 0 0,22 3-4849 0 0,0-10-3392 0 0,-18 2 2761 0 0</inkml:trace>
  <inkml:trace contextRef="#ctx0" brushRef="#br0" timeOffset="395.365">1367 374 112 0 0,'0'0'722'0'0,"0"0"111"0"0,0 0 374 0 0,0 0 389 0 0,0 0 281 0 0,0 0 47 0 0,0 0-73 0 0,0 0-206 0 0,0 0-333 0 0,0 0-196 0 0,0 0-114 0 0,34 1-106 0 0,101 2-49 0 0,-76-16 141 0 0,-53 6-781 0 0,2 3-93 0 0,-1-1 1 0 0,0-1 0 0 0,0 0 0 0 0,0 0 0 0 0,-1 0 0 0 0,0 0 0 0 0,0-1 0 0 0,-1 0 0 0 0,0 0-1 0 0,0-1 1 0 0,-1 0 0 0 0,0 1 0 0 0,0-1 0 0 0,0-1 0 0 0,-1 1 0 0 0,-1 0 0 0 0,1-1 0 0 0,-2 0-1 0 0,1 1 1 0 0,0-7-115 0 0,-2 12-16 0 0,0 0-1 0 0,0 0 0 0 0,-1 0 0 0 0,1-1 1 0 0,-1 1-1 0 0,1 0 0 0 0,-1 0 0 0 0,0 0 0 0 0,0 0 1 0 0,0 0-1 0 0,-1 0 0 0 0,1 1 0 0 0,-1-1 1 0 0,0 0-1 0 0,0 1 0 0 0,1-1 0 0 0,-2 1 0 0 0,1-1 1 0 0,0 1-1 0 0,0 0 0 0 0,-1 0 0 0 0,1 0 1 0 0,-1 0-1 0 0,0 0 0 0 0,1 1 0 0 0,-1-1 1 0 0,0 1-1 0 0,0 0 0 0 0,0 0 0 0 0,0 0 0 0 0,0 0 1 0 0,0 0-1 0 0,-3 1 17 0 0,-9 0-71 0 0,0 0 0 0 0,0 2 0 0 0,0 0 0 0 0,0 0 0 0 0,0 2 0 0 0,0 0 0 0 0,1 0 0 0 0,0 2 0 0 0,0-1 0 0 0,0 2 0 0 0,1 0 0 0 0,0 1 0 0 0,0 0 0 0 0,1 0 0 0 0,0 2 0 0 0,0-1 0 0 0,1 2 0 0 0,0-1 0 0 0,1 2 0 0 0,0-1 0 0 0,1 1 0 0 0,1 1 0 0 0,0 0 0 0 0,-5 9 71 0 0,10-17 9 0 0,-1 1 1 0 0,1-1 0 0 0,0 1-1 0 0,0 0 1 0 0,1 0 0 0 0,-1 0-1 0 0,1 0 1 0 0,1 1 0 0 0,-1-1 0 0 0,1 0-1 0 0,0 1 1 0 0,1-1 0 0 0,0 1-1 0 0,0-1 1 0 0,0 1 0 0 0,0-1-1 0 0,1 1 1 0 0,0-1 0 0 0,1 1 0 0 0,0-1-1 0 0,-1 0 1 0 0,2 0 0 0 0,-1 0-1 0 0,1 0 1 0 0,0 0 0 0 0,0 0-1 0 0,1-1 1 0 0,0 0 0 0 0,0 1 0 0 0,0-1-1 0 0,0-1 1 0 0,1 1 0 0 0,2 1-10 0 0,5 1 5 0 0,0-1 1 0 0,0-1 0 0 0,1 0 0 0 0,-1-1 0 0 0,1 0 0 0 0,0-1-1 0 0,1-1 1 0 0,-1 0 0 0 0,0 0 0 0 0,1-1 0 0 0,-1-1 0 0 0,1-1-1 0 0,-1 0 1 0 0,0 0 0 0 0,11-3-6 0 0,89-25-2428 0 0,-8-11-5373 0 0,-73 28 3692 0 0,-12 4-135 0 0</inkml:trace>
  <inkml:trace contextRef="#ctx0" brushRef="#br0" timeOffset="842.987">2257 226 1504 0 0,'0'0'2115'0'0,"0"0"-1041"0"0,0 0-198 0 0,0 0 236 0 0,0 0 222 0 0,0 0 93 0 0,0 0 4 0 0,0 0-61 0 0,0 0-141 0 0,0 0-203 0 0,0 0-235 0 0,0 0-199 0 0,0 0-123 0 0,-20 9-81 0 0,-119 53 608 0 0,38 0-9 0 0,94-57-977 0 0,1 0 1 0 0,0 1-1 0 0,0 0 0 0 0,1 0 0 0 0,0 0 0 0 0,0 1 1 0 0,0-1-1 0 0,1 1 0 0 0,0 1 0 0 0,0-1 0 0 0,1 0 1 0 0,0 1-1 0 0,0 0 0 0 0,1-1 0 0 0,0 1 1 0 0,0 0-1 0 0,1 1 0 0 0,0-1 0 0 0,0 0 0 0 0,1 7-10 0 0,0-13 3 0 0,1 0-1 0 0,-1 0 0 0 0,1 1 0 0 0,0-1 0 0 0,0 0 0 0 0,0 0 0 0 0,0 0 0 0 0,0 0 1 0 0,0 0-1 0 0,0 0 0 0 0,1 0 0 0 0,-1 0 0 0 0,1 0 0 0 0,0-1 0 0 0,-1 1 0 0 0,1-1 1 0 0,0 1-1 0 0,0-1 0 0 0,0 0 0 0 0,0 1 0 0 0,0-1 0 0 0,0 0 0 0 0,0-1 1 0 0,0 1-1 0 0,1 0 0 0 0,-1 0 0 0 0,0-1 0 0 0,0 1 0 0 0,1-1 0 0 0,-1 0 0 0 0,0 0 1 0 0,1 0-1 0 0,-1 0 0 0 0,2 0-2 0 0,80-16 537 0 0,-65 7-422 0 0,-1-1 1 0 0,0-1 0 0 0,-1-1-1 0 0,0 0 1 0 0,-1-1 0 0 0,-1-1-1 0 0,11-12-115 0 0,83-87 179 0 0,-104 107-176 0 0,0 1 0 0 0,1-1 0 0 0,-1 1 0 0 0,1 0 1 0 0,1 0-1 0 0,-1 0 0 0 0,1 1 0 0 0,-1 0 0 0 0,1 1 0 0 0,1-1 0 0 0,-1 1 0 0 0,0 1 0 0 0,1-1 1 0 0,-1 1-1 0 0,2 1-3 0 0,-6 2-5 0 0,-1 1 0 0 0,1 0 0 0 0,-1 0 0 0 0,1 0 1 0 0,-1 1-1 0 0,0-1 0 0 0,0 1 0 0 0,0-1 0 0 0,0 1 0 0 0,0-1 1 0 0,-1 1-1 0 0,1 0 0 0 0,-1 0 0 0 0,0 0 0 0 0,0 0 1 0 0,0 0-1 0 0,0 0 0 0 0,0 0 0 0 0,-1 1 0 0 0,1-1 0 0 0,-1 0 5 0 0,0 4-69 0 0,0-1-1 0 0,0 0 0 0 0,0 1 0 0 0,1-1 1 0 0,0 0-1 0 0,0 0 0 0 0,0 1 0 0 0,1-1 1 0 0,0 0-1 0 0,0 0 0 0 0,1-1 0 0 0,0 1 0 0 0,0 0 1 0 0,0-1-1 0 0,0 0 0 0 0,1 0 0 0 0,0 0 1 0 0,0 0-1 0 0,1 0 0 0 0,-1-1 0 0 0,1 0 1 0 0,0 0-1 0 0,0 0 0 0 0,0-1 0 0 0,0 1 1 0 0,1-1-1 0 0,0 0 0 0 0,-1-1 0 0 0,5 2 70 0 0,29-1-5348 0 0,-14-2-3315 0 0,-19-1 4229 0 0</inkml:trace>
  <inkml:trace contextRef="#ctx0" brushRef="#br0" timeOffset="1274.975">2674 510 5105 0 0,'0'0'1787'0'0,"0"0"-60"0"0,0 0 88 0 0,0 0 22 0 0,0 0-186 0 0,0 0-259 0 0,0 0-176 0 0,0 0-146 0 0,0 0-130 0 0,0 0-139 0 0,0 0-127 0 0,0 0-102 0 0,8-10-125 0 0,55-76 486 0 0,107-133-200 0 0,-140 188-870 0 0,-30 31 65 0 0,0 0-53 0 0,0 0-84 0 0,-1 8-909 0 0,-6 10 1091 0 0,0 0 1 0 0,2 0-1 0 0,0 1 0 0 0,1 0 1 0 0,1 0-1 0 0,0 0 0 0 0,2 0 1 0 0,0 1-1 0 0,1-1 0 0 0,3 17 27 0 0,-2-32 60 0 0,0 1 0 0 0,0 0 0 0 0,0-1 0 0 0,1 1 0 0 0,0-1 0 0 0,0 0 0 0 0,0 1 0 0 0,1-1 0 0 0,-1 0 0 0 0,1 0 0 0 0,0-1 0 0 0,0 1 0 0 0,1-1 0 0 0,-1 1 0 0 0,1-1 0 0 0,-1 0 0 0 0,1 0 0 0 0,0 0 0 0 0,0-1-1 0 0,0 0 1 0 0,0 1 0 0 0,1-1 0 0 0,-1-1 0 0 0,1 1 0 0 0,-1-1 0 0 0,1 0 0 0 0,0 0 0 0 0,-1 0 0 0 0,1 0 0 0 0,0-1 0 0 0,0 0 0 0 0,-1 0 0 0 0,1 0 0 0 0,0-1 0 0 0,0 1 0 0 0,-1-1 0 0 0,1 0 0 0 0,0-1 0 0 0,-1 1-1 0 0,1-1 1 0 0,-1 0 0 0 0,0 0 0 0 0,0 0 0 0 0,3-2-60 0 0,15-14 176 0 0,-2 0 0 0 0,-1-2 0 0 0,0 0-1 0 0,-1-1 1 0 0,-2-1 0 0 0,0 0 0 0 0,5-11-176 0 0,8-10-273 0 0,-7 8-267 0 0,-5 9-3539 0 0,-6 10-6255 0 0,-9 12 919 0 0</inkml:trace>
  <inkml:trace contextRef="#ctx0" brushRef="#br0" timeOffset="1698.579">3617 131 5177 0 0,'0'0'3513'0'0,"0"0"-1277"0"0,0 0-414 0 0,0 0-18 0 0,0 0-149 0 0,0 0-285 0 0,0 0-291 0 0,0 0-231 0 0,0 0-218 0 0,0 0-216 0 0,0 0-155 0 0,0 0-122 0 0,0 0-75 0 0,-5 3-41 0 0,-65 42 79 0 0,68-45-104 0 0,1 1-1 0 0,-1 0 1 0 0,1 0-1 0 0,-1 0 1 0 0,1 0-1 0 0,-1 0 0 0 0,1 0 1 0 0,-1 1-1 0 0,1-1 1 0 0,0 0-1 0 0,0 1 1 0 0,0-1-1 0 0,0 1 1 0 0,0-1-1 0 0,0 1 1 0 0,0-1-1 0 0,0 1 1 0 0,1 0-1 0 0,-1 0 0 0 0,0-1 1 0 0,1 1-1 0 0,0 0 1 0 0,-1 0-1 0 0,1-1 1 0 0,0 1-1 0 0,0 0 1 0 0,0 0-1 0 0,0 0 1 0 0,0 0-1 0 0,0-1 1 0 0,1 1-1 0 0,-1 0 1 0 0,1 0-1 0 0,-1-1 0 0 0,1 1 1 0 0,0 0-1 0 0,-1 0 1 0 0,1-1-1 0 0,0 1 1 0 0,1 0 4 0 0,76 49 163 0 0,-70-46-107 0 0,1 0 1 0 0,-1 1 0 0 0,-1 0-1 0 0,1 0 1 0 0,-1 1 0 0 0,0 0-1 0 0,0 0 1 0 0,-1 0 0 0 0,0 1-1 0 0,-1 0 1 0 0,1 0 0 0 0,-1 1-1 0 0,-1 0 1 0 0,0 0 0 0 0,0 0-1 0 0,-1 0-56 0 0,-2-5 77 0 0,0 0-1 0 0,0 1 0 0 0,0-1 0 0 0,-1 0 0 0 0,1 1 1 0 0,-1-1-1 0 0,0 1 0 0 0,-1-1 0 0 0,1 0 1 0 0,-1 1-1 0 0,0-1 0 0 0,0 0 0 0 0,0 0 0 0 0,-1 0 1 0 0,1 1-1 0 0,-1-1 0 0 0,0-1 0 0 0,0 1 0 0 0,0 0 1 0 0,-1 0-1 0 0,0-1 0 0 0,1 1 0 0 0,-1-1 1 0 0,0 0-1 0 0,0 0 0 0 0,-1 0 0 0 0,1 0 0 0 0,-1-1 1 0 0,1 1-1 0 0,-3 0-76 0 0,-4 3 62 0 0,1-1 1 0 0,-1 0-1 0 0,0-1 0 0 0,-1 1 1 0 0,1-2-1 0 0,-1 0 0 0 0,1 0 1 0 0,-1-1-1 0 0,0 0 1 0 0,0-1-1 0 0,-8 0-62 0 0,-72-16-581 0 0,89 14 251 0 0,-1-1 0 0 0,1 1 0 0 0,0-1 0 0 0,0 0 0 0 0,0 0 0 0 0,0 0 1 0 0,0 0-1 0 0,0 0 0 0 0,0-1 0 0 0,1 1 0 0 0,-1 0 0 0 0,1-1 0 0 0,0 1 1 0 0,0-1-1 0 0,0 0 0 0 0,0 1 0 0 0,0-1 0 0 0,0 0 0 0 0,1 0 1 0 0,0 1-1 0 0,-1-2 330 0 0,0-10-6144 0 0,0 6-4976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2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8874 0 0,'0'0'-504'0'0,"0"0"-704"0"0,0 0-537 0 0,0 0-311 0 0,0 0-105 0 0,0 0 961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1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48 11242 0 0,'0'0'2853'0'0,"0"0"-1293"0"0,0 0-553 0 0,0 0-81 0 0,0 0-21 0 0,0 0-90 0 0,0 0-185 0 0,0 0-236 0 0,-3 33-186 0 0,-13 105-110 0 0,4 18 15 0 0,12-103-7956 0 0,0-32 2154 0 0,0-13-1530 0 0</inkml:trace>
  <inkml:trace contextRef="#ctx0" brushRef="#br0" timeOffset="492.434">610 0 9874 0 0,'0'0'2327'0'0,"0"0"-353"0"0,0 0-338 0 0,0 0-206 0 0,0 0-284 0 0,0 0-314 0 0,0 0-223 0 0,0 0-183 0 0,0 0-142 0 0,0 0-110 0 0,0 0-72 0 0,0 0-48 0 0,0 0-35 0 0,-33 11-7 0 0,-100 35-43 0 0,131-46 15 0 0,0 0 0 0 0,0 0-1 0 0,0 0 1 0 0,0 0-1 0 0,0 0 1 0 0,0 0-1 0 0,0 0 1 0 0,0 1 0 0 0,0-1-1 0 0,0 1 1 0 0,0 0-1 0 0,1-1 1 0 0,-1 1-1 0 0,0 0 1 0 0,0 0 0 0 0,1 0-1 0 0,-1 0 1 0 0,0 0-1 0 0,1 1 1 0 0,-1-1-1 0 0,1 0 1 0 0,-1 1 0 0 0,1-1-1 0 0,0 1 1 0 0,0-1-1 0 0,0 1 1 0 0,0 0-1 0 0,0 0 1 0 0,0-1 0 0 0,0 1-1 0 0,0 0 1 0 0,1 0-1 0 0,-1 0 1 0 0,1 0 0 0 0,-1 0-1 0 0,1 0 1 0 0,0 0 16 0 0,0 6-213 0 0,2-4 151 0 0,0 1-1 0 0,1-1 1 0 0,-1 0 0 0 0,1 0-1 0 0,0 0 1 0 0,0 0-1 0 0,0-1 1 0 0,1 1-1 0 0,-1-1 1 0 0,1 0-1 0 0,0 0 1 0 0,0 0 0 0 0,0-1-1 0 0,0 1 1 0 0,0-1-1 0 0,0 0 1 0 0,1 0-1 0 0,-1 0 1 0 0,1-1-1 0 0,0 1 1 0 0,-1-1 0 0 0,5 0 62 0 0,1 3-87 0 0,16 5-11 0 0,-10-4 94 0 0,-1 0 1 0 0,1 1-1 0 0,-1 1 1 0 0,-1 0-1 0 0,1 1 1 0 0,-1 0 0 0 0,-1 1-1 0 0,0 1 1 0 0,10 9 3 0 0,-21-16 74 0 0,1 1 0 0 0,0 0 1 0 0,-1 0-1 0 0,0 0 0 0 0,0 0 1 0 0,0 1-1 0 0,0-1 0 0 0,-1 1 1 0 0,0-1-1 0 0,0 1 0 0 0,0-1 1 0 0,0 1-1 0 0,-1-1 0 0 0,0 1 1 0 0,0 0-1 0 0,0-1 0 0 0,0 1 1 0 0,-1 0-1 0 0,1-1 0 0 0,-1 1 1 0 0,-1-1-1 0 0,1 1 0 0 0,-1-1 1 0 0,1 1-1 0 0,-1-1 0 0 0,0 0 1 0 0,-1 0-1 0 0,1 0 0 0 0,-1 0 1 0 0,0 0-1 0 0,0-1 0 0 0,0 1 1 0 0,0-1-1 0 0,-1 0 1 0 0,1 0-1 0 0,-1 0 0 0 0,0 0 1 0 0,0-1-1 0 0,0 1-74 0 0,-12 8-65 0 0,-1 0 0 0 0,1-1 0 0 0,-2-1 1 0 0,1 0-1 0 0,-1-1 0 0 0,-1-1 0 0 0,1-1 0 0 0,-1-1 0 0 0,-19 3 65 0 0,-53 0-8849 0 0,71-8-1972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3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325 613 616 0 0,'0'0'1835'0'0,"0"0"182"0"0,0 0 88 0 0,0 0 20 0 0,0 0-67 0 0,0 0-214 0 0,0 0-290 0 0,0 0-291 0 0,0 0-260 0 0,0 0-227 0 0,0 0-158 0 0,-28 4-131 0 0,-89 14-115 0 0,114-18-348 0 0,0 0 0 0 0,-1 1 0 0 0,1-1 0 0 0,0 1 0 0 0,-1 0 0 0 0,1 0 0 0 0,0 0 0 0 0,0 0 0 0 0,0 1 0 0 0,0-1 0 0 0,0 1-1 0 0,0 0 1 0 0,0 0 0 0 0,0 0 0 0 0,1 0 0 0 0,-1 1 0 0 0,1-1 0 0 0,0 1 0 0 0,-1-1 0 0 0,1 1 0 0 0,0 0-24 0 0,-5 6 83 0 0,-5 5-92 0 0,1 0 1 0 0,0 1-1 0 0,1 0 1 0 0,1 0-1 0 0,0 1 0 0 0,1 0 1 0 0,0 1-1 0 0,2-1 1 0 0,0 1-1 0 0,1 1 1 0 0,0-1-1 0 0,2 1 1 0 0,0 0-1 0 0,1 0 1 0 0,1 0-1 0 0,0 0 0 0 0,2 7 9 0 0,0-17-261 0 0,0 0-1 0 0,1 0 0 0 0,0 0 0 0 0,0 0 0 0 0,1-1 0 0 0,0 1 0 0 0,1-1 0 0 0,-1 0 0 0 0,1 0 1 0 0,1 0-1 0 0,-1 0 0 0 0,1-1 0 0 0,0 0 0 0 0,2 2 262 0 0,59 37-8171 0 0,-48-37 1791 0 0</inkml:trace>
  <inkml:trace contextRef="#ctx0" brushRef="#br0" timeOffset="284.469">940 558 7138 0 0,'0'0'1688'0'0,"0"0"-152"0"0,0 0-149 0 0,-35 21-140 0 0,-113 71-175 0 0,52-11 380 0 0,85-68-1262 0 0,2-2-68 0 0,-1 0 0 0 0,2 1 0 0 0,-1 0 0 0 0,2 0 0 0 0,-1 1 0 0 0,2 0 0 0 0,0 0 0 0 0,0 1 0 0 0,2-1 0 0 0,-1 1 0 0 0,2 1 0 0 0,0-1 0 0 0,0 0 0 0 0,1 1 0 0 0,1-1 0 0 0,1 3-122 0 0,0-13 30 0 0,1-1 0 0 0,0 1 0 0 0,0 0-1 0 0,0 0 1 0 0,0-1 0 0 0,1 1-1 0 0,-1 0 1 0 0,1-1 0 0 0,0 0-1 0 0,0 1 1 0 0,0-1 0 0 0,1 0-1 0 0,-1 0 1 0 0,1 0 0 0 0,-1 0 0 0 0,1-1-1 0 0,0 1 1 0 0,0-1 0 0 0,1 1-1 0 0,-1-1 1 0 0,0 0 0 0 0,1 0-1 0 0,-1-1 1 0 0,1 1 0 0 0,-1-1 0 0 0,1 0-1 0 0,0 0 1 0 0,0 0 0 0 0,-1 0-1 0 0,2 0-29 0 0,8 1 189 0 0,-1 0 0 0 0,1-1 0 0 0,-1-1 0 0 0,1 0 1 0 0,0 0-1 0 0,-1-1 0 0 0,1-1 0 0 0,10-2-189 0 0,-14 1 115 0 0,0 0 0 0 0,0 0 0 0 0,-1-1 0 0 0,0 0 1 0 0,0-1-1 0 0,0 0 0 0 0,0 0 0 0 0,-1 0 0 0 0,1-1 1 0 0,-2 0-1 0 0,1-1 0 0 0,-1 0 0 0 0,0 0 0 0 0,0 0 1 0 0,0 0-1 0 0,-1-1 0 0 0,0 0 0 0 0,-1 0 0 0 0,0 0 1 0 0,0-1-1 0 0,-1 0 0 0 0,0 1 0 0 0,-1-1 1 0 0,1 0-1 0 0,-2 0 0 0 0,1-2-115 0 0,0-2-274 0 0,-1 0 0 0 0,0 0 1 0 0,0 0-1 0 0,-2 0 0 0 0,1 0 0 0 0,-2 0 1 0 0,0 0-1 0 0,0 0 0 0 0,-1 0 0 0 0,-1 0 1 0 0,-4-9 273 0 0,-7-4-2266 0 0,4 8-5050 0 0,8 13-3152 0 0</inkml:trace>
  <inkml:trace contextRef="#ctx0" brushRef="#br0" timeOffset="627.918">1137 1018 8514 0 0,'0'0'3116'0'0,"0"0"-1138"0"0,0 0-541 0 0,0 0-113 0 0,0 0-119 0 0,0 0-192 0 0,0 0-161 0 0,0 0-136 0 0,0 0-148 0 0,0 0-144 0 0,0 0-104 0 0,0 0-70 0 0,15-33-81 0 0,47-104-52 0 0,18-2 16 0 0,-61 114-146 0 0,43-42-573 0 0,-57 85-504 0 0,-3-7 1018 0 0,-1 2 138 0 0,0 0 0 0 0,1 0 0 0 0,1 0 0 0 0,0 0 0 0 0,1-1 0 0 0,0 1 0 0 0,1-1 0 0 0,4 8-66 0 0,-5-16 120 0 0,0 1-1 0 0,1-1 1 0 0,-1 0-1 0 0,1 0 1 0 0,0-1-1 0 0,0 1 0 0 0,0-1 1 0 0,1 0-1 0 0,-1-1 1 0 0,1 1-1 0 0,-1-1 1 0 0,1 0-1 0 0,0 0 1 0 0,0-1-1 0 0,0 0 1 0 0,0 0-1 0 0,0 0 1 0 0,0-1-1 0 0,0 0 1 0 0,0 0-1 0 0,0 0 1 0 0,2-1-120 0 0,2-2 20 0 0,-1 0 1 0 0,0 0-1 0 0,0-1 1 0 0,0 0-1 0 0,0 0 0 0 0,-1-1 1 0 0,1 0-1 0 0,-1-1 1 0 0,-1 0-1 0 0,5-4-20 0 0,-3 3-402 0 0,3-1-366 0 0,13-10-2909 0 0,-12 5-2879 0 0,-4 5-5025 0 0</inkml:trace>
  <inkml:trace contextRef="#ctx0" brushRef="#br0" timeOffset="1379.562">2106 576 976 0 0,'0'0'742'0'0,"0"0"-110"0"0,0 0-8 0 0,0 0 136 0 0,0 0 114 0 0,0 0 2 0 0,0 0-77 0 0,0 0-143 0 0,0 0-199 0 0,0 0-142 0 0,0 0-102 0 0,0 0-50 0 0,0 0-59 0 0,-27 16-60 0 0,-81 49-41 0 0,85-43 55 0 0,165 12 1404 0 0,-54 6-471 0 0,-86-39-879 0 0,0 1 0 0 0,0-1 0 0 0,0 1 0 0 0,-1-1-1 0 0,1 1 1 0 0,-1-1 0 0 0,1 1 0 0 0,-1 0 0 0 0,1 0-1 0 0,-1 0 1 0 0,0 0 0 0 0,0 0 0 0 0,0 0 0 0 0,0 0-1 0 0,0 0 1 0 0,-1 0 0 0 0,1 0 0 0 0,-1 0 0 0 0,1 1 0 0 0,-1-1-1 0 0,0 0 1 0 0,0 0 0 0 0,0 1 0 0 0,0-1 0 0 0,0 0-1 0 0,0 0 1 0 0,-1 1 0 0 0,1-1 0 0 0,-1 0 0 0 0,1 0 0 0 0,-1 0-1 0 0,0 0 1 0 0,0 0 0 0 0,0 0 0 0 0,0 0 0 0 0,0 0-1 0 0,0 0 1 0 0,-1 0 0 0 0,1 0 0 0 0,-2 1-112 0 0,-11 12 193 0 0,-1-1 1 0 0,0 0-1 0 0,-1-1 1 0 0,0-1-1 0 0,-1 0 1 0 0,0-1-1 0 0,-19 8-193 0 0,12-5 13 0 0,-85 23-790 0 0,59-33-3686 0 0,43-10-2580 0 0,5 4 2737 0 0</inkml:trace>
  <inkml:trace contextRef="#ctx0" brushRef="#br0" timeOffset="2032.917">2236 959 816 0 0,'0'0'1691'0'0,"0"0"-214"0"0,0 0-63 0 0,0 0 0 0 0,0 0 65 0 0,0 0 120 0 0,0 0 61 0 0,32 4 2 0 0,98 8-135 0 0,-126-11-1409 0 0,0-1-1 0 0,1 1 0 0 0,-1-1 1 0 0,1 0-1 0 0,-1-1 1 0 0,0 1-1 0 0,1-1 1 0 0,-1 0-1 0 0,0 0 1 0 0,1 0-1 0 0,-1 0 0 0 0,0-1 1 0 0,0 0-1 0 0,0 0 1 0 0,0 0-1 0 0,3-2-117 0 0,5-4 360 0 0,1 2-221 0 0,0 0 0 0 0,1-1 0 0 0,-2-1 0 0 0,1 0 0 0 0,-1 0 0 0 0,-1-2 0 0 0,0 1 0 0 0,0-1 0 0 0,0-1 0 0 0,-2 0 0 0 0,1-1 0 0 0,-1 1 0 0 0,-1-2 0 0 0,0 1 0 0 0,-1-1 0 0 0,0 0-1 0 0,-1-1 1 0 0,-1 0 0 0 0,0 0 0 0 0,-1 0 0 0 0,3-15-139 0 0,-7 26-35 0 0,0 1-1 0 0,-1-1 0 0 0,1 0 1 0 0,-1 0-1 0 0,0 0 0 0 0,0 0 1 0 0,0 0-1 0 0,0 0 0 0 0,0 1 1 0 0,-1-1-1 0 0,1 1 1 0 0,-1-1-1 0 0,1 1 0 0 0,-1-1 1 0 0,0 1-1 0 0,0 0 0 0 0,0 0 1 0 0,-1 0-1 0 0,1 0 0 0 0,0 0 1 0 0,-1 0-1 0 0,1 1 1 0 0,-1-1-1 0 0,0 1 0 0 0,1 0 1 0 0,-1-1-1 0 0,0 1 0 0 0,0 1 1 0 0,0-1-1 0 0,-1 0 36 0 0,-92 1-1946 0 0,83 7 1775 0 0,0 0-1 0 0,0 1 1 0 0,0 0 0 0 0,1 1 0 0 0,0 0-1 0 0,1 1 1 0 0,0 0 0 0 0,1 0-1 0 0,0 2 1 0 0,0-1 0 0 0,2 1 0 0 0,-1 0-1 0 0,1 1 1 0 0,-2 6 171 0 0,4-9-38 0 0,0 1-1 0 0,1-1 1 0 0,0 1-1 0 0,1 1 1 0 0,0-1-1 0 0,1 0 1 0 0,0 1-1 0 0,1 0 1 0 0,0 0-1 0 0,1-1 1 0 0,0 1-1 0 0,1 0 0 0 0,1 0 1 0 0,-1 0-1 0 0,2 0 1 0 0,1 7 38 0 0,-1-13 20 0 0,1 1-1 0 0,0-1 1 0 0,0 0-1 0 0,0 0 1 0 0,1 0-1 0 0,0 0 1 0 0,0 0-1 0 0,0-1 1 0 0,1 0-1 0 0,-1 0 1 0 0,1 0 0 0 0,1 0-1 0 0,-1-1 1 0 0,1 0-1 0 0,-1 0 1 0 0,1-1-1 0 0,1 1 1 0 0,-1-1-1 0 0,0 0 1 0 0,1-1 0 0 0,-1 0-1 0 0,3 1-19 0 0,10 2 215 0 0,1-1-1 0 0,0-1 1 0 0,0 0-1 0 0,0-2 1 0 0,0 0 0 0 0,21-3-215 0 0,-18-3 200 0 0,0 0 1 0 0,0-2-1 0 0,-1-1 1 0 0,1-1-1 0 0,-2 0 1 0 0,1-2 0 0 0,-1-1-1 0 0,-1 0 1 0 0,0-2-1 0 0,-1 0 1 0 0,-1-1-1 0 0,0-1 1 0 0,3-4-201 0 0,6-4 45 0 0,-1-1 0 0 0,-1-1 0 0 0,-2-1 1 0 0,0-1-1 0 0,-2 0 0 0 0,-1-2 0 0 0,-2-1 0 0 0,12-27-45 0 0,-13-25-342 0 0,-19 81 281 0 0,0 1 1 0 0,0 0 0 0 0,0-1 0 0 0,0 1 0 0 0,0 0 0 0 0,0 0 0 0 0,0 0 0 0 0,-1 1 0 0 0,1-1 0 0 0,0 0-1 0 0,-1 1 1 0 0,1 0 0 0 0,0-1 0 0 0,-1 1 0 0 0,1 0 0 0 0,-1 0 0 0 0,1 0 0 0 0,0 1 0 0 0,-1-1 0 0 0,1 1-1 0 0,-1-1 1 0 0,1 1 0 0 0,0 0 0 0 0,0-1 0 0 0,-1 1 0 0 0,1 0 0 0 0,0 1 0 0 0,0-1 0 0 0,0 0 0 0 0,-1 1 60 0 0,-11 7-38 0 0,0 0 0 0 0,0 1 0 0 0,0 0 1 0 0,1 1-1 0 0,1 0 0 0 0,0 1 0 0 0,1 0 1 0 0,0 1-1 0 0,1 1 0 0 0,-5 7 38 0 0,14-20 3 0 0,0 1 1 0 0,0 0-1 0 0,0 0 0 0 0,1 0 1 0 0,-1 0-1 0 0,0 0 1 0 0,1 0-1 0 0,-1 0 0 0 0,1 0 1 0 0,0 0-1 0 0,-1 0 0 0 0,1 1 1 0 0,0-1-1 0 0,0 0 0 0 0,1 0 1 0 0,-1 0-1 0 0,0 0 0 0 0,1 0 1 0 0,-1 0-1 0 0,1 0 0 0 0,0 0 1 0 0,0 0-1 0 0,-1 0 0 0 0,1 0 1 0 0,0 0-1 0 0,1 0 0 0 0,-1-1 1 0 0,0 1-1 0 0,1 0 0 0 0,-1-1 1 0 0,0 1-1 0 0,1-1 0 0 0,0 0 1 0 0,-1 1-1 0 0,1-1 1 0 0,0 0-1 0 0,0 0 0 0 0,0 0 1 0 0,-1 0-1 0 0,1 0 0 0 0,0-1 1 0 0,0 1-1 0 0,0 0 0 0 0,1-1-3 0 0,97 15 443 0 0,18-11 353 0 0,-115-4-727 0 0,0 0 1 0 0,-1 0 0 0 0,1 1 0 0 0,0-1-1 0 0,-1 1 1 0 0,1 0 0 0 0,-1 0 0 0 0,1-1-1 0 0,-1 2 1 0 0,1-1 0 0 0,-1 0 0 0 0,0 0-1 0 0,1 1 1 0 0,-1-1 0 0 0,0 1 0 0 0,0 0-1 0 0,0 0 1 0 0,0 0 0 0 0,-1 0-1 0 0,1 0 1 0 0,0 0 0 0 0,-1 0 0 0 0,1 0-1 0 0,-1 1 1 0 0,0-1 0 0 0,0 0 0 0 0,0 1-1 0 0,0-1 1 0 0,0 1 0 0 0,0 0 0 0 0,-1-1-1 0 0,0 1 1 0 0,1 0 0 0 0,-1-1 0 0 0,0 1-1 0 0,0 0 1 0 0,0-1 0 0 0,0 1 0 0 0,-1 0-1 0 0,1-1 1 0 0,-1 1-70 0 0,1 9-374 0 0,7 46-131 0 0,4-45-3738 0 0,7-8-4470 0 0,-14-5 2273 0 0</inkml:trace>
  <inkml:trace contextRef="#ctx0" brushRef="#br0" timeOffset="2364.941">3501 569 11378 0 0,'0'0'1186'0'0,"0"0"-436"0"0,0 0-216 0 0,0 0-74 0 0,0 0-30 0 0,0 0 5 0 0,0 0-63 0 0,0 0-70 0 0,0 0-80 0 0,-8 31-108 0 0,-24 99-44 0 0,24-44-41 0 0,8-69-44 0 0,1 0 1 0 0,0 0-1 0 0,2 1 0 0 0,0-1 1 0 0,1-1-1 0 0,0 1 0 0 0,1 0 0 0 0,1-1 1 0 0,4 6 14 0 0,-6-14 9 0 0,0 0 0 0 0,1-1 1 0 0,0 1-1 0 0,0-1 0 0 0,1 0 0 0 0,-1-1 1 0 0,2 0-1 0 0,-1 1 0 0 0,1-2 0 0 0,0 1 1 0 0,0-1-1 0 0,4 2-9 0 0,-8-6 92 0 0,-1 0 1 0 0,0 0 0 0 0,1 0-1 0 0,0 0 1 0 0,-1 0 0 0 0,1-1-1 0 0,-1 1 1 0 0,1-1 0 0 0,0 0-1 0 0,-1 0 1 0 0,1 0 0 0 0,0 0-1 0 0,-1 0 1 0 0,1 0-1 0 0,0-1 1 0 0,-1 1 0 0 0,1-1-1 0 0,0 0 1 0 0,-1 0 0 0 0,1 0-1 0 0,-1 0 1 0 0,0 0 0 0 0,1-1-1 0 0,-1 1 1 0 0,0-1-1 0 0,0 1 1 0 0,0-1 0 0 0,0 0-1 0 0,0 0 1 0 0,0 0 0 0 0,0 0-1 0 0,0-1-92 0 0,49-77 2256 0 0,24-98-356 0 0,24-44-4582 0 0,-96 215 1879 0 0,0 0-1145 0 0,-1 5-7538 0 0,-2 2 1024 0 0</inkml:trace>
  <inkml:trace contextRef="#ctx0" brushRef="#br0" timeOffset="2688.773">4037 871 2649 0 0,'0'0'2447'0'0,"0"0"-163"0"0,0 0-201 0 0,0 0-272 0 0,0 0-242 0 0,0 0-204 0 0,0 0-194 0 0,0 0-183 0 0,23-31-270 0 0,72-98-229 0 0,-68 73-4 0 0,-29 48-391 0 0,2 6-92 0 0,0 0 0 0 0,0 0 1 0 0,0 1-1 0 0,0-1 0 0 0,-1 0 0 0 0,1 0 0 0 0,-1 0 0 0 0,1 1 0 0 0,-1-1 1 0 0,0 0-1 0 0,0 1 0 0 0,1-1 0 0 0,-1 0 0 0 0,0 1 0 0 0,-1-1 0 0 0,1 1 1 0 0,0 0-1 0 0,0-1 0 0 0,-1 1 0 0 0,1 0 0 0 0,0 0 0 0 0,-1 0 0 0 0,1 0 1 0 0,-1 0-1 0 0,0 0 0 0 0,1 0 0 0 0,-1 0 0 0 0,0 1 0 0 0,1-1 0 0 0,-1 1 1 0 0,0-1-1 0 0,0 1 0 0 0,0-1 0 0 0,1 1 0 0 0,-1 0 0 0 0,0 0 0 0 0,0 0 0 0 0,0 0-2 0 0,-71 19-820 0 0,60-9 596 0 0,0 1-1 0 0,0 0 0 0 0,1 1 0 0 0,0 1 0 0 0,1 0 1 0 0,1 0-1 0 0,0 1 0 0 0,1 0 0 0 0,0 1 0 0 0,1 0 0 0 0,1 0 1 0 0,0 1-1 0 0,2 0 0 0 0,-1 0 0 0 0,2 1 0 0 0,0-1 1 0 0,1 1-1 0 0,1 0 0 0 0,0 0 0 0 0,1 0 0 0 0,2 15 225 0 0,-1-26-101 0 0,1 0 0 0 0,0 1 0 0 0,0-1 0 0 0,1 0 0 0 0,-1 0 0 0 0,1 0 0 0 0,1 0 0 0 0,-1 0 0 0 0,1 0 0 0 0,0-1 0 0 0,0 1 0 0 0,1-1 0 0 0,-1 0 0 0 0,1 0 0 0 0,1 0 0 0 0,-1-1 0 0 0,1 1 0 0 0,-1-1 0 0 0,1 0 0 0 0,0 0 0 0 0,1-1 0 0 0,-1 1-1 0 0,1-1 1 0 0,-1 0 0 0 0,1-1 0 0 0,0 1 0 0 0,0-1 0 0 0,0-1 0 0 0,0 1 0 0 0,4 0 101 0 0,5 1-315 0 0,1 0 0 0 0,-1-1 0 0 0,1-1-1 0 0,0 0 1 0 0,0-1 0 0 0,-1-1 0 0 0,1 0-1 0 0,0-1 1 0 0,-1-1 0 0 0,1 0 0 0 0,13-6 315 0 0,-1-1-775 0 0,-1-2 1 0 0,0-1 0 0 0,-1-1-1 0 0,0-1 1 0 0,-2-2 0 0 0,1 0-1 0 0,-2-2 1 0 0,14-14 774 0 0,-21 17 0 0 0</inkml:trace>
  <inkml:trace contextRef="#ctx0" brushRef="#br0" timeOffset="3097.761">4749 591 0 0 0,'0'0'2010'0'0,"0"0"-365"0"0,0 0-138 0 0,0 0 86 0 0,0 0 159 0 0,-34 20 63 0 0,-106 65-60 0 0,16-2 1623 0 0,112-75-3280 0 0,0 0 0 0 0,1 1 0 0 0,0 0 0 0 0,0 1 0 0 0,1 1 0 0 0,0-1 0 0 0,1 1 0 0 0,0 1 0 0 0,1 0 1 0 0,0 0-1 0 0,1 1 0 0 0,-3 6-98 0 0,9-16 1 0 0,0 1 0 0 0,0-1 0 0 0,1 0 0 0 0,-1 1 0 0 0,1-1 0 0 0,-1 1 0 0 0,1-1 0 0 0,0 1 0 0 0,1-1 0 0 0,-1 1 0 0 0,1-1 0 0 0,-1 0 0 0 0,1 1 0 0 0,0-1 0 0 0,0 0 0 0 0,0 1 0 0 0,1-1 0 0 0,-1 0 0 0 0,1 0 0 0 0,0 0 0 0 0,0 0 0 0 0,0 0 0 0 0,0-1 0 0 0,0 1 0 0 0,0-1 0 0 0,1 1 0 0 0,-1-1 0 0 0,1 0 0 0 0,0 0 0 0 0,0 0 1 0 0,0 0-1 0 0,0 0 0 0 0,0-1 0 0 0,0 1 0 0 0,0-1 0 0 0,3 1-1 0 0,126 25 143 0 0,-111-27 61 0 0,-1 0 1 0 0,1-2-1 0 0,-1-1 0 0 0,1 0 1 0 0,-1-2-1 0 0,0 0 1 0 0,0-1-1 0 0,-1-1 1 0 0,0-1-1 0 0,0 0 1 0 0,0-2-1 0 0,-1 0 1 0 0,-1-1-1 0 0,0-1 1 0 0,7-7-206 0 0,6-5 424 0 0,-2-2 0 0 0,-2-1-1 0 0,0-2 1 0 0,-2 0 0 0 0,0-1-1 0 0,-3-2 1 0 0,0 0 0 0 0,-2-3-423 0 0,18-29 97 0 0,-17 34-312 0 0,-1-2 1 0 0,-2 0-1 0 0,-1-1 0 0 0,-1-1 0 0 0,-2 0 1 0 0,-2 0-1 0 0,0-2 0 0 0,-3 1 1 0 0,2-22 214 0 0,-9 40-319 0 0,0 0 0 0 0,-2 1 1 0 0,0-1-1 0 0,-1 0 0 0 0,0 1 1 0 0,-1-1-1 0 0,-1 1 1 0 0,-4-9 318 0 0,6 19-32 0 0,-1 0 1 0 0,0 0 0 0 0,0 0 0 0 0,0 1 0 0 0,-1-1 0 0 0,1 1 0 0 0,-1 0 0 0 0,-1 0 0 0 0,1 0 0 0 0,-1 0 0 0 0,0 1 0 0 0,0 0 0 0 0,0 0 0 0 0,0 0 0 0 0,-1 1 0 0 0,0-1 0 0 0,1 1 0 0 0,-1 1-1 0 0,0-1 1 0 0,-1 1 0 0 0,1 0 0 0 0,0 0 0 0 0,-1 1 31 0 0,-6-1 6 0 0,0 1 0 0 0,0 1 0 0 0,0 0 0 0 0,0 1-1 0 0,0 0 1 0 0,0 1 0 0 0,0 0 0 0 0,0 1 0 0 0,1 1-1 0 0,-1 0 1 0 0,1 0 0 0 0,0 2 0 0 0,0-1 0 0 0,1 1 0 0 0,0 1-1 0 0,0 0 1 0 0,0 1 0 0 0,1 0 0 0 0,0 0 0 0 0,1 1 0 0 0,0 0-1 0 0,0 1 1 0 0,1 0 0 0 0,0 1 0 0 0,0-1 0 0 0,1 2-1 0 0,1-1 1 0 0,0 1 0 0 0,1-1 0 0 0,-1 4-6 0 0,-2 1 50 0 0,1 2 1 0 0,1-1-1 0 0,0 1 1 0 0,1 0-1 0 0,1 0 0 0 0,1 0 1 0 0,0 1-1 0 0,2-1 1 0 0,0 1-1 0 0,1-1 0 0 0,1 1 1 0 0,0 0-1 0 0,2-1 1 0 0,0 0-1 0 0,1 1 0 0 0,0-1 1 0 0,2-1-1 0 0,0 1 0 0 0,1-1 1 0 0,1 0-1 0 0,1-1 1 0 0,0 1-1 0 0,1-2 0 0 0,2 2-49 0 0,10 11-54 0 0,2-1 1 0 0,2-1 0 0 0,0-2 0 0 0,1 0 0 0 0,1-2 0 0 0,2-1 0 0 0,0-1 0 0 0,1-2 0 0 0,1-1 0 0 0,1-1 52 0 0,122 49-8719 0 0,-127-56-1587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8:32.9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345 446 760 0 0,'0'0'1166'0'0,"0"0"-23"0"0,0 0-43 0 0,0 0 40 0 0,0 0 88 0 0,0 0 46 0 0,0 0 98 0 0,0 0-5 0 0,0 0-112 0 0,0 0-179 0 0,0 0-219 0 0,-17-9-164 0 0,-54-25-118 0 0,10 25 573 0 0,51 12-1131 0 0,0 0-1 0 0,0 0 0 0 0,1 1 1 0 0,-1 0-1 0 0,1 1 1 0 0,0 0-1 0 0,1 1 1 0 0,-1-1-1 0 0,1 2 1 0 0,0-1-1 0 0,0 1 0 0 0,1 0 1 0 0,0 1-1 0 0,0 0 1 0 0,1 0-1 0 0,0 0 1 0 0,0 1-1 0 0,1-1 1 0 0,0 2-1 0 0,1-1 1 0 0,0 0-1 0 0,0 1 0 0 0,1 0 1 0 0,0 2-17 0 0,-2 2-4 0 0,1 0-1 0 0,0 1 1 0 0,2 0 0 0 0,-1-1 0 0 0,2 1-1 0 0,0 0 1 0 0,0 0 0 0 0,2 0 0 0 0,0 0-1 0 0,0 0 1 0 0,2 0 0 0 0,1 4 4 0 0,-2-11-4 0 0,0 0 0 0 0,0 0 0 0 0,1 0 0 0 0,0-1 0 0 0,1 1 0 0 0,0-1-1 0 0,0 0 1 0 0,0 0 0 0 0,1-1 0 0 0,0 1 0 0 0,0-1 0 0 0,1 0 0 0 0,0 0 0 0 0,0-1 0 0 0,0 0 0 0 0,0 0 0 0 0,1 0 0 0 0,0-1 0 0 0,0 0 0 0 0,0 0 0 0 0,1-1 0 0 0,-1 0 0 0 0,3 1 4 0 0,-2-2 92 0 0,0-1 1 0 0,1 1-1 0 0,-1-2 1 0 0,0 1-1 0 0,0-1 0 0 0,1 0 1 0 0,-1-1-1 0 0,0 0 1 0 0,1 0-1 0 0,-1-1 1 0 0,0 0-1 0 0,0 0 0 0 0,0-1 1 0 0,0 0-1 0 0,-1 0 1 0 0,1-1-1 0 0,-1 0 1 0 0,0 0-1 0 0,0-1 0 0 0,0 0 1 0 0,-1 0-1 0 0,5-5-92 0 0,11-11 332 0 0,-1-1-1 0 0,-1 0 0 0 0,-1-2 1 0 0,-1 0-1 0 0,10-19-331 0 0,-19 29 94 0 0,91-172 591 0 0,-95 151-1 0 0,-5 34-499 0 0,0 1-39 0 0,0 0-77 0 0,0 0-124 0 0,-10 19-1521 0 0,7-9 1509 0 0,0 0 1 0 0,0 0-1 0 0,0 0 1 0 0,2 1-1 0 0,-1-1 0 0 0,1 1 1 0 0,1-1-1 0 0,0 1 1 0 0,0-1-1 0 0,1 1 0 0 0,0-1 1 0 0,1 1-1 0 0,1-1 1 0 0,-1 0-1 0 0,1 0 0 0 0,1 1 67 0 0,0-4-8 0 0,0 1 0 0 0,0-1 0 0 0,1 0 0 0 0,0 0-1 0 0,1-1 1 0 0,-1 1 0 0 0,1-1 0 0 0,0 0 0 0 0,1-1-1 0 0,-1 1 1 0 0,1-1 0 0 0,0-1 0 0 0,1 1 0 0 0,-1-1-1 0 0,1-1 1 0 0,0 1 0 0 0,0-1 0 0 0,0 0 0 0 0,0-1-1 0 0,0 0 1 0 0,0-1 0 0 0,1 1 0 0 0,-1-1-1 0 0,1-1 1 0 0,-1 0 0 0 0,3 0 8 0 0,-2 0 41 0 0,-1 1 1 0 0,1-2-1 0 0,-1 1 0 0 0,1-1 1 0 0,-1 0-1 0 0,0-1 0 0 0,1 0 1 0 0,-1 0-1 0 0,0-1 0 0 0,0 0 1 0 0,-1 0-1 0 0,1-1 1 0 0,3-2-42 0 0,17-15 151 0 0,0 0 1 0 0,-2-2 0 0 0,-1-1 0 0 0,-1-1 0 0 0,-1 0 0 0 0,-1-2 0 0 0,-1-1 0 0 0,-2-1 0 0 0,0-1 0 0 0,-1-4-152 0 0,27-74 480 0 0,-37 262-2046 0 0,31 240 1625 0 0,-28-286-22 0 0,-5 1 0 0 0,-8 80-37 0 0,2-184 7 0 0,0 6 24 0 0,0 0 0 0 0,-1 0 1 0 0,0 0-1 0 0,0 0 0 0 0,-1 0 0 0 0,-1 0 1 0 0,0 0-1 0 0,-1 0 0 0 0,0-1 0 0 0,0 0 0 0 0,-1 0 1 0 0,-3 4-32 0 0,7-13 45 0 0,-1-1 0 0 0,0 0-1 0 0,0 0 1 0 0,1-1 0 0 0,-1 1 0 0 0,0 0 0 0 0,0 0 0 0 0,1-1 0 0 0,-1 1 0 0 0,0-1 0 0 0,1 0 0 0 0,-1 1-1 0 0,1-1 1 0 0,-1 0 0 0 0,1 0 0 0 0,-1 0 0 0 0,1 0 0 0 0,-1 0 0 0 0,1 0 0 0 0,0 0 0 0 0,0-1 0 0 0,0 1-1 0 0,0 0 1 0 0,-1-1 0 0 0,2 1 0 0 0,-1-1 0 0 0,0 1 0 0 0,0-1 0 0 0,0 1 0 0 0,1-1 0 0 0,-1 0-1 0 0,1 1 1 0 0,-1-1 0 0 0,1 0 0 0 0,0 1 0 0 0,0-1 0 0 0,0 0 0 0 0,-1 0 0 0 0,2-1-45 0 0,-2 2 17 0 0,-3-17 24 0 0,0-1 0 0 0,1 0-1 0 0,1 0 1 0 0,1 0 0 0 0,1 0 0 0 0,0-1-1 0 0,3-13-40 0 0,4-16-19 0 0,3-1-1 0 0,2 1 1 0 0,2 0-1 0 0,2 2 1 0 0,2-1-1 0 0,8-11 20 0 0,-10 19-25 0 0,2 1 0 0 0,2 0 0 0 0,1 2 0 0 0,2 0 0 0 0,2 2 0 0 0,1 0 0 0 0,1 2 0 0 0,2 1-1 0 0,1 1 1 0 0,10-5 25 0 0,-33 30 9 0 0,0 0-1 0 0,0 1 1 0 0,0 0-1 0 0,1 1 0 0 0,0-1 1 0 0,0 1-1 0 0,0 1 1 0 0,0-1-1 0 0,1 2 1 0 0,-1-1-1 0 0,1 1 0 0 0,0 0 1 0 0,6 0-9 0 0,-12 4-5 0 0,0 1 0 0 0,0-1 0 0 0,0 1 0 0 0,0 0 0 0 0,0 0 1 0 0,0 0-1 0 0,-1 0 0 0 0,1 0 0 0 0,-1 1 0 0 0,0-1 0 0 0,0 1 0 0 0,0-1 0 0 0,-1 1 1 0 0,1 0-1 0 0,-1 0 0 0 0,0 0 0 0 0,0 0 0 0 0,0-1 0 0 0,-1 1 0 0 0,1 0 0 0 0,-1 1 1 0 0,0-1-1 0 0,0 0 0 0 0,0 0 0 0 0,-1 0 0 0 0,0 1 5 0 0,2 10 20 0 0,-2 0 0 0 0,1-1 0 0 0,-2 1 0 0 0,0-1 1 0 0,-1 1-1 0 0,0-1 0 0 0,-1 0 0 0 0,0 0 0 0 0,-2 0 0 0 0,1-1 0 0 0,-2 0 0 0 0,0 0 0 0 0,0 0 0 0 0,-1-1 0 0 0,0 0 0 0 0,-3 1-20 0 0,5-5-187 0 0,-1-1-1 0 0,0 0 0 0 0,-1 0 0 0 0,1-1 0 0 0,-1 0 0 0 0,0 0 0 0 0,-1-1 0 0 0,1 0 0 0 0,-1 0 0 0 0,0-1 0 0 0,-1 0 0 0 0,1-1 0 0 0,-1 0 0 0 0,1 0 0 0 0,-1-1 0 0 0,0 0 0 0 0,0-1 0 0 0,0 0 0 0 0,0-1 0 0 0,0 0 0 0 0,0 0 0 0 0,-7-2 188 0 0,-15-15-4293 0 0,25-6-4302 0 0,7 16 3095 0 0</inkml:trace>
  <inkml:trace contextRef="#ctx0" brushRef="#br0" timeOffset="686.871">1868 542 5681 0 0,'0'0'2374'0'0,"0"0"-1031"0"0,0 0-463 0 0,0 0 55 0 0,0 0 173 0 0,0 0 87 0 0,0 0-44 0 0,0 0-183 0 0,0 0-272 0 0,0 0-273 0 0,0 0-195 0 0,0 0-85 0 0,7 22 1187 0 0,-6 69-61 0 0,-10 172-883 0 0,-22 90-501 0 0,26-325 111 0 0,5-27 31 0 0,0-1 69 0 0,0 0 92 0 0,0 0 134 0 0,0-8 565 0 0,5-50-635 0 0,2-1 1 0 0,2 2-1 0 0,4-1 0 0 0,2 2 0 0 0,2 0 1 0 0,8-15-253 0 0,-20 56 27 0 0,0 0-18 0 0,11-40-10 0 0,3 1 0 0 0,1 1 0 0 0,3 1 0 0 0,2 1 0 0 0,2 1 0 0 0,3 2 0 0 0,7-7 1 0 0,-33 49-5 0 0,0 0 0 0 0,0 0 0 0 0,1 1 0 0 0,0-1 0 0 0,0 1 0 0 0,0 1 0 0 0,0-1-1 0 0,1 1 1 0 0,0 0 0 0 0,0 0 0 0 0,0 0 0 0 0,1 1 0 0 0,-1 0 0 0 0,1 0 0 0 0,-1 1 0 0 0,1 0 0 0 0,0 0-1 0 0,0 0 1 0 0,0 1 0 0 0,0 0 0 0 0,0 1 0 0 0,1-1 0 0 0,3 2 5 0 0,-7 1-13 0 0,0 1-1 0 0,0-1 1 0 0,0 1 0 0 0,-1 0 0 0 0,0 0 0 0 0,1 1-1 0 0,-1-1 1 0 0,0 1 0 0 0,0-1 0 0 0,-1 1 0 0 0,1 0-1 0 0,-1 0 1 0 0,0 0 0 0 0,0 0 0 0 0,0 1 0 0 0,-1-1-1 0 0,1 0 1 0 0,-1 1 0 0 0,0-1 0 0 0,0 5 13 0 0,2 9-59 0 0,-2 0 1 0 0,0 0-1 0 0,0 1 1 0 0,-2-1-1 0 0,0 0 0 0 0,-1 0 1 0 0,-1 1-1 0 0,-1-2 1 0 0,0 1-1 0 0,-2 0 1 0 0,0-1-1 0 0,-1 0 0 0 0,0 0 1 0 0,-1-1-1 0 0,-1 0 1 0 0,-1 0-1 0 0,0-1 0 0 0,-1 0 1 0 0,-1-1-1 0 0,0-1 1 0 0,-1 1-1 0 0,0-2 1 0 0,-1 0-1 0 0,0 0 0 0 0,-1-2 1 0 0,-8 5 58 0 0,-58 19-2877 0 0,22-28-5295 0 0,49-7 3642 0 0,2-5-1041 0 0</inkml:trace>
  <inkml:trace contextRef="#ctx0" brushRef="#br0" timeOffset="1247.328">2598 0 2753 0 0,'0'0'2931'0'0,"0"0"-645"0"0,0 0-355 0 0,0 0-101 0 0,0 0-27 0 0,0 0-80 0 0,0 0-168 0 0,0 0-272 0 0,0 0-323 0 0,0 0-341 0 0,0 0-259 0 0,0 0-171 0 0,0 0-118 0 0,-4 8-10 0 0,1 103 757 0 0,-16 204-312 0 0,14-234-469 0 0,-5-1-1 0 0,-2 0 1 0 0,-19 58-37 0 0,-19-16-452 0 0,50-122 138 0 0,0 0-135 0 0,0 0-165 0 0,26-34-5219 0 0,-2 3-2327 0 0,-13 19 2193 0 0</inkml:trace>
  <inkml:trace contextRef="#ctx0" brushRef="#br0" timeOffset="1486.552">2748 645 5297 0 0,'0'0'2545'0'0,"0"0"-1273"0"0,0 0-200 0 0,0 0 56 0 0,0 0-15 0 0,0 0-113 0 0,0 0-216 0 0,0 0-264 0 0,0 0-248 0 0,0 0-200 0 0,0 0-136 0 0,0 0-168 0 0,0 0-200 0 0,3 158-296 0 0,3-158-504 0 0,3 0-665 0 0,-3 0-1391 0 0,-3 0-3914 0 0</inkml:trace>
  <inkml:trace contextRef="#ctx0" brushRef="#br0" timeOffset="1651.889">2814 199 12683 0 0,'0'0'2120'0'0,"0"0"-495"0"0,0 0-505 0 0,0 0-320 0 0,0 0-264 0 0,0 0-288 0 0,0 0-192 0 0,0 0-168 0 0,0 0-176 0 0,0 0-184 0 0,0 0-256 0 0,0 0-505 0 0,0 0-1319 0 0,0 0-2017 0 0,-20 70-4665 0 0</inkml:trace>
  <inkml:trace contextRef="#ctx0" brushRef="#br0" timeOffset="1985.915">3016 619 2216 0 0,'0'0'1848'0'0,"0"0"-582"0"0,0 0 53 0 0,0 0 347 0 0,0 0 148 0 0,0 0-127 0 0,0 0-264 0 0,0 0-228 0 0,0 0-195 0 0,0 0-152 0 0,0 0-121 0 0,0 0-120 0 0,0 0-12 0 0,27 2-3 0 0,83 7-6 0 0,-62-20 265 0 0,-43 5-657 0 0,3 0-99 0 0,-1-1 1 0 0,0 0-1 0 0,-1 0 1 0 0,1 0 0 0 0,-1-1-1 0 0,-1 0 1 0 0,1 0-1 0 0,-1 0 1 0 0,-1-1-1 0 0,0 0 1 0 0,0 1 0 0 0,-1-2-1 0 0,0 1 1 0 0,0 0-1 0 0,-1-1 1 0 0,0 1-1 0 0,-1-1 1 0 0,1-8-96 0 0,-4 16-58 0 0,1-1 0 0 0,-1 0 0 0 0,0 1 0 0 0,1-1 0 0 0,-1 1 0 0 0,0-1 0 0 0,-1 1 0 0 0,1 0-1 0 0,0 0 1 0 0,-1 0 0 0 0,1 0 0 0 0,-1 1 0 0 0,1-1 0 0 0,-1 0 0 0 0,0 1 0 0 0,0 0 0 0 0,0 0 0 0 0,0 0 0 0 0,0 0 0 0 0,0 0 0 0 0,0 1 0 0 0,0-1 0 0 0,0 1-1 0 0,0 0 1 0 0,0-1 0 0 0,0 2 0 0 0,0-1 0 0 0,0 0 0 0 0,0 1 0 0 0,0-1 0 0 0,0 1 0 0 0,0 0 0 0 0,0 0 0 0 0,0 0 0 0 0,0 0 0 0 0,0 1 0 0 0,0-1 58 0 0,-14 9-278 0 0,-1 0 1 0 0,2 2-1 0 0,-1 0 1 0 0,1 0 0 0 0,1 2-1 0 0,1-1 1 0 0,0 2-1 0 0,0 0 1 0 0,2 1 0 0 0,0 0-1 0 0,1 1 1 0 0,0 0 0 0 0,-3 9 277 0 0,-20 85-1010 0 0,33-107 1003 0 0,1 0-1 0 0,0 1 0 0 0,0-1 1 0 0,0 0-1 0 0,0 0 0 0 0,1 0 1 0 0,0 0-1 0 0,-1 0 0 0 0,1 0 1 0 0,1 0-1 0 0,-1 0 0 0 0,1-1 1 0 0,-1 1-1 0 0,1 0 0 0 0,0-1 1 0 0,1 1-1 0 0,-1-1 0 0 0,0 0 1 0 0,1 0-1 0 0,0 0 0 0 0,0 0 1 0 0,0 0-1 0 0,0 0 0 0 0,0-1 1 0 0,0 1-1 0 0,1-1 0 0 0,0 0 8 0 0,11 4 32 0 0,1 0-1 0 0,0-2 1 0 0,1 0-1 0 0,-1-1 1 0 0,1 0-1 0 0,-1-1 1 0 0,1-1-1 0 0,0-1 1 0 0,0 0 0 0 0,-1-1-1 0 0,1-1 1 0 0,0-1-1 0 0,-1 0 1 0 0,3-2-32 0 0,144-56-1869 0 0,-63 10-6669 0 0,-78 38 3320 0 0</inkml:trace>
  <inkml:trace contextRef="#ctx0" brushRef="#br0" timeOffset="2499.048">3802 523 960 0 0,'0'0'2130'0'0,"0"0"-18"0"0,0 0 26 0 0,0 0-55 0 0,0 0-224 0 0,0 0-282 0 0,0 0-277 0 0,0 0-229 0 0,0 0-223 0 0,0 0-212 0 0,0 0-157 0 0,-32 12-116 0 0,-101 37-93 0 0,47-4 100 0 0,73-34-330 0 0,9-8-61 0 0,0-1 0 0 0,0 1 0 0 0,0 0 1 0 0,1 0-1 0 0,-1 0 0 0 0,1 0 0 0 0,0 1 0 0 0,0-1 1 0 0,0 1-1 0 0,1 0 0 0 0,-1 0 0 0 0,1 0 0 0 0,0 0 1 0 0,0 0-1 0 0,0 1 0 0 0,0-1 0 0 0,1 1 0 0 0,0-1 1 0 0,0 1-1 0 0,0-1 0 0 0,1 1 0 0 0,-1 0 0 0 0,1-1 0 0 0,0 1 1 0 0,0 0-1 0 0,1-1 0 0 0,-1 1 0 0 0,1 0 0 0 0,0-1 1 0 0,0 1-1 0 0,1-1 0 0 0,0 1 0 0 0,-1-1 0 0 0,1 0 1 0 0,1 0-1 0 0,-1 0 0 0 0,0 0 0 0 0,1 0 0 0 0,0 0 0 0 0,0-1 1 0 0,0 1-1 0 0,1-1 0 0 0,-1 0 0 0 0,1 0 0 0 0,-1 0 1 0 0,1-1-1 0 0,0 1 0 0 0,1 0 21 0 0,16 3 43 0 0,-1-1 0 0 0,1-1-1 0 0,0-1 1 0 0,0-1 0 0 0,1 0 0 0 0,-1-2 0 0 0,0 0 0 0 0,0-2-1 0 0,9-1-42 0 0,-7-1 318 0 0,0-1 0 0 0,-1-1 0 0 0,0-1 0 0 0,0-1 0 0 0,-1-1 0 0 0,0-1 0 0 0,0 0 0 0 0,-1-2 0 0 0,-1 0 0 0 0,0-2 0 0 0,-1 0 0 0 0,3-3-318 0 0,1-3 333 0 0,0 0 1 0 0,-2-2-1 0 0,0 0 1 0 0,-2-1-1 0 0,-1-1 0 0 0,8-14-333 0 0,-12 16 8 0 0,-2 0 1 0 0,0-1-1 0 0,-2 0 0 0 0,0 0 0 0 0,-2-1 0 0 0,0-1 0 0 0,-2 1 0 0 0,-1-1 0 0 0,0 0 0 0 0,-2 1 0 0 0,-1-2 1 0 0,-1 1-1 0 0,-2-10-8 0 0,1 26-71 0 0,1 0 0 0 0,-2 0 1 0 0,1 0-1 0 0,-1 0 0 0 0,-1 0 1 0 0,1 0-1 0 0,-2 1 0 0 0,1-1 1 0 0,-1 1-1 0 0,0 0 0 0 0,-1 0 1 0 0,0 1-1 0 0,0-1 0 0 0,-1 1 0 0 0,0 0 1 0 0,0 0-1 0 0,0 1 0 0 0,-1 0 1 0 0,0 0-1 0 0,0 1 0 0 0,-1 0 1 0 0,1 0-1 0 0,-1 0 0 0 0,0 1 1 0 0,-1 0-1 0 0,1 1 0 0 0,-1 0 1 0 0,1 0-1 0 0,-1 1 0 0 0,0 0 1 0 0,0 0-1 0 0,-2 1 71 0 0,-1 1-33 0 0,1 0-1 0 0,0 0 1 0 0,0 2 0 0 0,0-1-1 0 0,0 1 1 0 0,0 1-1 0 0,0 0 1 0 0,0 0 0 0 0,1 1-1 0 0,0 1 1 0 0,0 0 0 0 0,0 0-1 0 0,0 1 1 0 0,1 0 0 0 0,0 0-1 0 0,0 1 1 0 0,0 1 0 0 0,1-1-1 0 0,0 1 1 0 0,1 1 0 0 0,-3 3 33 0 0,0 3 12 0 0,0-1 0 0 0,1 1 1 0 0,1 1-1 0 0,0 0 0 0 0,1 0 1 0 0,1 0-1 0 0,0 1 0 0 0,2 0 1 0 0,-1 0-1 0 0,2 0 0 0 0,1 0 1 0 0,0 1-1 0 0,1-1 0 0 0,1 1 0 0 0,0-1 1 0 0,1 1-1 0 0,1-1 0 0 0,1 0 1 0 0,1 1-1 0 0,0-1 0 0 0,1-1 1 0 0,1 1-1 0 0,0-1 0 0 0,2 0 1 0 0,-1 0-1 0 0,2-1 0 0 0,0 0 1 0 0,1 0-1 0 0,0-1 0 0 0,3 1-12 0 0,14 15 78 0 0,1 0-1 0 0,2-2 1 0 0,1-2 0 0 0,0 0-1 0 0,2-2 1 0 0,1-2 0 0 0,1-1-1 0 0,1-2 1 0 0,1-1 0 0 0,0-2-1 0 0,1-1 1 0 0,1-2 0 0 0,11 1-78 0 0,81 15-1575 0 0,-43-18-5161 0 0,-54-11-3225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48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9494 1150 0 0 0,'0'0'862'0'0,"0"0"220"0"0,0 0 125 0 0,0 0 203 0 0,0 0 196 0 0,0 0 11 0 0,0 0-106 0 0,0 0-198 0 0,0 0-243 0 0,0 0-209 0 0,0 0-164 0 0,0 0-162 0 0,0 0-103 0 0,20-19-59 0 0,59-57-52 0 0,-55 57-25 0 0,-22 20-240 0 0,0 0 1 0 0,1 1-1 0 0,-1-1 1 0 0,0 1 0 0 0,0 0-1 0 0,0 0 1 0 0,0-1-1 0 0,0 1 1 0 0,0 1-1 0 0,-1-1 1 0 0,1 0 0 0 0,-1 0-1 0 0,1 1 1 0 0,-1-1-1 0 0,0 1 1 0 0,0-1 0 0 0,0 1-1 0 0,0-1 1 0 0,-1 1-1 0 0,1-1 1 0 0,0 1 0 0 0,-1 0-1 0 0,0 0 1 0 0,0-1-1 0 0,0 1 1 0 0,0 2-57 0 0,2 6 142 0 0,5 42 166 0 0,-1 0 0 0 0,-4 0-1 0 0,-1 0 1 0 0,-5 31-308 0 0,4-77 18 0 0,-2 23-11 0 0,-2 0 0 0 0,0 1 0 0 0,-2-2 0 0 0,-2 1 1 0 0,0-1-1 0 0,-2 0 0 0 0,-1-1 0 0 0,-2 0 0 0 0,0-1 1 0 0,-11 16-8 0 0,1-24 960 0 0,23-46-77 0 0,5 7-874 0 0,1 0 0 0 0,1 1 0 0 0,0 0 0 0 0,1 0 1 0 0,2 1-1 0 0,-1 0 0 0 0,8-7-9 0 0,-5 3 21 0 0,42-61 28 0 0,4 3-1 0 0,3 3 1 0 0,3 2 0 0 0,35-29-49 0 0,42-17 48 0 0,-141 120-49 0 0,1 1 1 0 0,0 0-1 0 0,0-1 1 0 0,0 1-1 0 0,-1-1 1 0 0,1 1-1 0 0,0 0 1 0 0,0 0-1 0 0,0 0 1 0 0,0-1-1 0 0,-1 1 1 0 0,1 0-1 0 0,0 0 1 0 0,0 0-1 0 0,0 0 1 0 0,0 1 0 0 0,0-1-1 0 0,-1 0 1 0 0,1 0-1 0 0,0 0 1 0 0,0 1-1 0 0,0-1 1 0 0,-1 0-1 0 0,1 1 1 0 0,0-1-1 0 0,0 0 1 0 0,-1 1-1 0 0,1-1 1 0 0,0 1-1 0 0,0 0 1 0 0,-1-1-1 0 0,1 1 1 0 0,-1-1-1 0 0,1 1 1 0 0,-1 0-1 0 0,1 0 1 0 0,-1-1-1 0 0,1 1 1 0 0,-1 0 0 0 0,0 0-1 0 0,1-1 1 0 0,-1 1-1 0 0,0 0 1 0 0,0 0-1 0 0,1 0 1 0 0,-1 0-1 0 0,0 0 1 0 0,0-1-1 0 0,0 1 1 0 0,0 0-1 0 0,0 0 1 0 0,0 0-1 0 0,0 0 1 0 0,-1 0-1 0 0,1-1 1 0 0,0 1-1 0 0,0 0 1 0 0,-1 0-1 0 0,1 0 1 0 0,0-1-1 0 0,-1 1 1 0 0,1 0 0 0 0,-1 0-1 0 0,1-1 1 0 0,-1 1-1 0 0,1 0 1 0 0,-1-1-1 0 0,0 1 1 0 0,1 0 0 0 0,-1 12 83 0 0,-2 17-8 0 0,-1-1-1 0 0,-2 0 1 0 0,-1 0-1 0 0,-1 0 0 0 0,-2-1 1 0 0,0 0-1 0 0,-10 15-74 0 0,0 8 41 0 0,7-19-44 0 0,4-12-1 0 0,0 1 0 0 0,2 0 0 0 0,0 0-1 0 0,2 1 1 0 0,0 0 0 0 0,1 0 0 0 0,0 17 4 0 0,5-37-7 0 0,-1-1 1 0 0,1 0 0 0 0,0 0-1 0 0,-1 0 1 0 0,1 0 0 0 0,0 0-1 0 0,0 0 1 0 0,0 0 0 0 0,0 0-1 0 0,0-1 1 0 0,0 1-1 0 0,0 0 1 0 0,0 0 0 0 0,0-1-1 0 0,0 1 1 0 0,0-1 0 0 0,1 1-1 0 0,-1-1 1 0 0,0 1 0 0 0,0-1-1 0 0,1 0 1 0 0,-1 0-1 0 0,0 1 1 0 0,0-1 0 0 0,1 0-1 0 0,-1 0 1 0 0,0 0 0 0 0,1-1-1 0 0,-1 1 1 0 0,0 0 0 0 0,0 0-1 0 0,1-1 1 0 0,-1 1-1 0 0,0 0 1 0 0,0-1 0 0 0,0 0-1 0 0,1 1 1 0 0,-1-1 0 0 0,0 1-1 0 0,0-1 1 0 0,0 0 0 0 0,0 0-1 0 0,0 0 1 0 0,0 0-1 0 0,-1 0 1 0 0,1 0 0 0 0,0 0-1 0 0,0 0 7 0 0,328-314 196 0 0,-285 274-185 0 0,-20 17-20 0 0,0 1 0 0 0,2 1 1 0 0,1 2-1 0 0,0 0 1 0 0,2 2-1 0 0,8-4 9 0 0,-36 22 4 0 0,1-1 1 0 0,-1 1-1 0 0,0 0 0 0 0,0 0 0 0 0,0-1 0 0 0,1 1 1 0 0,-1 0-1 0 0,0 0 0 0 0,0 0 0 0 0,1 1 1 0 0,-1-1-1 0 0,0 0 0 0 0,0 0 0 0 0,0 1 0 0 0,1-1 1 0 0,-1 1-1 0 0,0-1 0 0 0,0 1 0 0 0,0-1 0 0 0,0 1 1 0 0,0 0-1 0 0,0-1 0 0 0,0 1 0 0 0,0 0 1 0 0,0 0-1 0 0,0 0 0 0 0,0 0 0 0 0,-1 0 0 0 0,1 0 1 0 0,0 0-1 0 0,-1 0 0 0 0,1 0 0 0 0,0 0 1 0 0,-1 0-1 0 0,0 0 0 0 0,1 0 0 0 0,-1 1 0 0 0,1-1 1 0 0,-1 0-1 0 0,0 0 0 0 0,0 0 0 0 0,0 1 0 0 0,0-1 1 0 0,0 0-1 0 0,0 0 0 0 0,0 1 0 0 0,0-1 1 0 0,-1 0-1 0 0,1 0 0 0 0,0 0 0 0 0,-1 1 0 0 0,1-1 1 0 0,-1 0-1 0 0,1 0 0 0 0,-1 0 0 0 0,1 0 1 0 0,-1 0-1 0 0,0 0 0 0 0,0 0 0 0 0,1 0 0 0 0,-2 0-4 0 0,-4 28 118 0 0,-2-1-1 0 0,-1 0 1 0 0,-1-1-1 0 0,-1 0 0 0 0,-13 22-117 0 0,-14 34 86 0 0,27-57-91 0 0,2-7-31 0 0,0 1-1 0 0,2 1 0 0 0,0-1 0 0 0,1 1 1 0 0,1 1-1 0 0,1-1 0 0 0,1 1 1 0 0,1-1-1 0 0,0 8 37 0 0,3-28-87 0 0,-1 0 0 0 0,0 1 0 0 0,1-1 0 0 0,-1 0-1 0 0,1 0 1 0 0,0 0 0 0 0,-1 0 0 0 0,1 0 0 0 0,0 0 0 0 0,-1-1 0 0 0,1 1 0 0 0,0 0 0 0 0,0 0 0 0 0,0 0 0 0 0,0-1 0 0 0,0 1 0 0 0,0 0-1 0 0,0-1 1 0 0,0 1 0 0 0,0-1 0 0 0,0 0 0 0 0,0 1 0 0 0,0-1 0 0 0,1 0 0 0 0,-1 1 0 0 0,0-1 0 0 0,0 0 0 0 0,0 0 0 0 0,0 0-1 0 0,1 0 1 0 0,-1 0 0 0 0,0 0 0 0 0,0 0 0 0 0,0-1 0 0 0,0 1 0 0 0,0 0 0 0 0,1-1 0 0 0,-1 1 0 0 0,0-1 0 0 0,0 1 0 0 0,0-1-1 0 0,0 1 1 0 0,0-1 0 0 0,0 0 0 0 0,0 0 87 0 0,29-14-8924 0 0,-23 7 445 0 0</inkml:trace>
  <inkml:trace contextRef="#ctx0" brushRef="#br0" timeOffset="296.422">11024 1120 10122 0 0,'0'0'1502'0'0,"0"0"-231"0"0,0 0-152 0 0,0 0-12 0 0,0 0-131 0 0,0 0-201 0 0,-34 37-214 0 0,-107 114-197 0 0,79-65-78 0 0,57-72-264 0 0,0-3-37 0 0,1 0 1 0 0,1 1-1 0 0,0-1 0 0 0,0 1 0 0 0,1 0 0 0 0,1 0 1 0 0,0 0-1 0 0,1-1 0 0 0,0 1 0 0 0,0 0 1 0 0,2 6 14 0 0,1-14 21 0 0,0 0 0 0 0,1 0 1 0 0,-1 0-1 0 0,1 0 0 0 0,0 0 1 0 0,0-1-1 0 0,0 1 0 0 0,1-1 1 0 0,-1 0-1 0 0,1-1 0 0 0,-1 1 1 0 0,1-1-1 0 0,0 0 0 0 0,0 0 1 0 0,0 0-1 0 0,0-1 0 0 0,1 0 1 0 0,-1 0-1 0 0,0 0 0 0 0,0 0 1 0 0,1-1-1 0 0,-1 0 0 0 0,0 0 1 0 0,1-1-1 0 0,-1 1 0 0 0,0-1 1 0 0,1 0-1 0 0,-1-1 0 0 0,0 1 1 0 0,0-1-1 0 0,0 0 0 0 0,4-2-21 0 0,6-1 156 0 0,0-1-1 0 0,0 0 1 0 0,0-1-1 0 0,-1 0 0 0 0,0-1 1 0 0,-1-1-1 0 0,0 0 1 0 0,0-1-1 0 0,-1 0 0 0 0,0-1 1 0 0,0 0-1 0 0,-2-1 1 0 0,1 0-1 0 0,-2-1 1 0 0,1 0-1 0 0,-2 0 0 0 0,0-1 1 0 0,0-1-1 0 0,-2 1 1 0 0,0-1-1 0 0,0 0 0 0 0,-1 0 1 0 0,-1-1-1 0 0,-1 1 1 0 0,0-1-1 0 0,0-8-155 0 0,-2 15-67 0 0,-1 0 1 0 0,0 0-1 0 0,0 0 0 0 0,-1 0 1 0 0,0 0-1 0 0,-1 0 0 0 0,0 1 0 0 0,0-1 1 0 0,-1 0-1 0 0,0 1 0 0 0,0-1 0 0 0,-1 1 1 0 0,0 0-1 0 0,-1 0 0 0 0,-3-4 67 0 0,5 8-184 0 0,-1 0-1 0 0,1 1 1 0 0,-1 0 0 0 0,0 0-1 0 0,1 0 1 0 0,-1 0-1 0 0,-1 0 1 0 0,1 1 0 0 0,0 0-1 0 0,-1 0 1 0 0,1 0-1 0 0,-1 0 1 0 0,1 1 0 0 0,-1 0-1 0 0,0 0 1 0 0,0 0-1 0 0,1 0 1 0 0,-1 1 0 0 0,0 0-1 0 0,0 0 185 0 0,-29 2-3226 0 0,12 3-1722 0 0,5 3-4855 0 0</inkml:trace>
  <inkml:trace contextRef="#ctx0" brushRef="#br0" timeOffset="781.41">11221 1606 10634 0 0,'0'0'3392'0'0,"0"0"-1545"0"0,0 0-646 0 0,0 0-143 0 0,0 0-213 0 0,0 0-242 0 0,0 0-176 0 0,0 0-51 0 0,0 0 4 0 0,0 0-1 0 0,0 0-4 0 0,0 0-46 0 0,16-31-68 0 0,51-99-21 0 0,34-21 515 0 0,-79 125-687 0 0,-11 12-66 0 0,1 2 0 0 0,0-1 0 0 0,0 2 0 0 0,1-1 0 0 0,1 2 0 0 0,0 0 0 0 0,0 0 0 0 0,1 2 0 0 0,11-6-2 0 0,-25 14-12 0 0,0-1-1 0 0,0 1 1 0 0,0-1 0 0 0,0 1 0 0 0,0 0 0 0 0,0 0 0 0 0,0-1 0 0 0,0 1 0 0 0,0 0-1 0 0,0 0 1 0 0,0 0 0 0 0,0 0 0 0 0,0 0 0 0 0,0 0 0 0 0,1 1 0 0 0,-1-1 0 0 0,0 0 0 0 0,0 0-1 0 0,0 1 1 0 0,0-1 0 0 0,0 1 0 0 0,-1-1 0 0 0,1 1 0 0 0,0-1 0 0 0,0 1 0 0 0,0-1-1 0 0,0 1 1 0 0,0 0 0 0 0,-1 0 0 0 0,1-1 0 0 0,0 1 0 0 0,-1 0 0 0 0,1 0 0 0 0,0 0 0 0 0,-1 0-1 0 0,1 0 1 0 0,-1 0 0 0 0,1 0 0 0 0,-1 0 0 0 0,0 0 0 0 0,0 0 0 0 0,1 0 0 0 0,-1 0-1 0 0,0 0 1 0 0,0 0 0 0 0,0 0 0 0 0,0 0 0 0 0,0 0 0 0 0,0 0 0 0 0,0 0 0 0 0,0 0 0 0 0,0 0-1 0 0,-1 0 1 0 0,1 0 0 0 0,0 0 0 0 0,-1 0 0 0 0,1 0 0 0 0,-1 0 0 0 0,1 0 0 0 0,-1 0-1 0 0,1 0 1 0 0,-1 0 0 0 0,0 0 12 0 0,0 2 14 0 0,-42 105-141 0 0,25-74 90 0 0,-14 54-188 0 0,34-87 225 0 0,-1 0 0 0 0,0 0 0 0 0,1 0 0 0 0,-1-1 0 0 0,1 1 0 0 0,-1 0 0 0 0,1-1 0 0 0,-1 1 0 0 0,1-1 0 0 0,-1 1 0 0 0,1-1 0 0 0,0 0 0 0 0,-1 1 0 0 0,1-1 0 0 0,0 0 0 0 0,-1 0 0 0 0,1 0 0 0 0,0-1 0 0 0,-1 1 0 0 0,1 0 0 0 0,0-1 0 0 0,-1 1 0 0 0,1-1 0 0 0,-1 1 0 0 0,1-1 0 0 0,-1 0 0 0 0,1 1 0 0 0,-1-1 0 0 0,1 0 0 0 0,-1 0 0 0 0,0 0 0 0 0,219-149 743 0 0,14 11-262 0 0,-163 128-472 0 0,-59 69 143 0 0,-12-51-128 0 0,-45 214-388 0 0,54-172-1692 0 0,18-32-3843 0 0,-18-16 342 0 0,-2 2-4025 0 0</inkml:trace>
  <inkml:trace contextRef="#ctx0" brushRef="#br0" timeOffset="1697.001">12298 1422 0 0 0,'0'0'902'0'0,"0"0"160"0"0,0 0 95 0 0,0 0 44 0 0,32 1 9 0 0,101 3-26 0 0,-35-20 1042 0 0,-73 8-1553 0 0,0-1 0 0 0,-1-1 0 0 0,0-1-1 0 0,-1-1 1 0 0,0-1 0 0 0,17-13-673 0 0,-32 20 146 0 0,-1 0-1 0 0,1 0 1 0 0,-1-1 0 0 0,0 0 0 0 0,0 0-1 0 0,-1-1 1 0 0,0 0 0 0 0,0 0-1 0 0,-1 0 1 0 0,0 0 0 0 0,0-1-1 0 0,-1 0 1 0 0,0 0 0 0 0,-1 0 0 0 0,0-1-1 0 0,0 1 1 0 0,-1-1 0 0 0,-1 0-1 0 0,1-5-145 0 0,-2 12-16 0 0,1-1-1 0 0,-2 0 0 0 0,1 1 0 0 0,0-1 0 0 0,-1 1 1 0 0,0-1-1 0 0,1 0 0 0 0,-2 1 0 0 0,1-1 1 0 0,0 1-1 0 0,-1 0 0 0 0,1-1 0 0 0,-1 1 1 0 0,0 0-1 0 0,0 0 0 0 0,0 0 0 0 0,0 0 0 0 0,-1 0 1 0 0,1 1-1 0 0,-1-1 0 0 0,0 1 0 0 0,0 0 1 0 0,0-1-1 0 0,0 1 0 0 0,0 1 0 0 0,0-1 1 0 0,-1 0-1 0 0,1 1 0 0 0,0-1 0 0 0,-1 1 0 0 0,1 0 1 0 0,-1 0-1 0 0,0 1 0 0 0,-1-1 17 0 0,-6-1-133 0 0,0 1 0 0 0,1 0 1 0 0,-1 1-1 0 0,1 0 0 0 0,-1 1 0 0 0,1 0 0 0 0,-1 1 1 0 0,1 0-1 0 0,-1 0 0 0 0,1 1 0 0 0,-7 4 133 0 0,0 0-358 0 0,1 1-1 0 0,0 1 0 0 0,1 1 0 0 0,0 0 1 0 0,1 1-1 0 0,0 1 0 0 0,0 0 0 0 0,1 0 1 0 0,1 1-1 0 0,0 1 0 0 0,1 0 0 0 0,1 1 1 0 0,0 0-1 0 0,1 1 0 0 0,0 0 0 0 0,1 0 1 0 0,1 1-1 0 0,1 0 0 0 0,0 0 0 0 0,2 0 1 0 0,0 1-1 0 0,0 0 0 0 0,2 0 0 0 0,0 0 1 0 0,1 2 358 0 0,1-14-88 0 0,1 0 1 0 0,0 0 0 0 0,0 0-1 0 0,0 0 1 0 0,1 0 0 0 0,0-1 0 0 0,0 1-1 0 0,0-1 1 0 0,1 1 0 0 0,-1-1-1 0 0,1 0 1 0 0,1 0 0 0 0,-1 0-1 0 0,1 0 1 0 0,0-1 0 0 0,0 0 0 0 0,0 1-1 0 0,4 1 88 0 0,1 1 187 0 0,1-1 0 0 0,0 0-1 0 0,0-1 1 0 0,1 0-1 0 0,0-1 1 0 0,-1 0 0 0 0,1-1-1 0 0,1 0 1 0 0,-1 0 0 0 0,0-2-1 0 0,1 1 1 0 0,-1-1 0 0 0,1-1-1 0 0,1 0-186 0 0,101-15 2974 0 0,-75-4-1829 0 0,-1-1-1 0 0,0-1 0 0 0,-2-2 0 0 0,12-11-1144 0 0,210-198 2043 0 0,-179 166-1883 0 0,-78 67-151 0 0,0-1 0 0 0,-1 1-1 0 0,1-1 1 0 0,-1 0-1 0 0,1 1 1 0 0,0-1 0 0 0,-1 1-1 0 0,1 0 1 0 0,-1-1 0 0 0,1 1-1 0 0,-1-1 1 0 0,1 1-1 0 0,-1 0 1 0 0,0-1 0 0 0,1 1-1 0 0,-1 0 1 0 0,0-1 0 0 0,1 1-1 0 0,-1 0 1 0 0,0 0-1 0 0,0-1 1 0 0,0 1 0 0 0,0 0-1 0 0,0 0 1 0 0,0 0 0 0 0,0-1-1 0 0,0 1 1 0 0,0 0-1 0 0,0 0 1 0 0,0-1 0 0 0,0 1-1 0 0,0 0 1 0 0,-1 0 0 0 0,1-1-1 0 0,0 1 1 0 0,-1 0-1 0 0,1-1 1 0 0,0 1 0 0 0,-1 0-1 0 0,1-1 1 0 0,-1 1 0 0 0,1 0-1 0 0,-1-1 1 0 0,1 1-1 0 0,-1 0-8 0 0,-42 80 414 0 0,33-66-414 0 0,1-1 0 0 0,1 1-1 0 0,1 0 1 0 0,0 1 0 0 0,1 0 0 0 0,0 0 0 0 0,2 0 0 0 0,0 1-1 0 0,-1 9 1 0 0,5-24-6 0 0,0 0 0 0 0,0-1 0 0 0,0 1-1 0 0,1-1 1 0 0,-1 1 0 0 0,1-1 0 0 0,-1 1-1 0 0,1-1 1 0 0,-1 1 0 0 0,1-1 0 0 0,0 0-1 0 0,0 1 1 0 0,-1-1 0 0 0,1 0-1 0 0,0 1 1 0 0,0-1 0 0 0,0 0 0 0 0,1 0-1 0 0,-1 0 1 0 0,0 0 0 0 0,0 0 0 0 0,1 0-1 0 0,-1 0 1 0 0,0-1 0 0 0,1 1-1 0 0,-1 0 1 0 0,1-1 0 0 0,-1 1 0 0 0,1-1-1 0 0,-1 1 1 0 0,1-1 0 0 0,-1 0 0 0 0,1 0-1 0 0,-1 0 1 0 0,1 1 0 0 0,-1-2-1 0 0,1 1 1 0 0,0 0 0 0 0,-1 0 0 0 0,1 0 6 0 0,67-13 335 0 0,320-188 1150 0 0,-331 189-1182 0 0,-55 53 72 0 0,-48 75-237 0 0,37-103-623 0 0,1 1 0 0 0,1 0 0 0 0,0 0 0 0 0,1 1 0 0 0,0 0 0 0 0,2 0-1 0 0,-1 0 1 0 0,2 0 0 0 0,-1 10 485 0 0,9 18-10113 0 0,-1-38 5863 0 0</inkml:trace>
  <inkml:trace contextRef="#ctx0" brushRef="#br0" timeOffset="1996.008">14037 417 8906 0 0,'0'0'1205'0'0,"0"0"-300"0"0,0 0-52 0 0,0 0 165 0 0,0 0 150 0 0,0 0 28 0 0,-3 33-78 0 0,-12 106-102 0 0,17 58 2133 0 0,16 50-1752 0 0,-11-126-1537 0 0,0 45-1807 0 0,-8-57-5809 0 0,-7-80-180 0 0,1-21 3784 0 0</inkml:trace>
  <inkml:trace contextRef="#ctx0" brushRef="#br0" timeOffset="2455.998">13658 962 9514 0 0,'0'0'2259'0'0,"0"0"-568"0"0,0 0-411 0 0,0 0-173 0 0,0 0-173 0 0,0 0-166 0 0,0 0-157 0 0,0 0-144 0 0,36-5-130 0 0,116-13-113 0 0,-39 26 16 0 0,106 41-1048 0 0,-133-28-3179 0 0,0-2-5577 0 0,-33-11 4491 0 0,-68 18 10169 0 0,-28 49 3788 0 0,22 8-6243 0 0,21-77-2606 0 0,-1 0 1 0 0,1 1 0 0 0,1-1 0 0 0,-1 0 0 0 0,1 0 0 0 0,0 0 0 0 0,0 0 0 0 0,1 0-1 0 0,0 0 1 0 0,0-1 0 0 0,0 1 0 0 0,1 0 0 0 0,-1-1 0 0 0,1 0 0 0 0,1 1-1 0 0,-1-1 1 0 0,1 0 0 0 0,0-1 0 0 0,0 1 0 0 0,0-1 0 0 0,1 0 0 0 0,-1 0-1 0 0,1 0 1 0 0,0-1 0 0 0,0 1 0 0 0,6 1-36 0 0,-4-1 230 0 0,0-1-1 0 0,0 0 1 0 0,1 0-1 0 0,-1-1 1 0 0,1 0-1 0 0,0 0 1 0 0,-1-1 0 0 0,1 0-1 0 0,0 0 1 0 0,0-1-1 0 0,0 0 1 0 0,0 0-1 0 0,0-1 1 0 0,0 0 0 0 0,-1-1-1 0 0,1 1 1 0 0,0-1-1 0 0,-1-1 1 0 0,1 0-1 0 0,-1 0 1 0 0,0 0-1 0 0,2-2-229 0 0,10-11 136 0 0,-1-2 0 0 0,-1 0 0 0 0,-1-1-1 0 0,-1 0 1 0 0,0-1 0 0 0,-1-1 0 0 0,-2 0-1 0 0,0-1 1 0 0,-1 0 0 0 0,-1-1-1 0 0,-1 0 1 0 0,-2-1 0 0 0,2-5-136 0 0,-3 2-741 0 0,7-15-4095 0 0,-8 28-4976 0 0,-5 13 833 0 0</inkml:trace>
  <inkml:trace contextRef="#ctx0" brushRef="#br0" timeOffset="2843.506">14908 1430 11819 0 0,'0'0'1509'0'0,"0"0"-177"0"0,0 0 73 0 0,0 0 80 0 0,0 0-124 0 0,0 0-177 0 0,0 0-166 0 0,0 0-136 0 0,0 0-147 0 0,0 0-155 0 0,0 0-149 0 0,0 0-162 0 0,0 0-76 0 0,34-35-28 0 0,106-110-36 0 0,-69 60 1 0 0,-55 63-113 0 0,-11 13-26 0 0,1 0 1 0 0,0 1-1 0 0,0 0 0 0 0,1 0 0 0 0,0 0 0 0 0,1 1 0 0 0,0 0 0 0 0,0 0 0 0 0,0 1 0 0 0,1 0 1 0 0,0 1 8 0 0,-8 5-22 0 0,0 1 0 0 0,0-1 0 0 0,0 1 0 0 0,0 0 0 0 0,0 0 0 0 0,0-1 0 0 0,-1 1 0 0 0,1 0 0 0 0,0 0 0 0 0,0 0 0 0 0,-1 0 1 0 0,1 0-1 0 0,0 0 0 0 0,-1 0 0 0 0,1 0 0 0 0,-1 0 0 0 0,0 0 0 0 0,1 0 0 0 0,-1 0 0 0 0,0 0 0 0 0,1 1 0 0 0,-1-1 0 0 0,0 0 0 0 0,0 0 1 0 0,0 0-1 0 0,0 0 0 0 0,0 1 0 0 0,0-1 0 0 0,-1 0 0 0 0,1 0 0 0 0,0 0 0 0 0,-1 0 0 0 0,1 0 0 0 0,0 1 0 0 0,-1-1 0 0 0,0 0 22 0 0,1 6-37 0 0,-18 113-209 0 0,21-118 252 0 0,-1 0 0 0 0,0 0 0 0 0,1 0 1 0 0,-1 0-1 0 0,1-1 0 0 0,0 1 0 0 0,0 0 0 0 0,0-1 0 0 0,-1 0 0 0 0,1 0 0 0 0,1 0 0 0 0,-1 0 0 0 0,0 0 0 0 0,0-1 0 0 0,0 1 0 0 0,0-1 0 0 0,0 0 0 0 0,0 0 0 0 0,1 0 0 0 0,-1 0 0 0 0,0-1 0 0 0,0 1 0 0 0,0-1 1 0 0,0 0-1 0 0,0 0 0 0 0,0 0 0 0 0,0 0 0 0 0,1-1-6 0 0,88-44 493 0 0,176-102 259 0 0,-227 141-742 0 0,-33 52-17 0 0,-7 84-397 0 0,0-126 340 0 0,0 0 0 0 0,0 0 0 0 0,1 0 0 0 0,-1 0 0 0 0,1 0 0 0 0,0-1 0 0 0,0 1 0 0 0,0 0 0 0 0,0-1 0 0 0,1 1 0 0 0,-1-1 0 0 0,1 0 0 0 0,-1 0 0 0 0,1 0 0 0 0,0 0 0 0 0,0 0 0 0 0,0-1 0 0 0,0 1 0 0 0,0-1 1 0 0,0 0-1 0 0,0 0 0 0 0,0 0 0 0 0,1 0 0 0 0,-1 0 0 0 0,0-1 0 0 0,1 0 0 0 0,1 1 64 0 0,48 0-3588 0 0,-7-8-6238 0 0,-34 3 479 0 0</inkml:trace>
  <inkml:trace contextRef="#ctx0" brushRef="#br0" timeOffset="-13656.086">146 977 208 0 0,'0'0'760'0'0,"0"0"119"0"0,0 0 139 0 0,0 0 151 0 0,0 0 186 0 0,0 0 157 0 0,0 0 75 0 0,0 0-6 0 0,34 6-84 0 0,108 17-156 0 0,-137-22-1240 0 0,0 0 0 0 0,0-1 0 0 0,0 1 0 0 0,1-1 0 0 0,-1 0 0 0 0,0 0 0 0 0,0 0 0 0 0,0-1 0 0 0,1 0 1 0 0,-1 0-1 0 0,0 0 0 0 0,0-1 0 0 0,0 0 0 0 0,-1 0 0 0 0,1 0 0 0 0,0 0 0 0 0,-1-1 0 0 0,1 0-101 0 0,11-6 340 0 0,13-7 249 0 0,-1 0 0 0 0,0-2 0 0 0,-1-2 1 0 0,-1 0-1 0 0,22-23-589 0 0,10-22 471 0 0,-2-2 0 0 0,-3-3 0 0 0,-3-2 0 0 0,-3-2 0 0 0,5-18-471 0 0,13-33 132 0 0,90-147-108 0 0,-140 262-199 0 0,-15 32-46 0 0,0-8 289 0 0,-39 565 886 0 0,49-163-786 0 0,-9-257 34 0 0,-2-155-181 0 0,1 0 0 0 0,-1 0 0 0 0,0 0 0 0 0,0 0-1 0 0,0 0 1 0 0,-1 0 0 0 0,0-1 0 0 0,1 1 0 0 0,-1 0 0 0 0,0-1-1 0 0,-1 1 1 0 0,1-1 0 0 0,-1 0 0 0 0,1 0 0 0 0,-1 0 0 0 0,0 0-1 0 0,0 0 1 0 0,0 0 0 0 0,-1-1 0 0 0,1 0 0 0 0,-1 1 0 0 0,1-1-1 0 0,-1 0 1 0 0,0-1 0 0 0,1 1 0 0 0,-1-1 0 0 0,0 0 0 0 0,0 0-1 0 0,0 0 1 0 0,0 0 0 0 0,0-1 0 0 0,0 1 0 0 0,-1-1 0 0 0,1 0-1 0 0,0-1 1 0 0,0 1 0 0 0,0-1 0 0 0,0 1 0 0 0,0-1 0 0 0,0 0-1 0 0,0-1 1 0 0,0 1 0 0 0,0-1 0 0 0,1 0 0 0 0,-4-1-21 0 0,-28-13-546 0 0,1-1-1 0 0,0-1 1 0 0,1-2 0 0 0,1-1-1 0 0,2-2 1 0 0,0-1 0 0 0,1-1 0 0 0,-20-24 546 0 0,-9-13-3280 0 0,1 0-6857 0 0,48 54 5467 0 0</inkml:trace>
  <inkml:trace contextRef="#ctx0" brushRef="#br0" timeOffset="-9606.235">1560 881 2633 0 0,'0'0'1072'0'0,"0"0"-268"0"0,0 0-107 0 0,0 0 29 0 0,0 0 99 0 0,0 0 122 0 0,0 0 111 0 0,0 0 5 0 0,0 0-107 0 0,0 0-213 0 0,0 0-260 0 0,-20 19-213 0 0,-60 61-124 0 0,42-13 66 0 0,35-59-182 0 0,0 0-1 0 0,0 0 1 0 0,1 0 0 0 0,0 0 0 0 0,0 0 0 0 0,1 0 0 0 0,0 1 0 0 0,0-1 0 0 0,1 0-1 0 0,0 1 1 0 0,0-1 0 0 0,1 0 0 0 0,0 1 0 0 0,1-1 0 0 0,0 0 0 0 0,0 0 0 0 0,1 0-1 0 0,0 0 1 0 0,0 0 0 0 0,0-1 0 0 0,1 1 0 0 0,1-1 0 0 0,-1 0 0 0 0,1 0 0 0 0,0-1-1 0 0,1 1 1 0 0,0-1 0 0 0,0 0 0 0 0,0-1 0 0 0,5 4-30 0 0,3-3 163 0 0,1 0-1 0 0,-1 0 1 0 0,1-2 0 0 0,1 0 0 0 0,-1 0 0 0 0,1-2 0 0 0,-1 0-1 0 0,1-1 1 0 0,0 0 0 0 0,0-1 0 0 0,-1-1 0 0 0,1 0-1 0 0,10-3-162 0 0,-16 2 171 0 0,0 0 1 0 0,0-1-1 0 0,0 0 0 0 0,0-1 0 0 0,0 0 0 0 0,-1 0 0 0 0,0-1 0 0 0,0 0 0 0 0,0-1 0 0 0,0 0 0 0 0,-1-1 1 0 0,0 1-1 0 0,0-1 0 0 0,-1-1 0 0 0,0 0 0 0 0,0 0 0 0 0,-1 0 0 0 0,0-1 0 0 0,0 1 0 0 0,-1-1 1 0 0,0-1-1 0 0,-1 1 0 0 0,0-1 0 0 0,0 0 0 0 0,-1 0 0 0 0,0 0 0 0 0,-1 0 0 0 0,0-1 0 0 0,-1 1 0 0 0,0-10-171 0 0,0 12-47 0 0,0-1 0 0 0,-1 1 0 0 0,0 0 0 0 0,-1 0 0 0 0,0 0 0 0 0,0-1 0 0 0,-1 1 0 0 0,0 0 0 0 0,0 0 0 0 0,-1 1 0 0 0,0-1 0 0 0,0 0 0 0 0,-1 1 0 0 0,0 0 0 0 0,0 0 0 0 0,-1 0-1 0 0,0 0 1 0 0,0 1 0 0 0,0 0 0 0 0,-1 0 0 0 0,-4-4 47 0 0,1 4-299 0 0,0 0 0 0 0,0 1 0 0 0,0 0 0 0 0,0 0 0 0 0,-1 1 0 0 0,1 0 0 0 0,-1 0 0 0 0,0 1 0 0 0,-1 1 1 0 0,1 0-1 0 0,0 0 0 0 0,-1 1 0 0 0,1 0 0 0 0,-1 1 0 0 0,1 0 0 0 0,-2 1 299 0 0,-103 24-9221 0 0,90-17 3433 0 0</inkml:trace>
  <inkml:trace contextRef="#ctx0" brushRef="#br0" timeOffset="-3235.759">3832 1120 2280 0 0,'0'0'1708'0'0,"0"0"-338"0"0,0 0-183 0 0,0 0 4 0 0,0 0 140 0 0,0 0 98 0 0,0 0-26 0 0,0 0-179 0 0,0 0-256 0 0,0 0-206 0 0,0 0-170 0 0,-23-8-104 0 0,-72-27-83 0 0,91 34-355 0 0,1-1 0 0 0,-1 1 0 0 0,1-1 0 0 0,-1 1-1 0 0,1 0 1 0 0,-1 0 0 0 0,0 1 0 0 0,0-1 0 0 0,1 1 0 0 0,-1 0 0 0 0,0 0-1 0 0,0 0 1 0 0,1 0 0 0 0,-1 0 0 0 0,0 1 0 0 0,0 0 0 0 0,1 0 0 0 0,-1 0 0 0 0,1 0-1 0 0,-1 1 1 0 0,-2 1-50 0 0,-9 4 236 0 0,1-2-204 0 0,1 0 1 0 0,0 1-1 0 0,0 1 1 0 0,0 0-1 0 0,1 1 0 0 0,0 1 1 0 0,1 0-1 0 0,-1 0 0 0 0,2 1 1 0 0,0 0-1 0 0,0 1 1 0 0,0 0-1 0 0,2 1 0 0 0,-1 0 1 0 0,2 0-1 0 0,-1 0 0 0 0,2 1 1 0 0,0 1-1 0 0,0-1 1 0 0,1 1-1 0 0,1 0 0 0 0,-1 6-32 0 0,-1 9-15 0 0,2-1 0 0 0,1 1 0 0 0,2 0-1 0 0,1-1 1 0 0,2 20 15 0 0,-1-40 18 0 0,1 1 0 0 0,0-1 0 0 0,0 0 0 0 0,0 0 0 0 0,1 0 0 0 0,1-1 0 0 0,-1 1 0 0 0,1-1 0 0 0,0 1 0 0 0,1-1 0 0 0,0-1 0 0 0,0 1 0 0 0,1-1 0 0 0,-1 0 0 0 0,1 0 0 0 0,0 0 0 0 0,1-1 0 0 0,0 0 0 0 0,0 0 0 0 0,0 0 0 0 0,0-1 0 0 0,0-1 0 0 0,1 1 0 0 0,0-1 0 0 0,0 0 0 0 0,0-1 0 0 0,0 0 0 0 0,0 0 0 0 0,0 0 0 0 0,1-1 0 0 0,3-1-18 0 0,0 1 99 0 0,1-1 1 0 0,-1-1-1 0 0,1 0 1 0 0,-1-1-1 0 0,1 0 1 0 0,-1-1-1 0 0,0-1 1 0 0,0 0-1 0 0,0 0 1 0 0,-1-1-1 0 0,1 0 1 0 0,-1-1-1 0 0,8-6-99 0 0,21-21 289 0 0,-1-1-1 0 0,-2-1 0 0 0,-1-3 1 0 0,-2-1-1 0 0,-2-1 1 0 0,-2-2-1 0 0,-1-1 0 0 0,-2-2-288 0 0,49-83 471 0 0,-71 125-407 0 0,-3 13-201 0 0,21 90 174 0 0,-20-78-22 0 0,1 0-1 0 0,1 0 1 0 0,1-1-1 0 0,1 0 1 0 0,0 0-1 0 0,2-1 1 0 0,1 0-1 0 0,0 0 1 0 0,1-1 0 0 0,4 4-15 0 0,-13-21 7 0 0,0 1 0 0 0,1-1 1 0 0,-1 0-1 0 0,1 0 1 0 0,-1 0-1 0 0,1 0 0 0 0,0 0 1 0 0,0 0-1 0 0,-1-1 1 0 0,1 0-1 0 0,1 1 0 0 0,-1-1 1 0 0,0 0-1 0 0,0 0 1 0 0,0-1-1 0 0,0 1 0 0 0,1-1 1 0 0,-1 1-1 0 0,0-1 1 0 0,1 0-1 0 0,-1 0 0 0 0,0-1 1 0 0,0 1-1 0 0,1-1 1 0 0,-1 1-1 0 0,0-1 0 0 0,0 0 1 0 0,0 0-1 0 0,0-1 1 0 0,0 1-1 0 0,1-1-7 0 0,89-62 294 0 0,-81 54-281 0 0,196-192 52 0 0,-112 144-188 0 0,-95 58 117 0 0,0 0 0 0 0,0 1 0 0 0,0-1 0 0 0,0 0 0 0 0,0 1 0 0 0,0-1-1 0 0,0 1 1 0 0,0 0 0 0 0,-1-1 0 0 0,1 1 0 0 0,0 0 0 0 0,0-1 0 0 0,-1 1-1 0 0,1 0 1 0 0,0 0 0 0 0,-1 0 0 0 0,1-1 0 0 0,-1 1 0 0 0,1 0 0 0 0,-1 0-1 0 0,1 0 1 0 0,-1 0 0 0 0,0 0 0 0 0,1 0 0 0 0,-1 0 0 0 0,0 0 0 0 0,0 0-1 0 0,0 0 1 0 0,0 0 0 0 0,0 0 0 0 0,0 0 0 0 0,0 0 0 0 0,0 0 0 0 0,0 0 0 0 0,0 0-1 0 0,-1 0 1 0 0,1 0 0 0 0,0 0 0 0 0,-1 1 6 0 0,1 2-7 0 0,2 162 88 0 0,0-162-81 0 0,1-1 0 0 0,-1 0 0 0 0,1 1 0 0 0,0-1 0 0 0,0 0 0 0 0,0-1 0 0 0,0 1 0 0 0,0 0 0 0 0,1-1 0 0 0,-1 0 0 0 0,1 0 0 0 0,0 0 0 0 0,0 0 0 0 0,-1-1 0 0 0,1 1 0 0 0,0-1 0 0 0,0 0 0 0 0,0 0 0 0 0,1 0 0 0 0,-1-1 0 0 0,0 1 0 0 0,0-1 0 0 0,0 0 0 0 0,0 0 0 0 0,0-1 0 0 0,1 1 1 0 0,-1-1-1 0 0,0 0 0 0 0,0 0 0 0 0,3-2 0 0 0,3 2 20 0 0,129-47 98 0 0,56-60-214 0 0,-131 81-90 0 0,-62 57-15 0 0,-29 78 202 0 0,22-97-234 0 0,0-1-1 0 0,1 1 1 0 0,1 1 0 0 0,0-1 0 0 0,0 0 0 0 0,1 1 0 0 0,1 0 0 0 0,0-1 0 0 0,0 7 233 0 0,25 12-5231 0 0,3-26-2584 0 0,-17-4-7 0 0</inkml:trace>
  <inkml:trace contextRef="#ctx0" brushRef="#br0" timeOffset="-2625.826">5741 1275 424 0 0,'0'0'2219'0'0,"0"0"-856"0"0,0 0-167 0 0,0 0 266 0 0,0 0 229 0 0,0 0 111 0 0,0 0-10 0 0,0 0-202 0 0,-33 10-315 0 0,-101 35-318 0 0,56-2 236 0 0,67-31-1057 0 0,4-6-127 0 0,1 1 0 0 0,1-1 0 0 0,-1 1 0 0 0,1 0 1 0 0,0 0-1 0 0,1 0 0 0 0,0 1 0 0 0,0 0 0 0 0,0 0 1 0 0,1 0-1 0 0,0 0 0 0 0,1 0 0 0 0,0 0 0 0 0,0 1 1 0 0,1-1-1 0 0,0 1 0 0 0,0 0 0 0 0,1-1 0 0 0,1 5-9 0 0,1-10 38 0 0,0 1-1 0 0,0-1 0 0 0,1 0 0 0 0,0 1 0 0 0,-1-1 0 0 0,1 0 1 0 0,0-1-1 0 0,1 1 0 0 0,-1-1 0 0 0,0 1 0 0 0,1-1 0 0 0,-1 0 1 0 0,1 0-1 0 0,0 0 0 0 0,0-1 0 0 0,0 1 0 0 0,0-1 0 0 0,0 0 1 0 0,0 0-1 0 0,0-1 0 0 0,0 1 0 0 0,0-1 0 0 0,0 0 0 0 0,0 0 1 0 0,0 0-1 0 0,0 0 0 0 0,1-1 0 0 0,-1 0 0 0 0,0 0 0 0 0,0 0 1 0 0,2-1-38 0 0,18-6 340 0 0,0-1 1 0 0,0 0 0 0 0,-1-2 0 0 0,-1-1 0 0 0,0-1 0 0 0,0-1 0 0 0,-1-1-341 0 0,-16 12 45 0 0,254-187 2099 0 0,-258 189-2140 0 0,-1 0 0 0 0,1 0 0 0 0,-1 1 0 0 0,1-1-1 0 0,0 0 1 0 0,-1 0 0 0 0,1 1 0 0 0,0-1 0 0 0,-1 0-1 0 0,1 1 1 0 0,0-1 0 0 0,0 1 0 0 0,0-1 0 0 0,0 1-1 0 0,0 0 1 0 0,-1-1 0 0 0,1 1 0 0 0,0 0 0 0 0,0-1 0 0 0,0 1-1 0 0,0 0 1 0 0,0 0 0 0 0,0 0 0 0 0,0 0 0 0 0,0 0-1 0 0,0 0 1 0 0,0 0 0 0 0,0 0 0 0 0,0 0 0 0 0,0 0-1 0 0,0 1 1 0 0,0-1 0 0 0,0 0 0 0 0,0 1 0 0 0,0-1 0 0 0,-1 1-1 0 0,1-1 1 0 0,0 1 0 0 0,0-1 0 0 0,0 1 0 0 0,-1 0-1 0 0,1-1 1 0 0,0 1 0 0 0,-1 0 0 0 0,1-1 0 0 0,0 1 0 0 0,-1 0-1 0 0,1 0 1 0 0,-1 0 0 0 0,1 0 0 0 0,-1 0 0 0 0,0-1-1 0 0,1 1 1 0 0,-1 0 0 0 0,0 0 0 0 0,0 0 0 0 0,1 0-4 0 0,3 42 58 0 0,-2 0 0 0 0,-2-1 0 0 0,-1 1 1 0 0,-2 0-1 0 0,-2-1 0 0 0,-9 30-58 0 0,8-33-1 0 0,-18 135-87 0 0,14-79-105 0 0,-5-1 1 0 0,-3 0 0 0 0,-5-1-1 0 0,-12 24 193 0 0,23-87 9 0 0,-1 0 0 0 0,-2-1 0 0 0,0-1 0 0 0,-2 0 1 0 0,-7 6-10 0 0,24-33 8 0 0,0-1 1 0 0,0 1-1 0 0,0 0 1 0 0,0-1-1 0 0,0 1 1 0 0,0 0-1 0 0,0-1 1 0 0,0 1-1 0 0,0 0 1 0 0,-1-1-1 0 0,1 1 1 0 0,0-1 0 0 0,0 1-1 0 0,-1 0 1 0 0,1-1-1 0 0,-1 1 1 0 0,1-1-1 0 0,0 1 1 0 0,-1-1-1 0 0,1 1 1 0 0,-1-1-1 0 0,1 1 1 0 0,-1-1 0 0 0,1 0-1 0 0,-1 1 1 0 0,0-1-1 0 0,1 0 1 0 0,-1 1-1 0 0,1-1 1 0 0,-1 0-1 0 0,0 0 1 0 0,1 1-1 0 0,-1-1 1 0 0,0 0 0 0 0,1 0-1 0 0,-1 0 1 0 0,0 0-1 0 0,1 0 1 0 0,-1 0-1 0 0,0 0 1 0 0,1 0-1 0 0,-1 0 1 0 0,0 0-1 0 0,1 0 1 0 0,-1-1-1 0 0,1 1 1 0 0,-1 0 0 0 0,0 0-1 0 0,1-1 1 0 0,-1 1-1 0 0,1 0 1 0 0,-1-1-1 0 0,0 1 1 0 0,1-1-1 0 0,-1 1 1 0 0,1-1-1 0 0,-1 1 1 0 0,1-1 0 0 0,0 1-1 0 0,-1-1 1 0 0,1 1-1 0 0,0-1 1 0 0,-1 1-1 0 0,1-1 1 0 0,0 0-1 0 0,-1 1 1 0 0,1-1-1 0 0,0 0 1 0 0,0 0-9 0 0,-4-52 235 0 0,4 47-270 0 0,4-55-208 0 0,3 0-1 0 0,2 0 1 0 0,4 1 0 0 0,1 1 0 0 0,4 0-1 0 0,2 1 1 0 0,2 0 243 0 0,39-81-3245 0 0,-36 96-456 0 0,4 1-3583 0 0,-17 26-328 0 0</inkml:trace>
  <inkml:trace contextRef="#ctx0" brushRef="#br0" timeOffset="-1940.944">6317 1345 10634 0 0,'0'0'1418'0'0,"0"0"-275"0"0,0 0-143 0 0,0 0 34 0 0,0 0-40 0 0,0 0-160 0 0,0 0-231 0 0,0 0-198 0 0,0 0-157 0 0,-7 31-112 0 0,-20 98-65 0 0,25-125-68 0 0,1 0 0 0 0,0 0 0 0 0,0 0 1 0 0,0 0-1 0 0,0 0 0 0 0,0 0 0 0 0,1 0 0 0 0,0 0 1 0 0,0 1-1 0 0,0-1 0 0 0,0 0 0 0 0,1 0 0 0 0,-1 0 0 0 0,1 0 1 0 0,0 0-1 0 0,1 0 0 0 0,-1 0 0 0 0,1 0 0 0 0,0 0-3 0 0,4 8 3 0 0,-4-7-6 0 0,0-1 1 0 0,0 1 0 0 0,1 0 0 0 0,-1-1-1 0 0,1 1 1 0 0,0-1 0 0 0,1 0 0 0 0,-1 0-1 0 0,1 0 1 0 0,0-1 0 0 0,0 1 0 0 0,0-1 0 0 0,0 0-1 0 0,0 0 1 0 0,1 0 0 0 0,0-1 0 0 0,-1 1-1 0 0,1-1 1 0 0,0 0 0 0 0,0-1 0 0 0,0 1-1 0 0,0-1 1 0 0,0 0 0 0 0,0 0 0 0 0,1-1 2 0 0,1 0 49 0 0,0 0 1 0 0,0-1-1 0 0,0 0 1 0 0,-1 0 0 0 0,1-1-1 0 0,0 1 1 0 0,-1-2-1 0 0,1 1 1 0 0,-1-1-1 0 0,1 0 1 0 0,-1 0 0 0 0,0-1-1 0 0,0 1 1 0 0,-1-1-1 0 0,1-1 1 0 0,-1 1-1 0 0,4-5-49 0 0,109-136 1326 0 0,-50 52-1057 0 0,-25 31 197 0 0,-43 62-397 0 0,-7 19-507 0 0,3-12 324 0 0,-3 3-93 0 0,0 1 0 0 0,0 0 0 0 0,1 0 0 0 0,0 0 0 0 0,1 1 0 0 0,1 0 0 0 0,0 0 0 0 0,0 1 0 0 0,1-1 0 0 0,1 1 0 0 0,0 0 0 0 0,0-1 1 0 0,2 1-1 0 0,-1 0 0 0 0,2 0 0 0 0,0 4 207 0 0,1-12-62 0 0,-1-1 1 0 0,1 0-1 0 0,0 0 1 0 0,0 1 0 0 0,1-1-1 0 0,-1-1 1 0 0,1 1-1 0 0,0 0 1 0 0,0-1-1 0 0,0 1 1 0 0,1-1 0 0 0,-1 0-1 0 0,1 0 1 0 0,-1 0-1 0 0,1-1 1 0 0,0 1-1 0 0,0-1 1 0 0,1 0 0 0 0,-1 0-1 0 0,0 0 1 0 0,0-1-1 0 0,1 1 1 0 0,-1-1-1 0 0,5 0 62 0 0,113 10-23 0 0,-118-11 20 0 0,15-2 164 0 0,-1-1 0 0 0,1-1 0 0 0,-1-1 0 0 0,0 0 0 0 0,0-1 0 0 0,0-1-1 0 0,-1-1 1 0 0,0 0 0 0 0,-1-1 0 0 0,1-1 0 0 0,-2-1 0 0 0,1 0 0 0 0,3-4-161 0 0,8-8 484 0 0,-2-1 0 0 0,0 0 1 0 0,-1-2-1 0 0,-1-1 1 0 0,13-22-485 0 0,-21 30 77 0 0,9-8-135 0 0,-2-2 0 0 0,-1 0 0 0 0,-1-2 0 0 0,-1 0 0 0 0,-2-1 0 0 0,-1 0 0 0 0,-2-2 0 0 0,-1 1 0 0 0,-2-2 0 0 0,-1 0 0 0 0,-1 0 0 0 0,-3-1 0 0 0,0 0 0 0 0,-3 0 0 0 0,0-23 58 0 0,-3 55-34 0 0,0-1 0 0 0,0 0-1 0 0,0 0 1 0 0,-1 1 0 0 0,0-1 0 0 0,0 0-1 0 0,0 1 1 0 0,0-1 0 0 0,-1 1 0 0 0,0 0-1 0 0,0-1 1 0 0,0 1 0 0 0,0 0 0 0 0,-1 0-1 0 0,1 0 1 0 0,-1 0 0 0 0,0 1 0 0 0,0-1-1 0 0,-1 1 1 0 0,1 0 0 0 0,-1 0 0 0 0,1 0-1 0 0,-1 0 1 0 0,0 0 0 0 0,0 1 0 0 0,0 0-1 0 0,-1 0 1 0 0,1 0 0 0 0,0 0 0 0 0,-1 1-1 0 0,0 0 1 0 0,1 0 0 0 0,-1 0 0 0 0,1 0-1 0 0,-1 1 1 0 0,0 0 0 0 0,0-1 0 0 0,1 2-1 0 0,-1-1 1 0 0,0 1 0 0 0,-1 0 34 0 0,-9 4-47 0 0,1 0 1 0 0,-1 1 0 0 0,1 1-1 0 0,0 0 1 0 0,1 1-1 0 0,0 0 1 0 0,0 1-1 0 0,1 1 1 0 0,0 0-1 0 0,1 1 1 0 0,0 0-1 0 0,0 0 1 0 0,-7 12 46 0 0,1-3 17 0 0,1 0 1 0 0,1 1 0 0 0,1 0-1 0 0,1 1 1 0 0,1 1 0 0 0,1 0-1 0 0,0 1 1 0 0,2 0 0 0 0,1 1-1 0 0,1-1 1 0 0,1 1 0 0 0,2 1-1 0 0,0-1 1 0 0,1 1 0 0 0,2 0-1 0 0,0-1 1 0 0,4 24-18 0 0,1-32 20 0 0,0 1-1 0 0,2-1 1 0 0,0 0 0 0 0,1 0 0 0 0,0-1-1 0 0,2 0 1 0 0,0 0 0 0 0,0-1 0 0 0,2 0-1 0 0,0-1 1 0 0,0 0 0 0 0,1 0-1 0 0,1-2 1 0 0,0 1 0 0 0,1-2 0 0 0,0 0-1 0 0,1 0 1 0 0,0-2 0 0 0,1 1 0 0 0,0-2-1 0 0,0 0 1 0 0,1-1 0 0 0,0-1 0 0 0,0-1-1 0 0,1 0 1 0 0,-1-1 0 0 0,1-1 0 0 0,0 0-1 0 0,0-2 1 0 0,1 0-20 0 0,81-3-1886 0 0,-37-14-6656 0 0,-47 9 230 0 0</inkml:trace>
  <inkml:trace contextRef="#ctx0" brushRef="#br0" timeOffset="-1324.011">7913 1282 8818 0 0,'0'0'2386'0'0,"0"0"-361"0"0,0 0-279 0 0,0 0-185 0 0,0 0-312 0 0,0 0-301 0 0,0 0-232 0 0,0 0-169 0 0,-35 10-148 0 0,-107 33-135 0 0,67-6-20 0 0,64-27-223 0 0,3-4-89 0 0,0 0 0 0 0,1 1 0 0 0,0 0 0 0 0,0 0 0 0 0,0 1 0 0 0,1 0 0 0 0,0 0 0 0 0,0 0 0 0 0,1 1 0 0 0,0 0 0 0 0,0 0 0 0 0,1 0 0 0 0,1 1 0 0 0,0-1 0 0 0,0 1 0 0 0,0 0 0 0 0,1 0 0 0 0,1 0 0 0 0,0 0 0 0 0,0 0 0 0 0,1 0 0 0 0,0 0 0 0 0,1 0 0 0 0,0 0 0 0 0,2 8 68 0 0,0-13-54 0 0,-1-1-1 0 0,1 1 1 0 0,0-1 0 0 0,0 0-1 0 0,1 0 1 0 0,-1 0 0 0 0,1-1-1 0 0,0 1 1 0 0,0-1 0 0 0,0 0-1 0 0,0 0 1 0 0,1 0-1 0 0,-1-1 1 0 0,1 0 0 0 0,0 0-1 0 0,0 0 1 0 0,-1 0 0 0 0,1-1-1 0 0,0 1 1 0 0,0-1 0 0 0,1 0-1 0 0,-1-1 1 0 0,0 0 0 0 0,0 1-1 0 0,0-2 55 0 0,130-18 410 0 0,-109 5-251 0 0,-1 0 1 0 0,0-1 0 0 0,-1-2 0 0 0,-1-1 0 0 0,-1 0-1 0 0,0-2 1 0 0,-2 0 0 0 0,0-1 0 0 0,-1-2 0 0 0,-2 1 0 0 0,0-2-1 0 0,9-18-159 0 0,57-54 12 0 0,-107 148-940 0 0,18-43 763 0 0,0-1 0 0 0,2 2 0 0 0,-1-1-1 0 0,1 0 1 0 0,0 1 0 0 0,1 0 0 0 0,0 0 0 0 0,0 0-1 0 0,1 0 1 0 0,1 0 0 0 0,0 1 0 0 0,0-1-1 0 0,1 0 1 0 0,0 1 0 0 0,1-1 0 0 0,0 2 165 0 0,3-7-1 0 0,0 0 0 0 0,0 0 0 0 0,1-1 0 0 0,0 1 0 0 0,0-1 0 0 0,0 0 0 0 0,0 0 0 0 0,0-1 0 0 0,1 1 1 0 0,0-1-1 0 0,-1-1 0 0 0,1 1 0 0 0,0-1 0 0 0,1 0 0 0 0,-1 0 0 0 0,0-1 0 0 0,1 1 0 0 0,-1-1 0 0 0,0-1 0 0 0,1 1 0 0 0,-1-1 0 0 0,1-1 0 0 0,-1 1 0 0 0,1-1 1 0 0,-1 0-1 0 0,0 0 0 0 0,1-1 0 0 0,-1 0 0 0 0,0 0 0 0 0,5-2 1 0 0,2-2 253 0 0,0 1-1 0 0,0-1 1 0 0,0-1 0 0 0,-1-1 0 0 0,0 0 0 0 0,0 0-1 0 0,-1-1 1 0 0,0 0 0 0 0,-1-1 0 0 0,0 0-1 0 0,8-11-252 0 0,-2-5 129 0 0,-2 0 0 0 0,0-1-1 0 0,-2-1 1 0 0,-2 0 0 0 0,0-1-1 0 0,-2 0 1 0 0,-1 0 0 0 0,-1 0-1 0 0,-1-1 1 0 0,-2 0-1 0 0,-1-23-128 0 0,-1 52-22 0 0,0-1 0 0 0,0 1 0 0 0,0-1 0 0 0,0 1 0 0 0,-1-1 0 0 0,1 0 0 0 0,-1 1 0 0 0,1-1 0 0 0,-1 0 0 0 0,0 0 0 0 0,0 1 0 0 0,0-1 0 0 0,1 0 0 0 0,-2 0 0 0 0,1 1 0 0 0,0-1 0 0 0,0 0 0 0 0,-1 0 0 0 0,1 1 0 0 0,0-1 0 0 0,-1 0 0 0 0,0 1 0 0 0,1-1 0 0 0,-1 1 0 0 0,0-1 0 0 0,0 1 0 0 0,0-1 0 0 0,0 1 0 0 0,0-1 0 0 0,0 1 0 0 0,-1 0 0 0 0,1 0 0 0 0,0-1 0 0 0,-1 1 0 0 0,1 0 0 0 0,-1 0 0 0 0,1 0 0 0 0,-1 1 0 0 0,1-1 0 0 0,-1 0 0 0 0,0 0 0 0 0,1 1 0 0 0,-1-1 0 0 0,0 1 0 0 0,1 0 0 0 0,-1-1 0 0 0,0 1 0 0 0,0 0 0 0 0,1 0 0 0 0,-1 0 0 0 0,0 0 0 0 0,0 1 0 0 0,1-1 0 0 0,-2 1 22 0 0,-4 3-104 0 0,0 2 0 0 0,0-1 0 0 0,1 1 0 0 0,-1 0 0 0 0,1 1-1 0 0,1-1 1 0 0,-1 1 0 0 0,1 0 0 0 0,1 1 0 0 0,-1-1 0 0 0,1 1 0 0 0,0 0-1 0 0,1 0 1 0 0,0 0 0 0 0,0 0 0 0 0,1 0 0 0 0,0 1 0 0 0,0 0 0 0 0,1-1 0 0 0,0 1-1 0 0,1 0 1 0 0,0-1 0 0 0,0 1 0 0 0,2 5 104 0 0,0 0 8 0 0,1 0-1 0 0,0 0 1 0 0,1 0-1 0 0,1-1 1 0 0,0 0 0 0 0,1 0-1 0 0,0 0 1 0 0,1-1-1 0 0,1 1 1 0 0,0-2 0 0 0,0 1-1 0 0,1-1 1 0 0,0 0-1 0 0,1-1 1 0 0,10 8-8 0 0,14 20 281 0 0,1 1 144 0 0,63 91 1618 0 0,-59-13-1943 0 0,-32-61-4665 0 0,-6-45-573 0 0,-1-3-3995 0 0</inkml:trace>
  <inkml:trace contextRef="#ctx0" brushRef="#br0" timeOffset="13669.735">641 2740 4105 0 0,'0'0'864'0'0,"0"0"-301"0"0,0 0-230 0 0,0 0 70 0 0,0 0 269 0 0,0 0 291 0 0,0 0 189 0 0,0 0-45 0 0,0 0-205 0 0,0 0-194 0 0,0 0-87 0 0,1 5 35 0 0,19 98 4386 0 0,-19-92-4823 0 0,-1-3-119 0 0,0 1 0 0 0,0 0 0 0 0,1-1-1 0 0,0 1 1 0 0,1 0 0 0 0,0-1 0 0 0,0 0 0 0 0,0 1 0 0 0,1-1-1 0 0,1 0 1 0 0,-1 0 0 0 0,1-1 0 0 0,1 1 0 0 0,-1-1-1 0 0,1 0 1 0 0,1 0 0 0 0,-1 0 0 0 0,1-1 0 0 0,0 1-1 0 0,1-2 1 0 0,-1 1 0 0 0,1-1 0 0 0,0 0 0 0 0,6 3-100 0 0,-6-7 60 0 0,0-1-1 0 0,0-1 1 0 0,0 1 0 0 0,0-1 0 0 0,-1-1-1 0 0,1 1 1 0 0,0-1 0 0 0,-1 0 0 0 0,1 0 0 0 0,-1-1-1 0 0,0 0 1 0 0,0 0 0 0 0,0-1 0 0 0,0 1-1 0 0,0-1 1 0 0,-1 0 0 0 0,0-1 0 0 0,0 0 0 0 0,2-2-60 0 0,18-12 95 0 0,107-86 135 0 0,-128 104-238 0 0,0 1 1 0 0,-1-1-1 0 0,1 1 0 0 0,-1 0 0 0 0,1 0 0 0 0,0 0 0 0 0,-1 1 0 0 0,1-1 0 0 0,0 1 0 0 0,-1 0 0 0 0,1 0 0 0 0,-1 0 0 0 0,0 0 0 0 0,1 1 0 0 0,-1-1 1 0 0,0 1-1 0 0,0 0 0 0 0,0 0 0 0 0,0 0 0 0 0,0 0 0 0 0,0 1 0 0 0,-1-1 0 0 0,1 1 0 0 0,-1 0 0 0 0,1-1 0 0 0,-1 1 0 0 0,0 0 0 0 0,0 0 0 0 0,-1 1 0 0 0,1-1 1 0 0,-1 0-1 0 0,1 1 0 0 0,-1-1 0 0 0,0 0 0 0 0,0 1 0 0 0,0 0 0 0 0,-1-1 0 0 0,1 1 8 0 0,7 13 60 0 0,55 69 111 0 0,-61-83-122 0 0,1 0-1 0 0,-1-1 0 0 0,1 0 0 0 0,0 0 1 0 0,0 0-1 0 0,0 0 0 0 0,0 0 1 0 0,0 0-1 0 0,1-1 0 0 0,-1 1 0 0 0,0-1 1 0 0,1 0-1 0 0,-1 0 0 0 0,1 0 0 0 0,-1-1 1 0 0,1 1-1 0 0,-1-1 0 0 0,1 0 1 0 0,-1 0-1 0 0,1 0 0 0 0,0 0 0 0 0,-1-1 1 0 0,1 1-1 0 0,-1-1 0 0 0,1 0 0 0 0,-1 0 1 0 0,0-1-1 0 0,2 0-48 0 0,1-2 94 0 0,-1-1 1 0 0,0 0-1 0 0,-1-1 1 0 0,1 1-1 0 0,-1-1 1 0 0,0 0-1 0 0,-1 0 0 0 0,1 0 1 0 0,-1 0-1 0 0,0-1 1 0 0,-1 1-1 0 0,1-1 0 0 0,-1 0 1 0 0,-1 0-1 0 0,1 0 1 0 0,-1 0-1 0 0,-1 0 1 0 0,1-2-95 0 0,1-3 39 0 0,1-1-334 0 0,-1-1-1 0 0,0 0 1 0 0,-1 0-1 0 0,-1 1 1 0 0,0-1-1 0 0,-1 0 1 0 0,0 0-1 0 0,-1 1 1 0 0,-2-7 295 0 0,0-4-3715 0 0,4 9-3352 0 0,0 12 5528 0 0,0-8-8669 0 0</inkml:trace>
  <inkml:trace contextRef="#ctx0" brushRef="#br0" timeOffset="14150.033">1735 2181 11658 0 0,'0'0'933'0'0,"0"0"-104"0"0,0 0 25 0 0,0 0 61 0 0,0 0-30 0 0,0 0-98 0 0,0 0-131 0 0,0 0-128 0 0,0 0-94 0 0,0 0-76 0 0,0 0-47 0 0,0 0-43 0 0,0 0-25 0 0,-2 29-7 0 0,-4 95 5 0 0,10 36 575 0 0,28 285-405 0 0,-16-327-520 0 0,-16-117 104 0 0,0 0 0 0 0,0 0 0 0 0,0-1 0 0 0,1 1 0 0 0,-1 0 0 0 0,0 0 0 0 0,0 0 0 0 0,1-1 0 0 0,-1 1 0 0 0,0 0 0 0 0,1 0 0 0 0,-1-1 0 0 0,1 1 0 0 0,-1 0-1 0 0,1 0 1 0 0,-1-1 0 0 0,1 1 0 0 0,-1-1 0 0 0,1 1 0 0 0,0-1 0 0 0,-1 1 0 0 0,1-1 0 0 0,0 1 0 0 0,-1-1 0 0 0,1 1 0 0 0,0-1 0 0 0,0 0 0 0 0,-1 1 0 0 0,1-1 0 0 0,0 0 0 0 0,0 0 0 0 0,0 1 0 0 0,0-1 0 0 0,-1 0 0 0 0,1 0 0 0 0,0 0 0 0 0,0 0 0 0 0,0 0 0 0 0,0-1 0 0 0,-1 1 0 0 0,1 0 0 0 0,0 0 0 0 0,0 0 0 0 0,0-1 0 0 0,-1 1 0 0 0,1 0 0 0 0,0-1 0 0 0,0 1 0 0 0,-1-1 0 0 0,1 1 0 0 0,0-1 0 0 0,-1 1 0 0 0,1-1 0 0 0,0 1-1 0 0,-1-1 1 0 0,1 0 0 0 0,-1 1 5 0 0,40-43 254 0 0,-37 40-249 0 0,132-171 182 0 0,-103 150-247 0 0,-29 47 52 0 0,-6 177 440 0 0,3-196-484 0 0,0 0 1 0 0,1-1-1 0 0,-1 1 1 0 0,1 0-1 0 0,0-1 0 0 0,0 1 1 0 0,0-1-1 0 0,0 1 1 0 0,1-1-1 0 0,0 0 1 0 0,-1 1-1 0 0,1-1 1 0 0,0 0-1 0 0,1 0 1 0 0,-1-1-1 0 0,0 1 1 0 0,1 0-1 0 0,0-1 1 0 0,-1 1-1 0 0,1-1 0 0 0,0 0 1 0 0,0 0-1 0 0,1 0 1 0 0,-1 0-1 0 0,0-1 1 0 0,1 1-1 0 0,-1-1 1 0 0,1 0-1 0 0,-1 0 1 0 0,1 0-1 0 0,-1 0 1 0 0,1-1-1 0 0,0 1 1 0 0,-1-1-1 0 0,1 0 1 0 0,0 0-1 0 0,-1 0 0 0 0,1-1 1 0 0,0 1 51 0 0,33-9-4542 0 0,-21 4-2612 0 0,-11 4-917 0 0</inkml:trace>
  <inkml:trace contextRef="#ctx0" brushRef="#br0" timeOffset="14565.014">2313 3061 1776 0 0,'0'0'1939'0'0,"0"0"-533"0"0,0 0 14 0 0,0 0 150 0 0,0 0 48 0 0,0 0-21 0 0,0 0-107 0 0,0 0-148 0 0,0 0-149 0 0,0 0-201 0 0,0 0-213 0 0,0 0-193 0 0,0 0-149 0 0,31-10-107 0 0,95-32-61 0 0,-73 7 88 0 0,-48 26-261 0 0,3-1-65 0 0,-1-1-1 0 0,-1 0 0 0 0,0 0 0 0 0,-1-1 0 0 0,0 1 0 0 0,0-1 1 0 0,-2 0-1 0 0,1 0 0 0 0,-2-1 0 0 0,1 1 0 0 0,-2-1 0 0 0,1 1 1 0 0,-2-5-31 0 0,-1 15-75 0 0,0 0 1 0 0,0 0 0 0 0,0 0-1 0 0,-1 0 1 0 0,1 0 0 0 0,0 0 0 0 0,-1 1-1 0 0,0-1 1 0 0,1 1 0 0 0,-1-1 0 0 0,0 1-1 0 0,0-1 1 0 0,0 1 0 0 0,0 0 0 0 0,0 0-1 0 0,0 0 1 0 0,0 0 0 0 0,-1 0 0 0 0,1 0-1 0 0,0 1 1 0 0,0-1 0 0 0,-1 1 0 0 0,1 0-1 0 0,0-1 1 0 0,-1 1 0 0 0,1 0 0 0 0,0 0-1 0 0,-1 1 1 0 0,1-1 0 0 0,0 0 0 0 0,0 1-1 0 0,-1-1 1 0 0,1 1 0 0 0,0 0 0 0 0,0 0-1 0 0,0 0 1 0 0,0 0 0 0 0,0 0-1 0 0,0 0 1 0 0,0 1 0 0 0,0-1 0 0 0,0 0-1 0 0,0 1 1 0 0,0 0 74 0 0,-16 11-431 0 0,0 1 0 0 0,1 0 0 0 0,1 1 0 0 0,0 1 0 0 0,2 1 1 0 0,-1 0-1 0 0,2 0 0 0 0,0 2 0 0 0,2-1 0 0 0,-2 5 431 0 0,7-11-693 0 0,0 0 1 0 0,2 0 0 0 0,-1 1-1 0 0,2 0 1 0 0,-1-1 0 0 0,2 1-1 0 0,0 0 1 0 0,0 1 0 0 0,1-1-1 0 0,1 0 1 0 0,1 7 692 0 0,-1-16-226 0 0,1 0-1 0 0,0 0 1 0 0,1 0 0 0 0,-1 0-1 0 0,1 0 1 0 0,-1 0 0 0 0,1 0 0 0 0,0-1-1 0 0,1 1 1 0 0,-1-1 0 0 0,1 0-1 0 0,-1 1 1 0 0,1-1 0 0 0,0 0 0 0 0,0 0-1 0 0,0-1 1 0 0,1 1 0 0 0,-1-1-1 0 0,2 2 227 0 0,7 4-97 0 0</inkml:trace>
  <inkml:trace contextRef="#ctx0" brushRef="#br0" timeOffset="15028.996">2661 3167 1704 0 0,'0'0'1647'0'0,"0"0"166"0"0,0 0 230 0 0,0 0 144 0 0,0 0-79 0 0,0 0-262 0 0,0 0-400 0 0,0 0-425 0 0,0 0-348 0 0,0 0-211 0 0,0 0-60 0 0,0 0-16 0 0,5-10 33 0 0,126-196 2190 0 0,-78 117-2108 0 0,-51 123-1805 0 0,-3-29 1326 0 0,0 1 0 0 0,0 0 1 0 0,0-1-1 0 0,1 1 0 0 0,0 0 0 0 0,0-1 1 0 0,1 1-1 0 0,-1 0 0 0 0,1 0 0 0 0,0-1 1 0 0,1 1-1 0 0,-1-1 0 0 0,1 1 0 0 0,1-1 1 0 0,-1 0-1 0 0,0 0 0 0 0,1 0 0 0 0,0 0 1 0 0,1 0-1 0 0,-1 0 0 0 0,1-1 1 0 0,-1 0-1 0 0,1 1 0 0 0,1-2 0 0 0,-1 1 1 0 0,1 0-1 0 0,-1-1 0 0 0,1 0 0 0 0,0 0 1 0 0,0 0-1 0 0,0-1 0 0 0,0 1 0 0 0,1-1 1 0 0,-1-1-1 0 0,2 1-22 0 0,1-1 115 0 0,0-1 1 0 0,-1 0-1 0 0,1-1 1 0 0,0 0 0 0 0,-1 0-1 0 0,1 0 1 0 0,-1-1-1 0 0,1-1 1 0 0,-1 1-1 0 0,0-1 1 0 0,0 0-1 0 0,0 0 1 0 0,0-1-1 0 0,-1 0 1 0 0,1-1 0 0 0,-1 1-1 0 0,0-1 1 0 0,0 0-1 0 0,-1-1 1 0 0,1 1-1 0 0,-1-1 1 0 0,-1 0-1 0 0,1 0 1 0 0,-1-1-1 0 0,0 1 1 0 0,0-1 0 0 0,-1 0-1 0 0,2-5-115 0 0,18-53-1068 0 0,-17 43-2991 0 0,0-1-5253 0 0,-4 16-226 0 0</inkml:trace>
  <inkml:trace contextRef="#ctx0" brushRef="#br0" timeOffset="16465.926">2324 3138 0 0 0,'0'0'72'0'0,"0"0"169"0"0,0 0 91 0 0,0 0 81 0 0,0 0 92 0 0,0 0 67 0 0,0 0 40 0 0,0 0 22 0 0,0 0 17 0 0,0 0-10 0 0,0 0-37 0 0,0 0-33 0 0,0 0-50 0 0,0 0-46 0 0,0 0-32 0 0,0 0-19 0 0,0 0-13 0 0,0 0-3 0 0,0 0-1 0 0,-8 18 3384 0 0,4-7-2043 0 0,4-11-1673 0 0,-1 1-1 0 0,1-1 1 0 0,-1 1-1 0 0,1-1 1 0 0,0 1-1 0 0,-1 0 0 0 0,1-1 1 0 0,0 1-1 0 0,0 0 1 0 0,-1-1-1 0 0,1 1 1 0 0,0 0-1 0 0,0 0 1 0 0,0-1-1 0 0,0 1 0 0 0,0 0 1 0 0,0-1-1 0 0,0 1 1 0 0,0 0-1 0 0,0 0 1 0 0,0-1-1 0 0,0 1 1 0 0,1 0-1 0 0,-1-1 0 0 0,0 1 1 0 0,0 0-1 0 0,1-1 1 0 0,-1 1-1 0 0,0 0 1 0 0,1-1-1 0 0,-1 1 0 0 0,1-1 1 0 0,-1 1-1 0 0,1-1 1 0 0,-1 1-1 0 0,1-1 1 0 0,-1 1-1 0 0,1-1 1 0 0,0 1-1 0 0,-1-1 0 0 0,1 0 1 0 0,-1 1-1 0 0,1-1 1 0 0,0 0-75 0 0,103 44 2932 0 0,-25-40-1018 0 0,-60-8-1722 0 0,6 0-2032 0 0,-12 12-6563 0 0,-10-5 3152 0 0,0-2-2045 0 0</inkml:trace>
  <inkml:trace contextRef="#ctx0" brushRef="#br0" timeOffset="19635.678">4069 2751 0 0 0,'0'0'461'0'0,"0"0"220"0"0,0 0 121 0 0,0 0 245 0 0,0 0 267 0 0,0 0 177 0 0,0 0 15 0 0,0 0-150 0 0,0 0-235 0 0,0 0-270 0 0,0 0-256 0 0,0 0-198 0 0,0 5 129 0 0,-37 97 299 0 0,-127 218-557 0 0,120-246-43 0 0,65-94 560 0 0,55-66 771 0 0,-4-4 1 0 0,36-60-1557 0 0,-12-30 1204 0 0,-90 163-586 0 0,-7 27-415 0 0,0-2-249 0 0,-1 8 37 0 0,0-1 0 0 0,1 0 0 0 0,1 1 0 0 0,0-1 0 0 0,1 1 0 0 0,1-1-1 0 0,1 0 1 0 0,0 0 0 0 0,0 0 0 0 0,5 10 9 0 0,-4-15 29 0 0,0 0 0 0 0,0 0 0 0 0,1-1 1 0 0,1 1-1 0 0,-1-1 0 0 0,2 0 0 0 0,-1-1 0 0 0,1 1 0 0 0,0-1 0 0 0,1-1 0 0 0,0 0 0 0 0,0 0 0 0 0,1 0 1 0 0,-1-1-1 0 0,2 0 0 0 0,-1-1 0 0 0,5 3-29 0 0,-12-7 71 0 0,-1 0 0 0 0,1-1 0 0 0,0 1-1 0 0,0 0 1 0 0,0 0 0 0 0,0-1 0 0 0,0 1 0 0 0,0-1 0 0 0,0 0 0 0 0,0 0 0 0 0,0 1-1 0 0,0-1 1 0 0,0-1 0 0 0,0 1 0 0 0,0 0 0 0 0,0 0 0 0 0,0-1 0 0 0,0 1 0 0 0,0-1 0 0 0,0 0-1 0 0,0 1 1 0 0,0-1 0 0 0,0 0 0 0 0,-1 0 0 0 0,1 0 0 0 0,0 0 0 0 0,-1-1 0 0 0,1 1-1 0 0,-1 0 1 0 0,1-1 0 0 0,-1 1 0 0 0,1-1 0 0 0,-1 1 0 0 0,0-1 0 0 0,0 0 0 0 0,0 1 0 0 0,0-1-1 0 0,0 0 1 0 0,0 0 0 0 0,0-1-71 0 0,41-129 1172 0 0,-25 66-4607 0 0,7 4-9442 0 0,-18 53 5435 0 0</inkml:trace>
  <inkml:trace contextRef="#ctx0" brushRef="#br0" timeOffset="19937.612">4791 2792 5561 0 0,'0'0'3142'0'0,"0"0"-1641"0"0,0 0-636 0 0,0 0-5 0 0,0 0 56 0 0,0 0-67 0 0,0 0-165 0 0,0 0-193 0 0,0 0-179 0 0,0 0-139 0 0,-29 31-100 0 0,-84 96-58 0 0,110-126-17 0 0,0 1-1 0 0,1 1 1 0 0,-1-1-1 0 0,1 0 1 0 0,0 0 0 0 0,0 1-1 0 0,0 0 1 0 0,0-1-1 0 0,0 1 1 0 0,0 0-1 0 0,1 0 1 0 0,-1 0 0 0 0,1 0-1 0 0,0 0 1 0 0,0 0-1 0 0,0 0 1 0 0,0 0 0 0 0,1 1-1 0 0,-1-1 1 0 0,1 0-1 0 0,0 0 1 0 0,0 1 2 0 0,1 6-16 0 0,-2-6 25 0 0,0-1 1 0 0,1 1 0 0 0,0-1-1 0 0,0 1 1 0 0,0-1 0 0 0,0 1-1 0 0,0-1 1 0 0,1 1 0 0 0,-1-1-1 0 0,1 1 1 0 0,0-1 0 0 0,0 0 0 0 0,0 0-1 0 0,1 1 1 0 0,-1-1 0 0 0,1 0-1 0 0,0 0 1 0 0,-1 0 0 0 0,2 0-1 0 0,-1-1 1 0 0,0 1 0 0 0,0 0-1 0 0,1-1 1 0 0,-1 0 0 0 0,1 1-1 0 0,0-1 1 0 0,0 0 0 0 0,0 0 0 0 0,0-1-1 0 0,0 1 1 0 0,0-1 0 0 0,0 1-1 0 0,1-1 1 0 0,-1 0 0 0 0,0 0-1 0 0,1-1 1 0 0,-1 1 0 0 0,3 0-10 0 0,7-3 235 0 0,0 0 1 0 0,0 0 0 0 0,0-1-1 0 0,0-1 1 0 0,0 0-1 0 0,-1-1 1 0 0,1 0 0 0 0,-1-1-1 0 0,-1-1 1 0 0,1 1-1 0 0,-1-2 1 0 0,0 0 0 0 0,-1 0-1 0 0,0-1 1 0 0,0 0-1 0 0,0-1 1 0 0,-2 0 0 0 0,1 0-1 0 0,-1-1 1 0 0,-1 0-1 0 0,0 0 1 0 0,0-1 0 0 0,-1 0-1 0 0,2-8-235 0 0,-3 10 100 0 0,-1-1 0 0 0,-1 0 0 0 0,0 1 0 0 0,0-1 0 0 0,-1-1 0 0 0,0 1 0 0 0,-1 0 0 0 0,-1 0 0 0 0,0-12-100 0 0,0 20-78 0 0,0-1 1 0 0,-1 1 0 0 0,1-1-1 0 0,-1 1 1 0 0,0-1 0 0 0,0 1-1 0 0,0 0 1 0 0,0-1 0 0 0,-1 1-1 0 0,1 0 1 0 0,-1 0 0 0 0,0 0-1 0 0,0 0 1 0 0,0 0 0 0 0,0 0-1 0 0,-1 1 1 0 0,1-1 0 0 0,-1 1-1 0 0,1-1 1 0 0,-1 1 0 0 0,0 0-1 0 0,0 0 1 0 0,0 0 0 0 0,0 0 0 0 0,0 1-1 0 0,-1-1 1 0 0,1 1 0 0 0,0 0-1 0 0,-1 0 1 0 0,1 0 0 0 0,-1 1-1 0 0,-1-1 78 0 0,-43 0-4235 0 0,17 8-2895 0 0,12 0-1325 0 0</inkml:trace>
  <inkml:trace contextRef="#ctx0" brushRef="#br0" timeOffset="20934.438">5779 3145 0 0 0,'0'0'780'0'0,"0"0"522"0"0,0 0 242 0 0,0 0 110 0 0,0 0 78 0 0,0 0 35 0 0,0 0 27 0 0,0 0-87 0 0,0 0-227 0 0,0 0-253 0 0,0-4-225 0 0,-2-10-553 0 0,2 0 0 0 0,0 0 0 0 0,0 0 0 0 0,1 0 0 0 0,1 1-1 0 0,0-1 1 0 0,1 0 0 0 0,1 1 0 0 0,1-4-449 0 0,92-184 1038 0 0,-82 175-1008 0 0,1 1-1 0 0,1 0 1 0 0,1 2-1 0 0,1 0 1 0 0,1 1 0 0 0,12-10-30 0 0,-30 34-263 0 0,0-1 1 0 0,0 1 0 0 0,0 0 0 0 0,0 0 0 0 0,0 0 0 0 0,0 0 0 0 0,0 0 0 0 0,-1 1-1 0 0,1-1 1 0 0,-1 0 0 0 0,0 1 0 0 0,0-1 0 0 0,0 1 0 0 0,0-1 0 0 0,0 1 0 0 0,0-1-1 0 0,-1 1 1 0 0,1 0 0 0 0,-1 0 0 0 0,0-1 0 0 0,0 1 0 0 0,0 0 0 0 0,0-1 0 0 0,0 1-1 0 0,0 0 1 0 0,-1 0 0 0 0,0-1 0 0 0,0 3 262 0 0,2 11-3395 0 0,1-3-863 0 0,-2-4-1994 0 0</inkml:trace>
  <inkml:trace contextRef="#ctx0" brushRef="#br0" timeOffset="21305.087">6171 3094 0 0 0,'0'0'1008'0'0,"0"0"547"0"0,0 0 283 0 0,0 0 80 0 0,0 0-105 0 0,0 0-240 0 0,0 0-244 0 0,0 0-200 0 0,0 0-195 0 0,0 0-192 0 0,32-31-174 0 0,98-96-159 0 0,-82 66 0 0 0,-44 48-291 0 0,-2 11-95 0 0,0-1 0 0 0,0 1 0 0 0,0-1 0 0 0,0 0 0 0 0,-1 1 0 0 0,1-1 0 0 0,-1 0 0 0 0,0 0 0 0 0,0 0 0 0 0,0 0 0 0 0,0 0 0 0 0,0 0 0 0 0,-1 0 0 0 0,1 0 0 0 0,-1-1-1 0 0,0 1 1 0 0,0 0 0 0 0,0 0 0 0 0,0 0 0 0 0,-1 0 0 0 0,1 0 0 0 0,-1-1 0 0 0,0 1 0 0 0,0 0 0 0 0,0 0 0 0 0,0 0 0 0 0,0 1 0 0 0,-1-1 0 0 0,1 0 0 0 0,-1 0 0 0 0,0 1 0 0 0,0-1 0 0 0,0 1 0 0 0,0 0 0 0 0,0-1-1 0 0,0 1 1 0 0,-1 0 0 0 0,1 0 0 0 0,-1 0 0 0 0,0 1 0 0 0,1-1 0 0 0,-1 1 0 0 0,-2-1-23 0 0,-1 2-59 0 0,0 0-1 0 0,0 0 0 0 0,0 1 1 0 0,0 0-1 0 0,0 0 0 0 0,0 1 1 0 0,0 0-1 0 0,0 0 0 0 0,0 0 1 0 0,1 0-1 0 0,-1 1 0 0 0,1 0 1 0 0,-1 1-1 0 0,1-1 0 0 0,0 1 1 0 0,1 0-1 0 0,-1 0 0 0 0,1 0 1 0 0,-1 1-1 0 0,1-1 0 0 0,1 1 1 0 0,-1 0-1 0 0,-1 2 60 0 0,-5 9-65 0 0,1-1 0 0 0,0 1 0 0 0,1 1 0 0 0,0 0 0 0 0,2 0 0 0 0,0 0 0 0 0,-1 9 65 0 0,-1 121-213 0 0,9-141 219 0 0,1 0 0 0 0,-1 0 0 0 0,1 0 0 0 0,0 0 0 0 0,0 0 0 0 0,1 0 0 0 0,0-1 0 0 0,0 1 0 0 0,0-1 0 0 0,1 0 0 0 0,-1 0 0 0 0,1 0 0 0 0,0 0 0 0 0,1-1 0 0 0,-1 1 0 0 0,1-1 0 0 0,0 0 0 0 0,0-1 0 0 0,0 1 0 0 0,1-1 0 0 0,-1 0 0 0 0,1 0 0 0 0,0-1 0 0 0,4 2-6 0 0,1 0 3 0 0,1 0 1 0 0,0-1-1 0 0,0-1 0 0 0,0 0 1 0 0,0 0-1 0 0,0-1 1 0 0,0-1-1 0 0,1 0 1 0 0,-1-1-1 0 0,0 0 1 0 0,0-1-1 0 0,5-1-3 0 0,-4-1-314 0 0,-1-1-1 0 0,0 0 1 0 0,0 0 0 0 0,-1-1 0 0 0,0-1-1 0 0,0 0 1 0 0,0-1 0 0 0,-1 0-1 0 0,6-5 315 0 0,49-49-7353 0 0,-57 54 5845 0 0,5-8-1277 0 0</inkml:trace>
  <inkml:trace contextRef="#ctx0" brushRef="#br0" timeOffset="21786.042">6950 2707 0 0 0,'0'0'457'0'0,"0"0"637"0"0,0 0 384 0 0,0 0 121 0 0,0 0-59 0 0,0 0-137 0 0,0 0-135 0 0,0 0-112 0 0,0 0-91 0 0,0 0-102 0 0,0 0-146 0 0,0 0-115 0 0,-19 9-85 0 0,-62 31-69 0 0,-26 33 1353 0 0,63-28-1609 0 0,44-44-305 0 0,-1 0 0 0 0,0 0 1 0 0,1 0-1 0 0,-1 0 0 0 0,1 0 0 0 0,-1 1 0 0 0,1-1 0 0 0,-1 0 0 0 0,1 0 1 0 0,0 1-1 0 0,0-1 0 0 0,0 0 0 0 0,-1 0 0 0 0,1 1 0 0 0,0-1 1 0 0,1 0-1 0 0,-1 1 0 0 0,0-1 0 0 0,0 0 0 0 0,0 0 0 0 0,1 1 0 0 0,-1-1 1 0 0,1 0-1 0 0,-1 0 0 0 0,1 0 0 0 0,-1 0 0 0 0,1 1 0 0 0,0-1 0 0 0,0 0 1 0 0,-1 0-1 0 0,1 0 0 0 0,0 0 0 0 0,0-1 0 0 0,0 1 0 0 0,0 0 0 0 0,0 0 1 0 0,0 0-1 0 0,0-1 0 0 0,0 1 0 0 0,1-1 0 0 0,-1 1 0 0 0,0-1 0 0 0,1 1 13 0 0,65 19 125 0 0,-61-20-101 0 0,0 0 0 0 0,-1 0 0 0 0,1 1 1 0 0,0 0-1 0 0,-1 0 0 0 0,1 0 0 0 0,0 1 0 0 0,-1 0 0 0 0,0 0 1 0 0,1 0-1 0 0,-1 0 0 0 0,0 1 0 0 0,0 0 0 0 0,0 0 0 0 0,-1 1 1 0 0,1-1-1 0 0,-1 1 0 0 0,0 0 0 0 0,0 0 0 0 0,0 1 0 0 0,-1-1 1 0 0,1 1-1 0 0,-1 0 0 0 0,0-1 0 0 0,0 2 0 0 0,-1-1 0 0 0,1 0 1 0 0,-1 0-1 0 0,0 1 0 0 0,-1-1 0 0 0,1 1-24 0 0,-2-2 80 0 0,1 1 0 0 0,-1-1 0 0 0,0 0 0 0 0,-1 1-1 0 0,1-1 1 0 0,0 0 0 0 0,-1 1 0 0 0,0-1 0 0 0,0 0 0 0 0,-1 0 0 0 0,1 0 0 0 0,-1 0 0 0 0,0 0-1 0 0,0 0 1 0 0,0 0 0 0 0,0 0 0 0 0,-1-1 0 0 0,1 1 0 0 0,-1-1 0 0 0,0 0 0 0 0,0 0-1 0 0,-1 0 1 0 0,1 0 0 0 0,0 0 0 0 0,-1-1 0 0 0,0 1 0 0 0,1-1 0 0 0,-1 0 0 0 0,0 0 0 0 0,-4 1-80 0 0,-4 1-110 0 0,0 0 1 0 0,0-1 0 0 0,0 0 0 0 0,-1 0-1 0 0,1-2 1 0 0,-1 1 0 0 0,0-2 0 0 0,1 0 0 0 0,-1 0-1 0 0,-12-2 110 0 0,-11-13-2981 0 0,26 7-934 0 0,3-1-3704 0 0,3 4 3609 0 0</inkml:trace>
  <inkml:trace contextRef="#ctx0" brushRef="#br0" timeOffset="22550.126">7165 2825 2745 0 0,'0'0'1625'0'0,"0"0"-148"0"0,0 0-13 0 0,0 0 6 0 0,0 0-95 0 0,0 0-109 0 0,0 0-156 0 0,0 0-183 0 0,0 0-194 0 0,0 0-201 0 0,-11 32-178 0 0,-36 100-133 0 0,32-45 0 0 0,17-70-191 0 0,-1-12 30 0 0,0 0 1 0 0,1 0-1 0 0,0 0 0 0 0,0 0 1 0 0,0-1-1 0 0,1 1 0 0 0,-1-1 1 0 0,1 0-1 0 0,0 1 0 0 0,0-1 1 0 0,1-1-1 0 0,-1 1 0 0 0,1 0 1 0 0,0-1-1 0 0,0 0 1 0 0,0 0-1 0 0,0 0 0 0 0,0 0 1 0 0,1 0-1 0 0,0-1 0 0 0,-1 0 1 0 0,1 0-1 0 0,0 0 0 0 0,0-1 1 0 0,0 0-1 0 0,0 0 0 0 0,0 0 1 0 0,0 0-1 0 0,0-1 0 0 0,0 0 1 0 0,0 0-1 0 0,1 0 0 0 0,-1-1 1 0 0,0 1-1 0 0,0-1 0 0 0,0-1 1 0 0,0 1-1 0 0,0-1 0 0 0,-1 1 1 0 0,1-1-1 0 0,0-1 1 0 0,-1 1-1 0 0,1-1 0 0 0,3-2-60 0 0,15-13 302 0 0,0-1-1 0 0,-2-1 1 0 0,0 0-1 0 0,-1-2 0 0 0,-1 0 1 0 0,-1-1-1 0 0,0-3-301 0 0,20-24 144 0 0,-34 46-129 0 0,77-124 366 0 0,-121 190-1480 0 0,32-51 1002 0 0,1 1-1 0 0,0-1 0 0 0,1 2 0 0 0,1-1 1 0 0,0 0-1 0 0,1 1 0 0 0,0 0 1 0 0,0 0-1 0 0,2 0 0 0 0,0 1 1 0 0,0-1-1 0 0,1 2 98 0 0,1-12-24 0 0,-1 1 0 0 0,1-1 0 0 0,0 1-1 0 0,1-1 1 0 0,-1 1 0 0 0,1-1 0 0 0,-1 1 0 0 0,1-1 0 0 0,0 1 0 0 0,0-1-1 0 0,0 0 1 0 0,1 0 0 0 0,-1 0 0 0 0,1 0 0 0 0,0 0 0 0 0,0 0 0 0 0,0 0-1 0 0,0 0 1 0 0,0 0 0 0 0,0-1 0 0 0,1 1 0 0 0,0-1 0 0 0,-1 0 0 0 0,1 0-1 0 0,0 0 1 0 0,0 0 0 0 0,0 0 0 0 0,0-1 0 0 0,2 1 24 0 0,2 1 35 0 0,0-1 0 0 0,1 1-1 0 0,-1-2 1 0 0,1 1 0 0 0,0-1 0 0 0,-1 0 0 0 0,1-1 0 0 0,0 0 0 0 0,0 0-1 0 0,-1-1 1 0 0,1 0 0 0 0,0 0 0 0 0,-1 0 0 0 0,1-1 0 0 0,-1-1-1 0 0,0 1 1 0 0,1-1 0 0 0,-1 0 0 0 0,0-1 0 0 0,-1 1 0 0 0,1-1 0 0 0,-1-1-1 0 0,3-2-34 0 0,13-10 195 0 0,-2 0 0 0 0,0-2 0 0 0,-1 0 0 0 0,-1-1 0 0 0,0-1 0 0 0,0-4-195 0 0,8-5 34 0 0,-1 0 0 0 0,-2-1 1 0 0,-2-1-1 0 0,0-1 0 0 0,-3-1 0 0 0,0-1 0 0 0,-3-1 1 0 0,0 0-1 0 0,-3-1 0 0 0,-1 0 0 0 0,-2-1 0 0 0,-1 0 0 0 0,-2 0 1 0 0,-1-10-35 0 0,-5 45-30 0 0,0 0 1 0 0,0 0-1 0 0,0-1 1 0 0,-1 1-1 0 0,0 0 1 0 0,1 0-1 0 0,-1 0 1 0 0,0 0-1 0 0,-1 0 1 0 0,1 1-1 0 0,0-1 1 0 0,-1 0-1 0 0,0 0 1 0 0,1 1-1 0 0,-1-1 1 0 0,0 1-1 0 0,0 0 1 0 0,-1-1-1 0 0,1 1 1 0 0,0 0-1 0 0,-1 0 1 0 0,1 0-1 0 0,-1 1 1 0 0,0-1-1 0 0,1 1 1 0 0,-1-1-1 0 0,0 1 1 0 0,0 0-1 0 0,0 0 1 0 0,0 0-1 0 0,0 0 1 0 0,0 1-1 0 0,0-1 1 0 0,0 1-1 0 0,-1 0 1 0 0,1 0-1 0 0,0 0 1 0 0,0 0-1 0 0,0 1 1 0 0,0-1-1 0 0,0 1 1 0 0,0 0-1 0 0,0 0 1 0 0,0 0-1 0 0,0 0 1 0 0,0 0-1 0 0,0 1 1 0 0,1-1-1 0 0,-1 1 1 0 0,-2 1 29 0 0,-12 10-56 0 0,-1 1-1 0 0,2 1 1 0 0,0 1 0 0 0,1 0 0 0 0,0 0 0 0 0,2 2 0 0 0,0 0 0 0 0,0 0 0 0 0,2 1 0 0 0,1 1 0 0 0,0 0 0 0 0,1 0-1 0 0,1 1 1 0 0,2 0 0 0 0,-3 11 56 0 0,3-10 51 0 0,1 1 0 0 0,1 0 0 0 0,2 0-1 0 0,0 0 1 0 0,1 0 0 0 0,1 0 0 0 0,1 1 0 0 0,1-1 0 0 0,2 0-1 0 0,0-1 1 0 0,1 1 0 0 0,1-1 0 0 0,1 0 0 0 0,2 0 0 0 0,0 0-1 0 0,1-2 1 0 0,0 1 0 0 0,6 5-51 0 0,-4-7 12 0 0,0-2 0 0 0,1 1 1 0 0,1-2-1 0 0,1 0 0 0 0,0 0 0 0 0,1-1 0 0 0,3 1-12 0 0,0-13-2740 0 0,-12-21-8920 0 0,-7 11 7043 0 0</inkml:trace>
  <inkml:trace contextRef="#ctx0" brushRef="#br0" timeOffset="22849.087">8268 2350 5825 0 0,'0'0'2029'0'0,"0"0"-241"0"0,0 0-210 0 0,0 0-195 0 0,0 0-218 0 0,0 0-165 0 0,0 0-117 0 0,0 0-98 0 0,0 0-88 0 0,0 0-48 0 0,0 0-26 0 0,0 0 3 0 0,6 3 3 0 0,-5-2-584 0 0,1 0-1 0 0,0 0 1 0 0,0 0-1 0 0,-1 0 1 0 0,1 0 0 0 0,-1 0-1 0 0,1 0 1 0 0,-1 1-1 0 0,1-1 1 0 0,-1 1-1 0 0,0-1 1 0 0,0 1-1 0 0,0-1 1 0 0,0 1 0 0 0,0 0-1 0 0,0-1 1 0 0,0 1-1 0 0,0 0 1 0 0,-1 0-1 0 0,1 0 1 0 0,-1 0 0 0 0,1 0-1 0 0,-1-1 1 0 0,0 1-1 0 0,0 0 1 0 0,1 0-1 0 0,-1 0 1 0 0,-1 0-1 0 0,1 0 1 0 0,0 0 0 0 0,0 0-1 0 0,-1 0 1 0 0,1 0-1 0 0,-1 0-44 0 0,-39 270 1254 0 0,37-73-1892 0 0,14 101 638 0 0,-9-286 395 0 0,2-6-3792 0 0,-2-21-8181 0 0,-4 5 7784 0 0,-1 1 377 0 0</inkml:trace>
  <inkml:trace contextRef="#ctx0" brushRef="#br0" timeOffset="23083.496">7990 2821 9098 0 0,'0'0'2078'0'0,"0"0"-217"0"0,0 0-272 0 0,0 0-282 0 0,32-6-216 0 0,102-20-84 0 0,-24 5 1144 0 0,225-33 321 0 0,-296 51-3254 0 0,-14 3-2559 0 0,-13 13-8901 0 0,-9-11 5953 0 0</inkml:trace>
  <inkml:trace contextRef="#ctx0" brushRef="#br0" timeOffset="23267.258">8710 2965 9370 0 0,'0'0'1112'0'0,"0"0"-416"0"0,0 0-111 0 0,0 0-9 0 0,0 0-96 0 0,0 0-192 0 0,0 0-200 0 0,-28 188-184 0 0,28-166-216 0 0,0-7-384 0 0,2-1-649 0 0,0-3-839 0 0,2-3-1113 0 0,-4-5-232 0 0,0 1 1793 0 0</inkml:trace>
  <inkml:trace contextRef="#ctx0" brushRef="#br0" timeOffset="23441.641">8559 2571 15339 0 0,'0'0'1345'0'0,"0"0"-425"0"0,0 0-304 0 0,0 0-192 0 0,0 0-200 0 0,0 0-184 0 0,0 0-144 0 0,0 0-104 0 0,0 0-152 0 0,0 0-320 0 0,0 0-464 0 0,0 0-921 0 0,0 0-1232 0 0,0 0-1208 0 0,92 37-2040 0 0</inkml:trace>
  <inkml:trace contextRef="#ctx0" brushRef="#br0" timeOffset="23805.041">8835 3178 7930 0 0,'0'0'1992'0'0,"0"0"-248"0"0,0 0-6 0 0,0 0 77 0 0,0 0-149 0 0,0 0-259 0 0,0 0-250 0 0,0 0-252 0 0,0 0-240 0 0,0 0-165 0 0,0 0-126 0 0,0 0-93 0 0,0 0-48 0 0,12-30-29 0 0,39-94-17 0 0,13-48 233 0 0,-56 292-2632 0 0,-8-115 2209 0 0,0 0 0 0 0,1 0 0 0 0,-1 0 1 0 0,1 0-1 0 0,0 0 0 0 0,0-1 0 0 0,1 1 0 0 0,-1 0 1 0 0,1-1-1 0 0,0 1 0 0 0,0-1 0 0 0,1 0 0 0 0,-1 1 1 0 0,1-1-1 0 0,0 0 0 0 0,0-1 0 0 0,0 1 0 0 0,1 0 1 0 0,-1-1-1 0 0,1 0 0 0 0,0 0 0 0 0,0 0 0 0 0,0 0 1 0 0,0-1-1 0 0,1 1 0 0 0,-1-1 0 0 0,0 0 1 0 0,1-1-1 0 0,0 1 0 0 0,-1-1 0 0 0,1 0 3 0 0,4-2 49 0 0,-1-1-1 0 0,1 0 1 0 0,-1-1-1 0 0,0 1 1 0 0,0-2-1 0 0,0 1 1 0 0,-1-1-1 0 0,1-1 1 0 0,-1 1-1 0 0,0-1 1 0 0,0 0-1 0 0,0-1 1 0 0,-1 0 0 0 0,0 0-1 0 0,0 0 1 0 0,0 0-1 0 0,-1-1 1 0 0,0 0-1 0 0,-1-1 1 0 0,1 1-1 0 0,-1-1 1 0 0,-1 1-1 0 0,2-4-48 0 0,43-59-5918 0 0,-39 65 2211 0 0,6 3-7581 0 0,-15 2 11004 0 0,3 0-554 0 0</inkml:trace>
  <inkml:trace contextRef="#ctx0" brushRef="#br0" timeOffset="24252.027">9349 2888 0 0 0,'0'0'1511'0'0,"0"0"1059"0"0,0 0 376 0 0,0 0-194 0 0,0 0-435 0 0,0 0-474 0 0,0 0-385 0 0,0 0-282 0 0,0 0-181 0 0,0 0-103 0 0,0 0-137 0 0,0 0-172 0 0,0 0-187 0 0,-5 4-184 0 0,-41 35-21 0 0,33-30-222 0 0,0 1 0 0 0,0 1 0 0 0,2 0 0 0 0,-1 1 0 0 0,1 0 1 0 0,1 0-1 0 0,0 1 0 0 0,1 1 0 0 0,-6 11 31 0 0,13-23-22 0 0,1-1-1 0 0,0 1 1 0 0,0 0 0 0 0,0-1 0 0 0,0 1-1 0 0,1 0 1 0 0,-1 0 0 0 0,0 0-1 0 0,1 0 1 0 0,-1 0 0 0 0,1 0-1 0 0,0 0 1 0 0,0 0 0 0 0,0 0 0 0 0,0 0-1 0 0,0 0 1 0 0,0 0 0 0 0,0 0-1 0 0,0 0 1 0 0,1 0 0 0 0,-1 0 0 0 0,1 0-1 0 0,0-1 1 0 0,-1 1 0 0 0,1 0-1 0 0,0 0 1 0 0,0 0 0 0 0,0-1-1 0 0,0 1 1 0 0,1-1 0 0 0,-1 1 0 0 0,0-1-1 0 0,1 1 1 0 0,-1-1 0 0 0,1 1-1 0 0,-1-1 1 0 0,1 0 0 0 0,0 0 0 0 0,-1 0-1 0 0,1 0 1 0 0,0 0 0 0 0,0-1-1 0 0,0 1 1 0 0,0 0 0 0 0,0-1-1 0 0,0 1 23 0 0,14-2 106 0 0,0-1-1 0 0,1 0 1 0 0,-1-2-1 0 0,0 1 1 0 0,-1-2-1 0 0,1 0 1 0 0,-1-1-1 0 0,0-1 1 0 0,0 0-1 0 0,0-1 1 0 0,-1 0-1 0 0,-1-1 1 0 0,12-10-106 0 0,-16 13 97 0 0,151-88 1076 0 0,-156 93-1162 0 0,1-1-1 0 0,-1 0 0 0 0,1 1 0 0 0,-1 0 0 0 0,1 0 1 0 0,0 0-1 0 0,-1 1 0 0 0,1 0 0 0 0,0 0 0 0 0,0 0 0 0 0,-1 0 1 0 0,1 1-1 0 0,0-1 0 0 0,-1 1 0 0 0,1 1 0 0 0,-1-1 1 0 0,1 0-1 0 0,-1 1 0 0 0,1 0 0 0 0,-1 0 0 0 0,0 1 1 0 0,0-1-1 0 0,0 1 0 0 0,0 0 0 0 0,-1 0 0 0 0,1 0 1 0 0,-1 0-1 0 0,0 0 0 0 0,1 1 0 0 0,-2 0 0 0 0,2 1-10 0 0,9 27-17 0 0,-2 1 0 0 0,-1 0 0 0 0,-2 0 0 0 0,-1 1 0 0 0,-1 0 0 0 0,-2 0 0 0 0,-2 0 0 0 0,-1 1 0 0 0,-1-1 0 0 0,-3 14 17 0 0,2 9-178 0 0,1-44 141 0 0,2 34-6 0 0,-2 1 1 0 0,-3-1-1 0 0,-1 1 1 0 0,-2-1 0 0 0,-3 0-1 0 0,-1-1 1 0 0,-5 5 42 0 0,8-30 21 0 0,-2-1 1 0 0,0 0-1 0 0,-2-1 1 0 0,0 0-1 0 0,-1 0 1 0 0,-1-1-1 0 0,-5 5-21 0 0,12-16 29 0 0,0 0-1 0 0,0 0 1 0 0,-1-1-1 0 0,0 0 1 0 0,0 0-1 0 0,-1-1 1 0 0,0 0-1 0 0,0 0 1 0 0,0-1-1 0 0,0 0 1 0 0,-1 0 0 0 0,1-1-1 0 0,-1 0 1 0 0,0 0-1 0 0,0-1 1 0 0,0-1-1 0 0,0 1 1 0 0,-8-1-29 0 0,15-1 22 0 0,-1 0 0 0 0,1-1 0 0 0,-1 1 0 0 0,1-1 0 0 0,-1 1 0 0 0,1-1 0 0 0,0 0 0 0 0,-1 0 0 0 0,1 0 0 0 0,0 0 0 0 0,0 0 0 0 0,0-1 0 0 0,0 1 0 0 0,0-1 0 0 0,0 1 0 0 0,0-1 0 0 0,0 0 0 0 0,1 0 0 0 0,-1 0 0 0 0,0 0 0 0 0,1 0 0 0 0,0 0 0 0 0,-1 0 0 0 0,1 0 0 0 0,0-1 0 0 0,0 1 1 0 0,1 0-1 0 0,-1-1 0 0 0,0 1 0 0 0,1-1 0 0 0,-1-1-22 0 0,-6-85 197 0 0,7 78-186 0 0,3-31-31 0 0,2 1 0 0 0,2 0 1 0 0,2 0-1 0 0,2 1 1 0 0,1 0-1 0 0,3-1 20 0 0,0-7-180 0 0,64-163-2147 0 0,-49 143-1463 0 0,2 2-4048 0 0,-20 42-1033 0 0</inkml:trace>
  <inkml:trace contextRef="#ctx0" brushRef="#br0" timeOffset="27756.329">14290 2939 11002 0 0,'0'0'3213'0'0,"0"0"-931"0"0,0 0-707 0 0,0 0-346 0 0,0 0-303 0 0,0 0-261 0 0,0 0-232 0 0,0 0-187 0 0,0 0-116 0 0,0 0-90 0 0,0 0-62 0 0,0 0-78 0 0,-7 30-110 0 0,-20 91-172 0 0,20-44-3527 0 0,7-73 2682 0 0,0 3-1212 0 0,3-2-3485 0 0,2 2-1604 0 0</inkml:trace>
  <inkml:trace contextRef="#ctx0" brushRef="#br0" timeOffset="28005.462">14245 2582 11426 0 0,'0'0'321'0'0,"0"0"-249"0"0,0 0-321 0 0,0 0-431 0 0,0 0-168 0 0,0 0-144 0 0,0 0-8 0 0,0 0 104 0 0,0 0-513 0 0,0 0-759 0 0,0 0-305 0 0,0 0 1369 0 0</inkml:trace>
  <inkml:trace contextRef="#ctx0" brushRef="#br0" timeOffset="28290.057">14980 2884 8730 0 0,'0'0'4122'0'0,"0"0"-1817"0"0,0 0-705 0 0,0 0-161 0 0,0 0-219 0 0,0 0-262 0 0,0 0-265 0 0,0 0-199 0 0,0 0-134 0 0,0 0-111 0 0,0 0-69 0 0,0 0-44 0 0,0 0-41 0 0,-29 26-34 0 0,-87 82 5 0 0,60-43-24 0 0,54-62-54 0 0,1-1-1 0 0,0 1 0 0 0,0-1 1 0 0,0 1-1 0 0,0-1 0 0 0,0 1 1 0 0,1 0-1 0 0,-1-1 0 0 0,1 1 1 0 0,-1 0-1 0 0,1 0 0 0 0,0-1 1 0 0,0 1-1 0 0,1 0 0 0 0,-1 0 1 0 0,0-1-1 0 0,1 1 0 0 0,0 0 1 0 0,-1-1-1 0 0,1 1 0 0 0,0 0 1 0 0,1-1-1 0 0,-1 0 1 0 0,0 1-1 0 0,1-1 0 0 0,-1 0 1 0 0,1 1-1 0 0,0-1 0 0 0,-1 0 1 0 0,1 0-1 0 0,0 0 0 0 0,1-1 1 0 0,-1 1-1 0 0,0 0 0 0 0,0-1 1 0 0,1 1-1 0 0,-1-1 0 0 0,1 0 1 0 0,-1 0-1 0 0,1 0 0 0 0,-1 0 1 0 0,1 0-1 0 0,0-1 13 0 0,-2 1 34 0 0,1-1 0 0 0,-1 1 0 0 0,0-1-1 0 0,0 1 1 0 0,1-1 0 0 0,-1 1 0 0 0,0 0 0 0 0,0-1 0 0 0,0 1-1 0 0,0 0 1 0 0,0 0 0 0 0,0 0 0 0 0,0 0 0 0 0,0 0 0 0 0,0 0-1 0 0,-1 0 1 0 0,1 0 0 0 0,0 0 0 0 0,-1 1 0 0 0,1-1 0 0 0,-1 0-1 0 0,1 0 1 0 0,-1 0 0 0 0,1 1 0 0 0,-1-1 0 0 0,0 0 0 0 0,0 1 0 0 0,1-1-1 0 0,-1 0 1 0 0,0 1 0 0 0,0-1 0 0 0,-1 0 0 0 0,1 1 0 0 0,0-1-1 0 0,0 0 1 0 0,-1 1 0 0 0,1-1 0 0 0,0 0 0 0 0,-1 0 0 0 0,1 1-1 0 0,-1-1 1 0 0,0 0 0 0 0,1 0 0 0 0,-1 0 0 0 0,0 0 0 0 0,0 1-34 0 0,-50 51 1216 0 0,38-42-1328 0 0,-57 40 122 0 0,69-51-91 0 0,0 1 0 0 0,0-1 0 0 0,1 0 0 0 0,-1 1 0 0 0,0-1 0 0 0,0 0 0 0 0,0 0 0 0 0,0 1 0 0 0,0-1 0 0 0,0 0 0 0 0,0 0 0 0 0,0 0 0 0 0,0 0 0 0 0,0 0 0 0 0,0 0 0 0 0,0 0 0 0 0,0-1 0 0 0,0 1 0 0 0,1 0 0 0 0,-1 0 0 0 0,0-1 0 0 0,0 1 0 0 0,0-1 0 0 0,0 1 0 0 0,0 0 0 0 0,1-1 0 0 0,-1 0 0 0 0,0 1 0 0 0,0-1 0 0 0,1 1-1 0 0,-1-1 1 0 0,0 0 0 0 0,1 0 0 0 0,-1 1 0 0 0,1-1 0 0 0,-1 0 0 0 0,1 0 0 0 0,-1 0 0 0 0,1 0 0 0 0,0 1 0 0 0,-1-1 0 0 0,1 0 0 0 0,0 0 0 0 0,0 0 0 0 0,-1 0 0 0 0,1 0 0 0 0,0 0 0 0 0,0-1 81 0 0,-2-15-4762 0 0,1 3-3728 0 0,1 6 754 0 0</inkml:trace>
  <inkml:trace contextRef="#ctx0" brushRef="#br0" timeOffset="24951.413">10948 2339 7242 0 0,'0'0'1669'0'0,"0"0"-469"0"0,0 0-263 0 0,0 0 22 0 0,0 0 77 0 0,0 0 76 0 0,0 0-10 0 0,0 0-145 0 0,-8 31-210 0 0,-29 104-200 0 0,-10 126 532 0 0,34-161-887 0 0,-31 222-196 0 0,24-207-1307 0 0,17-102 823 0 0,1-3-2327 0 0,2-3-7744 0 0,0-7 6957 0 0</inkml:trace>
  <inkml:trace contextRef="#ctx0" brushRef="#br0" timeOffset="25446.544">10442 2947 7954 0 0,'0'0'747'0'0,"0"0"-38"0"0,0 0 73 0 0,0 0 94 0 0,35-2-8 0 0,115-6-23 0 0,155-27 1960 0 0,6-6-5886 0 0,-209 14-9083 0 0,-155 47 14220 0 0,47-16-1554 0 0,-134 92 7177 0 0,133-91-7524 0 0,1 1 0 0 0,1 0 0 0 0,-1 0 0 0 0,1 0 0 0 0,0 1 0 0 0,1-1 0 0 0,-1 1 0 0 0,1 0 0 0 0,1 1 0 0 0,-1-1 0 0 0,1 1 0 0 0,1 0 0 0 0,-1-1 0 0 0,1 1 0 0 0,1 0 0 0 0,-1 0 0 0 0,1 1 0 0 0,1-1 0 0 0,0 4-155 0 0,1-7 127 0 0,1 0 1 0 0,1 0-1 0 0,-1 0 0 0 0,1 0 1 0 0,0 0-1 0 0,0 0 1 0 0,0-1-1 0 0,1 0 0 0 0,-1 1 1 0 0,1-1-1 0 0,0 0 1 0 0,1-1-1 0 0,-1 1 0 0 0,1-1 1 0 0,-1 0-1 0 0,1 0 1 0 0,0 0-1 0 0,0-1 0 0 0,0 0 1 0 0,0 0-1 0 0,1 0 1 0 0,-1 0-1 0 0,0-1 0 0 0,1 0 1 0 0,-1 0-1 0 0,1 0 1 0 0,0-1-1 0 0,-1 0 0 0 0,1 0 1 0 0,-1 0-1 0 0,1-1 0 0 0,0 0 1 0 0,-1 0-1 0 0,0 0 1 0 0,1-1-1 0 0,-1 0 0 0 0,0 0 1 0 0,0 0-1 0 0,0-1 1 0 0,5-2-128 0 0,-1-2 119 0 0,0-1 1 0 0,0 1 0 0 0,-1-2 0 0 0,0 1-1 0 0,0-1 1 0 0,-1 0 0 0 0,0-1-1 0 0,-1 0 1 0 0,0 0 0 0 0,0 0 0 0 0,-1-1-1 0 0,0 1 1 0 0,-1-1 0 0 0,-1-1-1 0 0,0 1 1 0 0,0 0 0 0 0,-1-1 0 0 0,0 1-1 0 0,-1-1 1 0 0,-1 0 0 0 0,1 1-1 0 0,-2-1 1 0 0,0 0 0 0 0,0 1 0 0 0,-1-1-1 0 0,-1-1-119 0 0,1 8-186 0 0,0 0 0 0 0,0 0-1 0 0,0 0 1 0 0,0 1 0 0 0,-1-1 0 0 0,0 1-1 0 0,0-1 1 0 0,0 1 0 0 0,-1 0-1 0 0,0 0 1 0 0,1 1 0 0 0,-1-1 0 0 0,0 1-1 0 0,-1 0 1 0 0,-1-2 186 0 0,-20-6-3562 0 0,-3 8-3419 0 0,19 3-1413 0 0</inkml:trace>
  <inkml:trace contextRef="#ctx0" brushRef="#br0" timeOffset="25700.415">11596 3234 1496 0 0,'0'0'1507'0'0,"0"0"58"0"0,0 0 220 0 0,0 0 156 0 0,0 0-71 0 0,0 0-126 0 0,0 0-110 0 0,0 0-155 0 0,0 0-150 0 0,0 0-182 0 0,0 0-227 0 0,0 0-170 0 0,0 0-129 0 0,-3-9-97 0 0,3 8-523 0 0,-3-6 103 0 0,1-1 0 0 0,0 0 0 0 0,0 0 0 0 0,0 0 0 0 0,1 0 0 0 0,0 0 1 0 0,1 0-1 0 0,-1 0 0 0 0,2 0 0 0 0,-1-1 0 0 0,1 1 0 0 0,1 0 0 0 0,-1-1-104 0 0,10-21-79 0 0,1 1 1 0 0,1 1-1 0 0,1 0 1 0 0,1 0-1 0 0,2 2 1 0 0,1 0-1 0 0,0 1 0 0 0,2 0 1 0 0,1 2-1 0 0,1 1 1 0 0,8-6 78 0 0,7 4-3011 0 0,-23 19-973 0 0,0 3-4102 0 0,-7 2 2365 0 0</inkml:trace>
  <inkml:trace contextRef="#ctx0" brushRef="#br0" timeOffset="26586.585">12139 2840 3305 0 0,'0'0'1817'0'0,"0"0"-230"0"0,0 0-113 0 0,0 0-86 0 0,0 0-166 0 0,0 0-198 0 0,0 0-209 0 0,0 0-231 0 0,-32 13-174 0 0,-103 41-148 0 0,75-14-60 0 0,52-29-176 0 0,3-5-23 0 0,-1-1-22 0 0,0 1-1 0 0,0 0 1 0 0,1 1-1 0 0,0-1 1 0 0,0 1 0 0 0,1 0-1 0 0,-1 1 1 0 0,2-1 0 0 0,-1 1-1 0 0,1-1 1 0 0,0 1-1 0 0,1 0 1 0 0,0 0 0 0 0,0 0-1 0 0,0 5 20 0 0,4-11 17 0 0,0 0 0 0 0,0 1 0 0 0,1-1 0 0 0,-1 0 0 0 0,1-1 0 0 0,0 1-1 0 0,-1 0 1 0 0,1-1 0 0 0,0 1 0 0 0,0-1 0 0 0,0 0 0 0 0,0 0 0 0 0,0 0 0 0 0,0-1-1 0 0,0 1 1 0 0,0-1 0 0 0,0 1 0 0 0,1-1 0 0 0,-1 0 0 0 0,0 0 0 0 0,0 0 0 0 0,0-1-1 0 0,0 1 1 0 0,1-1 0 0 0,-1 0 0 0 0,1 0-17 0 0,101-51 1868 0 0,102-98 528 0 0,-57 22-544 0 0,-150 128-1841 0 0,0 1-1 0 0,0-1 1 0 0,-1 0-1 0 0,1 0 1 0 0,0 1-1 0 0,0-1 1 0 0,0 0-1 0 0,-1 0 1 0 0,1 1-1 0 0,0-1 1 0 0,0 0-1 0 0,0 1 1 0 0,0-1-1 0 0,0 0 1 0 0,0 1-1 0 0,-1-1 1 0 0,1 0-1 0 0,0 1 1 0 0,0-1-1 0 0,0 0 1 0 0,0 1-1 0 0,0-1 1 0 0,0 0-1 0 0,1 1 1 0 0,-1-1-1 0 0,0 0 1 0 0,0 1-1 0 0,0-1 1 0 0,0 0-1 0 0,0 0 1 0 0,0 1-1 0 0,0-1 1 0 0,1 0-1 0 0,-1 1 1 0 0,0-1 0 0 0,0 0-1 0 0,0 0 1 0 0,1 1-1 0 0,-1-1 1 0 0,0 0-1 0 0,0 0 1 0 0,1 0-1 0 0,-1 1 1 0 0,0-1-1 0 0,1 0 1 0 0,-1 0-1 0 0,0 0 1 0 0,1 0-1 0 0,-1 0 1 0 0,0 0-1 0 0,1 1 1 0 0,-1-1-1 0 0,0 0 1 0 0,0 0-1 0 0,1 0 1 0 0,-1 0-1 0 0,0 0 1 0 0,1 0-1 0 0,-1 0 1 0 0,0 0-1 0 0,1-1 1 0 0,-1 1-11 0 0,-12 31 44 0 0,-101 190-269 0 0,26-58-733 0 0,56-111 678 0 0,2 1 0 0 0,3 2-1 0 0,2 1 1 0 0,2 0 0 0 0,-9 42 280 0 0,28-81-186 0 0,0-1-1 0 0,0 1 1 0 0,2 0 0 0 0,0-1 0 0 0,1 1 0 0 0,1 0 0 0 0,0 0 0 0 0,1-1 0 0 0,1 2 186 0 0,-3-16 0 0 0,0-1 1 0 0,1 1-1 0 0,-1 0 1 0 0,1-1-1 0 0,-1 1 1 0 0,1-1 0 0 0,-1 1-1 0 0,1-1 1 0 0,0 1-1 0 0,0-1 1 0 0,0 1-1 0 0,0-1 1 0 0,0 0 0 0 0,0 1-1 0 0,0-1 1 0 0,0 0-1 0 0,0 0 1 0 0,1 0-1 0 0,-1 0 1 0 0,0 0 0 0 0,1 0-1 0 0,-1 0 1 0 0,1 0-1 0 0,-1-1 1 0 0,1 1-1 0 0,-1 0 1 0 0,1-1 0 0 0,0 1-1 0 0,-1-1 1 0 0,1 0-1 0 0,0 0 1 0 0,-1 0-1 0 0,1 1 1 0 0,0-1-1 0 0,-1-1 1 0 0,1 1 0 0 0,0 0-1 0 0,-1 0 1 0 0,1-1-1 0 0,0 1 0 0 0,58-33 927 0 0,-56 30-902 0 0,145-75 297 0 0,-34 23-127 0 0,-114 54-140 0 0,-1 0 0 0 0,1 0 0 0 0,-1-1 1 0 0,1 1-1 0 0,-1 0 0 0 0,1 0 1 0 0,-1-1-1 0 0,0 1 0 0 0,1 0 1 0 0,-1-1-1 0 0,0 1 0 0 0,0 0 0 0 0,0-1 1 0 0,0 1-1 0 0,0 0 0 0 0,0-1 1 0 0,-1 1-1 0 0,1 0 0 0 0,0-1 1 0 0,-1 1-1 0 0,1 0 0 0 0,-1 0 1 0 0,1 0-1 0 0,-1-1 0 0 0,1 1 0 0 0,-1 0 1 0 0,0 0-1 0 0,0 0 0 0 0,0 0 1 0 0,1 0-1 0 0,-1 0 0 0 0,0 0 1 0 0,0 0-1 0 0,0 0 0 0 0,-1 1 0 0 0,1-1 1 0 0,0 0-1 0 0,0 1 0 0 0,0-1 1 0 0,0 0-1 0 0,-1 1 0 0 0,1 0 1 0 0,0-1-1 0 0,-1 1 0 0 0,1 0-55 0 0,-101-48 121 0 0,28 13-777 0 0,-1 4-1 0 0,-2 2 0 0 0,0 5 0 0 0,-80-15 657 0 0,112 31 298 0 0,45 8-345 0 0,0 0-88 0 0,20 0-98 0 0,234-34 788 0 0,-145 13-525 0 0,90-24-2170 0 0,-165 31-4356 0 0,-27 10 2938 0 0,-3 1-3009 0 0</inkml:trace>
  <inkml:trace contextRef="#ctx0" brushRef="#br0" timeOffset="26901.335">12509 2969 4689 0 0,'0'0'2459'0'0,"0"0"-336"0"0,0 0-210 0 0,0 0-202 0 0,0 0-367 0 0,0 0-388 0 0,0 0-280 0 0,0 0-135 0 0,0 0-57 0 0,0 0-38 0 0,0 0-68 0 0,0 0-74 0 0,0 0-71 0 0,-3 25-58 0 0,-9 80-31 0 0,16-72-20 0 0,1-29-9 0 0,1-1 0 0 0,0 0-1 0 0,0 0 1 0 0,0 0 0 0 0,0-1 0 0 0,1 0-1 0 0,-1 0 1 0 0,0 0 0 0 0,1-1 0 0 0,0 0-1 0 0,-1 0 1 0 0,1-1 0 0 0,0 0 0 0 0,-1 0 0 0 0,1-1-1 0 0,0 1 1 0 0,-1-1 0 0 0,1-1 0 0 0,-1 1-1 0 0,1-1 1 0 0,-1-1 0 0 0,0 1 0 0 0,0-1 0 0 0,0 0-1 0 0,0 0 1 0 0,0 0 0 0 0,-1-1 0 0 0,1 0-1 0 0,-1 0 1 0 0,0-1 0 0 0,0 0 0 0 0,-1 1-1 0 0,3-4-114 0 0,14-12 265 0 0,-1-1 0 0 0,-1 0 0 0 0,-2-1-1 0 0,0-1 1 0 0,-1-1 0 0 0,5-9-265 0 0,37-70-630 0 0,-58 93-944 0 0,-7 10-11359 0 0,5 1 3994 0 0</inkml:trace>
  <inkml:trace contextRef="#ctx0" brushRef="#br0" timeOffset="27245.143">13062 3167 4937 0 0,'0'0'3391'0'0,"0"0"-538"0"0,0 0-538 0 0,0 0-506 0 0,0 0-502 0 0,0 0-334 0 0,0 0-149 0 0,33-17-108 0 0,103-58-86 0 0,-66 16 354 0 0,-60 50-889 0 0,-1-1 1 0 0,0-1-1 0 0,0 0 0 0 0,-1 0 0 0 0,-1 0 1 0 0,0-1-1 0 0,-1-1 0 0 0,0 1 0 0 0,0-1 1 0 0,-2 0-1 0 0,1 0 0 0 0,-2 0 0 0 0,0 0 1 0 0,1-9-96 0 0,-4 21-13 0 0,0-1 0 0 0,-1 1 1 0 0,1-1-1 0 0,0 1 1 0 0,-1-1-1 0 0,1 1 0 0 0,-1-1 1 0 0,0 1-1 0 0,1-1 0 0 0,-1 1 1 0 0,0 0-1 0 0,0-1 1 0 0,0 1-1 0 0,0 0 0 0 0,0 0 1 0 0,0 0-1 0 0,0 0 0 0 0,0 0 1 0 0,0 0-1 0 0,-1 0 1 0 0,1 0-1 0 0,0 0 0 0 0,-1 0 1 0 0,1 1-1 0 0,0-1 0 0 0,-1 0 1 0 0,1 1-1 0 0,-1-1 0 0 0,1 1 1 0 0,-1 0-1 0 0,0 0 1 0 0,1-1-1 0 0,-1 1 0 0 0,1 0 1 0 0,-1 0-1 0 0,1 0 0 0 0,-1 1 1 0 0,1-1 12 0 0,-62 11-782 0 0,46-2 630 0 0,1 0 0 0 0,0 0 0 0 0,1 2 0 0 0,0 0 0 0 0,0 1 0 0 0,1 0 0 0 0,1 1 0 0 0,0 1 0 0 0,1 0 0 0 0,1 0 0 0 0,0 1 0 0 0,0 1 0 0 0,2 0 0 0 0,0 0 0 0 0,1 1 0 0 0,0 0 0 0 0,2 0 0 0 0,0 1-1 0 0,1 0 1 0 0,1 0 0 0 0,-2 16 152 0 0,6-26-33 0 0,0-1 0 0 0,0 1 0 0 0,1-1 0 0 0,0 1-1 0 0,1-1 1 0 0,0 0 0 0 0,0 0 0 0 0,1 1-1 0 0,-1-1 1 0 0,1-1 0 0 0,1 1 0 0 0,-1 0-1 0 0,1-1 1 0 0,1 0 0 0 0,-1 0 0 0 0,1 0-1 0 0,0 0 1 0 0,0-1 0 0 0,1 0 0 0 0,-1 0 0 0 0,1 0-1 0 0,0-1 1 0 0,1 0 0 0 0,-1 0 0 0 0,1-1-1 0 0,-1 1 1 0 0,1-1 0 0 0,0-1 0 0 0,1 1-1 0 0,-1-1 1 0 0,0-1 0 0 0,0 1 0 0 0,1-1 0 0 0,-1-1-1 0 0,1 1 1 0 0,-1-1 0 0 0,1 0 33 0 0,16 0-450 0 0,30-1-2365 0 0,-1-8-4713 0 0,-33 4 1932 0 0</inkml:trace>
  <inkml:trace contextRef="#ctx0" brushRef="#br0" timeOffset="47960.986">315 3933 4577 0 0,'0'0'1882'0'0,"0"0"-433"0"0,0 0-166 0 0,0 0 84 0 0,0 0 96 0 0,0 0-38 0 0,0 0-203 0 0,0 0-255 0 0,0 0-189 0 0,0 0-94 0 0,0 0-31 0 0,0 0-30 0 0,0 0-48 0 0,3 24-76 0 0,13 163 752 0 0,10 275 38 0 0,-19-311-2416 0 0,-6-146 293 0 0,0-4-1157 0 0,-1 0-7109 0 0,0-7 693 0 0</inkml:trace>
  <inkml:trace contextRef="#ctx0" brushRef="#br0" timeOffset="48208.047">1 4393 10914 0 0,'0'0'905'0'0,"0"0"15"0"0,0 0 240 0 0,0 0 184 0 0,0 0-23 0 0,0 0-137 0 0,226-11-144 0 0,-182 4-224 0 0,6 0-256 0 0,5 3-240 0 0,-1-3-176 0 0,3 3-128 0 0,-4 0-264 0 0,-5 1-424 0 0,-2 3-688 0 0,-6-4-1225 0 0,-8 0-2456 0 0,-12 4-5697 0 0</inkml:trace>
  <inkml:trace contextRef="#ctx0" brushRef="#br0" timeOffset="48445.164">952 4452 10554 0 0,'0'0'1222'0'0,"0"0"-266"0"0,0 0-49 0 0,0 0 46 0 0,0 0-15 0 0,0 0-90 0 0,-13 35-104 0 0,-40 106-100 0 0,52-140-618 0 0,0 1 0 0 0,0 0 0 0 0,0-1-1 0 0,0 1 1 0 0,0 0 0 0 0,0 0 0 0 0,0-1-1 0 0,0 1 1 0 0,1 0 0 0 0,-1 0 0 0 0,1 0-1 0 0,-1 0 1 0 0,1 0 0 0 0,0 0 0 0 0,0 0-1 0 0,0 0 1 0 0,0 0 0 0 0,0 0 0 0 0,0 0-1 0 0,0 0 1 0 0,1 0 0 0 0,-1 0 0 0 0,1 0-1 0 0,0-1 1 0 0,-1 1 0 0 0,1 0 0 0 0,0 0-1 0 0,0 0 1 0 0,0-1 0 0 0,0 1 0 0 0,0 0-1 0 0,1-1 1 0 0,-1 1 0 0 0,0-1 0 0 0,1 0-1 0 0,0 1-25 0 0,4 2 158 0 0,2 2 9 0 0,0-2 0 0 0,1 1 0 0 0,-1-1 0 0 0,1 0 0 0 0,0-1 0 0 0,0 0 0 0 0,0-1-1 0 0,1 1 1 0 0,-1-2 0 0 0,1 0 0 0 0,-1 0 0 0 0,1 0 0 0 0,-1-1 0 0 0,1-1 0 0 0,0 1 0 0 0,-1-2 0 0 0,1 1-167 0 0,-9 1 17 0 0,7-1 77 0 0,0 0 1 0 0,-1-1-1 0 0,1 0 0 0 0,-1 0 0 0 0,1-1 1 0 0,-1 1-1 0 0,0-2 0 0 0,0 1 1 0 0,0-1-1 0 0,0 0 0 0 0,-1 0 1 0 0,0-1-1 0 0,0 0 0 0 0,0 0 0 0 0,0 0 1 0 0,-1-1-1 0 0,0 0 0 0 0,0 0 1 0 0,0 0-1 0 0,-1-1 0 0 0,0 1 1 0 0,0-1-1 0 0,0 0 0 0 0,-1 0 0 0 0,-1-1 1 0 0,1 1-1 0 0,-1-1 0 0 0,0 1 1 0 0,0-1-1 0 0,-1 0 0 0 0,0-1-94 0 0,-1 3-54 0 0,0 0 0 0 0,-1 0 0 0 0,1 0 1 0 0,-1 0-1 0 0,-1 0 0 0 0,1 0 0 0 0,-1 0 0 0 0,0 1 0 0 0,0-1 0 0 0,0 1 0 0 0,-1-1 0 0 0,0 1 0 0 0,0 0 0 0 0,0 0 0 0 0,-1 0 0 0 0,0 0 0 0 0,0 0 0 0 0,-4-3 54 0 0,-79-49-3877 0 0,19 45-6050 0 0,50 12 73 0 0</inkml:trace>
  <inkml:trace contextRef="#ctx0" brushRef="#br0" timeOffset="50358.393">2414 3981 3113 0 0,'0'0'2919'0'0,"0"0"-1231"0"0,0 0-441 0 0,0 0 68 0 0,0 0 124 0 0,0 0 31 0 0,0 0-121 0 0,0 0-256 0 0,0 0-294 0 0,0 0-259 0 0,0 0-203 0 0,-3 0-165 0 0,-16 15 143 0 0,16-7-221 0 0,-39 128 447 0 0,5 1-1 0 0,6 2 0 0 0,3 26-540 0 0,4-30 92 0 0,13 28-96 0 0,32-121 567 0 0,9-32-171 0 0,-28-55-1183 0 0,-5 39-397 0 0,-1-1-2320 0 0,1 3-2138 0 0,0 3-1511 0 0</inkml:trace>
  <inkml:trace contextRef="#ctx0" brushRef="#br0" timeOffset="50890.106">2066 4463 8466 0 0,'0'0'1200'0'0,"0"0"-18"0"0,0 0 207 0 0,0 0 216 0 0,0 0-14 0 0,0 0-255 0 0,0 0-303 0 0,33-13-287 0 0,103-44-243 0 0,190-94-1824 0 0,-267 116-2637 0 0,-22 10-2492 0 0,-30 20 4627 0 0,6-3-3676 0 0</inkml:trace>
  <inkml:trace contextRef="#ctx0" brushRef="#br0" timeOffset="51279.13">2837 3856 8050 0 0,'0'0'1151'0'0,"0"0"-203"0"0,0 0 88 0 0,0 0 212 0 0,0 0 145 0 0,0 0-76 0 0,-20 36-201 0 0,-63 113-233 0 0,43-47 124 0 0,37-83-844 0 0,-12 61 115 0 0,3 0 0 0 0,4 1 0 0 0,3 0 0 0 0,4 0 0 0 0,3 4-278 0 0,-2-78 13 0 0,0 0 1 0 0,0 0-1 0 0,0 0 1 0 0,1 0-1 0 0,0-1 1 0 0,1 1-1 0 0,-1 0 1 0 0,1 0-1 0 0,0-1 1 0 0,1 1-1 0 0,0-1 1 0 0,0 0-1 0 0,0 0 1 0 0,1 0-1 0 0,0 0 1 0 0,0 0-1 0 0,0-1 1 0 0,1 0-1 0 0,-1 0 1 0 0,1 0-1 0 0,1 0 1 0 0,-1-1-1 0 0,1 0 1 0 0,-1 0-1 0 0,1-1 1 0 0,0 1-1 0 0,1-1 1 0 0,-1 0-1 0 0,0-1 1 0 0,4 1-14 0 0,3-3 83 0 0,-1-2-1 0 0,1 1 1 0 0,0-2 0 0 0,0 0-1 0 0,-1 0 1 0 0,0-1-1 0 0,1-1 1 0 0,-2 0 0 0 0,1 0-1 0 0,0-1 1 0 0,-1-1 0 0 0,0 0-1 0 0,-1-1 1 0 0,0 1 0 0 0,8-9-83 0 0,61-37 231 0 0,-27 31-170 0 0,-44 66 107 0 0,-16 66 10 0 0,9-109-398 0 0,0 0 0 0 0,1 1 1 0 0,-1-1-1 0 0,0 0 1 0 0,0 0-1 0 0,1 0 0 0 0,-1 1 1 0 0,0-1-1 0 0,1-1 0 0 0,-1 1 1 0 0,1 0-1 0 0,-1 0 1 0 0,1-1-1 0 0,0 1 0 0 0,-1 0 1 0 0,1-1-1 0 0,0 0 0 0 0,-1 1 1 0 0,1-1-1 0 0,0 0 1 0 0,0 0-1 0 0,-1 0 0 0 0,1 0 1 0 0,0 0-1 0 0,-1 0 0 0 0,1-1 1 0 0,0 1-1 0 0,-1 0 0 0 0,1-1 1 0 0,0 0-1 0 0,-1 1 1 0 0,1-1-1 0 0,-1 0 0 0 0,1 0 1 0 0,0 0 219 0 0,21-16-9050 0 0,-17 13 3802 0 0</inkml:trace>
  <inkml:trace contextRef="#ctx0" brushRef="#br0" timeOffset="51596.034">3342 4751 0 0 0,'0'0'1636'0'0,"0"0"209"0"0,0 0 199 0 0,0 0 141 0 0,0 0-28 0 0,0 0-183 0 0,0 0-167 0 0,0 0-169 0 0,0 0-204 0 0,32 1-195 0 0,100 2-246 0 0,-69-19 157 0 0,-55 9-926 0 0,-2 3-140 0 0,1 0 1 0 0,-1 0-1 0 0,-1-1 1 0 0,1 0-1 0 0,-1 0 1 0 0,0 0 0 0 0,0 0-1 0 0,0-1 1 0 0,-1 0-1 0 0,0 0 1 0 0,0-1-1 0 0,-1 1 1 0 0,1-1-1 0 0,-1 1 1 0 0,-1-1 0 0 0,1 0-1 0 0,-1 0 1 0 0,0 0-1 0 0,-1-1 1 0 0,0 1-1 0 0,0 0 1 0 0,-1-1-1 0 0,1 1 1 0 0,-2 0-1 0 0,0-6-84 0 0,-2 9-45 0 0,0 0 0 0 0,-1 0 0 0 0,0 0-1 0 0,0 0 1 0 0,0 1 0 0 0,0-1 0 0 0,0 1-1 0 0,-1 0 1 0 0,1 1 0 0 0,-1-1 0 0 0,0 1-1 0 0,0 0 1 0 0,0 0 0 0 0,0 0 0 0 0,0 1-1 0 0,-1 0 1 0 0,1 0 0 0 0,0 0-1 0 0,0 0 1 0 0,-1 1 0 0 0,1 0 0 0 0,-1 0-1 0 0,1 1 1 0 0,0-1 0 0 0,-1 1 0 0 0,1 0-1 0 0,0 1 1 0 0,0-1 0 0 0,0 1 0 0 0,0 0-1 0 0,0 0 1 0 0,0 1 0 0 0,-3 2 45 0 0,-3 2-49 0 0,0 1 1 0 0,0 0-1 0 0,1 0 1 0 0,0 1-1 0 0,1 1 1 0 0,0 0-1 0 0,1 0 1 0 0,-1 1 0 0 0,2 0-1 0 0,0 0 1 0 0,0 1-1 0 0,1 0 1 0 0,0 0-1 0 0,1 0 1 0 0,1 1-1 0 0,0-1 1 0 0,1 1-1 0 0,0 0 1 0 0,0 0-1 0 0,2 4 49 0 0,0-12-11 0 0,0 1-1 0 0,1 0 0 0 0,0 0 1 0 0,0 0-1 0 0,1 0 0 0 0,0-1 1 0 0,0 1-1 0 0,0 0 0 0 0,1-1 1 0 0,-1 1-1 0 0,1 0 1 0 0,1-1-1 0 0,-1 0 0 0 0,1 0 1 0 0,0 0-1 0 0,0 0 0 0 0,0 0 1 0 0,1 0-1 0 0,0-1 0 0 0,0 1 1 0 0,0-1-1 0 0,0 0 0 0 0,1-1 1 0 0,-1 1-1 0 0,1-1 1 0 0,5 3 11 0 0,3 0-48 0 0,1-1 0 0 0,0-1 1 0 0,0 0-1 0 0,0 0 0 0 0,0-2 1 0 0,1 0-1 0 0,-1 0 0 0 0,1-2 1 0 0,-1 1-1 0 0,1-2 0 0 0,4 0 48 0 0,15 0-234 0 0,39-5-2749 0 0,-26-2-3920 0 0,-21 4-2126 0 0</inkml:trace>
  <inkml:trace contextRef="#ctx0" brushRef="#br0" timeOffset="52658.107">4426 4754 48 0 0,'0'0'1046'0'0,"0"0"-20"0"0,0 0 120 0 0,0 0 166 0 0,0 0 47 0 0,0 0-117 0 0,0 0-182 0 0,0 0-197 0 0,0 0-163 0 0,0 0-101 0 0,0 0-59 0 0,0 0-32 0 0,0 0-10 0 0,0 18-2 0 0,4 126 1413 0 0,1-61-1005 0 0,-2-56 1987 0 0,-2-19 231 0 0,-3-30-2934 0 0,1 0 1 0 0,1 0-1 0 0,1 0 1 0 0,2 0-1 0 0,0 1 1 0 0,1-1 0 0 0,0 1-1 0 0,2 0 1 0 0,1 0-1 0 0,8-16-188 0 0,16-33 307 0 0,3 2 0 0 0,3 2-1 0 0,7-6-306 0 0,18 1 243 0 0,-41 113-1203 0 0,-21-42 956 0 0,40 86-3218 0 0,-21-60-1468 0 0,5-3-4200 0 0,-15-16 2339 0 0</inkml:trace>
  <inkml:trace contextRef="#ctx0" brushRef="#br0" timeOffset="52897.066">5050 4872 9042 0 0,'0'0'1820'0'0,"0"0"-297"0"0,0 0-176 0 0,0 0-81 0 0,0 0-174 0 0,0 0-278 0 0,0 0-297 0 0,0 0-238 0 0,0 0-190 0 0,0 0-137 0 0,0 0-107 0 0,-2 31-153 0 0,-4 95-216 0 0,15-91-1377 0 0,19-50-9458 0 0,-26 11 7865 0 0</inkml:trace>
  <inkml:trace contextRef="#ctx0" brushRef="#br0" timeOffset="53144.64">5107 4493 0 0 0,'0'0'0'0'0,"0"0"0"0"0,0 0 0 0 0,0 0 0 0 0,0 0 0 0 0,0 0 0 0 0,0 0 0 0 0,0 0 0 0 0,0 0 0 0 0</inkml:trace>
  <inkml:trace contextRef="#ctx0" brushRef="#br0" timeOffset="53586.106">5549 4625 480 0 0,'0'0'2042'0'0,"0"0"62"0"0,0 0 125 0 0,0 0 41 0 0,0 0-225 0 0,0 0-480 0 0,0 0-502 0 0,0 0-294 0 0,0 0-138 0 0,0 0-82 0 0,0 0-61 0 0,0 0-74 0 0,-24 13-33 0 0,-75 41-29 0 0,92-51-298 0 0,0 0-1 0 0,0 1 1 0 0,0 0-1 0 0,0 0 1 0 0,1 0-1 0 0,0 1 1 0 0,0 0-1 0 0,0 0 1 0 0,0 1-1 0 0,1-1 1 0 0,0 1-1 0 0,0 0 1 0 0,0 1-1 0 0,1-1 1 0 0,0 1-1 0 0,0 0 1 0 0,0 1-54 0 0,2 0-36 0 0,-1 0 1 0 0,1 0-1 0 0,0 0 1 0 0,1 0-1 0 0,-1 0 1 0 0,2 0-1 0 0,-1 1 1 0 0,1-1-1 0 0,1 0 1 0 0,-1 0-1 0 0,1 0 1 0 0,1 0-1 0 0,-1 0 1 0 0,2 1 35 0 0,-2-5-2 0 0,0 0 0 0 0,0 0 0 0 0,0-1 0 0 0,0 1 0 0 0,1 0 0 0 0,0-1 0 0 0,0 1 0 0 0,0-1 0 0 0,0 0 0 0 0,0 0 0 0 0,1 0 0 0 0,-1 0 0 0 0,1 0 0 0 0,0 0 0 0 0,0-1 0 0 0,0 1 0 0 0,0-1 0 0 0,0 0 0 0 0,1 0 0 0 0,-1 0 0 0 0,1 0 0 0 0,-1-1 0 0 0,1 0 0 0 0,0 1 0 0 0,-1-1-1 0 0,1 0 1 0 0,0-1 0 0 0,0 1 0 0 0,0-1 0 0 0,0 1 2 0 0,62-14 1527 0 0,-35-16-993 0 0,0-2 0 0 0,-2-1-1 0 0,-1-2 1 0 0,-2 0-1 0 0,14-26-533 0 0,22-28 353 0 0,-62 89-369 0 0,0-1 0 0 0,0 0 0 0 0,0 1 1 0 0,1-1-1 0 0,-1 0 0 0 0,0 0 0 0 0,0 1 0 0 0,0-1 0 0 0,0 0 0 0 0,0 1 0 0 0,0-1 1 0 0,0 0-1 0 0,1 1 0 0 0,-1-1 0 0 0,0 0 0 0 0,0 0 0 0 0,0 1 0 0 0,0-1 0 0 0,1 0 1 0 0,-1 0-1 0 0,0 0 0 0 0,0 1 0 0 0,1-1 0 0 0,-1 0 0 0 0,0 0 0 0 0,1 0 0 0 0,-1 0 1 0 0,0 1-1 0 0,0-1 0 0 0,1 0 0 0 0,-1 0 0 0 0,0 0 0 0 0,1 0 0 0 0,-1 0 0 0 0,0 0 1 0 0,1 0-1 0 0,-1 0 0 0 0,0 0 0 0 0,1 0 0 0 0,-1 0 0 0 0,0 0 0 0 0,0 0 0 0 0,1 0 1 0 0,-1 0-1 0 0,0-1 0 0 0,1 1 0 0 0,-1 0 0 0 0,0 0 0 0 0,1 0 16 0 0,-1 8 55 0 0,2 84-156 0 0,-4 0 0 0 0,-11 66 101 0 0,-11 233-86 0 0,23-364 117 0 0,-1 0 0 0 0,-1 0-1 0 0,-2 0 1 0 0,0 0 0 0 0,-2-1-1 0 0,-1 1 1 0 0,-1-2 0 0 0,-1 1-1 0 0,-1-1 1 0 0,-2-1 0 0 0,0 0-1 0 0,-1-1 1 0 0,-2-1 0 0 0,-17 21-31 0 0,32-42 19 0 0,-1 1 1 0 0,0 0-1 0 0,0-1 1 0 0,0 0-1 0 0,0 1 1 0 0,0-1-1 0 0,0 0 1 0 0,0 0 0 0 0,0 0-1 0 0,0 0 1 0 0,0-1-1 0 0,-1 1 1 0 0,1-1-1 0 0,0 1 1 0 0,0-1-1 0 0,-1 0 1 0 0,1 1-1 0 0,0-1 1 0 0,-1-1-1 0 0,1 1 1 0 0,0 0 0 0 0,-1 0-1 0 0,1-1 1 0 0,0 0-1 0 0,-1 1 1 0 0,1-1-1 0 0,0 0 1 0 0,0 0-1 0 0,0 0 1 0 0,0 0-1 0 0,0 0 1 0 0,0-1 0 0 0,0 1-1 0 0,0-1 1 0 0,1 1-1 0 0,-1-1 1 0 0,0 1-1 0 0,1-1 1 0 0,-1 0-1 0 0,1 0 1 0 0,0 0-1 0 0,0 0 1 0 0,-1 0 0 0 0,1 0-1 0 0,1 0 1 0 0,-1 0-1 0 0,0-1 1 0 0,0 1-1 0 0,1-2-19 0 0,-6-15 35 0 0,2 1 1 0 0,0-1-1 0 0,1 1 0 0 0,1-1 0 0 0,0 0 0 0 0,2 0 0 0 0,0 0 1 0 0,2-7-36 0 0,-2 6 2 0 0,2-3-90 0 0,1 0-1 0 0,0 0 1 0 0,2 1-1 0 0,1-1 1 0 0,0 1-1 0 0,2 0 0 0 0,0 1 1 0 0,2-1-1 0 0,11-18 89 0 0,74-100-7789 0 0,-80 122 1972 0 0,-4 9-2722 0 0</inkml:trace>
  <inkml:trace contextRef="#ctx0" brushRef="#br0" timeOffset="54278.826">5113 4500 0 0 0,'0'0'631'0'0,"0"0"4"0"0,0 0-91 0 0,0 0-48 0 0,0 0 17 0 0,0 0 91 0 0,0 0 73 0 0,-8 1-16 0 0,-21 5-48 0 0,25-2 7592 0 0,8 3-5404 0 0,5-2-5107 0 0,0-2-4812 0 0,-7-3 162 0 0</inkml:trace>
  <inkml:trace contextRef="#ctx0" brushRef="#br0" timeOffset="54979.18">6079 4821 4841 0 0,'0'0'2130'0'0,"0"0"-388"0"0,0 0-107 0 0,0 0 77 0 0,0 0-81 0 0,0 0-269 0 0,0 0-360 0 0,0 0-340 0 0,0 0-239 0 0,0 0-153 0 0,0 0-104 0 0,0 0-70 0 0,0 0-36 0 0,-9 17-40 0 0,-30 53-31 0 0,28-14-1903 0 0,12-52 869 0 0,5 3-8250 0 0,-5-7 3808 0 0</inkml:trace>
  <inkml:trace contextRef="#ctx0" brushRef="#br0" timeOffset="55225.181">6002 4500 8834 0 0,'0'0'1008'0'0,"0"0"-656"0"0,0 0-480 0 0,0 0-520 0 0,0 0-352 0 0,0 0-200 0 0,0 0-17 0 0,0 0-103 0 0,0 0-544 0 0,0 0-281 0 0,0 0 1473 0 0</inkml:trace>
  <inkml:trace contextRef="#ctx0" brushRef="#br0" timeOffset="55616.11">6462 4747 2104 0 0,'0'0'1517'0'0,"0"0"-1"0"0,0 0 204 0 0,0 0 146 0 0,0 0-19 0 0,0 0-232 0 0,0 0-232 0 0,0 0-151 0 0,0 0-182 0 0,0 0-178 0 0,0 0-222 0 0,0 0-196 0 0,0 0-155 0 0,-17-3-129 0 0,-55-8-82 0 0,68 11-85 0 0,0 0 1 0 0,0 1 0 0 0,0-1 0 0 0,0 1 0 0 0,0 0 0 0 0,0 0 0 0 0,0 0-1 0 0,0 0 1 0 0,0 0 0 0 0,0 1 0 0 0,1 0 0 0 0,-1 0 0 0 0,1 0 0 0 0,-1 0 0 0 0,1 1-1 0 0,0-1 1 0 0,0 1 0 0 0,0 0 0 0 0,0 0 0 0 0,-2 2-4 0 0,2-1-4 0 0,-1 0-12 0 0,0 0 1 0 0,0 0-1 0 0,1 0 0 0 0,0 1 1 0 0,0 0-1 0 0,0-1 0 0 0,1 1 1 0 0,-1 0-1 0 0,1 0 0 0 0,0 1 1 0 0,1-1-1 0 0,-1 0 0 0 0,1 1 1 0 0,0-1-1 0 0,1 1 0 0 0,-1-1 1 0 0,1 1-1 0 0,0-1 0 0 0,0 1 1 0 0,1-1-1 0 0,-1 1 0 0 0,1-1 1 0 0,1 0-1 0 0,-1 1 0 0 0,1-1 1 0 0,0 0-1 0 0,0 0 0 0 0,0 0 1 0 0,1 0-1 0 0,-1 0 0 0 0,1 0 1 0 0,1-1-1 0 0,-1 1 0 0 0,1-1 1 0 0,-1 0-1 0 0,1 0 0 0 0,0-1 1 0 0,1 1-1 0 0,-1-1 0 0 0,1 0 1 0 0,-1 0-1 0 0,1 0 0 0 0,0 0 1 0 0,0-1-1 0 0,0 0 0 0 0,0 0 1 0 0,3 0 15 0 0,-1 1 136 0 0,1 0 0 0 0,-1 0 0 0 0,1-1 0 0 0,-1-1 0 0 0,1 1 1 0 0,0-1-1 0 0,0 0 0 0 0,0-1 0 0 0,0 0 0 0 0,0 0 0 0 0,-1-1 0 0 0,1 0 1 0 0,0 0-1 0 0,0-1 0 0 0,0 0 0 0 0,-1 0 0 0 0,1-1 0 0 0,-1 1 0 0 0,0-2 1 0 0,0 1-1 0 0,0-1 0 0 0,0 0 0 0 0,-1-1 0 0 0,1 0 0 0 0,2-3-136 0 0,18-23 230 0 0,-1-2-1 0 0,-3-1 0 0 0,0 0 1 0 0,-2-2-1 0 0,-2 0 0 0 0,-1-2 1 0 0,-2 0-1 0 0,-2 0 1 0 0,-1-2-1 0 0,-2 1 0 0 0,-2-2 1 0 0,-1 1-1 0 0,-3-1 1 0 0,-1 0-1 0 0,-2-38-229 0 0,-2 66-27 0 0,-1 0 1 0 0,-1 0-1 0 0,0 1 0 0 0,0-1 0 0 0,-2 1 1 0 0,1-1-1 0 0,-2 1 0 0 0,0 0 1 0 0,-6-11 26 0 0,10 19-36 0 0,-1 0 0 0 0,0 1 1 0 0,-1-1-1 0 0,1 0 0 0 0,-1 1 1 0 0,1 0-1 0 0,-1-1 0 0 0,0 1 1 0 0,0 0-1 0 0,0 1 0 0 0,-1-1 1 0 0,1 0-1 0 0,-1 1 0 0 0,0 0 1 0 0,1 0-1 0 0,-1 0 0 0 0,0 0 1 0 0,0 1-1 0 0,0-1 1 0 0,0 1-1 0 0,-1 0 0 0 0,1 0 1 0 0,0 1-1 0 0,0-1 0 0 0,-1 1 1 0 0,1 0-1 0 0,0 0 0 0 0,0 1 1 0 0,-1-1-1 0 0,1 1 0 0 0,-4 0 36 0 0,-4 5-72 0 0,1 1 0 0 0,-1 0 0 0 0,1 0 0 0 0,0 1 0 0 0,1 0 0 0 0,0 1 0 0 0,0 0 0 0 0,1 1-1 0 0,0 0 1 0 0,1 0 0 0 0,0 1 0 0 0,0 0 0 0 0,1 0 0 0 0,1 1 0 0 0,0 0 0 0 0,0 0 0 0 0,-1 6 72 0 0,0 0 13 0 0,1-1 1 0 0,0 1 0 0 0,1 0-1 0 0,1 1 1 0 0,0-1-1 0 0,2 1 1 0 0,0 0 0 0 0,1-1-1 0 0,1 1 1 0 0,1 0-1 0 0,0 0 1 0 0,2-1 0 0 0,0 1-1 0 0,1-1 1 0 0,1 1-1 0 0,0-2 1 0 0,2 1 0 0 0,0 0-1 0 0,1-1 1 0 0,0-1-1 0 0,1 1 1 0 0,1-1 0 0 0,1-1-1 0 0,1 0 1 0 0,4 5-14 0 0,7 0 82 0 0,0 0 0 0 0,1-1 1 0 0,1-2-1 0 0,0-1 0 0 0,2 0 1 0 0,0-2-1 0 0,0-1 0 0 0,1-1 1 0 0,1-2-1 0 0,0-1 0 0 0,24 5-82 0 0,91 1-824 0 0,-84-14-5247 0 0,-37-2 1320 0 0,-4 1-6737 0 0</inkml:trace>
  <inkml:trace contextRef="#ctx0" brushRef="#br0" timeOffset="56645.576">6055 4497 0 0 0,'0'0'1135'0'0,"0"0"159"0"0,0 0 28 0 0,0 0-107 0 0,0 0-77 0 0,0 0-54 0 0,-5-3-21 0 0,-17-10 21 0 0,16 10-41 0 0,6 3-51 0 0,0 0-55 0 0,0 0-77 0 0,0 0-29 0 0,5 4 6822 0 0,-2 6-10241 0 0,0-2-5727 0 0,-3-8-2433 0 0</inkml:trace>
  <inkml:trace contextRef="#ctx0" brushRef="#br0" timeOffset="57996.086">8113 4169 7090 0 0,'0'0'2119'0'0,"0"0"-654"0"0,0 0-331 0 0,0 0-134 0 0,0 0-109 0 0,0 0-107 0 0,0 0-154 0 0,0 0-222 0 0,0 0-163 0 0,0 0-82 0 0,0 0-19 0 0,-3 13 22 0 0,-12 83 212 0 0,18-24-56 0 0,-9 265 695 0 0,-3-260-621 0 0,-3 0 1 0 0,-4-1-1 0 0,-23 69-396 0 0,26-115 434 0 0,13-29-201 0 0,0-1 27 0 0,12-20 283 0 0,32-36-464 0 0,3 2 1 0 0,1 2-1 0 0,3 2 0 0 0,2 3 0 0 0,26-16-79 0 0,-59 47-3 0 0,28-20-5 0 0,1 2 1 0 0,1 2 0 0 0,41-18 7 0 0,-85 47-11 0 0,2 0 1 0 0,-1 1 0 0 0,0-1-1 0 0,0 2 1 0 0,1-1-1 0 0,-1 1 1 0 0,1 0-1 0 0,0 0 1 0 0,-1 1 0 0 0,1 0-1 0 0,5 1 11 0 0,-11 0 4 0 0,-1 0-1 0 0,1 1 1 0 0,0-1-1 0 0,-1 0 1 0 0,0 1-1 0 0,1-1 1 0 0,-1 1-1 0 0,0 0 1 0 0,0-1-1 0 0,0 1 1 0 0,0 0-1 0 0,0 0 1 0 0,0 0-1 0 0,0 0 1 0 0,0-1-1 0 0,-1 1 1 0 0,1 0-1 0 0,-1 0 1 0 0,0 0 0 0 0,1 0-1 0 0,-1 0 1 0 0,0 0-1 0 0,0 1 1 0 0,0-1-1 0 0,-1 0 1 0 0,1 0-1 0 0,-1 1-3 0 0,2 2 24 0 0,-3 16 56 0 0,-1-1-1 0 0,-1 1 1 0 0,-1-1 0 0 0,-1 0 0 0 0,0 0 0 0 0,-2-1 0 0 0,0 0-1 0 0,-1 0 1 0 0,-1-1 0 0 0,0 0 0 0 0,-2-1 0 0 0,0 0-1 0 0,-1 0 1 0 0,0-2 0 0 0,-2 1 0 0 0,0-2 0 0 0,0 0 0 0 0,-1-1-1 0 0,-1-1 1 0 0,-1 1-80 0 0,-11 7 43 0 0,-1-2 0 0 0,-1 0 1 0 0,0-2-1 0 0,-1-2 0 0 0,-1-1 0 0 0,-1-1 0 0 0,1-2 0 0 0,-2-1 0 0 0,-31 4-43 0 0,-113-5-957 0 0,178-9 822 0 0,-1 1 1 0 0,0 0 0 0 0,0-1-1 0 0,1 1 1 0 0,-1-1-1 0 0,0 1 1 0 0,1-1 0 0 0,-1 0-1 0 0,0 1 1 0 0,1-1-1 0 0,-1 0 1 0 0,1 0 0 0 0,0 0-1 0 0,-1-1 1 0 0,1 1-1 0 0,0 0 1 0 0,0 0 0 0 0,-1-1-1 0 0,1 1 1 0 0,0-1-1 0 0,0 1 1 0 0,1-1 0 0 0,-1 1-1 0 0,0-1 1 0 0,0 0-1 0 0,1 1 1 0 0,-1-1 0 0 0,1 0-1 0 0,-1 1 1 0 0,1-1-1 0 0,0 0 1 0 0,0 0 0 0 0,0 0-1 0 0,0 1 1 0 0,0-1 0 0 0,0 0-1 0 0,0 0 1 0 0,1 1-1 0 0,-1-1 1 0 0,0 0 0 0 0,1 1-1 0 0,0-1 1 0 0,-1 0-1 0 0,1 1 1 0 0,0-1 0 0 0,0 1-1 0 0,0-1 1 0 0,0 1-1 0 0,0-1 1 0 0,0 1 0 0 0,0 0-1 0 0,1-1 1 0 0,-1 1-1 0 0,0 0 1 0 0,1 0 0 0 0,-1 0-1 0 0,1 0 1 0 0,-1 0-1 0 0,1 0 1 0 0,-1 1 0 0 0,1-1-1 0 0,1 0 135 0 0,49-35-8029 0 0,-33 23 2374 0 0</inkml:trace>
  <inkml:trace contextRef="#ctx0" brushRef="#br0" timeOffset="58266.098">9071 4644 11674 0 0,'0'0'1047'0'0,"0"0"-240"0"0,0 0-77 0 0,0 0 91 0 0,0 0 69 0 0,-34 20-13 0 0,-108 65-63 0 0,27 1 876 0 0,97-68-1434 0 0,9-12-220 0 0,1 1 1 0 0,1 0 0 0 0,-1 0 0 0 0,1 1 0 0 0,0-1 0 0 0,1 1 0 0 0,0 1 0 0 0,0 0 0 0 0,1-1 0 0 0,0 2 0 0 0,0-1 0 0 0,1 0 0 0 0,0 1 0 0 0,1 0 0 0 0,0 0 0 0 0,1 0 0 0 0,0 0 0 0 0,1 1 0 0 0,-1-1 0 0 0,2 0 0 0 0,0 1-37 0 0,1-7 4 0 0,0-1 0 0 0,1 1 0 0 0,-1-1 0 0 0,1 1 0 0 0,0-1 0 0 0,0 0 0 0 0,0 1 0 0 0,1-1 0 0 0,-1 0 0 0 0,1-1 0 0 0,0 1 0 0 0,0 0 0 0 0,-1-1 0 0 0,2 1 0 0 0,-1-1 0 0 0,0 0 0 0 0,0 0 0 0 0,1 0 0 0 0,-1-1 0 0 0,1 1 0 0 0,0-1 0 0 0,-1 0 0 0 0,1 0 0 0 0,0 0 0 0 0,0 0 0 0 0,-1-1 0 0 0,4 1-4 0 0,2 0 75 0 0,0 0 0 0 0,0-1 1 0 0,1 0-1 0 0,-1 0 0 0 0,0-1 1 0 0,0 0-1 0 0,0-1 0 0 0,0 0 0 0 0,0 0 1 0 0,0-1-1 0 0,3-2-75 0 0,11-7 179 0 0,-1-1 0 0 0,0-1 0 0 0,-1 0 0 0 0,-1-2 1 0 0,0-1-1 0 0,-1 0 0 0 0,-1-1 0 0 0,-1-1 0 0 0,-1-1 0 0 0,0 0 1 0 0,-1-1-1 0 0,0-4-179 0 0,-10 19 38 0 0,-1-1 0 0 0,1 0 1 0 0,-1-1-1 0 0,-1 1 0 0 0,0-1 1 0 0,0 0-1 0 0,0 0 1 0 0,-1 0-1 0 0,0 0 0 0 0,0 0 1 0 0,-1 0-1 0 0,0 0 0 0 0,-1-1 1 0 0,0 1-1 0 0,0 0 0 0 0,0-1 1 0 0,-1 1-1 0 0,-1 0 0 0 0,1 0 1 0 0,-1 0-1 0 0,-1 0 0 0 0,1 0 1 0 0,-2 0-1 0 0,1 1 1 0 0,-2-4-39 0 0,1 7-89 0 0,1 0 0 0 0,-1 1 0 0 0,1-1 0 0 0,-1 1 1 0 0,0 0-1 0 0,-1 0 0 0 0,1 0 0 0 0,0 0 0 0 0,-1 1 1 0 0,1 0-1 0 0,-1 0 0 0 0,0 0 0 0 0,0 0 1 0 0,-4 0 88 0 0,-44 9-3600 0 0,27 18-1667 0 0,12-6-1591 0 0,14-18 6633 0 0,-5 7-7009 0 0</inkml:trace>
  <inkml:trace contextRef="#ctx0" brushRef="#br0" timeOffset="58716.089">9420 4721 11658 0 0,'0'0'1361'0'0,"0"0"-478"0"0,0 0-242 0 0,0 0-95 0 0,0 0-98 0 0,0 0-55 0 0,0 0 32 0 0,0 0 77 0 0,0 0 21 0 0,-32 25-75 0 0,-102 78-99 0 0,58-20 34 0 0,73-80-374 0 0,0 0 0 0 0,0 0 1 0 0,0 1-1 0 0,1-1 0 0 0,-1 1 0 0 0,1 0 0 0 0,0 0 0 0 0,0 0 1 0 0,0 0-1 0 0,1 0 0 0 0,-1 0 0 0 0,1 1 0 0 0,0-1 0 0 0,0 0 1 0 0,0 1-1 0 0,1-1 0 0 0,0 0 0 0 0,0 1 0 0 0,0-1 1 0 0,0 1-1 0 0,1-1 0 0 0,-1 1 0 0 0,1-1 0 0 0,0 0 0 0 0,0 0 1 0 0,1 1-1 0 0,0-1 0 0 0,-1 0 0 0 0,1 0 0 0 0,1 0 1 0 0,-1 0-1 0 0,0-1 0 0 0,1 1 0 0 0,1 0-9 0 0,8 2 101 0 0,0-2 0 0 0,1 0 0 0 0,0 0 0 0 0,0-1 0 0 0,0 0 0 0 0,0-2 0 0 0,0 1 0 0 0,0-2 0 0 0,1 1 1 0 0,-1-2-1 0 0,0 0 0 0 0,1 0 0 0 0,-1-2 0 0 0,0 1 0 0 0,0-2 0 0 0,-1 1 0 0 0,1-2 0 0 0,-1 0 0 0 0,0 0 0 0 0,0-1 0 0 0,0-1 0 0 0,4-3-101 0 0,28-16 306 0 0,-2-1 0 0 0,-1-1 0 0 0,-1-3 0 0 0,-2-1 1 0 0,-1-2-1 0 0,-1-2 0 0 0,-2-1 0 0 0,-2-1 0 0 0,-1-2 0 0 0,6-14-306 0 0,-22 30 6 0 0,-1 1 0 0 0,-1-2 1 0 0,-1 0-1 0 0,-2-1 0 0 0,0 0 1 0 0,-2 0-1 0 0,0-1 0 0 0,-2 0 0 0 0,-1 0 1 0 0,-1 0-1 0 0,-2-1 0 0 0,-1 0 1 0 0,0 1-1 0 0,-3-2-6 0 0,2 19-48 0 0,-1 0 0 0 0,-1 1 1 0 0,0-1-1 0 0,0 1 0 0 0,-1 0 0 0 0,0 0 1 0 0,-1 0-1 0 0,0 0 0 0 0,0 0 1 0 0,-1 1-1 0 0,0-1 0 0 0,0 1 0 0 0,-1 1 1 0 0,0-1-1 0 0,-1 1 0 0 0,0 0 0 0 0,0 1 1 0 0,0-1-1 0 0,0 1 0 0 0,-1 1 0 0 0,0-1 1 0 0,-1 1-1 0 0,1 1 0 0 0,-1 0 0 0 0,0 0 1 0 0,0 0-1 0 0,0 1 0 0 0,0 1 1 0 0,-3-1 47 0 0,-3 2-59 0 0,1 1 0 0 0,-1 1 1 0 0,1 0-1 0 0,-1 1 1 0 0,1 1-1 0 0,-1 0 1 0 0,1 1-1 0 0,0 0 1 0 0,1 1-1 0 0,-1 0 0 0 0,1 2 1 0 0,0-1-1 0 0,0 2 1 0 0,1-1-1 0 0,0 2 1 0 0,0 0-1 0 0,1 0 0 0 0,0 1 1 0 0,-2 4 58 0 0,-6 5-29 0 0,0 2 0 0 0,2 0 0 0 0,0 1 0 0 0,2 0 0 0 0,0 1 0 0 0,2 1 0 0 0,0 0 0 0 0,2 1 0 0 0,1 1 0 0 0,1-1 29 0 0,2-7-25 0 0,0-1 0 0 0,2 1 0 0 0,0 0 1 0 0,1 0-1 0 0,1 1 0 0 0,1-1 1 0 0,0 1-1 0 0,1 0 0 0 0,2-1 1 0 0,-1 1-1 0 0,2-1 0 0 0,1 1 0 0 0,0-1 1 0 0,1 1-1 0 0,1-1 0 0 0,1-1 1 0 0,0 1-1 0 0,2-1 0 0 0,0 0 1 0 0,0-1-1 0 0,2 1 0 0 0,0-2 0 0 0,1 1 25 0 0,2-2-64 0 0,1-2 0 0 0,0 0 0 0 0,1 0-1 0 0,1-1 1 0 0,-1-1 0 0 0,1-1-1 0 0,1 0 1 0 0,0-1 0 0 0,0-1-1 0 0,1 0 1 0 0,0-1 0 0 0,0-1 0 0 0,0-1-1 0 0,0-1 1 0 0,1 0 0 0 0,5-1 64 0 0,0-1-1107 0 0,0-1 0 0 0,0-1 1 0 0,1-1-1 0 0,-1 0 1 0 0,0-2-1 0 0,-1-1 0 0 0,21-8 1107 0 0,40-16-8755 0 0,-60 18 5397 0 0</inkml:trace>
  <inkml:trace contextRef="#ctx0" brushRef="#br0" timeOffset="61834.503">10140 4732 0 0 0,'0'0'729'0'0,"0"0"169"0"0,0 0 40 0 0,0 0-69 0 0,0 0-121 0 0,0 0-114 0 0,0 0-98 0 0,0 0-53 0 0,-9 8 2034 0 0,-20 80-656 0 0,21-69-1312 0 0,1 1-1 0 0,1 0 0 0 0,0 1 0 0 0,2 0 1 0 0,0 0-1 0 0,2 0 0 0 0,0 1-548 0 0,1-20 15 0 0,1-1 0 0 0,-1 1 0 0 0,1-1-1 0 0,0 1 1 0 0,-1 0 0 0 0,1-1 0 0 0,0 1 0 0 0,0-1 0 0 0,0 1-1 0 0,0 0 1 0 0,0-1 0 0 0,1 1 0 0 0,-1 0 0 0 0,0-1 0 0 0,1 1 0 0 0,-1-1-1 0 0,1 1 1 0 0,-1-1 0 0 0,1 1 0 0 0,0-1 0 0 0,0 1 0 0 0,0-1-1 0 0,0 0 1 0 0,0 1 0 0 0,0-1 0 0 0,0 0 0 0 0,0 0 0 0 0,0 0-1 0 0,1 0 1 0 0,-1 0 0 0 0,0 0 0 0 0,1 0 0 0 0,-1 0 0 0 0,1 0 0 0 0,-1-1-1 0 0,1 1 1 0 0,-1 0 0 0 0,1-1 0 0 0,-1 0 0 0 0,1 1 0 0 0,0-1-1 0 0,-1 0 1 0 0,1 0 0 0 0,-1 0 0 0 0,1 0 0 0 0,1 0-15 0 0,9-3 186 0 0,0 0 1 0 0,0 0 0 0 0,0-2-1 0 0,-1 0 1 0 0,0 0 0 0 0,1-1-1 0 0,-2 0 1 0 0,1-1 0 0 0,-1 0-1 0 0,0 0 1 0 0,0-1 0 0 0,-1-1-1 0 0,0 0 1 0 0,7-9-187 0 0,-1 4 191 0 0,17-18 115 0 0,-1-2-1 0 0,-1 0 1 0 0,-2-2-1 0 0,-1-2 0 0 0,-3 0 1 0 0,17-35-306 0 0,-7 4 809 0 0,-47 113-731 0 0,2 1 1 0 0,2 1-1 0 0,2-1 0 0 0,2 1 0 0 0,2 1 0 0 0,2-1 0 0 0,4 27-78 0 0,46 314-977 0 0,-43-334 655 0 0,-3 0 0 0 0,-1 0 1 0 0,-4 1-1 0 0,-1-1 0 0 0,-10 51 322 0 0,11-95 64 0 0,1 0 0 0 0,-1 0 0 0 0,0 0 0 0 0,-1-1 0 0 0,0 1 0 0 0,0-1-1 0 0,-1 1 1 0 0,0-1 0 0 0,0 0 0 0 0,-1 0 0 0 0,0-1 0 0 0,0 0 0 0 0,-1 0 0 0 0,0 0 0 0 0,-1 0-1 0 0,1-1 1 0 0,-1 0 0 0 0,0-1 0 0 0,-1 1 0 0 0,1-1 0 0 0,-1-1 0 0 0,0 1 0 0 0,0-1 0 0 0,0-1-1 0 0,-1 0 1 0 0,0 0 0 0 0,1 0 0 0 0,-1-1 0 0 0,0 0 0 0 0,0-1 0 0 0,0 0 0 0 0,-8-1-64 0 0,14 0 36 0 0,0-1 1 0 0,0 0 0 0 0,0 0 0 0 0,0 0-1 0 0,1 0 1 0 0,-1-1 0 0 0,0 1 0 0 0,0-1 0 0 0,1 0-1 0 0,-1 0 1 0 0,1 0 0 0 0,0 0 0 0 0,-1 0-1 0 0,1 0 1 0 0,0-1 0 0 0,0 1 0 0 0,0-1-1 0 0,1 1 1 0 0,-1-1 0 0 0,1 0 0 0 0,-1 0 0 0 0,1 0-1 0 0,0 0 1 0 0,0 0 0 0 0,0 0 0 0 0,0 0-1 0 0,1 0 1 0 0,-1-3-37 0 0,-5-91 394 0 0,12 63-391 0 0,2 0 1 0 0,1 0 0 0 0,2 1 0 0 0,1 0 0 0 0,2 1 0 0 0,1 1 0 0 0,1 0 0 0 0,2 1 0 0 0,1 1-1 0 0,1 0 1 0 0,5-2-4 0 0,104-126-2000 0 0,-81 110-2090 0 0,1 1-4818 0 0,-34 34 2255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2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6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6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5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9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2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2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6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6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5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9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2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1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2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2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6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6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5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9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2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1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2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0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317 393 3769 0 0,'0'0'2375'0'0,"0"0"-147"0"0,0 0-79 0 0,0 0 3 0 0,0 0-81 0 0,0 0-275 0 0,0 0-365 0 0,0 0-337 0 0,0 0-260 0 0,0 0-202 0 0,0 0-159 0 0,-14-3-128 0 0,-46-4-64 0 0,20 25 99 0 0,32-11-273 0 0,-11 12-13 0 0,0 0 1 0 0,2 1-1 0 0,0 1 1 0 0,1 1-1 0 0,1 1 1 0 0,1 0-1 0 0,1 0 1 0 0,1 1-1 0 0,1 1 1 0 0,2 0-1 0 0,0 1 1 0 0,2 0-1 0 0,-3 13-94 0 0,8-29 19 0 0,1 0 0 0 0,-1 0 1 0 0,1 1-1 0 0,1-1 0 0 0,0 0 0 0 0,0 1 0 0 0,1-1 1 0 0,1 1-1 0 0,0-1 0 0 0,0 0 0 0 0,1 0 0 0 0,0 0 1 0 0,0 0-1 0 0,1-1 0 0 0,1 1 0 0 0,0-1 0 0 0,0 0 1 0 0,1 0-1 0 0,0-1 0 0 0,0 0 0 0 0,1 0 0 0 0,0 0 1 0 0,0-1-1 0 0,1 0 0 0 0,0 0 0 0 0,0-1 0 0 0,1 0 0 0 0,-1 0 1 0 0,1-1-1 0 0,1 0 0 0 0,-1-1 0 0 0,1 0 0 0 0,2 0-19 0 0,4 1-72 0 0,0-2-1 0 0,1 0 1 0 0,-1-1-1 0 0,1-1 1 0 0,0-1 0 0 0,-1 0-1 0 0,1-1 1 0 0,-1 0-1 0 0,1-2 1 0 0,-1 0-1 0 0,0 0 1 0 0,0-2-1 0 0,0 0 1 0 0,10-5 72 0 0,46-28-4169 0 0,-28 10-6078 0 0,-34 20 1699 0 0</inkml:trace>
  <inkml:trace contextRef="#ctx0" brushRef="#br0" timeOffset="265.395">706 698 6585 0 0,'0'0'3102'0'0,"0"0"-1092"0"0,0 0-480 0 0,0 0-38 0 0,0 0-68 0 0,0 0-158 0 0,0 0-206 0 0,0 0-224 0 0,0 0-198 0 0,-33 28-145 0 0,-100 87-138 0 0,130-114-338 0 0,-1 1 0 0 0,1 0 0 0 0,0 0 0 0 0,1 0 0 0 0,-1 1 0 0 0,0-1-1 0 0,1 1 1 0 0,-1 0 0 0 0,1-1 0 0 0,0 1 0 0 0,0 0 0 0 0,0 0 0 0 0,0 0 0 0 0,0 1 0 0 0,1-1 0 0 0,-1 0-1 0 0,1 1 1 0 0,0-1 0 0 0,0 1 0 0 0,0 2-17 0 0,0 3 64 0 0,1-6-39 0 0,-1 0 0 0 0,0 1 1 0 0,1-1-1 0 0,-1 0 1 0 0,1 0-1 0 0,0 0 1 0 0,0 0-1 0 0,1 0 1 0 0,-1 1-1 0 0,0-1 0 0 0,1 0 1 0 0,0 0-1 0 0,0 0 1 0 0,0 0-1 0 0,0 0 1 0 0,0 0-1 0 0,1 0 1 0 0,-1-1-1 0 0,1 1 1 0 0,0 0-1 0 0,-1-1 0 0 0,1 1 1 0 0,1-1-1 0 0,-1 0 1 0 0,0 0-1 0 0,0 0 1 0 0,1 0-1 0 0,-1 0 1 0 0,1 0-1 0 0,0 0 0 0 0,0-1 1 0 0,-1 1-1 0 0,1-1 1 0 0,0 0-1 0 0,0 0 1 0 0,2 0-26 0 0,12 3 93 0 0,0-1 1 0 0,-1-1 0 0 0,1 0-1 0 0,0-2 1 0 0,0 0 0 0 0,0 0 0 0 0,-1-2-1 0 0,5-1-93 0 0,-4 1 122 0 0,0-1 0 0 0,0-1-1 0 0,0 0 1 0 0,0-1 0 0 0,-1-1-1 0 0,0-1 1 0 0,0 0 0 0 0,-1-1-1 0 0,0-1 1 0 0,0 0 0 0 0,-1-1 0 0 0,7-6-122 0 0,-17 13 21 0 0,0-1 0 0 0,0 1 1 0 0,-1-1-1 0 0,1 0 0 0 0,-1 1 1 0 0,0-1-1 0 0,0-1 1 0 0,0 1-1 0 0,0 0 0 0 0,-1-1 1 0 0,0 0-1 0 0,0 1 0 0 0,0-1 1 0 0,0 0-1 0 0,-1 0 1 0 0,0 0-1 0 0,0 0 0 0 0,0 0 1 0 0,-1 0-1 0 0,1 0 0 0 0,-1 0 1 0 0,0-1-1 0 0,-1 1 1 0 0,1 0-1 0 0,-1 0 0 0 0,0 0 1 0 0,-1 0-1 0 0,1 0 0 0 0,-1 0 1 0 0,0 1-1 0 0,0-1 1 0 0,0 0-1 0 0,-1 1 0 0 0,0-1-21 0 0,-4-1-196 0 0,-1 0-1 0 0,-1 0 1 0 0,1 1-1 0 0,-1 0 1 0 0,0 1-1 0 0,0 0 1 0 0,0 0-1 0 0,0 1 1 0 0,-1 0-1 0 0,1 1 1 0 0,-1 0 0 0 0,0 0-1 0 0,1 1 1 0 0,-1 1-1 0 0,0-1 1 0 0,-7 2 196 0 0,-41 5-4327 0 0,5 7-4451 0 0,34-6-19 0 0</inkml:trace>
  <inkml:trace contextRef="#ctx0" brushRef="#br0" timeOffset="1612.451">1074 901 0 0 0,'0'0'504'0'0,"0"0"1111"0"0,0 0 476 0 0,0 0-13 0 0,0 0-203 0 0,0 0-189 0 0,0 0-143 0 0,0 0-91 0 0,0 0-129 0 0,0 0-157 0 0,0 0-138 0 0,0 0-111 0 0,16 4-80 0 0,48 10-53 0 0,-59-13-627 0 0,0 0 0 0 0,0-1 0 0 0,0 1 0 0 0,1-1 1 0 0,-1 0-1 0 0,0-1 0 0 0,0 1 0 0 0,0-1 0 0 0,0 0 1 0 0,0 0-1 0 0,0-1 0 0 0,0 0 0 0 0,0 0 0 0 0,-1 0 1 0 0,1 0-1 0 0,-1 0 0 0 0,1-1 0 0 0,-1 0 0 0 0,0 0 1 0 0,2-2-158 0 0,13-8 367 0 0,-12 10-303 0 0,-1-1 1 0 0,1 0-1 0 0,-1 0 0 0 0,0 0 1 0 0,-1-1-1 0 0,1 1 0 0 0,-1-1 1 0 0,0-1-1 0 0,0 1 0 0 0,0-1 1 0 0,-1 0-1 0 0,0 0 0 0 0,0 0 1 0 0,-1 0-1 0 0,1-1 0 0 0,-1 0 1 0 0,-1 1-1 0 0,1-1 0 0 0,-1 0 0 0 0,-1 0 1 0 0,1-1-1 0 0,-1-1-64 0 0,-1 7-35 0 0,0 1 0 0 0,-1 0-1 0 0,1-1 1 0 0,0 1 0 0 0,-1 0 0 0 0,1-1-1 0 0,-1 1 1 0 0,0 0 0 0 0,0-1 0 0 0,1 1-1 0 0,-1 0 1 0 0,0 0 0 0 0,0 0 0 0 0,0 0 0 0 0,0 0-1 0 0,0 0 1 0 0,0 0 0 0 0,0 0 0 0 0,0 0-1 0 0,-1 0 1 0 0,1 1 0 0 0,0-1 0 0 0,-1 1-1 0 0,1-1 1 0 0,0 1 0 0 0,-1-1 0 0 0,1 1-1 0 0,0-1 1 0 0,-1 1 0 0 0,1 0 0 0 0,-1 0-1 0 0,1 0 1 0 0,-1 0 0 0 0,1 0 0 0 0,0 0-1 0 0,-1 0 1 0 0,1 1 0 0 0,-2-1 35 0 0,-55 12-1663 0 0,40-4 1146 0 0,1 1 1 0 0,1 0-1 0 0,-1 1 0 0 0,2 0 0 0 0,-1 2 1 0 0,1-1-1 0 0,1 2 0 0 0,0 0 1 0 0,1 1-1 0 0,1 0 0 0 0,0 1 0 0 0,0 1 1 0 0,2-1-1 0 0,0 2 0 0 0,-3 7 517 0 0,11-20 14 0 0,1 0 1 0 0,0-1-1 0 0,0 1 0 0 0,0 0 0 0 0,0 0 0 0 0,0 0 0 0 0,1 0 1 0 0,0 0-1 0 0,0 0 0 0 0,0 0 0 0 0,0 0 0 0 0,1-1 1 0 0,-1 1-1 0 0,1 0 0 0 0,0 0 0 0 0,0 0 0 0 0,0 0 1 0 0,1-1-1 0 0,-1 1 0 0 0,1-1 0 0 0,0 1 0 0 0,0-1 1 0 0,0 0-1 0 0,1 1 0 0 0,-1-1 0 0 0,1 0 0 0 0,0-1 1 0 0,-1 1-1 0 0,1 0 0 0 0,1-1 0 0 0,-1 0 0 0 0,2 2-14 0 0,3 1 177 0 0,1 0 0 0 0,1-1 0 0 0,-1 0-1 0 0,1 0 1 0 0,-1-1 0 0 0,1 0 0 0 0,0-1-1 0 0,0 0 1 0 0,0 0 0 0 0,1-1 0 0 0,-1-1-1 0 0,0 0-176 0 0,10 1 367 0 0,0-2 1 0 0,0-1-1 0 0,0 0 0 0 0,0-1 0 0 0,0-1 0 0 0,-1-1 0 0 0,0-1 1 0 0,0-1-1 0 0,0 0 0 0 0,-1-1 0 0 0,0-1 0 0 0,-1-1 0 0 0,7-5-367 0 0,7-5 149 0 0,0-2 1 0 0,-1-1-1 0 0,-2-1 0 0 0,0-2 0 0 0,-2 0 0 0 0,0-2 0 0 0,-2-1 0 0 0,-2-1 1 0 0,0-1-1 0 0,-2-1 0 0 0,-2-1 0 0 0,0 0 0 0 0,-3-1 0 0 0,-1-1 0 0 0,-1 0 0 0 0,-2-1 1 0 0,6-34-150 0 0,-15 55-43 0 0,1 5 18 0 0,-1 0 1 0 0,0 0 0 0 0,0 0 0 0 0,-1 0 0 0 0,-1 0 0 0 0,0 0 0 0 0,0 0-1 0 0,-1-1 1 0 0,0 1 0 0 0,-1 0 0 0 0,0 0 0 0 0,0 1 0 0 0,-1-1 0 0 0,0 0-1 0 0,-1 1 1 0 0,0 0 0 0 0,-3-5 24 0 0,2 11-17 0 0,0 1-1 0 0,0-1 1 0 0,-1 1-1 0 0,1 0 1 0 0,-1 0-1 0 0,1 0 1 0 0,-1 1-1 0 0,0 0 1 0 0,1 0-1 0 0,-1 0 1 0 0,0 1-1 0 0,0 0 1 0 0,1 0-1 0 0,-1 0 1 0 0,0 1-1 0 0,0 0 1 0 0,1 0-1 0 0,-1 0 1 0 0,1 1-1 0 0,-1 0 1 0 0,1 0-1 0 0,-1 0 1 0 0,1 1-1 0 0,0-1 1 0 0,0 1-1 0 0,0 1 1 0 0,1-1-1 0 0,-1 1 1 0 0,1 0-1 0 0,0 0 1 0 0,0 0-1 0 0,0 0 1 0 0,0 1-1 0 0,-2 3 18 0 0,-5 4-19 0 0,1 1-1 0 0,0 1 0 0 0,1 0 1 0 0,0 0-1 0 0,1 1 1 0 0,1 0-1 0 0,0 0 0 0 0,1 1 1 0 0,1 0-1 0 0,0 0 0 0 0,1 0 1 0 0,1 0-1 0 0,1 1 1 0 0,0 0-1 0 0,1 0 20 0 0,0 21-20 0 0,1 1 0 0 0,2 0 0 0 0,2-1 0 0 0,2 1 0 0 0,1-1 0 0 0,2 0 20 0 0,2 14-129 0 0,-2 0 0 0 0,-2 0 1 0 0,-2 1-1 0 0,-3 0 0 0 0,-2 0 0 0 0,-4 25 129 0 0,-1-50-391 0 0,0 0 0 0 0,-2 0 0 0 0,-1-1 0 0 0,-1 0 0 0 0,-1-1 0 0 0,-2 0 0 0 0,0 0 0 0 0,-2-1-1 0 0,0-1 1 0 0,-2 0 0 0 0,-4 3 391 0 0,15-20 23 0 0,-1 1-1 0 0,-1-1 1 0 0,1 0-1 0 0,-1-1 1 0 0,0 1 0 0 0,0-1-1 0 0,-1-1 1 0 0,0 0-1 0 0,0 0 1 0 0,0 0-1 0 0,-1-1 1 0 0,-4 2-23 0 0,11-8 66 0 0,1 1 0 0 0,-1-1 1 0 0,0 0-1 0 0,1 0 0 0 0,-1 1 1 0 0,1-1-1 0 0,0 0 0 0 0,-1 0 0 0 0,1 0 1 0 0,0-1-1 0 0,0 1 0 0 0,1 0 1 0 0,-1 0-1 0 0,0 0 0 0 0,1-1 0 0 0,-1 1 1 0 0,1 0-1 0 0,0-1 0 0 0,0 1 0 0 0,0-1 1 0 0,0 1-1 0 0,0 0 0 0 0,0-1 1 0 0,1 1-1 0 0,-1 0 0 0 0,1 0 0 0 0,-1-1 1 0 0,1 1-1 0 0,0 0 0 0 0,0 0 0 0 0,0 0 1 0 0,0 0-1 0 0,2-2-66 0 0,112-165 1604 0 0,-75 117-1370 0 0,39-51-458 0 0,-4-4 1 0 0,-5-3-1 0 0,-5-3 1 0 0,-5-3-1 0 0,26-77 224 0 0,-77 168 25 0 0,-1 0-1 0 0,0 0 1 0 0,-2 0-1 0 0,-1-1 0 0 0,-2 0 1 0 0,0 0-1 0 0,-2 0 1 0 0,0 0-1 0 0,-2-3-24 0 0,1 27 27 0 0,0 0 0 0 0,-1 0-1 0 0,1-1 1 0 0,-1 1 0 0 0,1 0-1 0 0,-1 0 1 0 0,0 0 0 0 0,0 0-1 0 0,0 0 1 0 0,0 0 0 0 0,0 0-1 0 0,0 0 1 0 0,0 0 0 0 0,-1 0-1 0 0,1 0 1 0 0,-1 1 0 0 0,0-1-1 0 0,1 1 1 0 0,-1-1 0 0 0,0 1-1 0 0,0-1 1 0 0,0 1 0 0 0,0 0-1 0 0,0 0 1 0 0,0 0 0 0 0,0 0-1 0 0,0 1 1 0 0,0-1 0 0 0,0 0-1 0 0,-1 1 1 0 0,1 0 0 0 0,0-1-1 0 0,0 1 1 0 0,-1 0 0 0 0,1 0-1 0 0,0 0 1 0 0,0 0 0 0 0,-1 1-1 0 0,1-1 1 0 0,0 1 0 0 0,0-1-1 0 0,0 1 1 0 0,-1 0 0 0 0,1 0 0 0 0,0 0-1 0 0,0 0 1 0 0,0 0 0 0 0,1 0-1 0 0,-2 1-26 0 0,-7 9 25 0 0,1 0-1 0 0,0 1 1 0 0,1-1-1 0 0,0 2 1 0 0,1-1-1 0 0,1 1 1 0 0,0 0-1 0 0,0 1 0 0 0,1-1 1 0 0,1 1-1 0 0,1 0 1 0 0,0 0-1 0 0,0 1 1 0 0,1-1-1 0 0,1 0 1 0 0,1 1-1 0 0,0 4-24 0 0,-3 32 4 0 0,2 0-1 0 0,3 0 1 0 0,2 0-1 0 0,2 0 0 0 0,2-1 1 0 0,2 0-1 0 0,17 46-3 0 0,-14-54-70 0 0,-2 0 0 0 0,-2 1 0 0 0,-1 0-1 0 0,-3 1 1 0 0,-1-1 0 0 0,-2 15 70 0 0,-2-36-26 0 0,-1-1 1 0 0,0 1-1 0 0,-2 0 0 0 0,0 0 0 0 0,-1-1 1 0 0,-2 0-1 0 0,0 0 0 0 0,-1 0 1 0 0,-1-1-1 0 0,-1 0 0 0 0,-1 0 1 0 0,-3 3 25 0 0,10-16 40 0 0,0 0 0 0 0,-1 1 1 0 0,0-2-1 0 0,0 1 0 0 0,-1 0 1 0 0,0-1-1 0 0,0 0 0 0 0,0 0 1 0 0,-1 0-1 0 0,0-1 0 0 0,0 0 1 0 0,0 0-1 0 0,-1 0 0 0 0,0-1 0 0 0,1 0 1 0 0,-2 0-1 0 0,1-1 0 0 0,0 0 1 0 0,-1 0-1 0 0,1-1 0 0 0,-1 0 1 0 0,-5 1-41 0 0,10-5 53 0 0,1 0 0 0 0,-1 1 0 0 0,1-1 0 0 0,0 0 1 0 0,0-1-1 0 0,0 1 0 0 0,0 0 0 0 0,0-1 0 0 0,0 1 0 0 0,1-1 1 0 0,-1 1-1 0 0,1-1 0 0 0,0 0 0 0 0,0 0 0 0 0,0 0 0 0 0,0 0 1 0 0,0 0-1 0 0,1 1 0 0 0,-1-1 0 0 0,1 0 0 0 0,0-1 1 0 0,-1 1-1 0 0,1 0 0 0 0,1-2-53 0 0,2-24 32 0 0,0 1 0 0 0,3-1 1 0 0,0 1-1 0 0,1 0 0 0 0,2 0 0 0 0,1 1 1 0 0,1 0-1 0 0,2 1 0 0 0,0 1 0 0 0,2 0 1 0 0,15-21-33 0 0,101-149-3385 0 0,-117 170-560 0 0,-11 16-356 0 0,-1 0-3609 0 0,0 5 4099 0 0</inkml:trace>
  <inkml:trace contextRef="#ctx0" brushRef="#br0" timeOffset="1860.862">2204 864 14427 0 0,'0'0'2626'0'0,"0"0"-984"0"0,0 0-334 0 0,0 0 28 0 0,0 0-165 0 0,0 0-292 0 0,0 0-258 0 0,0 0-232 0 0,0 0-152 0 0,0 0-102 0 0,1 31-70 0 0,0 141-101 0 0,-1-164-379 0 0,1 19-408 0 0,9-18-8116 0 0,-8-10 2598 0 0,0-2-1941 0 0</inkml:trace>
  <inkml:trace contextRef="#ctx0" brushRef="#br0" timeOffset="2110.09">2219 662 9682 0 0,'0'0'3297'0'0,"0"0"-1737"0"0,0 0-680 0 0,0 0-352 0 0,0 0-312 0 0,0 0-280 0 0,0 0-456 0 0,0 0-680 0 0,0 0-928 0 0,0 0-1769 0 0,0 0-4457 0 0</inkml:trace>
  <inkml:trace contextRef="#ctx0" brushRef="#br0" timeOffset="2284.67">2589 776 16932 0 0,'0'0'1511'0'0,"0"0"-196"0"0,0 0-46 0 0,0 0-42 0 0,0 0-196 0 0,0 0-236 0 0,0 0-230 0 0,0 0-211 0 0,0 0-121 0 0,0 0-110 0 0,0 0-65 0 0,0 0-22 0 0,0 0-49 0 0,-29 5-20 0 0,-92 21-22 0 0,118-26 49 0 0,1 1-1 0 0,-1-1 1 0 0,0 1 0 0 0,1-1-1 0 0,-1 1 1 0 0,1 0 0 0 0,-1 0-1 0 0,1 0 1 0 0,-1 0 0 0 0,1 1-1 0 0,0-1 1 0 0,-1 1 0 0 0,1-1-1 0 0,0 1 1 0 0,0 0 0 0 0,0 0-1 0 0,0 0 1 0 0,1 0 0 0 0,-1 0-1 0 0,0 0 1 0 0,1 1 0 0 0,0-1-1 0 0,-1 0 1 0 0,1 2 6 0 0,-3 4-31 0 0,0-3 2 0 0,1 1-1 0 0,0 0 1 0 0,0 0-1 0 0,1 0 1 0 0,-1 0-1 0 0,1 0 0 0 0,1 1 1 0 0,-1-1-1 0 0,1 0 1 0 0,0 1-1 0 0,0-1 1 0 0,1 1-1 0 0,0 0 1 0 0,0-1-1 0 0,1 1 0 0 0,0-1 1 0 0,0 1-1 0 0,0-1 1 0 0,1 0-1 0 0,0 1 1 0 0,0-1-1 0 0,0 0 0 0 0,1 0 1 0 0,0 0-1 0 0,0-1 1 0 0,1 1-1 0 0,0-1 1 0 0,0 0-1 0 0,0 1 1 0 0,0-2-1 0 0,1 1 0 0 0,-1 0 1 0 0,1-1-1 0 0,1 0 1 0 0,-1 0-1 0 0,3 1 30 0 0,0-1 7 0 0,1 0 0 0 0,-1 0 0 0 0,1-1 0 0 0,0 0-1 0 0,0-1 1 0 0,1 0 0 0 0,-1 0 0 0 0,0-1 0 0 0,1 0 0 0 0,-1 0 0 0 0,1-1 0 0 0,-1 0-1 0 0,1-1 1 0 0,-1 0 0 0 0,0-1 0 0 0,1 0 0 0 0,-1 0 0 0 0,0-1 0 0 0,0 0 0 0 0,4-3-7 0 0,59-50-662 0 0,-56 31-3538 0 0,-8-4-5927 0 0,-7 21 877 0 0</inkml:trace>
  <inkml:trace contextRef="#ctx0" brushRef="#br0" timeOffset="2443.653">2836 835 10778 0 0,'0'0'5019'0'0,"0"0"-2693"0"0,0 0-831 0 0,0 0-82 0 0,0 0-163 0 0,0 0-247 0 0,0 0-238 0 0,0 0-182 0 0,0 0-164 0 0,0 0-123 0 0,0 0-106 0 0,0 0-78 0 0,0 0-69 0 0,-5 24-64 0 0,-12 72-98 0 0,18-51-1368 0 0,14-41-5328 0 0,-11-4 2116 0 0,-2 0-6468 0 0</inkml:trace>
  <inkml:trace contextRef="#ctx0" brushRef="#br0" timeOffset="2596.052">2803 525 16203 0 0,'0'0'1961'0'0,"0"0"-633"0"0,0 0-440 0 0,0 0-320 0 0,0 0-239 0 0,0 0-217 0 0,0 0-216 0 0,0 0-281 0 0,0 0-223 0 0,0 0-216 0 0,0 0-672 0 0,0 0-1777 0 0,0 0-2568 0 0,0 0-3017 0 0</inkml:trace>
  <inkml:trace contextRef="#ctx0" brushRef="#br0" timeOffset="3280.654">3035 930 14275 0 0,'0'0'1388'0'0,"0"0"-45"0"0,0 0 108 0 0,0 0-64 0 0,0 0-276 0 0,0 0-244 0 0,0 0-151 0 0,0 0-113 0 0,0 0-95 0 0,0 0-77 0 0,0 0-76 0 0,0 0-61 0 0,0 0-24 0 0,31-10-4 0 0,98-31-20 0 0,-79 11 169 0 0,-48 29-405 0 0,0 0 0 0 0,0-1 1 0 0,-1 1-1 0 0,1-1 0 0 0,0 1 1 0 0,-1-1-1 0 0,1 0 1 0 0,-1 1-1 0 0,1-1 0 0 0,-1 0 1 0 0,0 0-1 0 0,0 0 1 0 0,0 0-1 0 0,0 0 0 0 0,0-1 1 0 0,-1 1-1 0 0,1 0 0 0 0,0 0 1 0 0,-1 0-1 0 0,0-1 1 0 0,1 1-1 0 0,-1 0 0 0 0,0 0 1 0 0,0-1-1 0 0,-1 1 0 0 0,1 0 1 0 0,0-1-1 0 0,-1 1 1 0 0,1 0-1 0 0,-1 0 0 0 0,0 0 1 0 0,0-1-1 0 0,0 1 1 0 0,0 0-1 0 0,0 0 0 0 0,0 0 1 0 0,0 1-1 0 0,-1-1 0 0 0,1 0 1 0 0,-1 0-1 0 0,1 1 1 0 0,-1-1-11 0 0,-8 0-139 0 0,0 1 0 0 0,1 0 0 0 0,-1 1 0 0 0,0 0 0 0 0,1 0 1 0 0,-1 1-1 0 0,0 0 0 0 0,1 1 0 0 0,-1 0 0 0 0,1 1 0 0 0,-1 0 1 0 0,1 0-1 0 0,0 1 0 0 0,0 0 0 0 0,1 0 0 0 0,-1 1 0 0 0,1 0 1 0 0,0 1-1 0 0,1 0 0 0 0,-1 0 0 0 0,1 1 0 0 0,0 0 0 0 0,1 0 1 0 0,-1 1-1 0 0,1-1 0 0 0,1 1 0 0 0,0 1 0 0 0,0-1 0 0 0,-4 9 139 0 0,7-13-65 0 0,0 1 0 0 0,1-1 0 0 0,-1 1 0 0 0,1-1-1 0 0,0 1 1 0 0,0-1 0 0 0,0 1 0 0 0,1 0-1 0 0,0-1 1 0 0,0 1 0 0 0,0 0 0 0 0,0 0-1 0 0,1-1 1 0 0,-1 1 0 0 0,1-1 0 0 0,0 1 0 0 0,1 0-1 0 0,-1-1 1 0 0,1 0 0 0 0,0 1 0 0 0,0-1-1 0 0,1 0 1 0 0,-1 0 0 0 0,1 0 0 0 0,-1 0 0 0 0,1-1-1 0 0,1 1 1 0 0,-1-1 0 0 0,0 1 0 0 0,1-1-1 0 0,0 0 1 0 0,-1-1 0 0 0,5 3 65 0 0,4 1-219 0 0,1 0-1 0 0,0 0 1 0 0,0-2-1 0 0,0 0 1 0 0,0 0-1 0 0,0-1 1 0 0,1-1 0 0 0,0 0-1 0 0,0-1 1 0 0,-1 0-1 0 0,1-1 1 0 0,0-1-1 0 0,5-1 220 0 0,72-26-3709 0 0,-36-2-2985 0 0,-18-2 602 0 0,-8-35 5472 0 0,-40 58 5187 0 0,-12 25-2853 0 0,22-15-1508 0 0,0 1 1 0 0,1-1-1 0 0,-1 0 0 0 0,1 1 1 0 0,0-1-1 0 0,-1 0 0 0 0,1 1 1 0 0,0-1-1 0 0,0 1 1 0 0,0-1-1 0 0,0 1 0 0 0,0-1 1 0 0,0 1-1 0 0,0-1 0 0 0,1 0 1 0 0,-1 1-1 0 0,0-1 0 0 0,1 1 1 0 0,-1-1-1 0 0,1 0 0 0 0,-1 1 1 0 0,1-1-1 0 0,0 0 0 0 0,0 0 1 0 0,0 0-1 0 0,-1 1 0 0 0,1-1 1 0 0,0 0-1 0 0,0 0 0 0 0,0 0 1 0 0,1 0-1 0 0,-1 0 0 0 0,0-1 1 0 0,0 1-1 0 0,0 0 1 0 0,1-1-1 0 0,-1 1 0 0 0,0 0 1 0 0,1-1-1 0 0,-1 0 0 0 0,1 1 1 0 0,-1-1-1 0 0,0 0 0 0 0,1 1 1 0 0,0-1-207 0 0,67-9 5467 0 0,141-130-1887 0 0,-205 189-4333 0 0,-5-46 743 0 0,-1-1 0 0 0,0 0 0 0 0,1 0 0 0 0,0 0 0 0 0,0 1 0 0 0,0-1 0 0 0,0 0 0 0 0,0 0 0 0 0,1 1 0 0 0,0-1 0 0 0,-1 0 0 0 0,1 0 0 0 0,0 0 0 0 0,0 0 0 0 0,1 0 0 0 0,-1 0 0 0 0,1 0 0 0 0,-1 0 0 0 0,1-1 0 0 0,0 1 0 0 0,0-1 0 0 0,0 1 0 0 0,1-1 0 0 0,-1 0 0 0 0,0 1 0 0 0,1-1 0 0 0,-1-1 0 0 0,1 1 0 0 0,0 0 0 0 0,0 0 0 0 0,0-1 0 0 0,0 0 0 0 0,0 0 0 0 0,0 0 0 0 0,0 0 0 0 0,0 0 0 0 0,2 0 10 0 0,1-1-39 0 0,0 0 0 0 0,-1 0 0 0 0,1 0 0 0 0,0-1-1 0 0,-1 0 1 0 0,1 0 0 0 0,0 0 0 0 0,-1-1 0 0 0,0 0-1 0 0,1 0 1 0 0,-1 0 0 0 0,0-1 0 0 0,0 0 0 0 0,0 0-1 0 0,0 0 1 0 0,-1-1 0 0 0,1 1 0 0 0,-1-1 0 0 0,0 0-1 0 0,0 0 1 0 0,0-1 0 0 0,-1 1 0 0 0,2-3 39 0 0,-1 2-331 0 0,21-26-4094 0 0,-11 10-4415 0 0,-9 12-369 0 0</inkml:trace>
  <inkml:trace contextRef="#ctx0" brushRef="#br0" timeOffset="3529.672">4454 128 18652 0 0,'0'0'1264'0'0,"0"0"-174"0"0,0 0 27 0 0,0 0 13 0 0,0 0-154 0 0,0 0-182 0 0,-10 35-144 0 0,-31 113-121 0 0,-14 126 545 0 0,39-196-1644 0 0,5 2 0 0 0,2-1-1 0 0,4 21 571 0 0,5-14-3346 0 0,0-68-1186 0 0,0 0-3534 0 0,0-14-1555 0 0</inkml:trace>
  <inkml:trace contextRef="#ctx0" brushRef="#br0" timeOffset="3778.448">4124 599 20004 0 0,'0'0'1145'0'0,"0"0"-257"0"0,0 0-48 0 0,0 0-184 0 0,0 0-232 0 0,0 0-144 0 0,0 0-112 0 0,219-44-48 0 0,-184 44-48 0 0,0 0-8 0 0,-2 0-40 0 0,2 0-64 0 0,2 0-136 0 0,-5 7-344 0 0,3 0-712 0 0,0-3-1713 0 0,-8 0-3896 0 0,-8-4-5986 0 0</inkml:trace>
  <inkml:trace contextRef="#ctx0" brushRef="#br0" timeOffset="4832.696">5032 746 7538 0 0,'0'0'1453'0'0,"0"0"-399"0"0,0 0-246 0 0,0 0-83 0 0,0 0-131 0 0,0 0-173 0 0,0 0-155 0 0,0 0-134 0 0,0 0-83 0 0,0 0-61 0 0,-15 32-37 0 0,-47 99-6 0 0,60-129 55 0 0,1 0 1 0 0,-1 0-1 0 0,1 0 0 0 0,-1 0 1 0 0,1 0-1 0 0,0 0 0 0 0,0 1 0 0 0,0-1 1 0 0,0 0-1 0 0,0 1 0 0 0,0-1 1 0 0,0 0-1 0 0,1 1 0 0 0,0-1 1 0 0,-1 1-1 0 0,1-1 0 0 0,0 1 0 0 0,0-1 1 0 0,0 1-1 0 0,0-1 0 0 0,1 1 1 0 0,-1-1-1 0 0,1 1 0 0 0,-1-1 0 0 0,1 0 1 0 0,0 1-1 0 0,0-1 0 0 0,0 0 1 0 0,0 0-1 0 0,2 2 0 0 0,2 3 48 0 0,-2-4 58 0 0,-1-1 0 0 0,1 1 0 0 0,0-1-1 0 0,0 0 1 0 0,0 0 0 0 0,0 0-1 0 0,0-1 1 0 0,0 1 0 0 0,1-1-1 0 0,-1 1 1 0 0,0-1 0 0 0,1 0-1 0 0,-1-1 1 0 0,1 1 0 0 0,0 0 0 0 0,-1-1-1 0 0,1 0 1 0 0,-1 0 0 0 0,1 0-1 0 0,0 0 1 0 0,-1-1 0 0 0,1 1-1 0 0,-1-1 1 0 0,1 0 0 0 0,-1 0 0 0 0,1 0-1 0 0,-1-1 1 0 0,0 1 0 0 0,0-1-1 0 0,1 1 1 0 0,-1-1 0 0 0,0 0-1 0 0,-1-1 1 0 0,1 1 0 0 0,0 0 0 0 0,-1-1-1 0 0,1 1 1 0 0,-1-1 0 0 0,0 0-1 0 0,1 0 1 0 0,-1 0 0 0 0,-1 0-1 0 0,1 0 1 0 0,0-1 0 0 0,-1 1-1 0 0,0 0 1 0 0,1-4-106 0 0,1-1-71 0 0,0 1-1 0 0,-1-1 1 0 0,0 0-1 0 0,0 0 1 0 0,-1 0 0 0 0,0-1-1 0 0,0 1 1 0 0,-1 0-1 0 0,0 0 1 0 0,0-1-1 0 0,-1 1 1 0 0,0 0 0 0 0,-1 0-1 0 0,0 0 1 0 0,0 0-1 0 0,0 0 1 0 0,-1 0-1 0 0,-1 1 1 0 0,1-1 0 0 0,-3-2 71 0 0,-66-81-8570 0 0,23 63 1440 0 0,11 26 6309 0 0,37 3 877 0 0,1 0 0 0 0,-1-1 1 0 0,0 1-1 0 0,0 0 0 0 0,1 0 0 0 0,-1 0 0 0 0,1 0 0 0 0,-1 0 1 0 0,1 0-1 0 0,-1 0 0 0 0,1 0 0 0 0,-1 0 0 0 0,1 0 1 0 0,0 0-1 0 0,0 0 0 0 0,-1 0 0 0 0,1 0 0 0 0,0 0 0 0 0,0 0 1 0 0,0 0-1 0 0,0 1 0 0 0,0-1 0 0 0,1 0 0 0 0,-1 0 1 0 0,0 0-1 0 0,0 0 0 0 0,1 0 0 0 0,-1 0 0 0 0,1 0 0 0 0,-1 0 1 0 0,1 0-1 0 0,-1 0 0 0 0,1 0 0 0 0,-1 0 0 0 0,1-1 1 0 0,0 1-1 0 0,0 0 0 0 0,-1 0 0 0 0,1 0 0 0 0,0-1 0 0 0,0 1 1 0 0,0 0-1 0 0,0-1 0 0 0,0 1 0 0 0,0-1 0 0 0,0 1 1 0 0,0-1-57 0 0,70 10 10036 0 0,33-41-5092 0 0,-80 18-4288 0 0,1 0 0 0 0,-1-2 1 0 0,-1 0-1 0 0,-1-2 0 0 0,0 0 0 0 0,-2-2 0 0 0,1 0 0 0 0,5-9-656 0 0,-2 0 127 0 0,-1 0 0 0 0,-2-2 0 0 0,0-1 0 0 0,-2-1 0 0 0,-2 0 0 0 0,-1-1 0 0 0,-1-1 0 0 0,-2-1 0 0 0,-1 0 0 0 0,-2 0 0 0 0,4-30-127 0 0,1-44-553 0 0,-16 293-232 0 0,2 217-1660 0 0,17-135-2972 0 0,-9-188 2967 0 0,22 242-8962 0 0,-23-106 10211 0 0,-7-171 1408 0 0,-5 71 3346 0 0,-21-44 3641 0 0,24-68-6951 0 0,0 0 0 0 0,0 0 0 0 0,0 0-1 0 0,0 0 1 0 0,0 0 0 0 0,-1 0 0 0 0,1-1-1 0 0,-1 1 1 0 0,0 0 0 0 0,1-1 0 0 0,-1 1-1 0 0,0-1 1 0 0,0 0 0 0 0,0 0 0 0 0,0 0-1 0 0,0 0 1 0 0,0 0 0 0 0,0 0 0 0 0,0 0-1 0 0,0-1 1 0 0,0 1 0 0 0,0-1 0 0 0,-1 1-1 0 0,1-1 1 0 0,0 0 0 0 0,0 0 0 0 0,-1 0-1 0 0,1 0 1 0 0,0 0 0 0 0,0 0 0 0 0,-1-1-1 0 0,1 1 1 0 0,0-1 0 0 0,0 0-1 0 0,0 0 1 0 0,0 1 0 0 0,0-1 0 0 0,0-1-1 0 0,-2 0-242 0 0,-1-1 142 0 0,1 0 0 0 0,0-1 0 0 0,0 0 0 0 0,0 1 0 0 0,0-1-1 0 0,0-1 1 0 0,1 1 0 0 0,-1-1 0 0 0,1 1 0 0 0,0-1 0 0 0,1 0-1 0 0,-1 0 1 0 0,1 0 0 0 0,0 0 0 0 0,-1-6-142 0 0,-1-12 52 0 0,1-1-1 0 0,2 1 1 0 0,0-1 0 0 0,1 0 0 0 0,1 1 0 0 0,2-1 0 0 0,0 1-1 0 0,2-1 1 0 0,0 1 0 0 0,1 1 0 0 0,8-18-52 0 0,69-143-3662 0 0,-51 130-368 0 0,-8 18-2199 0 0,-6 8-2973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0 17612 0 0,'0'0'2019'0'0,"0"0"-549"0"0,0 0-353 0 0,0 0-237 0 0,0 0-257 0 0,0 0-145 0 0,0 0-106 0 0,0 0-136 0 0,0 0-103 0 0,0 0-92 0 0,-33 15-57 0 0,-101 49-36 0 0,52 0-66 0 0,78-61 94 0 0,0 1 1 0 0,0-1 0 0 0,0 1 0 0 0,1 0 0 0 0,0 0 0 0 0,-1 0-1 0 0,1 0 1 0 0,1 1 0 0 0,-1-1 0 0 0,1 1 0 0 0,0-1 0 0 0,0 1-1 0 0,0 0 1 0 0,0 0 0 0 0,1 0 0 0 0,0 0 0 0 0,0 0-1 0 0,0 1 1 0 0,1-1 0 0 0,0 0 0 0 0,0 0 0 0 0,0 0 0 0 0,1 1-1 0 0,-1-1 1 0 0,1 0 0 0 0,0 0 0 0 0,1 0 0 0 0,-1 0-1 0 0,1 0 1 0 0,0 0 0 0 0,0-1 0 0 0,1 1 0 0 0,-1 0 0 0 0,1-1-1 0 0,0 0 1 0 0,1 0 0 0 0,1 2 23 0 0,10 4-28 0 0,1 0-1 0 0,1-1 1 0 0,-1-1-1 0 0,1-1 1 0 0,1-1-1 0 0,-1 0 1 0 0,1-1 0 0 0,0-1-1 0 0,1 0 1 0 0,-1-2-1 0 0,0 0 1 0 0,1-1-1 0 0,-1-1 1 0 0,1-1-1 0 0,18-2 29 0 0,-15 1-202 0 0,0 0 1 0 0,0-2-1 0 0,-1 0 0 0 0,1-2 0 0 0,-1 0 0 0 0,0-1 0 0 0,4-3 202 0 0,29-17-4454 0 0,-6-7-5793 0 0,-34 22 2851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9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0 0 0,'0'0'507'0'0,"0"0"9"0"0,0 0 315 0 0,0 0 433 0 0,0 0 338 0 0,0 0 99 0 0,0 0-95 0 0,0 0-191 0 0,0 0-263 0 0,0 0-238 0 0,0 0-193 0 0,15-15-163 0 0,51-43-110 0 0,20-50 765 0 0,4-16-202 0 0,-141 276 1530 0 0,11 29-1820 0 0,8 1-1 0 0,-3 115-720 0 0,-12 75-168 0 0,46-298-1025 0 0,20-82-2353 0 0,51-148-8530 0 0,-61 129 9618 0 0</inkml:trace>
  <inkml:trace contextRef="#ctx0" brushRef="#br0" timeOffset="372.419">499 382 3585 0 0,'0'0'1640'0'0,"0"0"-266"0"0,0 0 74 0 0,0 0 294 0 0,0 0 121 0 0,0 0-228 0 0,0 0-398 0 0,0 0-440 0 0,0 0-341 0 0,0 0-175 0 0,0 0-69 0 0,0 0-36 0 0,0 0-22 0 0,-29 8 7 0 0,-95 26-2 0 0,106-29-83 0 0,-14 2 215 0 0,1 2 0 0 0,1 2 0 0 0,0 0 0 0 0,0 2 0 0 0,-15 10-291 0 0,41-21 46 0 0,0 1 1 0 0,0-1 0 0 0,0 0-1 0 0,1 1 1 0 0,-1 0 0 0 0,1 0-1 0 0,0 0 1 0 0,0 0 0 0 0,0 0-1 0 0,0 1 1 0 0,0 0 0 0 0,1-1-1 0 0,0 1 1 0 0,-1 0 0 0 0,1 0-1 0 0,1 0 1 0 0,-1 0 0 0 0,1 0-1 0 0,-1 1 1 0 0,1-1 0 0 0,1 0-1 0 0,-1 1 1 0 0,0-1 0 0 0,1 1 0 0 0,0-1-1 0 0,0 1 1 0 0,1-1 0 0 0,-1 1-1 0 0,1-1 1 0 0,0 0 0 0 0,0 1-1 0 0,0-1 1 0 0,0 0 0 0 0,1 0-1 0 0,0 0 1 0 0,0 0 0 0 0,0 0-1 0 0,0 0 1 0 0,1 0 0 0 0,-1-1-1 0 0,1 1 1 0 0,0-1 0 0 0,1 1-47 0 0,185 140 2666 0 0,-184-140-2571 0 0,-1 1 1 0 0,0-1 0 0 0,0 1-1 0 0,0 0 1 0 0,0 1 0 0 0,-1-1 0 0 0,0 0-1 0 0,0 1 1 0 0,0 0 0 0 0,-1 0-1 0 0,0 0 1 0 0,0 0 0 0 0,0 0-1 0 0,-1 0 1 0 0,0 1 0 0 0,0-1 0 0 0,0 0-1 0 0,-1 1 1 0 0,0-1 0 0 0,-1 0-1 0 0,1 1 1 0 0,-2 1-96 0 0,2-6 10 0 0,-3 31-314 0 0,33-33-2582 0 0,-10-7-1567 0 0,-3-6-4733 0 0,-15 12 7433 0 0,2-4-4904 0 0</inkml:trace>
  <inkml:trace contextRef="#ctx0" brushRef="#br0" timeOffset="612.886">652 916 11386 0 0,'0'0'1482'0'0,"0"0"-520"0"0,0 0-36 0 0,0 0 125 0 0,0 0-2 0 0,0 0-219 0 0,0 0-259 0 0,0 0-219 0 0,0 0-189 0 0,0 0-110 0 0,0 0-66 0 0,-1 30-66 0 0,-3 130-438 0 0,6-190-8415 0 0,5-19 339 0 0,-2 30 7902 0 0</inkml:trace>
  <inkml:trace contextRef="#ctx0" brushRef="#br0" timeOffset="757.461">604 330 4945 0 0,'0'0'2697'0'0,"0"0"-713"0"0,0 0-560 0 0,0 0-455 0 0,0 0-473 0 0,0 0-520 0 0,0 0-1033 0 0,0 0-679 0 0,0 0-808 0 0,0 0-1361 0 0,0 0 656 0 0</inkml:trace>
  <inkml:trace contextRef="#ctx0" brushRef="#br0" timeOffset="1116.82">779 1085 13931 0 0,'0'0'1502'0'0,"0"0"-319"0"0,0 0-155 0 0,0 0-44 0 0,0 0-148 0 0,0 0-258 0 0,0 0-182 0 0,0 0-140 0 0,0 0-120 0 0,0 0-52 0 0,0 0-19 0 0,0 0-10 0 0,16-33-6 0 0,52-103 21 0 0,-11 51 127 0 0,-13 48-564 0 0,-30 78-334 0 0,-11 24 519 0 0,-4-53 185 0 0,1-1 0 0 0,0 1 1 0 0,1 0-1 0 0,0 0 1 0 0,1-1-1 0 0,0 1 1 0 0,0 0-1 0 0,2-1 1 0 0,-1 0-1 0 0,2 0 0 0 0,-1 0 1 0 0,1 0-1 0 0,4 5-3 0 0,-6-14 74 0 0,-1 0 0 0 0,1 0 0 0 0,-1 0 0 0 0,1-1 0 0 0,0 1 0 0 0,-1-1 0 0 0,1 0 0 0 0,0 0 0 0 0,0 0 0 0 0,0 0 0 0 0,0 0 0 0 0,0 0 0 0 0,0-1 0 0 0,1 1 0 0 0,-1-1 0 0 0,0 0 0 0 0,0 0 0 0 0,0 0 0 0 0,0-1 0 0 0,0 1 0 0 0,0-1 0 0 0,1 0 0 0 0,-1 0 0 0 0,0 0 0 0 0,-1 0 0 0 0,1 0 0 0 0,0 0 0 0 0,0-1 0 0 0,0 1 0 0 0,-1-1 0 0 0,1 0 0 0 0,-1 0 0 0 0,1 0 0 0 0,-1 0 0 0 0,0-1 0 0 0,0 1 0 0 0,0 0 0 0 0,0-1 0 0 0,0 1 0 0 0,-1-1 0 0 0,1 0 0 0 0,-1 0 0 0 0,2-2-74 0 0,54-94 1338 0 0,-13-18-690 0 0,-39 65-4477 0 0,-4 52-3457 0 0,3-1-63 0 0,-3 1 501 0 0</inkml:trace>
  <inkml:trace contextRef="#ctx0" brushRef="#br0" timeOffset="1709.389">1389 1026 12731 0 0,'0'0'1697'0'0,"0"0"-631"0"0,0 0-107 0 0,0 0 182 0 0,0 0 80 0 0,0 0-102 0 0,0 0-178 0 0,0 0-190 0 0,0 0-170 0 0,0 0-167 0 0,31-26-131 0 0,98-80-59 0 0,-63 33 150 0 0,-65 72-381 0 0,0 0 0 0 0,1 0 0 0 0,-1 0 0 0 0,0 0 1 0 0,0 0-1 0 0,0 0 0 0 0,0 0 0 0 0,0 0 0 0 0,0 0 0 0 0,0 0 0 0 0,-1-1 0 0 0,1 1 0 0 0,0 0 0 0 0,-1-1 0 0 0,1 1 0 0 0,-1 0 0 0 0,1-1 0 0 0,-1 1 0 0 0,0-1 0 0 0,1 1 0 0 0,-1-1 0 0 0,0 1 0 0 0,0-1 0 0 0,0 1 0 0 0,0-1 0 0 0,0 1 0 0 0,-1-1 0 0 0,1 1 0 0 0,0 0 0 0 0,-1-1 0 0 0,1 1 0 0 0,-1-1 0 0 0,1 1 0 0 0,-1 0 1 0 0,0-1-1 0 0,1 1 0 0 0,-1 0 0 0 0,0 0 0 0 0,0 0 0 0 0,0-1 0 0 0,0 1 0 0 0,0 0 0 0 0,0 0 0 0 0,0 0 0 0 0,0 1 0 0 0,-1-1 0 0 0,1 0 0 0 0,0 0 0 0 0,0 1 0 0 0,-1-1 0 0 0,1 0 0 0 0,-1 1 0 0 0,1 0 0 0 0,0-1 0 0 0,-1 1 0 0 0,1 0 0 0 0,-1 0 0 0 0,0-1 7 0 0,-7 3-95 0 0,0 0-1 0 0,0 1 1 0 0,0 0-1 0 0,0 0 0 0 0,0 1 1 0 0,1 0-1 0 0,-1 0 1 0 0,1 1-1 0 0,0 0 1 0 0,1 1-1 0 0,-1 0 1 0 0,1 0-1 0 0,0 0 0 0 0,1 1 1 0 0,-1 0-1 0 0,1 0 1 0 0,1 1-1 0 0,-1 0 1 0 0,1 0-1 0 0,1 0 0 0 0,-1 0 1 0 0,2 1-1 0 0,-1 0 1 0 0,1 0-1 0 0,0 0 1 0 0,1 0-1 0 0,0 0 1 0 0,0 0-1 0 0,1 1 0 0 0,1-1 1 0 0,-1 0-1 0 0,1 1 96 0 0,2-4 32 0 0,1 0-1 0 0,-1 0 0 0 0,1-1 0 0 0,0 1 1 0 0,0-1-1 0 0,1 1 0 0 0,0-1 0 0 0,-1-1 1 0 0,2 1-1 0 0,-1 0 0 0 0,1-1 0 0 0,-1 0 1 0 0,1 0-1 0 0,0 0 0 0 0,1-1 0 0 0,-1 0 1 0 0,0 0-1 0 0,1 0 0 0 0,0 0 0 0 0,0-1 1 0 0,0 0-1 0 0,0 0 0 0 0,0-1 0 0 0,0 0 1 0 0,0 0-1 0 0,0 0 0 0 0,1-1 0 0 0,-1 0 1 0 0,0 0-1 0 0,2 0-31 0 0,7 0 128 0 0,0 0-1 0 0,0-1 1 0 0,0 0 0 0 0,0-1-1 0 0,0-1 1 0 0,0 0 0 0 0,0-1-1 0 0,-1-1 1 0 0,1 0 0 0 0,-1-1-1 0 0,-1-1 1 0 0,9-5-128 0 0,29-24 408 0 0,-1-3-1 0 0,-2-2 1 0 0,-2-2 0 0 0,26-31-408 0 0,-46 46 119 0 0,-3 3-125 0 0,-1-1 0 0 0,-1-1 0 0 0,-2 0 1 0 0,0-2-1 0 0,-2 0 0 0 0,-2-2 0 0 0,0 1 0 0 0,-2-2 1 0 0,-2 0-1 0 0,0 0 0 0 0,-2-1 0 0 0,-2 0 0 0 0,-1 0 1 0 0,-2-1-1 0 0,-1 0 0 0 0,-1 0 0 0 0,-2-4 6 0 0,1 33-13 0 0,-1 0 0 0 0,1-1 1 0 0,-1 1-1 0 0,0-1 0 0 0,0 1 0 0 0,-1-1 0 0 0,0 1 0 0 0,0-1 0 0 0,0 1 0 0 0,0 0 1 0 0,-1-1-1 0 0,0 1 0 0 0,0 0 0 0 0,0 0 0 0 0,-1 0 0 0 0,0 0 0 0 0,0 1 0 0 0,0-1 1 0 0,0 1-1 0 0,-1 0 0 0 0,0 0 0 0 0,0 0 0 0 0,0 0 0 0 0,0 1 0 0 0,0-1 0 0 0,-5-1 13 0 0,5 5-30 0 0,0 0-1 0 0,1 1 0 0 0,-1 0 1 0 0,1 0-1 0 0,-1 0 0 0 0,1 1 1 0 0,-1-1-1 0 0,1 1 0 0 0,0 0 1 0 0,-1-1-1 0 0,1 1 0 0 0,0 1 1 0 0,1-1-1 0 0,-1 0 0 0 0,0 1 1 0 0,0 0-1 0 0,1-1 0 0 0,0 1 1 0 0,-1 0-1 0 0,1 0 0 0 0,-1 3 31 0 0,-9 15 27 0 0,1 1 0 0 0,1 0 0 0 0,1 1 1 0 0,1 0-1 0 0,1 1 0 0 0,1-1 0 0 0,1 1 0 0 0,1 1 0 0 0,1-1 0 0 0,1 0 0 0 0,1 1 0 0 0,1-1 0 0 0,2 1 0 0 0,0 1-27 0 0,2 8 69 0 0,0 0 1 0 0,3 0-1 0 0,0 0 1 0 0,2-1-1 0 0,14 32-69 0 0,1 7 49 0 0,38 153-18 0 0,-60-206-53 0 0,0-13-12 0 0,-1 0 0 0 0,0 0 0 0 0,0 1 0 0 0,0-1 0 0 0,-1 0 0 0 0,0 1 1 0 0,0-1-1 0 0,-1 0 0 0 0,0 1 0 0 0,0-1 0 0 0,0 0 0 0 0,-1 0 1 0 0,0 0-1 0 0,-2 6 34 0 0,-13-13-5455 0 0,5-17-8273 0 0,10 11 9419 0 0</inkml:trace>
  <inkml:trace contextRef="#ctx0" brushRef="#br0" timeOffset="1964.421">1707 673 8994 0 0,'0'0'3505'0'0,"0"0"-1880"0"0,0 0-524 0 0,0 0 100 0 0,0 0 19 0 0,0 0-173 0 0,0 0-170 0 0,0 0-85 0 0,36-7-69 0 0,112-21-89 0 0,27 8 853 0 0,-9 23-1604 0 0,-61 26-5944 0 0,-88-22 637 0 0,-7-2-5276 0 0</inkml:trace>
  <inkml:trace contextRef="#ctx0" brushRef="#br0" timeOffset="2207.45">2572 916 11779 0 0,'0'0'856'0'0,"0"0"-304"0"0,0 0-72 0 0,0 0-72 0 0,0 0-80 0 0,0 0-160 0 0,0 0-192 0 0,0 0-312 0 0,0 0-672 0 0,0 0-1473 0 0,0 0-2048 0 0,0 0-1664 0 0</inkml:trace>
  <inkml:trace contextRef="#ctx0" brushRef="#br0" timeOffset="2358.767">2495 481 19876 0 0,'0'0'1257'0'0,"0"0"-337"0"0,0 0-272 0 0,0 0-280 0 0,0 0-160 0 0,0 0-152 0 0,0 0-184 0 0,0 0-184 0 0,0 0-216 0 0,0 0-224 0 0,0 0-433 0 0,0 0-839 0 0,0 0-1929 0 0,0 0-2168 0 0,61-14-2209 0 0</inkml:trace>
  <inkml:trace contextRef="#ctx0" brushRef="#br0" timeOffset="3262.443">560 525 15531 0 0,'0'0'1801'0'0,"0"0"-761"0"0,0 0-424 0 0,0 0-72 0 0,0 0-128 0 0,0 0-192 0 0,0 0-176 0 0,0 0-264 0 0,0 0-424 0 0,0 0-672 0 0,0 0-1665 0 0,0 0-2888 0 0,0 0-3345 0 0</inkml:trace>
  <inkml:trace contextRef="#ctx0" brushRef="#br0" timeOffset="4825.7">2523 783 0 0 0,'0'0'968'0'0,"0"0"463"0"0,0 0 164 0 0,0 0-16 0 0,0 0-44 0 0,0 0-116 0 0,0 0-153 0 0,0 0-151 0 0,0 0-131 0 0,0 0-97 0 0,8 0 2437 0 0,-16 56 1181 0 0,6 175-3818 0 0,8-202-1141 0 0,-1-26-3366 0 0,2-1-3803 0 0,-7-2-1775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131 442 2417 0 0,'0'0'2337'0'0,"0"0"-920"0"0,0 0-417 0 0,0 0 193 0 0,0 0 312 0 0,0 0 147 0 0,0 0-85 0 0,0 0-232 0 0,0 0-255 0 0,0 0-216 0 0,0 0-173 0 0,32-27-143 0 0,98-85-85 0 0,-58 38 357 0 0,-64 64-657 0 0,0 1 0 0 0,-1-1 1 0 0,0-1-1 0 0,-1 1 0 0 0,0-1 0 0 0,0 0 0 0 0,-2-1 0 0 0,1 1 0 0 0,-1-1 0 0 0,-1 0 0 0 0,0 0 0 0 0,0 0 0 0 0,-1 0 0 0 0,-1-1 0 0 0,0-6-163 0 0,-1 18 26 0 0,1-1 0 0 0,-1 1 0 0 0,0 0 0 0 0,0-1 0 0 0,0 1 0 0 0,1 0 0 0 0,-1-1 0 0 0,-1 1 0 0 0,1-1 0 0 0,0 1 0 0 0,0 0 0 0 0,0-1 0 0 0,-1 1 0 0 0,1 0 0 0 0,-1-1-1 0 0,1 1 1 0 0,-1 0 0 0 0,1-1 0 0 0,-1 1 0 0 0,0 0 0 0 0,0 0 0 0 0,0 0 0 0 0,1 0 0 0 0,-1 0 0 0 0,0 0 0 0 0,0 0 0 0 0,-1 0 0 0 0,1 0 0 0 0,0 0 0 0 0,0 1 0 0 0,0-1 0 0 0,0 0 0 0 0,-1 1 0 0 0,1-1 0 0 0,0 1 0 0 0,-1-1 0 0 0,1 1-1 0 0,0 0 1 0 0,-1-1-26 0 0,-5 47-544 0 0,41 322 650 0 0,-9-189-125 0 0,-8 0-1 0 0,-7 2 1 0 0,-12 117 19 0 0,0-254-62 0 0,-2 0 0 0 0,-1 0 0 0 0,-3 0 1 0 0,-1-1-1 0 0,-3 0 0 0 0,-1 0 0 0 0,-2-2 0 0 0,-2 0 0 0 0,-1 0 0 0 0,-3-2 0 0 0,-18 28 62 0 0,33-58 7 0 0,0-1-1 0 0,0 0 1 0 0,0 0 0 0 0,-1 0-1 0 0,0-1 1 0 0,-1 0 0 0 0,1 0-1 0 0,-1-1 1 0 0,-1 0 0 0 0,1 0-1 0 0,-1-1 1 0 0,0 0 0 0 0,0-1-1 0 0,-1 0 1 0 0,1 0 0 0 0,-1-1-1 0 0,0 0 1 0 0,0-1 0 0 0,0 0-1 0 0,-6 1-6 0 0,9-6 32 0 0,0 1-1 0 0,0-1 1 0 0,0 0-1 0 0,0-1 1 0 0,1 0 0 0 0,-1 0-1 0 0,1 0 1 0 0,0-1-1 0 0,0 0 1 0 0,1 0-1 0 0,0 0 1 0 0,0-1 0 0 0,0 1-1 0 0,0-1 1 0 0,1 0-1 0 0,0-1 1 0 0,0 1-1 0 0,1-1 1 0 0,-1 0-1 0 0,2 0 1 0 0,-1 0-32 0 0,-5-19 89 0 0,1-1 1 0 0,1 0-1 0 0,2 0 1 0 0,0 0-1 0 0,2-1 1 0 0,1 0-1 0 0,2 1 1 0 0,0-1-1 0 0,2 1 0 0 0,0 0 1 0 0,2 0-1 0 0,2 0 1 0 0,0 0-1 0 0,2 1 1 0 0,6-13-90 0 0,-6 2 43 0 0,3 1 0 0 0,1 0 0 0 0,1 1 0 0 0,2 0 1 0 0,1 2-1 0 0,2 0 0 0 0,1 1 0 0 0,2 1 0 0 0,1 0 1 0 0,1 2-1 0 0,2 1 0 0 0,1 1 0 0 0,21-16-43 0 0,-41 38-306 0 0,0 1 0 0 0,0 0 0 0 0,1 0 0 0 0,-1 1 0 0 0,1 0 0 0 0,0 0 0 0 0,0 1 0 0 0,0 0 0 0 0,0 0-1 0 0,0 1 1 0 0,0 0 0 0 0,0 0 0 0 0,0 1 0 0 0,7 0 306 0 0,-7 0-965 0 0,13 2-2845 0 0,-7 3-2588 0 0,-5 0-2013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50 340 4689 0 0,'0'0'2595'0'0,"0"0"-796"0"0,0 0-202 0 0,0 0 96 0 0,0 0 86 0 0,0 0-54 0 0,0 0-170 0 0,0 0-219 0 0,0 0-249 0 0,0 0-222 0 0,-8 32-167 0 0,-24 94-127 0 0,22-85 260 0 0,10-41-462 0 0,0 0 19 0 0,0 0 87 0 0,0-19 1347 0 0,4-22-1701 0 0,2 0 1 0 0,1 0 0 0 0,2 1 0 0 0,2 0 0 0 0,1 1 0 0 0,2 1 0 0 0,2 0 0 0 0,2 0 0 0 0,5-6-122 0 0,44-66-1492 0 0,-29 101-5670 0 0,-15 17-3807 0 0,-20-4 3621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67 153 12947 0 0,'0'0'3203'0'0,"0"0"-1704"0"0,0 0-759 0 0,0 0-206 0 0,0 0-188 0 0,0 0-162 0 0,0 0-69 0 0,0 0-59 0 0,0 0-28 0 0,0 0 0 0 0,0 0 26 0 0,0 0 43 0 0,0 0 31 0 0,0 22 48 0 0,2 63 37 0 0,-2-84-201 0 0,0 0-1 0 0,0 0 0 0 0,0 0 1 0 0,-1-1-1 0 0,1 1 0 0 0,0 0 1 0 0,0 0-1 0 0,0-1 0 0 0,1 1 1 0 0,-1 0-1 0 0,0 0 0 0 0,0 0 1 0 0,0-1-1 0 0,0 1 0 0 0,1 0 1 0 0,-1 0-1 0 0,0-1 0 0 0,1 1 1 0 0,-1 0-1 0 0,1-1 0 0 0,-1 1 1 0 0,1 0-1 0 0,-1-1 0 0 0,1 1 1 0 0,-1-1-1 0 0,1 1 0 0 0,-1-1 1 0 0,1 1-1 0 0,0-1 0 0 0,-1 1 1 0 0,1-1-1 0 0,0 0 0 0 0,-1 1 1 0 0,1-1-1 0 0,0 0 1 0 0,0 0-1 0 0,-1 1 0 0 0,1-1 1 0 0,0 0-1 0 0,0 0 0 0 0,-1 0 1 0 0,1 0-1 0 0,0 0 0 0 0,0 0 1 0 0,0 0-1 0 0,-1 0 0 0 0,1 0 1 0 0,0-1-1 0 0,0 1 0 0 0,0 0-11 0 0,4-1 163 0 0,2 1 5 0 0,0-1 0 0 0,0 1 0 0 0,0-1 1 0 0,0-1-1 0 0,0 1 0 0 0,0-1 0 0 0,0-1 0 0 0,-1 1 0 0 0,0-1 1 0 0,1 0-1 0 0,-1 0 0 0 0,0-1 0 0 0,0 0 0 0 0,-1 0 0 0 0,1 0 1 0 0,-1-1-1 0 0,0 0 0 0 0,0 0 0 0 0,0 0 0 0 0,0-1-168 0 0,1-1 118 0 0,0 0-1 0 0,-1 0 1 0 0,1 0 0 0 0,-1-1-1 0 0,-1 0 1 0 0,1 0 0 0 0,-1 0-1 0 0,-1 0 1 0 0,0-1 0 0 0,0 0-1 0 0,0 1 1 0 0,-1-1 0 0 0,-1 0-1 0 0,1 0 1 0 0,-1 0-1 0 0,-1 0 1 0 0,0-1 0 0 0,0 1-1 0 0,-1-2-117 0 0,0 8-9 0 0,0 0-1 0 0,0 1 0 0 0,0-1 0 0 0,0 1 1 0 0,-1-1-1 0 0,1 1 0 0 0,-1-1 1 0 0,1 1-1 0 0,-1 0 0 0 0,0-1 0 0 0,0 1 1 0 0,0 0-1 0 0,0 0 0 0 0,-1 1 0 0 0,1-1 1 0 0,0 0-1 0 0,-1 1 0 0 0,0-1 0 0 0,1 1 1 0 0,-1 0-1 0 0,1 0 0 0 0,-1 0 1 0 0,0 0-1 0 0,0 0 0 0 0,0 1 0 0 0,1-1 1 0 0,-1 1-1 0 0,0 0 0 0 0,0 0 0 0 0,-2 0 10 0 0,-87 17-2506 0 0,25 26-2704 0 0,27-11-5515 0 0,24-20 2782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7522 0 0,'0'0'1733'0'0,"0"0"-243"0"0,0 0 54 0 0,0 0 143 0 0,0 0 8 0 0,0 0-72 0 0,0 0-148 0 0,0 0-265 0 0,0 0-237 0 0,0 0-138 0 0,0 0-95 0 0,0 0-50 0 0,6-1-73 0 0,-5 1-611 0 0,1 0 40 0 0,0 0 0 0 0,0 0 0 0 0,0 0 1 0 0,0-1-1 0 0,0 1 0 0 0,0-1 0 0 0,0 1 1 0 0,0-1-1 0 0,0 0 0 0 0,-1 0 1 0 0,1 0-1 0 0,0 0 0 0 0,0 0 0 0 0,-1 0 1 0 0,1 0-1 0 0,0 0 0 0 0,-1-1 1 0 0,0 1-1 0 0,1-1 0 0 0,-1 1 0 0 0,0-1 1 0 0,1 0-1 0 0,-1 1 0 0 0,0-1 0 0 0,0 0 1 0 0,0-1-47 0 0,113-165 188 0 0,-90 158-1130 0 0,-17 40 132 0 0,-1 1 844 0 0,-4-27-7 0 0,0 0 1 0 0,1 1-1 0 0,0-1 0 0 0,0 0 1 0 0,0 0-1 0 0,0 0 1 0 0,0-1-1 0 0,1 1 0 0 0,-1-1 1 0 0,1 0-1 0 0,0 0 0 0 0,0 0 1 0 0,0 0-1 0 0,1-1 0 0 0,-1 1 1 0 0,1-1-1 0 0,-1 0 1 0 0,1-1-1 0 0,0 1 0 0 0,-1-1 1 0 0,1 0-1 0 0,0 0 0 0 0,0 0 1 0 0,0-1-1 0 0,0 0 0 0 0,0 0 1 0 0,0 0-1 0 0,0-1 1 0 0,0 1-28 0 0,5-1 163 0 0,-1-1 1 0 0,1 0-1 0 0,-1 0 1 0 0,0-1-1 0 0,1 0 1 0 0,-2-1-1 0 0,1 0 1 0 0,0 0 0 0 0,-1-1-1 0 0,0 0 1 0 0,0 0-1 0 0,0-1 1 0 0,0 0-1 0 0,4-5-163 0 0,58-73 719 0 0,-36 21-3721 0 0,-30 45-3284 0 0,-3 15 4096 0 0,0-2-9574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6.0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28 784 10170 0 0,'0'0'4624'0'0,"0"0"-2601"0"0,0 0-918 0 0,0 0-159 0 0,0 0-154 0 0,0 0-214 0 0,0 0-192 0 0,0 0-160 0 0,0 0-113 0 0,0 0-74 0 0,0 0-91 0 0,0 0-59 0 0,4 29-80 0 0,12 87-114 0 0,-10-88-140 0 0,-6-28-204 0 0,0-5-1803 0 0,0-52-11975 0 0,0 46 12057 0 0</inkml:trace>
  <inkml:trace contextRef="#ctx0" brushRef="#br0" timeOffset="237.432">1 320 0 0 0,'0'0'0'0'0,"0"0"520"0"0,0 0-328 0 0,0 0-520 0 0,0 0-56 0 0,0 0 384 0 0,0 0 0 0 0,0 0 0 0 0,0 0 0 0 0,0 0 0 0 0</inkml:trace>
  <inkml:trace contextRef="#ctx0" brushRef="#br0" timeOffset="468.535">426 593 2040 0 0,'0'0'3052'0'0,"0"0"-242"0"0,0 0-163 0 0,0 0-53 0 0,0 0-200 0 0,0 0-354 0 0,0 0-469 0 0,0 0-481 0 0,0 0-429 0 0,0 0-211 0 0,0 0-40 0 0,0 0-12 0 0,-19 7 18 0 0,-98 34 243 0 0,113-39-663 0 0,0 1 1 0 0,0-1 0 0 0,0 1 0 0 0,0 0-1 0 0,1 0 1 0 0,-1 0 0 0 0,1 0-1 0 0,0 1 1 0 0,0-1 0 0 0,0 1 0 0 0,0 0-1 0 0,0 0 1 0 0,1 0 0 0 0,0 0 0 0 0,0 0-1 0 0,0 1 1 0 0,0-1 0 0 0,1 1 0 0 0,0-1-1 0 0,0 1 1 0 0,0-1 0 0 0,0 1-1 0 0,1 0 1 0 0,-1-1 0 0 0,1 1 0 0 0,0 0-1 0 0,1 0 1 0 0,-1-1 0 0 0,1 1 0 0 0,0 0-1 0 0,1 1 4 0 0,1 1-33 0 0,1 0 0 0 0,0 0 0 0 0,1 0 0 0 0,-1 0 0 0 0,1-1 0 0 0,1 1 0 0 0,-1-1 0 0 0,1 0 0 0 0,0-1 0 0 0,0 0 0 0 0,1 0 0 0 0,-1 0 0 0 0,1-1 0 0 0,0 0 0 0 0,1 0 0 0 0,6 2 33 0 0,-4-1-66 0 0,0-1 0 0 0,0-1 0 0 0,1 0 0 0 0,-1 0 0 0 0,1-1 1 0 0,0 0-1 0 0,0-1 0 0 0,0 0 0 0 0,-1-1 0 0 0,1 0 0 0 0,0-1 0 0 0,0 0 0 0 0,0-1 0 0 0,0 0 0 0 0,-1 0 0 0 0,1-1 0 0 0,-1-1 0 0 0,0 0 0 0 0,0 0 0 0 0,0-1 1 0 0,0 0-1 0 0,-1-1 0 0 0,0 0 0 0 0,0 0 0 0 0,6-7 66 0 0,87-91-5792 0 0,-67 56 806 0 0,-12 13-1268 0 0,-12 16 2332 0 0</inkml:trace>
  <inkml:trace contextRef="#ctx0" brushRef="#br0" timeOffset="733.229">978 0 13171 0 0,'0'0'1624'0'0,"0"0"-518"0"0,0 0-257 0 0,0 0 43 0 0,0 0 59 0 0,0 0 47 0 0,0 0-71 0 0,0 0-156 0 0,0 0-127 0 0,0 0-92 0 0,-1 36-60 0 0,-6 112-63 0 0,-6 198 904 0 0,8-44-1577 0 0,20-232-2430 0 0,-15-70 1804 0 0,0 0-81 0 0,0-38-8814 0 0,0 21 3225 0 0,0 6 2845 0 0</inkml:trace>
  <inkml:trace contextRef="#ctx0" brushRef="#br0" timeOffset="903.311">623 438 10642 0 0,'0'0'2616'0'0,"0"0"-1148"0"0,0 0-341 0 0,0 0 66 0 0,0 0-60 0 0,0 0-181 0 0,0 0-181 0 0,36-3-107 0 0,116-10-91 0 0,124 7 938 0 0,-104 28-3527 0 0,-130-14-2811 0 0,-2-2-4447 0 0,-29-5 2741 0 0</inkml:trace>
  <inkml:trace contextRef="#ctx0" brushRef="#br0" timeOffset="1216.477">1378 273 11274 0 0,'0'0'8378'0'0,"0"0"-7426"0"0,0 0-191 0 0,0 0-145 0 0,0 0-200 0 0,0 0-200 0 0,0 0-192 0 0,0 0-272 0 0,0 0-336 0 0,0 0-217 0 0,0 0-303 0 0,0 0-600 0 0,0 0-1577 0 0,0 0-2552 0 0,-6 11-3249 0 0</inkml:trace>
  <inkml:trace contextRef="#ctx0" brushRef="#br0" timeOffset="1057.436">1409 615 10834 0 0,'0'0'3185'0'0,"0"0"-1489"0"0,0 0-375 0 0,0 0-225 0 0,0 0-368 0 0,0 0-360 0 0,0 0-240 0 0,0 0-208 0 0,0 0-168 0 0,0 0-280 0 0,0 0-632 0 0,0 0-1209 0 0,0 0-2448 0 0,0 0-5337 0 0</inkml:trace>
  <inkml:trace contextRef="#ctx0" brushRef="#br0" timeOffset="3118.345">1372 652 0 0 0,'-22'0'0'0'0,"19"-1"0"0"0,2-2-2976 0 0,0-1 4264 0 0,2-8 13794 0 0,-1 16-13031 0 0,0-3-1391 0 0,-7 37 2651 0 0,-22 133-1849 0 0,29-134-3055 0 0,0-36 253 0 0,0-1-979 0 0,0 0-2279 0 0,0 0-4069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6441 0 0,'0'0'3282'0'0,"0"0"-1751"0"0,0 0-532 0 0,0 0 47 0 0,0 0 139 0 0,0 0 13 0 0,0 0-140 0 0,0 0-224 0 0,0 0-229 0 0,0 0-232 0 0,0 0-162 0 0,-12 18-87 0 0,-36 55-106 0 0,47-71-66 0 0,-1 0 0 0 0,1 0-1 0 0,0 0 1 0 0,-1 0-1 0 0,1 0 1 0 0,0 0-1 0 0,0 1 1 0 0,1-1-1 0 0,-1 0 1 0 0,0 1 0 0 0,1-1-1 0 0,-1 0 1 0 0,1 1-1 0 0,0-1 1 0 0,0 1-1 0 0,0-1 1 0 0,0 0 0 0 0,0 1-1 0 0,0-1 1 0 0,1 1-1 0 0,-1-1 1 0 0,1 0-1 0 0,0 1 1 0 0,0-1 0 0 0,-1 0-1 0 0,2 0 1 0 0,-1 1-1 0 0,0-1 1 0 0,0 0-1 0 0,1 0 1 0 0,-1 0-1 0 0,1-1 1 0 0,-1 1 0 0 0,1 0-1 0 0,0 0 49 0 0,0 0-306 0 0,17 13-4417 0 0,-12-11-96 0 0,-3 0-2543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15 8562 0 0,'0'0'1888'0'0,"0"0"-151"0"0,0 0-136 0 0,0 0-79 0 0,0 0-182 0 0,0 0-302 0 0,0 0-262 0 0,0 0-173 0 0,0 0-118 0 0,0 0-107 0 0,0 0-74 0 0,0 0-64 0 0,0 0-54 0 0,-21-2-22 0 0,-85-10-529 0 0,117 16 250 0 0,0 0-1 0 0,0 1 1 0 0,-1 1-1 0 0,0-1 1 0 0,0 2-1 0 0,0-1 1 0 0,-1 2-1 0 0,0-1 1 0 0,-1 1-1 0 0,1 0 1 0 0,-2 1-1 0 0,6 6 116 0 0,-11-12-44 0 0,1 0 94 0 0,-1 0 0 0 0,1 0 0 0 0,-1 0-1 0 0,1 1 1 0 0,-1-1 0 0 0,0 1 0 0 0,-1 0-1 0 0,1-1 1 0 0,-1 1 0 0 0,1 0 0 0 0,-1 0-1 0 0,0 0 1 0 0,-1 0 0 0 0,1 0-1 0 0,-1 0 1 0 0,1 0 0 0 0,-1 0 0 0 0,-1 0-1 0 0,1 0 1 0 0,0 0 0 0 0,-1 0 0 0 0,0 0-1 0 0,0 0 1 0 0,0 0 0 0 0,0 0 0 0 0,-1 0-1 0 0,0 0 1 0 0,0-1 0 0 0,0 1 0 0 0,0-1-1 0 0,0 1 1 0 0,0-1 0 0 0,-1 0-1 0 0,0 1-49 0 0,-4 3 92 0 0,1-1-1 0 0,-1 0 0 0 0,0 0 1 0 0,0 0-1 0 0,-1-1 0 0 0,1 1 1 0 0,-1-2-1 0 0,-1 0 0 0 0,1 0 1 0 0,0 0-1 0 0,-1-1 0 0 0,0 0 1 0 0,0 0-1 0 0,0-1 0 0 0,0-1 0 0 0,0 1 1 0 0,-8-1-92 0 0,15-1-579 0 0,-21-1 2198 0 0,15-2-3442 0 0,2 0-3643 0 0,1-1-5087 0 0,5 4 5082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3 848 0 0,'0'0'1609'0'0,"0"0"-204"0"0,0 0-65 0 0,0 0 106 0 0,0 0 88 0 0,0 0 18 0 0,0 0-65 0 0,0 0-123 0 0,0 0-163 0 0,0 0-225 0 0,0 0-216 0 0,0 0-224 0 0,0 0-158 0 0,-12 37-100 0 0,-38 120-62 0 0,40-124-139 0 0,-2 0 0 0 0,-2-1-1 0 0,-1-1 1 0 0,-1 0 0 0 0,-6 6-77 0 0,5-9 6 0 0,-168 236-1605 0 0,128-190-2813 0 0,53-68 2240 0 0,-3 4-5919 0 0,6-10 7045 0 0</inkml:trace>
  <inkml:trace contextRef="#ctx0" brushRef="#br0" timeOffset="436.7">218 422 0 0 0,'0'0'1040'0'0,"0"0"315"0"0,0 0 188 0 0,0 0 51 0 0,0 0-67 0 0,0 0-127 0 0,0 0-144 0 0,0 0-167 0 0,0 0-141 0 0,0 0-113 0 0,0 0-88 0 0,20 10-50 0 0,66 28-62 0 0,-84-37-591 0 0,0 0 1 0 0,0 0-1 0 0,0 0 1 0 0,0 0-1 0 0,1-1 1 0 0,-1 1-1 0 0,0-1 1 0 0,1 1-1 0 0,-1-1 1 0 0,0 0-1 0 0,1 0 1 0 0,-1 0-1 0 0,1 0 1 0 0,-1-1-1 0 0,0 1 1 0 0,1-1-1 0 0,-1 1 1 0 0,0-1-1 0 0,0 0 1 0 0,1 0-1 0 0,-1 0 1 0 0,0 0-1 0 0,0 0 1 0 0,0 0-1 0 0,0-1 1 0 0,0 1-1 0 0,-1-1 1 0 0,3-1-45 0 0,6-5 242 0 0,29-18 40 0 0,-1-1 1 0 0,-2-3-1 0 0,0-1 0 0 0,-2-1 1 0 0,-2-2-1 0 0,16-22-282 0 0,-44 51 13 0 0,18-20-29 0 0,-1 0-1 0 0,-2-2 1 0 0,0 0-1 0 0,-2-1 0 0 0,4-11 17 0 0,-14-1 87 0 0,-20 44-419 0 0,-1 12 338 0 0,1 0 0 0 0,1 1-1 0 0,0 0 1 0 0,1 1 0 0 0,1 0 0 0 0,1 1 0 0 0,1 0-1 0 0,0 1 1 0 0,0 6-6 0 0,3-13 48 0 0,-5 12 109 0 0,0 0-1 0 0,2 1 1 0 0,1 0-1 0 0,1 0 1 0 0,2 1-1 0 0,0-1 1 0 0,2 1 0 0 0,0 0-1 0 0,2 0 1 0 0,4 25-157 0 0,28 30-1239 0 0,-30-76-191 0 0,-2-5-2901 0 0,0-1-4201 0 0,0 0 4865 0 0</inkml:trace>
  <inkml:trace contextRef="#ctx0" brushRef="#br0" timeOffset="757.663">971 227 8554 0 0,'0'0'1776'0'0,"0"0"-342"0"0,0 0-173 0 0,0 0-38 0 0,0 0-58 0 0,0 0-105 0 0,0 0-195 0 0,0 0-231 0 0,0 0-194 0 0,0 0-148 0 0,0 0-115 0 0,0 0-63 0 0,-6 34-22 0 0,-18 105-26 0 0,0-47 57 0 0,-16-3-615 0 0,20-53-2381 0 0,15-24 321 0 0,5-10-1905 0 0,1-1-3804 0 0,-1-1 7620 0 0</inkml:trace>
  <inkml:trace contextRef="#ctx0" brushRef="#br0" timeOffset="1140.646">1169 279 0 0 0,'0'0'443'0'0,"0"0"744"0"0,0 0 317 0 0,0 0 114 0 0,0 0-2 0 0,0 0-100 0 0,0 0-177 0 0,0 0-240 0 0,0 0-227 0 0,0 0-147 0 0,0 0-80 0 0,0 0-37 0 0,-23 16-4 0 0,-71 48-22 0 0,10-15 1525 0 0,83-48-2094 0 0,0 0 0 0 0,1 0 0 0 0,-1 0 0 0 0,0 0 0 0 0,1 1 0 0 0,-1-1 0 0 0,1 0 0 0 0,-1 0 0 0 0,1 0 0 0 0,0 0 0 0 0,0 1 0 0 0,-1-1 0 0 0,1 0 0 0 0,0 0 0 0 0,0 1 0 0 0,0-1 0 0 0,0 0 0 0 0,0 0 0 0 0,1 1 0 0 0,-1-1 0 0 0,0 0 0 0 0,0 0 0 0 0,1 0 0 0 0,-1 1 0 0 0,1-1 0 0 0,-1 0 0 0 0,1 0 0 0 0,0 0 0 0 0,-1 0 0 0 0,1 0 0 0 0,0 0 0 0 0,0 0 0 0 0,0 0 0 0 0,-1 0 0 0 0,1-1 0 0 0,0 1 0 0 0,0 0 0 0 0,0 0 0 0 0,0-1 0 0 0,1 1 0 0 0,-1-1 0 0 0,0 1 0 0 0,0-1 0 0 0,0 1 0 0 0,0-1 0 0 0,1 0 0 0 0,-1 1 0 0 0,0-1 0 0 0,0 0 0 0 0,1 0 0 0 0,0 0-13 0 0,-1 1 24 0 0,100 43 1731 0 0,-99-42-1663 0 0,1 0 1 0 0,0 0-1 0 0,-1 1 1 0 0,1-1 0 0 0,-1 0-1 0 0,0 1 1 0 0,0 0-1 0 0,0-1 1 0 0,0 1-1 0 0,0 0 1 0 0,-1 0 0 0 0,1 0-1 0 0,-1 0 1 0 0,0 1-1 0 0,0-1 1 0 0,0 0-1 0 0,0 0 1 0 0,0 1 0 0 0,-1-1-1 0 0,0 0 1 0 0,1 1-1 0 0,-1-1 1 0 0,-1 0 0 0 0,1 2-93 0 0,11 2-1768 0 0,2-7-3220 0 0,-6 0-1347 0 0,-3 0-1703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13635 0 0,'0'0'888'0'0,"0"0"-592"0"0,0 0-200 0 0,0 0-32 0 0,0 0-104 0 0,0 0-328 0 0,0 0-320 0 0,0 0-240 0 0,0 0-329 0 0,0 0-527 0 0,0 0-1321 0 0,0 0-3704 0 0</inkml:trace>
  <inkml:trace contextRef="#ctx0" brushRef="#br0" timeOffset="1591.843">50 37 864 0 0,'0'0'1042'0'0,"0"0"-274"0"0,0 0-163 0 0,0 0-67 0 0,0 0-31 0 0,0 0 51 0 0,0 0 103 0 0,0 0 111 0 0,0 0 44 0 0,0 0-69 0 0,0 0-117 0 0,0 0-111 0 0,-8 1-31 0 0,-24 4 80 0 0,24-3 95 0 0,8-2 35 0 0,0 0-74 0 0,0 0-137 0 0,0 0-173 0 0,0 0-116 0 0,8-6 3567 0 0,-18 12-2505 0 0,10-6-1455 0 0,0 0-337 0 0,0 0-512 0 0,12-4-8195 0 0,-7 0 2157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6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21845 0 0,'0'0'1096'0'0,"0"0"-221"0"0,0 0-166 0 0,0 0-39 0 0,0 0-59 0 0,0 0-98 0 0,0 0-130 0 0,0 0-142 0 0,0 0-128 0 0,0 0-82 0 0,0 0-48 0 0,0 0-49 0 0,0 0-56 0 0,14-3-7217 0 0,-8-1 364 0 0,0 4-4833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2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6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6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5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9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2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1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2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0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317 393 3769 0 0,'0'0'2375'0'0,"0"0"-147"0"0,0 0-79 0 0,0 0 3 0 0,0 0-81 0 0,0 0-275 0 0,0 0-365 0 0,0 0-337 0 0,0 0-260 0 0,0 0-202 0 0,0 0-159 0 0,-14-3-128 0 0,-46-4-64 0 0,20 25 99 0 0,32-11-273 0 0,-11 12-13 0 0,0 0 1 0 0,2 1-1 0 0,0 1 1 0 0,1 1-1 0 0,1 1 1 0 0,1 0-1 0 0,1 0 1 0 0,1 1-1 0 0,1 1 1 0 0,2 0-1 0 0,0 1 1 0 0,2 0-1 0 0,-3 13-94 0 0,8-29 19 0 0,1 0 0 0 0,-1 0 1 0 0,1 1-1 0 0,1-1 0 0 0,0 0 0 0 0,0 1 0 0 0,1-1 1 0 0,1 1-1 0 0,0-1 0 0 0,0 0 0 0 0,1 0 0 0 0,0 0 1 0 0,0 0-1 0 0,1-1 0 0 0,1 1 0 0 0,0-1 0 0 0,0 0 1 0 0,1 0-1 0 0,0-1 0 0 0,0 0 0 0 0,1 0 0 0 0,0 0 1 0 0,0-1-1 0 0,1 0 0 0 0,0 0 0 0 0,0-1 0 0 0,1 0 0 0 0,-1 0 1 0 0,1-1-1 0 0,1 0 0 0 0,-1-1 0 0 0,1 0 0 0 0,2 0-19 0 0,4 1-72 0 0,0-2-1 0 0,1 0 1 0 0,-1-1-1 0 0,1-1 1 0 0,0-1 0 0 0,-1 0-1 0 0,1-1 1 0 0,-1 0-1 0 0,1-2 1 0 0,-1 0-1 0 0,0 0 1 0 0,0-2-1 0 0,0 0 1 0 0,10-5 72 0 0,46-28-4169 0 0,-28 10-6078 0 0,-34 20 1699 0 0</inkml:trace>
  <inkml:trace contextRef="#ctx0" brushRef="#br0" timeOffset="265.395">706 698 6585 0 0,'0'0'3102'0'0,"0"0"-1092"0"0,0 0-480 0 0,0 0-38 0 0,0 0-68 0 0,0 0-158 0 0,0 0-206 0 0,0 0-224 0 0,0 0-198 0 0,-33 28-145 0 0,-100 87-138 0 0,130-114-338 0 0,-1 1 0 0 0,1 0 0 0 0,0 0 0 0 0,1 0 0 0 0,-1 1 0 0 0,0-1-1 0 0,1 1 1 0 0,-1 0 0 0 0,1-1 0 0 0,0 1 0 0 0,0 0 0 0 0,0 0 0 0 0,0 0 0 0 0,0 1 0 0 0,1-1 0 0 0,-1 0-1 0 0,1 1 1 0 0,0-1 0 0 0,0 1 0 0 0,0 2-17 0 0,0 3 64 0 0,1-6-39 0 0,-1 0 0 0 0,0 1 1 0 0,1-1-1 0 0,-1 0 1 0 0,1 0-1 0 0,0 0 1 0 0,0 0-1 0 0,1 0 1 0 0,-1 1-1 0 0,0-1 0 0 0,1 0 1 0 0,0 0-1 0 0,0 0 1 0 0,0 0-1 0 0,0 0 1 0 0,0 0-1 0 0,1 0 1 0 0,-1-1-1 0 0,1 1 1 0 0,0 0-1 0 0,-1-1 0 0 0,1 1 1 0 0,1-1-1 0 0,-1 0 1 0 0,0 0-1 0 0,0 0 1 0 0,1 0-1 0 0,-1 0 1 0 0,1 0-1 0 0,0 0 0 0 0,0-1 1 0 0,-1 1-1 0 0,1-1 1 0 0,0 0-1 0 0,0 0 1 0 0,2 0-26 0 0,12 3 93 0 0,0-1 1 0 0,-1-1 0 0 0,1 0-1 0 0,0-2 1 0 0,0 0 0 0 0,0 0 0 0 0,-1-2-1 0 0,5-1-93 0 0,-4 1 122 0 0,0-1 0 0 0,0-1-1 0 0,0 0 1 0 0,0-1 0 0 0,-1-1-1 0 0,0-1 1 0 0,0 0 0 0 0,-1-1-1 0 0,0-1 1 0 0,0 0 0 0 0,-1-1 0 0 0,7-6-122 0 0,-17 13 21 0 0,0-1 0 0 0,0 1 1 0 0,-1-1-1 0 0,1 0 0 0 0,-1 1 1 0 0,0-1-1 0 0,0-1 1 0 0,0 1-1 0 0,0 0 0 0 0,-1-1 1 0 0,0 0-1 0 0,0 1 0 0 0,0-1 1 0 0,0 0-1 0 0,-1 0 1 0 0,0 0-1 0 0,0 0 0 0 0,0 0 1 0 0,-1 0-1 0 0,1 0 0 0 0,-1 0 1 0 0,0-1-1 0 0,-1 1 1 0 0,1 0-1 0 0,-1 0 0 0 0,0 0 1 0 0,-1 0-1 0 0,1 0 0 0 0,-1 0 1 0 0,0 1-1 0 0,0-1 1 0 0,0 0-1 0 0,-1 1 0 0 0,0-1-21 0 0,-4-1-196 0 0,-1 0-1 0 0,-1 0 1 0 0,1 1-1 0 0,-1 0 1 0 0,0 1-1 0 0,0 0 1 0 0,0 0-1 0 0,0 1 1 0 0,-1 0-1 0 0,1 1 1 0 0,-1 0 0 0 0,0 0-1 0 0,1 1 1 0 0,-1 1-1 0 0,0-1 1 0 0,-7 2 196 0 0,-41 5-4327 0 0,5 7-4451 0 0,34-6-19 0 0</inkml:trace>
  <inkml:trace contextRef="#ctx0" brushRef="#br0" timeOffset="1612.451">1074 901 0 0 0,'0'0'504'0'0,"0"0"1111"0"0,0 0 476 0 0,0 0-13 0 0,0 0-203 0 0,0 0-189 0 0,0 0-143 0 0,0 0-91 0 0,0 0-129 0 0,0 0-157 0 0,0 0-138 0 0,0 0-111 0 0,16 4-80 0 0,48 10-53 0 0,-59-13-627 0 0,0 0 0 0 0,0-1 0 0 0,0 1 0 0 0,1-1 1 0 0,-1 0-1 0 0,0-1 0 0 0,0 1 0 0 0,0-1 0 0 0,0 0 1 0 0,0 0-1 0 0,0-1 0 0 0,0 0 0 0 0,0 0 0 0 0,-1 0 1 0 0,1 0-1 0 0,-1 0 0 0 0,1-1 0 0 0,-1 0 0 0 0,0 0 1 0 0,2-2-158 0 0,13-8 367 0 0,-12 10-303 0 0,-1-1 1 0 0,1 0-1 0 0,-1 0 0 0 0,0 0 1 0 0,-1-1-1 0 0,1 1 0 0 0,-1-1 1 0 0,0-1-1 0 0,0 1 0 0 0,0-1 1 0 0,-1 0-1 0 0,0 0 0 0 0,0 0 1 0 0,-1 0-1 0 0,1-1 0 0 0,-1 0 1 0 0,-1 1-1 0 0,1-1 0 0 0,-1 0 0 0 0,-1 0 1 0 0,1-1-1 0 0,-1-1-64 0 0,-1 7-35 0 0,0 1 0 0 0,-1 0-1 0 0,1-1 1 0 0,0 1 0 0 0,-1 0 0 0 0,1-1-1 0 0,-1 1 1 0 0,0 0 0 0 0,0-1 0 0 0,1 1-1 0 0,-1 0 1 0 0,0 0 0 0 0,0 0 0 0 0,0 0 0 0 0,0 0-1 0 0,0 0 1 0 0,0 0 0 0 0,0 0 0 0 0,0 0-1 0 0,-1 0 1 0 0,1 1 0 0 0,0-1 0 0 0,-1 1-1 0 0,1-1 1 0 0,0 1 0 0 0,-1-1 0 0 0,1 1-1 0 0,0-1 1 0 0,-1 1 0 0 0,1 0 0 0 0,-1 0-1 0 0,1 0 1 0 0,-1 0 0 0 0,1 0 0 0 0,0 0-1 0 0,-1 0 1 0 0,1 1 0 0 0,-2-1 35 0 0,-55 12-1663 0 0,40-4 1146 0 0,1 1 1 0 0,1 0-1 0 0,-1 1 0 0 0,2 0 0 0 0,-1 2 1 0 0,1-1-1 0 0,1 2 0 0 0,0 0 1 0 0,1 1-1 0 0,1 0 0 0 0,0 1 0 0 0,0 1 1 0 0,2-1-1 0 0,0 2 0 0 0,-3 7 517 0 0,11-20 14 0 0,1 0 1 0 0,0-1-1 0 0,0 1 0 0 0,0 0 0 0 0,0 0 0 0 0,0 0 0 0 0,1 0 1 0 0,0 0-1 0 0,0 0 0 0 0,0 0 0 0 0,0 0 0 0 0,1-1 1 0 0,-1 1-1 0 0,1 0 0 0 0,0 0 0 0 0,0 0 0 0 0,0 0 1 0 0,1-1-1 0 0,-1 1 0 0 0,1-1 0 0 0,0 1 0 0 0,0-1 1 0 0,0 0-1 0 0,1 1 0 0 0,-1-1 0 0 0,1 0 0 0 0,0-1 1 0 0,-1 1-1 0 0,1 0 0 0 0,1-1 0 0 0,-1 0 0 0 0,2 2-14 0 0,3 1 177 0 0,1 0 0 0 0,1-1 0 0 0,-1 0-1 0 0,1 0 1 0 0,-1-1 0 0 0,1 0 0 0 0,0-1-1 0 0,0 0 1 0 0,0 0 0 0 0,1-1 0 0 0,-1-1-1 0 0,0 0-176 0 0,10 1 367 0 0,0-2 1 0 0,0-1-1 0 0,0 0 0 0 0,0-1 0 0 0,0-1 0 0 0,-1-1 0 0 0,0-1 1 0 0,0-1-1 0 0,0 0 0 0 0,-1-1 0 0 0,0-1 0 0 0,-1-1 0 0 0,7-5-367 0 0,7-5 149 0 0,0-2 1 0 0,-1-1-1 0 0,-2-1 0 0 0,0-2 0 0 0,-2 0 0 0 0,0-2 0 0 0,-2-1 0 0 0,-2-1 1 0 0,0-1-1 0 0,-2-1 0 0 0,-2-1 0 0 0,0 0 0 0 0,-3-1 0 0 0,-1-1 0 0 0,-1 0 0 0 0,-2-1 1 0 0,6-34-150 0 0,-15 55-43 0 0,1 5 18 0 0,-1 0 1 0 0,0 0 0 0 0,0 0 0 0 0,-1 0 0 0 0,-1 0 0 0 0,0 0 0 0 0,0 0-1 0 0,-1-1 1 0 0,0 1 0 0 0,-1 0 0 0 0,0 0 0 0 0,0 1 0 0 0,-1-1 0 0 0,0 0-1 0 0,-1 1 1 0 0,0 0 0 0 0,-3-5 24 0 0,2 11-17 0 0,0 1-1 0 0,0-1 1 0 0,-1 1-1 0 0,1 0 1 0 0,-1 0-1 0 0,1 0 1 0 0,-1 1-1 0 0,0 0 1 0 0,1 0-1 0 0,-1 0 1 0 0,0 1-1 0 0,0 0 1 0 0,1 0-1 0 0,-1 0 1 0 0,0 1-1 0 0,0 0 1 0 0,1 0-1 0 0,-1 0 1 0 0,1 1-1 0 0,-1 0 1 0 0,1 0-1 0 0,-1 0 1 0 0,1 1-1 0 0,0-1 1 0 0,0 1-1 0 0,0 1 1 0 0,1-1-1 0 0,-1 1 1 0 0,1 0-1 0 0,0 0 1 0 0,0 0-1 0 0,0 0 1 0 0,0 1-1 0 0,-2 3 18 0 0,-5 4-19 0 0,1 1-1 0 0,0 1 0 0 0,1 0 1 0 0,0 0-1 0 0,1 1 1 0 0,1 0-1 0 0,0 0 0 0 0,1 1 1 0 0,1 0-1 0 0,0 0 0 0 0,1 0 1 0 0,1 0-1 0 0,1 1 1 0 0,0 0-1 0 0,1 0 20 0 0,0 21-20 0 0,1 1 0 0 0,2 0 0 0 0,2-1 0 0 0,2 1 0 0 0,1-1 0 0 0,2 0 20 0 0,2 14-129 0 0,-2 0 0 0 0,-2 0 1 0 0,-2 1-1 0 0,-3 0 0 0 0,-2 0 0 0 0,-4 25 129 0 0,-1-50-391 0 0,0 0 0 0 0,-2 0 0 0 0,-1-1 0 0 0,-1 0 0 0 0,-1-1 0 0 0,-2 0 0 0 0,0 0 0 0 0,-2-1-1 0 0,0-1 1 0 0,-2 0 0 0 0,-4 3 391 0 0,15-20 23 0 0,-1 1-1 0 0,-1-1 1 0 0,1 0-1 0 0,-1-1 1 0 0,0 1 0 0 0,0-1-1 0 0,-1-1 1 0 0,0 0-1 0 0,0 0 1 0 0,0 0-1 0 0,-1-1 1 0 0,-4 2-23 0 0,11-8 66 0 0,1 1 0 0 0,-1-1 1 0 0,0 0-1 0 0,1 0 0 0 0,-1 1 1 0 0,1-1-1 0 0,0 0 0 0 0,-1 0 0 0 0,1 0 1 0 0,0-1-1 0 0,0 1 0 0 0,1 0 1 0 0,-1 0-1 0 0,0 0 0 0 0,1-1 0 0 0,-1 1 1 0 0,1 0-1 0 0,0-1 0 0 0,0 1 0 0 0,0-1 1 0 0,0 1-1 0 0,0 0 0 0 0,0-1 1 0 0,1 1-1 0 0,-1 0 0 0 0,1 0 0 0 0,-1-1 1 0 0,1 1-1 0 0,0 0 0 0 0,0 0 0 0 0,0 0 1 0 0,0 0-1 0 0,2-2-66 0 0,112-165 1604 0 0,-75 117-1370 0 0,39-51-458 0 0,-4-4 1 0 0,-5-3-1 0 0,-5-3 1 0 0,-5-3-1 0 0,26-77 224 0 0,-77 168 25 0 0,-1 0-1 0 0,0 0 1 0 0,-2 0-1 0 0,-1-1 0 0 0,-2 0 1 0 0,0 0-1 0 0,-2 0 1 0 0,0 0-1 0 0,-2-3-24 0 0,1 27 27 0 0,0 0 0 0 0,-1 0-1 0 0,1-1 1 0 0,-1 1 0 0 0,1 0-1 0 0,-1 0 1 0 0,0 0 0 0 0,0 0-1 0 0,0 0 1 0 0,0 0 0 0 0,0 0-1 0 0,0 0 1 0 0,0 0 0 0 0,-1 0-1 0 0,1 0 1 0 0,-1 1 0 0 0,0-1-1 0 0,1 1 1 0 0,-1-1 0 0 0,0 1-1 0 0,0-1 1 0 0,0 1 0 0 0,0 0-1 0 0,0 0 1 0 0,0 0 0 0 0,0 0-1 0 0,0 1 1 0 0,0-1 0 0 0,0 0-1 0 0,-1 1 1 0 0,1 0 0 0 0,0-1-1 0 0,0 1 1 0 0,-1 0 0 0 0,1 0-1 0 0,0 0 1 0 0,0 0 0 0 0,-1 1-1 0 0,1-1 1 0 0,0 1 0 0 0,0-1-1 0 0,0 1 1 0 0,-1 0 0 0 0,1 0 0 0 0,0 0-1 0 0,0 0 1 0 0,0 0 0 0 0,1 0-1 0 0,-2 1-26 0 0,-7 9 25 0 0,1 0-1 0 0,0 1 1 0 0,1-1-1 0 0,0 2 1 0 0,1-1-1 0 0,1 1 1 0 0,0 0-1 0 0,0 1 0 0 0,1-1 1 0 0,1 1-1 0 0,1 0 1 0 0,0 0-1 0 0,0 1 1 0 0,1-1-1 0 0,1 0 1 0 0,1 1-1 0 0,0 4-24 0 0,-3 32 4 0 0,2 0-1 0 0,3 0 1 0 0,2 0-1 0 0,2 0 0 0 0,2-1 1 0 0,2 0-1 0 0,17 46-3 0 0,-14-54-70 0 0,-2 0 0 0 0,-2 1 0 0 0,-1 0-1 0 0,-3 1 1 0 0,-1-1 0 0 0,-2 15 70 0 0,-2-36-26 0 0,-1-1 1 0 0,0 1-1 0 0,-2 0 0 0 0,0 0 0 0 0,-1-1 1 0 0,-2 0-1 0 0,0 0 0 0 0,-1 0 1 0 0,-1-1-1 0 0,-1 0 0 0 0,-1 0 1 0 0,-3 3 25 0 0,10-16 40 0 0,0 0 0 0 0,-1 1 1 0 0,0-2-1 0 0,0 1 0 0 0,-1 0 1 0 0,0-1-1 0 0,0 0 0 0 0,0 0 1 0 0,-1 0-1 0 0,0-1 0 0 0,0 0 1 0 0,0 0-1 0 0,-1 0 0 0 0,0-1 0 0 0,1 0 1 0 0,-2 0-1 0 0,1-1 0 0 0,0 0 1 0 0,-1 0-1 0 0,1-1 0 0 0,-1 0 1 0 0,-5 1-41 0 0,10-5 53 0 0,1 0 0 0 0,-1 1 0 0 0,1-1 0 0 0,0 0 1 0 0,0-1-1 0 0,0 1 0 0 0,0 0 0 0 0,0-1 0 0 0,0 1 0 0 0,1-1 1 0 0,-1 1-1 0 0,1-1 0 0 0,0 0 0 0 0,0 0 0 0 0,0 0 0 0 0,0 0 1 0 0,0 0-1 0 0,1 1 0 0 0,-1-1 0 0 0,1 0 0 0 0,0-1 1 0 0,-1 1-1 0 0,1 0 0 0 0,1-2-53 0 0,2-24 32 0 0,0 1 0 0 0,3-1 1 0 0,0 1-1 0 0,1 0 0 0 0,2 0 0 0 0,1 1 1 0 0,1 0-1 0 0,2 1 0 0 0,0 1 0 0 0,2 0 1 0 0,15-21-33 0 0,101-149-3385 0 0,-117 170-560 0 0,-11 16-356 0 0,-1 0-3609 0 0,0 5 4099 0 0</inkml:trace>
  <inkml:trace contextRef="#ctx0" brushRef="#br0" timeOffset="1860.862">2204 864 14427 0 0,'0'0'2626'0'0,"0"0"-984"0"0,0 0-334 0 0,0 0 28 0 0,0 0-165 0 0,0 0-292 0 0,0 0-258 0 0,0 0-232 0 0,0 0-152 0 0,0 0-102 0 0,1 31-70 0 0,0 141-101 0 0,-1-164-379 0 0,1 19-408 0 0,9-18-8116 0 0,-8-10 2598 0 0,0-2-1941 0 0</inkml:trace>
  <inkml:trace contextRef="#ctx0" brushRef="#br0" timeOffset="2110.09">2219 662 9682 0 0,'0'0'3297'0'0,"0"0"-1737"0"0,0 0-680 0 0,0 0-352 0 0,0 0-312 0 0,0 0-280 0 0,0 0-456 0 0,0 0-680 0 0,0 0-928 0 0,0 0-1769 0 0,0 0-4457 0 0</inkml:trace>
  <inkml:trace contextRef="#ctx0" brushRef="#br0" timeOffset="2284.67">2589 776 16932 0 0,'0'0'1511'0'0,"0"0"-196"0"0,0 0-46 0 0,0 0-42 0 0,0 0-196 0 0,0 0-236 0 0,0 0-230 0 0,0 0-211 0 0,0 0-121 0 0,0 0-110 0 0,0 0-65 0 0,0 0-22 0 0,0 0-49 0 0,-29 5-20 0 0,-92 21-22 0 0,118-26 49 0 0,1 1-1 0 0,-1-1 1 0 0,0 1 0 0 0,1-1-1 0 0,-1 1 1 0 0,1 0 0 0 0,-1 0-1 0 0,1 0 1 0 0,-1 0 0 0 0,1 1-1 0 0,0-1 1 0 0,-1 1 0 0 0,1-1-1 0 0,0 1 1 0 0,0 0 0 0 0,0 0-1 0 0,0 0 1 0 0,1 0 0 0 0,-1 0-1 0 0,0 0 1 0 0,1 1 0 0 0,0-1-1 0 0,-1 0 1 0 0,1 2 6 0 0,-3 4-31 0 0,0-3 2 0 0,1 1-1 0 0,0 0 1 0 0,0 0-1 0 0,1 0 1 0 0,-1 0-1 0 0,1 0 0 0 0,1 1 1 0 0,-1-1-1 0 0,1 0 1 0 0,0 1-1 0 0,0-1 1 0 0,1 1-1 0 0,0 0 1 0 0,0-1-1 0 0,1 1 0 0 0,0-1 1 0 0,0 1-1 0 0,0-1 1 0 0,1 0-1 0 0,0 1 1 0 0,0-1-1 0 0,0 0 0 0 0,1 0 1 0 0,0 0-1 0 0,0-1 1 0 0,1 1-1 0 0,0-1 1 0 0,0 0-1 0 0,0 1 1 0 0,0-2-1 0 0,1 1 0 0 0,-1 0 1 0 0,1-1-1 0 0,1 0 1 0 0,-1 0-1 0 0,3 1 30 0 0,0-1 7 0 0,1 0 0 0 0,-1 0 0 0 0,1-1 0 0 0,0 0-1 0 0,0-1 1 0 0,1 0 0 0 0,-1 0 0 0 0,0-1 0 0 0,1 0 0 0 0,-1 0 0 0 0,1-1 0 0 0,-1 0-1 0 0,1-1 1 0 0,-1 0 0 0 0,0-1 0 0 0,1 0 0 0 0,-1 0 0 0 0,0-1 0 0 0,0 0 0 0 0,4-3-7 0 0,59-50-662 0 0,-56 31-3538 0 0,-8-4-5927 0 0,-7 21 877 0 0</inkml:trace>
  <inkml:trace contextRef="#ctx0" brushRef="#br0" timeOffset="2443.653">2836 835 10778 0 0,'0'0'5019'0'0,"0"0"-2693"0"0,0 0-831 0 0,0 0-82 0 0,0 0-163 0 0,0 0-247 0 0,0 0-238 0 0,0 0-182 0 0,0 0-164 0 0,0 0-123 0 0,0 0-106 0 0,0 0-78 0 0,0 0-69 0 0,-5 24-64 0 0,-12 72-98 0 0,18-51-1368 0 0,14-41-5328 0 0,-11-4 2116 0 0,-2 0-6468 0 0</inkml:trace>
  <inkml:trace contextRef="#ctx0" brushRef="#br0" timeOffset="2596.052">2803 525 16203 0 0,'0'0'1961'0'0,"0"0"-633"0"0,0 0-440 0 0,0 0-320 0 0,0 0-239 0 0,0 0-217 0 0,0 0-216 0 0,0 0-281 0 0,0 0-223 0 0,0 0-216 0 0,0 0-672 0 0,0 0-1777 0 0,0 0-2568 0 0,0 0-3017 0 0</inkml:trace>
  <inkml:trace contextRef="#ctx0" brushRef="#br0" timeOffset="3280.654">3035 930 14275 0 0,'0'0'1388'0'0,"0"0"-45"0"0,0 0 108 0 0,0 0-64 0 0,0 0-276 0 0,0 0-244 0 0,0 0-151 0 0,0 0-113 0 0,0 0-95 0 0,0 0-77 0 0,0 0-76 0 0,0 0-61 0 0,0 0-24 0 0,31-10-4 0 0,98-31-20 0 0,-79 11 169 0 0,-48 29-405 0 0,0 0 0 0 0,0-1 1 0 0,-1 1-1 0 0,1-1 0 0 0,0 1 1 0 0,-1-1-1 0 0,1 0 1 0 0,-1 1-1 0 0,1-1 0 0 0,-1 0 1 0 0,0 0-1 0 0,0 0 1 0 0,0 0-1 0 0,0 0 0 0 0,0-1 1 0 0,-1 1-1 0 0,1 0 0 0 0,0 0 1 0 0,-1 0-1 0 0,0-1 1 0 0,1 1-1 0 0,-1 0 0 0 0,0 0 1 0 0,0-1-1 0 0,-1 1 0 0 0,1 0 1 0 0,0-1-1 0 0,-1 1 1 0 0,1 0-1 0 0,-1 0 0 0 0,0 0 1 0 0,0-1-1 0 0,0 1 1 0 0,0 0-1 0 0,0 0 0 0 0,0 0 1 0 0,0 1-1 0 0,-1-1 0 0 0,1 0 1 0 0,-1 0-1 0 0,1 1 1 0 0,-1-1-11 0 0,-8 0-139 0 0,0 1 0 0 0,1 0 0 0 0,-1 1 0 0 0,0 0 0 0 0,1 0 1 0 0,-1 1-1 0 0,0 0 0 0 0,1 1 0 0 0,-1 0 0 0 0,1 1 0 0 0,-1 0 1 0 0,1 0-1 0 0,0 1 0 0 0,0 0 0 0 0,1 0 0 0 0,-1 1 0 0 0,1 0 1 0 0,0 1-1 0 0,1 0 0 0 0,-1 0 0 0 0,1 1 0 0 0,0 0 0 0 0,1 0 1 0 0,-1 1-1 0 0,1-1 0 0 0,1 1 0 0 0,0 1 0 0 0,0-1 0 0 0,-4 9 139 0 0,7-13-65 0 0,0 1 0 0 0,1-1 0 0 0,-1 1 0 0 0,1-1-1 0 0,0 1 1 0 0,0-1 0 0 0,0 1 0 0 0,1 0-1 0 0,0-1 1 0 0,0 1 0 0 0,0 0 0 0 0,0 0-1 0 0,1-1 1 0 0,-1 1 0 0 0,1-1 0 0 0,0 1 0 0 0,1 0-1 0 0,-1-1 1 0 0,1 0 0 0 0,0 1 0 0 0,0-1-1 0 0,1 0 1 0 0,-1 0 0 0 0,1 0 0 0 0,-1 0 0 0 0,1-1-1 0 0,1 1 1 0 0,-1-1 0 0 0,0 1 0 0 0,1-1-1 0 0,0 0 1 0 0,-1-1 0 0 0,5 3 65 0 0,4 1-219 0 0,1 0-1 0 0,0 0 1 0 0,0-2-1 0 0,0 0 1 0 0,0 0-1 0 0,0-1 1 0 0,1-1 0 0 0,0 0-1 0 0,0-1 1 0 0,-1 0-1 0 0,1-1 1 0 0,0-1-1 0 0,5-1 220 0 0,72-26-3709 0 0,-36-2-2985 0 0,-18-2 602 0 0,-8-35 5472 0 0,-40 58 5187 0 0,-12 25-2853 0 0,22-15-1508 0 0,0 1 1 0 0,1-1-1 0 0,-1 0 0 0 0,1 1 1 0 0,0-1-1 0 0,-1 0 0 0 0,1 1 1 0 0,0-1-1 0 0,0 1 1 0 0,0-1-1 0 0,0 1 0 0 0,0-1 1 0 0,0 1-1 0 0,0-1 0 0 0,1 0 1 0 0,-1 1-1 0 0,0-1 0 0 0,1 1 1 0 0,-1-1-1 0 0,1 0 0 0 0,-1 1 1 0 0,1-1-1 0 0,0 0 0 0 0,0 0 1 0 0,0 0-1 0 0,-1 1 0 0 0,1-1 1 0 0,0 0-1 0 0,0 0 0 0 0,0 0 1 0 0,1 0-1 0 0,-1 0 0 0 0,0-1 1 0 0,0 1-1 0 0,0 0 1 0 0,1-1-1 0 0,-1 1 0 0 0,0 0 1 0 0,1-1-1 0 0,-1 0 0 0 0,1 1 1 0 0,-1-1-1 0 0,0 0 0 0 0,1 1 1 0 0,0-1-207 0 0,67-9 5467 0 0,141-130-1887 0 0,-205 189-4333 0 0,-5-46 743 0 0,-1-1 0 0 0,0 0 0 0 0,1 0 0 0 0,0 0 0 0 0,0 1 0 0 0,0-1 0 0 0,0 0 0 0 0,0 0 0 0 0,1 1 0 0 0,0-1 0 0 0,-1 0 0 0 0,1 0 0 0 0,0 0 0 0 0,0 0 0 0 0,1 0 0 0 0,-1 0 0 0 0,1 0 0 0 0,-1 0 0 0 0,1-1 0 0 0,0 1 0 0 0,0-1 0 0 0,0 1 0 0 0,1-1 0 0 0,-1 0 0 0 0,0 1 0 0 0,1-1 0 0 0,-1-1 0 0 0,1 1 0 0 0,0 0 0 0 0,0 0 0 0 0,0-1 0 0 0,0 0 0 0 0,0 0 0 0 0,0 0 0 0 0,0 0 0 0 0,0 0 0 0 0,2 0 10 0 0,1-1-39 0 0,0 0 0 0 0,-1 0 0 0 0,1 0 0 0 0,0-1-1 0 0,-1 0 1 0 0,1 0 0 0 0,0 0 0 0 0,-1-1 0 0 0,0 0-1 0 0,1 0 1 0 0,-1 0 0 0 0,0-1 0 0 0,0 0 0 0 0,0 0-1 0 0,0 0 1 0 0,-1-1 0 0 0,1 1 0 0 0,-1-1 0 0 0,0 0-1 0 0,0 0 1 0 0,0-1 0 0 0,-1 1 0 0 0,2-3 39 0 0,-1 2-331 0 0,21-26-4094 0 0,-11 10-4415 0 0,-9 12-369 0 0</inkml:trace>
  <inkml:trace contextRef="#ctx0" brushRef="#br0" timeOffset="3529.672">4454 128 18652 0 0,'0'0'1264'0'0,"0"0"-174"0"0,0 0 27 0 0,0 0 13 0 0,0 0-154 0 0,0 0-182 0 0,-10 35-144 0 0,-31 113-121 0 0,-14 126 545 0 0,39-196-1644 0 0,5 2 0 0 0,2-1-1 0 0,4 21 571 0 0,5-14-3346 0 0,0-68-1186 0 0,0 0-3534 0 0,0-14-1555 0 0</inkml:trace>
  <inkml:trace contextRef="#ctx0" brushRef="#br0" timeOffset="3778.448">4124 599 20004 0 0,'0'0'1145'0'0,"0"0"-257"0"0,0 0-48 0 0,0 0-184 0 0,0 0-232 0 0,0 0-144 0 0,0 0-112 0 0,219-44-48 0 0,-184 44-48 0 0,0 0-8 0 0,-2 0-40 0 0,2 0-64 0 0,2 0-136 0 0,-5 7-344 0 0,3 0-712 0 0,0-3-1713 0 0,-8 0-3896 0 0,-8-4-5986 0 0</inkml:trace>
  <inkml:trace contextRef="#ctx0" brushRef="#br0" timeOffset="4832.696">5032 746 7538 0 0,'0'0'1453'0'0,"0"0"-399"0"0,0 0-246 0 0,0 0-83 0 0,0 0-131 0 0,0 0-173 0 0,0 0-155 0 0,0 0-134 0 0,0 0-83 0 0,0 0-61 0 0,-15 32-37 0 0,-47 99-6 0 0,60-129 55 0 0,1 0 1 0 0,-1 0-1 0 0,1 0 0 0 0,-1 0 1 0 0,1 0-1 0 0,0 0 0 0 0,0 1 0 0 0,0-1 1 0 0,0 0-1 0 0,0 1 0 0 0,0-1 1 0 0,0 0-1 0 0,1 1 0 0 0,0-1 1 0 0,-1 1-1 0 0,1-1 0 0 0,0 1 0 0 0,0-1 1 0 0,0 1-1 0 0,0-1 0 0 0,1 1 1 0 0,-1-1-1 0 0,1 1 0 0 0,-1-1 0 0 0,1 0 1 0 0,0 1-1 0 0,0-1 0 0 0,0 0 1 0 0,0 0-1 0 0,2 2 0 0 0,2 3 48 0 0,-2-4 58 0 0,-1-1 0 0 0,1 1 0 0 0,0-1-1 0 0,0 0 1 0 0,0 0 0 0 0,0 0-1 0 0,0-1 1 0 0,0 1 0 0 0,1-1-1 0 0,-1 1 1 0 0,0-1 0 0 0,1 0-1 0 0,-1-1 1 0 0,1 1 0 0 0,0 0 0 0 0,-1-1-1 0 0,1 0 1 0 0,-1 0 0 0 0,1 0-1 0 0,0 0 1 0 0,-1-1 0 0 0,1 1-1 0 0,-1-1 1 0 0,1 0 0 0 0,-1 0 0 0 0,1 0-1 0 0,-1-1 1 0 0,0 1 0 0 0,0-1-1 0 0,1 1 1 0 0,-1-1 0 0 0,0 0-1 0 0,-1-1 1 0 0,1 1 0 0 0,0 0 0 0 0,-1-1-1 0 0,1 1 1 0 0,-1-1 0 0 0,0 0-1 0 0,1 0 1 0 0,-1 0 0 0 0,-1 0-1 0 0,1 0 1 0 0,0-1 0 0 0,-1 1-1 0 0,0 0 1 0 0,1-4-106 0 0,1-1-71 0 0,0 1-1 0 0,-1-1 1 0 0,0 0-1 0 0,0 0 1 0 0,-1 0 0 0 0,0-1-1 0 0,0 1 1 0 0,-1 0-1 0 0,0 0 1 0 0,0-1-1 0 0,-1 1 1 0 0,0 0 0 0 0,-1 0-1 0 0,0 0 1 0 0,0 0-1 0 0,0 0 1 0 0,-1 0-1 0 0,-1 1 1 0 0,1-1 0 0 0,-3-2 71 0 0,-66-81-8570 0 0,23 63 1440 0 0,11 26 6309 0 0,37 3 877 0 0,1 0 0 0 0,-1-1 1 0 0,0 1-1 0 0,0 0 0 0 0,1 0 0 0 0,-1 0 0 0 0,1 0 0 0 0,-1 0 1 0 0,1 0-1 0 0,-1 0 0 0 0,1 0 0 0 0,-1 0 0 0 0,1 0 1 0 0,0 0-1 0 0,0 0 0 0 0,-1 0 0 0 0,1 0 0 0 0,0 0 0 0 0,0 0 1 0 0,0 0-1 0 0,0 1 0 0 0,0-1 0 0 0,1 0 0 0 0,-1 0 1 0 0,0 0-1 0 0,0 0 0 0 0,1 0 0 0 0,-1 0 0 0 0,1 0 0 0 0,-1 0 1 0 0,1 0-1 0 0,-1 0 0 0 0,1 0 0 0 0,-1 0 0 0 0,1-1 1 0 0,0 1-1 0 0,0 0 0 0 0,-1 0 0 0 0,1 0 0 0 0,0-1 0 0 0,0 1 1 0 0,0 0-1 0 0,0-1 0 0 0,0 1 0 0 0,0-1 0 0 0,0 1 1 0 0,0-1-57 0 0,70 10 10036 0 0,33-41-5092 0 0,-80 18-4288 0 0,1 0 0 0 0,-1-2 1 0 0,-1 0-1 0 0,-1-2 0 0 0,0 0 0 0 0,-2-2 0 0 0,1 0 0 0 0,5-9-656 0 0,-2 0 127 0 0,-1 0 0 0 0,-2-2 0 0 0,0-1 0 0 0,-2-1 0 0 0,-2 0 0 0 0,-1-1 0 0 0,-1-1 0 0 0,-2-1 0 0 0,-1 0 0 0 0,-2 0 0 0 0,4-30-127 0 0,1-44-553 0 0,-16 293-232 0 0,2 217-1660 0 0,17-135-2972 0 0,-9-188 2967 0 0,22 242-8962 0 0,-23-106 10211 0 0,-7-171 1408 0 0,-5 71 3346 0 0,-21-44 3641 0 0,24-68-6951 0 0,0 0 0 0 0,0 0 0 0 0,0 0-1 0 0,0 0 1 0 0,0 0 0 0 0,-1 0 0 0 0,1-1-1 0 0,-1 1 1 0 0,0 0 0 0 0,1-1 0 0 0,-1 1-1 0 0,0-1 1 0 0,0 0 0 0 0,0 0 0 0 0,0 0-1 0 0,0 0 1 0 0,0 0 0 0 0,0 0 0 0 0,0 0-1 0 0,0-1 1 0 0,0 1 0 0 0,0-1 0 0 0,-1 1-1 0 0,1-1 1 0 0,0 0 0 0 0,0 0 0 0 0,-1 0-1 0 0,1 0 1 0 0,0 0 0 0 0,0 0 0 0 0,-1-1-1 0 0,1 1 1 0 0,0-1 0 0 0,0 0-1 0 0,0 0 1 0 0,0 1 0 0 0,0-1 0 0 0,0-1-1 0 0,-2 0-242 0 0,-1-1 142 0 0,1 0 0 0 0,0-1 0 0 0,0 0 0 0 0,0 1 0 0 0,0-1-1 0 0,0-1 1 0 0,1 1 0 0 0,-1-1 0 0 0,1 1 0 0 0,0-1 0 0 0,1 0-1 0 0,-1 0 1 0 0,1 0 0 0 0,0 0 0 0 0,-1-6-142 0 0,-1-12 52 0 0,1-1-1 0 0,2 1 1 0 0,0-1 0 0 0,1 0 0 0 0,1 1 0 0 0,2-1 0 0 0,0 1-1 0 0,2-1 1 0 0,0 1 0 0 0,1 1 0 0 0,8-18-52 0 0,69-143-3662 0 0,-51 130-368 0 0,-8 18-2199 0 0,-6 8-2973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0 17612 0 0,'0'0'2019'0'0,"0"0"-549"0"0,0 0-353 0 0,0 0-237 0 0,0 0-257 0 0,0 0-145 0 0,0 0-106 0 0,0 0-136 0 0,0 0-103 0 0,0 0-92 0 0,-33 15-57 0 0,-101 49-36 0 0,52 0-66 0 0,78-61 94 0 0,0 1 1 0 0,0-1 0 0 0,0 1 0 0 0,1 0 0 0 0,0 0 0 0 0,-1 0-1 0 0,1 0 1 0 0,1 1 0 0 0,-1-1 0 0 0,1 1 0 0 0,0-1 0 0 0,0 1-1 0 0,0 0 1 0 0,0 0 0 0 0,1 0 0 0 0,0 0 0 0 0,0 0-1 0 0,0 1 1 0 0,1-1 0 0 0,0 0 0 0 0,0 0 0 0 0,0 0 0 0 0,1 1-1 0 0,-1-1 1 0 0,1 0 0 0 0,0 0 0 0 0,1 0 0 0 0,-1 0-1 0 0,1 0 1 0 0,0 0 0 0 0,0-1 0 0 0,1 1 0 0 0,-1 0 0 0 0,1-1-1 0 0,0 0 1 0 0,1 0 0 0 0,1 2 23 0 0,10 4-28 0 0,1 0-1 0 0,1-1 1 0 0,-1-1-1 0 0,1-1 1 0 0,1-1-1 0 0,-1 0 1 0 0,1-1 0 0 0,0-1-1 0 0,1 0 1 0 0,-1-2-1 0 0,0 0 1 0 0,1-1-1 0 0,-1-1 1 0 0,1-1-1 0 0,18-2 29 0 0,-15 1-202 0 0,0 0 1 0 0,0-2-1 0 0,-1 0 0 0 0,1-2 0 0 0,-1 0 0 0 0,0-1 0 0 0,4-3 202 0 0,29-17-4454 0 0,-6-7-5793 0 0,-34 22 2851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9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0 0 0,'0'0'507'0'0,"0"0"9"0"0,0 0 315 0 0,0 0 433 0 0,0 0 338 0 0,0 0 99 0 0,0 0-95 0 0,0 0-191 0 0,0 0-263 0 0,0 0-238 0 0,0 0-193 0 0,15-15-163 0 0,51-43-110 0 0,20-50 765 0 0,4-16-202 0 0,-141 276 1530 0 0,11 29-1820 0 0,8 1-1 0 0,-3 115-720 0 0,-12 75-168 0 0,46-298-1025 0 0,20-82-2353 0 0,51-148-8530 0 0,-61 129 9618 0 0</inkml:trace>
  <inkml:trace contextRef="#ctx0" brushRef="#br0" timeOffset="372.419">499 382 3585 0 0,'0'0'1640'0'0,"0"0"-266"0"0,0 0 74 0 0,0 0 294 0 0,0 0 121 0 0,0 0-228 0 0,0 0-398 0 0,0 0-440 0 0,0 0-341 0 0,0 0-175 0 0,0 0-69 0 0,0 0-36 0 0,0 0-22 0 0,-29 8 7 0 0,-95 26-2 0 0,106-29-83 0 0,-14 2 215 0 0,1 2 0 0 0,1 2 0 0 0,0 0 0 0 0,0 2 0 0 0,-15 10-291 0 0,41-21 46 0 0,0 1 1 0 0,0-1 0 0 0,0 0-1 0 0,1 1 1 0 0,-1 0 0 0 0,1 0-1 0 0,0 0 1 0 0,0 0 0 0 0,0 0-1 0 0,0 1 1 0 0,0 0 0 0 0,1-1-1 0 0,0 1 1 0 0,-1 0 0 0 0,1 0-1 0 0,1 0 1 0 0,-1 0 0 0 0,1 0-1 0 0,-1 1 1 0 0,1-1 0 0 0,1 0-1 0 0,-1 1 1 0 0,0-1 0 0 0,1 1 0 0 0,0-1-1 0 0,0 1 1 0 0,1-1 0 0 0,-1 1-1 0 0,1-1 1 0 0,0 0 0 0 0,0 1-1 0 0,0-1 1 0 0,0 0 0 0 0,1 0-1 0 0,0 0 1 0 0,0 0 0 0 0,0 0-1 0 0,0 0 1 0 0,1 0 0 0 0,-1-1-1 0 0,1 1 1 0 0,0-1 0 0 0,1 1-47 0 0,185 140 2666 0 0,-184-140-2571 0 0,-1 1 1 0 0,0-1 0 0 0,0 1-1 0 0,0 0 1 0 0,0 1 0 0 0,-1-1 0 0 0,0 0-1 0 0,0 1 1 0 0,0 0 0 0 0,-1 0-1 0 0,0 0 1 0 0,0 0 0 0 0,0 0-1 0 0,-1 0 1 0 0,0 1 0 0 0,0-1 0 0 0,0 0-1 0 0,-1 1 1 0 0,0-1 0 0 0,-1 0-1 0 0,1 1 1 0 0,-2 1-96 0 0,2-6 10 0 0,-3 31-314 0 0,33-33-2582 0 0,-10-7-1567 0 0,-3-6-4733 0 0,-15 12 7433 0 0,2-4-4904 0 0</inkml:trace>
  <inkml:trace contextRef="#ctx0" brushRef="#br0" timeOffset="612.886">652 916 11386 0 0,'0'0'1482'0'0,"0"0"-520"0"0,0 0-36 0 0,0 0 125 0 0,0 0-2 0 0,0 0-219 0 0,0 0-259 0 0,0 0-219 0 0,0 0-189 0 0,0 0-110 0 0,0 0-66 0 0,-1 30-66 0 0,-3 130-438 0 0,6-190-8415 0 0,5-19 339 0 0,-2 30 7902 0 0</inkml:trace>
  <inkml:trace contextRef="#ctx0" brushRef="#br0" timeOffset="757.461">604 330 4945 0 0,'0'0'2697'0'0,"0"0"-713"0"0,0 0-560 0 0,0 0-455 0 0,0 0-473 0 0,0 0-520 0 0,0 0-1033 0 0,0 0-679 0 0,0 0-808 0 0,0 0-1361 0 0,0 0 656 0 0</inkml:trace>
  <inkml:trace contextRef="#ctx0" brushRef="#br0" timeOffset="1116.82">779 1085 13931 0 0,'0'0'1502'0'0,"0"0"-319"0"0,0 0-155 0 0,0 0-44 0 0,0 0-148 0 0,0 0-258 0 0,0 0-182 0 0,0 0-140 0 0,0 0-120 0 0,0 0-52 0 0,0 0-19 0 0,0 0-10 0 0,16-33-6 0 0,52-103 21 0 0,-11 51 127 0 0,-13 48-564 0 0,-30 78-334 0 0,-11 24 519 0 0,-4-53 185 0 0,1-1 0 0 0,0 1 1 0 0,1 0-1 0 0,0 0 1 0 0,1-1-1 0 0,0 1 1 0 0,0 0-1 0 0,2-1 1 0 0,-1 0-1 0 0,2 0 0 0 0,-1 0 1 0 0,1 0-1 0 0,4 5-3 0 0,-6-14 74 0 0,-1 0 0 0 0,1 0 0 0 0,-1 0 0 0 0,1-1 0 0 0,0 1 0 0 0,-1-1 0 0 0,1 0 0 0 0,0 0 0 0 0,0 0 0 0 0,0 0 0 0 0,0 0 0 0 0,0 0 0 0 0,0-1 0 0 0,1 1 0 0 0,-1-1 0 0 0,0 0 0 0 0,0 0 0 0 0,0 0 0 0 0,0-1 0 0 0,0 1 0 0 0,0-1 0 0 0,1 0 0 0 0,-1 0 0 0 0,0 0 0 0 0,-1 0 0 0 0,1 0 0 0 0,0 0 0 0 0,0-1 0 0 0,0 1 0 0 0,-1-1 0 0 0,1 0 0 0 0,-1 0 0 0 0,1 0 0 0 0,-1 0 0 0 0,0-1 0 0 0,0 1 0 0 0,0 0 0 0 0,0-1 0 0 0,0 1 0 0 0,-1-1 0 0 0,1 0 0 0 0,-1 0 0 0 0,2-2-74 0 0,54-94 1338 0 0,-13-18-690 0 0,-39 65-4477 0 0,-4 52-3457 0 0,3-1-63 0 0,-3 1 501 0 0</inkml:trace>
  <inkml:trace contextRef="#ctx0" brushRef="#br0" timeOffset="1709.389">1389 1026 12731 0 0,'0'0'1697'0'0,"0"0"-631"0"0,0 0-107 0 0,0 0 182 0 0,0 0 80 0 0,0 0-102 0 0,0 0-178 0 0,0 0-190 0 0,0 0-170 0 0,0 0-167 0 0,31-26-131 0 0,98-80-59 0 0,-63 33 150 0 0,-65 72-381 0 0,0 0 0 0 0,1 0 0 0 0,-1 0 0 0 0,0 0 1 0 0,0 0-1 0 0,0 0 0 0 0,0 0 0 0 0,0 0 0 0 0,0 0 0 0 0,0 0 0 0 0,-1-1 0 0 0,1 1 0 0 0,0 0 0 0 0,-1-1 0 0 0,1 1 0 0 0,-1 0 0 0 0,1-1 0 0 0,-1 1 0 0 0,0-1 0 0 0,1 1 0 0 0,-1-1 0 0 0,0 1 0 0 0,0-1 0 0 0,0 1 0 0 0,0-1 0 0 0,0 1 0 0 0,-1-1 0 0 0,1 1 0 0 0,0 0 0 0 0,-1-1 0 0 0,1 1 0 0 0,-1-1 0 0 0,1 1 0 0 0,-1 0 1 0 0,0-1-1 0 0,1 1 0 0 0,-1 0 0 0 0,0 0 0 0 0,0 0 0 0 0,0-1 0 0 0,0 1 0 0 0,0 0 0 0 0,0 0 0 0 0,0 0 0 0 0,0 1 0 0 0,-1-1 0 0 0,1 0 0 0 0,0 0 0 0 0,0 1 0 0 0,-1-1 0 0 0,1 0 0 0 0,-1 1 0 0 0,1 0 0 0 0,0-1 0 0 0,-1 1 0 0 0,1 0 0 0 0,-1 0 0 0 0,0-1 7 0 0,-7 3-95 0 0,0 0-1 0 0,0 1 1 0 0,0 0-1 0 0,0 0 0 0 0,0 1 1 0 0,1 0-1 0 0,-1 0 1 0 0,1 1-1 0 0,0 0 1 0 0,1 1-1 0 0,-1 0 1 0 0,1 0-1 0 0,0 0 0 0 0,1 1 1 0 0,-1 0-1 0 0,1 0 1 0 0,1 1-1 0 0,-1 0 1 0 0,1 0-1 0 0,1 0 0 0 0,-1 0 1 0 0,2 1-1 0 0,-1 0 1 0 0,1 0-1 0 0,0 0 1 0 0,1 0-1 0 0,0 0 1 0 0,0 0-1 0 0,1 1 0 0 0,1-1 1 0 0,-1 0-1 0 0,1 1 96 0 0,2-4 32 0 0,1 0-1 0 0,-1 0 0 0 0,1-1 0 0 0,0 1 1 0 0,0-1-1 0 0,1 1 0 0 0,0-1 0 0 0,-1-1 1 0 0,2 1-1 0 0,-1 0 0 0 0,1-1 0 0 0,-1 0 1 0 0,1 0-1 0 0,0 0 0 0 0,1-1 0 0 0,-1 0 1 0 0,0 0-1 0 0,1 0 0 0 0,0 0 0 0 0,0-1 1 0 0,0 0-1 0 0,0 0 0 0 0,0-1 0 0 0,0 0 1 0 0,0 0-1 0 0,0 0 0 0 0,1-1 0 0 0,-1 0 1 0 0,0 0-1 0 0,2 0-31 0 0,7 0 128 0 0,0 0-1 0 0,0-1 1 0 0,0 0 0 0 0,0-1-1 0 0,0-1 1 0 0,0 0 0 0 0,0-1-1 0 0,-1-1 1 0 0,1 0 0 0 0,-1-1-1 0 0,-1-1 1 0 0,9-5-128 0 0,29-24 408 0 0,-1-3-1 0 0,-2-2 1 0 0,-2-2 0 0 0,26-31-408 0 0,-46 46 119 0 0,-3 3-125 0 0,-1-1 0 0 0,-1-1 0 0 0,-2 0 1 0 0,0-2-1 0 0,-2 0 0 0 0,-2-2 0 0 0,0 1 0 0 0,-2-2 1 0 0,-2 0-1 0 0,0 0 0 0 0,-2-1 0 0 0,-2 0 0 0 0,-1 0 1 0 0,-2-1-1 0 0,-1 0 0 0 0,-1 0 0 0 0,-2-4 6 0 0,1 33-13 0 0,-1 0 0 0 0,1-1 1 0 0,-1 1-1 0 0,0-1 0 0 0,0 1 0 0 0,-1-1 0 0 0,0 1 0 0 0,0-1 0 0 0,0 1 0 0 0,0 0 1 0 0,-1-1-1 0 0,0 1 0 0 0,0 0 0 0 0,0 0 0 0 0,-1 0 0 0 0,0 0 0 0 0,0 1 0 0 0,0-1 1 0 0,0 1-1 0 0,-1 0 0 0 0,0 0 0 0 0,0 0 0 0 0,0 0 0 0 0,0 1 0 0 0,0-1 0 0 0,-5-1 13 0 0,5 5-30 0 0,0 0-1 0 0,1 1 0 0 0,-1 0 1 0 0,1 0-1 0 0,-1 0 0 0 0,1 1 1 0 0,-1-1-1 0 0,1 1 0 0 0,0 0 1 0 0,-1-1-1 0 0,1 1 0 0 0,0 1 1 0 0,1-1-1 0 0,-1 0 0 0 0,0 1 1 0 0,0 0-1 0 0,1-1 0 0 0,0 1 1 0 0,-1 0-1 0 0,1 0 0 0 0,-1 3 31 0 0,-9 15 27 0 0,1 1 0 0 0,1 0 0 0 0,1 1 1 0 0,1 0-1 0 0,1 1 0 0 0,1-1 0 0 0,1 1 0 0 0,1 1 0 0 0,1-1 0 0 0,1 0 0 0 0,1 1 0 0 0,1-1 0 0 0,2 1 0 0 0,0 1-27 0 0,2 8 69 0 0,0 0 1 0 0,3 0-1 0 0,0 0 1 0 0,2-1-1 0 0,14 32-69 0 0,1 7 49 0 0,38 153-18 0 0,-60-206-53 0 0,0-13-12 0 0,-1 0 0 0 0,0 0 0 0 0,0 1 0 0 0,0-1 0 0 0,-1 0 0 0 0,0 1 1 0 0,0-1-1 0 0,-1 0 0 0 0,0 1 0 0 0,0-1 0 0 0,0 0 0 0 0,-1 0 1 0 0,0 0-1 0 0,-2 6 34 0 0,-13-13-5455 0 0,5-17-8273 0 0,10 11 9419 0 0</inkml:trace>
  <inkml:trace contextRef="#ctx0" brushRef="#br0" timeOffset="1964.421">1707 673 8994 0 0,'0'0'3505'0'0,"0"0"-1880"0"0,0 0-524 0 0,0 0 100 0 0,0 0 19 0 0,0 0-173 0 0,0 0-170 0 0,0 0-85 0 0,36-7-69 0 0,112-21-89 0 0,27 8 853 0 0,-9 23-1604 0 0,-61 26-5944 0 0,-88-22 637 0 0,-7-2-5276 0 0</inkml:trace>
  <inkml:trace contextRef="#ctx0" brushRef="#br0" timeOffset="2207.45">2572 916 11779 0 0,'0'0'856'0'0,"0"0"-304"0"0,0 0-72 0 0,0 0-72 0 0,0 0-80 0 0,0 0-160 0 0,0 0-192 0 0,0 0-312 0 0,0 0-672 0 0,0 0-1473 0 0,0 0-2048 0 0,0 0-1664 0 0</inkml:trace>
  <inkml:trace contextRef="#ctx0" brushRef="#br0" timeOffset="2358.767">2495 481 19876 0 0,'0'0'1257'0'0,"0"0"-337"0"0,0 0-272 0 0,0 0-280 0 0,0 0-160 0 0,0 0-152 0 0,0 0-184 0 0,0 0-184 0 0,0 0-216 0 0,0 0-224 0 0,0 0-433 0 0,0 0-839 0 0,0 0-1929 0 0,0 0-2168 0 0,61-14-2209 0 0</inkml:trace>
  <inkml:trace contextRef="#ctx0" brushRef="#br0" timeOffset="3262.443">560 525 15531 0 0,'0'0'1801'0'0,"0"0"-761"0"0,0 0-424 0 0,0 0-72 0 0,0 0-128 0 0,0 0-192 0 0,0 0-176 0 0,0 0-264 0 0,0 0-424 0 0,0 0-672 0 0,0 0-1665 0 0,0 0-2888 0 0,0 0-3345 0 0</inkml:trace>
  <inkml:trace contextRef="#ctx0" brushRef="#br0" timeOffset="4825.7">2523 783 0 0 0,'0'0'968'0'0,"0"0"463"0"0,0 0 164 0 0,0 0-16 0 0,0 0-44 0 0,0 0-116 0 0,0 0-153 0 0,0 0-151 0 0,0 0-131 0 0,0 0-97 0 0,8 0 2437 0 0,-16 56 1181 0 0,6 175-3818 0 0,8-202-1141 0 0,-1-26-3366 0 0,2-1-3803 0 0,-7-2-1775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131 442 2417 0 0,'0'0'2337'0'0,"0"0"-920"0"0,0 0-417 0 0,0 0 193 0 0,0 0 312 0 0,0 0 147 0 0,0 0-85 0 0,0 0-232 0 0,0 0-255 0 0,0 0-216 0 0,0 0-173 0 0,32-27-143 0 0,98-85-85 0 0,-58 38 357 0 0,-64 64-657 0 0,0 1 0 0 0,-1-1 1 0 0,0-1-1 0 0,-1 1 0 0 0,0-1 0 0 0,0 0 0 0 0,-2-1 0 0 0,1 1 0 0 0,-1-1 0 0 0,-1 0 0 0 0,0 0 0 0 0,0 0 0 0 0,-1 0 0 0 0,-1-1 0 0 0,0-6-163 0 0,-1 18 26 0 0,1-1 0 0 0,-1 1 0 0 0,0 0 0 0 0,0-1 0 0 0,0 1 0 0 0,1 0 0 0 0,-1-1 0 0 0,-1 1 0 0 0,1-1 0 0 0,0 1 0 0 0,0 0 0 0 0,0-1 0 0 0,-1 1 0 0 0,1 0 0 0 0,-1-1-1 0 0,1 1 1 0 0,-1 0 0 0 0,1-1 0 0 0,-1 1 0 0 0,0 0 0 0 0,0 0 0 0 0,0 0 0 0 0,1 0 0 0 0,-1 0 0 0 0,0 0 0 0 0,0 0 0 0 0,-1 0 0 0 0,1 0 0 0 0,0 0 0 0 0,0 1 0 0 0,0-1 0 0 0,0 0 0 0 0,-1 1 0 0 0,1-1 0 0 0,0 1 0 0 0,-1-1 0 0 0,1 1-1 0 0,0 0 1 0 0,-1-1-26 0 0,-5 47-544 0 0,41 322 650 0 0,-9-189-125 0 0,-8 0-1 0 0,-7 2 1 0 0,-12 117 19 0 0,0-254-62 0 0,-2 0 0 0 0,-1 0 0 0 0,-3 0 1 0 0,-1-1-1 0 0,-3 0 0 0 0,-1 0 0 0 0,-2-2 0 0 0,-2 0 0 0 0,-1 0 0 0 0,-3-2 0 0 0,-18 28 62 0 0,33-58 7 0 0,0-1-1 0 0,0 0 1 0 0,0 0 0 0 0,-1 0-1 0 0,0-1 1 0 0,-1 0 0 0 0,1 0-1 0 0,-1-1 1 0 0,-1 0 0 0 0,1 0-1 0 0,-1-1 1 0 0,0 0 0 0 0,0-1-1 0 0,-1 0 1 0 0,1 0 0 0 0,-1-1-1 0 0,0 0 1 0 0,0-1 0 0 0,0 0-1 0 0,-6 1-6 0 0,9-6 32 0 0,0 1-1 0 0,0-1 1 0 0,0 0-1 0 0,0-1 1 0 0,1 0 0 0 0,-1 0-1 0 0,1 0 1 0 0,0-1-1 0 0,0 0 1 0 0,1 0-1 0 0,0 0 1 0 0,0-1 0 0 0,0 1-1 0 0,0-1 1 0 0,1 0-1 0 0,0-1 1 0 0,0 1-1 0 0,1-1 1 0 0,-1 0-1 0 0,2 0 1 0 0,-1 0-32 0 0,-5-19 89 0 0,1-1 1 0 0,1 0-1 0 0,2 0 1 0 0,0 0-1 0 0,2-1 1 0 0,1 0-1 0 0,2 1 1 0 0,0-1-1 0 0,2 1 0 0 0,0 0 1 0 0,2 0-1 0 0,2 0 1 0 0,0 0-1 0 0,2 1 1 0 0,6-13-90 0 0,-6 2 43 0 0,3 1 0 0 0,1 0 0 0 0,1 1 0 0 0,2 0 1 0 0,1 2-1 0 0,2 0 0 0 0,1 1 0 0 0,2 1 0 0 0,1 0 1 0 0,1 2-1 0 0,2 1 0 0 0,1 1 0 0 0,21-16-43 0 0,-41 38-306 0 0,0 1 0 0 0,0 0 0 0 0,1 0 0 0 0,-1 1 0 0 0,1 0 0 0 0,0 0 0 0 0,0 1 0 0 0,0 0 0 0 0,0 0-1 0 0,0 1 1 0 0,0 0 0 0 0,0 0 0 0 0,0 1 0 0 0,7 0 306 0 0,-7 0-965 0 0,13 2-2845 0 0,-7 3-2588 0 0,-5 0-2013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50 340 4689 0 0,'0'0'2595'0'0,"0"0"-796"0"0,0 0-202 0 0,0 0 96 0 0,0 0 86 0 0,0 0-54 0 0,0 0-170 0 0,0 0-219 0 0,0 0-249 0 0,0 0-222 0 0,-8 32-167 0 0,-24 94-127 0 0,22-85 260 0 0,10-41-462 0 0,0 0 19 0 0,0 0 87 0 0,0-19 1347 0 0,4-22-1701 0 0,2 0 1 0 0,1 0 0 0 0,2 1 0 0 0,2 0 0 0 0,1 1 0 0 0,2 1 0 0 0,2 0 0 0 0,2 0 0 0 0,5-6-122 0 0,44-66-1492 0 0,-29 101-5670 0 0,-15 17-3807 0 0,-20-4 3621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67 153 12947 0 0,'0'0'3203'0'0,"0"0"-1704"0"0,0 0-759 0 0,0 0-206 0 0,0 0-188 0 0,0 0-162 0 0,0 0-69 0 0,0 0-59 0 0,0 0-28 0 0,0 0 0 0 0,0 0 26 0 0,0 0 43 0 0,0 0 31 0 0,0 22 48 0 0,2 63 37 0 0,-2-84-201 0 0,0 0-1 0 0,0 0 0 0 0,0 0 1 0 0,-1-1-1 0 0,1 1 0 0 0,0 0 1 0 0,0 0-1 0 0,0-1 0 0 0,1 1 1 0 0,-1 0-1 0 0,0 0 0 0 0,0 0 1 0 0,0-1-1 0 0,0 1 0 0 0,1 0 1 0 0,-1 0-1 0 0,0-1 0 0 0,1 1 1 0 0,-1 0-1 0 0,1-1 0 0 0,-1 1 1 0 0,1 0-1 0 0,-1-1 0 0 0,1 1 1 0 0,-1-1-1 0 0,1 1 0 0 0,-1-1 1 0 0,1 1-1 0 0,0-1 0 0 0,-1 1 1 0 0,1-1-1 0 0,0 0 0 0 0,-1 1 1 0 0,1-1-1 0 0,0 0 1 0 0,0 0-1 0 0,-1 1 0 0 0,1-1 1 0 0,0 0-1 0 0,0 0 0 0 0,-1 0 1 0 0,1 0-1 0 0,0 0 0 0 0,0 0 1 0 0,0 0-1 0 0,-1 0 0 0 0,1 0 1 0 0,0-1-1 0 0,0 1 0 0 0,0 0-11 0 0,4-1 163 0 0,2 1 5 0 0,0-1 0 0 0,0 1 0 0 0,0-1 1 0 0,0-1-1 0 0,0 1 0 0 0,0-1 0 0 0,0-1 0 0 0,-1 1 0 0 0,0-1 1 0 0,1 0-1 0 0,-1 0 0 0 0,0-1 0 0 0,0 0 0 0 0,-1 0 0 0 0,1 0 1 0 0,-1-1-1 0 0,0 0 0 0 0,0 0 0 0 0,0 0 0 0 0,0-1-168 0 0,1-1 118 0 0,0 0-1 0 0,-1 0 1 0 0,1 0 0 0 0,-1-1-1 0 0,-1 0 1 0 0,1 0 0 0 0,-1 0-1 0 0,-1 0 1 0 0,0-1 0 0 0,0 0-1 0 0,0 1 1 0 0,-1-1 0 0 0,-1 0-1 0 0,1 0 1 0 0,-1 0-1 0 0,-1 0 1 0 0,0-1 0 0 0,0 1-1 0 0,-1-2-117 0 0,0 8-9 0 0,0 0-1 0 0,0 1 0 0 0,0-1 0 0 0,0 1 1 0 0,-1-1-1 0 0,1 1 0 0 0,-1-1 1 0 0,1 1-1 0 0,-1 0 0 0 0,0-1 0 0 0,0 1 1 0 0,0 0-1 0 0,0 0 0 0 0,-1 1 0 0 0,1-1 1 0 0,0 0-1 0 0,-1 1 0 0 0,0-1 0 0 0,1 1 1 0 0,-1 0-1 0 0,1 0 0 0 0,-1 0 1 0 0,0 0-1 0 0,0 0 0 0 0,0 1 0 0 0,1-1 1 0 0,-1 1-1 0 0,0 0 0 0 0,0 0 0 0 0,-2 0 10 0 0,-87 17-2506 0 0,25 26-2704 0 0,27-11-5515 0 0,24-20 2782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7522 0 0,'0'0'1733'0'0,"0"0"-243"0"0,0 0 54 0 0,0 0 143 0 0,0 0 8 0 0,0 0-72 0 0,0 0-148 0 0,0 0-265 0 0,0 0-237 0 0,0 0-138 0 0,0 0-95 0 0,0 0-50 0 0,6-1-73 0 0,-5 1-611 0 0,1 0 40 0 0,0 0 0 0 0,0 0 0 0 0,0 0 1 0 0,0-1-1 0 0,0 1 0 0 0,0-1 0 0 0,0 1 1 0 0,0-1-1 0 0,0 0 0 0 0,-1 0 1 0 0,1 0-1 0 0,0 0 0 0 0,0 0 0 0 0,-1 0 1 0 0,1 0-1 0 0,0 0 0 0 0,-1-1 1 0 0,0 1-1 0 0,1-1 0 0 0,-1 1 0 0 0,0-1 1 0 0,1 0-1 0 0,-1 1 0 0 0,0-1 0 0 0,0 0 1 0 0,0-1-47 0 0,113-165 188 0 0,-90 158-1130 0 0,-17 40 132 0 0,-1 1 844 0 0,-4-27-7 0 0,0 0 1 0 0,1 1-1 0 0,0-1 0 0 0,0 0 1 0 0,0 0-1 0 0,0 0 1 0 0,0-1-1 0 0,1 1 0 0 0,-1-1 1 0 0,1 0-1 0 0,0 0 0 0 0,0 0 1 0 0,0 0-1 0 0,1-1 0 0 0,-1 1 1 0 0,1-1-1 0 0,-1 0 1 0 0,1-1-1 0 0,0 1 0 0 0,-1-1 1 0 0,1 0-1 0 0,0 0 0 0 0,0 0 1 0 0,0-1-1 0 0,0 0 0 0 0,0 0 1 0 0,0 0-1 0 0,0-1 1 0 0,0 1-28 0 0,5-1 163 0 0,-1-1 1 0 0,1 0-1 0 0,-1 0 1 0 0,0-1-1 0 0,1 0 1 0 0,-2-1-1 0 0,1 0 1 0 0,0 0 0 0 0,-1-1-1 0 0,0 0 1 0 0,0 0-1 0 0,0-1 1 0 0,0 0-1 0 0,4-5-163 0 0,58-73 719 0 0,-36 21-3721 0 0,-30 45-3284 0 0,-3 15 4096 0 0,0-2-9574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6.0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28 784 10170 0 0,'0'0'4624'0'0,"0"0"-2601"0"0,0 0-918 0 0,0 0-159 0 0,0 0-154 0 0,0 0-214 0 0,0 0-192 0 0,0 0-160 0 0,0 0-113 0 0,0 0-74 0 0,0 0-91 0 0,0 0-59 0 0,4 29-80 0 0,12 87-114 0 0,-10-88-140 0 0,-6-28-204 0 0,0-5-1803 0 0,0-52-11975 0 0,0 46 12057 0 0</inkml:trace>
  <inkml:trace contextRef="#ctx0" brushRef="#br0" timeOffset="237.432">1 320 0 0 0,'0'0'0'0'0,"0"0"520"0"0,0 0-328 0 0,0 0-520 0 0,0 0-56 0 0,0 0 384 0 0,0 0 0 0 0,0 0 0 0 0,0 0 0 0 0,0 0 0 0 0</inkml:trace>
  <inkml:trace contextRef="#ctx0" brushRef="#br0" timeOffset="468.535">426 593 2040 0 0,'0'0'3052'0'0,"0"0"-242"0"0,0 0-163 0 0,0 0-53 0 0,0 0-200 0 0,0 0-354 0 0,0 0-469 0 0,0 0-481 0 0,0 0-429 0 0,0 0-211 0 0,0 0-40 0 0,0 0-12 0 0,-19 7 18 0 0,-98 34 243 0 0,113-39-663 0 0,0 1 1 0 0,0-1 0 0 0,0 1 0 0 0,0 0-1 0 0,1 0 1 0 0,-1 0 0 0 0,1 0-1 0 0,0 1 1 0 0,0-1 0 0 0,0 1 0 0 0,0 0-1 0 0,0 0 1 0 0,1 0 0 0 0,0 0 0 0 0,0 0-1 0 0,0 1 1 0 0,0-1 0 0 0,1 1 0 0 0,0-1-1 0 0,0 1 1 0 0,0-1 0 0 0,0 1-1 0 0,1 0 1 0 0,-1-1 0 0 0,1 1 0 0 0,0 0-1 0 0,1 0 1 0 0,-1-1 0 0 0,1 1 0 0 0,0 0-1 0 0,1 1 4 0 0,1 1-33 0 0,1 0 0 0 0,0 0 0 0 0,1 0 0 0 0,-1 0 0 0 0,1-1 0 0 0,1 1 0 0 0,-1-1 0 0 0,1 0 0 0 0,0-1 0 0 0,0 0 0 0 0,1 0 0 0 0,-1 0 0 0 0,1-1 0 0 0,0 0 0 0 0,1 0 0 0 0,6 2 33 0 0,-4-1-66 0 0,0-1 0 0 0,0-1 0 0 0,1 0 0 0 0,-1 0 0 0 0,1-1 1 0 0,0 0-1 0 0,0-1 0 0 0,0 0 0 0 0,-1-1 0 0 0,1 0 0 0 0,0-1 0 0 0,0 0 0 0 0,0-1 0 0 0,0 0 0 0 0,-1 0 0 0 0,1-1 0 0 0,-1-1 0 0 0,0 0 0 0 0,0 0 0 0 0,0-1 1 0 0,0 0-1 0 0,-1-1 0 0 0,0 0 0 0 0,0 0 0 0 0,6-7 66 0 0,87-91-5792 0 0,-67 56 806 0 0,-12 13-1268 0 0,-12 16 2332 0 0</inkml:trace>
  <inkml:trace contextRef="#ctx0" brushRef="#br0" timeOffset="733.229">978 0 13171 0 0,'0'0'1624'0'0,"0"0"-518"0"0,0 0-257 0 0,0 0 43 0 0,0 0 59 0 0,0 0 47 0 0,0 0-71 0 0,0 0-156 0 0,0 0-127 0 0,0 0-92 0 0,-1 36-60 0 0,-6 112-63 0 0,-6 198 904 0 0,8-44-1577 0 0,20-232-2430 0 0,-15-70 1804 0 0,0 0-81 0 0,0-38-8814 0 0,0 21 3225 0 0,0 6 2845 0 0</inkml:trace>
  <inkml:trace contextRef="#ctx0" brushRef="#br0" timeOffset="903.311">623 438 10642 0 0,'0'0'2616'0'0,"0"0"-1148"0"0,0 0-341 0 0,0 0 66 0 0,0 0-60 0 0,0 0-181 0 0,0 0-181 0 0,36-3-107 0 0,116-10-91 0 0,124 7 938 0 0,-104 28-3527 0 0,-130-14-2811 0 0,-2-2-4447 0 0,-29-5 2741 0 0</inkml:trace>
  <inkml:trace contextRef="#ctx0" brushRef="#br0" timeOffset="1216.477">1378 273 11274 0 0,'0'0'8378'0'0,"0"0"-7426"0"0,0 0-191 0 0,0 0-145 0 0,0 0-200 0 0,0 0-200 0 0,0 0-192 0 0,0 0-272 0 0,0 0-336 0 0,0 0-217 0 0,0 0-303 0 0,0 0-600 0 0,0 0-1577 0 0,0 0-2552 0 0,-6 11-3249 0 0</inkml:trace>
  <inkml:trace contextRef="#ctx0" brushRef="#br0" timeOffset="1057.436">1409 615 10834 0 0,'0'0'3185'0'0,"0"0"-1489"0"0,0 0-375 0 0,0 0-225 0 0,0 0-368 0 0,0 0-360 0 0,0 0-240 0 0,0 0-208 0 0,0 0-168 0 0,0 0-280 0 0,0 0-632 0 0,0 0-1209 0 0,0 0-2448 0 0,0 0-5337 0 0</inkml:trace>
  <inkml:trace contextRef="#ctx0" brushRef="#br0" timeOffset="3118.345">1372 652 0 0 0,'-22'0'0'0'0,"19"-1"0"0"0,2-2-2976 0 0,0-1 4264 0 0,2-8 13794 0 0,-1 16-13031 0 0,0-3-1391 0 0,-7 37 2651 0 0,-22 133-1849 0 0,29-134-3055 0 0,0-36 253 0 0,0-1-979 0 0,0 0-2279 0 0,0 0-4069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6441 0 0,'0'0'3282'0'0,"0"0"-1751"0"0,0 0-532 0 0,0 0 47 0 0,0 0 139 0 0,0 0 13 0 0,0 0-140 0 0,0 0-224 0 0,0 0-229 0 0,0 0-232 0 0,0 0-162 0 0,-12 18-87 0 0,-36 55-106 0 0,47-71-66 0 0,-1 0 0 0 0,1 0-1 0 0,0 0 1 0 0,-1 0-1 0 0,1 0 1 0 0,0 0-1 0 0,0 1 1 0 0,1-1-1 0 0,-1 0 1 0 0,0 1 0 0 0,1-1-1 0 0,-1 0 1 0 0,1 1-1 0 0,0-1 1 0 0,0 1-1 0 0,0-1 1 0 0,0 0 0 0 0,0 1-1 0 0,0-1 1 0 0,1 1-1 0 0,-1-1 1 0 0,1 0-1 0 0,0 1 1 0 0,0-1 0 0 0,-1 0-1 0 0,2 0 1 0 0,-1 1-1 0 0,0-1 1 0 0,0 0-1 0 0,1 0 1 0 0,-1 0-1 0 0,1-1 1 0 0,-1 1 0 0 0,1 0-1 0 0,0 0 49 0 0,0 0-306 0 0,17 13-4417 0 0,-12-11-96 0 0,-3 0-2543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15 8562 0 0,'0'0'1888'0'0,"0"0"-151"0"0,0 0-136 0 0,0 0-79 0 0,0 0-182 0 0,0 0-302 0 0,0 0-262 0 0,0 0-173 0 0,0 0-118 0 0,0 0-107 0 0,0 0-74 0 0,0 0-64 0 0,0 0-54 0 0,-21-2-22 0 0,-85-10-529 0 0,117 16 250 0 0,0 0-1 0 0,0 1 1 0 0,-1 1-1 0 0,0-1 1 0 0,0 2-1 0 0,0-1 1 0 0,-1 2-1 0 0,0-1 1 0 0,-1 1-1 0 0,1 0 1 0 0,-2 1-1 0 0,6 6 116 0 0,-11-12-44 0 0,1 0 94 0 0,-1 0 0 0 0,1 0 0 0 0,-1 0-1 0 0,1 1 1 0 0,-1-1 0 0 0,0 1 0 0 0,-1 0-1 0 0,1-1 1 0 0,-1 1 0 0 0,1 0 0 0 0,-1 0-1 0 0,0 0 1 0 0,-1 0 0 0 0,1 0-1 0 0,-1 0 1 0 0,1 0 0 0 0,-1 0 0 0 0,-1 0-1 0 0,1 0 1 0 0,0 0 0 0 0,-1 0 0 0 0,0 0-1 0 0,0 0 1 0 0,0 0 0 0 0,0 0 0 0 0,-1 0-1 0 0,0 0 1 0 0,0-1 0 0 0,0 1 0 0 0,0-1-1 0 0,0 1 1 0 0,0-1 0 0 0,-1 0-1 0 0,0 1-49 0 0,-4 3 92 0 0,1-1-1 0 0,-1 0 0 0 0,0 0 1 0 0,0 0-1 0 0,-1-1 0 0 0,1 1 1 0 0,-1-2-1 0 0,-1 0 0 0 0,1 0 1 0 0,0 0-1 0 0,-1-1 0 0 0,0 0 1 0 0,0 0-1 0 0,0-1 0 0 0,0-1 0 0 0,0 1 1 0 0,-8-1-92 0 0,15-1-579 0 0,-21-1 2198 0 0,15-2-3442 0 0,2 0-3643 0 0,1-1-5087 0 0,5 4 5082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3 848 0 0,'0'0'1609'0'0,"0"0"-204"0"0,0 0-65 0 0,0 0 106 0 0,0 0 88 0 0,0 0 18 0 0,0 0-65 0 0,0 0-123 0 0,0 0-163 0 0,0 0-225 0 0,0 0-216 0 0,0 0-224 0 0,0 0-158 0 0,-12 37-100 0 0,-38 120-62 0 0,40-124-139 0 0,-2 0 0 0 0,-2-1-1 0 0,-1-1 1 0 0,-1 0 0 0 0,-6 6-77 0 0,5-9 6 0 0,-168 236-1605 0 0,128-190-2813 0 0,53-68 2240 0 0,-3 4-5919 0 0,6-10 7045 0 0</inkml:trace>
  <inkml:trace contextRef="#ctx0" brushRef="#br0" timeOffset="436.7">218 422 0 0 0,'0'0'1040'0'0,"0"0"315"0"0,0 0 188 0 0,0 0 51 0 0,0 0-67 0 0,0 0-127 0 0,0 0-144 0 0,0 0-167 0 0,0 0-141 0 0,0 0-113 0 0,0 0-88 0 0,20 10-50 0 0,66 28-62 0 0,-84-37-591 0 0,0 0 1 0 0,0 0-1 0 0,0 0 1 0 0,0 0-1 0 0,1-1 1 0 0,-1 1-1 0 0,0-1 1 0 0,1 1-1 0 0,-1-1 1 0 0,0 0-1 0 0,1 0 1 0 0,-1 0-1 0 0,1 0 1 0 0,-1-1-1 0 0,0 1 1 0 0,1-1-1 0 0,-1 1 1 0 0,0-1-1 0 0,0 0 1 0 0,1 0-1 0 0,-1 0 1 0 0,0 0-1 0 0,0 0 1 0 0,0 0-1 0 0,0-1 1 0 0,0 1-1 0 0,-1-1 1 0 0,3-1-45 0 0,6-5 242 0 0,29-18 40 0 0,-1-1 1 0 0,-2-3-1 0 0,0-1 0 0 0,-2-1 1 0 0,-2-2-1 0 0,16-22-282 0 0,-44 51 13 0 0,18-20-29 0 0,-1 0-1 0 0,-2-2 1 0 0,0 0-1 0 0,-2-1 0 0 0,4-11 17 0 0,-14-1 87 0 0,-20 44-419 0 0,-1 12 338 0 0,1 0 0 0 0,1 1-1 0 0,0 0 1 0 0,1 1 0 0 0,1 0 0 0 0,1 1 0 0 0,1 0-1 0 0,0 1 1 0 0,0 6-6 0 0,3-13 48 0 0,-5 12 109 0 0,0 0-1 0 0,2 1 1 0 0,1 0-1 0 0,1 0 1 0 0,2 1-1 0 0,0-1 1 0 0,2 1 0 0 0,0 0-1 0 0,2 0 1 0 0,4 25-157 0 0,28 30-1239 0 0,-30-76-191 0 0,-2-5-2901 0 0,0-1-4201 0 0,0 0 4865 0 0</inkml:trace>
  <inkml:trace contextRef="#ctx0" brushRef="#br0" timeOffset="757.663">971 227 8554 0 0,'0'0'1776'0'0,"0"0"-342"0"0,0 0-173 0 0,0 0-38 0 0,0 0-58 0 0,0 0-105 0 0,0 0-195 0 0,0 0-231 0 0,0 0-194 0 0,0 0-148 0 0,0 0-115 0 0,0 0-63 0 0,-6 34-22 0 0,-18 105-26 0 0,0-47 57 0 0,-16-3-615 0 0,20-53-2381 0 0,15-24 321 0 0,5-10-1905 0 0,1-1-3804 0 0,-1-1 7620 0 0</inkml:trace>
  <inkml:trace contextRef="#ctx0" brushRef="#br0" timeOffset="1140.646">1169 279 0 0 0,'0'0'443'0'0,"0"0"744"0"0,0 0 317 0 0,0 0 114 0 0,0 0-2 0 0,0 0-100 0 0,0 0-177 0 0,0 0-240 0 0,0 0-227 0 0,0 0-147 0 0,0 0-80 0 0,0 0-37 0 0,-23 16-4 0 0,-71 48-22 0 0,10-15 1525 0 0,83-48-2094 0 0,0 0 0 0 0,1 0 0 0 0,-1 0 0 0 0,0 0 0 0 0,1 1 0 0 0,-1-1 0 0 0,1 0 0 0 0,-1 0 0 0 0,1 0 0 0 0,0 0 0 0 0,0 1 0 0 0,-1-1 0 0 0,1 0 0 0 0,0 0 0 0 0,0 1 0 0 0,0-1 0 0 0,0 0 0 0 0,0 0 0 0 0,1 1 0 0 0,-1-1 0 0 0,0 0 0 0 0,0 0 0 0 0,1 0 0 0 0,-1 1 0 0 0,1-1 0 0 0,-1 0 0 0 0,1 0 0 0 0,0 0 0 0 0,-1 0 0 0 0,1 0 0 0 0,0 0 0 0 0,0 0 0 0 0,0 0 0 0 0,-1 0 0 0 0,1-1 0 0 0,0 1 0 0 0,0 0 0 0 0,0 0 0 0 0,0-1 0 0 0,1 1 0 0 0,-1-1 0 0 0,0 1 0 0 0,0-1 0 0 0,0 1 0 0 0,0-1 0 0 0,1 0 0 0 0,-1 1 0 0 0,0-1 0 0 0,0 0 0 0 0,1 0 0 0 0,0 0-13 0 0,-1 1 24 0 0,100 43 1731 0 0,-99-42-1663 0 0,1 0 1 0 0,0 0-1 0 0,-1 1 1 0 0,1-1 0 0 0,-1 0-1 0 0,0 1 1 0 0,0 0-1 0 0,0-1 1 0 0,0 1-1 0 0,0 0 1 0 0,-1 0 0 0 0,1 0-1 0 0,-1 0 1 0 0,0 1-1 0 0,0-1 1 0 0,0 0-1 0 0,0 0 1 0 0,0 1 0 0 0,-1-1-1 0 0,0 0 1 0 0,1 1-1 0 0,-1-1 1 0 0,-1 0 0 0 0,1 2-93 0 0,11 2-1768 0 0,2-7-3220 0 0,-6 0-1347 0 0,-3 0-1703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13635 0 0,'0'0'888'0'0,"0"0"-592"0"0,0 0-200 0 0,0 0-32 0 0,0 0-104 0 0,0 0-328 0 0,0 0-320 0 0,0 0-240 0 0,0 0-329 0 0,0 0-527 0 0,0 0-1321 0 0,0 0-3704 0 0</inkml:trace>
  <inkml:trace contextRef="#ctx0" brushRef="#br0" timeOffset="1591.843">50 37 864 0 0,'0'0'1042'0'0,"0"0"-274"0"0,0 0-163 0 0,0 0-67 0 0,0 0-31 0 0,0 0 51 0 0,0 0 103 0 0,0 0 111 0 0,0 0 44 0 0,0 0-69 0 0,0 0-117 0 0,0 0-111 0 0,-8 1-31 0 0,-24 4 80 0 0,24-3 95 0 0,8-2 35 0 0,0 0-74 0 0,0 0-137 0 0,0 0-173 0 0,0 0-116 0 0,8-6 3567 0 0,-18 12-2505 0 0,10-6-1455 0 0,0 0-337 0 0,0 0-512 0 0,12-4-8195 0 0,-7 0 2157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6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21845 0 0,'0'0'1096'0'0,"0"0"-221"0"0,0 0-166 0 0,0 0-39 0 0,0 0-59 0 0,0 0-98 0 0,0 0-130 0 0,0 0-142 0 0,0 0-128 0 0,0 0-82 0 0,0 0-48 0 0,0 0-49 0 0,0 0-56 0 0,14-3-7217 0 0,-8-1 364 0 0,0 4-4833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3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144 448 7394 0 0,'0'0'3132'0'0,"0"0"-2186"0"0,0 0-482 0 0,0 0 217 0 0,0 0 194 0 0,0 0 132 0 0,0 0 21 0 0,0 0-31 0 0,36-7-87 0 0,113-25-108 0 0,-65-2 123 0 0,-68 23-727 0 0,0 3-137 0 0,-1-2 1 0 0,1 0-1 0 0,-2-1 1 0 0,0 0-1 0 0,0-1 1 0 0,-1 0-1 0 0,0-1 1 0 0,-1-1-1 0 0,-1 0 1 0 0,0-1-1 0 0,-1 0 0 0 0,0 0 1 0 0,-1-1-1 0 0,-1-1 1 0 0,-1 1-1 0 0,0-1 1 0 0,-1 0-1 0 0,-1-1 1 0 0,-1 1-1 0 0,0-1 1 0 0,0-13-62 0 0,-5 29-5 0 0,1-1 1 0 0,-1 1 0 0 0,0 0-1 0 0,0 0 1 0 0,0 1 0 0 0,-1-1-1 0 0,1 0 1 0 0,0 0 0 0 0,-1 0-1 0 0,1 1 1 0 0,-1-1 0 0 0,1 1-1 0 0,-1-1 1 0 0,0 1 0 0 0,0 0-1 0 0,1 0 1 0 0,-1 0 0 0 0,0-1-1 0 0,0 2 1 0 0,0-1 0 0 0,0 0-1 0 0,-1 0 1 0 0,1 1 0 0 0,0-1-1 0 0,0 1 1 0 0,0 0 0 0 0,0-1-1 0 0,-1 1 1 0 0,1 0 0 0 0,0 0-1 0 0,0 1 1 0 0,0-1 0 0 0,-1 0-1 0 0,1 1 1 0 0,0-1 0 0 0,0 1-1 0 0,0 0 1 0 0,0 0 0 0 0,0 0-1 0 0,0 0 1 0 0,0 0 0 0 0,0 0-1 0 0,0 0 1 0 0,1 1 0 0 0,-1-1-1 0 0,0 1 1 0 0,1-1 0 0 0,-1 1-1 0 0,1-1 1 0 0,0 1 0 0 0,-1 0-1 0 0,1 1 5 0 0,-12 11-16 0 0,1 0-1 0 0,0 1 1 0 0,1 0-1 0 0,1 1 1 0 0,1 1-1 0 0,0-1 1 0 0,1 2-1 0 0,1-1 1 0 0,1 1 0 0 0,0 0-1 0 0,1 0 1 0 0,-1 13 16 0 0,-3 23 60 0 0,2 0 1 0 0,3 1-1 0 0,2 41-60 0 0,29 426-274 0 0,-28-509 112 0 0,-1 1 1 0 0,-1 0 0 0 0,0-1 0 0 0,-1 0-1 0 0,0 0 1 0 0,-1 0 0 0 0,-1 0 0 0 0,0-1-1 0 0,0 0 1 0 0,-1 0 0 0 0,-1-1 0 0 0,0 0-1 0 0,0 0 1 0 0,-1-1 0 0 0,-1 0 0 0 0,1 0-1 0 0,-2-1 1 0 0,1 0 0 0 0,-1-1 0 0 0,-1 0-1 0 0,1-1 1 0 0,-1 0 0 0 0,-1-1-1 0 0,0 0 162 0 0,0 1-82 0 0,0 0 0 0 0,-1 0 0 0 0,0-1 0 0 0,0-1 0 0 0,0 0-1 0 0,0-1 1 0 0,-1-1 0 0 0,1 0 0 0 0,-1-1 0 0 0,0-1 0 0 0,0 0-1 0 0,0-1 1 0 0,-3-1 82 0 0,15 0 40 0 0,-1 0-1 0 0,1 0 0 0 0,0-1 0 0 0,0 1 1 0 0,0-1-1 0 0,1 1 0 0 0,-1-1 1 0 0,0 0-1 0 0,1-1 0 0 0,-1 1 1 0 0,1 0-1 0 0,0-1 0 0 0,-1 1 0 0 0,1-1 1 0 0,0 1-1 0 0,1-1 0 0 0,-1 0 1 0 0,0 0-1 0 0,1 0 0 0 0,0 0 1 0 0,-1 0-1 0 0,1 0 0 0 0,0-1 0 0 0,1 1 1 0 0,-1 0-1 0 0,1-1 0 0 0,-1 1 1 0 0,1 0-1 0 0,0-1-39 0 0,9-100 1049 0 0,1 77-792 0 0,2 1 1 0 0,1 0 0 0 0,1 1-1 0 0,1 0 1 0 0,2 1 0 0 0,0 1-1 0 0,1 0 1 0 0,2 2-1 0 0,0 0 1 0 0,1 1 0 0 0,5-2-258 0 0,-12 9 77 0 0,8-9-13 0 0,0 2 0 0 0,2 1 0 0 0,0 1 0 0 0,1 0 0 0 0,0 2 0 0 0,1 1 0 0 0,25-10-64 0 0,-8 22-3705 0 0,-18 13-6175 0 0,-20-6 2722 0 0</inkml:trace>
  <inkml:trace contextRef="#ctx0" brushRef="#br0" timeOffset="283.239">854 702 7154 0 0,'0'0'1779'0'0,"0"0"-216"0"0,0 0-64 0 0,0 0-24 0 0,0 0-115 0 0,0 0-173 0 0,0 0-206 0 0,0 0-231 0 0,-24 33-266 0 0,-77 100-220 0 0,68-73-144 0 0,34-51-113 0 0,-2-6 14 0 0,1-1 1 0 0,0 1 0 0 0,0-1 0 0 0,-1 0-1 0 0,2 1 1 0 0,-1-1 0 0 0,0 1 0 0 0,0-1-1 0 0,1 0 1 0 0,-1 1 0 0 0,1-1 0 0 0,0 0-1 0 0,0 1 1 0 0,0-1 0 0 0,0 0 0 0 0,0 0-1 0 0,0 0 1 0 0,1 0 0 0 0,-1 0 0 0 0,1 0-1 0 0,-1 0 1 0 0,1 0 0 0 0,0-1 0 0 0,-1 1-1 0 0,1-1 1 0 0,0 1 0 0 0,0-1 0 0 0,0 0-1 0 0,0 1 1 0 0,1-1 0 0 0,-1 0 0 0 0,0-1-1 0 0,0 1 1 0 0,1 0 0 0 0,-1-1 0 0 0,0 1-1 0 0,1-1 1 0 0,-1 1 0 0 0,1-1 0 0 0,-1 0-1 0 0,0 0 1 0 0,2-1-22 0 0,8 0 114 0 0,-1-1 0 0 0,1 0 0 0 0,-1-1-1 0 0,1-1 1 0 0,-1 0 0 0 0,-1 0 0 0 0,1-1 0 0 0,0 0 0 0 0,-1-1-1 0 0,0 0 1 0 0,-1-1 0 0 0,1 0 0 0 0,-1 0 0 0 0,0-1 0 0 0,-1 0-1 0 0,0-1 1 0 0,0 0 0 0 0,-1 0 0 0 0,0-1 0 0 0,-1 1 0 0 0,0-2-1 0 0,0 1 1 0 0,-1 0 0 0 0,-1-1 0 0 0,0 0 0 0 0,0 0 0 0 0,-1-1-1 0 0,0 1 1 0 0,-1-1 0 0 0,0 1 0 0 0,-1-1 0 0 0,0 0 0 0 0,-1 1-1 0 0,-1-5-113 0 0,0 11-31 0 0,-1 0 0 0 0,1 0-1 0 0,-1 0 1 0 0,0 1 0 0 0,0-1-1 0 0,-1 0 1 0 0,1 1 0 0 0,-1 0-1 0 0,0 0 1 0 0,0-1 0 0 0,0 2-1 0 0,-1-1 1 0 0,0 0 0 0 0,1 1-1 0 0,-1 0 1 0 0,0 0 0 0 0,-1 0-1 0 0,1 0 1 0 0,0 0 0 0 0,-1 1-1 0 0,0 0 1 0 0,1 0 0 0 0,-1 0-1 0 0,0 1 1 0 0,-4-1 31 0 0,-79 1-7696 0 0,74 7 1679 0 0,3 2-2893 0 0</inkml:trace>
  <inkml:trace contextRef="#ctx0" brushRef="#br0" timeOffset="531.74">1147 1004 0 0 0,'0'0'843'0'0,"0"0"1567"0"0,0 0 754 0 0,0 0 228 0 0,0 0-240 0 0,0 0-516 0 0,0 0-621 0 0,0 0-510 0 0,0 0-315 0 0,0 0-243 0 0,0 0-184 0 0,0 0-138 0 0,0 0-133 0 0,0-21-62 0 0,-2-66-60 0 0,2 77-275 0 0,0 0 1 0 0,1-1-1 0 0,0 1 0 0 0,1 0 0 0 0,0-1 0 0 0,0 1 0 0 0,1 0 0 0 0,1 1 0 0 0,0-1 0 0 0,5-9-95 0 0,1-3 107 0 0,-7 14-171 0 0,1 0-1 0 0,0 1 1 0 0,0-1-1 0 0,0 1 1 0 0,1 0-1 0 0,1 0 1 0 0,-1 0-1 0 0,1 1 1 0 0,0 0-1 0 0,0 0 1 0 0,1 0-1 0 0,0 1 1 0 0,0 0-1 0 0,0 1 1 0 0,6-4 64 0 0,16-1-3828 0 0,2 5-3377 0 0,-24 4-3098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1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1 700 616 0 0,'0'0'675'0'0,"0"0"-191"0"0,0 0 91 0 0,0 0 292 0 0,0 0 297 0 0,0 0 130 0 0,0 0-18 0 0,0 0-64 0 0,0 0-82 0 0,0 0-65 0 0,0 0 14 0 0,21 5 43 0 0,69 13-15 0 0,-86-17-974 0 0,0 0 1 0 0,0-1 0 0 0,0 1 0 0 0,0-1 0 0 0,0 0 0 0 0,0 0 0 0 0,0 0-1 0 0,0-1 1 0 0,0 0 0 0 0,0 1 0 0 0,0-1 0 0 0,-1-1 0 0 0,1 1 0 0 0,0 0-1 0 0,-1-1 1 0 0,1 0 0 0 0,2-2-134 0 0,8-3 463 0 0,8-6-114 0 0,-1-1 0 0 0,0-1 1 0 0,-1 0-1 0 0,-1-2 1 0 0,0 0-1 0 0,-1-1 1 0 0,-1-1-1 0 0,-1 0 1 0 0,-1-2-1 0 0,-1 1 1 0 0,1-4-350 0 0,71-88 668 0 0,-85 111-669 0 0,0 0 0 0 0,0 0-1 0 0,0-1 1 0 0,0 1-1 0 0,1 0 1 0 0,-1 0 0 0 0,0 0-1 0 0,0 0 1 0 0,1 0-1 0 0,-1 1 1 0 0,1-1 0 0 0,-1 0-1 0 0,1 1 1 0 0,-1-1-1 0 0,1 1 1 0 0,-1-1 0 0 0,1 1-1 0 0,-1 0 1 0 0,1-1-1 0 0,0 1 1 0 0,-1 0 0 0 0,1 0-1 0 0,-1 0 1 0 0,1 1-1 0 0,0-1 1 0 0,-1 0 0 0 0,1 0-1 0 0,-1 1 1 0 0,1-1-1 0 0,-1 1 1 0 0,1 0 0 0 0,-1-1-1 0 0,1 1 1 0 0,-1 0-1 0 0,0 0 1 0 0,1 0 0 0 0,-1 0-1 0 0,0 0 1 0 0,0 0-1 0 0,0 0 1 0 0,1 0-1 0 0,-1 0 1 0 0,0 1 0 0 0,-1-1-1 0 0,1 0 1 0 0,0 1-1 0 0,0-1 1 0 0,-1 1 0 0 0,1 0 1 0 0,34 77 151 0 0,-29-58-73 0 0,0 0-1 0 0,-2 0 1 0 0,0 1-1 0 0,-2 0 1 0 0,0-1-1 0 0,-2 1 1 0 0,0 0-1 0 0,-2 0 1 0 0,-2 12-78 0 0,4-29-22 0 0,-1-1 1 0 0,0 0-1 0 0,0 0 1 0 0,-1 0 0 0 0,1 0-1 0 0,-1 0 1 0 0,0 0-1 0 0,0-1 1 0 0,0 1-1 0 0,-1 0 1 0 0,1-1 0 0 0,-1 0-1 0 0,0 1 1 0 0,1-1-1 0 0,-2 0 1 0 0,1-1-1 0 0,0 1 1 0 0,-1-1 0 0 0,1 1-1 0 0,-1-1 1 0 0,1 0-1 0 0,-1 0 1 0 0,0 0 0 0 0,0-1-1 0 0,0 1 1 0 0,0-1-1 0 0,0 0 1 0 0,-1 0-1 0 0,1-1 1 0 0,0 1 0 0 0,0-1-1 0 0,-1 0 22 0 0,-1-1-151 0 0,-1 0 0 0 0,1-1-1 0 0,0 0 1 0 0,0 0 0 0 0,0-1 0 0 0,0 1-1 0 0,1-1 1 0 0,-1 0 0 0 0,1-1 0 0 0,0 1-1 0 0,0-1 1 0 0,0 0 0 0 0,0-1 0 0 0,0 1-1 0 0,1-1 1 0 0,0 0 0 0 0,0 0 0 0 0,0 0-1 0 0,1 0 1 0 0,0-1 0 0 0,0 1 0 0 0,0-1-1 0 0,1 0 1 0 0,0 0 0 0 0,0 0-1 0 0,0 0 1 0 0,0-4 151 0 0,-6-65-5040 0 0,27 34-5995 0 0,-11 33 10183 0 0</inkml:trace>
  <inkml:trace contextRef="#ctx0" brushRef="#br0" timeOffset="526.944">864 409 3897 0 0,'0'0'1560'0'0,"0"0"-77"0"0,0 0 101 0 0,0 0 245 0 0,0 0 118 0 0,0 0-124 0 0,0 0-312 0 0,0 0-375 0 0,0 0-340 0 0,0 0-269 0 0,0 0-180 0 0,0 0-87 0 0,0 0-51 0 0,0 11-29 0 0,3 81 245 0 0,5-21-462 0 0,-3 1 0 0 0,-3 0 0 0 0,-5 37 37 0 0,-19-6-175 0 0,21-103 181 0 0,0 0-1 0 0,1 0 1 0 0,-1 1-1 0 0,1-1 1 0 0,-1 0 0 0 0,1 0-1 0 0,-1 0 1 0 0,1 0-1 0 0,-1 0 1 0 0,0 0-1 0 0,1 0 1 0 0,-1 0 0 0 0,1 0-1 0 0,-1 0 1 0 0,1 0-1 0 0,-1 0 1 0 0,1 0 0 0 0,-1-1-1 0 0,0 1 1 0 0,1 0-1 0 0,-1 0 1 0 0,1-1-1 0 0,-1 1 1 0 0,1 0 0 0 0,0-1-1 0 0,-1 1 1 0 0,1 0-1 0 0,-1-1 1 0 0,1 1-1 0 0,0-1 1 0 0,-1 1 0 0 0,1-1-1 0 0,0 1 1 0 0,-1 0-1 0 0,1-1 1 0 0,0 0-1 0 0,-1 1 1 0 0,1-1 0 0 0,0 1-1 0 0,0-1 1 0 0,0 1-1 0 0,0-1 1 0 0,0 1 0 0 0,0-1-1 0 0,0 1 1 0 0,0-1-1 0 0,0 0 1 0 0,0 1-1 0 0,0-1 1 0 0,0 1 0 0 0,0-1-1 0 0,0 1 1 0 0,0-1-1 0 0,0 0 1 0 0,1 1-1 0 0,-1-1 1 0 0,0 1 0 0 0,0-1-1 0 0,1 1 1 0 0,-1-1-6 0 0,-1-27 4 0 0,0-1 1 0 0,2 1 0 0 0,1-1-1 0 0,1 1 1 0 0,2 0-1 0 0,0 0 1 0 0,2 0-1 0 0,1 1 1 0 0,2 0-1 0 0,0 0 1 0 0,2 1 0 0 0,0 0-1 0 0,2 2 1 0 0,1-1-1 0 0,1 2 1 0 0,1 0-1 0 0,1 0 1 0 0,1 2 0 0 0,18-15-5 0 0,-30 28 12 0 0,1 0 1 0 0,0 1 0 0 0,1 0 0 0 0,0 0 0 0 0,0 1 0 0 0,0 0-1 0 0,1 1 1 0 0,-1 0 0 0 0,1 0 0 0 0,1 1 0 0 0,-1 1 0 0 0,0 0-1 0 0,1 0 1 0 0,0 1 0 0 0,0 0 0 0 0,2 0-13 0 0,-10 5 25 0 0,0-1 0 0 0,0 1 0 0 0,0 0 0 0 0,0 0 0 0 0,-1 0 0 0 0,1 0 0 0 0,-1 1 0 0 0,0-1 0 0 0,0 1 0 0 0,0-1 0 0 0,0 1 0 0 0,0 0 0 0 0,-1-1 0 0 0,0 1 0 0 0,0 0 0 0 0,0 0 0 0 0,0 0 0 0 0,-1 0 0 0 0,1 0 0 0 0,-1 0 0 0 0,0 0 0 0 0,0 0 0 0 0,0 0 0 0 0,-1 0 0 0 0,0 0 1 0 0,0 2-27 0 0,1-2 20 0 0,-3 19 17 0 0,-1 0 0 0 0,-1-1-1 0 0,-1 0 1 0 0,-1 0 0 0 0,-1-1 0 0 0,0 0-1 0 0,-2 0 1 0 0,-1-1 0 0 0,0 0-1 0 0,-1-1 1 0 0,-1-1 0 0 0,-1 0-1 0 0,-1 0 1 0 0,-1-1 0 0 0,0-1-1 0 0,0-1 1 0 0,-6 3-36 0 0,19-15-148 0 0,0 0 0 0 0,0 0 0 0 0,0 0 0 0 0,-1-1 0 0 0,1 1 0 0 0,-1-1 1 0 0,1 0-1 0 0,-1 0 0 0 0,0 0 0 0 0,0 0 0 0 0,0-1 0 0 0,0 0 0 0 0,0 1 0 0 0,0-1 0 0 0,0-1 0 0 0,-3 1 148 0 0,3-56-13173 0 0,8 38 9470 0 0,-2 4 1815 0 0</inkml:trace>
  <inkml:trace contextRef="#ctx0" brushRef="#br0" timeOffset="1777.835">1334 0 5185 0 0,'0'0'1251'0'0,"0"0"-24"0"0,0 0 155 0 0,0 0 245 0 0,0 0 68 0 0,0 0-154 0 0,0 0-147 0 0,0 0-134 0 0,0 0-150 0 0,0 0-170 0 0,0 0-172 0 0,0 0-118 0 0,0 0-122 0 0,8 26-96 0 0,24 79-88 0 0,-25-25 97 0 0,-9 1-337 0 0,-3 0-1 0 0,-5-1 1 0 0,-3 4-104 0 0,3 30-167 0 0,11-113 157 0 0,0 0 0 0 0,0 0 0 0 0,0 0 0 0 0,0 0 0 0 0,0-1-1 0 0,0 1 1 0 0,1 0 0 0 0,-1-1 0 0 0,0 1 0 0 0,0-1 0 0 0,1 1 0 0 0,-1-1-1 0 0,0 1 1 0 0,1-1 0 0 0,-1 0 0 0 0,0 0 0 0 0,1 0 0 0 0,-1 0 0 0 0,0 0-1 0 0,1 0 1 0 0,-1 0 0 0 0,1 0 0 0 0,-1 0 0 0 0,0-1 0 0 0,1 1 0 0 0,-1 0-1 0 0,0-1 1 0 0,1 0 10 0 0,88-56 132 0 0,31-49-37 0 0,-55 58 22 0 0,-48 84 130 0 0,-17-31-242 0 0,0-1 1 0 0,1 1-1 0 0,-1 0 0 0 0,1-1 0 0 0,0 1 0 0 0,1-1 1 0 0,-1 1-1 0 0,1-1 0 0 0,0 0 0 0 0,0 0 1 0 0,0 0-1 0 0,0-1 0 0 0,1 1 0 0 0,0-1 0 0 0,0 0 1 0 0,-1 0-1 0 0,2 0 0 0 0,-1 0 0 0 0,0-1 1 0 0,1 1-1 0 0,-1-1 0 0 0,1 0 0 0 0,-1-1 0 0 0,1 1 1 0 0,0-1-1 0 0,0 0 0 0 0,0 0 0 0 0,0 0 1 0 0,0-1-1 0 0,0 0 0 0 0,0 0 0 0 0,0 0 0 0 0,0-1 1 0 0,-1 1-1 0 0,1-1 0 0 0,3-1-5 0 0,-2-1 21 0 0,0-1 0 0 0,-1 0 0 0 0,1 0-1 0 0,-1-1 1 0 0,0 1 0 0 0,0-1 0 0 0,-1 0 0 0 0,0 0-1 0 0,1-1 1 0 0,-2 1 0 0 0,1-1 0 0 0,-1 0 0 0 0,0 0 0 0 0,0 0-1 0 0,0 0 1 0 0,-1 0 0 0 0,0-1 0 0 0,0 1 0 0 0,-1-1-1 0 0,0 0 1 0 0,0 1 0 0 0,0-1 0 0 0,-1-5-21 0 0,1 10-53 0 0,-1 0 0 0 0,1 0 1 0 0,-1 0-1 0 0,0 0 0 0 0,0 0 0 0 0,0 0 0 0 0,0 0 1 0 0,0 0-1 0 0,0 0 0 0 0,0 0 0 0 0,-1 0 0 0 0,1 0 1 0 0,-1 0-1 0 0,1 0 0 0 0,-1 0 0 0 0,0 1 0 0 0,0-1 1 0 0,0 0-1 0 0,0 0 0 0 0,0 1 0 0 0,0-1 0 0 0,0 0 1 0 0,0 1-1 0 0,-1-1 0 0 0,1 1 0 0 0,-1 0 1 0 0,1-1-1 0 0,-1 1 0 0 0,1 0 0 0 0,-1 0 0 0 0,0 0 1 0 0,0 0-1 0 0,0 0 0 0 0,1 1 0 0 0,-1-1 0 0 0,0 0 1 0 0,0 1-1 0 0,0-1 0 0 0,0 1 0 0 0,0 0 0 0 0,0 0 1 0 0,0 0-1 0 0,0 0 0 0 0,0 0 0 0 0,0 0 0 0 0,0 0 1 0 0,0 1-1 0 0,0-1 0 0 0,0 1 0 0 0,0-1 1 0 0,0 1-1 0 0,0 0 0 0 0,0 0 53 0 0,-9 5-247 0 0,1 1 1 0 0,-1 0-1 0 0,1 1 0 0 0,0 0 1 0 0,1 1-1 0 0,0 0 1 0 0,0 0-1 0 0,1 1 0 0 0,0 0 1 0 0,1 0-1 0 0,0 1 0 0 0,0 0 1 0 0,1 0-1 0 0,-4 12 247 0 0,8-20-3 0 0,1 0 0 0 0,-1 0 0 0 0,1 0-1 0 0,-1 0 1 0 0,1 0 0 0 0,0 0 0 0 0,0 1 0 0 0,0-1-1 0 0,1 0 1 0 0,-1 1 0 0 0,1-1 0 0 0,0 0 0 0 0,0 1 0 0 0,0-1-1 0 0,0 0 1 0 0,1 1 0 0 0,-1-1 0 0 0,1 0 0 0 0,0 0-1 0 0,0 1 1 0 0,0-1 0 0 0,0 0 0 0 0,1 0 0 0 0,-1 0-1 0 0,1 0 1 0 0,0 0 0 0 0,-1-1 0 0 0,1 1 0 0 0,1 0-1 0 0,-1-1 1 0 0,0 1 0 0 0,1-1 0 0 0,1 2 3 0 0,11 1 153 0 0,0 0 1 0 0,0-1 0 0 0,1-1-1 0 0,-1 0 1 0 0,1-1-1 0 0,0-1 1 0 0,-1-1-1 0 0,1 0 1 0 0,0 0-1 0 0,-1-2 1 0 0,1 0-1 0 0,-1-1 1 0 0,1 0-1 0 0,-1-2 1 0 0,2 0-154 0 0,22-5 429 0 0,-2-2 1 0 0,0-1-1 0 0,0-1 1 0 0,-1-3-1 0 0,-1 0 1 0 0,25-19-430 0 0,-46 28 39 0 0,-1 0 0 0 0,-1-1 1 0 0,1-1-1 0 0,-1 0 1 0 0,-1 0-1 0 0,0-2 0 0 0,-1 1 1 0 0,0-1-1 0 0,0-1 0 0 0,-1 1 1 0 0,-1-2-1 0 0,0 1 1 0 0,-1-1-1 0 0,-1 0 0 0 0,2-7-39 0 0,-6 18-49 0 0,0 0 0 0 0,-1 0-1 0 0,1 0 1 0 0,-1 0 0 0 0,0 0-1 0 0,0 0 1 0 0,0 0 0 0 0,-1 0-1 0 0,1-1 1 0 0,-1 1 0 0 0,0 0-1 0 0,1 0 1 0 0,-2-1 0 0 0,1 1-1 0 0,0 0 1 0 0,-1-1 0 0 0,1 1-1 0 0,-1 0 1 0 0,0 0-1 0 0,0 0 1 0 0,0 0 0 0 0,0 0-1 0 0,-1 0 1 0 0,1 0 0 0 0,-1 0-1 0 0,0 0 1 0 0,0 1 0 0 0,0-1-1 0 0,0 1 1 0 0,0-1 0 0 0,-1 1-1 0 0,1 0 1 0 0,0 0 0 0 0,-1 0-1 0 0,0 0 1 0 0,0 0 0 0 0,0 1-1 0 0,1-1 1 0 0,-1 1 0 0 0,0 0-1 0 0,-1-1 1 0 0,1 1 49 0 0,-4 2-66 0 0,1-1 0 0 0,0 1 0 0 0,-1 0 0 0 0,1 0 0 0 0,0 1 0 0 0,0 0 0 0 0,0 0 0 0 0,0 1 0 0 0,0-1 0 0 0,1 1 0 0 0,-1 0 0 0 0,1 1 0 0 0,-1-1 0 0 0,1 1 0 0 0,1 0 0 0 0,-1 1 0 0 0,0-1 0 0 0,1 1 0 0 0,-1 1 66 0 0,0-2-8 0 0,0 0-1 0 0,0 0 1 0 0,0 1-1 0 0,1 0 1 0 0,-1 0-1 0 0,1 0 1 0 0,1 0-1 0 0,-1 1 1 0 0,1-1-1 0 0,-1 1 1 0 0,2 0-1 0 0,-1 0 1 0 0,1 1-1 0 0,0-1 0 0 0,0 0 1 0 0,0 1-1 0 0,1-1 1 0 0,0 1-1 0 0,1-1 1 0 0,-1 1-1 0 0,1-1 1 0 0,1 1-1 0 0,-1 0 1 0 0,1-1-1 0 0,0 1 1 0 0,0-1-1 0 0,1 1 1 0 0,1 1 8 0 0,1-4-10 0 0,1 0 0 0 0,0 0 0 0 0,0-1 0 0 0,1 0 0 0 0,-1 0 0 0 0,1 0 0 0 0,-1-1 0 0 0,1 1 0 0 0,0-1 0 0 0,0-1 0 0 0,0 1 1 0 0,0-1-1 0 0,0 0 0 0 0,0-1 0 0 0,1 1 0 0 0,-1-1 0 0 0,0 0 0 0 0,0-1 0 0 0,0 1 0 0 0,3-2 10 0 0,11 2-27 0 0,166-47-226 0 0,-185 46 264 0 0,1 1-1 0 0,-1 1 1 0 0,0-1 0 0 0,0 0 0 0 0,0 0-1 0 0,0 0 1 0 0,0 0 0 0 0,0 1 0 0 0,0-1 0 0 0,0 1-1 0 0,-1-1 1 0 0,1 0 0 0 0,0 1 0 0 0,0 0-1 0 0,0-1 1 0 0,0 1 0 0 0,0-1 0 0 0,-1 1-1 0 0,1 0 1 0 0,0 0 0 0 0,-1-1 0 0 0,1 1 0 0 0,0 0-1 0 0,-1 0 1 0 0,1 0 0 0 0,-1 0 0 0 0,1 0-1 0 0,-1 0 1 0 0,0 0 0 0 0,1 0 0 0 0,-1 0-1 0 0,0 0 1 0 0,0 0 0 0 0,1 0 0 0 0,-1 0 0 0 0,0 0-1 0 0,0 0 1 0 0,0 0 0 0 0,0 0 0 0 0,-1 0-1 0 0,1 0 1 0 0,0 0 0 0 0,0 0 0 0 0,-1 0-1 0 0,1 0 1 0 0,0 0 0 0 0,-1 0 0 0 0,1 0 0 0 0,-1 0-1 0 0,1-1 1 0 0,-1 1 0 0 0,0 0 0 0 0,1 0-1 0 0,-1 0 1 0 0,0-1 0 0 0,1 1 0 0 0,-1 0-1 0 0,0-1 1 0 0,0 1 0 0 0,0 0 0 0 0,0-1 0 0 0,0 1-1 0 0,0-1 1 0 0,0 1-11 0 0,0-1-4 0 0,-4 10 99 0 0,3-9-116 0 0,0 1 0 0 0,0-1 0 0 0,0 1 0 0 0,1 0 0 0 0,-1 0 0 0 0,1 0-1 0 0,-1 0 1 0 0,1 0 0 0 0,0 0 0 0 0,-1 0 0 0 0,1 0 0 0 0,0 0 0 0 0,0 1 0 0 0,1-1 0 0 0,-1 0 0 0 0,1 1-1 0 0,-1-1 1 0 0,1 1 0 0 0,-1-1 0 0 0,1 1 0 0 0,0-1 0 0 0,0 0 0 0 0,1 1 0 0 0,-1-1 0 0 0,0 1 0 0 0,1-1-1 0 0,-1 1 1 0 0,1-1 0 0 0,0 0 0 0 0,0 0 0 0 0,0 1 0 0 0,0-1 0 0 0,0 0 0 0 0,0 0 0 0 0,1 0 0 0 0,-1 0-1 0 0,1 0 1 0 0,-1 0 0 0 0,1 0 0 0 0,0-1 0 0 0,0 1 0 0 0,0-1 0 0 0,0 1 0 0 0,0-1 21 0 0,15 5 34 0 0,1 0 1 0 0,-1-2 0 0 0,1 0 0 0 0,0-1-1 0 0,1 0 1 0 0,-1-2 0 0 0,0 0-1 0 0,0-1 1 0 0,12-2-35 0 0,-13-2 197 0 0,0-2 1 0 0,0 0-1 0 0,-1 0 0 0 0,0-1 1 0 0,0-2-1 0 0,-1 1 0 0 0,0-2 1 0 0,0 0-1 0 0,-1 0 1 0 0,-1-1-1 0 0,0-1 0 0 0,0-1 1 0 0,0 0-198 0 0,1 0 170 0 0,-1 0 1 0 0,1-1-1 0 0,-2 0 1 0 0,0-1-1 0 0,-1-1 1 0 0,-1 0 0 0 0,0 0-1 0 0,4-10-170 0 0,-6-26 343 0 0,-11 51-368 0 0,1-1 0 0 0,0 1 0 0 0,-1-1 0 0 0,1 1 0 0 0,-1 0 0 0 0,0 0 0 0 0,1 0 0 0 0,-1 1 0 0 0,0-1 0 0 0,0 0 0 0 0,1 1 0 0 0,-1 0 0 0 0,0 0 0 0 0,0 0 0 0 0,0 0 0 0 0,0 0 0 0 0,1 0 0 0 0,-1 1 0 0 0,0-1 0 0 0,0 1 0 0 0,1 0 0 0 0,-1 0 0 0 0,-2 1 25 0 0,-8 4-58 0 0,0 0 0 0 0,0 1 0 0 0,1 0 0 0 0,0 1 0 0 0,0 1 0 0 0,1 0 0 0 0,0 0 0 0 0,1 1 0 0 0,0 0 0 0 0,0 1 0 0 0,1 0 0 0 0,1 1 0 0 0,0 0 0 0 0,0 0 0 0 0,1 0 0 0 0,1 1 0 0 0,0 0 0 0 0,1 1 0 0 0,0-1 0 0 0,1 3 58 0 0,3-11 4 0 0,0 1 1 0 0,0-1 0 0 0,1 1-1 0 0,0 0 1 0 0,0-1 0 0 0,1 1-1 0 0,-1-1 1 0 0,1 1 0 0 0,0-1-1 0 0,1 0 1 0 0,-1 1 0 0 0,1-1-1 0 0,0 0 1 0 0,1 0 0 0 0,-1 0-1 0 0,1 0 1 0 0,0 0 0 0 0,0-1-1 0 0,0 1 1 0 0,1-1 0 0 0,0 0-1 0 0,0 0 1 0 0,0 0 0 0 0,0 0-1 0 0,0-1 1 0 0,1 0 0 0 0,0 0-1 0 0,-1 0 1 0 0,1 0 0 0 0,0-1-1 0 0,0 0 1 0 0,1 0 0 0 0,-1 0-1 0 0,3 0-4 0 0,22 8-48 0 0,0-1-1 0 0,0-2 1 0 0,1 0-1 0 0,0-3 0 0 0,0 0 1 0 0,0-2-1 0 0,0-1 1 0 0,1-2-1 0 0,2-1 49 0 0,62-13-3073 0 0,-65 7-1287 0 0,-1-1-3712 0 0,-16 4 3190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4.5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 7602 0 0,'0'0'1653'0'0,"0"0"-176"0"0,0 0-192 0 0,0 0-24 0 0,0 0 63 0 0,0 0-49 0 0,0 0-163 0 0,0 0-185 0 0,0 0-175 0 0,0 0-104 0 0,0 0-66 0 0,0 20-105 0 0,0 152 403 0 0,-19 265-377 0 0,16-308-859 0 0,3-101-4566 0 0,0 0-5042 0 0,0-28 3448 0 0</inkml:trace>
  <inkml:trace contextRef="#ctx0" brushRef="#br0" timeOffset="188.772">0 513 7482 0 0,'0'0'746'0'0,"0"0"-35"0"0,0 0 193 0 0,0 0 119 0 0,0 0-6 0 0,32 1-136 0 0,104 3-197 0 0,141-25 316 0 0,-112 1-5255 0 0,-57 4-4406 0 0,-88 12 7129 0 0</inkml:trace>
  <inkml:trace contextRef="#ctx0" brushRef="#br0" timeOffset="404.114">856 439 1616 0 0,'0'0'2877'0'0,"0"0"-415"0"0,0 0-292 0 0,0 0-142 0 0,0 0-230 0 0,0 0-301 0 0,0 0-307 0 0,0 0-315 0 0,0 0-291 0 0,0 0-213 0 0,-18 32-141 0 0,-53 97-54 0 0,61-88 1 0 0,22-34 49 0 0,-7-7-128 0 0,5 3 61 0 0,0-1 0 0 0,0 0 1 0 0,0 0-1 0 0,1-2 0 0 0,-1 1 1 0 0,1-1-1 0 0,-1 0 0 0 0,0-1 0 0 0,1-1 1 0 0,-1 1-1 0 0,0-2 0 0 0,0 1 1 0 0,0-1-1 0 0,0-1 0 0 0,-1 0 1 0 0,1 0-1 0 0,-1-1 0 0 0,0 0 1 0 0,0-1-1 0 0,-1 0 0 0 0,0 0 1 0 0,0 0-1 0 0,0-1 0 0 0,-1-1 1 0 0,0 1-1 0 0,0-1 0 0 0,-1 0 1 0 0,3-5-160 0 0,-7 9 1 0 0,-1 1 0 0 0,1-1 0 0 0,-1 0 0 0 0,0 0 1 0 0,-1 0-1 0 0,1 0 0 0 0,0 0 0 0 0,-1 0 0 0 0,0 0 1 0 0,0 0-1 0 0,0 0 0 0 0,-1 0 0 0 0,1 0 0 0 0,-1 0 1 0 0,0 0-1 0 0,0 1 0 0 0,0-1 0 0 0,-1 0 0 0 0,1 0 1 0 0,-1 1-1 0 0,0-1 0 0 0,0 1 0 0 0,0-1 0 0 0,0 1 1 0 0,-1 0-1 0 0,0 0 0 0 0,1 0 0 0 0,-1 0 0 0 0,0 1 1 0 0,-2-2-2 0 0,-108-39-4829 0 0,32 38-6269 0 0,65 5 4153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7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0 826 0 0 0,'0'0'1275'0'0,"0"0"600"0"0,0 0 329 0 0,0 0 41 0 0,0 0-217 0 0,0 0-305 0 0,0 0-274 0 0,0 0-252 0 0,35-18-191 0 0,111-58-153 0 0,4-26 1136 0 0,-100 61-1578 0 0,-3-2 0 0 0,-1-2 0 0 0,-3-2 0 0 0,-1-2 0 0 0,-3-2-1 0 0,-2-1 1 0 0,0-5-411 0 0,-31 46 46 0 0,1 0-1 0 0,-1-1 0 0 0,-1 0 0 0 0,0 1 0 0 0,-1-2 0 0 0,0 1 0 0 0,-1 0 0 0 0,-1-1 0 0 0,0 1 0 0 0,0-6-45 0 0,-2 16-15 0 0,0 0-1 0 0,0 1 0 0 0,0-1 1 0 0,-1 0-1 0 0,1 0 0 0 0,-1 0 1 0 0,1 0-1 0 0,-1 0 1 0 0,0 0-1 0 0,1 1 0 0 0,-1-1 1 0 0,0 0-1 0 0,0 1 0 0 0,0-1 1 0 0,-1 0-1 0 0,1 1 1 0 0,0 0-1 0 0,-1-1 0 0 0,1 1 1 0 0,-1 0-1 0 0,1-1 0 0 0,-1 1 1 0 0,1 0-1 0 0,-1 0 1 0 0,0 0-1 0 0,0 1 0 0 0,1-1 1 0 0,-1 0-1 0 0,0 1 0 0 0,0-1 1 0 0,0 1-1 0 0,0-1 1 0 0,0 1-1 0 0,0 0 0 0 0,0 0 1 0 0,0 0-1 0 0,-1 0 16 0 0,-70 15-1133 0 0,58-7 1107 0 0,1 0 0 0 0,1 1 0 0 0,-1 1 0 0 0,2 0 0 0 0,-1 1 0 0 0,1 0 0 0 0,1 1 0 0 0,0 0 1 0 0,1 1-1 0 0,0 0 0 0 0,1 0 0 0 0,1 1 0 0 0,0 1 0 0 0,0-1 0 0 0,-4 15 26 0 0,11-25 12 0 0,1 0 0 0 0,0 0 1 0 0,-1 0-1 0 0,2 0 0 0 0,-1 0 1 0 0,0 0-1 0 0,1 0 0 0 0,-1 0 1 0 0,1 0-1 0 0,0 0 0 0 0,0-1 0 0 0,1 1 1 0 0,-1 0-1 0 0,1-1 0 0 0,0 1 1 0 0,0-1-1 0 0,0 1 0 0 0,0-1 1 0 0,1 0-1 0 0,-1 0 0 0 0,1 0 1 0 0,0 0-1 0 0,0 0 0 0 0,0-1 1 0 0,0 1-1 0 0,0-1 0 0 0,1 0 0 0 0,-1 0 1 0 0,1 0-1 0 0,0-1 0 0 0,-1 1 1 0 0,1-1-1 0 0,0 0 0 0 0,0 0 1 0 0,0 0-1 0 0,-1 0 0 0 0,1-1 1 0 0,0 1-1 0 0,0-1 0 0 0,0 0 1 0 0,0 0-1 0 0,0-1 0 0 0,2 1-12 0 0,237-3 556 0 0,-195 2-518 0 0,-38 45 177 0 0,-10-40-172 0 0,-46 130 427 0 0,41-122-448 0 0,-5 9 9 0 0,4-12-42 0 0,2 0-1 0 0,-1 0 1 0 0,1 0 0 0 0,0 1 0 0 0,1 0 0 0 0,0-1 0 0 0,1 1-1 0 0,0 0 1 0 0,1 1 0 0 0,-1 8 11 0 0,3-18-56 0 0,0 0 0 0 0,0 1 0 0 0,0-1-1 0 0,0 0 1 0 0,1 0 0 0 0,-1 0 0 0 0,0-1 0 0 0,1 1 0 0 0,-1 0 0 0 0,0 0-1 0 0,1-1 1 0 0,-1 1 0 0 0,1-1 0 0 0,-1 1 0 0 0,1-1 0 0 0,-1 1-1 0 0,1-1 1 0 0,-1 0 0 0 0,1 0 0 0 0,0 0 0 0 0,-1 0 0 0 0,1 0-1 0 0,-1 0 1 0 0,1 0 0 0 0,-1-1 0 0 0,2 0 56 0 0,3 1-315 0 0,58-24-7668 0 0,-41 11 1715 0 0,-10 6 1431 0 0</inkml:trace>
  <inkml:trace contextRef="#ctx0" brushRef="#br0" timeOffset="277.34">1215 292 7090 0 0,'0'0'1325'0'0,"0"0"-257"0"0,0 0 21 0 0,0 0 224 0 0,0 0 110 0 0,0 0-83 0 0,-27 32-235 0 0,-84 102-289 0 0,68-54-65 0 0,41-65-643 0 0,0-10-85 0 0,0 0 1 0 0,0 0 0 0 0,1 0-1 0 0,0 0 1 0 0,0 0 0 0 0,0 1 0 0 0,0-1-1 0 0,1 0 1 0 0,0 0 0 0 0,0 1-1 0 0,0-1 1 0 0,1 0 0 0 0,0 0-1 0 0,0 0 1 0 0,0 1 0 0 0,1-1-1 0 0,-1 0 1 0 0,1 0 0 0 0,0-1 0 0 0,1 1-1 0 0,-1 0 1 0 0,1-1 0 0 0,0 1-1 0 0,0-1 1 0 0,0 0 0 0 0,1 0-1 0 0,0 0 1 0 0,-1-1 0 0 0,1 1-1 0 0,1-1 1 0 0,-1 0 0 0 0,0 0 0 0 0,1 0-1 0 0,0 0-23 0 0,3-1 90 0 0,0 1 1 0 0,0-1-1 0 0,1-1 0 0 0,-1 1 1 0 0,0-2-1 0 0,1 1 0 0 0,-1-1 0 0 0,1 0 1 0 0,-1-1-1 0 0,0 1 0 0 0,1-2 0 0 0,-1 1 1 0 0,0-1-1 0 0,0-1 0 0 0,0 1 0 0 0,0-1 1 0 0,0-1-1 0 0,-1 0 0 0 0,1 0 0 0 0,-1 0 1 0 0,0-1-1 0 0,0 0 0 0 0,-1 0 1 0 0,1-1-1 0 0,-1 1 0 0 0,0-1 0 0 0,-1-1 1 0 0,0 1-1 0 0,0-1 0 0 0,0 0 0 0 0,-1 0 1 0 0,0-1-1 0 0,0 1 0 0 0,0-1 0 0 0,-1 0 1 0 0,-1 0-1 0 0,1 0 0 0 0,-1 0 0 0 0,-1 0 1 0 0,1-1-1 0 0,-1-3-90 0 0,-1 6-95 0 0,1 0 0 0 0,-1-1 0 0 0,0 1 0 0 0,-1 0 0 0 0,0 0 0 0 0,0 0 0 0 0,0 0 0 0 0,-1 0 0 0 0,1 0 0 0 0,-1 0 0 0 0,-1 0 0 0 0,1 1 0 0 0,-1-1 0 0 0,0 1 0 0 0,0 0 0 0 0,-1 0 0 0 0,0 0 0 0 0,0 0 0 0 0,0 0 0 0 0,0 1 0 0 0,0 0 1 0 0,-1 0-1 0 0,-4-3 95 0 0,-60-22-4985 0 0,20 25-5726 0 0,36 4 6657 0 0</inkml:trace>
  <inkml:trace contextRef="#ctx0" brushRef="#br0" timeOffset="587.013">1808 1 9370 0 0,'0'0'3729'0'0,"0"0"-1987"0"0,0 0-890 0 0,0 0-183 0 0,0 0 10 0 0,0 0 18 0 0,0 0-63 0 0,0 0-162 0 0,0 0-153 0 0,-16 35-137 0 0,-50 111-75 0 0,15-10 25 0 0,44-112-174 0 0,-113 333-2610 0 0,111-320-1081 0 0,43-38-3459 0 0,-5-22 2143 0 0,-16 15 4133 0 0</inkml:trace>
  <inkml:trace contextRef="#ctx0" brushRef="#br0" timeOffset="836.03">1946 1 11955 0 0,'0'0'1225'0'0,"0"0"-507"0"0,0 0-217 0 0,0 0 145 0 0,0 0 187 0 0,0 0 107 0 0,0 0-12 0 0,-7 34-137 0 0,-20 107-191 0 0,-13 129 730 0 0,31-223-1507 0 0,-3-1 0 0 0,-2-1 0 0 0,-2-1 0 0 0,-5 10 177 0 0,5-15-1866 0 0,14-26-1719 0 0,1 1-4170 0 0,1-10 1202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28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5534 700 7778 0 0,'0'0'4750'0'0,"0"0"-2432"0"0,0 0-938 0 0,0 0-118 0 0,0 0-11 0 0,0 0-95 0 0,0 0-169 0 0,0 0-198 0 0,0 0-181 0 0,0 0-165 0 0,0 0-127 0 0,0 0-126 0 0,0 0-102 0 0,-5 27-56 0 0,-15 86-22 0 0,16-36-710 0 0,15-53-2468 0 0,-4-16-7890 0 0,-5-7 2626 0 0</inkml:trace>
  <inkml:trace contextRef="#ctx0" brushRef="#br0" timeOffset="237.497">5466 413 14003 0 0,'0'0'1088'0'0,"0"0"-488"0"0,0 0-280 0 0,0 0-280 0 0,0 0-320 0 0,0 0-304 0 0,0 0-264 0 0,0 0-64 0 0,0 0-56 0 0,0 0-337 0 0,0 0-871 0 0,0 0-1497 0 0,0 0-1632 0 0</inkml:trace>
  <inkml:trace contextRef="#ctx0" brushRef="#br0" timeOffset="512.509">6073 663 1952 0 0,'0'0'2462'0'0,"0"0"-112"0"0,0 0-49 0 0,0 0-62 0 0,0 0-271 0 0,0 0-365 0 0,0 0-305 0 0,0 0-269 0 0,0 0-203 0 0,0 0-157 0 0,0 0-151 0 0,0 0-123 0 0,0 0-74 0 0,-24 12-53 0 0,-76 38-29 0 0,15-16 493 0 0,84-32-747 0 0,1 0 0 0 0,0-1 0 0 0,0 1 0 0 0,0 0 0 0 0,0-1 0 0 0,0 1 1 0 0,0 0-1 0 0,0-1 0 0 0,0 1 0 0 0,1 0 0 0 0,-1-1 0 0 0,1 1 0 0 0,-1 0 0 0 0,1-1 0 0 0,0 1 0 0 0,-1-1 1 0 0,1 1-1 0 0,0-1 0 0 0,0 0 0 0 0,0 1 0 0 0,0-1 0 0 0,0 0 0 0 0,1 1 0 0 0,-1-1 0 0 0,0 0 1 0 0,1 0-1 0 0,-1 0 0 0 0,0 0 0 0 0,1 0 0 0 0,-1-1 0 0 0,1 1 0 0 0,-1 0 0 0 0,1-1 0 0 0,0 1 0 0 0,0-1 15 0 0,13 8 19 0 0,-6-4 6 0 0,-1 0 0 0 0,1 0 0 0 0,-1 1 0 0 0,1 0 0 0 0,-1 0-1 0 0,-1 1 1 0 0,1 0 0 0 0,-1 1 0 0 0,0-1 0 0 0,0 1 0 0 0,-1 1 0 0 0,0-1 0 0 0,0 1 0 0 0,-1 0-1 0 0,2 4-24 0 0,-6-9 56 0 0,0-1 0 0 0,0 1 0 0 0,0-1 0 0 0,-1 1 0 0 0,1-1 0 0 0,-1 1 0 0 0,0-1 0 0 0,1 1 0 0 0,-1 0 0 0 0,0-1 0 0 0,-1 1 0 0 0,1-1 0 0 0,0 1 0 0 0,-1-1 0 0 0,1 1 0 0 0,-1 0 0 0 0,0-1 0 0 0,0 0-1 0 0,0 1 1 0 0,0-1 0 0 0,0 0 0 0 0,0 1 0 0 0,-1-1 0 0 0,1 0 0 0 0,-1 0 0 0 0,0 0 0 0 0,0 0 0 0 0,1 0 0 0 0,-1-1 0 0 0,0 1 0 0 0,-1 0 0 0 0,1-1 0 0 0,0 0 0 0 0,0 1 0 0 0,-1-1 0 0 0,1 0-1 0 0,0 0 1 0 0,-1 0 0 0 0,1 0 0 0 0,-1-1 0 0 0,1 1 0 0 0,-1-1-56 0 0,-111 15-413 0 0,105-14-222 0 0,-34-5-926 0 0,25-14-8583 0 0,17 14-493 0 0</inkml:trace>
  <inkml:trace contextRef="#ctx0" brushRef="#br0" timeOffset="1300.511">6799 118 4497 0 0,'0'0'1876'0'0,"0"0"-98"0"0,0 0 165 0 0,0 0 103 0 0,0 0-112 0 0,0 0-247 0 0,0 0-332 0 0,0 0-324 0 0,0 0-261 0 0,0 0-222 0 0,0 0-163 0 0,0 0-100 0 0,0 0 4 0 0,4 1 66 0 0,-2 0-285 0 0,0 0 1 0 0,0 0-1 0 0,0 0 0 0 0,1 1 1 0 0,-1-1-1 0 0,-1 1 0 0 0,1-1 1 0 0,0 1-1 0 0,0 0 0 0 0,-1 0 1 0 0,1 0-1 0 0,-1 0 0 0 0,1 0 0 0 0,-1 0 1 0 0,0 0-1 0 0,0 0 0 0 0,0 1 1 0 0,0-1-1 0 0,0 0 0 0 0,0 1 1 0 0,-1-1-1 0 0,1 1 0 0 0,-1-1 1 0 0,0 1-1 0 0,0 1-70 0 0,16 82 339 0 0,-5 1-1 0 0,-4 1 1 0 0,-3 0 0 0 0,-4-1 0 0 0,-10 72-339 0 0,6-97-188 0 0,-2 31 85 0 0,7-31-4852 0 0,-9-80-9110 0 0,3 14 9145 0 0</inkml:trace>
  <inkml:trace contextRef="#ctx0" brushRef="#br0" timeOffset="1511.715">6548 615 5609 0 0,'0'0'3165'0'0,"0"0"-1417"0"0,0 0-286 0 0,0 0 144 0 0,0 0-63 0 0,0 0-224 0 0,32-4-166 0 0,99-13-130 0 0,124 9 2131 0 0,-241 8-3280 0 0,1 0 0 0 0,-1 1 0 0 0,0 1 0 0 0,0 1 0 0 0,0 0 0 0 0,0 0 0 0 0,0 2 0 0 0,-1 0 0 0 0,6 2 126 0 0,32 30-10698 0 0,-46-30 748 0 0</inkml:trace>
  <inkml:trace contextRef="#ctx0" brushRef="#br0" timeOffset="1729.083">7338 670 9082 0 0,'0'0'1798'0'0,"0"0"-197"0"0,0 0-39 0 0,0 0-114 0 0,0 0-301 0 0,0 0-357 0 0,0 0-328 0 0,0 0-244 0 0,-4 32-147 0 0,-12 96-70 0 0,10-31-617 0 0,15-72-3135 0 0,-4-16-5604 0 0,-4-5 4897 0 0</inkml:trace>
  <inkml:trace contextRef="#ctx0" brushRef="#br0" timeOffset="1981.91">7213 258 6449 0 0,'0'0'1545'0'0,"0"0"-1601"0"0,0 0-608 0 0,0 0-729 0 0,0 0-1111 0 0,0 0-873 0 0</inkml:trace>
  <inkml:trace contextRef="#ctx0" brushRef="#br0" timeOffset="2318.712">7554 1005 7682 0 0,'0'0'3011'0'0,"0"0"-652"0"0,0 0-397 0 0,0 0-259 0 0,0 0-439 0 0,0 0-370 0 0,0 0-218 0 0,0 0-121 0 0,0 0-39 0 0,0 0-37 0 0,0 0-45 0 0,0 0-38 0 0,0 0-46 0 0,12-33-32 0 0,39-107-28 0 0,0 41 381 0 0,-43 88-610 0 0,-7 7-57 0 0,1 0-1 0 0,0 0 1 0 0,0 0-1 0 0,0 0 1 0 0,0 1 0 0 0,1-1-1 0 0,0 1 1 0 0,-1 0-1 0 0,1 0 1 0 0,0 0-1 0 0,1 0 1 0 0,-1 0 0 0 0,0 0-1 0 0,1 1 1 0 0,-1 0-1 0 0,1 0 1 0 0,0 0-1 0 0,0 0 1 0 0,0 0 0 0 0,0 1-1 0 0,0 0 1 0 0,0 0-1 0 0,0 0 1 0 0,1 0-1 0 0,-1 0 1 0 0,0 1 0 0 0,0 0-1 0 0,3 0-3 0 0,18 51-204 0 0,-24-42 178 0 0,-1-6 24 0 0,0 0 0 0 0,0 0 1 0 0,0-1-1 0 0,0 1 0 0 0,0 0 0 0 0,1 0 1 0 0,-1 0-1 0 0,1-1 0 0 0,0 1 0 0 0,0 0 1 0 0,0-1-1 0 0,0 1 0 0 0,0-1 1 0 0,0 1-1 0 0,1-1 0 0 0,-1 0 0 0 0,1 1 1 0 0,0-1-1 0 0,-1 0 0 0 0,1 0 0 0 0,0 0 1 0 0,0 0-1 0 0,1 0 0 0 0,-1-1 0 0 0,0 1 1 0 0,0-1-1 0 0,1 1 0 0 0,-1-1 0 0 0,1 0 1 0 0,0 0-1 0 0,-1 0 0 0 0,1 0 0 0 0,0-1 1 0 0,1 1 1 0 0,5-2 12 0 0,0 0 0 0 0,0-1 0 0 0,1 0 1 0 0,-1-1-1 0 0,0 0 0 0 0,-1 0 1 0 0,1-1-1 0 0,-1 0 0 0 0,1 0 0 0 0,-1-1 1 0 0,7-5-13 0 0,56-26 178 0 0,-67 107-65 0 0,-4-68-120 0 0,-1-1-96 0 0,1-1-1 0 0,-1 0 1 0 0,1 0 0 0 0,-1 0-1 0 0,1 1 1 0 0,0-1-1 0 0,-1 0 1 0 0,1 1-1 0 0,0-1 1 0 0,0 0-1 0 0,0 1 1 0 0,0-1 0 0 0,0 0-1 0 0,0 0 1 0 0,1 1-1 0 0,-1-1 1 0 0,0 0-1 0 0,1 1 1 0 0,-1-1-1 0 0,1 0 1 0 0,-1 0 0 0 0,1 0-1 0 0,-1 0 1 0 0,1 1-1 0 0,0-1 1 0 0,0 0-1 0 0,0 0 1 0 0,-1 0 0 0 0,1 0-1 0 0,0-1 1 0 0,0 1-1 0 0,0 0 1 0 0,0 0-1 0 0,1-1 1 0 0,-1 1-1 0 0,0 0 1 0 0,0-1 0 0 0,0 1-1 0 0,1-1 1 0 0,-1 1-1 0 0,0-1 1 0 0,0 0-1 0 0,1 0 1 0 0,-1 1-1 0 0,0-1 1 0 0,1 0 0 0 0,-1 0-1 0 0,0 0 1 0 0,1 0 103 0 0,26-16-7657 0 0,-15 6 535 0 0,-5 6 3118 0 0</inkml:trace>
  <inkml:trace contextRef="#ctx0" brushRef="#br0" timeOffset="2605.512">8207 784 0 0 0,'0'0'2195'0'0,"0"0"70"0"0,0 0-22 0 0,0 0-116 0 0,0 0-172 0 0,0 0-71 0 0,0 0-9 0 0,0 0-69 0 0,31-2-172 0 0,98-10-255 0 0,-69-10 215 0 0,-51 14-1249 0 0,-2 3-238 0 0,-1 0 1 0 0,1-1-1 0 0,-1 1 0 0 0,0-1 1 0 0,0 0-1 0 0,0-1 0 0 0,-1 1 1 0 0,0-1-1 0 0,0 0 0 0 0,-1-1 1 0 0,0 1-1 0 0,0-1 1 0 0,-1 0-1 0 0,0 0 0 0 0,0 0 1 0 0,-1 0-1 0 0,0 0 0 0 0,-1 0 1 0 0,1-1-1 0 0,-2 1 0 0 0,1-1 1 0 0,-1-3-108 0 0,-3 8-47 0 0,0 0 0 0 0,-1 0 1 0 0,1 0-1 0 0,-1 0 1 0 0,0 1-1 0 0,0-1 0 0 0,-1 1 1 0 0,1 0-1 0 0,0 1 0 0 0,-1-1 1 0 0,0 1-1 0 0,1 0 0 0 0,-1 0 1 0 0,0 0-1 0 0,0 1 1 0 0,0 0-1 0 0,0 0 0 0 0,-1 0 1 0 0,1 0-1 0 0,0 1 0 0 0,0 0 1 0 0,-1 0-1 0 0,1 0 0 0 0,0 1 1 0 0,0-1-1 0 0,0 2 1 0 0,0-1-1 0 0,0 0 0 0 0,0 1 1 0 0,0 0-1 0 0,0 0 0 0 0,-3 2 47 0 0,-4 0-47 0 0,0 1 0 0 0,1 0 0 0 0,-1 1 0 0 0,1 0-1 0 0,1 1 1 0 0,-1 0 0 0 0,1 1 0 0 0,1 0 0 0 0,-1 0-1 0 0,1 1 1 0 0,1 0 0 0 0,0 1 0 0 0,0 0-1 0 0,1 0 1 0 0,0 1 0 0 0,0-1 0 0 0,2 2 0 0 0,-1-1-1 0 0,1 1 1 0 0,1-1 0 0 0,0 1 0 0 0,1 0 0 0 0,0 1-1 0 0,1-1 1 0 0,0 0 0 0 0,1 1 0 0 0,0 0 0 0 0,1-1-1 0 0,0 1 1 0 0,2 1 47 0 0,1-5-44 0 0,0 0 0 0 0,2 0 0 0 0,-1 0 0 0 0,1-1 0 0 0,0 1 0 0 0,1-1-1 0 0,0 0 1 0 0,0-1 0 0 0,1 1 0 0 0,-1-1 0 0 0,2 0 0 0 0,-1-1 0 0 0,1 0 0 0 0,0 0 0 0 0,0-1 0 0 0,9 5 44 0 0,150 57-1014 0 0,-85-52-993 0 0,-29-11-4230 0 0,-28 0-4267 0 0</inkml:trace>
  <inkml:trace contextRef="#ctx0" brushRef="#br0" timeOffset="-1786.928">2027 471 1312 0 0,'0'0'1235'0'0,"0"0"-97"0"0,0 0 73 0 0,0 0 130 0 0,0 0 102 0 0,0 0-29 0 0,0 0-227 0 0,0 0-294 0 0,0 0-300 0 0,0 0-257 0 0,0 0-166 0 0,4 13 361 0 0,1 8-161 0 0,-1 0-1 0 0,-1 0 1 0 0,-1 1 0 0 0,0-1-1 0 0,-2 1 1 0 0,-1 12-370 0 0,3 64 381 0 0,-1-71-312 0 0,1-1-1 0 0,2 0 0 0 0,0 1 0 0 0,2-1 1 0 0,1 0-1 0 0,0-1 0 0 0,2 0 0 0 0,2 0 1 0 0,0-1-1 0 0,1 0 0 0 0,2 0-68 0 0,-12-21 63 0 0,0-1 0 0 0,0 1-1 0 0,1 0 1 0 0,-1-1 0 0 0,1 0 0 0 0,0 1-1 0 0,0-1 1 0 0,0 0 0 0 0,0-1 0 0 0,0 1-1 0 0,0 0 1 0 0,0-1 0 0 0,1 0 0 0 0,-1 0-1 0 0,0 0 1 0 0,1 0 0 0 0,-1 0 0 0 0,1-1-1 0 0,-1 1 1 0 0,1-1 0 0 0,-1 0 0 0 0,1 0-1 0 0,-1 0 1 0 0,1-1 0 0 0,-1 1 0 0 0,1-1-1 0 0,-1 0 1 0 0,1 0 0 0 0,-1 0 0 0 0,0 0-1 0 0,1-1 1 0 0,-1 0 0 0 0,0 1 0 0 0,0-1 0 0 0,0 0-1 0 0,2-2-62 0 0,29-28 275 0 0,0-2 0 0 0,-3-1-1 0 0,-1-1 1 0 0,-1-2 0 0 0,16-29-275 0 0,5-29 279 0 0,-33 140-629 0 0,-10-25 448 0 0,1 0-1 0 0,1-1 1 0 0,1 1 0 0 0,0-2-1 0 0,1 1 1 0 0,10 10-98 0 0,-13-21 83 0 0,0 0 0 0 0,0-1 0 0 0,0 0 0 0 0,1 0 0 0 0,0-1 0 0 0,0 0 0 0 0,1-1 0 0 0,-1 0 1 0 0,1-1-1 0 0,0 0 0 0 0,0 0 0 0 0,0-1 0 0 0,8 1-83 0 0,-11-2 90 0 0,0 0 1 0 0,0-1 0 0 0,0 0-1 0 0,0-1 1 0 0,0 1-1 0 0,0-1 1 0 0,0-1 0 0 0,0 1-1 0 0,0-1 1 0 0,0 0-1 0 0,-1-1 1 0 0,1 0 0 0 0,-1 0-1 0 0,0 0 1 0 0,0-1-1 0 0,0 1 1 0 0,0-2 0 0 0,0 1-1 0 0,-1-1 1 0 0,0 1-1 0 0,0-1 1 0 0,0-1-1 0 0,-1 1 1 0 0,1-1 0 0 0,-1 0-1 0 0,-1 0 1 0 0,1 0-1 0 0,0-1-90 0 0,59-120-1154 0 0,-49 82-3222 0 0,-1 0-5299 0 0,-10 29 962 0 0</inkml:trace>
  <inkml:trace contextRef="#ctx0" brushRef="#br0" timeOffset="-1353.262">3159 188 12163 0 0,'0'0'617'0'0,"0"0"-176"0"0,0 0 41 0 0,0 0 230 0 0,0 0 240 0 0,0 0 110 0 0,0 0-63 0 0,0 0-147 0 0,0 0-197 0 0,0 0-175 0 0,0 0-132 0 0,0 0-97 0 0,6 32-45 0 0,15 103-6 0 0,31 132 678 0 0,-29 20-778 0 0,-24-285-95 0 0,0 1 1 0 0,1-1 0 0 0,0 1-1 0 0,0-1 1 0 0,0 0-1 0 0,0 1 1 0 0,0-1-1 0 0,0 1 1 0 0,0-1-1 0 0,1 0 1 0 0,-1 1-1 0 0,1-1 1 0 0,0 0-1 0 0,0 1 1 0 0,0-1 0 0 0,0 0-1 0 0,0 0 1 0 0,0 0-1 0 0,0 0 1 0 0,1 0-1 0 0,-1 0 1 0 0,1 0-1 0 0,0 0 1 0 0,-1-1-1 0 0,1 1 1 0 0,0 0-1 0 0,0-1 1 0 0,0 0 0 0 0,0 1-1 0 0,0-1 1 0 0,0 0-1 0 0,1 0 1 0 0,-1 0-1 0 0,0 0 1 0 0,1-1-1 0 0,-1 1 1 0 0,0-1-1 0 0,1 1 1 0 0,-1-1-1 0 0,1 0 1 0 0,-1 0 0 0 0,0 0-1 0 0,1 0 1 0 0,-1 0-1 0 0,1 0 1 0 0,-1-1-1 0 0,0 1 1 0 0,1-1-1 0 0,-1 0 1 0 0,0 0-1 0 0,0 0 1 0 0,3-1-6 0 0,154-144 960 0 0,-138 130-942 0 0,-21 16-18 0 0,0 0-23 0 0,0 12-179 0 0,0 82-1124 0 0,15-66-2651 0 0,15-22-6220 0 0,-24-6 3258 0 0</inkml:trace>
  <inkml:trace contextRef="#ctx0" brushRef="#br0" timeOffset="-736.242">3912 737 3985 0 0,'0'0'1405'0'0,"0"0"-34"0"0,0 0 191 0 0,0 0 229 0 0,0 0-25 0 0,0 0-232 0 0,0 0-314 0 0,0 0-329 0 0,0 0-285 0 0,-31 26-232 0 0,-94 83-162 0 0,81-53-59 0 0,43-54-152 0 0,0-1-1 0 0,0 1 0 0 0,0 0 0 0 0,1 0 1 0 0,-1 0-1 0 0,1-1 0 0 0,0 1 1 0 0,-1 0-1 0 0,1 0 0 0 0,0 0 1 0 0,0 0-1 0 0,0 0 0 0 0,0 0 0 0 0,0 0 1 0 0,1-1-1 0 0,-1 1 0 0 0,1 0 1 0 0,-1 0-1 0 0,1 0 0 0 0,0-1 1 0 0,-1 1-1 0 0,1 0 0 0 0,0 0 0 0 0,0-1 1 0 0,0 1-1 0 0,0-1 0 0 0,1 1 1 0 0,-1-1-1 0 0,0 0 0 0 0,1 1 0 0 0,-1-1 1 0 0,1 0-1 0 0,-1 0 0 0 0,1 0 1 0 0,-1 0-1 0 0,1 0 0 0 0,0 0 1 0 0,0 0-1 0 0,-1-1 0 0 0,1 1 0 0 0,0-1 1 0 0,0 1-1 0 0,0-1 0 0 0,0 1 1 0 0,-1-1-1 0 0,1 0 0 0 0,0 0 1 0 0,0 0-1 0 0,0 0 0 0 0,0-1 0 0 0,0 1 1 0 0,0 0-1 0 0,0-1 0 0 0,-1 1 0 0 0,24-5 134 0 0,0 0 0 0 0,-1-1-1 0 0,0-2 1 0 0,0 0 0 0 0,-1-2 0 0 0,0 0-1 0 0,-1-2 1 0 0,0 0 0 0 0,-1-2-1 0 0,0 0 1 0 0,-1-1 0 0 0,-1-2 0 0 0,0 1-1 0 0,14-19-133 0 0,-27 30 14 0 0,60-67 145 0 0,-66 85 375 0 0,-13 11-557 0 0,9-18 13 0 0,-1 1 0 0 0,1 0 0 0 0,1 1 0 0 0,-1-1 0 0 0,1 1 0 0 0,0 0 1 0 0,1 0-1 0 0,0-1 0 0 0,0 2 0 0 0,1-1 0 0 0,0 0 0 0 0,0 0 0 0 0,1 0 0 0 0,0 0 0 0 0,1 4 10 0 0,2-8 10 0 0,0 0 0 0 0,1 0-1 0 0,-1 0 1 0 0,1-1-1 0 0,0 0 1 0 0,0 0-1 0 0,1 0 1 0 0,-1 0 0 0 0,0-1-1 0 0,1 1 1 0 0,0-1-1 0 0,0 0 1 0 0,-1 0-1 0 0,1-1 1 0 0,0 0-1 0 0,0 0 1 0 0,1 0 0 0 0,-1 0-1 0 0,0-1 1 0 0,0 0-1 0 0,0 0 1 0 0,0 0-1 0 0,0-1 1 0 0,1 1 0 0 0,-1-1-1 0 0,0 0 1 0 0,4-2-10 0 0,-1 2 38 0 0,11-3 116 0 0,-1-2 0 0 0,1 0 0 0 0,-1-1 1 0 0,0 0-1 0 0,-1-2 0 0 0,0 0 0 0 0,0-1 1 0 0,-1 0-1 0 0,0-2 0 0 0,-1 0 0 0 0,-1 0 1 0 0,3-4-155 0 0,5-5 62 0 0,-2-2 1 0 0,-1 0 0 0 0,0 0 0 0 0,-2-2 0 0 0,-1 0 0 0 0,0-2-1 0 0,-2 1 1 0 0,-2-1 0 0 0,0-1 0 0 0,-2-1 0 0 0,0 1-1 0 0,-2-1 1 0 0,-2-1 0 0 0,-1 1 0 0 0,-1-1 0 0 0,-1 0 0 0 0,-1 0-1 0 0,-2-1 1 0 0,-4-26-63 0 0,4 53 13 0 0,0-1-1 0 0,0 1 1 0 0,0 0-1 0 0,-1-1 1 0 0,1 1-1 0 0,-1 0 1 0 0,-1 0-1 0 0,1 0 0 0 0,0-1 1 0 0,-1 1-1 0 0,0 1 1 0 0,0-1-1 0 0,0 0 1 0 0,0 0-1 0 0,-1 1 1 0 0,0-1-1 0 0,1 1 1 0 0,-1 0-1 0 0,0 0 1 0 0,-1 0-1 0 0,1 0 1 0 0,0 0-1 0 0,-1 1 1 0 0,0-1-1 0 0,1 1 1 0 0,-1 0-1 0 0,0 0 1 0 0,-2 0-13 0 0,3 3-15 0 0,1 1 0 0 0,-1-1 1 0 0,1 1-1 0 0,-1 0 1 0 0,1-1-1 0 0,0 1 1 0 0,0 0-1 0 0,0 0 0 0 0,0 1 1 0 0,0-1-1 0 0,0 0 1 0 0,0 1-1 0 0,1-1 1 0 0,-1 1-1 0 0,1-1 0 0 0,0 1 1 0 0,0 0-1 0 0,0 0 1 0 0,0-1-1 0 0,0 1 1 0 0,0 0-1 0 0,1 0 0 0 0,0 0 1 0 0,-1 1 14 0 0,-1 3-5 0 0,-4 23 35 0 0,1 1 1 0 0,1-1-1 0 0,2 1 0 0 0,1 0 1 0 0,2 20-31 0 0,-1-12 68 0 0,3 5-43 0 0,2 0 0 0 0,1 0 0 0 0,3-1 0 0 0,1 0 1 0 0,2 0-1 0 0,2-1 0 0 0,6 8-25 0 0,26 45-479 0 0,-33-76-637 0 0,-6-27-2924 0 0,-37-52-7843 0 0,24 48 6376 0 0</inkml:trace>
  <inkml:trace contextRef="#ctx0" brushRef="#br0" timeOffset="-481.524">4242 486 12899 0 0,'0'0'1966'0'0,"0"0"-624"0"0,0 0-415 0 0,0 0-77 0 0,0 0 58 0 0,0 0 59 0 0,0 0-90 0 0,0 0-188 0 0,0 0-173 0 0,38 0-150 0 0,125-4-135 0 0,25-10 57 0 0,-4-10-670 0 0,-61 11-6947 0 0,-92 10-72 0 0,-7 2-313 0 0</inkml:trace>
  <inkml:trace contextRef="#ctx0" brushRef="#br0" timeOffset="5721.593">9354 663 0 0 0,'0'0'292'0'0,"0"0"886"0"0,0 0 377 0 0,0 0 78 0 0,0 0-114 0 0,0 0-224 0 0,0 0-243 0 0,0 0-215 0 0,0 0-152 0 0,1 4-74 0 0,-6 195 3535 0 0,-2-97-3960 0 0,-9 1 74 0 0,13-144 3086 0 0,0-14-2961 0 0,6 29-243 0 0,1 0 0 0 0,1 1 0 0 0,1-1 0 0 0,1 1 0 0 0,1 0 0 0 0,2 1 0 0 0,0-1-142 0 0,9-15 92 0 0,2 1 1 0 0,1 0-1 0 0,2 2 1 0 0,2 1-1 0 0,23-26-92 0 0,-48 62-102 0 0,0 1 0 0 0,0-1 0 0 0,0 1 0 0 0,0 0 0 0 0,0-1 0 0 0,0 1 0 0 0,0 0 0 0 0,-1 0 0 0 0,1-1 0 0 0,0 1 0 0 0,0 0 0 0 0,-1 0 0 0 0,1 0 0 0 0,-1 0 0 0 0,1 0 0 0 0,-1 0 0 0 0,1 0 0 0 0,-1 0 0 0 0,0 0 0 0 0,1 0 0 0 0,-1 0 0 0 0,0 0 0 0 0,0 0 0 0 0,0 1 0 0 0,0-1 0 0 0,0 0 0 0 0,0 0 0 0 0,0 0 0 0 0,0 0 0 0 0,0 0 0 0 0,0 0 0 0 0,-1 0 0 0 0,1 0 0 0 0,0 0 0 0 0,-1 1 0 0 0,1-1 0 0 0,-1 0 0 0 0,1-1 0 0 0,-1 1 0 0 0,0 0 102 0 0,1 5-1083 0 0,0 11-1947 0 0,0-5-1926 0 0,0-1-2331 0 0</inkml:trace>
  <inkml:trace contextRef="#ctx0" brushRef="#br0" timeOffset="6052.682">9729 806 3265 0 0,'0'0'3014'0'0,"0"0"-1439"0"0,0 0-392 0 0,0 0 174 0 0,0 0 114 0 0,0 0-121 0 0,0 0-247 0 0,0 0-256 0 0,0 0-182 0 0,0 0-101 0 0,0 0-96 0 0,0 0-86 0 0,0 0-90 0 0,15-22-63 0 0,41-72-13 0 0,-40 38 151 0 0,-18 45-275 0 0,1 9-128 0 0,0-1 0 0 0,0 1 0 0 0,0-1 0 0 0,0 1 0 0 0,0 0 1 0 0,-1 0-1 0 0,1-1 0 0 0,-1 1 0 0 0,1 0 0 0 0,-1 0 0 0 0,0 1 0 0 0,0-1 0 0 0,0 0 0 0 0,0 1 1 0 0,0-1-1 0 0,0 1 0 0 0,0-1 0 0 0,-1 1 0 0 0,1 0 0 0 0,-1 0 0 0 0,1 0 0 0 0,0 0 0 0 0,-1 1 1 0 0,1-1-1 0 0,-1 1 0 0 0,0-1 0 0 0,1 1 0 0 0,-1 0 0 0 0,1 0 0 0 0,-1 0 0 0 0,0 0 0 0 0,1 1 1 0 0,-1-1-1 0 0,1 1 0 0 0,-1-1 0 0 0,1 1 0 0 0,-1 0 0 0 0,1 0 0 0 0,0 0 0 0 0,-1 0 0 0 0,1 1 1 0 0,0-1-1 0 0,0 1 0 0 0,0-1 0 0 0,0 1 0 0 0,-2 1 36 0 0,-7 8-25 0 0,0 0 1 0 0,0 1-1 0 0,1 1 1 0 0,1 0-1 0 0,0 0 0 0 0,1 1 1 0 0,0 0-1 0 0,1 0 1 0 0,0 1-1 0 0,2 0 0 0 0,-1 0 1 0 0,2 0-1 0 0,0 1 1 0 0,1-1-1 0 0,0 1 0 0 0,2 0 1 0 0,0 0-1 0 0,0 5 25 0 0,2-18 42 0 0,-1 1 0 0 0,1 0 0 0 0,-1 0 0 0 0,1-1 0 0 0,0 1-1 0 0,0-1 1 0 0,1 1 0 0 0,-1-1 0 0 0,1 1 0 0 0,0-1 0 0 0,0 0 0 0 0,0 0 0 0 0,0 0-1 0 0,0 0 1 0 0,1 0 0 0 0,-1 0 0 0 0,1-1 0 0 0,0 1 0 0 0,0-1 0 0 0,0 0 0 0 0,0 1-1 0 0,0-2 1 0 0,1 1 0 0 0,-1 0 0 0 0,0-1 0 0 0,1 1 0 0 0,-1-1 0 0 0,1 0 0 0 0,1 0-42 0 0,112 6 867 0 0,-106-9-972 0 0,0-1 0 0 0,0 0 0 0 0,-1 0 0 0 0,1-1 0 0 0,-1-1 0 0 0,0 0 0 0 0,0 0 0 0 0,0-1 0 0 0,-1 0 0 0 0,0 0 0 0 0,0-1 0 0 0,1-2 104 0 0,37-33-6974 0 0,-28 25 1433 0 0,-8 9 892 0 0</inkml:trace>
  <inkml:trace contextRef="#ctx0" brushRef="#br0" timeOffset="6650.695">10180 630 0 0 0,'0'0'1610'0'0,"0"0"583"0"0,0 0 157 0 0,0 0-36 0 0,0 0-217 0 0,0 0-345 0 0,0 0-329 0 0,0 0-280 0 0,0 0-210 0 0,0 0-175 0 0,0 0-167 0 0,0 0-111 0 0,0 0-77 0 0,-13 8-18 0 0,-95 68 567 0 0,63-35-504 0 0,34-33-418 0 0,0 0 0 0 0,1 1 0 0 0,0 1 0 0 0,1 0 1 0 0,0 0-1 0 0,1 0 0 0 0,0 1 0 0 0,0 1 0 0 0,-3 7-30 0 0,10-18-10 0 0,1 1 0 0 0,-1-1 0 0 0,0 1 0 0 0,1-1 0 0 0,-1 1 0 0 0,1-1 0 0 0,-1 1 0 0 0,1 0 0 0 0,0-1 0 0 0,-1 1 1 0 0,1 0-1 0 0,0-1 0 0 0,0 1 0 0 0,0 0 0 0 0,0-1 0 0 0,1 1 0 0 0,-1 0 0 0 0,0-1 0 0 0,1 1 0 0 0,-1 0 0 0 0,1-1 0 0 0,0 1 0 0 0,-1-1 0 0 0,1 1 0 0 0,0-1 0 0 0,0 1 0 0 0,0-1 0 0 0,0 0 0 0 0,0 1 0 0 0,0-1 1 0 0,0 0-1 0 0,1 0 0 0 0,-1 0 0 0 0,0 0 0 0 0,1 0 0 0 0,-1 0 0 0 0,1 0 0 0 0,-1 0 0 0 0,1-1 0 0 0,-1 1 0 0 0,1-1 0 0 0,-1 1 0 0 0,1-1 0 0 0,0 1 0 0 0,1-1 10 0 0,78-8 339 0 0,166-157 621 0 0,-248 165-954 0 0,1 1 0 0 0,0-1 0 0 0,-1 1 0 0 0,1-1 0 0 0,0 1 0 0 0,0 0 1 0 0,-1-1-1 0 0,1 1 0 0 0,0 0 0 0 0,0-1 0 0 0,0 1 0 0 0,0 0 0 0 0,0-1 0 0 0,0 1 0 0 0,0-1 1 0 0,0 1-1 0 0,0 0 0 0 0,0-1 0 0 0,1 1 0 0 0,-1 0 0 0 0,0-1 0 0 0,0 1 0 0 0,1-1 0 0 0,-1 1 0 0 0,0 0 1 0 0,0-1-1 0 0,1 1 0 0 0,-1-1 0 0 0,1 1 0 0 0,-1-1 0 0 0,1 1 0 0 0,-1-1 0 0 0,1 0 0 0 0,-1 1 1 0 0,1-1-1 0 0,-1 1 0 0 0,1-1 0 0 0,-1 0 0 0 0,1 1 0 0 0,-1-1 0 0 0,1 0 0 0 0,0 0 0 0 0,-1 0 1 0 0,1 1-1 0 0,0-1 0 0 0,-1 0 0 0 0,1 0 0 0 0,-1 0 0 0 0,1 0 0 0 0,0 0 0 0 0,-1 0 0 0 0,1 0 0 0 0,0 0 1 0 0,-1-1-1 0 0,1 1 0 0 0,0 0 0 0 0,0 0-6 0 0,-76 189 113 0 0,-67 214-2424 0 0,138-388 2306 0 0,0 0 0 0 0,2 1 0 0 0,0-1 1 0 0,0 1-1 0 0,2 0 0 0 0,0-1 0 0 0,0 1 0 0 0,2 0 0 0 0,0 2 5 0 0,0-14 30 0 0,0 0 0 0 0,0 0 0 0 0,0 0 1 0 0,0 0-1 0 0,1 0 0 0 0,-1 0 0 0 0,1 0 0 0 0,0-1 0 0 0,0 1 0 0 0,1-1 0 0 0,-1 0 0 0 0,1 0 0 0 0,0 0 1 0 0,-1-1-1 0 0,1 1 0 0 0,0-1 0 0 0,0 0 0 0 0,1 0 0 0 0,-1 0 0 0 0,0-1 0 0 0,1 1 0 0 0,-1-1 1 0 0,1 0-1 0 0,-1 0 0 0 0,1-1 0 0 0,3 1-30 0 0,-2-41 1324 0 0,-8 29-1294 0 0,-1 0 0 0 0,0 0 0 0 0,-1 0 0 0 0,0 0 0 0 0,0 1 0 0 0,-1 0 0 0 0,-1 0 0 0 0,0 0 0 0 0,0 1 0 0 0,-1 0 0 0 0,0 0 0 0 0,-1 0 0 0 0,0 1 0 0 0,0 0-30 0 0,-124-93-380 0 0,132 99 301 0 0,-1 0 0 0 0,1 0 0 0 0,-1 0 0 0 0,1 0 0 0 0,0 0 1 0 0,-1 0-1 0 0,1 0 0 0 0,0 0 0 0 0,0 0 0 0 0,1 0 0 0 0,-1 0 0 0 0,0 0 0 0 0,1 0 0 0 0,-1 0 0 0 0,1 0 0 0 0,0 1 0 0 0,-1-1 0 0 0,1 0 0 0 0,0 0 0 0 0,0 0 0 0 0,0 1 1 0 0,1-1-1 0 0,-1 1 0 0 0,0-1 0 0 0,0 1 0 0 0,1-1 0 0 0,-1 1 0 0 0,1 0 0 0 0,0-1 0 0 0,-1 1 0 0 0,1 0 0 0 0,0 0 0 0 0,-1 0 0 0 0,1 0 0 0 0,0 1 0 0 0,0-1 0 0 0,0 0 0 0 0,0 1 1 0 0,0-1-1 0 0,1 1 79 0 0,2-3-150 0 0,96-75-5574 0 0,-51 38-2379 0 0,-36 28 4030 0 0</inkml:trace>
  <inkml:trace contextRef="#ctx0" brushRef="#br0" timeOffset="6921.525">10366 810 7122 0 0,'0'0'2316'0'0,"0"0"-950"0"0,0 0-350 0 0,0 0 95 0 0,0 0 16 0 0,0 0-102 0 0,0 0-175 0 0,0 0-171 0 0,0 0-105 0 0,0 0-64 0 0,0 0-75 0 0,3 32-94 0 0,11 98-70 0 0,-15-129-258 0 0,1 1-1 0 0,0 0 1 0 0,0 0 0 0 0,0 0 0 0 0,0 0 0 0 0,0 0 0 0 0,0 0-1 0 0,1 0 1 0 0,-1 0 0 0 0,0 0 0 0 0,1 0 0 0 0,0-1 0 0 0,-1 1-1 0 0,1 0 1 0 0,0 0 0 0 0,0 0 0 0 0,0-1 0 0 0,0 1 0 0 0,0-1 0 0 0,1 1-1 0 0,-1-1 1 0 0,0 1 0 0 0,1-1 0 0 0,-1 0 0 0 0,1 0 0 0 0,-1 1-1 0 0,1-1 1 0 0,1 0-13 0 0,3 2 78 0 0,0 0 1 0 0,-1 0-1 0 0,1 0 1 0 0,-1-1 0 0 0,1 1 0 0 0,0-1-1 0 0,0-1 1 0 0,-1 1 0 0 0,1-1-1 0 0,1 0 1 0 0,-1-1 0 0 0,0 1-1 0 0,0-1 1 0 0,0 0 0 0 0,0-1-1 0 0,0 1 1 0 0,0-1 0 0 0,0 0-1 0 0,0-1 1 0 0,0 0 0 0 0,0 0-1 0 0,0 0 1 0 0,-1 0 0 0 0,1-1-1 0 0,-1 0 1 0 0,0 0 0 0 0,0-1 0 0 0,0 1-1 0 0,2-3-78 0 0,5-3 165 0 0,-2-1 0 0 0,1-1-1 0 0,-1 0 1 0 0,-1 0-1 0 0,0 0 1 0 0,0-1 0 0 0,-1-1-1 0 0,-1 0 1 0 0,0 0 0 0 0,0 0-1 0 0,0-5-164 0 0,-2 5-69 0 0,30-89 365 0 0,-21 34-3093 0 0,-14 61 379 0 0,0 2-2454 0 0,0 2-795 0 0,0 3-2000 0 0</inkml:trace>
  <inkml:trace contextRef="#ctx0" brushRef="#br0" timeOffset="7101.476">10952 818 12467 0 0,'0'0'2896'0'0,"0"0"-1647"0"0,0 0-273 0 0,0 0-24 0 0,0 0-256 0 0,0 0-272 0 0,0 0-232 0 0,0 0-160 0 0,0 0-104 0 0,0 0-136 0 0,0 0-272 0 0,0 0-448 0 0,0 0-512 0 0,0 0-905 0 0,-32 125-1600 0 0,34-125-1232 0 0,0 0-112 0 0</inkml:trace>
  <inkml:trace contextRef="#ctx0" brushRef="#br0" timeOffset="7350.551">10847 479 11242 0 0,'0'0'1105'0'0,"0"0"-657"0"0,0 0-144 0 0,0 0-168 0 0,0 0-256 0 0,0 0-368 0 0,0 0-529 0 0,0 0-863 0 0,0 0-1593 0 0,0 0-2784 0 0</inkml:trace>
  <inkml:trace contextRef="#ctx0" brushRef="#br0" timeOffset="7556.519">11094 910 7098 0 0,'0'0'2135'0'0,"0"0"-7"0"0,0 0 98 0 0,0 0-99 0 0,0 0-349 0 0,0 0-410 0 0,0 0-341 0 0,0 0-267 0 0,0 0-189 0 0,0 0-150 0 0,0 0-83 0 0,0 0-42 0 0,0 0-46 0 0,-2-14 12 0 0,-4-43-14 0 0,24-16 316 0 0,-13 59-612 0 0,2 0-1 0 0,0 1 1 0 0,1 0 0 0 0,0 0-1 0 0,0 1 1 0 0,2 0 0 0 0,-1 0-1 0 0,2 1 1 0 0,-1 1 0 0 0,1-1-1 0 0,9-4 49 0 0,50-23-8623 0 0,-60 35 2647 0 0,-3 3-2490 0 0</inkml:trace>
  <inkml:trace contextRef="#ctx0" brushRef="#br0" timeOffset="7820.446">11539 847 3961 0 0,'0'0'3265'0'0,"0"0"-552"0"0,0 0-485 0 0,0 0-472 0 0,0 0-372 0 0,0 0-214 0 0,0 0-145 0 0,0 0-126 0 0,0 0-125 0 0,0 0-169 0 0,0 0-174 0 0,30-33-126 0 0,90-100-126 0 0,-83 72-45 0 0,-37 52-111 0 0,1 7-30 0 0,-1 0-1 0 0,0 0 0 0 0,0-1 0 0 0,0 1 0 0 0,0 0 0 0 0,0-1 0 0 0,-1 1 0 0 0,1 0 0 0 0,-1 0 0 0 0,1 0 0 0 0,-1-1 0 0 0,0 1 1 0 0,0 0-1 0 0,0 0 0 0 0,0 0 0 0 0,0 0 0 0 0,0 0 0 0 0,0 0 0 0 0,-1 1 0 0 0,1-1 0 0 0,-1 0 0 0 0,0 1 0 0 0,1-1 1 0 0,-1 1-1 0 0,0-1 0 0 0,0 1 0 0 0,0 0 0 0 0,0 0 0 0 0,0 0 0 0 0,0 0 0 0 0,0 0 0 0 0,0 0 0 0 0,0 1 0 0 0,0-1 0 0 0,-1 1 1 0 0,1-1-1 0 0,0 1 0 0 0,0 0 0 0 0,-1 0 0 0 0,1 0 0 0 0,0 0 0 0 0,0 0 0 0 0,-1 0 0 0 0,1 1 0 0 0,0-1 0 0 0,-2 1 8 0 0,-6 2-121 0 0,-1-1-1 0 0,1 1 0 0 0,-1 1 1 0 0,1 0-1 0 0,0 0 0 0 0,0 1 0 0 0,1 0 1 0 0,-1 1-1 0 0,1 0 0 0 0,0 0 1 0 0,1 1-1 0 0,-1 0 0 0 0,2 1 1 0 0,-1 0-1 0 0,1 0 0 0 0,0 0 0 0 0,0 1 1 0 0,1 0-1 0 0,1 1 0 0 0,-1-1 1 0 0,1 1-1 0 0,1 0 0 0 0,0 0 0 0 0,0 0 1 0 0,1 1-1 0 0,1 0 0 0 0,0-1 1 0 0,0 1-1 0 0,1 0 0 0 0,0 0 1 0 0,1 3 121 0 0,0-9-106 0 0,0 0 0 0 0,0 0 0 0 0,1 0 0 0 0,0 0 0 0 0,0 0 0 0 0,0 0 0 0 0,0 0 0 0 0,1 0 0 0 0,0 0 0 0 0,0-1 0 0 0,0 1 0 0 0,1-1 0 0 0,-1 0 0 0 0,1 1 0 0 0,0-1 0 0 0,1 0 0 0 0,-1-1 0 0 0,0 1 0 0 0,1 0 0 0 0,0-1 0 0 0,0 0 0 0 0,0 0 0 0 0,0 0 0 0 0,1-1 0 0 0,-1 1 0 0 0,1-1 106 0 0,78 18-3248 0 0,-26-20-2054 0 0,-29 0 1143 0 0,-14 0 2908 0 0</inkml:trace>
  <inkml:trace contextRef="#ctx0" brushRef="#br0" timeOffset="8392.071">12126 597 8314 0 0,'0'0'3014'0'0,"0"0"-456"0"0,0 0-423 0 0,0 0-450 0 0,0 0-434 0 0,0 0-372 0 0,0 0-281 0 0,0 0-174 0 0,0 0-115 0 0,0 0-83 0 0,0 0-70 0 0,0 0-55 0 0,0 0-52 0 0,-17 5-18 0 0,-53 16-23 0 0,65-19-24 0 0,1-1 1 0 0,-1 1-1 0 0,0 1 1 0 0,1-1-1 0 0,-1 1 0 0 0,1 0 1 0 0,0 0-1 0 0,0 0 1 0 0,0 0-1 0 0,0 1 0 0 0,1-1 1 0 0,-1 1-1 0 0,1 0 1 0 0,0 0-1 0 0,0 0 1 0 0,1 1-1 0 0,-2 2 16 0 0,-4 6-84 0 0,4-9 13 0 0,1 0 0 0 0,-1 1 0 0 0,1-1 1 0 0,0 1-1 0 0,1 0 0 0 0,-1 0 0 0 0,1 0 1 0 0,0 0-1 0 0,0 0 0 0 0,1 0 0 0 0,-1 1 0 0 0,1-1 1 0 0,0 0-1 0 0,1 1 0 0 0,-1-1 0 0 0,1 1 1 0 0,0-1-1 0 0,1 1 0 0 0,-1-1 0 0 0,1 0 1 0 0,0 1-1 0 0,0-1 0 0 0,1 0 0 0 0,0 1 1 0 0,-1-1-1 0 0,2 0 0 0 0,-1 0 0 0 0,1 0 1 0 0,0-1-1 0 0,0 1 0 0 0,0-1 0 0 0,0 1 1 0 0,1-1-1 0 0,0 0 0 0 0,2 2 71 0 0,5-1 86 0 0,0 0 0 0 0,1 0-1 0 0,-1-1 1 0 0,1 0 0 0 0,0-1 0 0 0,0-1-1 0 0,0 0 1 0 0,0 0 0 0 0,0-1 0 0 0,0-1 0 0 0,1 0-1 0 0,-1 0 1 0 0,0-2 0 0 0,0 1 0 0 0,0-1 0 0 0,0-1-1 0 0,0 0 1 0 0,0-1 0 0 0,-1-1 0 0 0,1 1-1 0 0,-1-2 1 0 0,0 1 0 0 0,-1-2 0 0 0,0 1 0 0 0,6-6-87 0 0,10-10 409 0 0,0-2-1 0 0,-2-1 1 0 0,0-1-1 0 0,-2-1 0 0 0,-1-1 1 0 0,-1-1-1 0 0,-2 0 1 0 0,-1-2-1 0 0,10-24-407 0 0,20-30 66 0 0,-33 63-150 0 0,-2 0 1 0 0,0-1-1 0 0,-1 0 0 0 0,-2-1 0 0 0,0 0 0 0 0,-2 0 1 0 0,-1-1-1 0 0,0 0 0 0 0,-2 0 0 0 0,-1-1 0 0 0,-1 1 1 0 0,-1-1-1 0 0,-2-11 84 0 0,0 31-25 0 0,1 1 0 0 0,-1-1 0 0 0,-1 1 0 0 0,1 0 0 0 0,-1 0 0 0 0,0-1 0 0 0,0 1 0 0 0,0 0 1 0 0,-1 1-1 0 0,0-1 0 0 0,0 0 0 0 0,0 1 0 0 0,0 0 0 0 0,-1-1 0 0 0,1 1 0 0 0,-1 0 0 0 0,0 1 0 0 0,-1-1 1 0 0,1 1-1 0 0,-1 0 0 0 0,1 0 0 0 0,-1 0 0 0 0,0 1 0 0 0,0 0 0 0 0,0-1 0 0 0,0 2 0 0 0,0-1 0 0 0,-1 1 0 0 0,1-1 1 0 0,0 2-1 0 0,-1-1 0 0 0,1 0 0 0 0,-1 1 0 0 0,1 0 0 0 0,-1 1 0 0 0,1-1 0 0 0,-1 1 0 0 0,1 0 0 0 0,0 0 1 0 0,-3 1 24 0 0,-10 4-51 0 0,1 1 0 0 0,0 0 1 0 0,0 2-1 0 0,1-1 1 0 0,0 2-1 0 0,1 0 0 0 0,0 1 1 0 0,0 1-1 0 0,1 0 1 0 0,1 1-1 0 0,0 0 0 0 0,1 1 1 0 0,0 1-1 0 0,1 0 1 0 0,1 0-1 0 0,-7 13 51 0 0,9-15-17 0 0,-1 0 0 0 0,2 1 0 0 0,-1 0 1 0 0,2 0-1 0 0,0 1 0 0 0,1 0 0 0 0,0 0 0 0 0,2 0 0 0 0,-1 1 0 0 0,2-1 1 0 0,0 1-1 0 0,1 0 0 0 0,0 0 0 0 0,2-1 0 0 0,-1 1 0 0 0,2 0 0 0 0,0-1 1 0 0,1 1-1 0 0,1-1 0 0 0,0 0 0 0 0,1 0 0 0 0,1 0 0 0 0,0 0 0 0 0,1-1 1 0 0,3 5 16 0 0,3-3 43 0 0,1 0 0 0 0,0-1 0 0 0,2 0 0 0 0,-1-1 0 0 0,2-1 1 0 0,-1-1-1 0 0,2 0 0 0 0,0-1 0 0 0,0-1 0 0 0,1-1 0 0 0,0 0 1 0 0,0-2-1 0 0,1 0 0 0 0,10 2-43 0 0,15 1-359 0 0,-1-1 1 0 0,1-3-1 0 0,0-2 1 0 0,0-1-1 0 0,1-2 1 0 0,9-3 358 0 0,-15-3-3260 0 0,-13 0-3185 0 0,-6 0-3776 0 0</inkml:trace>
  <inkml:trace contextRef="#ctx0" brushRef="#br0" timeOffset="20937.53">13 2021 5977 0 0,'0'0'1507'0'0,"0"0"-180"0"0,0 0-27 0 0,0 0 57 0 0,0 0 10 0 0,0 0-75 0 0,0 0-221 0 0,0 0-224 0 0,0 0-184 0 0,0 0-146 0 0,0 0-108 0 0,0 0-62 0 0,0 0-47 0 0,-3 20-46 0 0,-6 57-6 0 0,9-74-220 0 0,-1-1 0 0 0,1 0 0 0 0,0 1-1 0 0,0-1 1 0 0,0 0 0 0 0,1 1 0 0 0,-1-1 0 0 0,1 0 0 0 0,-1 0 0 0 0,1 1 0 0 0,0-1 0 0 0,-1 0 0 0 0,1 0 0 0 0,0 0 0 0 0,1 0 0 0 0,-1 0 0 0 0,0 0 0 0 0,1 0 0 0 0,-1 0 0 0 0,1 0 0 0 0,-1-1-1 0 0,1 1 1 0 0,0-1 0 0 0,-1 1 0 0 0,1-1 0 0 0,0 0 0 0 0,1 1-28 0 0,4 3 135 0 0,-1-2-51 0 0,1 0-1 0 0,-1-1 0 0 0,0 1 1 0 0,1-1-1 0 0,-1-1 0 0 0,1 1 1 0 0,0-1-1 0 0,-1-1 0 0 0,1 1 1 0 0,0-1-1 0 0,0 0 0 0 0,-1-1 0 0 0,1 1 1 0 0,0-1-1 0 0,-1-1 0 0 0,1 1 1 0 0,-1-1-1 0 0,1 0 0 0 0,-1-1 1 0 0,0 1-1 0 0,0-1 0 0 0,0-1 1 0 0,0 1-1 0 0,0-1 0 0 0,-1 0 1 0 0,1 0-1 0 0,-1 0 0 0 0,0-1 1 0 0,-1 0-1 0 0,1 0 0 0 0,-1-1-83 0 0,97-101 445 0 0,-75 160-808 0 0,-24-47 374 0 0,1 0-1 0 0,0 1 1 0 0,1-1 0 0 0,0-1 0 0 0,0 1-1 0 0,0 0 1 0 0,0-1 0 0 0,1 0 0 0 0,0 0-1 0 0,0 0 1 0 0,0-1 0 0 0,1 1 0 0 0,0-1 0 0 0,-1-1-1 0 0,1 1 1 0 0,1-1 0 0 0,-1 0 0 0 0,0 0-1 0 0,1-1 1 0 0,0 0 0 0 0,-1 0 0 0 0,1-1-1 0 0,0 1 1 0 0,0-1 0 0 0,0-1 0 0 0,0 1-1 0 0,1-2-9 0 0,3 2 59 0 0,0-2 1 0 0,0 1 0 0 0,0-2-1 0 0,0 1 1 0 0,-1-2 0 0 0,1 1 0 0 0,0-1-1 0 0,-1-1 1 0 0,0 0 0 0 0,0 0-1 0 0,0-1 1 0 0,0-1 0 0 0,-1 1 0 0 0,0-2-1 0 0,8-5-60 0 0,-2 1 98 0 0,-1 1 1 0 0,0-2-1 0 0,-1 1 0 0 0,0-2 0 0 0,-1 0 0 0 0,0-1 0 0 0,-1 0 0 0 0,-1 0 0 0 0,0-1 0 0 0,-1-1 1 0 0,0 1-1 0 0,-1-2 0 0 0,-1 1 0 0 0,-1-1 0 0 0,0 0 0 0 0,1-9-98 0 0,-7 1-1038 0 0,0 24 156 0 0,0 1-564 0 0,0 0-883 0 0,0 0-1265 0 0,0 0-2446 0 0,2 0-3739 0 0</inkml:trace>
  <inkml:trace contextRef="#ctx0" brushRef="#br0" timeOffset="21202.56">1328 1646 7530 0 0,'0'0'4084'0'0,"0"0"-2167"0"0,0 0-801 0 0,0 0-30 0 0,0 0-27 0 0,0 0-75 0 0,0 0-121 0 0,0 0-159 0 0,0 0-140 0 0,0 0-137 0 0,0 0-107 0 0,0 0-116 0 0,-20 33-71 0 0,-61 107-41 0 0,39-72-129 0 0,-2-3 0 0 0,-3-1 0 0 0,-2-2 0 0 0,-15 10 37 0 0,25-27-224 0 0,-112 119-2151 0 0,136-143 1210 0 0,15-20 1008 0 0,-1-1 0 0 0,1 1 0 0 0,0 0 0 0 0,0 0 0 0 0,0-1 0 0 0,0 1 0 0 0,0 0 0 0 0,0 0 0 0 0,0-1 0 0 0,0 1 0 0 0,0 0 0 0 0,0 0 0 0 0,0-1 0 0 0,0 1 0 0 0,0 0 0 0 0,1 0 0 0 0,-1-1 0 0 0,0 1 0 0 0,1 0 1 0 0,-1-1-1 0 0,0 1 0 0 0,1 0 0 0 0,-1-1 0 0 0,1 1 0 0 0,-1-1 0 0 0,1 1 0 0 0,-1-1 0 0 0,1 1 0 0 0,-1-1 0 0 0,1 1 0 0 0,0-1 0 0 0,-1 1 0 0 0,1-1 0 0 0,0 0 0 0 0,-1 1 0 0 0,1-1 0 0 0,0 0 0 0 0,0 0 0 0 0,-1 1 0 0 0,1-1 0 0 0,0 0 0 0 0,0 0 0 0 0,-1 0 0 0 0,1 0 1 0 0,0 0-1 0 0,0 0 0 0 0,-1 0 0 0 0,1 0 0 0 0,0 0 0 0 0,0-1 0 0 0,-1 1 0 0 0,1 0 0 0 0,0 0 0 0 0,-1-1 0 0 0,1 1 0 0 0,0 0 0 0 0,-1-1 0 0 0,1 1 157 0 0,47-8-5944 0 0,-31 1 3821 0 0</inkml:trace>
  <inkml:trace contextRef="#ctx0" brushRef="#br0" timeOffset="21523.542">1502 2021 5369 0 0,'0'0'2329'0'0,"0"0"-269"0"0,0 0-107 0 0,0 0-38 0 0,0 0-219 0 0,0 0-328 0 0,0 0-340 0 0,0 0-309 0 0,-32 30-240 0 0,-98 91-192 0 0,93-72-146 0 0,35-46-121 0 0,0 1-1 0 0,1-1 1 0 0,-1 1-1 0 0,0 0 1 0 0,1-1-1 0 0,0 1 1 0 0,0 0-1 0 0,0 0 1 0 0,1 0-1 0 0,-1 0 1 0 0,1 0 0 0 0,0 0-1 0 0,0-1 1 0 0,0 1-1 0 0,0 0 1 0 0,1 0-1 0 0,0 0 1 0 0,0 0-1 0 0,0 0 1 0 0,0 0-1 0 0,0-1 1 0 0,1 1-1 0 0,0-1 1 0 0,0 1-1 0 0,0-1 1 0 0,0 1-1 0 0,0-1 1 0 0,1 0 0 0 0,-1 0-1 0 0,1 0 1 0 0,0 0-1 0 0,0-1 1 0 0,0 1-1 0 0,0-1 1 0 0,0 0-1 0 0,1 0 1 0 0,-1 0-1 0 0,1 0 1 0 0,-1 0-1 0 0,1-1 1 0 0,0 1-1 0 0,-1-1 1 0 0,1 0-1 0 0,0-1 1 0 0,1 1-20 0 0,9-3 122 0 0,-1 0 1 0 0,0-1-1 0 0,0 0 0 0 0,0-2 0 0 0,0 1 1 0 0,-1-1-1 0 0,0-1 0 0 0,0 0 0 0 0,0-1 1 0 0,-1 0-1 0 0,1-1 0 0 0,-2-1 0 0 0,1 1 1 0 0,-1-1-1 0 0,-1-1 0 0 0,0 0 1 0 0,0 0-1 0 0,-1-1 0 0 0,0 0 0 0 0,-1-1 1 0 0,0 1-1 0 0,5-13-122 0 0,-10 21-13 0 0,0 0 0 0 0,0 1 1 0 0,0-1-1 0 0,0 0 0 0 0,0 0 0 0 0,-1 0 0 0 0,1-1 1 0 0,-1 1-1 0 0,0 0 0 0 0,0 0 0 0 0,0-1 1 0 0,-1 1-1 0 0,1-1 0 0 0,-1 1 0 0 0,1-1 0 0 0,-1 1 1 0 0,0 0-1 0 0,-1-1 0 0 0,1 1 0 0 0,0-1 1 0 0,-1 1-1 0 0,0-1 0 0 0,0 1 0 0 0,0 0 0 0 0,0-1 1 0 0,-1 1-1 0 0,1 0 0 0 0,-1 0 0 0 0,0 0 0 0 0,0 0 1 0 0,0 0-1 0 0,0 1 0 0 0,0-1 0 0 0,0 1 1 0 0,-1-1-1 0 0,0 1 0 0 0,1 0 0 0 0,-1 0 0 0 0,0 0 1 0 0,0 0-1 0 0,0 0 0 0 0,0 1 0 0 0,0-1 1 0 0,0 1-1 0 0,-1 0 0 0 0,1 0 0 0 0,0 0 0 0 0,-1 0 13 0 0,-75 6-4670 0 0,32 11-4867 0 0,33-8 1445 0 0</inkml:trace>
  <inkml:trace contextRef="#ctx0" brushRef="#br0" timeOffset="22771.549">1814 2040 10946 0 0,'0'0'937'0'0,"0"0"-345"0"0,0 0-7 0 0,0 0 225 0 0,0 0 111 0 0,0 0-63 0 0,0 0-192 0 0,-12 34-224 0 0,-33 103-178 0 0,34-73 44 0 0,14-61-209 0 0,-1 0 1 0 0,1 0-1 0 0,0 0 0 0 0,0 0 0 0 0,0-1 1 0 0,0 1-1 0 0,0-1 0 0 0,0 0 0 0 0,1 0 1 0 0,-1 0-1 0 0,1 0 0 0 0,-1-1 0 0 0,1 1 1 0 0,0-1-1 0 0,0 0 0 0 0,-1 0 0 0 0,1 0 1 0 0,0-1-1 0 0,0 1 0 0 0,0-1 0 0 0,0 0 1 0 0,0 0-1 0 0,0 0 0 0 0,0-1 1 0 0,0 1-1 0 0,0-1 0 0 0,0 0 0 0 0,3-2-99 0 0,12-3 154 0 0,0-1 1 0 0,0-1-1 0 0,-1 0 0 0 0,0-2 0 0 0,-1 0 0 0 0,0-1 0 0 0,0-1 0 0 0,-1 0 0 0 0,-1-1 1 0 0,0-1-1 0 0,-1 0 0 0 0,0-1 0 0 0,-1-1 0 0 0,-1 0 0 0 0,0-1-154 0 0,3-2 50 0 0,6-18-94 0 0,-33 44-2108 0 0,-12 61-596 0 0,24-65 2756 0 0,0 0 1 0 0,0 1-1 0 0,0-1 1 0 0,0 0 0 0 0,0 1-1 0 0,0-1 1 0 0,1 0 0 0 0,0 0-1 0 0,0 1 1 0 0,0-1-1 0 0,0 0 1 0 0,0 0 0 0 0,0 0-1 0 0,1 0 1 0 0,0-1 0 0 0,-1 1-1 0 0,1 0 1 0 0,0 0 0 0 0,0-1-1 0 0,1 0 1 0 0,-1 1-1 0 0,1-1 1 0 0,-1 0 0 0 0,1 0-1 0 0,-1 0 1 0 0,1 0 0 0 0,0-1-1 0 0,0 1 1 0 0,0-1 0 0 0,0 0-1 0 0,2 1-8 0 0,7 1 164 0 0,0-1 0 0 0,0 0 0 0 0,0-1 0 0 0,0 0 0 0 0,0-1 0 0 0,1-1 0 0 0,-1 0 0 0 0,0 0 0 0 0,0-1 0 0 0,0-1 0 0 0,-1 0 0 0 0,1 0 0 0 0,-1-1 0 0 0,1-1-1 0 0,-1 0 1 0 0,0-1 0 0 0,3-2-164 0 0,87-62 1113 0 0,-95 59-998 0 0,-2 2 86 0 0,3 7 297 0 0,37-57 35 0 0,-37 44-405 0 0,15-29-17 0 0,-3-2 0 0 0,-1 0-1 0 0,-3 0 1 0 0,-1-2 0 0 0,0-12-111 0 0,-7 30-26 0 0,-1 0 0 0 0,-2 1 0 0 0,-1-2-1 0 0,-1 1 1 0 0,-1 0 0 0 0,-3-11 26 0 0,3 40-31 0 0,-1 0 0 0 0,0-1 0 0 0,0 1 0 0 0,1 0 0 0 0,-1-1 0 0 0,0 1 0 0 0,0 0 0 0 0,0-1 0 0 0,0 1 0 0 0,0 0 1 0 0,-1-1-1 0 0,1 1 0 0 0,0 0 0 0 0,-1-1 0 0 0,1 1 0 0 0,-1 0 0 0 0,1 0 0 0 0,-1-1 0 0 0,1 1 0 0 0,-1 0 0 0 0,0 0 0 0 0,0 0 0 0 0,0 0 0 0 0,0 0 0 0 0,1 0 0 0 0,-1 0 0 0 0,0 0 0 0 0,-1 0 0 0 0,1 0 0 0 0,0 1 0 0 0,0-1 0 0 0,0 0 0 0 0,0 1 1 0 0,-1-1-1 0 0,1 1 0 0 0,0-1 0 0 0,0 1 0 0 0,-1 0 0 0 0,1 0 0 0 0,0-1 0 0 0,-1 1 0 0 0,1 0 0 0 0,0 0 0 0 0,-1 0 0 0 0,1 0 0 0 0,-1 0 0 0 0,0 1 31 0 0,0 4-54 0 0,0 1-1 0 0,0 0 1 0 0,1 0-1 0 0,0-1 1 0 0,0 1-1 0 0,0 0 1 0 0,1 0 0 0 0,-1 0-1 0 0,1 0 1 0 0,1 0-1 0 0,-1 0 1 0 0,1 0-1 0 0,0 0 1 0 0,1 0 0 0 0,-1 0-1 0 0,2 2 55 0 0,26 128 527 0 0,-32 317-439 0 0,2-450-123 0 0,1 0 0 0 0,-1 0 1 0 0,1 0-1 0 0,0 0 0 0 0,0 0 0 0 0,0 0 0 0 0,0 0 1 0 0,0 0-1 0 0,1 0 0 0 0,0 0 0 0 0,-1 0 0 0 0,1 0 1 0 0,0 0-1 0 0,0 0 0 0 0,1 0 0 0 0,-1-1 0 0 0,0 1 1 0 0,1-1-1 0 0,0 1 0 0 0,0-1 0 0 0,-1 1 0 0 0,1-1 1 0 0,1 0-1 0 0,-1 0 0 0 0,0 0 0 0 0,0 0 0 0 0,1 0 1 0 0,-1-1-1 0 0,1 1 0 0 0,0-1 0 0 0,1 1 35 0 0,-4-2-287 0 0,2-30-7076 0 0,-11-10-5307 0 0,5 33 12215 0 0</inkml:trace>
  <inkml:trace contextRef="#ctx0" brushRef="#br0" timeOffset="23020.518">2254 1786 8738 0 0,'0'0'1678'0'0,"0"0"-325"0"0,0 0-1 0 0,0 0 233 0 0,0 0 34 0 0,0 0-219 0 0,0 0-236 0 0,0 0-206 0 0,31 4-171 0 0,104 13-126 0 0,65-12 886 0 0,85-24-3569 0 0,-237 13-2017 0 0,-16 0-4830 0 0,-18 0 957 0 0</inkml:trace>
  <inkml:trace contextRef="#ctx0" brushRef="#br0" timeOffset="25612.709">3583 2334 1408 0 0,'0'0'1346'0'0,"0"0"-482"0"0,0 0-372 0 0,0 0 34 0 0,0 0 258 0 0,0 0 260 0 0,0 0 202 0 0,0 0 33 0 0,0 0-112 0 0,0 0-166 0 0,0 0-133 0 0,0 0-101 0 0,0 0-61 0 0,17 1-28 0 0,53 1-40 0 0,-65-2-514 0 0,0 0 0 0 0,0 0 0 0 0,0-1 0 0 0,-1 1 0 0 0,1-1 0 0 0,0 0 0 0 0,0-1 0 0 0,0 1 0 0 0,-1-1 0 0 0,1 0 0 0 0,-1 0 0 0 0,0 0 0 0 0,1-1-1 0 0,-1 1 1 0 0,2-3-124 0 0,7-4 273 0 0,173-152 1057 0 0,40-41-1207 0 0,-169 162-146 0 0,-56 41 27 0 0,0 0-1 0 0,1-1 1 0 0,-1 1 0 0 0,0 0-1 0 0,0 0 1 0 0,0 0 0 0 0,-1 0 0 0 0,1 0-1 0 0,0 0 1 0 0,0 0 0 0 0,-1 0-1 0 0,1 1 1 0 0,0-1 0 0 0,-1 0-1 0 0,1 0 1 0 0,-1 1 0 0 0,1-1 0 0 0,-1 0-1 0 0,0 1 1 0 0,0-1 0 0 0,1 0-1 0 0,-1 1 1 0 0,0-1 0 0 0,0 0-1 0 0,-1 1 1 0 0,1-1 0 0 0,0 0 0 0 0,0 1-1 0 0,0-1 1 0 0,-1 0 0 0 0,1 0-1 0 0,-1 1 1 0 0,0 0-4 0 0,1 4 47 0 0,-3 28 80 0 0,-2-1 0 0 0,-1 0 0 0 0,-2 0 0 0 0,-1-1 0 0 0,-1 0 0 0 0,-2-1 0 0 0,-1 0 1 0 0,-12 19-128 0 0,-30 23 85 0 0,53-70-103 0 0,0-1 0 0 0,-1 0 0 0 0,1 0 1 0 0,0 0-1 0 0,-1 0 0 0 0,1-1 0 0 0,-1 1 0 0 0,0-1 0 0 0,0 0 0 0 0,0 1 0 0 0,1-1 0 0 0,-1 0 1 0 0,0-1-1 0 0,0 1 0 0 0,0 0 0 0 0,-1-1 0 0 0,1 0 0 0 0,0 0 0 0 0,0 0 0 0 0,0 0 0 0 0,0 0 1 0 0,0 0-1 0 0,0-1 0 0 0,0 0 0 0 0,0 1 0 0 0,0-1 0 0 0,-2-1 18 0 0,1-2-71 0 0,1 1-1 0 0,0-1 0 0 0,0 1 1 0 0,0-1-1 0 0,0 0 1 0 0,0 0-1 0 0,1 0 1 0 0,0 0-1 0 0,0 0 1 0 0,0-1-1 0 0,1 1 0 0 0,-1-1 1 0 0,1 1-1 0 0,0-1 1 0 0,0 0-1 0 0,1 1 1 0 0,-1-1-1 0 0,1 0 1 0 0,0 1-1 0 0,0-1 0 0 0,1 0 1 0 0,-1 1-1 0 0,1-2 72 0 0,-1-7-57 0 0,1 11 47 0 0,-1 0 0 0 0,1 0 0 0 0,0 1 1 0 0,-1-1-1 0 0,1 0 0 0 0,0 0 0 0 0,0 1 0 0 0,0-1 0 0 0,0 1 0 0 0,0-1 1 0 0,0 1-1 0 0,1-1 0 0 0,-1 1 0 0 0,0 0 0 0 0,1-1 0 0 0,-1 1 0 0 0,1 0 0 0 0,0 0 1 0 0,-1 0-1 0 0,1 0 0 0 0,0 0 0 0 0,-1 1 0 0 0,1-1 0 0 0,0 1 0 0 0,0-1 0 0 0,0 1 1 0 0,0-1-1 0 0,-1 1 0 0 0,1 0 0 0 0,0 0 0 0 0,0 0 0 0 0,0 0 0 0 0,0 0 1 0 0,0 0-1 0 0,0 1 0 0 0,0-1 0 0 0,-1 0 0 0 0,1 1 0 0 0,0 0 0 0 0,0-1 0 0 0,-1 1 1 0 0,1 0-1 0 0,0 0 0 0 0,-1 0 0 0 0,1 0 0 0 0,-1 0 0 0 0,1 0 0 0 0,-1 1 0 0 0,1-1 1 0 0,0 2 9 0 0,19 23 91 0 0,-16-18-79 0 0,0-1 1 0 0,0 0-1 0 0,1 0 0 0 0,0 0 1 0 0,0-1-1 0 0,1 0 0 0 0,0 0 1 0 0,0 0-1 0 0,0-1 0 0 0,0 0 1 0 0,1-1-1 0 0,0 0 0 0 0,0 0 1 0 0,5 1-13 0 0,3-1 110 0 0,1-1 0 0 0,-1 0 1 0 0,1-2-1 0 0,-1 0 1 0 0,1-1-1 0 0,0 0 1 0 0,-1-2-1 0 0,1 0 0 0 0,0 0 1 0 0,-1-2-1 0 0,0 0 1 0 0,0-1-1 0 0,0-1 0 0 0,14-6-110 0 0,14-13 240 0 0,-1-1-1 0 0,-2-2 0 0 0,0-2 0 0 0,-2-1 0 0 0,-1-2 1 0 0,1-5-240 0 0,-16 17 145 0 0,6-5-122 0 0,-2-1 1 0 0,-1-2-1 0 0,-1 0 1 0 0,-1-1-1 0 0,-2-2 1 0 0,-1 0-1 0 0,-1-1 1 0 0,-2-2-1 0 0,-2 1 1 0 0,-1-2-1 0 0,-1 0 1 0 0,-2-1 0 0 0,-2 0-1 0 0,3-27-23 0 0,-12 62-6 0 0,0 0 0 0 0,0 0-1 0 0,0 0 1 0 0,-1-1 0 0 0,1 1 0 0 0,-1 0 0 0 0,1 0-1 0 0,-1-1 1 0 0,0 1 0 0 0,0 0 0 0 0,0 0-1 0 0,0-1 1 0 0,0 1 0 0 0,-1 0 0 0 0,1 0-1 0 0,-1-1 1 0 0,0 1 0 0 0,1 0 0 0 0,-1 0 0 0 0,0 0-1 0 0,0 0 1 0 0,0 0 0 0 0,0 0 0 0 0,-1 0-1 0 0,1 0 1 0 0,0 0 0 0 0,-1 1 0 0 0,0-1 0 0 0,1 0-1 0 0,-1 1 1 0 0,0 0 0 0 0,0-1 0 0 0,0 1-1 0 0,1 0 1 0 0,-1 0 0 0 0,-1 0 0 0 0,1 0 0 0 0,0 0-1 0 0,0 0 1 0 0,0 1 0 0 0,0-1 0 0 0,-1 1-1 0 0,1-1 1 0 0,0 1 0 0 0,0 0 0 0 0,-1 0 0 0 0,1 0-1 0 0,0 0 1 0 0,-1 0 0 0 0,1 1 0 0 0,-2 0 6 0 0,-8 4-21 0 0,1 0 0 0 0,-1 1 0 0 0,1 0-1 0 0,1 0 1 0 0,-1 2 0 0 0,1-1 0 0 0,1 1 0 0 0,-1 1 0 0 0,1 0 0 0 0,1 0 0 0 0,0 1 0 0 0,-6 8 21 0 0,5-8 2 0 0,-8 8 5 0 0,1-1 1 0 0,1 2-1 0 0,1 0 1 0 0,0 1-1 0 0,2 1 1 0 0,0-1-1 0 0,1 2 0 0 0,2 0 1 0 0,0 0-1 0 0,1 1 1 0 0,1 0-1 0 0,1 0 1 0 0,1 0-1 0 0,2 1 1 0 0,0 0-1 0 0,1-1 0 0 0,2 1 1 0 0,0 0-1 0 0,2 6-7 0 0,3-14 38 0 0,1-1 0 0 0,0 0-1 0 0,1 0 1 0 0,1-1-1 0 0,0 0 1 0 0,1 0-1 0 0,0-1 1 0 0,1 0 0 0 0,1-1-1 0 0,0 0 1 0 0,1 0-1 0 0,0-2 1 0 0,1 1 0 0 0,0-1-1 0 0,0-1 1 0 0,2 0-38 0 0,14 10-1 0 0,-16-15-6210 0 0,-13-6 1601 0 0,0-2 1079 0 0,0 2-2978 0 0</inkml:trace>
  <inkml:trace contextRef="#ctx0" brushRef="#br0" timeOffset="25855.545">5249 2080 14627 0 0,'0'0'2335'0'0,"0"0"-968"0"0,0 0-483 0 0,0 0-35 0 0,0 0-45 0 0,0 0-143 0 0,0 0-179 0 0,0 0-204 0 0,0 0-164 0 0,0 0-94 0 0,0 0-95 0 0,0 0-116 0 0,0 0-154 0 0,-5 21-228 0 0,-11 60-437 0 0,16-80 900 0 0,-1-1 1 0 0,1 0-1 0 0,-1 1 1 0 0,1-1-1 0 0,-1 0 1 0 0,1 1-1 0 0,-1-1 0 0 0,1 1 1 0 0,0-1-1 0 0,-1 0 1 0 0,1 1-1 0 0,0-1 1 0 0,-1 1-1 0 0,1 0 0 0 0,0-1 1 0 0,0 1-1 0 0,0-1 1 0 0,-1 1-1 0 0,1-1 1 0 0,0 1-1 0 0,0-1 0 0 0,0 1 1 0 0,0 0-1 0 0,0-1 1 0 0,0 1-1 0 0,0-1 1 0 0,0 1-1 0 0,0 0 0 0 0,0-1 1 0 0,0 1-1 0 0,1-1 1 0 0,-1 1-1 0 0,0-1 1 0 0,0 1-1 0 0,1-1 0 0 0,-1 1 1 0 0,0-1-1 0 0,0 1 1 0 0,1-1-1 0 0,-1 1 1 0 0,1-1-1 0 0,-1 1 0 0 0,0-1 1 0 0,1 1-1 0 0,-1-1 1 0 0,1 0-1 0 0,-1 1 1 0 0,1-1-1 0 0,-1 0 0 0 0,1 0 1 0 0,-1 1-1 0 0,1-1 1 0 0,-1 0-1 0 0,1 0 1 0 0,0 0-1 0 0,-1 0 0 0 0,1 1 1 0 0,-1-1-1 0 0,1 0 1 0 0,-1 0-1 0 0,1 0 1 0 0,0 0-1 0 0,-1-1 0 0 0,1 1 1 0 0,-1 0-1 0 0,1 0 1 0 0,0 0-1 0 0,-1 0 1 0 0,1-1 109 0 0,2 1-4280 0 0,-1 0-4107 0 0</inkml:trace>
  <inkml:trace contextRef="#ctx0" brushRef="#br0" timeOffset="26104.735">5247 1635 16516 0 0,'0'0'688'0'0,"0"0"-776"0"0,0 0-392 0 0,0 0-201 0 0,0 0-127 0 0,0 0-352 0 0,0 0-840 0 0,0 0-1817 0 0,0 0-4353 0 0</inkml:trace>
  <inkml:trace contextRef="#ctx0" brushRef="#br0" timeOffset="26371.426">5554 2224 9266 0 0,'0'0'1318'0'0,"0"0"-437"0"0,0 0-149 0 0,0 0-42 0 0,-8 31-83 0 0,-26 99-165 0 0,16-48-45 0 0,17-70-322 0 0,0-1 0 0 0,-1 1 1 0 0,-1-1-1 0 0,0 1 0 0 0,-1-1 1 0 0,0 0-1 0 0,-1-1 0 0 0,0 1 1 0 0,0-1-1 0 0,-1 0 0 0 0,0 0 1 0 0,-1 0-1 0 0,0-1 0 0 0,-4 3-75 0 0,11-11 67 0 0,0 0 0 0 0,-1-1 1 0 0,1 1-1 0 0,-1 0 0 0 0,1-1 0 0 0,-1 1 0 0 0,1 0 0 0 0,-1-1 0 0 0,0 1 0 0 0,1 0 0 0 0,-1-1 0 0 0,1 1 0 0 0,-1-1 0 0 0,0 1 0 0 0,0-1 1 0 0,1 0-1 0 0,-1 1 0 0 0,0-1 0 0 0,0 0 0 0 0,0 1 0 0 0,1-1 0 0 0,-1 0 0 0 0,0 0 0 0 0,0 0 0 0 0,0 0 0 0 0,0 0 0 0 0,0 0 0 0 0,1 0 1 0 0,-1 0-1 0 0,0 0 0 0 0,0 0 0 0 0,0 0 0 0 0,0 0 0 0 0,1-1 0 0 0,-1 1 0 0 0,0 0 0 0 0,0-1 0 0 0,0 1 0 0 0,1 0 0 0 0,-1-1 0 0 0,0 1 0 0 0,1-1 1 0 0,-1 1-1 0 0,0-1 0 0 0,1 0 0 0 0,-1 1 0 0 0,1-1 0 0 0,-1 0 0 0 0,1 1 0 0 0,-1-1 0 0 0,0-1-67 0 0,-8-44 1323 0 0,12 30-1246 0 0,0 0 0 0 0,1 0 1 0 0,1 1-1 0 0,0-1 0 0 0,1 1 0 0 0,1 0 1 0 0,0 1-1 0 0,1 0 0 0 0,0 0 1 0 0,11-12-78 0 0,1-7 94 0 0,4-12-87 0 0,3 2-1 0 0,1 0 1 0 0,2 2 0 0 0,2 1 0 0 0,1 1 0 0 0,2 2 0 0 0,2 2-1 0 0,1 1 1 0 0,7-2-7 0 0,-39 32-9 0 0,1 0-1 0 0,0 0 0 0 0,0 1 1 0 0,0 0-1 0 0,0 1 0 0 0,1-1 1 0 0,-1 1-1 0 0,1 1 0 0 0,-1-1 1 0 0,1 1-1 0 0,0 1 0 0 0,-1-1 1 0 0,5 2 9 0 0,-10 0-5 0 0,0 0 0 0 0,0 1-1 0 0,-1-1 1 0 0,1 1 0 0 0,-1 0 0 0 0,1 0 0 0 0,-1-1 0 0 0,0 1 0 0 0,0 0-1 0 0,0 0 1 0 0,0 0 0 0 0,0 0 0 0 0,0 1 0 0 0,0-1 0 0 0,-1 0-1 0 0,1 0 1 0 0,-1 0 0 0 0,1 1 0 0 0,-1-1 0 0 0,0 0 0 0 0,0 0 0 0 0,0 1-1 0 0,0-1 1 0 0,0 0 0 0 0,-1 1 0 0 0,1-1 0 0 0,-1 0 0 0 0,0 0 0 0 0,1 0-1 0 0,-1 0 1 0 0,0 0 0 0 0,0 1 0 0 0,0-2 0 0 0,0 1 0 0 0,-1 1 5 0 0,-102 148 221 0 0,97-144-208 0 0,-11 17 17 0 0,-2-1 0 0 0,0-1-1 0 0,-1-1 1 0 0,-2-1-1 0 0,0-1 1 0 0,0-1-1 0 0,-5 1-29 0 0,-6-8-882 0 0,23-30-4608 0 0,16-10-4119 0 0,-1 18 4395 0 0</inkml:trace>
  <inkml:trace contextRef="#ctx0" brushRef="#br0" timeOffset="26887.345">6123 2217 4457 0 0,'0'0'1920'0'0,"0"0"-209"0"0,0 0 2 0 0,0 0-46 0 0,0 0-275 0 0,0 0-333 0 0,0 0-350 0 0,0 0-308 0 0,0 0-196 0 0,-18 32-116 0 0,-55 99-81 0 0,46-55-28 0 0,26-73 21 0 0,0 6 50 0 0,-1 0 1 0 0,0-1 0 0 0,0 0-1 0 0,-1 1 1 0 0,0-1 0 0 0,-1 0-1 0 0,0 0 1 0 0,0 0 0 0 0,0-1-1 0 0,-1 1 1 0 0,0-1 0 0 0,-1 0-1 0 0,-4 4-51 0 0,9-10 62 0 0,0-1 0 0 0,0 1 0 0 0,-1-1-1 0 0,1 1 1 0 0,0 0 0 0 0,0-1 0 0 0,-1 0 0 0 0,1 1-1 0 0,0-1 1 0 0,-1 0 0 0 0,1 0 0 0 0,0 0-1 0 0,-1 0 1 0 0,1 0 0 0 0,-1 0 0 0 0,1 0-1 0 0,0 0 1 0 0,-1 0 0 0 0,1-1 0 0 0,0 1-1 0 0,-1 0 1 0 0,1-1 0 0 0,0 0 0 0 0,0 1 0 0 0,0-1-1 0 0,-1 1 1 0 0,1-1 0 0 0,0 0 0 0 0,0 0-1 0 0,0 0 1 0 0,0 0 0 0 0,0 0 0 0 0,0 0-1 0 0,0 0 1 0 0,1 0 0 0 0,-1 0 0 0 0,0 0-1 0 0,0 0 1 0 0,1-1 0 0 0,-1 1 0 0 0,1 0-1 0 0,-1 0 1 0 0,1-1 0 0 0,0 1 0 0 0,-1 0 0 0 0,1-1-1 0 0,0 1 1 0 0,0-1-62 0 0,-9-70 1294 0 0,12 51-1174 0 0,1 0-1 0 0,1 0 1 0 0,1 0 0 0 0,1 1 0 0 0,1 0 0 0 0,0 0 0 0 0,2 1 0 0 0,0 0 0 0 0,1 0 0 0 0,12-15-120 0 0,-16 23 16 0 0,7-13-24 0 0,1 0 1 0 0,2 1 0 0 0,0 0 0 0 0,1 1 0 0 0,1 1-1 0 0,1 1 1 0 0,1 1 0 0 0,1 1 0 0 0,1 1 0 0 0,11-7 7 0 0,-32 22-6 0 0,0 0 1 0 0,0 0-1 0 0,0 1 1 0 0,0-1-1 0 0,0 0 1 0 0,1 1-1 0 0,-1 0 1 0 0,1-1-1 0 0,-1 1 1 0 0,1 0 0 0 0,0 0-1 0 0,-1 0 1 0 0,1 1-1 0 0,0-1 1 0 0,-1 1-1 0 0,1-1 1 0 0,0 1-1 0 0,0 0 1 0 0,0 0 0 0 0,-1 0-1 0 0,1 0 1 0 0,0 1-1 0 0,0-1 1 0 0,-1 1-1 0 0,1 0 1 0 0,0 0-1 0 0,-1 0 1 0 0,1 0-1 0 0,0 0 1 0 0,-1 0 0 0 0,0 1-1 0 0,1-1 1 0 0,-1 1-1 0 0,0 0 1 0 0,0-1-1 0 0,0 1 1 0 0,0 0-1 0 0,0 0 1 0 0,0 1-1 0 0,0-1 1 0 0,-1 0 0 0 0,1 1-1 0 0,-1-1 1 0 0,0 0-1 0 0,1 2 6 0 0,-2 10 10 0 0,0 0-1 0 0,-1 0 1 0 0,0 0-1 0 0,-1 0 1 0 0,-1 0-1 0 0,0 0 1 0 0,-1 0-1 0 0,0-1 1 0 0,-1 0-1 0 0,-1 0 1 0 0,0 0-1 0 0,0 0 1 0 0,-2-1-1 0 0,1 0 1 0 0,-2-1-1 0 0,1 0 1 0 0,-2 0-1 0 0,1-1 0 0 0,-1 0 1 0 0,-1 0-1 0 0,0-1 1 0 0,0-1-1 0 0,-1 0 1 0 0,0 0-1 0 0,0-1 1 0 0,-3 0-10 0 0,-44 4-762 0 0,42-19-3034 0 0,5-9-5210 0 0,10 10 1184 0 0</inkml:trace>
  <inkml:trace contextRef="#ctx0" brushRef="#br0" timeOffset="27127.506">6644 2025 12675 0 0,'0'0'1640'0'0,"0"0"-273"0"0,0 0-11 0 0,0 0-17 0 0,0 0-206 0 0,0 0-244 0 0,0 0-253 0 0,0 0-202 0 0,0 0-157 0 0,-17 33-152 0 0,-55 100-123 0 0,46-69-368 0 0,27-51-84 0 0,-1-8-214 0 0,0 9-1171 0 0,2-8-7058 0 0,0-5-772 0 0</inkml:trace>
  <inkml:trace contextRef="#ctx0" brushRef="#br0" timeOffset="27272.733">6513 1650 15843 0 0,'0'0'-72'0'0,"0"0"-472"0"0,0 0-208 0 0,0 0-240 0 0,0 0-712 0 0,0 0-1545 0 0,0 0-1088 0 0,0 0 144 0 0</inkml:trace>
  <inkml:trace contextRef="#ctx0" brushRef="#br0" timeOffset="27654.915">6883 2283 13451 0 0,'0'0'1387'0'0,"0"0"-298"0"0,0 0 10 0 0,0 0 134 0 0,0 0-141 0 0,0 0-261 0 0,0 0-273 0 0,0 0-225 0 0,0 0-128 0 0,0 0-53 0 0,0 0-43 0 0,0 0-45 0 0,0 0-20 0 0,15-28-25 0 0,43-89-11 0 0,-6 31 16 0 0,6 30-542 0 0,-27 48-2235 0 0,-25 41 395 0 0,-4-6 2519 0 0,-2-24-43 0 0,-1-1 0 0 0,0 1 0 0 0,1 0 0 0 0,0 0 0 0 0,0-1 0 0 0,0 1 0 0 0,0 0 0 0 0,0 0 0 0 0,0-1 0 0 0,1 1 0 0 0,-1 0 0 0 0,1 0 0 0 0,0-1 0 0 0,0 1 0 0 0,0-1 0 0 0,0 1 0 0 0,0-1 0 0 0,1 1 0 0 0,-1-1 0 0 0,1 0 0 0 0,-1 1 0 0 0,1-1 0 0 0,0 0 0 0 0,0 0 0 0 0,0 0 0 0 0,0 0 0 0 0,0-1 0 0 0,1 1 0 0 0,-1-1 0 0 0,0 1 0 0 0,1-1 0 0 0,-1 0 0 0 0,1 0 0 0 0,0 0 0 0 0,-1 0 0 0 0,2 0-118 0 0,4 0 154 0 0,-1-1 0 0 0,1-1 0 0 0,-1 1 0 0 0,0-1 0 0 0,1 0 0 0 0,-1-1 0 0 0,0 0 0 0 0,0 0 0 0 0,0-1 1 0 0,0 1-1 0 0,0-2 0 0 0,-1 1 0 0 0,4-3-154 0 0,53-34-1159 0 0,-43 25-2665 0 0,-1 1-4605 0 0,-14 10-640 0 0</inkml:trace>
  <inkml:trace contextRef="#ctx0" brushRef="#br0" timeOffset="28134.011">7622 1966 10826 0 0,'0'0'2780'0'0,"0"0"-612"0"0,0 0-364 0 0,0 0-274 0 0,0 0-364 0 0,0 0-377 0 0,0 0-286 0 0,0 0-214 0 0,0 0-101 0 0,0 0-60 0 0,0 0-49 0 0,0 0-27 0 0,0 0-27 0 0,-25 21-2 0 0,-77 62-27 0 0,59-32-76 0 0,42-50 56 0 0,0 1 1 0 0,0-1-1 0 0,-1 1 1 0 0,1 0-1 0 0,0-1 0 0 0,1 1 1 0 0,-1 0-1 0 0,0 0 1 0 0,0 0-1 0 0,1 0 0 0 0,-1-1 1 0 0,1 1-1 0 0,0 0 0 0 0,0 0 1 0 0,-1 0-1 0 0,1 0 1 0 0,0 0-1 0 0,0 0 0 0 0,1 0 1 0 0,-1 0-1 0 0,0 0 0 0 0,1 0 1 0 0,-1 0-1 0 0,1-1 1 0 0,0 1-1 0 0,-1 0 0 0 0,1 0 1 0 0,0 0-1 0 0,0-1 0 0 0,0 1 1 0 0,0-1-1 0 0,1 1 1 0 0,-1-1-1 0 0,0 1 0 0 0,1-1 1 0 0,-1 1-1 0 0,1-1 1 0 0,-1 0-1 0 0,1 0 0 0 0,0 0 1 0 0,-1 0-1 0 0,1 0 0 0 0,0 0 1 0 0,0-1-1 0 0,1 2 24 0 0,9-5 52 0 0,-1 0 0 0 0,1 0 1 0 0,-1-1-1 0 0,0 0 0 0 0,0-1 0 0 0,0-1 0 0 0,-1 1 0 0 0,0-2 0 0 0,0 1 1 0 0,0-1-1 0 0,-1-1 0 0 0,0 0 0 0 0,-1 0 0 0 0,1-1 0 0 0,-2 0 0 0 0,3-3-52 0 0,39-35 481 0 0,-40 38-420 0 0,0 1-1 0 0,0 0 1 0 0,1 1-1 0 0,0 0 1 0 0,0 0-1 0 0,1 1 1 0 0,0 1-1 0 0,0-1 1 0 0,0 2-1 0 0,1 0 1 0 0,-1 0-1 0 0,1 1 1 0 0,0 1-1 0 0,0-1 1 0 0,0 2-1 0 0,2 0-60 0 0,-10 3 17 0 0,1 1 0 0 0,-1 0 0 0 0,0 0-1 0 0,0 1 1 0 0,0-1 0 0 0,-1 1 0 0 0,1-1 0 0 0,-1 1-1 0 0,0 1 1 0 0,0-1 0 0 0,0 0 0 0 0,-1 1-1 0 0,1-1 1 0 0,-1 1 0 0 0,0 0 0 0 0,0-1 0 0 0,-1 1-1 0 0,0 0 1 0 0,1 1-17 0 0,5 30-6 0 0,-1 1 0 0 0,-2 0 0 0 0,-1 0 0 0 0,-2 1 0 0 0,-2-1-1 0 0,-1 0 1 0 0,-2 0 0 0 0,-2 0 0 0 0,-1 0 0 0 0,-1-1 0 0 0,-3 0 0 0 0,-13 32 6 0 0,18-46 6 0 0,0 0 0 0 0,-1 0 0 0 0,-2-1 1 0 0,0-1-1 0 0,-1 1 0 0 0,-1-1 0 0 0,-1-1 1 0 0,-1 0-1 0 0,0-1 0 0 0,-1 0 0 0 0,-1-1 0 0 0,-1-1 1 0 0,-1 0-1 0 0,0-1 0 0 0,-3 1-6 0 0,16-14 3 0 0,-1 1 0 0 0,1-1 0 0 0,-1 0 0 0 0,1 0 0 0 0,-1-1-1 0 0,0 1 1 0 0,1-1 0 0 0,-1 0 0 0 0,0 0 0 0 0,0-1 0 0 0,0 1 0 0 0,0-1 0 0 0,0 0 0 0 0,0 0-1 0 0,0-1 1 0 0,0 0 0 0 0,1 0 0 0 0,-1 0 0 0 0,0 0 0 0 0,0-1 0 0 0,1 1 0 0 0,-1-1 0 0 0,1 0-1 0 0,-1-1 1 0 0,1 1 0 0 0,0-1 0 0 0,0 0 0 0 0,0 0 0 0 0,0 0 0 0 0,-3-4-3 0 0,1-5-15 0 0,0-1 0 0 0,1 1-1 0 0,0-1 1 0 0,0 0 0 0 0,2-1 0 0 0,0 1 0 0 0,0-1 0 0 0,1 1 0 0 0,1-1-1 0 0,0 0 1 0 0,1 1 0 0 0,1-1 0 0 0,0 0 0 0 0,0 0 0 0 0,2 1 0 0 0,0-4 15 0 0,5-15-204 0 0,2 0 1 0 0,0 1 0 0 0,2 1 0 0 0,1-1-1 0 0,2 2 1 0 0,5-8 203 0 0,52-73-2820 0 0,-20 42-6061 0 0,-31 43-1868 0 0</inkml:trace>
  <inkml:trace contextRef="#ctx0" brushRef="#br0" timeOffset="36980.577">8417 1690 0 0 0,'0'0'1304'0'0,"0"0"275"0"0,0 0 194 0 0,0 0 255 0 0,0 0 111 0 0,0 0-96 0 0,0 0-228 0 0,0 0-280 0 0,0 0-268 0 0,0 0-264 0 0,0 0-192 0 0,15-15 1566 0 0,9-4-1770 0 0,1 1 0 0 0,0 0 1 0 0,1 2-1 0 0,1 1 0 0 0,1 1 1 0 0,28-10-608 0 0,-46 20 90 0 0,-2 0-61 0 0,0 1 1 0 0,1 0 0 0 0,-1 0 0 0 0,0 1 0 0 0,1 0-1 0 0,-1 1 1 0 0,1 0 0 0 0,0 0 0 0 0,-1 1 0 0 0,1 0-1 0 0,0 0 1 0 0,4 2-30 0 0,-10 1-6 0 0,1 0-1 0 0,-1 1 1 0 0,1-1-1 0 0,-1 1 1 0 0,0 0-1 0 0,0 0 1 0 0,-1 0-1 0 0,1 1 1 0 0,-1-1-1 0 0,0 0 1 0 0,0 1-1 0 0,0 0 1 0 0,-1-1-1 0 0,0 1 1 0 0,0 0-1 0 0,0 0 1 0 0,0 0-1 0 0,-1-1 1 0 0,1 1-1 0 0,-1 0 1 0 0,-1 0-1 0 0,1 2 7 0 0,1 20 38 0 0,-2 0 0 0 0,0 0 0 0 0,-2 0 0 0 0,0 0 0 0 0,-2 0 0 0 0,-1-1 0 0 0,-2 0 0 0 0,-3 8-38 0 0,-80 190 515 0 0,90-222-506 0 0,1 0 1 0 0,0 0-1 0 0,0-1 0 0 0,0 1 0 0 0,0 0 0 0 0,0 0 1 0 0,1 0-1 0 0,-1-1 0 0 0,0 1 0 0 0,1 0 1 0 0,0 0-1 0 0,-1-1 0 0 0,1 1 0 0 0,0 0 0 0 0,0-1 1 0 0,-1 1-1 0 0,1-1 0 0 0,1 1 0 0 0,-1-1 0 0 0,0 1 1 0 0,0-1-1 0 0,0 0 0 0 0,1 0 0 0 0,-1 0 0 0 0,1 1 1 0 0,-1-1-1 0 0,1-1 0 0 0,-1 1 0 0 0,1 0 0 0 0,0 0 1 0 0,0 0-10 0 0,17-1 214 0 0,0 0-4444 0 0,-13 4-6546 0 0,-6 0 921 0 0</inkml:trace>
  <inkml:trace contextRef="#ctx0" brushRef="#br0" timeOffset="37228.534">9105 2217 9890 0 0,'0'0'3716'0'0,"0"0"-2007"0"0,0 0-723 0 0,0 0 11 0 0,0 0 29 0 0,0 0-95 0 0,0 0-207 0 0,0 0-231 0 0,0 0-170 0 0,0 0-112 0 0,0 0-90 0 0,-25 32-77 0 0,-80 101-56 0 0,62-67-128 0 0,2-6-2754 0 0,25-43-1201 0 0,-1-2-3380 0 0,12-11 920 0 0</inkml:trace>
  <inkml:trace contextRef="#ctx0" brushRef="#br0" timeOffset="37434.566">8726 2253 10866 0 0,'0'0'1283'0'0,"0"0"-613"0"0,0 0-175 0 0,0 0 167 0 0,0 0 161 0 0,0 0 29 0 0,0 0-87 0 0,0 0-148 0 0,0 0-120 0 0,0 0-103 0 0,0 0-89 0 0,0 0-42 0 0,0 0-8 0 0,29 31-15 0 0,92 94-43 0 0,-52-79 0 0 0,-53-41-181 0 0,121 42-2927 0 0,-129-43 1833 0 0,-1-2-888 0 0,-1 1-2485 0 0,1 3-4540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1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395.888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59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67 0 0 0,'0'0'794'0'0,"0"0"455"0"0,0 0 275 0 0,0 0 179 0 0,0 0 114 0 0,0 0-13 0 0,0 0-126 0 0,0 0-204 0 0,0 0-255 0 0,0-7-182 0 0,0-23-105 0 0,0 23-70 0 0,0 7-49 0 0,0 0-57 0 0,0 0-83 0 0,0 0-116 0 0,0 0-108 0 0,0 0-123 0 0,0 20 379 0 0,-4 50-355 0 0,-3-1 0 0 0,-4 1 0 0 0,-2-1 1 0 0,-15 38-351 0 0,6-16 48 0 0,4 71-1397 0 0,18-161 1027 0 0,10-8-2538 0 0,4-20-1152 0 0,7-16-6057 0 0,-18 32 6860 0 0</inkml:trace>
  <inkml:trace contextRef="#ctx0" brushRef="#br0" timeOffset="284.355">46 93 1808 0 0,'0'0'1429'0'0,"0"0"-58"0"0,0 0 121 0 0,0 0 232 0 0,0 0 47 0 0,0 0-149 0 0,0 0-190 0 0,0 0-154 0 0,0 0-123 0 0,0 0-114 0 0,0 0-134 0 0,36-4-128 0 0,111-12-117 0 0,40-27 786 0 0,-130 37-1681 0 0,-33 5-3224 0 0,-26 15-8699 0 0,-3-10 8083 0 0</inkml:trace>
  <inkml:trace contextRef="#ctx0" brushRef="#br0" timeOffset="522.32">30 428 2977 0 0,'0'0'2101'0'0,"0"0"-210"0"0,0 0-90 0 0,0 0-73 0 0,0 0-171 0 0,0 0-232 0 0,36-4-298 0 0,114-15-263 0 0,65-16-706 0 0,-181 32-1704 0 0,1 0-2344 0 0,-2-2-3595 0 0,-26 4 5577 0 0</inkml:trace>
  <inkml:trace contextRef="#ctx0" brushRef="#br0" timeOffset="832.996">989 1 4393 0 0,'0'0'1467'0'0,"0"0"-354"0"0,0 0-71 0 0,0 0 262 0 0,0 0 177 0 0,0 0-8 0 0,0 0-142 0 0,0 0-208 0 0,0 0-181 0 0,0 0-177 0 0,0 0-158 0 0,0 0-146 0 0,0 0-75 0 0,-24 29 1 0 0,-74 91-3 0 0,58-67 317 0 0,-137 184 249 0 0,-179 196-2247 0 0,251-292 129 0 0,65-80-1989 0 0,37-43-6537 0 0,3-17 4700 0 0</inkml:trace>
  <inkml:trace contextRef="#ctx0" brushRef="#br0" timeOffset="1923.057">536 1043 0 0 0,'0'0'1260'0'0,"0"0"406"0"0,0 0 104 0 0,0 0-77 0 0,0 0-82 0 0,0 0-102 0 0,0 0-117 0 0,0 0-85 0 0,0 0-68 0 0,0 0-76 0 0,-4 0-87 0 0,-17 4 1727 0 0,20-4-2003 0 0,1 0-98 0 0,0 0-87 0 0,1-12-276 0 0,0 1 1 0 0,0 0-1 0 0,1 0 0 0 0,0 1 1 0 0,1-1-1 0 0,0 0 1 0 0,1 1-1 0 0,0 0 0 0 0,1-1 1 0 0,2-4-340 0 0,111-165 468 0 0,-97 152-455 0 0,91-91 41 0 0,-112 118-67 0 0,0 1 1 0 0,1 0 0 0 0,-1 0-1 0 0,1-1 1 0 0,-1 1 0 0 0,1 0 0 0 0,-1 0-1 0 0,1 0 1 0 0,-1 0 0 0 0,1 0-1 0 0,-1 0 1 0 0,1 0 0 0 0,0-1 0 0 0,-1 1-1 0 0,1 1 1 0 0,-1-1 0 0 0,1 0 0 0 0,-1 0-1 0 0,1 0 1 0 0,-1 0 0 0 0,1 0-1 0 0,-1 0 1 0 0,1 1 0 0 0,-1-1 0 0 0,1 0-1 0 0,-1 0 1 0 0,1 1 0 0 0,-1-1-1 0 0,0 0 1 0 0,1 1 0 0 0,-1-1 0 0 0,1 0-1 0 0,-1 1 1 0 0,0-1 0 0 0,1 1-1 0 0,-1-1 1 0 0,0 1 0 0 0,0-1 0 0 0,1 1-1 0 0,-1-1 1 0 0,0 1 0 0 0,0-1-1 0 0,0 1 1 0 0,1-1 0 0 0,-1 1 0 0 0,0-1-1 0 0,0 1 1 0 0,0-1 0 0 0,0 1 0 0 0,0-1-1 0 0,0 1 1 0 0,0-1 0 0 0,0 1-1 0 0,0-1 1 0 0,-1 1 0 0 0,1-1 0 0 0,0 1-1 0 0,0-1 1 0 0,0 1 0 0 0,0-1-1 0 0,-1 1 1 0 0,1-1 0 0 0,0 1 0 0 0,-1-1-1 0 0,1 1 13 0 0,2 46 29 0 0,-2-45-36 0 0,9 130 11 0 0,-7-131-4 0 0,0 0-1 0 0,0 0 1 0 0,0 0 0 0 0,0 0-1 0 0,0 0 1 0 0,0-1-1 0 0,0 1 1 0 0,1 0-1 0 0,-1-1 1 0 0,0 0-1 0 0,0 1 1 0 0,0-1-1 0 0,1 0 1 0 0,-1 0-1 0 0,0 0 1 0 0,0-1-1 0 0,0 1 1 0 0,1 0 0 0 0,-1-1-1 0 0,0 1 1 0 0,0-1-1 0 0,0 0 1 0 0,0 0-1 0 0,0 0 1 0 0,0 0-1 0 0,0 0 1 0 0,0 0-1 0 0,0-1 1 0 0,-1 1-1 0 0,1 0 1 0 0,0-1-1 0 0,-1 0 1 0 0,1 1-1 0 0,-1-1 1 0 0,0 0 0 0 0,1 0-1 0 0,0-1 1 0 0,49-46-3 0 0,74-50-102 0 0,-125 100 99 0 0,-1-1-1 0 0,1 1 1 0 0,0-1 0 0 0,0 0-1 0 0,0 1 1 0 0,0-1-1 0 0,0 1 1 0 0,0-1 0 0 0,0 1-1 0 0,0-1 1 0 0,0 0 0 0 0,0 1-1 0 0,0-1 1 0 0,0 1 0 0 0,0-1-1 0 0,0 1 1 0 0,1-1-1 0 0,-1 0 1 0 0,0 1 0 0 0,0-1-1 0 0,0 0 1 0 0,0 1 0 0 0,1-1-1 0 0,-1 0 1 0 0,0 1-1 0 0,1-1 1 0 0,-1 0 0 0 0,0 1-1 0 0,0-1 1 0 0,1 0 0 0 0,-1 1-1 0 0,0-1 1 0 0,1 0-1 0 0,-1 0 1 0 0,1 0 0 0 0,-1 1-1 0 0,0-1 1 0 0,1 0 0 0 0,-1 0-1 0 0,1 0 1 0 0,-1 0-1 0 0,0 0 1 0 0,1 0 0 0 0,-1 0-1 0 0,1 0 1 0 0,-1 0 0 0 0,1 0-1 0 0,-1 0 1 0 0,0 0 0 0 0,1 0-1 0 0,-1 0 1 0 0,1 0-1 0 0,-1 0 1 0 0,0-1 0 0 0,1 1-1 0 0,-1 0 1 0 0,1 0 0 0 0,-1 0-1 0 0,0-1 1 0 0,1 1-1 0 0,-1 0 1 0 0,0 0 0 0 0,1-1-1 0 0,-1 1 1 0 0,0 0 0 0 0,0-1-1 0 0,1 1 1 0 0,-1 0-1 0 0,0-1 8 0 0,1 12 34 0 0,-19 198 88 0 0,18-190-530 0 0,7 57 854 0 0,28-41-6987 0 0,-21-29-2936 0 0,-9-6 2096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0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8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14091 0 0,'0'0'-11963'0'0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1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395.888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59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67 0 0 0,'0'0'794'0'0,"0"0"455"0"0,0 0 275 0 0,0 0 179 0 0,0 0 114 0 0,0 0-13 0 0,0 0-126 0 0,0 0-204 0 0,0 0-255 0 0,0-7-182 0 0,0-23-105 0 0,0 23-70 0 0,0 7-49 0 0,0 0-57 0 0,0 0-83 0 0,0 0-116 0 0,0 0-108 0 0,0 0-123 0 0,0 20 379 0 0,-4 50-355 0 0,-3-1 0 0 0,-4 1 0 0 0,-2-1 1 0 0,-15 38-351 0 0,6-16 48 0 0,4 71-1397 0 0,18-161 1027 0 0,10-8-2538 0 0,4-20-1152 0 0,7-16-6057 0 0,-18 32 6860 0 0</inkml:trace>
  <inkml:trace contextRef="#ctx0" brushRef="#br0" timeOffset="284.355">46 93 1808 0 0,'0'0'1429'0'0,"0"0"-58"0"0,0 0 121 0 0,0 0 232 0 0,0 0 47 0 0,0 0-149 0 0,0 0-190 0 0,0 0-154 0 0,0 0-123 0 0,0 0-114 0 0,0 0-134 0 0,36-4-128 0 0,111-12-117 0 0,40-27 786 0 0,-130 37-1681 0 0,-33 5-3224 0 0,-26 15-8699 0 0,-3-10 8083 0 0</inkml:trace>
  <inkml:trace contextRef="#ctx0" brushRef="#br0" timeOffset="522.32">30 428 2977 0 0,'0'0'2101'0'0,"0"0"-210"0"0,0 0-90 0 0,0 0-73 0 0,0 0-171 0 0,0 0-232 0 0,36-4-298 0 0,114-15-263 0 0,65-16-706 0 0,-181 32-1704 0 0,1 0-2344 0 0,-2-2-3595 0 0,-26 4 5577 0 0</inkml:trace>
  <inkml:trace contextRef="#ctx0" brushRef="#br0" timeOffset="832.996">989 1 4393 0 0,'0'0'1467'0'0,"0"0"-354"0"0,0 0-71 0 0,0 0 262 0 0,0 0 177 0 0,0 0-8 0 0,0 0-142 0 0,0 0-208 0 0,0 0-181 0 0,0 0-177 0 0,0 0-158 0 0,0 0-146 0 0,0 0-75 0 0,-24 29 1 0 0,-74 91-3 0 0,58-67 317 0 0,-137 184 249 0 0,-179 196-2247 0 0,251-292 129 0 0,65-80-1989 0 0,37-43-6537 0 0,3-17 4700 0 0</inkml:trace>
  <inkml:trace contextRef="#ctx0" brushRef="#br0" timeOffset="1923.057">536 1043 0 0 0,'0'0'1260'0'0,"0"0"406"0"0,0 0 104 0 0,0 0-77 0 0,0 0-82 0 0,0 0-102 0 0,0 0-117 0 0,0 0-85 0 0,0 0-68 0 0,0 0-76 0 0,-4 0-87 0 0,-17 4 1727 0 0,20-4-2003 0 0,1 0-98 0 0,0 0-87 0 0,1-12-276 0 0,0 1 1 0 0,0 0-1 0 0,1 0 0 0 0,0 1 1 0 0,1-1-1 0 0,0 0 1 0 0,1 1-1 0 0,0 0 0 0 0,1-1 1 0 0,2-4-340 0 0,111-165 468 0 0,-97 152-455 0 0,91-91 41 0 0,-112 118-67 0 0,0 1 1 0 0,1 0 0 0 0,-1 0-1 0 0,1-1 1 0 0,-1 1 0 0 0,1 0 0 0 0,-1 0-1 0 0,1 0 1 0 0,-1 0 0 0 0,1 0-1 0 0,-1 0 1 0 0,1 0 0 0 0,0-1 0 0 0,-1 1-1 0 0,1 1 1 0 0,-1-1 0 0 0,1 0 0 0 0,-1 0-1 0 0,1 0 1 0 0,-1 0 0 0 0,1 0-1 0 0,-1 0 1 0 0,1 1 0 0 0,-1-1 0 0 0,1 0-1 0 0,-1 0 1 0 0,1 1 0 0 0,-1-1-1 0 0,0 0 1 0 0,1 1 0 0 0,-1-1 0 0 0,1 0-1 0 0,-1 1 1 0 0,0-1 0 0 0,1 1-1 0 0,-1-1 1 0 0,0 1 0 0 0,0-1 0 0 0,1 1-1 0 0,-1-1 1 0 0,0 1 0 0 0,0-1-1 0 0,0 1 1 0 0,1-1 0 0 0,-1 1 0 0 0,0-1-1 0 0,0 1 1 0 0,0-1 0 0 0,0 1 0 0 0,0-1-1 0 0,0 1 1 0 0,0-1 0 0 0,0 1-1 0 0,0-1 1 0 0,-1 1 0 0 0,1-1 0 0 0,0 1-1 0 0,0-1 1 0 0,0 1 0 0 0,0-1-1 0 0,-1 1 1 0 0,1-1 0 0 0,0 1 0 0 0,-1-1-1 0 0,1 1 13 0 0,2 46 29 0 0,-2-45-36 0 0,9 130 11 0 0,-7-131-4 0 0,0 0-1 0 0,0 0 1 0 0,0 0 0 0 0,0 0-1 0 0,0 0 1 0 0,0-1-1 0 0,0 1 1 0 0,1 0-1 0 0,-1-1 1 0 0,0 0-1 0 0,0 1 1 0 0,0-1-1 0 0,1 0 1 0 0,-1 0-1 0 0,0 0 1 0 0,0-1-1 0 0,0 1 1 0 0,1 0 0 0 0,-1-1-1 0 0,0 1 1 0 0,0-1-1 0 0,0 0 1 0 0,0 0-1 0 0,0 0 1 0 0,0 0-1 0 0,0 0 1 0 0,0 0-1 0 0,0-1 1 0 0,-1 1-1 0 0,1 0 1 0 0,0-1-1 0 0,-1 0 1 0 0,1 1-1 0 0,-1-1 1 0 0,0 0 0 0 0,1 0-1 0 0,0-1 1 0 0,49-46-3 0 0,74-50-102 0 0,-125 100 99 0 0,-1-1-1 0 0,1 1 1 0 0,0-1 0 0 0,0 0-1 0 0,0 1 1 0 0,0-1-1 0 0,0 1 1 0 0,0-1 0 0 0,0 1-1 0 0,0-1 1 0 0,0 0 0 0 0,0 1-1 0 0,0-1 1 0 0,0 1 0 0 0,0-1-1 0 0,0 1 1 0 0,1-1-1 0 0,-1 0 1 0 0,0 1 0 0 0,0-1-1 0 0,0 0 1 0 0,0 1 0 0 0,1-1-1 0 0,-1 0 1 0 0,0 1-1 0 0,1-1 1 0 0,-1 0 0 0 0,0 1-1 0 0,0-1 1 0 0,1 0 0 0 0,-1 1-1 0 0,0-1 1 0 0,1 0-1 0 0,-1 0 1 0 0,1 0 0 0 0,-1 1-1 0 0,0-1 1 0 0,1 0 0 0 0,-1 0-1 0 0,1 0 1 0 0,-1 0-1 0 0,0 0 1 0 0,1 0 0 0 0,-1 0-1 0 0,1 0 1 0 0,-1 0 0 0 0,1 0-1 0 0,-1 0 1 0 0,0 0 0 0 0,1 0-1 0 0,-1 0 1 0 0,1 0-1 0 0,-1 0 1 0 0,0-1 0 0 0,1 1-1 0 0,-1 0 1 0 0,1 0 0 0 0,-1 0-1 0 0,0-1 1 0 0,1 1-1 0 0,-1 0 1 0 0,0 0 0 0 0,1-1-1 0 0,-1 1 1 0 0,0 0 0 0 0,0-1-1 0 0,1 1 1 0 0,-1 0-1 0 0,0-1 8 0 0,1 12 34 0 0,-19 198 88 0 0,18-190-530 0 0,7 57 854 0 0,28-41-6987 0 0,-21-29-2936 0 0,-9-6 2096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5.1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2083 8570 0 0,'0'0'27'0'0,"0"0"30"0"0,0 0 36 0 0,0 0-202 0 0,0 0-209 0 0,0 0-118 0 0,0 0-18 0 0,0 0 220 0 0,0 0 166 0 0,43 9 52 0 0,143 37 4 0 0,-69 11 11 0 0,-102-48 3 0 0,390 247-483 0 0,85 22 481 0 0,-327-200-22 0 0,4-7-1 0 0,3-7 1 0 0,2-8-1 0 0,2-7 1 0 0,3-8-1 0 0,1-7 1 0 0,2-9-1 0 0,134 1 23 0 0,65-26 680 0 0,-2-16 0 0 0,0-16 0 0 0,-2-18 1 0 0,-2-15-1 0 0,15-21-680 0 0,115-38 1882 0 0,271-113-1882 0 0,-118-14 432 0 0,-511 190-312 0 0,-3-6 0 0 0,-3-6 0 0 0,-3-6 0 0 0,-4-6 0 0 0,16-21-120 0 0,-111 77 71 0 0,-2-3 1 0 0,0 0-1 0 0,-2-3 1 0 0,-2-1-1 0 0,-1-1 1 0 0,-2-1-1 0 0,-1-1 1 0 0,12-29-72 0 0,-27 47-13 0 0,-2-2-1 0 0,0 1 1 0 0,-2-2 0 0 0,0 1-1 0 0,-2-1 1 0 0,0 0 0 0 0,-2 0-1 0 0,-1 0 1 0 0,-1-1 0 0 0,0 1-1 0 0,-2-1 1 0 0,-1 0 0 0 0,-1 1-1 0 0,-2-1 1 0 0,0 1-1 0 0,-1 0 1 0 0,-5-12 13 0 0,-6 3-85 0 0,-1 1-1 0 0,-1 0 0 0 0,-2 2 1 0 0,-1 0-1 0 0,-1 1 0 0 0,-2 2 1 0 0,0 0-1 0 0,-2 1 1 0 0,-1 2-1 0 0,-1 1 0 0 0,-1 1 1 0 0,-1 1-1 0 0,-1 2 0 0 0,-1 1 1 0 0,-20-8 85 0 0,-117-56-469 0 0,-4 7 0 0 0,-4 7-1 0 0,-2 9 1 0 0,-2 7 0 0 0,-161-23 469 0 0,-250-23-1189 0 0,-4 25 1 0 0,-2 27-1 0 0,-561 31 1189 0 0,738 22 771 0 0,2 19 0 0 0,1 17 0 0 0,2 19 1 0 0,-391 112-772 0 0,676-139 564 0 0,3 6 0 0 0,1 5 1 0 0,2 5-1 0 0,2 6 0 0 0,3 6 1 0 0,-11 12-565 0 0,105-57 119 0 0,0 2 1 0 0,0 0 0 0 0,2 1 0 0 0,1 2-1 0 0,1 0 1 0 0,0 1 0 0 0,-6 13-120 0 0,19-24 64 0 0,0 0 1 0 0,1 1 0 0 0,1 0-1 0 0,1 0 1 0 0,0 1-1 0 0,0-1 1 0 0,2 2 0 0 0,0-1-1 0 0,0 0 1 0 0,1 1-1 0 0,1-1 1 0 0,1 1 0 0 0,1 0-1 0 0,0 0 1 0 0,2 14-65 0 0,2-7 117 0 0,1-1 1 0 0,0 0-1 0 0,2 0 0 0 0,1 0 1 0 0,1-1-1 0 0,1 0 1 0 0,0 0-1 0 0,2-1 1 0 0,0-1-1 0 0,1 0 0 0 0,1-1 1 0 0,1 0-1 0 0,7 6-117 0 0,23 20 274 0 0,1-1-1 0 0,2-3 1 0 0,2-1-1 0 0,23 10-273 0 0,94 48 227 0 0,4-7-1 0 0,4-8 1 0 0,3-8-1 0 0,3-7 1 0 0,14-6-227 0 0,1184 343-1317 0 0,-605-207-3040 0 0,-266-76-2876 0 0,-326-80 2205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8.5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1269 87 0 0 0,'-200'-79'0'0'0,"196"78"0"0"0,0-1 0 0 0,0 1 0 0 0,0 0 0 0 0,0 0 0 0 0,0 1 0 0 0,-1-1 0 0 0,1 1 0 0 0,0 0 0 0 0,-1 0 0 0 0,1 0 0 0 0,0 1 0 0 0,-1-1 0 0 0,1 1 0 0 0,0 0 0 0 0,0 0 0 0 0,0 1 0 0 0,0-1 0 0 0,-3 2 0 0 0,-35 16 141 0 0,2 2 0 0 0,0 2-1 0 0,1 1 1 0 0,1 2 0 0 0,-3 6-141 0 0,-12 16 864 0 0,3 3 1 0 0,1 2-1 0 0,3 2 0 0 0,-8 17-864 0 0,-17 33 317 0 0,5 3 1 0 0,4 4-1 0 0,-20 56-317 0 0,44-86-40 0 0,2 1 1 0 0,5 1-1 0 0,3 2 0 0 0,4 1 0 0 0,3 1 0 0 0,-6 78 40 0 0,24-155 16 0 0,1 0-1 0 0,0-1 0 0 0,1 1 1 0 0,1 0-1 0 0,0 0 0 0 0,0 0 1 0 0,1 0-1 0 0,0-1 0 0 0,1 1 0 0 0,0 0 1 0 0,1-1-1 0 0,0 1 0 0 0,0-1 1 0 0,1 0-1 0 0,1 0 0 0 0,0 0 1 0 0,0-1-1 0 0,1 0 0 0 0,0 0 1 0 0,0 0-1 0 0,1 0 0 0 0,0-1 1 0 0,1 0-1 0 0,0-1 0 0 0,0 0 0 0 0,1 0 1 0 0,7 4-16 0 0,2-5 210 0 0,1-2 0 0 0,0 0 0 0 0,0 0 0 0 0,1-2 0 0 0,-1-1 0 0 0,1 0 0 0 0,-1-1 0 0 0,0-1 0 0 0,1-1 0 0 0,-1-1 0 0 0,0-1 0 0 0,0 0 0 0 0,0-1 0 0 0,-1-1 0 0 0,3-2-210 0 0,102-34 747 0 0,-2-5-1 0 0,-3-6 1 0 0,66-41-747 0 0,46-33 311 0 0,-6-10 0 0 0,179-144-311 0 0,-309 208-384 0 0,-3-3 1 0 0,-3-5-1 0 0,12-21 384 0 0,-54 50-1554 0 0,-3-1 0 0 0,-2-2 0 0 0,25-47 1554 0 0,-3-15-3324 0 0,-25 33 1161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9.5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1866 520 0 0 0,'43'-178'0'0'0,"-41"174"0"0"0,-1 0 0 0 0,0 0 0 0 0,0 0 0 0 0,0 0 0 0 0,0 0 0 0 0,-1 0 0 0 0,1 0 0 0 0,-1 0 0 0 0,0 0 0 0 0,0 0 0 0 0,-1 0 0 0 0,1 0 0 0 0,-1 0 0 0 0,0 0 0 0 0,0 0 0 0 0,0 0 0 0 0,-1 0 0 0 0,1 0 0 0 0,-1 0 0 0 0,0 1 0 0 0,0-1 0 0 0,0 1 0 0 0,-2-2 0 0 0,-3-5 0 0 0,-9-8 147 0 0,-1 0 1 0 0,0 2-1 0 0,-2 0 1 0 0,0 1-1 0 0,0 1 1 0 0,-2 0-1 0 0,1 2 1 0 0,-2 0-1 0 0,1 2 1 0 0,-2 0-1 0 0,1 2 1 0 0,-1 0-1 0 0,-1 1 0 0 0,0 2-147 0 0,-33-11 635 0 0,-1 4-1 0 0,0 1 1 0 0,0 4 0 0 0,-1 2-1 0 0,0 2 1 0 0,0 3-1 0 0,0 3 1 0 0,0 2-1 0 0,1 3 1 0 0,0 2-1 0 0,0 3 1 0 0,1 2-1 0 0,1 3 1 0 0,1 2-1 0 0,-28 16-634 0 0,37-14-2 0 0,1 3-1 0 0,1 1 0 0 0,1 2 0 0 0,2 3 0 0 0,1 0 1 0 0,2 3-1 0 0,1 1 0 0 0,1 2 0 0 0,2 1 1 0 0,2 2-1 0 0,-20 33 3 0 0,-64 151-5563 0 0,89-152-426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20.7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5840 2684 0 0 0,'0'0'1056'0'0,"0"0"91"0"0,0 0-28 0 0,0 0-159 0 0,0 0-192 0 0,0 0-210 0 0,0 0-150 0 0,0 0-67 0 0,0 0-21 0 0,0 0 18 0 0,0 0 35 0 0,-33-19 65 0 0,-107-57 88 0 0,-113-91 4413 0 0,28 37-2758 0 0,-4 10 0 0 0,-93-27-2181 0 0,-1317-502 2486 0 0,1188 471-2258 0 0,8-19 0 0 0,0-24-228 0 0,-237-157 890 0 0,237 160-524 0 0,353 179-304 0 0,30 10 12 0 0,-2 3 1 0 0,-1 3 0 0 0,-65-14-75 0 0,43 29-1591 0 0,103 30 282 0 0,-15-18 712 0 0,-38-30 433 0 0,7 4 171 0 0,21 28-14448 0 0,6-2 13032 0 0,1-4 1739 0 0,0 8-2826 0 0,0-1 2029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9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5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5.2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6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2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1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8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2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9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9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2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0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3:59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209 166 0 0 0,'0'0'241'0'0,"0"0"634"0"0,0 0 116 0 0,0 0 12 0 0,0 0 72 0 0,0 0 86 0 0,0 0 54 0 0,0 0 2 0 0,0 0-50 0 0,0 0-95 0 0,0 0-109 0 0,15-19-123 0 0,44-62-97 0 0,-11 39 856 0 0,-31 33-1045 0 0,-15 8-535 0 0,0-1 0 0 0,-1 1 0 0 0,1 0-1 0 0,0 0 1 0 0,0-1 0 0 0,0 1-1 0 0,0 0 1 0 0,0 1 0 0 0,0-1-1 0 0,0 0 1 0 0,0 0 0 0 0,1 1 0 0 0,-1 0-1 0 0,0-1 1 0 0,0 1 0 0 0,0 0-1 0 0,1 0 1 0 0,-1 0 0 0 0,0 0-1 0 0,0 0 1 0 0,1 1 0 0 0,-1-1 0 0 0,0 1-1 0 0,0 0 1 0 0,0-1 0 0 0,0 1-1 0 0,0 0 1 0 0,0 0 0 0 0,0 0-1 0 0,0 0 1 0 0,0 1 0 0 0,0-1 0 0 0,-1 0-1 0 0,1 1 1 0 0,0-1 0 0 0,-1 1-1 0 0,1 0 1 0 0,-1 0 0 0 0,0-1-1 0 0,0 1 1 0 0,1 0 0 0 0,-1 0 0 0 0,0 0-1 0 0,-1 0 1 0 0,1 0 0 0 0,0 1-19 0 0,10 30 154 0 0,-2 0-1 0 0,-1 1 1 0 0,-2-1 0 0 0,-1 1 0 0 0,-1 1 0 0 0,-2-1 0 0 0,-2 1 0 0 0,-2 15-154 0 0,2-24 60 0 0,-1 91 77 0 0,-5 1 0 0 0,-5-1 1 0 0,-5-1-1 0 0,-6 0 0 0 0,-6 9-137 0 0,20-98 43 0 0,-6 32 104 0 0,-3 0-1 0 0,-3-1 0 0 0,-2-1 0 0 0,-3-1 0 0 0,-10 14-146 0 0,32-62 1593 0 0,14-31-365 0 0,61-199-771 0 0,57-115-457 0 0,-100 259-3 0 0,3 2 0 0 0,3 0 0 0 0,4 3 0 0 0,3 1-1 0 0,3 2 1 0 0,7-3 3 0 0,-50 70-9 0 0,0-1 0 0 0,1 0-1 0 0,-1 1 1 0 0,1-1-1 0 0,0 1 1 0 0,0 0 0 0 0,0 0-1 0 0,0 0 1 0 0,1 0-1 0 0,-1 1 1 0 0,1-1 0 0 0,0 1-1 0 0,0 0 1 0 0,0 0 0 0 0,0 0-1 0 0,0 0 1 0 0,0 1-1 0 0,0 0 1 0 0,0 0 0 0 0,1 0-1 0 0,-1 0 1 0 0,0 1-1 0 0,1 0 1 0 0,-1 0 0 0 0,1 0-1 0 0,-1 0 1 0 0,0 0 0 0 0,1 1 9 0 0,-1 4-6 0 0,0 0 1 0 0,0-1-1 0 0,-1 2 1 0 0,0-1-1 0 0,0 0 1 0 0,0 1 0 0 0,-1-1-1 0 0,0 1 1 0 0,0-1-1 0 0,0 1 1 0 0,-1 0-1 0 0,0 0 1 0 0,0 0 0 0 0,0 3 5 0 0,5 68 63 0 0,-3-1 1 0 0,-3 1-1 0 0,-4 0 1 0 0,-3-1-1 0 0,-3 0 1 0 0,-16 53-64 0 0,21-97-5 0 0,-5 94-114 0 0,10-125 72 0 0,20-28 110 0 0,26-91-649 0 0,6 2-1 0 0,4 3 1 0 0,6 1 586 0 0,-33 65-263 0 0,3 1-1 0 0,1 2 1 0 0,2 1-1 0 0,27-24 264 0 0,-35 46-169 0 0,-25 39 84 0 0,-5 34 514 0 0,-3 0 0 0 0,-2-1 0 0 0,-2 0 0 0 0,-9 21-429 0 0,-5 32 297 0 0,3-7-98 0 0,4 2 0 0 0,4 0 0 0 0,2 70-199 0 0,11-167-43 0 0,9 54-337 0 0,25-40-3694 0 0,12-34-8268 0 0,-36 10 8116 0 0</inkml:trace>
  <inkml:trace contextRef="#ctx0" brushRef="#br0" timeOffset="323.739">1555 1116 8426 0 0,'0'0'729'0'0,"0"0"25"0"0,0 0 89 0 0,0 0 73 0 0,0 0 4 0 0,0 0-73 0 0,0 0-92 0 0,0 0-87 0 0,0 0-92 0 0,0 0-61 0 0,0 0-43 0 0,0 0-29 0 0,13 22 15 0 0,44 67 30 0 0,-56-88-461 0 0,-1 0-1 0 0,1 1 0 0 0,0-1 0 0 0,-1 0 0 0 0,1 1 0 0 0,0-1 0 0 0,0 0 0 0 0,0 0 0 0 0,0 1 0 0 0,0-1 0 0 0,0 0 0 0 0,0 0 0 0 0,0 0 0 0 0,1-1 1 0 0,-1 1-1 0 0,0 0 0 0 0,0 0 0 0 0,1-1 0 0 0,-1 1 0 0 0,1 0 0 0 0,-1-1 0 0 0,0 0 0 0 0,1 1 0 0 0,-1-1 0 0 0,1 0 0 0 0,-1 0 0 0 0,1 0 0 0 0,-1 0 0 0 0,1 0 1 0 0,-1 0-1 0 0,1 0 0 0 0,-1 0 0 0 0,2-1-26 0 0,3 0 210 0 0,5-2-29 0 0,0 0-1 0 0,-1-1 0 0 0,1-1 0 0 0,-1 0 0 0 0,1 0 0 0 0,-2-1 0 0 0,1 0 1 0 0,0 0-1 0 0,-1-1 0 0 0,-1-1 0 0 0,1 0 0 0 0,-1 0 0 0 0,0 0 0 0 0,-1-1 1 0 0,0 0-1 0 0,0-1 0 0 0,-1 1 0 0 0,-1-1 0 0 0,1 0 0 0 0,-2-1 0 0 0,1 1 1 0 0,-1-1-1 0 0,-1 0 0 0 0,0-1-180 0 0,-1 9-3 0 0,-1 0 0 0 0,0-1 1 0 0,1 1-1 0 0,-1-1 0 0 0,-1 1 0 0 0,1-1 0 0 0,-1 1 1 0 0,1-1-1 0 0,-1 1 0 0 0,0-1 0 0 0,0 1 1 0 0,0-1-1 0 0,-1 1 0 0 0,1-1 0 0 0,-1 0 0 0 0,0 1 1 0 0,0 0-1 0 0,0-1 0 0 0,-1 1 0 0 0,1 0 1 0 0,-1-1-1 0 0,1 1 0 0 0,-1 0 0 0 0,0 0 0 0 0,-1 0 1 0 0,1 1-1 0 0,0-1 0 0 0,-1 0 0 0 0,1 1 1 0 0,-1 0-1 0 0,0 0 0 0 0,0-1 0 0 0,0 1 0 0 0,0 1 1 0 0,-1-1 2 0 0,-3 0-393 0 0,-1 0 0 0 0,0 0 0 0 0,0 1 0 0 0,-1 0 0 0 0,1 1 0 0 0,0 0 0 0 0,0 0 0 0 0,0 1 0 0 0,0 0 0 0 0,0 0 0 0 0,0 1 0 0 0,0 0 0 0 0,0 0 0 0 0,0 1 0 0 0,1 0 0 0 0,-1 0 0 0 0,1 1 0 0 0,0 0 0 0 0,0 0 0 0 0,0 1 1 0 0,1 0-1 0 0,-1 0 0 0 0,1 0 0 0 0,1 1 0 0 0,-1 0 0 0 0,-1 2 393 0 0,-12 16-4697 0 0,3-8-3497 0 0</inkml:trace>
  <inkml:trace contextRef="#ctx0" brushRef="#br0" timeOffset="870.862">1986 1403 14611 0 0,'0'0'1504'0'0,"0"0"-341"0"0,0 0-156 0 0,0 0 15 0 0,0 0-31 0 0,0 0-178 0 0,0 0-214 0 0,0 0-186 0 0,0 0-141 0 0,0 0-70 0 0,0 0-38 0 0,0 0 11 0 0,0 0 15 0 0,19-28 17 0 0,59-88 21 0 0,-17 21 203 0 0,35-74-282 0 0,-126 334-2159 0 0,32-160 2056 0 0,0-1-1 0 0,0 1 0 0 0,0-1 0 0 0,0 0 0 0 0,0 0 0 0 0,1 0 0 0 0,0 0 0 0 0,0 0 1 0 0,0-1-1 0 0,0 1 0 0 0,1-1 0 0 0,-1 0 0 0 0,1 0 0 0 0,0 0 0 0 0,0 0 1 0 0,0-1-1 0 0,0 1 0 0 0,0-1 0 0 0,1 0 0 0 0,-1-1 0 0 0,0 1 0 0 0,1-1 1 0 0,0 1-1 0 0,-1-1 0 0 0,1-1 0 0 0,0 1 0 0 0,0-1 0 0 0,-1 0 0 0 0,1 0 1 0 0,0 0-1 0 0,0-1 0 0 0,-1 1 0 0 0,1-1 0 0 0,0 0 0 0 0,-1-1 0 0 0,1 1 0 0 0,-1-1 1 0 0,0 0-1 0 0,5-2-45 0 0,4-5 36 0 0,1-2-1 0 0,-2 1 1 0 0,1-1 0 0 0,-1-1-1 0 0,-1 0 1 0 0,0-1 0 0 0,-1 0 0 0 0,0-1-1 0 0,-1 0 1 0 0,-1 0 0 0 0,0-1 0 0 0,-1 0-1 0 0,-1 0 1 0 0,0-1 0 0 0,3-15-36 0 0,-5 19-756 0 0,2-8-2978 0 0,1 9-4748 0 0,-5 10-1286 0 0</inkml:trace>
  <inkml:trace contextRef="#ctx0" brushRef="#br0" timeOffset="5694.244">3066 1135 3153 0 0,'0'0'1033'0'0,"0"0"-46"0"0,0 0 79 0 0,0 0 226 0 0,0 0 180 0 0,0 0 15 0 0,0 0-130 0 0,0 0-207 0 0,0 0-221 0 0,0 0-217 0 0,0 0-181 0 0,-9-10-151 0 0,-31-26-99 0 0,39 35-263 0 0,0 0 0 0 0,0 0-1 0 0,0 0 1 0 0,-1 0 0 0 0,1 0 0 0 0,0 1 0 0 0,0-1-1 0 0,-1 1 1 0 0,1-1 0 0 0,-1 1 0 0 0,1-1 0 0 0,-1 1-1 0 0,1 0 1 0 0,0 0 0 0 0,-1 0 0 0 0,1-1 0 0 0,-1 1-1 0 0,1 1 1 0 0,-1-1 0 0 0,1 0 0 0 0,-1 0-1 0 0,1 1 1 0 0,-1-1 0 0 0,1 0 0 0 0,0 1 0 0 0,-1-1-1 0 0,1 1 1 0 0,0 0 0 0 0,-1 0 0 0 0,1-1 0 0 0,0 1-1 0 0,0 0 1 0 0,0 0 0 0 0,0 0 0 0 0,0 0 0 0 0,0 0-1 0 0,-1 1-17 0 0,-4 3 88 0 0,-24 17 109 0 0,1 2 1 0 0,0 1-1 0 0,2 1 1 0 0,1 2 0 0 0,2 0-1 0 0,-3 7-197 0 0,20-27 0 0 0,1 1 0 0 0,0-1 0 0 0,1 2 0 0 0,0-1 0 0 0,0 1 0 0 0,1-1 0 0 0,1 1-1 0 0,-1 0 1 0 0,2 1 0 0 0,-1-1 0 0 0,1 0 0 0 0,1 1 0 0 0,0-1 0 0 0,0 1 0 0 0,1-1 0 0 0,1 7 0 0 0,0-15 8 0 0,-1 1 1 0 0,1 0-1 0 0,0 0 0 0 0,0-1 1 0 0,0 1-1 0 0,0 0 1 0 0,1-1-1 0 0,-1 1 0 0 0,1-1 1 0 0,-1 0-1 0 0,1 1 1 0 0,0-1-1 0 0,0 0 0 0 0,0 0 1 0 0,0 0-1 0 0,0 0 0 0 0,0 0 1 0 0,1-1-1 0 0,-1 1 1 0 0,1-1-1 0 0,-1 0 0 0 0,1 1 1 0 0,-1-1-1 0 0,1 0 1 0 0,0 0-1 0 0,0-1 0 0 0,-1 1 1 0 0,1-1-1 0 0,0 1 1 0 0,1-1-9 0 0,88-1 684 0 0,-65-7-493 0 0,-1-1-1 0 0,0-1 1 0 0,0-1-1 0 0,-1-1 1 0 0,-1-1-1 0 0,0-2 1 0 0,-1 0-1 0 0,12-11-190 0 0,-2 2 169 0 0,0-1 0 0 0,-2-2 0 0 0,-1-1-1 0 0,-1-2 1 0 0,-2 0 0 0 0,-1-2 0 0 0,-1-1-1 0 0,-2-1 1 0 0,-2-1 0 0 0,0-1 0 0 0,-1-4-169 0 0,-13 25-165 0 0,-1 0-1 0 0,0-1 1 0 0,-1 0 0 0 0,0 0 0 0 0,-2 0-1 0 0,0 0 1 0 0,0 0 0 0 0,-2-1 0 0 0,0 1 0 0 0,-1-1-1 0 0,0 1 1 0 0,-2-1 0 0 0,0 1 0 0 0,0-1-1 0 0,-2 1 1 0 0,0 0 0 0 0,-1 0 0 0 0,0 1 0 0 0,-2-1-1 0 0,1 1 1 0 0,-2 1 0 0 0,0-1 0 0 0,-1 1 0 0 0,0 1-1 0 0,-1-1 1 0 0,-11-10 165 0 0,17 20-30 0 0,0 1-1 0 0,-1-1 1 0 0,0 1 0 0 0,1 0 0 0 0,-1 0-1 0 0,0 0 1 0 0,0 1 0 0 0,0-1-1 0 0,-1 1 1 0 0,1 0 0 0 0,-1 1-1 0 0,1 0 1 0 0,-1-1 0 0 0,1 2-1 0 0,-1-1 1 0 0,0 1 0 0 0,1 0-1 0 0,-1 0 1 0 0,0 0 0 0 0,1 1-1 0 0,-1 0 1 0 0,0 0 0 0 0,1 0-1 0 0,-1 1 1 0 0,1 0 0 0 0,0 0 0 0 0,0 0-1 0 0,-1 1 1 0 0,1-1 0 0 0,1 1-1 0 0,-1 1 1 0 0,0-1 0 0 0,1 0-1 0 0,-4 5 31 0 0,-12 14 78 0 0,2 1-1 0 0,1 0 1 0 0,0 2-1 0 0,2 0 0 0 0,1 0 1 0 0,1 2-1 0 0,1 0 1 0 0,1 0-1 0 0,2 1 1 0 0,1 0-1 0 0,1 0 0 0 0,1 1 1 0 0,1 0-1 0 0,2 0 1 0 0,1 0-1 0 0,2 1 1 0 0,1 11-78 0 0,-1-26-6 0 0,1 0 0 0 0,0-1 1 0 0,1 1-1 0 0,1-1 1 0 0,1 0-1 0 0,0 1 1 0 0,0-1-1 0 0,2-1 0 0 0,-1 1 1 0 0,2-1-1 0 0,0 0 1 0 0,0 0-1 0 0,1-1 1 0 0,1 0-1 0 0,0-1 1 0 0,1 1-1 0 0,0-2 0 0 0,1 0 1 0 0,0 0-1 0 0,0-1 1 0 0,1 0-1 0 0,0 0 1 0 0,0-2-1 0 0,1 0 0 0 0,0 0 1 0 0,1-1-1 0 0,0-1 1 0 0,-1 0-1 0 0,2-1 1 0 0,-1 0-1 0 0,0-1 1 0 0,1-1-1 0 0,-1 0 0 0 0,1-1 1 0 0,0-1 5 0 0,3 1-92 0 0,0-1-358 0 0,1 0 0 0 0,0 0 0 0 0,0-2 0 0 0,-1 0 0 0 0,1-2 0 0 0,-1 0 0 0 0,10-4 450 0 0,30-16-7344 0 0,-40 16 58 0 0</inkml:trace>
  <inkml:trace contextRef="#ctx0" brushRef="#br0" timeOffset="10499.147">4114 1094 5641 0 0,'0'0'2887'0'0,"0"0"-1700"0"0,0 0-382 0 0,0 0 200 0 0,0 0 277 0 0,0 0 175 0 0,0 0-78 0 0,0 0-221 0 0,0 0-258 0 0,0 0-258 0 0,0 0-185 0 0,-34 2-116 0 0,-104 10-55 0 0,133-12-263 0 0,1 0 0 0 0,-1 1 0 0 0,0 0 0 0 0,0 0 0 0 0,0 1 0 0 0,0-1 0 0 0,1 1 0 0 0,-1 0 0 0 0,1 0 0 0 0,-1 1 0 0 0,1-1 0 0 0,0 1 0 0 0,0 0 0 0 0,0 0 0 0 0,0 0 0 0 0,1 1 0 0 0,-2 1-23 0 0,-7 7 97 0 0,-2-1-67 0 0,1 1 1 0 0,0 0-1 0 0,1 1 1 0 0,0 1-1 0 0,1-1 1 0 0,0 2-1 0 0,2 0 1 0 0,-1 0-1 0 0,2 1 0 0 0,0 0 1 0 0,1 0-1 0 0,0 0 1 0 0,2 1-1 0 0,0 0 1 0 0,1 1-1 0 0,0-1 1 0 0,2 1-1 0 0,-1 4-30 0 0,4-19 5 0 0,-1 0-1 0 0,1 0 1 0 0,0 0-1 0 0,-1 0 1 0 0,1 0-1 0 0,1 0 1 0 0,-1 0 0 0 0,0 0-1 0 0,1 0 1 0 0,-1 0-1 0 0,1-1 1 0 0,0 1-1 0 0,0 0 1 0 0,0-1 0 0 0,0 0-1 0 0,1 1 1 0 0,-1-1-1 0 0,1 0 1 0 0,-1 0-1 0 0,1-1 1 0 0,-1 1 0 0 0,1 0-1 0 0,0-1 1 0 0,0 0-1 0 0,0 1 1 0 0,0-1-1 0 0,0-1 1 0 0,0 1 0 0 0,0 0-1 0 0,1-1 1 0 0,-1 1-1 0 0,0-1 1 0 0,0 0-1 0 0,2 0-4 0 0,111-16 699 0 0,-81-1-465 0 0,-2-1 0 0 0,0-2 0 0 0,-1-1 0 0 0,-1-1 0 0 0,0-2 0 0 0,-2-1 0 0 0,-2-1 0 0 0,0-2 0 0 0,-1-1 0 0 0,10-16-234 0 0,44-94 780 0 0,-76 241 103 0 0,-6-54-824 0 0,-1-38-104 0 0,1 0 1 0 0,0-1 0 0 0,1 1-1 0 0,0 0 1 0 0,1 0 0 0 0,0 0-1 0 0,0 0 1 0 0,1 0 0 0 0,0 0-1 0 0,1 0 1 0 0,0 0 0 0 0,1 0-1 0 0,0-1 1 0 0,0 0 0 0 0,1 1-1 0 0,0-1 1 0 0,1 0 0 0 0,0-1-1 0 0,0 1 1 0 0,1-1 0 0 0,0 0-1 0 0,1 0 1 0 0,-1-1-1 0 0,7 5 46 0 0,57 3-3670 0 0,-47-20-700 0 0,-2-4-3490 0 0,-12 5-559 0 0</inkml:trace>
  <inkml:trace contextRef="#ctx0" brushRef="#br0" timeOffset="11060.182">4655 1094 8442 0 0,'0'0'1327'0'0,"0"0"12"0"0,0 0 85 0 0,0 0 48 0 0,0 0-198 0 0,0 0-329 0 0,0 0-268 0 0,0 0-196 0 0,0 0-137 0 0,0 0-90 0 0,-10 33-62 0 0,-30 103-50 0 0,34-78 62 0 0,10-53-165 0 0,0 0 51 0 0,1 0 0 0 0,0 0 0 0 0,0-1 0 0 0,1 1 1 0 0,0-1-1 0 0,-1-1 0 0 0,1 1 0 0 0,0-1 0 0 0,1 0 0 0 0,-1 0 0 0 0,1-1 0 0 0,-1 0 0 0 0,1 0 0 0 0,0 0 1 0 0,-1-1-1 0 0,1 0 0 0 0,0-1 0 0 0,0 1 0 0 0,0-1 0 0 0,0 0 0 0 0,0-1 0 0 0,0 0 0 0 0,4-1-90 0 0,-2-1 117 0 0,0 0-1 0 0,0 0 0 0 0,0-1 0 0 0,-1 0 0 0 0,0 0 1 0 0,0-1-1 0 0,0-1 0 0 0,0 1 0 0 0,-1-1 0 0 0,0 0 1 0 0,0-1-1 0 0,0 1 0 0 0,-1-2 0 0 0,0 1 0 0 0,0-2-116 0 0,13-11 230 0 0,100-150 908 0 0,-51 62-805 0 0,-67 108-335 0 0,-1 0 4 0 0,0 0-1 0 0,0 1 0 0 0,1-1 1 0 0,-1 1-1 0 0,0-1 0 0 0,1 0 1 0 0,-1 1-1 0 0,0-1 0 0 0,1 1 1 0 0,-1-1-1 0 0,1 0 1 0 0,-1 0-1 0 0,1 1 0 0 0,-1-1 1 0 0,0 0-1 0 0,1 0 0 0 0,-1 0 1 0 0,1 1-1 0 0,-1-1 0 0 0,1 0 1 0 0,-1 0-1 0 0,1 0 0 0 0,0 0 1 0 0,-1 0-1 0 0,1 0 1 0 0,-1 0-1 0 0,1 0 0 0 0,-1 0 1 0 0,1 0-1 0 0,-1 0 0 0 0,1-1 1 0 0,-1 1-1 0 0,1 0 0 0 0,-1 0 1 0 0,1 0-1 0 0,-1-1 1 0 0,0 1-1 0 0,1 0 0 0 0,-1 0 1 0 0,1-1-1 0 0,-1 1 0 0 0,0 0 1 0 0,1-1-1 0 0,-1 1 0 0 0,0-1 1 0 0,1 1-1 0 0,-1 0 0 0 0,0-1 1 0 0,1 1-1 0 0,-1-1 1 0 0,0 1-1 0 0,0-1 0 0 0,0 1 1 0 0,1-1-1 0 0,-1 1 0 0 0,0-1 1 0 0,0 1-1 0 0,0-1 0 0 0,0 1 1 0 0,0-1-1 0 0,0 1 0 0 0,0-1 1 0 0,0 1-1 0 0,0-1-1 0 0,11 211 12 0 0,42 454-2096 0 0,-49-631 2015 0 0,-1-17 39 0 0,-1 0 0 0 0,0-1 0 0 0,-1 1-1 0 0,-1 0 1 0 0,0 0 0 0 0,-1 0 0 0 0,-1-1 0 0 0,0 1 0 0 0,-2-1 0 0 0,1 1 0 0 0,-2-1 0 0 0,0 0 0 0 0,-4 6 30 0 0,6-17 46 0 0,0 0 1 0 0,0 0-1 0 0,-1 0 1 0 0,0-1 0 0 0,0 0-1 0 0,0 1 1 0 0,0-1-1 0 0,0-1 1 0 0,-1 1 0 0 0,1-1-1 0 0,-1 0 1 0 0,1 0-1 0 0,-1 0 1 0 0,0 0 0 0 0,0-1-1 0 0,0 0 1 0 0,0 0-1 0 0,0 0 1 0 0,0-1-1 0 0,0 0 1 0 0,0 0 0 0 0,0 0-1 0 0,0 0 1 0 0,0-1-1 0 0,0 0 1 0 0,0 0 0 0 0,0 0-1 0 0,0-1 1 0 0,0 0-1 0 0,0 0 1 0 0,1 0 0 0 0,-1 0-1 0 0,1-1 1 0 0,-1 1-1 0 0,1-1 1 0 0,0 0 0 0 0,0-1-1 0 0,1 1 1 0 0,-1-1-1 0 0,1 1 1 0 0,-1-1 0 0 0,1 0-1 0 0,0 0 1 0 0,0-1-1 0 0,1 1 1 0 0,0-1-1 0 0,-2-3-46 0 0,-2-10-52 0 0,0 0-1 0 0,2-1 0 0 0,0 1 0 0 0,1-1 1 0 0,1 0-1 0 0,0 0 0 0 0,2 0 0 0 0,0 0 0 0 0,1 0 1 0 0,1 0-1 0 0,1 0 0 0 0,0 0 0 0 0,2 1 1 0 0,0-1-1 0 0,1 1 0 0 0,1 0 0 0 0,1 1 0 0 0,0 0 1 0 0,1 0-1 0 0,1 1 0 0 0,0 0 0 0 0,1 0 0 0 0,1 1 1 0 0,1 1-1 0 0,0 0 0 0 0,14-11 53 0 0,36-25-2617 0 0,-17 26-5420 0 0,-30 20-2687 0 0</inkml:trace>
  <inkml:trace contextRef="#ctx0" brushRef="#br0" timeOffset="11748.446">25 1698 544 0 0,'0'0'838'0'0,"0"0"-162"0"0,0 0 27 0 0,0 0 171 0 0,0 0 191 0 0,0 0 120 0 0,0 0 65 0 0,0 0-22 0 0,0 0-122 0 0,0 0-155 0 0,0 0-87 0 0,0 0 11 0 0,0 0 103 0 0,-5 5 124 0 0,-15 19 73 0 0,20-23-1093 0 0,0 0 0 0 0,1 0 0 0 0,-1 0 0 0 0,0 0 0 0 0,1 0 0 0 0,-1 0 0 0 0,1 0 1 0 0,-1 0-1 0 0,1 0 0 0 0,-1 0 0 0 0,1 0 0 0 0,0 0 0 0 0,-1 0 0 0 0,1 0 0 0 0,0 0 0 0 0,0-1 0 0 0,0 1 0 0 0,-1 0 0 0 0,1-1 0 0 0,0 1 0 0 0,0-1 1 0 0,0 1-1 0 0,0-1 0 0 0,0 1 0 0 0,0-1 0 0 0,0 1 0 0 0,1-1 0 0 0,-1 0 0 0 0,0 0 0 0 0,0 1 0 0 0,0-1 0 0 0,0 0 0 0 0,0 0 0 0 0,0 0 1 0 0,0 0-1 0 0,1-1-82 0 0,2 2 290 0 0,85 15 873 0 0,1-3 0 0 0,1-5 0 0 0,-1-4 0 0 0,57-5-1163 0 0,-100 1 246 0 0,683-33 1501 0 0,1396 32-828 0 0,-860-53-606 0 0,-235 32-522 0 0,-982 23-339 0 0,-1 2 0 0 0,1 2 0 0 0,-1 2-1 0 0,2 3 549 0 0,4 14-3283 0 0,-38-5-7123 0 0,-15-15-39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1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6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4:1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229 127 8474 0 0,'0'0'3365'0'0,"0"0"-2457"0"0,0 0-628 0 0,0 0 111 0 0,0 0 282 0 0,0 0 267 0 0,0 0 128 0 0,-10 31-7 0 0,-31 106-148 0 0,-48 224 1237 0 0,84-343-2698 0 0,-68 283 710 0 0,66-236-5032 0 0,4 1-4556 0 0,3-62 3885 0 0</inkml:trace>
  <inkml:trace contextRef="#ctx0" brushRef="#br0" timeOffset="483.924">479 160 11130 0 0,'0'0'1923'0'0,"0"0"-1316"0"0,0 0-203 0 0,0 0 327 0 0,0 0 341 0 0,0 0 151 0 0,0 0-38 0 0,0 0-140 0 0,38-1-162 0 0,119-3-155 0 0,-17-16 278 0 0,318-80 225 0 0,-447 97-1216 0 0,15-5 4 0 0,1 1 0 0 0,0 1 0 0 0,0 2 0 0 0,0 1 0 0 0,1 1 0 0 0,-1 1 0 0 0,18 2-19 0 0,-44 0-2 0 0,1 0 0 0 0,-1 0 0 0 0,1 0 0 0 0,-1 0 0 0 0,0 1 0 0 0,1-1 0 0 0,-1 0 0 0 0,0 1 0 0 0,0-1 0 0 0,0 1 0 0 0,0-1 0 0 0,0 1 0 0 0,0 0 0 0 0,0-1 0 0 0,-1 1 0 0 0,1 0 0 0 0,-1-1 0 0 0,1 1 1 0 0,-1 0-1 0 0,0 0 0 0 0,1 0 0 0 0,-1-1 0 0 0,0 1 0 0 0,0 0 0 0 0,0 0 0 0 0,-1 0 0 0 0,1-1 0 0 0,0 1 0 0 0,-1 0 0 0 0,1 0 0 0 0,-1 0 2 0 0,0 10 54 0 0,-2 15 26 0 0,-1 0 0 0 0,-1-1-1 0 0,-1 0 1 0 0,-2 0 0 0 0,0 0 0 0 0,-2-1-1 0 0,-1-1 1 0 0,-4 7-80 0 0,-11 28 65 0 0,-205 514 147 0 0,213-528-425 0 0,9-24-131 0 0,0 1 1 0 0,1 0-1 0 0,2 1 1 0 0,0 0-1 0 0,1-1 1 0 0,1 2-1 0 0,1 11 344 0 0,0-28-2931 0 0,2-7-1471 0 0,-1 1-3523 0 0,2-1 1577 0 0</inkml:trace>
  <inkml:trace contextRef="#ctx0" brushRef="#br0" timeOffset="734.957">838 837 13515 0 0,'0'0'687'0'0,"0"0"-2"0"0,0 0 189 0 0,0 0 266 0 0,0 0 94 0 0,0 0-129 0 0,0 0-169 0 0,36 3-164 0 0,113 10-139 0 0,-107-11-273 0 0,-1-1 1 0 0,0-2 0 0 0,0-2-1 0 0,36-7-360 0 0,-8 1 85 0 0,86-5-983 0 0,-104 11-2957 0 0,0 2-4994 0 0,-36 1-657 0 0</inkml:trace>
  <inkml:trace contextRef="#ctx0" brushRef="#br0" timeOffset="894.376">1838 948 15779 0 0,'0'0'1137'0'0,"0"0"-289"0"0,0 0 16 0 0,0 0 160 0 0,0 0-104 0 0,0 0-271 0 0,0 0-281 0 0,0 0-256 0 0,0 0-112 0 0,0 0-112 0 0,0 0-144 0 0,0 0-217 0 0,0 0-351 0 0,0 0-368 0 0,6 110-520 0 0,-1-110-953 0 0,2 0-2064 0 0,-3 0-5009 0 0</inkml:trace>
  <inkml:trace contextRef="#ctx0" brushRef="#br0" timeOffset="1282.492">2142 314 16484 0 0,'0'0'1224'0'0,"0"0"-149"0"0,0 0-116 0 0,0 0-34 0 0,0 0-86 0 0,0 0-123 0 0,0 0-160 0 0,0 0-114 0 0,0 0-72 0 0,33-17-75 0 0,107-53-60 0 0,-32 36 42 0 0,-68 26-202 0 0,0 3 0 0 0,1 0-1 0 0,-1 3 1 0 0,1 2 0 0 0,24 3-75 0 0,-60-3-12 0 0,-1 0 1 0 0,1 0 0 0 0,0 0 0 0 0,0 1-1 0 0,0 0 1 0 0,-1 0 0 0 0,1 1 0 0 0,0-1 0 0 0,-1 1-1 0 0,1 0 1 0 0,-1 0 0 0 0,0 0 0 0 0,1 1-1 0 0,-1 0 1 0 0,-1-1 0 0 0,1 1 0 0 0,0 1 0 0 0,-1-1-1 0 0,1 0 1 0 0,-1 1 0 0 0,0 0 0 0 0,0 0-1 0 0,0 0 1 0 0,-1 0 0 0 0,1 0 0 0 0,-1 1-1 0 0,0-1 1 0 0,-1 1 0 0 0,1-1 0 0 0,-1 1 0 0 0,2 4 11 0 0,-6 10-5 0 0,-1 0 1 0 0,0 0-1 0 0,-1 0 1 0 0,-1-1 0 0 0,-1 1-1 0 0,0-2 1 0 0,-1 1-1 0 0,-1-1 1 0 0,-1 0 0 0 0,-1-1-1 0 0,0 0 1 0 0,-1-1-1 0 0,-3 3 5 0 0,-5 9-6 0 0,-12 18 17 0 0,13-22 4 0 0,1 2 1 0 0,2 0 0 0 0,0 1 0 0 0,2 1-1 0 0,1 0 1 0 0,-2 8-16 0 0,12-30-10 0 0,1 1 1 0 0,0 0-1 0 0,0 0 0 0 0,1-1 1 0 0,0 1-1 0 0,0 0 0 0 0,0 0 1 0 0,1 0-1 0 0,-1 0 0 0 0,1 1 1 0 0,1-1-1 0 0,-1 0 0 0 0,1 0 1 0 0,0 0-1 0 0,1-1 0 0 0,-1 1 1 0 0,1 0-1 0 0,0 0 1 0 0,1-1-1 0 0,0 1 0 0 0,-1-1 1 0 0,1 0-1 0 0,1 0 0 0 0,-1 0 1 0 0,1 0-1 0 0,0 0 0 0 0,0-1 1 0 0,1 0-1 0 0,-1 0 0 0 0,1 0 1 0 0,0 0-1 0 0,0-1 0 0 0,0 0 1 0 0,3 2 9 0 0,12 2-40 0 0,0-1 1 0 0,1-1 0 0 0,-1 0-1 0 0,1-2 1 0 0,0-1-1 0 0,0 0 1 0 0,0-1 0 0 0,0-2-1 0 0,0 0 1 0 0,0-1-1 0 0,11-3 40 0 0,104-21-1959 0 0,-50-1-7131 0 0,-64 18-2171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3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5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3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4:51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276 159 2713 0 0,'0'0'896'0'0,"0"0"55"0"0,0 0 129 0 0,0 0 180 0 0,0 0 211 0 0,0 0 213 0 0,0 0 80 0 0,0 0-88 0 0,0 0-198 0 0,0 0-234 0 0,0 0-235 0 0,-3-26-172 0 0,-9-80-165 0 0,9 80-124 0 0,3 26-72 0 0,0 0-73 0 0,-11 79 474 0 0,3 48-555 0 0,0-41-229 0 0,4 0-1 0 0,4-1 1 0 0,3 1-1 0 0,13 71-92 0 0,-15-145-3 0 0,0 1 1 0 0,1-1-1 0 0,0 0 0 0 0,1 0 0 0 0,1 0 0 0 0,0-1 0 0 0,0 1 0 0 0,1-1 0 0 0,0 0 1 0 0,1 0-1 0 0,1-1 0 0 0,-1 0 0 0 0,2 0 0 0 0,-1 0 0 0 0,1-1 0 0 0,1 0 0 0 0,0 0 1 0 0,0-1-1 0 0,8 5 3 0 0,-13-11 23 0 0,1-1 1 0 0,0 0 0 0 0,0 0 0 0 0,0 0 0 0 0,0 0-1 0 0,0-1 1 0 0,0 0 0 0 0,0 0 0 0 0,0 0 0 0 0,0 0-1 0 0,0-1 1 0 0,0 0 0 0 0,0 0 0 0 0,0 0 0 0 0,-1-1-1 0 0,1 0 1 0 0,0 0 0 0 0,-1 0 0 0 0,1 0 0 0 0,-1-1-1 0 0,0 0 1 0 0,0 1 0 0 0,0-2 0 0 0,0 1 0 0 0,0 0-1 0 0,0-2-23 0 0,14-18 143 0 0,-1-1 0 0 0,-1-1-1 0 0,-2 0 1 0 0,0-1 0 0 0,-2-1-1 0 0,-1 0 1 0 0,0-3-143 0 0,34-73-80 0 0,-45 103 40 0 0,0 1 0 0 0,0-1-1 0 0,0 1 1 0 0,1-1-1 0 0,-1 1 1 0 0,0-1 0 0 0,0 0-1 0 0,1 1 1 0 0,-1-1 0 0 0,0 1-1 0 0,1-1 1 0 0,-1 0-1 0 0,0 1 1 0 0,1-1 0 0 0,-1 0-1 0 0,0 1 1 0 0,1-1 0 0 0,-1 0-1 0 0,1 0 1 0 0,-1 1-1 0 0,0-1 1 0 0,1 0 0 0 0,-1 0-1 0 0,1 0 1 0 0,-1 0 0 0 0,1 0-1 0 0,-1 0 1 0 0,1 1 0 0 0,-1-1-1 0 0,1 0 1 0 0,-1 0-1 0 0,1 0 1 0 0,-1-1 0 0 0,1 1-1 0 0,-1 0 1 0 0,0 0 0 0 0,1 0-1 0 0,-1 0 1 0 0,1 0-1 0 0,-1 0 1 0 0,1-1 0 0 0,-1 1-1 0 0,1 0 1 0 0,-1 0 0 0 0,0-1-1 0 0,1 1 1 0 0,-1 0-1 0 0,0-1 1 0 0,1 1 0 0 0,-1 0-1 0 0,0-1 1 0 0,1 1 0 0 0,-1-1-1 0 0,0 1 1 0 0,0 0-1 0 0,1-1 1 0 0,-1 1 0 0 0,0-1 40 0 0,5 11 29 0 0,33 77-372 0 0,-29-63 331 0 0,1 0 0 0 0,0-1 0 0 0,2 0-1 0 0,1 0 1 0 0,1-2 0 0 0,0 0 0 0 0,17 18 12 0 0,-22-32 28 0 0,0-1 0 0 0,1 0 0 0 0,-1 0 0 0 0,1-1 0 0 0,0-1 0 0 0,1 0 0 0 0,-1 0 0 0 0,1-1 0 0 0,0 0 0 0 0,0-1 0 0 0,0 0 0 0 0,0 0 0 0 0,0-2 0 0 0,0 1 0 0 0,0-1 0 0 0,0-1 0 0 0,0 0 0 0 0,0 0 0 0 0,0-1 0 0 0,0-1 0 0 0,0 0 0 0 0,-1 0 0 0 0,1-1 0 0 0,-1-1 0 0 0,0 1 0 0 0,0-2 0 0 0,-1 1 0 0 0,1-1 0 0 0,-1-1 0 0 0,0 0 0 0 0,4-5-28 0 0,12-16 269 0 0,-2 0 0 0 0,-1-2 0 0 0,-1 0 0 0 0,-2-1 0 0 0,-1-2 0 0 0,-2 1 0 0 0,-1-2 0 0 0,-1 0 0 0 0,-2-1 0 0 0,5-25-269 0 0,-4 12 125 0 0,-3-1 0 0 0,-1 0 0 0 0,-3 0 0 0 0,-2-1 0 0 0,-2 1 0 0 0,-2-1 0 0 0,-3-10-125 0 0,-1 45-1377 0 0,1 23-4477 0 0,3 23-3603 0 0,0-19 1238 0 0</inkml:trace>
  <inkml:trace contextRef="#ctx0" brushRef="#br0" timeOffset="419.214">1595 984 12235 0 0,'0'0'385'0'0,"0"0"-304"0"0,0 0 26 0 0,0 0 304 0 0,0 0 284 0 0,0 0 177 0 0,0 0 49 0 0,0 0-43 0 0,0 0-106 0 0,0 0-126 0 0,0 0-114 0 0,0 0-114 0 0,33-25-68 0 0,105-76-35 0 0,-77 36 281 0 0,-57 58-494 0 0,1-1 1 0 0,-1 0 0 0 0,-1 0-1 0 0,1 0 1 0 0,-1-1 0 0 0,-1 1-1 0 0,1-1 1 0 0,-2 0 0 0 0,1 1-1 0 0,-1-1 1 0 0,0 0 0 0 0,-1-3-103 0 0,0 9-3 0 0,0-1 1 0 0,-1 1 0 0 0,1-1-1 0 0,-1 1 1 0 0,0 0 0 0 0,0-1-1 0 0,0 1 1 0 0,0 0 0 0 0,0 0-1 0 0,-1 0 1 0 0,1-1 0 0 0,-1 2-1 0 0,0-1 1 0 0,0 0 0 0 0,0 0-1 0 0,-1 1 1 0 0,1-1 0 0 0,0 1-1 0 0,-1-1 1 0 0,0 1 0 0 0,1 0-1 0 0,-1 0 1 0 0,0 1 0 0 0,0-1 0 0 0,0 0-1 0 0,-1 1 1 0 0,1 0 0 0 0,0 0-1 0 0,0 0 1 0 0,-1 0 0 0 0,1 0-1 0 0,-3 0 3 0 0,2 1-53 0 0,-1-1 0 0 0,1 1-1 0 0,-1 0 1 0 0,1 1 0 0 0,-1-1 0 0 0,1 1-1 0 0,-1 0 1 0 0,1 0 0 0 0,-1 0 0 0 0,1 0-1 0 0,0 1 1 0 0,0 0 0 0 0,-1 0 0 0 0,1 0-1 0 0,0 0 1 0 0,1 1 0 0 0,-1-1 0 0 0,0 1-1 0 0,1 0 1 0 0,0 0 0 0 0,-1 1 0 0 0,1-1-1 0 0,0 0 1 0 0,1 1 0 0 0,-1 0 0 0 0,-1 4 53 0 0,-46 112-784 0 0,46-112 763 0 0,1 0 1 0 0,0 1-1 0 0,1-1 0 0 0,0 1 1 0 0,0-1-1 0 0,1 1 1 0 0,0-1-1 0 0,0 1 1 0 0,1 0-1 0 0,1 0 1 0 0,-1-1-1 0 0,1 1 0 0 0,1 0 1 0 0,-1-1-1 0 0,1 1 1 0 0,1-1-1 0 0,0 0 1 0 0,0 0-1 0 0,1 0 0 0 0,-1 0 1 0 0,2 0-1 0 0,-1-1 1 0 0,1 0-1 0 0,0 0 1 0 0,1 0-1 0 0,0 0 0 0 0,0-1 1 0 0,0 0-1 0 0,1 0 1 0 0,0-1-1 0 0,0 0 1 0 0,0 0-1 0 0,1 0 21 0 0,3-2-141 0 0,0 0 0 0 0,1-1 1 0 0,-1 0-1 0 0,0-1 0 0 0,1 0 0 0 0,-1 0 0 0 0,1-2 1 0 0,-1 1-1 0 0,1-2 0 0 0,-1 1 0 0 0,0-1 0 0 0,1-1 0 0 0,-1 0 1 0 0,-1-1-1 0 0,1 0 0 0 0,0-1 0 0 0,3-2 141 0 0,108-60-10987 0 0,-108 58 8653 0 0,4-2-475 0 0</inkml:trace>
  <inkml:trace contextRef="#ctx0" brushRef="#br0" timeOffset="823.683">2294 734 9250 0 0,'0'0'1787'0'0,"0"0"-661"0"0,0 0-272 0 0,0 0 39 0 0,0 0 56 0 0,0 0-3 0 0,0 0-77 0 0,0 0-111 0 0,0 0-166 0 0,-30 35-192 0 0,-91 112-135 0 0,76-76-56 0 0,43-60-182 0 0,0-7-25 0 0,0-1-1 0 0,0 1 0 0 0,1-1 0 0 0,0 1 1 0 0,-1 0-1 0 0,1 0 0 0 0,0 0 0 0 0,1 0 1 0 0,-1 0-1 0 0,1 0 0 0 0,0 0 0 0 0,0 0 0 0 0,0 0 1 0 0,0 0-1 0 0,1 0 0 0 0,0 0 0 0 0,-1 0 1 0 0,2-1-1 0 0,-1 1 0 0 0,0 0 0 0 0,1 0 1 0 0,-1-1-1 0 0,1 1 0 0 0,0-1 0 0 0,0 1 1 0 0,1-1-1 0 0,-1 0 0 0 0,1 0 0 0 0,-1 0 0 0 0,1 0 1 0 0,0 0-1 0 0,0-1 0 0 0,0 1 0 0 0,1-1 1 0 0,-1 0-1 0 0,1 0 0 0 0,-1 0 0 0 0,1 0 1 0 0,0-1-1 0 0,-1 0 0 0 0,2 1-1 0 0,6-1 101 0 0,1 0-1 0 0,-1 0 1 0 0,1-1 0 0 0,0-1 0 0 0,-1 0-1 0 0,1 0 1 0 0,-1-1 0 0 0,1-1 0 0 0,-1 0-1 0 0,0 0 1 0 0,0-1 0 0 0,0 0-1 0 0,-1-1 1 0 0,1-1 0 0 0,-1 1 0 0 0,0-2-1 0 0,-1 1 1 0 0,0-1 0 0 0,0-1-1 0 0,0 0 1 0 0,-1 0 0 0 0,0-1 0 0 0,1-1-101 0 0,24-30 265 0 0,-1-1 1 0 0,-3-2-1 0 0,-1-1 1 0 0,-2 0-1 0 0,-3-2 1 0 0,-1-1 0 0 0,12-39-266 0 0,-25 59-101 0 0,0 0 1 0 0,-2 0 0 0 0,-1 0-1 0 0,-1-1 1 0 0,-2 0 0 0 0,0 0 0 0 0,-2 0-1 0 0,-1 0 1 0 0,-2 0 0 0 0,-4-26 100 0 0,4 43-99 0 0,-1 1-1 0 0,-1-1 1 0 0,1 1 0 0 0,-2-1 0 0 0,0 1 0 0 0,0 1 0 0 0,0-1 0 0 0,-1 1 0 0 0,-1 0-1 0 0,0 0 1 0 0,0 0 0 0 0,-1 0 99 0 0,5 6-17 0 0,0 1 1 0 0,0-1-1 0 0,0 0 0 0 0,0 1 0 0 0,0 0 1 0 0,0-1-1 0 0,-1 1 0 0 0,1 1 0 0 0,-1-1 0 0 0,1 0 1 0 0,-1 1-1 0 0,0 0 0 0 0,0 0 0 0 0,1 0 1 0 0,-1 0-1 0 0,0 0 0 0 0,0 1 0 0 0,0 0 1 0 0,0 0-1 0 0,0 0 0 0 0,0 0 0 0 0,0 1 1 0 0,0-1-1 0 0,0 1 0 0 0,0 0 0 0 0,1 0 0 0 0,-1 1 1 0 0,0-1-1 0 0,1 1 0 0 0,-1-1 0 0 0,1 1 1 0 0,-1 1-1 0 0,1-1 0 0 0,0 0 0 0 0,0 1 17 0 0,-12 12 4 0 0,0 1 0 0 0,2 0-1 0 0,0 1 1 0 0,0 0 0 0 0,2 1 0 0 0,1 1-1 0 0,0 0 1 0 0,1 0 0 0 0,1 1 0 0 0,0 0-1 0 0,2 0 1 0 0,1 0 0 0 0,0 1-1 0 0,1 5-3 0 0,-3 11 51 0 0,2 0 0 0 0,1 0-1 0 0,3 0 1 0 0,0 1 0 0 0,3 5-51 0 0,0-26-16 0 0,1 0 0 0 0,0 0 0 0 0,1 0 0 0 0,1 0 0 0 0,0-1 0 0 0,2 0 0 0 0,0 0 0 0 0,0-1 0 0 0,2 0 0 0 0,-1 0 0 0 0,2-1 0 0 0,0 0 0 0 0,1-1 0 0 0,0 0 0 0 0,1 0 0 0 0,1-1 0 0 0,0-1 0 0 0,0 0 0 0 0,1-1 0 0 0,0 0 0 0 0,3-1 16 0 0,-3 0-568 0 0,0-2 0 0 0,1 0-1 0 0,0-1 1 0 0,0-1-1 0 0,1 0 1 0 0,0-1 0 0 0,-1 0-1 0 0,16 0 569 0 0,30 3-8052 0 0,-41-6 309 0 0</inkml:trace>
  <inkml:trace contextRef="#ctx0" brushRef="#br0" timeOffset="1273.919">2806 1186 8210 0 0,'0'0'1903'0'0,"0"0"-771"0"0,0 0-281 0 0,0 0 80 0 0,0 0 134 0 0,0 0 100 0 0,0 0 28 0 0,0 0-54 0 0,0 0-128 0 0,0 0-168 0 0,0 0-188 0 0,0 0-157 0 0,0 0-100 0 0,16-30-70 0 0,52-98-57 0 0,1-30 343 0 0,16-45-438 0 0,-78 189-355 0 0,-6 21-665 0 0,-9 27 52 0 0,1-14 778 0 0,1-1 0 0 0,1 1 0 0 0,1 0 0 0 0,1 1 0 0 0,1-1 0 0 0,0 1 0 0 0,2-1 0 0 0,0 1 0 0 0,1-1 0 0 0,3 9 14 0 0,-3-25 54 0 0,0 0 0 0 0,0-1 0 0 0,0 1 0 0 0,1 0-1 0 0,-1-1 1 0 0,1 1 0 0 0,0-1 0 0 0,0 1 0 0 0,0-1-1 0 0,1 0 1 0 0,-1 0 0 0 0,1 0 0 0 0,0 0 0 0 0,0-1 0 0 0,0 1-1 0 0,0-1 1 0 0,0 0 0 0 0,0 1 0 0 0,1-2 0 0 0,-1 1-1 0 0,1 0 1 0 0,-1-1 0 0 0,1 1 0 0 0,0-1 0 0 0,-1 0-1 0 0,1 0 1 0 0,0 0 0 0 0,0-1 0 0 0,0 0 0 0 0,0 1 0 0 0,0-1-1 0 0,0-1 1 0 0,0 1 0 0 0,0 0 0 0 0,-1-1 0 0 0,1 0-1 0 0,0 0 1 0 0,0 0 0 0 0,-1 0 0 0 0,1-1 0 0 0,0 0-1 0 0,-1 1 1 0 0,2-2-54 0 0,7-8 279 0 0,-1-1 0 0 0,0 0 0 0 0,-1-1 0 0 0,0 0 0 0 0,-1 0 0 0 0,0-1 0 0 0,-1 0 0 0 0,-1-1 0 0 0,0 1 0 0 0,2-8-279 0 0,-1 3 49 0 0,56-136-1550 0 0,-41 107-2150 0 0,-10 15-6630 0 0,-9 21 133 0 0</inkml:trace>
  <inkml:trace contextRef="#ctx0" brushRef="#br0" timeOffset="1770.978">3366 1021 5673 0 0,'0'0'1366'0'0,"0"0"-1099"0"0,0 0-171 0 0,0 0 476 0 0,0 0 392 0 0,0 0 298 0 0,0 0 245 0 0,0 0 100 0 0,0 0-55 0 0,0 0-185 0 0,0 0-227 0 0,0 0-169 0 0,33-6-171 0 0,103-19-62 0 0,-131 24-675 0 0,-1 0 0 0 0,0 1 1 0 0,0-1-1 0 0,1-1 1 0 0,-1 1-1 0 0,0 0 0 0 0,0-1 1 0 0,-1 0-1 0 0,1 0 1 0 0,0 0-1 0 0,-1-1 0 0 0,1 1 1 0 0,-1-1-1 0 0,1 0 1 0 0,-1 1-1 0 0,2-4-63 0 0,4-4 261 0 0,3-1-83 0 0,-1-1 1 0 0,0-1 0 0 0,-1 0 0 0 0,0 0-1 0 0,-1-1 1 0 0,-1 0 0 0 0,0 0 0 0 0,0-1 0 0 0,-2 0-1 0 0,0 0 1 0 0,-1-1 0 0 0,0 0 0 0 0,-1 0 0 0 0,-1 0-1 0 0,-1 0 1 0 0,1-14-179 0 0,-3 28-12 0 0,-1-1 0 0 0,1 1 0 0 0,-1-1-1 0 0,0 1 1 0 0,0 0 0 0 0,0 0 0 0 0,0-1-1 0 0,0 1 1 0 0,0 0 0 0 0,0 0 0 0 0,-1 0 0 0 0,1 0-1 0 0,-1 0 1 0 0,1 1 0 0 0,-1-1 0 0 0,0 0 0 0 0,0 1-1 0 0,0-1 1 0 0,0 1 0 0 0,0-1 0 0 0,0 1 0 0 0,0 0-1 0 0,0 0 1 0 0,0 0 0 0 0,-1 0 0 0 0,1 1 0 0 0,0-1-1 0 0,-1 0 1 0 0,1 1 0 0 0,0 0 0 0 0,-1-1-1 0 0,1 1 1 0 0,-1 0 0 0 0,1 0 0 0 0,0 1 0 0 0,-1-1-1 0 0,1 0 1 0 0,-1 1 0 0 0,1 0 0 0 0,0-1 0 0 0,-1 1-1 0 0,1 0 1 0 0,0 0 0 0 0,0 0 0 0 0,0 0 0 0 0,0 1-1 0 0,0-1 1 0 0,0 1 0 0 0,0-1 0 0 0,0 1-1 0 0,0 0 1 0 0,0 1 12 0 0,-18 16-208 0 0,1 2-1 0 0,1 0 1 0 0,0 1-1 0 0,2 1 0 0 0,1 0 1 0 0,1 1-1 0 0,1 1 1 0 0,1 0-1 0 0,1 1 1 0 0,-5 19 208 0 0,12-34-103 0 0,0-1 1 0 0,1 1 0 0 0,0 0 0 0 0,1 0 0 0 0,0 0-1 0 0,0 0 1 0 0,2 0 0 0 0,-1 0 0 0 0,1 1 0 0 0,1-1-1 0 0,0 0 1 0 0,1 0 0 0 0,0 0 0 0 0,0 0 0 0 0,1 0 0 0 0,3 4 102 0 0,-4-11-91 0 0,1-1 0 0 0,0 1 0 0 0,0-1 0 0 0,0 0 0 0 0,0 0 0 0 0,0 0 0 0 0,1-1 0 0 0,-1 1 0 0 0,1-1 0 0 0,0 1 0 0 0,0-1 0 0 0,0-1 0 0 0,0 1 0 0 0,0 0 0 0 0,0-1 0 0 0,0 0 1 0 0,1 0-1 0 0,-1 0 0 0 0,0-1 0 0 0,1 1 0 0 0,-1-1 0 0 0,1 0 0 0 0,-1 0 0 0 0,1-1 91 0 0,106-21-3684 0 0,33-57-7773 0 0,-121 63 9119 0 0</inkml:trace>
  <inkml:trace contextRef="#ctx0" brushRef="#br0" timeOffset="2141.905">4325 619 11747 0 0,'0'0'2113'0'0,"0"0"-438"0"0,0 0-253 0 0,0 0-216 0 0,0 0-202 0 0,0 0-168 0 0,0 0-116 0 0,-33 21-112 0 0,-99 63-140 0 0,56-27 136 0 0,72-55-612 0 0,1 0-1 0 0,-1 1 0 0 0,0-1 0 0 0,1 1 0 0 0,-1 0 0 0 0,1 0 0 0 0,0 0 1 0 0,0 0-1 0 0,0 0 0 0 0,1 1 0 0 0,-1 0 0 0 0,1-1 0 0 0,0 1 0 0 0,0 0 1 0 0,0 0-1 0 0,0 0 0 0 0,1 0 0 0 0,-1 0 0 0 0,1 1 0 0 0,0-1 0 0 0,0 0 1 0 0,1 1-1 0 0,0-1 0 0 0,-1 1 0 0 0,2 3 9 0 0,2-4-35 0 0,2 0 1 0 0,-1 0-1 0 0,0-1 0 0 0,1 1 0 0 0,-1-1 0 0 0,1 0 1 0 0,0-1-1 0 0,0 1 0 0 0,0-1 0 0 0,1 0 1 0 0,-1 0-1 0 0,1 0 0 0 0,-1-1 0 0 0,1 0 0 0 0,-1 0 1 0 0,6 0 34 0 0,13 5-12 0 0,-16-4 21 0 0,-1 0 0 0 0,0 0 0 0 0,1 1 0 0 0,-1 0 0 0 0,-1 1 1 0 0,1-1-1 0 0,0 1 0 0 0,-1 1 0 0 0,0-1 0 0 0,0 1 0 0 0,0 0 0 0 0,-1 0 0 0 0,1 1 0 0 0,-1 0 0 0 0,-1 0 1 0 0,1 0-1 0 0,1 3-9 0 0,-5-5 61 0 0,0 0 1 0 0,0 1 0 0 0,0-1 0 0 0,-1 0-1 0 0,1 0 1 0 0,-1 1 0 0 0,0-1 0 0 0,0 0-1 0 0,-1 1 1 0 0,1-1 0 0 0,-1 0 0 0 0,0 1-1 0 0,0-1 1 0 0,0 0 0 0 0,-1 0 0 0 0,1 0-1 0 0,-1 0 1 0 0,0 0 0 0 0,0 0 0 0 0,-1-1-1 0 0,1 1 1 0 0,-1-1 0 0 0,0 0 0 0 0,1 1-1 0 0,-2-1 1 0 0,1 0 0 0 0,-2 1-62 0 0,-3 3-21 0 0,-1 1 0 0 0,0-2 0 0 0,0 1 0 0 0,0-1 0 0 0,-1-1 0 0 0,0 0 0 0 0,0 0 0 0 0,-1-1 0 0 0,1 0 0 0 0,-2 0 21 0 0,-24-5-2325 0 0,24-3-1358 0 0,2-1-3618 0 0,5 1-2616 0 0</inkml:trace>
  <inkml:trace contextRef="#ctx0" brushRef="#br0" timeOffset="2842.385">4857 778 1176 0 0,'0'0'3166'0'0,"0"0"-1932"0"0,0 0-306 0 0,0 0 335 0 0,0 0 307 0 0,0 0 169 0 0,0 0-31 0 0,0 0-172 0 0,0 0-182 0 0,0 0-231 0 0,0 0-214 0 0,0 0-131 0 0,-13-1-118 0 0,-39 1-48 0 0,-7 27 475 0 0,29-6-923 0 0,0 2 1 0 0,2 1-1 0 0,1 1 0 0 0,0 1 1 0 0,2 1-1 0 0,2 2 0 0 0,0 0 1 0 0,2 2-1 0 0,1 0 0 0 0,-1 4-164 0 0,18-29-11 0 0,-1-1 0 0 0,1 0 1 0 0,0 1-1 0 0,1-1 0 0 0,-1 1 0 0 0,1 0 0 0 0,0 0 0 0 0,1 0 1 0 0,-1 0-1 0 0,1 0 0 0 0,0 1 0 0 0,1-1 0 0 0,-1 0 0 0 0,1 0 1 0 0,1 1-1 0 0,-1-1 0 0 0,1 0 0 0 0,0 0 0 0 0,0 0 1 0 0,1 0-1 0 0,0 0 0 0 0,0 0 0 0 0,0 0 0 0 0,1 0 0 0 0,0-1 1 0 0,0 1-1 0 0,0-1 0 0 0,1 0 0 0 0,0 0 0 0 0,0 0 0 0 0,0-1 1 0 0,0 1-1 0 0,1-1 0 0 0,0 0 0 0 0,0 0 0 0 0,0-1 0 0 0,0 1 1 0 0,0-1-1 0 0,1 0 0 0 0,0 0 0 0 0,4 1 11 0 0,4-2 54 0 0,0-1-1 0 0,0-1 1 0 0,0 0-1 0 0,0 0 1 0 0,-1-1-1 0 0,1-1 1 0 0,0-1-1 0 0,0 0 1 0 0,-1 0-1 0 0,0-1 1 0 0,0-1-1 0 0,0 0 1 0 0,0-1-1 0 0,-1-1 1 0 0,0 0-1 0 0,0 0 1 0 0,-1-1-1 0 0,10-8-53 0 0,10-11 167 0 0,0-1 0 0 0,-2-2 0 0 0,-1-1 0 0 0,-2-1 0 0 0,16-26-167 0 0,-17 24 41 0 0,-1-1 1 0 0,-2 0-1 0 0,-2-2 1 0 0,-1-1-1 0 0,-2 0 0 0 0,-2-1 1 0 0,-2-1-1 0 0,-1 0 1 0 0,-2-1-1 0 0,-1 0 1 0 0,-3 0-1 0 0,0-18-41 0 0,-4 45-44 0 0,0 0-1 0 0,-1 0 1 0 0,-1 0-1 0 0,0 0 1 0 0,-1 0-1 0 0,0 0 1 0 0,-1 0 0 0 0,-1 0-1 0 0,0 0 1 0 0,-1 0-1 0 0,-1 1 1 0 0,0 0-1 0 0,0 0 1 0 0,-1 0-1 0 0,-1 1 1 0 0,0 0-1 0 0,-1 0 1 0 0,-1 1 0 0 0,1-1-1 0 0,-2 2 1 0 0,1 0-1 0 0,-2 0 1 0 0,1 0-1 0 0,-9-5 45 0 0,13 12-28 0 0,0 1-1 0 0,-1-1 1 0 0,1 1-1 0 0,0 0 0 0 0,-1 0 1 0 0,1 1-1 0 0,-1 0 1 0 0,1 0-1 0 0,-1 0 1 0 0,0 1-1 0 0,1 0 0 0 0,-1 1 1 0 0,0-1-1 0 0,1 1 1 0 0,-1 0-1 0 0,0 1 1 0 0,1 0-1 0 0,0 0 0 0 0,-1 0 1 0 0,1 1-1 0 0,0 0 1 0 0,0 0-1 0 0,1 0 1 0 0,-1 1-1 0 0,1 0 1 0 0,-1 0-1 0 0,1 0 0 0 0,0 1 1 0 0,1 0-1 0 0,-2 1 29 0 0,-9 10-29 0 0,0 1 0 0 0,1 1 0 0 0,1 0-1 0 0,1 1 1 0 0,0 0 0 0 0,2 1 0 0 0,0 0-1 0 0,-4 13 30 0 0,7-13-21 0 0,0 0-1 0 0,1 1 1 0 0,1-1-1 0 0,1 1 1 0 0,1 0-1 0 0,1 1 1 0 0,1-1-1 0 0,0 0 1 0 0,2 1-1 0 0,1-1 1 0 0,0 0-1 0 0,1 0 1 0 0,2 0-1 0 0,0 0 1 0 0,1-1-1 0 0,1 0 1 0 0,1 0-1 0 0,1 0 1 0 0,0-1-1 0 0,2-1 1 0 0,0 0-1 0 0,1 0 1 0 0,10 11 21 0 0,-4-10-197 0 0,0-1 1 0 0,1-1 0 0 0,1 0 0 0 0,1-2 0 0 0,1 0 0 0 0,0-2-1 0 0,0 0 1 0 0,1-1 0 0 0,15 4 196 0 0,-18-9-1278 0 0,1 0 0 0 0,0-2-1 0 0,0 0 1 0 0,0-1 0 0 0,1-2 0 0 0,-1 0 0 0 0,10-1 1278 0 0,-3-1-4279 0 0,-8 0-2414 0 0</inkml:trace>
  <inkml:trace contextRef="#ctx0" brushRef="#br0" timeOffset="4050.929">5643 671 12219 0 0,'0'0'1763'0'0,"0"0"-343"0"0,0 0-217 0 0,0 0-76 0 0,0 0-86 0 0,0 0-95 0 0,-35 17-127 0 0,-109 57-148 0 0,66-14 83 0 0,67-46-628 0 0,1-3-116 0 0,0-1 0 0 0,1 2 1 0 0,0-1-1 0 0,1 1 0 0 0,1 1 0 0 0,0-1 1 0 0,0 1-1 0 0,1 1 0 0 0,1-1 1 0 0,0 1-1 0 0,1 0 0 0 0,1 0 1 0 0,0 0-1 0 0,1 0 0 0 0,0 1 0 0 0,1-1 1 0 0,1 1-1 0 0,0 0-10 0 0,2-9 5 0 0,1 0-1 0 0,-1-1 1 0 0,1 1 0 0 0,0-1 0 0 0,0 0-1 0 0,0 0 1 0 0,1 0 0 0 0,0 0-1 0 0,0-1 1 0 0,0 1 0 0 0,0-1 0 0 0,1 0-1 0 0,0 0 1 0 0,0-1 0 0 0,0 1-1 0 0,0-1 1 0 0,0 0 0 0 0,1-1-1 0 0,-1 1 1 0 0,1-1 0 0 0,0 0 0 0 0,0 0-1 0 0,0-1 1 0 0,-1 0 0 0 0,1 0-1 0 0,1 0 1 0 0,-1-1 0 0 0,0 0-1 0 0,0 0 1 0 0,0-1 0 0 0,0 1 0 0 0,0-1-1 0 0,0 0 1 0 0,0-1 0 0 0,0 0-1 0 0,-1 0 1 0 0,1 0 0 0 0,4-3-5 0 0,20-11 100 0 0,0-3 1 0 0,-1 0 0 0 0,-1-2-1 0 0,-1-1 1 0 0,-1-1 0 0 0,-1-1-1 0 0,-1-1 1 0 0,-1-1-1 0 0,-1-2 1 0 0,5-9-101 0 0,11-10 55 0 0,80-116 137 0 0,-125 208-508 0 0,0-20 270 0 0,0 0-1 0 0,2 1 0 0 0,1 0 1 0 0,1 1-1 0 0,1-1 0 0 0,2 5 47 0 0,1-24-15 0 0,0 0 0 0 0,0 0 0 0 0,1 0-1 0 0,1 0 1 0 0,-1-1 0 0 0,1 1 0 0 0,0-1 0 0 0,0 1-1 0 0,1-1 1 0 0,-1 0 0 0 0,2-1 0 0 0,-1 1 0 0 0,0 0-1 0 0,1-1 1 0 0,0 0 0 0 0,1-1 0 0 0,-1 1 0 0 0,1-1-1 0 0,0 0 1 0 0,0 0 0 0 0,0 0 0 0 0,0-1 0 0 0,0 0-1 0 0,1 0 1 0 0,0-1 0 0 0,-1 0 0 0 0,1 0 0 0 0,0-1-1 0 0,0 1 1 0 0,3-1 15 0 0,-6 0 25 0 0,1 0-1 0 0,-1 0 1 0 0,1 0 0 0 0,0-1-1 0 0,0 0 1 0 0,-1 0-1 0 0,1 0 1 0 0,0 0-1 0 0,-1-1 1 0 0,1 1 0 0 0,0-1-1 0 0,-1 0 1 0 0,1-1-1 0 0,-1 1 1 0 0,1-1 0 0 0,-1 0-1 0 0,0 0 1 0 0,0-1-1 0 0,0 1 1 0 0,0-1-1 0 0,0 0 1 0 0,0 1 0 0 0,1-3-25 0 0,8-13 112 0 0,0 0 0 0 0,-1-1 1 0 0,-1 0-1 0 0,-1 0 0 0 0,0-2 1 0 0,-2 1-1 0 0,0-1 0 0 0,-1-3-112 0 0,66-227 250 0 0,-73 238 312 0 0,-10 28-568 0 0,-9 31-81 0 0,16-6 75 0 0,2 0 0 0 0,2 0-1 0 0,2 1 1 0 0,4 19 12 0 0,1 9 5 0 0,-7-59-28 0 0,1 0 0 0 0,0 1 1 0 0,0-1-1 0 0,1-1 0 0 0,1 1 0 0 0,0 0 0 0 0,0-1 0 0 0,1 0 0 0 0,0 0 0 0 0,0 0 0 0 0,3 2 23 0 0,-7-10 5 0 0,0 1 0 0 0,0-1 0 0 0,0 0-1 0 0,0 0 1 0 0,1 0 0 0 0,-1 1 0 0 0,0-2 0 0 0,1 1-1 0 0,-1 0 1 0 0,1 0 0 0 0,-1 0 0 0 0,1-1 0 0 0,-1 1-1 0 0,1 0 1 0 0,0-1 0 0 0,-1 0 0 0 0,1 1-1 0 0,-1-1 1 0 0,1 0 0 0 0,0 0 0 0 0,0 0 0 0 0,-1 0-1 0 0,1 0 1 0 0,0 0 0 0 0,-1 0 0 0 0,1-1 0 0 0,-1 1-1 0 0,1-1 1 0 0,0 1 0 0 0,-1-1 0 0 0,1 1-1 0 0,-1-1 1 0 0,1 0 0 0 0,-1 0 0 0 0,1 0 0 0 0,-1 0-1 0 0,0 0 1 0 0,0 0 0 0 0,1 0 0 0 0,-1-1 0 0 0,0 1-5 0 0,44-61 521 0 0,-43 60-520 0 0,110-226 467 0 0,-10-7-390 0 0,-95 214-281 0 0,-3 9-102 0 0,-3 27 106 0 0,-1 51 162 0 0,2 0 0 0 0,4-1-1 0 0,2 1 1 0 0,4-2 0 0 0,18 61 37 0 0,133 368-170 0 0,-156-473 158 0 0,0 0 0 0 0,-2 0 1 0 0,0 0-1 0 0,-1 1 0 0 0,-1 0 1 0 0,-1 0-1 0 0,0 0 0 0 0,-2 0 1 0 0,-1 0-1 0 0,0 0 0 0 0,-2 0 1 0 0,0 0-1 0 0,-1 0 0 0 0,-1-1 1 0 0,-1 0-1 0 0,-2 4 12 0 0,4-16 10 0 0,0 1 0 0 0,0-1 1 0 0,-1 0-1 0 0,0 0 0 0 0,-1 0 1 0 0,1-1-1 0 0,-1 0 0 0 0,-1 0 0 0 0,1 0 1 0 0,-1-1-1 0 0,-1 0 0 0 0,1 0 0 0 0,-1-1 1 0 0,0 0-1 0 0,0 0 0 0 0,0-1 1 0 0,-1 0-1 0 0,1 0 0 0 0,-1-1 0 0 0,0 0 1 0 0,0-1-1 0 0,0 0 0 0 0,-1 0 0 0 0,1-1 1 0 0,0 0-1 0 0,-1-1 0 0 0,-7 0-10 0 0,11-3-9 0 0,-1-1 0 0 0,1 1-1 0 0,0-1 1 0 0,0-1 0 0 0,1 1-1 0 0,-1-1 1 0 0,1 0 0 0 0,0 0-1 0 0,1 0 1 0 0,-1-1 0 0 0,1 1-1 0 0,0-1 1 0 0,0 0 0 0 0,1-1-1 0 0,0 1 1 0 0,0 0 0 0 0,0-1-1 0 0,1 0 1 0 0,0 0 0 0 0,0 0-1 0 0,0 0 1 0 0,1 0 0 0 0,1 0-1 0 0,-1 0 1 0 0,1 0 0 0 0,0 0-1 0 0,0-1 10 0 0,0-20-152 0 0,1 0 1 0 0,0 0-1 0 0,2 0 0 0 0,2 1 0 0 0,0-1 0 0 0,2 1 0 0 0,1 0 1 0 0,1 1-1 0 0,1 0 0 0 0,1 0 0 0 0,2 1 0 0 0,5-7 152 0 0,6-10-1244 0 0,3 1-1 0 0,1 2 1 0 0,1 1-1 0 0,7-3 1245 0 0,92-68-7103 0 0,-28 63-2541 0 0,-85 41 8610 0 0</inkml:trace>
  <inkml:trace contextRef="#ctx0" brushRef="#br0" timeOffset="6153.835">0 1684 0 0 0,'0'0'236'0'0,"0"0"587"0"0,35-7 118 0 0,111-21-31 0 0,243-33 5726 0 0,291-20-2942 0 0,315 20-965 0 0,-568 41-2114 0 0,899-35 1941 0 0,-161 39-1476 0 0,-870 17-593 0 0,-27 1 171 0 0,67 18-658 0 0,310 35 284 0 0,-393-47-863 0 0,-179-17-1221 0 0,-27-2-4303 0 0,-36 8 3581 0 0,2 0-7883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4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3.8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37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5:01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444 257 4433 0 0,'0'0'3194'0'0,"0"0"-1720"0"0,0 0-729 0 0,0 0-373 0 0,0 0-240 0 0,0 0-49 0 0,0 0 206 0 0,0 0 361 0 0,0 0 353 0 0,0 0 164 0 0,0 0-70 0 0,1 36-239 0 0,2 122-277 0 0,2 52-466 0 0,5 394 1450 0 0,-7-206-9345 0 0,-3-381 3882 0 0,-2-8-2182 0 0</inkml:trace>
  <inkml:trace contextRef="#ctx0" brushRef="#br0" timeOffset="494.304">0 297 8930 0 0,'0'0'992'0'0,"0"0"-81"0"0,0 0-91 0 0,0 0-34 0 0,0 0 14 0 0,0 0 23 0 0,23-33 5 0 0,75-103-48 0 0,-94 130-702 0 0,0 0 0 0 0,0 1 1 0 0,1 0-1 0 0,0 0 0 0 0,0 0 0 0 0,0 0 1 0 0,0 1-1 0 0,1-1 0 0 0,0 2 0 0 0,0-1 1 0 0,0 1-1 0 0,0-1 0 0 0,0 2 0 0 0,5-3-78 0 0,7-1 212 0 0,15-6-45 0 0,0 1 0 0 0,0 2 0 0 0,1 2 0 0 0,0 1 0 0 0,1 1 0 0 0,-1 2 0 0 0,1 1 0 0 0,0 2 0 0 0,30 4-167 0 0,-44-1 1 0 0,0 1 0 0 0,0 1 1 0 0,0 1-1 0 0,-1 0 0 0 0,0 1 0 0 0,0 2 1 0 0,-1 0-1 0 0,0 1 0 0 0,0 1 0 0 0,-1 0 1 0 0,-1 2-1 0 0,0 0 0 0 0,-1 0 0 0 0,0 2 1 0 0,2 4-2 0 0,-10-10-6 0 0,-2 1 1 0 0,1-1-1 0 0,-1 1 1 0 0,-1 1-1 0 0,1-1 1 0 0,-2 1 0 0 0,0 0-1 0 0,0 0 1 0 0,-1 0-1 0 0,0 1 1 0 0,-1-1-1 0 0,0 1 1 0 0,-1-1 0 0 0,0 1-1 0 0,-1 0 1 0 0,0 0-1 0 0,-1-1 1 0 0,-1 1-1 0 0,1-1 1 0 0,-2 1 0 0 0,0-1-1 0 0,0 0 1 0 0,-1 1-1 0 0,0-2 1 0 0,-1 1-1 0 0,0 0 1 0 0,-4 4 5 0 0,-32 41-14 0 0,-3-2 0 0 0,-3-2-1 0 0,-1-2 1 0 0,-3-2 0 0 0,-1-2 0 0 0,-3-2 0 0 0,-2-3 0 0 0,-3-2 14 0 0,-133 105 474 0 0,192-143-482 0 0,0 0-1 0 0,-1 1 1 0 0,1-1-1 0 0,0 0 1 0 0,0 1-1 0 0,0-1 1 0 0,0 1-1 0 0,0-1 1 0 0,1 1-1 0 0,-1 0 1 0 0,0-1-1 0 0,1 1 1 0 0,-1 0-1 0 0,1 0 1 0 0,0-1-1 0 0,-1 1 1 0 0,1 0-1 0 0,0 0 1 0 0,0-1-1 0 0,0 1 1 0 0,0 0-1 0 0,1 0 1 0 0,-1-1-1 0 0,0 1 1 0 0,1 0-1 0 0,-1-1 1 0 0,1 1 0 0 0,0 0-1 0 0,-1-1 1 0 0,1 1-1 0 0,0 0 1 0 0,0-1-1 0 0,0 0 1 0 0,0 1-1 0 0,0-1 1 0 0,0 1-1 0 0,1-1 1 0 0,-1 0-1 0 0,0 0 1 0 0,1 0-1 0 0,-1 0 1 0 0,1 0-1 0 0,0 1 9 0 0,75 38 103 0 0,-69-37-57 0 0,408 124 1152 0 0,-392-121-1124 0 0,-1 1 0 0 0,-1 1 0 0 0,1 1 0 0 0,-1 1 0 0 0,-1 1 0 0 0,1 0 1 0 0,-2 2-1 0 0,0 1 0 0 0,3 2-74 0 0,11 37-818 0 0,-25-47-3542 0 0,0-6-4119 0 0,-4-3 1774 0 0</inkml:trace>
  <inkml:trace contextRef="#ctx0" brushRef="#br0" timeOffset="818.453">1241 1313 0 0 0,'0'0'745'0'0,"0"0"305"0"0,0 0 434 0 0,0 0 442 0 0,0 0 300 0 0,0 0 98 0 0,0 0-47 0 0,0 0-210 0 0,0 0-355 0 0,0 0-373 0 0,0 0-332 0 0,34-5-288 0 0,108-21-139 0 0,-138 26-537 0 0,0-1-1 0 0,1 0 1 0 0,-1 0 0 0 0,0 0-1 0 0,0 0 1 0 0,1-1 0 0 0,-1 1-1 0 0,0-1 1 0 0,-1 0 0 0 0,1 0-1 0 0,0-1 1 0 0,-1 1 0 0 0,1-1-1 0 0,-1 0 1 0 0,0 0 0 0 0,1 0-1 0 0,1-3-42 0 0,3-4 143 0 0,0 2-59 0 0,-1 0 0 0 0,1-1 0 0 0,-2 0 0 0 0,1 0 0 0 0,-1 0 0 0 0,-1-1 0 0 0,0 0 0 0 0,0 0 0 0 0,-1-1 0 0 0,0 1 0 0 0,-1-1 0 0 0,0 0 0 0 0,0 0 0 0 0,-2 0 0 0 0,1 0 0 0 0,-1 0-1 0 0,-1-1 1 0 0,0 1 0 0 0,-1-6-84 0 0,-2 9-57 0 0,0 1-1 0 0,-1 0 1 0 0,0-1-1 0 0,0 1 1 0 0,0 0-1 0 0,-1 1 1 0 0,0-1-1 0 0,0 1 1 0 0,-1 0 0 0 0,0 0-1 0 0,0 1 1 0 0,0 0-1 0 0,-1 0 1 0 0,1 0-1 0 0,-1 1 1 0 0,-1 0-1 0 0,1 0 1 0 0,0 1-1 0 0,-1-1 1 0 0,0 2-1 0 0,1-1 1 0 0,-1 1-1 0 0,0 1 1 0 0,-1-1-1 0 0,1 1 1 0 0,0 1-1 0 0,0-1 1 0 0,0 1-1 0 0,-2 1 58 0 0,1-1-30 0 0,1 0 1 0 0,0 0-1 0 0,-1 1 0 0 0,1 0 0 0 0,0 1 0 0 0,0-1 0 0 0,0 2 0 0 0,0-1 0 0 0,0 1 1 0 0,1 0-1 0 0,-1 1 0 0 0,1 0 0 0 0,0 0 0 0 0,0 0 0 0 0,0 1 0 0 0,0 0 0 0 0,1 1 1 0 0,0-1-1 0 0,0 1 0 0 0,-1 2 30 0 0,-1 0-24 0 0,1 1 0 0 0,-1-1 0 0 0,2 1 1 0 0,-1 0-1 0 0,1 1 0 0 0,1-1 0 0 0,0 1 0 0 0,0 0 0 0 0,1 0 1 0 0,0 1-1 0 0,1 0 0 0 0,0-1 0 0 0,1 1 0 0 0,0 0 0 0 0,0 0 1 0 0,1 0-1 0 0,1 0 0 0 0,0 1 0 0 0,0-1 0 0 0,1 0 0 0 0,1 0 1 0 0,0 0-1 0 0,0 0 0 0 0,1-1 0 0 0,1 1 0 0 0,0-1 1 0 0,0 1-1 0 0,1-1 0 0 0,0 0 0 0 0,2 2 24 0 0,7 3-75 0 0,0-2 1 0 0,0 1-1 0 0,1-2 1 0 0,1 0-1 0 0,0-1 1 0 0,1 0-1 0 0,0-1 1 0 0,0-1-1 0 0,1-1 1 0 0,1-1-1 0 0,-1 0 0 0 0,1-1 1 0 0,0-1-1 0 0,0-1 1 0 0,1-1-1 0 0,-1 0 1 0 0,1-2-1 0 0,-1 0 1 0 0,1-1-1 0 0,5-1 75 0 0,79-27-3765 0 0,-46-10-4062 0 0,-46 26 1970 0 0</inkml:trace>
  <inkml:trace contextRef="#ctx0" brushRef="#br0" timeOffset="1138.635">1941 1000 4137 0 0,'0'0'2075'0'0,"0"0"-1430"0"0,0 0-324 0 0,0 0 143 0 0,0 0 98 0 0,0 0 35 0 0,0 0 32 0 0,-1 33 23 0 0,-1 101 18 0 0,12-61 757 0 0,-2-56-902 0 0,0 0-1 0 0,1-1 1 0 0,0 0 0 0 0,1 0 0 0 0,1-1 0 0 0,1 0 0 0 0,0-1 0 0 0,8 6-525 0 0,-20-19 102 0 0,1 1 0 0 0,0-1 0 0 0,0 0 0 0 0,0 0 0 0 0,0-1 0 0 0,0 1 0 0 0,0 0 0 0 0,0 0 0 0 0,0 0 0 0 0,0-1 0 0 0,0 1 0 0 0,0 0 0 0 0,0-1 0 0 0,0 1 0 0 0,1-1 0 0 0,-1 0 0 0 0,0 1 0 0 0,0-1 0 0 0,1 0 0 0 0,-1 0 0 0 0,0 1 0 0 0,1-1 0 0 0,-1 0 0 0 0,0 0 0 0 0,1-1 0 0 0,-1 1 0 0 0,0 0 0 0 0,0 0 0 0 0,1-1 0 0 0,-1 1 0 0 0,0-1 0 0 0,0 1 0 0 0,0-1 0 0 0,1 1 0 0 0,-1-1 0 0 0,0 0 0 0 0,0 1 0 0 0,0-1 0 0 0,0 0-1 0 0,0 0 1 0 0,0 0 0 0 0,0 0 0 0 0,-1 0 0 0 0,1 0 0 0 0,0 0-102 0 0,27-57 2587 0 0,-27 53-2753 0 0,57-179 1320 0 0,-40 119-1574 0 0,2 0-1 0 0,4 2 0 0 0,2 0 1 0 0,30-52 420 0 0,-45 104-2717 0 0,-5 10-7124 0 0,-5 1-461 0 0</inkml:trace>
  <inkml:trace contextRef="#ctx0" brushRef="#br0" timeOffset="1389.913">2563 1184 6793 0 0,'0'0'1137'0'0,"0"0"-377"0"0,0 0-288 0 0,0 0-216 0 0,0 0-128 0 0,0 0-64 0 0,0 0-40 0 0,0 0-40 0 0,0 0-24 0 0,27 188-64 0 0,-23-180-120 0 0,0-5-232 0 0,-1 1-320 0 0,-1-4-577 0 0,2 0-567 0 0,-4 0-873 0 0,2-4 841 0 0</inkml:trace>
  <inkml:trace contextRef="#ctx0" brushRef="#br0" timeOffset="1616.171">2421 710 9666 0 0,'0'0'1320'0'0,"0"0"-303"0"0,0 0-449 0 0,0 0-384 0 0,0 0-464 0 0,0 0-448 0 0,0 0-185 0 0,0 0-39 0 0,0 0 152 0 0,0 0 104 0 0,0 0-496 0 0,0 0-1553 0 0,0 0-1704 0 0</inkml:trace>
  <inkml:trace contextRef="#ctx0" brushRef="#br0" timeOffset="1874.937">2782 1122 4209 0 0,'0'0'2376'0'0,"0"0"-1162"0"0,0 0-44 0 0,0 0 242 0 0,0 0 54 0 0,0 0-26 0 0,0 0-77 0 0,0 0-138 0 0,0 0-150 0 0,0 0-165 0 0,0 0-146 0 0,0 0-112 0 0,0 0-66 0 0,28 5-70 0 0,88 16-27 0 0,-62-28 206 0 0,-47 2-542 0 0,3 0-30 0 0,-1-1-1 0 0,-1 0 1 0 0,1-1-1 0 0,-1 1 1 0 0,0-2-1 0 0,-1 1 1 0 0,1-1-1 0 0,-2 0 1 0 0,1 0-1 0 0,-1-1 1 0 0,0 0-1 0 0,-1 0 1 0 0,0-1 0 0 0,0 1-1 0 0,2-11-122 0 0,-6 17-23 0 0,-1-1-1 0 0,0 1 1 0 0,0 0 0 0 0,-1-1-1 0 0,1 1 1 0 0,-1-1 0 0 0,1 1-1 0 0,-1 0 1 0 0,0 0 0 0 0,0-1-1 0 0,0 1 1 0 0,-1 0 0 0 0,1 0-1 0 0,-1 0 1 0 0,0 0 0 0 0,0 1-1 0 0,0-1 1 0 0,0 0 0 0 0,0 1 0 0 0,-1-1-1 0 0,1 1 1 0 0,-1 0 0 0 0,1 0-1 0 0,-1 0 1 0 0,0 0 0 0 0,0 0-1 0 0,0 1 1 0 0,0-1 0 0 0,0 1-1 0 0,0 0 1 0 0,0 0 0 0 0,0 0-1 0 0,-1 0 1 0 0,1 0 0 0 0,0 1-1 0 0,-1 0 1 0 0,1-1 0 0 0,-1 1-1 0 0,1 0 1 0 0,0 1 0 0 0,-1-1-1 0 0,1 1 1 0 0,0-1 0 0 0,-1 1-1 0 0,1 0 1 0 0,0 0 0 0 0,0 1-1 0 0,0-1 1 0 0,0 1 0 0 0,0-1-1 0 0,0 1 1 0 0,0 0 0 0 0,0 0 23 0 0,-12 9-92 0 0,0 0 0 0 0,0 1 0 0 0,1 0 0 0 0,0 2 0 0 0,1-1 0 0 0,1 2 0 0 0,0-1 0 0 0,1 2 0 0 0,1-1 0 0 0,0 2 0 0 0,1-1 0 0 0,1 1 0 0 0,0 1-1 0 0,1-1 1 0 0,1 1 0 0 0,1 0 0 0 0,1 1 0 0 0,0-1 0 0 0,1 1 0 0 0,2 0 0 0 0,-1 9 92 0 0,2-23-15 0 0,0 1-1 0 0,0 0 1 0 0,0-1-1 0 0,1 1 0 0 0,-1 0 1 0 0,1-1-1 0 0,1 1 1 0 0,-1-1-1 0 0,1 1 1 0 0,0-1-1 0 0,0 0 0 0 0,1 0 1 0 0,0 0-1 0 0,-1 0 1 0 0,2 0-1 0 0,-1-1 1 0 0,0 1-1 0 0,1-1 0 0 0,0 0 1 0 0,0 0-1 0 0,0 0 1 0 0,1 0-1 0 0,-1-1 1 0 0,1 0-1 0 0,1 1 16 0 0,6 2-53 0 0,1-1 0 0 0,0 0 0 0 0,0-1 0 0 0,0-1 1 0 0,1 0-1 0 0,0 0 0 0 0,-1-2 0 0 0,1 1 0 0 0,0-2 0 0 0,-1 0 0 0 0,1 0 0 0 0,0-1 1 0 0,0-1-1 0 0,-1-1 0 0 0,1 0 0 0 0,-1 0 0 0 0,5-3 53 0 0,73-37-4051 0 0,-34 10-4814 0 0,-39 25 2685 0 0</inkml:trace>
  <inkml:trace contextRef="#ctx0" brushRef="#br0" timeOffset="2294.867">3417 1022 9922 0 0,'0'0'716'0'0,"0"0"-122"0"0,0 0 85 0 0,0 0 167 0 0,0 0 39 0 0,0 0-52 0 0,0 0-103 0 0,-11 32-141 0 0,-28 98-40 0 0,38-128-523 0 0,0-1-1 0 0,0 1 1 0 0,0-1-1 0 0,0 1 1 0 0,0-1-1 0 0,1 1 1 0 0,-1 0-1 0 0,1-1 0 0 0,-1 1 1 0 0,1-1-1 0 0,0 1 1 0 0,-1 0-1 0 0,1 0 1 0 0,0-1-1 0 0,0 1 1 0 0,0 0-1 0 0,1-1 0 0 0,-1 1 1 0 0,0 0-1 0 0,1-1 1 0 0,-1 1-1 0 0,1 0 1 0 0,-1-1-1 0 0,1 1 1 0 0,0-1-1 0 0,-1 1 0 0 0,1-1 1 0 0,0 1-1 0 0,0-1 1 0 0,0 1-1 0 0,0-1 1 0 0,1 0-1 0 0,-1 0 1 0 0,0 1-26 0 0,5 2 223 0 0,0 1 9 0 0,0-1 1 0 0,1 0 0 0 0,-1-1-1 0 0,1 1 1 0 0,-1-1 0 0 0,1-1-1 0 0,0 1 1 0 0,0-1-1 0 0,0 0 1 0 0,1-1 0 0 0,-1 0-1 0 0,0 0 1 0 0,1 0 0 0 0,-1-1-1 0 0,0 0 1 0 0,1-1-1 0 0,6 0-231 0 0,2 1 341 0 0,5-3-164 0 0,1-1 0 0 0,-1-1 1 0 0,0-1-1 0 0,0-1 0 0 0,-1-1 0 0 0,0 0 1 0 0,0-1-1 0 0,-1-2 0 0 0,0 0 1 0 0,-1-1-1 0 0,0 0 0 0 0,-1-2 0 0 0,13-12-178 0 0,30-19 205 0 0,-16 12-414 0 0,-43 52-392 0 0,-7 31 463 0 0,4-46 130 0 0,1 1 0 0 0,0-1 0 0 0,0 1 0 0 0,0 0 0 0 0,0 0 0 0 0,0 0 0 0 0,1-1 0 0 0,0 1 0 0 0,0 0 1 0 0,1 0-1 0 0,-1 0 0 0 0,1 0 0 0 0,0-1 0 0 0,0 1 0 0 0,1 0 0 0 0,-1-1 0 0 0,1 1 0 0 0,0-1 0 0 0,0 1 0 0 0,0-1 0 0 0,1 0 1 0 0,0 0-1 0 0,0 0 0 0 0,0 0 0 0 0,0-1 0 0 0,0 1 0 0 0,2 1 8 0 0,5-1 53 0 0,-1 1 0 0 0,1-1-1 0 0,0-1 1 0 0,0 1 0 0 0,0-2 0 0 0,0 1 0 0 0,1-2 0 0 0,-1 1-1 0 0,1-1 1 0 0,-1-1 0 0 0,1 0 0 0 0,-1 0 0 0 0,1-1 0 0 0,-1-1-1 0 0,0 0 1 0 0,1 0 0 0 0,-1-1 0 0 0,6-2-53 0 0,-5-2 91 0 0,1 0 1 0 0,-1-1-1 0 0,0-1 0 0 0,0 0 1 0 0,-1 0-1 0 0,-1-1 0 0 0,1 0 1 0 0,-2-1-1 0 0,1 0 0 0 0,-2 0 1 0 0,1-1-1 0 0,-1 1 0 0 0,-1-2 1 0 0,1-3-92 0 0,24-81-998 0 0,-26 64-1750 0 0,-1 0-3376 0 0,-3 28 4881 0 0,2-7-10154 0 0</inkml:trace>
  <inkml:trace contextRef="#ctx0" brushRef="#br0" timeOffset="2919.618">2686 698 6457 0 0,'0'0'2035'0'0,"0"0"-303"0"0,0 0-36 0 0,0 0 60 0 0,0 0-147 0 0,0 0-274 0 0,0 0-322 0 0,0 0-285 0 0,0 0-177 0 0,0 0-122 0 0,0 0-88 0 0,0 0-75 0 0,-14 23 226 0 0,15-17-2875 0 0,10-12-8067 0 0,-9 2 2843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3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5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5:1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414 335 0 0 0,'0'0'1570'0'0,"0"0"-546"0"0,0 0-311 0 0,0 0-177 0 0,0 0-145 0 0,0 0-167 0 0,0 0-122 0 0,0 0-17 0 0,0 0 75 0 0,0 0 159 0 0,0 0 190 0 0,7 1 147 0 0,96-6 1754 0 0,154-85 216 0 0,-132 41-2050 0 0,330-116 850 0 0,-355 139-1210 0 0,-98 27-184 0 0,-1 0 0 0 0,0 0 0 0 0,0 0 0 0 0,1 1 0 0 0,-1-1 0 0 0,0 1 0 0 0,-1-1 0 0 0,1 1 0 0 0,0-1 0 0 0,0 1 0 0 0,-1-1 0 0 0,1 1 0 0 0,-1-1 0 0 0,1 1 0 0 0,-1 0 0 0 0,1-1 0 0 0,-1 1 0 0 0,0 0 0 0 0,0 0 0 0 0,0-1 0 0 0,0 1 0 0 0,0 0 0 0 0,-1-1 0 0 0,1 1 0 0 0,0 0-1 0 0,-1-1 1 0 0,1 1 0 0 0,-1 0 0 0 0,1-1 0 0 0,-1 1 0 0 0,0-1 0 0 0,0 1 0 0 0,-1 0-32 0 0,2 0 46 0 0,-118 315 2843 0 0,84-226-2684 0 0,5 2-1 0 0,3 1 1 0 0,4 1-1 0 0,4 1 1 0 0,0 45-205 0 0,4 485 760 0 0,14-531-430 0 0,0-94-182 0 0,0-1 82 0 0,0 0 117 0 0,-7-5 1927 0 0,-17-23-1791 0 0,-6-8-360 0 0,-2 1-1 0 0,-1 1 1 0 0,-2 2-1 0 0,-17-11-122 0 0,21 22-26 0 0,-1 1 0 0 0,-1 2 0 0 0,-1 0 0 0 0,0 3-1 0 0,-1 1 1 0 0,-1 1 0 0 0,0 2 0 0 0,0 2 0 0 0,-1 1 0 0 0,0 2-1 0 0,-1 1 1 0 0,1 2 0 0 0,-1 2 0 0 0,0 1 0 0 0,1 2-1 0 0,-1 2 1 0 0,1 1 0 0 0,0 2 0 0 0,-11 4 26 0 0,30-5-33 0 0,0 1 1 0 0,0 0-1 0 0,1 1 0 0 0,0 1 1 0 0,1 0-1 0 0,0 2 0 0 0,0 0 1 0 0,1 0-1 0 0,-8 9 33 0 0,16-14-117 0 0,1 0 0 0 0,0 1-1 0 0,0 0 1 0 0,0 0 0 0 0,1 0 0 0 0,0 1-1 0 0,0 0 1 0 0,1 0 0 0 0,0 0-1 0 0,0 1 1 0 0,1-1 0 0 0,0 1 0 0 0,1 0-1 0 0,0-1 1 0 0,0 1 0 0 0,1 1 0 0 0,0-1-1 0 0,0 0 1 0 0,1 0 0 0 0,1 6 117 0 0,0-11-187 0 0,0 0 1 0 0,0 0-1 0 0,0 0 1 0 0,1 0 0 0 0,-1 0-1 0 0,1-1 1 0 0,0 1-1 0 0,1 0 1 0 0,-1-1 0 0 0,0 0-1 0 0,1 1 1 0 0,0-1-1 0 0,0 0 1 0 0,0-1 0 0 0,0 1-1 0 0,0 0 1 0 0,1-1-1 0 0,-1 0 1 0 0,1 1-1 0 0,-1-2 1 0 0,1 1 0 0 0,0 0-1 0 0,0-1 1 0 0,0 1 186 0 0,63 16-7816 0 0,-39-13-376 0 0</inkml:trace>
  <inkml:trace contextRef="#ctx0" brushRef="#br0" timeOffset="424.13">929 884 10282 0 0,'0'0'934'0'0,"0"0"-222"0"0,0 0-271 0 0,0 0-151 0 0,0 0-17 0 0,0 0 66 0 0,0 0 150 0 0,0 0 158 0 0,0 0 68 0 0,0 0-36 0 0,32-15-71 0 0,105-48-100 0 0,130-29 1223 0 0,95-25 141 0 0,-332 113-1693 0 0,-29 4-94 0 0,-1 0 17 0 0,-23 55 579 0 0,3-8-273 0 0,2-11-279 0 0,3 0 1 0 0,1 1-1 0 0,2 1 1 0 0,1 0-1 0 0,2 1 1 0 0,-2 21-130 0 0,9-43-6 0 0,1 0 0 0 0,0 0 0 0 0,1 0 0 0 0,1 0 1 0 0,1-1-1 0 0,0 1 0 0 0,1 0 0 0 0,1-1 1 0 0,3 10 5 0 0,9 15-1434 0 0,-12-32-241 0 0,4 6-2450 0 0,1-7-5328 0 0,-6-7 3440 0 0</inkml:trace>
  <inkml:trace contextRef="#ctx0" brushRef="#br0" timeOffset="898.51">2091 1510 7098 0 0,'0'0'1068'0'0,"0"0"-293"0"0,0 0 118 0 0,0 0 195 0 0,0 0 129 0 0,0 0 7 0 0,0 0-99 0 0,0 0-191 0 0,-14 32-214 0 0,-43 98-184 0 0,30-63 402 0 0,24-61-1539 0 0,-2 6 4355 0 0,2-21-934 0 0,3-8-2592 0 0,15-135 231 0 0,4 92-430 0 0,3 1-1 0 0,2 1 1 0 0,2 1 0 0 0,5-2-29 0 0,122-177-82 0 0,-127 213-462 0 0,-25 23 259 0 0,6 46-1572 0 0,-6-16 1020 0 0,4 45-4062 0 0,8-27-5339 0 0,-10-37 4589 0 0</inkml:trace>
  <inkml:trace contextRef="#ctx0" brushRef="#br0" timeOffset="1148.505">2588 1407 4761 0 0,'0'0'1040'0'0,"0"0"-368"0"0,0 0-136 0 0,0 0-247 0 0,0 0-129 0 0,0 0-64 0 0,-6 187-32 0 0,6-165-64 0 0,0 0-24 0 0,6 1-40 0 0,1-5-72 0 0,1 0-96 0 0,1-3-185 0 0,-2-4-455 0 0,4 0-912 0 0,-5-7-1769 0 0,-4 0 3017 0 0</inkml:trace>
  <inkml:trace contextRef="#ctx0" brushRef="#br0" timeOffset="1149.505">2417 968 15507 0 0,'0'0'680'0'0,"0"0"-335"0"0,0 0-289 0 0,0 0-136 0 0,0 0-105 0 0,0 0-79 0 0,0 0-72 0 0,0 0-88 0 0,0 0-176 0 0,0 0-248 0 0,0 0-680 0 0,0 0-1777 0 0,0 0-5713 0 0</inkml:trace>
  <inkml:trace contextRef="#ctx0" brushRef="#br0" timeOffset="1600.566">3217 1108 12931 0 0,'0'0'1551'0'0,"0"0"-451"0"0,0 0-257 0 0,0 0-199 0 0,0 0-181 0 0,0 0-133 0 0,0 0-43 0 0,-32 17-9 0 0,-101 53-44 0 0,43-2 93 0 0,81-61-339 0 0,1 1 1 0 0,-1 0-1 0 0,2 0 1 0 0,-1 1-1 0 0,1 0 0 0 0,1 0 1 0 0,0 1-1 0 0,0-1 1 0 0,0 1-1 0 0,2 1 0 0 0,-1-1 1 0 0,1 1-1 0 0,1 0 1 0 0,0 0-1 0 0,0 0 1 0 0,1 0-1 0 0,0 0 0 0 0,1 1 1 0 0,1-1-1 0 0,0 0 1 0 0,0 1-1 0 0,1-1 0 0 0,2 11 12 0 0,0-16 18 0 0,0 0 0 0 0,0 0 0 0 0,0 0 0 0 0,0-1 0 0 0,1 1 0 0 0,0-1 0 0 0,0 0-1 0 0,1 0 1 0 0,0-1 0 0 0,-1 1 0 0 0,1-1 0 0 0,1 0 0 0 0,-1 0 0 0 0,1-1 0 0 0,-1 0 0 0 0,1 0-1 0 0,0 0 1 0 0,0 0 0 0 0,0-1 0 0 0,0 0 0 0 0,5 0-18 0 0,6 2 301 0 0,0 0 1 0 0,1-2-1 0 0,-1 0 0 0 0,1-1 0 0 0,0-1 1 0 0,-1 0-1 0 0,9-2-301 0 0,-3-4 202 0 0,1 0 0 0 0,-1-2 0 0 0,0-1 0 0 0,0 0 0 0 0,-1-2 0 0 0,-1 0 0 0 0,0-2 0 0 0,0 0 0 0 0,-1-2 0 0 0,-1 0 0 0 0,-1-1 0 0 0,0-1 0 0 0,-1 0 0 0 0,0-1 0 0 0,-2-1 1 0 0,0-1-1 0 0,-2 0 0 0 0,5-9-202 0 0,0 5 14 0 0,-1-1 0 0 0,-1 0 0 0 0,-1-2-1 0 0,-1 0 1 0 0,-2 0 0 0 0,0-1 0 0 0,-2 0 0 0 0,-1-1 0 0 0,-2 0 0 0 0,0-1 0 0 0,-2 0 0 0 0,-2 1 0 0 0,0-1 0 0 0,-2-1 0 0 0,-1 1 0 0 0,-2 0 0 0 0,-1-1-14 0 0,2 22-44 0 0,-1-1 1 0 0,0 1-1 0 0,0 0 0 0 0,-1 0 0 0 0,-1 0 1 0 0,1 0-1 0 0,-1 0 0 0 0,-1 1 1 0 0,1 0-1 0 0,-2-1 0 0 0,1 2 0 0 0,-1-1 1 0 0,0 1-1 0 0,0 0 0 0 0,-1 0 0 0 0,0 1 1 0 0,0-1-1 0 0,-1 2 0 0 0,0-1 1 0 0,0 1-1 0 0,0 0 0 0 0,-1 1 0 0 0,1 0 1 0 0,-1 0-1 0 0,0 1 0 0 0,0 0 0 0 0,0 1 1 0 0,-9-2 43 0 0,6 4-58 0 0,1 0 1 0 0,-1 1-1 0 0,1 0 0 0 0,-1 1 1 0 0,1 1-1 0 0,-1 0 1 0 0,1 0-1 0 0,0 1 1 0 0,0 0-1 0 0,1 1 0 0 0,-1 0 1 0 0,1 1-1 0 0,0 0 1 0 0,1 0-1 0 0,-1 1 1 0 0,1 1-1 0 0,1 0 0 0 0,-1 0 1 0 0,1 0-1 0 0,1 1 1 0 0,-1 0-1 0 0,-1 5 58 0 0,-3 4-72 0 0,0 1-1 0 0,2 0 1 0 0,0 0 0 0 0,1 1-1 0 0,1 0 1 0 0,1 0-1 0 0,1 1 1 0 0,1 0-1 0 0,1 0 1 0 0,0 1 0 0 0,1 17 72 0 0,1-25-33 0 0,0 0 1 0 0,2 0-1 0 0,0 0 1 0 0,0 0 0 0 0,1 0-1 0 0,1 0 1 0 0,0 0 0 0 0,1 0-1 0 0,1 0 1 0 0,0-1-1 0 0,1 1 1 0 0,0-1 0 0 0,1 0-1 0 0,0-1 1 0 0,1 1-1 0 0,1-1 1 0 0,0-1 0 0 0,0 1-1 0 0,1-1 1 0 0,1-1 0 0 0,7 6 32 0 0,0-2-183 0 0,0-1 0 0 0,2-2 0 0 0,-1 0 0 0 0,1 0 0 0 0,1-2 0 0 0,0 0 0 0 0,0-2 0 0 0,1 0 0 0 0,10 1 183 0 0,119 10-5486 0 0,-71-18-2882 0 0,-53-3 2756 0 0</inkml:trace>
  <inkml:trace contextRef="#ctx0" brushRef="#br0" timeOffset="2682.512">4118 1094 11642 0 0,'0'0'1800'0'0,"0"0"-239"0"0,0 0-386 0 0,0 0-332 0 0,0 0-195 0 0,-34 16-90 0 0,-108 52-25 0 0,49-5 370 0 0,85-56-872 0 0,0 0-1 0 0,1 0 1 0 0,-1 1 0 0 0,1 0 0 0 0,1 0-1 0 0,-1 0 1 0 0,1 1 0 0 0,1 0 0 0 0,0 0-1 0 0,0 0 1 0 0,1 1 0 0 0,0 0-1 0 0,0 0 1 0 0,1 0 0 0 0,1 0 0 0 0,-1 0-1 0 0,2 1 1 0 0,0-1 0 0 0,0 1 0 0 0,1-1-1 0 0,0 8-30 0 0,2-12 33 0 0,1 0 0 0 0,0-1 0 0 0,0 1-1 0 0,0-1 1 0 0,0 1 0 0 0,1-1 0 0 0,0 0 0 0 0,0 0-1 0 0,0-1 1 0 0,1 1 0 0 0,0-1 0 0 0,0 0-1 0 0,0-1 1 0 0,0 1 0 0 0,0-1 0 0 0,1 0 0 0 0,0 0-1 0 0,-1 0 1 0 0,1-1 0 0 0,0 0 0 0 0,0 0-1 0 0,0-1 1 0 0,1 1 0 0 0,-1-1 0 0 0,0-1 0 0 0,1 1-33 0 0,7-1 158 0 0,0-1 1 0 0,0 0-1 0 0,-1-1 1 0 0,1 0 0 0 0,0-1-1 0 0,-1-1 1 0 0,0 0 0 0 0,0-1-1 0 0,0 0 1 0 0,0-1 0 0 0,-1-1-1 0 0,0 0 1 0 0,0 0 0 0 0,1-3-159 0 0,144-131 732 0 0,-47 23-563 0 0,-112 152-1068 0 0,-3-13 872 0 0,0 1 1 0 0,2 0 0 0 0,0-1 0 0 0,1 1 0 0 0,1 1-1 0 0,2 10 27 0 0,0-27 11 0 0,0 0 0 0 0,1 0 0 0 0,-1-1 0 0 0,1 1-1 0 0,1 0 1 0 0,-1-1 0 0 0,1 1 0 0 0,0-1 0 0 0,0 0 0 0 0,1 0-1 0 0,0 0 1 0 0,-1 0 0 0 0,1-1 0 0 0,1 1 0 0 0,-1-1-1 0 0,1 0 1 0 0,0-1 0 0 0,0 1 0 0 0,0-1 0 0 0,0 0 0 0 0,0 0-1 0 0,1 0 1 0 0,0-1 0 0 0,-1 0 0 0 0,1 0 0 0 0,0 0 0 0 0,0-1-1 0 0,0 0 1 0 0,0 0 0 0 0,0 0 0 0 0,0-1 0 0 0,0 0-1 0 0,0 0 1 0 0,0-1 0 0 0,0 0 0 0 0,0 0 0 0 0,0 0 0 0 0,0 0-1 0 0,0-1 1 0 0,0 0 0 0 0,-1-1 0 0 0,1 1 0 0 0,5-4-11 0 0,19-16 105 0 0,-1-1 0 0 0,-1-1-1 0 0,0-2 1 0 0,-2-1 0 0 0,-1-1 0 0 0,2-6-105 0 0,37-38 47 0 0,-26 31-126 0 0,-24 77-1245 0 0,-13-26 1319 0 0,0-1-1 0 0,1 0 1 0 0,0 0 0 0 0,1 0-1 0 0,0 0 1 0 0,0 0 0 0 0,1-1-1 0 0,0 1 1 0 0,0-1 0 0 0,1 0-1 0 0,0 0 1 0 0,1-1 0 0 0,-1 1-1 0 0,2-1 1 0 0,-1 0 0 0 0,1-1-1 0 0,0 0 1 0 0,0 0 0 0 0,0 0-1 0 0,1-1 1 0 0,0 0 0 0 0,0 0-1 0 0,1-1 1 0 0,-1 0 5 0 0,-3-3 38 0 0,-1 0 1 0 0,1 1-1 0 0,0-1 1 0 0,-1-1-1 0 0,1 1 0 0 0,0-1 1 0 0,-1 0-1 0 0,1 0 1 0 0,0 0-1 0 0,-1-1 0 0 0,1 0 1 0 0,0 1-1 0 0,-1-2 1 0 0,1 1-1 0 0,-1 0 0 0 0,1-1 1 0 0,-1 0-1 0 0,0 0 1 0 0,0 0-1 0 0,0-1 0 0 0,0 0 1 0 0,0 1-1 0 0,0-1 1 0 0,-1 0-1 0 0,1-1-38 0 0,22-22 97 0 0,-2-2 1 0 0,-1 0-1 0 0,-1-1 1 0 0,-2-2-1 0 0,-1 0 0 0 0,-1-1 1 0 0,-1 0-1 0 0,-2-2 0 0 0,-2 0 1 0 0,-1 0-1 0 0,0-6-97 0 0,-1-19 252 0 0,-11 59-191 0 0,0 0-17 0 0,0 0-65 0 0,-11 26-518 0 0,6-16 519 0 0,1 0-1 0 0,1 0 0 0 0,-1 1 0 0 0,2 0 1 0 0,-1 0-1 0 0,2 0 0 0 0,-1 0 0 0 0,1 0 1 0 0,1 0-1 0 0,0 0 0 0 0,2 10 21 0 0,-1-13-2 0 0,2 1-1 0 0,-1-1 1 0 0,1 1 0 0 0,0-1-1 0 0,1 0 1 0 0,0-1 0 0 0,0 1-1 0 0,0 0 1 0 0,1-1-1 0 0,0 0 1 0 0,1 0 0 0 0,0-1-1 0 0,3 3 3 0 0,11 16-18 0 0,88 126 22 0 0,-90-112-1 0 0,-2 0 0 0 0,-1 1 0 0 0,-3 1 0 0 0,0 0 0 0 0,-3 1 0 0 0,-2 0 0 0 0,-1 0 0 0 0,-2 0 0 0 0,-2 13-3 0 0,0-5 0 0 0,-2 0 0 0 0,-3 0 1 0 0,-1 0-1 0 0,-3 0 1 0 0,-2 0-1 0 0,-2-1 0 0 0,-2-1 1 0 0,-2 0-1 0 0,-2-1 1 0 0,-2-1-1 0 0,-3 0 1 0 0,-1-2-1 0 0,-2 0 0 0 0,-2-2 1 0 0,-2-1-1 0 0,-10 9 0 0 0,22-29 54 0 0,-1 0 0 0 0,-1-2-1 0 0,-1 0 1 0 0,0-1 0 0 0,-2-1-1 0 0,0-1 1 0 0,0-1 0 0 0,-1-1-1 0 0,-1-2 1 0 0,-1 0 0 0 0,0-1-1 0 0,-14 4-53 0 0,36-14 15 0 0,0 1 0 0 0,1-1-1 0 0,-1 0 1 0 0,0 0 0 0 0,0-1-1 0 0,0 1 1 0 0,0-1 0 0 0,0 1-1 0 0,0-1 1 0 0,0 0 0 0 0,0 0-1 0 0,0 0 1 0 0,0 0 0 0 0,0-1-1 0 0,0 1 1 0 0,0-1 0 0 0,0 0-1 0 0,0 0 1 0 0,0 0 0 0 0,0 0-1 0 0,1 0 1 0 0,-1-1 0 0 0,0 1-1 0 0,1-1 1 0 0,-1 0 0 0 0,1 0-1 0 0,0 0 1 0 0,-1 0 0 0 0,1 0-1 0 0,0 0 1 0 0,0 0 0 0 0,0-1-1 0 0,1 1 1 0 0,-1-1 0 0 0,1 0-1 0 0,-1 1 1 0 0,1-1 0 0 0,0 0-1 0 0,0 0 1 0 0,0 0 0 0 0,0 0-1 0 0,0 0 1 0 0,1 0 0 0 0,-1-2-15 0 0,2-14-55 0 0,1 0 0 0 0,1-1 0 0 0,0 1 1 0 0,2 0-1 0 0,0 0 0 0 0,1 0 0 0 0,1 1 1 0 0,0 0-1 0 0,2 0 0 0 0,0 1 0 0 0,1 0 0 0 0,0 1 1 0 0,9-10 54 0 0,-17 22-18 0 0,38-62-856 0 0,3 2 1 0 0,3 2-1 0 0,3 2 0 0 0,2 2 0 0 0,2 3 0 0 0,3 2 0 0 0,52-38 874 0 0,-13 24-1758 0 0,-30 23-2519 0 0,2 3-1 0 0,2 3 1 0 0,2 3-1 0 0,69-24 4278 0 0,-125 54 0 0 0,1 0 0 0 0,0 1 0 0 0,0 1 0 0 0,0 0 0 0 0,1 1 0 0 0,-1 0 0 0 0,0 2 0 0 0,1 0 0 0 0,-1 1 0 0 0,2 0 0 0 0,1 6 0 0 0,-6 0 0 0 0</inkml:trace>
  <inkml:trace contextRef="#ctx0" brushRef="#br0" timeOffset="3668.015">2582 1399 0 0 0,'0'0'301'0'0,"0"0"473"0"0,0 0 126 0 0,0 0-8 0 0,0 0-25 0 0,0 0-20 0 0,0 0-19 0 0,0 0-2 0 0,0 0 1 0 0,0 0-23 0 0,0 0-40 0 0,0 0-21 0 0,0 0 5 0 0,0 0-5 0 0,0 0-27 0 0,-11 1 3094 0 0,-5 198-3444 0 0,16-182-336 0 0,2 108 243 0 0,4-108-355 0 0,-1-23-2336 0 0,-5-11-3913 0 0,0 13-897 0 0</inkml:trace>
  <inkml:trace contextRef="#ctx0" brushRef="#br0" timeOffset="4346.872">2569 979 0 0 0,'0'0'835'0'0,"0"0"494"0"0,0 0 260 0 0,0 0 43 0 0,0 0 19 0 0,0 0-62 0 0,0 0-109 0 0,0 0-135 0 0,0 0-107 0 0,0 0-112 0 0,0 0-122 0 0,0 0-116 0 0,0-3-136 0 0,-3-12-108 0 0,3 11-85 0 0,0 4-89 0 0,0 0-101 0 0,0 4 2057 0 0,7-33-412 0 0,-7 29-1817 0 0,-5 0-210 0 0,1 1 0 0 0,-1 0 0 0 0,0 0 0 0 0,1 0 0 0 0,-1 1 0 0 0,1 0-1 0 0,-1 0 1 0 0,1 0 0 0 0,0 0 0 0 0,0 1 0 0 0,0-1 0 0 0,0 1 0 0 0,0 0 0 0 0,1 0 0 0 0,-1 1 13 0 0,41-7-1604 0 0,-27-2 387 0 0,-1 1-2212 0 0,-5 1-3085 0 0,-1 0-3663 0 0</inkml:trace>
  <inkml:trace contextRef="#ctx0" brushRef="#br0" timeOffset="8033.762">9957 777 3537 0 0,'0'0'1399'0'0,"0"0"-114"0"0,0 0-84 0 0,0 0-63 0 0,0 0-11 0 0,0 0 23 0 0,0 0 0 0 0,0 0-88 0 0,0 0-145 0 0,0 0-181 0 0,0 0-189 0 0,0 0-93 0 0,-36 26-55 0 0,-111 85-4 0 0,138-105-337 0 0,1 1 1 0 0,0 0 0 0 0,0 0-1 0 0,0 1 1 0 0,1 0-1 0 0,1 0 1 0 0,-1 1 0 0 0,1 0-1 0 0,1 0 1 0 0,-5 9-59 0 0,-3 7 142 0 0,-16 24 12 0 0,2 2-1 0 0,3 0 1 0 0,2 1-1 0 0,2 2 1 0 0,2 0-1 0 0,3 0 1 0 0,2 2-1 0 0,2 0 1 0 0,-1 40-154 0 0,11-82 50 0 0,0-1 0 0 0,1 0 0 0 0,0 0 0 0 0,1 0 0 0 0,0 0 0 0 0,1 0 0 0 0,0 0 0 0 0,2 0 0 0 0,-1 0 0 0 0,1-1 0 0 0,1 1 0 0 0,0-1 0 0 0,1 0 0 0 0,0-1 0 0 0,1 0 0 0 0,0 1 0 0 0,1-2 0 0 0,0 1 0 0 0,1-2 0 0 0,0 1 0 0 0,1-1 0 0 0,-1 0 0 0 0,2-1 0 0 0,-1 0 0 0 0,1-1 1 0 0,0 0-1 0 0,1 0 0 0 0,0-1 0 0 0,9 3-50 0 0,-4-6 146 0 0,0 0 0 0 0,1-1 0 0 0,-1-1 0 0 0,0 0 0 0 0,1-2 0 0 0,-1 0 0 0 0,1 0 0 0 0,-1-2 0 0 0,0 0 1 0 0,0-1-1 0 0,0-1 0 0 0,-1-1 0 0 0,0 0 0 0 0,0-1 0 0 0,0 0 0 0 0,-1-2 0 0 0,0 0 0 0 0,0 0 0 0 0,-1-1 0 0 0,-1-1 1 0 0,1-1-1 0 0,6-7-146 0 0,-15 14 43 0 0,1-1 1 0 0,-1 0-1 0 0,0 0 0 0 0,0 0 1 0 0,-1 0-1 0 0,0-1 1 0 0,0 0-1 0 0,0 0 1 0 0,-1 0-1 0 0,0 0 1 0 0,-1 0-1 0 0,1-1 1 0 0,-1 1-1 0 0,-1-1 1 0 0,1 0-1 0 0,-1 0 0 0 0,-1 1 1 0 0,0-1-1 0 0,0 0 1 0 0,0 0-1 0 0,-1 1 1 0 0,0-1-1 0 0,0 0 1 0 0,-1 1-1 0 0,0-1 1 0 0,0 1-1 0 0,-1-1 0 0 0,0 1 1 0 0,-3-4-44 0 0,-5-1-83 0 0,-1 1 0 0 0,-1 0 0 0 0,0 1 0 0 0,-1 0 0 0 0,0 1 0 0 0,0 1 0 0 0,-1 0 1 0 0,0 1-1 0 0,0 0 0 0 0,0 1 0 0 0,-1 1 0 0 0,0 1 0 0 0,0 0 0 0 0,-1 1 0 0 0,1 0 0 0 0,-1 2 0 0 0,-7 0 83 0 0,2-2-243 0 0,0 1 0 0 0,0 1 0 0 0,0 1 0 0 0,-1 1 0 0 0,1 1 0 0 0,0 0 0 0 0,0 2 0 0 0,0 1 0 0 0,1 1-1 0 0,0 0 1 0 0,-4 3 243 0 0,-56 41-4755 0 0,35-6-5534 0 0,33-32 4885 0 0</inkml:trace>
  <inkml:trace contextRef="#ctx0" brushRef="#br0" timeOffset="8364.528">10684 703 13019 0 0,'0'0'669'0'0,"0"0"-245"0"0,0 0-224 0 0,0 0-52 0 0,0 0 23 0 0,0 0 115 0 0,0 0 178 0 0,0 0 152 0 0,0 0 96 0 0,0 0 0 0 0,0 0-102 0 0,0 0-85 0 0,3 24-54 0 0,6 73-51 0 0,-5 169 1065 0 0,11-78-1567 0 0,-14-139-987 0 0,-2-28-1896 0 0,0-15-61 0 0,-5-2-4132 0 0,0-3 526 0 0</inkml:trace>
  <inkml:trace contextRef="#ctx0" brushRef="#br0" timeOffset="8832.551">10369 1112 2016 0 0,'0'0'4108'0'0,"0"0"-3172"0"0,0 0-816 0 0,0 0 112 0 0,0 0 116 0 0,0 0 98 0 0,0 0 113 0 0,36-10 107 0 0,111-32 63 0 0,115-53 1427 0 0,-245 87-2221 0 0,0 0 0 0 0,0-1 0 0 0,-1 0 0 0 0,0-1 0 0 0,-1-1 0 0 0,0-1 0 0 0,-1 0 0 0 0,-1-1 0 0 0,1 0 0 0 0,2-6 65 0 0,29-40-1077 0 0,-46 84 1833 0 0,-20 56 1575 0 0,-11 87 1282 0 0,31-162-3535 0 0,1 0 0 0 0,0 0-1 0 0,0 0 1 0 0,0 0 0 0 0,1-1 0 0 0,-1 1-1 0 0,2 0 1 0 0,-1 0 0 0 0,0 0 0 0 0,1-1-1 0 0,0 1 1 0 0,1-1 0 0 0,-1 0 0 0 0,1 1-1 0 0,0-1 1 0 0,0 0 0 0 0,1 0 0 0 0,-1-1-1 0 0,1 1 1 0 0,0-1 0 0 0,1 0 0 0 0,-1 0 0 0 0,1 0-1 0 0,-1-1 1 0 0,1 1 0 0 0,2 0-78 0 0,8 1 179 0 0,-1-2 1 0 0,1 1-1 0 0,-1-2 0 0 0,1 0 1 0 0,0 0-1 0 0,0-1 0 0 0,0-1 1 0 0,0-1-1 0 0,0 0 0 0 0,0-1 1 0 0,0-1-1 0 0,-1 0 0 0 0,1-1 1 0 0,-1 0-1 0 0,0-1 1 0 0,0-1-1 0 0,4-2-179 0 0,1 1 78 0 0,-18 7-82 0 0,0-1 0 0 0,0 0-1 0 0,0 1 1 0 0,0-1 0 0 0,0 1 0 0 0,0-1 0 0 0,0 1-1 0 0,0 0 1 0 0,0-1 0 0 0,0 1 0 0 0,0 0 0 0 0,0 0-1 0 0,0 0 1 0 0,0 0 0 0 0,1 0 0 0 0,-1 0 0 0 0,0 0-1 0 0,0 0 1 0 0,0 0 0 0 0,0 0 0 0 0,0 1 0 0 0,0-1-1 0 0,0 0 1 0 0,0 1 0 0 0,1-1 0 0 0,-1 1-1 0 0,0-1 1 0 0,-1 1 0 0 0,1 0 0 0 0,0-1 0 0 0,0 1-1 0 0,0 0 1 0 0,0-1 0 0 0,0 1 0 0 0,-1 0 0 0 0,1 0-1 0 0,0 0 1 0 0,-1 0 0 0 0,1 0 0 0 0,-1 0 0 0 0,1 0-1 0 0,-1 0 1 0 0,1 0 0 0 0,-1 0 0 0 0,0 1 4 0 0,49 56-1766 0 0,0-43-5793 0 0,-35-12 2003 0 0,-3 1-1812 0 0</inkml:trace>
  <inkml:trace contextRef="#ctx0" brushRef="#br0" timeOffset="6478.895">7216 755 10034 0 0,'0'0'1124'0'0,"0"0"-337"0"0,0 0-379 0 0,0 0-240 0 0,0 0 82 0 0,0 0 237 0 0,0 0 290 0 0,0 0 183 0 0,0 0 10 0 0,0 0-127 0 0,-10 35-198 0 0,-30 118-186 0 0,-31 145 273 0 0,61-259-694 0 0,-4 32-29 0 0,-3 0-1 0 0,-4-1 1 0 0,-2-1-1 0 0,-3-1 1 0 0,-3-1-1 0 0,-3-2 1 0 0,-3-1-1 0 0,-3-2 1 0 0,-20 23-9 0 0,-1-29 140 0 0,52-98 338 0 0,12 18-521 0 0,2-1 0 0 0,1 1 0 0 0,1 0 0 0 0,1 1 0 0 0,1 0 0 0 0,4-4 43 0 0,-7 11 2 0 0,223-447-134 0 0,-127 239 272 0 0,20-86-140 0 0,-129 382 142 0 0,-5-6-105 0 0,2 1 0 0 0,4 0-1 0 0,3 0 1 0 0,3 1 0 0 0,2-1 0 0 0,11 48-37 0 0,-13-105 3 0 0,55 180-64 0 0,-54-181 77 0 0,1-1-1 0 0,1 1 1 0 0,0 0-1 0 0,0-1 1 0 0,0 0-1 0 0,1-1 1 0 0,0 1 0 0 0,1-1-1 0 0,0 0 1 0 0,0-1-1 0 0,0 1 1 0 0,1-1-1 0 0,0-1 1 0 0,0 1-1 0 0,0-2 1 0 0,1 1-1 0 0,-1-1 1 0 0,1 0 0 0 0,2 0-16 0 0,-6-3 86 0 0,1 0 1 0 0,0-1 0 0 0,0 1-1 0 0,0-1 1 0 0,0 0 0 0 0,0 0 0 0 0,-1-1-1 0 0,1 0 1 0 0,0 0 0 0 0,0 0-1 0 0,-1-1 1 0 0,1 0 0 0 0,-1 0-1 0 0,1 0 1 0 0,-1-1 0 0 0,0 0 0 0 0,0 0-1 0 0,0 0 1 0 0,0 0 0 0 0,0-1-1 0 0,-1 0 1 0 0,0 0 0 0 0,0 0 0 0 0,1-1-87 0 0,86-118 1335 0 0,-88 118-1316 0 0,21-39 50 0 0,-3 0 0 0 0,-1-1 0 0 0,-2-1-1 0 0,-3 0 1 0 0,-1-2 0 0 0,-3 1 0 0 0,-1-2 0 0 0,-3 1 0 0 0,-2-1 0 0 0,-2 0-1 0 0,-3-28-68 0 0,-2-19-1879 0 0,2 96 1783 0 0,0 0-1 0 0,0-1 0 0 0,0 1 1 0 0,0-1-1 0 0,-1 1 0 0 0,1 0 1 0 0,0-1-1 0 0,0 1 0 0 0,0 0 1 0 0,-1-1-1 0 0,1 1 0 0 0,0 0 1 0 0,0 0-1 0 0,0-1 0 0 0,-1 1 1 0 0,1 0-1 0 0,0 0 0 0 0,-1-1 1 0 0,1 1-1 0 0,0 0 0 0 0,-1 0 1 0 0,1 0-1 0 0,0-1 0 0 0,-1 1 1 0 0,1 0-1 0 0,0 0 0 0 0,-1 0 0 0 0,1 0 1 0 0,0 0-1 0 0,-1 0 0 0 0,1 0 1 0 0,-1 0-1 0 0,1 0 0 0 0,0 0 1 0 0,-1 0-1 0 0,1 0 0 0 0,0 0 1 0 0,-1 0-1 0 0,1 0 0 0 0,-1 0 1 0 0,1 1-1 0 0,0-1 0 0 0,-1 0 1 0 0,1 0-1 0 0,0 0 0 0 0,-1 0 1 0 0,1 1-1 0 0,0-1 0 0 0,0 0 1 0 0,-1 0-1 0 0,1 1 0 0 0,0-1 1 0 0,0 0-1 0 0,-1 1 0 0 0,1-1 1 0 0,0 0-1 0 0,0 1 0 0 0,0-1 1 0 0,0 0-1 0 0,-1 1 0 0 0,1-1 1 0 0,0 0-1 0 0,0 1 0 0 0,0-1 1 0 0,0 0-1 0 0,0 1 0 0 0,0-1 0 0 0,0 1 1 0 0,0-1 96 0 0,-11 26-7650 0 0,8-10-73 0 0</inkml:trace>
  <inkml:trace contextRef="#ctx0" brushRef="#br0" timeOffset="6803.512">8098 1605 12443 0 0,'0'0'1239'0'0,"0"0"-323"0"0,0 0-169 0 0,0 0 49 0 0,0 0-9 0 0,0 0-30 0 0,0 0-53 0 0,0 0-121 0 0,0 0-143 0 0,0 0-142 0 0,-22 33-130 0 0,-64 101-87 0 0,84-131-79 0 0,0-1 0 0 0,0 1 0 0 0,0-1 0 0 0,0 1-1 0 0,0 0 1 0 0,0 0 0 0 0,1 0 0 0 0,-1 0 0 0 0,1 0 0 0 0,0 0 0 0 0,0 0 0 0 0,0 0 0 0 0,0 0-1 0 0,1 1 1 0 0,-1-1 0 0 0,1 0 0 0 0,0 0 0 0 0,0 1 0 0 0,0-1 0 0 0,1 0 0 0 0,-1 3-2 0 0,2 1 0 0 0,1-2 53 0 0,1 1 1 0 0,-1-1-1 0 0,1 0 0 0 0,0 0 0 0 0,0 0 1 0 0,0-1-1 0 0,1 1 0 0 0,-1-1 1 0 0,1 0-1 0 0,0 0 0 0 0,1-1 1 0 0,-1 0-1 0 0,0 0 0 0 0,1 0 1 0 0,0 0-1 0 0,0-1 0 0 0,0 0 0 0 0,0 0 1 0 0,0-1-1 0 0,0 1 0 0 0,0-1 1 0 0,0-1-1 0 0,1 1 0 0 0,-1-1 1 0 0,0 0-1 0 0,1 0 0 0 0,-1-1 0 0 0,0 0 1 0 0,0 0-1 0 0,0-1 0 0 0,0 1 1 0 0,0-1-1 0 0,5-3-53 0 0,1 0 105 0 0,0 0 0 0 0,-1-2-1 0 0,1 1 1 0 0,-1-2 0 0 0,-1 1 0 0 0,1-1 0 0 0,-1-1 0 0 0,-1 0-1 0 0,1 0 1 0 0,-1-1 0 0 0,-1 0 0 0 0,0-1 0 0 0,-1 0 0 0 0,0 0 0 0 0,0 0-1 0 0,-1-1 1 0 0,-1 0 0 0 0,0 0 0 0 0,-1-1 0 0 0,0 1 0 0 0,0-1-1 0 0,-2 0 1 0 0,2-9-105 0 0,-4 8-87 0 0,0-1-1 0 0,-1 0 1 0 0,0 1-1 0 0,-1-1 1 0 0,-1 1-1 0 0,0 0 1 0 0,-1 0 0 0 0,-1 0-1 0 0,0 0 1 0 0,0 1-1 0 0,-3-4 88 0 0,4 10-392 0 0,-1 0-1 0 0,1-1 0 0 0,-1 2 1 0 0,0-1-1 0 0,-1 1 0 0 0,0-1 1 0 0,0 1-1 0 0,0 1 0 0 0,-1-1 1 0 0,1 1-1 0 0,-1 1 0 0 0,-1-1 1 0 0,0 1 392 0 0,-10-3-3110 0 0,6 6-2313 0 0,4 1-4147 0 0</inkml:trace>
  <inkml:trace contextRef="#ctx0" brushRef="#br0" timeOffset="7132.131">8453 1539 13387 0 0,'0'0'1299'0'0,"0"0"-644"0"0,0 0-329 0 0,0 0 2 0 0,0 0 83 0 0,0 0 67 0 0,0 0 35 0 0,0 0-42 0 0,0 0-116 0 0,0 0-97 0 0,0 0-96 0 0,0 0-58 0 0,0 0-26 0 0,9 35-42 0 0,28 109-9 0 0,4-33 4 0 0,-40-108 36 0 0,0-1 0 0 0,0 1 0 0 0,0-1 0 0 0,0 0-1 0 0,0 0 1 0 0,1 0 0 0 0,-1 1 0 0 0,1-1 0 0 0,-1 0 0 0 0,1-1 0 0 0,0 1 0 0 0,0 0 0 0 0,-1 0 0 0 0,1-1 0 0 0,1 1 0 0 0,-1-1 0 0 0,0 0 0 0 0,0 1 0 0 0,0-1 0 0 0,1 0 0 0 0,-1 0 0 0 0,0-1 0 0 0,1 1 0 0 0,-1 0 0 0 0,1-1 0 0 0,-1 0-1 0 0,1 1 1 0 0,-1-1 0 0 0,1 0 0 0 0,0 0 0 0 0,-1 0 0 0 0,1-1 0 0 0,-1 1 0 0 0,1-1 0 0 0,-1 1 0 0 0,0-1 0 0 0,1 0 0 0 0,-1 0 0 0 0,2 0-67 0 0,19-31 309 0 0,-1 0 0 0 0,-1-1-1 0 0,-2-1 1 0 0,-2 0 0 0 0,-1-2 0 0 0,-1 0 0 0 0,-2-1-1 0 0,-2 0 1 0 0,6-38-309 0 0,7 6-2481 0 0,-16 56-2094 0 0,2 3-3747 0 0,-6 6-609 0 0</inkml:trace>
  <inkml:trace contextRef="#ctx0" brushRef="#br0" timeOffset="10098.381">653 2323 3201 0 0,'0'0'823'0'0,"0"0"-643"0"0,0 0-150 0 0,0 0 6 0 0,38-5-17 0 0,122-15-31 0 0,112 8 160 0 0,-195 12 20 0 0,329 22 3643 0 0,-169-10-2137 0 0,396 10 752 0 0,269-15-891 0 0,33-33-875 0 0,517-51 326 0 0,-564 44-418 0 0,692-56 64 0 0,6-3-324 0 0,-815 62-233 0 0,93 5-173 0 0,-497 7-4516 0 0,-311 14-32 0 0,-16 0-3264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3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27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5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0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1165 99 0 0 0,'0'0'1362'0'0,"0"0"-290"0"0,0 0-73 0 0,0 0 114 0 0,0 0 162 0 0,0 0 191 0 0,0 0 126 0 0,0 0 39 0 0,0 0-30 0 0,0 0-120 0 0,0 0-194 0 0,14-11-205 0 0,41-37-161 0 0,-43 26 2591 0 0,-32 14-2919 0 0,18 8-401 0 0,-16-4-163 0 0,0 2 0 0 0,0 0 0 0 0,-1 1 0 0 0,1 0 0 0 0,0 2-1 0 0,-1 0 1 0 0,1 1 0 0 0,0 1 0 0 0,0 1 0 0 0,0 1 0 0 0,0 0 0 0 0,1 1 0 0 0,0 1 0 0 0,-5 3-29 0 0,-1-2 33 0 0,-392 161 147 0 0,369-151-122 0 0,1 2 1 0 0,1 2 0 0 0,-40 28-59 0 0,82-49-7 0 0,0 0 1 0 0,0 0-1 0 0,0 0 1 0 0,0 1-1 0 0,0-1 0 0 0,1 1 1 0 0,-1 0-1 0 0,0-1 1 0 0,1 1-1 0 0,-1 0 1 0 0,1 0-1 0 0,0 0 1 0 0,0 0-1 0 0,0 0 1 0 0,0 0-1 0 0,0 0 1 0 0,0 0-1 0 0,0 1 1 0 0,1-1-1 0 0,-1 0 0 0 0,1 0 1 0 0,-1 1-1 0 0,1-1 1 0 0,0 0-1 0 0,0 1 1 0 0,0-1-1 0 0,0 0 1 0 0,1 1-1 0 0,-1-1 1 0 0,1 0-1 0 0,-1 1 1 0 0,1-1-1 0 0,0 0 1 0 0,0 0-1 0 0,-1 0 0 0 0,2 0 1 0 0,-1 0-1 0 0,0 0 1 0 0,0 0-1 0 0,1 0 1 0 0,-1 0-1 0 0,1 0 1 0 0,-1-1-1 0 0,1 1 1 0 0,0-1-1 0 0,0 1 1 0 0,0-1-1 0 0,0 1 0 0 0,0-1 1 0 0,0 0 6 0 0,21 14 16 0 0,0-1 0 0 0,1-1 0 0 0,1-1 0 0 0,0-1-1 0 0,0-1 1 0 0,1-1 0 0 0,16 2-16 0 0,4 4 36 0 0,40 8-2 0 0,74 32 50 0 0,-158-53-81 0 0,0-1-1 0 0,0 0 1 0 0,0 1-1 0 0,0 0 1 0 0,-1-1-1 0 0,1 1 1 0 0,-1 0-1 0 0,1 0 1 0 0,-1 0-1 0 0,0 0 1 0 0,0 0-1 0 0,0 0 1 0 0,0 0 0 0 0,0 0-1 0 0,0 0 1 0 0,0 1-1 0 0,-1-1 1 0 0,1 0-1 0 0,-1 1 1 0 0,0-1-1 0 0,0 0 1 0 0,1 1-1 0 0,-2-1 1 0 0,1 0-1 0 0,0 1 1 0 0,0-1-1 0 0,-1 0 1 0 0,1 1-1 0 0,-1-1 1 0 0,0 0-1 0 0,1 0 1 0 0,-1 0-1 0 0,0 1 1 0 0,-1-1-1 0 0,1 0 1 0 0,0 0-1 0 0,0 0 1 0 0,-2 1-3 0 0,-61 77 200 0 0,60-76-201 0 0,-296 266 244 0 0,190-178-51 0 0,5 3 0 0 0,0 10-192 0 0,73-73 97 0 0,22-23-51 0 0,1 0-1 0 0,-1 0 1 0 0,2 1 0 0 0,-1 0-1 0 0,1 1 1 0 0,1 0-1 0 0,0 0 1 0 0,1 1 0 0 0,0-1-1 0 0,-3 9-45 0 0,9-19 6 0 0,0 1 0 0 0,-1-1 0 0 0,1 1 0 0 0,0-1 0 0 0,0 1-1 0 0,0-1 1 0 0,0 1 0 0 0,1-1 0 0 0,-1 1 0 0 0,0-1 0 0 0,1 1-1 0 0,-1-1 1 0 0,1 1 0 0 0,-1-1 0 0 0,1 0 0 0 0,0 1 0 0 0,-1-1-1 0 0,1 0 1 0 0,0 1 0 0 0,0-1 0 0 0,0 0 0 0 0,0 0 0 0 0,0 0-1 0 0,0 0 1 0 0,0 0 0 0 0,1 0 0 0 0,-1 0 0 0 0,0 0 0 0 0,0 0 0 0 0,1-1-1 0 0,-1 1 1 0 0,0-1 0 0 0,1 1 0 0 0,-1-1 0 0 0,1 1 0 0 0,-1-1-1 0 0,1 0 1 0 0,0 1-6 0 0,61 7 347 0 0,-63-8-345 0 0,51-2 164 0 0,0-2 0 0 0,0-3 0 0 0,0-2 0 0 0,-1-2 0 0 0,-1-2 0 0 0,0-2 0 0 0,14-8-166 0 0,311-120 17 0 0,-332 126-517 0 0,-2 2-4505 0 0,-17 2-6570 0 0,-18 10 3519 0 0</inkml:trace>
  <inkml:trace contextRef="#ctx0" brushRef="#br0" timeOffset="248.875">1888 780 11186 0 0,'0'0'906'0'0,"0"0"-365"0"0,0 0-127 0 0,0 0 135 0 0,0 0 231 0 0,0 0 206 0 0,0 0 90 0 0,0 0-20 0 0,0 0-86 0 0,-32 35-158 0 0,-108 110-182 0 0,67-69 30 0 0,4 3 0 0 0,-33 50-660 0 0,-45 95 276 0 0,92-90-846 0 0,32-40-4175 0 0,19-76 1381 0 0,0-5-4577 0 0,4-10 3059 0 0</inkml:trace>
  <inkml:trace contextRef="#ctx0" brushRef="#br0" timeOffset="503.556">1229 913 10362 0 0,'0'0'2593'0'0,"0"0"-1760"0"0,0 0-666 0 0,0 0-20 0 0,0 0 71 0 0,0 0 124 0 0,0 0 139 0 0,0 0 101 0 0,0 0 118 0 0,34 14 40 0 0,107 46-36 0 0,60 49 1215 0 0,-146-75-1662 0 0,-1 2-1 0 0,-2 2 0 0 0,-2 3 1 0 0,18 20-257 0 0,-4-6 36 0 0,18-3-1220 0 0,-52-43-2784 0 0,3-6-4777 0 0,-26-3 1792 0 0</inkml:trace>
  <inkml:trace contextRef="#ctx0" brushRef="#br0" timeOffset="936.794">2627 1009 9306 0 0,'0'0'1262'0'0,"0"0"-98"0"0,0 0-125 0 0,0 0-96 0 0,0 0-53 0 0,0 0 3 0 0,0 0 19 0 0,0 0-27 0 0,0 0-118 0 0,0 0-173 0 0,-32 5-164 0 0,-101 20-96 0 0,44 8 209 0 0,72-25-485 0 0,0 1 0 0 0,0 0 0 0 0,1 2 0 0 0,0 0 0 0 0,1 1 1 0 0,0 0-1 0 0,1 1 0 0 0,1 0 0 0 0,0 2 0 0 0,1-1 0 0 0,0 2 0 0 0,1-1 1 0 0,1 1-1 0 0,0 1 0 0 0,2 0 0 0 0,0 0 0 0 0,0 1 0 0 0,2 0 1 0 0,0 0-1 0 0,1 1 0 0 0,1 0 0 0 0,1 0 0 0 0,-1 15-58 0 0,4-31 8 0 0,0 0-1 0 0,0 0 0 0 0,0 0 0 0 0,1 1 1 0 0,-1-1-1 0 0,1 0 0 0 0,0 0 1 0 0,0 0-1 0 0,0 0 0 0 0,0 0 1 0 0,1 0-1 0 0,-1-1 0 0 0,1 1 1 0 0,-1 0-1 0 0,1-1 0 0 0,0 1 0 0 0,0-1 1 0 0,0 1-1 0 0,1-1 0 0 0,-1 0 1 0 0,0 0-1 0 0,1 0 0 0 0,0 0 1 0 0,-1 0-1 0 0,1-1 0 0 0,0 1 0 0 0,0-1 1 0 0,0 0-1 0 0,0 0 0 0 0,0 0 1 0 0,0 0-1 0 0,0 0 0 0 0,0-1 1 0 0,0 0-1 0 0,0 1 0 0 0,3-1-7 0 0,3 0 93 0 0,0 0 0 0 0,1 0 0 0 0,-1-1 0 0 0,0 0 0 0 0,1 0 0 0 0,-1-1-1 0 0,0-1 1 0 0,0 0 0 0 0,0 0 0 0 0,-1 0 0 0 0,1-1 0 0 0,0-1-93 0 0,48-32 224 0 0,-2-4-1 0 0,-1-1 1 0 0,-3-3 0 0 0,-1-2 0 0 0,32-41-224 0 0,-81 87-8 0 0,-1 0 0 0 0,1 0 0 0 0,0-1 0 0 0,-1 1 0 0 0,1 0 0 0 0,0 0 0 0 0,0 0 0 0 0,0 0 0 0 0,0 0-1 0 0,0 0 1 0 0,0 0 0 0 0,1 0 0 0 0,-1 1 0 0 0,0-1 0 0 0,0 0 0 0 0,1 1 0 0 0,-1-1 0 0 0,0 1 0 0 0,1-1 0 0 0,-1 1 0 0 0,0-1 0 0 0,1 1 0 0 0,-1 0 0 0 0,1 0 0 0 0,-1 0 0 0 0,0 0 0 0 0,1 0 0 0 0,-1 0 0 0 0,1 0 0 0 0,-1 0 0 0 0,0 1 0 0 0,1-1 0 0 0,-1 0 0 0 0,1 1 0 0 0,-1-1 0 0 0,0 1 0 0 0,0 0 0 0 0,1-1 0 0 0,-1 1 0 0 0,0 0 0 0 0,0 0 0 0 0,0 0 0 0 0,0 0 0 0 0,0 0 0 0 0,0 0 0 0 0,0 0-1 0 0,0 0 1 0 0,0 0 0 0 0,0 0 0 0 0,-1 1 0 0 0,1-1 0 0 0,0 0 0 0 0,-1 0 0 0 0,1 2 8 0 0,2 16-78 0 0,1 0 1 0 0,0-1-1 0 0,1 1 0 0 0,2-1 0 0 0,-1 0 0 0 0,2 0 0 0 0,1-1 0 0 0,0 0 0 0 0,1-1 0 0 0,6 8 78 0 0,65 30-2697 0 0,-23-38-2208 0 0,-20-9-4613 0 0,-27-4 4055 0 0</inkml:trace>
  <inkml:trace contextRef="#ctx0" brushRef="#br0" timeOffset="1455.688">3067 1539 5657 0 0,'0'0'1423'0'0,"0"0"-399"0"0,0 0 42 0 0,0 0 269 0 0,0 0 136 0 0,0 0-45 0 0,0 0-137 0 0,0 0-126 0 0,0 0-35 0 0,0 0 41 0 0,0 0 12 0 0,0 0-50 0 0,0 0-123 0 0,1-1-166 0 0,110-149 1381 0 0,72-67-2008 0 0,-165 200-222 0 0,-9 7-23 0 0,0 0 0 0 0,0 1 0 0 0,1 1 0 0 0,0 0 0 0 0,1 0-1 0 0,-1 1 1 0 0,2 0 0 0 0,-1 1 0 0 0,9-3 30 0 0,-12 60-684 0 0,-33 110 724 0 0,25-159-35 0 0,1 0 1 0 0,-1 0-1 0 0,1-1 1 0 0,-1 1-1 0 0,1 0 0 0 0,0 0 1 0 0,0-1-1 0 0,0 1 1 0 0,0-1-1 0 0,0 1 0 0 0,0-1 1 0 0,0 1-1 0 0,1-1 1 0 0,-1 1-1 0 0,0-1 0 0 0,1 0 1 0 0,-1 0-1 0 0,1 0 1 0 0,-1 0-1 0 0,1 0 0 0 0,0 0 1 0 0,-1 0-1 0 0,1 0 1 0 0,0-1-1 0 0,0 1 0 0 0,-1-1 1 0 0,1 1-1 0 0,0-1 1 0 0,0 0-1 0 0,0 0 0 0 0,0 0 1 0 0,0 0-1 0 0,-1 0 0 0 0,1 0 1 0 0,1 0-6 0 0,67-17 353 0 0,49-54-177 0 0,-104 59-179 0 0,1 1 1 0 0,0 0 0 0 0,1 1-1 0 0,1 0 1 0 0,-1 2-1 0 0,1 0 1 0 0,1 1-1 0 0,-1 1 1 0 0,1 1 0 0 0,6-1 2 0 0,-23 6-4 0 0,0-1 0 0 0,0 1 0 0 0,0 0 0 0 0,0 0 0 0 0,0 0 0 0 0,0 1 0 0 0,0-1 0 0 0,0 0 0 0 0,0 1 0 0 0,0-1 0 0 0,0 1 0 0 0,0 0 0 0 0,0 0 0 0 0,0-1 0 0 0,0 1 0 0 0,0 0 1 0 0,-1 1-1 0 0,1-1 0 0 0,0 0 0 0 0,-1 0 0 0 0,1 1 0 0 0,-1-1 0 0 0,1 1 0 0 0,-1-1 0 0 0,0 1 0 0 0,0 0 0 0 0,0 0 0 0 0,0-1 0 0 0,0 1 0 0 0,0 0 0 0 0,0 0 0 0 0,0 0 0 0 0,-1 0 0 0 0,1 0 1 0 0,-1 0-1 0 0,1 0 0 0 0,-1 0 0 0 0,0 0 0 0 0,0 0 0 0 0,0 0 0 0 0,0 0 0 0 0,0 0 0 0 0,-1 0 0 0 0,1 0 0 0 0,0 0 0 0 0,-1 1 4 0 0,-3 130 70 0 0,4-130-102 0 0,0 1 0 0 0,1-1 1 0 0,-1 0-1 0 0,1 0 1 0 0,-1 0-1 0 0,1 1 1 0 0,0-1-1 0 0,0 0 1 0 0,1 0-1 0 0,-1 0 0 0 0,0 0 1 0 0,1-1-1 0 0,0 1 1 0 0,0 0-1 0 0,0 0 1 0 0,0-1-1 0 0,0 0 1 0 0,0 1-1 0 0,1-1 1 0 0,-1 0-1 0 0,1 0 0 0 0,-1 0 1 0 0,1 0-1 0 0,0-1 1 0 0,0 1-1 0 0,0-1 1 0 0,0 0-1 0 0,0 1 1 0 0,0-1 31 0 0,29 8-3144 0 0,-1-4-3884 0 0,-19-4-3984 0 0</inkml:trace>
  <inkml:trace contextRef="#ctx0" brushRef="#br0" timeOffset="2051.05">4849 217 5505 0 0,'0'0'999'0'0,"0"0"-248"0"0,0 0-108 0 0,0 0 96 0 0,0 0 121 0 0,0 0 129 0 0,0 0 110 0 0,0 0 35 0 0,0 0-75 0 0,0 0-177 0 0,0 0-187 0 0,-7 32-172 0 0,-18 103-95 0 0,14-62 60 0 0,2 0 0 0 0,4 0 0 0 0,4 62-488 0 0,2-79 38 0 0,-1-31-75 0 0,2-1 1 0 0,1 0 0 0 0,1 1-1 0 0,1-1 1 0 0,1-1-1 0 0,1 1 1 0 0,5 10 36 0 0,8-4-839 0 0,-6-21-2850 0 0,-3-18-5799 0 0,-9 2 5951 0 0</inkml:trace>
  <inkml:trace contextRef="#ctx0" brushRef="#br0" timeOffset="2300.618">5163 118 8594 0 0,'0'0'427'0'0,"0"0"-49"0"0,0 0 189 0 0,0 0 293 0 0,0 0 134 0 0,-10 31 51 0 0,-35 104-14 0 0,-5 81 1946 0 0,44-181-2845 0 0,2-1 1 0 0,2 1-1 0 0,1 0 1 0 0,2-1-1 0 0,1 1 1 0 0,3 15-133 0 0,0-33-24 0 0,0 1 1 0 0,1 0-1 0 0,1-1 0 0 0,1-1 1 0 0,0 1-1 0 0,2-1 0 0 0,5 8 24 0 0,12 2-1631 0 0,-26-25 778 0 0,-1-1-377 0 0,-4 0-5004 0 0,1 0-1320 0 0</inkml:trace>
  <inkml:trace contextRef="#ctx0" brushRef="#br0" timeOffset="2549.473">4204 743 5689 0 0,'0'0'1032'0'0,"0"0"141"0"0,0 0 82 0 0,0 0-11 0 0,37-5-157 0 0,120-19-142 0 0,177-51 3664 0 0,-213 43-3459 0 0,527-136 99 0 0,-591 151-3075 0 0,-56 15-6488 0 0,-12 5 4039 0 0,2-3-743 0 0</inkml:trace>
  <inkml:trace contextRef="#ctx0" brushRef="#br0" timeOffset="2749.571">4399 953 5489 0 0,'0'0'150'0'0,"0"0"140"0"0,0 0 466 0 0,0 0 550 0 0,0 0 358 0 0,0 0 91 0 0,0 0-132 0 0,38 8-264 0 0,120 19-273 0 0,-45-33 47 0 0,-87-1-886 0 0,449-133 2304 0 0,-76 20-3409 0 0,-318 98-1553 0 0,-39 12-720 0 0,-2-2-3430 0 0,-20 7 113 0 0</inkml:trace>
  <inkml:trace contextRef="#ctx0" brushRef="#br0" timeOffset="3373.556">5955 309 8234 0 0,'0'0'3232'0'0,"0"0"-1238"0"0,0 0-545 0 0,0 0-211 0 0,0 0-193 0 0,0 0-200 0 0,0 0-146 0 0,0 0-126 0 0,0 0-122 0 0,0 0-80 0 0,0 0-59 0 0,0 0-51 0 0,0 0-21 0 0,34-18 14 0 0,111-54 13 0 0,-36 41 305 0 0,-87 27-474 0 0,0 1 0 0 0,1 1 0 0 0,0 1 0 0 0,-1 1 1 0 0,1 1-1 0 0,-1 0 0 0 0,1 2 0 0 0,3 2-98 0 0,-20-3-1 0 0,1 0 0 0 0,-1 0-1 0 0,0 1 1 0 0,-1-1 0 0 0,1 1 0 0 0,0 1-1 0 0,-1-1 1 0 0,0 1 0 0 0,0 0 0 0 0,0 0-1 0 0,0 0 1 0 0,-1 1 0 0 0,1 0 0 0 0,-1 0-1 0 0,0 0 1 0 0,-1 0 0 0 0,1 0 0 0 0,-1 1-1 0 0,0 0 1 0 0,0 0 0 0 0,-1 0 0 0 0,0 0-1 0 0,0 0 1 0 0,0 0 0 0 0,-1 0 0 0 0,1 5 1 0 0,-1 2-3 0 0,0 1 0 0 0,0-1 0 0 0,-2 1 0 0 0,1-1 0 0 0,-2 0 0 0 0,0 0 0 0 0,0 1 0 0 0,-1-1 0 0 0,-1 0 0 0 0,0-1 0 0 0,-1 1 0 0 0,-3 4 3 0 0,-11 17 32 0 0,-2-1 1 0 0,-2-1-1 0 0,0-1 0 0 0,-3-2 1 0 0,0 0-1 0 0,-17 13-32 0 0,5-3 20 0 0,34-36-33 0 0,1 0 0 0 0,0 1 1 0 0,0-1-1 0 0,0 1 0 0 0,0-1 0 0 0,0 1 1 0 0,1 0-1 0 0,-1 0 0 0 0,1 0 1 0 0,0 1-1 0 0,0-1 0 0 0,1 0 1 0 0,-1 1-1 0 0,1-1 0 0 0,0 1 1 0 0,0 0-1 0 0,1-1 0 0 0,-1 1 0 0 0,1 0 1 0 0,0-1-1 0 0,0 1 0 0 0,1 0 1 0 0,-1-1-1 0 0,1 1 0 0 0,0-1 1 0 0,0 1-1 0 0,1-1 0 0 0,-1 1 1 0 0,1-1-1 0 0,0 0 0 0 0,3 5 13 0 0,119 68-183 0 0,-113-71 185 0 0,1-1 0 0 0,-1 2 0 0 0,0-1 0 0 0,-1 2 0 0 0,0-1 0 0 0,0 1 0 0 0,0 1-1 0 0,-1 0 1 0 0,0 0 0 0 0,-1 1 0 0 0,0 0 0 0 0,-1 0 0 0 0,0 1 0 0 0,0 0 0 0 0,-1 0 0 0 0,-1 1-1 0 0,0-1 1 0 0,0 1 0 0 0,-1 1 0 0 0,-1-1 0 0 0,0 0 0 0 0,1 11-2 0 0,-4-12 33 0 0,-1-1-1 0 0,-1 0 1 0 0,0 0 0 0 0,0 0-1 0 0,-1 0 1 0 0,0-1 0 0 0,-1 1 0 0 0,0-1-1 0 0,0 0 1 0 0,-1 0 0 0 0,-1 0 0 0 0,1 0-1 0 0,-1-1 1 0 0,-1 0 0 0 0,1 0-1 0 0,-1-1 1 0 0,-1 0 0 0 0,1 0 0 0 0,-1-1-1 0 0,0 0 1 0 0,-9 5-33 0 0,-14 8 206 0 0,-1-2 1 0 0,0 0-1 0 0,-1-3 0 0 0,-1 0 1 0 0,-20 3-207 0 0,-64 8 501 0 0,114-24-615 0 0,0-1-1 0 0,0 0 0 0 0,1-1 0 0 0,-1 1 0 0 0,0-1 0 0 0,1 0 0 0 0,-1 1 0 0 0,1-1 0 0 0,-1-1 0 0 0,1 1 0 0 0,-1-1 0 0 0,1 1 1 0 0,0-1-1 0 0,0 0 0 0 0,0 0 0 0 0,0 0 0 0 0,0-1 0 0 0,0 1 0 0 0,0-1 0 0 0,1 1 0 0 0,-1-1 0 0 0,1 0 0 0 0,0 0 0 0 0,0 0 0 0 0,0 0 1 0 0,0-1-1 0 0,1 1 0 0 0,-1 0 0 0 0,1-1 0 0 0,-1-2 115 0 0,-4-19-4332 0 0,2 8-1746 0 0,0 4-4718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2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3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1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1 199 1688 0 0,'0'0'1389'0'0,"0"0"-58"0"0,0 0 86 0 0,0 0 72 0 0,0 0-84 0 0,0 0-194 0 0,0 0-219 0 0,0 0-155 0 0,0 0-123 0 0,0 0-99 0 0,0 0-73 0 0,17-2-69 0 0,96-11 749 0 0,171 9 483 0 0,-199-17-6526 0 0,-47 10-4415 0 0,-32 7 6263 0 0</inkml:trace>
  <inkml:trace contextRef="#ctx0" brushRef="#br0" timeOffset="282.472">69 402 4625 0 0,'0'0'1624'0'0,"0"0"-359"0"0,0 0-86 0 0,0 0 145 0 0,0 0 85 0 0,0 0-50 0 0,0 0-185 0 0,0 0-234 0 0,0 0-165 0 0,0 0-146 0 0,0 0-127 0 0,0 0-127 0 0,32-3-105 0 0,103-10-94 0 0,14 4-130 0 0,-122 7-659 0 0,15-2-2842 0 0,-15-2-5828 0 0,-20 6 4962 0 0</inkml:trace>
  <inkml:trace contextRef="#ctx0" brushRef="#br0" timeOffset="766.43">299 0 0 0 0,'0'0'1099'0'0,"0"0"436"0"0,0 0 143 0 0,0 0-11 0 0,0 0-116 0 0,0 0-292 0 0,0 0-313 0 0,0 0-231 0 0,0 0-85 0 0,0 0-57 0 0,0 0-30 0 0,0 0-8 0 0,0 0-31 0 0,2 10-11 0 0,7 31-11 0 0,-8-39-431 0 0,0 0 1 0 0,0 0-1 0 0,0 0 1 0 0,0 0-1 0 0,0-1 1 0 0,1 1-1 0 0,-1 0 0 0 0,1 0 1 0 0,-1-1-1 0 0,1 1 1 0 0,0-1-1 0 0,-1 1 1 0 0,1-1-1 0 0,0 0 1 0 0,0 0-1 0 0,0 0 1 0 0,0 0-1 0 0,0 0 1 0 0,0 0-1 0 0,0 0 1 0 0,0-1-1 0 0,1 1-51 0 0,4 1 181 0 0,166 64 1122 0 0,-168-62-1298 0 0,-1 0 1 0 0,0 0-1 0 0,-1 1 0 0 0,1-1 0 0 0,-1 1 0 0 0,0 0 0 0 0,0 0 0 0 0,0 0 0 0 0,0 0 1 0 0,-1 0-1 0 0,0 1 0 0 0,0-1 0 0 0,-1 1 0 0 0,0 0 0 0 0,0-1 0 0 0,0 1 1 0 0,0 0-1 0 0,-1-1 0 0 0,0 1 0 0 0,0 0 0 0 0,-1 0 0 0 0,1-1 0 0 0,-1 1 0 0 0,0 0 1 0 0,-1-1-1 0 0,0 1 0 0 0,0-1 0 0 0,0 1 0 0 0,0-1 0 0 0,-1 0 0 0 0,0 0 1 0 0,0 0-1 0 0,-1 2-5 0 0,-16 25 70 0 0,-1 0 1 0 0,-1-2-1 0 0,-2 0 1 0 0,-1-2-1 0 0,-1 0 1 0 0,-2-2-1 0 0,0-1 1 0 0,-2-1-1 0 0,0-2-70 0 0,26-19-469 0 0,-37 30 664 0 0,30-20-3940 0 0,2 1-5408 0 0,9-11 4695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0 0 0,'0'0'1386'0'0,"0"0"350"0"0,0 0 40 0 0,0 0-121 0 0,0 0-157 0 0,0 0-204 0 0,0 0-170 0 0,36-7-177 0 0,115-21-198 0 0,-105 20-506 0 0,0 1-1 0 0,0 3 0 0 0,1 2 1 0 0,29 2-243 0 0,-15 1-2151 0 0,-27 7-7822 0 0,-30-5 8962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 2633 0 0,'0'0'2071'0'0,"0"0"-666"0"0,0 0-347 0 0,0 0-2 0 0,0 0-25 0 0,0 0-156 0 0,0 0-226 0 0,0 0-186 0 0,0 0-100 0 0,0 0-7 0 0,0 0 23 0 0,0 0 1 0 0,0 0-24 0 0,14 0-45 0 0,117 0 441 0 0,-127-1-742 0 0,-1 1 0 0 0,1 0 0 0 0,0 0 0 0 0,0 0 0 0 0,0 0 0 0 0,-1 1 0 0 0,1-1 0 0 0,0 1 0 0 0,-1 0 0 0 0,1 0 0 0 0,0 0 0 0 0,-1 1 0 0 0,1-1 0 0 0,-1 1 0 0 0,0 0 0 0 0,0 0 0 0 0,1 0 0 0 0,-1 0 0 0 0,-1 0 0 0 0,1 1-10 0 0,-3 1 32 0 0,-1 1 0 0 0,1-1 1 0 0,-1 0-1 0 0,0 0 0 0 0,-1 0 1 0 0,1 0-1 0 0,-1 0 0 0 0,1 0 0 0 0,-1 0 1 0 0,-1-1-1 0 0,1 1 0 0 0,0 0 1 0 0,-1-1-1 0 0,0 0 0 0 0,1 0 0 0 0,-1 1 1 0 0,-1-2-1 0 0,1 1 0 0 0,0 0 1 0 0,-1-1-1 0 0,1 1 0 0 0,-3 0-32 0 0,-12 12 82 0 0,-16 15 49 0 0,23-22-112 0 0,1 0-1 0 0,0 1 1 0 0,0 1 0 0 0,1-1-1 0 0,0 1 1 0 0,1 1-1 0 0,0 0 1 0 0,1 0 0 0 0,-2 4-19 0 0,7-13 16 0 0,1 0 1 0 0,0 0 0 0 0,0 0 0 0 0,0-1 0 0 0,0 1 0 0 0,0 0-1 0 0,1 0 1 0 0,-1 1 0 0 0,1-1 0 0 0,-1 0 0 0 0,1 0 0 0 0,0 0-1 0 0,0 0 1 0 0,0 0 0 0 0,0 0 0 0 0,0 1 0 0 0,0-1-1 0 0,0 0 1 0 0,1 0 0 0 0,-1 0 0 0 0,1 0 0 0 0,0 0 0 0 0,-1 0-1 0 0,1 0 1 0 0,0 0 0 0 0,0 0 0 0 0,0 0 0 0 0,0-1 0 0 0,1 1-1 0 0,-1 0 1 0 0,1-1 0 0 0,-1 1 0 0 0,1-1 0 0 0,-1 1-1 0 0,1-1 1 0 0,0 0 0 0 0,-1 1 0 0 0,1-1 0 0 0,2 1-17 0 0,2-2 31 0 0,1 1-1 0 0,0-1 1 0 0,0 0 0 0 0,0 0 0 0 0,-1-1 0 0 0,1 0-1 0 0,0 0 1 0 0,-1-1 0 0 0,1 1 0 0 0,-1-1-1 0 0,1-1 1 0 0,-1 0 0 0 0,0 1 0 0 0,2-2-31 0 0,31-18-2813 0 0,11-4-8147 0 0,-39 22 8217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6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34 0 0 0,'0'0'357'0'0,"0"0"814"0"0,0 0 152 0 0,0 0-112 0 0,0 0-123 0 0,0 0-143 0 0,0 0-117 0 0,18-2-81 0 0,54-6-34 0 0,24-11 2976 0 0,-48 15-3021 0 0,-25 49-447 0 0,-20-37-153 0 0,0 1-1 0 0,-1 0 0 0 0,0 0 0 0 0,-1 0 0 0 0,0 0 0 0 0,0 0 0 0 0,-1 0 0 0 0,0 0 0 0 0,-1 0 0 0 0,0 0 0 0 0,0 0 1 0 0,-1-1-1 0 0,0 1 0 0 0,0 0 0 0 0,-1 0 0 0 0,0-1 0 0 0,-1 0 0 0 0,0 0 0 0 0,0 0 0 0 0,-1 0 0 0 0,-4 6-67 0 0,-21 51 74 0 0,8 19-728 0 0,50-87-10406 0 0,-23-1 8330 0 0</inkml:trace>
  <inkml:trace contextRef="#ctx0" brushRef="#br0" timeOffset="282.287">1 207 0 0 0,'0'0'846'0'0,"0"0"270"0"0,0 0 331 0 0,0 0 257 0 0,0 0 47 0 0,0 0-175 0 0,0 0-281 0 0,0 0-296 0 0,0 0-271 0 0,32-5-253 0 0,98-18-199 0 0,-68 22-74 0 0,60 44-2421 0 0,-59-38-7257 0 0,-52-5 8756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2064 0 0,'0'0'3468'0'0,"0"0"-593"0"0,0 0-409 0 0,0 0-290 0 0,0 0-390 0 0,0 0-488 0 0,0 0-427 0 0,0 0-311 0 0,0 0-115 0 0,0 0 23 0 0,0 0 88 0 0,0 0 67 0 0,0 0-19 0 0,8 4-82 0 0,71 15 626 0 0,139-12-418 0 0,-156-3-659 0 0,-31-2-2844 0 0,-1-1-8347 0 0,-29-1 6383 0 0,-1 0 636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5785 0 0,'0'0'2633'0'0,"0"0"-361"0"0,0 0-175 0 0,0 0-385 0 0,0 0-528 0 0,0 0-311 0 0,0 0-257 0 0,0 0-200 0 0,0 0-104 0 0,212 11-152 0 0,-179-14-72 0 0,-2-5-88 0 0,3 5-144 0 0,-3-1-336 0 0,-2 0-600 0 0,-5 0-1273 0 0,-7 1-2192 0 0,-4 3-5001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330 188 0 0 0,'0'0'320'0'0,"0"0"754"0"0,0 0 386 0 0,0 0 100 0 0,0 0-31 0 0,0 0-181 0 0,0 0-232 0 0,0 0-254 0 0,0 0-246 0 0,0 0-153 0 0,0 0-125 0 0,0 0-78 0 0,-21-7-44 0 0,-67-21-20 0 0,39 30 40 0 0,40 2-173 0 0,0-2-98 0 0,1 0-1 0 0,-1 1 1 0 0,1 0-1 0 0,0 0 1 0 0,0 1 0 0 0,0 0-1 0 0,0 0 1 0 0,1 1-1 0 0,-1 0 1 0 0,1 1 0 0 0,0-1-1 0 0,1 1 1 0 0,0 1-1 0 0,0-1 1 0 0,0 1 0 0 0,1 0-1 0 0,-1 0 1 0 0,2 1-1 0 0,-1 0 1 0 0,1 0-1 0 0,0 0 1 0 0,1 0 0 0 0,0 0-1 0 0,0 1 1 0 0,1-1-1 0 0,0 1 1 0 0,0 4 35 0 0,1-9-18 0 0,1-1 1 0 0,0 0 0 0 0,0 1-1 0 0,0-1 1 0 0,1 1-1 0 0,-1-1 1 0 0,1 0-1 0 0,0 1 1 0 0,0-1-1 0 0,0 0 1 0 0,0 0-1 0 0,1 0 1 0 0,-1 0 0 0 0,1 0-1 0 0,-1 0 1 0 0,1 0-1 0 0,0 0 1 0 0,0-1-1 0 0,1 1 1 0 0,-1-1-1 0 0,1 1 1 0 0,-1-1-1 0 0,1 0 1 0 0,-1 0 0 0 0,1 0-1 0 0,0 0 1 0 0,0-1-1 0 0,0 1 1 0 0,0-1-1 0 0,1 1 1 0 0,-1-1-1 0 0,0 0 1 0 0,0-1-1 0 0,3 1 18 0 0,8 2 112 0 0,0 0-1 0 0,1-2 0 0 0,-1 0 0 0 0,0 0 0 0 0,0-2 1 0 0,1 1-1 0 0,-1-2 0 0 0,0 0 0 0 0,0-1 0 0 0,0 0 1 0 0,-1-1-1 0 0,1 0 0 0 0,-1-1 0 0 0,0-1 0 0 0,0 0 1 0 0,1-2-112 0 0,9-3 308 0 0,0-2 0 0 0,-1 0 1 0 0,-1-2-1 0 0,0 0 0 0 0,-1-2 1 0 0,-1 0-1 0 0,0-1 0 0 0,-1-1 1 0 0,-1 0-1 0 0,6-12-308 0 0,-23 69 56 0 0,-58 309-640 0 0,58-332 361 0 0,-2-1 0 0 0,0 0 0 0 0,-1-1 0 0 0,0 1 0 0 0,-1 0 0 0 0,-1-1 0 0 0,0 0 0 0 0,-1 0 0 0 0,0 0 1 0 0,-1-1-1 0 0,0 0 0 0 0,-1 0 0 0 0,0 0 0 0 0,-1-1 0 0 0,-1-1 0 0 0,1 0 0 0 0,-2 0 0 0 0,1 0 0 0 0,-11 6 223 0 0,19-15 15 0 0,1 0 0 0 0,0-1 0 0 0,-1 1 0 0 0,1 0 0 0 0,0-1 0 0 0,-1 1 0 0 0,1 0 0 0 0,-1-1 0 0 0,1 0 0 0 0,-1 1 0 0 0,1-1 0 0 0,-1 0 0 0 0,0 0 0 0 0,1 0 0 0 0,-1 0 0 0 0,1 0 0 0 0,-1 0 0 0 0,1 0 0 0 0,-1-1 0 0 0,1 1 0 0 0,-1 0 0 0 0,1-1 0 0 0,-1 1 0 0 0,1-1 0 0 0,-1 0 0 0 0,1 1 0 0 0,0-1 0 0 0,-1 0 0 0 0,1 0 0 0 0,0 0 0 0 0,0 0 0 0 0,0 0 0 0 0,0 0 0 0 0,-1 0 0 0 0,1-1 0 0 0,1 1 0 0 0,-1 0 0 0 0,0-1 0 0 0,0 1 0 0 0,0 0 0 0 0,1-1 0 0 0,-1 1 0 0 0,1-1 0 0 0,-1 1 0 0 0,1-1 0 0 0,0 1 0 0 0,-1-1-15 0 0,-6-78 1159 0 0,7 73-1088 0 0,1-15-13 0 0,1 0 0 0 0,1 0-1 0 0,2 0 1 0 0,0 0 0 0 0,1 1 0 0 0,1 0-1 0 0,1 0 1 0 0,0 1 0 0 0,12-19-58 0 0,32-51-7615 0 0,-44 78 2569 0 0</inkml:trace>
  <inkml:trace contextRef="#ctx0" brushRef="#br0" timeOffset="249.493">768 63 1728 0 0,'0'0'1430'0'0,"0"0"-108"0"0,0 0-13 0 0,0 0 72 0 0,0 0-49 0 0,0 0-201 0 0,0 0-284 0 0,0 0-282 0 0,-9 34-193 0 0,-28 107-145 0 0,13-39-108 0 0,16-68-415 0 0,-18 52-2163 0 0,-6-38-5950 0 0,25-40 7810 0 0</inkml:trace>
  <inkml:trace contextRef="#ctx0" brushRef="#br0" timeOffset="734.348">643 383 0 0 0,'0'0'1300'0'0,"0"0"90"0"0,0 0-94 0 0,0 0-174 0 0,0 0-162 0 0,0 0-96 0 0,0 0-66 0 0,0 0-17 0 0,0 0-10 0 0,18 17-10 0 0,55 52-35 0 0,-33-51 299 0 0,-32-19-756 0 0,-1 0-87 0 0,1 0 1 0 0,0-1-1 0 0,-1 0 1 0 0,1 0-1 0 0,-1-1 1 0 0,0 1-1 0 0,0-2 1 0 0,0 1-1 0 0,0-1 1 0 0,0 0 0 0 0,-1-1-1 0 0,1 1 1 0 0,-1-1-1 0 0,-1-1 1 0 0,1 1-1 0 0,-1-1 1 0 0,0 0-1 0 0,0 0 1 0 0,2-4-183 0 0,48-83 1082 0 0,-9-42-621 0 0,-40 80-418 0 0,-7 55-60 0 0,1-1-1 0 0,-1 1 1 0 0,1-1-1 0 0,0 1 1 0 0,-1-1-1 0 0,1 1 1 0 0,-1-1-1 0 0,0 1 1 0 0,1-1-1 0 0,-1 1 1 0 0,1 0-1 0 0,-1-1 1 0 0,0 1-1 0 0,1 0 1 0 0,-1 0-1 0 0,0-1 1 0 0,1 1-1 0 0,-1 0 1 0 0,0 0 0 0 0,1 0-1 0 0,-1 0 1 0 0,0 0-1 0 0,1 0 1 0 0,-1 0-1 0 0,0 0 1 0 0,0 0-1 0 0,1 0 1 0 0,-1 0-1 0 0,0 1 1 0 0,1-1-1 0 0,-1 0 1 0 0,0 0-1 0 0,1 1 1 0 0,-1-1-1 0 0,1 0 1 0 0,-1 1-1 0 0,0-1 1 0 0,1 0 0 0 0,-1 1-1 0 0,1-1 1 0 0,-1 1-1 0 0,1-1 1 0 0,-1 1-1 0 0,1 0 1 0 0,0-1-1 0 0,-1 1 1 0 0,1-1-1 0 0,0 1 1 0 0,-1 0 17 0 0,-12 19-5 0 0,1 0 0 0 0,1 1 0 0 0,1 0 0 0 0,0 1 1 0 0,2 0-1 0 0,0 1 0 0 0,2 0 0 0 0,1 0 0 0 0,0 0 0 0 0,2 0 1 0 0,1 1-1 0 0,0 0 0 0 0,2-1 0 0 0,1 1 0 0 0,0 0 0 0 0,3 6 5 0 0,4 34 26 0 0,-1-20-3047 0 0,-6-15-5254 0 0,0-26 5278 0 0,2-2 1081 0 0</inkml:trace>
  <inkml:trace contextRef="#ctx0" brushRef="#br0" timeOffset="981.465">1185 302 376 0 0,'0'0'1770'0'0,"0"0"-98"0"0,0 0 90 0 0,0 0 88 0 0,0 0-65 0 0,0 0-183 0 0,0 0-218 0 0,0 0-277 0 0,0 0-271 0 0,0 0-228 0 0,-14 34-227 0 0,-41 104-152 0 0,28-48-25 0 0,19-21-762 0 0,7-40-3660 0 0,1-28 2169 0 0,0-1-663 0 0,0 0-468 0 0,0 0 331 0 0</inkml:trace>
  <inkml:trace contextRef="#ctx0" brushRef="#br0" timeOffset="1318.345">1293 346 0 0 0,'0'0'1452'0'0,"0"0"250"0"0,0 0-60 0 0,0 0-207 0 0,0 0-200 0 0,0 0-149 0 0,0 0-112 0 0,0 0-116 0 0,0 0-112 0 0,0 0-93 0 0,-33 26-67 0 0,-102 75-26 0 0,75-55 879 0 0,59-45-1410 0 0,0 0 0 0 0,1 0-1 0 0,-1 0 1 0 0,0 0-1 0 0,1-1 1 0 0,-1 1-1 0 0,1 0 1 0 0,0 0-1 0 0,-1 0 1 0 0,1 0-1 0 0,0 0 1 0 0,-1 0 0 0 0,1 0-1 0 0,0 0 1 0 0,0 0-1 0 0,0 0 1 0 0,0 0-1 0 0,0 0 1 0 0,0 0-1 0 0,0 0 1 0 0,0 0 0 0 0,1 0-1 0 0,-1 0 1 0 0,0 0-1 0 0,0 0 1 0 0,1 0-1 0 0,-1 0 1 0 0,1 0-1 0 0,-1 0 1 0 0,1 0-1 0 0,-1 0 1 0 0,1 0 0 0 0,0-1-1 0 0,-1 1 1 0 0,1 0-1 0 0,0 0 1 0 0,0-1-1 0 0,-1 1 1 0 0,1-1-1 0 0,0 1 1 0 0,0 0 0 0 0,0-1-1 0 0,0 1 1 0 0,0-1-1 0 0,0 0 1 0 0,0 1-1 0 0,0-1 1 0 0,0 0-1 0 0,0 0-28 0 0,50 17 711 0 0,-42-15-636 0 0,0 0 0 0 0,-1 1 0 0 0,1 0 0 0 0,-1 0 0 0 0,0 1 0 0 0,0 0 0 0 0,0 0 0 0 0,0 1 0 0 0,-1 0 0 0 0,8 7-75 0 0,17 28-1379 0 0,-31-40-850 0 0,0 0 1388 0 0,-1-1-7401 0 0,0-2 3705 0 0</inkml:trace>
  <inkml:trace contextRef="#ctx0" brushRef="#br0" timeOffset="1703.127">1641 0 7066 0 0,'0'0'1286'0'0,"0"0"-361"0"0,0 0 56 0 0,0 0 235 0 0,0 0 103 0 0,0 0-58 0 0,0 0-213 0 0,0 0-275 0 0,0 0-167 0 0,0 0-122 0 0,0 0-123 0 0,0 0-90 0 0,-20 32-76 0 0,-62 100-40 0 0,-5 17 103 0 0,83-143-289 0 0,0 0 0 0 0,0 0 0 0 0,1 0 0 0 0,0 0 0 0 0,0 1-1 0 0,1-1 1 0 0,0 1 0 0 0,0 0 0 0 0,0 0 0 0 0,1 0 0 0 0,0-1 0 0 0,0 1-1 0 0,1 0 1 0 0,0 0 0 0 0,0 0 0 0 0,1 0 0 0 0,-1 0 0 0 0,2 0 0 0 0,-1 0 0 0 0,1 0-1 0 0,0 0 1 0 0,0-1 0 0 0,1 1 0 0 0,0-1 0 0 0,0 0 0 0 0,0 1 0 0 0,1-1-1 0 0,0-1 1 0 0,0 1 31 0 0,2 0 14 0 0,0 0-1 0 0,1-1 1 0 0,0 0-1 0 0,0 0 0 0 0,0-1 1 0 0,0 0-1 0 0,1 0 1 0 0,-1 0-1 0 0,1-1 1 0 0,0 0-1 0 0,0-1 0 0 0,0 0 1 0 0,0 0-1 0 0,1-1 1 0 0,-1 0-1 0 0,0 0 0 0 0,6-1-13 0 0,-5 0-394 0 0,63-12 1217 0 0,-59-5-4655 0 0,-12-12-5367 0 0,-2 25 4271 0 0</inkml:trace>
  <inkml:trace contextRef="#ctx0" brushRef="#br0" timeOffset="1895.331">1229 225 2369 0 0,'0'0'3098'0'0,"0"0"-1093"0"0,0 0-454 0 0,0 0-185 0 0,0 0-226 0 0,0 0-253 0 0,35 5-135 0 0,112 18-81 0 0,10-14 697 0 0,-134-9-1576 0 0,114-2-319 0 0,-92 0-2794 0 0,0-2-3474 0 0,-32 1 2439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2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4273 0 0,'0'0'963'0'0,"0"0"-60"0"0,0 0 238 0 0,0 0 209 0 0,0 0-22 0 0,0 0-220 0 0,0 0-238 0 0,0 0-203 0 0,19 30-157 0 0,58 99-140 0 0,-39-38 51 0 0,-24-49-372 0 0,-1 1-1 0 0,-3 0 0 0 0,-1 1 0 0 0,-2 0 0 0 0,-2 0 1 0 0,-1 8-49 0 0,-4-52 48 0 0,0 0 1 0 0,0 0 0 0 0,1 0-1 0 0,-1 0 1 0 0,0 0-1 0 0,1 0 1 0 0,-1 0 0 0 0,0 0-1 0 0,1 0 1 0 0,-1 0 0 0 0,0 0-1 0 0,1 0 1 0 0,-1 0 0 0 0,0 0-1 0 0,1 0 1 0 0,-1 0-1 0 0,0 0 1 0 0,1 0 0 0 0,-1 0-1 0 0,0 0 1 0 0,0 0 0 0 0,1 1-1 0 0,-1-1 1 0 0,0 0-1 0 0,1 0 1 0 0,-1 0 0 0 0,0 1-1 0 0,0-1 1 0 0,1 0 0 0 0,-1 0-1 0 0,0 1 1 0 0,0-1 0 0 0,0 0-1 0 0,1 0 1 0 0,-1 1-1 0 0,0-1 1 0 0,0 0 0 0 0,0 1-1 0 0,0-1 1 0 0,0 0 0 0 0,0 0-1 0 0,0 1 1 0 0,0-1-1 0 0,1 0 1 0 0,-1 1 0 0 0,0-1-49 0 0,17-37 1768 0 0,-14 31-1756 0 0,160-307 3035 0 0,-135 254-3226 0 0,2 1 0 0 0,3 1 1 0 0,19-22 178 0 0,-38 54-632 0 0,2-2-4668 0 0,-14 23 67 0 0,-1 0-4156 0 0</inkml:trace>
  <inkml:trace contextRef="#ctx0" brushRef="#br0" timeOffset="233.408">702 545 14091 0 0,'0'0'1864'0'0,"0"0"-1183"0"0,0 0-265 0 0,0 0 120 0 0,0 0 88 0 0,0 0-72 0 0,0 0-104 0 0,0 0-200 0 0,0 0-128 0 0,0 0-96 0 0,0 0-104 0 0,0 0-224 0 0,0 0-416 0 0,-52 155-704 0 0,50-137-1457 0 0,1-10-2224 0 0,1-1-3985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2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09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0,'0'0'436'0'0,"0"0"491"0"0,0 0 87 0 0,0 0-80 0 0,7-4-60 0 0,76-25 4416 0 0,291 26-1917 0 0,-272 14-6319 0 0,-95-8-2518 0 0,-4-3 1026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3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3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2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2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6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6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1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4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5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6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2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7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3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6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3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6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1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8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3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1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1 199 1688 0 0,'0'0'1389'0'0,"0"0"-58"0"0,0 0 86 0 0,0 0 72 0 0,0 0-84 0 0,0 0-194 0 0,0 0-219 0 0,0 0-155 0 0,0 0-123 0 0,0 0-99 0 0,0 0-73 0 0,17-2-69 0 0,96-11 749 0 0,171 9 483 0 0,-199-17-6526 0 0,-47 10-4415 0 0,-32 7 6263 0 0</inkml:trace>
  <inkml:trace contextRef="#ctx0" brushRef="#br0" timeOffset="282.472">69 402 4625 0 0,'0'0'1624'0'0,"0"0"-359"0"0,0 0-86 0 0,0 0 145 0 0,0 0 85 0 0,0 0-50 0 0,0 0-185 0 0,0 0-234 0 0,0 0-165 0 0,0 0-146 0 0,0 0-127 0 0,0 0-127 0 0,32-3-105 0 0,103-10-94 0 0,14 4-130 0 0,-122 7-659 0 0,15-2-2842 0 0,-15-2-5828 0 0,-20 6 4962 0 0</inkml:trace>
  <inkml:trace contextRef="#ctx0" brushRef="#br0" timeOffset="766.43">299 0 0 0 0,'0'0'1099'0'0,"0"0"436"0"0,0 0 143 0 0,0 0-11 0 0,0 0-116 0 0,0 0-292 0 0,0 0-313 0 0,0 0-231 0 0,0 0-85 0 0,0 0-57 0 0,0 0-30 0 0,0 0-8 0 0,0 0-31 0 0,2 10-11 0 0,7 31-11 0 0,-8-39-431 0 0,0 0 1 0 0,0 0-1 0 0,0 0 1 0 0,0 0-1 0 0,0-1 1 0 0,1 1-1 0 0,-1 0 0 0 0,1 0 1 0 0,-1-1-1 0 0,1 1 1 0 0,0-1-1 0 0,-1 1 1 0 0,1-1-1 0 0,0 0 1 0 0,0 0-1 0 0,0 0 1 0 0,0 0-1 0 0,0 0 1 0 0,0 0-1 0 0,0 0 1 0 0,0-1-1 0 0,1 1-51 0 0,4 1 181 0 0,166 64 1122 0 0,-168-62-1298 0 0,-1 0 1 0 0,0 0-1 0 0,-1 1 0 0 0,1-1 0 0 0,-1 1 0 0 0,0 0 0 0 0,0 0 0 0 0,0 0 0 0 0,0 0 1 0 0,-1 0-1 0 0,0 1 0 0 0,0-1 0 0 0,-1 1 0 0 0,0 0 0 0 0,0-1 0 0 0,0 1 1 0 0,0 0-1 0 0,-1-1 0 0 0,0 1 0 0 0,0 0 0 0 0,-1 0 0 0 0,1-1 0 0 0,-1 1 0 0 0,0 0 1 0 0,-1-1-1 0 0,0 1 0 0 0,0-1 0 0 0,0 1 0 0 0,0-1 0 0 0,-1 0 0 0 0,0 0 1 0 0,0 0-1 0 0,-1 2-5 0 0,-16 25 70 0 0,-1 0 1 0 0,-1-2-1 0 0,-2 0 1 0 0,-1-2-1 0 0,-1 0 1 0 0,-2-2-1 0 0,0-1 1 0 0,-2-1-1 0 0,0-2-70 0 0,26-19-469 0 0,-37 30 664 0 0,30-20-3940 0 0,2 1-5408 0 0,9-11 4695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0 0 0,'0'0'1386'0'0,"0"0"350"0"0,0 0 40 0 0,0 0-121 0 0,0 0-157 0 0,0 0-204 0 0,0 0-170 0 0,36-7-177 0 0,115-21-198 0 0,-105 20-506 0 0,0 1-1 0 0,0 3 0 0 0,1 2 1 0 0,29 2-243 0 0,-15 1-2151 0 0,-27 7-7822 0 0,-30-5 8962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 2633 0 0,'0'0'2071'0'0,"0"0"-666"0"0,0 0-347 0 0,0 0-2 0 0,0 0-25 0 0,0 0-156 0 0,0 0-226 0 0,0 0-186 0 0,0 0-100 0 0,0 0-7 0 0,0 0 23 0 0,0 0 1 0 0,0 0-24 0 0,14 0-45 0 0,117 0 441 0 0,-127-1-742 0 0,-1 1 0 0 0,1 0 0 0 0,0 0 0 0 0,0 0 0 0 0,0 0 0 0 0,-1 1 0 0 0,1-1 0 0 0,0 1 0 0 0,-1 0 0 0 0,1 0 0 0 0,0 0 0 0 0,-1 1 0 0 0,1-1 0 0 0,-1 1 0 0 0,0 0 0 0 0,0 0 0 0 0,1 0 0 0 0,-1 0 0 0 0,-1 0 0 0 0,1 1-10 0 0,-3 1 32 0 0,-1 1 0 0 0,1-1 1 0 0,-1 0-1 0 0,0 0 0 0 0,-1 0 1 0 0,1 0-1 0 0,-1 0 0 0 0,1 0 0 0 0,-1 0 1 0 0,-1-1-1 0 0,1 1 0 0 0,0 0 1 0 0,-1-1-1 0 0,0 0 0 0 0,1 0 0 0 0,-1 1 1 0 0,-1-2-1 0 0,1 1 0 0 0,0 0 1 0 0,-1-1-1 0 0,1 1 0 0 0,-3 0-32 0 0,-12 12 82 0 0,-16 15 49 0 0,23-22-112 0 0,1 0-1 0 0,0 1 1 0 0,0 1 0 0 0,1-1-1 0 0,0 1 1 0 0,1 1-1 0 0,0 0 1 0 0,1 0 0 0 0,-2 4-19 0 0,7-13 16 0 0,1 0 1 0 0,0 0 0 0 0,0 0 0 0 0,0-1 0 0 0,0 1 0 0 0,0 0-1 0 0,1 0 1 0 0,-1 1 0 0 0,1-1 0 0 0,-1 0 0 0 0,1 0 0 0 0,0 0-1 0 0,0 0 1 0 0,0 0 0 0 0,0 0 0 0 0,0 1 0 0 0,0-1-1 0 0,0 0 1 0 0,1 0 0 0 0,-1 0 0 0 0,1 0 0 0 0,0 0 0 0 0,-1 0-1 0 0,1 0 1 0 0,0 0 0 0 0,0 0 0 0 0,0 0 0 0 0,0-1 0 0 0,1 1-1 0 0,-1 0 1 0 0,1-1 0 0 0,-1 1 0 0 0,1-1 0 0 0,-1 1-1 0 0,1-1 1 0 0,0 0 0 0 0,-1 1 0 0 0,1-1 0 0 0,2 1-17 0 0,2-2 31 0 0,1 1-1 0 0,0-1 1 0 0,0 0 0 0 0,0 0 0 0 0,-1-1 0 0 0,1 0-1 0 0,0 0 1 0 0,-1-1 0 0 0,1 1 0 0 0,-1-1-1 0 0,1-1 1 0 0,-1 0 0 0 0,0 1 0 0 0,2-2-31 0 0,31-18-2813 0 0,11-4-8147 0 0,-39 22 8217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6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34 0 0 0,'0'0'357'0'0,"0"0"814"0"0,0 0 152 0 0,0 0-112 0 0,0 0-123 0 0,0 0-143 0 0,0 0-117 0 0,18-2-81 0 0,54-6-34 0 0,24-11 2976 0 0,-48 15-3021 0 0,-25 49-447 0 0,-20-37-153 0 0,0 1-1 0 0,-1 0 0 0 0,0 0 0 0 0,-1 0 0 0 0,0 0 0 0 0,0 0 0 0 0,-1 0 0 0 0,0 0 0 0 0,-1 0 0 0 0,0 0 0 0 0,0 0 1 0 0,-1-1-1 0 0,0 1 0 0 0,0 0 0 0 0,-1 0 0 0 0,0-1 0 0 0,-1 0 0 0 0,0 0 0 0 0,0 0 0 0 0,-1 0 0 0 0,-4 6-67 0 0,-21 51 74 0 0,8 19-728 0 0,50-87-10406 0 0,-23-1 8330 0 0</inkml:trace>
  <inkml:trace contextRef="#ctx0" brushRef="#br0" timeOffset="282.287">1 207 0 0 0,'0'0'846'0'0,"0"0"270"0"0,0 0 331 0 0,0 0 257 0 0,0 0 47 0 0,0 0-175 0 0,0 0-281 0 0,0 0-296 0 0,0 0-271 0 0,32-5-253 0 0,98-18-199 0 0,-68 22-74 0 0,60 44-2421 0 0,-59-38-7257 0 0,-52-5 8756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2064 0 0,'0'0'3468'0'0,"0"0"-593"0"0,0 0-409 0 0,0 0-290 0 0,0 0-390 0 0,0 0-488 0 0,0 0-427 0 0,0 0-311 0 0,0 0-115 0 0,0 0 23 0 0,0 0 88 0 0,0 0 67 0 0,0 0-19 0 0,8 4-82 0 0,71 15 626 0 0,139-12-418 0 0,-156-3-659 0 0,-31-2-2844 0 0,-1-1-8347 0 0,-29-1 6383 0 0,-1 0 636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5785 0 0,'0'0'2633'0'0,"0"0"-361"0"0,0 0-175 0 0,0 0-385 0 0,0 0-528 0 0,0 0-311 0 0,0 0-257 0 0,0 0-200 0 0,0 0-104 0 0,212 11-152 0 0,-179-14-72 0 0,-2-5-88 0 0,3 5-144 0 0,-3-1-336 0 0,-2 0-600 0 0,-5 0-1273 0 0,-7 1-2192 0 0,-4 3-5001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330 188 0 0 0,'0'0'320'0'0,"0"0"754"0"0,0 0 386 0 0,0 0 100 0 0,0 0-31 0 0,0 0-181 0 0,0 0-232 0 0,0 0-254 0 0,0 0-246 0 0,0 0-153 0 0,0 0-125 0 0,0 0-78 0 0,-21-7-44 0 0,-67-21-20 0 0,39 30 40 0 0,40 2-173 0 0,0-2-98 0 0,1 0-1 0 0,-1 1 1 0 0,1 0-1 0 0,0 0 1 0 0,0 1 0 0 0,0 0-1 0 0,0 0 1 0 0,1 1-1 0 0,-1 0 1 0 0,1 1 0 0 0,0-1-1 0 0,1 1 1 0 0,0 1-1 0 0,0-1 1 0 0,0 1 0 0 0,1 0-1 0 0,-1 0 1 0 0,2 1-1 0 0,-1 0 1 0 0,1 0-1 0 0,0 0 1 0 0,1 0 0 0 0,0 0-1 0 0,0 1 1 0 0,1-1-1 0 0,0 1 1 0 0,0 4 35 0 0,1-9-18 0 0,1-1 1 0 0,0 0 0 0 0,0 1-1 0 0,0-1 1 0 0,1 1-1 0 0,-1-1 1 0 0,1 0-1 0 0,0 1 1 0 0,0-1-1 0 0,0 0 1 0 0,0 0-1 0 0,1 0 1 0 0,-1 0 0 0 0,1 0-1 0 0,-1 0 1 0 0,1 0-1 0 0,0 0 1 0 0,0-1-1 0 0,1 1 1 0 0,-1-1-1 0 0,1 1 1 0 0,-1-1-1 0 0,1 0 1 0 0,-1 0 0 0 0,1 0-1 0 0,0 0 1 0 0,0-1-1 0 0,0 1 1 0 0,0-1-1 0 0,1 1 1 0 0,-1-1-1 0 0,0 0 1 0 0,0-1-1 0 0,3 1 18 0 0,8 2 112 0 0,0 0-1 0 0,1-2 0 0 0,-1 0 0 0 0,0 0 0 0 0,0-2 1 0 0,1 1-1 0 0,-1-2 0 0 0,0 0 0 0 0,0-1 0 0 0,0 0 1 0 0,-1-1-1 0 0,1 0 0 0 0,-1-1 0 0 0,0-1 0 0 0,0 0 1 0 0,1-2-112 0 0,9-3 308 0 0,0-2 0 0 0,-1 0 1 0 0,-1-2-1 0 0,0 0 0 0 0,-1-2 1 0 0,-1 0-1 0 0,0-1 0 0 0,-1-1 1 0 0,-1 0-1 0 0,6-12-308 0 0,-23 69 56 0 0,-58 309-640 0 0,58-332 361 0 0,-2-1 0 0 0,0 0 0 0 0,-1-1 0 0 0,0 1 0 0 0,-1 0 0 0 0,-1-1 0 0 0,0 0 0 0 0,-1 0 0 0 0,0 0 1 0 0,-1-1-1 0 0,0 0 0 0 0,-1 0 0 0 0,0 0 0 0 0,-1-1 0 0 0,-1-1 0 0 0,1 0 0 0 0,-2 0 0 0 0,1 0 0 0 0,-11 6 223 0 0,19-15 15 0 0,1 0 0 0 0,0-1 0 0 0,-1 1 0 0 0,1 0 0 0 0,0-1 0 0 0,-1 1 0 0 0,1 0 0 0 0,-1-1 0 0 0,1 0 0 0 0,-1 1 0 0 0,1-1 0 0 0,-1 0 0 0 0,0 0 0 0 0,1 0 0 0 0,-1 0 0 0 0,1 0 0 0 0,-1 0 0 0 0,1 0 0 0 0,-1-1 0 0 0,1 1 0 0 0,-1 0 0 0 0,1-1 0 0 0,-1 1 0 0 0,1-1 0 0 0,-1 0 0 0 0,1 1 0 0 0,0-1 0 0 0,-1 0 0 0 0,1 0 0 0 0,0 0 0 0 0,0 0 0 0 0,0 0 0 0 0,0 0 0 0 0,-1 0 0 0 0,1-1 0 0 0,1 1 0 0 0,-1 0 0 0 0,0-1 0 0 0,0 1 0 0 0,0 0 0 0 0,1-1 0 0 0,-1 1 0 0 0,1-1 0 0 0,-1 1 0 0 0,1-1 0 0 0,0 1 0 0 0,-1-1-15 0 0,-6-78 1159 0 0,7 73-1088 0 0,1-15-13 0 0,1 0 0 0 0,1 0-1 0 0,2 0 1 0 0,0 0 0 0 0,1 1 0 0 0,1 0-1 0 0,1 0 1 0 0,0 1 0 0 0,12-19-58 0 0,32-51-7615 0 0,-44 78 2569 0 0</inkml:trace>
  <inkml:trace contextRef="#ctx0" brushRef="#br0" timeOffset="249.493">768 63 1728 0 0,'0'0'1430'0'0,"0"0"-108"0"0,0 0-13 0 0,0 0 72 0 0,0 0-49 0 0,0 0-201 0 0,0 0-284 0 0,0 0-282 0 0,-9 34-193 0 0,-28 107-145 0 0,13-39-108 0 0,16-68-415 0 0,-18 52-2163 0 0,-6-38-5950 0 0,25-40 7810 0 0</inkml:trace>
  <inkml:trace contextRef="#ctx0" brushRef="#br0" timeOffset="734.348">643 383 0 0 0,'0'0'1300'0'0,"0"0"90"0"0,0 0-94 0 0,0 0-174 0 0,0 0-162 0 0,0 0-96 0 0,0 0-66 0 0,0 0-17 0 0,0 0-10 0 0,18 17-10 0 0,55 52-35 0 0,-33-51 299 0 0,-32-19-756 0 0,-1 0-87 0 0,1 0 1 0 0,0-1-1 0 0,-1 0 1 0 0,1 0-1 0 0,-1-1 1 0 0,0 1-1 0 0,0-2 1 0 0,0 1-1 0 0,0-1 1 0 0,0 0 0 0 0,-1-1-1 0 0,1 1 1 0 0,-1-1-1 0 0,-1-1 1 0 0,1 1-1 0 0,-1-1 1 0 0,0 0-1 0 0,0 0 1 0 0,2-4-183 0 0,48-83 1082 0 0,-9-42-621 0 0,-40 80-418 0 0,-7 55-60 0 0,1-1-1 0 0,-1 1 1 0 0,1-1-1 0 0,0 1 1 0 0,-1-1-1 0 0,1 1 1 0 0,-1-1-1 0 0,0 1 1 0 0,1-1-1 0 0,-1 1 1 0 0,1 0-1 0 0,-1-1 1 0 0,0 1-1 0 0,1 0 1 0 0,-1 0-1 0 0,0-1 1 0 0,1 1-1 0 0,-1 0 1 0 0,0 0 0 0 0,1 0-1 0 0,-1 0 1 0 0,0 0-1 0 0,1 0 1 0 0,-1 0-1 0 0,0 0 1 0 0,0 0-1 0 0,1 0 1 0 0,-1 0-1 0 0,0 1 1 0 0,1-1-1 0 0,-1 0 1 0 0,0 0-1 0 0,1 1 1 0 0,-1-1-1 0 0,1 0 1 0 0,-1 1-1 0 0,0-1 1 0 0,1 0 0 0 0,-1 1-1 0 0,1-1 1 0 0,-1 1-1 0 0,1-1 1 0 0,-1 1-1 0 0,1 0 1 0 0,0-1-1 0 0,-1 1 1 0 0,1-1-1 0 0,0 1 1 0 0,-1 0 17 0 0,-12 19-5 0 0,1 0 0 0 0,1 1 0 0 0,1 0 0 0 0,0 1 1 0 0,2 0-1 0 0,0 1 0 0 0,2 0 0 0 0,1 0 0 0 0,0 0 0 0 0,2 0 1 0 0,1 1-1 0 0,0 0 0 0 0,2-1 0 0 0,1 1 0 0 0,0 0 0 0 0,3 6 5 0 0,4 34 26 0 0,-1-20-3047 0 0,-6-15-5254 0 0,0-26 5278 0 0,2-2 1081 0 0</inkml:trace>
  <inkml:trace contextRef="#ctx0" brushRef="#br0" timeOffset="981.465">1185 302 376 0 0,'0'0'1770'0'0,"0"0"-98"0"0,0 0 90 0 0,0 0 88 0 0,0 0-65 0 0,0 0-183 0 0,0 0-218 0 0,0 0-277 0 0,0 0-271 0 0,0 0-228 0 0,-14 34-227 0 0,-41 104-152 0 0,28-48-25 0 0,19-21-762 0 0,7-40-3660 0 0,1-28 2169 0 0,0-1-663 0 0,0 0-468 0 0,0 0 331 0 0</inkml:trace>
  <inkml:trace contextRef="#ctx0" brushRef="#br0" timeOffset="1318.345">1293 346 0 0 0,'0'0'1452'0'0,"0"0"250"0"0,0 0-60 0 0,0 0-207 0 0,0 0-200 0 0,0 0-149 0 0,0 0-112 0 0,0 0-116 0 0,0 0-112 0 0,0 0-93 0 0,-33 26-67 0 0,-102 75-26 0 0,75-55 879 0 0,59-45-1410 0 0,0 0 0 0 0,1 0-1 0 0,-1 0 1 0 0,0 0-1 0 0,1-1 1 0 0,-1 1-1 0 0,1 0 1 0 0,0 0-1 0 0,-1 0 1 0 0,1 0-1 0 0,0 0 1 0 0,-1 0 0 0 0,1 0-1 0 0,0 0 1 0 0,0 0-1 0 0,0 0 1 0 0,0 0-1 0 0,0 0 1 0 0,0 0-1 0 0,0 0 1 0 0,0 0 0 0 0,1 0-1 0 0,-1 0 1 0 0,0 0-1 0 0,0 0 1 0 0,1 0-1 0 0,-1 0 1 0 0,1 0-1 0 0,-1 0 1 0 0,1 0-1 0 0,-1 0 1 0 0,1 0 0 0 0,0-1-1 0 0,-1 1 1 0 0,1 0-1 0 0,0 0 1 0 0,0-1-1 0 0,-1 1 1 0 0,1-1-1 0 0,0 1 1 0 0,0 0 0 0 0,0-1-1 0 0,0 1 1 0 0,0-1-1 0 0,0 0 1 0 0,0 1-1 0 0,0-1 1 0 0,0 0-1 0 0,0 0-28 0 0,50 17 711 0 0,-42-15-636 0 0,0 0 0 0 0,-1 1 0 0 0,1 0 0 0 0,-1 0 0 0 0,0 1 0 0 0,0 0 0 0 0,0 0 0 0 0,0 1 0 0 0,-1 0 0 0 0,8 7-75 0 0,17 28-1379 0 0,-31-40-850 0 0,0 0 1388 0 0,-1-1-7401 0 0,0-2 3705 0 0</inkml:trace>
  <inkml:trace contextRef="#ctx0" brushRef="#br0" timeOffset="1703.127">1641 0 7066 0 0,'0'0'1286'0'0,"0"0"-361"0"0,0 0 56 0 0,0 0 235 0 0,0 0 103 0 0,0 0-58 0 0,0 0-213 0 0,0 0-275 0 0,0 0-167 0 0,0 0-122 0 0,0 0-123 0 0,0 0-90 0 0,-20 32-76 0 0,-62 100-40 0 0,-5 17 103 0 0,83-143-289 0 0,0 0 0 0 0,0 0 0 0 0,1 0 0 0 0,0 0 0 0 0,0 1-1 0 0,1-1 1 0 0,0 1 0 0 0,0 0 0 0 0,0 0 0 0 0,1 0 0 0 0,0-1 0 0 0,0 1-1 0 0,1 0 1 0 0,0 0 0 0 0,0 0 0 0 0,1 0 0 0 0,-1 0 0 0 0,2 0 0 0 0,-1 0 0 0 0,1 0-1 0 0,0 0 1 0 0,0-1 0 0 0,1 1 0 0 0,0-1 0 0 0,0 0 0 0 0,0 1 0 0 0,1-1-1 0 0,0-1 1 0 0,0 1 31 0 0,2 0 14 0 0,0 0-1 0 0,1-1 1 0 0,0 0-1 0 0,0 0 0 0 0,0-1 1 0 0,0 0-1 0 0,1 0 1 0 0,-1 0-1 0 0,1-1 1 0 0,0 0-1 0 0,0-1 0 0 0,0 0 1 0 0,0 0-1 0 0,1-1 1 0 0,-1 0-1 0 0,0 0 0 0 0,6-1-13 0 0,-5 0-394 0 0,63-12 1217 0 0,-59-5-4655 0 0,-12-12-5367 0 0,-2 25 4271 0 0</inkml:trace>
  <inkml:trace contextRef="#ctx0" brushRef="#br0" timeOffset="1895.331">1229 225 2369 0 0,'0'0'3098'0'0,"0"0"-1093"0"0,0 0-454 0 0,0 0-185 0 0,0 0-226 0 0,0 0-253 0 0,35 5-135 0 0,112 18-81 0 0,10-14 697 0 0,-134-9-1576 0 0,114-2-319 0 0,-92 0-2794 0 0,0-2-3474 0 0,-32 1 2439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2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4273 0 0,'0'0'963'0'0,"0"0"-60"0"0,0 0 238 0 0,0 0 209 0 0,0 0-22 0 0,0 0-220 0 0,0 0-238 0 0,0 0-203 0 0,19 30-157 0 0,58 99-140 0 0,-39-38 51 0 0,-24-49-372 0 0,-1 1-1 0 0,-3 0 0 0 0,-1 1 0 0 0,-2 0 0 0 0,-2 0 1 0 0,-1 8-49 0 0,-4-52 48 0 0,0 0 1 0 0,0 0 0 0 0,1 0-1 0 0,-1 0 1 0 0,0 0-1 0 0,1 0 1 0 0,-1 0 0 0 0,0 0-1 0 0,1 0 1 0 0,-1 0 0 0 0,0 0-1 0 0,1 0 1 0 0,-1 0 0 0 0,0 0-1 0 0,1 0 1 0 0,-1 0-1 0 0,0 0 1 0 0,1 0 0 0 0,-1 0-1 0 0,0 0 1 0 0,0 0 0 0 0,1 1-1 0 0,-1-1 1 0 0,0 0-1 0 0,1 0 1 0 0,-1 0 0 0 0,0 1-1 0 0,0-1 1 0 0,1 0 0 0 0,-1 0-1 0 0,0 1 1 0 0,0-1 0 0 0,0 0-1 0 0,1 0 1 0 0,-1 1-1 0 0,0-1 1 0 0,0 0 0 0 0,0 1-1 0 0,0-1 1 0 0,0 0 0 0 0,0 0-1 0 0,0 1 1 0 0,0-1-1 0 0,1 0 1 0 0,-1 1 0 0 0,0-1-49 0 0,17-37 1768 0 0,-14 31-1756 0 0,160-307 3035 0 0,-135 254-3226 0 0,2 1 0 0 0,3 1 1 0 0,19-22 178 0 0,-38 54-632 0 0,2-2-4668 0 0,-14 23 67 0 0,-1 0-4156 0 0</inkml:trace>
  <inkml:trace contextRef="#ctx0" brushRef="#br0" timeOffset="233.408">702 545 14091 0 0,'0'0'1864'0'0,"0"0"-1183"0"0,0 0-265 0 0,0 0 120 0 0,0 0 88 0 0,0 0-72 0 0,0 0-104 0 0,0 0-200 0 0,0 0-128 0 0,0 0-96 0 0,0 0-104 0 0,0 0-224 0 0,0 0-416 0 0,-52 155-704 0 0,50-137-1457 0 0,1-10-2224 0 0,1-1-3985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0,'0'0'908'0'0,"0"0"451"0"0,0 0 171 0 0,0 0-46 0 0,0 0-97 0 0,0 0-113 0 0,0 0-85 0 0,0 0-74 0 0,15 0-33 0 0,113-4 2737 0 0,27 0-1778 0 0,-40 3-2625 0 0,-1-12-3987 0 0,-51 3-6170 0 0,-56 9 9449 0 0</inkml:trace>
  <inkml:trace contextRef="#ctx0" brushRef="#br0" timeOffset="281.19">94 457 928 0 0,'0'0'1833'0'0,"0"0"-116"0"0,0 0-102 0 0,0 0-45 0 0,0 0-63 0 0,0 0-81 0 0,0 0-65 0 0,0 0-117 0 0,0 0-153 0 0,0 0-178 0 0,0 0-177 0 0,0 0-152 0 0,0 0-159 0 0,37-1-89 0 0,118-5-32 0 0,-7-12 539 0 0,-9 1-1251 0 0,-109 15-4368 0 0,1 2-4580 0 0,-26 0 5463 0 0</inkml:trace>
  <inkml:trace contextRef="#ctx0" brushRef="#br0" timeOffset="776.896">243 56 720 0 0,'0'0'1690'0'0,"0"0"-144"0"0,0 0-136 0 0,0 0-139 0 0,0 0-229 0 0,0 0-183 0 0,0 0-30 0 0,0 0 42 0 0,0 0 89 0 0,0 0 21 0 0,0 0-81 0 0,0 0-105 0 0,0 0-62 0 0,8 9-31 0 0,27 32-36 0 0,31-3 1323 0 0,-47-31-1532 0 0,146 56 1636 0 0,8 18-1676 0 0,-172-79-419 0 0,1-1-1 0 0,-1 1 0 0 0,0 0 1 0 0,1 0-1 0 0,-1 0 1 0 0,0 0-1 0 0,0 1 1 0 0,0-1-1 0 0,-1 0 1 0 0,1 0-1 0 0,0 1 1 0 0,-1-1-1 0 0,1 0 0 0 0,-1 1 1 0 0,0-1-1 0 0,0 0 1 0 0,0 1-1 0 0,0-1 1 0 0,0 0-1 0 0,-1 1 1 0 0,1-1-1 0 0,-1 0 0 0 0,1 0 1 0 0,-1 1-1 0 0,0-1 1 0 0,0 0-1 0 0,0 0 1 0 0,0 0-1 0 0,0 0 1 0 0,0 0-1 0 0,-1 0 1 0 0,1 0-1 0 0,-1 0 0 0 0,1 0 1 0 0,-1-1-1 0 0,0 1 1 0 0,0-1-1 0 0,0 1 1 0 0,0-1-1 0 0,0 0 1 0 0,0 0-1 0 0,0 0 0 0 0,0 0 1 0 0,0 0-1 0 0,0 0 1 0 0,-1 0 2 0 0,-269 203-268 0 0,128-96-1305 0 0,141-106 803 0 0,-2 2-697 0 0,4 2-7982 0 0,1-3 2162 0 0</inkml:trace>
  <inkml:trace contextRef="#ctx0" brushRef="#br0" timeOffset="12186.342">1390 0 0 0 0,'0'0'165'0'0,"0"0"468"0"0,0 0 272 0 0,0 0 250 0 0,0 0 184 0 0,0 0 32 0 0,0 0-99 0 0,0 0-188 0 0,0 0-215 0 0,-8 16-192 0 0,-49 105 786 0 0,-35 189 1210 0 0,60-183-2601 0 0,13 6 58 0 0,20-131-83 0 0,-1 0-1 0 0,1 0 1 0 0,0 0-1 0 0,0 0 1 0 0,0 0-1 0 0,1-1 1 0 0,-1 1-1 0 0,0 0 1 0 0,0-1-1 0 0,1 1 1 0 0,-1-1-1 0 0,1 0 1 0 0,0 1-1 0 0,-1-1 1 0 0,1 0-1 0 0,0 0 1 0 0,0 0-1 0 0,0 0 1 0 0,0 0-1 0 0,-1 0 1 0 0,1-1-1 0 0,0 1 1 0 0,1 0-1 0 0,-1-1 1 0 0,0 0-1 0 0,0 0 1 0 0,0 1-1 0 0,0-1 1 0 0,0 0-1 0 0,0-1-46 0 0,3 2 82 0 0,-1-1 0 0 0,1 0 0 0 0,-1 0-1 0 0,1 0 1 0 0,-1 0 0 0 0,1-1 0 0 0,-1 0 0 0 0,0 0-1 0 0,1 0 1 0 0,-1-1 0 0 0,0 1 0 0 0,0-1 0 0 0,0 0-1 0 0,0 0 1 0 0,0 0 0 0 0,0-1 0 0 0,0 0 0 0 0,0 0-82 0 0,44-55-14673 0 0,-45 55 12670 0 0</inkml:trace>
  <inkml:trace contextRef="#ctx0" brushRef="#br0" timeOffset="12534.003">921 306 2168 0 0,'0'0'2382'0'0,"0"0"-895"0"0,0 0-394 0 0,0 0 89 0 0,0 0 251 0 0,0 0 200 0 0,0 0 14 0 0,0 0-133 0 0,0 0-178 0 0,0 0-159 0 0,0 0-178 0 0,0 0-155 0 0,28 0-137 0 0,92 1-139 0 0,14 5 623 0 0,80 2-643 0 0,-193-8-839 0 0,31-1-1642 0 0,-24-13-6094 0 0,-22 8 2740 0 0,-2 5-1084 0 0</inkml:trace>
  <inkml:trace contextRef="#ctx0" brushRef="#br0" timeOffset="12987.449">1701 346 2753 0 0,'0'0'1223'0'0,"0"0"-295"0"0,0 0-31 0 0,0 0 227 0 0,0 0 199 0 0,0 0 52 0 0,0 0-57 0 0,0 0-116 0 0,0 0-121 0 0,0 0-114 0 0,0 0-124 0 0,0 0-136 0 0,0 0-97 0 0,11 4-67 0 0,85 25 2339 0 0,-82-28-2807 0 0,0 0-1 0 0,0-1 1 0 0,0 0-1 0 0,0-1 0 0 0,0-1 1 0 0,0 0-1 0 0,0-1 1 0 0,0-1-1 0 0,-1 0 1 0 0,1-1-1 0 0,2-1-74 0 0,21-6-4035 0 0,-24 10-189 0 0,-1 1-3614 0 0,-7 1 3340 0 0</inkml:trace>
  <inkml:trace contextRef="#ctx0" brushRef="#br0" timeOffset="13249.241">1664 593 496 0 0,'0'0'2051'0'0,"0"0"36"0"0,0 0 126 0 0,0 0 74 0 0,0 0-195 0 0,0 0-369 0 0,0 0-289 0 0,0 0-215 0 0,0 0-156 0 0,0 0-131 0 0,33-2-162 0 0,102-9-146 0 0,33-16 492 0 0,-114 20-2277 0 0,-42 6-2902 0 0,1 1-3678 0 0,-12 0 599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26.7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0 109 0 0 0,'0'0'1996'0'0,"0"0"252"0"0,0 0-19 0 0,0 0-48 0 0,0 0-161 0 0,0 0-274 0 0,35-5-302 0 0,110-16-219 0 0,141-15 3360 0 0,166-5-3329 0 0,-80 35-3008 0 0,-223 8-1861 0 0,-74-2-4394 0 0,-52 0 449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25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0,'0'0'469'0'0,"0"0"441"0"0,0 0 109 0 0,0 0-38 0 0,0 0 5 0 0,0 0 18 0 0,7-8 8 0 0,24-24 18 0 0,35 5 2909 0 0,-41 20-3344 0 0,1 2-1 0 0,0 0 0 0 0,0 1 1 0 0,0 2-1 0 0,1 0 1 0 0,0 2-595 0 0,-25 1 5 0 0,-1-1 1 0 0,1 1 0 0 0,-1 0-1 0 0,1 0 1 0 0,-1-1 0 0 0,1 1-1 0 0,-1 0 1 0 0,1 0 0 0 0,-1 0-1 0 0,0 1 1 0 0,0-1 0 0 0,0 0-1 0 0,1 0 1 0 0,-1 1 0 0 0,0-1-1 0 0,0 1 1 0 0,-1-1 0 0 0,1 1-1 0 0,0-1 1 0 0,0 1 0 0 0,-1-1 0 0 0,1 1-1 0 0,-1 0 1 0 0,1-1 0 0 0,-1 1-1 0 0,0 0 1 0 0,0 0 0 0 0,0-1-1 0 0,0 1 1 0 0,0 0 0 0 0,0-1-1 0 0,0 1 1 0 0,0 0 0 0 0,-1-1-1 0 0,1 1 1 0 0,-1 0 0 0 0,1-1-1 0 0,-1 1 1 0 0,0 0 0 0 0,0-1-1 0 0,1 1 1 0 0,-1-1 0 0 0,0 0 0 0 0,0 1-1 0 0,-1-1 1 0 0,1 1-6 0 0,-57 62 135 0 0,-62 52-90 0 0,114-111-31 0 0,0 0 1 0 0,0 1-1 0 0,1-1 1 0 0,-1 1-1 0 0,1 1 1 0 0,0-1-1 0 0,1 1 0 0 0,0 0 1 0 0,0 0-1 0 0,0 0 1 0 0,1 0-1 0 0,0 1 1 0 0,1 0-1 0 0,-1-1 0 0 0,1 1 1 0 0,1 0-1 0 0,-1 0 1 0 0,2 0-1 0 0,-1 0 0 0 0,1 0 1 0 0,0 0-1 0 0,1 5-14 0 0,3-8 58 0 0,0 0 0 0 0,1 0-1 0 0,-1 0 1 0 0,1 0-1 0 0,0-1 1 0 0,1 0 0 0 0,-1 0-1 0 0,1 0 1 0 0,0 0-1 0 0,0-1 1 0 0,0 0 0 0 0,0-1-1 0 0,0 1 1 0 0,0-1 0 0 0,1 0-1 0 0,0-1 1 0 0,-1 1-1 0 0,1-1 1 0 0,0-1 0 0 0,-1 1-1 0 0,1-1 1 0 0,0 0-1 0 0,0-1 1 0 0,-1 1 0 0 0,3-2-58 0 0,21 3 85 0 0,-15 0-156 0 0,-1-1-1 0 0,0 0 0 0 0,1 0 0 0 0,-1-2 0 0 0,0 0 1 0 0,0 0-1 0 0,0-1 0 0 0,0-1 0 0 0,0-1 0 0 0,0 0 1 0 0,-1 0 71 0 0,6-14-2729 0 0,-11 3-1882 0 0,-3 4-1611 0 0,-3 8 3372 0 0</inkml:trace>
  <inkml:trace contextRef="#ctx0" brushRef="#br0" timeOffset="402.177">586 99 0 0 0,'0'0'988'0'0,"0"0"266"0"0,0 0 174 0 0,0 0 62 0 0,0 0-89 0 0,0 0-184 0 0,0 0-224 0 0,0 0-191 0 0,0 0-167 0 0,0 0-115 0 0,0 0-70 0 0,-4 5-40 0 0,2-3-334 0 0,1 1 0 0 0,-1-1 0 0 0,1 1 0 0 0,-1 0 0 0 0,1-1 0 0 0,0 1 0 0 0,0 0-1 0 0,0 0 1 0 0,0-1 0 0 0,0 1 0 0 0,0 0 0 0 0,1 0 0 0 0,0 0 0 0 0,0 0 0 0 0,-1 0 0 0 0,2 0 0 0 0,-1 0 0 0 0,0 0 0 0 0,1 0 0 0 0,-1 0 0 0 0,1 0 0 0 0,0 0-76 0 0,92 240 1120 0 0,-76-208-432 0 0,-17-34-671 0 0,0-1 0 0 0,1 1-1 0 0,-1 0 1 0 0,0-1 0 0 0,0 1 0 0 0,1-1-1 0 0,-1 1 1 0 0,0-1 0 0 0,1 1-1 0 0,-1-1 1 0 0,1 1 0 0 0,-1-1 0 0 0,1 0-1 0 0,-1 1 1 0 0,1-1 0 0 0,-1 1-1 0 0,1-1 1 0 0,-1 0 0 0 0,1 0 0 0 0,-1 1-1 0 0,1-1 1 0 0,0 0 0 0 0,-1 0-1 0 0,1 0 1 0 0,-1 0 0 0 0,1 1 0 0 0,0-1-1 0 0,-1 0 1 0 0,1 0 0 0 0,0 0-1 0 0,-1 0 1 0 0,1 0 0 0 0,-1-1 0 0 0,1 1-1 0 0,0 0 1 0 0,-1 0 0 0 0,1 0 0 0 0,-1 0-1 0 0,1-1 1 0 0,0 1 0 0 0,-1 0-1 0 0,1-1 1 0 0,-1 1 0 0 0,1 0 0 0 0,-1-1-1 0 0,1 1 1 0 0,-1-1 0 0 0,0 1-1 0 0,1-1 1 0 0,-1 1 0 0 0,1-1 0 0 0,-1 1-1 0 0,0-1 1 0 0,1 1 0 0 0,-1-1-1 0 0,0 0-16 0 0,21-36 847 0 0,-1 0-1 0 0,-2-2 1 0 0,-2 0-1 0 0,4-20-846 0 0,36-137 413 0 0,-41 155-2974 0 0,-2 45-10699 0 0,-10-1 9279 0 0</inkml:trace>
  <inkml:trace contextRef="#ctx0" brushRef="#br0" timeOffset="714.146">963 324 9146 0 0,'0'0'1103'0'0,"0"0"-384"0"0,0 0-330 0 0,0 0-86 0 0,0 0 126 0 0,0 0 191 0 0,0 0 87 0 0,0 0 5 0 0,0 0-140 0 0,0 0-202 0 0,0 0-145 0 0,0 0-109 0 0,4 20-60 0 0,14 64-40 0 0,-11 4-231 0 0,-5-37-3683 0 0,-1-39 1107 0 0,0 2-3549 0 0,-1-7 4101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3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57 115 0 0 0,'0'0'607'0'0,"0"0"182"0"0,0 0 17 0 0,0 0-71 0 0,0 0-49 0 0,5-11 5325 0 0,77 6-1980 0 0,39-11-2247 0 0,-7 0-1208 0 0,-115 16-574 0 0,1 1 0 0 0,-1-1 0 0 0,1 0 0 0 0,-1 0 0 0 0,0 0 0 0 0,1 1 0 0 0,-1-1 0 0 0,1 0 0 0 0,-1 0 0 0 0,1 1 0 0 0,-1-1 0 0 0,1 1 0 0 0,0-1 0 0 0,-1 0 0 0 0,1 1 0 0 0,-1-1 0 0 0,1 1 1 0 0,0-1-1 0 0,-1 1 0 0 0,1-1 0 0 0,0 1 0 0 0,-1-1 0 0 0,1 1 0 0 0,0-1 0 0 0,0 1 0 0 0,0 0 0 0 0,0-1 0 0 0,0 1 0 0 0,-1-1 0 0 0,1 1 0 0 0,0 0 0 0 0,0-1 0 0 0,0 1 0 0 0,0-1 0 0 0,1 1 0 0 0,-1-1 0 0 0,0 1 0 0 0,0 0 0 0 0,0-1 0 0 0,0 1 0 0 0,1-1 1 0 0,-1 1-1 0 0,0-1 0 0 0,0 1 0 0 0,1-1 0 0 0,-1 1 0 0 0,0-1 0 0 0,1 1 0 0 0,-1-1 0 0 0,1 1 0 0 0,-1-1 0 0 0,1 0 0 0 0,-1 1 0 0 0,1-1 0 0 0,-1 0 0 0 0,1 1 0 0 0,-1-1 0 0 0,1 0 0 0 0,-1 0 0 0 0,1 1 0 0 0,-1-1 0 0 0,1 0 0 0 0,-1 0 0 0 0,1 0 0 0 0,0 0 1 0 0,-1 0-1 0 0,1 0 0 0 0,-1 0 0 0 0,1 0-2 0 0,-4 6 44 0 0,-103 215 65 0 0,52-111-114 0 0,48-98 4 0 0,0-1 0 0 0,1 1 0 0 0,1 0 0 0 0,0 0 0 0 0,1 1 0 0 0,0-1 0 0 0,1 1 0 0 0,0-1 0 0 0,1 1-1 0 0,0 1 2 0 0,1-14-29 0 0,2 4 1093 0 0,-1-4-4227 0 0,-1 0-4385 0 0,0 0 3870 0 0,-1 0 729 0 0</inkml:trace>
  <inkml:trace contextRef="#ctx0" brushRef="#br0" timeOffset="914.65">648 166 0 0 0,'0'0'823'0'0,"0"0"288"0"0,0 0 77 0 0,0 0-72 0 0,0 0-125 0 0,0 0-185 0 0,0 0-158 0 0,0 0-168 0 0,0 0-139 0 0,0 0-102 0 0,-31 12-67 0 0,-96 39-40 0 0,76-18 87 0 0,48-30-180 0 0,0 1 0 0 0,0 0 0 0 0,1-1 0 0 0,-1 1 0 0 0,1 0 1 0 0,0 0-1 0 0,0 1 0 0 0,1-1 0 0 0,-1 0 0 0 0,1 1 0 0 0,0-1 0 0 0,0 0 1 0 0,0 1-1 0 0,1 0 0 0 0,0-1 0 0 0,0 1 0 0 0,0-1 0 0 0,0 1 0 0 0,1-1 1 0 0,-1 1-1 0 0,1-1 0 0 0,0 1 0 0 0,1-1-39 0 0,1-1 140 0 0,0 0 0 0 0,0-1-1 0 0,0 0 1 0 0,1 0 0 0 0,-1 0 0 0 0,1 0-1 0 0,-1 0 1 0 0,1-1 0 0 0,0 1 0 0 0,0-1 0 0 0,0 0-1 0 0,-1 0 1 0 0,1-1 0 0 0,0 1 0 0 0,0-1-1 0 0,0 0 1 0 0,0 0 0 0 0,0 0 0 0 0,0 0 0 0 0,0-1-1 0 0,0 0 1 0 0,0 0 0 0 0,0 0 0 0 0,0 0 0 0 0,0 0-1 0 0,-1-1 1 0 0,2 0-140 0 0,16-8 375 0 0,-1 0 0 0 0,0-2 0 0 0,0 0 0 0 0,-1-2 0 0 0,-1 0-1 0 0,0-1 1 0 0,-1 0 0 0 0,0-2 0 0 0,-2 0 0 0 0,12-16-375 0 0,-23 28 147 0 0,-4 5-165 0 0,0 0-1 0 0,0 0 1 0 0,1 1 0 0 0,-1-1 0 0 0,0 0-1 0 0,0 0 1 0 0,0 0 0 0 0,0 1-1 0 0,0-1 1 0 0,0 0 0 0 0,1 0 0 0 0,-1 0-1 0 0,0 0 1 0 0,0 1 0 0 0,0-1-1 0 0,1 0 1 0 0,-1 0 0 0 0,0 0 0 0 0,0 0-1 0 0,0 0 1 0 0,1 0 0 0 0,-1 0-1 0 0,0 0 1 0 0,0 0 0 0 0,1 0-1 0 0,-1 1 1 0 0,0-1 0 0 0,0 0 0 0 0,0 0-1 0 0,1 0 1 0 0,-1 0 0 0 0,0 0-1 0 0,0-1 1 0 0,1 1 0 0 0,-1 0 0 0 0,0 0-1 0 0,0 0 1 0 0,0 0 0 0 0,1 0-1 0 0,-1 0 1 0 0,0 0 0 0 0,0 0-1 0 0,0 0 1 0 0,1-1 0 0 0,-1 1 0 0 0,0 0-1 0 0,0 0 1 0 0,0 0 0 0 0,1 0-1 0 0,-1-1 19 0 0,3 13 44 0 0,5 150-15 0 0,-8-132-32 0 0,-1-1-1 0 0,-2 0 1 0 0,0 0 0 0 0,-2 0-1 0 0,-1 0 1 0 0,-2-1 0 0 0,0 0-1 0 0,-2 0 1 0 0,-1-1 0 0 0,-5 6 3 0 0,12-24-3 0 0,-1-1 1 0 0,0 0-1 0 0,-1 0 1 0 0,1 0-1 0 0,-1-1 1 0 0,-1 0-1 0 0,0 0 0 0 0,0-1 1 0 0,0 0-1 0 0,-8 6 3 0 0,-45 11 478 0 0,59-23-449 0 0,-1 0-1 0 0,1 0 1 0 0,-1 0-1 0 0,1 0 1 0 0,0 0-1 0 0,-1 0 1 0 0,1 0-1 0 0,0 0 1 0 0,-1-1-1 0 0,1 1 1 0 0,0 0-1 0 0,-1-1 1 0 0,1 1-1 0 0,0-1 1 0 0,0 0-1 0 0,-1 1 1 0 0,1-1-1 0 0,0 0 1 0 0,0 0-1 0 0,0 1 1 0 0,0-1-1 0 0,0 0 1 0 0,0 0-1 0 0,0 0 1 0 0,0-1-1 0 0,1 1 1 0 0,-1 0-1 0 0,0 0 1 0 0,1 0-1 0 0,-1 0 1 0 0,1-1-1 0 0,-1 1 1 0 0,1 0-1 0 0,-1-1 1 0 0,1 1-1 0 0,0 0 1 0 0,0-1-1 0 0,0 1 1 0 0,0 0-1 0 0,0-1 1 0 0,0 1-1 0 0,0-1 1 0 0,0 1-1 0 0,0 0 1 0 0,0-1-29 0 0,1-7 22 0 0,0-1 0 0 0,0 0 0 0 0,1 1 0 0 0,0-1 0 0 0,0 1 0 0 0,1 0 0 0 0,1 0 1 0 0,-1 0-1 0 0,1 0 0 0 0,1 0 0 0 0,0 1 0 0 0,0 0 0 0 0,1 0 0 0 0,1-1-22 0 0,96-115-334 0 0,-26 49-3021 0 0,-71 69 2412 0 0,9-6-8607 0 0,-12 11 5727 0 0</inkml:trace>
  <inkml:trace contextRef="#ctx0" brushRef="#br0" timeOffset="2383.021">1009 37 0 0 0,'0'0'664'0'0,"0"0"475"0"0,0 0 61 0 0,0 0-193 0 0,0 0-219 0 0,0 0-166 0 0,0 0-134 0 0,0 0-119 0 0,2 24-87 0 0,6 147 103 0 0,-41-37-1273 0 0,-22-6-3619 0 0,49-114 3663 0 0,-17 36 139 0 0,20-41 705 0 0</inkml:trace>
  <inkml:trace contextRef="#ctx0" brushRef="#br0" timeOffset="2898.954">921 383 0 0 0,'0'0'341'0'0,"0"0"977"0"0,0 0 208 0 0,0 0-105 0 0,0 0-186 0 0,0 0-188 0 0,0 0-151 0 0,0 0-106 0 0,27 9-73 0 0,86 24-42 0 0,-111-32-642 0 0,-1 0-1 0 0,1 0 0 0 0,-1 0 1 0 0,1-1-1 0 0,-1 1 1 0 0,1 0-1 0 0,0-1 1 0 0,0 0-1 0 0,-1 1 1 0 0,1-1-1 0 0,0 0 0 0 0,-1 0 1 0 0,1 0-1 0 0,0 0 1 0 0,0 0-1 0 0,-1 0 1 0 0,1 0-1 0 0,0 0 1 0 0,0-1-1 0 0,-1 1 0 0 0,1-1 1 0 0,0 0-1 0 0,-1 1 1 0 0,1-1-1 0 0,-1 0 1 0 0,1 0-1 0 0,-1 0 0 0 0,1 0 1 0 0,-1 0-1 0 0,0 0 1 0 0,1 0-33 0 0,2-4 181 0 0,15-14 31 0 0,-2-1 1 0 0,0-1-1 0 0,-1 0 0 0 0,-1-2 1 0 0,-1 1-1 0 0,-1-2 1 0 0,-1 0-1 0 0,-1 0 0 0 0,-2-1 1 0 0,0 0-1 0 0,-1-1 0 0 0,-2 1 1 0 0,3-24-213 0 0,-4-17-216 0 0,-6 65 176 0 0,0 1 1 0 0,-1 0 0 0 0,1-1-1 0 0,-1 1 1 0 0,1 0 0 0 0,0 0-1 0 0,-1 0 1 0 0,1 0 0 0 0,-1 1-1 0 0,1-1 1 0 0,0 0-1 0 0,-1 0 1 0 0,1 1 0 0 0,0-1-1 0 0,-1 1 1 0 0,1-1 0 0 0,0 1-1 0 0,0 0 1 0 0,-1 0 0 0 0,1-1-1 0 0,0 1 1 0 0,0 0 0 0 0,0 0-1 0 0,0 0 1 0 0,0 0 0 0 0,0 0-1 0 0,0 0 1 0 0,0 0 0 0 0,1 1-1 0 0,-1-1 1 0 0,0 0 0 0 0,1 0-1 0 0,-1 1 1 0 0,0-1 0 0 0,1 0-1 0 0,0 1 1 0 0,-1-1 0 0 0,1 0-1 0 0,0 1 1 0 0,0 0 39 0 0,-7 19 129 0 0,1 0 0 0 0,1 0 1 0 0,0 1-1 0 0,2-1 0 0 0,1 1 0 0 0,0 0 1 0 0,2 0-1 0 0,1-1 0 0 0,0 1 0 0 0,3 9-129 0 0,-1-7 116 0 0,1 0-1 0 0,2 0 1 0 0,0 0-1 0 0,1 0 0 0 0,2-1 1 0 0,0 0-1 0 0,7 9-115 0 0,-13-21-370 0 0,3 4-224 0 0,2-11-9692 0 0,-6-5 7799 0 0,-2-2 2000 0 0</inkml:trace>
  <inkml:trace contextRef="#ctx0" brushRef="#br0" timeOffset="3181.011">1512 199 0 0 0,'0'0'1204'0'0,"0"0"98"0"0,0 0 126 0 0,0 0 171 0 0,0 0 32 0 0,0 0-114 0 0,0 0-187 0 0,0 0-177 0 0,0 0-145 0 0,0 0-133 0 0,0 0-123 0 0,0 0-116 0 0,-14 34-100 0 0,-41 104-98 0 0,41-70 135 0 0,24 41-401 0 0,-9-108-791 0 0,7 21 317 0 0,-5-22-4087 0 0,-2-4-3936 0 0,0 1 5806 0 0</inkml:trace>
  <inkml:trace contextRef="#ctx0" brushRef="#br0" timeOffset="3562.196">1705 295 0 0 0,'0'0'798'0'0,"0"0"496"0"0,0 0 95 0 0,0 0-94 0 0,0 0-115 0 0,0 0-16 0 0,0 0 2 0 0,0 0 30 0 0,-31 14 51 0 0,-96 43-83 0 0,81-35 1310 0 0,46-21-2421 0 0,1 0-1 0 0,-1 1 0 0 0,1-1 1 0 0,-1 0-1 0 0,1 1 1 0 0,-1-1-1 0 0,1 0 1 0 0,0 0-1 0 0,0 0 1 0 0,0 0-1 0 0,0 1 1 0 0,0-1-1 0 0,0-1 0 0 0,0 1 1 0 0,0 0-1 0 0,0 0 1 0 0,0 0-1 0 0,0 0 1 0 0,1-1-1 0 0,-1 1 1 0 0,0 0-1 0 0,1-1 1 0 0,-1 0-1 0 0,0 1 1 0 0,1-1-1 0 0,-1 0 0 0 0,1 1 1 0 0,-1-1-1 0 0,0 0 1 0 0,2 0-53 0 0,20 11 1283 0 0,-20-7-1147 0 0,-1 0 1 0 0,1 0-1 0 0,0 0 1 0 0,1 0-1 0 0,-1 0 1 0 0,1-1-1 0 0,-1 1 0 0 0,1-1 1 0 0,0 0-1 0 0,0 0 1 0 0,0-1-1 0 0,1 1 1 0 0,-1-1-1 0 0,1 0 1 0 0,-1 0-1 0 0,1 0 1 0 0,0-1-1 0 0,0 1-136 0 0,19 3-130 0 0,4 2-1553 0 0,-8-5-2866 0 0,-7 1-4171 0 0,-9-3 4122 0 0</inkml:trace>
  <inkml:trace contextRef="#ctx0" brushRef="#br0" timeOffset="4462.416">0 343 0 0 0,'0'0'1050'0'0,"0"0"138"0"0,0 0 63 0 0,0 0 42 0 0,0 0 30 0 0,0 0 3 0 0,8 0-11 0 0,106-14 4667 0 0,36-1-4785 0 0,-109 14-4224 0 0,-23 1-5069 0 0,-14 0 3294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52.6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192 618 0 0 0,'-17'-167'0'0'0,"12"24"103"0"0,8 119 524 0 0,1 0 1 0 0,2 1 0 0 0,0-1-1 0 0,1 1 1 0 0,1 1 0 0 0,1-1-1 0 0,2 1 1 0 0,0 1 0 0 0,3-4-628 0 0,5-12 1495 0 0,-12 17-745 0 0,0 1 2033 0 0,-3 32-1870 0 0,-8 44-505 0 0,-1 0-1 0 0,-3-1 1 0 0,-12 41-408 0 0,-10 66 382 0 0,13-49 72 0 0,5 0 1 0 0,5 1 0 0 0,5 0 0 0 0,5 0-1 0 0,5 5-454 0 0,30 93 1321 0 0,30 84-1321 0 0,-50-226 56 0 0,10 56 122 0 0,-6 0 0 0 0,-1 35-178 0 0,-18 48 404 0 0,-4-197-340 0 0,-1 1 0 0 0,0-1 0 0 0,0 0 0 0 0,-2 1 1 0 0,1-1-1 0 0,-2-1 0 0 0,0 1 0 0 0,0-1 0 0 0,-1 0 0 0 0,-1 0 0 0 0,0 0 1 0 0,-1-1-1 0 0,0 0 0 0 0,0-1 0 0 0,-1 1 0 0 0,-1-2 0 0 0,1 1 0 0 0,-2-1 1 0 0,1-1-1 0 0,-12 7-64 0 0,21-14 4 0 0,0 1 0 0 0,0-1 0 0 0,0 1 1 0 0,0-1-1 0 0,0 1 0 0 0,0-1 0 0 0,0 1 1 0 0,0 0-1 0 0,1 0 0 0 0,-1-1 0 0 0,1 1 1 0 0,-1 0-1 0 0,1 0 0 0 0,0-1 0 0 0,0 1 1 0 0,0 0-1 0 0,0 0 0 0 0,0 0 0 0 0,0-1 1 0 0,0 1-1 0 0,0 0 0 0 0,1 0 0 0 0,-1 0 1 0 0,1-1-1 0 0,0 1 0 0 0,-1 0 0 0 0,1-1 1 0 0,0 1-1 0 0,0-1 0 0 0,0 1 0 0 0,0-1 1 0 0,0 1-1 0 0,0-1 0 0 0,0 1 0 0 0,1-1 1 0 0,-1 0-1 0 0,0 0 0 0 0,1 1-4 0 0,17 17 229 0 0,-19-17-227 0 0,0-1 11 0 0,0-1 3 0 0,0 0 3 0 0,0 0 6 0 0,0 0-13 0 0,0 0-1 0 0,0 0 9 0 0,0 0-9 0 0,0 0-26 0 0,0 0 4 0 0,0 0-1 0 0,0 0-9 0 0,41 14 209 0 0,153-7 61 0 0,489 1-10 0 0,-25-26-44 0 0,-357 20-53 0 0,106 22-142 0 0,143 61-94 0 0,-327-45 44 0 0,-137-26 43 0 0,0-4-1 0 0,1-3 0 0 0,0-4 1 0 0,9-5 7 0 0,12-16 5 0 0,-106 18 7 0 0,0 0 0 0 0,0 0 0 0 0,0 0-1 0 0,0 0 1 0 0,0 0 0 0 0,1-1 0 0 0,-1 1 0 0 0,0-1 0 0 0,0 0 0 0 0,-1 1-1 0 0,1-1 1 0 0,0 0 0 0 0,0 0 0 0 0,0 0 0 0 0,0 0 0 0 0,-1 0 0 0 0,1-1 0 0 0,-1 1-1 0 0,1 0 1 0 0,-1-1 0 0 0,1 1 0 0 0,-1-1 0 0 0,0 1 0 0 0,1-1 0 0 0,-1 0-1 0 0,0 0 1 0 0,0 0 0 0 0,-1 1 0 0 0,1-1 0 0 0,0 0 0 0 0,0 0 0 0 0,-1 0-1 0 0,0 0 1 0 0,1 0 0 0 0,-1 0 0 0 0,0 0 0 0 0,0-1 0 0 0,0 1 0 0 0,0 0 0 0 0,0 0-1 0 0,0 0 1 0 0,-1 0 0 0 0,1 0 0 0 0,-1 0 0 0 0,1 0 0 0 0,-1 0 0 0 0,0 0-1 0 0,0 0-11 0 0,-66-51 333 0 0,66 52-293 0 0,-1 0 0 0 0,1-1 0 0 0,0 0 0 0 0,0 1 0 0 0,0-1 0 0 0,0 1 0 0 0,0-1 1 0 0,0 0-1 0 0,1 0 0 0 0,-1 0 0 0 0,0 1 0 0 0,1-1 0 0 0,0 0 0 0 0,-1 0 1 0 0,1 0-1 0 0,0 0 0 0 0,0 0 0 0 0,0 0 0 0 0,0 0 0 0 0,0 0 0 0 0,1 1 0 0 0,-1-1 1 0 0,0 0-1 0 0,1-1-40 0 0,0-7-79 0 0,-3-546 397 0 0,-17 281-359 0 0,16-238 41 0 0,19 316 67 0 0,37-171-67 0 0,-24 178 41 0 0,2-161-41 0 0,-17 177-57 0 0,-14 174-1 0 0,0 0-27 0 0,0 0-19 0 0,0 0-15 0 0,0 0-11 0 0,0 0-18 0 0,0 0-6 0 0,0 0-3 0 0,0 0 5 0 0,0 0 12 0 0,0 0 29 0 0,-19 18-12 0 0,-47 1 345 0 0,28-16-202 0 0,-132 16-160 0 0,-528 68-352 0 0,-34-37 694 0 0,-471-38-202 0 0,743-14 103 0 0,46 2-362 0 0,281 37-1157 0 0,131-36 1172 0 0,0 0 0 0 0,-1 0 0 0 0,1 1 0 0 0,0-1-1 0 0,0 1 1 0 0,0-1 0 0 0,0 1 0 0 0,1 0 0 0 0,-1 0 0 0 0,0 0 0 0 0,1 0 0 0 0,-1 0-1 0 0,1 0 1 0 0,0 1 0 0 0,0-1 0 0 0,-1 0 0 0 0,2 1 0 0 0,-1-1 0 0 0,0 0 0 0 0,0 1-1 0 0,1-1 1 0 0,-1 1 0 0 0,1 1 244 0 0,1 37-8621 0 0,1-31 4547 0 0,3 0 3216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5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0,'0'0'403'0'0,"0"0"-23"0"0,25 3 3361 0 0,68 16 1013 0 0,54-18-2759 0 0,-80-2-1324 0 0,267-10 230 0 0,-333 11-885 0 0,-1 0 23 0 0,0 0 50 0 0,0 0 51 0 0,0 0 2 0 0,0 0-41 0 0,-28 11-2441 0 0,20-8-3023 0 0,5-2-306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01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0,'0'0'436'0'0,"0"0"491"0"0,0 0 87 0 0,0 0-80 0 0,7-4-60 0 0,76-25 4416 0 0,291 26-1917 0 0,-272 14-6319 0 0,-95-8-2518 0 0,-4-3 1026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19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6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5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432 281 0 0 0,'0'0'244'0'0,"0"0"352"0"0,0 0 314 0 0,0 0 259 0 0,0 0 174 0 0,0 0 48 0 0,0 0-22 0 0,0 0-88 0 0,0 0-173 0 0,0 0-151 0 0,0 0-147 0 0,6-5-83 0 0,17-15 16 0 0,-17 15 39 0 0,-32 5 1590 0 0,-99 41-2619 0 0,58-13 380 0 0,1 2-1 0 0,3 4 1 0 0,-28 20-133 0 0,89-53-32 0 0,1-1 1 0 0,-1 1-1 0 0,1 0 0 0 0,-1-1 1 0 0,1 1-1 0 0,-1 0 1 0 0,1 0-1 0 0,0 0 0 0 0,0 0 1 0 0,-1 0-1 0 0,1 0 1 0 0,0 0-1 0 0,0 1 1 0 0,0-1-1 0 0,0 0 0 0 0,0 1 1 0 0,0-1-1 0 0,0 0 1 0 0,1 1-1 0 0,-1-1 0 0 0,0 1 1 0 0,1 0-1 0 0,-1-1 1 0 0,1 1-1 0 0,0-1 1 0 0,-1 1-1 0 0,1 0 0 0 0,0-1 1 0 0,0 1-1 0 0,0 0 1 0 0,0-1-1 0 0,1 1 0 0 0,-1 0 1 0 0,0-1-1 0 0,1 1 1 0 0,-1-1-1 0 0,1 1 1 0 0,-1-1-1 0 0,1 1 0 0 0,0-1 1 0 0,0 1 31 0 0,6 4 2 0 0,0-1 1 0 0,0 0-1 0 0,1 0 0 0 0,0-1 1 0 0,0 0-1 0 0,0-1 1 0 0,1 1-1 0 0,-1-1 1 0 0,1-1-1 0 0,0 0 0 0 0,-1 0 1 0 0,1-1-1 0 0,0 0 1 0 0,0 0-1 0 0,1-1-2 0 0,60 12 172 0 0,-69-12-165 0 0,-1 0 0 0 0,1 0 1 0 0,-1 0-1 0 0,1 1 0 0 0,0-1 0 0 0,-1 0 1 0 0,1 1-1 0 0,-1-1 0 0 0,1 0 0 0 0,-1 1 1 0 0,1-1-1 0 0,-1 1 0 0 0,1-1 0 0 0,-1 1 1 0 0,0-1-1 0 0,1 1 0 0 0,-1-1 0 0 0,0 1 1 0 0,1-1-1 0 0,-1 1 0 0 0,0 0 0 0 0,0-1 1 0 0,1 1-1 0 0,-1-1 0 0 0,0 1 0 0 0,0 0 1 0 0,0-1-1 0 0,0 1 0 0 0,0 0 0 0 0,0-1 1 0 0,0 1-1 0 0,0 0 0 0 0,0-1 0 0 0,0 1 1 0 0,0-1-1 0 0,0 1 0 0 0,-1 0 0 0 0,1-1 1 0 0,0 1-1 0 0,0-1 0 0 0,-1 1 0 0 0,1 0 1 0 0,0-1-1 0 0,-1 1 0 0 0,1-1 0 0 0,-1 1 1 0 0,1-1-1 0 0,0 1 0 0 0,-1-1 0 0 0,1 0 1 0 0,-1 1-1 0 0,0-1-7 0 0,-30 34 369 0 0,23-27-335 0 0,-37 35 151 0 0,32-32-171 0 0,0 1 1 0 0,1 0 0 0 0,1 1 0 0 0,0 0 0 0 0,0 0 0 0 0,1 1 0 0 0,1 1-1 0 0,0 0 1 0 0,1 0 0 0 0,1 1 0 0 0,0 0 0 0 0,0 1-15 0 0,6-11-2 0 0,1 0 1 0 0,-1 0 0 0 0,1-1-1 0 0,0 1 1 0 0,1 0 0 0 0,-1 0-1 0 0,1 0 1 0 0,0-1 0 0 0,0 1-1 0 0,0 0 1 0 0,1-1 0 0 0,0 1-1 0 0,0-1 1 0 0,0 1 0 0 0,0-1-1 0 0,1 0 1 0 0,-1 0 0 0 0,1 0-1 0 0,0 0 1 0 0,0-1 0 0 0,1 1-1 0 0,-1-1 1 0 0,1 0 0 0 0,0 0-1 0 0,-1 0 1 0 0,2 0 0 0 0,-1-1-1 0 0,0 1 1 0 0,0-1 0 0 0,1 0-1 0 0,-1-1 1 0 0,1 1 0 0 0,-1-1-1 0 0,1 1 1 0 0,0-2 0 0 0,0 1-1 0 0,-1 0 1 0 0,1-1 0 0 0,0 0-1 0 0,0 0 1 0 0,0 0 0 0 0,0-1 1 0 0,10 2-11 0 0,0 0 0 0 0,-1-1 0 0 0,1-1 0 0 0,0 0 0 0 0,-1-2 0 0 0,1 1 0 0 0,-1-1 0 0 0,11-5 11 0 0,18-11-3217 0 0,-3-8-4671 0 0,-33 20 3128 0 0</inkml:trace>
  <inkml:trace contextRef="#ctx0" brushRef="#br0" timeOffset="332.333">161 1 6609 0 0,'0'0'-564'0'0,"0"0"-431"0"0,0 0-29 0 0,0 0 432 0 0,0 0 759 0 0,0 0 722 0 0,0 0 322 0 0,0 0 108 0 0,0 0-64 0 0,0 0-168 0 0,1 36-197 0 0,1 116-220 0 0,11-28 135 0 0,19 307 862 0 0,-37 7-1603 0 0,20-361-601 0 0,-4-46-2765 0 0,-4-10-2008 0 0,-5-17 1001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2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2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55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45 497 0 0 0,'0'0'1254'0'0,"0"0"87"0"0,0 0 216 0 0,0 0 319 0 0,0 0 198 0 0,0 0-38 0 0,0 0-289 0 0,0 0-354 0 0,0 0-308 0 0,0 0-206 0 0,0 0-155 0 0,17-5-121 0 0,56-17-78 0 0,-6 16 1228 0 0,61 25-252 0 0,165-1-562 0 0,172-58-993 0 0,-382 39-1831 0 0,-83 1 1020 0 0,0 0-138 0 0,-21 8-4358 0 0,-50 21-6395 0 0,62-25 11393 0 0</inkml:trace>
  <inkml:trace contextRef="#ctx0" brushRef="#br0" timeOffset="265.816">24 891 1632 0 0,'0'0'1790'0'0,"0"0"-86"0"0,0 0-51 0 0,0 0 15 0 0,0 0-48 0 0,0 0-89 0 0,0 0-114 0 0,0 0-128 0 0,0 0-152 0 0,0 0-152 0 0,0 0-109 0 0,0 0-79 0 0,32 3-65 0 0,104 6-72 0 0,-1-20 537 0 0,-88 3-853 0 0,22-1-173 0 0,129-17 147 0 0,-65 12-4265 0 0,-103 7 34 0 0,-6 1-4016 0 0,-16 5 2197 0 0</inkml:trace>
  <inkml:trace contextRef="#ctx0" brushRef="#br0" timeOffset="750.784">903 0 0 0 0,'0'0'1088'0'0,"0"0"371"0"0,0 0 146 0 0,0 0-93 0 0,0 0-228 0 0,0 0-264 0 0,0 0-215 0 0,0 0-65 0 0,0 0 9 0 0,0 0 90 0 0,-2 27 3810 0 0,0-19-4404 0 0,0 0 0 0 0,0 0 0 0 0,-1 0 0 0 0,0 0 0 0 0,0 0 0 0 0,0-1 0 0 0,-1 0 0 0 0,-1 1 0 0 0,1-1 0 0 0,-1-1 0 0 0,0 1 0 0 0,-1-1 0 0 0,-2 2-245 0 0,-13 21 354 0 0,-456 702 605 0 0,424-658-1018 0 0,-197 245-995 0 0,245-313 482 0 0,-26 33 53 0 0,25-23-2853 0 0,3 0-3948 0 0,4-14 3197 0 0,2 2 894 0 0</inkml:trace>
  <inkml:trace contextRef="#ctx0" brushRef="#br0" timeOffset="1413.19">2399 144 1064 0 0,'0'0'864'0'0,"0"0"-71"0"0,0 0 88 0 0,0 0 101 0 0,0 0 37 0 0,0 0-43 0 0,0 0-112 0 0,-34 11-99 0 0,-108 41-96 0 0,133-49-582 0 0,0 1 0 0 0,0-1 1 0 0,1 2-1 0 0,-1-1 0 0 0,1 1 1 0 0,0 0-1 0 0,0 1 0 0 0,1 0 1 0 0,-1 0-1 0 0,1 1 0 0 0,1 0-87 0 0,-7 6 161 0 0,-19 20 188 0 0,2 0-1 0 0,2 2 0 0 0,1 2 1 0 0,1 0-1 0 0,3 2 0 0 0,1 0 1 0 0,2 1-1 0 0,1 2 0 0 0,-7 26-348 0 0,19-46 242 0 0,1 0-1 0 0,0 0 0 0 0,2 0 0 0 0,1 0 0 0 0,0 1 0 0 0,2 0 0 0 0,0-1 0 0 0,2 1 0 0 0,0 0 0 0 0,2 2-241 0 0,-1-16 126 0 0,-1-1-1 0 0,1 1 1 0 0,0-1-1 0 0,1 0 1 0 0,0 0-1 0 0,0 0 1 0 0,1 0-1 0 0,0-1 1 0 0,0 1-1 0 0,1-1 1 0 0,0 0-1 0 0,0 0 1 0 0,0-1-1 0 0,1 0 1 0 0,0 0 0 0 0,1 0-1 0 0,-1 0 1 0 0,1-1-1 0 0,0 0 1 0 0,0-1-1 0 0,1 0 1 0 0,-1 0-1 0 0,1 0 1 0 0,0-1-1 0 0,0 0 1 0 0,0 0-1 0 0,8 1-125 0 0,12-2 277 0 0,0-1 0 0 0,0-1 0 0 0,0-2 0 0 0,-1 0 0 0 0,1-2 0 0 0,0-1 0 0 0,-1-2 0 0 0,0 0 0 0 0,-1-2 0 0 0,1 0 0 0 0,-2-2-1 0 0,1-1 1 0 0,-2-1 0 0 0,0-1 0 0 0,0-2 0 0 0,-1 0 0 0 0,7-8-277 0 0,-12 14 24 0 0,-1-1-1 0 0,0 0 1 0 0,0-2-1 0 0,-1 0 1 0 0,-1 0-1 0 0,0-2 1 0 0,0 0-1 0 0,-2 0 1 0 0,0-2-1 0 0,-1 1 1 0 0,-1-2-1 0 0,0 1 1 0 0,-1-2-1 0 0,-1 1 1 0 0,-1-1-1 0 0,-1-1 1 0 0,0 1-1 0 0,-2-1 1 0 0,0 0 0 0 0,-1 0-1 0 0,-1-1 1 0 0,-1 0-1 0 0,-1 1 1 0 0,0-1-1 0 0,-3-13-23 0 0,-1 18-431 0 0,-1 0 0 0 0,-1 0-1 0 0,0 1 1 0 0,-1-1 0 0 0,-1 1 0 0 0,0 1 0 0 0,-1-1-1 0 0,-1 1 1 0 0,0 1 0 0 0,-1 0 0 0 0,0 0-1 0 0,-8-7 432 0 0,-8-5-2492 0 0,-1 1 0 0 0,-1 1 1 0 0,-1 1-1 0 0,-1 2 0 0 0,-5-2 2492 0 0,-6-2-6595 0 0</inkml:trace>
  <inkml:trace contextRef="#ctx0" brushRef="#br0" timeOffset="5007.133">1094 840 3361 0 0,'0'0'1809'0'0,"0"0"-338"0"0,0 0-142 0 0,0 0 128 0 0,0 0 130 0 0,0 0-16 0 0,0 0-154 0 0,0 0-262 0 0,0 0-235 0 0,0 0-184 0 0,0 0-132 0 0,9 18 3364 0 0,3-14-3737 0 0,-1-1 0 0 0,0-1 0 0 0,0 0 0 0 0,1 0 0 0 0,-1-1 0 0 0,1-1 0 0 0,0 0 0 0 0,-1 0 0 0 0,1-1 0 0 0,-1-1 0 0 0,1 0 0 0 0,3-1-231 0 0,-1 1 156 0 0,164-31 1812 0 0,167-54-1968 0 0,-79 17 337 0 0,90-3-383 0 0,3 17 0 0 0,2 15 0 0 0,264 7 46 0 0,-498 34-1397 0 0,-76 0-3464 0 0,-55 1-1858 0 0,0 1 3568 0 0,-4-1-7201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5:06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619 354 5017 0 0,'0'0'1507'0'0,"0"0"-59"0"0,0 0-14 0 0,0 0 102 0 0,0 0 129 0 0,0 0-26 0 0,0 0-198 0 0,0 0-255 0 0,0 0-254 0 0,0 0-234 0 0,0 0-212 0 0,2-2-146 0 0,9-1 163 0 0,-11 24 468 0 0,-1-7-729 0 0,-2 26-7 0 0,-2 0 1 0 0,-1 0 0 0 0,-2-1 0 0 0,-3 0 0 0 0,0-1-1 0 0,-5 7-235 0 0,-5 20 62 0 0,-14 32-34 0 0,23-67-12 0 0,1 0 0 0 0,1 0 0 0 0,2 1 0 0 0,1 1 0 0 0,-3 30-16 0 0,9-60 8 0 0,0 0 0 0 0,1 0 0 0 0,-1-1 0 0 0,1 1 0 0 0,-1 0 0 0 0,1 0 0 0 0,0 0 1 0 0,-1 0-1 0 0,1 0 0 0 0,0 0 0 0 0,0 0 0 0 0,1 0 0 0 0,-1-1 0 0 0,0 1 0 0 0,1 0 0 0 0,-1 0 0 0 0,1 0 0 0 0,-1 0 0 0 0,1 0 1 0 0,0-1-1 0 0,0 1 0 0 0,0 0 0 0 0,0-1 0 0 0,0 1 0 0 0,0-1 0 0 0,0 1 0 0 0,1-1 0 0 0,-1 1 0 0 0,0-1 0 0 0,1 0 0 0 0,-1 0 1 0 0,1 0-1 0 0,0 0 0 0 0,-1 0 0 0 0,1 0 0 0 0,0 0 0 0 0,-1 0 0 0 0,1-1 0 0 0,0 1 0 0 0,0 0 0 0 0,0-1 0 0 0,0 0 1 0 0,0 1-1 0 0,0-1 0 0 0,-1 0 0 0 0,1 0 0 0 0,0 0 0 0 0,0 0-8 0 0,127-32 757 0 0,-56 8-566 0 0,82-9-240 0 0,-151 39-2475 0 0,-1 0-2973 0 0,-2-4-736 0 0,0-1-3429 0 0</inkml:trace>
  <inkml:trace contextRef="#ctx0" brushRef="#br0" timeOffset="988.602">1176 583 4001 0 0,'0'0'1628'0'0,"0"0"-465"0"0,0 0-79 0 0,0 0 206 0 0,0 0 194 0 0,0 0 37 0 0,0 0-166 0 0,0 0-245 0 0,0 0-197 0 0,0 0-173 0 0,0 0-120 0 0,0 0-89 0 0,32-20-67 0 0,97-59-35 0 0,-64 53 345 0 0,-63 25-740 0 0,0 0 0 0 0,-1 1 0 0 0,1-1 0 0 0,0 0 0 0 0,0 1 0 0 0,0-1 0 0 0,0 1 0 0 0,0 0 0 0 0,0-1 0 0 0,0 1 0 0 0,0 0 0 0 0,0 0 0 0 0,0 0 0 0 0,-1 1 0 0 0,1-1 0 0 0,0 0 0 0 0,0 1 0 0 0,0-1 0 0 0,0 1 0 0 0,0 0 0 0 0,0 0 0 0 0,-1-1 0 0 0,1 1 0 0 0,0 0 0 0 0,-1 1 0 0 0,1-1 0 0 0,-1 0 0 0 0,1 0 0 0 0,-1 1 0 0 0,1-1 0 0 0,-1 1 0 0 0,0-1 0 0 0,0 1 0 0 0,0-1 0 0 0,0 1 0 0 0,0 0 1 0 0,0-1-1 0 0,0 1 0 0 0,0 0 0 0 0,-1 0 0 0 0,1 0 0 0 0,-1 0 0 0 0,0 0 0 0 0,1 0 0 0 0,-1-1 0 0 0,0 1 0 0 0,0 1-34 0 0,1 11 144 0 0,-2 0 0 0 0,1 0 0 0 0,-2-1 1 0 0,0 1-1 0 0,0 0 0 0 0,-1-1 0 0 0,-1 0 0 0 0,-4 11-144 0 0,-15 22 256 0 0,-2-1 0 0 0,-2-1 0 0 0,-2-2 0 0 0,-2 0 0 0 0,-23 23-256 0 0,-15 22 574 0 0,51-66-383 0 0,12-14-115 0 0,0-1 0 0 0,0 1 0 0 0,1 0 0 0 0,0 1 0 0 0,0-1 0 0 0,1 1 1 0 0,0 0-1 0 0,0 0 0 0 0,1 0 0 0 0,0 1 0 0 0,0-1 0 0 0,1 1 0 0 0,0 0 0 0 0,0 2-76 0 0,5-8 38 0 0,0 0-1 0 0,0 0 0 0 0,0-1 1 0 0,0 1-1 0 0,0-1 0 0 0,1 0 0 0 0,-1 0 1 0 0,1 0-1 0 0,-1 0 0 0 0,1-1 1 0 0,0 1-1 0 0,0-1 0 0 0,0 0 1 0 0,0 0-1 0 0,-1-1 0 0 0,2 1 1 0 0,-1-1-1 0 0,0 0 0 0 0,0 0 0 0 0,0 0 1 0 0,0 0-1 0 0,0-1 0 0 0,0 1 1 0 0,0-1-38 0 0,-2 1 19 0 0,28-2 91 0 0,-2-2 0 0 0,1-1 0 0 0,0-1 0 0 0,-1-1-1 0 0,0-1 1 0 0,-1-2 0 0 0,0-1 0 0 0,26-14-110 0 0,-5-11-1503 0 0,-47 13-4718 0 0,-1 9-3533 0 0,1 10 469 0 0</inkml:trace>
  <inkml:trace contextRef="#ctx0" brushRef="#br0" timeOffset="1336.035">2113 395 10074 0 0,'0'0'1018'0'0,"0"0"-171"0"0,0 0 45 0 0,0 0 148 0 0,0 0 94 0 0,0 0-70 0 0,0 0-165 0 0,0 0-170 0 0,0 0-159 0 0,0 0-154 0 0,-32 11-144 0 0,-101 37-111 0 0,129-46-154 0 0,-1-1 0 0 0,1 0-1 0 0,0 1 1 0 0,1 0 0 0 0,-1 0-1 0 0,0 0 1 0 0,0 0 0 0 0,1 1 0 0 0,0-1-1 0 0,-1 1 1 0 0,1 0 0 0 0,0 0 0 0 0,0 0-1 0 0,0 1 1 0 0,1-1 0 0 0,-1 1-1 0 0,1 0-6 0 0,-4 6 25 0 0,0-1-14 0 0,0 1 1 0 0,1 0 0 0 0,0 0-1 0 0,1 0 1 0 0,0 0 0 0 0,1 1-1 0 0,0 0 1 0 0,1 0 0 0 0,0 0-1 0 0,0 0 1 0 0,1 0 0 0 0,1 0-1 0 0,0 0 1 0 0,0 0-1 0 0,2 6-11 0 0,-1-13 22 0 0,0 0 0 0 0,0-1-1 0 0,1 1 1 0 0,-1 0-1 0 0,1-1 1 0 0,0 0 0 0 0,0 1-1 0 0,0-1 1 0 0,0 0-1 0 0,1 0 1 0 0,-1 0-1 0 0,1 0 1 0 0,0 0 0 0 0,0-1-1 0 0,0 1 1 0 0,0-1-1 0 0,0 0 1 0 0,0 0-1 0 0,1 0 1 0 0,-1 0 0 0 0,1-1-1 0 0,0 1 1 0 0,-1-1-1 0 0,1 0 1 0 0,0 0 0 0 0,0 0-1 0 0,-1-1 1 0 0,1 1-1 0 0,1-1-21 0 0,4 1 196 0 0,0 0-1 0 0,0 0 1 0 0,0-1-1 0 0,0 0 1 0 0,0-1-1 0 0,0 0 0 0 0,0 0 1 0 0,-1-1-1 0 0,1 0 1 0 0,0-1-1 0 0,-1 0 1 0 0,4-2-196 0 0,-2 0 154 0 0,0-1 1 0 0,0-1-1 0 0,0 0 1 0 0,-1 0-1 0 0,0-1 1 0 0,-1-1-1 0 0,0 1 1 0 0,0-1-1 0 0,0 0 1 0 0,-1-1-1 0 0,-1 0 1 0 0,0 0-1 0 0,0 0 1 0 0,-1-1-1 0 0,0 0 1 0 0,-1 0-1 0 0,0 0 1 0 0,-1 0-1 0 0,0-1 0 0 0,-1 1 1 0 0,0-1-1 0 0,-1 0 1 0 0,0 0-1 0 0,-1 1 1 0 0,0-6-155 0 0,-1 13-46 0 0,1-1 0 0 0,-1 1 0 0 0,0-1-1 0 0,0 1 1 0 0,0-1 0 0 0,0 1 0 0 0,-1 0 0 0 0,0 0 0 0 0,0-1 0 0 0,0 1 0 0 0,0 0 0 0 0,-1 1-1 0 0,1-1 1 0 0,-1 0 0 0 0,0 1 0 0 0,0 0 0 0 0,-1-1 0 0 0,1 1 0 0 0,-1 0 0 0 0,1 1 0 0 0,-1-1-1 0 0,0 1 1 0 0,0-1 0 0 0,0 1 0 0 0,0 1 0 0 0,0-1 0 0 0,-1 0 0 0 0,1 1 0 0 0,0 0-1 0 0,-1 0 1 0 0,1 0 0 0 0,-1 1 0 0 0,-2-1 46 0 0,0 1-281 0 0,1 0 0 0 0,0 0 0 0 0,0 0 0 0 0,0 0 0 0 0,-1 1 0 0 0,1 0 0 0 0,0 1 0 0 0,0-1 0 0 0,0 1 0 0 0,1 0 0 0 0,-1 1 0 0 0,0-1-1 0 0,1 1 1 0 0,-1 1 0 0 0,1-1 0 0 0,-1 1 281 0 0,-21 20-3456 0 0,11-5-1990 0 0,1-3-5296 0 0</inkml:trace>
  <inkml:trace contextRef="#ctx0" brushRef="#br0" timeOffset="1702.107">2150 807 7914 0 0,'0'0'1809'0'0,"0"0"-183"0"0,0 0-172 0 0,0 0-133 0 0,0 0-224 0 0,0 0-289 0 0,0 0-197 0 0,0 0-122 0 0,0 0-70 0 0,0 0-61 0 0,0 0-92 0 0,-34 12-95 0 0,-107 40-75 0 0,137-51-93 0 0,0 0 1 0 0,1 1 0 0 0,-1 0 0 0 0,1-1-1 0 0,-1 1 1 0 0,1 0 0 0 0,-1 0-1 0 0,1 1 1 0 0,0-1 0 0 0,0 1 0 0 0,0 0-1 0 0,0-1 1 0 0,1 1 0 0 0,-1 1 0 0 0,1-1-1 0 0,0 0 1 0 0,0 0 0 0 0,0 1-1 0 0,0-1 1 0 0,-1 5-4 0 0,-2 4 8 0 0,-3 3-34 0 0,2 0 0 0 0,0 0 0 0 0,0 1 0 0 0,2 0 0 0 0,0 0 1 0 0,0 0-1 0 0,2 0 0 0 0,0 0 0 0 0,0 16 26 0 0,2-27 13 0 0,0 1 0 0 0,1-1 0 0 0,0 0 0 0 0,-1 1 0 0 0,2-1 1 0 0,-1 0-1 0 0,0 0 0 0 0,1 0 0 0 0,0 0 0 0 0,0 0 1 0 0,1 0-1 0 0,-1-1 0 0 0,1 1 0 0 0,0-1 0 0 0,1 1 0 0 0,-1-1 1 0 0,1 0-1 0 0,-1-1 0 0 0,1 1 0 0 0,0 0 0 0 0,0-1 0 0 0,1 0 1 0 0,-1 0-1 0 0,1 0 0 0 0,0-1 0 0 0,-1 0 0 0 0,1 0 0 0 0,0 0 1 0 0,0 0-1 0 0,1-1 0 0 0,3 1-13 0 0,-1 0 199 0 0,-1 0 1 0 0,1-1-1 0 0,0 0 1 0 0,-1-1-1 0 0,1 0 1 0 0,0 0-1 0 0,-1 0 1 0 0,1-1-1 0 0,0 0 1 0 0,-1-1-1 0 0,1 0 1 0 0,-1 0-1 0 0,1 0 1 0 0,-1-1-1 0 0,0 0 0 0 0,0-1 1 0 0,0 1-1 0 0,-1-1 1 0 0,1-1-1 0 0,-1 1 1 0 0,0-1-1 0 0,0 0 1 0 0,-1 0-1 0 0,1-1 1 0 0,-1 0-1 0 0,0 0 1 0 0,-1 0-1 0 0,0-1 0 0 0,0 1 1 0 0,1-4-200 0 0,1 2 2 0 0,0-1-1 0 0,-1 0 1 0 0,0 0 0 0 0,-1-1-1 0 0,0 1 1 0 0,0-1 0 0 0,-1 0-1 0 0,0 0 1 0 0,-1 0 0 0 0,0-1 0 0 0,-1 1-1 0 0,0 0 1 0 0,0-1 0 0 0,-1 1-1 0 0,-1-1 1 0 0,0 1 0 0 0,0 0-1 0 0,-1-1 1 0 0,0 1 0 0 0,-1 0-1 0 0,0 0 1 0 0,-1 0 0 0 0,0 1-1 0 0,0-1 1 0 0,-1 1 0 0 0,0 0 0 0 0,-1 0-1 0 0,0 1 1 0 0,0-1 0 0 0,-1 1-1 0 0,0 1 1 0 0,0-1 0 0 0,-1 1-1 0 0,-2-1-1 0 0,-1 2-384 0 0,0 1-1 0 0,0 0 1 0 0,-1 1-1 0 0,0 0 1 0 0,1 1-1 0 0,-1 0 1 0 0,-1 1-1 0 0,1 0 1 0 0,-3 1 384 0 0,-28 1-3886 0 0,4 8-3372 0 0,20-1-2875 0 0</inkml:trace>
  <inkml:trace contextRef="#ctx0" brushRef="#br0" timeOffset="2852.075">2441 200 7274 0 0,'0'0'2532'0'0,"0"0"-155"0"0,0 0-268 0 0,0 0-348 0 0,0 0-332 0 0,0 0-291 0 0,0 0-251 0 0,0 0-228 0 0,0 0-158 0 0,0 0-145 0 0,0 0-114 0 0,0 0-36 0 0,-1 5 20 0 0,10 170 1346 0 0,1-96-1311 0 0,26 238-23 0 0,36 118-238 0 0,-62-375 69 0 0,-3 0 0 0 0,-2 0-1 0 0,-4 34-68 0 0,-49-87 813 0 0,-145 2-2034 0 0,0 8 0 0 0,-25 13 1221 0 0,51-8-86 0 0,-522 77 158 0 0,516-74 29 0 0,-150 19 1706 0 0,-46-11-1807 0 0,296-32 930 0 0,91-12-1168 0 0,0 2 240 0 0,5-1 73 0 0,-9 7 1499 0 0,-18-27-945 0 0,13-157-231 0 0,3 53-213 0 0,-33-252-9 0 0,3 223-180 0 0,-7 0-1 0 0,-6 2 1 0 0,-8 2 0 0 0,-21-44 4 0 0,21 86 130 0 0,75 111-767 0 0,228 36 486 0 0,-213-27 145 0 0,274-6 58 0 0,14-32-91 0 0,195 11 39 0 0,38 50-3305 0 0,-407-14 621 0 0,-31-2-5817 0 0,-96-6-2343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2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2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55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45 497 0 0 0,'0'0'1254'0'0,"0"0"87"0"0,0 0 216 0 0,0 0 319 0 0,0 0 198 0 0,0 0-38 0 0,0 0-289 0 0,0 0-354 0 0,0 0-308 0 0,0 0-206 0 0,0 0-155 0 0,17-5-121 0 0,56-17-78 0 0,-6 16 1228 0 0,61 25-252 0 0,165-1-562 0 0,172-58-993 0 0,-382 39-1831 0 0,-83 1 1020 0 0,0 0-138 0 0,-21 8-4358 0 0,-50 21-6395 0 0,62-25 11393 0 0</inkml:trace>
  <inkml:trace contextRef="#ctx0" brushRef="#br0" timeOffset="265.816">24 891 1632 0 0,'0'0'1790'0'0,"0"0"-86"0"0,0 0-51 0 0,0 0 15 0 0,0 0-48 0 0,0 0-89 0 0,0 0-114 0 0,0 0-128 0 0,0 0-152 0 0,0 0-152 0 0,0 0-109 0 0,0 0-79 0 0,32 3-65 0 0,104 6-72 0 0,-1-20 537 0 0,-88 3-853 0 0,22-1-173 0 0,129-17 147 0 0,-65 12-4265 0 0,-103 7 34 0 0,-6 1-4016 0 0,-16 5 2197 0 0</inkml:trace>
  <inkml:trace contextRef="#ctx0" brushRef="#br0" timeOffset="750.784">903 0 0 0 0,'0'0'1088'0'0,"0"0"371"0"0,0 0 146 0 0,0 0-93 0 0,0 0-228 0 0,0 0-264 0 0,0 0-215 0 0,0 0-65 0 0,0 0 9 0 0,0 0 90 0 0,-2 27 3810 0 0,0-19-4404 0 0,0 0 0 0 0,0 0 0 0 0,-1 0 0 0 0,0 0 0 0 0,0 0 0 0 0,0-1 0 0 0,-1 0 0 0 0,-1 1 0 0 0,1-1 0 0 0,-1-1 0 0 0,0 1 0 0 0,-1-1 0 0 0,-2 2-245 0 0,-13 21 354 0 0,-456 702 605 0 0,424-658-1018 0 0,-197 245-995 0 0,245-313 482 0 0,-26 33 53 0 0,25-23-2853 0 0,3 0-3948 0 0,4-14 3197 0 0,2 2 894 0 0</inkml:trace>
  <inkml:trace contextRef="#ctx0" brushRef="#br0" timeOffset="1413.19">2399 144 1064 0 0,'0'0'864'0'0,"0"0"-71"0"0,0 0 88 0 0,0 0 101 0 0,0 0 37 0 0,0 0-43 0 0,0 0-112 0 0,-34 11-99 0 0,-108 41-96 0 0,133-49-582 0 0,0 1 0 0 0,0-1 1 0 0,1 2-1 0 0,-1-1 0 0 0,1 1 1 0 0,0 0-1 0 0,0 1 0 0 0,1 0 1 0 0,-1 0-1 0 0,1 1 0 0 0,1 0-87 0 0,-7 6 161 0 0,-19 20 188 0 0,2 0-1 0 0,2 2 0 0 0,1 2 1 0 0,1 0-1 0 0,3 2 0 0 0,1 0 1 0 0,2 1-1 0 0,1 2 0 0 0,-7 26-348 0 0,19-46 242 0 0,1 0-1 0 0,0 0 0 0 0,2 0 0 0 0,1 0 0 0 0,0 1 0 0 0,2 0 0 0 0,0-1 0 0 0,2 1 0 0 0,0 0 0 0 0,2 2-241 0 0,-1-16 126 0 0,-1-1-1 0 0,1 1 1 0 0,0-1-1 0 0,1 0 1 0 0,0 0-1 0 0,0 0 1 0 0,1 0-1 0 0,0-1 1 0 0,0 1-1 0 0,1-1 1 0 0,0 0-1 0 0,0 0 1 0 0,0-1-1 0 0,1 0 1 0 0,0 0 0 0 0,1 0-1 0 0,-1 0 1 0 0,1-1-1 0 0,0 0 1 0 0,0-1-1 0 0,1 0 1 0 0,-1 0-1 0 0,1 0 1 0 0,0-1-1 0 0,0 0 1 0 0,0 0-1 0 0,8 1-125 0 0,12-2 277 0 0,0-1 0 0 0,0-1 0 0 0,0-2 0 0 0,-1 0 0 0 0,1-2 0 0 0,0-1 0 0 0,-1-2 0 0 0,0 0 0 0 0,-1-2 0 0 0,1 0 0 0 0,-2-2-1 0 0,1-1 1 0 0,-2-1 0 0 0,0-1 0 0 0,0-2 0 0 0,-1 0 0 0 0,7-8-277 0 0,-12 14 24 0 0,-1-1-1 0 0,0 0 1 0 0,0-2-1 0 0,-1 0 1 0 0,-1 0-1 0 0,0-2 1 0 0,0 0-1 0 0,-2 0 1 0 0,0-2-1 0 0,-1 1 1 0 0,-1-2-1 0 0,0 1 1 0 0,-1-2-1 0 0,-1 1 1 0 0,-1-1-1 0 0,-1-1 1 0 0,0 1-1 0 0,-2-1 1 0 0,0 0 0 0 0,-1 0-1 0 0,-1-1 1 0 0,-1 0-1 0 0,-1 1 1 0 0,0-1-1 0 0,-3-13-23 0 0,-1 18-431 0 0,-1 0 0 0 0,-1 0-1 0 0,0 1 1 0 0,-1-1 0 0 0,-1 1 0 0 0,0 1 0 0 0,-1-1-1 0 0,-1 1 1 0 0,0 1 0 0 0,-1 0 0 0 0,0 0-1 0 0,-8-7 432 0 0,-8-5-2492 0 0,-1 1 0 0 0,-1 1 1 0 0,-1 1-1 0 0,-1 2 0 0 0,-5-2 2492 0 0,-6-2-6595 0 0</inkml:trace>
  <inkml:trace contextRef="#ctx0" brushRef="#br0" timeOffset="5007.133">1094 840 3361 0 0,'0'0'1809'0'0,"0"0"-338"0"0,0 0-142 0 0,0 0 128 0 0,0 0 130 0 0,0 0-16 0 0,0 0-154 0 0,0 0-262 0 0,0 0-235 0 0,0 0-184 0 0,0 0-132 0 0,9 18 3364 0 0,3-14-3737 0 0,-1-1 0 0 0,0-1 0 0 0,0 0 0 0 0,1 0 0 0 0,-1-1 0 0 0,1-1 0 0 0,0 0 0 0 0,-1 0 0 0 0,1-1 0 0 0,-1-1 0 0 0,1 0 0 0 0,3-1-231 0 0,-1 1 156 0 0,164-31 1812 0 0,167-54-1968 0 0,-79 17 337 0 0,90-3-383 0 0,3 17 0 0 0,2 15 0 0 0,264 7 46 0 0,-498 34-1397 0 0,-76 0-3464 0 0,-55 1-1858 0 0,0 1 3568 0 0,-4-1-7201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4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 0 5353 0 0,'0'0'1374'0'0,"0"0"-119"0"0,0 0-92 0 0,0 0-84 0 0,0 0-22 0 0,0 0 23 0 0,0 0-10 0 0,0 0-85 0 0,0 0-182 0 0,0 0-180 0 0,-10 6 352 0 0,7 59 391 0 0,-17 312 777 0 0,46-283-1926 0 0,-24-92-192 0 0,-1 0 0 0 0,0 0 0 0 0,1 0 0 0 0,0 0 0 0 0,-1-1 1 0 0,1 1-1 0 0,0 0 0 0 0,0-1 0 0 0,0 1 0 0 0,0-1 0 0 0,0 0 0 0 0,1 0 0 0 0,-1 0 0 0 0,0 0 0 0 0,0 0 0 0 0,1 0 0 0 0,-1 0 1 0 0,1-1-1 0 0,-1 0 0 0 0,1 1 0 0 0,-1-1 0 0 0,0 0 0 0 0,1 0 0 0 0,-1 0 0 0 0,1 0 0 0 0,-1 0 0 0 0,1-1 0 0 0,-1 1 1 0 0,1-1-1 0 0,-1 0 0 0 0,0 0 0 0 0,1 0 0 0 0,-1 0 0 0 0,0 0 0 0 0,0 0 0 0 0,0 0 0 0 0,1-1-25 0 0,20-14 129 0 0,-1-1 1 0 0,0-1-1 0 0,-1 0 0 0 0,-1-2 0 0 0,-1-1 0 0 0,0 0 0 0 0,-2-1 1 0 0,2-5-130 0 0,-6 10 21 0 0,64-100 162 0 0,-77 118-191 0 0,0 0 1 0 0,0-1-1 0 0,0 1 1 0 0,1-1-1 0 0,-1 1 1 0 0,0-1-1 0 0,0 1 0 0 0,1-1 1 0 0,-1 1-1 0 0,0-1 1 0 0,1 1-1 0 0,-1-1 1 0 0,0 0-1 0 0,1 1 1 0 0,-1-1-1 0 0,1 1 0 0 0,-1-1 1 0 0,1 0-1 0 0,-1 1 1 0 0,1-1-1 0 0,-1 0 1 0 0,1 0-1 0 0,-1 1 0 0 0,1-1 1 0 0,-1 0-1 0 0,1 0 1 0 0,-1 0-1 0 0,1 0 1 0 0,-1 0-1 0 0,1 0 1 0 0,0 1-1 0 0,-1-1 0 0 0,1-1 1 0 0,-1 1-1 0 0,1 0 1 0 0,-1 0-1 0 0,1 0 1 0 0,0 0-1 0 0,-1 0 1 0 0,1 0-1 0 0,-1-1 0 0 0,1 1 1 0 0,-1 0-1 0 0,1 0 1 0 0,-1-1-1 0 0,1 1 1 0 0,-1-1 7 0 0,1 8-8 0 0,5 33 14 0 0,-6-24 3 0 0,1-1 0 0 0,0 0 0 0 0,1 1 0 0 0,1-1 0 0 0,0 0 0 0 0,1 0 1 0 0,0 0-1 0 0,2 0 0 0 0,0-1 0 0 0,0 0 0 0 0,1 0 0 0 0,1-1 0 0 0,0 0 0 0 0,1 0 0 0 0,1 0 0 0 0,0-2 0 0 0,0 1 0 0 0,11 8-9 0 0,-12-16 78 0 0,0 0-1 0 0,0-1 1 0 0,0 0-1 0 0,1-1 1 0 0,-1 0-1 0 0,1-1 1 0 0,-1 1-1 0 0,1-2 1 0 0,-1 0-1 0 0,1 0 0 0 0,0 0 1 0 0,-1-1-1 0 0,1-1 1 0 0,-1 0-1 0 0,1 0 1 0 0,-1 0-1 0 0,0-2 1 0 0,0 1-1 0 0,0-1 1 0 0,-1 0-1 0 0,1-1 0 0 0,-1 0 1 0 0,0 0-1 0 0,0-1 1 0 0,0 0-1 0 0,3-4-77 0 0,10-9 177 0 0,0-2-1 0 0,-2-1 0 0 0,0-1 1 0 0,-2 0-1 0 0,0-1 0 0 0,-2-1 1 0 0,0 0-1 0 0,-2-1 0 0 0,-1-1 1 0 0,-1 0-1 0 0,-2 0 0 0 0,0-1 1 0 0,2-19-177 0 0,-9 42-86 0 0,0 0 0 0 0,-1-1 0 0 0,0 1 0 0 0,0-1-1 0 0,0 1 1 0 0,-1 0 0 0 0,1-1 0 0 0,-1 1 0 0 0,-1-1 0 0 0,1 1 0 0 0,-1-1 0 0 0,0 1 0 0 0,0-1 0 0 0,-1 1 0 0 0,1 0 0 0 0,-1 0 0 0 0,0 0 0 0 0,-1 0 0 0 0,1 0 0 0 0,-1 0 0 0 0,-3-4 86 0 0,-12 8-4145 0 0,5 11-4225 0 0,9-2-1617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2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42 8786 0 0,'0'0'940'0'0,"0"0"-242"0"0,0 0-25 0 0,0 0 222 0 0,0 0 204 0 0,0 0 57 0 0,0 0-81 0 0,0 0-214 0 0,-2 36-212 0 0,-9 116-171 0 0,9-140-394 0 0,0 0 0 0 0,1 0 0 0 0,1 0-1 0 0,0 0 1 0 0,0 0 0 0 0,1 0-1 0 0,1 0 1 0 0,0 0 0 0 0,1 0 0 0 0,0-1-1 0 0,1 1 1 0 0,0-1 0 0 0,1 0 0 0 0,1 3-84 0 0,-3-8 137 0 0,0 1 0 0 0,1-1 0 0 0,-1 0 1 0 0,1 0-1 0 0,1-1 0 0 0,-1 1 1 0 0,1-1-1 0 0,0 0 0 0 0,0 0 0 0 0,0 0 1 0 0,1-1-1 0 0,-1 0 0 0 0,1 0 0 0 0,0 0 1 0 0,0-1-1 0 0,1 0 0 0 0,-1 0 1 0 0,1 0-1 0 0,-1-1 0 0 0,1 0 0 0 0,0-1 1 0 0,0 1-1 0 0,0-1 0 0 0,0 0 0 0 0,0-1 1 0 0,0 0-1 0 0,0 0 0 0 0,0 0 1 0 0,0-1-1 0 0,3-1-137 0 0,-3-2 143 0 0,0-1 0 0 0,0 0 0 0 0,-1-1 0 0 0,0 1 0 0 0,0-1 0 0 0,0 0 0 0 0,0-1 0 0 0,-1 1 0 0 0,0-1 0 0 0,-1 0 0 0 0,0 0 1 0 0,0-1-1 0 0,0 1 0 0 0,-1-1 0 0 0,0 0 0 0 0,0 0 0 0 0,-1 0 0 0 0,0 0 0 0 0,-1 0 0 0 0,1-1 0 0 0,-2 1 0 0 0,1-3-143 0 0,2-4 4 0 0,0 0-1 0 0,0 0 1 0 0,-2 0-1 0 0,0 0 1 0 0,-1 0-1 0 0,0 0 1 0 0,-1-1-1 0 0,-1 1 1 0 0,0 0-1 0 0,-2 0 1 0 0,1 1 0 0 0,-2-1-1 0 0,0 1 1 0 0,0 0-1 0 0,-1 0 1 0 0,-1 0-1 0 0,-1 1 1 0 0,0 0-1 0 0,0 0 1 0 0,-3-1-4 0 0,-55-24-2727 0 0,23 57-6023 0 0,34-5 2399 0 0,2-3-1640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5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36 490 2609 0 0,'0'0'2852'0'0,"0"0"15"0"0,0 0-30 0 0,0 0-194 0 0,0 0-406 0 0,0 0-438 0 0,0 0-319 0 0,0 0-269 0 0,0 0-188 0 0,0 0-150 0 0,0 0-156 0 0,0 0-119 0 0,0 0-109 0 0,-7-34-111 0 0,-18-108-91 0 0,24 138-270 0 0,0 0 1 0 0,1 0-1 0 0,-1 0 1 0 0,1-1-1 0 0,-1 1 1 0 0,1 0-1 0 0,1 0 1 0 0,-1 0-1 0 0,0 0 1 0 0,1 0-1 0 0,0 0 1 0 0,0 0-1 0 0,0 0 0 0 0,1 0 1 0 0,-1 0-1 0 0,1 1 1 0 0,0-1-1 0 0,0 0 1 0 0,1 0-18 0 0,3-7 53 0 0,81-137 84 0 0,-45 88-3081 0 0,-33 51-252 0 0,-2 4-4925 0 0,-5 5-2968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8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14691 0 0,'0'0'958'0'0,"0"0"-126"0"0,0 0 53 0 0,0 0 174 0 0,0 0 90 0 0,0 0-135 0 0,0 37-188 0 0,0 122-178 0 0,4 130 1039 0 0,15 31-1687 0 0,8-77-405 0 0,-25-174-1762 0 0,-2-49-1188 0 0,0-20 1006 0 0,0 0-2989 0 0,0-6 1472 0 0,0 1-2403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6.1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208 1 5065 0 0,'0'0'1567'0'0,"0"0"-60"0"0,0 0 33 0 0,0 0 57 0 0,0 0-40 0 0,0 0-124 0 0,-27 32-117 0 0,-82 98-126 0 0,42-57 1411 0 0,67-73-2559 0 0,-1 1-1 0 0,1-1 0 0 0,-1 1 0 0 0,1 0 0 0 0,0-1 1 0 0,-1 1-1 0 0,1-1 0 0 0,0 1 0 0 0,-1 0 0 0 0,1-1 1 0 0,0 1-1 0 0,0 0 0 0 0,0-1 0 0 0,0 1 0 0 0,0 0 0 0 0,-1 0 1 0 0,1-1-1 0 0,0 1 0 0 0,1 0 0 0 0,-1-1 0 0 0,0 1 1 0 0,0 0-1 0 0,0-1 0 0 0,0 1 0 0 0,0 0 0 0 0,1-1 1 0 0,-1 1-1 0 0,0 0 0 0 0,1-1 0 0 0,-1 1 0 0 0,0 0 0 0 0,1-1 1 0 0,-1 1-1 0 0,1-1 0 0 0,-1 1 0 0 0,1-1 0 0 0,-1 1 1 0 0,1-1-1 0 0,-1 0 0 0 0,1 1 0 0 0,0-1 0 0 0,-1 1 1 0 0,1-1-1 0 0,0 0 0 0 0,-1 0 0 0 0,1 1 0 0 0,0-1 1 0 0,-1 0-1 0 0,1 0 0 0 0,0 0 0 0 0,-1 0 0 0 0,1 0 0 0 0,0 0 1 0 0,0 0-42 0 0,54 12 603 0 0,-39-9-251 0 0,-4-2-223 0 0,0 0 0 0 0,0 1 1 0 0,0 1-1 0 0,0 0 0 0 0,0 1 0 0 0,0 0 1 0 0,-1 0-1 0 0,0 2 0 0 0,0-1 0 0 0,0 1 1 0 0,-1 1-1 0 0,0 0 0 0 0,0 0 0 0 0,-1 1 1 0 0,1 1-1 0 0,-2-1 0 0 0,1 1 0 0 0,-2 1 1 0 0,1-1-1 0 0,-1 1 0 0 0,0 1 0 0 0,-1-1 1 0 0,0 1-1 0 0,0 2-129 0 0,-1 10 46 0 0,-1-1 0 0 0,0 1 0 0 0,-2-1 1 0 0,0 1-1 0 0,-2 0 0 0 0,-1 6-46 0 0,1-7-441 0 0,16-9-4098 0 0,0-18-7220 0 0,-8 2 2566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9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94 81 10866 0 0,'0'0'462'0'0,"0"0"-86"0"0,0 0 109 0 0,0 0 265 0 0,0 0 222 0 0,0 0 63 0 0,0 0-131 0 0,-10 31-221 0 0,-32 102-196 0 0,37-117-420 0 0,1-1 0 0 0,1 1 0 0 0,0 0 0 0 0,1 0 0 0 0,0 0 1 0 0,2 0-1 0 0,0 0 0 0 0,0 1-67 0 0,1 18 53 0 0,-1-3-46 0 0,-1 34-191 0 0,3 0 1 0 0,3 0-1 0 0,11 56 184 0 0,-8-89-1061 0 0,5 29 168 0 0,-11-41-4091 0 0,-1 0-4556 0 0,-1-18 8952 0 0</inkml:trace>
  <inkml:trace contextRef="#ctx0" brushRef="#br0" timeOffset="274.832">57 140 720 0 0,'0'0'2689'0'0,"0"0"23"0"0,0 0-200 0 0,0 0-336 0 0,0 0-380 0 0,0 0-349 0 0,0 0-249 0 0,0 0-194 0 0,0 0-138 0 0,33-23-121 0 0,103-67-107 0 0,-135 89-615 0 0,1-1 0 0 0,-1 0 1 0 0,1 1-1 0 0,0-1 1 0 0,-1 1-1 0 0,1 0 1 0 0,0 0-1 0 0,0-1 0 0 0,0 1 1 0 0,0 0-1 0 0,0 1 1 0 0,0-1-1 0 0,0 0 1 0 0,0 0-1 0 0,0 1 1 0 0,0-1-1 0 0,0 1 0 0 0,0 0 1 0 0,0 0-1 0 0,1 0 1 0 0,-1 0-1 0 0,0 0 1 0 0,0 0-1 0 0,0 0 0 0 0,0 1 1 0 0,0-1-1 0 0,1 1 1 0 0,-1 0-1 0 0,0-1 1 0 0,0 1-1 0 0,0 0 0 0 0,-1 0 1 0 0,1 0-1 0 0,0 1 1 0 0,0-1-1 0 0,1 1-23 0 0,3 4 119 0 0,1 1-73 0 0,0 0-1 0 0,0 0 1 0 0,-1 1-1 0 0,0 0 0 0 0,0 0 1 0 0,-1 1-1 0 0,0-1 0 0 0,-1 1 1 0 0,0 0-1 0 0,0 1 0 0 0,-1-1 1 0 0,0 0-1 0 0,-1 1 0 0 0,0 0 1 0 0,0 0-1 0 0,-1-1 0 0 0,0 1 1 0 0,-1 0-1 0 0,0 0 0 0 0,-1 0 1 0 0,0 0-1 0 0,0 0 0 0 0,-1-1 1 0 0,0 1-1 0 0,-1 0 0 0 0,0-1 1 0 0,-1 0-1 0 0,0 0 0 0 0,0 0 1 0 0,-2 1-46 0 0,-2 4-79 0 0,-2-2 1 0 0,1 1 0 0 0,-2-1-1 0 0,0-1 1 0 0,0 0 0 0 0,-1 0-1 0 0,0-1 1 0 0,-1-1 0 0 0,0 0-1 0 0,-1-1 1 0 0,0 0 0 0 0,0-1-1 0 0,0-1 1 0 0,-2 0 78 0 0,-59 18-3979 0 0,-3-11-4822 0 0,64-12 1852 0 0</inkml:trace>
  <inkml:trace contextRef="#ctx0" brushRef="#br0" timeOffset="898.46">670 394 2913 0 0,'0'0'3571'0'0,"0"0"-898"0"0,0 0-401 0 0,0 0-125 0 0,0 0-325 0 0,0 0-471 0 0,0 0-403 0 0,33-15-229 0 0,100-46-131 0 0,-72 18 336 0 0,-56 38-820 0 0,0-1 0 0 0,-1 0 0 0 0,1 0 0 0 0,-1 0 0 0 0,0-1-1 0 0,-1 1 1 0 0,0-1 0 0 0,0 0 0 0 0,0 0 0 0 0,-1 0 0 0 0,0 0 0 0 0,-1 0-1 0 0,1-1 1 0 0,-1 1 0 0 0,-1 0 0 0 0,1-4-104 0 0,-2 9-15 0 0,1-1 0 0 0,0 1 0 0 0,-1 0 0 0 0,0 0 0 0 0,0-1 0 0 0,1 1 0 0 0,-1 0 0 0 0,0 0 0 0 0,-1 0 0 0 0,1 0 0 0 0,0 0 0 0 0,-1 0 0 0 0,1 0 1 0 0,-1 1-1 0 0,1-1 0 0 0,-1 0 0 0 0,0 1 0 0 0,0-1 0 0 0,1 1 0 0 0,-1 0 0 0 0,0 0 0 0 0,-1 0 0 0 0,1 0 0 0 0,0 0 0 0 0,0 0 0 0 0,0 0 0 0 0,0 1 0 0 0,-1-1 0 0 0,1 1 0 0 0,0-1 0 0 0,-1 1 0 0 0,1 0 0 0 0,0 0 0 0 0,-2 0 15 0 0,-79 13-1750 0 0,66-2 1505 0 0,0 1 0 0 0,1 0 1 0 0,0 2-1 0 0,1 0 0 0 0,1 0 0 0 0,0 1 1 0 0,1 1-1 0 0,1 0 0 0 0,0 1 1 0 0,1 0-1 0 0,1 1 0 0 0,1 0 0 0 0,0 1 1 0 0,1 0-1 0 0,2 0 0 0 0,-3 8 245 0 0,7-22 20 0 0,1 0 1 0 0,-1 0-1 0 0,1 0 0 0 0,-1 0 0 0 0,2 1 0 0 0,-1-1 1 0 0,0 0-1 0 0,1 0 0 0 0,0 1 0 0 0,0-1 0 0 0,1 0 1 0 0,-1 1-1 0 0,1-1 0 0 0,1 0 0 0 0,-1 0 0 0 0,1 0 1 0 0,-1 0-1 0 0,1 0 0 0 0,1 0 0 0 0,-1 0 0 0 0,1-1 1 0 0,0 1-1 0 0,0-1 0 0 0,0 0 0 0 0,0 1 0 0 0,1-2 1 0 0,0 1-1 0 0,0 0 0 0 0,0-1 0 0 0,0 0 0 0 0,0 1 1 0 0,1-2-1 0 0,-1 1 0 0 0,1-1 0 0 0,1 1-20 0 0,13 1 268 0 0,1 0-1 0 0,-1-2 0 0 0,0-1 1 0 0,1 0-1 0 0,-1-1 0 0 0,1-1 1 0 0,-1-1-1 0 0,0-1 1 0 0,0-1-1 0 0,0 0 0 0 0,0-1 1 0 0,-1-1-1 0 0,1-1 1 0 0,-1-1-1 0 0,-1 0 0 0 0,4-3-267 0 0,8-4 211 0 0,0-2 0 0 0,-2 0-1 0 0,1-2 1 0 0,-2-1 0 0 0,-1 0 0 0 0,0-2-1 0 0,3-7-210 0 0,-14 14 9 0 0,-2 0-1 0 0,0-2 1 0 0,-1 1-1 0 0,0-1 0 0 0,-1-1 1 0 0,-1 0-1 0 0,-1 0 0 0 0,-1-1 1 0 0,0 0-1 0 0,-1 0 1 0 0,-1-1-1 0 0,-1 0 0 0 0,-1 0 1 0 0,-1 0-1 0 0,0 0 1 0 0,-2 0-1 0 0,0-3-8 0 0,-1 22-47 0 0,0-1 0 0 0,0 1-1 0 0,0-1 1 0 0,0 1 0 0 0,0 0-1 0 0,0-1 1 0 0,-1 1 0 0 0,1 0 0 0 0,0 0-1 0 0,-1 0 1 0 0,1 0 0 0 0,-1 0 0 0 0,1 0-1 0 0,-1 0 1 0 0,1 1 0 0 0,-1-1 0 0 0,0 0-1 0 0,1 1 1 0 0,-1-1 0 0 0,0 1-1 0 0,1 0 1 0 0,-1-1 0 0 0,0 1 0 0 0,0 0-1 0 0,1 0 1 0 0,-1 0 0 0 0,0 1 0 0 0,0-1-1 0 0,1 0 1 0 0,-1 0 0 0 0,0 1 0 0 0,1-1-1 0 0,-1 1 1 0 0,0 0 0 0 0,1-1-1 0 0,-1 1 1 0 0,1 0 0 0 0,-1 0 0 0 0,1 0-1 0 0,-1 0 1 0 0,1 0 0 0 0,0 1 0 0 0,0-1-1 0 0,-1 0 1 0 0,1 0 0 0 0,0 1 0 0 0,0-1-1 0 0,0 1 1 0 0,0-1 0 0 0,1 1-1 0 0,-1-1 1 0 0,0 1 47 0 0,-6 6-19 0 0,0 0-1 0 0,1 1 1 0 0,0-1 0 0 0,0 1-1 0 0,1 0 1 0 0,0 1 0 0 0,1-1-1 0 0,0 1 1 0 0,0 0-1 0 0,1 0 1 0 0,0 1 0 0 0,1-1-1 0 0,0 0 1 0 0,1 1-1 0 0,0 1 20 0 0,3-7 21 0 0,0-1 0 0 0,1 1 0 0 0,0-1-1 0 0,0 0 1 0 0,0 0 0 0 0,0 0 0 0 0,0 0-1 0 0,1 0 1 0 0,0-1 0 0 0,-1 0 0 0 0,2 1-1 0 0,-1-1 1 0 0,0-1 0 0 0,0 1 0 0 0,1-1-1 0 0,-1 0 1 0 0,1 0 0 0 0,0 0 0 0 0,0 0-1 0 0,0-1 1 0 0,0 0 0 0 0,0 0-1 0 0,0 0 1 0 0,0-1 0 0 0,0 1 0 0 0,0-1-1 0 0,0-1 1 0 0,0 1 0 0 0,0-1-21 0 0,21 3 38 0 0,-17-3 51 0 0,1 1 0 0 0,-1 0 0 0 0,0 1 1 0 0,-1 0-1 0 0,1 1 0 0 0,0-1 0 0 0,0 2 0 0 0,0-1 1 0 0,-1 1-1 0 0,0 1 0 0 0,1-1 0 0 0,-1 1 1 0 0,0 1-1 0 0,4 3-89 0 0,-8-3 55 0 0,-2 1-1 0 0,1 0 1 0 0,-1 0 0 0 0,0 0 0 0 0,0 0-1 0 0,0 0 1 0 0,-1 0 0 0 0,0 1 0 0 0,0-1-1 0 0,-1 0 1 0 0,1 1 0 0 0,-1-1 0 0 0,-1 0-1 0 0,1 1 1 0 0,-1-1 0 0 0,-1 0 0 0 0,1 0-1 0 0,-1 1 1 0 0,0-1 0 0 0,0 0-55 0 0,-103 204-1826 0 0,100-193-441 0 0,7-12-7930 0 0,0-5 2234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6.3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341 0 9210 0 0,'0'0'4509'0'0,"0"0"-2418"0"0,0 0-703 0 0,0 0 59 0 0,0 0-112 0 0,0 0-387 0 0,0 0-325 0 0,0 0-224 0 0,-31 8-143 0 0,-97 24-91 0 0,42 7-17 0 0,70-26-168 0 0,13-11-10 0 0,1-1-1 0 0,-1 1 0 0 0,0-1 0 0 0,1 1 0 0 0,-1 0 1 0 0,1 0-1 0 0,0 0 0 0 0,-1 0 0 0 0,1 0 0 0 0,0 1 1 0 0,0-1-1 0 0,1 1 0 0 0,-1-1 0 0 0,0 1 0 0 0,1 0 0 0 0,0 0 1 0 0,-1-1-1 0 0,1 1 0 0 0,0 0 0 0 0,1 0 0 0 0,-1 0 1 0 0,0 0-1 0 0,1 0 0 0 0,0 0 0 0 0,0 0 0 0 0,-1 1 1 0 0,2-1-1 0 0,-1 0 0 0 0,0 0 0 0 0,1 0 0 0 0,-1 0 1 0 0,1 0-1 0 0,0 0 0 0 0,0 0 0 0 0,0 0 0 0 0,1-1 0 0 0,-1 1 1 0 0,1 0-1 0 0,-1-1 0 0 0,1 1 0 0 0,0-1 0 0 0,0 1 1 0 0,0-1-1 0 0,0 0 0 0 0,0 0 0 0 0,1 0 0 0 0,-1 0 1 0 0,2 1 29 0 0,89 33-1706 0 0,-83-34 1400 0 0,0 0 0 0 0,-1 1 0 0 0,1 0 0 0 0,-1 0 1 0 0,0 1-1 0 0,1 0 0 0 0,-2 1 0 0 0,1 0 0 0 0,0 0 0 0 0,-1 1 1 0 0,0 0-1 0 0,-1 0 0 0 0,1 1 0 0 0,-1 0 0 0 0,0 1 0 0 0,-1-1 0 0 0,0 1 1 0 0,1 2 306 0 0,-6-8 12 0 0,0 0 1 0 0,-1 0 0 0 0,1 0 0 0 0,-1 0 0 0 0,1 0 0 0 0,-1 0-1 0 0,1 0 1 0 0,-1 0 0 0 0,0 0 0 0 0,0 0 0 0 0,0 0 0 0 0,0 0 0 0 0,-1 0-1 0 0,1 0 1 0 0,0 0 0 0 0,-1 0 0 0 0,1 0 0 0 0,-1 0 0 0 0,0 0-1 0 0,0 0 1 0 0,0 0 0 0 0,0-1 0 0 0,0 1 0 0 0,0 0 0 0 0,0 0 0 0 0,0-1-1 0 0,-1 1 1 0 0,1-1 0 0 0,-1 1 0 0 0,1-1 0 0 0,-1 0 0 0 0,0 0-1 0 0,1 1 1 0 0,-1-1 0 0 0,0 0 0 0 0,0 0-13 0 0,-76 32 587 0 0,64-28-606 0 0,-101 25-428 0 0,76-25-2727 0 0,1-3-4451 0 0,26-2 4051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8.0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18 283 5329 0 0,'0'0'1134'0'0,"0"0"-339"0"0,0 0-53 0 0,0 0 299 0 0,0 0 291 0 0,0 0 80 0 0,0 0-97 0 0,0 0-215 0 0,0 0-230 0 0,0 0-151 0 0,0 0-130 0 0,33-16-113 0 0,103-48-112 0 0,-12-8 375 0 0,22-59 533 0 0,-143 168-82 0 0,-4 796 37 0 0,1-814-1286 0 0,-1-1 0 0 0,-1 0 0 0 0,0 0 0 0 0,-2 0 0 0 0,0 0 0 0 0,-1-1 0 0 0,0 1 0 0 0,-2-1 0 0 0,0-1 0 0 0,-1 1 0 0 0,0-1 0 0 0,-1 0 0 0 0,-1-1 0 0 0,-1 0 0 0 0,0-1 0 0 0,-1 0 0 0 0,0-1 0 0 0,-1 0 0 0 0,-1-1 0 0 0,-4 3 59 0 0,4-5-150 0 0,-1-1 0 0 0,0 0 0 0 0,-1-1 0 0 0,1-1 1 0 0,-1 0-1 0 0,-1-1 0 0 0,1-1 0 0 0,-10 1 150 0 0,21-5 2 0 0,0 0 0 0 0,0 0 0 0 0,0-1 0 0 0,0 1 0 0 0,0-1 0 0 0,0-1 0 0 0,0 1 0 0 0,0-1 0 0 0,0 1 0 0 0,1-1 0 0 0,-1-1 0 0 0,0 1 0 0 0,0-1 0 0 0,1 0 0 0 0,-1 0 0 0 0,1 0 0 0 0,0 0 0 0 0,-1-1 0 0 0,1 0 0 0 0,0 0 0 0 0,1 0 0 0 0,-1 0 0 0 0,0-1 0 0 0,1 1 0 0 0,0-1 0 0 0,0 0 0 0 0,0 0 0 0 0,0 0 0 0 0,1-1 0 0 0,-1 1 0 0 0,-1-5-2 0 0,2 1 40 0 0,-1 0 0 0 0,1-1 0 0 0,0 1 0 0 0,1 0 0 0 0,0-1 0 0 0,1 1 0 0 0,-1-1 0 0 0,1 1 0 0 0,1-1 0 0 0,0 1 0 0 0,0-1 0 0 0,1 1 0 0 0,0-1 0 0 0,0 1 0 0 0,1 0 0 0 0,0 0 0 0 0,0 0 0 0 0,2-1-40 0 0,83-133 1206 0 0,-60 111-1204 0 0,2 1-1 0 0,0 1 0 0 0,2 1 1 0 0,1 2-1 0 0,2 2 0 0 0,0 1 1 0 0,1 1-1 0 0,1 2 0 0 0,1 2 1 0 0,1 1-1 0 0,14-2-1 0 0,-41 14-1050 0 0,16-6-2705 0 0,-10 5-4707 0 0,-12 5 459 0 0</inkml:trace>
  <inkml:trace contextRef="#ctx0" brushRef="#br0" timeOffset="312.158">778 861 1616 0 0,'0'0'2346'0'0,"0"0"-584"0"0,0 0-304 0 0,0 0-15 0 0,0 0-103 0 0,0 0-228 0 0,0 0-186 0 0,0 0-141 0 0,0 0-86 0 0,0 0-32 0 0,0 0 5 0 0,0 0 91 0 0,-11 23 186 0 0,-32 70 205 0 0,43-93-1060 0 0,0 0 0 0 0,0-1 0 0 0,0 1 0 0 0,0 0 1 0 0,-1 0-1 0 0,1 0 0 0 0,0-1 0 0 0,0 1 0 0 0,0 0 0 0 0,-1 0 0 0 0,1 0 1 0 0,0-1-1 0 0,0 1 0 0 0,-1 0 0 0 0,1 0 0 0 0,0 0 0 0 0,0 0 1 0 0,-1 0-1 0 0,1 0 0 0 0,0 0 0 0 0,0 0 0 0 0,-1 0 0 0 0,1 0 0 0 0,0 0 1 0 0,-1-1-1 0 0,1 2 0 0 0,0-1 0 0 0,0 0 0 0 0,-1 0 0 0 0,1 0 1 0 0,0 0-1 0 0,0 0 0 0 0,-1 0 0 0 0,1 0 0 0 0,0 0 0 0 0,-1 0 0 0 0,1 0 1 0 0,0 1-1 0 0,0-1 0 0 0,0 0 0 0 0,-1 0-94 0 0,3-30 451 0 0,50-121 878 0 0,-39 116-1353 0 0,2 1 0 0 0,2 1-1 0 0,0 1 1 0 0,3 0 0 0 0,0 2 0 0 0,13-13 24 0 0,45-45-8312 0 0,-70 81 2747 0 0,-4 3-3745 0 0</inkml:trace>
  <inkml:trace contextRef="#ctx0" brushRef="#br0" timeOffset="515.443">1052 802 7186 0 0,'0'0'2448'0'0,"0"0"-558"0"0,0 0-325 0 0,0 0-155 0 0,0 0-371 0 0,0 0-416 0 0,0 0-311 0 0,0 0-203 0 0,-2 31-105 0 0,-9 95-102 0 0,14-89-511 0 0,-2-38 343 0 0,0 1 0 0 0,0-1 0 0 0,0 0 0 0 0,0 0 0 0 0,0 0-1 0 0,0 0 1 0 0,0 0 0 0 0,0 0 0 0 0,0 0 0 0 0,0 0 0 0 0,0 0-1 0 0,-1 0 1 0 0,1-1 0 0 0,0 1 0 0 0,-1 0 0 0 0,1 0 0 0 0,-1-1-1 0 0,1 1 1 0 0,-1 0 0 0 0,0-1 0 0 0,0 1 0 0 0,0-1 0 0 0,0 1 0 0 0,1 0-1 0 0,-2-1 1 0 0,1 1 0 0 0,0-1 0 0 0,0 1 266 0 0,0 0-449 0 0,2-14-3810 0 0,0 7 540 0 0</inkml:trace>
  <inkml:trace contextRef="#ctx0" brushRef="#br0" timeOffset="677.446">940 467 3833 0 0,'0'0'2792'0'0,"0"0"-943"0"0,0 0-625 0 0,0 0-616 0 0,0 0-584 0 0,0 0-440 0 0,0 0-360 0 0,0 0-304 0 0,0 0-809 0 0,0 0-1599 0 0,0 0 807 0 0</inkml:trace>
  <inkml:trace contextRef="#ctx0" brushRef="#br0" timeOffset="934.896">1496 603 8234 0 0,'0'0'3534'0'0,"0"0"-1626"0"0,0 0-575 0 0,0 0-33 0 0,0 0-71 0 0,0 0-275 0 0,0 0-346 0 0,0 0-102 0 0,0 0-24 0 0,0 0-84 0 0,0 0-65 0 0,0 0-96 0 0,-34 21-104 0 0,-104 68-60 0 0,79-39-27 0 0,55-41-45 0 0,1-6-20 0 0,1 0 1 0 0,0 0 0 0 0,0 0-1 0 0,0 0 1 0 0,0 0 0 0 0,0 1-1 0 0,0-1 1 0 0,1 1 0 0 0,0-1-1 0 0,0 1 1 0 0,0-1 0 0 0,0 1-1 0 0,1 0 1 0 0,-1 0 0 0 0,1-1-1 0 0,0 1 1 0 0,0 0 0 0 0,0 0 0 0 0,0-1-1 0 0,1 1 1 0 0,0 0 0 0 0,-1-1-1 0 0,1 1 1 0 0,1-1 0 0 0,-1 1-1 0 0,0-1 1 0 0,1 1 0 0 0,0-1-1 0 0,0 0 1 0 0,0 0 0 0 0,0 1-1 0 0,0-2 1 0 0,1 1 0 0 0,1 2 18 0 0,8 1-52 0 0,0-1 1 0 0,0 0-1 0 0,0-1 0 0 0,0-1 1 0 0,1 1-1 0 0,-1-2 1 0 0,1 0-1 0 0,0-1 0 0 0,-1 0 1 0 0,1 0-1 0 0,0-2 0 0 0,0 1 1 0 0,0-2-1 0 0,0 0 1 0 0,3-1 51 0 0,-3 0-421 0 0,0 0 0 0 0,-1-1 0 0 0,1 0 1 0 0,-1-1-1 0 0,0-1 0 0 0,0 0 0 0 0,-1 0 1 0 0,1-1-1 0 0,3-4 421 0 0,21-25-4358 0 0,-8-3-4170 0 0,-23 30 5289 0 0</inkml:trace>
  <inkml:trace contextRef="#ctx0" brushRef="#br0" timeOffset="1185.328">1995 102 11314 0 0,'0'0'1874'0'0,"0"0"-590"0"0,0 0-51 0 0,0 0 210 0 0,0 0 60 0 0,0 0-255 0 0,0 0-379 0 0,0 0-226 0 0,0 0-81 0 0,-6 36-42 0 0,-17 115-13 0 0,-19 219 1488 0 0,40-358-2034 0 0,2-1 1 0 0,-1 1 0 0 0,2 0-1 0 0,0 0 1 0 0,0 0 0 0 0,1 0-1 0 0,0 0 1 0 0,1-1 0 0 0,0 1 0 0 0,1-1-1 0 0,1 3 39 0 0,19 29-1548 0 0,-22-44-3749 0 0,-2-20-817 0 0,-1 15 1108 0 0,-2 2-1602 0 0</inkml:trace>
  <inkml:trace contextRef="#ctx0" brushRef="#br0" timeOffset="1429.06">1660 559 10954 0 0,'0'0'2242'0'0,"0"0"-626"0"0,0 0-221 0 0,0 0 43 0 0,0 0-96 0 0,0 0-290 0 0,0 0-275 0 0,0 0-208 0 0,0 0-135 0 0,35-5-100 0 0,110-12-70 0 0,24 6 299 0 0,-68 10-1391 0 0,-69 4-3371 0 0,0 1-5723 0 0,-23-3 1891 0 0</inkml:trace>
  <inkml:trace contextRef="#ctx0" brushRef="#br0" timeOffset="1599.272">2286 699 6913 0 0,'0'0'2145'0'0,"0"0"-873"0"0,0 0-128 0 0,0 0-23 0 0,0 0-345 0 0,0 0-448 0 0,0 0-360 0 0,0 0-192 0 0,0 0-272 0 0,0 0-256 0 0,0 0-473 0 0,0 0-631 0 0,0 0-921 0 0,0 0-1191 0 0,0 143 1599 0 0</inkml:trace>
  <inkml:trace contextRef="#ctx0" brushRef="#br0" timeOffset="1761.739">2282 349 10210 0 0,'0'0'2889'0'0,"0"0"-1169"0"0,0 0-624 0 0,0 0-471 0 0,0 0-425 0 0,0 0-184 0 0,0 0-136 0 0,0 0-128 0 0,0 0-233 0 0,0 0-535 0 0,0 0-968 0 0,0 0-1889 0 0,0 0-5161 0 0</inkml:trace>
  <inkml:trace contextRef="#ctx0" brushRef="#br0" timeOffset="3604.922">1121 224 11771 0 0,'0'0'2125'0'0,"0"0"-278"0"0,0 0-125 0 0,0 0-100 0 0,0 0-273 0 0,0 0-411 0 0,0 0-314 0 0,0 0-265 0 0,0 0-191 0 0,0 0-115 0 0,0 0-90 0 0,0 0-26 0 0,0 0-32 0 0,-3 0-41 0 0,-10 3-178 0 0,12 8-6076 0 0,3-11-19 0 0,0 0-2725 0 0</inkml:trace>
  <inkml:trace contextRef="#ctx0" brushRef="#br0" timeOffset="1916.966">2555 592 9762 0 0,'0'0'2130'0'0,"0"0"-760"0"0,0 0-318 0 0,0 0-143 0 0,0 0-245 0 0,0 0-288 0 0,0 0-213 0 0,0 0-119 0 0,0 0-77 0 0,0 0-46 0 0,-11 32-33 0 0,-30 101-19 0 0,36-77-8 0 0,10-50 120 0 0,-4-3 146 0 0,1 0 1 0 0,0 0 0 0 0,0 0-1 0 0,0 0 1 0 0,1-1 0 0 0,-1 1-1 0 0,0-1 1 0 0,1 0 0 0 0,0 1-1 0 0,-1-1 1 0 0,1-1 0 0 0,0 1-1 0 0,0 0 1 0 0,0-1-1 0 0,1 1 1 0 0,-1-1 0 0 0,0 0-1 0 0,0 0 1 0 0,1 0 0 0 0,-1 0-1 0 0,0-1 1 0 0,1 0 0 0 0,-1 1-1 0 0,1-1 1 0 0,-1 0 0 0 0,1-1-1 0 0,-1 1 1 0 0,0 0 0 0 0,1-1-1 0 0,-1 0 1 0 0,0 0 0 0 0,1 0-1 0 0,-1 0 1 0 0,0-1 0 0 0,0 1-1 0 0,0-1 1 0 0,0 0-1 0 0,0 0 1 0 0,0 0 0 0 0,-1 0-1 0 0,1 0 1 0 0,-1 0 0 0 0,1-1-1 0 0,-1 0 1 0 0,0 1 0 0 0,1-2-128 0 0,0-1 108 0 0,1 0 0 0 0,-1 0 0 0 0,0-1 1 0 0,-1 1-1 0 0,1-1 0 0 0,-1 0 1 0 0,0 0-1 0 0,-1 1 0 0 0,1-2 0 0 0,-1 1 1 0 0,0 0-1 0 0,-1 0 0 0 0,1 0 0 0 0,-1 0 1 0 0,-1 0-1 0 0,1-1 0 0 0,-1 1 1 0 0,0 0-1 0 0,0 0 0 0 0,-1 0 0 0 0,0 0 1 0 0,0 1-1 0 0,0-1 0 0 0,-1 0 0 0 0,1 1 1 0 0,-2-1-1 0 0,-1-2-108 0 0,-54-45-1594 0 0,34 46-2825 0 0,-2 8-5307 0 0,19 3 713 0 0</inkml:trace>
  <inkml:trace contextRef="#ctx0" brushRef="#br0" timeOffset="2336.938">2742 816 4049 0 0,'0'0'3643'0'0,"0"0"-845"0"0,0 0-600 0 0,0 0-366 0 0,0 0-269 0 0,0 0-236 0 0,0 0-201 0 0,0 0-173 0 0,0 0-155 0 0,0 0-133 0 0,0 0-123 0 0,0 0-133 0 0,20-25-119 0 0,60-77-84 0 0,-35 53 25 0 0,-44 48-244 0 0,-1 1-1 0 0,0-1 1 0 0,0 1-1 0 0,0-1 1 0 0,1 1-1 0 0,-1-1 1 0 0,0 1-1 0 0,1-1 1 0 0,-1 1-1 0 0,0 0 1 0 0,1-1-1 0 0,-1 1 1 0 0,0-1-1 0 0,1 1 1 0 0,-1 0-1 0 0,1-1 1 0 0,-1 1-1 0 0,1 0 1 0 0,-1 0-1 0 0,1-1 1 0 0,-1 1-1 0 0,1 0 0 0 0,-1 0 1 0 0,1 0-1 0 0,-1 0 1 0 0,1 0-1 0 0,-1 0 1 0 0,1-1-1 0 0,-1 1 1 0 0,1 0-1 0 0,-1 1 1 0 0,1-1-1 0 0,-1 0 1 0 0,1 0-1 0 0,-1 0 1 0 0,1 0-1 0 0,-1 0 1 0 0,1 0-1 0 0,-1 1 1 0 0,1-1-1 0 0,-1 0 1 0 0,1 0-1 0 0,-1 1 1 0 0,1-1-1 0 0,-1 0 1 0 0,1 1-1 0 0,-1-1 1 0 0,0 0-1 0 0,1 1 1 0 0,-1-1-1 0 0,0 1 1 0 0,1-1-1 0 0,-1 1 1 0 0,0-1-1 0 0,0 0 1 0 0,1 1-1 0 0,-1-1 1 0 0,0 1 13 0 0,1 37-1192 0 0,-1-24 1092 0 0,-1-10 105 0 0,0-1 0 0 0,0 1 0 0 0,1-1 0 0 0,0 1 0 0 0,-1-1 0 0 0,1 1 0 0 0,1-1 0 0 0,-1 1 1 0 0,0-1-1 0 0,1 1 0 0 0,0-1 0 0 0,0 0 0 0 0,0 1 0 0 0,0-1 0 0 0,0 0 0 0 0,1 1 0 0 0,-1-1 0 0 0,1 0 0 0 0,0 0 0 0 0,0 0 0 0 0,0 0 0 0 0,0-1 0 0 0,1 1 0 0 0,-1-1 0 0 0,1 1 0 0 0,-1-1 1 0 0,1 0-1 0 0,0 0 0 0 0,0 0 0 0 0,0 0 0 0 0,0 0 0 0 0,0-1 0 0 0,1 0 0 0 0,-1 1 0 0 0,0-1 0 0 0,1 0 0 0 0,-1-1 0 0 0,2 1-5 0 0,97-9 2283 0 0,-90 2-2253 0 0,-1 0 0 0 0,0-1 0 0 0,-1 0-1 0 0,1 0 1 0 0,-1-1 0 0 0,-1-1 0 0 0,0 0-1 0 0,0 0 1 0 0,0 0 0 0 0,1-4-30 0 0,20-43-9142 0 0,-26 48 2458 0 0,-1 1-818 0 0</inkml:trace>
  <inkml:trace contextRef="#ctx0" brushRef="#br0" timeOffset="2933.914">3302 625 5521 0 0,'0'0'4298'0'0,"0"0"-1505"0"0,0 0-781 0 0,0 0-215 0 0,0 0-231 0 0,0 0-325 0 0,0 0-329 0 0,0 0-282 0 0,0 0-218 0 0,0 0-177 0 0,0 0-122 0 0,0 0-68 0 0,0 0-31 0 0,-16 16-8 0 0,-48 50-11 0 0,15-4-259 0 0,47-60 248 0 0,1 0 1 0 0,0 1-1 0 0,0-1 1 0 0,0 1-1 0 0,0-1 1 0 0,0 1-1 0 0,1 0 1 0 0,-1-1-1 0 0,1 1 1 0 0,0 0-1 0 0,0 0 1 0 0,0-1-1 0 0,0 1 1 0 0,0 0-1 0 0,0 0 1 0 0,1-1-1 0 0,-1 1 1 0 0,1 0-1 0 0,0-1 1 0 0,0 1-1 0 0,0-1 0 0 0,0 1 1 0 0,0-1-1 0 0,1 1 1 0 0,-1-1-1 0 0,1 0 1 0 0,-1 0-1 0 0,1 0 1 0 0,0 0-1 0 0,0 0 1 0 0,0 0-1 0 0,0 0 1 0 0,0 0-1 0 0,0-1 1 0 0,1 1-1 0 0,-1-1 1 0 0,0 0-1 0 0,1 1 1 0 0,-1-1-1 0 0,1 0 1 0 0,0-1-1 0 0,-1 1 1 0 0,1 0-1 0 0,2 0 16 0 0,6-2 73 0 0,-1 1-1 0 0,1-2 1 0 0,-1 1 0 0 0,0-2-1 0 0,1 1 1 0 0,-1-1 0 0 0,0-1 0 0 0,0 0-1 0 0,-1 0 1 0 0,1-1 0 0 0,-1 0-1 0 0,0 0 1 0 0,0-1 0 0 0,-1-1-1 0 0,0 1 1 0 0,0-1 0 0 0,0-1-1 0 0,-1 1 1 0 0,0-1 0 0 0,1-3-73 0 0,-8 12-13 0 0,0-1 0 0 0,0 1 0 0 0,0 0 0 0 0,0-1 0 0 0,0 1 0 0 0,1-1 0 0 0,-1 1 0 0 0,0-1 0 0 0,0 0 0 0 0,0 1 0 0 0,1-1 0 0 0,-1 1 0 0 0,0-1 0 0 0,1 1 0 0 0,-1-1 0 0 0,0 0 0 0 0,1 1 0 0 0,-1-1 0 0 0,1 0 0 0 0,-1 1 0 0 0,0-1 0 0 0,1 0 0 0 0,-1 1 0 0 0,1-1 0 0 0,-1 0 0 0 0,1 0 0 0 0,-1 0 0 0 0,1 1 0 0 0,-1-1 0 0 0,1 0 0 0 0,-1 0 0 0 0,1 0 0 0 0,-1 0 0 0 0,1 0 0 0 0,-1 0 0 0 0,1 0 0 0 0,0 0 0 0 0,-1 0 0 0 0,1 0 0 0 0,-1 0 0 0 0,1-1 0 0 0,-1 1 0 0 0,1 0 0 0 0,-1 0 0 0 0,1 0 0 0 0,-1-1 0 0 0,0 1 0 0 0,1 0 1 0 0,-1-1 12 0 0,0 18-23 0 0,0-15 21 0 0,-1 1 0 0 0,1 0 0 0 0,1 0 0 0 0,-1 0 0 0 0,0 0 0 0 0,1 0 0 0 0,-1-1 0 0 0,1 1 0 0 0,0 0 0 0 0,0 0 0 0 0,0-1 0 0 0,0 1 0 0 0,0-1 0 0 0,1 1 0 0 0,-1-1 0 0 0,1 1 0 0 0,0-1 0 0 0,-1 0 0 0 0,1 0 0 0 0,0 0-1 0 0,0 0 1 0 0,1 0 0 0 0,-1 0 0 0 0,0 0 0 0 0,1-1 0 0 0,-1 1 0 0 0,1-1 0 0 0,-1 0 0 0 0,1 0 0 0 0,0 0 0 0 0,-1 0 0 0 0,1 0 0 0 0,0 0 0 0 0,0-1 0 0 0,1 1 2 0 0,13-2 184 0 0,-1-1 0 0 0,1-1-1 0 0,-1 0 1 0 0,0-1 0 0 0,0 0 0 0 0,0-2-1 0 0,-1 0 1 0 0,0 0 0 0 0,0-2 0 0 0,0 1-1 0 0,-1-2 1 0 0,-1 0 0 0 0,1-1 0 0 0,-1 0-1 0 0,-1-1 1 0 0,0-1 0 0 0,0 0 0 0 0,-1 0-1 0 0,-1-1 1 0 0,0 0 0 0 0,-1-1 0 0 0,0 0-1 0 0,3-10-183 0 0,0 2-80 0 0,-1-2 0 0 0,-1 1-1 0 0,-1-2 1 0 0,-1 1-1 0 0,-2-1 1 0 0,0 0-1 0 0,-2 0 1 0 0,0-1 0 0 0,-2 1-1 0 0,-1-1 1 0 0,-1 0-1 0 0,-1 1 1 0 0,-2-7 80 0 0,2 21-146 0 0,-1 0-1 0 0,0-1 1 0 0,-1 1-1 0 0,0 0 1 0 0,0 0 0 0 0,-2 0-1 0 0,1 1 1 0 0,-1-1-1 0 0,-1 1 1 0 0,0 0 0 0 0,-4-5 146 0 0,6 10-55 0 0,1 1 0 0 0,0 0 0 0 0,-1 0-1 0 0,0 0 1 0 0,1 1 0 0 0,-2-1 0 0 0,1 1 0 0 0,0 0 0 0 0,-1 0 0 0 0,1 0 0 0 0,-1 1 0 0 0,0-1 0 0 0,0 1 0 0 0,0 0 0 0 0,0 1 0 0 0,0-1 0 0 0,0 1 0 0 0,-1 0 0 0 0,1 1 0 0 0,0-1 0 0 0,-1 1 0 0 0,1 0 0 0 0,0 0 0 0 0,-1 0 0 0 0,-3 2 55 0 0,4 1-71 0 0,-1 0 0 0 0,0 0 0 0 0,1 1 0 0 0,-1-1 0 0 0,1 1 0 0 0,0 1-1 0 0,0-1 1 0 0,1 1 0 0 0,-1 0 0 0 0,1 0 0 0 0,0 0 0 0 0,0 0 0 0 0,1 1 0 0 0,0 0 0 0 0,0 0 0 0 0,0 0 0 0 0,-1 4 71 0 0,0 10 54 0 0,1 1 0 0 0,0-1 0 0 0,2 1 0 0 0,0 0 0 0 0,1-1 0 0 0,1 1 1 0 0,2-1-1 0 0,0 1 0 0 0,0-1 0 0 0,2 0 0 0 0,1 0 0 0 0,3 7-54 0 0,0 6 220 0 0,2-1 0 0 0,1 0 0 0 0,1-1 0 0 0,2 0 0 0 0,1-1 0 0 0,1-1 0 0 0,1-1 0 0 0,2 0 0 0 0,1-1 0 0 0,1-1-1 0 0,2-2 1 0 0,2 2-220 0 0,78 36-1395 0 0,-79-55-2707 0 0,0-5-3653 0 0,-19-2-2635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5.2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531 1 12507 0 0,'0'0'1629'0'0,"0"0"-320"0"0,0 0-160 0 0,0 0-2 0 0,0 0-41 0 0,0 0-114 0 0,0 0-136 0 0,0 0-156 0 0,0 0-112 0 0,0 0-81 0 0,0 0-72 0 0,-7 35-87 0 0,-23 118-68 0 0,3 3 87 0 0,6 1 1 0 0,4 63-368 0 0,12 61-1126 0 0,5-195-2585 0 0,-5-81-5125 0 0,2-5 3926 0 0,-2 0-795 0 0</inkml:trace>
  <inkml:trace contextRef="#ctx0" brushRef="#br0" timeOffset="480.537">1 638 11298 0 0,'0'0'1202'0'0,"0"0"-266"0"0,0 0 28 0 0,0 0 129 0 0,33-11-28 0 0,107-33-141 0 0,217-74 2224 0 0,-323 105-3089 0 0,-1 0 1 0 0,0-3 0 0 0,-1 0 0 0 0,-1-2-1 0 0,21-16-59 0 0,-39 24-34 0 0,-1-1 0 0 0,0 0-1 0 0,0-1 1 0 0,-1 0-1 0 0,-1 0 1 0 0,0-2-1 0 0,0 1 1 0 0,-1-1 0 0 0,-1 0-1 0 0,-1-1 1 0 0,6-14 34 0 0,-87 249 2676 0 0,59-166-2497 0 0,3 0 0 0 0,2 1-1 0 0,3 0 1 0 0,2 1 0 0 0,2 50-179 0 0,3-101 15 0 0,0 1 0 0 0,0-1 0 0 0,0 0 0 0 0,0 1 0 0 0,1-1 1 0 0,0 0-1 0 0,0 0 0 0 0,1 0 0 0 0,-1 1 0 0 0,1-2 0 0 0,0 1 0 0 0,0 0 0 0 0,1 0 0 0 0,0-1 1 0 0,0 1-1 0 0,0-1 0 0 0,0 0 0 0 0,0 1 0 0 0,1-2 0 0 0,0 1 0 0 0,0 0 0 0 0,0-1 0 0 0,0 0 1 0 0,0 0-1 0 0,1 0 0 0 0,-1 0 0 0 0,1-1 0 0 0,0 0 0 0 0,0 0 0 0 0,0 0 0 0 0,0 0 0 0 0,0-1 1 0 0,3 1-16 0 0,10-4 65 0 0,-1 0 0 0 0,0-1 1 0 0,0-1-1 0 0,0 0 0 0 0,0-1 1 0 0,0-1-1 0 0,-1-1 0 0 0,0 0 1 0 0,-1-1-1 0 0,1-1 1 0 0,-2 0-1 0 0,1-1 0 0 0,-1-1 1 0 0,-1 0-1 0 0,10-11-65 0 0,32-20 41 0 0,67-41-118 0 0,-121 83 72 0 0,-1 0 0 0 0,1-1 0 0 0,0 1 0 0 0,-1 0-1 0 0,1 0 1 0 0,-1 0 0 0 0,1 0 0 0 0,0 0 0 0 0,-1 0 0 0 0,1 0 0 0 0,0 1 0 0 0,-1-1 0 0 0,1 0 0 0 0,-1 0 0 0 0,1 0 0 0 0,-1 1 0 0 0,1-1-1 0 0,0 0 1 0 0,-1 0 0 0 0,1 1 0 0 0,-1-1 0 0 0,1 1 0 0 0,-1-1 0 0 0,1 0 0 0 0,-1 1 0 0 0,0-1 0 0 0,1 1 0 0 0,-1-1 0 0 0,0 1 0 0 0,1-1 0 0 0,-1 1-1 0 0,0-1 1 0 0,1 1 0 0 0,-1 0 0 0 0,0-1 0 0 0,0 1 0 0 0,0-1 0 0 0,0 1 0 0 0,1 0 0 0 0,-1-1 0 0 0,0 1 0 0 0,0 0 0 0 0,0-1 0 0 0,0 1-1 0 0,0-1 1 0 0,-1 1 0 0 0,1 0 0 0 0,0-1 0 0 0,0 1 0 0 0,0-1 0 0 0,0 1 0 0 0,-1 0 0 0 0,1-1 0 0 0,0 1 0 0 0,-1-1 0 0 0,1 1 5 0 0,-14 39-60 0 0,-6-2-30 0 0,12-27 5 0 0,1 1 0 0 0,0 0-1 0 0,1 1 1 0 0,1-1 0 0 0,0 1-1 0 0,0 0 1 0 0,1 0 0 0 0,1 1-1 0 0,0-1 1 0 0,1 1 0 0 0,1-1-1 0 0,0 1 1 0 0,0 4 85 0 0,2-16-79 0 0,-1-1 0 0 0,0 0 0 0 0,1 1 0 0 0,-1-1 0 0 0,0 0 0 0 0,1 1 0 0 0,0-1 0 0 0,-1 0 0 0 0,1 0 0 0 0,0 0 0 0 0,0 1 0 0 0,-1-1 0 0 0,1 0 0 0 0,0 0 0 0 0,0 0-1 0 0,0 0 1 0 0,0-1 0 0 0,1 1 0 0 0,-1 0 0 0 0,0 0 0 0 0,0 0 0 0 0,0-1 0 0 0,1 1 0 0 0,-1-1 0 0 0,0 1 0 0 0,1-1 0 0 0,-1 0 0 0 0,0 1 0 0 0,1-1 0 0 0,-1 0 0 0 0,0 0 0 0 0,1 0 0 0 0,-1 0 0 0 0,1 0 0 0 0,-1 0 0 0 0,0 0 0 0 0,1 0 0 0 0,-1-1 0 0 0,0 1 0 0 0,1-1 0 0 0,0 1 79 0 0,29-11-4032 0 0,-7-3-4022 0 0,-12 6-640 0 0</inkml:trace>
  <inkml:trace contextRef="#ctx0" brushRef="#br0" timeOffset="730.905">1606 837 10234 0 0,'0'0'3177'0'0,"0"0"-1929"0"0,0 0-336 0 0,0 0-23 0 0,0 0-193 0 0,0 0-328 0 0,0 0-280 0 0,0 0-96 0 0,0 0-192 0 0,0 0-256 0 0,0 0-497 0 0,0 0-1199 0 0,0 0-2073 0 0,26 106-5393 0 0</inkml:trace>
  <inkml:trace contextRef="#ctx0" brushRef="#br0" timeOffset="962.663">1325 410 13603 0 0,'0'0'1448'0'0,"0"0"-376"0"0,0 0-271 0 0,0 0-121 0 0,0 0-320 0 0,0 0-304 0 0,0 0-264 0 0,0 0-360 0 0,0 0-785 0 0,0 0-1855 0 0,206-41-2401 0 0,-190 48-1465 0 0</inkml:trace>
  <inkml:trace contextRef="#ctx0" brushRef="#br0" timeOffset="1585.45">1551 815 0 0 0,'0'0'1451'0'0,"0"0"-121"0"0,0 0-130 0 0,0 0 141 0 0,0 0 185 0 0,0 0 77 0 0,0 0-63 0 0,0 0-131 0 0,0 0-232 0 0,0 0-222 0 0,0 0-103 0 0,0 0-6 0 0,3 3 66 0 0,-1 2-638 0 0,0 0 0 0 0,0 0 0 0 0,0 0 0 0 0,0 1 0 0 0,-1-1 0 0 0,0 0 1 0 0,0 1-1 0 0,0-1 0 0 0,-1 1 0 0 0,0-1 0 0 0,0 1 0 0 0,0-1 0 0 0,-1 1 0 0 0,0 4-274 0 0,-15 67-113 0 0,13-56-6 0 0,3-11-2379 0 0,0-1-7812 0 0,0-8 3371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4.1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 1 7017 0 0,'0'0'1173'0'0,"0"0"-209"0"0,0 0-41 0 0,0 0 38 0 0,0 0-26 0 0,0 0-100 0 0,0 0-72 0 0,0 0-43 0 0,0 0-6 0 0,0 0-10 0 0,0 0-86 0 0,0 0-147 0 0,0 24-123 0 0,-1 77-68 0 0,-30 260 823 0 0,65-373-191 0 0,15-26-659 0 0,0 1 0 0 0,2 3 0 0 0,2 2-1 0 0,2 1-252 0 0,-42 25-2 0 0,0 0-1 0 0,0 0 0 0 0,0 1 1 0 0,1 1-1 0 0,-1 0 0 0 0,1 1 1 0 0,0 0-1 0 0,0 1 0 0 0,1 1 1 0 0,-1 0-1 0 0,0 1 0 0 0,11 1 3 0 0,-21 2 4 0 0,-1 0 0 0 0,1-1-1 0 0,-1 1 1 0 0,0 0 0 0 0,0 0-1 0 0,0 1 1 0 0,-1-1 0 0 0,1 1-1 0 0,-1-1 1 0 0,0 1-1 0 0,0 0 1 0 0,0 0 0 0 0,0 0-1 0 0,-1 0 1 0 0,1 0 0 0 0,-1 0-1 0 0,0 0 1 0 0,-1 0 0 0 0,1 0-1 0 0,0 1 1 0 0,-1-1 0 0 0,0 0-1 0 0,0 1 1 0 0,-1-1 0 0 0,1 0-1 0 0,-1 1 1 0 0,0-1 0 0 0,0 0-1 0 0,0 0 1 0 0,-1 0-1 0 0,1 0 1 0 0,-1 0 0 0 0,0 0-1 0 0,-1 1-3 0 0,-8 14-48 0 0,0-1 0 0 0,-1-1-1 0 0,-1 0 1 0 0,0 0-1 0 0,-1-1 1 0 0,-1-1 0 0 0,-1-1-1 0 0,0 0 1 0 0,0-1-1 0 0,-2 0 1 0 0,1-2 0 0 0,-2 0-1 0 0,1-1 1 0 0,-6 1 48 0 0,-70 16-2651 0 0,61-25-961 0 0,2-4-3900 0 0,19-1 1420 0 0</inkml:trace>
  <inkml:trace contextRef="#ctx0" brushRef="#br0" timeOffset="451.64">656 354 2320 0 0,'0'0'2772'0'0,"0"0"-797"0"0,0 0-313 0 0,0 0 58 0 0,0 0-128 0 0,0 0-309 0 0,0 0-331 0 0,0 0-294 0 0,0 0-155 0 0,0 0-85 0 0,0 0-36 0 0,0 0-21 0 0,0 0 42 0 0,11 27 36 0 0,37 81 30 0 0,-48-107-449 0 0,-1 1-1 0 0,1-1 1 0 0,1 0 0 0 0,-1 0-1 0 0,0 0 1 0 0,0 0-1 0 0,0 0 1 0 0,0 0 0 0 0,1 0-1 0 0,-1 0 1 0 0,1 0 0 0 0,-1 0-1 0 0,1 0 1 0 0,-1 0-1 0 0,1 0 1 0 0,-1 0 0 0 0,1 0-1 0 0,0 0 1 0 0,0 0-1 0 0,-1 0 1 0 0,1-1 0 0 0,0 1-1 0 0,0 0 1 0 0,0-1 0 0 0,0 1-1 0 0,0 0 1 0 0,0-1-1 0 0,0 1 1 0 0,0-1 0 0 0,0 0-1 0 0,0 1 1 0 0,0-1-1 0 0,0 0 1 0 0,0 0 0 0 0,0 1-1 0 0,0-1 1 0 0,0 0 0 0 0,1 0-1 0 0,-1 0 1 0 0,0 0-1 0 0,0-1 1 0 0,1 1-20 0 0,2-1 176 0 0,7-3 28 0 0,0-1 0 0 0,0 0 0 0 0,0-1-1 0 0,-1 0 1 0 0,1 0 0 0 0,-2-1 0 0 0,1-1 0 0 0,-1 0-1 0 0,0 0 1 0 0,-1 0 0 0 0,1-1 0 0 0,0-2-204 0 0,-9 10 6 0 0,218-258 1377 0 0,-152 210-1262 0 0,-63 49-117 0 0,-1 0-1 0 0,1 0 1 0 0,0 0 0 0 0,-1 1 0 0 0,1-1 0 0 0,-1 1-1 0 0,1 0 1 0 0,-1 0 0 0 0,1 0 0 0 0,-1 0 0 0 0,0 0-1 0 0,0 0 1 0 0,1 1 0 0 0,-1-1 0 0 0,0 1 0 0 0,0 0-1 0 0,0-1 1 0 0,-1 1 0 0 0,1 0 0 0 0,0 0 0 0 0,-1 0-1 0 0,1 0 1 0 0,-1 1 0 0 0,1-1 0 0 0,-1 0 0 0 0,0 0-1 0 0,0 1 1 0 0,0-1 0 0 0,-1 1 0 0 0,1-1 0 0 0,0 1-1 0 0,-1-1 1 0 0,0 1 0 0 0,1 0 0 0 0,-1-1-1 0 0,0 1 1 0 0,0-1 0 0 0,-1 1 0 0 0,1 1-4 0 0,7 43-1 0 0,-3 0 1 0 0,-1 1 0 0 0,-2 0-1 0 0,-3 4 1 0 0,1 22-67 0 0,1-27-2 0 0,-1-1 0 0 0,-3 1 0 0 0,-2-1 0 0 0,-2 0 0 0 0,-5 15 69 0 0,11-53 2 0 0,0 0-1 0 0,-1 0 0 0 0,0-1 0 0 0,0 1 0 0 0,0-1 0 0 0,-1 0 1 0 0,0 0-1 0 0,-1 0 0 0 0,1 0 0 0 0,-2-1 0 0 0,1 0 0 0 0,0 0 1 0 0,-1 0-1 0 0,0-1 0 0 0,0 0 0 0 0,-1 0 0 0 0,0 0 0 0 0,0-1 1 0 0,0 0-1 0 0,0 0 0 0 0,0-1 0 0 0,-1 0 0 0 0,0 0 0 0 0,1-1 1 0 0,-1 0-1 0 0,0 0 0 0 0,0-1 0 0 0,0 0 0 0 0,0 0 0 0 0,0-1 1 0 0,-1 0-2 0 0,6-3-4 0 0,-1 1 0 0 0,1-1 1 0 0,0 0-1 0 0,1 0 0 0 0,-1 0 1 0 0,0-1-1 0 0,1 1 1 0 0,0-1-1 0 0,0 1 0 0 0,0-1 1 0 0,0 0-1 0 0,0 1 0 0 0,1-1 1 0 0,0 0-1 0 0,0 0 1 0 0,0 0-1 0 0,0 0 0 0 0,0-1 1 0 0,1 1-1 0 0,0 0 0 0 0,0 0 1 0 0,0 0-1 0 0,0 0 1 0 0,1 0-1 0 0,0 0 0 0 0,0-1 1 0 0,0 1-1 0 0,0 1 0 0 0,0-1 1 0 0,1 0-1 0 0,0 0 1 0 0,1-2 2 0 0,8-15-8 0 0,2 0-1 0 0,0 1 0 0 0,1 1 1 0 0,1 0-1 0 0,1 1 0 0 0,0 0 1 0 0,1 1-1 0 0,6-3 10 0 0,160-138-1780 0 0,-119 109-2577 0 0,1 3-4953 0 0,-42 30 2315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1.3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93 417 2961 0 0,'0'0'2335'0'0,"0"0"88"0"0,0 0 159 0 0,0 0 89 0 0,0 0-233 0 0,0 0-383 0 0,32-7-305 0 0,100-23-333 0 0,-120 28-1145 0 0,0 0-1 0 0,-1-2 0 0 0,1 1 0 0 0,-1-2 0 0 0,0 1 0 0 0,0-1 1 0 0,-1-1-1 0 0,0 0 0 0 0,1-1 0 0 0,-2 0 0 0 0,8-6-271 0 0,-1 0 303 0 0,-7 6-227 0 0,0-1-1 0 0,0 1 0 0 0,0-2 0 0 0,-1 1 0 0 0,0-2 0 0 0,0 1 0 0 0,-1-1 0 0 0,-1 0 0 0 0,0 0 0 0 0,0 0 0 0 0,-1-1 0 0 0,0 0 1 0 0,-1 0-1 0 0,0-1 0 0 0,-1 1 0 0 0,0-1 0 0 0,-1 0 0 0 0,0 1 0 0 0,-1-1 0 0 0,0 0 0 0 0,-1 0 0 0 0,0 0 0 0 0,-2-9-75 0 0,1 19-34 0 0,1-1 0 0 0,-1 1-1 0 0,0 0 1 0 0,0-1-1 0 0,-1 1 1 0 0,1 0-1 0 0,0-1 1 0 0,-1 1-1 0 0,0 0 1 0 0,1 0-1 0 0,-1 0 1 0 0,0 0-1 0 0,0 1 1 0 0,0-1 0 0 0,0 0-1 0 0,0 1 1 0 0,0 0-1 0 0,-1-1 1 0 0,1 1-1 0 0,0 0 1 0 0,-1 0-1 0 0,1 0 1 0 0,-1 0-1 0 0,1 1 1 0 0,-1-1-1 0 0,1 1 1 0 0,-1-1 0 0 0,0 1-1 0 0,1 0 1 0 0,-1 0-1 0 0,1 0 1 0 0,-1 0-1 0 0,0 1 1 0 0,1-1-1 0 0,-1 1 1 0 0,1 0-1 0 0,-1-1 1 0 0,1 1-1 0 0,-1 0 1 0 0,1 0 0 0 0,0 1-1 0 0,-1-1 1 0 0,1 0-1 0 0,0 1 35 0 0,-11 16-124 0 0,1-1-1 0 0,1 2 1 0 0,1 0-1 0 0,0 0 1 0 0,1 0-1 0 0,2 1 1 0 0,0 1-1 0 0,1-1 1 0 0,1 1-1 0 0,0 0 1 0 0,0 21 124 0 0,4-36-47 0 0,-11 85-498 0 0,5 0 1 0 0,3 0-1 0 0,5 1 0 0 0,3-1 1 0 0,5 4 544 0 0,-6 170 706 0 0,-5-239-700 0 0,-1 0 0 0 0,-1 0 0 0 0,-2-1 0 0 0,0 0 0 0 0,-2 0 0 0 0,0-1 0 0 0,-5 7-6 0 0,10-22-101 0 0,-1-1 1 0 0,0 1-1 0 0,-1-1 1 0 0,0 0-1 0 0,0-1 1 0 0,-1 1-1 0 0,0-1 1 0 0,0 0-1 0 0,-1 0 1 0 0,1-1 0 0 0,-1 0-1 0 0,-1 0 1 0 0,1 0-1 0 0,-1-1 1 0 0,0-1-1 0 0,-1 1 1 0 0,1-1-1 0 0,-1 0 1 0 0,1-1-1 0 0,-1 0 1 0 0,-6 1 100 0 0,11-3-11 0 0,0-1 0 0 0,0 1 0 0 0,0-1 1 0 0,0 1-1 0 0,0-1 0 0 0,0-1 0 0 0,-1 1 0 0 0,1 0 0 0 0,0-1 0 0 0,0 0 1 0 0,0 0-1 0 0,0 0 0 0 0,0-1 0 0 0,0 1 0 0 0,1-1 0 0 0,-1 0 0 0 0,0 0 1 0 0,1 0-1 0 0,-1 0 0 0 0,1-1 0 0 0,0 1 0 0 0,0-1 0 0 0,0 0 0 0 0,0 0 0 0 0,0 0 1 0 0,1-1-1 0 0,-1 1 0 0 0,1 0 0 0 0,0-1 0 0 0,0 0 0 0 0,0 1 0 0 0,1-1 1 0 0,-1 0-1 0 0,1 0 0 0 0,0 0 0 0 0,0 0 0 0 0,0 0 0 0 0,1 0 0 0 0,-1 0 1 0 0,1-1-1 0 0,0 1 0 0 0,0-1 11 0 0,1-15 117 0 0,0 1 1 0 0,1 0-1 0 0,1-1 1 0 0,1 1-1 0 0,0 0 1 0 0,2 1-1 0 0,0-1 1 0 0,1 1-1 0 0,1 0 1 0 0,0 1-1 0 0,9-13-117 0 0,3-7 90 0 0,2 2 0 0 0,1 1 1 0 0,1 1-1 0 0,2 0 0 0 0,1 2 0 0 0,2 1 0 0 0,25-20-90 0 0,76-29-9294 0 0,-115 74 2990 0 0,-5 1 1807 0 0</inkml:trace>
  <inkml:trace contextRef="#ctx0" brushRef="#br0" timeOffset="306.861">601 800 10170 0 0,'0'0'3612'0'0,"0"0"-1417"0"0,0 0-535 0 0,0 0-41 0 0,0 0-173 0 0,0 0-359 0 0,0 0-303 0 0,0 0-244 0 0,0 0-204 0 0,0 0-139 0 0,0 0-114 0 0,0 0-51 0 0,0 0-52 0 0,-7 6-15 0 0,-22 21-15 0 0,27-24 27 0 0,0 1-1 0 0,0-1 1 0 0,0 1 0 0 0,1-1 0 0 0,-1 1 0 0 0,1 0 0 0 0,0 0-1 0 0,0 0 1 0 0,0-1 0 0 0,1 1 0 0 0,-1 0 0 0 0,1 0 0 0 0,0 0-1 0 0,0 0 1 0 0,0 0 0 0 0,1 0 0 0 0,0 2 23 0 0,-1 8-124 0 0,1-8 137 0 0,1 1 0 0 0,-1-1 0 0 0,1 0 0 0 0,0 0 0 0 0,1 1 0 0 0,-1-1 0 0 0,1-1 0 0 0,0 1 0 0 0,1 0 0 0 0,-1-1 0 0 0,1 0 0 0 0,0 0-1 0 0,1 0 1 0 0,-1 0 0 0 0,1 0 0 0 0,0-1 0 0 0,0 0 0 0 0,0 0 0 0 0,1-1 0 0 0,-1 1 0 0 0,1-1 0 0 0,0 0 0 0 0,0-1 0 0 0,0 1 0 0 0,0-1 0 0 0,1 0 0 0 0,-1-1-1 0 0,0 0 1 0 0,1 0 0 0 0,-1 0 0 0 0,1 0 0 0 0,-1-1 0 0 0,1-1 0 0 0,-1 1 0 0 0,1-1 0 0 0,-1 0 0 0 0,1 0 0 0 0,-1-1 0 0 0,0 1 0 0 0,6-4-13 0 0,-2 1 118 0 0,0-1 1 0 0,-1 0-1 0 0,1 0 0 0 0,-1-1 1 0 0,0-1-1 0 0,-1 1 1 0 0,0-1-1 0 0,0-1 0 0 0,0 1 1 0 0,-1-2-1 0 0,0 1 1 0 0,-1-1-1 0 0,1 0 1 0 0,-2 0-1 0 0,1 0 0 0 0,-2-1 1 0 0,1 0-1 0 0,-1 0 1 0 0,0 0-1 0 0,-1 0 0 0 0,-1-1 1 0 0,1 1-1 0 0,-2-1 1 0 0,1-6-119 0 0,-1 13-24 0 0,-1 0 1 0 0,0 0-1 0 0,0 0 1 0 0,-1 0 0 0 0,1 0-1 0 0,-1 0 1 0 0,1 0-1 0 0,-1 0 1 0 0,-1 1-1 0 0,1-1 1 0 0,0 0 0 0 0,-1 0-1 0 0,0 1 1 0 0,0-1-1 0 0,0 1 1 0 0,0 0 0 0 0,0-1-1 0 0,-1 1 1 0 0,0 0-1 0 0,1 1 1 0 0,-1-1-1 0 0,0 0 1 0 0,0 1 0 0 0,-1-1-1 0 0,1 1 1 0 0,0 0-1 0 0,-1 0 1 0 0,1 0-1 0 0,-1 1 1 0 0,0-1 0 0 0,0 1-1 0 0,0 0 24 0 0,-52-4-3169 0 0,21 14-5071 0 0,25-3-202 0 0</inkml:trace>
  <inkml:trace contextRef="#ctx0" brushRef="#br0" timeOffset="557.594">1001 1017 1176 0 0,'0'0'2081'0'0,"0"0"219"0"0,0 0 421 0 0,0 0 97 0 0,0 0-408 0 0,0 0-663 0 0,0 0-454 0 0,0 0-254 0 0,0 0-125 0 0,0 0-70 0 0,0 0-69 0 0,0 0-62 0 0,0 0-99 0 0,-1-24-64 0 0,-4-118 373 0 0,7 130-948 0 0,0 0-1 0 0,1 0 0 0 0,0 1 1 0 0,1-1-1 0 0,0 1 0 0 0,0 0 1 0 0,1 0-1 0 0,1 1 0 0 0,0-1 1 0 0,1 1-1 0 0,0 0 0 0 0,0 1 1 0 0,1 0-1 0 0,0 0 0 0 0,0 0 1 0 0,1 1-1 0 0,10-6 26 0 0,-12 7-1126 0 0,1 1-1810 0 0,-2 4-3613 0 0,-1 2-4730 0 0</inkml:trace>
  <inkml:trace contextRef="#ctx0" brushRef="#br0" timeOffset="1208.288">1188 969 6177 0 0,'0'0'3060'0'0,"0"0"-861"0"0,0 0-357 0 0,0 0-54 0 0,0 0-141 0 0,0 0-232 0 0,0 0-222 0 0,0 0-194 0 0,0 0-133 0 0,0 0-122 0 0,0 0-133 0 0,0 0-78 0 0,0 0-98 0 0,25-28-92 0 0,75-89-66 0 0,20-17 362 0 0,-114 129-606 0 0,-3 0-34 0 0,1 1 1 0 0,0 0 0 0 0,0 0-1 0 0,0 0 1 0 0,0 0-1 0 0,1 1 1 0 0,0 0 0 0 0,0-1-1 0 0,-1 2 1 0 0,2-1 0 0 0,-1 1-1 0 0,0-1 1 0 0,0 2-1 0 0,1-1 1 0 0,-1 0 0 0 0,3 1 0 0 0,0 41-346 0 0,-9-36 347 0 0,0 0 0 0 0,0 0 0 0 0,0 0 0 0 0,1 0 0 0 0,-1-1 0 0 0,1 1 0 0 0,0 0 0 0 0,0 0 0 0 0,0 0 0 0 0,1 0 0 0 0,0 0 0 0 0,0 0 0 0 0,0 0-1 0 0,0-1 1 0 0,0 1 0 0 0,1 0 0 0 0,-1-1 0 0 0,1 1 0 0 0,0-1 0 0 0,0 0 0 0 0,0 1 0 0 0,1-1 0 0 0,-1 0 0 0 0,1 0 0 0 0,0 0 0 0 0,0-1 0 0 0,0 1 0 0 0,0-1 0 0 0,0 0 0 0 0,0 1 0 0 0,1-2 0 0 0,-1 1-1 0 0,1 0 1 0 0,-1-1 0 0 0,1 1 0 0 0,0-1 0 0 0,-1 0 0 0 0,3 0-1 0 0,86-34 360 0 0,-85 29-324 0 0,0-1-1 0 0,0 1 1 0 0,0 1 0 0 0,1 0 0 0 0,0 0 0 0 0,-1 0-1 0 0,1 1 1 0 0,0 0 0 0 0,0 0 0 0 0,1 1 0 0 0,-1 0-36 0 0,-6 2 15 0 0,0 0-1 0 0,-1 1 1 0 0,1-1 0 0 0,-1 0 0 0 0,1 1-1 0 0,-1-1 1 0 0,1 1 0 0 0,-1 0 0 0 0,0-1 0 0 0,0 1-1 0 0,0 0 1 0 0,0 0 0 0 0,0 0 0 0 0,0 0-1 0 0,-1-1 1 0 0,1 1 0 0 0,-1 0 0 0 0,1 0 0 0 0,-1 1-1 0 0,1-1 1 0 0,-1 0 0 0 0,0 0 0 0 0,0 0 0 0 0,0 0-1 0 0,-1 0 1 0 0,1 0 0 0 0,0 0 0 0 0,-1 0-1 0 0,1 0 1 0 0,-1 1-15 0 0,0 6 39 0 0,-12 108-1015 0 0,28-120-1143 0 0,15-29-4149 0 0,-13 13-3689 0 0,-12 11 3556 0 0</inkml:trace>
  <inkml:trace contextRef="#ctx0" brushRef="#br0" timeOffset="1508.389">2009 910 1824 0 0,'0'0'3213'0'0,"0"0"-186"0"0,0 0 10 0 0,0 0-176 0 0,0 0-437 0 0,0 0-479 0 0,0 0-436 0 0,0 0-366 0 0,33-15-307 0 0,102-47-209 0 0,-71 16 357 0 0,-61 44-938 0 0,0 0 0 0 0,0 0 0 0 0,-1-1 1 0 0,1 1-1 0 0,0-1 0 0 0,-1 0 0 0 0,0 0 0 0 0,0 0 0 0 0,0 0 0 0 0,0 0 0 0 0,0 0 0 0 0,0 0 0 0 0,-1-1 0 0 0,0 1 0 0 0,0-1 0 0 0,0 1 0 0 0,0-1 0 0 0,0 1 0 0 0,-1-1 0 0 0,1 1 0 0 0,-1-1 1 0 0,0 0-1 0 0,0 1 0 0 0,0-1 0 0 0,-1 0 0 0 0,1 1 0 0 0,-1-1 0 0 0,0 1 0 0 0,0-1 0 0 0,0 1 0 0 0,-1-1 0 0 0,1 1 0 0 0,-1 0 0 0 0,0-1 0 0 0,0 1 0 0 0,0 0 0 0 0,0 0 0 0 0,0 1 0 0 0,-1-1 0 0 0,1 0 1 0 0,-1 1-1 0 0,0-1 0 0 0,0 1 0 0 0,1 0 0 0 0,-2 0 0 0 0,1 0 0 0 0,-1 0-46 0 0,-7 1-74 0 0,0 1 1 0 0,0 1 0 0 0,-1 0-1 0 0,1 0 1 0 0,0 1-1 0 0,0 0 1 0 0,0 1 0 0 0,1 0-1 0 0,-1 1 1 0 0,1 0-1 0 0,0 1 1 0 0,0 0 0 0 0,0 1-1 0 0,1 0 1 0 0,-1 0-1 0 0,1 1 1 0 0,1 0 0 0 0,-1 0-1 0 0,2 1 1 0 0,-1 1 0 0 0,1-1-1 0 0,0 1 1 0 0,0 0-1 0 0,1 0 1 0 0,1 1 0 0 0,-1 0-1 0 0,2 0 1 0 0,-1 0-1 0 0,1 1 74 0 0,1-5-123 0 0,0-1-1 0 0,0 1 0 0 0,0-1 1 0 0,0 1-1 0 0,1 0 0 0 0,0 0 1 0 0,0 0-1 0 0,1 0 0 0 0,0 0 1 0 0,0 1-1 0 0,0-1 1 0 0,1 0-1 0 0,0 0 0 0 0,0 1 1 0 0,0-1-1 0 0,1 0 0 0 0,0 1 1 0 0,0-1-1 0 0,1 0 0 0 0,0 0 1 0 0,0 0-1 0 0,0 0 0 0 0,1-1 1 0 0,-1 1-1 0 0,2 0 0 0 0,-1-1 1 0 0,0 0-1 0 0,1 0 0 0 0,0 0 1 0 0,0 0-1 0 0,1-1 0 0 0,1 2 125 0 0,73 18-1977 0 0,-61-23 333 0 0,0-2-1 0 0,0 0 0 0 0,0-1 0 0 0,0 0 0 0 0,0-2 0 0 0,-1 0 0 0 0,0-1 0 0 0,0-1 1 0 0,0 0-1 0 0,1-2 1644 0 0,43-21-1096 0 0,-38 18 1096 0 0</inkml:trace>
  <inkml:trace contextRef="#ctx0" brushRef="#br0" timeOffset="1925.059">2659 766 0 0 0,'0'0'2449'0'0,"0"0"-380"0"0,0 0-306 0 0,0 0-16 0 0,0 0 51 0 0,0 0-12 0 0,0 0-123 0 0,0 0-202 0 0,0 0-270 0 0,0 0-229 0 0,0 0-205 0 0,0 0-172 0 0,0 0-139 0 0,-23 18-120 0 0,-70 52-69 0 0,59-29 159 0 0,33-39-362 0 0,-3 4 65 0 0,1 0-1 0 0,1 1 0 0 0,-1-1 1 0 0,1 0-1 0 0,0 1 1 0 0,1-1-1 0 0,-1 1 1 0 0,1 0-1 0 0,1-1 1 0 0,-1 1-1 0 0,1 0 0 0 0,0 0 1 0 0,2 6-119 0 0,0-11 49 0 0,0 0 1 0 0,0 0-1 0 0,0-1 0 0 0,0 1 1 0 0,1 0-1 0 0,-1-1 1 0 0,0 0-1 0 0,1 1 0 0 0,0-1 1 0 0,-1 0-1 0 0,1 0 1 0 0,0-1-1 0 0,-1 1 0 0 0,1 0 1 0 0,0-1-1 0 0,0 0 1 0 0,0 1-1 0 0,-1-1 0 0 0,1 0 1 0 0,0-1-1 0 0,0 1 1 0 0,0 0-1 0 0,0-1 0 0 0,-1 0 1 0 0,1 1-50 0 0,12-4 225 0 0,-1-1 1 0 0,0 0-1 0 0,0-1 0 0 0,-1 0 1 0 0,1-1-1 0 0,-1 0 0 0 0,-1-1 1 0 0,1-1-1 0 0,-1 0 1 0 0,-1-1-1 0 0,0 0 0 0 0,9-11-225 0 0,-4 4 62 0 0,-1-2 0 0 0,-1 0-1 0 0,-1 0 1 0 0,0-1 0 0 0,-2-1-1 0 0,0 0 1 0 0,-2-1-1 0 0,0 1 1 0 0,-1-2 0 0 0,-1 1-1 0 0,-2-1 1 0 0,0 0 0 0 0,-1-1-1 0 0,-1 1 1 0 0,-2-1-1 0 0,0 1 1 0 0,-2-1 0 0 0,0 0-1 0 0,-2-1-61 0 0,3 18-60 0 0,0 0-1 0 0,0 0 1 0 0,-1 1 0 0 0,0-1-1 0 0,-1 0 1 0 0,1 0-1 0 0,-1 1 1 0 0,-1-1-1 0 0,1 1 1 0 0,-1 0-1 0 0,0 0 1 0 0,0 0 0 0 0,-1 0-1 0 0,0 0 1 0 0,0 1-1 0 0,0 0 1 0 0,-1 0-1 0 0,0 0 1 0 0,0 0-1 0 0,0 0 1 0 0,0 1 0 0 0,-1 0-1 0 0,1 1 1 0 0,-1-1-1 0 0,0 1 1 0 0,-1 0-1 0 0,1 0 1 0 0,-5-1 60 0 0,2 5-25 0 0,0 0 0 0 0,1 0-1 0 0,-1 0 1 0 0,0 1 0 0 0,1 1 0 0 0,-1-1 0 0 0,1 2 0 0 0,0-1 0 0 0,0 1-1 0 0,0 0 1 0 0,0 1 0 0 0,1-1 0 0 0,-1 2 0 0 0,1-1 0 0 0,1 1 0 0 0,-1 0-1 0 0,1 0 1 0 0,0 1 0 0 0,0 0 0 0 0,1 0 0 0 0,0 0 0 0 0,0 1 0 0 0,1-1-1 0 0,0 1 1 0 0,0 0 0 0 0,1 1 0 0 0,0-1 0 0 0,0 1 0 0 0,1-1 0 0 0,0 1-1 0 0,0 0 1 0 0,1 0 0 0 0,1-1 0 0 0,-1 1 0 0 0,2 4 25 0 0,-1-1 5 0 0,1 1 0 0 0,0 0 0 0 0,1-1 0 0 0,1 0 0 0 0,0 1-1 0 0,1-1 1 0 0,0 0 0 0 0,1 0 0 0 0,0-1 0 0 0,1 0 0 0 0,0 0 0 0 0,0 0 0 0 0,1 0 0 0 0,1-1 0 0 0,0 0 0 0 0,0-1 0 0 0,1 0 0 0 0,1 0 0 0 0,-1-1 0 0 0,1 0 0 0 0,4 1-5 0 0,8 9-27 0 0,2-2 0 0 0,0-1 0 0 0,1-1 1 0 0,0-1-1 0 0,1-1 0 0 0,1-1 0 0 0,0-1 0 0 0,0-2 1 0 0,14 3 26 0 0,87 6-5821 0 0,-96-15-1407 0 0,-8-1-3394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42.9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370 259 592 0 0,'0'0'1951'0'0,"0"0"-325"0"0,0 0-32 0 0,0 0 210 0 0,0 0 67 0 0,0 0-192 0 0,0 0-349 0 0,0 0-375 0 0,0 0-262 0 0,0 0-165 0 0,33-14-92 0 0,101-48-85 0 0,-76 23 85 0 0,-51 29-324 0 0,-4 7-34 0 0,2-2 59 0 0,0 0 0 0 0,0 0 0 0 0,0-1 0 0 0,-1 1 0 0 0,1-1 0 0 0,-1 0 0 0 0,-1 0 0 0 0,1-1 0 0 0,-1 1 0 0 0,0-1 0 0 0,-1 1 1 0 0,0-1-1 0 0,0 0 0 0 0,0 0 0 0 0,-1 0 0 0 0,0 0 0 0 0,0 0 0 0 0,-1 0 0 0 0,0-3-137 0 0,-1 9 18 0 0,0 1 0 0 0,0 0 0 0 0,0 0 1 0 0,0-1-1 0 0,0 1 0 0 0,0 0 0 0 0,0 0 0 0 0,0 0 0 0 0,0 0 1 0 0,0 0-1 0 0,0 1 0 0 0,0-1 0 0 0,0 0 0 0 0,0 0 0 0 0,0 1 0 0 0,0-1 1 0 0,0 0-1 0 0,0 1 0 0 0,0-1 0 0 0,0 1 0 0 0,0 0 0 0 0,0-1 0 0 0,1 1 1 0 0,-1 0-1 0 0,0-1 0 0 0,0 1 0 0 0,1 0 0 0 0,-1 0 0 0 0,0 0 1 0 0,1-1-1 0 0,-1 1 0 0 0,1 0 0 0 0,-1 0 0 0 0,1 0 0 0 0,-1 0 0 0 0,1 1-18 0 0,-15 24 85 0 0,2 0-1 0 0,1 1 1 0 0,1 1-1 0 0,1-1 1 0 0,2 2-1 0 0,0 0 0 0 0,2 0 1 0 0,1 0-1 0 0,2 0 1 0 0,0 26-85 0 0,2-51 0 0 0,-12 284-155 0 0,-12 82-768 0 0,22-348 890 0 0,-2 0-1 0 0,0 0 1 0 0,-2 0-1 0 0,0 0 1 0 0,-2-1-1 0 0,0 0 1 0 0,-1-1-1 0 0,-1 0 1 0 0,-2 1 33 0 0,7-13 4 0 0,0 0 0 0 0,0 0 0 0 0,0-1 0 0 0,-1 0 0 0 0,0 0 0 0 0,-1-1-1 0 0,1 0 1 0 0,-1 0 0 0 0,0 0 0 0 0,-1-1 0 0 0,1 0 0 0 0,-1-1 0 0 0,0 0 0 0 0,-1-1 0 0 0,1 1 0 0 0,0-2 0 0 0,-1 1 0 0 0,0-1 0 0 0,1-1-1 0 0,-1 0 1 0 0,-9 0-4 0 0,7-2 9 0 0,0 0 1 0 0,1 0-1 0 0,0-1 0 0 0,-1-1 0 0 0,1 0 0 0 0,0 0 0 0 0,0-1 0 0 0,0 0 0 0 0,1-1 0 0 0,-1-1 1 0 0,1 1-1 0 0,0-2 0 0 0,1 1 0 0 0,0-1 0 0 0,-3-3-9 0 0,7 5 44 0 0,0 1 0 0 0,0-1 0 0 0,1 0 0 0 0,0 0 0 0 0,0 0 0 0 0,0-1 0 0 0,1 1 0 0 0,-1-1 0 0 0,1 0 0 0 0,1 0 0 0 0,-1 0 0 0 0,1-1 0 0 0,0 1 0 0 0,0 0 1 0 0,1-1-1 0 0,0 1 0 0 0,0-1 0 0 0,1 1 0 0 0,0-1 0 0 0,0 0 0 0 0,0 1 0 0 0,1-1 0 0 0,0 1 0 0 0,0-1 0 0 0,0 1 0 0 0,1-1 0 0 0,2-2-44 0 0,6-10 110 0 0,1 2 0 0 0,2-1-1 0 0,-1 2 1 0 0,2 0 0 0 0,0 0 0 0 0,1 1-1 0 0,1 1 1 0 0,0 1 0 0 0,1 0 0 0 0,0 1-1 0 0,1 1 1 0 0,0 0 0 0 0,6-1-110 0 0,58-32-939 0 0,2 4-1 0 0,65-22 940 0 0,-113 48-1226 0 0,2 1-1968 0 0,-9 3-2816 0 0,-8 2-3275 0 0</inkml:trace>
  <inkml:trace contextRef="#ctx0" brushRef="#br0" timeOffset="255.106">996 429 12459 0 0,'0'0'1473'0'0,"0"0"-459"0"0,0 0-169 0 0,0 0 33 0 0,0 0-13 0 0,0 0-136 0 0,0 0-139 0 0,0 0-122 0 0,0 0-79 0 0,0 0-97 0 0,-30 32-128 0 0,-95 104-67 0 0,76-63-52 0 0,45-60-37 0 0,-10 54-17 0 0,13-65 8 0 0,1-1-1 0 0,0 1 0 0 0,0 0 0 0 0,0 0 0 0 0,0-1 0 0 0,0 1 0 0 0,1 0 0 0 0,-1-1 0 0 0,0 1 0 0 0,1 0 1 0 0,0 0-1 0 0,-1-1 0 0 0,1 1 0 0 0,0-1 0 0 0,0 1 0 0 0,0-1 0 0 0,-1 1 0 0 0,2-1 0 0 0,-1 1 0 0 0,0-1 1 0 0,0 0-1 0 0,0 0 0 0 0,1 0 0 0 0,-1 1 0 0 0,0-1 0 0 0,1 0 0 0 0,-1-1 0 0 0,1 1 0 0 0,0 0 0 0 0,-1 0 0 0 0,1-1 1 0 0,0 1-1 0 0,-1-1 0 0 0,1 1 0 0 0,0-1 0 0 0,0 0 2 0 0,7-1 35 0 0,0-2-1 0 0,0 1 1 0 0,1-1 0 0 0,-2-1 0 0 0,1 0-1 0 0,0 0 1 0 0,-1 0 0 0 0,0-1 0 0 0,0-1-1 0 0,0 1 1 0 0,0-1 0 0 0,-1-1 0 0 0,0 1-1 0 0,-1-1 1 0 0,1 0 0 0 0,-1-1 0 0 0,-1 1-1 0 0,1-1 1 0 0,-1-1 0 0 0,2-5-35 0 0,44-112-689 0 0,-36 40-4277 0 0,-13 66-244 0 0,-1 5-4859 0 0</inkml:trace>
  <inkml:trace contextRef="#ctx0" brushRef="#br0" timeOffset="535.976">1110 793 2449 0 0,'0'0'3019'0'0,"0"0"-168"0"0,0 0-260 0 0,0 0-246 0 0,0 0-438 0 0,0 0-409 0 0,0 0-238 0 0,0 0-193 0 0,0 0-124 0 0,0 0-105 0 0,0 0-87 0 0,0 0-107 0 0,0 0-66 0 0,18-30-61 0 0,55-98-91 0 0,25-4 378 0 0,-1 33-1440 0 0,-49 70-5368 0 0,-35 27-1852 0 0,-9 3 1537 0 0,-1-1 2646 0 0</inkml:trace>
  <inkml:trace contextRef="#ctx0" brushRef="#br0" timeOffset="821.961">1662 322 1464 0 0,'0'0'2514'0'0,"0"0"-163"0"0,0 0-69 0 0,0 0-47 0 0,0 0-246 0 0,0 0-386 0 0,0 0-338 0 0,0 0-298 0 0,0 0-233 0 0,0 0-189 0 0,0 0-149 0 0,-28 34-137 0 0,-88 108-63 0 0,113-141-186 0 0,1 1 0 0 0,-1 0 0 0 0,1 1 0 0 0,0-1-1 0 0,0 0 1 0 0,0 1 0 0 0,0-1 0 0 0,0 1 0 0 0,0-1 0 0 0,1 1 0 0 0,-1 0-1 0 0,1 0 1 0 0,0 0 0 0 0,0 0 0 0 0,0 0 0 0 0,0 0 0 0 0,0 0 0 0 0,1 0 0 0 0,-1 0-1 0 0,1 0 1 0 0,0 0 0 0 0,0 3-10 0 0,2 4 40 0 0,-2-7-35 0 0,0 1 0 0 0,0 0 0 0 0,1-1 0 0 0,-1 1-1 0 0,1-1 1 0 0,0 1 0 0 0,1-1 0 0 0,-1 0-1 0 0,0 1 1 0 0,1-1 0 0 0,0 0 0 0 0,-1 0 0 0 0,2 0-1 0 0,-1 0 1 0 0,0 0 0 0 0,0 0 0 0 0,1-1-1 0 0,-1 1 1 0 0,1-1 0 0 0,0 0 0 0 0,0 0 0 0 0,0 1-1 0 0,0-2 1 0 0,0 1 0 0 0,0 0 0 0 0,1-1-1 0 0,-1 0 1 0 0,0 1 0 0 0,1-1 0 0 0,-1-1 0 0 0,2 1-5 0 0,117 11-509 0 0,-111-13 407 0 0,101-28-3046 0 0,-47-11-7953 0 0,-52 28 6755 0 0</inkml:trace>
  <inkml:trace contextRef="#ctx0" brushRef="#br0" timeOffset="1152.108">1858 565 2417 0 0,'0'0'2489'0'0,"0"0"-103"0"0,0 0 36 0 0,0 0-59 0 0,0 0-241 0 0,0 0-287 0 0,0 0-227 0 0,0 0-245 0 0,34 0-262 0 0,106-2-225 0 0,-68-15 121 0 0,-63 10-807 0 0,2 1-122 0 0,-1-1 0 0 0,0 0 1 0 0,0 0-1 0 0,0-1 0 0 0,-1-1 0 0 0,-1 1 1 0 0,1-1-1 0 0,-2-1 0 0 0,1 1 0 0 0,-1-1 1 0 0,0-1-1 0 0,-1 1 0 0 0,-1-1 1 0 0,1 0-1 0 0,-2-1 0 0 0,0 1 0 0 0,0-1 1 0 0,-1 0-1 0 0,0 0 0 0 0,-1 0 0 0 0,0-5-68 0 0,-2 15-53 0 0,-1-1 0 0 0,0 0 0 0 0,0 1 0 0 0,1-1 0 0 0,-2 1 0 0 0,1-1 0 0 0,0 1 0 0 0,0 0 0 0 0,-1-1 0 0 0,0 1 0 0 0,1 0 0 0 0,-1 0 0 0 0,0 0 0 0 0,0 0 0 0 0,0 0 0 0 0,0 1 0 0 0,0-1 0 0 0,0 0 0 0 0,-1 1 0 0 0,1 0 0 0 0,-1 0 0 0 0,1-1 0 0 0,-1 1 0 0 0,1 1 0 0 0,-1-1 0 0 0,1 0 0 0 0,-1 1 0 0 0,0-1 0 0 0,1 1 0 0 0,-1 0 0 0 0,0 0 0 0 0,0 0 0 0 0,0 0 53 0 0,-91 15-947 0 0,84-11 935 0 0,0 2 0 0 0,0 0 1 0 0,0 0-1 0 0,0 1 0 0 0,1 0 1 0 0,1 0-1 0 0,-1 1 0 0 0,1 0 0 0 0,0 1 1 0 0,1 0-1 0 0,0 0 0 0 0,0 0 1 0 0,1 1-1 0 0,1 0 0 0 0,-1 0 0 0 0,1 1 1 0 0,1-1-1 0 0,0 1 0 0 0,1 0 1 0 0,0 0-1 0 0,0 1 0 0 0,1-1 0 0 0,1 0 1 0 0,0 1-1 0 0,1-1 0 0 0,0 1 1 0 0,0-1-1 0 0,1 1 0 0 0,1-1 0 0 0,0 1 1 0 0,1-1-1 0 0,0 0 0 0 0,0 0 1 0 0,1 0-1 0 0,1 0 0 0 0,-1-1 1 0 0,2 0-1 0 0,0 0 0 0 0,0 0 0 0 0,1-1 1 0 0,0 1 11 0 0,6 3-80 0 0,1-1 1 0 0,1 0-1 0 0,-1 0 1 0 0,2-1 0 0 0,0-1-1 0 0,0-1 1 0 0,1-1-1 0 0,0 0 1 0 0,0-1 0 0 0,1 0-1 0 0,5 0 80 0 0,71 6-9919 0 0,-75-13 286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5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5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8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74 160 0 0,'0'0'1156'0'0,"0"0"22"0"0,0 0 209 0 0,0 0 327 0 0,0 0 205 0 0,0 0 36 0 0,0 0-168 0 0,0 0-298 0 0,0 0-238 0 0,0 0-245 0 0,0 0-166 0 0,0-6-110 0 0,3-12 437 0 0,-3 32 800 0 0,-28 162-1151 0 0,25-155-788 0 0,0 126 80 0 0,4-143-94 0 0,1 0 1 0 0,-1 0 0 0 0,1 0-1 0 0,0 0 1 0 0,0 0 0 0 0,0-1-1 0 0,0 1 1 0 0,1-1-1 0 0,0 0 1 0 0,-1 1 0 0 0,1-1-1 0 0,0 0 1 0 0,1-1 0 0 0,-1 1-1 0 0,0-1 1 0 0,1 1-1 0 0,-1-1 1 0 0,1 0 0 0 0,0 0-1 0 0,0-1 1 0 0,0 1 0 0 0,0-1-1 0 0,0 0 1 0 0,0 0-1 0 0,0 0 1 0 0,0 0 0 0 0,2-1-15 0 0,4 2 55 0 0,-1-2 1 0 0,0 1-1 0 0,1-1 1 0 0,-1 0-1 0 0,0-1 1 0 0,0 0 0 0 0,1-1-1 0 0,-1 0 1 0 0,0 0-1 0 0,0-1 1 0 0,0 0-1 0 0,0-1-55 0 0,21-13 66 0 0,0-1 0 0 0,-1-1-1 0 0,-1-1 1 0 0,-1-2 0 0 0,-1 0-1 0 0,-1-2 1 0 0,-1-1-1 0 0,-1-1 1 0 0,5-9-66 0 0,5-23 33 0 0,-35 124-722 0 0,1-56 700 0 0,0-6-9 0 0,0 1 0 0 0,0 0 0 0 0,1 0 0 0 0,-1 0 0 0 0,1-1 0 0 0,0 1 0 0 0,0 0 0 0 0,1 0 0 0 0,-1 0 0 0 0,1 0 0 0 0,0-1 0 0 0,0 1 0 0 0,1 0 0 0 0,0-1 0 0 0,-1 1 0 0 0,2-1 0 0 0,-1 0 0 0 0,0 1 0 0 0,1-1 0 0 0,0 0 0 0 0,0 0 0 0 0,0-1 0 0 0,0 1 0 0 0,0-1 0 0 0,1 1 0 0 0,0-1 0 0 0,0 0 0 0 0,3 2-2 0 0,-1-3 77 0 0,0 0 1 0 0,0 0 0 0 0,1 0 0 0 0,-1-1-1 0 0,1 0 1 0 0,-1 0 0 0 0,0 0 0 0 0,1-1-1 0 0,0 0 1 0 0,-1 0 0 0 0,1-1 0 0 0,-1 0 0 0 0,0 0-1 0 0,1-1 1 0 0,-1 1 0 0 0,0-1 0 0 0,0 0-1 0 0,0-1 1 0 0,0 0 0 0 0,0 0 0 0 0,0 0-1 0 0,-1-1 1 0 0,1 1 0 0 0,-1-1 0 0 0,1-2-78 0 0,13-9 308 0 0,-1-1 0 0 0,-1-1 0 0 0,-1-1 0 0 0,0 0 0 0 0,-1-2 0 0 0,3-5-308 0 0,-12 17 85 0 0,0-1 0 0 0,0 0-1 0 0,0 0 1 0 0,-1-1-1 0 0,-1 1 1 0 0,0-1-1 0 0,0 0 1 0 0,-1-1 0 0 0,0 1-1 0 0,-1 0 1 0 0,0-1-1 0 0,0 0 1 0 0,-1 1-1 0 0,-1-1 1 0 0,0 0 0 0 0,0 1-1 0 0,-1-4-84 0 0,-13-11-544 0 0,3 10-3676 0 0,10 14-546 0 0,0 1 124 0 0,1 0-6705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7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34 154 4121 0 0,'0'0'4520'0'0,"0"0"-3434"0"0,0 0-1202 0 0,0 0 90 0 0,0 0 448 0 0,0 0 451 0 0,0 0 318 0 0,0 0 132 0 0,0 0-154 0 0,0 0-270 0 0,0 35-264 0 0,-1 114-208 0 0,-31 477-989 0 0,32-615-193 0 0,0 13-1236 0 0,5-11-5785 0 0,-2-9 2336 0 0</inkml:trace>
  <inkml:trace contextRef="#ctx0" brushRef="#br0" timeOffset="432.17">310 136 4665 0 0,'0'0'-200'0'0,"0"0"-83"0"0,0 0 417 0 0,0 0 739 0 0,0 0 466 0 0,0 0 115 0 0,0 0-94 0 0,0 0-168 0 0,36-6-197 0 0,113-21-168 0 0,13-9 700 0 0,110-31 492 0 0,-271 67-2000 0 0,-1 1 0 0 0,1-1 0 0 0,-1 0 0 0 0,1 0 0 0 0,-1 0 0 0 0,1 1 0 0 0,-1-1 0 0 0,1 0 0 0 0,-1 1-1 0 0,1-1 1 0 0,-1 0 0 0 0,1 1 0 0 0,-1-1 0 0 0,0 0 0 0 0,1 1 0 0 0,-1-1 0 0 0,0 1 0 0 0,1-1 0 0 0,-1 1 0 0 0,0-1 0 0 0,0 1 0 0 0,0-1 0 0 0,1 1 0 0 0,-1-1 0 0 0,0 1 0 0 0,0-1-1 0 0,0 1 1 0 0,0-1 0 0 0,0 1 0 0 0,0 0 0 0 0,0-1 0 0 0,0 1 0 0 0,0-1 0 0 0,0 1 0 0 0,0-1 0 0 0,0 1 0 0 0,0-1 0 0 0,-1 1 0 0 0,1-1 0 0 0,0 1 0 0 0,0-1 0 0 0,-1 1 0 0 0,1-1-1 0 0,0 1 1 0 0,0-1 0 0 0,-1 1 0 0 0,1-1 0 0 0,-1 0 0 0 0,1 1 0 0 0,0-1 0 0 0,-1 1 0 0 0,1-1 0 0 0,-1 0 0 0 0,1 0 0 0 0,-1 1 0 0 0,1-1 0 0 0,-1 0-19 0 0,-2 8 211 0 0,-40 100 1117 0 0,-49 157-246 0 0,78-184-995 0 0,4 0 1 0 0,3 1-1 0 0,4 0 0 0 0,4 21-87 0 0,6 27-940 0 0,-7-130 379 0 0,0 0-232 0 0,0 0-216 0 0,-17-3-11280 0 0,12-1 7929 0 0</inkml:trace>
  <inkml:trace contextRef="#ctx0" brushRef="#br0" timeOffset="669.318">417 644 5649 0 0,'0'0'1659'0'0,"0"0"-963"0"0,0 0-136 0 0,0 0 183 0 0,0 0 147 0 0,0 0 65 0 0,37-1-3 0 0,118-1-27 0 0,-5 1 1057 0 0,32 25-2245 0 0,-108 3-9487 0 0,-62-22 4752 0 0</inkml:trace>
  <inkml:trace contextRef="#ctx0" brushRef="#br0" timeOffset="852.2">1297 835 11811 0 0,'0'0'322'0'0,"0"0"-102"0"0,0 0 58 0 0,0 0 143 0 0,0 0 93 0 0,0 0-17 0 0,0 0-80 0 0,0 0-143 0 0,0 0-142 0 0,0 0-91 0 0,0 0-70 0 0,0 0-65 0 0,0 0-91 0 0,0 24-166 0 0,-3 72-334 0 0,2-72-601 0 0,0-24-150 0 0,1 0-3520 0 0,0 0-949 0 0</inkml:trace>
  <inkml:trace contextRef="#ctx0" brushRef="#br0" timeOffset="1185.169">1557 14 9914 0 0,'0'0'2549'0'0,"0"0"-1637"0"0,0 0-620 0 0,0 0-100 0 0,0 0 56 0 0,0 0 60 0 0,0 0 71 0 0,0 0 86 0 0,0 0 86 0 0,0 0 40 0 0,0 0-20 0 0,0 0-94 0 0,0 0-134 0 0,10 24-83 0 0,30 74-43 0 0,-28-71-27 0 0,-2 1 0 0 0,-1 1 0 0 0,-1-1 0 0 0,-1 1-1 0 0,-2 0 1 0 0,2 30-190 0 0,-1 65 496 0 0,-6 0 0 0 0,-13 101-496 0 0,4-32-1276 0 0,18-167-1715 0 0,4-15-6738 0 0,-8-8 3325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9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120 231 0 0 0,'0'0'577'0'0,"0"0"636"0"0,0 0 238 0 0,0 0-16 0 0,0 0-200 0 0,0 0-289 0 0,0 0-283 0 0,0 0-225 0 0,0 0-76 0 0,0 0 67 0 0,0 0 111 0 0,1 4 125 0 0,3 2-404 0 0,0-1 0 0 0,0 1 0 0 0,1-1 0 0 0,-1 0 0 0 0,1 0 0 0 0,1-1 0 0 0,-1 1 0 0 0,0-1 0 0 0,1 0-1 0 0,0-1 1 0 0,0 1 0 0 0,0-1 0 0 0,0 0 0 0 0,1-1 0 0 0,-1 0 0 0 0,1 0 0 0 0,-1 0 0 0 0,1-1 0 0 0,0 0 0 0 0,0 0 0 0 0,-1 0 0 0 0,1-1 0 0 0,0 0-1 0 0,0 0 1 0 0,0-1 0 0 0,0 0 0 0 0,-1 0 0 0 0,1-1 0 0 0,0 0 0 0 0,-1 0 0 0 0,1 0 0 0 0,1-2-261 0 0,2-1 86 0 0,1 0 1 0 0,-1-1 0 0 0,0-1-1 0 0,0 0 1 0 0,-1 0-1 0 0,0-1 1 0 0,0 0-1 0 0,-1 0 1 0 0,0-1 0 0 0,0 0-1 0 0,-1 0 1 0 0,0-1-1 0 0,-1 0 1 0 0,0 0 0 0 0,-1-1-1 0 0,0 1 1 0 0,0-1-1 0 0,-1 0 1 0 0,-1-1-1 0 0,0 1 1 0 0,0-1 0 0 0,-1 1-1 0 0,-1-1 1 0 0,1-5-87 0 0,-2 15-39 0 0,-1 0 1 0 0,1-1 0 0 0,-1 1 0 0 0,1 0 0 0 0,-1-1-1 0 0,0 1 1 0 0,0 0 0 0 0,0 0 0 0 0,0-1-1 0 0,0 1 1 0 0,0 0 0 0 0,0 0 0 0 0,-1 0 0 0 0,1 0-1 0 0,-1 1 1 0 0,0-1 0 0 0,1 0 0 0 0,-1 1-1 0 0,0-1 1 0 0,0 1 0 0 0,0-1 0 0 0,0 1 0 0 0,0 0-1 0 0,0 0 1 0 0,-1 0 0 0 0,1 0 0 0 0,0 0-1 0 0,0 1 1 0 0,-1-1 0 0 0,-1 0 38 0 0,-76-5-2385 0 0,64 9 2105 0 0,0 1 0 0 0,0 1-1 0 0,0 0 1 0 0,0 1 0 0 0,1 1-1 0 0,0 0 1 0 0,1 1 0 0 0,0 1-1 0 0,0 0 1 0 0,0 1 0 0 0,1 0 0 0 0,1 1-1 0 0,0 1 1 0 0,0 0 0 0 0,1 0-1 0 0,0 2 281 0 0,-1-1 97 0 0,0 1-1 0 0,1 0 0 0 0,0 1 1 0 0,2 0-1 0 0,-1 1 1 0 0,2-1-1 0 0,0 2 0 0 0,1-1 1 0 0,1 1-1 0 0,0 0 0 0 0,1 1 1 0 0,1-1-1 0 0,1 1 1 0 0,0 0-1 0 0,1 0 0 0 0,1 0 1 0 0,1 0-1 0 0,1 0 0 0 0,1 3-96 0 0,0-14 87 0 0,0 0 0 0 0,1 0 0 0 0,0 0-1 0 0,0 0 1 0 0,1 0 0 0 0,0-1 0 0 0,0 1 0 0 0,0-1-1 0 0,1 0 1 0 0,0-1 0 0 0,0 1 0 0 0,1-1-1 0 0,-1 0 1 0 0,1 0 0 0 0,0-1 0 0 0,1 0-1 0 0,-1 0 1 0 0,1 0 0 0 0,0-1 0 0 0,0 0 0 0 0,0 0-1 0 0,0 0 1 0 0,0-1 0 0 0,0 0 0 0 0,2-1-87 0 0,24 6 330 0 0,1-2 0 0 0,0-1 0 0 0,-1-2 0 0 0,32-1-330 0 0,-30-3-39 0 0,-1-1 0 0 0,0-1 0 0 0,0-2 0 0 0,0-1-1 0 0,-1-2 1 0 0,23-10 39 0 0,48-23-8830 0 0,-86 34 209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4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41 0 0 0,'0'0'1220'0'0,"0"0"218"0"0,0 0 80 0 0,0 0-39 0 0,0 0-84 0 0,0 0-145 0 0,2-2-49 0 0,12-10 1226 0 0,-14 11-1199 0 0,0 1-78 0 0,0 0-138 0 0,-5-12 2438 0 0,-32-2-2000 0 0,20 14-1372 0 0,-96 16 357 0 0,88-5-368 0 0,0 0 1 0 0,1 2-1 0 0,1 1 0 0 0,0 0 0 0 0,1 2 1 0 0,0 1-1 0 0,2 0 0 0 0,0 2 0 0 0,1 0 1 0 0,0 1-1 0 0,2 1 0 0 0,1 1 1 0 0,0 0-1 0 0,2 1 0 0 0,0 1 0 0 0,-8 20-67 0 0,19-36 3 0 0,0 0 0 0 0,0 0-1 0 0,1 0 1 0 0,0 0 0 0 0,0 0 0 0 0,1 0-1 0 0,0 1 1 0 0,0-1 0 0 0,1 0 0 0 0,1 1-1 0 0,-1-1 1 0 0,1 1 0 0 0,0-1-1 0 0,1 0 1 0 0,0 0 0 0 0,0 0 0 0 0,1 0-1 0 0,0 0 1 0 0,0 0 0 0 0,1-1 0 0 0,0 1-1 0 0,1-1 1 0 0,-1 0 0 0 0,2 0-3 0 0,2 0 29 0 0,1 0 1 0 0,0 0 0 0 0,1-1 0 0 0,0 0 0 0 0,-1-1-1 0 0,2 0 1 0 0,-1 0 0 0 0,1-1 0 0 0,-1-1-1 0 0,1 1 1 0 0,0-2 0 0 0,1 0 0 0 0,-1 0 0 0 0,0-1-1 0 0,0 0 1 0 0,1-1 0 0 0,-1 0 0 0 0,11-3-30 0 0,22-3 63 0 0,-1-2 1 0 0,1-2-1 0 0,-2-2 1 0 0,11-5-64 0 0,-18 6-21 0 0,79-29-698 0 0,-41 6-4171 0 0,-59 25 708 0 0,-8 4-417 0 0,-1 4-3653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5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172 475 4121 0 0,'0'0'1127'0'0,"0"0"20"0"0,0 0 140 0 0,0 0 197 0 0,0 0 54 0 0,0 0-153 0 0,0 0-174 0 0,0 0-216 0 0,0 0-220 0 0,0 0-219 0 0,0 0-195 0 0,0 0-134 0 0,0 0-47 0 0,-20 12-18 0 0,-62 38-30 0 0,79-48-119 0 0,-1 0 0 0 0,1 0 0 0 0,0 1 0 0 0,0-1 0 0 0,0 1 0 0 0,1-1 0 0 0,-1 1 0 0 0,0 0 0 0 0,1 0 0 0 0,0 0 0 0 0,0 1 1 0 0,0-1-1 0 0,0 1 0 0 0,0-1 0 0 0,1 1 0 0 0,0-1 0 0 0,-1 1 0 0 0,1 2-13 0 0,-4 9 42 0 0,1-2 1 0 0,0 0 0 0 0,0 0 0 0 0,1 1 1 0 0,1-1-1 0 0,0 1 0 0 0,1 0 0 0 0,1-1 0 0 0,0 1 0 0 0,1 11-43 0 0,0-19 36 0 0,0-1-1 0 0,0 1 0 0 0,0-1 0 0 0,0 0 0 0 0,1 1 0 0 0,0-1 0 0 0,0 0 0 0 0,0 0 0 0 0,1 0 0 0 0,0 0 0 0 0,0-1 0 0 0,0 1 0 0 0,0-1 0 0 0,1 1 0 0 0,0-1 0 0 0,-1 0 0 0 0,2-1 0 0 0,-1 1 0 0 0,0-1 0 0 0,1 1 0 0 0,-1-1 0 0 0,1-1 0 0 0,0 1 0 0 0,0-1 0 0 0,3 1-35 0 0,-2-1 143 0 0,1 0-1 0 0,0-1 0 0 0,-1 0 1 0 0,1-1-1 0 0,0 1 0 0 0,0-1 1 0 0,0 0-1 0 0,-1-1 0 0 0,1 0 1 0 0,0 0-1 0 0,-1 0 0 0 0,1-1 1 0 0,0 0-1 0 0,-1 0 0 0 0,0-1 1 0 0,0 0-1 0 0,1 0 0 0 0,-2 0 1 0 0,1-1-1 0 0,0 0 0 0 0,-1 0 1 0 0,1 0-1 0 0,-1-2-142 0 0,11-8 223 0 0,0-1 0 0 0,-2 0 1 0 0,0-2-1 0 0,-1 1 0 0 0,0-2 0 0 0,8-15-223 0 0,-15 18-50 0 0,0 1 0 0 0,-1-1 0 0 0,-1 0 0 0 0,0 0 0 0 0,-1 0 0 0 0,0 0 0 0 0,-1-1 0 0 0,-1 1 0 0 0,-1-1-1 0 0,0 1 1 0 0,-1-3 50 0 0,1 13-158 0 0,-1 0-1 0 0,0-1 1 0 0,0 1-1 0 0,0 0 1 0 0,-1 0-1 0 0,0 0 1 0 0,0 0-1 0 0,0 0 1 0 0,0 0-1 0 0,-1 1 1 0 0,0-1 0 0 0,0 1-1 0 0,0 0 1 0 0,0 0-1 0 0,-1 0 1 0 0,1 0-1 0 0,-1 0 1 0 0,0 1-1 0 0,0-1 1 0 0,-1 1-1 0 0,1 0 1 0 0,-1 1-1 0 0,1-1 1 0 0,-1 1-1 0 0,0 0 1 0 0,0 0-1 0 0,0 0 1 0 0,0 1-1 0 0,0 0 1 0 0,-1 0-1 0 0,1 0 1 0 0,0 0-1 0 0,-1 1 1 0 0,1 0-1 0 0,0 0 1 0 0,0 1-1 0 0,-1-1 1 0 0,1 1-1 0 0,0 0 1 0 0,0 1-1 0 0,0-1 1 0 0,0 1-1 0 0,0 0 1 0 0,0 0-1 0 0,-3 2 159 0 0,6-2-3 0 0,-1-1 0 0 0,1 1 0 0 0,0-1-1 0 0,0 1 1 0 0,0 0 0 0 0,1 0 0 0 0,-1 0-1 0 0,0 0 1 0 0,1 0 0 0 0,-1 0 0 0 0,1 1 0 0 0,0-1-1 0 0,0 0 1 0 0,0 1 0 0 0,0-1 0 0 0,0 1-1 0 0,0-1 1 0 0,0 1 0 0 0,1-1 0 0 0,0 1 0 0 0,-1 0-1 0 0,1-1 1 0 0,0 1 0 0 0,0-1 0 0 0,0 1-1 0 0,1 0 1 0 0,-1-1 0 0 0,1 1 0 0 0,-1-1 0 0 0,1 1-1 0 0,0-1 1 0 0,0 1 0 0 0,0-1 0 0 0,0 1-1 0 0,0-1 1 0 0,1 0 0 0 0,-1 0 0 0 0,1 0 0 0 0,0 1-1 0 0,-1-2 1 0 0,1 1 0 0 0,0 0 0 0 0,0 0-1 0 0,0 0 1 0 0,0-1 0 0 0,0 0 0 0 0,1 1 0 0 0,0-1 3 0 0,30 11 396 0 0,1-2 0 0 0,0-1 0 0 0,1-2 0 0 0,0-2 0 0 0,0-1 0 0 0,0-1 0 0 0,0-3 0 0 0,27-2-396 0 0,-44 0 175 0 0,0 0 0 0 0,0-2 0 0 0,-1 0 0 0 0,1-1-1 0 0,-1-1 1 0 0,0-1 0 0 0,0 0 0 0 0,-1-1 0 0 0,0-1 0 0 0,5-4-175 0 0,-6 2-20 0 0,1-1 1464 0 0,-22 25-853 0 0,-8 8-579 0 0,1 0 0 0 0,1 0 0 0 0,0 2 1 0 0,2-1-1 0 0,1 1 0 0 0,-2 7-12 0 0,8-14 2 0 0,0-1 1 0 0,2 1-1 0 0,-1-1 0 0 0,2 1 1 0 0,0-1-1 0 0,1 1 0 0 0,1-1 1 0 0,0 1-3 0 0,-2-12 10 0 0,1-1 1 0 0,-1 1-1 0 0,1-1 0 0 0,0 1 1 0 0,0-1-1 0 0,0 0 1 0 0,1 0-1 0 0,-1 0 1 0 0,1 1-1 0 0,0-1 0 0 0,0 0 1 0 0,0-1-1 0 0,0 1 1 0 0,0 0-1 0 0,0-1 1 0 0,1 1-1 0 0,-1-1 1 0 0,1 0-1 0 0,0 1 0 0 0,0-2 1 0 0,0 1-1 0 0,0 0 1 0 0,0 0-1 0 0,0-1 1 0 0,0 0-1 0 0,1 1 0 0 0,-1-1 1 0 0,0-1-1 0 0,1 1 1 0 0,-1 0-1 0 0,1-1 1 0 0,-1 1-1 0 0,1-1 0 0 0,0 0-10 0 0,8-4 66 0 0,0 0 1 0 0,0 0-1 0 0,-1-1 0 0 0,1-1 0 0 0,-1 0 0 0 0,0-1 0 0 0,-1 0 0 0 0,0 0 0 0 0,0-1 0 0 0,0 0 0 0 0,-1-1 0 0 0,0 0 0 0 0,-1 0 0 0 0,0-1 0 0 0,0 0 0 0 0,-1-1 0 0 0,-1 0 0 0 0,4-7-66 0 0,-3 9 18 0 0,100-168 92 0 0,-110 188-312 0 0,1 0 1 0 0,0 0-1 0 0,0-1 0 0 0,2 1 1 0 0,-1 0-1 0 0,1 0 0 0 0,1 0 1 0 0,-1 0-1 0 0,2 0 1 0 0,0 0-1 0 0,0-1 0 0 0,3 9 202 0 0,2 17-332 0 0,-4-26 233 0 0,0 0-1 0 0,0 0 0 0 0,1-1 1 0 0,0 1-1 0 0,1-1 0 0 0,0 0 1 0 0,0 0-1 0 0,1 0 0 0 0,0-1 1 0 0,1 0-1 0 0,0 0 0 0 0,0 0 1 0 0,0-1-1 0 0,1 0 0 0 0,0-1 1 0 0,1 0-1 0 0,-1 0 0 0 0,1 0 1 0 0,9 3 99 0 0,-11-7 55 0 0,-1-1 1 0 0,0 0-1 0 0,1 0 1 0 0,-1 0-1 0 0,0-1 1 0 0,1 0 0 0 0,-1 0-1 0 0,0 0 1 0 0,1-1-1 0 0,-1 0 1 0 0,0 0-1 0 0,1-1 1 0 0,-1 0-1 0 0,0 0 1 0 0,0 0-1 0 0,0-1 1 0 0,-1 0 0 0 0,1 0-1 0 0,-1 0 1 0 0,1-1-56 0 0,51-39 605 0 0,-2-2-1 0 0,-3-3 1 0 0,47-53-605 0 0,-67 69 15 0 0,-10 10 3 0 0,-1-2 0 0 0,-1 0 0 0 0,-1-1 0 0 0,-1 0 0 0 0,-1-2 0 0 0,-2 0 0 0 0,0-1 0 0 0,-2 0-1 0 0,-1-1 1 0 0,-1-1 0 0 0,-2 0 0 0 0,0-4-18 0 0,-5-102-57 0 0,-4 131 42 0 0,-1 0 0 0 0,1 1 0 0 0,-1-1 0 0 0,0 1 1 0 0,-1-1-1 0 0,1 1 0 0 0,-1-1 0 0 0,1 1 0 0 0,-1 0 0 0 0,-1 0 1 0 0,1 0-1 0 0,0 0 0 0 0,-1 0 0 0 0,0 1 0 0 0,0-1 0 0 0,0 1 1 0 0,-1-1-1 0 0,1 1 0 0 0,-1 0 0 0 0,1 0 0 0 0,-1 1 0 0 0,0-1 0 0 0,0 1 1 0 0,0 0-1 0 0,0 0 0 0 0,-1 0 0 0 0,1 1 0 0 0,0-1 0 0 0,-1 1 1 0 0,0 0-1 0 0,1 0 0 0 0,-1 1 0 0 0,1 0 0 0 0,-1-1 0 0 0,0 1 1 0 0,1 1-1 0 0,-1-1 0 0 0,1 1 0 0 0,-1 0 0 0 0,0 0 0 0 0,1 0 1 0 0,0 0-1 0 0,-1 1 0 0 0,1 0 0 0 0,0 0 0 0 0,0 0 0 0 0,0 0 1 0 0,-1 1 14 0 0,-9 11-5 0 0,0 0 1 0 0,1 0 0 0 0,1 2 0 0 0,0 0 0 0 0,1 0-1 0 0,1 1 1 0 0,1 0 0 0 0,0 0 0 0 0,1 1 0 0 0,1 1-1 0 0,0-1 1 0 0,2 1 0 0 0,0 0 0 0 0,1 0 0 0 0,1 1-1 0 0,1-1 1 0 0,1 1 0 0 0,0 0 0 0 0,1-1 0 0 0,3 12 4 0 0,2-9 26 0 0,1 1 1 0 0,1-1-1 0 0,1 0 0 0 0,1-1 1 0 0,1 1-1 0 0,1-2 1 0 0,0 0-1 0 0,2 0 1 0 0,0-1-1 0 0,1-1 1 0 0,1 0-1 0 0,1-1 1 0 0,1 0-1 0 0,2 0-26 0 0,54 58 88 0 0,-69-73-74 0 0,-3 0-72 0 0,1 0 0 0 0,0 0 0 0 0,0 0 0 0 0,0 0-1 0 0,0-1 1 0 0,0 1 0 0 0,0-1 0 0 0,0 1 0 0 0,1-1 0 0 0,-1 0 0 0 0,0 0 0 0 0,1 0 0 0 0,-1 0 0 0 0,1-1 0 0 0,-1 1 0 0 0,1 0-1 0 0,-1-1 1 0 0,1 0 0 0 0,0 0 0 0 0,-1 0 0 0 0,1 0 0 0 0,-1 0 0 0 0,1 0 0 0 0,0-1 0 0 0,-1 1 0 0 0,1-1 0 0 0,-1 0 0 0 0,1 1-1 0 0,-1-1 1 0 0,0-1 0 0 0,2 1 58 0 0,66-52-6865 0 0,-21 15-2523 0 0,-36 29 5613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6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301 434 6001 0 0,'0'0'3749'0'0,"0"0"-950"0"0,0 0-705 0 0,0 0-527 0 0,0 0-436 0 0,0 0-328 0 0,0 0-200 0 0,0 0-53 0 0,0 0-59 0 0,0 0-88 0 0,0 0-90 0 0,0 0-105 0 0,-30 18-69 0 0,-93 57-27 0 0,48-12 5 0 0,62-46-95 0 0,-40 84-166 0 0,51-97 128 0 0,1 0 0 0 0,0 0 0 0 0,0-1 0 0 0,0 1 0 0 0,1 0 0 0 0,0 0 0 0 0,-1 0-1 0 0,1 0 1 0 0,0 0 0 0 0,1 0 0 0 0,-1 0 0 0 0,1 0 0 0 0,0 0 0 0 0,0 0 0 0 0,0 0-1 0 0,0 0 1 0 0,1-1 0 0 0,-1 1 0 0 0,1 0 0 0 0,0-1 0 0 0,0 1 0 0 0,1-1-1 0 0,-1 0 1 0 0,1 0 0 0 0,-1 0 0 0 0,3 2 16 0 0,3 0 62 0 0,1 0-1 0 0,0-1 1 0 0,0 0-1 0 0,1 0 1 0 0,-1-1 0 0 0,1 0-1 0 0,0-1 1 0 0,-1 0-1 0 0,1-1 1 0 0,0 0-1 0 0,0 0 1 0 0,0-1 0 0 0,0 0-1 0 0,0-1 1 0 0,0 0-1 0 0,0 0 1 0 0,0-1-1 0 0,0-1 1 0 0,-1 1 0 0 0,1-2-1 0 0,-1 1 1 0 0,0-1-1 0 0,4-3-61 0 0,26-18 151 0 0,0-2-1 0 0,-2-1 0 0 0,-2-2 1 0 0,0-1-1 0 0,-2-2 0 0 0,-2-1 1 0 0,-1-2-1 0 0,-1-1 0 0 0,-2-1 1 0 0,-2-1-1 0 0,9-23-150 0 0,-24 44-190 0 0,-2 0 0 0 0,0-1 0 0 0,-1 0 0 0 0,-1-1 0 0 0,-1 1 0 0 0,-1-1 0 0 0,0 0-1 0 0,-2-1 1 0 0,0 1 0 0 0,-1-7 190 0 0,-1 19-39 0 0,0 1-1 0 0,0 0 0 0 0,-1-1 1 0 0,0 1-1 0 0,0 0 1 0 0,-1 0-1 0 0,0-1 0 0 0,0 1 1 0 0,-1 1-1 0 0,1-1 0 0 0,-2 0 1 0 0,1 1-1 0 0,-1-1 1 0 0,0 1-1 0 0,0 0 0 0 0,0 0 1 0 0,-1 0-1 0 0,0 1 0 0 0,0 0 1 0 0,-1 0-1 0 0,0 0 0 0 0,1 1 1 0 0,-2-1-1 0 0,1 1 1 0 0,0 1-1 0 0,-1-1 0 0 0,1 1 1 0 0,-1 1-1 0 0,-4-2 40 0 0,0 2 46 0 0,0 1 0 0 0,0 1 0 0 0,0 0 1 0 0,0 0-1 0 0,0 1 0 0 0,1 1 0 0 0,-1-1 0 0 0,0 2 0 0 0,0 0 0 0 0,1 0 0 0 0,-1 0 1 0 0,1 2-1 0 0,0-1 0 0 0,0 1 0 0 0,1 1 0 0 0,-1 0 0 0 0,1 0 0 0 0,1 1 0 0 0,-1 0 0 0 0,1 0 1 0 0,0 1-1 0 0,1 0 0 0 0,0 0 0 0 0,0 1 0 0 0,0 0 0 0 0,1 0 0 0 0,1 1 0 0 0,0-1 1 0 0,0 1-1 0 0,1 1 0 0 0,0-1 0 0 0,1 0 0 0 0,0 1 0 0 0,0 0 0 0 0,1 0 0 0 0,1 0-46 0 0,-1 5 30 0 0,1 0 0 0 0,0 0 0 0 0,2 0 0 0 0,0 0 0 0 0,0 0 0 0 0,2 0 0 0 0,0 0 0 0 0,0-1 0 0 0,2 1 0 0 0,0-1 0 0 0,0 0 1 0 0,2 0-1 0 0,0-1 0 0 0,8 13-30 0 0,6 0-2 0 0,1-1 1 0 0,2-2 0 0 0,0 0 0 0 0,1-2 0 0 0,1 0 0 0 0,1-2 0 0 0,1-1 0 0 0,1-1 0 0 0,1-1 0 0 0,0-2 0 0 0,1-1 0 0 0,0-2 0 0 0,1 0 0 0 0,1-3 0 0 0,0 0 0 0 0,0-2 0 0 0,6-1 1 0 0,45 3-2192 0 0,-30-7-6474 0 0,-37-2-2450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4 530 0 0 0,'0'0'525'0'0,"0"0"533"0"0,0 0 290 0 0,0 0 203 0 0,0 0 56 0 0,0 0 36 0 0,0 0-5 0 0,0 0-110 0 0,0 0-122 0 0,0 0-190 0 0,12-19-208 0 0,33-60-195 0 0,-34 59-148 0 0,-11 20-134 0 0,-14 36-327 0 0,1-1-1 0 0,2 1 1 0 0,1 1-1 0 0,2 0 1 0 0,2 1 0 0 0,1-1-1 0 0,2 1 1 0 0,1 0 0 0 0,3 0-1 0 0,1 4-203 0 0,-3-37 15 0 0,1 1 0 0 0,0 0-1 0 0,0 0 1 0 0,0 0-1 0 0,1 0 1 0 0,0-1 0 0 0,0 1-1 0 0,0 0 1 0 0,1-1-1 0 0,0 1 1 0 0,0-1 0 0 0,0 1-1 0 0,1-1 1 0 0,0 0-1 0 0,0 0 1 0 0,0 0 0 0 0,1-1-1 0 0,-1 1 1 0 0,1-1-1 0 0,0 1 1 0 0,0-1 0 0 0,1-1-1 0 0,-1 1 1 0 0,1 0-1 0 0,0-1 1 0 0,0 0 0 0 0,0 0-1 0 0,0-1 1 0 0,1 0 0 0 0,-1 1-1 0 0,1-2 1 0 0,-1 1-1 0 0,1-1 1 0 0,0 1 0 0 0,0-2-1 0 0,-1 1 1 0 0,1-1-1 0 0,0 0 1 0 0,0 0 0 0 0,0 0-1 0 0,0-1 1 0 0,-1 0-1 0 0,2 0-14 0 0,15-11 100 0 0,-1-1 0 0 0,-1-1 0 0 0,0-1 0 0 0,-1-1 0 0 0,-1-1-1 0 0,0 0 1 0 0,-2-1 0 0 0,0-1 0 0 0,0 0 0 0 0,-2-1-1 0 0,-1-1 1 0 0,0 0 0 0 0,-2-1 0 0 0,0-1 0 0 0,2-9-100 0 0,5-2 67 0 0,10-25-65 0 0,-59 198-1855 0 0,29-132 1845 0 0,1 0 1 0 0,0 0-1 0 0,0 0 1 0 0,0 1-1 0 0,1-1 0 0 0,0 0 1 0 0,0 1-1 0 0,1-1 1 0 0,0 0-1 0 0,0 0 1 0 0,0 0-1 0 0,1 0 1 0 0,1 0-1 0 0,-1 0 1 0 0,1 0-1 0 0,0-1 1 0 0,0 1-1 0 0,1-1 1 0 0,0 0-1 0 0,0 0 0 0 0,0 0 1 0 0,1-1-1 0 0,4 5 8 0 0,0-5 102 0 0,0 1-1 0 0,0-1 1 0 0,1-1 0 0 0,-1 1-1 0 0,1-2 1 0 0,0 0-1 0 0,0 0 1 0 0,1 0-1 0 0,-1-1 1 0 0,0-1-1 0 0,1 0 1 0 0,-1 0 0 0 0,1-1-1 0 0,0 0 1 0 0,-1-1-1 0 0,0-1 1 0 0,1 1-1 0 0,-1-1 1 0 0,0-1-1 0 0,1 0 1 0 0,-2-1-1 0 0,1 0 1 0 0,0 0 0 0 0,-1-1-1 0 0,0 0 1 0 0,0 0-1 0 0,0-1 1 0 0,0-1-1 0 0,-1 1 1 0 0,0-1-1 0 0,-1-1 1 0 0,0 0 0 0 0,0 0-1 0 0,1-1-101 0 0,8-10 136 0 0,0-1 0 0 0,0 0 0 0 0,-2-1 0 0 0,-1-1 0 0 0,0 0 0 0 0,-2 0 0 0 0,-1-1 0 0 0,0-1 0 0 0,-2 0 0 0 0,-1 0-1 0 0,0-1 1 0 0,-2 0 0 0 0,-1 0 0 0 0,-1 0 0 0 0,-1 0 0 0 0,-2-2-136 0 0,1 14-268 0 0,-1-23-243 0 0,-6 19-3289 0 0,0 19-3078 0 0,1 9 986 0 0,5-11 5619 0 0,-4 5-6474 0 0</inkml:trace>
  <inkml:trace contextRef="#ctx0" brushRef="#br0" timeOffset="673.564">1081 1027 0 0 0,'0'0'733'0'0,"0"0"576"0"0,0 0 332 0 0,0 0 176 0 0,0 0-18 0 0,0 0-137 0 0,0 0-75 0 0,0 0-63 0 0,0 0-134 0 0,0 0-140 0 0,0 0-149 0 0,0 0-132 0 0,22-10-82 0 0,68-35-53 0 0,-25-3 642 0 0,-17 6-515 0 0,-3-3 1 0 0,-1-1 0 0 0,20-31-962 0 0,-51 62 30 0 0,0 0 1 0 0,0-2-1 0 0,-2 1 1 0 0,0-1-1 0 0,-1-1 1 0 0,-1 0-1 0 0,-1-1 1 0 0,0 1-1 0 0,-1-1 1 0 0,-1-1-1 0 0,-1 1 0 0 0,-1-1 1 0 0,0 0-1 0 0,-2 0 1 0 0,0-11-31 0 0,-2 28-36 0 0,0-1 0 0 0,0 1-1 0 0,0 0 1 0 0,-1 0 0 0 0,1 0 0 0 0,-1-1 0 0 0,0 1-1 0 0,0 0 1 0 0,0 0 0 0 0,-1 0 0 0 0,1 0 0 0 0,-1 1-1 0 0,1-1 1 0 0,-1 0 0 0 0,0 1 0 0 0,0-1-1 0 0,0 1 1 0 0,0-1 0 0 0,-1 1 0 0 0,1 0 0 0 0,0 0-1 0 0,-1 0 1 0 0,0 0 0 0 0,1 0 0 0 0,-1 1 0 0 0,0-1-1 0 0,0 1 1 0 0,0 0 0 0 0,0 0 0 0 0,0 0 0 0 0,0 0-1 0 0,-1 1 1 0 0,1-1 0 0 0,0 1 0 0 0,0-1 0 0 0,0 1-1 0 0,-1 0 1 0 0,1 1 0 0 0,0-1 0 0 0,0 0 0 0 0,0 1-1 0 0,-1 0 1 0 0,1 0 0 0 0,0 0 0 0 0,0 0 0 0 0,0 0-1 0 0,-2 2 37 0 0,-7 4-73 0 0,0 1 0 0 0,0 1 0 0 0,0 0 0 0 0,1 0 0 0 0,1 1 0 0 0,0 0 0 0 0,0 1 0 0 0,1 1 0 0 0,0-1-1 0 0,-5 10 74 0 0,12-19-11 0 0,0 0 0 0 0,0 1-1 0 0,1-1 1 0 0,-1 0-1 0 0,1 1 1 0 0,-1 0 0 0 0,1-1-1 0 0,0 1 1 0 0,0 0-1 0 0,0-1 1 0 0,0 1 0 0 0,0 0-1 0 0,1 0 1 0 0,-1 0-1 0 0,1 0 1 0 0,0 0 0 0 0,0 0-1 0 0,0 0 1 0 0,0-1-1 0 0,1 1 1 0 0,-1 0 0 0 0,1 0-1 0 0,-1 0 1 0 0,1 0-1 0 0,0 0 1 0 0,0-1 0 0 0,0 1-1 0 0,1 0 1 0 0,-1-1-1 0 0,1 1 1 0 0,-1-1 0 0 0,1 0-1 0 0,0 1 1 0 0,0-1-1 0 0,0 0 1 0 0,0 0 0 0 0,0 0-1 0 0,1 0 1 0 0,-1-1-1 0 0,0 1 1 0 0,1 0-1 0 0,0-1 1 0 0,-1 0 0 0 0,1 0-1 0 0,0 0 1 0 0,-1 0-1 0 0,1 0 1 0 0,0 0 0 0 0,1-1 11 0 0,251 0 690 0 0,-252 1-691 0 0,-1-1 0 0 0,0 1 0 0 0,0-1-1 0 0,0 1 1 0 0,0 0 0 0 0,-1-1-1 0 0,1 1 1 0 0,0 0 0 0 0,0 0-1 0 0,0 1 1 0 0,-1-1 0 0 0,1 0-1 0 0,0 0 1 0 0,-1 1 0 0 0,1-1-1 0 0,-1 1 1 0 0,0 0 0 0 0,1-1-1 0 0,-1 1 1 0 0,0 0 0 0 0,0 0-1 0 0,0-1 1 0 0,0 1 0 0 0,-1 0 0 0 0,1 0-1 0 0,0 0 1 0 0,-1 0 0 0 0,1 0-1 0 0,-1 0 1 0 0,0 0 0 0 0,0 1-1 0 0,0-1 1 0 0,0 0 0 0 0,0 0-1 0 0,0 1 2 0 0,-8 78 189 0 0,-23 66-230 0 0,64-133-1309 0 0,-7-17-2963 0 0,-8-3-1856 0 0,-10 2 1161 0 0,-3 0 726 0 0</inkml:trace>
  <inkml:trace contextRef="#ctx0" brushRef="#br0" timeOffset="1343.954">1959 549 0 0 0,'0'0'1031'0'0,"0"0"291"0"0,0 0 220 0 0,0 0-3 0 0,0 0-214 0 0,0 0-334 0 0,0 0-331 0 0,0 0-203 0 0,0 0-91 0 0,0 0-24 0 0,0 0-10 0 0,0 0-1 0 0,-5 31-19 0 0,-14 97-29 0 0,17-121-228 0 0,0 0 1 0 0,1 0-1 0 0,0 0 1 0 0,0 0-1 0 0,0 0 0 0 0,1 0 1 0 0,0 0-1 0 0,1 0 1 0 0,0 0-1 0 0,0 0 0 0 0,0 0 1 0 0,1 0-1 0 0,2 5-55 0 0,2 4 64 0 0,-4-11 79 0 0,1 0-1 0 0,0 0 1 0 0,0 0-1 0 0,0-1 1 0 0,1 1-1 0 0,-1-1 1 0 0,1 0-1 0 0,0 0 1 0 0,1-1-1 0 0,-1 1 1 0 0,1-1-1 0 0,-1 0 1 0 0,1 0-1 0 0,0 0 1 0 0,0 0-1 0 0,0-1 1 0 0,1 0-1 0 0,-1 0 1 0 0,0-1 0 0 0,1 0-1 0 0,-1 1 1 0 0,1-2-1 0 0,-1 1 1 0 0,1-1-1 0 0,0 0 1 0 0,-1 0-1 0 0,1 0 1 0 0,0-1-1 0 0,-1 0 1 0 0,3 0-143 0 0,2-2 268 0 0,0 0 0 0 0,-1 0 0 0 0,1-1-1 0 0,-1 0 1 0 0,0-1 0 0 0,0 0 0 0 0,0-1 0 0 0,-1 1 0 0 0,8-8-268 0 0,-1 2 339 0 0,29-23 726 0 0,-2-2 1 0 0,-2-2 0 0 0,27-32-1066 0 0,-19 20 322 0 0,-22 21-230 0 0,-2-1 1 0 0,0-1-1 0 0,-2-1 1 0 0,-2-1-1 0 0,-1-1 0 0 0,-1-1 1 0 0,-1-3-93 0 0,-6 12-41 0 0,-1 0 0 0 0,-1-1 0 0 0,-1-1 0 0 0,-2 1 0 0 0,0-1 0 0 0,-2 0 0 0 0,-1 0 0 0 0,-2-1 0 0 0,0 1 0 0 0,-2-2 41 0 0,0 28-20 0 0,1 0 0 0 0,-1 0-1 0 0,0 0 1 0 0,1 0 0 0 0,-1 0-1 0 0,0 0 1 0 0,0 0 0 0 0,-1 0-1 0 0,1 0 1 0 0,0 1 0 0 0,-1-1-1 0 0,1 0 1 0 0,-1 1 0 0 0,1-1-1 0 0,-1 1 1 0 0,0 0-1 0 0,1-1 1 0 0,-1 1 0 0 0,0 0-1 0 0,0 0 1 0 0,0 0 0 0 0,0 0-1 0 0,0 1 1 0 0,0-1 0 0 0,0 0-1 0 0,0 1 1 0 0,-1 0 0 0 0,1-1-1 0 0,0 1 1 0 0,0 0 0 0 0,0 0-1 0 0,-1 0 1 0 0,1 0 0 0 0,0 1-1 0 0,0-1 1 0 0,0 0-1 0 0,0 1 1 0 0,0 0 0 0 0,0-1-1 0 0,0 1 1 0 0,0 0 0 0 0,0 0-1 0 0,0 0 1 0 0,0 0 0 0 0,0 1-1 0 0,0-1 1 0 0,1 0 0 0 0,-1 1-1 0 0,1-1 1 0 0,-1 1 0 0 0,1 0-1 0 0,-1-1 1 0 0,1 1 0 0 0,-1 1 20 0 0,-14 13-16 0 0,1 0 0 0 0,1 1 0 0 0,0 1 0 0 0,1 0 0 0 0,1 0 0 0 0,1 1 0 0 0,0 1 0 0 0,2 0 0 0 0,0 0 0 0 0,1 1 0 0 0,1 0 0 0 0,1 0 0 0 0,1 1 1 0 0,1 0-1 0 0,1 0 0 0 0,1 0 0 0 0,1 0 0 0 0,0 1 16 0 0,4-3-9 0 0,1 0 1 0 0,1-1-1 0 0,0 1 0 0 0,2-1 1 0 0,0-1-1 0 0,1 1 1 0 0,1-1-1 0 0,0-1 0 0 0,1 0 1 0 0,1 0-1 0 0,1-1 0 0 0,12 13 9 0 0,19 33-23 0 0,-20-28 16 0 0,-10-15-18 0 0,0-1 0 0 0,-1 2 1 0 0,-1 0-1 0 0,-1 0 0 0 0,-1 0 0 0 0,0 2 1 0 0,-2-1-1 0 0,0 2 25 0 0,-5 20-326 0 0,-2-42 161 0 0,0-1-110 0 0,0 0-127 0 0,-26-48-18144 0 0,22 41 17578 0 0</inkml:trace>
  <inkml:trace contextRef="#ctx0" brushRef="#br0" timeOffset="1563.106">2235 423 10746 0 0,'0'0'1293'0'0,"0"0"-396"0"0,0 0-143 0 0,0 0 238 0 0,0 0 252 0 0,0 0 66 0 0,0 0-118 0 0,0 0-175 0 0,0 0-151 0 0,0 0-151 0 0,0 0-94 0 0,0 0-109 0 0,0 0-77 0 0,33 4-43 0 0,106 10-82 0 0,-36-25 127 0 0,99-30-765 0 0,-65 18-5542 0 0,-130 22 5305 0 0,8-3-1872 0 0,4 1-4214 0 0,-7 2-1231 0 0</inkml:trace>
  <inkml:trace contextRef="#ctx0" brushRef="#br0" timeOffset="1950.627">3032 655 0 0 0,'0'0'932'0'0,"0"0"1282"0"0,0 0 641 0 0,0 0 79 0 0,0 0-293 0 0,0 0-305 0 0,0 0-373 0 0,34 2-380 0 0,103 1-348 0 0,-48-19 586 0 0,-68 5-1297 0 0,-10 8-371 0 0,0-1 1 0 0,0-1-1 0 0,0 0 1 0 0,0-1-1 0 0,-1 0 1 0 0,0 0-1 0 0,-1-1 1 0 0,1 0-1 0 0,-1-1 1 0 0,0 0-1 0 0,-1 0 1 0 0,0-1-1 0 0,0 0 1 0 0,-1-1-1 0 0,0 0 0 0 0,-1 0 1 0 0,0 0-1 0 0,-1-1 1 0 0,0 1-1 0 0,0-1 1 0 0,-1-1-1 0 0,-1 1 1 0 0,0-1-1 0 0,0-3-153 0 0,-5 11-29 0 0,0 0 0 0 0,-1 0 0 0 0,0 1-1 0 0,0-1 1 0 0,0 1 0 0 0,0 0 0 0 0,0 0 0 0 0,-1 0-1 0 0,0 0 1 0 0,1 1 0 0 0,-1-1 0 0 0,0 1 0 0 0,0 0-1 0 0,0 0 1 0 0,0 1 0 0 0,-1-1 0 0 0,1 1 0 0 0,0 0-1 0 0,-1 0 1 0 0,1 0 0 0 0,-1 0 0 0 0,1 1-1 0 0,-1 0 1 0 0,1 0 0 0 0,-1 0 0 0 0,1 1 0 0 0,-1-1-1 0 0,1 1 1 0 0,-1 0 0 0 0,1 0 0 0 0,-3 2 29 0 0,-9 2-67 0 0,0 0-1 0 0,0 1 1 0 0,0 1 0 0 0,1 1-1 0 0,0 0 1 0 0,1 1 0 0 0,-1 0 0 0 0,2 1-1 0 0,0 1 1 0 0,0 0 0 0 0,0 1 0 0 0,2 0-1 0 0,0 1 1 0 0,-8 11 67 0 0,12-15-96 0 0,0 1 0 0 0,1 0 0 0 0,0 0-1 0 0,1 1 1 0 0,0 0 0 0 0,1 0 0 0 0,0 0 0 0 0,0 0 0 0 0,1 1-1 0 0,1-1 1 0 0,0 1 0 0 0,1 0 0 0 0,0 0 0 0 0,0-1-1 0 0,2 1 1 0 0,0 10 96 0 0,4-15-98 0 0,0 1-1 0 0,1-1 1 0 0,0 0-1 0 0,0-1 1 0 0,1 0-1 0 0,-1 0 1 0 0,1 0-1 0 0,1 0 0 0 0,-1-1 1 0 0,1-1-1 0 0,0 1 1 0 0,0-1-1 0 0,0 0 1 0 0,0-1-1 0 0,1 0 1 0 0,-1 0-1 0 0,1-1 1 0 0,0 0-1 0 0,0-1 1 0 0,0 0-1 0 0,0 0 1 0 0,0-1-1 0 0,0 0 1 0 0,0 0-1 0 0,1-2 99 0 0,12 3-1207 0 0,19-1-3328 0 0,-16-4-2560 0 0,-13 0 1060 0 0</inkml:trace>
  <inkml:trace contextRef="#ctx0" brushRef="#br0" timeOffset="2754.125">2005 320 2681 0 0,'0'0'1501'0'0,"0"0"-126"0"0,0 0 20 0 0,0 0 9 0 0,0 0-139 0 0,0 0-170 0 0,0 0-126 0 0,0 0-50 0 0,0 0-41 0 0,0 0-61 0 0,0 0-90 0 0,0 0-98 0 0,0 0-66 0 0,-3 0-24 0 0,-8 0-34 0 0,9 0-39 0 0,2 0-70 0 0,0 0-89 0 0,0 0-81 0 0,0 0-60 0 0,0 0-37 0 0,-26 18 699 0 0,21-20 474 0 0,5 1-4552 0 0,-1 1-3450 0 0,1 0-3856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7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57 7466 0 0,'0'0'3272'0'0,"0"0"-2130"0"0,0 0-601 0 0,0 0 27 0 0,0 0 161 0 0,0 0 112 0 0,0 0 27 0 0,0 0-32 0 0,0 0-35 0 0,0 0-68 0 0,0 0-78 0 0,1 22-72 0 0,4 155 710 0 0,-14 264 138 0 0,7-415-1438 0 0,0-4-743 0 0,2-6-2718 0 0,7-31-8890 0 0,-7 11 7182 0 0</inkml:trace>
  <inkml:trace contextRef="#ctx0" brushRef="#br0" timeOffset="316.433">0 205 2136 0 0,'0'0'2024'0'0,"0"0"-942"0"0,0 0-108 0 0,0 0 208 0 0,0 0 295 0 0,0 0 154 0 0,0 0-48 0 0,0 0-220 0 0,0 0-259 0 0,0 0-190 0 0,0 0-133 0 0,0 0-91 0 0,0 0-46 0 0,28-19-26 0 0,88-58-44 0 0,-54 51 260 0 0,-49 26-633 0 0,313-40 1977 0 0,31 0-1965 0 0,-344 39-653 0 0,54-1-552 0 0,-30 15-7314 0 0,-33-9 3529 0 0,-3 0-2911 0 0</inkml:trace>
  <inkml:trace contextRef="#ctx0" brushRef="#br0" timeOffset="789.002">878 411 16 0 0,'0'0'1478'0'0,"0"0"-159"0"0,0 0 42 0 0,0 0 197 0 0,0 0 172 0 0,0 0-7 0 0,0 0-139 0 0,0 0-185 0 0,0 0-165 0 0,0 0-153 0 0,0 0-133 0 0,0 0-85 0 0,0 0-76 0 0,16 2-58 0 0,127 7 1536 0 0,68-20-566 0 0,-66-5-1849 0 0,-82 13-7322 0 0,-63 3 4462 0 0,0 0-1451 0 0,0 0-2220 0 0</inkml:trace>
  <inkml:trace contextRef="#ctx0" brushRef="#br0" timeOffset="1064.767">908 680 4345 0 0,'0'0'1109'0'0,"0"0"-124"0"0,0 0 72 0 0,0 0 252 0 0,0 0 134 0 0,0 0 33 0 0,0 0-45 0 0,0 0-120 0 0,0 0-128 0 0,0 0-183 0 0,0 0-153 0 0,0 0-83 0 0,21-3-51 0 0,66-11-43 0 0,11-10 969 0 0,4-2-685 0 0,75-7-1760 0 0,-131 33-1927 0 0,-15 0-5215 0 0,-21 0-2801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0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33 748 488 0 0,'0'0'903'0'0,"0"0"77"0"0,0 0 274 0 0,0 0 326 0 0,0 0 116 0 0,0 0-131 0 0,0 0-226 0 0,0 0-220 0 0,0 0-186 0 0,0 0-158 0 0,0 0-160 0 0,32-7-156 0 0,100-23-111 0 0,-80 23 110 0 0,-51 7-434 0 0,0 0-1 0 0,0 0 0 0 0,0 0 0 0 0,0 0 1 0 0,0 0-1 0 0,0 0 0 0 0,0 1 0 0 0,0-1 1 0 0,0 0-1 0 0,0 1 0 0 0,0-1 0 0 0,0 1 1 0 0,0-1-1 0 0,0 1 0 0 0,0-1 0 0 0,0 1 1 0 0,0 0-1 0 0,-1-1 0 0 0,1 1 0 0 0,0 0 1 0 0,-1 0-1 0 0,1-1 0 0 0,0 1 0 0 0,-1 0 1 0 0,1 0-1 0 0,-1 0 0 0 0,1 0 0 0 0,-1 0 1 0 0,1 0-1 0 0,-1 0 0 0 0,0 0 0 0 0,0 0 1 0 0,1 0-1 0 0,-1 0 0 0 0,0 0 0 0 0,0 0 1 0 0,0 0-1 0 0,0 0 0 0 0,0 0 0 0 0,0 0 1 0 0,-1 0-1 0 0,1 0 0 0 0,0 0 0 0 0,0 0 1 0 0,-1 0-1 0 0,1 0 0 0 0,-1 1-23 0 0,-19 47 1089 0 0,-92 76-406 0 0,107-121-620 0 0,1 1 0 0 0,0 0-1 0 0,-1-1 1 0 0,2 1 0 0 0,-1 1 0 0 0,0-1 0 0 0,1 1 0 0 0,0-1-1 0 0,1 1 1 0 0,-1 0 0 0 0,1 0 0 0 0,0 0 0 0 0,0 0-1 0 0,1 0 1 0 0,0 1 0 0 0,0-1 0 0 0,0 0 0 0 0,1 1-1 0 0,0-1 1 0 0,1 3-63 0 0,0-6 74 0 0,1-1-1 0 0,0 0 0 0 0,0 0 0 0 0,1 0 1 0 0,-1 0-1 0 0,0 0 0 0 0,1 0 1 0 0,-1 0-1 0 0,1-1 0 0 0,-1 1 0 0 0,1-1 1 0 0,0 0-1 0 0,-1 0 0 0 0,1 0 0 0 0,0 0 1 0 0,0 0-1 0 0,0 0 0 0 0,0-1 1 0 0,0 0-1 0 0,0 1 0 0 0,0-1 0 0 0,0 0 1 0 0,0-1-1 0 0,0 1 0 0 0,0 0 0 0 0,0-1 1 0 0,0 0-1 0 0,0 1 0 0 0,0-1 1 0 0,-1 0-1 0 0,1-1 0 0 0,0 1 0 0 0,0 0 1 0 0,-1-1-1 0 0,1 0 0 0 0,0 0-73 0 0,23-6 94 0 0,32-10 109 0 0,-31 8-1988 0 0,0 2-4443 0 0,-19 8 459 0 0,-3 0-2017 0 0</inkml:trace>
  <inkml:trace contextRef="#ctx0" brushRef="#br0" timeOffset="-728.897">232 70 0 0 0,'0'0'1154'0'0,"0"0"115"0"0,0 0 118 0 0,0 0 187 0 0,0 0 205 0 0,0 0 96 0 0,0 0-73 0 0,0 0-226 0 0,0 0-254 0 0,0 0-246 0 0,0 0-219 0 0,0 0-159 0 0,0 0-73 0 0,2-9-22 0 0,7-28-35 0 0,-7 28-49 0 0,-2 9-92 0 0,0 0-118 0 0,0 0-101 0 0,0 0-88 0 0,0 1-50 0 0,0 341-783 0 0,14-314-3734 0 0,5-20-7976 0 0,-15-8 10188 0 0</inkml:trace>
  <inkml:trace contextRef="#ctx0" brushRef="#br0" timeOffset="-462.412">0 534 4393 0 0,'0'0'953'0'0,"0"0"-359"0"0,0 0-57 0 0,0 0 401 0 0,0 0 418 0 0,0 0 174 0 0,0 0-46 0 0,0 0-245 0 0,0 0-259 0 0,0 0-226 0 0,0 0-178 0 0,0 0-129 0 0,25-3-90 0 0,123-19 174 0 0,0 0-490 0 0,-122 19-689 0 0,15 2-2864 0 0,-20 11-4669 0 0,-16-5 3812 0 0</inkml:trace>
  <inkml:trace contextRef="#ctx0" brushRef="#br0" timeOffset="2656.323">961 210 0 0 0,'0'0'720'0'0,"0"0"628"0"0,0 0 230 0 0,0 0 20 0 0,0 0 38 0 0,0 0-13 0 0,0 0-100 0 0,0 0-149 0 0,0 0-195 0 0,1-6-187 0 0,4-18-159 0 0,-4 18-166 0 0,-1 6-135 0 0,0 15 350 0 0,-19 359 1328 0 0,17-274-2684 0 0,8-93-522 0 0,-4-7-3897 0 0,0 1-4845 0 0,-2-1 7144 0 0</inkml:trace>
  <inkml:trace contextRef="#ctx0" brushRef="#br0" timeOffset="3170.615">613 188 0 0 0,'0'0'600'0'0,"0"0"490"0"0,0 0 161 0 0,0 0 21 0 0,0 0-18 0 0,0 0-41 0 0,0 0-50 0 0,-5-2-40 0 0,0 1-1548 0 0,-7-5 3419 0 0,34 4 1169 0 0,317 6 1049 0 0,-149 11-4880 0 0,-156-12-197 0 0,4 1-4171 0 0,-34 1 726 0 0,-3-1-1696 0 0,-1-2-1909 0 0,0-2 4805 0 0</inkml:trace>
  <inkml:trace contextRef="#ctx0" brushRef="#br0" timeOffset="3639.167">584 763 0 0 0,'0'0'1388'0'0,"0"0"-159"0"0,0 0-55 0 0,0 0 227 0 0,0 0 259 0 0,0 0 0 0 0,0 0-193 0 0,0 0-300 0 0,0 0-254 0 0,0 0-93 0 0,0 0-56 0 0,0 0-7 0 0,6 0 12 0 0,92-4 4058 0 0,107-18-1442 0 0,-125 18-2944 0 0,122-9 100 0 0,-116 11-9626 0 0,-86 2 3757 0 0,0 0-4622 0 0</inkml:trace>
  <inkml:trace contextRef="#ctx0" brushRef="#br0" timeOffset="4202.076">554 19 1016 0 0,'0'0'704'0'0,"0"0"-82"0"0,0 0 225 0 0,0 0 393 0 0,0 0 252 0 0,0 0 7 0 0,0 0-188 0 0,0 0-207 0 0,0 0-103 0 0,0 0-46 0 0,0 0-26 0 0,0 0-15 0 0,13 0-8 0 0,187-11 3722 0 0,84 4-5308 0 0,-233 9-3382 0 0,-20 7-4934 0 0,-24-6 3566 0 0</inkml:trace>
  <inkml:trace contextRef="#ctx0" brushRef="#br0" timeOffset="4926.056">1346 711 6249 0 0,'0'0'1347'0'0,"0"0"-425"0"0,0 0-286 0 0,0 0 24 0 0,0 0 70 0 0,0 0 36 0 0,0 0 11 0 0,0 0-57 0 0,0 0-67 0 0,0 0-66 0 0,0 0-139 0 0,0 0-118 0 0,0 0-72 0 0,5 18-42 0 0,16 57-10 0 0,-8 54 458 0 0,-14-97-572 0 0,2-16-30 0 0,0-12-30 0 0,0 0 0 0 0,-1 0-1 0 0,1 0 1 0 0,-1 0 0 0 0,0 0-1 0 0,0 0 1 0 0,-1 0 0 0 0,1 0-1 0 0,-1 0 1 0 0,0 0 0 0 0,0 0-1 0 0,0 0 1 0 0,0 0 0 0 0,-1-1-1 0 0,1 1 1 0 0,-1 0-1 0 0,0-1 1 0 0,0 0 0 0 0,0 1-1 0 0,-1-1 1 0 0,1 0 0 0 0,-2 1-32 0 0,3-4 35 0 0,-1-1 0 0 0,1 1-1 0 0,-1 0 1 0 0,1-1 0 0 0,-1 1 0 0 0,1-1 0 0 0,-1 1 0 0 0,1-1 0 0 0,-1 0 0 0 0,1 1 0 0 0,0-1 0 0 0,-1 0 0 0 0,1 0 0 0 0,0 0 0 0 0,0 0 0 0 0,0 0 0 0 0,0 0 0 0 0,-1-1 0 0 0,2 1 0 0 0,-1 0 0 0 0,0-1 0 0 0,0 1-1 0 0,0 0 1 0 0,1-1 0 0 0,-1 1 0 0 0,0-1 0 0 0,1 1 0 0 0,-1-1 0 0 0,1 1 0 0 0,0-1 0 0 0,0 1 0 0 0,0-1 0 0 0,-1 1 0 0 0,1-1 0 0 0,0 0 0 0 0,1 1 0 0 0,-1-1 0 0 0,0 1 0 0 0,0-1 0 0 0,1 1 0 0 0,-1-1 0 0 0,1 1-1 0 0,0-1-33 0 0,-2-2 21 0 0,1-6-9 0 0,0 0-1 0 0,0-1 0 0 0,0 1 0 0 0,2 0 0 0 0,-1 0 1 0 0,1 0-1 0 0,1 0 0 0 0,-1 0 0 0 0,2 0 0 0 0,-1 1 1 0 0,2 0-1 0 0,-1-1 0 0 0,5-5-12 0 0,9-16 27 0 0,2 2-1 0 0,1 0 1 0 0,1 1 0 0 0,1 2-1 0 0,2 0 1 0 0,0 1 0 0 0,2 2-1 0 0,0 1 1 0 0,2 1 0 0 0,10-5-27 0 0,-31 21-28 0 0,0 0 0 0 0,1 1 0 0 0,0 0 1 0 0,0 1-1 0 0,0 0 0 0 0,1 0 0 0 0,-1 1 1 0 0,1 0-1 0 0,-1 1 0 0 0,1 0 0 0 0,6 0 28 0 0,-13 3 5 0 0,0 0 0 0 0,0 1 0 0 0,0-1-1 0 0,0 1 1 0 0,-1 0 0 0 0,1-1 0 0 0,-1 1 0 0 0,0 0-1 0 0,0 0 1 0 0,0 1 0 0 0,0-1 0 0 0,0 0-1 0 0,-1 1 1 0 0,1-1 0 0 0,-1 1 0 0 0,0 0 0 0 0,0-1-1 0 0,0 1 1 0 0,-1 0 0 0 0,1-1 0 0 0,-1 1-1 0 0,0 0 1 0 0,0 0 0 0 0,0-1 0 0 0,-1 1-1 0 0,1 0 1 0 0,-1 0 0 0 0,0-1 0 0 0,0 1 0 0 0,0-1-1 0 0,-1 3-4 0 0,-1 4 39 0 0,0-1 0 0 0,-1 0 0 0 0,0 0 0 0 0,0 0 0 0 0,-1 0 0 0 0,0-1 0 0 0,0 1 0 0 0,-1-1 0 0 0,0-1 0 0 0,-1 1 0 0 0,0-1 0 0 0,0 0 0 0 0,0 0 0 0 0,-1-1 0 0 0,0 0 0 0 0,0-1 0 0 0,0 0 0 0 0,-1 0 0 0 0,0 0 0 0 0,0-1 0 0 0,0-1 0 0 0,0 1 0 0 0,-1-2 0 0 0,0 1 0 0 0,1-1 0 0 0,-9 0-39 0 0,15-1-101 0 0,-1 0 0 0 0,1-1 0 0 0,-1 0 0 0 0,1 1 0 0 0,-1-1 0 0 0,1-1 0 0 0,-1 1 0 0 0,1 0 0 0 0,-1-1 0 0 0,1 0 0 0 0,-1 0 0 0 0,1 0-1 0 0,0 0 1 0 0,-1 0 0 0 0,1-1 0 0 0,0 1 0 0 0,0-1 0 0 0,0 0 0 0 0,0 0 0 0 0,0 0 0 0 0,0 0 0 0 0,1-1 0 0 0,-1 1 0 0 0,1-1 0 0 0,0 0 0 0 0,-1 1 0 0 0,1-1 0 0 0,0 0 0 0 0,1 0 0 0 0,-1-1 0 0 0,1 1 0 0 0,-1 0 0 0 0,0-3 101 0 0,-1-22-3713 0 0,2 2-3659 0 0,1 17 1964 0 0</inkml:trace>
  <inkml:trace contextRef="#ctx0" brushRef="#br0" timeOffset="6280.093">1848 711 0 0 0,'0'0'616'0'0,"0"0"320"0"0,0 0 386 0 0,0 0 328 0 0,0 0 59 0 0,0 0-90 0 0,0 0-181 0 0,0 0-244 0 0,0 0-157 0 0,0 0-121 0 0,0 0-145 0 0,30-12-77 0 0,93-36-45 0 0,-64 13 522 0 0,59-84 1194 0 0,-113 114-2368 0 0,-1 0 0 0 0,1 0 0 0 0,-1-1 0 0 0,0 0 0 0 0,0 0 0 0 0,-1 0 0 0 0,1 0 0 0 0,-1 0 1 0 0,-1-1-1 0 0,1 1 0 0 0,-1-1 0 0 0,0 0 0 0 0,-1 0 0 0 0,0 1 0 0 0,0-1 0 0 0,0 0 0 0 0,-1 0 1 0 0,0-5 2 0 0,-2 10-131 0 0,0 1 1 0 0,0-1 0 0 0,0 1 0 0 0,0 0 0 0 0,0-1-1 0 0,0 1 1 0 0,0 0 0 0 0,0 0 0 0 0,-1 1 0 0 0,1-1 0 0 0,0 0-1 0 0,-1 1 1 0 0,1-1 0 0 0,0 1 0 0 0,-1 0 0 0 0,1 0 0 0 0,-1 0-1 0 0,1 0 1 0 0,0 0 0 0 0,-1 0 0 0 0,1 1 0 0 0,-1-1-1 0 0,1 1 1 0 0,0-1 0 0 0,0 1 0 0 0,-1 0 0 0 0,1 0 0 0 0,0 0-1 0 0,0 1 1 0 0,0-1 0 0 0,0 0 0 0 0,0 1 0 0 0,0-1 0 0 0,0 1-1 0 0,1 0 1 0 0,-1 0 130 0 0,-94 94-3513 0 0,88-86 3466 0 0,1 1-1 0 0,0 0 0 0 0,1 0 1 0 0,0 0-1 0 0,0 1 1 0 0,2-1-1 0 0,-1 1 0 0 0,1 1 1 0 0,1-1-1 0 0,0 0 0 0 0,1 1 1 0 0,0 0-1 0 0,1-1 1 0 0,1 14 47 0 0,1-22 140 0 0,1 1 0 0 0,0 0 0 0 0,1-1 0 0 0,-1 0 0 0 0,1 1 0 0 0,-1-1 0 0 0,1 0 0 0 0,1 0 0 0 0,-1 0-1 0 0,0-1 1 0 0,1 1 0 0 0,0-1 0 0 0,0 0 0 0 0,0 0 0 0 0,0 0 0 0 0,0-1 0 0 0,1 1 0 0 0,-1-1 0 0 0,1 0 0 0 0,-1 0 0 0 0,1-1 0 0 0,0 1 0 0 0,0-1 0 0 0,0 0 0 0 0,0-1 0 0 0,0 1 0 0 0,0-1 0 0 0,0 0 0 0 0,0 0 0 0 0,0 0 0 0 0,4-1-140 0 0,19-4 424 0 0,-1-1-1 0 0,0-1 0 0 0,0-2 0 0 0,-1 0 1 0 0,0-2-1 0 0,-1 0 0 0 0,0-2 1 0 0,-1-1-1 0 0,-1-1 0 0 0,0-1 1 0 0,0-1-1 0 0,14-15-423 0 0,-35 30 11 0 0,19-13 41 0 0,-1 0 1 0 0,-1-1 0 0 0,0-1 0 0 0,-1-1 0 0 0,-1-1-1 0 0,-1 0 1 0 0,5-9-53 0 0,-11-19-128 0 0,-12 46 57 0 0,1 0-1 0 0,-1 0 1 0 0,0 0 0 0 0,1 0-1 0 0,-1 1 1 0 0,0-1 0 0 0,0 0-1 0 0,1 1 1 0 0,-1-1 0 0 0,0 1-1 0 0,0 0 1 0 0,0 0 0 0 0,0-1 0 0 0,0 1-1 0 0,0 0 1 0 0,0 1 0 0 0,1-1-1 0 0,-1 0 1 0 0,0 0 0 0 0,0 1-1 0 0,0-1 1 0 0,0 1 0 0 0,1 0-1 0 0,-1 0 1 0 0,-1 0 71 0 0,-9 7-237 0 0,1 1-1 0 0,0 0 1 0 0,0 0-1 0 0,1 1 1 0 0,0 0 0 0 0,1 1-1 0 0,1 0 1 0 0,-1 1 0 0 0,2-1-1 0 0,-1 1 1 0 0,-2 8 237 0 0,6-13-51 0 0,0 1 1 0 0,1-1 0 0 0,0 1-1 0 0,0 0 1 0 0,1 0-1 0 0,0 0 1 0 0,0 0-1 0 0,1 0 1 0 0,0 0 0 0 0,0 1-1 0 0,1-1 1 0 0,0 0-1 0 0,1 0 1 0 0,0 1 0 0 0,0 3 50 0 0,3-7 51 0 0,0 0 1 0 0,0 1 0 0 0,0-1 0 0 0,1-1-1 0 0,-1 1 1 0 0,1-1 0 0 0,0 1-1 0 0,0-1 1 0 0,1-1 0 0 0,-1 1 0 0 0,1-1-1 0 0,0 0 1 0 0,0 0 0 0 0,0-1 0 0 0,0 0-1 0 0,1 0 1 0 0,-1 0 0 0 0,0-1 0 0 0,1 1-1 0 0,-1-2 1 0 0,1 1 0 0 0,-1-1-1 0 0,1 0 1 0 0,6-1-52 0 0,0 1 239 0 0,1 0-1 0 0,-1-2 1 0 0,1 1 0 0 0,-1-2-1 0 0,0 0 1 0 0,0 0-1 0 0,0-1 1 0 0,-1-1 0 0 0,1 0-1 0 0,-1-1 1 0 0,0 0 0 0 0,-1-1-1 0 0,7-4-238 0 0,7-5 220 0 0,-1-2 1 0 0,-1 0-1 0 0,-1-1 0 0 0,0-1 0 0 0,-2-1 0 0 0,0-1 1 0 0,-2-1-1 0 0,0-1 0 0 0,8-15-220 0 0,-10-24 543 0 0,-17 63-555 0 0,0-1 1 0 0,0 0-1 0 0,0 0 1 0 0,0 1-1 0 0,0-1 1 0 0,0 1 0 0 0,0-1-1 0 0,0 1 1 0 0,0-1-1 0 0,0 1 1 0 0,-1 0-1 0 0,1-1 1 0 0,0 1-1 0 0,0 0 1 0 0,0 0-1 0 0,-1 0 1 0 0,1 0 0 0 0,0 0-1 0 0,0 0 1 0 0,0 0-1 0 0,-1 0 1 0 0,1 1-1 0 0,0-1 1 0 0,0 0-1 0 0,0 1 1 0 0,0-1 0 0 0,0 1-1 0 0,0-1 1 0 0,-1 1-1 0 0,1 0 1 0 0,0-1-1 0 0,1 1 1 0 0,-1 0-1 0 0,-1 0 12 0 0,-9 9-46 0 0,0 0 0 0 0,0 0 0 0 0,1 1-1 0 0,0 1 1 0 0,1 0 0 0 0,1 0 0 0 0,0 1-1 0 0,0 0 1 0 0,1 0 0 0 0,1 1-1 0 0,0-1 1 0 0,1 2 0 0 0,0-1 0 0 0,2 0-1 0 0,-1 1 1 0 0,2 0 0 0 0,0 0 0 0 0,0 0-1 0 0,2 7 47 0 0,0-15 6 0 0,1-1 0 0 0,0 1 0 0 0,1 0 0 0 0,-1-1-1 0 0,1 0 1 0 0,0 1 0 0 0,1-1 0 0 0,0 0 0 0 0,0 0-1 0 0,0 0 1 0 0,1-1 0 0 0,0 1 0 0 0,0-1 0 0 0,0 0-1 0 0,0 0 1 0 0,1 0 0 0 0,0-1 0 0 0,0 1 0 0 0,0-1-1 0 0,1 0 1 0 0,-1-1 0 0 0,1 1 0 0 0,3 0-6 0 0,10 6 5 0 0,1 0 0 0 0,0-2-1 0 0,0 0 1 0 0,1-2 0 0 0,0 0 0 0 0,13 1-5 0 0,11-3-1429 0 0,-26-4-2889 0 0,-8 0-935 0 0,-6 0-3199 0 0</inkml:trace>
  <inkml:trace contextRef="#ctx0" brushRef="#br0" timeOffset="7674.05">3122 100 0 0 0,'0'0'735'0'0,"0"0"617"0"0,0 0 210 0 0,0 0-13 0 0,0 0-151 0 0,0 0-224 0 0,0 0-131 0 0,0 0-106 0 0,0 0-37 0 0,0 0-10 0 0,1-4-47 0 0,20-22 2320 0 0,-5 16-2356 0 0,-8 6-546 0 0,0 0 0 0 0,1 1 0 0 0,-1 0 0 0 0,1 0 0 0 0,0 1 0 0 0,0 0 0 0 0,0 1 0 0 0,0 0 0 0 0,0 0 0 0 0,0 1 0 0 0,1 0 0 0 0,5 1-261 0 0,-6-1 51 0 0,-8 2-35 0 0,0-1 1 0 0,0 1-1 0 0,-1-1 0 0 0,1 1 1 0 0,0-1-1 0 0,-1 1 0 0 0,1 0 0 0 0,-1-1 1 0 0,1 1-1 0 0,-1 0 0 0 0,0-1 1 0 0,0 1-1 0 0,0 0 0 0 0,0-1 0 0 0,0 1 1 0 0,0 0-1 0 0,0-1 0 0 0,-1 1 0 0 0,1 0 1 0 0,0-1-1 0 0,-1 1 0 0 0,1 0 1 0 0,-1-1-1 0 0,0 1 0 0 0,0-1 0 0 0,0 1 1 0 0,1-1-1 0 0,-1 1 0 0 0,-1-1-16 0 0,-63 109 519 0 0,64-107-508 0 0,0-1-1 0 0,0 1 0 0 0,0 0 1 0 0,1-1-1 0 0,-1 1 1 0 0,1 0-1 0 0,0 0 1 0 0,0-1-1 0 0,0 1 1 0 0,0 0-1 0 0,0 0 1 0 0,1-1-1 0 0,-1 1 1 0 0,1 0-1 0 0,0 0 1 0 0,0-1-1 0 0,0 1 1 0 0,0-1-1 0 0,0 1 1 0 0,0-1-1 0 0,1 2-10 0 0,44 21 531 0 0,44-25-1177 0 0,-44-7-4280 0 0,-27 4-1889 0 0,-9 2-2076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5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8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74 160 0 0,'0'0'1156'0'0,"0"0"22"0"0,0 0 209 0 0,0 0 327 0 0,0 0 205 0 0,0 0 36 0 0,0 0-168 0 0,0 0-298 0 0,0 0-238 0 0,0 0-245 0 0,0 0-166 0 0,0-6-110 0 0,3-12 437 0 0,-3 32 800 0 0,-28 162-1151 0 0,25-155-788 0 0,0 126 80 0 0,4-143-94 0 0,1 0 1 0 0,-1 0 0 0 0,1 0-1 0 0,0 0 1 0 0,0 0 0 0 0,0-1-1 0 0,0 1 1 0 0,1-1-1 0 0,0 0 1 0 0,-1 1 0 0 0,1-1-1 0 0,0 0 1 0 0,1-1 0 0 0,-1 1-1 0 0,0-1 1 0 0,1 1-1 0 0,-1-1 1 0 0,1 0 0 0 0,0 0-1 0 0,0-1 1 0 0,0 1 0 0 0,0-1-1 0 0,0 0 1 0 0,0 0-1 0 0,0 0 1 0 0,0 0 0 0 0,2-1-15 0 0,4 2 55 0 0,-1-2 1 0 0,0 1-1 0 0,1-1 1 0 0,-1 0-1 0 0,0-1 1 0 0,0 0 0 0 0,1-1-1 0 0,-1 0 1 0 0,0 0-1 0 0,0-1 1 0 0,0 0-1 0 0,0-1-55 0 0,21-13 66 0 0,0-1 0 0 0,-1-1-1 0 0,-1-1 1 0 0,-1-2 0 0 0,-1 0-1 0 0,-1-2 1 0 0,-1-1-1 0 0,-1-1 1 0 0,5-9-66 0 0,5-23 33 0 0,-35 124-722 0 0,1-56 700 0 0,0-6-9 0 0,0 1 0 0 0,0 0 0 0 0,1 0 0 0 0,-1 0 0 0 0,1-1 0 0 0,0 1 0 0 0,0 0 0 0 0,1 0 0 0 0,-1 0 0 0 0,1 0 0 0 0,0-1 0 0 0,0 1 0 0 0,1 0 0 0 0,0-1 0 0 0,-1 1 0 0 0,2-1 0 0 0,-1 0 0 0 0,0 1 0 0 0,1-1 0 0 0,0 0 0 0 0,0 0 0 0 0,0-1 0 0 0,0 1 0 0 0,0-1 0 0 0,1 1 0 0 0,0-1 0 0 0,0 0 0 0 0,3 2-2 0 0,-1-3 77 0 0,0 0 1 0 0,0 0 0 0 0,1 0 0 0 0,-1-1-1 0 0,1 0 1 0 0,-1 0 0 0 0,0 0 0 0 0,1-1-1 0 0,0 0 1 0 0,-1 0 0 0 0,1-1 0 0 0,-1 0 0 0 0,0 0-1 0 0,1-1 1 0 0,-1 1 0 0 0,0-1 0 0 0,0 0-1 0 0,0-1 1 0 0,0 0 0 0 0,0 0 0 0 0,0 0-1 0 0,-1-1 1 0 0,1 1 0 0 0,-1-1 0 0 0,1-2-78 0 0,13-9 308 0 0,-1-1 0 0 0,-1-1 0 0 0,-1-1 0 0 0,0 0 0 0 0,-1-2 0 0 0,3-5-308 0 0,-12 17 85 0 0,0-1 0 0 0,0 0-1 0 0,0 0 1 0 0,-1-1-1 0 0,-1 1 1 0 0,0-1-1 0 0,0 0 1 0 0,-1-1 0 0 0,0 1-1 0 0,-1 0 1 0 0,0-1-1 0 0,0 0 1 0 0,-1 1-1 0 0,-1-1 1 0 0,0 0 0 0 0,0 1-1 0 0,-1-4-84 0 0,-13-11-544 0 0,3 10-3676 0 0,10 14-546 0 0,0 1 124 0 0,1 0-6705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9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120 231 0 0 0,'0'0'577'0'0,"0"0"636"0"0,0 0 238 0 0,0 0-16 0 0,0 0-200 0 0,0 0-289 0 0,0 0-283 0 0,0 0-225 0 0,0 0-76 0 0,0 0 67 0 0,0 0 111 0 0,1 4 125 0 0,3 2-404 0 0,0-1 0 0 0,0 1 0 0 0,1-1 0 0 0,-1 0 0 0 0,1 0 0 0 0,1-1 0 0 0,-1 1 0 0 0,0-1 0 0 0,1 0-1 0 0,0-1 1 0 0,0 1 0 0 0,0-1 0 0 0,0 0 0 0 0,1-1 0 0 0,-1 0 0 0 0,1 0 0 0 0,-1 0 0 0 0,1-1 0 0 0,0 0 0 0 0,0 0 0 0 0,-1 0 0 0 0,1-1 0 0 0,0 0-1 0 0,0 0 1 0 0,0-1 0 0 0,0 0 0 0 0,-1 0 0 0 0,1-1 0 0 0,0 0 0 0 0,-1 0 0 0 0,1 0 0 0 0,1-2-261 0 0,2-1 86 0 0,1 0 1 0 0,-1-1 0 0 0,0-1-1 0 0,0 0 1 0 0,-1 0-1 0 0,0-1 1 0 0,0 0-1 0 0,-1 0 1 0 0,0-1 0 0 0,0 0-1 0 0,-1 0 1 0 0,0-1-1 0 0,-1 0 1 0 0,0 0 0 0 0,-1-1-1 0 0,0 1 1 0 0,0-1-1 0 0,-1 0 1 0 0,-1-1-1 0 0,0 1 1 0 0,0-1 0 0 0,-1 1-1 0 0,-1-1 1 0 0,1-5-87 0 0,-2 15-39 0 0,-1 0 1 0 0,1-1 0 0 0,-1 1 0 0 0,1 0 0 0 0,-1-1-1 0 0,0 1 1 0 0,0 0 0 0 0,0 0 0 0 0,0-1-1 0 0,0 1 1 0 0,0 0 0 0 0,0 0 0 0 0,-1 0 0 0 0,1 0-1 0 0,-1 1 1 0 0,0-1 0 0 0,1 0 0 0 0,-1 1-1 0 0,0-1 1 0 0,0 1 0 0 0,0-1 0 0 0,0 1 0 0 0,0 0-1 0 0,0 0 1 0 0,-1 0 0 0 0,1 0 0 0 0,0 0-1 0 0,0 1 1 0 0,-1-1 0 0 0,-1 0 38 0 0,-76-5-2385 0 0,64 9 2105 0 0,0 1 0 0 0,0 1-1 0 0,0 0 1 0 0,0 1 0 0 0,1 1-1 0 0,0 0 1 0 0,1 1 0 0 0,0 1-1 0 0,0 0 1 0 0,0 1 0 0 0,1 0 0 0 0,1 1-1 0 0,0 1 1 0 0,0 0 0 0 0,1 0-1 0 0,0 2 281 0 0,-1-1 97 0 0,0 1-1 0 0,1 0 0 0 0,0 1 1 0 0,2 0-1 0 0,-1 1 1 0 0,2-1-1 0 0,0 2 0 0 0,1-1 1 0 0,1 1-1 0 0,0 0 0 0 0,1 1 1 0 0,1-1-1 0 0,1 1 1 0 0,0 0-1 0 0,1 0 0 0 0,1 0 1 0 0,1 0-1 0 0,1 0 0 0 0,1 3-96 0 0,0-14 87 0 0,0 0 0 0 0,1 0 0 0 0,0 0-1 0 0,0 0 1 0 0,1 0 0 0 0,0-1 0 0 0,0 1 0 0 0,0-1-1 0 0,1 0 1 0 0,0-1 0 0 0,0 1 0 0 0,1-1-1 0 0,-1 0 1 0 0,1 0 0 0 0,0-1 0 0 0,1 0-1 0 0,-1 0 1 0 0,1 0 0 0 0,0-1 0 0 0,0 0 0 0 0,0 0-1 0 0,0 0 1 0 0,0-1 0 0 0,0 0 0 0 0,2-1-87 0 0,24 6 330 0 0,1-2 0 0 0,0-1 0 0 0,-1-2 0 0 0,32-1-330 0 0,-30-3-39 0 0,-1-1 0 0 0,0-1 0 0 0,0-2 0 0 0,0-1-1 0 0,-1-2 1 0 0,23-10 39 0 0,48-23-8830 0 0,-86 34 209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4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41 0 0 0,'0'0'1220'0'0,"0"0"218"0"0,0 0 80 0 0,0 0-39 0 0,0 0-84 0 0,0 0-145 0 0,2-2-49 0 0,12-10 1226 0 0,-14 11-1199 0 0,0 1-78 0 0,0 0-138 0 0,-5-12 2438 0 0,-32-2-2000 0 0,20 14-1372 0 0,-96 16 357 0 0,88-5-368 0 0,0 0 1 0 0,1 2-1 0 0,1 1 0 0 0,0 0 0 0 0,1 2 1 0 0,0 1-1 0 0,2 0 0 0 0,0 2 0 0 0,1 0 1 0 0,0 1-1 0 0,2 1 0 0 0,1 1 1 0 0,0 0-1 0 0,2 1 0 0 0,0 1 0 0 0,-8 20-67 0 0,19-36 3 0 0,0 0 0 0 0,0 0-1 0 0,1 0 1 0 0,0 0 0 0 0,0 0 0 0 0,1 0-1 0 0,0 1 1 0 0,0-1 0 0 0,1 0 0 0 0,1 1-1 0 0,-1-1 1 0 0,1 1 0 0 0,0-1-1 0 0,1 0 1 0 0,0 0 0 0 0,0 0 0 0 0,1 0-1 0 0,0 0 1 0 0,0 0 0 0 0,1-1 0 0 0,0 1-1 0 0,1-1 1 0 0,-1 0 0 0 0,2 0-3 0 0,2 0 29 0 0,1 0 1 0 0,0 0 0 0 0,1-1 0 0 0,0 0 0 0 0,-1-1-1 0 0,2 0 1 0 0,-1 0 0 0 0,1-1 0 0 0,-1-1-1 0 0,1 1 1 0 0,0-2 0 0 0,1 0 0 0 0,-1 0 0 0 0,0-1-1 0 0,0 0 1 0 0,1-1 0 0 0,-1 0 0 0 0,11-3-30 0 0,22-3 63 0 0,-1-2 1 0 0,1-2-1 0 0,-2-2 1 0 0,11-5-64 0 0,-18 6-21 0 0,79-29-698 0 0,-41 6-4171 0 0,-59 25 708 0 0,-8 4-417 0 0,-1 4-3653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5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172 475 4121 0 0,'0'0'1127'0'0,"0"0"20"0"0,0 0 140 0 0,0 0 197 0 0,0 0 54 0 0,0 0-153 0 0,0 0-174 0 0,0 0-216 0 0,0 0-220 0 0,0 0-219 0 0,0 0-195 0 0,0 0-134 0 0,0 0-47 0 0,-20 12-18 0 0,-62 38-30 0 0,79-48-119 0 0,-1 0 0 0 0,1 0 0 0 0,0 1 0 0 0,0-1 0 0 0,0 1 0 0 0,1-1 0 0 0,-1 1 0 0 0,0 0 0 0 0,1 0 0 0 0,0 0 0 0 0,0 1 1 0 0,0-1-1 0 0,0 1 0 0 0,0-1 0 0 0,1 1 0 0 0,0-1 0 0 0,-1 1 0 0 0,1 2-13 0 0,-4 9 42 0 0,1-2 1 0 0,0 0 0 0 0,0 0 0 0 0,1 1 1 0 0,1-1-1 0 0,0 1 0 0 0,1 0 0 0 0,1-1 0 0 0,0 1 0 0 0,1 11-43 0 0,0-19 36 0 0,0-1-1 0 0,0 1 0 0 0,0-1 0 0 0,0 0 0 0 0,1 1 0 0 0,0-1 0 0 0,0 0 0 0 0,0 0 0 0 0,1 0 0 0 0,0 0 0 0 0,0-1 0 0 0,0 1 0 0 0,0-1 0 0 0,1 1 0 0 0,0-1 0 0 0,-1 0 0 0 0,2-1 0 0 0,-1 1 0 0 0,0-1 0 0 0,1 1 0 0 0,-1-1 0 0 0,1-1 0 0 0,0 1 0 0 0,0-1 0 0 0,3 1-35 0 0,-2-1 143 0 0,1 0-1 0 0,0-1 0 0 0,-1 0 1 0 0,1-1-1 0 0,0 1 0 0 0,0-1 1 0 0,0 0-1 0 0,-1-1 0 0 0,1 0 1 0 0,0 0-1 0 0,-1 0 0 0 0,1-1 1 0 0,0 0-1 0 0,-1 0 0 0 0,0-1 1 0 0,0 0-1 0 0,1 0 0 0 0,-2 0 1 0 0,1-1-1 0 0,0 0 0 0 0,-1 0 1 0 0,1 0-1 0 0,-1-2-142 0 0,11-8 223 0 0,0-1 0 0 0,-2 0 1 0 0,0-2-1 0 0,-1 1 0 0 0,0-2 0 0 0,8-15-223 0 0,-15 18-50 0 0,0 1 0 0 0,-1-1 0 0 0,-1 0 0 0 0,0 0 0 0 0,-1 0 0 0 0,0 0 0 0 0,-1-1 0 0 0,-1 1 0 0 0,-1-1-1 0 0,0 1 1 0 0,-1-3 50 0 0,1 13-158 0 0,-1 0-1 0 0,0-1 1 0 0,0 1-1 0 0,0 0 1 0 0,-1 0-1 0 0,0 0 1 0 0,0 0-1 0 0,0 0 1 0 0,0 0-1 0 0,-1 1 1 0 0,0-1 0 0 0,0 1-1 0 0,0 0 1 0 0,0 0-1 0 0,-1 0 1 0 0,1 0-1 0 0,-1 0 1 0 0,0 1-1 0 0,0-1 1 0 0,-1 1-1 0 0,1 0 1 0 0,-1 1-1 0 0,1-1 1 0 0,-1 1-1 0 0,0 0 1 0 0,0 0-1 0 0,0 0 1 0 0,0 1-1 0 0,0 0 1 0 0,-1 0-1 0 0,1 0 1 0 0,0 0-1 0 0,-1 1 1 0 0,1 0-1 0 0,0 0 1 0 0,0 1-1 0 0,-1-1 1 0 0,1 1-1 0 0,0 0 1 0 0,0 1-1 0 0,0-1 1 0 0,0 1-1 0 0,0 0 1 0 0,0 0-1 0 0,-3 2 159 0 0,6-2-3 0 0,-1-1 0 0 0,1 1 0 0 0,0-1-1 0 0,0 1 1 0 0,0 0 0 0 0,1 0 0 0 0,-1 0-1 0 0,0 0 1 0 0,1 0 0 0 0,-1 0 0 0 0,1 1 0 0 0,0-1-1 0 0,0 0 1 0 0,0 1 0 0 0,0-1 0 0 0,0 1-1 0 0,0-1 1 0 0,0 1 0 0 0,1-1 0 0 0,0 1 0 0 0,-1 0-1 0 0,1-1 1 0 0,0 1 0 0 0,0-1 0 0 0,0 1-1 0 0,1 0 1 0 0,-1-1 0 0 0,1 1 0 0 0,-1-1 0 0 0,1 1-1 0 0,0-1 1 0 0,0 1 0 0 0,0-1 0 0 0,0 1-1 0 0,0-1 1 0 0,1 0 0 0 0,-1 0 0 0 0,1 0 0 0 0,0 1-1 0 0,-1-2 1 0 0,1 1 0 0 0,0 0 0 0 0,0 0-1 0 0,0 0 1 0 0,0-1 0 0 0,0 0 0 0 0,1 1 0 0 0,0-1 3 0 0,30 11 396 0 0,1-2 0 0 0,0-1 0 0 0,1-2 0 0 0,0-2 0 0 0,0-1 0 0 0,0-1 0 0 0,0-3 0 0 0,27-2-396 0 0,-44 0 175 0 0,0 0 0 0 0,0-2 0 0 0,-1 0 0 0 0,1-1-1 0 0,-1-1 1 0 0,0-1 0 0 0,0 0 0 0 0,-1-1 0 0 0,0-1 0 0 0,5-4-175 0 0,-6 2-20 0 0,1-1 1464 0 0,-22 25-853 0 0,-8 8-579 0 0,1 0 0 0 0,1 0 0 0 0,0 2 1 0 0,2-1-1 0 0,1 1 0 0 0,-2 7-12 0 0,8-14 2 0 0,0-1 1 0 0,2 1-1 0 0,-1-1 0 0 0,2 1 1 0 0,0-1-1 0 0,1 1 0 0 0,1-1 1 0 0,0 1-3 0 0,-2-12 10 0 0,1-1 1 0 0,-1 1-1 0 0,1-1 0 0 0,0 1 1 0 0,0-1-1 0 0,0 0 1 0 0,1 0-1 0 0,-1 0 1 0 0,1 1-1 0 0,0-1 0 0 0,0 0 1 0 0,0-1-1 0 0,0 1 1 0 0,0 0-1 0 0,0-1 1 0 0,1 1-1 0 0,-1-1 1 0 0,1 0-1 0 0,0 1 0 0 0,0-2 1 0 0,0 1-1 0 0,0 0 1 0 0,0 0-1 0 0,0-1 1 0 0,0 0-1 0 0,1 1 0 0 0,-1-1 1 0 0,0-1-1 0 0,1 1 1 0 0,-1 0-1 0 0,1-1 1 0 0,-1 1-1 0 0,1-1 0 0 0,0 0-10 0 0,8-4 66 0 0,0 0 1 0 0,0 0-1 0 0,-1-1 0 0 0,1-1 0 0 0,-1 0 0 0 0,0-1 0 0 0,-1 0 0 0 0,0 0 0 0 0,0-1 0 0 0,0 0 0 0 0,-1-1 0 0 0,0 0 0 0 0,-1 0 0 0 0,0-1 0 0 0,0 0 0 0 0,-1-1 0 0 0,-1 0 0 0 0,4-7-66 0 0,-3 9 18 0 0,100-168 92 0 0,-110 188-312 0 0,1 0 1 0 0,0 0-1 0 0,0-1 0 0 0,2 1 1 0 0,-1 0-1 0 0,1 0 0 0 0,1 0 1 0 0,-1 0-1 0 0,2 0 1 0 0,0 0-1 0 0,0-1 0 0 0,3 9 202 0 0,2 17-332 0 0,-4-26 233 0 0,0 0-1 0 0,0 0 0 0 0,1-1 1 0 0,0 1-1 0 0,1-1 0 0 0,0 0 1 0 0,0 0-1 0 0,1 0 0 0 0,0-1 1 0 0,1 0-1 0 0,0 0 0 0 0,0 0 1 0 0,0-1-1 0 0,1 0 0 0 0,0-1 1 0 0,1 0-1 0 0,-1 0 0 0 0,1 0 1 0 0,9 3 99 0 0,-11-7 55 0 0,-1-1 1 0 0,0 0-1 0 0,1 0 1 0 0,-1 0-1 0 0,0-1 1 0 0,1 0 0 0 0,-1 0-1 0 0,0 0 1 0 0,1-1-1 0 0,-1 0 1 0 0,0 0-1 0 0,1-1 1 0 0,-1 0-1 0 0,0 0 1 0 0,0 0-1 0 0,0-1 1 0 0,-1 0 0 0 0,1 0-1 0 0,-1 0 1 0 0,1-1-56 0 0,51-39 605 0 0,-2-2-1 0 0,-3-3 1 0 0,47-53-605 0 0,-67 69 15 0 0,-10 10 3 0 0,-1-2 0 0 0,-1 0 0 0 0,-1-1 0 0 0,-1 0 0 0 0,-1-2 0 0 0,-2 0 0 0 0,0-1 0 0 0,-2 0-1 0 0,-1-1 1 0 0,-1-1 0 0 0,-2 0 0 0 0,0-4-18 0 0,-5-102-57 0 0,-4 131 42 0 0,-1 0 0 0 0,1 1 0 0 0,-1-1 0 0 0,0 1 1 0 0,-1-1-1 0 0,1 1 0 0 0,-1-1 0 0 0,1 1 0 0 0,-1 0 0 0 0,-1 0 1 0 0,1 0-1 0 0,0 0 0 0 0,-1 0 0 0 0,0 1 0 0 0,0-1 0 0 0,0 1 1 0 0,-1-1-1 0 0,1 1 0 0 0,-1 0 0 0 0,1 0 0 0 0,-1 1 0 0 0,0-1 0 0 0,0 1 1 0 0,0 0-1 0 0,0 0 0 0 0,-1 0 0 0 0,1 1 0 0 0,0-1 0 0 0,-1 1 1 0 0,0 0-1 0 0,1 0 0 0 0,-1 1 0 0 0,1 0 0 0 0,-1-1 0 0 0,0 1 1 0 0,1 1-1 0 0,-1-1 0 0 0,1 1 0 0 0,-1 0 0 0 0,0 0 0 0 0,1 0 1 0 0,0 0-1 0 0,-1 1 0 0 0,1 0 0 0 0,0 0 0 0 0,0 0 0 0 0,0 0 1 0 0,-1 1 14 0 0,-9 11-5 0 0,0 0 1 0 0,1 0 0 0 0,1 2 0 0 0,0 0 0 0 0,1 0-1 0 0,1 1 1 0 0,1 0 0 0 0,0 0 0 0 0,1 1 0 0 0,1 1-1 0 0,0-1 1 0 0,2 1 0 0 0,0 0 0 0 0,1 0 0 0 0,1 1-1 0 0,1-1 1 0 0,1 1 0 0 0,0 0 0 0 0,1-1 0 0 0,3 12 4 0 0,2-9 26 0 0,1 1 1 0 0,1-1-1 0 0,1 0 0 0 0,1-1 1 0 0,1 1-1 0 0,1-2 1 0 0,0 0-1 0 0,2 0 1 0 0,0-1-1 0 0,1-1 1 0 0,1 0-1 0 0,1-1 1 0 0,1 0-1 0 0,2 0-26 0 0,54 58 88 0 0,-69-73-74 0 0,-3 0-72 0 0,1 0 0 0 0,0 0 0 0 0,0 0 0 0 0,0 0-1 0 0,0-1 1 0 0,0 1 0 0 0,0-1 0 0 0,0 1 0 0 0,1-1 0 0 0,-1 0 0 0 0,0 0 0 0 0,1 0 0 0 0,-1 0 0 0 0,1-1 0 0 0,-1 1 0 0 0,1 0-1 0 0,-1-1 1 0 0,1 0 0 0 0,0 0 0 0 0,-1 0 0 0 0,1 0 0 0 0,-1 0 0 0 0,1 0 0 0 0,0-1 0 0 0,-1 1 0 0 0,1-1 0 0 0,-1 0 0 0 0,1 1-1 0 0,-1-1 1 0 0,0-1 0 0 0,2 1 58 0 0,66-52-6865 0 0,-21 15-2523 0 0,-36 29 5613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6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301 434 6001 0 0,'0'0'3749'0'0,"0"0"-950"0"0,0 0-705 0 0,0 0-527 0 0,0 0-436 0 0,0 0-328 0 0,0 0-200 0 0,0 0-53 0 0,0 0-59 0 0,0 0-88 0 0,0 0-90 0 0,0 0-105 0 0,-30 18-69 0 0,-93 57-27 0 0,48-12 5 0 0,62-46-95 0 0,-40 84-166 0 0,51-97 128 0 0,1 0 0 0 0,0 0 0 0 0,0-1 0 0 0,0 1 0 0 0,1 0 0 0 0,0 0 0 0 0,-1 0-1 0 0,1 0 1 0 0,0 0 0 0 0,1 0 0 0 0,-1 0 0 0 0,1 0 0 0 0,0 0 0 0 0,0 0 0 0 0,0 0-1 0 0,0 0 1 0 0,1-1 0 0 0,-1 1 0 0 0,1 0 0 0 0,0-1 0 0 0,0 1 0 0 0,1-1-1 0 0,-1 0 1 0 0,1 0 0 0 0,-1 0 0 0 0,3 2 16 0 0,3 0 62 0 0,1 0-1 0 0,0-1 1 0 0,0 0-1 0 0,1 0 1 0 0,-1-1 0 0 0,1 0-1 0 0,0-1 1 0 0,-1 0-1 0 0,1-1 1 0 0,0 0-1 0 0,0 0 1 0 0,0-1 0 0 0,0 0-1 0 0,0-1 1 0 0,0 0-1 0 0,0 0 1 0 0,0-1-1 0 0,0-1 1 0 0,-1 1 0 0 0,1-2-1 0 0,-1 1 1 0 0,0-1-1 0 0,4-3-61 0 0,26-18 151 0 0,0-2-1 0 0,-2-1 0 0 0,-2-2 1 0 0,0-1-1 0 0,-2-2 0 0 0,-2-1 1 0 0,-1-2-1 0 0,-1-1 0 0 0,-2-1 1 0 0,-2-1-1 0 0,9-23-150 0 0,-24 44-190 0 0,-2 0 0 0 0,0-1 0 0 0,-1 0 0 0 0,-1-1 0 0 0,-1 1 0 0 0,-1-1 0 0 0,0 0-1 0 0,-2-1 1 0 0,0 1 0 0 0,-1-7 190 0 0,-1 19-39 0 0,0 1-1 0 0,0 0 0 0 0,-1-1 1 0 0,0 1-1 0 0,0 0 1 0 0,-1 0-1 0 0,0-1 0 0 0,0 1 1 0 0,-1 1-1 0 0,1-1 0 0 0,-2 0 1 0 0,1 1-1 0 0,-1-1 1 0 0,0 1-1 0 0,0 0 0 0 0,0 0 1 0 0,-1 0-1 0 0,0 1 0 0 0,0 0 1 0 0,-1 0-1 0 0,0 0 0 0 0,1 1 1 0 0,-2-1-1 0 0,1 1 1 0 0,0 1-1 0 0,-1-1 0 0 0,1 1 1 0 0,-1 1-1 0 0,-4-2 40 0 0,0 2 46 0 0,0 1 0 0 0,0 1 0 0 0,0 0 1 0 0,0 0-1 0 0,0 1 0 0 0,1 1 0 0 0,-1-1 0 0 0,0 2 0 0 0,0 0 0 0 0,1 0 0 0 0,-1 0 1 0 0,1 2-1 0 0,0-1 0 0 0,0 1 0 0 0,1 1 0 0 0,-1 0 0 0 0,1 0 0 0 0,1 1 0 0 0,-1 0 0 0 0,1 0 1 0 0,0 1-1 0 0,1 0 0 0 0,0 0 0 0 0,0 1 0 0 0,0 0 0 0 0,1 0 0 0 0,1 1 0 0 0,0-1 1 0 0,0 1-1 0 0,1 1 0 0 0,0-1 0 0 0,1 0 0 0 0,0 1 0 0 0,0 0 0 0 0,1 0 0 0 0,1 0-46 0 0,-1 5 30 0 0,1 0 0 0 0,0 0 0 0 0,2 0 0 0 0,0 0 0 0 0,0 0 0 0 0,2 0 0 0 0,0 0 0 0 0,0-1 0 0 0,2 1 0 0 0,0-1 0 0 0,0 0 1 0 0,2 0-1 0 0,0-1 0 0 0,8 13-30 0 0,6 0-2 0 0,1-1 1 0 0,2-2 0 0 0,0 0 0 0 0,1-2 0 0 0,1 0 0 0 0,1-2 0 0 0,1-1 0 0 0,1-1 0 0 0,1-1 0 0 0,0-2 0 0 0,1-1 0 0 0,0-2 0 0 0,1 0 0 0 0,1-3 0 0 0,0 0 0 0 0,0-2 0 0 0,6-1 1 0 0,45 3-2192 0 0,-30-7-6474 0 0,-37-2-2450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4 530 0 0 0,'0'0'525'0'0,"0"0"533"0"0,0 0 290 0 0,0 0 203 0 0,0 0 56 0 0,0 0 36 0 0,0 0-5 0 0,0 0-110 0 0,0 0-122 0 0,0 0-190 0 0,12-19-208 0 0,33-60-195 0 0,-34 59-148 0 0,-11 20-134 0 0,-14 36-327 0 0,1-1-1 0 0,2 1 1 0 0,1 1-1 0 0,2 0 1 0 0,2 1 0 0 0,1-1-1 0 0,2 1 1 0 0,1 0 0 0 0,3 0-1 0 0,1 4-203 0 0,-3-37 15 0 0,1 1 0 0 0,0 0-1 0 0,0 0 1 0 0,0 0-1 0 0,1 0 1 0 0,0-1 0 0 0,0 1-1 0 0,0 0 1 0 0,1-1-1 0 0,0 1 1 0 0,0-1 0 0 0,0 1-1 0 0,1-1 1 0 0,0 0-1 0 0,0 0 1 0 0,0 0 0 0 0,1-1-1 0 0,-1 1 1 0 0,1-1-1 0 0,0 1 1 0 0,0-1 0 0 0,1-1-1 0 0,-1 1 1 0 0,1 0-1 0 0,0-1 1 0 0,0 0 0 0 0,0 0-1 0 0,0-1 1 0 0,1 0 0 0 0,-1 1-1 0 0,1-2 1 0 0,-1 1-1 0 0,1-1 1 0 0,0 1 0 0 0,0-2-1 0 0,-1 1 1 0 0,1-1-1 0 0,0 0 1 0 0,0 0 0 0 0,0 0-1 0 0,0-1 1 0 0,-1 0-1 0 0,2 0-14 0 0,15-11 100 0 0,-1-1 0 0 0,-1-1 0 0 0,0-1 0 0 0,-1-1 0 0 0,-1-1-1 0 0,0 0 1 0 0,-2-1 0 0 0,0-1 0 0 0,0 0 0 0 0,-2-1-1 0 0,-1-1 1 0 0,0 0 0 0 0,-2-1 0 0 0,0-1 0 0 0,2-9-100 0 0,5-2 67 0 0,10-25-65 0 0,-59 198-1855 0 0,29-132 1845 0 0,1 0 1 0 0,0 0-1 0 0,0 0 1 0 0,0 1-1 0 0,1-1 0 0 0,0 0 1 0 0,0 1-1 0 0,1-1 1 0 0,0 0-1 0 0,0 0 1 0 0,0 0-1 0 0,1 0 1 0 0,1 0-1 0 0,-1 0 1 0 0,1 0-1 0 0,0-1 1 0 0,0 1-1 0 0,1-1 1 0 0,0 0-1 0 0,0 0 0 0 0,0 0 1 0 0,1-1-1 0 0,4 5 8 0 0,0-5 102 0 0,0 1-1 0 0,0-1 1 0 0,1-1 0 0 0,-1 1-1 0 0,1-2 1 0 0,0 0-1 0 0,0 0 1 0 0,1 0-1 0 0,-1-1 1 0 0,0-1-1 0 0,1 0 1 0 0,-1 0 0 0 0,1-1-1 0 0,0 0 1 0 0,-1-1-1 0 0,0-1 1 0 0,1 1-1 0 0,-1-1 1 0 0,0-1-1 0 0,1 0 1 0 0,-2-1-1 0 0,1 0 1 0 0,0 0 0 0 0,-1-1-1 0 0,0 0 1 0 0,0 0-1 0 0,0-1 1 0 0,0-1-1 0 0,-1 1 1 0 0,0-1-1 0 0,-1-1 1 0 0,0 0 0 0 0,0 0-1 0 0,1-1-101 0 0,8-10 136 0 0,0-1 0 0 0,0 0 0 0 0,-2-1 0 0 0,-1-1 0 0 0,0 0 0 0 0,-2 0 0 0 0,-1-1 0 0 0,0-1 0 0 0,-2 0 0 0 0,-1 0-1 0 0,0-1 1 0 0,-2 0 0 0 0,-1 0 0 0 0,-1 0 0 0 0,-1 0 0 0 0,-2-2-136 0 0,1 14-268 0 0,-1-23-243 0 0,-6 19-3289 0 0,0 19-3078 0 0,1 9 986 0 0,5-11 5619 0 0,-4 5-6474 0 0</inkml:trace>
  <inkml:trace contextRef="#ctx0" brushRef="#br0" timeOffset="673.564">1081 1027 0 0 0,'0'0'733'0'0,"0"0"576"0"0,0 0 332 0 0,0 0 176 0 0,0 0-18 0 0,0 0-137 0 0,0 0-75 0 0,0 0-63 0 0,0 0-134 0 0,0 0-140 0 0,0 0-149 0 0,0 0-132 0 0,22-10-82 0 0,68-35-53 0 0,-25-3 642 0 0,-17 6-515 0 0,-3-3 1 0 0,-1-1 0 0 0,20-31-962 0 0,-51 62 30 0 0,0 0 1 0 0,0-2-1 0 0,-2 1 1 0 0,0-1-1 0 0,-1-1 1 0 0,-1 0-1 0 0,-1-1 1 0 0,0 1-1 0 0,-1-1 1 0 0,-1-1-1 0 0,-1 1 0 0 0,-1-1 1 0 0,0 0-1 0 0,-2 0 1 0 0,0-11-31 0 0,-2 28-36 0 0,0-1 0 0 0,0 1-1 0 0,0 0 1 0 0,-1 0 0 0 0,1 0 0 0 0,-1-1 0 0 0,0 1-1 0 0,0 0 1 0 0,0 0 0 0 0,-1 0 0 0 0,1 0 0 0 0,-1 1-1 0 0,1-1 1 0 0,-1 0 0 0 0,0 1 0 0 0,0-1-1 0 0,0 1 1 0 0,0-1 0 0 0,-1 1 0 0 0,1 0 0 0 0,0 0-1 0 0,-1 0 1 0 0,0 0 0 0 0,1 0 0 0 0,-1 1 0 0 0,0-1-1 0 0,0 1 1 0 0,0 0 0 0 0,0 0 0 0 0,0 0 0 0 0,0 0-1 0 0,-1 1 1 0 0,1-1 0 0 0,0 1 0 0 0,0-1 0 0 0,0 1-1 0 0,-1 0 1 0 0,1 1 0 0 0,0-1 0 0 0,0 0 0 0 0,0 1-1 0 0,-1 0 1 0 0,1 0 0 0 0,0 0 0 0 0,0 0 0 0 0,0 0-1 0 0,-2 2 37 0 0,-7 4-73 0 0,0 1 0 0 0,0 1 0 0 0,0 0 0 0 0,1 0 0 0 0,1 1 0 0 0,0 0 0 0 0,0 1 0 0 0,1 1 0 0 0,0-1-1 0 0,-5 10 74 0 0,12-19-11 0 0,0 0 0 0 0,0 1-1 0 0,1-1 1 0 0,-1 0-1 0 0,1 1 1 0 0,-1 0 0 0 0,1-1-1 0 0,0 1 1 0 0,0 0-1 0 0,0-1 1 0 0,0 1 0 0 0,0 0-1 0 0,1 0 1 0 0,-1 0-1 0 0,1 0 1 0 0,0 0 0 0 0,0 0-1 0 0,0 0 1 0 0,0-1-1 0 0,1 1 1 0 0,-1 0 0 0 0,1 0-1 0 0,-1 0 1 0 0,1 0-1 0 0,0 0 1 0 0,0-1 0 0 0,0 1-1 0 0,1 0 1 0 0,-1-1-1 0 0,1 1 1 0 0,-1-1 0 0 0,1 0-1 0 0,0 1 1 0 0,0-1-1 0 0,0 0 1 0 0,0 0 0 0 0,0 0-1 0 0,1 0 1 0 0,-1-1-1 0 0,0 1 1 0 0,1 0-1 0 0,0-1 1 0 0,-1 0 0 0 0,1 0-1 0 0,0 0 1 0 0,-1 0-1 0 0,1 0 1 0 0,0 0 0 0 0,1-1 11 0 0,251 0 690 0 0,-252 1-691 0 0,-1-1 0 0 0,0 1 0 0 0,0-1-1 0 0,0 1 1 0 0,0 0 0 0 0,-1-1-1 0 0,1 1 1 0 0,0 0 0 0 0,0 0-1 0 0,0 1 1 0 0,-1-1 0 0 0,1 0-1 0 0,0 0 1 0 0,-1 1 0 0 0,1-1-1 0 0,-1 1 1 0 0,0 0 0 0 0,1-1-1 0 0,-1 1 1 0 0,0 0 0 0 0,0 0-1 0 0,0-1 1 0 0,0 1 0 0 0,-1 0 0 0 0,1 0-1 0 0,0 0 1 0 0,-1 0 0 0 0,1 0-1 0 0,-1 0 1 0 0,0 0 0 0 0,0 1-1 0 0,0-1 1 0 0,0 0 0 0 0,0 0-1 0 0,0 1 2 0 0,-8 78 189 0 0,-23 66-230 0 0,64-133-1309 0 0,-7-17-2963 0 0,-8-3-1856 0 0,-10 2 1161 0 0,-3 0 726 0 0</inkml:trace>
  <inkml:trace contextRef="#ctx0" brushRef="#br0" timeOffset="1343.954">1959 549 0 0 0,'0'0'1031'0'0,"0"0"291"0"0,0 0 220 0 0,0 0-3 0 0,0 0-214 0 0,0 0-334 0 0,0 0-331 0 0,0 0-203 0 0,0 0-91 0 0,0 0-24 0 0,0 0-10 0 0,0 0-1 0 0,-5 31-19 0 0,-14 97-29 0 0,17-121-228 0 0,0 0 1 0 0,1 0-1 0 0,0 0 1 0 0,0 0-1 0 0,0 0 0 0 0,1 0 1 0 0,0 0-1 0 0,1 0 1 0 0,0 0-1 0 0,0 0 0 0 0,0 0 1 0 0,1 0-1 0 0,2 5-55 0 0,2 4 64 0 0,-4-11 79 0 0,1 0-1 0 0,0 0 1 0 0,0 0-1 0 0,0-1 1 0 0,1 1-1 0 0,-1-1 1 0 0,1 0-1 0 0,0 0 1 0 0,1-1-1 0 0,-1 1 1 0 0,1-1-1 0 0,-1 0 1 0 0,1 0-1 0 0,0 0 1 0 0,0 0-1 0 0,0-1 1 0 0,1 0-1 0 0,-1 0 1 0 0,0-1 0 0 0,1 0-1 0 0,-1 1 1 0 0,1-2-1 0 0,-1 1 1 0 0,1-1-1 0 0,0 0 1 0 0,-1 0-1 0 0,1 0 1 0 0,0-1-1 0 0,-1 0 1 0 0,3 0-143 0 0,2-2 268 0 0,0 0 0 0 0,-1 0 0 0 0,1-1-1 0 0,-1 0 1 0 0,0-1 0 0 0,0 0 0 0 0,0-1 0 0 0,-1 1 0 0 0,8-8-268 0 0,-1 2 339 0 0,29-23 726 0 0,-2-2 1 0 0,-2-2 0 0 0,27-32-1066 0 0,-19 20 322 0 0,-22 21-230 0 0,-2-1 1 0 0,0-1-1 0 0,-2-1 1 0 0,-2-1-1 0 0,-1-1 0 0 0,-1-1 1 0 0,-1-3-93 0 0,-6 12-41 0 0,-1 0 0 0 0,-1-1 0 0 0,-1-1 0 0 0,-2 1 0 0 0,0-1 0 0 0,-2 0 0 0 0,-1 0 0 0 0,-2-1 0 0 0,0 1 0 0 0,-2-2 41 0 0,0 28-20 0 0,1 0 0 0 0,-1 0-1 0 0,0 0 1 0 0,1 0 0 0 0,-1 0-1 0 0,0 0 1 0 0,0 0 0 0 0,-1 0-1 0 0,1 0 1 0 0,0 1 0 0 0,-1-1-1 0 0,1 0 1 0 0,-1 1 0 0 0,1-1-1 0 0,-1 1 1 0 0,0 0-1 0 0,1-1 1 0 0,-1 1 0 0 0,0 0-1 0 0,0 0 1 0 0,0 0 0 0 0,0 0-1 0 0,0 1 1 0 0,0-1 0 0 0,0 0-1 0 0,0 1 1 0 0,-1 0 0 0 0,1-1-1 0 0,0 1 1 0 0,0 0 0 0 0,0 0-1 0 0,-1 0 1 0 0,1 0 0 0 0,0 1-1 0 0,0-1 1 0 0,0 0-1 0 0,0 1 1 0 0,0 0 0 0 0,0-1-1 0 0,0 1 1 0 0,0 0 0 0 0,0 0-1 0 0,0 0 1 0 0,0 0 0 0 0,0 1-1 0 0,0-1 1 0 0,1 0 0 0 0,-1 1-1 0 0,1-1 1 0 0,-1 1 0 0 0,1 0-1 0 0,-1-1 1 0 0,1 1 0 0 0,-1 1 20 0 0,-14 13-16 0 0,1 0 0 0 0,1 1 0 0 0,0 1 0 0 0,1 0 0 0 0,1 0 0 0 0,1 1 0 0 0,0 1 0 0 0,2 0 0 0 0,0 0 0 0 0,1 1 0 0 0,1 0 0 0 0,1 0 0 0 0,1 1 1 0 0,1 0-1 0 0,1 0 0 0 0,1 0 0 0 0,1 0 0 0 0,0 1 16 0 0,4-3-9 0 0,1 0 1 0 0,1-1-1 0 0,0 1 0 0 0,2-1 1 0 0,0-1-1 0 0,1 1 1 0 0,1-1-1 0 0,0-1 0 0 0,1 0 1 0 0,1 0-1 0 0,1-1 0 0 0,12 13 9 0 0,19 33-23 0 0,-20-28 16 0 0,-10-15-18 0 0,0-1 0 0 0,-1 2 1 0 0,-1 0-1 0 0,-1 0 0 0 0,-1 0 0 0 0,0 2 1 0 0,-2-1-1 0 0,0 2 25 0 0,-5 20-326 0 0,-2-42 161 0 0,0-1-110 0 0,0 0-127 0 0,-26-48-18144 0 0,22 41 17578 0 0</inkml:trace>
  <inkml:trace contextRef="#ctx0" brushRef="#br0" timeOffset="1563.106">2235 423 10746 0 0,'0'0'1293'0'0,"0"0"-396"0"0,0 0-143 0 0,0 0 238 0 0,0 0 252 0 0,0 0 66 0 0,0 0-118 0 0,0 0-175 0 0,0 0-151 0 0,0 0-151 0 0,0 0-94 0 0,0 0-109 0 0,0 0-77 0 0,33 4-43 0 0,106 10-82 0 0,-36-25 127 0 0,99-30-765 0 0,-65 18-5542 0 0,-130 22 5305 0 0,8-3-1872 0 0,4 1-4214 0 0,-7 2-1231 0 0</inkml:trace>
  <inkml:trace contextRef="#ctx0" brushRef="#br0" timeOffset="1950.627">3032 655 0 0 0,'0'0'932'0'0,"0"0"1282"0"0,0 0 641 0 0,0 0 79 0 0,0 0-293 0 0,0 0-305 0 0,0 0-373 0 0,34 2-380 0 0,103 1-348 0 0,-48-19 586 0 0,-68 5-1297 0 0,-10 8-371 0 0,0-1 1 0 0,0-1-1 0 0,0 0 1 0 0,0-1-1 0 0,-1 0 1 0 0,0 0-1 0 0,-1-1 1 0 0,1 0-1 0 0,-1-1 1 0 0,0 0-1 0 0,-1 0 1 0 0,0-1-1 0 0,0 0 1 0 0,-1-1-1 0 0,0 0 0 0 0,-1 0 1 0 0,0 0-1 0 0,-1-1 1 0 0,0 1-1 0 0,0-1 1 0 0,-1-1-1 0 0,-1 1 1 0 0,0-1-1 0 0,0-3-153 0 0,-5 11-29 0 0,0 0 0 0 0,-1 0 0 0 0,0 1-1 0 0,0-1 1 0 0,0 1 0 0 0,0 0 0 0 0,0 0 0 0 0,-1 0-1 0 0,0 0 1 0 0,1 1 0 0 0,-1-1 0 0 0,0 1 0 0 0,0 0-1 0 0,0 0 1 0 0,0 1 0 0 0,-1-1 0 0 0,1 1 0 0 0,0 0-1 0 0,-1 0 1 0 0,1 0 0 0 0,-1 0 0 0 0,1 1-1 0 0,-1 0 1 0 0,1 0 0 0 0,-1 0 0 0 0,1 1 0 0 0,-1-1-1 0 0,1 1 1 0 0,-1 0 0 0 0,1 0 0 0 0,-3 2 29 0 0,-9 2-67 0 0,0 0-1 0 0,0 1 1 0 0,0 1 0 0 0,1 1-1 0 0,0 0 1 0 0,1 1 0 0 0,-1 0 0 0 0,2 1-1 0 0,0 1 1 0 0,0 0 0 0 0,0 1 0 0 0,2 0-1 0 0,0 1 1 0 0,-8 11 67 0 0,12-15-96 0 0,0 1 0 0 0,1 0 0 0 0,0 0-1 0 0,1 1 1 0 0,0 0 0 0 0,1 0 0 0 0,0 0 0 0 0,0 0 0 0 0,1 1-1 0 0,1-1 1 0 0,0 1 0 0 0,1 0 0 0 0,0 0 0 0 0,0-1-1 0 0,2 1 1 0 0,0 10 96 0 0,4-15-98 0 0,0 1-1 0 0,1-1 1 0 0,0 0-1 0 0,0-1 1 0 0,1 0-1 0 0,-1 0 1 0 0,1 0-1 0 0,1 0 0 0 0,-1-1 1 0 0,1-1-1 0 0,0 1 1 0 0,0-1-1 0 0,0 0 1 0 0,0-1-1 0 0,1 0 1 0 0,-1 0-1 0 0,1-1 1 0 0,0 0-1 0 0,0-1 1 0 0,0 0-1 0 0,0 0 1 0 0,0-1-1 0 0,0 0 1 0 0,0 0-1 0 0,1-2 99 0 0,12 3-1207 0 0,19-1-3328 0 0,-16-4-2560 0 0,-13 0 1060 0 0</inkml:trace>
  <inkml:trace contextRef="#ctx0" brushRef="#br0" timeOffset="2754.125">2005 320 2681 0 0,'0'0'1501'0'0,"0"0"-126"0"0,0 0 20 0 0,0 0 9 0 0,0 0-139 0 0,0 0-170 0 0,0 0-126 0 0,0 0-50 0 0,0 0-41 0 0,0 0-61 0 0,0 0-90 0 0,0 0-98 0 0,0 0-66 0 0,-3 0-24 0 0,-8 0-34 0 0,9 0-39 0 0,2 0-70 0 0,0 0-89 0 0,0 0-81 0 0,0 0-60 0 0,0 0-37 0 0,-26 18 699 0 0,21-20 474 0 0,5 1-4552 0 0,-1 1-3450 0 0,1 0-3856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7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57 7466 0 0,'0'0'3272'0'0,"0"0"-2130"0"0,0 0-601 0 0,0 0 27 0 0,0 0 161 0 0,0 0 112 0 0,0 0 27 0 0,0 0-32 0 0,0 0-35 0 0,0 0-68 0 0,0 0-78 0 0,1 22-72 0 0,4 155 710 0 0,-14 264 138 0 0,7-415-1438 0 0,0-4-743 0 0,2-6-2718 0 0,7-31-8890 0 0,-7 11 7182 0 0</inkml:trace>
  <inkml:trace contextRef="#ctx0" brushRef="#br0" timeOffset="316.433">0 205 2136 0 0,'0'0'2024'0'0,"0"0"-942"0"0,0 0-108 0 0,0 0 208 0 0,0 0 295 0 0,0 0 154 0 0,0 0-48 0 0,0 0-220 0 0,0 0-259 0 0,0 0-190 0 0,0 0-133 0 0,0 0-91 0 0,0 0-46 0 0,28-19-26 0 0,88-58-44 0 0,-54 51 260 0 0,-49 26-633 0 0,313-40 1977 0 0,31 0-1965 0 0,-344 39-653 0 0,54-1-552 0 0,-30 15-7314 0 0,-33-9 3529 0 0,-3 0-2911 0 0</inkml:trace>
  <inkml:trace contextRef="#ctx0" brushRef="#br0" timeOffset="789.002">878 411 16 0 0,'0'0'1478'0'0,"0"0"-159"0"0,0 0 42 0 0,0 0 197 0 0,0 0 172 0 0,0 0-7 0 0,0 0-139 0 0,0 0-185 0 0,0 0-165 0 0,0 0-153 0 0,0 0-133 0 0,0 0-85 0 0,0 0-76 0 0,16 2-58 0 0,127 7 1536 0 0,68-20-566 0 0,-66-5-1849 0 0,-82 13-7322 0 0,-63 3 4462 0 0,0 0-1451 0 0,0 0-2220 0 0</inkml:trace>
  <inkml:trace contextRef="#ctx0" brushRef="#br0" timeOffset="1064.767">908 680 4345 0 0,'0'0'1109'0'0,"0"0"-124"0"0,0 0 72 0 0,0 0 252 0 0,0 0 134 0 0,0 0 33 0 0,0 0-45 0 0,0 0-120 0 0,0 0-128 0 0,0 0-183 0 0,0 0-153 0 0,0 0-83 0 0,21-3-51 0 0,66-11-43 0 0,11-10 969 0 0,4-2-685 0 0,75-7-1760 0 0,-131 33-1927 0 0,-15 0-5215 0 0,-21 0-2801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0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33 748 488 0 0,'0'0'903'0'0,"0"0"77"0"0,0 0 274 0 0,0 0 326 0 0,0 0 116 0 0,0 0-131 0 0,0 0-226 0 0,0 0-220 0 0,0 0-186 0 0,0 0-158 0 0,0 0-160 0 0,32-7-156 0 0,100-23-111 0 0,-80 23 110 0 0,-51 7-434 0 0,0 0-1 0 0,0 0 0 0 0,0 0 0 0 0,0 0 1 0 0,0 0-1 0 0,0 0 0 0 0,0 1 0 0 0,0-1 1 0 0,0 0-1 0 0,0 1 0 0 0,0-1 0 0 0,0 1 1 0 0,0-1-1 0 0,0 1 0 0 0,0-1 0 0 0,0 1 1 0 0,0 0-1 0 0,-1-1 0 0 0,1 1 0 0 0,0 0 1 0 0,-1 0-1 0 0,1-1 0 0 0,0 1 0 0 0,-1 0 1 0 0,1 0-1 0 0,-1 0 0 0 0,1 0 0 0 0,-1 0 1 0 0,1 0-1 0 0,-1 0 0 0 0,0 0 0 0 0,0 0 1 0 0,1 0-1 0 0,-1 0 0 0 0,0 0 0 0 0,0 0 1 0 0,0 0-1 0 0,0 0 0 0 0,0 0 0 0 0,0 0 1 0 0,-1 0-1 0 0,1 0 0 0 0,0 0 0 0 0,0 0 1 0 0,-1 0-1 0 0,1 0 0 0 0,-1 1-23 0 0,-19 47 1089 0 0,-92 76-406 0 0,107-121-620 0 0,1 1 0 0 0,0 0-1 0 0,-1-1 1 0 0,2 1 0 0 0,-1 1 0 0 0,0-1 0 0 0,1 1 0 0 0,0-1-1 0 0,1 1 1 0 0,-1 0 0 0 0,1 0 0 0 0,0 0 0 0 0,0 0-1 0 0,1 0 1 0 0,0 1 0 0 0,0-1 0 0 0,0 0 0 0 0,1 1-1 0 0,0-1 1 0 0,1 3-63 0 0,0-6 74 0 0,1-1-1 0 0,0 0 0 0 0,0 0 0 0 0,1 0 1 0 0,-1 0-1 0 0,0 0 0 0 0,1 0 1 0 0,-1 0-1 0 0,1-1 0 0 0,-1 1 0 0 0,1-1 1 0 0,0 0-1 0 0,-1 0 0 0 0,1 0 0 0 0,0 0 1 0 0,0 0-1 0 0,0 0 0 0 0,0-1 1 0 0,0 0-1 0 0,0 1 0 0 0,0-1 0 0 0,0 0 1 0 0,0-1-1 0 0,0 1 0 0 0,0 0 0 0 0,0-1 1 0 0,0 0-1 0 0,0 1 0 0 0,0-1 1 0 0,-1 0-1 0 0,1-1 0 0 0,0 1 0 0 0,0 0 1 0 0,-1-1-1 0 0,1 0 0 0 0,0 0-73 0 0,23-6 94 0 0,32-10 109 0 0,-31 8-1988 0 0,0 2-4443 0 0,-19 8 459 0 0,-3 0-2017 0 0</inkml:trace>
  <inkml:trace contextRef="#ctx0" brushRef="#br0" timeOffset="-728.897">232 70 0 0 0,'0'0'1154'0'0,"0"0"115"0"0,0 0 118 0 0,0 0 187 0 0,0 0 205 0 0,0 0 96 0 0,0 0-73 0 0,0 0-226 0 0,0 0-254 0 0,0 0-246 0 0,0 0-219 0 0,0 0-159 0 0,0 0-73 0 0,2-9-22 0 0,7-28-35 0 0,-7 28-49 0 0,-2 9-92 0 0,0 0-118 0 0,0 0-101 0 0,0 0-88 0 0,0 1-50 0 0,0 341-783 0 0,14-314-3734 0 0,5-20-7976 0 0,-15-8 10188 0 0</inkml:trace>
  <inkml:trace contextRef="#ctx0" brushRef="#br0" timeOffset="-462.412">0 534 4393 0 0,'0'0'953'0'0,"0"0"-359"0"0,0 0-57 0 0,0 0 401 0 0,0 0 418 0 0,0 0 174 0 0,0 0-46 0 0,0 0-245 0 0,0 0-259 0 0,0 0-226 0 0,0 0-178 0 0,0 0-129 0 0,25-3-90 0 0,123-19 174 0 0,0 0-490 0 0,-122 19-689 0 0,15 2-2864 0 0,-20 11-4669 0 0,-16-5 3812 0 0</inkml:trace>
  <inkml:trace contextRef="#ctx0" brushRef="#br0" timeOffset="2656.323">961 210 0 0 0,'0'0'720'0'0,"0"0"628"0"0,0 0 230 0 0,0 0 20 0 0,0 0 38 0 0,0 0-13 0 0,0 0-100 0 0,0 0-149 0 0,0 0-195 0 0,1-6-187 0 0,4-18-159 0 0,-4 18-166 0 0,-1 6-135 0 0,0 15 350 0 0,-19 359 1328 0 0,17-274-2684 0 0,8-93-522 0 0,-4-7-3897 0 0,0 1-4845 0 0,-2-1 7144 0 0</inkml:trace>
  <inkml:trace contextRef="#ctx0" brushRef="#br0" timeOffset="3170.615">613 188 0 0 0,'0'0'600'0'0,"0"0"490"0"0,0 0 161 0 0,0 0 21 0 0,0 0-18 0 0,0 0-41 0 0,0 0-50 0 0,-5-2-40 0 0,0 1-1548 0 0,-7-5 3419 0 0,34 4 1169 0 0,317 6 1049 0 0,-149 11-4880 0 0,-156-12-197 0 0,4 1-4171 0 0,-34 1 726 0 0,-3-1-1696 0 0,-1-2-1909 0 0,0-2 4805 0 0</inkml:trace>
  <inkml:trace contextRef="#ctx0" brushRef="#br0" timeOffset="3639.167">584 763 0 0 0,'0'0'1388'0'0,"0"0"-159"0"0,0 0-55 0 0,0 0 227 0 0,0 0 259 0 0,0 0 0 0 0,0 0-193 0 0,0 0-300 0 0,0 0-254 0 0,0 0-93 0 0,0 0-56 0 0,0 0-7 0 0,6 0 12 0 0,92-4 4058 0 0,107-18-1442 0 0,-125 18-2944 0 0,122-9 100 0 0,-116 11-9626 0 0,-86 2 3757 0 0,0 0-4622 0 0</inkml:trace>
  <inkml:trace contextRef="#ctx0" brushRef="#br0" timeOffset="4926.056">1346 711 6249 0 0,'0'0'1347'0'0,"0"0"-425"0"0,0 0-286 0 0,0 0 24 0 0,0 0 70 0 0,0 0 36 0 0,0 0 11 0 0,0 0-57 0 0,0 0-67 0 0,0 0-66 0 0,0 0-139 0 0,0 0-118 0 0,0 0-72 0 0,5 18-42 0 0,16 57-10 0 0,-8 54 458 0 0,-14-97-572 0 0,2-16-30 0 0,0-12-30 0 0,0 0 0 0 0,-1 0-1 0 0,1 0 1 0 0,-1 0 0 0 0,0 0-1 0 0,0 0 1 0 0,-1 0 0 0 0,1 0-1 0 0,-1 0 1 0 0,0 0 0 0 0,0 0-1 0 0,0 0 1 0 0,0 0 0 0 0,-1-1-1 0 0,1 1 1 0 0,-1 0-1 0 0,0-1 1 0 0,0 0 0 0 0,0 1-1 0 0,-1-1 1 0 0,1 0 0 0 0,-2 1-32 0 0,3-4 35 0 0,-1-1 0 0 0,1 1-1 0 0,-1 0 1 0 0,1-1 0 0 0,-1 1 0 0 0,1-1 0 0 0,-1 1 0 0 0,1-1 0 0 0,-1 0 0 0 0,1 1 0 0 0,0-1 0 0 0,-1 0 0 0 0,1 0 0 0 0,0 0 0 0 0,0 0 0 0 0,0 0 0 0 0,0 0 0 0 0,-1-1 0 0 0,2 1 0 0 0,-1 0 0 0 0,0-1 0 0 0,0 1-1 0 0,0 0 1 0 0,1-1 0 0 0,-1 1 0 0 0,0-1 0 0 0,1 1 0 0 0,-1-1 0 0 0,1 1 0 0 0,0-1 0 0 0,0 1 0 0 0,0-1 0 0 0,-1 1 0 0 0,1-1 0 0 0,0 0 0 0 0,1 1 0 0 0,-1-1 0 0 0,0 1 0 0 0,0-1 0 0 0,1 1 0 0 0,-1-1 0 0 0,1 1-1 0 0,0-1-33 0 0,-2-2 21 0 0,1-6-9 0 0,0 0-1 0 0,0-1 0 0 0,0 1 0 0 0,2 0 0 0 0,-1 0 1 0 0,1 0-1 0 0,1 0 0 0 0,-1 0 0 0 0,2 0 0 0 0,-1 1 1 0 0,2 0-1 0 0,-1-1 0 0 0,5-5-12 0 0,9-16 27 0 0,2 2-1 0 0,1 0 1 0 0,1 1 0 0 0,1 2-1 0 0,2 0 1 0 0,0 1 0 0 0,2 2-1 0 0,0 1 1 0 0,2 1 0 0 0,10-5-27 0 0,-31 21-28 0 0,0 0 0 0 0,1 1 0 0 0,0 0 1 0 0,0 1-1 0 0,0 0 0 0 0,1 0 0 0 0,-1 1 1 0 0,1 0-1 0 0,-1 1 0 0 0,1 0 0 0 0,6 0 28 0 0,-13 3 5 0 0,0 0 0 0 0,0 1 0 0 0,0-1-1 0 0,0 1 1 0 0,-1 0 0 0 0,1-1 0 0 0,-1 1 0 0 0,0 0-1 0 0,0 0 1 0 0,0 1 0 0 0,0-1 0 0 0,0 0-1 0 0,-1 1 1 0 0,1-1 0 0 0,-1 1 0 0 0,0 0 0 0 0,0-1-1 0 0,0 1 1 0 0,-1 0 0 0 0,1-1 0 0 0,-1 1-1 0 0,0 0 1 0 0,0 0 0 0 0,0-1 0 0 0,-1 1-1 0 0,1 0 1 0 0,-1 0 0 0 0,0-1 0 0 0,0 1 0 0 0,0-1-1 0 0,-1 3-4 0 0,-1 4 39 0 0,0-1 0 0 0,-1 0 0 0 0,0 0 0 0 0,0 0 0 0 0,-1 0 0 0 0,0-1 0 0 0,0 1 0 0 0,-1-1 0 0 0,0-1 0 0 0,-1 1 0 0 0,0-1 0 0 0,0 0 0 0 0,0 0 0 0 0,-1-1 0 0 0,0 0 0 0 0,0-1 0 0 0,0 0 0 0 0,-1 0 0 0 0,0 0 0 0 0,0-1 0 0 0,0-1 0 0 0,0 1 0 0 0,-1-2 0 0 0,0 1 0 0 0,1-1 0 0 0,-9 0-39 0 0,15-1-101 0 0,-1 0 0 0 0,1-1 0 0 0,-1 0 0 0 0,1 1 0 0 0,-1-1 0 0 0,1-1 0 0 0,-1 1 0 0 0,1 0 0 0 0,-1-1 0 0 0,1 0 0 0 0,-1 0 0 0 0,1 0-1 0 0,0 0 1 0 0,-1 0 0 0 0,1-1 0 0 0,0 1 0 0 0,0-1 0 0 0,0 0 0 0 0,0 0 0 0 0,0 0 0 0 0,0 0 0 0 0,1-1 0 0 0,-1 1 0 0 0,1-1 0 0 0,0 0 0 0 0,-1 1 0 0 0,1-1 0 0 0,0 0 0 0 0,1 0 0 0 0,-1-1 0 0 0,1 1 0 0 0,-1 0 0 0 0,0-3 101 0 0,-1-22-3713 0 0,2 2-3659 0 0,1 17 1964 0 0</inkml:trace>
  <inkml:trace contextRef="#ctx0" brushRef="#br0" timeOffset="6280.093">1848 711 0 0 0,'0'0'616'0'0,"0"0"320"0"0,0 0 386 0 0,0 0 328 0 0,0 0 59 0 0,0 0-90 0 0,0 0-181 0 0,0 0-244 0 0,0 0-157 0 0,0 0-121 0 0,0 0-145 0 0,30-12-77 0 0,93-36-45 0 0,-64 13 522 0 0,59-84 1194 0 0,-113 114-2368 0 0,-1 0 0 0 0,1 0 0 0 0,-1-1 0 0 0,0 0 0 0 0,0 0 0 0 0,-1 0 0 0 0,1 0 0 0 0,-1 0 1 0 0,-1-1-1 0 0,1 1 0 0 0,-1-1 0 0 0,0 0 0 0 0,-1 0 0 0 0,0 1 0 0 0,0-1 0 0 0,0 0 0 0 0,-1 0 1 0 0,0-5 2 0 0,-2 10-131 0 0,0 1 1 0 0,0-1 0 0 0,0 1 0 0 0,0 0 0 0 0,0-1-1 0 0,0 1 1 0 0,0 0 0 0 0,0 0 0 0 0,-1 1 0 0 0,1-1 0 0 0,0 0-1 0 0,-1 1 1 0 0,1-1 0 0 0,0 1 0 0 0,-1 0 0 0 0,1 0 0 0 0,-1 0-1 0 0,1 0 1 0 0,0 0 0 0 0,-1 0 0 0 0,1 1 0 0 0,-1-1-1 0 0,1 1 1 0 0,0-1 0 0 0,0 1 0 0 0,-1 0 0 0 0,1 0 0 0 0,0 0-1 0 0,0 1 1 0 0,0-1 0 0 0,0 0 0 0 0,0 1 0 0 0,0-1 0 0 0,0 1-1 0 0,1 0 1 0 0,-1 0 130 0 0,-94 94-3513 0 0,88-86 3466 0 0,1 1-1 0 0,0 0 0 0 0,1 0 1 0 0,0 0-1 0 0,0 1 1 0 0,2-1-1 0 0,-1 1 0 0 0,1 1 1 0 0,1-1-1 0 0,0 0 0 0 0,1 1 1 0 0,0 0-1 0 0,1-1 1 0 0,1 14 47 0 0,1-22 140 0 0,1 1 0 0 0,0 0 0 0 0,1-1 0 0 0,-1 0 0 0 0,1 1 0 0 0,-1-1 0 0 0,1 0 0 0 0,1 0 0 0 0,-1 0-1 0 0,0-1 1 0 0,1 1 0 0 0,0-1 0 0 0,0 0 0 0 0,0 0 0 0 0,0 0 0 0 0,0-1 0 0 0,1 1 0 0 0,-1-1 0 0 0,1 0 0 0 0,-1 0 0 0 0,1-1 0 0 0,0 1 0 0 0,0-1 0 0 0,0 0 0 0 0,0-1 0 0 0,0 1 0 0 0,0-1 0 0 0,0 0 0 0 0,0 0 0 0 0,0 0 0 0 0,4-1-140 0 0,19-4 424 0 0,-1-1-1 0 0,0-1 0 0 0,0-2 0 0 0,-1 0 1 0 0,0-2-1 0 0,-1 0 0 0 0,0-2 1 0 0,-1-1-1 0 0,-1-1 0 0 0,0-1 1 0 0,0-1-1 0 0,14-15-423 0 0,-35 30 11 0 0,19-13 41 0 0,-1 0 1 0 0,-1-1 0 0 0,0-1 0 0 0,-1-1 0 0 0,-1-1-1 0 0,-1 0 1 0 0,5-9-53 0 0,-11-19-128 0 0,-12 46 57 0 0,1 0-1 0 0,-1 0 1 0 0,0 0 0 0 0,1 0-1 0 0,-1 1 1 0 0,0-1 0 0 0,0 0-1 0 0,1 1 1 0 0,-1-1 0 0 0,0 1-1 0 0,0 0 1 0 0,0 0 0 0 0,0-1 0 0 0,0 1-1 0 0,0 0 1 0 0,0 1 0 0 0,1-1-1 0 0,-1 0 1 0 0,0 0 0 0 0,0 1-1 0 0,0-1 1 0 0,0 1 0 0 0,1 0-1 0 0,-1 0 1 0 0,-1 0 71 0 0,-9 7-237 0 0,1 1-1 0 0,0 0 1 0 0,0 0-1 0 0,1 1 1 0 0,0 0 0 0 0,1 1-1 0 0,1 0 1 0 0,-1 1 0 0 0,2-1-1 0 0,-1 1 1 0 0,-2 8 237 0 0,6-13-51 0 0,0 1 1 0 0,1-1 0 0 0,0 1-1 0 0,0 0 1 0 0,1 0-1 0 0,0 0 1 0 0,0 0-1 0 0,1 0 1 0 0,0 0 0 0 0,0 1-1 0 0,1-1 1 0 0,0 0-1 0 0,1 0 1 0 0,0 1 0 0 0,0 3 50 0 0,3-7 51 0 0,0 0 1 0 0,0 1 0 0 0,0-1 0 0 0,1-1-1 0 0,-1 1 1 0 0,1-1 0 0 0,0 1-1 0 0,0-1 1 0 0,1-1 0 0 0,-1 1 0 0 0,1-1-1 0 0,0 0 1 0 0,0 0 0 0 0,0-1 0 0 0,0 0-1 0 0,1 0 1 0 0,-1 0 0 0 0,0-1 0 0 0,1 1-1 0 0,-1-2 1 0 0,1 1 0 0 0,-1-1-1 0 0,1 0 1 0 0,6-1-52 0 0,0 1 239 0 0,1 0-1 0 0,-1-2 1 0 0,1 1 0 0 0,-1-2-1 0 0,0 0 1 0 0,0 0-1 0 0,0-1 1 0 0,-1-1 0 0 0,1 0-1 0 0,-1-1 1 0 0,0 0 0 0 0,-1-1-1 0 0,7-4-238 0 0,7-5 220 0 0,-1-2 1 0 0,-1 0-1 0 0,-1-1 0 0 0,0-1 0 0 0,-2-1 0 0 0,0-1 1 0 0,-2-1-1 0 0,0-1 0 0 0,8-15-220 0 0,-10-24 543 0 0,-17 63-555 0 0,0-1 1 0 0,0 0-1 0 0,0 0 1 0 0,0 1-1 0 0,0-1 1 0 0,0 1 0 0 0,0-1-1 0 0,0 1 1 0 0,0-1-1 0 0,0 1 1 0 0,-1 0-1 0 0,1-1 1 0 0,0 1-1 0 0,0 0 1 0 0,0 0-1 0 0,-1 0 1 0 0,1 0 0 0 0,0 0-1 0 0,0 0 1 0 0,0 0-1 0 0,-1 0 1 0 0,1 1-1 0 0,0-1 1 0 0,0 0-1 0 0,0 1 1 0 0,0-1 0 0 0,0 1-1 0 0,0-1 1 0 0,-1 1-1 0 0,1 0 1 0 0,0-1-1 0 0,1 1 1 0 0,-1 0-1 0 0,-1 0 12 0 0,-9 9-46 0 0,0 0 0 0 0,0 0 0 0 0,1 1-1 0 0,0 1 1 0 0,1 0 0 0 0,1 0 0 0 0,0 1-1 0 0,0 0 1 0 0,1 0 0 0 0,1 1-1 0 0,0-1 1 0 0,1 2 0 0 0,0-1 0 0 0,2 0-1 0 0,-1 1 1 0 0,2 0 0 0 0,0 0 0 0 0,0 0-1 0 0,2 7 47 0 0,0-15 6 0 0,1-1 0 0 0,0 1 0 0 0,1 0 0 0 0,-1-1-1 0 0,1 0 1 0 0,0 1 0 0 0,1-1 0 0 0,0 0 0 0 0,0 0-1 0 0,0 0 1 0 0,1-1 0 0 0,0 1 0 0 0,0-1 0 0 0,0 0-1 0 0,0 0 1 0 0,1 0 0 0 0,0-1 0 0 0,0 1 0 0 0,0-1-1 0 0,1 0 1 0 0,-1-1 0 0 0,1 1 0 0 0,3 0-6 0 0,10 6 5 0 0,1 0 0 0 0,0-2-1 0 0,0 0 1 0 0,1-2 0 0 0,0 0 0 0 0,13 1-5 0 0,11-3-1429 0 0,-26-4-2889 0 0,-8 0-935 0 0,-6 0-3199 0 0</inkml:trace>
  <inkml:trace contextRef="#ctx0" brushRef="#br0" timeOffset="7674.05">3122 100 0 0 0,'0'0'735'0'0,"0"0"617"0"0,0 0 210 0 0,0 0-13 0 0,0 0-151 0 0,0 0-224 0 0,0 0-131 0 0,0 0-106 0 0,0 0-37 0 0,0 0-10 0 0,1-4-47 0 0,20-22 2320 0 0,-5 16-2356 0 0,-8 6-546 0 0,0 0 0 0 0,1 1 0 0 0,-1 0 0 0 0,1 0 0 0 0,0 1 0 0 0,0 0 0 0 0,0 1 0 0 0,0 0 0 0 0,0 0 0 0 0,0 1 0 0 0,1 0 0 0 0,5 1-261 0 0,-6-1 51 0 0,-8 2-35 0 0,0-1 1 0 0,0 1-1 0 0,-1-1 0 0 0,1 1 1 0 0,0-1-1 0 0,-1 1 0 0 0,1 0 0 0 0,-1-1 1 0 0,1 1-1 0 0,-1 0 0 0 0,0-1 1 0 0,0 1-1 0 0,0 0 0 0 0,0-1 0 0 0,0 1 1 0 0,0 0-1 0 0,0-1 0 0 0,-1 1 0 0 0,1 0 1 0 0,0-1-1 0 0,-1 1 0 0 0,1 0 1 0 0,-1-1-1 0 0,0 1 0 0 0,0-1 0 0 0,0 1 1 0 0,1-1-1 0 0,-1 1 0 0 0,-1-1-16 0 0,-63 109 519 0 0,64-107-508 0 0,0-1-1 0 0,0 1 0 0 0,0 0 1 0 0,1-1-1 0 0,-1 1 1 0 0,1 0-1 0 0,0 0 1 0 0,0-1-1 0 0,0 1 1 0 0,0 0-1 0 0,0 0 1 0 0,1-1-1 0 0,-1 1 1 0 0,1 0-1 0 0,0 0 1 0 0,0-1-1 0 0,0 1 1 0 0,0-1-1 0 0,0 1 1 0 0,0-1-1 0 0,1 2-10 0 0,44 21 531 0 0,44-25-1177 0 0,-44-7-4280 0 0,-27 4-1889 0 0,-9 2-2076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18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165 851 4145 0 0,'0'0'2062'0'0,"0"0"-677"0"0,0 0-247 0 0,0 0 67 0 0,0 0 124 0 0,0 0-49 0 0,0 0-188 0 0,0 0-224 0 0,0 0-202 0 0,0 0-147 0 0,0 0-74 0 0,-11 16-35 0 0,-34 50-17 0 0,-27 14 982 0 0,62-69-1664 0 0,-6 6-2637 0 0,8-5-4819 0 0,6-7 393 0 0</inkml:trace>
  <inkml:trace contextRef="#ctx0" brushRef="#br0" timeOffset="1067.046">658 586 1624 0 0,'0'0'2027'0'0,"0"0"-646"0"0,0 0-212 0 0,0 0 76 0 0,0 0 140 0 0,0 0 73 0 0,0 0-70 0 0,0 0-237 0 0,0 0-268 0 0,0 0-224 0 0,0 0-182 0 0,0 0-85 0 0,0 0-32 0 0,7-7 611 0 0,3 155 1778 0 0,-11-142-2727 0 0,1 1-1 0 0,0-1 1 0 0,0 1 0 0 0,0-1 0 0 0,1 0 0 0 0,0 1 0 0 0,0-1-1 0 0,1 0 1 0 0,0 0 0 0 0,0 0 0 0 0,0 0 0 0 0,1 0 0 0 0,0 0-1 0 0,0 0 1 0 0,0-1 0 0 0,1 0 0 0 0,0 1 0 0 0,0-1 0 0 0,0-1-1 0 0,1 1 1 0 0,-1 0 0 0 0,1-1 0 0 0,0 0 0 0 0,0-1-1 0 0,1 1 1 0 0,-1-1 0 0 0,1 0 0 0 0,0 0 0 0 0,0 0 0 0 0,3 0-22 0 0,5-5 114 0 0,-1 0 1 0 0,1-1-1 0 0,-1 0 1 0 0,1-1-1 0 0,-1-1 1 0 0,0 0-1 0 0,-1-1 1 0 0,1 0-1 0 0,-1-1 1 0 0,0 0 0 0 0,-1-1-1 0 0,0-1 1 0 0,0 1-1 0 0,0-2 1 0 0,-1 1-1 0 0,-1-2 1 0 0,0 1-1 0 0,0-1 1 0 0,4-8-115 0 0,-13 19 0 0 0,97-132 309 0 0,-97 132-299 0 0,10-3-744 0 0,-5 17 704 0 0,-1-9 62 0 0,0 0 0 0 0,0-1 1 0 0,0 0-1 0 0,0 1 0 0 0,1-2 0 0 0,0 1 1 0 0,0 0-1 0 0,0-1 0 0 0,0 0 1 0 0,0 0-1 0 0,0-1 0 0 0,1 1 1 0 0,-1-1-1 0 0,1-1 0 0 0,0 1 0 0 0,0-1 1 0 0,0 0-1 0 0,-1 0 0 0 0,1 0 1 0 0,0-1-1 0 0,0 0 0 0 0,0 0 1 0 0,0 0-1 0 0,0-1 0 0 0,0 0 1 0 0,0 0-1 0 0,2-2-32 0 0,96-41 883 0 0,-74 26-657 0 0,-23 15-180 0 0,0-1-1 0 0,-1 0 0 0 0,1 0 0 0 0,-1 0 0 0 0,0-1 0 0 0,-1 0 0 0 0,1 0 0 0 0,-1-1 0 0 0,0 1 1 0 0,0-1-1 0 0,-1 0 0 0 0,4-6-45 0 0,-14-13-3907 0 0,-8 16-8095 0 0,11 6 3683 0 0</inkml:trace>
  <inkml:trace contextRef="#ctx0" brushRef="#br0" timeOffset="2324.027">1707 1 9994 0 0,'0'0'3974'0'0,"0"0"-2369"0"0,0 0-701 0 0,0 0-104 0 0,0 0 2 0 0,0 0-72 0 0,0 0-140 0 0,0 0-150 0 0,0 0-183 0 0,0 0-77 0 0,0 0 31 0 0,0 0 62 0 0,2 8 64 0 0,5 73 300 0 0,-3-1 1 0 0,-4 0 0 0 0,-6 38-638 0 0,-12 8 37 0 0,-2 58-94 0 0,20-182 52 0 0,1 0-1 0 0,-1-1 1 0 0,0 1-1 0 0,1 0 1 0 0,-1-1-1 0 0,0 1 1 0 0,1 0-1 0 0,0-1 1 0 0,-1 1-1 0 0,1-1 1 0 0,0 1-1 0 0,0-1 1 0 0,0 0-1 0 0,0 1 1 0 0,0-1-1 0 0,0 0 1 0 0,0 1-1 0 0,1-1 1 0 0,-1 0 0 0 0,0 0-1 0 0,1 0 1 0 0,-1 0-1 0 0,0 0 1 0 0,1-1-1 0 0,0 1 1 0 0,-1 0-1 0 0,1-1 1 0 0,-1 1-1 0 0,1-1 1 0 0,0 1-1 0 0,-1-1 1 0 0,1 0-1 0 0,0 0 1 0 0,-1 0-1 0 0,1 0 1 0 0,0 0-1 0 0,-1 0 1 0 0,1 0-1 0 0,0 0 1 0 0,-1-1-1 0 0,1 1 1 0 0,0-1-1 0 0,-1 1 1 0 0,1-1-1 0 0,0 0 6 0 0,74-32 34 0 0,65-48-326 0 0,-140 80 271 0 0,1 0 1 0 0,-1 0 0 0 0,1 1-1 0 0,0-1 1 0 0,-1 0-1 0 0,1 1 1 0 0,0 0 0 0 0,0-1-1 0 0,-1 1 1 0 0,1 0-1 0 0,0 0 1 0 0,0 0 0 0 0,0 0-1 0 0,-1 0 1 0 0,1 0-1 0 0,0 0 1 0 0,0 1 0 0 0,-1-1-1 0 0,1 1 1 0 0,0-1-1 0 0,-1 1 1 0 0,1 0 0 0 0,0-1-1 0 0,-1 1 1 0 0,1 0-1 0 0,-1 0 1 0 0,1 0 0 0 0,-1 0-1 0 0,0 0 1 0 0,1 1-1 0 0,-1-1 1 0 0,0 0-1 0 0,0 1 1 0 0,0-1 0 0 0,0 1-1 0 0,0-1 1 0 0,0 1-1 0 0,0-1 1 0 0,0 1 0 0 0,-1 0 20 0 0,8 14-50 0 0,-6-10 39 0 0,0-1 0 0 0,1 1-1 0 0,-1-1 1 0 0,1 0 0 0 0,0 0 0 0 0,1 0 0 0 0,-1 0-1 0 0,1 0 1 0 0,0-1 0 0 0,0 0 0 0 0,1 0 0 0 0,-1 0-1 0 0,1 0 1 0 0,0 0 0 0 0,0-1 0 0 0,0 0 0 0 0,1 0 11 0 0,12 1 3 0 0,0-1 0 0 0,0-1 1 0 0,0 0-1 0 0,0-2 1 0 0,0 0-1 0 0,1-1 1 0 0,-1 0-1 0 0,0-2 1 0 0,0 0-1 0 0,-1-1 0 0 0,1-1 1 0 0,-1-1-1 0 0,0 0 1 0 0,0-1-1 0 0,0-1 1 0 0,-1-1-1 0 0,-1 0 0 0 0,1-1 1 0 0,6-6-4 0 0,-6 7 15 0 0,0-1 0 0 0,-1-1 0 0 0,-1 0 1 0 0,1-1-1 0 0,-2 0 0 0 0,0-1 0 0 0,0-1 0 0 0,-1 0 0 0 0,-1 0 0 0 0,0-1 1 0 0,5-12-16 0 0,-15 26-38 0 0,0 0 1 0 0,0 0-1 0 0,0 0 0 0 0,-1-1 1 0 0,1 1-1 0 0,0-1 1 0 0,0 1-1 0 0,-1 0 1 0 0,1-1-1 0 0,-1 1 1 0 0,0-1-1 0 0,1 1 0 0 0,-1-1 1 0 0,0 1-1 0 0,0-1 1 0 0,0 0-1 0 0,0 1 1 0 0,0-1-1 0 0,0 1 1 0 0,0-1-1 0 0,-1 1 0 0 0,1-1 1 0 0,0 1-1 0 0,-1-1 1 0 0,1 1-1 0 0,-1-1 1 0 0,0 1-1 0 0,1 0 1 0 0,-1-1-1 0 0,0 1 0 0 0,0 0 1 0 0,0 0-1 0 0,0-1 1 0 0,0 1-1 0 0,0 0 1 0 0,0 0-1 0 0,-1 0 1 0 0,1 0-1 0 0,0 0 0 0 0,0 1 1 0 0,-1-1-1 0 0,1 0 1 0 0,-1 0-1 0 0,1 1 1 0 0,-1-1-1 0 0,0 1 38 0 0,-74 3-3299 0 0,59 4 2533 0 0,0 0 0 0 0,0 1 0 0 0,1 1 0 0 0,0 1 0 0 0,0 0 0 0 0,1 1 0 0 0,1 1 0 0 0,0 0-1 0 0,-10 11 767 0 0,19-19-115 0 0,1-1 0 0 0,-1 1 0 0 0,1 0 0 0 0,0 0 0 0 0,1 0 0 0 0,-1 1 0 0 0,1-1 0 0 0,0 1 0 0 0,0 0 0 0 0,0-1 0 0 0,0 2 0 0 0,1-1 0 0 0,0 0 0 0 0,0 0 0 0 0,0 1 0 0 0,1-1 0 0 0,0 1 0 0 0,0-1 0 0 0,0 1 0 0 0,1-1 0 0 0,0 1 0 0 0,0 0 0 0 0,0-1 0 0 0,1 1 0 0 0,0 0 0 0 0,0-1 0 0 0,0 1 0 0 0,1-1 0 0 0,-1 0 0 0 0,1 1 0 0 0,1-1 0 0 0,-1 0 0 0 0,1 0 0 0 0,1 2 115 0 0,10 2 397 0 0,0 0 1 0 0,1-1-1 0 0,0-1 0 0 0,1 0 0 0 0,-1-1 0 0 0,1 0 1 0 0,1-2-1 0 0,-1 0 0 0 0,0 0 0 0 0,1-2 0 0 0,0 0 1 0 0,0-1-1 0 0,0-1 0 0 0,-1 0 0 0 0,17-3-397 0 0,-25 3 98 0 0,29-3 570 0 0,1-2 0 0 0,-1-1 0 0 0,0-2 0 0 0,0-1 0 0 0,-1-2 0 0 0,0-2 0 0 0,-1-1 0 0 0,-1-2 0 0 0,0-1 1 0 0,-1-2-1 0 0,-1-1 0 0 0,0-2-668 0 0,-14 11 113 0 0,0-1 0 0 0,0-1 0 0 0,-1-1 1 0 0,-1 0-1 0 0,-1-1 0 0 0,0-1 0 0 0,0-1 1 0 0,-2 0-1 0 0,0 0 0 0 0,-1-2 0 0 0,-1 1 1 0 0,0-3-114 0 0,-9 18-9 0 0,0-1 1 0 0,0 1 0 0 0,0 0 0 0 0,-1 0 0 0 0,1-1 0 0 0,-1 1 0 0 0,0-1-1 0 0,0 1 1 0 0,-1-1 0 0 0,1 1 0 0 0,-1-1 0 0 0,1 1 0 0 0,-1-1 0 0 0,0 0 0 0 0,-1 1-1 0 0,1-1 1 0 0,0 0 0 0 0,-1 1 0 0 0,0-1 0 0 0,0 1 0 0 0,0-1 0 0 0,0 1-1 0 0,-1 0 1 0 0,1-1 0 0 0,-1 1 0 0 0,0 0 0 0 0,0 0 0 0 0,0 0 0 0 0,0 0 0 0 0,-1 1-1 0 0,1-1 1 0 0,-1 0 0 0 0,0 1 0 0 0,1 0 0 0 0,-1-1 0 0 0,0 1 0 0 0,0 1-1 0 0,-1-1 1 0 0,1 0 0 0 0,-1 0 8 0 0,-8 2-223 0 0,-1 0 0 0 0,1 1 1 0 0,0 1-1 0 0,0 0 0 0 0,-1 0 0 0 0,1 1 0 0 0,1 0 0 0 0,-1 1 1 0 0,0 1-1 0 0,1 0 0 0 0,0 1 0 0 0,0 0 0 0 0,1 0 0 0 0,-1 1 0 0 0,1 0 1 0 0,1 1-1 0 0,-1 0 0 0 0,2 1 0 0 0,-1 0 0 0 0,-5 8 223 0 0,9-14-206 0 0,1 1 0 0 0,0-1-1 0 0,0 1 1 0 0,0 1 0 0 0,0-1 0 0 0,1 1-1 0 0,0-1 1 0 0,0 1 0 0 0,0 0 0 0 0,0 0-1 0 0,1 0 1 0 0,0 0 0 0 0,0 1-1 0 0,0-1 1 0 0,1 0 0 0 0,-1 1 0 0 0,2-1-1 0 0,-2 6 207 0 0,4-8-57 0 0,0-1 0 0 0,0 0-1 0 0,0 0 1 0 0,0 0-1 0 0,0 0 1 0 0,0 0-1 0 0,0 0 1 0 0,1 0 0 0 0,-1-1-1 0 0,1 0 1 0 0,-1 1-1 0 0,1-1 1 0 0,0 0-1 0 0,-1 0 1 0 0,1 0 0 0 0,0 0-1 0 0,0-1 1 0 0,0 1-1 0 0,0-1 1 0 0,0 0-1 0 0,-1 0 1 0 0,2 0 57 0 0,1 1-49 0 0,19 2 46 0 0,1-1 0 0 0,-1-2 0 0 0,1 0 0 0 0,-1-2 0 0 0,0-1 1 0 0,23-5 2 0 0,83-6 1509 0 0,-128 14-1461 0 0,-1-1-1 0 0,0 1 1 0 0,1-1-1 0 0,-1 1 1 0 0,1 0-1 0 0,-1 0 1 0 0,1 0-1 0 0,-1 0 1 0 0,1 0-1 0 0,-1 0 0 0 0,1 0 1 0 0,-1 0-1 0 0,0 0 1 0 0,1 1-1 0 0,-1-1 1 0 0,1 0-1 0 0,-1 1 1 0 0,0-1-1 0 0,1 1 1 0 0,-1 0-1 0 0,0 0 0 0 0,1-1 1 0 0,-1 1-1 0 0,0 0 1 0 0,0 0-1 0 0,0 0 1 0 0,0 0-1 0 0,0 0 1 0 0,0 0-1 0 0,0 0 1 0 0,0 1-1 0 0,0-1 0 0 0,-1 0 1 0 0,1 1-1 0 0,0-1 1 0 0,-1 0-1 0 0,1 1 1 0 0,-1-1-1 0 0,0 0 1 0 0,1 1-1 0 0,-1-1 1 0 0,0 1-1 0 0,0-1 0 0 0,0 1 1 0 0,0-1-1 0 0,0 1 1 0 0,0-1-1 0 0,0 2-47 0 0,0 99 775 0 0,0-100-772 0 0,0 1 0 0 0,1 0-1 0 0,-1 0 1 0 0,1 0 0 0 0,0-1 0 0 0,0 1 0 0 0,0 0-1 0 0,0-1 1 0 0,0 1 0 0 0,0-1 0 0 0,1 1 0 0 0,0-1-1 0 0,-1 1 1 0 0,1-1 0 0 0,0 0 0 0 0,0 0 0 0 0,0 0-1 0 0,0 0 1 0 0,0 0 0 0 0,1-1 0 0 0,-1 1 0 0 0,1-1-1 0 0,-1 1 1 0 0,1-1 0 0 0,-1 0 0 0 0,1 0 0 0 0,0 0-1 0 0,-1 0 1 0 0,1 0 0 0 0,0-1 0 0 0,2 1-3 0 0,92 2 747 0 0,-73-8-435 0 0,-1-1 1 0 0,0-1 0 0 0,0-2 0 0 0,-1 0-1 0 0,0-1 1 0 0,9-6-313 0 0,-26 13 76 0 0,36-18 423 0 0,0-2-1 0 0,-2-1 1 0 0,-1-2-1 0 0,-1-2 1 0 0,-2-2-1 0 0,0-1-498 0 0,-30 28 72 0 0,-1-1 0 0 0,0 1 0 0 0,0-1 0 0 0,-1 0 0 0 0,1 0 0 0 0,-1 0-1 0 0,0 0 1 0 0,0-1 0 0 0,0 1 0 0 0,-1-1 0 0 0,1 0 0 0 0,-1 0 0 0 0,0 0 0 0 0,-1 0 0 0 0,1 0-1 0 0,-1 0 1 0 0,0 0 0 0 0,0-1 0 0 0,-1 1 0 0 0,1-5-72 0 0,-4 8-1 0 0,0 0-1 0 0,0 0 1 0 0,0 0-1 0 0,-1 0 1 0 0,1 1 0 0 0,0 0-1 0 0,-1 0 1 0 0,1 0-1 0 0,0 0 1 0 0,-1 0 0 0 0,0 1-1 0 0,1-1 1 0 0,-1 1 0 0 0,1 0-1 0 0,-1 0 1 0 0,1 0-1 0 0,-1 1 1 0 0,1-1 0 0 0,-1 1-1 0 0,1 0 1 0 0,-1 0-1 0 0,1 0 1 0 0,-1 0 0 0 0,1 1-1 0 0,-2 1 2 0 0,-15 5-86 0 0,1 1-1 0 0,1 1 0 0 0,0 0 0 0 0,0 2 0 0 0,1 0 1 0 0,0 1-1 0 0,1 1 0 0 0,1 0 0 0 0,0 1 0 0 0,1 1 1 0 0,1 0-1 0 0,0 1 0 0 0,1 0 0 0 0,-2 5 87 0 0,11-16-14 0 0,-1 0-1 0 0,1 1 0 0 0,0-1 0 0 0,0 1 1 0 0,1 0-1 0 0,0-1 0 0 0,0 1 0 0 0,0 0 1 0 0,1 0-1 0 0,0 1 0 0 0,1-1 0 0 0,-1 0 0 0 0,2 0 1 0 0,-1 0-1 0 0,1 0 0 0 0,0 0 0 0 0,0 0 1 0 0,0 0-1 0 0,1 0 0 0 0,1 0 0 0 0,-1 0 1 0 0,1-1-1 0 0,0 1 0 0 0,0-1 0 0 0,1 0 1 0 0,0 0-1 0 0,0 0 0 0 0,0 0 0 0 0,1-1 1 0 0,2 2 14 0 0,17 10 113 0 0,1-2 1 0 0,1-1 0 0 0,0-1-1 0 0,1-2 1 0 0,0 0 0 0 0,1-2 0 0 0,0-1-1 0 0,1-1 1 0 0,-1-1 0 0 0,1-2-1 0 0,1 0 1 0 0,-1-3 0 0 0,0 0 0 0 0,0-2-1 0 0,10-2-113 0 0,117-10-1373 0 0,-106 3-2548 0 0,1-3-4705 0 0,-28 5-680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40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1801 114 0 0 0,'0'0'497'0'0,"0"0"249"0"0,0 0 9 0 0,0 0-23 0 0,0 0 13 0 0,0 0 56 0 0,0 0 59 0 0,0 0 35 0 0,28-4 3047 0 0,106 11 2251 0 0,172-2-5288 0 0,-186-6-4941 0 0,-85 9-5412 0 0,-29-5 5861 0 0</inkml:trace>
  <inkml:trace contextRef="#ctx0" brushRef="#br0" timeOffset="-16620.219">0 1159 48 0 0,'0'0'1772'0'0,"0"0"-231"0"0,0 0 148 0 0,0 0 303 0 0,0 0 144 0 0,0 0-172 0 0,0 0-247 0 0,0 0-214 0 0,0 0-232 0 0,0 0-206 0 0,0 0-173 0 0,31-4-190 0 0,100-14-118 0 0,-36 6 171 0 0,1 3 0 0 0,67 5-755 0 0,-65 0-3374 0 0,-65 0-839 0 0,-2-3-3278 0 0,-19 3 2183 0 0</inkml:trace>
  <inkml:trace contextRef="#ctx0" brushRef="#br0" timeOffset="-17349.027">528 497 0 0 0,'0'0'1102'0'0,"0"0"75"0"0,0 0 142 0 0,0 0 229 0 0,0 0 277 0 0,0 0 74 0 0,0 0-121 0 0,0 0-286 0 0,0 0-353 0 0,0 0-307 0 0,0 0-219 0 0,0 0-138 0 0,0 0-77 0 0,10-7 493 0 0,-20 88 697 0 0,-26 139-428 0 0,10-22-3342 0 0,26-197 1094 0 0,9-6-4421 0 0,-7 0 3776 0 0,2-3-3456 0 0,-3 4 1654 0 0</inkml:trace>
  <inkml:trace contextRef="#ctx0" brushRef="#br0" timeOffset="-16946.873">88 423 0 0 0,'0'0'679'0'0,"0"0"310"0"0,0 0 329 0 0,0 0 170 0 0,0 0 51 0 0,0 0-62 0 0,0 0-118 0 0,0 0-83 0 0,0 0-111 0 0,0 0-96 0 0,9 0-78 0 0,270-2 5383 0 0,23 0-5792 0 0,-218 12-1277 0 0,-57-1-2447 0 0,-1 2-4304 0 0,-21-8 3153 0 0,-4 1-437 0 0</inkml:trace>
  <inkml:trace contextRef="#ctx0" brushRef="#br0" timeOffset="-15671.79">1097 592 0 0 0,'0'0'1095'0'0,"0"0"505"0"0,0 0 93 0 0,0 0-160 0 0,0 0-211 0 0,0 0-146 0 0,0 0-92 0 0,0 0-62 0 0,0 0-50 0 0,0 0-89 0 0,0 0-88 0 0,33 1-87 0 0,104 1-133 0 0,-43-9 369 0 0,21-3-1505 0 0,-79 10-3157 0 0,-11 0-4278 0 0,-21 0 4869 0 0</inkml:trace>
  <inkml:trace contextRef="#ctx0" brushRef="#br0" timeOffset="-3203.302">1092 799 0 0 0,'0'0'185'0'0,"0"0"226"0"0,0 0 40 0 0,0 0 1 0 0,0 0 1763 0 0,-1 2 11014 0 0,1-1-11763 0 0,0-1-3318 0 0,116 2 6993 0 0,-1 0-4517 0 0,30 9-64 0 0,-118-7 326 0 0,-26-4-870 0 0,-1 0 10 0 0,1 0-11 0 0,0 0-20 0 0,-1 0-3 0 0,0 0 24 0 0,0 0 4 0 0,0 0 5 0 0,0 0-12 0 0,0 0 2 0 0,0 0 1 0 0,0 0-8 0 0,0 0-33 0 0,0 0-33 0 0,0 0-103 0 0,0 0-156 0 0,0 0-181 0 0,0 0-294 0 0,0 0-387 0 0,0 0-488 0 0,0 0-973 0 0,0 0-2683 0 0,0 0-5230 0 0</inkml:trace>
  <inkml:trace contextRef="#ctx0" brushRef="#br0" timeOffset="-1597.899">2128 371 1712 0 0,'0'0'1326'0'0,"0"0"-164"0"0,0 0 28 0 0,0 0 228 0 0,0 0 222 0 0,0 0 100 0 0,0 0-148 0 0,0 0-264 0 0,0 0-274 0 0,0 0-237 0 0,0 0-150 0 0,0 0-90 0 0,2-2-70 0 0,4-8-60 0 0,-5 8-68 0 0,-1 2-91 0 0,0 0-88 0 0,0 0-65 0 0,0 8-67 0 0,12 94 1267 0 0,-19 130-525 0 0,-10-107-710 0 0,5-81-376 0 0,12-42-825 0 0,-3-10-14252 0 0,3 7 11591 0 0</inkml:trace>
  <inkml:trace contextRef="#ctx0" brushRef="#br0" timeOffset="-1111.812">1847 386 1600 0 0,'0'0'1887'0'0,"0"0"-474"0"0,0 0-177 0 0,0 0 138 0 0,0 0 309 0 0,0 0 100 0 0,0 0-154 0 0,0 0-342 0 0,0 0-392 0 0,0 0-291 0 0,0 0-182 0 0,0 0-118 0 0,0 0-15 0 0,0-2 17 0 0,3-2-143 0 0,0 1 1 0 0,0 0 0 0 0,1 0-1 0 0,-1 1 1 0 0,1-1 0 0 0,0 1-1 0 0,-1 0 1 0 0,1-1 0 0 0,0 2 0 0 0,1-1-1 0 0,-1 0 1 0 0,0 1 0 0 0,0 0-1 0 0,1 0 1 0 0,-1 0 0 0 0,1 1-1 0 0,-1-1 1 0 0,1 1 0 0 0,0 0-164 0 0,12-3 377 0 0,47-7 116 0 0,-1 2 0 0 0,2 3 0 0 0,-1 4 0 0 0,15 2-493 0 0,-13 0 48 0 0,42 16-2177 0 0,-101-15 1037 0 0,-4-2-2815 0 0,-3 6-5794 0 0,0-6 4311 0 0</inkml:trace>
  <inkml:trace contextRef="#ctx0" brushRef="#br0" timeOffset="-731.851">1813 876 544 0 0,'0'0'1331'0'0,"0"0"-225"0"0,0 0 85 0 0,0 0 320 0 0,0 0 186 0 0,0 0-54 0 0,0 0-192 0 0,0 0-220 0 0,0 0-161 0 0,0 0-127 0 0,0 0-115 0 0,0 0-65 0 0,0 0-43 0 0,27-1-41 0 0,123-5 522 0 0,-8 12 838 0 0,48-12-1587 0 0,-127-4-2963 0 0,-2-3-3874 0 0,-47 10 1416 0 0,-3-1-1566 0 0</inkml:trace>
  <inkml:trace contextRef="#ctx0" brushRef="#br0" timeOffset="586.06">2686 570 0 0 0,'0'0'421'0'0,"0"0"134"0"0,0 0 293 0 0,0 0 407 0 0,0 0 228 0 0,0 0-10 0 0,0 0-137 0 0,0 0-197 0 0,0 0-124 0 0,0 0-51 0 0,0 0-40 0 0,0 0 3 0 0,19-1 0 0 0,122-6 2159 0 0,67 1-2171 0 0,-173 6-2393 0 0,-1-8-2705 0 0,-3-7-5662 0 0,-26 12 8083 0 0</inkml:trace>
  <inkml:trace contextRef="#ctx0" brushRef="#br0" timeOffset="955.381">2901 346 4353 0 0,'0'0'1380'0'0,"0"0"-336"0"0,0 0-313 0 0,0 0 13 0 0,0 0 171 0 0,0 0 131 0 0,0 0 51 0 0,0 0-67 0 0,0 0-163 0 0,0 0-166 0 0,0 0-122 0 0,0 0-36 0 0,3 16 13 0 0,22 115 1662 0 0,-23-111-2003 0 0,0 0 0 0 0,-2 0 0 0 0,0 0 0 0 0,-1 0 0 0 0,-1 0 0 0 0,-1-1 0 0 0,-2 7-215 0 0,-14 103 29 0 0,18-101-3858 0 0,0 0-3914 0 0,1-25-23 0 0</inkml:trace>
  <inkml:trace contextRef="#ctx0" brushRef="#br0" timeOffset="5273.898">3356 861 0 0 0,'0'0'689'0'0,"0"0"642"0"0,0 0 119 0 0,0 0-132 0 0,0 0-115 0 0,0 0-40 0 0,0 0-29 0 0,0 0 19 0 0,0 0-10 0 0,0 0-51 0 0,2-5 2392 0 0,5-20-1940 0 0,45-88 276 0 0,-37 84-1693 0 0,2 0-1 0 0,1 2 1 0 0,1 0-1 0 0,1 1 1 0 0,1 1-1 0 0,1 1 1 0 0,2 1-1 0 0,0 1 1 0 0,7-4-127 0 0,6 7-383 0 0,-37 19 242 0 0,4 11 48 0 0,-2 1 1 0 0,1-1 0 0 0,-1 0 0 0 0,-1 1-1 0 0,0-1 1 0 0,-1 1 0 0 0,0-1-1 0 0,-1 0 1 0 0,0 3 92 0 0,0 21-72 0 0,4 57-95 0 0,16-100 194 0 0,85-90 210 0 0,119-87-637 0 0,-175 156 276 0 0,-48 29 32 0 0,0 12-128 0 0,-29 222 1447 0 0,53-108-1799 0 0,-22-116 324 0 0,0 3-3955 0 0,8 0-6684 0 0,-8-12 8073 0 0</inkml:trace>
  <inkml:trace contextRef="#ctx0" brushRef="#br0" timeOffset="5739.429">4413 464 1024 0 0,'0'0'264'0'0,"0"0"-13"0"0,0 0 116 0 0,0 0 238 0 0,0 0 171 0 0,0 0 157 0 0,0 0 56 0 0,0 0-70 0 0,0 0-111 0 0,-3 33-153 0 0,-7 103-178 0 0,7 29 2173 0 0,-10-128-1184 0 0,12-37-1026 0 0,1 0 77 0 0,-2-7 3328 0 0,1-24-3321 0 0,2 0-448 0 0,2 0-1 0 0,2 1 1 0 0,1-1 0 0 0,1 1-1 0 0,1 0 1 0 0,2 1-1 0 0,1 0 1 0 0,1 0-1 0 0,2 1 1 0 0,0 1-1 0 0,2 0 1 0 0,1 1-1 0 0,1 1 1 0 0,18-19-76 0 0,-31 38-16 0 0,-1 0 0 0 0,1 1 0 0 0,0 0 0 0 0,1-1 0 0 0,-1 2 0 0 0,1-1 1 0 0,0 1-1 0 0,0 0 0 0 0,0 0 0 0 0,1 0 0 0 0,-1 1 0 0 0,1 0 0 0 0,0 1 0 0 0,0-1 0 0 0,4 0 16 0 0,-1 36-716 0 0,-32 81-1434 0 0,18-86-1083 0 0,7-11-5907 0 0,1-14 6050 0 0</inkml:trace>
  <inkml:trace contextRef="#ctx0" brushRef="#br0" timeOffset="6359.986">4930 515 0 0 0,'0'0'387'0'0,"0"0"614"0"0,0 0 289 0 0,0 0 144 0 0,0 0-22 0 0,0 0-204 0 0,0 0-164 0 0,0 0-178 0 0,0 0-157 0 0,0 0-150 0 0,0 0-124 0 0,-11 5-98 0 0,-35 16-46 0 0,-10 37 912 0 0,48-50-1153 0 0,0 1-1 0 0,1 0 1 0 0,-1 0 0 0 0,2 1-1 0 0,-1 0 1 0 0,1 0 0 0 0,1 0-1 0 0,0 1 1 0 0,0 0 0 0 0,1 0-1 0 0,1 0 1 0 0,0 0 0 0 0,0 1-1 0 0,1-1 1 0 0,0 1 0 0 0,1 0-1 0 0,1 0 1 0 0,0-1 0 0 0,0 1-1 0 0,2 4-49 0 0,1-11 34 0 0,1 0-1 0 0,0 0 1 0 0,0-1-1 0 0,0 1 0 0 0,0-1 1 0 0,1 0-1 0 0,0 0 1 0 0,0-1-1 0 0,0 1 0 0 0,0-1 1 0 0,1 0-1 0 0,-1-1 1 0 0,1 1-1 0 0,0-1 0 0 0,0 0 1 0 0,0 0-1 0 0,0-1 1 0 0,0 0-1 0 0,0 0 0 0 0,0 0 1 0 0,0-1-1 0 0,0 0 1 0 0,6 0-34 0 0,-3 0 161 0 0,-1 0 1 0 0,1 0 0 0 0,-1 0 0 0 0,1-1 0 0 0,-1 0-1 0 0,0-1 1 0 0,0 0 0 0 0,0 0 0 0 0,0-1-1 0 0,0 0 1 0 0,0 0 0 0 0,0-1 0 0 0,2-1-162 0 0,8-6 261 0 0,-14 10-182 0 0,-1-1 1 0 0,1 1-1 0 0,-1-1 0 0 0,1 0 1 0 0,-1 0-1 0 0,0 0 0 0 0,0 0 1 0 0,0-1-1 0 0,0 1 0 0 0,0-1 1 0 0,-1 0-1 0 0,1 0 0 0 0,-1 0 1 0 0,1 0-1 0 0,-1 0 0 0 0,0 0 1 0 0,0-1-1 0 0,-1 1 0 0 0,1-1 1 0 0,-1 1-1 0 0,0-1 0 0 0,0 0 1 0 0,0 0-1 0 0,0 1 0 0 0,0-2-79 0 0,-3 2-99 0 0,1-1-1 0 0,-1 1 1 0 0,1 0 0 0 0,-1-1-1 0 0,0 1 1 0 0,0 0-1 0 0,-1 0 1 0 0,1 0-1 0 0,-1 1 1 0 0,1-1 0 0 0,-1 0-1 0 0,0 1 1 0 0,0 0-1 0 0,0 0 1 0 0,0 0-1 0 0,0 0 1 0 0,-1 0 0 0 0,1 1-1 0 0,0-1 1 0 0,-1 1-1 0 0,0 0 1 0 0,1 0-1 0 0,-1 0 1 0 0,1 0 0 0 0,-1 1-1 0 0,0 0 1 0 0,0-1-1 0 0,1 1 1 0 0,-1 1-1 0 0,0-1 1 0 0,1 0 0 0 0,-1 1-1 0 0,0 0 1 0 0,1 0-1 0 0,-1 0 1 0 0,-2 1 99 0 0,-18 8-2288 0 0,41-6 186 0 0,61-29 3198 0 0,20-2-389 0 0,-47 11-2006 0 0,-1 4-5057 0 0,-42 11 1892 0 0</inkml:trace>
  <inkml:trace contextRef="#ctx0" brushRef="#br0" timeOffset="6653.73">5469 578 5457 0 0,'0'0'924'0'0,"0"0"-245"0"0,0 0-63 0 0,0 0 79 0 0,0 0 35 0 0,0 0-108 0 0,0 0-183 0 0,0 0-216 0 0,0 0-147 0 0,0 0-55 0 0,0 0-37 0 0,-33 33-4 0 0,-103 106 15 0 0,44-46-42 0 0,67-70-409 0 0,-33 33-963 0 0,29-14-5428 0 0,27-37 5431 0 0,2 1 1160 0 0</inkml:trace>
  <inkml:trace contextRef="#ctx0" brushRef="#br0" timeOffset="7243.03">5617 703 4153 0 0,'0'0'1087'0'0,"0"0"-151"0"0,0 0 59 0 0,0 0 181 0 0,0 0 22 0 0,0 0-150 0 0,0 0-277 0 0,0 0-299 0 0,0 0-192 0 0,0 0-103 0 0,-18 34-69 0 0,-55 105-26 0 0,-32 78-30 0 0,41-111 246 0 0,64-105-208 0 0,0-1 92 0 0,0 0 129 0 0,18-41 1612 0 0,94-106-1029 0 0,-85 114-941 0 0,1 1 0 0 0,1 2-1 0 0,2 0 1 0 0,1 3 0 0 0,1 0 0 0 0,1 2 0 0 0,1 2 0 0 0,2 1 0 0 0,18-8 47 0 0,-47 26-19 0 0,-1 1 0 0 0,1 1 0 0 0,0-1 0 0 0,-1 1 0 0 0,1 0 0 0 0,0 1-1 0 0,0 0 1 0 0,0 0 0 0 0,1 1 0 0 0,-1 0 0 0 0,5 1 19 0 0,-11 1 22 0 0,0 1-1 0 0,0-1 1 0 0,0 1-1 0 0,-1 0 1 0 0,1 0-1 0 0,-1 0 1 0 0,0 0-1 0 0,0 0 1 0 0,0 0-1 0 0,0 0 1 0 0,0 0-1 0 0,-1 1 1 0 0,0-1-1 0 0,1 0 1 0 0,-1 0-1 0 0,0 1 1 0 0,-1-1-1 0 0,1 0 1 0 0,0 0-1 0 0,-1 0 1 0 0,0 1-1 0 0,0-1 1 0 0,0 0-1 0 0,0 1-21 0 0,-6 12 147 0 0,-1-1 0 0 0,0 0 0 0 0,-1 0 0 0 0,-1-1 0 0 0,0 0 0 0 0,-1-1-1 0 0,-1 0 1 0 0,0 0 0 0 0,-1-1-147 0 0,-3 5 339 0 0,12-13-304 0 0,0 1 0 0 0,0-1 0 0 0,-1 0 0 0 0,0 0 0 0 0,0-1 0 0 0,0 1 0 0 0,0-1 0 0 0,-1 0 0 0 0,1-1 0 0 0,-1 1 0 0 0,0-1 0 0 0,0 0 1 0 0,0-1-1 0 0,0 1 0 0 0,0-1 0 0 0,0 0 0 0 0,0-1 0 0 0,0 1 0 0 0,0-1 0 0 0,0-1 0 0 0,-6 0-35 0 0,-27-43-2393 0 0,30 5-5710 0 0,9 28 87 0 0</inkml:trace>
  <inkml:trace contextRef="#ctx0" brushRef="#br0" timeOffset="8624.274">4934 66 0 0 0,'0'0'950'0'0,"0"0"320"0"0,0 0 260 0 0,0 0 80 0 0,0 0-85 0 0,0 0-159 0 0,0 0-186 0 0,0 0-177 0 0,0 0-91 0 0,0 0-122 0 0,-1-4-99 0 0,1 2-588 0 0,0 0 1 0 0,0 1-1 0 0,0-1 1 0 0,0 1-1 0 0,0-1 1 0 0,0 1-1 0 0,1-1 0 0 0,-1 1 1 0 0,1-1-1 0 0,-1 1 1 0 0,1-1-1 0 0,-1 1 1 0 0,1-1-1 0 0,0 1 1 0 0,0 0-1 0 0,0 0 1 0 0,0-1-1 0 0,0 1 0 0 0,0 0 1 0 0,0 0-1 0 0,0 0 1 0 0,0 0-1 0 0,0 0 1 0 0,1 0-1 0 0,-1 0 1 0 0,0 0-1 0 0,1 1 1 0 0,-1-1-1 0 0,0 0 1 0 0,1 1-1 0 0,-1-1 0 0 0,1 1 1 0 0,-1-1-1 0 0,1 1 1 0 0,-1 0-1 0 0,1 0 1 0 0,0 0-1 0 0,-1 0-103 0 0,16-6 293 0 0,1 2 0 0 0,-1 0 0 0 0,1 1-1 0 0,-1 1 1 0 0,1 0 0 0 0,0 2 0 0 0,0 0 0 0 0,0 1-1 0 0,3 1-292 0 0,-19-2 5 0 0,0 0-1 0 0,-1 0 1 0 0,1 0-1 0 0,-1 0 0 0 0,1 0 1 0 0,-1 1-1 0 0,1-1 1 0 0,0 1-1 0 0,-1-1 0 0 0,0 1 1 0 0,1-1-1 0 0,-1 1 1 0 0,1 0-1 0 0,-1 0 0 0 0,0 0 1 0 0,1 0-1 0 0,-1 0 1 0 0,0 0-1 0 0,0 0 0 0 0,0 0 1 0 0,0 0-1 0 0,0 0 1 0 0,0 1-1 0 0,0-1 0 0 0,0 0 1 0 0,0 1-1 0 0,-1-1 1 0 0,1 1-1 0 0,-1-1 0 0 0,1 1 1 0 0,-1-1-1 0 0,1 1 1 0 0,-1-1-1 0 0,0 1 0 0 0,0 0 1 0 0,1-1-1 0 0,-1 1 1 0 0,-1-1-1 0 0,1 1 0 0 0,0-1 1 0 0,0 1-1 0 0,0 0 1 0 0,-1-1-1 0 0,1 1 0 0 0,-1 0-3 0 0,-39 72 750 0 0,27-56-522 0 0,12-16-225 0 0,0-1 0 0 0,0 0-1 0 0,1 1 1 0 0,-1-1 0 0 0,0 1-1 0 0,1-1 1 0 0,-1 1 0 0 0,1-1-1 0 0,-1 1 1 0 0,1-1 0 0 0,0 1-1 0 0,0-1 1 0 0,0 1 0 0 0,-1 0 0 0 0,2-1-1 0 0,-1 1 1 0 0,0-1 0 0 0,0 1-1 0 0,0-1 1 0 0,1 1 0 0 0,-1 0-1 0 0,1-1 1 0 0,-1 1 0 0 0,1-1-1 0 0,0 0 1 0 0,-1 1 0 0 0,1-1-1 0 0,0 1 1 0 0,0-1 0 0 0,0 0-1 0 0,0 0 1 0 0,0 0 0 0 0,0 1-1 0 0,0-1 1 0 0,1 0 0 0 0,-1 0-1 0 0,0-1 1 0 0,1 1 0 0 0,-1 0-1 0 0,0 0 1 0 0,1-1 0 0 0,-1 1-1 0 0,1 0 1 0 0,-1-1 0 0 0,1 0-1 0 0,1 1-3 0 0,73 14 367 0 0,-75-15-364 0 0,124-3-324 0 0,-72-3-3751 0 0,-15 1-3084 0 0,-24 5-2406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10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591 30 8210 0 0,'0'0'1675'0'0,"0"0"-114"0"0,0 0-146 0 0,0 0-90 0 0,0 0-73 0 0,0 0-122 0 0,0 0-170 0 0,0 0-205 0 0,0 0-207 0 0,0 0-206 0 0,0 0-136 0 0,-3 6-65 0 0,-14 106 418 0 0,48 344-36 0 0,-24-380-778 0 0,-4 0 0 0 0,-3 1 1 0 0,-4-1 254 0 0,-8-8-2223 0 0,5-40-5750 0 0,7-28 7582 0 0,-3 4-6552 0 0,1-4 4635 0 0</inkml:trace>
  <inkml:trace contextRef="#ctx0" brushRef="#br0" timeOffset="270.533">0 199 9850 0 0,'0'0'963'0'0,"0"0"-416"0"0,0 0-407 0 0,0 0-110 0 0,0 0 271 0 0,0 0 375 0 0,0 0 279 0 0,0 0 115 0 0,0 0-37 0 0,41-12-166 0 0,131-37-195 0 0,154-23 853 0 0,-207 47-1262 0 0,1 5 0 0 0,66 0-263 0 0,-100 20-2455 0 0,-77 17-5008 0 0,-9-13 4954 0 0,0 4-4219 0 0</inkml:trace>
  <inkml:trace contextRef="#ctx0" brushRef="#br0" timeOffset="650.906">1274 575 13587 0 0,'0'0'849'0'0,"0"0"-162"0"0,0 0-39 0 0,0 0 139 0 0,0 0 100 0 0,0 0-41 0 0,0 0-188 0 0,0 0-256 0 0,0 0-222 0 0,0 0-140 0 0,0 0-35 0 0,0 0-15 0 0,-19 23 7 0 0,-62 75 28 0 0,76-93-22 0 0,1 1-1 0 0,0-1 1 0 0,0 1 0 0 0,1 0-1 0 0,-1 0 1 0 0,1 0-1 0 0,0 0 1 0 0,1 0-1 0 0,0 1 1 0 0,0-1 0 0 0,0 1-1 0 0,1 0 1 0 0,0 0-1 0 0,0-1 1 0 0,0 1-1 0 0,1 0 1 0 0,0 0 0 0 0,1 7-3 0 0,0 9-29 0 0,1-17 62 0 0,-1-1 0 0 0,1 0 0 0 0,0 0 0 0 0,0 0 1 0 0,0 0-1 0 0,1 0 0 0 0,-1 0 0 0 0,1-1 0 0 0,1 1 1 0 0,-1-1-1 0 0,1 0 0 0 0,-1 0 0 0 0,1 0 0 0 0,0 0 0 0 0,0-1 1 0 0,1 0-1 0 0,-1 1 0 0 0,1-2 0 0 0,0 1 0 0 0,-1 0 1 0 0,1-1-1 0 0,0 0 0 0 0,1 0 0 0 0,-1-1 0 0 0,0 1 1 0 0,0-1-1 0 0,1 0 0 0 0,-1-1 0 0 0,1 1 0 0 0,-1-1 1 0 0,1 0-1 0 0,-1 0 0 0 0,0-1 0 0 0,1 0 0 0 0,-1 0 1 0 0,1 0-1 0 0,-1 0 0 0 0,0-1 0 0 0,0 0 0 0 0,0 0 1 0 0,0 0-1 0 0,0-1 0 0 0,0 0 0 0 0,-1 0 0 0 0,1 0 1 0 0,-1 0-1 0 0,2-3-33 0 0,2 0 80 0 0,-1-1-1 0 0,0 0 1 0 0,-1-1 0 0 0,0 1-1 0 0,0-1 1 0 0,0 0 0 0 0,-1-1-1 0 0,-1 1 1 0 0,1-1 0 0 0,-1 0-1 0 0,-1 0 1 0 0,1-1 0 0 0,-2 1-1 0 0,1 0 1 0 0,-1-1 0 0 0,-1 0-1 0 0,0 0 1 0 0,0 1 0 0 0,-1-1-1 0 0,0 0 1 0 0,-1 0 0 0 0,0 0-1 0 0,-2-8-79 0 0,0 10-190 0 0,0-1 0 0 0,-1 2 0 0 0,0-1 0 0 0,0 0 0 0 0,-1 1 0 0 0,0 0 0 0 0,0 0 0 0 0,-1 0 0 0 0,0 1 0 0 0,0-1 0 0 0,-1 1 0 0 0,1 1 0 0 0,-1-1 0 0 0,0 1 0 0 0,-1 1 0 0 0,1-1 0 0 0,-1 1 0 0 0,0 1 0 0 0,0-1 0 0 0,0 1 0 0 0,-1 0 0 0 0,-4 0 190 0 0,4 1-764 0 0,-1-1 0 0 0,1 2 0 0 0,-1 0-1 0 0,1 0 1 0 0,0 0 0 0 0,-1 1 0 0 0,0 1-1 0 0,1-1 1 0 0,0 2 0 0 0,-1-1 0 0 0,1 1-1 0 0,0 1 1 0 0,-3 1 764 0 0,-13 6-4250 0 0,9-2-383 0 0</inkml:trace>
  <inkml:trace contextRef="#ctx0" brushRef="#br0" timeOffset="1135.71">1793 659 8770 0 0,'0'0'829'0'0,"0"0"-160"0"0,0 0-112 0 0,0 0 42 0 0,0 0 10 0 0,0 0-113 0 0,0 0-113 0 0,0 0-119 0 0,0 0-141 0 0,0 0-103 0 0,0 0-75 0 0,-23 34-56 0 0,-73 104-17 0 0,94-137 122 0 0,0 0 0 0 0,1 0 0 0 0,-1 0 0 0 0,1 0 0 0 0,-1 0 0 0 0,1 0 0 0 0,0 1 0 0 0,-1-1 0 0 0,1 1 0 0 0,0-1 0 0 0,0 1 0 0 0,0-1 0 0 0,0 1 0 0 0,0-1 0 0 0,0 1 0 0 0,1 0 0 0 0,-1 0 0 0 0,0-1 0 0 0,1 1 0 0 0,-1 0-1 0 0,1 0 1 0 0,0 0 0 0 0,0 0 0 0 0,0-1 0 0 0,0 1 0 0 0,0 0 0 0 0,0 0 0 0 0,0 0 0 0 0,0 0 0 0 0,1 0 0 0 0,-1-1 0 0 0,1 1 0 0 0,-1 0 0 0 0,1 0 0 0 0,1 1 6 0 0,2 2-43 0 0,1 0 125 0 0,-1 0 0 0 0,1 0 0 0 0,0 0 0 0 0,1-1 0 0 0,-1 0 0 0 0,1 0 0 0 0,0 0-1 0 0,0-1 1 0 0,0 0 0 0 0,0 0 0 0 0,0-1 0 0 0,1 1 0 0 0,0-1 0 0 0,-1-1 0 0 0,1 1 0 0 0,0-1 0 0 0,0 0 0 0 0,-1-1 0 0 0,1 0 0 0 0,0 0 0 0 0,0 0 0 0 0,0-1 0 0 0,0 0 0 0 0,0 0 0 0 0,-1-1 0 0 0,1 1 0 0 0,-1-2 0 0 0,7-2-82 0 0,14-12 491 0 0,0-2 0 0 0,-1 0 1 0 0,-1-2-1 0 0,-1-1 0 0 0,0-1 0 0 0,-2-1 0 0 0,-1-1 1 0 0,-1-1-1 0 0,-1-1 0 0 0,-2 0 0 0 0,0-2 0 0 0,2-8-491 0 0,-8 18 6 0 0,0 0 0 0 0,-1-1 0 0 0,0-1-1 0 0,-2 1 1 0 0,-1-2 0 0 0,-1 1-1 0 0,0-1 1 0 0,-2 0 0 0 0,0 0 0 0 0,-1 0-1 0 0,-2 0 1 0 0,0-1 0 0 0,-2 1-1 0 0,-1-11-5 0 0,2 26-28 0 0,-1 1-1 0 0,0 0 1 0 0,0 0-1 0 0,-1-1 0 0 0,1 1 1 0 0,-1 0-1 0 0,-1 0 0 0 0,1 0 1 0 0,-1 1-1 0 0,0-1 1 0 0,0 1-1 0 0,-1-1 0 0 0,0 1 1 0 0,0 0-1 0 0,0 1 0 0 0,0-1 1 0 0,-1 1-1 0 0,1-1 1 0 0,-1 1-1 0 0,-1 1 0 0 0,1-1 1 0 0,0 1-1 0 0,-1 0 0 0 0,1 0 1 0 0,-1 0-1 0 0,0 1 1 0 0,0 0-1 0 0,-4-1 29 0 0,0 3-70 0 0,0-1-1 0 0,0 2 1 0 0,0-1 0 0 0,0 1-1 0 0,0 1 1 0 0,0 0 0 0 0,0 1-1 0 0,1-1 1 0 0,-1 2 0 0 0,1-1-1 0 0,0 1 1 0 0,0 1 0 0 0,0 0-1 0 0,1 0 1 0 0,-1 1 0 0 0,1 0-1 0 0,1 0 1 0 0,-1 1 0 0 0,1 0-1 0 0,0 0 1 0 0,0 0-1 0 0,1 1 1 0 0,0 1 70 0 0,-8 9-119 0 0,2 1 0 0 0,0-1 0 0 0,2 2-1 0 0,0 0 1 0 0,1 0 0 0 0,1 1 0 0 0,0-1-1 0 0,2 2 1 0 0,1-1 0 0 0,0 4 119 0 0,2-9-193 0 0,1 0-1 0 0,1 0 1 0 0,0 0-1 0 0,1 0 1 0 0,1 0-1 0 0,0 0 1 0 0,2 0-1 0 0,-1 0 1 0 0,2-1-1 0 0,0 1 1 0 0,1-1-1 0 0,1 0 1 0 0,0 0-1 0 0,5 8 194 0 0,-5-13-411 0 0,0-1-1 0 0,1 0 1 0 0,0 0-1 0 0,0 0 1 0 0,1-1-1 0 0,1 0 1 0 0,-1 0 0 0 0,1-1-1 0 0,0 0 1 0 0,1-1-1 0 0,0 0 1 0 0,0 0-1 0 0,7 2 412 0 0,82 21-7431 0 0,-77-28 5491 0 0</inkml:trace>
  <inkml:trace contextRef="#ctx0" brushRef="#br0" timeOffset="2135.098">2683 611 6889 0 0,'0'0'1734'0'0,"0"0"1"0"0,0 0 46 0 0,0 0-28 0 0,0 0-203 0 0,0 0-282 0 0,0 0-269 0 0,0 0-233 0 0,0 0-204 0 0,-33 21-186 0 0,-100 65-165 0 0,70-35-48 0 0,58-46-198 0 0,0 0 0 0 0,0 0 1 0 0,0 0-1 0 0,0 1 0 0 0,1 0 0 0 0,0 0 1 0 0,0 0-1 0 0,0 0 0 0 0,1 0 0 0 0,0 1 1 0 0,1 0-1 0 0,-1-1 0 0 0,1 1 1 0 0,0 0-1 0 0,1 0 0 0 0,0 1 0 0 0,0-1 1 0 0,0 0-1 0 0,1 0 0 0 0,0 3 35 0 0,2-6-27 0 0,0-1 0 0 0,0 0 0 0 0,1 0 0 0 0,-1 0 0 0 0,1-1 0 0 0,-1 1 0 0 0,1 0 0 0 0,0-1 1 0 0,0 0-1 0 0,0 0 0 0 0,0 0 0 0 0,0 0 0 0 0,1 0 0 0 0,-1-1 0 0 0,1 1 0 0 0,-1-1 0 0 0,1 0 0 0 0,-1 0 0 0 0,1 0 0 0 0,0 0 0 0 0,-1-1 0 0 0,1 0 0 0 0,0 1 0 0 0,1-1 27 0 0,14-2 110 0 0,0 0-1 0 0,1-1 0 0 0,-1-1 0 0 0,0-1 1 0 0,-1 0-1 0 0,1-1 0 0 0,-1-1 1 0 0,-1-1-1 0 0,1-1 0 0 0,-1 0 0 0 0,-1-1 1 0 0,1-1-1 0 0,-2-1 0 0 0,0 0 1 0 0,0-1-1 0 0,-1 0 0 0 0,-1-2 0 0 0,0 1 1 0 0,10-17-110 0 0,30-24 525 0 0,-53 54-549 0 0,0 1-71 0 0,0 12-429 0 0,0 16 493 0 0,-2-23 25 0 0,1 0 0 0 0,-1 0 0 0 0,1 0 0 0 0,1 0 0 0 0,-1 0 0 0 0,1 0 0 0 0,0 0 0 0 0,0 0 0 0 0,0 0 0 0 0,1 0 0 0 0,-1 0 0 0 0,1 0 0 0 0,1 0 0 0 0,-1 0 0 0 0,1 0 0 0 0,0 0 0 0 0,0-1 0 0 0,0 1-1 0 0,0-1 1 0 0,1 1 0 0 0,0-1 0 0 0,0 0 0 0 0,0 0 0 0 0,0 0 0 0 0,1 0 0 0 0,-1-1 0 0 0,1 0 0 0 0,0 1 0 0 0,0-1 0 0 0,1-1 0 0 0,-1 1 0 0 0,0 0 0 0 0,1-1 0 0 0,0 0 0 0 0,4 1 6 0 0,-4-2 56 0 0,1-1 0 0 0,-1 0 0 0 0,0 0 0 0 0,1-1 0 0 0,-1 0 0 0 0,0 1 1 0 0,0-2-1 0 0,1 1 0 0 0,-1-1 0 0 0,0 0 0 0 0,0 0 0 0 0,0 0 0 0 0,-1 0 0 0 0,1-1 1 0 0,-1 0-1 0 0,1 0 0 0 0,-1 0 0 0 0,0-1 0 0 0,0 1 0 0 0,0-1 0 0 0,-1 0 1 0 0,1 0-1 0 0,-1-1 0 0 0,0 1 0 0 0,0 0 0 0 0,0-1 0 0 0,-1 0 0 0 0,1-1-56 0 0,4-3 40 0 0,137-153 293 0 0,-128 157-796 0 0,-20 28-466 0 0,0-12 1038 0 0,1 2-149 0 0,1 0 0 0 0,0 1 0 0 0,1-1-1 0 0,0 0 1 0 0,1 1 0 0 0,0-1 0 0 0,1 0 0 0 0,2 10 40 0 0,0-19-5 0 0,0 0 1 0 0,0 0-1 0 0,0 0 0 0 0,0 0 1 0 0,1 0-1 0 0,-1-1 1 0 0,1 1-1 0 0,0-1 0 0 0,0 0 1 0 0,0 0-1 0 0,0-1 1 0 0,1 1-1 0 0,-1-1 0 0 0,1 0 1 0 0,0 0-1 0 0,-1 0 1 0 0,1-1-1 0 0,0 0 0 0 0,0 1 1 0 0,0-2-1 0 0,0 1 1 0 0,0-1-1 0 0,0 0 0 0 0,0 0 1 0 0,0 0-1 0 0,0 0 1 0 0,0-1-1 0 0,0 0 0 0 0,3-1 5 0 0,0-1 94 0 0,0 0-1 0 0,0-1 0 0 0,0 0 1 0 0,-1 0-1 0 0,1-1 0 0 0,-1 0 1 0 0,0-1-1 0 0,0 1 1 0 0,-1-1-1 0 0,0-1 0 0 0,0 1 1 0 0,0-1-1 0 0,-1 0 0 0 0,0 0 1 0 0,3-5-94 0 0,106-158 572 0 0,-71 101-462 0 0,-27 146-2025 0 0,2 75 1842 0 0,10 10-230 0 0,-5-41-274 0 0,-6 2-1 0 0,-5 0 1 0 0,-5 5 577 0 0,-7-104-9 0 0,2-5 60 0 0,-1 1-1 0 0,-1 0 0 0 0,-1 0 1 0 0,-1-1-1 0 0,0 1 0 0 0,-1-1 1 0 0,-1 1-1 0 0,-1-1 0 0 0,-1-1 0 0 0,-1 1 1 0 0,0-1-1 0 0,-2 0 0 0 0,-6 11-50 0 0,11-24 78 0 0,0 0 0 0 0,0 0 0 0 0,0-1-1 0 0,-1 1 1 0 0,0-1 0 0 0,0 0 0 0 0,0 0-1 0 0,0-1 1 0 0,0 1 0 0 0,-1-1 0 0 0,0-1-1 0 0,0 1 1 0 0,1-1 0 0 0,-2 0 0 0 0,1 0-1 0 0,0 0 1 0 0,0-1 0 0 0,0 0 0 0 0,-1-1-1 0 0,1 1 1 0 0,0-1 0 0 0,-1 0-1 0 0,1-1 1 0 0,0 1 0 0 0,-1-1 0 0 0,1-1-1 0 0,0 1 1 0 0,0-1 0 0 0,0 0 0 0 0,0 0-1 0 0,0-1 1 0 0,0 0 0 0 0,1 0 0 0 0,-5-3-78 0 0,-1-8 51 0 0,0-1 1 0 0,1 0 0 0 0,0 0-1 0 0,1-1 1 0 0,1-1-1 0 0,0 1 1 0 0,2-1 0 0 0,0-1-1 0 0,1 1 1 0 0,0-1-1 0 0,1 0 1 0 0,2 0 0 0 0,-1 0-1 0 0,2 0 1 0 0,1 0 0 0 0,0-1-1 0 0,2-6-51 0 0,-1 3-131 0 0,1 1 0 0 0,1-1 0 0 0,0 1-1 0 0,2 0 1 0 0,1 0 0 0 0,0 0 0 0 0,2 1-1 0 0,0 0 1 0 0,1 0 0 0 0,2 1 0 0 0,-1 0 0 0 0,2 1-1 0 0,1 0 1 0 0,0 1 0 0 0,1 1 0 0 0,1 0-1 0 0,0 1 1 0 0,1 0 0 0 0,1 1 0 0 0,0 1 0 0 0,1 1-1 0 0,0 0 1 0 0,1 1 0 0 0,0 1 0 0 0,1 1-1 0 0,0 1 1 0 0,0 1 0 0 0,9-2 131 0 0,92-13-5105 0 0,-40 18-3701 0 0,-56 4 3797 0 0</inkml:trace>
  <inkml:trace contextRef="#ctx0" brushRef="#br0" timeOffset="6172.579">265 1466 0 0 0,'0'0'816'0'0,"0"0"196"0"0,0 0 69 0 0,0 0-14 0 0,0 0-185 0 0,0 0-316 0 0,0-3-343 0 0,2 1-132 0 0,1 0 1 0 0,-1 0-1 0 0,0 0 1 0 0,0 0-1 0 0,1 1 1 0 0,-1-1-1 0 0,1 1 1 0 0,-1-1-1 0 0,1 1 0 0 0,0 0 1 0 0,-1 0-1 0 0,1 0 1 0 0,0 1-1 0 0,0-1 1 0 0,0 0-1 0 0,0 1 1 0 0,0 0-1 0 0,-1 0 1 0 0,1 0-1 0 0,0 0 1 0 0,0 0-1 0 0,0 1 1 0 0,0-1-1 0 0,2 1-91 0 0,11-1 510 0 0,696-11 5608 0 0,725-33-4531 0 0,-1285 37-1575 0 0,568-45-724 0 0,-559 31-1230 0 0,-56 6-3269 0 0,-54 7-2993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2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2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3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2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6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9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3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9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15:52:2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82 9234 0 0,'0'0'900'0'0,"0"0"-265"0"0,0 0-299 0 0,0 0-109 0 0,0 0 71 0 0,0 0 119 0 0,0 0 121 0 0,0 0 125 0 0,0 0 77 0 0,0 0 3 0 0,0 0-91 0 0,0 0-152 0 0,-2 35-137 0 0,-7 113-83 0 0,-30 464 582 0 0,21-517-3069 0 0,15-91 924 0 0,3-3-2569 0 0,0-1-3731 0 0,0 0 5120 0 0</inkml:trace>
  <inkml:trace contextRef="#ctx0" brushRef="#br0" timeOffset="437.948">258 134 4569 0 0,'0'0'708'0'0,"0"0"-152"0"0,0 0-12 0 0,0 0 257 0 0,0 0 228 0 0,0 0 91 0 0,0 0-17 0 0,0 0-104 0 0,37-13-129 0 0,114-37-140 0 0,-36 20 319 0 0,-57 17-697 0 0,1 3 0 0 0,0 2 1 0 0,0 2-1 0 0,28 3-352 0 0,-84 3 18 0 0,-1 1-1 0 0,0 0 0 0 0,0 0 1 0 0,1 0-1 0 0,-1 0 1 0 0,0 0-1 0 0,0 0 0 0 0,0 0 1 0 0,0 0-1 0 0,0 1 1 0 0,-1-1-1 0 0,1 1 0 0 0,0 0 1 0 0,-1-1-1 0 0,1 1 1 0 0,-1 0-1 0 0,1 0 0 0 0,-1 0 1 0 0,0 0-1 0 0,0 0 1 0 0,0 0-1 0 0,0 1 0 0 0,0-1 1 0 0,-1 0-1 0 0,1 0 1 0 0,-1 1-1 0 0,1-1 0 0 0,-1 0 1 0 0,0 1-1 0 0,0-1 1 0 0,0 0-1 0 0,0 1 0 0 0,0-1 1 0 0,0 0-1 0 0,-1 1 0 0 0,1-1 1 0 0,-1 0-1 0 0,0 0 1 0 0,1 1-1 0 0,-1-1 0 0 0,0 0 1 0 0,0 0-1 0 0,-1 0 1 0 0,1 0-1 0 0,0 0 0 0 0,-1 0 1 0 0,1 0-18 0 0,-41 99 1027 0 0,-42 137-10 0 0,7 264-441 0 0,67-405-1153 0 0,10-97 161 0 0,0 0-243 0 0,0 0-335 0 0,0 0-335 0 0,0 0-255 0 0,-1-7-6690 0 0,0 3 3182 0 0</inkml:trace>
  <inkml:trace contextRef="#ctx0" brushRef="#br0" timeOffset="684.298">391 627 5801 0 0,'0'0'2497'0'0,"0"0"-1768"0"0,0 0-559 0 0,0 0 131 0 0,0 0 299 0 0,0 0 134 0 0,0 0 40 0 0,0 0 15 0 0,0 0-35 0 0,0 0-40 0 0,37 4-74 0 0,119 10-114 0 0,14-11 351 0 0,13-14-1383 0 0,-105 4-4291 0 0,-44 4 551 0 0,-15 3-2111 0 0</inkml:trace>
  <inkml:trace contextRef="#ctx0" brushRef="#br0" timeOffset="865.228">1300 822 11258 0 0,'0'0'408'0'0,"0"0"-107"0"0,0 0 79 0 0,0 0 165 0 0,0 0 101 0 0,0 0-6 0 0,0 0-99 0 0,0 0-149 0 0,0 0-124 0 0,0 0-94 0 0,0 0-68 0 0,0 0-60 0 0,0 0-108 0 0,10 26-158 0 0,27 77-274 0 0,-24-77-497 0 0,-5-26-1005 0 0,-4 0-2003 0 0,0 0-3944 0 0</inkml:trace>
  <inkml:trace contextRef="#ctx0" brushRef="#br0" timeOffset="1249.903">1521 145 11899 0 0,'0'0'1040'0'0,"0"0"-291"0"0,0 0-61 0 0,0 0 113 0 0,0 0 147 0 0,0 0 59 0 0,0 0-50 0 0,0 0-153 0 0,0 0-203 0 0,0 0-153 0 0,0 0-131 0 0,0 0-98 0 0,0 0-57 0 0,34-13-55 0 0,108-40-22 0 0,-29 23 35 0 0,-71 23-122 0 0,1 2 0 0 0,-1 2 0 0 0,1 2 0 0 0,33 3 2 0 0,-73-3-15 0 0,0 0 0 0 0,0 1-1 0 0,0 0 1 0 0,0 0 0 0 0,0-1-1 0 0,1 2 1 0 0,-1-1 0 0 0,0 0-1 0 0,0 1 1 0 0,0-1 0 0 0,0 1-1 0 0,0 0 1 0 0,-1 0 0 0 0,1 0-1 0 0,0 0 1 0 0,0 1 0 0 0,-1-1-1 0 0,1 1 1 0 0,0-1 0 0 0,-1 1-1 0 0,0 0 1 0 0,1 0 0 0 0,-1 0-1 0 0,0 1 1 0 0,0-1 0 0 0,0 0-1 0 0,0 1 1 0 0,-1-1 0 0 0,1 1-1 0 0,-1 0 1 0 0,1-1 0 0 0,-1 1-1 0 0,0 0 1 0 0,0 0 0 0 0,0 0-1 0 0,0 0 1 0 0,-1 0 0 0 0,1 0-1 0 0,-1 0 1 0 0,0 0 0 0 0,0 0-1 0 0,0 0 1 0 0,0 0 0 0 0,-1 0-1 0 0,1 0 1 0 0,-1 0 0 0 0,1 0-1 0 0,-2 3 16 0 0,-100 145 183 0 0,28-59-126 0 0,50-65-29 0 0,1 1 0 0 0,1 2 0 0 0,2 0 0 0 0,1 1 0 0 0,-13 28-28 0 0,29-54 0 0 0,1 1 0 0 0,0-1 0 0 0,0 0 0 0 0,0 1 0 0 0,1-1 0 0 0,0 1 0 0 0,0 0 0 0 0,0-1 0 0 0,1 1 0 0 0,-1 0 0 0 0,1 0 0 0 0,1-1 0 0 0,-1 1 0 0 0,1 0 0 0 0,0-1 0 0 0,0 1 0 0 0,1-1 0 0 0,0 1 0 0 0,0-1 0 0 0,0 1 0 0 0,0-1 0 0 0,1 0 0 0 0,0 0-1 0 0,0 0 1 0 0,0-1 0 0 0,1 1 0 0 0,0-1 0 0 0,0 0 0 0 0,0 0 0 0 0,0 0 0 0 0,0 0 0 0 0,1-1 0 0 0,0 1 0 0 0,-1-1 0 0 0,4 1 0 0 0,9 2 37 0 0,1-1 0 0 0,0-1-1 0 0,1 0 1 0 0,-1-1 0 0 0,1-1 0 0 0,-1-1-1 0 0,1-1 1 0 0,0 0 0 0 0,3-2-37 0 0,18 2-164 0 0,58-11-1425 0 0,-66 2-1452 0 0,-3-4-3400 0 0,-12 5-3242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6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9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1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2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3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9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5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5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9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6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1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2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3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9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 8474 0 0,'0'0'3987'0'0,"0"0"-2217"0"0,0 0-886 0 0,0 0-120 0 0,0 0 106 0 0,0 0 45 0 0,0 0-104 0 0,0 0-193 0 0,0 0-216 0 0,0 0-171 0 0,0 0-103 0 0,-4 9-82 0 0,-11 28-50 0 0,15-36-41 0 0,0 0 0 0 0,0 0-1 0 0,0-1 1 0 0,0 1 0 0 0,0 0-1 0 0,0 0 1 0 0,0 0 0 0 0,0 0-1 0 0,0-1 1 0 0,0 1 0 0 0,0 0 0 0 0,1 0-1 0 0,-1 0 1 0 0,0-1 0 0 0,1 1-1 0 0,-1 0 1 0 0,0-1 0 0 0,1 1-1 0 0,-1 0 1 0 0,1 0 0 0 0,-1-1-1 0 0,1 1 1 0 0,-1-1 0 0 0,1 1-1 0 0,0-1 1 0 0,-1 1 0 0 0,1-1 0 0 0,0 1-1 0 0,-1-1 1 0 0,1 1 0 0 0,0-1-1 0 0,0 0 1 0 0,-1 1 0 0 0,1-1-1 0 0,0 0 1 0 0,0 0 0 0 0,-1 0-1 0 0,1 1 1 0 0,0-1 0 0 0,0 0-1 0 0,0 0 1 0 0,0 0 0 0 0,-1 0 0 0 0,1 0-1 0 0,0-1 1 0 0,0 1 0 0 0,0 0-1 0 0,-1 0 1 0 0,1 0 0 0 0,0-1-1 0 0,0 1 46 0 0,23-3-4508 0 0,-12-3-822 0 0,-1 2-2417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29 2056 0 0,'0'0'1737'0'0,"0"0"-588"0"0,0 0-303 0 0,0 0-19 0 0,0 0 66 0 0,0 0 53 0 0,0 0-17 0 0,0 0-54 0 0,0 0-60 0 0,0 0-107 0 0,0 0-162 0 0,0 0-166 0 0,-11 32-138 0 0,-34 104-80 0 0,-39 75-226 0 0,50-133-743 0 0,-1 2-4226 0 0,32-62-116 0 0,3-14 3091 0 0</inkml:trace>
  <inkml:trace contextRef="#ctx0" brushRef="#br0" timeOffset="418.018">194 14 1536 0 0,'0'0'849'0'0,"0"0"-248"0"0,0 0-125 0 0,0 0 100 0 0,0 0 203 0 0,0 0 171 0 0,0 0 51 0 0,0 0-15 0 0,0 0-91 0 0,0 0-123 0 0,0 0-70 0 0,0 0-101 0 0,0 0-53 0 0,-2 25-36 0 0,-4 120 335 0 0,37 36 204 0 0,-18-128-1081 0 0,-12-46 21 0 0,0 0 0 0 0,0 0 1 0 0,1 0-1 0 0,1-1 0 0 0,-1 1 0 0 0,1-1 0 0 0,0 1 0 0 0,0-1 0 0 0,1 0 0 0 0,0 0 0 0 0,0-1 1 0 0,2 3 8 0 0,-3-7 101 0 0,0-1 1 0 0,0 0 0 0 0,0 1 0 0 0,1-1-1 0 0,-1 0 1 0 0,0-1 0 0 0,0 1 0 0 0,0 0 0 0 0,0-1-1 0 0,0 0 1 0 0,0 1 0 0 0,0-1 0 0 0,0-1 0 0 0,0 1-1 0 0,0 0 1 0 0,0-1 0 0 0,-1 1 0 0 0,1-1-1 0 0,-1 0 1 0 0,1 0 0 0 0,-1 0 0 0 0,1 0 0 0 0,-1 0-1 0 0,0-1 1 0 0,0 1 0 0 0,0 0 0 0 0,0-1-1 0 0,-1 0 1 0 0,1 1 0 0 0,-1-2-102 0 0,3 0 167 0 0,14-21 196 0 0,0-1-1 0 0,-2-1 0 0 0,-1-1 1 0 0,-1 0-1 0 0,-1-1 1 0 0,-2 0-1 0 0,-1-1 0 0 0,-1 0 1 0 0,-2 0-1 0 0,-1-1 0 0 0,2-23-362 0 0,-6-27-12 0 0,-10 71-1482 0 0,-2 23-11049 0 0,8-6 5840 0 0</inkml:trace>
  <inkml:trace contextRef="#ctx0" brushRef="#br0" timeOffset="891.105">663 275 0 0 0,'0'0'1047'0'0,"0"0"-94"0"0,0 0-86 0 0,0 0 104 0 0,0 0 108 0 0,0 0-13 0 0,0 0-98 0 0,0 0-120 0 0,0 0-143 0 0,0 0-112 0 0,0 0-105 0 0,0 0-90 0 0,-10 24-24 0 0,-32 72 10 0 0,40-94-329 0 0,1 1 1 0 0,-1-1-1 0 0,1 1 1 0 0,0 0-1 0 0,0 0 1 0 0,0-1-1 0 0,0 1 1 0 0,0 0-1 0 0,1 0 1 0 0,-1 0-1 0 0,1 0 1 0 0,0 0-1 0 0,0 0 1 0 0,0 0-1 0 0,0 0 0 0 0,0 0 1 0 0,1 0-1 0 0,-1 0 1 0 0,1-1-1 0 0,0 1 1 0 0,0 0-1 0 0,0 0 1 0 0,0 0-1 0 0,0-1 1 0 0,1 1-1 0 0,-1-1 1 0 0,1 1-1 0 0,0-1 1 0 0,-1 1-1 0 0,1-1 0 0 0,0 0 1 0 0,1 0-1 0 0,-1 0 1 0 0,1 1-56 0 0,5 4 274 0 0,-3-3-67 0 0,-1 0 0 0 0,1-1 0 0 0,-1 1 0 0 0,1-1 0 0 0,0 0 0 0 0,1-1 0 0 0,-1 1 0 0 0,0-1 0 0 0,1 0 0 0 0,-1 0 0 0 0,1-1 0 0 0,0 1 0 0 0,-1-1 0 0 0,1-1 0 0 0,0 1 0 0 0,0-1 0 0 0,0 0 0 0 0,-1 0 0 0 0,1-1 0 0 0,0 1 0 0 0,0-1 0 0 0,-1-1 0 0 0,1 1 0 0 0,0-1 0 0 0,-1 0 0 0 0,4-2-207 0 0,3-1 322 0 0,0-1 1 0 0,0 0-1 0 0,-1-1 0 0 0,0 0 0 0 0,0-1 0 0 0,0 0 1 0 0,-1 0-1 0 0,-1-1 0 0 0,1-1 0 0 0,-1 0 0 0 0,2-4-322 0 0,-6 8 86 0 0,-1-1-1 0 0,0 0 0 0 0,0 0 1 0 0,0 0-1 0 0,-1-1 0 0 0,0 1 0 0 0,0-1 1 0 0,-1 0-1 0 0,0 0 0 0 0,0 0 1 0 0,-1 0-1 0 0,0 0 0 0 0,0 0 1 0 0,-1-1-86 0 0,0 6-47 0 0,-1-1 0 0 0,1 1 1 0 0,-1-1-1 0 0,1 1 1 0 0,-1-1-1 0 0,0 1 1 0 0,0 0-1 0 0,-1-1 0 0 0,1 1 1 0 0,-1 0-1 0 0,0 0 1 0 0,0 0-1 0 0,0 0 1 0 0,0 0-1 0 0,0 0 0 0 0,0 0 1 0 0,-1 1-1 0 0,1-1 1 0 0,-1 1-1 0 0,0 0 1 0 0,0 0-1 0 0,0 0 0 0 0,0 0 1 0 0,0 0-1 0 0,0 1 1 0 0,-1-1-1 0 0,1 1 1 0 0,0 0-1 0 0,-1 0 0 0 0,1 0 1 0 0,-1 1-1 0 0,-1-1 47 0 0,-83-1-4130 0 0,33 19-5456 0 0,38-7 1771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12403 0 0,'0'0'816'0'0,"0"0"-392"0"0,0 0 208 0 0,0 0 32 0 0,0 0-88 0 0,0 0-200 0 0,0 0-224 0 0,0 0-168 0 0,0 0-168 0 0,0 0-160 0 0,0 0-304 0 0,0 0-392 0 0,0 0-536 0 0,0 0-545 0 0,-8 154-527 0 0,10-154-633 0 0,0-3-600 0 0,-2 3 3577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22 192 4569 0 0,'0'0'4217'0'0,"0"0"-1623"0"0,0 0-520 0 0,0 0-203 0 0,0 0-371 0 0,0 0-503 0 0,0 0-442 0 0,0 0-281 0 0,-3-32-209 0 0,-12-96-198 0 0,11 96-239 0 0,15 37-4379 0 0,7 26-4823 0 0,-14-23 5688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7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0 4409 0 0,'0'0'3135'0'0,"0"0"-1254"0"0,0 0-417 0 0,0 0 31 0 0,0 0-148 0 0,0 0-347 0 0,0 0-361 0 0,0 0-259 0 0,0 0-179 0 0,0 0-117 0 0,-16 34-60 0 0,-45 101-46 0 0,49-81-37 0 0,16-48 55 0 0,0-2 121 0 0,0 0-1 0 0,0 0 1 0 0,0 0-1 0 0,0-1 1 0 0,0 1-1 0 0,1-1 1 0 0,0 0-1 0 0,0-1 1 0 0,0 1-1 0 0,0-1 1 0 0,0 0-1 0 0,0 0 1 0 0,0 0-1 0 0,1-1 1 0 0,-1 0 0 0 0,1 0-1 0 0,-1 0 1 0 0,1-1-1 0 0,-1 1 1 0 0,1-1-1 0 0,-1-1 1 0 0,1 1-1 0 0,0-1 1 0 0,-1 0-1 0 0,0 0 1 0 0,1-1-1 0 0,-1 0 1 0 0,0 0-1 0 0,0 0 1 0 0,0 0-1 0 0,0-1 1 0 0,0 0 0 0 0,0 0-1 0 0,-1 0 1 0 0,1 0-1 0 0,-1-1 1 0 0,0 0-117 0 0,0 1 84 0 0,-1-1 0 0 0,0 0 1 0 0,0 0-1 0 0,0 0 1 0 0,0 0-1 0 0,-1-1 0 0 0,0 1 1 0 0,0 0-1 0 0,0-1 0 0 0,0 0 1 0 0,-1 0-1 0 0,1 1 0 0 0,-1-1 1 0 0,-1 0-1 0 0,1 0 1 0 0,-1 0-1 0 0,0 0 0 0 0,0 0 1 0 0,0 0-1 0 0,0 0 0 0 0,-1 0 1 0 0,0 0-1 0 0,0 1 1 0 0,0-1-1 0 0,-1 0 0 0 0,0 0 1 0 0,0 1-1 0 0,0-1 0 0 0,0 1 1 0 0,-1 0-1 0 0,1-1 1 0 0,-1 1-1 0 0,0 1 0 0 0,-4-5-84 0 0,-45-19-2692 0 0,33 25-1811 0 0,1 9-4493 0 0,13-4 2033 0 0</inkml:trace>
  <inkml:trace contextRef="#ctx0" brushRef="#br0" timeOffset="312.4">381 185 9874 0 0,'0'0'3050'0'0,"0"0"-693"0"0,0 0-464 0 0,0 0-392 0 0,0 0-340 0 0,0 0-246 0 0,0 0-195 0 0,0 0-202 0 0,0 0-158 0 0,0 0-138 0 0,0 0-95 0 0,0 0-39 0 0,0 0-42 0 0,27-26-2 0 0,82-74-11 0 0,-81 75-40 0 0,-28 25-58 0 0,0 0-142 0 0,0 0-200 0 0,1 26-1601 0 0,1-20 1989 0 0,0-1-1 0 0,0 1 1 0 0,0-1-1 0 0,0 0 1 0 0,1 0-1 0 0,0 0 1 0 0,0 0-1 0 0,0 0 1 0 0,1-1 0 0 0,0 1-1 0 0,-1-1 1 0 0,2 0-1 0 0,-1 0 1 0 0,0 0-1 0 0,1-1 1 0 0,0 1 0 0 0,-1-1-1 0 0,1 0 1 0 0,1-1-1 0 0,-1 1 1 0 0,0-1-1 0 0,1 0 1 0 0,-1 0-1 0 0,1-1 1 0 0,-1 0 0 0 0,1 0-1 0 0,0 0 1 0 0,0-1-1 0 0,-1 1 1 0 0,1-1-1 0 0,0-1 1 0 0,0 1 0 0 0,2-1 19 0 0,0 1 101 0 0,0-1 0 0 0,0 0 1 0 0,0 0-1 0 0,0 0 0 0 0,-1-1 1 0 0,1 0-1 0 0,0-1 0 0 0,-1 0 1 0 0,1 0-1 0 0,-1-1 0 0 0,0 1 1 0 0,0-2-1 0 0,0 1 0 0 0,-1-1 1 0 0,3-2-102 0 0,51-51-1306 0 0,-43 37-2191 0 0,-1-1-3548 0 0,-8 13-2201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152 424 14091 0 0,'0'0'2027'0'0,"0"0"-481"0"0,0 0-203 0 0,0 0-210 0 0,0 0-259 0 0,0 0-209 0 0,0 0-201 0 0,0 0-140 0 0,0 0-111 0 0,0 0-107 0 0,0 0-44 0 0,0 0-66 0 0,0 0-55 0 0,-24 14-36 0 0,-72 48-50 0 0,94-61 128 0 0,0 0 1 0 0,0 0-1 0 0,0 0 0 0 0,0 0 1 0 0,1 0-1 0 0,-1 0 0 0 0,0 0 1 0 0,1 1-1 0 0,-1-1 0 0 0,1 1 1 0 0,0-1-1 0 0,-1 1 0 0 0,1-1 1 0 0,0 1-1 0 0,0 0 1 0 0,0 0-1 0 0,0 0 0 0 0,0-1 1 0 0,0 1-1 0 0,1 0 0 0 0,-1 0 1 0 0,1 0-1 0 0,-1 0 0 0 0,1 0 1 0 0,0 0-1 0 0,0 0 0 0 0,0 0 1 0 0,0 0-1 0 0,0 0 0 0 0,0 0 1 0 0,1 2 16 0 0,0 4-143 0 0,-1-3 68 0 0,1 0 0 0 0,0-1 0 0 0,0 1 0 0 0,0-1 0 0 0,1 1 0 0 0,0-1 0 0 0,-1 0 0 0 0,1 0 0 0 0,1 0 0 0 0,-1 0 0 0 0,1 0 0 0 0,0 0 1 0 0,-1 0-1 0 0,2-1 0 0 0,-1 1 0 0 0,0-1 0 0 0,1 0 0 0 0,-1 0 0 0 0,1 0 0 0 0,0-1 0 0 0,0 1 0 0 0,0-1 0 0 0,0 0 0 0 0,0 0 0 0 0,1-1 0 0 0,-1 1 0 0 0,2 0 75 0 0,126 25-3488 0 0,-83-25-1168 0 0,-18-7-2616 0 0,-21 2 2826 0 0</inkml:trace>
  <inkml:trace contextRef="#ctx0" brushRef="#br0" timeOffset="420.455">669 0 12275 0 0,'0'0'1443'0'0,"0"0"-172"0"0,0 0-126 0 0,0 0-34 0 0,0 0-119 0 0,0 0-168 0 0,0 0-143 0 0,0 0-124 0 0,0 0-54 0 0,0 0 9 0 0,0 0-17 0 0,0 0-54 0 0,0 0-34 0 0,1 33-60 0 0,4 105-49 0 0,22-10 354 0 0,22 107-276 0 0,-42-132-5139 0 0,-17-95-5591 0 0,5-8 1141 0 0</inkml:trace>
  <inkml:trace contextRef="#ctx0" brushRef="#br0" timeOffset="604.419">465 409 9386 0 0,'0'0'2679'0'0,"0"0"-1209"0"0,0 0-477 0 0,0 0 32 0 0,0 0 2 0 0,0 0-55 0 0,0 0-119 0 0,0 0-161 0 0,0 0-126 0 0,0 0-119 0 0,0 0-98 0 0,0 0-89 0 0,0 0-47 0 0,19 1-47 0 0,122 13-139 0 0,-120-11-668 0 0,28 4-1779 0 0,-17-3-4726 0 0,-16-4-3724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4449 0 0,'0'0'500'0'0,"0"0"-5"0"0,0 0 220 0 0,0 0 322 0 0,0 0 201 0 0,0 0 18 0 0,0 0-98 0 0,36-9-185 0 0,115-32-170 0 0,3-8 1013 0 0,-123 39-1254 0 0,0-1-1 0 0,0-2 0 0 0,-2-1 0 0 0,1-1 0 0 0,-2-2 1 0 0,0-1-1 0 0,-1-1 0 0 0,-1-1 0 0 0,-1-1 0 0 0,17-19-561 0 0,-40 37 148 0 0,1 1 0 0 0,-1-1-1 0 0,0 1 1 0 0,0-1 0 0 0,-1 0-1 0 0,1 0 1 0 0,0 0 0 0 0,-1 0-1 0 0,0 0 1 0 0,0 0 0 0 0,0 0-1 0 0,0 0 1 0 0,0 0 0 0 0,-1-1 0 0 0,1 1-1 0 0,-1 0 1 0 0,0-1 0 0 0,0 1-1 0 0,0-3-147 0 0,-2 4 14 0 0,1 1 1 0 0,0 0-1 0 0,-1-1 0 0 0,1 1 0 0 0,-1 0 1 0 0,1 0-1 0 0,-1 0 0 0 0,0 0 0 0 0,1 0 0 0 0,-1 0 1 0 0,0 1-1 0 0,0-1 0 0 0,0 1 0 0 0,0-1 1 0 0,1 1-1 0 0,-1 0 0 0 0,0-1 0 0 0,0 1 1 0 0,0 0-1 0 0,0 0 0 0 0,0 1 0 0 0,0-1 0 0 0,0 0 1 0 0,0 0-1 0 0,1 1 0 0 0,-1 0 0 0 0,0-1 1 0 0,0 1-1 0 0,0 0 0 0 0,1 0 0 0 0,-1-1 0 0 0,0 1 1 0 0,1 1-1 0 0,-1-1 0 0 0,1 0 0 0 0,-1 0 1 0 0,1 1-1 0 0,0-1 0 0 0,-1 1-14 0 0,-15 25-44 0 0,2 0-1 0 0,1 0 1 0 0,1 1 0 0 0,1 1-1 0 0,2 0 1 0 0,1 1 0 0 0,1 0 0 0 0,2 0-1 0 0,-2 25 45 0 0,-22 143-760 0 0,8 0 0 0 0,9 16 760 0 0,12-181-102 0 0,-2 0 0 0 0,-1 0 0 0 0,-1-1 0 0 0,-2 1 0 0 0,-4 10 102 0 0,8-35-37 0 0,0 0-1 0 0,0 0 0 0 0,-1 0 1 0 0,0 0-1 0 0,0 0 1 0 0,-1-1-1 0 0,0 1 0 0 0,0-1 1 0 0,-1-1-1 0 0,0 1 0 0 0,0-1 1 0 0,0 0-1 0 0,-1 0 0 0 0,0-1 1 0 0,0 0-1 0 0,-1 0 0 0 0,1 0 1 0 0,-1-1-1 0 0,0 0 1 0 0,0-1-1 0 0,0 0 0 0 0,-4 1 38 0 0,5-2 54 0 0,0 0-1 0 0,-1 0 1 0 0,0 0-1 0 0,1-1 1 0 0,-1 0-1 0 0,0 0 0 0 0,0-1 1 0 0,1 0-1 0 0,-1-1 1 0 0,0 1-1 0 0,1-2 1 0 0,-1 1-1 0 0,0-1 1 0 0,1 0-1 0 0,-1 0 0 0 0,1-1 1 0 0,0 0-1 0 0,0-1 1 0 0,0 1-1 0 0,1-1 1 0 0,-1 0-1 0 0,1-1 1 0 0,0 0-1 0 0,0 0 0 0 0,0 0 1 0 0,1-1-1 0 0,-1 0 1 0 0,2 0-1 0 0,-1 0 1 0 0,1 0-1 0 0,-1-1 1 0 0,2 0-1 0 0,-1 0 0 0 0,1 0 1 0 0,0 0-1 0 0,0 0 1 0 0,1-1-1 0 0,0 1 1 0 0,1-1-1 0 0,-1-3-53 0 0,2 1 63 0 0,0 0 1 0 0,1 0-1 0 0,0 1 0 0 0,1-1 0 0 0,0 0 1 0 0,0 1-1 0 0,1 0 0 0 0,1-1 0 0 0,-1 1 1 0 0,1 0-1 0 0,1 1 0 0 0,0-1 1 0 0,0 1-1 0 0,0 0 0 0 0,1 0 0 0 0,2-1-63 0 0,22-24-235 0 0,1 2 0 0 0,2 1 0 0 0,1 1 0 0 0,1 2 0 0 0,2 2-1 0 0,0 1 1 0 0,2 2 0 0 0,0 1 0 0 0,10-2 235 0 0,-8 4-5163 0 0,-15 5-7095 0 0,-22 10 8489 0 0</inkml:trace>
  <inkml:trace contextRef="#ctx0" brushRef="#br0" timeOffset="285.207">665 910 0 0 0,'0'0'1726'0'0,"0"0"243"0"0,0 0 359 0 0,0 0 294 0 0,0 0-23 0 0,0 0-197 0 0,0 0-331 0 0,0 0-312 0 0,0 0-224 0 0,0 0-218 0 0,0 0-146 0 0,0 0-159 0 0,0 0-198 0 0,-3 10-162 0 0,2-7-634 0 0,-13 24 534 0 0,11-56 277 0 0,9 2-764 0 0,1 0-1 0 0,1 1 1 0 0,1 0 0 0 0,1 0-1 0 0,2 1 1 0 0,0 1 0 0 0,2 0-1 0 0,0 0 1 0 0,5-2-65 0 0,-9 8-18 0 0,51-63-907 0 0,-16 32-5406 0 0,-32 37-3132 0 0,-9 8 242 0 0</inkml:trace>
  <inkml:trace contextRef="#ctx0" brushRef="#br0" timeOffset="531.444">988 601 7154 0 0,'0'0'2632'0'0,"0"0"-1000"0"0,0 0-439 0 0,0 0-209 0 0,0 0-312 0 0,0 0-304 0 0,0 0-200 0 0,0 0-192 0 0,1 191-160 0 0,7-172-176 0 0,-1-4-328 0 0,-3-4-448 0 0,3 0-641 0 0,-3-4-751 0 0,0 0-761 0 0,-3-3-128 0 0,3-4 2017 0 0</inkml:trace>
  <inkml:trace contextRef="#ctx0" brushRef="#br0" timeOffset="768.078">1034 564 6441 0 0,'0'0'1425'0'0,"0"0"-401"0"0,0 0 32 0 0,0 0 16 0 0,0 0-207 0 0,0 0-377 0 0,0 0-264 0 0,0 0-232 0 0,0 0-288 0 0,0 0-401 0 0,0 0-359 0 0,0 0-376 0 0,0 0-865 0 0,0 0-959 0 0,20-158-297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8.6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15387 0 0,'0'0'968'0'0,"0"0"-359"0"0,0 0-385 0 0,0 0-16 0 0,0 0 40 0 0,0 0 48 0 0,0 0-24 0 0,0 0-184 0 0,0 0-344 0 0,0 0-704 0 0,0 0-1201 0 0,0 0-1864 0 0,4 0-6873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.xml"/><Relationship Id="rId13" Type="http://schemas.openxmlformats.org/officeDocument/2006/relationships/image" Target="../media/image1111.png"/><Relationship Id="rId18" Type="http://schemas.openxmlformats.org/officeDocument/2006/relationships/customXml" Target="../ink/ink62.xml"/><Relationship Id="rId3" Type="http://schemas.openxmlformats.org/officeDocument/2006/relationships/image" Target="../media/image612.png"/><Relationship Id="rId7" Type="http://schemas.openxmlformats.org/officeDocument/2006/relationships/image" Target="../media/image812.png"/><Relationship Id="rId12" Type="http://schemas.openxmlformats.org/officeDocument/2006/relationships/customXml" Target="../ink/ink59.xml"/><Relationship Id="rId17" Type="http://schemas.openxmlformats.org/officeDocument/2006/relationships/image" Target="../media/image1311.png"/><Relationship Id="rId2" Type="http://schemas.openxmlformats.org/officeDocument/2006/relationships/customXml" Target="../ink/ink54.xml"/><Relationship Id="rId16" Type="http://schemas.openxmlformats.org/officeDocument/2006/relationships/customXml" Target="../ink/ink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.xml"/><Relationship Id="rId11" Type="http://schemas.openxmlformats.org/officeDocument/2006/relationships/image" Target="../media/image1011.png"/><Relationship Id="rId5" Type="http://schemas.openxmlformats.org/officeDocument/2006/relationships/image" Target="../media/image712.png"/><Relationship Id="rId15" Type="http://schemas.openxmlformats.org/officeDocument/2006/relationships/image" Target="../media/image1211.png"/><Relationship Id="rId10" Type="http://schemas.openxmlformats.org/officeDocument/2006/relationships/customXml" Target="../ink/ink58.xml"/><Relationship Id="rId19" Type="http://schemas.openxmlformats.org/officeDocument/2006/relationships/image" Target="../media/image1411.png"/><Relationship Id="rId4" Type="http://schemas.openxmlformats.org/officeDocument/2006/relationships/customXml" Target="../ink/ink55.xml"/><Relationship Id="rId9" Type="http://schemas.openxmlformats.org/officeDocument/2006/relationships/image" Target="../media/image911.png"/><Relationship Id="rId14" Type="http://schemas.openxmlformats.org/officeDocument/2006/relationships/customXml" Target="../ink/ink60.xml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5.png"/><Relationship Id="rId18" Type="http://schemas.openxmlformats.org/officeDocument/2006/relationships/customXml" Target="../ink/ink3830.xml"/><Relationship Id="rId26" Type="http://schemas.openxmlformats.org/officeDocument/2006/relationships/customXml" Target="../ink/ink3834.xml"/><Relationship Id="rId3" Type="http://schemas.openxmlformats.org/officeDocument/2006/relationships/image" Target="../media/image459.png"/><Relationship Id="rId21" Type="http://schemas.openxmlformats.org/officeDocument/2006/relationships/image" Target="../media/image469.png"/><Relationship Id="rId34" Type="http://schemas.openxmlformats.org/officeDocument/2006/relationships/customXml" Target="../ink/ink3838.xml"/><Relationship Id="rId7" Type="http://schemas.openxmlformats.org/officeDocument/2006/relationships/image" Target="../media/image462.png"/><Relationship Id="rId12" Type="http://schemas.openxmlformats.org/officeDocument/2006/relationships/customXml" Target="../ink/ink3827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2" Type="http://schemas.openxmlformats.org/officeDocument/2006/relationships/customXml" Target="../ink/ink3822.xml"/><Relationship Id="rId16" Type="http://schemas.openxmlformats.org/officeDocument/2006/relationships/customXml" Target="../ink/ink3829.xml"/><Relationship Id="rId20" Type="http://schemas.openxmlformats.org/officeDocument/2006/relationships/customXml" Target="../ink/ink3831.xml"/><Relationship Id="rId29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4.xml"/><Relationship Id="rId11" Type="http://schemas.openxmlformats.org/officeDocument/2006/relationships/image" Target="../media/image464.png"/><Relationship Id="rId24" Type="http://schemas.openxmlformats.org/officeDocument/2006/relationships/customXml" Target="../ink/ink3833.xml"/><Relationship Id="rId32" Type="http://schemas.openxmlformats.org/officeDocument/2006/relationships/customXml" Target="../ink/ink3837.xml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35.xml"/><Relationship Id="rId10" Type="http://schemas.openxmlformats.org/officeDocument/2006/relationships/customXml" Target="../ink/ink3826.xml"/><Relationship Id="rId19" Type="http://schemas.openxmlformats.org/officeDocument/2006/relationships/image" Target="../media/image468.png"/><Relationship Id="rId31" Type="http://schemas.openxmlformats.org/officeDocument/2006/relationships/image" Target="../media/image474.png"/><Relationship Id="rId4" Type="http://schemas.openxmlformats.org/officeDocument/2006/relationships/customXml" Target="../ink/ink3823.xml"/><Relationship Id="rId9" Type="http://schemas.openxmlformats.org/officeDocument/2006/relationships/image" Target="../media/image463.png"/><Relationship Id="rId14" Type="http://schemas.openxmlformats.org/officeDocument/2006/relationships/customXml" Target="../ink/ink3828.xml"/><Relationship Id="rId22" Type="http://schemas.openxmlformats.org/officeDocument/2006/relationships/customXml" Target="../ink/ink3832.xml"/><Relationship Id="rId27" Type="http://schemas.openxmlformats.org/officeDocument/2006/relationships/image" Target="../media/image472.png"/><Relationship Id="rId30" Type="http://schemas.openxmlformats.org/officeDocument/2006/relationships/customXml" Target="../ink/ink3836.xml"/><Relationship Id="rId35" Type="http://schemas.openxmlformats.org/officeDocument/2006/relationships/image" Target="../media/image476.png"/><Relationship Id="rId8" Type="http://schemas.openxmlformats.org/officeDocument/2006/relationships/customXml" Target="../ink/ink3825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5.png"/><Relationship Id="rId18" Type="http://schemas.openxmlformats.org/officeDocument/2006/relationships/customXml" Target="../ink/ink3847.xml"/><Relationship Id="rId26" Type="http://schemas.openxmlformats.org/officeDocument/2006/relationships/customXml" Target="../ink/ink3851.xml"/><Relationship Id="rId39" Type="http://schemas.openxmlformats.org/officeDocument/2006/relationships/image" Target="../media/image478.png"/><Relationship Id="rId21" Type="http://schemas.openxmlformats.org/officeDocument/2006/relationships/image" Target="../media/image469.png"/><Relationship Id="rId34" Type="http://schemas.openxmlformats.org/officeDocument/2006/relationships/customXml" Target="../ink/ink3855.xml"/><Relationship Id="rId42" Type="http://schemas.openxmlformats.org/officeDocument/2006/relationships/customXml" Target="../ink/ink3859.xml"/><Relationship Id="rId47" Type="http://schemas.openxmlformats.org/officeDocument/2006/relationships/image" Target="../media/image482.png"/><Relationship Id="rId50" Type="http://schemas.openxmlformats.org/officeDocument/2006/relationships/customXml" Target="../ink/ink3863.xml"/><Relationship Id="rId55" Type="http://schemas.openxmlformats.org/officeDocument/2006/relationships/image" Target="../media/image486.png"/><Relationship Id="rId7" Type="http://schemas.openxmlformats.org/officeDocument/2006/relationships/image" Target="../media/image462.png"/><Relationship Id="rId2" Type="http://schemas.openxmlformats.org/officeDocument/2006/relationships/customXml" Target="../ink/ink3839.xml"/><Relationship Id="rId16" Type="http://schemas.openxmlformats.org/officeDocument/2006/relationships/customXml" Target="../ink/ink3846.xml"/><Relationship Id="rId29" Type="http://schemas.openxmlformats.org/officeDocument/2006/relationships/image" Target="../media/image473.png"/><Relationship Id="rId11" Type="http://schemas.openxmlformats.org/officeDocument/2006/relationships/image" Target="../media/image464.png"/><Relationship Id="rId24" Type="http://schemas.openxmlformats.org/officeDocument/2006/relationships/customXml" Target="../ink/ink3850.xml"/><Relationship Id="rId32" Type="http://schemas.openxmlformats.org/officeDocument/2006/relationships/customXml" Target="../ink/ink3854.xml"/><Relationship Id="rId37" Type="http://schemas.openxmlformats.org/officeDocument/2006/relationships/image" Target="../media/image477.png"/><Relationship Id="rId40" Type="http://schemas.openxmlformats.org/officeDocument/2006/relationships/customXml" Target="../ink/ink3858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" Type="http://schemas.openxmlformats.org/officeDocument/2006/relationships/image" Target="../media/image460.png"/><Relationship Id="rId10" Type="http://schemas.openxmlformats.org/officeDocument/2006/relationships/customXml" Target="../ink/ink3843.xml"/><Relationship Id="rId19" Type="http://schemas.openxmlformats.org/officeDocument/2006/relationships/image" Target="../media/image468.png"/><Relationship Id="rId31" Type="http://schemas.openxmlformats.org/officeDocument/2006/relationships/image" Target="../media/image474.png"/><Relationship Id="rId44" Type="http://schemas.openxmlformats.org/officeDocument/2006/relationships/customXml" Target="../ink/ink3860.xml"/><Relationship Id="rId52" Type="http://schemas.openxmlformats.org/officeDocument/2006/relationships/customXml" Target="../ink/ink3864.xml"/><Relationship Id="rId4" Type="http://schemas.openxmlformats.org/officeDocument/2006/relationships/customXml" Target="../ink/ink3840.xml"/><Relationship Id="rId9" Type="http://schemas.openxmlformats.org/officeDocument/2006/relationships/image" Target="../media/image463.png"/><Relationship Id="rId14" Type="http://schemas.openxmlformats.org/officeDocument/2006/relationships/customXml" Target="../ink/ink3845.xml"/><Relationship Id="rId22" Type="http://schemas.openxmlformats.org/officeDocument/2006/relationships/customXml" Target="../ink/ink3849.xml"/><Relationship Id="rId27" Type="http://schemas.openxmlformats.org/officeDocument/2006/relationships/image" Target="../media/image472.png"/><Relationship Id="rId30" Type="http://schemas.openxmlformats.org/officeDocument/2006/relationships/customXml" Target="../ink/ink3853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862.xml"/><Relationship Id="rId8" Type="http://schemas.openxmlformats.org/officeDocument/2006/relationships/customXml" Target="../ink/ink3842.xml"/><Relationship Id="rId51" Type="http://schemas.openxmlformats.org/officeDocument/2006/relationships/image" Target="../media/image484.png"/><Relationship Id="rId3" Type="http://schemas.openxmlformats.org/officeDocument/2006/relationships/image" Target="../media/image459.png"/><Relationship Id="rId12" Type="http://schemas.openxmlformats.org/officeDocument/2006/relationships/customXml" Target="../ink/ink3844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857.xml"/><Relationship Id="rId46" Type="http://schemas.openxmlformats.org/officeDocument/2006/relationships/customXml" Target="../ink/ink3861.xml"/><Relationship Id="rId20" Type="http://schemas.openxmlformats.org/officeDocument/2006/relationships/customXml" Target="../ink/ink3848.xml"/><Relationship Id="rId41" Type="http://schemas.openxmlformats.org/officeDocument/2006/relationships/image" Target="../media/image479.png"/><Relationship Id="rId54" Type="http://schemas.openxmlformats.org/officeDocument/2006/relationships/customXml" Target="../ink/ink38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41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52.xml"/><Relationship Id="rId36" Type="http://schemas.openxmlformats.org/officeDocument/2006/relationships/customXml" Target="../ink/ink3856.xml"/><Relationship Id="rId49" Type="http://schemas.openxmlformats.org/officeDocument/2006/relationships/image" Target="../media/image483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78.xml"/><Relationship Id="rId21" Type="http://schemas.openxmlformats.org/officeDocument/2006/relationships/image" Target="../media/image469.png"/><Relationship Id="rId42" Type="http://schemas.openxmlformats.org/officeDocument/2006/relationships/customXml" Target="../ink/ink3886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899.xml"/><Relationship Id="rId16" Type="http://schemas.openxmlformats.org/officeDocument/2006/relationships/customXml" Target="../ink/ink3873.xml"/><Relationship Id="rId11" Type="http://schemas.openxmlformats.org/officeDocument/2006/relationships/image" Target="../media/image464.png"/><Relationship Id="rId24" Type="http://schemas.openxmlformats.org/officeDocument/2006/relationships/customXml" Target="../ink/ink3877.xml"/><Relationship Id="rId32" Type="http://schemas.openxmlformats.org/officeDocument/2006/relationships/customXml" Target="../ink/ink3881.xml"/><Relationship Id="rId37" Type="http://schemas.openxmlformats.org/officeDocument/2006/relationships/image" Target="../media/image477.png"/><Relationship Id="rId40" Type="http://schemas.openxmlformats.org/officeDocument/2006/relationships/customXml" Target="../ink/ink3885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3894.xml"/><Relationship Id="rId66" Type="http://schemas.openxmlformats.org/officeDocument/2006/relationships/customXml" Target="../ink/ink3898.xml"/><Relationship Id="rId74" Type="http://schemas.openxmlformats.org/officeDocument/2006/relationships/customXml" Target="../ink/ink3902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872.xml"/><Relationship Id="rId22" Type="http://schemas.openxmlformats.org/officeDocument/2006/relationships/customXml" Target="../ink/ink3876.xml"/><Relationship Id="rId27" Type="http://schemas.openxmlformats.org/officeDocument/2006/relationships/image" Target="../media/image472.png"/><Relationship Id="rId30" Type="http://schemas.openxmlformats.org/officeDocument/2006/relationships/customXml" Target="../ink/ink3880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889.xml"/><Relationship Id="rId56" Type="http://schemas.openxmlformats.org/officeDocument/2006/relationships/customXml" Target="../ink/ink3893.xml"/><Relationship Id="rId64" Type="http://schemas.openxmlformats.org/officeDocument/2006/relationships/customXml" Target="../ink/ink3897.xml"/><Relationship Id="rId69" Type="http://schemas.openxmlformats.org/officeDocument/2006/relationships/image" Target="../media/image493.png"/><Relationship Id="rId77" Type="http://schemas.openxmlformats.org/officeDocument/2006/relationships/image" Target="../media/image496.png"/><Relationship Id="rId8" Type="http://schemas.openxmlformats.org/officeDocument/2006/relationships/customXml" Target="../ink/ink3869.xml"/><Relationship Id="rId51" Type="http://schemas.openxmlformats.org/officeDocument/2006/relationships/image" Target="../media/image484.png"/><Relationship Id="rId72" Type="http://schemas.openxmlformats.org/officeDocument/2006/relationships/customXml" Target="../ink/ink3901.xml"/><Relationship Id="rId3" Type="http://schemas.openxmlformats.org/officeDocument/2006/relationships/image" Target="../media/image459.png"/><Relationship Id="rId12" Type="http://schemas.openxmlformats.org/officeDocument/2006/relationships/customXml" Target="../ink/ink3871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884.xml"/><Relationship Id="rId46" Type="http://schemas.openxmlformats.org/officeDocument/2006/relationships/customXml" Target="../ink/ink3888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875.xml"/><Relationship Id="rId41" Type="http://schemas.openxmlformats.org/officeDocument/2006/relationships/image" Target="../media/image479.png"/><Relationship Id="rId54" Type="http://schemas.openxmlformats.org/officeDocument/2006/relationships/customXml" Target="../ink/ink3892.xml"/><Relationship Id="rId62" Type="http://schemas.openxmlformats.org/officeDocument/2006/relationships/customXml" Target="../ink/ink3896.xml"/><Relationship Id="rId70" Type="http://schemas.openxmlformats.org/officeDocument/2006/relationships/customXml" Target="../ink/ink3900.xml"/><Relationship Id="rId75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8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79.xml"/><Relationship Id="rId36" Type="http://schemas.openxmlformats.org/officeDocument/2006/relationships/customXml" Target="../ink/ink3883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870.xml"/><Relationship Id="rId31" Type="http://schemas.openxmlformats.org/officeDocument/2006/relationships/image" Target="../media/image474.png"/><Relationship Id="rId44" Type="http://schemas.openxmlformats.org/officeDocument/2006/relationships/customXml" Target="../ink/ink3887.xml"/><Relationship Id="rId52" Type="http://schemas.openxmlformats.org/officeDocument/2006/relationships/customXml" Target="../ink/ink3891.xml"/><Relationship Id="rId60" Type="http://schemas.openxmlformats.org/officeDocument/2006/relationships/customXml" Target="../ink/ink3895.xml"/><Relationship Id="rId65" Type="http://schemas.openxmlformats.org/officeDocument/2006/relationships/image" Target="../media/image491.png"/><Relationship Id="rId73" Type="http://schemas.openxmlformats.org/officeDocument/2006/relationships/image" Target="../media/image495.png"/><Relationship Id="rId4" Type="http://schemas.openxmlformats.org/officeDocument/2006/relationships/customXml" Target="../ink/ink3867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874.xml"/><Relationship Id="rId39" Type="http://schemas.openxmlformats.org/officeDocument/2006/relationships/image" Target="../media/image478.png"/><Relationship Id="rId34" Type="http://schemas.openxmlformats.org/officeDocument/2006/relationships/customXml" Target="../ink/ink3882.xml"/><Relationship Id="rId50" Type="http://schemas.openxmlformats.org/officeDocument/2006/relationships/customXml" Target="../ink/ink3890.xml"/><Relationship Id="rId55" Type="http://schemas.openxmlformats.org/officeDocument/2006/relationships/image" Target="../media/image486.png"/><Relationship Id="rId76" Type="http://schemas.openxmlformats.org/officeDocument/2006/relationships/customXml" Target="../ink/ink3903.xml"/><Relationship Id="rId7" Type="http://schemas.openxmlformats.org/officeDocument/2006/relationships/image" Target="../media/image462.png"/><Relationship Id="rId71" Type="http://schemas.openxmlformats.org/officeDocument/2006/relationships/image" Target="../media/image494.png"/><Relationship Id="rId2" Type="http://schemas.openxmlformats.org/officeDocument/2006/relationships/customXml" Target="../ink/ink3866.xml"/><Relationship Id="rId29" Type="http://schemas.openxmlformats.org/officeDocument/2006/relationships/image" Target="../media/image473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6.xml"/><Relationship Id="rId21" Type="http://schemas.openxmlformats.org/officeDocument/2006/relationships/image" Target="../media/image469.png"/><Relationship Id="rId42" Type="http://schemas.openxmlformats.org/officeDocument/2006/relationships/customXml" Target="../ink/ink3924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937.xml"/><Relationship Id="rId16" Type="http://schemas.openxmlformats.org/officeDocument/2006/relationships/customXml" Target="../ink/ink3911.xml"/><Relationship Id="rId11" Type="http://schemas.openxmlformats.org/officeDocument/2006/relationships/image" Target="../media/image464.png"/><Relationship Id="rId32" Type="http://schemas.openxmlformats.org/officeDocument/2006/relationships/customXml" Target="../ink/ink3919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3932.xml"/><Relationship Id="rId74" Type="http://schemas.openxmlformats.org/officeDocument/2006/relationships/customXml" Target="../ink/ink3940.xml"/><Relationship Id="rId79" Type="http://schemas.openxmlformats.org/officeDocument/2006/relationships/image" Target="../media/image500.png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82" Type="http://schemas.openxmlformats.org/officeDocument/2006/relationships/customXml" Target="../ink/ink3944.xml"/><Relationship Id="rId19" Type="http://schemas.openxmlformats.org/officeDocument/2006/relationships/image" Target="../media/image468.png"/><Relationship Id="rId14" Type="http://schemas.openxmlformats.org/officeDocument/2006/relationships/customXml" Target="../ink/ink3910.xml"/><Relationship Id="rId22" Type="http://schemas.openxmlformats.org/officeDocument/2006/relationships/customXml" Target="../ink/ink3914.xml"/><Relationship Id="rId27" Type="http://schemas.openxmlformats.org/officeDocument/2006/relationships/image" Target="../media/image472.png"/><Relationship Id="rId30" Type="http://schemas.openxmlformats.org/officeDocument/2006/relationships/customXml" Target="../ink/ink3918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927.xml"/><Relationship Id="rId56" Type="http://schemas.openxmlformats.org/officeDocument/2006/relationships/customXml" Target="../ink/ink3931.xml"/><Relationship Id="rId64" Type="http://schemas.openxmlformats.org/officeDocument/2006/relationships/customXml" Target="../ink/ink3935.xml"/><Relationship Id="rId69" Type="http://schemas.openxmlformats.org/officeDocument/2006/relationships/image" Target="../media/image493.png"/><Relationship Id="rId77" Type="http://schemas.openxmlformats.org/officeDocument/2006/relationships/image" Target="../media/image499.png"/><Relationship Id="rId8" Type="http://schemas.openxmlformats.org/officeDocument/2006/relationships/customXml" Target="../ink/ink3907.xml"/><Relationship Id="rId51" Type="http://schemas.openxmlformats.org/officeDocument/2006/relationships/image" Target="../media/image484.png"/><Relationship Id="rId72" Type="http://schemas.openxmlformats.org/officeDocument/2006/relationships/customXml" Target="../ink/ink3939.xml"/><Relationship Id="rId80" Type="http://schemas.openxmlformats.org/officeDocument/2006/relationships/customXml" Target="../ink/ink3943.xml"/><Relationship Id="rId3" Type="http://schemas.openxmlformats.org/officeDocument/2006/relationships/image" Target="../media/image459.png"/><Relationship Id="rId12" Type="http://schemas.openxmlformats.org/officeDocument/2006/relationships/customXml" Target="../ink/ink3909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22.xml"/><Relationship Id="rId46" Type="http://schemas.openxmlformats.org/officeDocument/2006/relationships/customXml" Target="../ink/ink3926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13.xml"/><Relationship Id="rId41" Type="http://schemas.openxmlformats.org/officeDocument/2006/relationships/image" Target="../media/image479.png"/><Relationship Id="rId54" Type="http://schemas.openxmlformats.org/officeDocument/2006/relationships/customXml" Target="../ink/ink3930.xml"/><Relationship Id="rId62" Type="http://schemas.openxmlformats.org/officeDocument/2006/relationships/customXml" Target="../ink/ink3934.xml"/><Relationship Id="rId70" Type="http://schemas.openxmlformats.org/officeDocument/2006/relationships/customXml" Target="../ink/ink3938.xml"/><Relationship Id="rId75" Type="http://schemas.openxmlformats.org/officeDocument/2006/relationships/image" Target="../media/image498.png"/><Relationship Id="rId83" Type="http://schemas.openxmlformats.org/officeDocument/2006/relationships/image" Target="../media/image4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6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17.xml"/><Relationship Id="rId36" Type="http://schemas.openxmlformats.org/officeDocument/2006/relationships/customXml" Target="../ink/ink3921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08.xml"/><Relationship Id="rId31" Type="http://schemas.openxmlformats.org/officeDocument/2006/relationships/image" Target="../media/image474.png"/><Relationship Id="rId44" Type="http://schemas.openxmlformats.org/officeDocument/2006/relationships/customXml" Target="../ink/ink3925.xml"/><Relationship Id="rId52" Type="http://schemas.openxmlformats.org/officeDocument/2006/relationships/customXml" Target="../ink/ink3929.xml"/><Relationship Id="rId60" Type="http://schemas.openxmlformats.org/officeDocument/2006/relationships/customXml" Target="../ink/ink3933.xml"/><Relationship Id="rId65" Type="http://schemas.openxmlformats.org/officeDocument/2006/relationships/image" Target="../media/image491.png"/><Relationship Id="rId73" Type="http://schemas.openxmlformats.org/officeDocument/2006/relationships/image" Target="../media/image497.png"/><Relationship Id="rId78" Type="http://schemas.openxmlformats.org/officeDocument/2006/relationships/customXml" Target="../ink/ink3942.xml"/><Relationship Id="rId81" Type="http://schemas.openxmlformats.org/officeDocument/2006/relationships/image" Target="../media/image495.png"/><Relationship Id="rId4" Type="http://schemas.openxmlformats.org/officeDocument/2006/relationships/customXml" Target="../ink/ink3905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12.xml"/><Relationship Id="rId39" Type="http://schemas.openxmlformats.org/officeDocument/2006/relationships/image" Target="../media/image478.png"/><Relationship Id="rId34" Type="http://schemas.openxmlformats.org/officeDocument/2006/relationships/customXml" Target="../ink/ink3920.xml"/><Relationship Id="rId50" Type="http://schemas.openxmlformats.org/officeDocument/2006/relationships/customXml" Target="../ink/ink3928.xml"/><Relationship Id="rId55" Type="http://schemas.openxmlformats.org/officeDocument/2006/relationships/image" Target="../media/image486.png"/><Relationship Id="rId76" Type="http://schemas.openxmlformats.org/officeDocument/2006/relationships/customXml" Target="../ink/ink3941.xml"/><Relationship Id="rId7" Type="http://schemas.openxmlformats.org/officeDocument/2006/relationships/image" Target="../media/image462.png"/><Relationship Id="rId71" Type="http://schemas.openxmlformats.org/officeDocument/2006/relationships/image" Target="../media/image494.png"/><Relationship Id="rId2" Type="http://schemas.openxmlformats.org/officeDocument/2006/relationships/customXml" Target="../ink/ink3904.xml"/><Relationship Id="rId29" Type="http://schemas.openxmlformats.org/officeDocument/2006/relationships/image" Target="../media/image473.png"/><Relationship Id="rId24" Type="http://schemas.openxmlformats.org/officeDocument/2006/relationships/customXml" Target="../ink/ink3915.xml"/><Relationship Id="rId40" Type="http://schemas.openxmlformats.org/officeDocument/2006/relationships/customXml" Target="../ink/ink3923.xml"/><Relationship Id="rId45" Type="http://schemas.openxmlformats.org/officeDocument/2006/relationships/image" Target="../media/image481.png"/><Relationship Id="rId66" Type="http://schemas.openxmlformats.org/officeDocument/2006/relationships/customXml" Target="../ink/ink3936.xml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7.xml"/><Relationship Id="rId21" Type="http://schemas.openxmlformats.org/officeDocument/2006/relationships/image" Target="../media/image469.png"/><Relationship Id="rId42" Type="http://schemas.openxmlformats.org/officeDocument/2006/relationships/customXml" Target="../ink/ink3965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978.xml"/><Relationship Id="rId2" Type="http://schemas.openxmlformats.org/officeDocument/2006/relationships/customXml" Target="../ink/ink3945.xml"/><Relationship Id="rId16" Type="http://schemas.openxmlformats.org/officeDocument/2006/relationships/customXml" Target="../ink/ink3952.xml"/><Relationship Id="rId29" Type="http://schemas.openxmlformats.org/officeDocument/2006/relationships/image" Target="../media/image473.png"/><Relationship Id="rId11" Type="http://schemas.openxmlformats.org/officeDocument/2006/relationships/image" Target="../media/image464.png"/><Relationship Id="rId24" Type="http://schemas.openxmlformats.org/officeDocument/2006/relationships/customXml" Target="../ink/ink3956.xml"/><Relationship Id="rId32" Type="http://schemas.openxmlformats.org/officeDocument/2006/relationships/customXml" Target="../ink/ink3960.xml"/><Relationship Id="rId37" Type="http://schemas.openxmlformats.org/officeDocument/2006/relationships/image" Target="../media/image477.png"/><Relationship Id="rId40" Type="http://schemas.openxmlformats.org/officeDocument/2006/relationships/customXml" Target="../ink/ink3964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3973.xml"/><Relationship Id="rId66" Type="http://schemas.openxmlformats.org/officeDocument/2006/relationships/customXml" Target="../ink/ink3977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951.xml"/><Relationship Id="rId22" Type="http://schemas.openxmlformats.org/officeDocument/2006/relationships/customXml" Target="../ink/ink3955.xml"/><Relationship Id="rId27" Type="http://schemas.openxmlformats.org/officeDocument/2006/relationships/image" Target="../media/image472.png"/><Relationship Id="rId30" Type="http://schemas.openxmlformats.org/officeDocument/2006/relationships/customXml" Target="../ink/ink3959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968.xml"/><Relationship Id="rId56" Type="http://schemas.openxmlformats.org/officeDocument/2006/relationships/customXml" Target="../ink/ink3972.xml"/><Relationship Id="rId64" Type="http://schemas.openxmlformats.org/officeDocument/2006/relationships/customXml" Target="../ink/ink3976.xml"/><Relationship Id="rId69" Type="http://schemas.openxmlformats.org/officeDocument/2006/relationships/image" Target="../media/image501.png"/><Relationship Id="rId8" Type="http://schemas.openxmlformats.org/officeDocument/2006/relationships/customXml" Target="../ink/ink3948.xml"/><Relationship Id="rId51" Type="http://schemas.openxmlformats.org/officeDocument/2006/relationships/image" Target="../media/image484.png"/><Relationship Id="rId72" Type="http://schemas.openxmlformats.org/officeDocument/2006/relationships/customXml" Target="../ink/ink3980.xml"/><Relationship Id="rId3" Type="http://schemas.openxmlformats.org/officeDocument/2006/relationships/image" Target="../media/image459.png"/><Relationship Id="rId12" Type="http://schemas.openxmlformats.org/officeDocument/2006/relationships/customXml" Target="../ink/ink3950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63.xml"/><Relationship Id="rId46" Type="http://schemas.openxmlformats.org/officeDocument/2006/relationships/customXml" Target="../ink/ink3967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54.xml"/><Relationship Id="rId41" Type="http://schemas.openxmlformats.org/officeDocument/2006/relationships/image" Target="../media/image479.png"/><Relationship Id="rId54" Type="http://schemas.openxmlformats.org/officeDocument/2006/relationships/customXml" Target="../ink/ink3971.xml"/><Relationship Id="rId62" Type="http://schemas.openxmlformats.org/officeDocument/2006/relationships/customXml" Target="../ink/ink3975.xml"/><Relationship Id="rId70" Type="http://schemas.openxmlformats.org/officeDocument/2006/relationships/customXml" Target="../ink/ink39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7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58.xml"/><Relationship Id="rId36" Type="http://schemas.openxmlformats.org/officeDocument/2006/relationships/customXml" Target="../ink/ink3962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49.xml"/><Relationship Id="rId31" Type="http://schemas.openxmlformats.org/officeDocument/2006/relationships/image" Target="../media/image474.png"/><Relationship Id="rId44" Type="http://schemas.openxmlformats.org/officeDocument/2006/relationships/customXml" Target="../ink/ink3966.xml"/><Relationship Id="rId52" Type="http://schemas.openxmlformats.org/officeDocument/2006/relationships/customXml" Target="../ink/ink3970.xml"/><Relationship Id="rId60" Type="http://schemas.openxmlformats.org/officeDocument/2006/relationships/customXml" Target="../ink/ink3974.xml"/><Relationship Id="rId65" Type="http://schemas.openxmlformats.org/officeDocument/2006/relationships/image" Target="../media/image491.png"/><Relationship Id="rId73" Type="http://schemas.openxmlformats.org/officeDocument/2006/relationships/image" Target="../media/image496.png"/><Relationship Id="rId4" Type="http://schemas.openxmlformats.org/officeDocument/2006/relationships/customXml" Target="../ink/ink3946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53.xml"/><Relationship Id="rId39" Type="http://schemas.openxmlformats.org/officeDocument/2006/relationships/image" Target="../media/image478.png"/><Relationship Id="rId34" Type="http://schemas.openxmlformats.org/officeDocument/2006/relationships/customXml" Target="../ink/ink3961.xml"/><Relationship Id="rId50" Type="http://schemas.openxmlformats.org/officeDocument/2006/relationships/customXml" Target="../ink/ink3969.xml"/><Relationship Id="rId55" Type="http://schemas.openxmlformats.org/officeDocument/2006/relationships/image" Target="../media/image486.png"/><Relationship Id="rId7" Type="http://schemas.openxmlformats.org/officeDocument/2006/relationships/image" Target="../media/image462.png"/><Relationship Id="rId71" Type="http://schemas.openxmlformats.org/officeDocument/2006/relationships/image" Target="../media/image495.png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93.xml"/><Relationship Id="rId21" Type="http://schemas.openxmlformats.org/officeDocument/2006/relationships/image" Target="../media/image469.png"/><Relationship Id="rId42" Type="http://schemas.openxmlformats.org/officeDocument/2006/relationships/customXml" Target="../ink/ink4001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014.xml"/><Relationship Id="rId16" Type="http://schemas.openxmlformats.org/officeDocument/2006/relationships/customXml" Target="../ink/ink3988.xml"/><Relationship Id="rId11" Type="http://schemas.openxmlformats.org/officeDocument/2006/relationships/image" Target="../media/image464.png"/><Relationship Id="rId24" Type="http://schemas.openxmlformats.org/officeDocument/2006/relationships/customXml" Target="../ink/ink3992.xml"/><Relationship Id="rId32" Type="http://schemas.openxmlformats.org/officeDocument/2006/relationships/customXml" Target="../ink/ink3996.xml"/><Relationship Id="rId37" Type="http://schemas.openxmlformats.org/officeDocument/2006/relationships/image" Target="../media/image477.png"/><Relationship Id="rId40" Type="http://schemas.openxmlformats.org/officeDocument/2006/relationships/customXml" Target="../ink/ink4000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4009.xml"/><Relationship Id="rId66" Type="http://schemas.openxmlformats.org/officeDocument/2006/relationships/customXml" Target="../ink/ink4013.xml"/><Relationship Id="rId74" Type="http://schemas.openxmlformats.org/officeDocument/2006/relationships/customXml" Target="../ink/ink4017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987.xml"/><Relationship Id="rId22" Type="http://schemas.openxmlformats.org/officeDocument/2006/relationships/customXml" Target="../ink/ink3991.xml"/><Relationship Id="rId27" Type="http://schemas.openxmlformats.org/officeDocument/2006/relationships/image" Target="../media/image472.png"/><Relationship Id="rId30" Type="http://schemas.openxmlformats.org/officeDocument/2006/relationships/customXml" Target="../ink/ink3995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4004.xml"/><Relationship Id="rId56" Type="http://schemas.openxmlformats.org/officeDocument/2006/relationships/customXml" Target="../ink/ink4008.xml"/><Relationship Id="rId64" Type="http://schemas.openxmlformats.org/officeDocument/2006/relationships/customXml" Target="../ink/ink4012.xml"/><Relationship Id="rId69" Type="http://schemas.openxmlformats.org/officeDocument/2006/relationships/image" Target="../media/image501.png"/><Relationship Id="rId77" Type="http://schemas.openxmlformats.org/officeDocument/2006/relationships/image" Target="../media/image496.png"/><Relationship Id="rId8" Type="http://schemas.openxmlformats.org/officeDocument/2006/relationships/customXml" Target="../ink/ink3984.xml"/><Relationship Id="rId51" Type="http://schemas.openxmlformats.org/officeDocument/2006/relationships/image" Target="../media/image484.png"/><Relationship Id="rId72" Type="http://schemas.openxmlformats.org/officeDocument/2006/relationships/customXml" Target="../ink/ink4016.xml"/><Relationship Id="rId3" Type="http://schemas.openxmlformats.org/officeDocument/2006/relationships/image" Target="../media/image459.png"/><Relationship Id="rId12" Type="http://schemas.openxmlformats.org/officeDocument/2006/relationships/customXml" Target="../ink/ink3986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99.xml"/><Relationship Id="rId46" Type="http://schemas.openxmlformats.org/officeDocument/2006/relationships/customXml" Target="../ink/ink4003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90.xml"/><Relationship Id="rId41" Type="http://schemas.openxmlformats.org/officeDocument/2006/relationships/image" Target="../media/image479.png"/><Relationship Id="rId54" Type="http://schemas.openxmlformats.org/officeDocument/2006/relationships/customXml" Target="../ink/ink4007.xml"/><Relationship Id="rId62" Type="http://schemas.openxmlformats.org/officeDocument/2006/relationships/customXml" Target="../ink/ink4011.xml"/><Relationship Id="rId70" Type="http://schemas.openxmlformats.org/officeDocument/2006/relationships/customXml" Target="../ink/ink4015.xml"/><Relationship Id="rId75" Type="http://schemas.openxmlformats.org/officeDocument/2006/relationships/image" Target="../media/image4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3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94.xml"/><Relationship Id="rId36" Type="http://schemas.openxmlformats.org/officeDocument/2006/relationships/customXml" Target="../ink/ink3998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85.xml"/><Relationship Id="rId31" Type="http://schemas.openxmlformats.org/officeDocument/2006/relationships/image" Target="../media/image474.png"/><Relationship Id="rId44" Type="http://schemas.openxmlformats.org/officeDocument/2006/relationships/customXml" Target="../ink/ink4002.xml"/><Relationship Id="rId52" Type="http://schemas.openxmlformats.org/officeDocument/2006/relationships/customXml" Target="../ink/ink4006.xml"/><Relationship Id="rId60" Type="http://schemas.openxmlformats.org/officeDocument/2006/relationships/customXml" Target="../ink/ink4010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4" Type="http://schemas.openxmlformats.org/officeDocument/2006/relationships/customXml" Target="../ink/ink3982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89.xml"/><Relationship Id="rId39" Type="http://schemas.openxmlformats.org/officeDocument/2006/relationships/image" Target="../media/image478.png"/><Relationship Id="rId34" Type="http://schemas.openxmlformats.org/officeDocument/2006/relationships/customXml" Target="../ink/ink3997.xml"/><Relationship Id="rId50" Type="http://schemas.openxmlformats.org/officeDocument/2006/relationships/customXml" Target="../ink/ink4005.xml"/><Relationship Id="rId55" Type="http://schemas.openxmlformats.org/officeDocument/2006/relationships/image" Target="../media/image486.png"/><Relationship Id="rId76" Type="http://schemas.openxmlformats.org/officeDocument/2006/relationships/customXml" Target="../ink/ink4018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2" Type="http://schemas.openxmlformats.org/officeDocument/2006/relationships/customXml" Target="../ink/ink3981.xml"/><Relationship Id="rId29" Type="http://schemas.openxmlformats.org/officeDocument/2006/relationships/image" Target="../media/image473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31.xml"/><Relationship Id="rId21" Type="http://schemas.openxmlformats.org/officeDocument/2006/relationships/image" Target="../media/image469.png"/><Relationship Id="rId42" Type="http://schemas.openxmlformats.org/officeDocument/2006/relationships/customXml" Target="../ink/ink4039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052.xml"/><Relationship Id="rId84" Type="http://schemas.openxmlformats.org/officeDocument/2006/relationships/customXml" Target="../ink/ink4060.xml"/><Relationship Id="rId89" Type="http://schemas.openxmlformats.org/officeDocument/2006/relationships/image" Target="../media/image496.png"/><Relationship Id="rId16" Type="http://schemas.openxmlformats.org/officeDocument/2006/relationships/customXml" Target="../ink/ink4026.xml"/><Relationship Id="rId11" Type="http://schemas.openxmlformats.org/officeDocument/2006/relationships/image" Target="../media/image464.png"/><Relationship Id="rId32" Type="http://schemas.openxmlformats.org/officeDocument/2006/relationships/customXml" Target="../ink/ink4034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047.xml"/><Relationship Id="rId74" Type="http://schemas.openxmlformats.org/officeDocument/2006/relationships/customXml" Target="../ink/ink4055.xml"/><Relationship Id="rId79" Type="http://schemas.openxmlformats.org/officeDocument/2006/relationships/image" Target="../media/image506.png"/><Relationship Id="rId5" Type="http://schemas.openxmlformats.org/officeDocument/2006/relationships/image" Target="../media/image460.png"/><Relationship Id="rId14" Type="http://schemas.openxmlformats.org/officeDocument/2006/relationships/customXml" Target="../ink/ink4025.xml"/><Relationship Id="rId22" Type="http://schemas.openxmlformats.org/officeDocument/2006/relationships/customXml" Target="../ink/ink4029.xml"/><Relationship Id="rId27" Type="http://schemas.openxmlformats.org/officeDocument/2006/relationships/image" Target="../media/image472.png"/><Relationship Id="rId30" Type="http://schemas.openxmlformats.org/officeDocument/2006/relationships/customXml" Target="../ink/ink4033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4042.xml"/><Relationship Id="rId56" Type="http://schemas.openxmlformats.org/officeDocument/2006/relationships/customXml" Target="../ink/ink4046.xml"/><Relationship Id="rId64" Type="http://schemas.openxmlformats.org/officeDocument/2006/relationships/customXml" Target="../ink/ink4050.xml"/><Relationship Id="rId69" Type="http://schemas.openxmlformats.org/officeDocument/2006/relationships/image" Target="../media/image501.png"/><Relationship Id="rId77" Type="http://schemas.openxmlformats.org/officeDocument/2006/relationships/image" Target="../media/image505.png"/><Relationship Id="rId8" Type="http://schemas.openxmlformats.org/officeDocument/2006/relationships/customXml" Target="../ink/ink4022.xml"/><Relationship Id="rId51" Type="http://schemas.openxmlformats.org/officeDocument/2006/relationships/image" Target="../media/image484.png"/><Relationship Id="rId72" Type="http://schemas.openxmlformats.org/officeDocument/2006/relationships/customXml" Target="../ink/ink4054.xml"/><Relationship Id="rId80" Type="http://schemas.openxmlformats.org/officeDocument/2006/relationships/customXml" Target="../ink/ink4058.xml"/><Relationship Id="rId85" Type="http://schemas.openxmlformats.org/officeDocument/2006/relationships/image" Target="../media/image509.png"/><Relationship Id="rId3" Type="http://schemas.openxmlformats.org/officeDocument/2006/relationships/image" Target="../media/image459.png"/><Relationship Id="rId12" Type="http://schemas.openxmlformats.org/officeDocument/2006/relationships/customXml" Target="../ink/ink4024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4037.xml"/><Relationship Id="rId46" Type="http://schemas.openxmlformats.org/officeDocument/2006/relationships/customXml" Target="../ink/ink4041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4028.xml"/><Relationship Id="rId41" Type="http://schemas.openxmlformats.org/officeDocument/2006/relationships/image" Target="../media/image479.png"/><Relationship Id="rId54" Type="http://schemas.openxmlformats.org/officeDocument/2006/relationships/customXml" Target="../ink/ink4045.xml"/><Relationship Id="rId62" Type="http://schemas.openxmlformats.org/officeDocument/2006/relationships/customXml" Target="../ink/ink4049.xml"/><Relationship Id="rId70" Type="http://schemas.openxmlformats.org/officeDocument/2006/relationships/customXml" Target="../ink/ink4053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0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1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032.xml"/><Relationship Id="rId36" Type="http://schemas.openxmlformats.org/officeDocument/2006/relationships/customXml" Target="../ink/ink4036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4023.xml"/><Relationship Id="rId31" Type="http://schemas.openxmlformats.org/officeDocument/2006/relationships/image" Target="../media/image474.png"/><Relationship Id="rId44" Type="http://schemas.openxmlformats.org/officeDocument/2006/relationships/customXml" Target="../ink/ink4040.xml"/><Relationship Id="rId52" Type="http://schemas.openxmlformats.org/officeDocument/2006/relationships/customXml" Target="../ink/ink4044.xml"/><Relationship Id="rId60" Type="http://schemas.openxmlformats.org/officeDocument/2006/relationships/customXml" Target="../ink/ink4048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057.xml"/><Relationship Id="rId81" Type="http://schemas.openxmlformats.org/officeDocument/2006/relationships/image" Target="../media/image507.png"/><Relationship Id="rId86" Type="http://schemas.openxmlformats.org/officeDocument/2006/relationships/customXml" Target="../ink/ink4061.xml"/><Relationship Id="rId4" Type="http://schemas.openxmlformats.org/officeDocument/2006/relationships/customXml" Target="../ink/ink4020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027.xml"/><Relationship Id="rId39" Type="http://schemas.openxmlformats.org/officeDocument/2006/relationships/image" Target="../media/image478.png"/><Relationship Id="rId34" Type="http://schemas.openxmlformats.org/officeDocument/2006/relationships/customXml" Target="../ink/ink4035.xml"/><Relationship Id="rId50" Type="http://schemas.openxmlformats.org/officeDocument/2006/relationships/customXml" Target="../ink/ink4043.xml"/><Relationship Id="rId55" Type="http://schemas.openxmlformats.org/officeDocument/2006/relationships/image" Target="../media/image486.png"/><Relationship Id="rId76" Type="http://schemas.openxmlformats.org/officeDocument/2006/relationships/customXml" Target="../ink/ink4056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2" Type="http://schemas.openxmlformats.org/officeDocument/2006/relationships/customXml" Target="../ink/ink4019.xml"/><Relationship Id="rId29" Type="http://schemas.openxmlformats.org/officeDocument/2006/relationships/image" Target="../media/image473.png"/><Relationship Id="rId24" Type="http://schemas.openxmlformats.org/officeDocument/2006/relationships/customXml" Target="../ink/ink4030.xml"/><Relationship Id="rId40" Type="http://schemas.openxmlformats.org/officeDocument/2006/relationships/customXml" Target="../ink/ink4038.xml"/><Relationship Id="rId45" Type="http://schemas.openxmlformats.org/officeDocument/2006/relationships/image" Target="../media/image481.png"/><Relationship Id="rId66" Type="http://schemas.openxmlformats.org/officeDocument/2006/relationships/customXml" Target="../ink/ink4051.xml"/><Relationship Id="rId87" Type="http://schemas.openxmlformats.org/officeDocument/2006/relationships/image" Target="../media/image495.png"/><Relationship Id="rId61" Type="http://schemas.openxmlformats.org/officeDocument/2006/relationships/image" Target="../media/image489.png"/><Relationship Id="rId82" Type="http://schemas.openxmlformats.org/officeDocument/2006/relationships/customXml" Target="../ink/ink4059.xml"/><Relationship Id="rId19" Type="http://schemas.openxmlformats.org/officeDocument/2006/relationships/image" Target="../media/image468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75.xml"/><Relationship Id="rId21" Type="http://schemas.openxmlformats.org/officeDocument/2006/relationships/image" Target="../media/image469.png"/><Relationship Id="rId42" Type="http://schemas.openxmlformats.org/officeDocument/2006/relationships/customXml" Target="../ink/ink4083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096.xml"/><Relationship Id="rId84" Type="http://schemas.openxmlformats.org/officeDocument/2006/relationships/customXml" Target="../ink/ink4104.xml"/><Relationship Id="rId89" Type="http://schemas.openxmlformats.org/officeDocument/2006/relationships/image" Target="../media/image511.png"/><Relationship Id="rId16" Type="http://schemas.openxmlformats.org/officeDocument/2006/relationships/customXml" Target="../ink/ink4070.xml"/><Relationship Id="rId11" Type="http://schemas.openxmlformats.org/officeDocument/2006/relationships/image" Target="../media/image464.png"/><Relationship Id="rId32" Type="http://schemas.openxmlformats.org/officeDocument/2006/relationships/customXml" Target="../ink/ink4078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091.xml"/><Relationship Id="rId74" Type="http://schemas.openxmlformats.org/officeDocument/2006/relationships/customXml" Target="../ink/ink4099.xml"/><Relationship Id="rId79" Type="http://schemas.openxmlformats.org/officeDocument/2006/relationships/image" Target="../media/image506.png"/><Relationship Id="rId5" Type="http://schemas.openxmlformats.org/officeDocument/2006/relationships/image" Target="../media/image460.png"/><Relationship Id="rId90" Type="http://schemas.openxmlformats.org/officeDocument/2006/relationships/customXml" Target="../ink/ink4107.xml"/><Relationship Id="rId95" Type="http://schemas.openxmlformats.org/officeDocument/2006/relationships/image" Target="../media/image514.png"/><Relationship Id="rId22" Type="http://schemas.openxmlformats.org/officeDocument/2006/relationships/customXml" Target="../ink/ink4073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086.xml"/><Relationship Id="rId64" Type="http://schemas.openxmlformats.org/officeDocument/2006/relationships/customXml" Target="../ink/ink4094.xml"/><Relationship Id="rId69" Type="http://schemas.openxmlformats.org/officeDocument/2006/relationships/image" Target="../media/image501.png"/><Relationship Id="rId80" Type="http://schemas.openxmlformats.org/officeDocument/2006/relationships/customXml" Target="../ink/ink4102.xml"/><Relationship Id="rId85" Type="http://schemas.openxmlformats.org/officeDocument/2006/relationships/image" Target="../media/image509.png"/><Relationship Id="rId12" Type="http://schemas.openxmlformats.org/officeDocument/2006/relationships/customXml" Target="../ink/ink4068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4081.xml"/><Relationship Id="rId46" Type="http://schemas.openxmlformats.org/officeDocument/2006/relationships/customXml" Target="../ink/ink4085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4072.xml"/><Relationship Id="rId41" Type="http://schemas.openxmlformats.org/officeDocument/2006/relationships/image" Target="../media/image479.png"/><Relationship Id="rId54" Type="http://schemas.openxmlformats.org/officeDocument/2006/relationships/customXml" Target="../ink/ink4089.xml"/><Relationship Id="rId62" Type="http://schemas.openxmlformats.org/officeDocument/2006/relationships/customXml" Target="../ink/ink4093.xml"/><Relationship Id="rId70" Type="http://schemas.openxmlformats.org/officeDocument/2006/relationships/customXml" Target="../ink/ink4097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106.xml"/><Relationship Id="rId91" Type="http://schemas.openxmlformats.org/officeDocument/2006/relationships/image" Target="../media/image512.png"/><Relationship Id="rId96" Type="http://schemas.openxmlformats.org/officeDocument/2006/relationships/customXml" Target="../ink/ink41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5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076.xml"/><Relationship Id="rId36" Type="http://schemas.openxmlformats.org/officeDocument/2006/relationships/customXml" Target="../ink/ink4080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4067.xml"/><Relationship Id="rId31" Type="http://schemas.openxmlformats.org/officeDocument/2006/relationships/image" Target="../media/image474.png"/><Relationship Id="rId44" Type="http://schemas.openxmlformats.org/officeDocument/2006/relationships/customXml" Target="../ink/ink4084.xml"/><Relationship Id="rId52" Type="http://schemas.openxmlformats.org/officeDocument/2006/relationships/customXml" Target="../ink/ink4088.xml"/><Relationship Id="rId60" Type="http://schemas.openxmlformats.org/officeDocument/2006/relationships/customXml" Target="../ink/ink4092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101.xml"/><Relationship Id="rId81" Type="http://schemas.openxmlformats.org/officeDocument/2006/relationships/image" Target="../media/image507.png"/><Relationship Id="rId86" Type="http://schemas.openxmlformats.org/officeDocument/2006/relationships/customXml" Target="../ink/ink4105.xml"/><Relationship Id="rId94" Type="http://schemas.openxmlformats.org/officeDocument/2006/relationships/customXml" Target="../ink/ink4109.xml"/><Relationship Id="rId99" Type="http://schemas.openxmlformats.org/officeDocument/2006/relationships/image" Target="../media/image495.png"/><Relationship Id="rId101" Type="http://schemas.openxmlformats.org/officeDocument/2006/relationships/image" Target="../media/image496.png"/><Relationship Id="rId4" Type="http://schemas.openxmlformats.org/officeDocument/2006/relationships/customXml" Target="../ink/ink4064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071.xml"/><Relationship Id="rId39" Type="http://schemas.openxmlformats.org/officeDocument/2006/relationships/image" Target="../media/image478.png"/><Relationship Id="rId34" Type="http://schemas.openxmlformats.org/officeDocument/2006/relationships/customXml" Target="../ink/ink4079.xml"/><Relationship Id="rId50" Type="http://schemas.openxmlformats.org/officeDocument/2006/relationships/customXml" Target="../ink/ink4087.xml"/><Relationship Id="rId55" Type="http://schemas.openxmlformats.org/officeDocument/2006/relationships/image" Target="../media/image486.png"/><Relationship Id="rId76" Type="http://schemas.openxmlformats.org/officeDocument/2006/relationships/customXml" Target="../ink/ink4100.xml"/><Relationship Id="rId97" Type="http://schemas.openxmlformats.org/officeDocument/2006/relationships/image" Target="../media/image515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108.xml"/><Relationship Id="rId2" Type="http://schemas.openxmlformats.org/officeDocument/2006/relationships/customXml" Target="../ink/ink4063.xml"/><Relationship Id="rId29" Type="http://schemas.openxmlformats.org/officeDocument/2006/relationships/image" Target="../media/image473.png"/><Relationship Id="rId24" Type="http://schemas.openxmlformats.org/officeDocument/2006/relationships/customXml" Target="../ink/ink4074.xml"/><Relationship Id="rId40" Type="http://schemas.openxmlformats.org/officeDocument/2006/relationships/customXml" Target="../ink/ink4082.xml"/><Relationship Id="rId45" Type="http://schemas.openxmlformats.org/officeDocument/2006/relationships/image" Target="../media/image481.png"/><Relationship Id="rId66" Type="http://schemas.openxmlformats.org/officeDocument/2006/relationships/customXml" Target="../ink/ink4095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103.xml"/><Relationship Id="rId19" Type="http://schemas.openxmlformats.org/officeDocument/2006/relationships/image" Target="../media/image468.png"/><Relationship Id="rId14" Type="http://schemas.openxmlformats.org/officeDocument/2006/relationships/customXml" Target="../ink/ink4069.xml"/><Relationship Id="rId30" Type="http://schemas.openxmlformats.org/officeDocument/2006/relationships/customXml" Target="../ink/ink4077.xml"/><Relationship Id="rId35" Type="http://schemas.openxmlformats.org/officeDocument/2006/relationships/image" Target="../media/image476.png"/><Relationship Id="rId56" Type="http://schemas.openxmlformats.org/officeDocument/2006/relationships/customXml" Target="../ink/ink4090.xml"/><Relationship Id="rId77" Type="http://schemas.openxmlformats.org/officeDocument/2006/relationships/image" Target="../media/image505.png"/><Relationship Id="rId100" Type="http://schemas.openxmlformats.org/officeDocument/2006/relationships/customXml" Target="../ink/ink4112.xml"/><Relationship Id="rId8" Type="http://schemas.openxmlformats.org/officeDocument/2006/relationships/customXml" Target="../ink/ink4066.xml"/><Relationship Id="rId51" Type="http://schemas.openxmlformats.org/officeDocument/2006/relationships/image" Target="../media/image484.png"/><Relationship Id="rId72" Type="http://schemas.openxmlformats.org/officeDocument/2006/relationships/customXml" Target="../ink/ink4098.xml"/><Relationship Id="rId93" Type="http://schemas.openxmlformats.org/officeDocument/2006/relationships/image" Target="../media/image513.png"/><Relationship Id="rId98" Type="http://schemas.openxmlformats.org/officeDocument/2006/relationships/customXml" Target="../ink/ink4111.xml"/><Relationship Id="rId3" Type="http://schemas.openxmlformats.org/officeDocument/2006/relationships/image" Target="../media/image459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25.xml"/><Relationship Id="rId21" Type="http://schemas.openxmlformats.org/officeDocument/2006/relationships/image" Target="../media/image469.png"/><Relationship Id="rId42" Type="http://schemas.openxmlformats.org/officeDocument/2006/relationships/customXml" Target="../ink/ink4133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146.xml"/><Relationship Id="rId84" Type="http://schemas.openxmlformats.org/officeDocument/2006/relationships/customXml" Target="../ink/ink4154.xml"/><Relationship Id="rId89" Type="http://schemas.openxmlformats.org/officeDocument/2006/relationships/image" Target="../media/image511.png"/><Relationship Id="rId16" Type="http://schemas.openxmlformats.org/officeDocument/2006/relationships/customXml" Target="../ink/ink4120.xml"/><Relationship Id="rId11" Type="http://schemas.openxmlformats.org/officeDocument/2006/relationships/image" Target="../media/image464.png"/><Relationship Id="rId32" Type="http://schemas.openxmlformats.org/officeDocument/2006/relationships/customXml" Target="../ink/ink4128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141.xml"/><Relationship Id="rId74" Type="http://schemas.openxmlformats.org/officeDocument/2006/relationships/customXml" Target="../ink/ink4149.xml"/><Relationship Id="rId79" Type="http://schemas.openxmlformats.org/officeDocument/2006/relationships/image" Target="../media/image506.png"/><Relationship Id="rId102" Type="http://schemas.openxmlformats.org/officeDocument/2006/relationships/customXml" Target="../ink/ink4163.xml"/><Relationship Id="rId5" Type="http://schemas.openxmlformats.org/officeDocument/2006/relationships/image" Target="../media/image460.png"/><Relationship Id="rId90" Type="http://schemas.openxmlformats.org/officeDocument/2006/relationships/customXml" Target="../ink/ink4157.xml"/><Relationship Id="rId95" Type="http://schemas.openxmlformats.org/officeDocument/2006/relationships/image" Target="../media/image514.png"/><Relationship Id="rId22" Type="http://schemas.openxmlformats.org/officeDocument/2006/relationships/customXml" Target="../ink/ink4123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136.xml"/><Relationship Id="rId64" Type="http://schemas.openxmlformats.org/officeDocument/2006/relationships/customXml" Target="../ink/ink4144.xml"/><Relationship Id="rId69" Type="http://schemas.openxmlformats.org/officeDocument/2006/relationships/image" Target="../media/image501.png"/><Relationship Id="rId80" Type="http://schemas.openxmlformats.org/officeDocument/2006/relationships/customXml" Target="../ink/ink4152.xml"/><Relationship Id="rId85" Type="http://schemas.openxmlformats.org/officeDocument/2006/relationships/image" Target="../media/image509.png"/><Relationship Id="rId12" Type="http://schemas.openxmlformats.org/officeDocument/2006/relationships/customXml" Target="../ink/ink4118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131.xml"/><Relationship Id="rId59" Type="http://schemas.openxmlformats.org/officeDocument/2006/relationships/image" Target="../media/image488.png"/><Relationship Id="rId103" Type="http://schemas.openxmlformats.org/officeDocument/2006/relationships/image" Target="../media/image495.png"/><Relationship Id="rId20" Type="http://schemas.openxmlformats.org/officeDocument/2006/relationships/customXml" Target="../ink/ink4122.xml"/><Relationship Id="rId41" Type="http://schemas.openxmlformats.org/officeDocument/2006/relationships/image" Target="../media/image479.png"/><Relationship Id="rId54" Type="http://schemas.openxmlformats.org/officeDocument/2006/relationships/customXml" Target="../ink/ink4139.xml"/><Relationship Id="rId62" Type="http://schemas.openxmlformats.org/officeDocument/2006/relationships/customXml" Target="../ink/ink4143.xml"/><Relationship Id="rId70" Type="http://schemas.openxmlformats.org/officeDocument/2006/relationships/customXml" Target="../ink/ink4147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156.xml"/><Relationship Id="rId91" Type="http://schemas.openxmlformats.org/officeDocument/2006/relationships/image" Target="../media/image512.png"/><Relationship Id="rId96" Type="http://schemas.openxmlformats.org/officeDocument/2006/relationships/customXml" Target="../ink/ink4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15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126.xml"/><Relationship Id="rId36" Type="http://schemas.openxmlformats.org/officeDocument/2006/relationships/customXml" Target="../ink/ink4130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4117.xml"/><Relationship Id="rId31" Type="http://schemas.openxmlformats.org/officeDocument/2006/relationships/image" Target="../media/image474.png"/><Relationship Id="rId44" Type="http://schemas.openxmlformats.org/officeDocument/2006/relationships/customXml" Target="../ink/ink4134.xml"/><Relationship Id="rId52" Type="http://schemas.openxmlformats.org/officeDocument/2006/relationships/customXml" Target="../ink/ink4138.xml"/><Relationship Id="rId60" Type="http://schemas.openxmlformats.org/officeDocument/2006/relationships/customXml" Target="../ink/ink4142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151.xml"/><Relationship Id="rId81" Type="http://schemas.openxmlformats.org/officeDocument/2006/relationships/image" Target="../media/image507.png"/><Relationship Id="rId86" Type="http://schemas.openxmlformats.org/officeDocument/2006/relationships/customXml" Target="../ink/ink4155.xml"/><Relationship Id="rId94" Type="http://schemas.openxmlformats.org/officeDocument/2006/relationships/customXml" Target="../ink/ink4159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114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121.xml"/><Relationship Id="rId39" Type="http://schemas.openxmlformats.org/officeDocument/2006/relationships/image" Target="../media/image478.png"/><Relationship Id="rId34" Type="http://schemas.openxmlformats.org/officeDocument/2006/relationships/customXml" Target="../ink/ink4129.xml"/><Relationship Id="rId50" Type="http://schemas.openxmlformats.org/officeDocument/2006/relationships/customXml" Target="../ink/ink4137.xml"/><Relationship Id="rId55" Type="http://schemas.openxmlformats.org/officeDocument/2006/relationships/image" Target="../media/image486.png"/><Relationship Id="rId76" Type="http://schemas.openxmlformats.org/officeDocument/2006/relationships/customXml" Target="../ink/ink4150.xml"/><Relationship Id="rId97" Type="http://schemas.openxmlformats.org/officeDocument/2006/relationships/image" Target="../media/image515.png"/><Relationship Id="rId104" Type="http://schemas.openxmlformats.org/officeDocument/2006/relationships/customXml" Target="../ink/ink4164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158.xml"/><Relationship Id="rId2" Type="http://schemas.openxmlformats.org/officeDocument/2006/relationships/customXml" Target="../ink/ink4113.xml"/><Relationship Id="rId29" Type="http://schemas.openxmlformats.org/officeDocument/2006/relationships/image" Target="../media/image473.png"/><Relationship Id="rId24" Type="http://schemas.openxmlformats.org/officeDocument/2006/relationships/customXml" Target="../ink/ink4124.xml"/><Relationship Id="rId40" Type="http://schemas.openxmlformats.org/officeDocument/2006/relationships/customXml" Target="../ink/ink4132.xml"/><Relationship Id="rId45" Type="http://schemas.openxmlformats.org/officeDocument/2006/relationships/image" Target="../media/image481.png"/><Relationship Id="rId66" Type="http://schemas.openxmlformats.org/officeDocument/2006/relationships/customXml" Target="../ink/ink4145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153.xml"/><Relationship Id="rId19" Type="http://schemas.openxmlformats.org/officeDocument/2006/relationships/image" Target="../media/image468.png"/><Relationship Id="rId14" Type="http://schemas.openxmlformats.org/officeDocument/2006/relationships/customXml" Target="../ink/ink4119.xml"/><Relationship Id="rId30" Type="http://schemas.openxmlformats.org/officeDocument/2006/relationships/customXml" Target="../ink/ink4127.xml"/><Relationship Id="rId35" Type="http://schemas.openxmlformats.org/officeDocument/2006/relationships/image" Target="../media/image476.png"/><Relationship Id="rId56" Type="http://schemas.openxmlformats.org/officeDocument/2006/relationships/customXml" Target="../ink/ink4140.xml"/><Relationship Id="rId77" Type="http://schemas.openxmlformats.org/officeDocument/2006/relationships/image" Target="../media/image505.png"/><Relationship Id="rId100" Type="http://schemas.openxmlformats.org/officeDocument/2006/relationships/customXml" Target="../ink/ink4162.xml"/><Relationship Id="rId105" Type="http://schemas.openxmlformats.org/officeDocument/2006/relationships/image" Target="../media/image496.png"/><Relationship Id="rId8" Type="http://schemas.openxmlformats.org/officeDocument/2006/relationships/customXml" Target="../ink/ink4116.xml"/><Relationship Id="rId51" Type="http://schemas.openxmlformats.org/officeDocument/2006/relationships/image" Target="../media/image484.png"/><Relationship Id="rId72" Type="http://schemas.openxmlformats.org/officeDocument/2006/relationships/customXml" Target="../ink/ink4148.xml"/><Relationship Id="rId93" Type="http://schemas.openxmlformats.org/officeDocument/2006/relationships/image" Target="../media/image513.png"/><Relationship Id="rId98" Type="http://schemas.openxmlformats.org/officeDocument/2006/relationships/customXml" Target="../ink/ink4161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135.xml"/><Relationship Id="rId67" Type="http://schemas.openxmlformats.org/officeDocument/2006/relationships/image" Target="../media/image492.png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7.xml"/><Relationship Id="rId21" Type="http://schemas.openxmlformats.org/officeDocument/2006/relationships/image" Target="../media/image469.png"/><Relationship Id="rId42" Type="http://schemas.openxmlformats.org/officeDocument/2006/relationships/customXml" Target="../ink/ink4185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198.xml"/><Relationship Id="rId84" Type="http://schemas.openxmlformats.org/officeDocument/2006/relationships/customXml" Target="../ink/ink4206.xml"/><Relationship Id="rId89" Type="http://schemas.openxmlformats.org/officeDocument/2006/relationships/image" Target="../media/image511.png"/><Relationship Id="rId16" Type="http://schemas.openxmlformats.org/officeDocument/2006/relationships/customXml" Target="../ink/ink4172.xml"/><Relationship Id="rId107" Type="http://schemas.openxmlformats.org/officeDocument/2006/relationships/image" Target="../media/image495.png"/><Relationship Id="rId11" Type="http://schemas.openxmlformats.org/officeDocument/2006/relationships/image" Target="../media/image464.png"/><Relationship Id="rId32" Type="http://schemas.openxmlformats.org/officeDocument/2006/relationships/customXml" Target="../ink/ink4180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193.xml"/><Relationship Id="rId74" Type="http://schemas.openxmlformats.org/officeDocument/2006/relationships/customXml" Target="../ink/ink4201.xml"/><Relationship Id="rId79" Type="http://schemas.openxmlformats.org/officeDocument/2006/relationships/image" Target="../media/image506.png"/><Relationship Id="rId102" Type="http://schemas.openxmlformats.org/officeDocument/2006/relationships/customXml" Target="../ink/ink4215.xml"/><Relationship Id="rId5" Type="http://schemas.openxmlformats.org/officeDocument/2006/relationships/image" Target="../media/image460.png"/><Relationship Id="rId90" Type="http://schemas.openxmlformats.org/officeDocument/2006/relationships/customXml" Target="../ink/ink4209.xml"/><Relationship Id="rId95" Type="http://schemas.openxmlformats.org/officeDocument/2006/relationships/image" Target="../media/image514.png"/><Relationship Id="rId22" Type="http://schemas.openxmlformats.org/officeDocument/2006/relationships/customXml" Target="../ink/ink4175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188.xml"/><Relationship Id="rId64" Type="http://schemas.openxmlformats.org/officeDocument/2006/relationships/customXml" Target="../ink/ink4196.xml"/><Relationship Id="rId69" Type="http://schemas.openxmlformats.org/officeDocument/2006/relationships/image" Target="../media/image501.png"/><Relationship Id="rId80" Type="http://schemas.openxmlformats.org/officeDocument/2006/relationships/customXml" Target="../ink/ink4204.xml"/><Relationship Id="rId85" Type="http://schemas.openxmlformats.org/officeDocument/2006/relationships/image" Target="../media/image509.png"/><Relationship Id="rId12" Type="http://schemas.openxmlformats.org/officeDocument/2006/relationships/customXml" Target="../ink/ink4170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183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218.xml"/><Relationship Id="rId54" Type="http://schemas.openxmlformats.org/officeDocument/2006/relationships/customXml" Target="../ink/ink4191.xml"/><Relationship Id="rId70" Type="http://schemas.openxmlformats.org/officeDocument/2006/relationships/customXml" Target="../ink/ink4199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7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178.xml"/><Relationship Id="rId36" Type="http://schemas.openxmlformats.org/officeDocument/2006/relationships/customXml" Target="../ink/ink4182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6" Type="http://schemas.openxmlformats.org/officeDocument/2006/relationships/customXml" Target="../ink/ink4217.xml"/><Relationship Id="rId10" Type="http://schemas.openxmlformats.org/officeDocument/2006/relationships/customXml" Target="../ink/ink4169.xml"/><Relationship Id="rId31" Type="http://schemas.openxmlformats.org/officeDocument/2006/relationships/image" Target="../media/image474.png"/><Relationship Id="rId44" Type="http://schemas.openxmlformats.org/officeDocument/2006/relationships/customXml" Target="../ink/ink4186.xml"/><Relationship Id="rId52" Type="http://schemas.openxmlformats.org/officeDocument/2006/relationships/customXml" Target="../ink/ink4190.xml"/><Relationship Id="rId60" Type="http://schemas.openxmlformats.org/officeDocument/2006/relationships/customXml" Target="../ink/ink4194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203.xml"/><Relationship Id="rId81" Type="http://schemas.openxmlformats.org/officeDocument/2006/relationships/image" Target="../media/image507.png"/><Relationship Id="rId86" Type="http://schemas.openxmlformats.org/officeDocument/2006/relationships/customXml" Target="../ink/ink4207.xml"/><Relationship Id="rId94" Type="http://schemas.openxmlformats.org/officeDocument/2006/relationships/customXml" Target="../ink/ink4211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166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173.xml"/><Relationship Id="rId39" Type="http://schemas.openxmlformats.org/officeDocument/2006/relationships/image" Target="../media/image478.png"/><Relationship Id="rId109" Type="http://schemas.openxmlformats.org/officeDocument/2006/relationships/image" Target="../media/image496.png"/><Relationship Id="rId34" Type="http://schemas.openxmlformats.org/officeDocument/2006/relationships/customXml" Target="../ink/ink4181.xml"/><Relationship Id="rId50" Type="http://schemas.openxmlformats.org/officeDocument/2006/relationships/customXml" Target="../ink/ink4189.xml"/><Relationship Id="rId55" Type="http://schemas.openxmlformats.org/officeDocument/2006/relationships/image" Target="../media/image486.png"/><Relationship Id="rId76" Type="http://schemas.openxmlformats.org/officeDocument/2006/relationships/customXml" Target="../ink/ink4202.xml"/><Relationship Id="rId97" Type="http://schemas.openxmlformats.org/officeDocument/2006/relationships/image" Target="../media/image515.png"/><Relationship Id="rId104" Type="http://schemas.openxmlformats.org/officeDocument/2006/relationships/customXml" Target="../ink/ink4216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210.xml"/><Relationship Id="rId2" Type="http://schemas.openxmlformats.org/officeDocument/2006/relationships/customXml" Target="../ink/ink4165.xml"/><Relationship Id="rId29" Type="http://schemas.openxmlformats.org/officeDocument/2006/relationships/image" Target="../media/image473.png"/><Relationship Id="rId24" Type="http://schemas.openxmlformats.org/officeDocument/2006/relationships/customXml" Target="../ink/ink4176.xml"/><Relationship Id="rId40" Type="http://schemas.openxmlformats.org/officeDocument/2006/relationships/customXml" Target="../ink/ink4184.xml"/><Relationship Id="rId45" Type="http://schemas.openxmlformats.org/officeDocument/2006/relationships/image" Target="../media/image481.png"/><Relationship Id="rId66" Type="http://schemas.openxmlformats.org/officeDocument/2006/relationships/customXml" Target="../ink/ink4197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205.xml"/><Relationship Id="rId19" Type="http://schemas.openxmlformats.org/officeDocument/2006/relationships/image" Target="../media/image468.png"/><Relationship Id="rId14" Type="http://schemas.openxmlformats.org/officeDocument/2006/relationships/customXml" Target="../ink/ink4171.xml"/><Relationship Id="rId30" Type="http://schemas.openxmlformats.org/officeDocument/2006/relationships/customXml" Target="../ink/ink4179.xml"/><Relationship Id="rId35" Type="http://schemas.openxmlformats.org/officeDocument/2006/relationships/image" Target="../media/image476.png"/><Relationship Id="rId56" Type="http://schemas.openxmlformats.org/officeDocument/2006/relationships/customXml" Target="../ink/ink4192.xml"/><Relationship Id="rId77" Type="http://schemas.openxmlformats.org/officeDocument/2006/relationships/image" Target="../media/image505.png"/><Relationship Id="rId100" Type="http://schemas.openxmlformats.org/officeDocument/2006/relationships/customXml" Target="../ink/ink4214.xml"/><Relationship Id="rId105" Type="http://schemas.openxmlformats.org/officeDocument/2006/relationships/image" Target="../media/image519.png"/><Relationship Id="rId8" Type="http://schemas.openxmlformats.org/officeDocument/2006/relationships/customXml" Target="../ink/ink4168.xml"/><Relationship Id="rId51" Type="http://schemas.openxmlformats.org/officeDocument/2006/relationships/image" Target="../media/image484.png"/><Relationship Id="rId72" Type="http://schemas.openxmlformats.org/officeDocument/2006/relationships/customXml" Target="../ink/ink4200.xml"/><Relationship Id="rId93" Type="http://schemas.openxmlformats.org/officeDocument/2006/relationships/image" Target="../media/image513.png"/><Relationship Id="rId98" Type="http://schemas.openxmlformats.org/officeDocument/2006/relationships/customXml" Target="../ink/ink4213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187.xml"/><Relationship Id="rId67" Type="http://schemas.openxmlformats.org/officeDocument/2006/relationships/image" Target="../media/image492.png"/><Relationship Id="rId20" Type="http://schemas.openxmlformats.org/officeDocument/2006/relationships/customXml" Target="../ink/ink4174.xml"/><Relationship Id="rId41" Type="http://schemas.openxmlformats.org/officeDocument/2006/relationships/image" Target="../media/image479.png"/><Relationship Id="rId62" Type="http://schemas.openxmlformats.org/officeDocument/2006/relationships/customXml" Target="../ink/ink4195.xml"/><Relationship Id="rId83" Type="http://schemas.openxmlformats.org/officeDocument/2006/relationships/image" Target="../media/image508.png"/><Relationship Id="rId88" Type="http://schemas.openxmlformats.org/officeDocument/2006/relationships/customXml" Target="../ink/ink4208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1.png"/><Relationship Id="rId18" Type="http://schemas.openxmlformats.org/officeDocument/2006/relationships/customXml" Target="../ink/ink71.xml"/><Relationship Id="rId26" Type="http://schemas.openxmlformats.org/officeDocument/2006/relationships/customXml" Target="../ink/ink75.xml"/><Relationship Id="rId39" Type="http://schemas.openxmlformats.org/officeDocument/2006/relationships/image" Target="../media/image24.png"/><Relationship Id="rId21" Type="http://schemas.openxmlformats.org/officeDocument/2006/relationships/image" Target="../media/image1511.png"/><Relationship Id="rId34" Type="http://schemas.openxmlformats.org/officeDocument/2006/relationships/customXml" Target="../ink/ink79.xml"/><Relationship Id="rId42" Type="http://schemas.openxmlformats.org/officeDocument/2006/relationships/customXml" Target="../ink/ink83.xml"/><Relationship Id="rId47" Type="http://schemas.openxmlformats.org/officeDocument/2006/relationships/image" Target="../media/image28.png"/><Relationship Id="rId50" Type="http://schemas.openxmlformats.org/officeDocument/2006/relationships/customXml" Target="../ink/ink87.xml"/><Relationship Id="rId7" Type="http://schemas.openxmlformats.org/officeDocument/2006/relationships/image" Target="../media/image812.png"/><Relationship Id="rId2" Type="http://schemas.openxmlformats.org/officeDocument/2006/relationships/customXml" Target="../ink/ink63.xml"/><Relationship Id="rId16" Type="http://schemas.openxmlformats.org/officeDocument/2006/relationships/customXml" Target="../ink/ink70.xml"/><Relationship Id="rId29" Type="http://schemas.openxmlformats.org/officeDocument/2006/relationships/image" Target="../media/image19.png"/><Relationship Id="rId11" Type="http://schemas.openxmlformats.org/officeDocument/2006/relationships/image" Target="../media/image1011.png"/><Relationship Id="rId24" Type="http://schemas.openxmlformats.org/officeDocument/2006/relationships/customXml" Target="../ink/ink74.xml"/><Relationship Id="rId32" Type="http://schemas.openxmlformats.org/officeDocument/2006/relationships/customXml" Target="../ink/ink78.xml"/><Relationship Id="rId37" Type="http://schemas.openxmlformats.org/officeDocument/2006/relationships/image" Target="../media/image23.png"/><Relationship Id="rId40" Type="http://schemas.openxmlformats.org/officeDocument/2006/relationships/customXml" Target="../ink/ink82.xml"/><Relationship Id="rId45" Type="http://schemas.openxmlformats.org/officeDocument/2006/relationships/image" Target="../media/image27.png"/><Relationship Id="rId53" Type="http://schemas.openxmlformats.org/officeDocument/2006/relationships/image" Target="../media/image31.png"/><Relationship Id="rId5" Type="http://schemas.openxmlformats.org/officeDocument/2006/relationships/image" Target="../media/image712.png"/><Relationship Id="rId10" Type="http://schemas.openxmlformats.org/officeDocument/2006/relationships/customXml" Target="../ink/ink67.xml"/><Relationship Id="rId19" Type="http://schemas.openxmlformats.org/officeDocument/2006/relationships/image" Target="../media/image1411.png"/><Relationship Id="rId31" Type="http://schemas.openxmlformats.org/officeDocument/2006/relationships/image" Target="../media/image20.png"/><Relationship Id="rId44" Type="http://schemas.openxmlformats.org/officeDocument/2006/relationships/customXml" Target="../ink/ink84.xml"/><Relationship Id="rId52" Type="http://schemas.openxmlformats.org/officeDocument/2006/relationships/customXml" Target="../ink/ink88.xml"/><Relationship Id="rId4" Type="http://schemas.openxmlformats.org/officeDocument/2006/relationships/customXml" Target="../ink/ink64.xml"/><Relationship Id="rId9" Type="http://schemas.openxmlformats.org/officeDocument/2006/relationships/image" Target="../media/image911.png"/><Relationship Id="rId14" Type="http://schemas.openxmlformats.org/officeDocument/2006/relationships/customXml" Target="../ink/ink69.xml"/><Relationship Id="rId22" Type="http://schemas.openxmlformats.org/officeDocument/2006/relationships/customXml" Target="../ink/ink73.xml"/><Relationship Id="rId27" Type="http://schemas.openxmlformats.org/officeDocument/2006/relationships/image" Target="../media/image18.png"/><Relationship Id="rId30" Type="http://schemas.openxmlformats.org/officeDocument/2006/relationships/customXml" Target="../ink/ink77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86.xml"/><Relationship Id="rId8" Type="http://schemas.openxmlformats.org/officeDocument/2006/relationships/customXml" Target="../ink/ink66.xml"/><Relationship Id="rId51" Type="http://schemas.openxmlformats.org/officeDocument/2006/relationships/image" Target="../media/image30.png"/><Relationship Id="rId3" Type="http://schemas.openxmlformats.org/officeDocument/2006/relationships/image" Target="../media/image612.png"/><Relationship Id="rId12" Type="http://schemas.openxmlformats.org/officeDocument/2006/relationships/customXml" Target="../ink/ink68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81.xml"/><Relationship Id="rId46" Type="http://schemas.openxmlformats.org/officeDocument/2006/relationships/customXml" Target="../ink/ink85.xml"/><Relationship Id="rId20" Type="http://schemas.openxmlformats.org/officeDocument/2006/relationships/customXml" Target="../ink/ink72.xml"/><Relationship Id="rId41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76.xml"/><Relationship Id="rId36" Type="http://schemas.openxmlformats.org/officeDocument/2006/relationships/customXml" Target="../ink/ink80.xml"/><Relationship Id="rId49" Type="http://schemas.openxmlformats.org/officeDocument/2006/relationships/image" Target="../media/image29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31.xml"/><Relationship Id="rId117" Type="http://schemas.openxmlformats.org/officeDocument/2006/relationships/image" Target="../media/image495.png"/><Relationship Id="rId21" Type="http://schemas.openxmlformats.org/officeDocument/2006/relationships/image" Target="../media/image469.png"/><Relationship Id="rId42" Type="http://schemas.openxmlformats.org/officeDocument/2006/relationships/customXml" Target="../ink/ink4239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252.xml"/><Relationship Id="rId84" Type="http://schemas.openxmlformats.org/officeDocument/2006/relationships/customXml" Target="../ink/ink4260.xml"/><Relationship Id="rId89" Type="http://schemas.openxmlformats.org/officeDocument/2006/relationships/image" Target="../media/image511.png"/><Relationship Id="rId112" Type="http://schemas.openxmlformats.org/officeDocument/2006/relationships/customXml" Target="../ink/ink4274.xml"/><Relationship Id="rId16" Type="http://schemas.openxmlformats.org/officeDocument/2006/relationships/customXml" Target="../ink/ink4226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234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247.xml"/><Relationship Id="rId74" Type="http://schemas.openxmlformats.org/officeDocument/2006/relationships/customXml" Target="../ink/ink4255.xml"/><Relationship Id="rId79" Type="http://schemas.openxmlformats.org/officeDocument/2006/relationships/image" Target="../media/image506.png"/><Relationship Id="rId102" Type="http://schemas.openxmlformats.org/officeDocument/2006/relationships/customXml" Target="../ink/ink4269.xml"/><Relationship Id="rId5" Type="http://schemas.openxmlformats.org/officeDocument/2006/relationships/image" Target="../media/image460.png"/><Relationship Id="rId90" Type="http://schemas.openxmlformats.org/officeDocument/2006/relationships/customXml" Target="../ink/ink4263.xml"/><Relationship Id="rId95" Type="http://schemas.openxmlformats.org/officeDocument/2006/relationships/image" Target="../media/image514.png"/><Relationship Id="rId22" Type="http://schemas.openxmlformats.org/officeDocument/2006/relationships/customXml" Target="../ink/ink4229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242.xml"/><Relationship Id="rId64" Type="http://schemas.openxmlformats.org/officeDocument/2006/relationships/customXml" Target="../ink/ink4250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277.xml"/><Relationship Id="rId80" Type="http://schemas.openxmlformats.org/officeDocument/2006/relationships/customXml" Target="../ink/ink4258.xml"/><Relationship Id="rId85" Type="http://schemas.openxmlformats.org/officeDocument/2006/relationships/image" Target="../media/image509.png"/><Relationship Id="rId12" Type="http://schemas.openxmlformats.org/officeDocument/2006/relationships/customXml" Target="../ink/ink4224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237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272.xml"/><Relationship Id="rId54" Type="http://schemas.openxmlformats.org/officeDocument/2006/relationships/customXml" Target="../ink/ink4245.xml"/><Relationship Id="rId70" Type="http://schemas.openxmlformats.org/officeDocument/2006/relationships/customXml" Target="../ink/ink4253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2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1.xml"/><Relationship Id="rId23" Type="http://schemas.openxmlformats.org/officeDocument/2006/relationships/image" Target="../media/image470.png"/><Relationship Id="rId28" Type="http://schemas.openxmlformats.org/officeDocument/2006/relationships/customXml" Target="../ink/ink4232.xml"/><Relationship Id="rId49" Type="http://schemas.openxmlformats.org/officeDocument/2006/relationships/image" Target="../media/image483.png"/><Relationship Id="rId114" Type="http://schemas.openxmlformats.org/officeDocument/2006/relationships/customXml" Target="../ink/ink4275.xml"/><Relationship Id="rId119" Type="http://schemas.openxmlformats.org/officeDocument/2006/relationships/image" Target="../media/image496.png"/><Relationship Id="rId10" Type="http://schemas.openxmlformats.org/officeDocument/2006/relationships/customXml" Target="../ink/ink4223.xml"/><Relationship Id="rId31" Type="http://schemas.openxmlformats.org/officeDocument/2006/relationships/image" Target="../media/image474.png"/><Relationship Id="rId44" Type="http://schemas.openxmlformats.org/officeDocument/2006/relationships/customXml" Target="../ink/ink4240.xml"/><Relationship Id="rId52" Type="http://schemas.openxmlformats.org/officeDocument/2006/relationships/customXml" Target="../ink/ink4244.xml"/><Relationship Id="rId60" Type="http://schemas.openxmlformats.org/officeDocument/2006/relationships/customXml" Target="../ink/ink4248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257.xml"/><Relationship Id="rId81" Type="http://schemas.openxmlformats.org/officeDocument/2006/relationships/image" Target="../media/image507.png"/><Relationship Id="rId86" Type="http://schemas.openxmlformats.org/officeDocument/2006/relationships/customXml" Target="../ink/ink4261.xml"/><Relationship Id="rId94" Type="http://schemas.openxmlformats.org/officeDocument/2006/relationships/customXml" Target="../ink/ink4265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220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227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235.xml"/><Relationship Id="rId50" Type="http://schemas.openxmlformats.org/officeDocument/2006/relationships/customXml" Target="../ink/ink4243.xml"/><Relationship Id="rId55" Type="http://schemas.openxmlformats.org/officeDocument/2006/relationships/image" Target="../media/image486.png"/><Relationship Id="rId76" Type="http://schemas.openxmlformats.org/officeDocument/2006/relationships/customXml" Target="../ink/ink4256.xml"/><Relationship Id="rId97" Type="http://schemas.openxmlformats.org/officeDocument/2006/relationships/image" Target="../media/image515.png"/><Relationship Id="rId104" Type="http://schemas.openxmlformats.org/officeDocument/2006/relationships/customXml" Target="../ink/ink4270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264.xml"/><Relationship Id="rId2" Type="http://schemas.openxmlformats.org/officeDocument/2006/relationships/customXml" Target="../ink/ink4219.xml"/><Relationship Id="rId29" Type="http://schemas.openxmlformats.org/officeDocument/2006/relationships/image" Target="../media/image473.png"/><Relationship Id="rId24" Type="http://schemas.openxmlformats.org/officeDocument/2006/relationships/customXml" Target="../ink/ink4230.xml"/><Relationship Id="rId40" Type="http://schemas.openxmlformats.org/officeDocument/2006/relationships/customXml" Target="../ink/ink4238.xml"/><Relationship Id="rId45" Type="http://schemas.openxmlformats.org/officeDocument/2006/relationships/image" Target="../media/image481.png"/><Relationship Id="rId66" Type="http://schemas.openxmlformats.org/officeDocument/2006/relationships/customXml" Target="../ink/ink4251.xml"/><Relationship Id="rId87" Type="http://schemas.openxmlformats.org/officeDocument/2006/relationships/image" Target="../media/image510.png"/><Relationship Id="rId110" Type="http://schemas.openxmlformats.org/officeDocument/2006/relationships/customXml" Target="../ink/ink4273.xml"/><Relationship Id="rId115" Type="http://schemas.openxmlformats.org/officeDocument/2006/relationships/image" Target="../media/image524.png"/><Relationship Id="rId61" Type="http://schemas.openxmlformats.org/officeDocument/2006/relationships/image" Target="../media/image489.png"/><Relationship Id="rId82" Type="http://schemas.openxmlformats.org/officeDocument/2006/relationships/customXml" Target="../ink/ink4259.xml"/><Relationship Id="rId19" Type="http://schemas.openxmlformats.org/officeDocument/2006/relationships/image" Target="../media/image468.png"/><Relationship Id="rId14" Type="http://schemas.openxmlformats.org/officeDocument/2006/relationships/customXml" Target="../ink/ink4225.xml"/><Relationship Id="rId30" Type="http://schemas.openxmlformats.org/officeDocument/2006/relationships/customXml" Target="../ink/ink4233.xml"/><Relationship Id="rId35" Type="http://schemas.openxmlformats.org/officeDocument/2006/relationships/image" Target="../media/image476.png"/><Relationship Id="rId56" Type="http://schemas.openxmlformats.org/officeDocument/2006/relationships/customXml" Target="../ink/ink4246.xml"/><Relationship Id="rId77" Type="http://schemas.openxmlformats.org/officeDocument/2006/relationships/image" Target="../media/image505.png"/><Relationship Id="rId100" Type="http://schemas.openxmlformats.org/officeDocument/2006/relationships/customXml" Target="../ink/ink4268.xml"/><Relationship Id="rId105" Type="http://schemas.openxmlformats.org/officeDocument/2006/relationships/image" Target="../media/image519.png"/><Relationship Id="rId8" Type="http://schemas.openxmlformats.org/officeDocument/2006/relationships/customXml" Target="../ink/ink4222.xml"/><Relationship Id="rId51" Type="http://schemas.openxmlformats.org/officeDocument/2006/relationships/image" Target="../media/image484.png"/><Relationship Id="rId72" Type="http://schemas.openxmlformats.org/officeDocument/2006/relationships/customXml" Target="../ink/ink4254.xml"/><Relationship Id="rId93" Type="http://schemas.openxmlformats.org/officeDocument/2006/relationships/image" Target="../media/image513.png"/><Relationship Id="rId98" Type="http://schemas.openxmlformats.org/officeDocument/2006/relationships/customXml" Target="../ink/ink4267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241.xml"/><Relationship Id="rId67" Type="http://schemas.openxmlformats.org/officeDocument/2006/relationships/image" Target="../media/image492.png"/><Relationship Id="rId116" Type="http://schemas.openxmlformats.org/officeDocument/2006/relationships/customXml" Target="../ink/ink4276.xml"/><Relationship Id="rId20" Type="http://schemas.openxmlformats.org/officeDocument/2006/relationships/customXml" Target="../ink/ink4228.xml"/><Relationship Id="rId41" Type="http://schemas.openxmlformats.org/officeDocument/2006/relationships/image" Target="../media/image479.png"/><Relationship Id="rId62" Type="http://schemas.openxmlformats.org/officeDocument/2006/relationships/customXml" Target="../ink/ink4249.xml"/><Relationship Id="rId83" Type="http://schemas.openxmlformats.org/officeDocument/2006/relationships/image" Target="../media/image508.png"/><Relationship Id="rId88" Type="http://schemas.openxmlformats.org/officeDocument/2006/relationships/customXml" Target="../ink/ink4262.xml"/><Relationship Id="rId111" Type="http://schemas.openxmlformats.org/officeDocument/2006/relationships/image" Target="../media/image522.png"/><Relationship Id="rId15" Type="http://schemas.openxmlformats.org/officeDocument/2006/relationships/image" Target="../media/image466.png"/><Relationship Id="rId36" Type="http://schemas.openxmlformats.org/officeDocument/2006/relationships/customXml" Target="../ink/ink4236.xml"/><Relationship Id="rId57" Type="http://schemas.openxmlformats.org/officeDocument/2006/relationships/image" Target="../media/image487.png"/><Relationship Id="rId106" Type="http://schemas.openxmlformats.org/officeDocument/2006/relationships/customXml" Target="../ink/ink4271.xm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298.xml"/><Relationship Id="rId63" Type="http://schemas.openxmlformats.org/officeDocument/2006/relationships/image" Target="../media/image490.png"/><Relationship Id="rId84" Type="http://schemas.openxmlformats.org/officeDocument/2006/relationships/customXml" Target="../ink/ink4319.xml"/><Relationship Id="rId16" Type="http://schemas.openxmlformats.org/officeDocument/2006/relationships/customXml" Target="../ink/ink4285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293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306.xml"/><Relationship Id="rId74" Type="http://schemas.openxmlformats.org/officeDocument/2006/relationships/customXml" Target="../ink/ink4314.xml"/><Relationship Id="rId79" Type="http://schemas.openxmlformats.org/officeDocument/2006/relationships/image" Target="../media/image506.png"/><Relationship Id="rId102" Type="http://schemas.openxmlformats.org/officeDocument/2006/relationships/customXml" Target="../ink/ink4328.xml"/><Relationship Id="rId123" Type="http://schemas.openxmlformats.org/officeDocument/2006/relationships/image" Target="../media/image528.png"/><Relationship Id="rId128" Type="http://schemas.openxmlformats.org/officeDocument/2006/relationships/customXml" Target="../ink/ink4341.xml"/><Relationship Id="rId5" Type="http://schemas.openxmlformats.org/officeDocument/2006/relationships/image" Target="../media/image460.png"/><Relationship Id="rId90" Type="http://schemas.openxmlformats.org/officeDocument/2006/relationships/customXml" Target="../ink/ink4322.xml"/><Relationship Id="rId95" Type="http://schemas.openxmlformats.org/officeDocument/2006/relationships/image" Target="../media/image514.png"/><Relationship Id="rId22" Type="http://schemas.openxmlformats.org/officeDocument/2006/relationships/customXml" Target="../ink/ink4288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301.xml"/><Relationship Id="rId64" Type="http://schemas.openxmlformats.org/officeDocument/2006/relationships/customXml" Target="../ink/ink4309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336.xml"/><Relationship Id="rId80" Type="http://schemas.openxmlformats.org/officeDocument/2006/relationships/customXml" Target="../ink/ink4317.xml"/><Relationship Id="rId85" Type="http://schemas.openxmlformats.org/officeDocument/2006/relationships/image" Target="../media/image509.png"/><Relationship Id="rId12" Type="http://schemas.openxmlformats.org/officeDocument/2006/relationships/customXml" Target="../ink/ink4283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296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331.xml"/><Relationship Id="rId124" Type="http://schemas.openxmlformats.org/officeDocument/2006/relationships/customXml" Target="../ink/ink4339.xml"/><Relationship Id="rId129" Type="http://schemas.openxmlformats.org/officeDocument/2006/relationships/image" Target="../media/image531.png"/><Relationship Id="rId54" Type="http://schemas.openxmlformats.org/officeDocument/2006/relationships/customXml" Target="../ink/ink4304.xml"/><Relationship Id="rId70" Type="http://schemas.openxmlformats.org/officeDocument/2006/relationships/customXml" Target="../ink/ink4312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80.xml"/><Relationship Id="rId23" Type="http://schemas.openxmlformats.org/officeDocument/2006/relationships/image" Target="../media/image470.png"/><Relationship Id="rId28" Type="http://schemas.openxmlformats.org/officeDocument/2006/relationships/customXml" Target="../ink/ink4291.xml"/><Relationship Id="rId49" Type="http://schemas.openxmlformats.org/officeDocument/2006/relationships/image" Target="../media/image483.png"/><Relationship Id="rId114" Type="http://schemas.openxmlformats.org/officeDocument/2006/relationships/customXml" Target="../ink/ink4334.xml"/><Relationship Id="rId119" Type="http://schemas.openxmlformats.org/officeDocument/2006/relationships/image" Target="../media/image526.png"/><Relationship Id="rId44" Type="http://schemas.openxmlformats.org/officeDocument/2006/relationships/customXml" Target="../ink/ink4299.xml"/><Relationship Id="rId60" Type="http://schemas.openxmlformats.org/officeDocument/2006/relationships/customXml" Target="../ink/ink4307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320.xml"/><Relationship Id="rId130" Type="http://schemas.openxmlformats.org/officeDocument/2006/relationships/customXml" Target="../ink/ink4342.xml"/><Relationship Id="rId13" Type="http://schemas.openxmlformats.org/officeDocument/2006/relationships/image" Target="../media/image465.png"/><Relationship Id="rId18" Type="http://schemas.openxmlformats.org/officeDocument/2006/relationships/customXml" Target="../ink/ink4286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294.xml"/><Relationship Id="rId50" Type="http://schemas.openxmlformats.org/officeDocument/2006/relationships/customXml" Target="../ink/ink4302.xml"/><Relationship Id="rId55" Type="http://schemas.openxmlformats.org/officeDocument/2006/relationships/image" Target="../media/image486.png"/><Relationship Id="rId76" Type="http://schemas.openxmlformats.org/officeDocument/2006/relationships/customXml" Target="../ink/ink4315.xml"/><Relationship Id="rId97" Type="http://schemas.openxmlformats.org/officeDocument/2006/relationships/image" Target="../media/image515.png"/><Relationship Id="rId104" Type="http://schemas.openxmlformats.org/officeDocument/2006/relationships/customXml" Target="../ink/ink4329.xml"/><Relationship Id="rId120" Type="http://schemas.openxmlformats.org/officeDocument/2006/relationships/customXml" Target="../ink/ink4337.xml"/><Relationship Id="rId125" Type="http://schemas.openxmlformats.org/officeDocument/2006/relationships/image" Target="../media/image529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323.xml"/><Relationship Id="rId2" Type="http://schemas.openxmlformats.org/officeDocument/2006/relationships/customXml" Target="../ink/ink4278.xml"/><Relationship Id="rId29" Type="http://schemas.openxmlformats.org/officeDocument/2006/relationships/image" Target="../media/image473.png"/><Relationship Id="rId24" Type="http://schemas.openxmlformats.org/officeDocument/2006/relationships/customXml" Target="../ink/ink4289.xml"/><Relationship Id="rId40" Type="http://schemas.openxmlformats.org/officeDocument/2006/relationships/customXml" Target="../ink/ink4297.xml"/><Relationship Id="rId45" Type="http://schemas.openxmlformats.org/officeDocument/2006/relationships/image" Target="../media/image481.png"/><Relationship Id="rId66" Type="http://schemas.openxmlformats.org/officeDocument/2006/relationships/customXml" Target="../ink/ink4310.xml"/><Relationship Id="rId87" Type="http://schemas.openxmlformats.org/officeDocument/2006/relationships/image" Target="../media/image510.png"/><Relationship Id="rId110" Type="http://schemas.openxmlformats.org/officeDocument/2006/relationships/customXml" Target="../ink/ink4332.xml"/><Relationship Id="rId115" Type="http://schemas.openxmlformats.org/officeDocument/2006/relationships/image" Target="../media/image524.png"/><Relationship Id="rId131" Type="http://schemas.openxmlformats.org/officeDocument/2006/relationships/image" Target="../media/image495.png"/><Relationship Id="rId61" Type="http://schemas.openxmlformats.org/officeDocument/2006/relationships/image" Target="../media/image489.png"/><Relationship Id="rId82" Type="http://schemas.openxmlformats.org/officeDocument/2006/relationships/customXml" Target="../ink/ink4318.xml"/><Relationship Id="rId19" Type="http://schemas.openxmlformats.org/officeDocument/2006/relationships/image" Target="../media/image468.png"/><Relationship Id="rId14" Type="http://schemas.openxmlformats.org/officeDocument/2006/relationships/customXml" Target="../ink/ink4284.xml"/><Relationship Id="rId30" Type="http://schemas.openxmlformats.org/officeDocument/2006/relationships/customXml" Target="../ink/ink4292.xml"/><Relationship Id="rId35" Type="http://schemas.openxmlformats.org/officeDocument/2006/relationships/image" Target="../media/image476.png"/><Relationship Id="rId56" Type="http://schemas.openxmlformats.org/officeDocument/2006/relationships/customXml" Target="../ink/ink4305.xml"/><Relationship Id="rId77" Type="http://schemas.openxmlformats.org/officeDocument/2006/relationships/image" Target="../media/image505.png"/><Relationship Id="rId100" Type="http://schemas.openxmlformats.org/officeDocument/2006/relationships/customXml" Target="../ink/ink4327.xml"/><Relationship Id="rId105" Type="http://schemas.openxmlformats.org/officeDocument/2006/relationships/image" Target="../media/image519.png"/><Relationship Id="rId126" Type="http://schemas.openxmlformats.org/officeDocument/2006/relationships/customXml" Target="../ink/ink4340.xml"/><Relationship Id="rId8" Type="http://schemas.openxmlformats.org/officeDocument/2006/relationships/customXml" Target="../ink/ink4281.xml"/><Relationship Id="rId51" Type="http://schemas.openxmlformats.org/officeDocument/2006/relationships/image" Target="../media/image484.png"/><Relationship Id="rId72" Type="http://schemas.openxmlformats.org/officeDocument/2006/relationships/customXml" Target="../ink/ink4313.xml"/><Relationship Id="rId93" Type="http://schemas.openxmlformats.org/officeDocument/2006/relationships/image" Target="../media/image513.png"/><Relationship Id="rId98" Type="http://schemas.openxmlformats.org/officeDocument/2006/relationships/customXml" Target="../ink/ink4326.xml"/><Relationship Id="rId121" Type="http://schemas.openxmlformats.org/officeDocument/2006/relationships/image" Target="../media/image527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300.xml"/><Relationship Id="rId67" Type="http://schemas.openxmlformats.org/officeDocument/2006/relationships/image" Target="../media/image492.png"/><Relationship Id="rId116" Type="http://schemas.openxmlformats.org/officeDocument/2006/relationships/customXml" Target="../ink/ink4335.xml"/><Relationship Id="rId20" Type="http://schemas.openxmlformats.org/officeDocument/2006/relationships/customXml" Target="../ink/ink4287.xml"/><Relationship Id="rId41" Type="http://schemas.openxmlformats.org/officeDocument/2006/relationships/image" Target="../media/image479.png"/><Relationship Id="rId62" Type="http://schemas.openxmlformats.org/officeDocument/2006/relationships/customXml" Target="../ink/ink4308.xml"/><Relationship Id="rId83" Type="http://schemas.openxmlformats.org/officeDocument/2006/relationships/image" Target="../media/image508.png"/><Relationship Id="rId88" Type="http://schemas.openxmlformats.org/officeDocument/2006/relationships/customXml" Target="../ink/ink4321.xml"/><Relationship Id="rId111" Type="http://schemas.openxmlformats.org/officeDocument/2006/relationships/image" Target="../media/image522.png"/><Relationship Id="rId132" Type="http://schemas.openxmlformats.org/officeDocument/2006/relationships/customXml" Target="../ink/ink4343.xml"/><Relationship Id="rId15" Type="http://schemas.openxmlformats.org/officeDocument/2006/relationships/image" Target="../media/image466.png"/><Relationship Id="rId36" Type="http://schemas.openxmlformats.org/officeDocument/2006/relationships/customXml" Target="../ink/ink4295.xml"/><Relationship Id="rId57" Type="http://schemas.openxmlformats.org/officeDocument/2006/relationships/image" Target="../media/image487.png"/><Relationship Id="rId106" Type="http://schemas.openxmlformats.org/officeDocument/2006/relationships/customXml" Target="../ink/ink4330.xml"/><Relationship Id="rId127" Type="http://schemas.openxmlformats.org/officeDocument/2006/relationships/image" Target="../media/image530.png"/><Relationship Id="rId10" Type="http://schemas.openxmlformats.org/officeDocument/2006/relationships/customXml" Target="../ink/ink4282.xml"/><Relationship Id="rId31" Type="http://schemas.openxmlformats.org/officeDocument/2006/relationships/image" Target="../media/image474.png"/><Relationship Id="rId52" Type="http://schemas.openxmlformats.org/officeDocument/2006/relationships/customXml" Target="../ink/ink4303.xml"/><Relationship Id="rId73" Type="http://schemas.openxmlformats.org/officeDocument/2006/relationships/image" Target="../media/image503.png"/><Relationship Id="rId78" Type="http://schemas.openxmlformats.org/officeDocument/2006/relationships/customXml" Target="../ink/ink4316.xml"/><Relationship Id="rId94" Type="http://schemas.openxmlformats.org/officeDocument/2006/relationships/customXml" Target="../ink/ink4324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338.xml"/><Relationship Id="rId4" Type="http://schemas.openxmlformats.org/officeDocument/2006/relationships/customXml" Target="../ink/ink4279.xml"/><Relationship Id="rId9" Type="http://schemas.openxmlformats.org/officeDocument/2006/relationships/image" Target="../media/image463.png"/><Relationship Id="rId26" Type="http://schemas.openxmlformats.org/officeDocument/2006/relationships/customXml" Target="../ink/ink4290.xml"/><Relationship Id="rId47" Type="http://schemas.openxmlformats.org/officeDocument/2006/relationships/image" Target="../media/image482.png"/><Relationship Id="rId68" Type="http://schemas.openxmlformats.org/officeDocument/2006/relationships/customXml" Target="../ink/ink4311.xml"/><Relationship Id="rId89" Type="http://schemas.openxmlformats.org/officeDocument/2006/relationships/image" Target="../media/image511.png"/><Relationship Id="rId112" Type="http://schemas.openxmlformats.org/officeDocument/2006/relationships/customXml" Target="../ink/ink4333.xml"/><Relationship Id="rId133" Type="http://schemas.openxmlformats.org/officeDocument/2006/relationships/image" Target="../media/image496.png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364.xml"/><Relationship Id="rId63" Type="http://schemas.openxmlformats.org/officeDocument/2006/relationships/image" Target="../media/image490.png"/><Relationship Id="rId84" Type="http://schemas.openxmlformats.org/officeDocument/2006/relationships/customXml" Target="../ink/ink4385.xml"/><Relationship Id="rId138" Type="http://schemas.openxmlformats.org/officeDocument/2006/relationships/customXml" Target="../ink/ink4412.xml"/><Relationship Id="rId16" Type="http://schemas.openxmlformats.org/officeDocument/2006/relationships/customXml" Target="../ink/ink4351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359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372.xml"/><Relationship Id="rId74" Type="http://schemas.openxmlformats.org/officeDocument/2006/relationships/customXml" Target="../ink/ink4380.xml"/><Relationship Id="rId79" Type="http://schemas.openxmlformats.org/officeDocument/2006/relationships/image" Target="../media/image506.png"/><Relationship Id="rId102" Type="http://schemas.openxmlformats.org/officeDocument/2006/relationships/customXml" Target="../ink/ink4394.xml"/><Relationship Id="rId123" Type="http://schemas.openxmlformats.org/officeDocument/2006/relationships/image" Target="../media/image528.png"/><Relationship Id="rId128" Type="http://schemas.openxmlformats.org/officeDocument/2006/relationships/customXml" Target="../ink/ink4407.xml"/><Relationship Id="rId5" Type="http://schemas.openxmlformats.org/officeDocument/2006/relationships/image" Target="../media/image460.png"/><Relationship Id="rId90" Type="http://schemas.openxmlformats.org/officeDocument/2006/relationships/customXml" Target="../ink/ink4388.xml"/><Relationship Id="rId95" Type="http://schemas.openxmlformats.org/officeDocument/2006/relationships/image" Target="../media/image514.png"/><Relationship Id="rId22" Type="http://schemas.openxmlformats.org/officeDocument/2006/relationships/customXml" Target="../ink/ink4354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367.xml"/><Relationship Id="rId64" Type="http://schemas.openxmlformats.org/officeDocument/2006/relationships/customXml" Target="../ink/ink4375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402.xml"/><Relationship Id="rId134" Type="http://schemas.openxmlformats.org/officeDocument/2006/relationships/customXml" Target="../ink/ink4410.xml"/><Relationship Id="rId139" Type="http://schemas.openxmlformats.org/officeDocument/2006/relationships/image" Target="../media/image496.png"/><Relationship Id="rId80" Type="http://schemas.openxmlformats.org/officeDocument/2006/relationships/customXml" Target="../ink/ink4383.xml"/><Relationship Id="rId85" Type="http://schemas.openxmlformats.org/officeDocument/2006/relationships/image" Target="../media/image509.png"/><Relationship Id="rId12" Type="http://schemas.openxmlformats.org/officeDocument/2006/relationships/customXml" Target="../ink/ink4349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362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397.xml"/><Relationship Id="rId124" Type="http://schemas.openxmlformats.org/officeDocument/2006/relationships/customXml" Target="../ink/ink4405.xml"/><Relationship Id="rId129" Type="http://schemas.openxmlformats.org/officeDocument/2006/relationships/image" Target="../media/image532.png"/><Relationship Id="rId54" Type="http://schemas.openxmlformats.org/officeDocument/2006/relationships/customXml" Target="../ink/ink4370.xml"/><Relationship Id="rId70" Type="http://schemas.openxmlformats.org/officeDocument/2006/relationships/customXml" Target="../ink/ink4378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3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46.xml"/><Relationship Id="rId23" Type="http://schemas.openxmlformats.org/officeDocument/2006/relationships/image" Target="../media/image470.png"/><Relationship Id="rId28" Type="http://schemas.openxmlformats.org/officeDocument/2006/relationships/customXml" Target="../ink/ink4357.xml"/><Relationship Id="rId49" Type="http://schemas.openxmlformats.org/officeDocument/2006/relationships/image" Target="../media/image483.png"/><Relationship Id="rId114" Type="http://schemas.openxmlformats.org/officeDocument/2006/relationships/customXml" Target="../ink/ink4400.xml"/><Relationship Id="rId119" Type="http://schemas.openxmlformats.org/officeDocument/2006/relationships/image" Target="../media/image526.png"/><Relationship Id="rId44" Type="http://schemas.openxmlformats.org/officeDocument/2006/relationships/customXml" Target="../ink/ink4365.xml"/><Relationship Id="rId60" Type="http://schemas.openxmlformats.org/officeDocument/2006/relationships/customXml" Target="../ink/ink4373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386.xml"/><Relationship Id="rId130" Type="http://schemas.openxmlformats.org/officeDocument/2006/relationships/customXml" Target="../ink/ink4408.xml"/><Relationship Id="rId135" Type="http://schemas.openxmlformats.org/officeDocument/2006/relationships/image" Target="../media/image531.png"/><Relationship Id="rId13" Type="http://schemas.openxmlformats.org/officeDocument/2006/relationships/image" Target="../media/image465.png"/><Relationship Id="rId18" Type="http://schemas.openxmlformats.org/officeDocument/2006/relationships/customXml" Target="../ink/ink4352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360.xml"/><Relationship Id="rId50" Type="http://schemas.openxmlformats.org/officeDocument/2006/relationships/customXml" Target="../ink/ink4368.xml"/><Relationship Id="rId55" Type="http://schemas.openxmlformats.org/officeDocument/2006/relationships/image" Target="../media/image486.png"/><Relationship Id="rId76" Type="http://schemas.openxmlformats.org/officeDocument/2006/relationships/customXml" Target="../ink/ink4381.xml"/><Relationship Id="rId97" Type="http://schemas.openxmlformats.org/officeDocument/2006/relationships/image" Target="../media/image515.png"/><Relationship Id="rId104" Type="http://schemas.openxmlformats.org/officeDocument/2006/relationships/customXml" Target="../ink/ink4395.xml"/><Relationship Id="rId120" Type="http://schemas.openxmlformats.org/officeDocument/2006/relationships/customXml" Target="../ink/ink4403.xml"/><Relationship Id="rId125" Type="http://schemas.openxmlformats.org/officeDocument/2006/relationships/image" Target="../media/image529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389.xml"/><Relationship Id="rId2" Type="http://schemas.openxmlformats.org/officeDocument/2006/relationships/customXml" Target="../ink/ink4344.xml"/><Relationship Id="rId29" Type="http://schemas.openxmlformats.org/officeDocument/2006/relationships/image" Target="../media/image473.png"/><Relationship Id="rId24" Type="http://schemas.openxmlformats.org/officeDocument/2006/relationships/customXml" Target="../ink/ink4355.xml"/><Relationship Id="rId40" Type="http://schemas.openxmlformats.org/officeDocument/2006/relationships/customXml" Target="../ink/ink4363.xml"/><Relationship Id="rId45" Type="http://schemas.openxmlformats.org/officeDocument/2006/relationships/image" Target="../media/image481.png"/><Relationship Id="rId66" Type="http://schemas.openxmlformats.org/officeDocument/2006/relationships/customXml" Target="../ink/ink4376.xml"/><Relationship Id="rId87" Type="http://schemas.openxmlformats.org/officeDocument/2006/relationships/image" Target="../media/image510.png"/><Relationship Id="rId110" Type="http://schemas.openxmlformats.org/officeDocument/2006/relationships/customXml" Target="../ink/ink4398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411.xml"/><Relationship Id="rId61" Type="http://schemas.openxmlformats.org/officeDocument/2006/relationships/image" Target="../media/image489.png"/><Relationship Id="rId82" Type="http://schemas.openxmlformats.org/officeDocument/2006/relationships/customXml" Target="../ink/ink4384.xml"/><Relationship Id="rId19" Type="http://schemas.openxmlformats.org/officeDocument/2006/relationships/image" Target="../media/image468.png"/><Relationship Id="rId14" Type="http://schemas.openxmlformats.org/officeDocument/2006/relationships/customXml" Target="../ink/ink4350.xml"/><Relationship Id="rId30" Type="http://schemas.openxmlformats.org/officeDocument/2006/relationships/customXml" Target="../ink/ink4358.xml"/><Relationship Id="rId35" Type="http://schemas.openxmlformats.org/officeDocument/2006/relationships/image" Target="../media/image476.png"/><Relationship Id="rId56" Type="http://schemas.openxmlformats.org/officeDocument/2006/relationships/customXml" Target="../ink/ink4371.xml"/><Relationship Id="rId77" Type="http://schemas.openxmlformats.org/officeDocument/2006/relationships/image" Target="../media/image505.png"/><Relationship Id="rId100" Type="http://schemas.openxmlformats.org/officeDocument/2006/relationships/customXml" Target="../ink/ink4393.xml"/><Relationship Id="rId105" Type="http://schemas.openxmlformats.org/officeDocument/2006/relationships/image" Target="../media/image519.png"/><Relationship Id="rId126" Type="http://schemas.openxmlformats.org/officeDocument/2006/relationships/customXml" Target="../ink/ink4406.xml"/><Relationship Id="rId8" Type="http://schemas.openxmlformats.org/officeDocument/2006/relationships/customXml" Target="../ink/ink4347.xml"/><Relationship Id="rId51" Type="http://schemas.openxmlformats.org/officeDocument/2006/relationships/image" Target="../media/image484.png"/><Relationship Id="rId72" Type="http://schemas.openxmlformats.org/officeDocument/2006/relationships/customXml" Target="../ink/ink4379.xml"/><Relationship Id="rId93" Type="http://schemas.openxmlformats.org/officeDocument/2006/relationships/image" Target="../media/image513.png"/><Relationship Id="rId98" Type="http://schemas.openxmlformats.org/officeDocument/2006/relationships/customXml" Target="../ink/ink4392.xml"/><Relationship Id="rId121" Type="http://schemas.openxmlformats.org/officeDocument/2006/relationships/image" Target="../media/image527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366.xml"/><Relationship Id="rId67" Type="http://schemas.openxmlformats.org/officeDocument/2006/relationships/image" Target="../media/image492.png"/><Relationship Id="rId116" Type="http://schemas.openxmlformats.org/officeDocument/2006/relationships/customXml" Target="../ink/ink4401.xml"/><Relationship Id="rId137" Type="http://schemas.openxmlformats.org/officeDocument/2006/relationships/image" Target="../media/image495.png"/><Relationship Id="rId20" Type="http://schemas.openxmlformats.org/officeDocument/2006/relationships/customXml" Target="../ink/ink4353.xml"/><Relationship Id="rId41" Type="http://schemas.openxmlformats.org/officeDocument/2006/relationships/image" Target="../media/image479.png"/><Relationship Id="rId62" Type="http://schemas.openxmlformats.org/officeDocument/2006/relationships/customXml" Target="../ink/ink4374.xml"/><Relationship Id="rId83" Type="http://schemas.openxmlformats.org/officeDocument/2006/relationships/image" Target="../media/image508.png"/><Relationship Id="rId88" Type="http://schemas.openxmlformats.org/officeDocument/2006/relationships/customXml" Target="../ink/ink4387.xml"/><Relationship Id="rId111" Type="http://schemas.openxmlformats.org/officeDocument/2006/relationships/image" Target="../media/image522.png"/><Relationship Id="rId132" Type="http://schemas.openxmlformats.org/officeDocument/2006/relationships/customXml" Target="../ink/ink4409.xml"/><Relationship Id="rId15" Type="http://schemas.openxmlformats.org/officeDocument/2006/relationships/image" Target="../media/image466.png"/><Relationship Id="rId36" Type="http://schemas.openxmlformats.org/officeDocument/2006/relationships/customXml" Target="../ink/ink4361.xml"/><Relationship Id="rId57" Type="http://schemas.openxmlformats.org/officeDocument/2006/relationships/image" Target="../media/image487.png"/><Relationship Id="rId106" Type="http://schemas.openxmlformats.org/officeDocument/2006/relationships/customXml" Target="../ink/ink4396.xml"/><Relationship Id="rId127" Type="http://schemas.openxmlformats.org/officeDocument/2006/relationships/image" Target="../media/image530.png"/><Relationship Id="rId10" Type="http://schemas.openxmlformats.org/officeDocument/2006/relationships/customXml" Target="../ink/ink4348.xml"/><Relationship Id="rId31" Type="http://schemas.openxmlformats.org/officeDocument/2006/relationships/image" Target="../media/image474.png"/><Relationship Id="rId52" Type="http://schemas.openxmlformats.org/officeDocument/2006/relationships/customXml" Target="../ink/ink4369.xml"/><Relationship Id="rId73" Type="http://schemas.openxmlformats.org/officeDocument/2006/relationships/image" Target="../media/image503.png"/><Relationship Id="rId78" Type="http://schemas.openxmlformats.org/officeDocument/2006/relationships/customXml" Target="../ink/ink4382.xml"/><Relationship Id="rId94" Type="http://schemas.openxmlformats.org/officeDocument/2006/relationships/customXml" Target="../ink/ink4390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404.xml"/><Relationship Id="rId4" Type="http://schemas.openxmlformats.org/officeDocument/2006/relationships/customXml" Target="../ink/ink4345.xml"/><Relationship Id="rId9" Type="http://schemas.openxmlformats.org/officeDocument/2006/relationships/image" Target="../media/image463.png"/><Relationship Id="rId26" Type="http://schemas.openxmlformats.org/officeDocument/2006/relationships/customXml" Target="../ink/ink4356.xml"/><Relationship Id="rId47" Type="http://schemas.openxmlformats.org/officeDocument/2006/relationships/image" Target="../media/image482.png"/><Relationship Id="rId68" Type="http://schemas.openxmlformats.org/officeDocument/2006/relationships/customXml" Target="../ink/ink4377.xml"/><Relationship Id="rId89" Type="http://schemas.openxmlformats.org/officeDocument/2006/relationships/image" Target="../media/image511.png"/><Relationship Id="rId112" Type="http://schemas.openxmlformats.org/officeDocument/2006/relationships/customXml" Target="../ink/ink4399.xml"/><Relationship Id="rId133" Type="http://schemas.openxmlformats.org/officeDocument/2006/relationships/image" Target="../media/image534.png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433.xml"/><Relationship Id="rId63" Type="http://schemas.openxmlformats.org/officeDocument/2006/relationships/image" Target="../media/image490.png"/><Relationship Id="rId84" Type="http://schemas.openxmlformats.org/officeDocument/2006/relationships/customXml" Target="../ink/ink4454.xml"/><Relationship Id="rId138" Type="http://schemas.openxmlformats.org/officeDocument/2006/relationships/customXml" Target="../ink/ink4481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428.xml"/><Relationship Id="rId53" Type="http://schemas.openxmlformats.org/officeDocument/2006/relationships/image" Target="../media/image485.png"/><Relationship Id="rId74" Type="http://schemas.openxmlformats.org/officeDocument/2006/relationships/customXml" Target="../ink/ink4449.xml"/><Relationship Id="rId128" Type="http://schemas.openxmlformats.org/officeDocument/2006/relationships/customXml" Target="../ink/ink4476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22" Type="http://schemas.openxmlformats.org/officeDocument/2006/relationships/customXml" Target="../ink/ink4423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436.xml"/><Relationship Id="rId64" Type="http://schemas.openxmlformats.org/officeDocument/2006/relationships/customXml" Target="../ink/ink4444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471.xml"/><Relationship Id="rId134" Type="http://schemas.openxmlformats.org/officeDocument/2006/relationships/customXml" Target="../ink/ink4479.xml"/><Relationship Id="rId139" Type="http://schemas.openxmlformats.org/officeDocument/2006/relationships/image" Target="../media/image536.png"/><Relationship Id="rId80" Type="http://schemas.openxmlformats.org/officeDocument/2006/relationships/customXml" Target="../ink/ink4452.xml"/><Relationship Id="rId85" Type="http://schemas.openxmlformats.org/officeDocument/2006/relationships/image" Target="../media/image509.png"/><Relationship Id="rId150" Type="http://schemas.openxmlformats.org/officeDocument/2006/relationships/customXml" Target="../ink/ink4487.xml"/><Relationship Id="rId12" Type="http://schemas.openxmlformats.org/officeDocument/2006/relationships/customXml" Target="../ink/ink4418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431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466.xml"/><Relationship Id="rId124" Type="http://schemas.openxmlformats.org/officeDocument/2006/relationships/customXml" Target="../ink/ink4474.xml"/><Relationship Id="rId129" Type="http://schemas.openxmlformats.org/officeDocument/2006/relationships/image" Target="../media/image532.png"/><Relationship Id="rId54" Type="http://schemas.openxmlformats.org/officeDocument/2006/relationships/customXml" Target="../ink/ink4439.xml"/><Relationship Id="rId70" Type="http://schemas.openxmlformats.org/officeDocument/2006/relationships/customXml" Target="../ink/ink4447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460.xml"/><Relationship Id="rId140" Type="http://schemas.openxmlformats.org/officeDocument/2006/relationships/customXml" Target="../ink/ink4482.xml"/><Relationship Id="rId145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15.xml"/><Relationship Id="rId23" Type="http://schemas.openxmlformats.org/officeDocument/2006/relationships/image" Target="../media/image470.png"/><Relationship Id="rId28" Type="http://schemas.openxmlformats.org/officeDocument/2006/relationships/customXml" Target="../ink/ink4426.xml"/><Relationship Id="rId49" Type="http://schemas.openxmlformats.org/officeDocument/2006/relationships/image" Target="../media/image483.png"/><Relationship Id="rId114" Type="http://schemas.openxmlformats.org/officeDocument/2006/relationships/customXml" Target="../ink/ink4469.xml"/><Relationship Id="rId119" Type="http://schemas.openxmlformats.org/officeDocument/2006/relationships/image" Target="../media/image526.png"/><Relationship Id="rId44" Type="http://schemas.openxmlformats.org/officeDocument/2006/relationships/customXml" Target="../ink/ink4434.xml"/><Relationship Id="rId60" Type="http://schemas.openxmlformats.org/officeDocument/2006/relationships/customXml" Target="../ink/ink4442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455.xml"/><Relationship Id="rId130" Type="http://schemas.openxmlformats.org/officeDocument/2006/relationships/customXml" Target="../ink/ink4477.xml"/><Relationship Id="rId135" Type="http://schemas.openxmlformats.org/officeDocument/2006/relationships/image" Target="../media/image531.png"/><Relationship Id="rId151" Type="http://schemas.openxmlformats.org/officeDocument/2006/relationships/image" Target="../media/image495.png"/><Relationship Id="rId13" Type="http://schemas.openxmlformats.org/officeDocument/2006/relationships/image" Target="../media/image465.png"/><Relationship Id="rId18" Type="http://schemas.openxmlformats.org/officeDocument/2006/relationships/customXml" Target="../ink/ink4421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429.xml"/><Relationship Id="rId50" Type="http://schemas.openxmlformats.org/officeDocument/2006/relationships/customXml" Target="../ink/ink4437.xml"/><Relationship Id="rId55" Type="http://schemas.openxmlformats.org/officeDocument/2006/relationships/image" Target="../media/image486.png"/><Relationship Id="rId76" Type="http://schemas.openxmlformats.org/officeDocument/2006/relationships/customXml" Target="../ink/ink4450.xml"/><Relationship Id="rId97" Type="http://schemas.openxmlformats.org/officeDocument/2006/relationships/image" Target="../media/image515.png"/><Relationship Id="rId104" Type="http://schemas.openxmlformats.org/officeDocument/2006/relationships/customXml" Target="../ink/ink4464.xml"/><Relationship Id="rId120" Type="http://schemas.openxmlformats.org/officeDocument/2006/relationships/customXml" Target="../ink/ink4472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485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458.xml"/><Relationship Id="rId2" Type="http://schemas.openxmlformats.org/officeDocument/2006/relationships/customXml" Target="../ink/ink4413.xml"/><Relationship Id="rId29" Type="http://schemas.openxmlformats.org/officeDocument/2006/relationships/image" Target="../media/image473.png"/><Relationship Id="rId24" Type="http://schemas.openxmlformats.org/officeDocument/2006/relationships/customXml" Target="../ink/ink4424.xml"/><Relationship Id="rId40" Type="http://schemas.openxmlformats.org/officeDocument/2006/relationships/customXml" Target="../ink/ink4432.xml"/><Relationship Id="rId45" Type="http://schemas.openxmlformats.org/officeDocument/2006/relationships/image" Target="../media/image481.png"/><Relationship Id="rId66" Type="http://schemas.openxmlformats.org/officeDocument/2006/relationships/customXml" Target="../ink/ink4445.xml"/><Relationship Id="rId87" Type="http://schemas.openxmlformats.org/officeDocument/2006/relationships/image" Target="../media/image510.png"/><Relationship Id="rId110" Type="http://schemas.openxmlformats.org/officeDocument/2006/relationships/customXml" Target="../ink/ink4467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480.xml"/><Relationship Id="rId61" Type="http://schemas.openxmlformats.org/officeDocument/2006/relationships/image" Target="../media/image489.png"/><Relationship Id="rId82" Type="http://schemas.openxmlformats.org/officeDocument/2006/relationships/customXml" Target="../ink/ink4453.xml"/><Relationship Id="rId152" Type="http://schemas.openxmlformats.org/officeDocument/2006/relationships/customXml" Target="../ink/ink4488.xml"/><Relationship Id="rId19" Type="http://schemas.openxmlformats.org/officeDocument/2006/relationships/image" Target="../media/image468.png"/><Relationship Id="rId14" Type="http://schemas.openxmlformats.org/officeDocument/2006/relationships/customXml" Target="../ink/ink4419.xml"/><Relationship Id="rId30" Type="http://schemas.openxmlformats.org/officeDocument/2006/relationships/customXml" Target="../ink/ink4427.xml"/><Relationship Id="rId35" Type="http://schemas.openxmlformats.org/officeDocument/2006/relationships/image" Target="../media/image476.png"/><Relationship Id="rId56" Type="http://schemas.openxmlformats.org/officeDocument/2006/relationships/customXml" Target="../ink/ink4440.xml"/><Relationship Id="rId77" Type="http://schemas.openxmlformats.org/officeDocument/2006/relationships/image" Target="../media/image505.png"/><Relationship Id="rId100" Type="http://schemas.openxmlformats.org/officeDocument/2006/relationships/customXml" Target="../ink/ink4462.xml"/><Relationship Id="rId105" Type="http://schemas.openxmlformats.org/officeDocument/2006/relationships/image" Target="../media/image519.png"/><Relationship Id="rId126" Type="http://schemas.openxmlformats.org/officeDocument/2006/relationships/customXml" Target="../ink/ink4475.xml"/><Relationship Id="rId147" Type="http://schemas.openxmlformats.org/officeDocument/2006/relationships/image" Target="../media/image540.png"/><Relationship Id="rId8" Type="http://schemas.openxmlformats.org/officeDocument/2006/relationships/customXml" Target="../ink/ink4416.xml"/><Relationship Id="rId51" Type="http://schemas.openxmlformats.org/officeDocument/2006/relationships/image" Target="../media/image484.png"/><Relationship Id="rId72" Type="http://schemas.openxmlformats.org/officeDocument/2006/relationships/customXml" Target="../ink/ink4448.xml"/><Relationship Id="rId93" Type="http://schemas.openxmlformats.org/officeDocument/2006/relationships/image" Target="../media/image513.png"/><Relationship Id="rId98" Type="http://schemas.openxmlformats.org/officeDocument/2006/relationships/customXml" Target="../ink/ink4461.xml"/><Relationship Id="rId121" Type="http://schemas.openxmlformats.org/officeDocument/2006/relationships/image" Target="../media/image527.png"/><Relationship Id="rId142" Type="http://schemas.openxmlformats.org/officeDocument/2006/relationships/customXml" Target="../ink/ink4483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435.xml"/><Relationship Id="rId67" Type="http://schemas.openxmlformats.org/officeDocument/2006/relationships/image" Target="../media/image492.png"/><Relationship Id="rId116" Type="http://schemas.openxmlformats.org/officeDocument/2006/relationships/customXml" Target="../ink/ink4470.xml"/><Relationship Id="rId137" Type="http://schemas.openxmlformats.org/officeDocument/2006/relationships/image" Target="../media/image535.png"/><Relationship Id="rId20" Type="http://schemas.openxmlformats.org/officeDocument/2006/relationships/customXml" Target="../ink/ink4422.xml"/><Relationship Id="rId41" Type="http://schemas.openxmlformats.org/officeDocument/2006/relationships/image" Target="../media/image479.png"/><Relationship Id="rId62" Type="http://schemas.openxmlformats.org/officeDocument/2006/relationships/customXml" Target="../ink/ink4443.xml"/><Relationship Id="rId83" Type="http://schemas.openxmlformats.org/officeDocument/2006/relationships/image" Target="../media/image508.png"/><Relationship Id="rId88" Type="http://schemas.openxmlformats.org/officeDocument/2006/relationships/customXml" Target="../ink/ink4456.xml"/><Relationship Id="rId111" Type="http://schemas.openxmlformats.org/officeDocument/2006/relationships/image" Target="../media/image522.png"/><Relationship Id="rId132" Type="http://schemas.openxmlformats.org/officeDocument/2006/relationships/customXml" Target="../ink/ink4478.xml"/><Relationship Id="rId153" Type="http://schemas.openxmlformats.org/officeDocument/2006/relationships/image" Target="../media/image496.png"/><Relationship Id="rId15" Type="http://schemas.openxmlformats.org/officeDocument/2006/relationships/image" Target="../media/image466.png"/><Relationship Id="rId36" Type="http://schemas.openxmlformats.org/officeDocument/2006/relationships/customXml" Target="../ink/ink4430.xml"/><Relationship Id="rId57" Type="http://schemas.openxmlformats.org/officeDocument/2006/relationships/image" Target="../media/image487.png"/><Relationship Id="rId106" Type="http://schemas.openxmlformats.org/officeDocument/2006/relationships/customXml" Target="../ink/ink4465.xml"/><Relationship Id="rId127" Type="http://schemas.openxmlformats.org/officeDocument/2006/relationships/image" Target="../media/image530.png"/><Relationship Id="rId10" Type="http://schemas.openxmlformats.org/officeDocument/2006/relationships/customXml" Target="../ink/ink4417.xml"/><Relationship Id="rId31" Type="http://schemas.openxmlformats.org/officeDocument/2006/relationships/image" Target="../media/image474.png"/><Relationship Id="rId52" Type="http://schemas.openxmlformats.org/officeDocument/2006/relationships/customXml" Target="../ink/ink4438.xml"/><Relationship Id="rId73" Type="http://schemas.openxmlformats.org/officeDocument/2006/relationships/image" Target="../media/image503.png"/><Relationship Id="rId78" Type="http://schemas.openxmlformats.org/officeDocument/2006/relationships/customXml" Target="../ink/ink4451.xml"/><Relationship Id="rId94" Type="http://schemas.openxmlformats.org/officeDocument/2006/relationships/customXml" Target="../ink/ink4459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473.xml"/><Relationship Id="rId143" Type="http://schemas.openxmlformats.org/officeDocument/2006/relationships/image" Target="../media/image538.png"/><Relationship Id="rId148" Type="http://schemas.openxmlformats.org/officeDocument/2006/relationships/customXml" Target="../ink/ink4486.xml"/><Relationship Id="rId4" Type="http://schemas.openxmlformats.org/officeDocument/2006/relationships/customXml" Target="../ink/ink4414.xml"/><Relationship Id="rId9" Type="http://schemas.openxmlformats.org/officeDocument/2006/relationships/image" Target="../media/image463.png"/><Relationship Id="rId26" Type="http://schemas.openxmlformats.org/officeDocument/2006/relationships/customXml" Target="../ink/ink4425.xml"/><Relationship Id="rId47" Type="http://schemas.openxmlformats.org/officeDocument/2006/relationships/image" Target="../media/image482.png"/><Relationship Id="rId68" Type="http://schemas.openxmlformats.org/officeDocument/2006/relationships/customXml" Target="../ink/ink4446.xml"/><Relationship Id="rId89" Type="http://schemas.openxmlformats.org/officeDocument/2006/relationships/image" Target="../media/image511.png"/><Relationship Id="rId112" Type="http://schemas.openxmlformats.org/officeDocument/2006/relationships/customXml" Target="../ink/ink4468.xml"/><Relationship Id="rId133" Type="http://schemas.openxmlformats.org/officeDocument/2006/relationships/image" Target="../media/image534.png"/><Relationship Id="rId16" Type="http://schemas.openxmlformats.org/officeDocument/2006/relationships/customXml" Target="../ink/ink4420.xml"/><Relationship Id="rId37" Type="http://schemas.openxmlformats.org/officeDocument/2006/relationships/image" Target="../media/image477.png"/><Relationship Id="rId58" Type="http://schemas.openxmlformats.org/officeDocument/2006/relationships/customXml" Target="../ink/ink4441.xml"/><Relationship Id="rId79" Type="http://schemas.openxmlformats.org/officeDocument/2006/relationships/image" Target="../media/image506.png"/><Relationship Id="rId102" Type="http://schemas.openxmlformats.org/officeDocument/2006/relationships/customXml" Target="../ink/ink4463.xml"/><Relationship Id="rId123" Type="http://schemas.openxmlformats.org/officeDocument/2006/relationships/image" Target="../media/image528.png"/><Relationship Id="rId144" Type="http://schemas.openxmlformats.org/officeDocument/2006/relationships/customXml" Target="../ink/ink4484.xml"/><Relationship Id="rId90" Type="http://schemas.openxmlformats.org/officeDocument/2006/relationships/customXml" Target="../ink/ink4457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509.xml"/><Relationship Id="rId63" Type="http://schemas.openxmlformats.org/officeDocument/2006/relationships/image" Target="../media/image490.png"/><Relationship Id="rId84" Type="http://schemas.openxmlformats.org/officeDocument/2006/relationships/customXml" Target="../ink/ink4530.xml"/><Relationship Id="rId138" Type="http://schemas.openxmlformats.org/officeDocument/2006/relationships/customXml" Target="../ink/ink4557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504.xml"/><Relationship Id="rId53" Type="http://schemas.openxmlformats.org/officeDocument/2006/relationships/image" Target="../media/image485.png"/><Relationship Id="rId74" Type="http://schemas.openxmlformats.org/officeDocument/2006/relationships/customXml" Target="../ink/ink4525.xml"/><Relationship Id="rId128" Type="http://schemas.openxmlformats.org/officeDocument/2006/relationships/customXml" Target="../ink/ink4552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22" Type="http://schemas.openxmlformats.org/officeDocument/2006/relationships/customXml" Target="../ink/ink4499.xml"/><Relationship Id="rId43" Type="http://schemas.openxmlformats.org/officeDocument/2006/relationships/image" Target="../media/image480.png"/><Relationship Id="rId64" Type="http://schemas.openxmlformats.org/officeDocument/2006/relationships/customXml" Target="../ink/ink4520.xml"/><Relationship Id="rId118" Type="http://schemas.openxmlformats.org/officeDocument/2006/relationships/customXml" Target="../ink/ink4547.xml"/><Relationship Id="rId139" Type="http://schemas.openxmlformats.org/officeDocument/2006/relationships/image" Target="../media/image536.png"/><Relationship Id="rId80" Type="http://schemas.openxmlformats.org/officeDocument/2006/relationships/customXml" Target="../ink/ink4528.xml"/><Relationship Id="rId85" Type="http://schemas.openxmlformats.org/officeDocument/2006/relationships/image" Target="../media/image509.png"/><Relationship Id="rId150" Type="http://schemas.openxmlformats.org/officeDocument/2006/relationships/customXml" Target="../ink/ink4563.xml"/><Relationship Id="rId155" Type="http://schemas.openxmlformats.org/officeDocument/2006/relationships/image" Target="../media/image495.png"/><Relationship Id="rId12" Type="http://schemas.openxmlformats.org/officeDocument/2006/relationships/customXml" Target="../ink/ink4494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507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542.xml"/><Relationship Id="rId124" Type="http://schemas.openxmlformats.org/officeDocument/2006/relationships/customXml" Target="../ink/ink4550.xml"/><Relationship Id="rId129" Type="http://schemas.openxmlformats.org/officeDocument/2006/relationships/image" Target="../media/image532.png"/><Relationship Id="rId54" Type="http://schemas.openxmlformats.org/officeDocument/2006/relationships/customXml" Target="../ink/ink4515.xml"/><Relationship Id="rId70" Type="http://schemas.openxmlformats.org/officeDocument/2006/relationships/customXml" Target="../ink/ink4523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536.xml"/><Relationship Id="rId140" Type="http://schemas.openxmlformats.org/officeDocument/2006/relationships/customXml" Target="../ink/ink4558.xml"/><Relationship Id="rId145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91.xml"/><Relationship Id="rId23" Type="http://schemas.openxmlformats.org/officeDocument/2006/relationships/image" Target="../media/image470.png"/><Relationship Id="rId28" Type="http://schemas.openxmlformats.org/officeDocument/2006/relationships/customXml" Target="../ink/ink4502.xml"/><Relationship Id="rId49" Type="http://schemas.openxmlformats.org/officeDocument/2006/relationships/image" Target="../media/image483.png"/><Relationship Id="rId114" Type="http://schemas.openxmlformats.org/officeDocument/2006/relationships/customXml" Target="../ink/ink4545.xml"/><Relationship Id="rId119" Type="http://schemas.openxmlformats.org/officeDocument/2006/relationships/image" Target="../media/image526.png"/><Relationship Id="rId44" Type="http://schemas.openxmlformats.org/officeDocument/2006/relationships/customXml" Target="../ink/ink4510.xml"/><Relationship Id="rId60" Type="http://schemas.openxmlformats.org/officeDocument/2006/relationships/customXml" Target="../ink/ink4518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531.xml"/><Relationship Id="rId130" Type="http://schemas.openxmlformats.org/officeDocument/2006/relationships/customXml" Target="../ink/ink4553.xml"/><Relationship Id="rId135" Type="http://schemas.openxmlformats.org/officeDocument/2006/relationships/image" Target="../media/image531.png"/><Relationship Id="rId151" Type="http://schemas.openxmlformats.org/officeDocument/2006/relationships/image" Target="../media/image542.png"/><Relationship Id="rId156" Type="http://schemas.openxmlformats.org/officeDocument/2006/relationships/customXml" Target="../ink/ink4566.xml"/><Relationship Id="rId13" Type="http://schemas.openxmlformats.org/officeDocument/2006/relationships/image" Target="../media/image465.png"/><Relationship Id="rId18" Type="http://schemas.openxmlformats.org/officeDocument/2006/relationships/customXml" Target="../ink/ink4497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505.xml"/><Relationship Id="rId50" Type="http://schemas.openxmlformats.org/officeDocument/2006/relationships/customXml" Target="../ink/ink4513.xml"/><Relationship Id="rId55" Type="http://schemas.openxmlformats.org/officeDocument/2006/relationships/image" Target="../media/image486.png"/><Relationship Id="rId76" Type="http://schemas.openxmlformats.org/officeDocument/2006/relationships/customXml" Target="../ink/ink4526.xml"/><Relationship Id="rId97" Type="http://schemas.openxmlformats.org/officeDocument/2006/relationships/image" Target="../media/image515.png"/><Relationship Id="rId104" Type="http://schemas.openxmlformats.org/officeDocument/2006/relationships/customXml" Target="../ink/ink4540.xml"/><Relationship Id="rId120" Type="http://schemas.openxmlformats.org/officeDocument/2006/relationships/customXml" Target="../ink/ink4548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561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534.xml"/><Relationship Id="rId2" Type="http://schemas.openxmlformats.org/officeDocument/2006/relationships/customXml" Target="../ink/ink4489.xml"/><Relationship Id="rId29" Type="http://schemas.openxmlformats.org/officeDocument/2006/relationships/image" Target="../media/image473.png"/><Relationship Id="rId24" Type="http://schemas.openxmlformats.org/officeDocument/2006/relationships/customXml" Target="../ink/ink4500.xml"/><Relationship Id="rId40" Type="http://schemas.openxmlformats.org/officeDocument/2006/relationships/customXml" Target="../ink/ink4508.xml"/><Relationship Id="rId45" Type="http://schemas.openxmlformats.org/officeDocument/2006/relationships/image" Target="../media/image481.png"/><Relationship Id="rId66" Type="http://schemas.openxmlformats.org/officeDocument/2006/relationships/customXml" Target="../ink/ink4521.xml"/><Relationship Id="rId87" Type="http://schemas.openxmlformats.org/officeDocument/2006/relationships/image" Target="../media/image510.png"/><Relationship Id="rId110" Type="http://schemas.openxmlformats.org/officeDocument/2006/relationships/customXml" Target="../ink/ink4543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556.xml"/><Relationship Id="rId157" Type="http://schemas.openxmlformats.org/officeDocument/2006/relationships/image" Target="../media/image496.png"/><Relationship Id="rId61" Type="http://schemas.openxmlformats.org/officeDocument/2006/relationships/image" Target="../media/image489.png"/><Relationship Id="rId82" Type="http://schemas.openxmlformats.org/officeDocument/2006/relationships/customXml" Target="../ink/ink4529.xml"/><Relationship Id="rId152" Type="http://schemas.openxmlformats.org/officeDocument/2006/relationships/customXml" Target="../ink/ink4564.xml"/><Relationship Id="rId19" Type="http://schemas.openxmlformats.org/officeDocument/2006/relationships/image" Target="../media/image468.png"/><Relationship Id="rId14" Type="http://schemas.openxmlformats.org/officeDocument/2006/relationships/customXml" Target="../ink/ink4495.xml"/><Relationship Id="rId30" Type="http://schemas.openxmlformats.org/officeDocument/2006/relationships/customXml" Target="../ink/ink4503.xml"/><Relationship Id="rId35" Type="http://schemas.openxmlformats.org/officeDocument/2006/relationships/image" Target="../media/image476.png"/><Relationship Id="rId56" Type="http://schemas.openxmlformats.org/officeDocument/2006/relationships/customXml" Target="../ink/ink4516.xml"/><Relationship Id="rId77" Type="http://schemas.openxmlformats.org/officeDocument/2006/relationships/image" Target="../media/image505.png"/><Relationship Id="rId100" Type="http://schemas.openxmlformats.org/officeDocument/2006/relationships/customXml" Target="../ink/ink4538.xml"/><Relationship Id="rId105" Type="http://schemas.openxmlformats.org/officeDocument/2006/relationships/image" Target="../media/image519.png"/><Relationship Id="rId126" Type="http://schemas.openxmlformats.org/officeDocument/2006/relationships/customXml" Target="../ink/ink4551.xml"/><Relationship Id="rId147" Type="http://schemas.openxmlformats.org/officeDocument/2006/relationships/image" Target="../media/image540.png"/><Relationship Id="rId8" Type="http://schemas.openxmlformats.org/officeDocument/2006/relationships/customXml" Target="../ink/ink4492.xml"/><Relationship Id="rId51" Type="http://schemas.openxmlformats.org/officeDocument/2006/relationships/image" Target="../media/image484.png"/><Relationship Id="rId72" Type="http://schemas.openxmlformats.org/officeDocument/2006/relationships/customXml" Target="../ink/ink4524.xml"/><Relationship Id="rId93" Type="http://schemas.openxmlformats.org/officeDocument/2006/relationships/image" Target="../media/image513.png"/><Relationship Id="rId98" Type="http://schemas.openxmlformats.org/officeDocument/2006/relationships/customXml" Target="../ink/ink4537.xml"/><Relationship Id="rId121" Type="http://schemas.openxmlformats.org/officeDocument/2006/relationships/image" Target="../media/image527.png"/><Relationship Id="rId142" Type="http://schemas.openxmlformats.org/officeDocument/2006/relationships/customXml" Target="../ink/ink4559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511.xml"/><Relationship Id="rId67" Type="http://schemas.openxmlformats.org/officeDocument/2006/relationships/image" Target="../media/image492.png"/><Relationship Id="rId116" Type="http://schemas.openxmlformats.org/officeDocument/2006/relationships/customXml" Target="../ink/ink4546.xml"/><Relationship Id="rId137" Type="http://schemas.openxmlformats.org/officeDocument/2006/relationships/image" Target="../media/image535.png"/><Relationship Id="rId20" Type="http://schemas.openxmlformats.org/officeDocument/2006/relationships/customXml" Target="../ink/ink4498.xml"/><Relationship Id="rId41" Type="http://schemas.openxmlformats.org/officeDocument/2006/relationships/image" Target="../media/image479.png"/><Relationship Id="rId62" Type="http://schemas.openxmlformats.org/officeDocument/2006/relationships/customXml" Target="../ink/ink4519.xml"/><Relationship Id="rId83" Type="http://schemas.openxmlformats.org/officeDocument/2006/relationships/image" Target="../media/image508.png"/><Relationship Id="rId88" Type="http://schemas.openxmlformats.org/officeDocument/2006/relationships/customXml" Target="../ink/ink4532.xml"/><Relationship Id="rId111" Type="http://schemas.openxmlformats.org/officeDocument/2006/relationships/image" Target="../media/image522.png"/><Relationship Id="rId132" Type="http://schemas.openxmlformats.org/officeDocument/2006/relationships/customXml" Target="../ink/ink4554.xml"/><Relationship Id="rId153" Type="http://schemas.openxmlformats.org/officeDocument/2006/relationships/image" Target="../media/image543.png"/><Relationship Id="rId15" Type="http://schemas.openxmlformats.org/officeDocument/2006/relationships/image" Target="../media/image466.png"/><Relationship Id="rId36" Type="http://schemas.openxmlformats.org/officeDocument/2006/relationships/customXml" Target="../ink/ink4506.xml"/><Relationship Id="rId57" Type="http://schemas.openxmlformats.org/officeDocument/2006/relationships/image" Target="../media/image487.png"/><Relationship Id="rId106" Type="http://schemas.openxmlformats.org/officeDocument/2006/relationships/customXml" Target="../ink/ink4541.xml"/><Relationship Id="rId127" Type="http://schemas.openxmlformats.org/officeDocument/2006/relationships/image" Target="../media/image530.png"/><Relationship Id="rId10" Type="http://schemas.openxmlformats.org/officeDocument/2006/relationships/customXml" Target="../ink/ink4493.xml"/><Relationship Id="rId31" Type="http://schemas.openxmlformats.org/officeDocument/2006/relationships/image" Target="../media/image474.png"/><Relationship Id="rId52" Type="http://schemas.openxmlformats.org/officeDocument/2006/relationships/customXml" Target="../ink/ink4514.xml"/><Relationship Id="rId73" Type="http://schemas.openxmlformats.org/officeDocument/2006/relationships/image" Target="../media/image503.png"/><Relationship Id="rId78" Type="http://schemas.openxmlformats.org/officeDocument/2006/relationships/customXml" Target="../ink/ink4527.xml"/><Relationship Id="rId94" Type="http://schemas.openxmlformats.org/officeDocument/2006/relationships/customXml" Target="../ink/ink4535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549.xml"/><Relationship Id="rId143" Type="http://schemas.openxmlformats.org/officeDocument/2006/relationships/image" Target="../media/image538.png"/><Relationship Id="rId148" Type="http://schemas.openxmlformats.org/officeDocument/2006/relationships/customXml" Target="../ink/ink4562.xml"/><Relationship Id="rId4" Type="http://schemas.openxmlformats.org/officeDocument/2006/relationships/customXml" Target="../ink/ink4490.xml"/><Relationship Id="rId9" Type="http://schemas.openxmlformats.org/officeDocument/2006/relationships/image" Target="../media/image463.png"/><Relationship Id="rId26" Type="http://schemas.openxmlformats.org/officeDocument/2006/relationships/customXml" Target="../ink/ink4501.xml"/><Relationship Id="rId47" Type="http://schemas.openxmlformats.org/officeDocument/2006/relationships/image" Target="../media/image482.png"/><Relationship Id="rId68" Type="http://schemas.openxmlformats.org/officeDocument/2006/relationships/customXml" Target="../ink/ink4522.xml"/><Relationship Id="rId89" Type="http://schemas.openxmlformats.org/officeDocument/2006/relationships/image" Target="../media/image511.png"/><Relationship Id="rId112" Type="http://schemas.openxmlformats.org/officeDocument/2006/relationships/customXml" Target="../ink/ink4544.xml"/><Relationship Id="rId133" Type="http://schemas.openxmlformats.org/officeDocument/2006/relationships/image" Target="../media/image534.png"/><Relationship Id="rId154" Type="http://schemas.openxmlformats.org/officeDocument/2006/relationships/customXml" Target="../ink/ink4565.xml"/><Relationship Id="rId16" Type="http://schemas.openxmlformats.org/officeDocument/2006/relationships/customXml" Target="../ink/ink4496.xml"/><Relationship Id="rId37" Type="http://schemas.openxmlformats.org/officeDocument/2006/relationships/image" Target="../media/image477.png"/><Relationship Id="rId58" Type="http://schemas.openxmlformats.org/officeDocument/2006/relationships/customXml" Target="../ink/ink4517.xml"/><Relationship Id="rId79" Type="http://schemas.openxmlformats.org/officeDocument/2006/relationships/image" Target="../media/image506.png"/><Relationship Id="rId102" Type="http://schemas.openxmlformats.org/officeDocument/2006/relationships/customXml" Target="../ink/ink4539.xml"/><Relationship Id="rId123" Type="http://schemas.openxmlformats.org/officeDocument/2006/relationships/image" Target="../media/image528.png"/><Relationship Id="rId144" Type="http://schemas.openxmlformats.org/officeDocument/2006/relationships/customXml" Target="../ink/ink4560.xml"/><Relationship Id="rId90" Type="http://schemas.openxmlformats.org/officeDocument/2006/relationships/customXml" Target="../ink/ink4533.xml"/><Relationship Id="rId27" Type="http://schemas.openxmlformats.org/officeDocument/2006/relationships/image" Target="../media/image472.png"/><Relationship Id="rId48" Type="http://schemas.openxmlformats.org/officeDocument/2006/relationships/customXml" Target="../ink/ink4512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555.xm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587.xml"/><Relationship Id="rId63" Type="http://schemas.openxmlformats.org/officeDocument/2006/relationships/image" Target="../media/image490.png"/><Relationship Id="rId84" Type="http://schemas.openxmlformats.org/officeDocument/2006/relationships/customXml" Target="../ink/ink4608.xml"/><Relationship Id="rId138" Type="http://schemas.openxmlformats.org/officeDocument/2006/relationships/customXml" Target="../ink/ink4635.xml"/><Relationship Id="rId159" Type="http://schemas.openxmlformats.org/officeDocument/2006/relationships/image" Target="../media/image546.png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582.xml"/><Relationship Id="rId53" Type="http://schemas.openxmlformats.org/officeDocument/2006/relationships/image" Target="../media/image485.png"/><Relationship Id="rId74" Type="http://schemas.openxmlformats.org/officeDocument/2006/relationships/customXml" Target="../ink/ink4603.xml"/><Relationship Id="rId128" Type="http://schemas.openxmlformats.org/officeDocument/2006/relationships/customXml" Target="../ink/ink4630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646.xml"/><Relationship Id="rId22" Type="http://schemas.openxmlformats.org/officeDocument/2006/relationships/customXml" Target="../ink/ink4577.xml"/><Relationship Id="rId43" Type="http://schemas.openxmlformats.org/officeDocument/2006/relationships/image" Target="../media/image480.png"/><Relationship Id="rId64" Type="http://schemas.openxmlformats.org/officeDocument/2006/relationships/customXml" Target="../ink/ink4598.xml"/><Relationship Id="rId118" Type="http://schemas.openxmlformats.org/officeDocument/2006/relationships/customXml" Target="../ink/ink4625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641.xml"/><Relationship Id="rId12" Type="http://schemas.openxmlformats.org/officeDocument/2006/relationships/customXml" Target="../ink/ink4572.xml"/><Relationship Id="rId33" Type="http://schemas.openxmlformats.org/officeDocument/2006/relationships/image" Target="../media/image475.png"/><Relationship Id="rId108" Type="http://schemas.openxmlformats.org/officeDocument/2006/relationships/customXml" Target="../ink/ink4620.xml"/><Relationship Id="rId129" Type="http://schemas.openxmlformats.org/officeDocument/2006/relationships/image" Target="../media/image532.png"/><Relationship Id="rId54" Type="http://schemas.openxmlformats.org/officeDocument/2006/relationships/customXml" Target="../ink/ink4593.xml"/><Relationship Id="rId70" Type="http://schemas.openxmlformats.org/officeDocument/2006/relationships/customXml" Target="../ink/ink4601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614.xml"/><Relationship Id="rId140" Type="http://schemas.openxmlformats.org/officeDocument/2006/relationships/customXml" Target="../ink/ink4636.xml"/><Relationship Id="rId145" Type="http://schemas.openxmlformats.org/officeDocument/2006/relationships/image" Target="../media/image539.png"/><Relationship Id="rId161" Type="http://schemas.openxmlformats.org/officeDocument/2006/relationships/image" Target="../media/image547.png"/><Relationship Id="rId166" Type="http://schemas.openxmlformats.org/officeDocument/2006/relationships/customXml" Target="../ink/ink46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9.xml"/><Relationship Id="rId23" Type="http://schemas.openxmlformats.org/officeDocument/2006/relationships/image" Target="../media/image470.png"/><Relationship Id="rId28" Type="http://schemas.openxmlformats.org/officeDocument/2006/relationships/customXml" Target="../ink/ink4580.xml"/><Relationship Id="rId49" Type="http://schemas.openxmlformats.org/officeDocument/2006/relationships/image" Target="../media/image483.png"/><Relationship Id="rId114" Type="http://schemas.openxmlformats.org/officeDocument/2006/relationships/customXml" Target="../ink/ink4623.xml"/><Relationship Id="rId119" Type="http://schemas.openxmlformats.org/officeDocument/2006/relationships/image" Target="../media/image526.png"/><Relationship Id="rId44" Type="http://schemas.openxmlformats.org/officeDocument/2006/relationships/customXml" Target="../ink/ink4588.xml"/><Relationship Id="rId60" Type="http://schemas.openxmlformats.org/officeDocument/2006/relationships/customXml" Target="../ink/ink4596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609.xml"/><Relationship Id="rId130" Type="http://schemas.openxmlformats.org/officeDocument/2006/relationships/customXml" Target="../ink/ink4631.xml"/><Relationship Id="rId135" Type="http://schemas.openxmlformats.org/officeDocument/2006/relationships/image" Target="../media/image531.png"/><Relationship Id="rId151" Type="http://schemas.openxmlformats.org/officeDocument/2006/relationships/image" Target="../media/image542.png"/><Relationship Id="rId156" Type="http://schemas.openxmlformats.org/officeDocument/2006/relationships/customXml" Target="../ink/ink4644.xml"/><Relationship Id="rId13" Type="http://schemas.openxmlformats.org/officeDocument/2006/relationships/image" Target="../media/image465.png"/><Relationship Id="rId18" Type="http://schemas.openxmlformats.org/officeDocument/2006/relationships/customXml" Target="../ink/ink4575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583.xml"/><Relationship Id="rId50" Type="http://schemas.openxmlformats.org/officeDocument/2006/relationships/customXml" Target="../ink/ink4591.xml"/><Relationship Id="rId55" Type="http://schemas.openxmlformats.org/officeDocument/2006/relationships/image" Target="../media/image486.png"/><Relationship Id="rId76" Type="http://schemas.openxmlformats.org/officeDocument/2006/relationships/customXml" Target="../ink/ink4604.xml"/><Relationship Id="rId97" Type="http://schemas.openxmlformats.org/officeDocument/2006/relationships/image" Target="../media/image515.png"/><Relationship Id="rId104" Type="http://schemas.openxmlformats.org/officeDocument/2006/relationships/customXml" Target="../ink/ink4618.xml"/><Relationship Id="rId120" Type="http://schemas.openxmlformats.org/officeDocument/2006/relationships/customXml" Target="../ink/ink4626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639.xml"/><Relationship Id="rId167" Type="http://schemas.openxmlformats.org/officeDocument/2006/relationships/image" Target="../media/image495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612.xml"/><Relationship Id="rId162" Type="http://schemas.openxmlformats.org/officeDocument/2006/relationships/customXml" Target="../ink/ink4647.xml"/><Relationship Id="rId2" Type="http://schemas.openxmlformats.org/officeDocument/2006/relationships/customXml" Target="../ink/ink4567.xml"/><Relationship Id="rId29" Type="http://schemas.openxmlformats.org/officeDocument/2006/relationships/image" Target="../media/image473.png"/><Relationship Id="rId24" Type="http://schemas.openxmlformats.org/officeDocument/2006/relationships/customXml" Target="../ink/ink4578.xml"/><Relationship Id="rId40" Type="http://schemas.openxmlformats.org/officeDocument/2006/relationships/customXml" Target="../ink/ink4586.xml"/><Relationship Id="rId45" Type="http://schemas.openxmlformats.org/officeDocument/2006/relationships/image" Target="../media/image481.png"/><Relationship Id="rId66" Type="http://schemas.openxmlformats.org/officeDocument/2006/relationships/customXml" Target="../ink/ink4599.xml"/><Relationship Id="rId87" Type="http://schemas.openxmlformats.org/officeDocument/2006/relationships/image" Target="../media/image510.png"/><Relationship Id="rId110" Type="http://schemas.openxmlformats.org/officeDocument/2006/relationships/customXml" Target="../ink/ink4621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634.xml"/><Relationship Id="rId157" Type="http://schemas.openxmlformats.org/officeDocument/2006/relationships/image" Target="../media/image545.png"/><Relationship Id="rId61" Type="http://schemas.openxmlformats.org/officeDocument/2006/relationships/image" Target="../media/image489.png"/><Relationship Id="rId82" Type="http://schemas.openxmlformats.org/officeDocument/2006/relationships/customXml" Target="../ink/ink4607.xml"/><Relationship Id="rId152" Type="http://schemas.openxmlformats.org/officeDocument/2006/relationships/customXml" Target="../ink/ink4642.xml"/><Relationship Id="rId19" Type="http://schemas.openxmlformats.org/officeDocument/2006/relationships/image" Target="../media/image468.png"/><Relationship Id="rId14" Type="http://schemas.openxmlformats.org/officeDocument/2006/relationships/customXml" Target="../ink/ink4573.xml"/><Relationship Id="rId30" Type="http://schemas.openxmlformats.org/officeDocument/2006/relationships/customXml" Target="../ink/ink4581.xml"/><Relationship Id="rId35" Type="http://schemas.openxmlformats.org/officeDocument/2006/relationships/image" Target="../media/image476.png"/><Relationship Id="rId56" Type="http://schemas.openxmlformats.org/officeDocument/2006/relationships/customXml" Target="../ink/ink4594.xml"/><Relationship Id="rId77" Type="http://schemas.openxmlformats.org/officeDocument/2006/relationships/image" Target="../media/image505.png"/><Relationship Id="rId100" Type="http://schemas.openxmlformats.org/officeDocument/2006/relationships/customXml" Target="../ink/ink4616.xml"/><Relationship Id="rId105" Type="http://schemas.openxmlformats.org/officeDocument/2006/relationships/image" Target="../media/image519.png"/><Relationship Id="rId126" Type="http://schemas.openxmlformats.org/officeDocument/2006/relationships/customXml" Target="../ink/ink4629.xml"/><Relationship Id="rId147" Type="http://schemas.openxmlformats.org/officeDocument/2006/relationships/image" Target="../media/image540.png"/><Relationship Id="rId168" Type="http://schemas.openxmlformats.org/officeDocument/2006/relationships/customXml" Target="../ink/ink4650.xml"/><Relationship Id="rId8" Type="http://schemas.openxmlformats.org/officeDocument/2006/relationships/customXml" Target="../ink/ink4570.xml"/><Relationship Id="rId51" Type="http://schemas.openxmlformats.org/officeDocument/2006/relationships/image" Target="../media/image484.png"/><Relationship Id="rId72" Type="http://schemas.openxmlformats.org/officeDocument/2006/relationships/customXml" Target="../ink/ink4602.xml"/><Relationship Id="rId93" Type="http://schemas.openxmlformats.org/officeDocument/2006/relationships/image" Target="../media/image513.png"/><Relationship Id="rId98" Type="http://schemas.openxmlformats.org/officeDocument/2006/relationships/customXml" Target="../ink/ink4615.xml"/><Relationship Id="rId121" Type="http://schemas.openxmlformats.org/officeDocument/2006/relationships/image" Target="../media/image527.png"/><Relationship Id="rId142" Type="http://schemas.openxmlformats.org/officeDocument/2006/relationships/customXml" Target="../ink/ink4637.xml"/><Relationship Id="rId163" Type="http://schemas.openxmlformats.org/officeDocument/2006/relationships/image" Target="../media/image548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589.xml"/><Relationship Id="rId67" Type="http://schemas.openxmlformats.org/officeDocument/2006/relationships/image" Target="../media/image492.png"/><Relationship Id="rId116" Type="http://schemas.openxmlformats.org/officeDocument/2006/relationships/customXml" Target="../ink/ink4624.xml"/><Relationship Id="rId137" Type="http://schemas.openxmlformats.org/officeDocument/2006/relationships/image" Target="../media/image535.png"/><Relationship Id="rId158" Type="http://schemas.openxmlformats.org/officeDocument/2006/relationships/customXml" Target="../ink/ink4645.xml"/><Relationship Id="rId20" Type="http://schemas.openxmlformats.org/officeDocument/2006/relationships/customXml" Target="../ink/ink4576.xml"/><Relationship Id="rId41" Type="http://schemas.openxmlformats.org/officeDocument/2006/relationships/image" Target="../media/image479.png"/><Relationship Id="rId62" Type="http://schemas.openxmlformats.org/officeDocument/2006/relationships/customXml" Target="../ink/ink4597.xml"/><Relationship Id="rId83" Type="http://schemas.openxmlformats.org/officeDocument/2006/relationships/image" Target="../media/image508.png"/><Relationship Id="rId88" Type="http://schemas.openxmlformats.org/officeDocument/2006/relationships/customXml" Target="../ink/ink4610.xml"/><Relationship Id="rId111" Type="http://schemas.openxmlformats.org/officeDocument/2006/relationships/image" Target="../media/image522.png"/><Relationship Id="rId132" Type="http://schemas.openxmlformats.org/officeDocument/2006/relationships/customXml" Target="../ink/ink4632.xml"/><Relationship Id="rId153" Type="http://schemas.openxmlformats.org/officeDocument/2006/relationships/image" Target="../media/image543.png"/><Relationship Id="rId15" Type="http://schemas.openxmlformats.org/officeDocument/2006/relationships/image" Target="../media/image466.png"/><Relationship Id="rId36" Type="http://schemas.openxmlformats.org/officeDocument/2006/relationships/customXml" Target="../ink/ink4584.xml"/><Relationship Id="rId57" Type="http://schemas.openxmlformats.org/officeDocument/2006/relationships/image" Target="../media/image487.png"/><Relationship Id="rId106" Type="http://schemas.openxmlformats.org/officeDocument/2006/relationships/customXml" Target="../ink/ink4619.xml"/><Relationship Id="rId127" Type="http://schemas.openxmlformats.org/officeDocument/2006/relationships/image" Target="../media/image530.png"/><Relationship Id="rId10" Type="http://schemas.openxmlformats.org/officeDocument/2006/relationships/customXml" Target="../ink/ink4571.xml"/><Relationship Id="rId31" Type="http://schemas.openxmlformats.org/officeDocument/2006/relationships/image" Target="../media/image474.png"/><Relationship Id="rId52" Type="http://schemas.openxmlformats.org/officeDocument/2006/relationships/customXml" Target="../ink/ink4592.xml"/><Relationship Id="rId73" Type="http://schemas.openxmlformats.org/officeDocument/2006/relationships/image" Target="../media/image503.png"/><Relationship Id="rId78" Type="http://schemas.openxmlformats.org/officeDocument/2006/relationships/customXml" Target="../ink/ink4605.xml"/><Relationship Id="rId94" Type="http://schemas.openxmlformats.org/officeDocument/2006/relationships/customXml" Target="../ink/ink4613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627.xml"/><Relationship Id="rId143" Type="http://schemas.openxmlformats.org/officeDocument/2006/relationships/image" Target="../media/image538.png"/><Relationship Id="rId148" Type="http://schemas.openxmlformats.org/officeDocument/2006/relationships/customXml" Target="../ink/ink4640.xml"/><Relationship Id="rId164" Type="http://schemas.openxmlformats.org/officeDocument/2006/relationships/customXml" Target="../ink/ink4648.xml"/><Relationship Id="rId169" Type="http://schemas.openxmlformats.org/officeDocument/2006/relationships/image" Target="../media/image496.png"/><Relationship Id="rId4" Type="http://schemas.openxmlformats.org/officeDocument/2006/relationships/customXml" Target="../ink/ink4568.xml"/><Relationship Id="rId9" Type="http://schemas.openxmlformats.org/officeDocument/2006/relationships/image" Target="../media/image463.png"/><Relationship Id="rId26" Type="http://schemas.openxmlformats.org/officeDocument/2006/relationships/customXml" Target="../ink/ink4579.xml"/><Relationship Id="rId47" Type="http://schemas.openxmlformats.org/officeDocument/2006/relationships/image" Target="../media/image482.png"/><Relationship Id="rId68" Type="http://schemas.openxmlformats.org/officeDocument/2006/relationships/customXml" Target="../ink/ink4600.xml"/><Relationship Id="rId89" Type="http://schemas.openxmlformats.org/officeDocument/2006/relationships/image" Target="../media/image511.png"/><Relationship Id="rId112" Type="http://schemas.openxmlformats.org/officeDocument/2006/relationships/customXml" Target="../ink/ink4622.xml"/><Relationship Id="rId133" Type="http://schemas.openxmlformats.org/officeDocument/2006/relationships/image" Target="../media/image534.png"/><Relationship Id="rId154" Type="http://schemas.openxmlformats.org/officeDocument/2006/relationships/customXml" Target="../ink/ink4643.xml"/><Relationship Id="rId16" Type="http://schemas.openxmlformats.org/officeDocument/2006/relationships/customXml" Target="../ink/ink4574.xml"/><Relationship Id="rId37" Type="http://schemas.openxmlformats.org/officeDocument/2006/relationships/image" Target="../media/image477.png"/><Relationship Id="rId58" Type="http://schemas.openxmlformats.org/officeDocument/2006/relationships/customXml" Target="../ink/ink4595.xml"/><Relationship Id="rId79" Type="http://schemas.openxmlformats.org/officeDocument/2006/relationships/image" Target="../media/image506.png"/><Relationship Id="rId102" Type="http://schemas.openxmlformats.org/officeDocument/2006/relationships/customXml" Target="../ink/ink4617.xml"/><Relationship Id="rId123" Type="http://schemas.openxmlformats.org/officeDocument/2006/relationships/image" Target="../media/image528.png"/><Relationship Id="rId144" Type="http://schemas.openxmlformats.org/officeDocument/2006/relationships/customXml" Target="../ink/ink4638.xml"/><Relationship Id="rId90" Type="http://schemas.openxmlformats.org/officeDocument/2006/relationships/customXml" Target="../ink/ink4611.xml"/><Relationship Id="rId165" Type="http://schemas.openxmlformats.org/officeDocument/2006/relationships/image" Target="../media/image549.png"/><Relationship Id="rId27" Type="http://schemas.openxmlformats.org/officeDocument/2006/relationships/image" Target="../media/image472.png"/><Relationship Id="rId48" Type="http://schemas.openxmlformats.org/officeDocument/2006/relationships/customXml" Target="../ink/ink4590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633.xml"/><Relationship Id="rId80" Type="http://schemas.openxmlformats.org/officeDocument/2006/relationships/customXml" Target="../ink/ink4606.xml"/><Relationship Id="rId155" Type="http://schemas.openxmlformats.org/officeDocument/2006/relationships/image" Target="../media/image544.png"/><Relationship Id="rId17" Type="http://schemas.openxmlformats.org/officeDocument/2006/relationships/image" Target="../media/image467.png"/><Relationship Id="rId38" Type="http://schemas.openxmlformats.org/officeDocument/2006/relationships/customXml" Target="../ink/ink4585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628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671.xml"/><Relationship Id="rId63" Type="http://schemas.openxmlformats.org/officeDocument/2006/relationships/image" Target="../media/image490.png"/><Relationship Id="rId84" Type="http://schemas.openxmlformats.org/officeDocument/2006/relationships/customXml" Target="../ink/ink4692.xml"/><Relationship Id="rId138" Type="http://schemas.openxmlformats.org/officeDocument/2006/relationships/customXml" Target="../ink/ink4719.xml"/><Relationship Id="rId159" Type="http://schemas.openxmlformats.org/officeDocument/2006/relationships/image" Target="../media/image546.png"/><Relationship Id="rId170" Type="http://schemas.openxmlformats.org/officeDocument/2006/relationships/customXml" Target="../ink/ink4735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666.xml"/><Relationship Id="rId53" Type="http://schemas.openxmlformats.org/officeDocument/2006/relationships/image" Target="../media/image485.png"/><Relationship Id="rId74" Type="http://schemas.openxmlformats.org/officeDocument/2006/relationships/customXml" Target="../ink/ink4687.xml"/><Relationship Id="rId128" Type="http://schemas.openxmlformats.org/officeDocument/2006/relationships/customXml" Target="../ink/ink4714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730.xml"/><Relationship Id="rId181" Type="http://schemas.openxmlformats.org/officeDocument/2006/relationships/image" Target="../media/image558.png"/><Relationship Id="rId22" Type="http://schemas.openxmlformats.org/officeDocument/2006/relationships/customXml" Target="../ink/ink4661.xml"/><Relationship Id="rId43" Type="http://schemas.openxmlformats.org/officeDocument/2006/relationships/image" Target="../media/image480.png"/><Relationship Id="rId64" Type="http://schemas.openxmlformats.org/officeDocument/2006/relationships/customXml" Target="../ink/ink4682.xml"/><Relationship Id="rId118" Type="http://schemas.openxmlformats.org/officeDocument/2006/relationships/customXml" Target="../ink/ink4709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725.xml"/><Relationship Id="rId171" Type="http://schemas.openxmlformats.org/officeDocument/2006/relationships/image" Target="../media/image553.png"/><Relationship Id="rId12" Type="http://schemas.openxmlformats.org/officeDocument/2006/relationships/customXml" Target="../ink/ink4656.xml"/><Relationship Id="rId33" Type="http://schemas.openxmlformats.org/officeDocument/2006/relationships/image" Target="../media/image475.png"/><Relationship Id="rId108" Type="http://schemas.openxmlformats.org/officeDocument/2006/relationships/customXml" Target="../ink/ink4704.xml"/><Relationship Id="rId129" Type="http://schemas.openxmlformats.org/officeDocument/2006/relationships/image" Target="../media/image532.png"/><Relationship Id="rId54" Type="http://schemas.openxmlformats.org/officeDocument/2006/relationships/customXml" Target="../ink/ink4677.xml"/><Relationship Id="rId75" Type="http://schemas.openxmlformats.org/officeDocument/2006/relationships/image" Target="../media/image504.png"/><Relationship Id="rId96" Type="http://schemas.openxmlformats.org/officeDocument/2006/relationships/customXml" Target="../ink/ink4698.xml"/><Relationship Id="rId140" Type="http://schemas.openxmlformats.org/officeDocument/2006/relationships/customXml" Target="../ink/ink4720.xml"/><Relationship Id="rId161" Type="http://schemas.openxmlformats.org/officeDocument/2006/relationships/image" Target="../media/image547.png"/><Relationship Id="rId182" Type="http://schemas.openxmlformats.org/officeDocument/2006/relationships/customXml" Target="../ink/ink4741.xml"/><Relationship Id="rId6" Type="http://schemas.openxmlformats.org/officeDocument/2006/relationships/customXml" Target="../ink/ink4653.xml"/><Relationship Id="rId23" Type="http://schemas.openxmlformats.org/officeDocument/2006/relationships/image" Target="../media/image470.png"/><Relationship Id="rId119" Type="http://schemas.openxmlformats.org/officeDocument/2006/relationships/image" Target="../media/image526.png"/><Relationship Id="rId44" Type="http://schemas.openxmlformats.org/officeDocument/2006/relationships/customXml" Target="../ink/ink4672.xml"/><Relationship Id="rId65" Type="http://schemas.openxmlformats.org/officeDocument/2006/relationships/image" Target="../media/image491.png"/><Relationship Id="rId86" Type="http://schemas.openxmlformats.org/officeDocument/2006/relationships/customXml" Target="../ink/ink4693.xml"/><Relationship Id="rId130" Type="http://schemas.openxmlformats.org/officeDocument/2006/relationships/customXml" Target="../ink/ink4715.xml"/><Relationship Id="rId151" Type="http://schemas.openxmlformats.org/officeDocument/2006/relationships/image" Target="../media/image542.png"/><Relationship Id="rId172" Type="http://schemas.openxmlformats.org/officeDocument/2006/relationships/customXml" Target="../ink/ink4736.xml"/><Relationship Id="rId13" Type="http://schemas.openxmlformats.org/officeDocument/2006/relationships/image" Target="../media/image465.png"/><Relationship Id="rId18" Type="http://schemas.openxmlformats.org/officeDocument/2006/relationships/customXml" Target="../ink/ink4659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667.xml"/><Relationship Id="rId50" Type="http://schemas.openxmlformats.org/officeDocument/2006/relationships/customXml" Target="../ink/ink4675.xml"/><Relationship Id="rId55" Type="http://schemas.openxmlformats.org/officeDocument/2006/relationships/image" Target="../media/image486.png"/><Relationship Id="rId76" Type="http://schemas.openxmlformats.org/officeDocument/2006/relationships/customXml" Target="../ink/ink4688.xml"/><Relationship Id="rId97" Type="http://schemas.openxmlformats.org/officeDocument/2006/relationships/image" Target="../media/image515.png"/><Relationship Id="rId104" Type="http://schemas.openxmlformats.org/officeDocument/2006/relationships/customXml" Target="../ink/ink4702.xml"/><Relationship Id="rId120" Type="http://schemas.openxmlformats.org/officeDocument/2006/relationships/customXml" Target="../ink/ink4710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723.xml"/><Relationship Id="rId167" Type="http://schemas.openxmlformats.org/officeDocument/2006/relationships/image" Target="../media/image551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696.xml"/><Relationship Id="rId162" Type="http://schemas.openxmlformats.org/officeDocument/2006/relationships/customXml" Target="../ink/ink4731.xml"/><Relationship Id="rId183" Type="http://schemas.openxmlformats.org/officeDocument/2006/relationships/image" Target="../media/image549.png"/><Relationship Id="rId2" Type="http://schemas.openxmlformats.org/officeDocument/2006/relationships/customXml" Target="../ink/ink4651.xml"/><Relationship Id="rId29" Type="http://schemas.openxmlformats.org/officeDocument/2006/relationships/image" Target="../media/image473.png"/><Relationship Id="rId24" Type="http://schemas.openxmlformats.org/officeDocument/2006/relationships/customXml" Target="../ink/ink4662.xml"/><Relationship Id="rId40" Type="http://schemas.openxmlformats.org/officeDocument/2006/relationships/customXml" Target="../ink/ink4670.xml"/><Relationship Id="rId45" Type="http://schemas.openxmlformats.org/officeDocument/2006/relationships/image" Target="../media/image481.png"/><Relationship Id="rId66" Type="http://schemas.openxmlformats.org/officeDocument/2006/relationships/customXml" Target="../ink/ink4683.xml"/><Relationship Id="rId87" Type="http://schemas.openxmlformats.org/officeDocument/2006/relationships/image" Target="../media/image510.png"/><Relationship Id="rId110" Type="http://schemas.openxmlformats.org/officeDocument/2006/relationships/customXml" Target="../ink/ink4705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718.xml"/><Relationship Id="rId157" Type="http://schemas.openxmlformats.org/officeDocument/2006/relationships/image" Target="../media/image545.png"/><Relationship Id="rId178" Type="http://schemas.openxmlformats.org/officeDocument/2006/relationships/customXml" Target="../ink/ink4739.xml"/><Relationship Id="rId61" Type="http://schemas.openxmlformats.org/officeDocument/2006/relationships/image" Target="../media/image489.png"/><Relationship Id="rId82" Type="http://schemas.openxmlformats.org/officeDocument/2006/relationships/customXml" Target="../ink/ink4691.xml"/><Relationship Id="rId152" Type="http://schemas.openxmlformats.org/officeDocument/2006/relationships/customXml" Target="../ink/ink4726.xml"/><Relationship Id="rId173" Type="http://schemas.openxmlformats.org/officeDocument/2006/relationships/image" Target="../media/image554.png"/><Relationship Id="rId19" Type="http://schemas.openxmlformats.org/officeDocument/2006/relationships/image" Target="../media/image468.png"/><Relationship Id="rId14" Type="http://schemas.openxmlformats.org/officeDocument/2006/relationships/customXml" Target="../ink/ink4657.xml"/><Relationship Id="rId30" Type="http://schemas.openxmlformats.org/officeDocument/2006/relationships/customXml" Target="../ink/ink4665.xml"/><Relationship Id="rId35" Type="http://schemas.openxmlformats.org/officeDocument/2006/relationships/image" Target="../media/image476.png"/><Relationship Id="rId56" Type="http://schemas.openxmlformats.org/officeDocument/2006/relationships/customXml" Target="../ink/ink4678.xml"/><Relationship Id="rId77" Type="http://schemas.openxmlformats.org/officeDocument/2006/relationships/image" Target="../media/image505.png"/><Relationship Id="rId100" Type="http://schemas.openxmlformats.org/officeDocument/2006/relationships/customXml" Target="../ink/ink4700.xml"/><Relationship Id="rId105" Type="http://schemas.openxmlformats.org/officeDocument/2006/relationships/image" Target="../media/image519.png"/><Relationship Id="rId126" Type="http://schemas.openxmlformats.org/officeDocument/2006/relationships/customXml" Target="../ink/ink4713.xml"/><Relationship Id="rId147" Type="http://schemas.openxmlformats.org/officeDocument/2006/relationships/image" Target="../media/image540.png"/><Relationship Id="rId168" Type="http://schemas.openxmlformats.org/officeDocument/2006/relationships/customXml" Target="../ink/ink4734.xml"/><Relationship Id="rId8" Type="http://schemas.openxmlformats.org/officeDocument/2006/relationships/customXml" Target="../ink/ink4654.xml"/><Relationship Id="rId51" Type="http://schemas.openxmlformats.org/officeDocument/2006/relationships/image" Target="../media/image484.png"/><Relationship Id="rId72" Type="http://schemas.openxmlformats.org/officeDocument/2006/relationships/customXml" Target="../ink/ink4686.xml"/><Relationship Id="rId93" Type="http://schemas.openxmlformats.org/officeDocument/2006/relationships/image" Target="../media/image513.png"/><Relationship Id="rId98" Type="http://schemas.openxmlformats.org/officeDocument/2006/relationships/customXml" Target="../ink/ink4699.xml"/><Relationship Id="rId121" Type="http://schemas.openxmlformats.org/officeDocument/2006/relationships/image" Target="../media/image527.png"/><Relationship Id="rId142" Type="http://schemas.openxmlformats.org/officeDocument/2006/relationships/customXml" Target="../ink/ink4721.xml"/><Relationship Id="rId163" Type="http://schemas.openxmlformats.org/officeDocument/2006/relationships/image" Target="../media/image548.png"/><Relationship Id="rId184" Type="http://schemas.openxmlformats.org/officeDocument/2006/relationships/customXml" Target="../ink/ink4742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673.xml"/><Relationship Id="rId67" Type="http://schemas.openxmlformats.org/officeDocument/2006/relationships/image" Target="../media/image492.png"/><Relationship Id="rId116" Type="http://schemas.openxmlformats.org/officeDocument/2006/relationships/customXml" Target="../ink/ink4708.xml"/><Relationship Id="rId137" Type="http://schemas.openxmlformats.org/officeDocument/2006/relationships/image" Target="../media/image535.png"/><Relationship Id="rId158" Type="http://schemas.openxmlformats.org/officeDocument/2006/relationships/customXml" Target="../ink/ink4729.xml"/><Relationship Id="rId20" Type="http://schemas.openxmlformats.org/officeDocument/2006/relationships/customXml" Target="../ink/ink4660.xml"/><Relationship Id="rId41" Type="http://schemas.openxmlformats.org/officeDocument/2006/relationships/image" Target="../media/image479.png"/><Relationship Id="rId62" Type="http://schemas.openxmlformats.org/officeDocument/2006/relationships/customXml" Target="../ink/ink4681.xml"/><Relationship Id="rId83" Type="http://schemas.openxmlformats.org/officeDocument/2006/relationships/image" Target="../media/image508.png"/><Relationship Id="rId88" Type="http://schemas.openxmlformats.org/officeDocument/2006/relationships/customXml" Target="../ink/ink4694.xml"/><Relationship Id="rId111" Type="http://schemas.openxmlformats.org/officeDocument/2006/relationships/image" Target="../media/image522.png"/><Relationship Id="rId132" Type="http://schemas.openxmlformats.org/officeDocument/2006/relationships/customXml" Target="../ink/ink4716.xml"/><Relationship Id="rId153" Type="http://schemas.openxmlformats.org/officeDocument/2006/relationships/image" Target="../media/image543.png"/><Relationship Id="rId174" Type="http://schemas.openxmlformats.org/officeDocument/2006/relationships/customXml" Target="../ink/ink4737.xml"/><Relationship Id="rId179" Type="http://schemas.openxmlformats.org/officeDocument/2006/relationships/image" Target="../media/image557.png"/><Relationship Id="rId15" Type="http://schemas.openxmlformats.org/officeDocument/2006/relationships/image" Target="../media/image466.png"/><Relationship Id="rId36" Type="http://schemas.openxmlformats.org/officeDocument/2006/relationships/customXml" Target="../ink/ink4668.xml"/><Relationship Id="rId57" Type="http://schemas.openxmlformats.org/officeDocument/2006/relationships/image" Target="../media/image487.png"/><Relationship Id="rId106" Type="http://schemas.openxmlformats.org/officeDocument/2006/relationships/customXml" Target="../ink/ink4703.xml"/><Relationship Id="rId127" Type="http://schemas.openxmlformats.org/officeDocument/2006/relationships/image" Target="../media/image530.png"/><Relationship Id="rId10" Type="http://schemas.openxmlformats.org/officeDocument/2006/relationships/customXml" Target="../ink/ink4655.xml"/><Relationship Id="rId31" Type="http://schemas.openxmlformats.org/officeDocument/2006/relationships/image" Target="../media/image474.png"/><Relationship Id="rId52" Type="http://schemas.openxmlformats.org/officeDocument/2006/relationships/customXml" Target="../ink/ink4676.xml"/><Relationship Id="rId73" Type="http://schemas.openxmlformats.org/officeDocument/2006/relationships/image" Target="../media/image503.png"/><Relationship Id="rId78" Type="http://schemas.openxmlformats.org/officeDocument/2006/relationships/customXml" Target="../ink/ink4689.xml"/><Relationship Id="rId94" Type="http://schemas.openxmlformats.org/officeDocument/2006/relationships/customXml" Target="../ink/ink4697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711.xml"/><Relationship Id="rId143" Type="http://schemas.openxmlformats.org/officeDocument/2006/relationships/image" Target="../media/image538.png"/><Relationship Id="rId148" Type="http://schemas.openxmlformats.org/officeDocument/2006/relationships/customXml" Target="../ink/ink4724.xml"/><Relationship Id="rId164" Type="http://schemas.openxmlformats.org/officeDocument/2006/relationships/customXml" Target="../ink/ink4732.xml"/><Relationship Id="rId169" Type="http://schemas.openxmlformats.org/officeDocument/2006/relationships/image" Target="../media/image552.png"/><Relationship Id="rId185" Type="http://schemas.openxmlformats.org/officeDocument/2006/relationships/image" Target="../media/image495.png"/><Relationship Id="rId4" Type="http://schemas.openxmlformats.org/officeDocument/2006/relationships/customXml" Target="../ink/ink4652.xml"/><Relationship Id="rId9" Type="http://schemas.openxmlformats.org/officeDocument/2006/relationships/image" Target="../media/image463.png"/><Relationship Id="rId180" Type="http://schemas.openxmlformats.org/officeDocument/2006/relationships/customXml" Target="../ink/ink4740.xml"/><Relationship Id="rId26" Type="http://schemas.openxmlformats.org/officeDocument/2006/relationships/customXml" Target="../ink/ink4663.xml"/><Relationship Id="rId47" Type="http://schemas.openxmlformats.org/officeDocument/2006/relationships/image" Target="../media/image482.png"/><Relationship Id="rId68" Type="http://schemas.openxmlformats.org/officeDocument/2006/relationships/customXml" Target="../ink/ink4684.xml"/><Relationship Id="rId89" Type="http://schemas.openxmlformats.org/officeDocument/2006/relationships/image" Target="../media/image511.png"/><Relationship Id="rId112" Type="http://schemas.openxmlformats.org/officeDocument/2006/relationships/customXml" Target="../ink/ink4706.xml"/><Relationship Id="rId133" Type="http://schemas.openxmlformats.org/officeDocument/2006/relationships/image" Target="../media/image534.png"/><Relationship Id="rId154" Type="http://schemas.openxmlformats.org/officeDocument/2006/relationships/customXml" Target="../ink/ink4727.xml"/><Relationship Id="rId175" Type="http://schemas.openxmlformats.org/officeDocument/2006/relationships/image" Target="../media/image555.png"/><Relationship Id="rId16" Type="http://schemas.openxmlformats.org/officeDocument/2006/relationships/customXml" Target="../ink/ink4658.xml"/><Relationship Id="rId37" Type="http://schemas.openxmlformats.org/officeDocument/2006/relationships/image" Target="../media/image477.png"/><Relationship Id="rId58" Type="http://schemas.openxmlformats.org/officeDocument/2006/relationships/customXml" Target="../ink/ink4679.xml"/><Relationship Id="rId79" Type="http://schemas.openxmlformats.org/officeDocument/2006/relationships/image" Target="../media/image506.png"/><Relationship Id="rId102" Type="http://schemas.openxmlformats.org/officeDocument/2006/relationships/customXml" Target="../ink/ink4701.xml"/><Relationship Id="rId123" Type="http://schemas.openxmlformats.org/officeDocument/2006/relationships/image" Target="../media/image528.png"/><Relationship Id="rId144" Type="http://schemas.openxmlformats.org/officeDocument/2006/relationships/customXml" Target="../ink/ink4722.xml"/><Relationship Id="rId90" Type="http://schemas.openxmlformats.org/officeDocument/2006/relationships/customXml" Target="../ink/ink4695.xml"/><Relationship Id="rId165" Type="http://schemas.openxmlformats.org/officeDocument/2006/relationships/image" Target="../media/image550.png"/><Relationship Id="rId186" Type="http://schemas.openxmlformats.org/officeDocument/2006/relationships/customXml" Target="../ink/ink4743.xml"/><Relationship Id="rId27" Type="http://schemas.openxmlformats.org/officeDocument/2006/relationships/image" Target="../media/image472.png"/><Relationship Id="rId48" Type="http://schemas.openxmlformats.org/officeDocument/2006/relationships/customXml" Target="../ink/ink4674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717.xml"/><Relationship Id="rId80" Type="http://schemas.openxmlformats.org/officeDocument/2006/relationships/customXml" Target="../ink/ink4690.xml"/><Relationship Id="rId155" Type="http://schemas.openxmlformats.org/officeDocument/2006/relationships/image" Target="../media/image544.png"/><Relationship Id="rId176" Type="http://schemas.openxmlformats.org/officeDocument/2006/relationships/customXml" Target="../ink/ink4738.xml"/><Relationship Id="rId17" Type="http://schemas.openxmlformats.org/officeDocument/2006/relationships/image" Target="../media/image467.png"/><Relationship Id="rId38" Type="http://schemas.openxmlformats.org/officeDocument/2006/relationships/customXml" Target="../ink/ink4669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712.xml"/><Relationship Id="rId70" Type="http://schemas.openxmlformats.org/officeDocument/2006/relationships/customXml" Target="../ink/ink4685.xml"/><Relationship Id="rId91" Type="http://schemas.openxmlformats.org/officeDocument/2006/relationships/image" Target="../media/image512.png"/><Relationship Id="rId145" Type="http://schemas.openxmlformats.org/officeDocument/2006/relationships/image" Target="../media/image539.png"/><Relationship Id="rId166" Type="http://schemas.openxmlformats.org/officeDocument/2006/relationships/customXml" Target="../ink/ink4733.xml"/><Relationship Id="rId187" Type="http://schemas.openxmlformats.org/officeDocument/2006/relationships/image" Target="../media/image49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64.xml"/><Relationship Id="rId49" Type="http://schemas.openxmlformats.org/officeDocument/2006/relationships/image" Target="../media/image483.png"/><Relationship Id="rId114" Type="http://schemas.openxmlformats.org/officeDocument/2006/relationships/customXml" Target="../ink/ink4707.xml"/><Relationship Id="rId60" Type="http://schemas.openxmlformats.org/officeDocument/2006/relationships/customXml" Target="../ink/ink4680.xml"/><Relationship Id="rId81" Type="http://schemas.openxmlformats.org/officeDocument/2006/relationships/image" Target="../media/image507.png"/><Relationship Id="rId135" Type="http://schemas.openxmlformats.org/officeDocument/2006/relationships/image" Target="../media/image531.png"/><Relationship Id="rId156" Type="http://schemas.openxmlformats.org/officeDocument/2006/relationships/customXml" Target="../ink/ink4728.xml"/><Relationship Id="rId177" Type="http://schemas.openxmlformats.org/officeDocument/2006/relationships/image" Target="../media/image556.png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764.xml"/><Relationship Id="rId63" Type="http://schemas.openxmlformats.org/officeDocument/2006/relationships/image" Target="../media/image490.png"/><Relationship Id="rId84" Type="http://schemas.openxmlformats.org/officeDocument/2006/relationships/customXml" Target="../ink/ink4785.xml"/><Relationship Id="rId138" Type="http://schemas.openxmlformats.org/officeDocument/2006/relationships/customXml" Target="../ink/ink4812.xml"/><Relationship Id="rId159" Type="http://schemas.openxmlformats.org/officeDocument/2006/relationships/image" Target="../media/image548.png"/><Relationship Id="rId170" Type="http://schemas.openxmlformats.org/officeDocument/2006/relationships/customXml" Target="../ink/ink4828.xml"/><Relationship Id="rId191" Type="http://schemas.openxmlformats.org/officeDocument/2006/relationships/image" Target="../media/image549.png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759.xml"/><Relationship Id="rId53" Type="http://schemas.openxmlformats.org/officeDocument/2006/relationships/image" Target="../media/image485.png"/><Relationship Id="rId74" Type="http://schemas.openxmlformats.org/officeDocument/2006/relationships/customXml" Target="../ink/ink4780.xml"/><Relationship Id="rId128" Type="http://schemas.openxmlformats.org/officeDocument/2006/relationships/customXml" Target="../ink/ink4807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823.xml"/><Relationship Id="rId181" Type="http://schemas.openxmlformats.org/officeDocument/2006/relationships/image" Target="../media/image561.png"/><Relationship Id="rId22" Type="http://schemas.openxmlformats.org/officeDocument/2006/relationships/customXml" Target="../ink/ink4754.xml"/><Relationship Id="rId43" Type="http://schemas.openxmlformats.org/officeDocument/2006/relationships/image" Target="../media/image480.png"/><Relationship Id="rId64" Type="http://schemas.openxmlformats.org/officeDocument/2006/relationships/customXml" Target="../ink/ink4775.xml"/><Relationship Id="rId118" Type="http://schemas.openxmlformats.org/officeDocument/2006/relationships/customXml" Target="../ink/ink4802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818.xml"/><Relationship Id="rId171" Type="http://schemas.openxmlformats.org/officeDocument/2006/relationships/image" Target="../media/image555.png"/><Relationship Id="rId192" Type="http://schemas.openxmlformats.org/officeDocument/2006/relationships/customXml" Target="../ink/ink4839.xml"/><Relationship Id="rId12" Type="http://schemas.openxmlformats.org/officeDocument/2006/relationships/customXml" Target="../ink/ink4749.xml"/><Relationship Id="rId33" Type="http://schemas.openxmlformats.org/officeDocument/2006/relationships/image" Target="../media/image475.png"/><Relationship Id="rId108" Type="http://schemas.openxmlformats.org/officeDocument/2006/relationships/customXml" Target="../ink/ink4797.xml"/><Relationship Id="rId129" Type="http://schemas.openxmlformats.org/officeDocument/2006/relationships/image" Target="../media/image532.png"/><Relationship Id="rId54" Type="http://schemas.openxmlformats.org/officeDocument/2006/relationships/customXml" Target="../ink/ink4770.xml"/><Relationship Id="rId75" Type="http://schemas.openxmlformats.org/officeDocument/2006/relationships/image" Target="../media/image504.png"/><Relationship Id="rId96" Type="http://schemas.openxmlformats.org/officeDocument/2006/relationships/customXml" Target="../ink/ink4791.xml"/><Relationship Id="rId140" Type="http://schemas.openxmlformats.org/officeDocument/2006/relationships/customXml" Target="../ink/ink4813.xml"/><Relationship Id="rId161" Type="http://schemas.openxmlformats.org/officeDocument/2006/relationships/image" Target="../media/image550.png"/><Relationship Id="rId182" Type="http://schemas.openxmlformats.org/officeDocument/2006/relationships/customXml" Target="../ink/ink4834.xml"/><Relationship Id="rId6" Type="http://schemas.openxmlformats.org/officeDocument/2006/relationships/customXml" Target="../ink/ink4746.xml"/><Relationship Id="rId23" Type="http://schemas.openxmlformats.org/officeDocument/2006/relationships/image" Target="../media/image470.png"/><Relationship Id="rId119" Type="http://schemas.openxmlformats.org/officeDocument/2006/relationships/image" Target="../media/image526.png"/><Relationship Id="rId44" Type="http://schemas.openxmlformats.org/officeDocument/2006/relationships/customXml" Target="../ink/ink4765.xml"/><Relationship Id="rId65" Type="http://schemas.openxmlformats.org/officeDocument/2006/relationships/image" Target="../media/image491.png"/><Relationship Id="rId86" Type="http://schemas.openxmlformats.org/officeDocument/2006/relationships/customXml" Target="../ink/ink4786.xml"/><Relationship Id="rId130" Type="http://schemas.openxmlformats.org/officeDocument/2006/relationships/customXml" Target="../ink/ink4808.xml"/><Relationship Id="rId151" Type="http://schemas.openxmlformats.org/officeDocument/2006/relationships/image" Target="../media/image544.png"/><Relationship Id="rId172" Type="http://schemas.openxmlformats.org/officeDocument/2006/relationships/customXml" Target="../ink/ink4829.xml"/><Relationship Id="rId193" Type="http://schemas.openxmlformats.org/officeDocument/2006/relationships/image" Target="../media/image495.png"/><Relationship Id="rId13" Type="http://schemas.openxmlformats.org/officeDocument/2006/relationships/image" Target="../media/image465.png"/><Relationship Id="rId109" Type="http://schemas.openxmlformats.org/officeDocument/2006/relationships/image" Target="../media/image521.png"/><Relationship Id="rId34" Type="http://schemas.openxmlformats.org/officeDocument/2006/relationships/customXml" Target="../ink/ink4760.xml"/><Relationship Id="rId50" Type="http://schemas.openxmlformats.org/officeDocument/2006/relationships/customXml" Target="../ink/ink4768.xml"/><Relationship Id="rId55" Type="http://schemas.openxmlformats.org/officeDocument/2006/relationships/image" Target="../media/image486.png"/><Relationship Id="rId76" Type="http://schemas.openxmlformats.org/officeDocument/2006/relationships/customXml" Target="../ink/ink4781.xml"/><Relationship Id="rId97" Type="http://schemas.openxmlformats.org/officeDocument/2006/relationships/image" Target="../media/image515.png"/><Relationship Id="rId104" Type="http://schemas.openxmlformats.org/officeDocument/2006/relationships/customXml" Target="../ink/ink4795.xml"/><Relationship Id="rId120" Type="http://schemas.openxmlformats.org/officeDocument/2006/relationships/customXml" Target="../ink/ink4803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816.xml"/><Relationship Id="rId167" Type="http://schemas.openxmlformats.org/officeDocument/2006/relationships/image" Target="../media/image553.png"/><Relationship Id="rId188" Type="http://schemas.openxmlformats.org/officeDocument/2006/relationships/customXml" Target="../ink/ink4837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789.xml"/><Relationship Id="rId162" Type="http://schemas.openxmlformats.org/officeDocument/2006/relationships/customXml" Target="../ink/ink4824.xml"/><Relationship Id="rId183" Type="http://schemas.openxmlformats.org/officeDocument/2006/relationships/image" Target="../media/image562.png"/><Relationship Id="rId2" Type="http://schemas.openxmlformats.org/officeDocument/2006/relationships/customXml" Target="../ink/ink4744.xml"/><Relationship Id="rId29" Type="http://schemas.openxmlformats.org/officeDocument/2006/relationships/image" Target="../media/image473.png"/><Relationship Id="rId24" Type="http://schemas.openxmlformats.org/officeDocument/2006/relationships/customXml" Target="../ink/ink4755.xml"/><Relationship Id="rId40" Type="http://schemas.openxmlformats.org/officeDocument/2006/relationships/customXml" Target="../ink/ink4763.xml"/><Relationship Id="rId45" Type="http://schemas.openxmlformats.org/officeDocument/2006/relationships/image" Target="../media/image481.png"/><Relationship Id="rId66" Type="http://schemas.openxmlformats.org/officeDocument/2006/relationships/customXml" Target="../ink/ink4776.xml"/><Relationship Id="rId87" Type="http://schemas.openxmlformats.org/officeDocument/2006/relationships/image" Target="../media/image510.png"/><Relationship Id="rId110" Type="http://schemas.openxmlformats.org/officeDocument/2006/relationships/customXml" Target="../ink/ink4798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811.xml"/><Relationship Id="rId157" Type="http://schemas.openxmlformats.org/officeDocument/2006/relationships/image" Target="../media/image547.png"/><Relationship Id="rId178" Type="http://schemas.openxmlformats.org/officeDocument/2006/relationships/customXml" Target="../ink/ink4832.xml"/><Relationship Id="rId61" Type="http://schemas.openxmlformats.org/officeDocument/2006/relationships/image" Target="../media/image489.png"/><Relationship Id="rId82" Type="http://schemas.openxmlformats.org/officeDocument/2006/relationships/customXml" Target="../ink/ink4784.xml"/><Relationship Id="rId152" Type="http://schemas.openxmlformats.org/officeDocument/2006/relationships/customXml" Target="../ink/ink4819.xml"/><Relationship Id="rId173" Type="http://schemas.openxmlformats.org/officeDocument/2006/relationships/image" Target="../media/image556.png"/><Relationship Id="rId194" Type="http://schemas.openxmlformats.org/officeDocument/2006/relationships/customXml" Target="../ink/ink4840.xml"/><Relationship Id="rId19" Type="http://schemas.openxmlformats.org/officeDocument/2006/relationships/image" Target="../media/image468.png"/><Relationship Id="rId14" Type="http://schemas.openxmlformats.org/officeDocument/2006/relationships/customXml" Target="../ink/ink4750.xml"/><Relationship Id="rId30" Type="http://schemas.openxmlformats.org/officeDocument/2006/relationships/customXml" Target="../ink/ink4758.xml"/><Relationship Id="rId35" Type="http://schemas.openxmlformats.org/officeDocument/2006/relationships/image" Target="../media/image476.png"/><Relationship Id="rId56" Type="http://schemas.openxmlformats.org/officeDocument/2006/relationships/customXml" Target="../ink/ink4771.xml"/><Relationship Id="rId77" Type="http://schemas.openxmlformats.org/officeDocument/2006/relationships/image" Target="../media/image505.png"/><Relationship Id="rId100" Type="http://schemas.openxmlformats.org/officeDocument/2006/relationships/customXml" Target="../ink/ink4793.xml"/><Relationship Id="rId105" Type="http://schemas.openxmlformats.org/officeDocument/2006/relationships/image" Target="../media/image519.png"/><Relationship Id="rId126" Type="http://schemas.openxmlformats.org/officeDocument/2006/relationships/customXml" Target="../ink/ink4806.xml"/><Relationship Id="rId147" Type="http://schemas.openxmlformats.org/officeDocument/2006/relationships/image" Target="../media/image540.png"/><Relationship Id="rId168" Type="http://schemas.openxmlformats.org/officeDocument/2006/relationships/customXml" Target="../ink/ink4827.xml"/><Relationship Id="rId8" Type="http://schemas.openxmlformats.org/officeDocument/2006/relationships/customXml" Target="../ink/ink4747.xml"/><Relationship Id="rId51" Type="http://schemas.openxmlformats.org/officeDocument/2006/relationships/image" Target="../media/image484.png"/><Relationship Id="rId72" Type="http://schemas.openxmlformats.org/officeDocument/2006/relationships/customXml" Target="../ink/ink4779.xml"/><Relationship Id="rId93" Type="http://schemas.openxmlformats.org/officeDocument/2006/relationships/image" Target="../media/image513.png"/><Relationship Id="rId98" Type="http://schemas.openxmlformats.org/officeDocument/2006/relationships/customXml" Target="../ink/ink4792.xml"/><Relationship Id="rId121" Type="http://schemas.openxmlformats.org/officeDocument/2006/relationships/image" Target="../media/image527.png"/><Relationship Id="rId142" Type="http://schemas.openxmlformats.org/officeDocument/2006/relationships/customXml" Target="../ink/ink4814.xml"/><Relationship Id="rId163" Type="http://schemas.openxmlformats.org/officeDocument/2006/relationships/image" Target="../media/image551.png"/><Relationship Id="rId184" Type="http://schemas.openxmlformats.org/officeDocument/2006/relationships/customXml" Target="../ink/ink4835.xml"/><Relationship Id="rId189" Type="http://schemas.openxmlformats.org/officeDocument/2006/relationships/image" Target="../media/image558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766.xml"/><Relationship Id="rId67" Type="http://schemas.openxmlformats.org/officeDocument/2006/relationships/image" Target="../media/image492.png"/><Relationship Id="rId116" Type="http://schemas.openxmlformats.org/officeDocument/2006/relationships/customXml" Target="../ink/ink4801.xml"/><Relationship Id="rId137" Type="http://schemas.openxmlformats.org/officeDocument/2006/relationships/image" Target="../media/image535.png"/><Relationship Id="rId158" Type="http://schemas.openxmlformats.org/officeDocument/2006/relationships/customXml" Target="../ink/ink4822.xml"/><Relationship Id="rId20" Type="http://schemas.openxmlformats.org/officeDocument/2006/relationships/customXml" Target="../ink/ink4753.xml"/><Relationship Id="rId41" Type="http://schemas.openxmlformats.org/officeDocument/2006/relationships/image" Target="../media/image479.png"/><Relationship Id="rId62" Type="http://schemas.openxmlformats.org/officeDocument/2006/relationships/customXml" Target="../ink/ink4774.xml"/><Relationship Id="rId83" Type="http://schemas.openxmlformats.org/officeDocument/2006/relationships/image" Target="../media/image508.png"/><Relationship Id="rId88" Type="http://schemas.openxmlformats.org/officeDocument/2006/relationships/customXml" Target="../ink/ink4787.xml"/><Relationship Id="rId111" Type="http://schemas.openxmlformats.org/officeDocument/2006/relationships/image" Target="../media/image522.png"/><Relationship Id="rId132" Type="http://schemas.openxmlformats.org/officeDocument/2006/relationships/customXml" Target="../ink/ink4809.xml"/><Relationship Id="rId153" Type="http://schemas.openxmlformats.org/officeDocument/2006/relationships/image" Target="../media/image545.png"/><Relationship Id="rId174" Type="http://schemas.openxmlformats.org/officeDocument/2006/relationships/customXml" Target="../ink/ink4830.xml"/><Relationship Id="rId179" Type="http://schemas.openxmlformats.org/officeDocument/2006/relationships/image" Target="../media/image560.png"/><Relationship Id="rId195" Type="http://schemas.openxmlformats.org/officeDocument/2006/relationships/image" Target="../media/image496.png"/><Relationship Id="rId190" Type="http://schemas.openxmlformats.org/officeDocument/2006/relationships/customXml" Target="../ink/ink4838.xml"/><Relationship Id="rId15" Type="http://schemas.openxmlformats.org/officeDocument/2006/relationships/image" Target="../media/image466.png"/><Relationship Id="rId36" Type="http://schemas.openxmlformats.org/officeDocument/2006/relationships/customXml" Target="../ink/ink4761.xml"/><Relationship Id="rId57" Type="http://schemas.openxmlformats.org/officeDocument/2006/relationships/image" Target="../media/image487.png"/><Relationship Id="rId106" Type="http://schemas.openxmlformats.org/officeDocument/2006/relationships/customXml" Target="../ink/ink4796.xml"/><Relationship Id="rId127" Type="http://schemas.openxmlformats.org/officeDocument/2006/relationships/image" Target="../media/image530.png"/><Relationship Id="rId10" Type="http://schemas.openxmlformats.org/officeDocument/2006/relationships/customXml" Target="../ink/ink4748.xml"/><Relationship Id="rId31" Type="http://schemas.openxmlformats.org/officeDocument/2006/relationships/image" Target="../media/image474.png"/><Relationship Id="rId52" Type="http://schemas.openxmlformats.org/officeDocument/2006/relationships/customXml" Target="../ink/ink4769.xml"/><Relationship Id="rId73" Type="http://schemas.openxmlformats.org/officeDocument/2006/relationships/image" Target="../media/image503.png"/><Relationship Id="rId78" Type="http://schemas.openxmlformats.org/officeDocument/2006/relationships/customXml" Target="../ink/ink4782.xml"/><Relationship Id="rId94" Type="http://schemas.openxmlformats.org/officeDocument/2006/relationships/customXml" Target="../ink/ink4790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804.xml"/><Relationship Id="rId143" Type="http://schemas.openxmlformats.org/officeDocument/2006/relationships/image" Target="../media/image538.png"/><Relationship Id="rId148" Type="http://schemas.openxmlformats.org/officeDocument/2006/relationships/customXml" Target="../ink/ink4817.xml"/><Relationship Id="rId164" Type="http://schemas.openxmlformats.org/officeDocument/2006/relationships/customXml" Target="../ink/ink4825.xml"/><Relationship Id="rId169" Type="http://schemas.openxmlformats.org/officeDocument/2006/relationships/image" Target="../media/image554.png"/><Relationship Id="rId185" Type="http://schemas.openxmlformats.org/officeDocument/2006/relationships/image" Target="../media/image563.png"/><Relationship Id="rId4" Type="http://schemas.openxmlformats.org/officeDocument/2006/relationships/customXml" Target="../ink/ink4745.xml"/><Relationship Id="rId9" Type="http://schemas.openxmlformats.org/officeDocument/2006/relationships/image" Target="../media/image463.png"/><Relationship Id="rId180" Type="http://schemas.openxmlformats.org/officeDocument/2006/relationships/customXml" Target="../ink/ink4833.xml"/><Relationship Id="rId26" Type="http://schemas.openxmlformats.org/officeDocument/2006/relationships/customXml" Target="../ink/ink4756.xml"/><Relationship Id="rId47" Type="http://schemas.openxmlformats.org/officeDocument/2006/relationships/image" Target="../media/image482.png"/><Relationship Id="rId68" Type="http://schemas.openxmlformats.org/officeDocument/2006/relationships/customXml" Target="../ink/ink4777.xml"/><Relationship Id="rId89" Type="http://schemas.openxmlformats.org/officeDocument/2006/relationships/image" Target="../media/image511.png"/><Relationship Id="rId112" Type="http://schemas.openxmlformats.org/officeDocument/2006/relationships/customXml" Target="../ink/ink4799.xml"/><Relationship Id="rId133" Type="http://schemas.openxmlformats.org/officeDocument/2006/relationships/image" Target="../media/image534.png"/><Relationship Id="rId154" Type="http://schemas.openxmlformats.org/officeDocument/2006/relationships/customXml" Target="../ink/ink4820.xml"/><Relationship Id="rId175" Type="http://schemas.openxmlformats.org/officeDocument/2006/relationships/image" Target="../media/image557.png"/><Relationship Id="rId16" Type="http://schemas.openxmlformats.org/officeDocument/2006/relationships/customXml" Target="../ink/ink4751.xml"/><Relationship Id="rId37" Type="http://schemas.openxmlformats.org/officeDocument/2006/relationships/image" Target="../media/image477.png"/><Relationship Id="rId58" Type="http://schemas.openxmlformats.org/officeDocument/2006/relationships/customXml" Target="../ink/ink4772.xml"/><Relationship Id="rId79" Type="http://schemas.openxmlformats.org/officeDocument/2006/relationships/image" Target="../media/image506.png"/><Relationship Id="rId102" Type="http://schemas.openxmlformats.org/officeDocument/2006/relationships/customXml" Target="../ink/ink4794.xml"/><Relationship Id="rId123" Type="http://schemas.openxmlformats.org/officeDocument/2006/relationships/image" Target="../media/image528.png"/><Relationship Id="rId144" Type="http://schemas.openxmlformats.org/officeDocument/2006/relationships/customXml" Target="../ink/ink4815.xml"/><Relationship Id="rId90" Type="http://schemas.openxmlformats.org/officeDocument/2006/relationships/customXml" Target="../ink/ink4788.xml"/><Relationship Id="rId165" Type="http://schemas.openxmlformats.org/officeDocument/2006/relationships/image" Target="../media/image552.png"/><Relationship Id="rId186" Type="http://schemas.openxmlformats.org/officeDocument/2006/relationships/customXml" Target="../ink/ink4836.xml"/><Relationship Id="rId27" Type="http://schemas.openxmlformats.org/officeDocument/2006/relationships/image" Target="../media/image472.png"/><Relationship Id="rId48" Type="http://schemas.openxmlformats.org/officeDocument/2006/relationships/customXml" Target="../ink/ink4767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810.xml"/><Relationship Id="rId80" Type="http://schemas.openxmlformats.org/officeDocument/2006/relationships/customXml" Target="../ink/ink4783.xml"/><Relationship Id="rId155" Type="http://schemas.openxmlformats.org/officeDocument/2006/relationships/image" Target="../media/image546.png"/><Relationship Id="rId176" Type="http://schemas.openxmlformats.org/officeDocument/2006/relationships/customXml" Target="../ink/ink4831.xml"/><Relationship Id="rId17" Type="http://schemas.openxmlformats.org/officeDocument/2006/relationships/image" Target="../media/image467.png"/><Relationship Id="rId38" Type="http://schemas.openxmlformats.org/officeDocument/2006/relationships/customXml" Target="../ink/ink4762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805.xml"/><Relationship Id="rId70" Type="http://schemas.openxmlformats.org/officeDocument/2006/relationships/customXml" Target="../ink/ink4778.xml"/><Relationship Id="rId91" Type="http://schemas.openxmlformats.org/officeDocument/2006/relationships/image" Target="../media/image512.png"/><Relationship Id="rId145" Type="http://schemas.openxmlformats.org/officeDocument/2006/relationships/image" Target="../media/image539.png"/><Relationship Id="rId166" Type="http://schemas.openxmlformats.org/officeDocument/2006/relationships/customXml" Target="../ink/ink4826.xml"/><Relationship Id="rId187" Type="http://schemas.openxmlformats.org/officeDocument/2006/relationships/image" Target="../media/image5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57.xml"/><Relationship Id="rId49" Type="http://schemas.openxmlformats.org/officeDocument/2006/relationships/image" Target="../media/image483.png"/><Relationship Id="rId114" Type="http://schemas.openxmlformats.org/officeDocument/2006/relationships/customXml" Target="../ink/ink4800.xml"/><Relationship Id="rId60" Type="http://schemas.openxmlformats.org/officeDocument/2006/relationships/customXml" Target="../ink/ink4773.xml"/><Relationship Id="rId81" Type="http://schemas.openxmlformats.org/officeDocument/2006/relationships/image" Target="../media/image507.png"/><Relationship Id="rId135" Type="http://schemas.openxmlformats.org/officeDocument/2006/relationships/image" Target="../media/image531.png"/><Relationship Id="rId156" Type="http://schemas.openxmlformats.org/officeDocument/2006/relationships/customXml" Target="../ink/ink4821.xml"/><Relationship Id="rId177" Type="http://schemas.openxmlformats.org/officeDocument/2006/relationships/image" Target="../media/image559.png"/><Relationship Id="rId18" Type="http://schemas.openxmlformats.org/officeDocument/2006/relationships/customXml" Target="../ink/ink4752.xml"/><Relationship Id="rId39" Type="http://schemas.openxmlformats.org/officeDocument/2006/relationships/image" Target="../media/image478.pn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1.png"/><Relationship Id="rId18" Type="http://schemas.openxmlformats.org/officeDocument/2006/relationships/customXml" Target="../ink/ink97.xml"/><Relationship Id="rId26" Type="http://schemas.openxmlformats.org/officeDocument/2006/relationships/customXml" Target="../ink/ink101.xml"/><Relationship Id="rId39" Type="http://schemas.openxmlformats.org/officeDocument/2006/relationships/image" Target="../media/image24.png"/><Relationship Id="rId21" Type="http://schemas.openxmlformats.org/officeDocument/2006/relationships/image" Target="../media/image1511.png"/><Relationship Id="rId34" Type="http://schemas.openxmlformats.org/officeDocument/2006/relationships/customXml" Target="../ink/ink105.xml"/><Relationship Id="rId42" Type="http://schemas.openxmlformats.org/officeDocument/2006/relationships/customXml" Target="../ink/ink109.xml"/><Relationship Id="rId47" Type="http://schemas.openxmlformats.org/officeDocument/2006/relationships/image" Target="../media/image28.png"/><Relationship Id="rId50" Type="http://schemas.openxmlformats.org/officeDocument/2006/relationships/customXml" Target="../ink/ink113.xml"/><Relationship Id="rId55" Type="http://schemas.openxmlformats.org/officeDocument/2006/relationships/image" Target="../media/image33.png"/><Relationship Id="rId63" Type="http://schemas.openxmlformats.org/officeDocument/2006/relationships/image" Target="../media/image36.png"/><Relationship Id="rId7" Type="http://schemas.openxmlformats.org/officeDocument/2006/relationships/image" Target="../media/image812.png"/><Relationship Id="rId2" Type="http://schemas.openxmlformats.org/officeDocument/2006/relationships/customXml" Target="../ink/ink89.xml"/><Relationship Id="rId16" Type="http://schemas.openxmlformats.org/officeDocument/2006/relationships/customXml" Target="../ink/ink96.xml"/><Relationship Id="rId29" Type="http://schemas.openxmlformats.org/officeDocument/2006/relationships/image" Target="../media/image19.png"/><Relationship Id="rId11" Type="http://schemas.openxmlformats.org/officeDocument/2006/relationships/image" Target="../media/image1011.png"/><Relationship Id="rId24" Type="http://schemas.openxmlformats.org/officeDocument/2006/relationships/customXml" Target="../ink/ink100.xml"/><Relationship Id="rId32" Type="http://schemas.openxmlformats.org/officeDocument/2006/relationships/customXml" Target="../ink/ink104.xml"/><Relationship Id="rId37" Type="http://schemas.openxmlformats.org/officeDocument/2006/relationships/image" Target="../media/image23.png"/><Relationship Id="rId40" Type="http://schemas.openxmlformats.org/officeDocument/2006/relationships/customXml" Target="../ink/ink108.xml"/><Relationship Id="rId45" Type="http://schemas.openxmlformats.org/officeDocument/2006/relationships/image" Target="../media/image27.png"/><Relationship Id="rId53" Type="http://schemas.openxmlformats.org/officeDocument/2006/relationships/image" Target="../media/image32.png"/><Relationship Id="rId58" Type="http://schemas.openxmlformats.org/officeDocument/2006/relationships/customXml" Target="../ink/ink117.xml"/><Relationship Id="rId5" Type="http://schemas.openxmlformats.org/officeDocument/2006/relationships/image" Target="../media/image712.png"/><Relationship Id="rId61" Type="http://schemas.openxmlformats.org/officeDocument/2006/relationships/image" Target="../media/image31.png"/><Relationship Id="rId19" Type="http://schemas.openxmlformats.org/officeDocument/2006/relationships/image" Target="../media/image1411.png"/><Relationship Id="rId14" Type="http://schemas.openxmlformats.org/officeDocument/2006/relationships/customXml" Target="../ink/ink95.xml"/><Relationship Id="rId22" Type="http://schemas.openxmlformats.org/officeDocument/2006/relationships/customXml" Target="../ink/ink99.xml"/><Relationship Id="rId27" Type="http://schemas.openxmlformats.org/officeDocument/2006/relationships/image" Target="../media/image18.png"/><Relationship Id="rId30" Type="http://schemas.openxmlformats.org/officeDocument/2006/relationships/customXml" Target="../ink/ink103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12.xml"/><Relationship Id="rId56" Type="http://schemas.openxmlformats.org/officeDocument/2006/relationships/customXml" Target="../ink/ink116.xml"/><Relationship Id="rId8" Type="http://schemas.openxmlformats.org/officeDocument/2006/relationships/customXml" Target="../ink/ink92.xml"/><Relationship Id="rId51" Type="http://schemas.openxmlformats.org/officeDocument/2006/relationships/image" Target="../media/image30.png"/><Relationship Id="rId3" Type="http://schemas.openxmlformats.org/officeDocument/2006/relationships/image" Target="../media/image612.png"/><Relationship Id="rId12" Type="http://schemas.openxmlformats.org/officeDocument/2006/relationships/customXml" Target="../ink/ink94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107.xml"/><Relationship Id="rId46" Type="http://schemas.openxmlformats.org/officeDocument/2006/relationships/customXml" Target="../ink/ink111.xml"/><Relationship Id="rId59" Type="http://schemas.openxmlformats.org/officeDocument/2006/relationships/image" Target="../media/image35.png"/><Relationship Id="rId20" Type="http://schemas.openxmlformats.org/officeDocument/2006/relationships/customXml" Target="../ink/ink98.xml"/><Relationship Id="rId41" Type="http://schemas.openxmlformats.org/officeDocument/2006/relationships/image" Target="../media/image25.png"/><Relationship Id="rId54" Type="http://schemas.openxmlformats.org/officeDocument/2006/relationships/customXml" Target="../ink/ink115.xml"/><Relationship Id="rId62" Type="http://schemas.openxmlformats.org/officeDocument/2006/relationships/customXml" Target="../ink/ink1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102.xml"/><Relationship Id="rId36" Type="http://schemas.openxmlformats.org/officeDocument/2006/relationships/customXml" Target="../ink/ink106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93.xml"/><Relationship Id="rId31" Type="http://schemas.openxmlformats.org/officeDocument/2006/relationships/image" Target="../media/image20.png"/><Relationship Id="rId44" Type="http://schemas.openxmlformats.org/officeDocument/2006/relationships/customXml" Target="../ink/ink110.xml"/><Relationship Id="rId52" Type="http://schemas.openxmlformats.org/officeDocument/2006/relationships/customXml" Target="../ink/ink114.xml"/><Relationship Id="rId60" Type="http://schemas.openxmlformats.org/officeDocument/2006/relationships/customXml" Target="../ink/ink118.xml"/><Relationship Id="rId4" Type="http://schemas.openxmlformats.org/officeDocument/2006/relationships/customXml" Target="../ink/ink90.xml"/><Relationship Id="rId9" Type="http://schemas.openxmlformats.org/officeDocument/2006/relationships/image" Target="../media/image911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2.xml"/><Relationship Id="rId21" Type="http://schemas.openxmlformats.org/officeDocument/2006/relationships/image" Target="../media/image1511.png"/><Relationship Id="rId42" Type="http://schemas.openxmlformats.org/officeDocument/2006/relationships/customXml" Target="../ink/ink140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153.xml"/><Relationship Id="rId16" Type="http://schemas.openxmlformats.org/officeDocument/2006/relationships/customXml" Target="../ink/ink127.xml"/><Relationship Id="rId11" Type="http://schemas.openxmlformats.org/officeDocument/2006/relationships/image" Target="../media/image1011.png"/><Relationship Id="rId32" Type="http://schemas.openxmlformats.org/officeDocument/2006/relationships/customXml" Target="../ink/ink135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148.xml"/><Relationship Id="rId74" Type="http://schemas.openxmlformats.org/officeDocument/2006/relationships/customXml" Target="../ink/ink156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61" Type="http://schemas.openxmlformats.org/officeDocument/2006/relationships/image" Target="../media/image31.png"/><Relationship Id="rId82" Type="http://schemas.openxmlformats.org/officeDocument/2006/relationships/customXml" Target="../ink/ink160.xml"/><Relationship Id="rId19" Type="http://schemas.openxmlformats.org/officeDocument/2006/relationships/image" Target="../media/image1411.png"/><Relationship Id="rId14" Type="http://schemas.openxmlformats.org/officeDocument/2006/relationships/customXml" Target="../ink/ink126.xml"/><Relationship Id="rId22" Type="http://schemas.openxmlformats.org/officeDocument/2006/relationships/customXml" Target="../ink/ink130.xml"/><Relationship Id="rId27" Type="http://schemas.openxmlformats.org/officeDocument/2006/relationships/image" Target="../media/image18.png"/><Relationship Id="rId30" Type="http://schemas.openxmlformats.org/officeDocument/2006/relationships/customXml" Target="../ink/ink134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43.xml"/><Relationship Id="rId56" Type="http://schemas.openxmlformats.org/officeDocument/2006/relationships/customXml" Target="../ink/ink147.xml"/><Relationship Id="rId64" Type="http://schemas.openxmlformats.org/officeDocument/2006/relationships/customXml" Target="../ink/ink151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123.xml"/><Relationship Id="rId51" Type="http://schemas.openxmlformats.org/officeDocument/2006/relationships/image" Target="../media/image30.png"/><Relationship Id="rId72" Type="http://schemas.openxmlformats.org/officeDocument/2006/relationships/customXml" Target="../ink/ink155.xml"/><Relationship Id="rId80" Type="http://schemas.openxmlformats.org/officeDocument/2006/relationships/customXml" Target="../ink/ink159.xml"/><Relationship Id="rId3" Type="http://schemas.openxmlformats.org/officeDocument/2006/relationships/image" Target="../media/image612.png"/><Relationship Id="rId12" Type="http://schemas.openxmlformats.org/officeDocument/2006/relationships/customXml" Target="../ink/ink125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138.xml"/><Relationship Id="rId46" Type="http://schemas.openxmlformats.org/officeDocument/2006/relationships/customXml" Target="../ink/ink142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129.xml"/><Relationship Id="rId41" Type="http://schemas.openxmlformats.org/officeDocument/2006/relationships/image" Target="../media/image25.png"/><Relationship Id="rId54" Type="http://schemas.openxmlformats.org/officeDocument/2006/relationships/customXml" Target="../ink/ink146.xml"/><Relationship Id="rId62" Type="http://schemas.openxmlformats.org/officeDocument/2006/relationships/customXml" Target="../ink/ink150.xml"/><Relationship Id="rId70" Type="http://schemas.openxmlformats.org/officeDocument/2006/relationships/customXml" Target="../ink/ink154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133.xml"/><Relationship Id="rId36" Type="http://schemas.openxmlformats.org/officeDocument/2006/relationships/customXml" Target="../ink/ink137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124.xml"/><Relationship Id="rId31" Type="http://schemas.openxmlformats.org/officeDocument/2006/relationships/image" Target="../media/image20.png"/><Relationship Id="rId44" Type="http://schemas.openxmlformats.org/officeDocument/2006/relationships/customXml" Target="../ink/ink141.xml"/><Relationship Id="rId52" Type="http://schemas.openxmlformats.org/officeDocument/2006/relationships/customXml" Target="../ink/ink145.xml"/><Relationship Id="rId60" Type="http://schemas.openxmlformats.org/officeDocument/2006/relationships/customXml" Target="../ink/ink149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58.xml"/><Relationship Id="rId81" Type="http://schemas.openxmlformats.org/officeDocument/2006/relationships/image" Target="../media/image45.png"/><Relationship Id="rId4" Type="http://schemas.openxmlformats.org/officeDocument/2006/relationships/customXml" Target="../ink/ink121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128.xml"/><Relationship Id="rId39" Type="http://schemas.openxmlformats.org/officeDocument/2006/relationships/image" Target="../media/image24.png"/><Relationship Id="rId34" Type="http://schemas.openxmlformats.org/officeDocument/2006/relationships/customXml" Target="../ink/ink136.xml"/><Relationship Id="rId50" Type="http://schemas.openxmlformats.org/officeDocument/2006/relationships/customXml" Target="../ink/ink144.xml"/><Relationship Id="rId55" Type="http://schemas.openxmlformats.org/officeDocument/2006/relationships/image" Target="../media/image33.png"/><Relationship Id="rId76" Type="http://schemas.openxmlformats.org/officeDocument/2006/relationships/customXml" Target="../ink/ink157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120.xml"/><Relationship Id="rId29" Type="http://schemas.openxmlformats.org/officeDocument/2006/relationships/image" Target="../media/image19.png"/><Relationship Id="rId24" Type="http://schemas.openxmlformats.org/officeDocument/2006/relationships/customXml" Target="../ink/ink131.xml"/><Relationship Id="rId40" Type="http://schemas.openxmlformats.org/officeDocument/2006/relationships/customXml" Target="../ink/ink139.xml"/><Relationship Id="rId45" Type="http://schemas.openxmlformats.org/officeDocument/2006/relationships/image" Target="../media/image27.png"/><Relationship Id="rId66" Type="http://schemas.openxmlformats.org/officeDocument/2006/relationships/customXml" Target="../ink/ink152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3.xml"/><Relationship Id="rId21" Type="http://schemas.openxmlformats.org/officeDocument/2006/relationships/image" Target="../media/image1511.png"/><Relationship Id="rId42" Type="http://schemas.openxmlformats.org/officeDocument/2006/relationships/customXml" Target="../ink/ink181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194.xml"/><Relationship Id="rId84" Type="http://schemas.openxmlformats.org/officeDocument/2006/relationships/customXml" Target="../ink/ink202.xml"/><Relationship Id="rId16" Type="http://schemas.openxmlformats.org/officeDocument/2006/relationships/customXml" Target="../ink/ink168.xml"/><Relationship Id="rId11" Type="http://schemas.openxmlformats.org/officeDocument/2006/relationships/image" Target="../media/image1011.png"/><Relationship Id="rId32" Type="http://schemas.openxmlformats.org/officeDocument/2006/relationships/customXml" Target="../ink/ink176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189.xml"/><Relationship Id="rId74" Type="http://schemas.openxmlformats.org/officeDocument/2006/relationships/customXml" Target="../ink/ink197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19" Type="http://schemas.openxmlformats.org/officeDocument/2006/relationships/image" Target="../media/image1411.png"/><Relationship Id="rId14" Type="http://schemas.openxmlformats.org/officeDocument/2006/relationships/customXml" Target="../ink/ink167.xml"/><Relationship Id="rId22" Type="http://schemas.openxmlformats.org/officeDocument/2006/relationships/customXml" Target="../ink/ink171.xml"/><Relationship Id="rId27" Type="http://schemas.openxmlformats.org/officeDocument/2006/relationships/image" Target="../media/image18.png"/><Relationship Id="rId30" Type="http://schemas.openxmlformats.org/officeDocument/2006/relationships/customXml" Target="../ink/ink175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84.xml"/><Relationship Id="rId56" Type="http://schemas.openxmlformats.org/officeDocument/2006/relationships/customXml" Target="../ink/ink188.xml"/><Relationship Id="rId64" Type="http://schemas.openxmlformats.org/officeDocument/2006/relationships/customXml" Target="../ink/ink192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164.xml"/><Relationship Id="rId51" Type="http://schemas.openxmlformats.org/officeDocument/2006/relationships/image" Target="../media/image30.png"/><Relationship Id="rId72" Type="http://schemas.openxmlformats.org/officeDocument/2006/relationships/customXml" Target="../ink/ink196.xml"/><Relationship Id="rId80" Type="http://schemas.openxmlformats.org/officeDocument/2006/relationships/customXml" Target="../ink/ink200.xml"/><Relationship Id="rId85" Type="http://schemas.openxmlformats.org/officeDocument/2006/relationships/image" Target="../media/image47.png"/><Relationship Id="rId3" Type="http://schemas.openxmlformats.org/officeDocument/2006/relationships/image" Target="../media/image612.png"/><Relationship Id="rId12" Type="http://schemas.openxmlformats.org/officeDocument/2006/relationships/customXml" Target="../ink/ink166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179.xml"/><Relationship Id="rId46" Type="http://schemas.openxmlformats.org/officeDocument/2006/relationships/customXml" Target="../ink/ink183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170.xml"/><Relationship Id="rId41" Type="http://schemas.openxmlformats.org/officeDocument/2006/relationships/image" Target="../media/image25.png"/><Relationship Id="rId54" Type="http://schemas.openxmlformats.org/officeDocument/2006/relationships/customXml" Target="../ink/ink187.xml"/><Relationship Id="rId62" Type="http://schemas.openxmlformats.org/officeDocument/2006/relationships/customXml" Target="../ink/ink191.xml"/><Relationship Id="rId70" Type="http://schemas.openxmlformats.org/officeDocument/2006/relationships/customXml" Target="../ink/ink195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174.xml"/><Relationship Id="rId36" Type="http://schemas.openxmlformats.org/officeDocument/2006/relationships/customXml" Target="../ink/ink178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165.xml"/><Relationship Id="rId31" Type="http://schemas.openxmlformats.org/officeDocument/2006/relationships/image" Target="../media/image20.png"/><Relationship Id="rId44" Type="http://schemas.openxmlformats.org/officeDocument/2006/relationships/customXml" Target="../ink/ink182.xml"/><Relationship Id="rId52" Type="http://schemas.openxmlformats.org/officeDocument/2006/relationships/customXml" Target="../ink/ink186.xml"/><Relationship Id="rId60" Type="http://schemas.openxmlformats.org/officeDocument/2006/relationships/customXml" Target="../ink/ink190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99.xml"/><Relationship Id="rId81" Type="http://schemas.openxmlformats.org/officeDocument/2006/relationships/image" Target="../media/image45.png"/><Relationship Id="rId4" Type="http://schemas.openxmlformats.org/officeDocument/2006/relationships/customXml" Target="../ink/ink162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169.xml"/><Relationship Id="rId39" Type="http://schemas.openxmlformats.org/officeDocument/2006/relationships/image" Target="../media/image24.png"/><Relationship Id="rId34" Type="http://schemas.openxmlformats.org/officeDocument/2006/relationships/customXml" Target="../ink/ink177.xml"/><Relationship Id="rId50" Type="http://schemas.openxmlformats.org/officeDocument/2006/relationships/customXml" Target="../ink/ink185.xml"/><Relationship Id="rId55" Type="http://schemas.openxmlformats.org/officeDocument/2006/relationships/image" Target="../media/image33.png"/><Relationship Id="rId76" Type="http://schemas.openxmlformats.org/officeDocument/2006/relationships/customXml" Target="../ink/ink198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161.xml"/><Relationship Id="rId29" Type="http://schemas.openxmlformats.org/officeDocument/2006/relationships/image" Target="../media/image19.png"/><Relationship Id="rId24" Type="http://schemas.openxmlformats.org/officeDocument/2006/relationships/customXml" Target="../ink/ink172.xml"/><Relationship Id="rId40" Type="http://schemas.openxmlformats.org/officeDocument/2006/relationships/customXml" Target="../ink/ink180.xml"/><Relationship Id="rId45" Type="http://schemas.openxmlformats.org/officeDocument/2006/relationships/image" Target="../media/image27.png"/><Relationship Id="rId66" Type="http://schemas.openxmlformats.org/officeDocument/2006/relationships/customXml" Target="../ink/ink193.xml"/><Relationship Id="rId61" Type="http://schemas.openxmlformats.org/officeDocument/2006/relationships/image" Target="../media/image31.png"/><Relationship Id="rId82" Type="http://schemas.openxmlformats.org/officeDocument/2006/relationships/customXml" Target="../ink/ink201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.xml"/><Relationship Id="rId21" Type="http://schemas.openxmlformats.org/officeDocument/2006/relationships/image" Target="../media/image1511.png"/><Relationship Id="rId42" Type="http://schemas.openxmlformats.org/officeDocument/2006/relationships/customXml" Target="../ink/ink223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236.xml"/><Relationship Id="rId84" Type="http://schemas.openxmlformats.org/officeDocument/2006/relationships/customXml" Target="../ink/ink244.xml"/><Relationship Id="rId89" Type="http://schemas.openxmlformats.org/officeDocument/2006/relationships/image" Target="../media/image49.png"/><Relationship Id="rId16" Type="http://schemas.openxmlformats.org/officeDocument/2006/relationships/customXml" Target="../ink/ink210.xml"/><Relationship Id="rId11" Type="http://schemas.openxmlformats.org/officeDocument/2006/relationships/image" Target="../media/image1011.png"/><Relationship Id="rId32" Type="http://schemas.openxmlformats.org/officeDocument/2006/relationships/customXml" Target="../ink/ink218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231.xml"/><Relationship Id="rId74" Type="http://schemas.openxmlformats.org/officeDocument/2006/relationships/customXml" Target="../ink/ink239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14" Type="http://schemas.openxmlformats.org/officeDocument/2006/relationships/customXml" Target="../ink/ink209.xml"/><Relationship Id="rId22" Type="http://schemas.openxmlformats.org/officeDocument/2006/relationships/customXml" Target="../ink/ink213.xml"/><Relationship Id="rId27" Type="http://schemas.openxmlformats.org/officeDocument/2006/relationships/image" Target="../media/image18.png"/><Relationship Id="rId30" Type="http://schemas.openxmlformats.org/officeDocument/2006/relationships/customXml" Target="../ink/ink217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226.xml"/><Relationship Id="rId56" Type="http://schemas.openxmlformats.org/officeDocument/2006/relationships/customXml" Target="../ink/ink230.xml"/><Relationship Id="rId64" Type="http://schemas.openxmlformats.org/officeDocument/2006/relationships/customXml" Target="../ink/ink234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206.xml"/><Relationship Id="rId51" Type="http://schemas.openxmlformats.org/officeDocument/2006/relationships/image" Target="../media/image30.png"/><Relationship Id="rId72" Type="http://schemas.openxmlformats.org/officeDocument/2006/relationships/customXml" Target="../ink/ink238.xml"/><Relationship Id="rId80" Type="http://schemas.openxmlformats.org/officeDocument/2006/relationships/customXml" Target="../ink/ink242.xml"/><Relationship Id="rId85" Type="http://schemas.openxmlformats.org/officeDocument/2006/relationships/image" Target="../media/image47.png"/><Relationship Id="rId3" Type="http://schemas.openxmlformats.org/officeDocument/2006/relationships/image" Target="../media/image612.png"/><Relationship Id="rId12" Type="http://schemas.openxmlformats.org/officeDocument/2006/relationships/customXml" Target="../ink/ink208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221.xml"/><Relationship Id="rId46" Type="http://schemas.openxmlformats.org/officeDocument/2006/relationships/customXml" Target="../ink/ink225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212.xml"/><Relationship Id="rId41" Type="http://schemas.openxmlformats.org/officeDocument/2006/relationships/image" Target="../media/image25.png"/><Relationship Id="rId54" Type="http://schemas.openxmlformats.org/officeDocument/2006/relationships/customXml" Target="../ink/ink229.xml"/><Relationship Id="rId62" Type="http://schemas.openxmlformats.org/officeDocument/2006/relationships/customXml" Target="../ink/ink233.xml"/><Relationship Id="rId70" Type="http://schemas.openxmlformats.org/officeDocument/2006/relationships/customXml" Target="../ink/ink237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2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216.xml"/><Relationship Id="rId36" Type="http://schemas.openxmlformats.org/officeDocument/2006/relationships/customXml" Target="../ink/ink220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207.xml"/><Relationship Id="rId31" Type="http://schemas.openxmlformats.org/officeDocument/2006/relationships/image" Target="../media/image20.png"/><Relationship Id="rId44" Type="http://schemas.openxmlformats.org/officeDocument/2006/relationships/customXml" Target="../ink/ink224.xml"/><Relationship Id="rId52" Type="http://schemas.openxmlformats.org/officeDocument/2006/relationships/customXml" Target="../ink/ink228.xml"/><Relationship Id="rId60" Type="http://schemas.openxmlformats.org/officeDocument/2006/relationships/customXml" Target="../ink/ink232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241.xml"/><Relationship Id="rId81" Type="http://schemas.openxmlformats.org/officeDocument/2006/relationships/image" Target="../media/image45.png"/><Relationship Id="rId86" Type="http://schemas.openxmlformats.org/officeDocument/2006/relationships/customXml" Target="../ink/ink245.xml"/><Relationship Id="rId4" Type="http://schemas.openxmlformats.org/officeDocument/2006/relationships/customXml" Target="../ink/ink204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211.xml"/><Relationship Id="rId39" Type="http://schemas.openxmlformats.org/officeDocument/2006/relationships/image" Target="../media/image24.png"/><Relationship Id="rId34" Type="http://schemas.openxmlformats.org/officeDocument/2006/relationships/customXml" Target="../ink/ink219.xml"/><Relationship Id="rId50" Type="http://schemas.openxmlformats.org/officeDocument/2006/relationships/customXml" Target="../ink/ink227.xml"/><Relationship Id="rId55" Type="http://schemas.openxmlformats.org/officeDocument/2006/relationships/image" Target="../media/image33.png"/><Relationship Id="rId76" Type="http://schemas.openxmlformats.org/officeDocument/2006/relationships/customXml" Target="../ink/ink240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203.xml"/><Relationship Id="rId29" Type="http://schemas.openxmlformats.org/officeDocument/2006/relationships/image" Target="../media/image19.png"/><Relationship Id="rId24" Type="http://schemas.openxmlformats.org/officeDocument/2006/relationships/customXml" Target="../ink/ink214.xml"/><Relationship Id="rId40" Type="http://schemas.openxmlformats.org/officeDocument/2006/relationships/customXml" Target="../ink/ink222.xml"/><Relationship Id="rId45" Type="http://schemas.openxmlformats.org/officeDocument/2006/relationships/image" Target="../media/image27.png"/><Relationship Id="rId66" Type="http://schemas.openxmlformats.org/officeDocument/2006/relationships/customXml" Target="../ink/ink235.xml"/><Relationship Id="rId87" Type="http://schemas.openxmlformats.org/officeDocument/2006/relationships/image" Target="../media/image48.png"/><Relationship Id="rId61" Type="http://schemas.openxmlformats.org/officeDocument/2006/relationships/image" Target="../media/image31.png"/><Relationship Id="rId82" Type="http://schemas.openxmlformats.org/officeDocument/2006/relationships/customXml" Target="../ink/ink243.xml"/><Relationship Id="rId19" Type="http://schemas.openxmlformats.org/officeDocument/2006/relationships/image" Target="../media/image1411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9.xml"/><Relationship Id="rId21" Type="http://schemas.openxmlformats.org/officeDocument/2006/relationships/image" Target="../media/image1511.png"/><Relationship Id="rId42" Type="http://schemas.openxmlformats.org/officeDocument/2006/relationships/customXml" Target="../ink/ink267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280.xml"/><Relationship Id="rId84" Type="http://schemas.openxmlformats.org/officeDocument/2006/relationships/customXml" Target="../ink/ink288.xml"/><Relationship Id="rId89" Type="http://schemas.openxmlformats.org/officeDocument/2006/relationships/image" Target="../media/image49.png"/><Relationship Id="rId16" Type="http://schemas.openxmlformats.org/officeDocument/2006/relationships/customXml" Target="../ink/ink254.xml"/><Relationship Id="rId11" Type="http://schemas.openxmlformats.org/officeDocument/2006/relationships/image" Target="../media/image1011.png"/><Relationship Id="rId32" Type="http://schemas.openxmlformats.org/officeDocument/2006/relationships/customXml" Target="../ink/ink262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275.xml"/><Relationship Id="rId74" Type="http://schemas.openxmlformats.org/officeDocument/2006/relationships/customXml" Target="../ink/ink283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90" Type="http://schemas.openxmlformats.org/officeDocument/2006/relationships/customXml" Target="../ink/ink291.xml"/><Relationship Id="rId22" Type="http://schemas.openxmlformats.org/officeDocument/2006/relationships/customXml" Target="../ink/ink257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270.xml"/><Relationship Id="rId64" Type="http://schemas.openxmlformats.org/officeDocument/2006/relationships/customXml" Target="../ink/ink278.xml"/><Relationship Id="rId69" Type="http://schemas.openxmlformats.org/officeDocument/2006/relationships/image" Target="../media/image39.png"/><Relationship Id="rId8" Type="http://schemas.openxmlformats.org/officeDocument/2006/relationships/customXml" Target="../ink/ink250.xml"/><Relationship Id="rId51" Type="http://schemas.openxmlformats.org/officeDocument/2006/relationships/image" Target="../media/image30.png"/><Relationship Id="rId72" Type="http://schemas.openxmlformats.org/officeDocument/2006/relationships/customXml" Target="../ink/ink282.xml"/><Relationship Id="rId80" Type="http://schemas.openxmlformats.org/officeDocument/2006/relationships/customXml" Target="../ink/ink286.xml"/><Relationship Id="rId85" Type="http://schemas.openxmlformats.org/officeDocument/2006/relationships/image" Target="../media/image47.png"/><Relationship Id="rId93" Type="http://schemas.openxmlformats.org/officeDocument/2006/relationships/image" Target="../media/image51.png"/><Relationship Id="rId3" Type="http://schemas.openxmlformats.org/officeDocument/2006/relationships/image" Target="../media/image612.png"/><Relationship Id="rId12" Type="http://schemas.openxmlformats.org/officeDocument/2006/relationships/customXml" Target="../ink/ink252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265.xml"/><Relationship Id="rId46" Type="http://schemas.openxmlformats.org/officeDocument/2006/relationships/customXml" Target="../ink/ink269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256.xml"/><Relationship Id="rId41" Type="http://schemas.openxmlformats.org/officeDocument/2006/relationships/image" Target="../media/image25.png"/><Relationship Id="rId54" Type="http://schemas.openxmlformats.org/officeDocument/2006/relationships/customXml" Target="../ink/ink273.xml"/><Relationship Id="rId62" Type="http://schemas.openxmlformats.org/officeDocument/2006/relationships/customXml" Target="../ink/ink277.xml"/><Relationship Id="rId70" Type="http://schemas.openxmlformats.org/officeDocument/2006/relationships/customXml" Target="../ink/ink281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290.xml"/><Relationship Id="rId91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260.xml"/><Relationship Id="rId36" Type="http://schemas.openxmlformats.org/officeDocument/2006/relationships/customXml" Target="../ink/ink264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251.xml"/><Relationship Id="rId31" Type="http://schemas.openxmlformats.org/officeDocument/2006/relationships/image" Target="../media/image20.png"/><Relationship Id="rId44" Type="http://schemas.openxmlformats.org/officeDocument/2006/relationships/customXml" Target="../ink/ink268.xml"/><Relationship Id="rId52" Type="http://schemas.openxmlformats.org/officeDocument/2006/relationships/customXml" Target="../ink/ink272.xml"/><Relationship Id="rId60" Type="http://schemas.openxmlformats.org/officeDocument/2006/relationships/customXml" Target="../ink/ink276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285.xml"/><Relationship Id="rId81" Type="http://schemas.openxmlformats.org/officeDocument/2006/relationships/image" Target="../media/image45.png"/><Relationship Id="rId86" Type="http://schemas.openxmlformats.org/officeDocument/2006/relationships/customXml" Target="../ink/ink289.xml"/><Relationship Id="rId4" Type="http://schemas.openxmlformats.org/officeDocument/2006/relationships/customXml" Target="../ink/ink248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255.xml"/><Relationship Id="rId39" Type="http://schemas.openxmlformats.org/officeDocument/2006/relationships/image" Target="../media/image24.png"/><Relationship Id="rId34" Type="http://schemas.openxmlformats.org/officeDocument/2006/relationships/customXml" Target="../ink/ink263.xml"/><Relationship Id="rId50" Type="http://schemas.openxmlformats.org/officeDocument/2006/relationships/customXml" Target="../ink/ink271.xml"/><Relationship Id="rId55" Type="http://schemas.openxmlformats.org/officeDocument/2006/relationships/image" Target="../media/image33.png"/><Relationship Id="rId76" Type="http://schemas.openxmlformats.org/officeDocument/2006/relationships/customXml" Target="../ink/ink284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292.xml"/><Relationship Id="rId2" Type="http://schemas.openxmlformats.org/officeDocument/2006/relationships/customXml" Target="../ink/ink247.xml"/><Relationship Id="rId29" Type="http://schemas.openxmlformats.org/officeDocument/2006/relationships/image" Target="../media/image19.png"/><Relationship Id="rId24" Type="http://schemas.openxmlformats.org/officeDocument/2006/relationships/customXml" Target="../ink/ink258.xml"/><Relationship Id="rId40" Type="http://schemas.openxmlformats.org/officeDocument/2006/relationships/customXml" Target="../ink/ink266.xml"/><Relationship Id="rId45" Type="http://schemas.openxmlformats.org/officeDocument/2006/relationships/image" Target="../media/image27.png"/><Relationship Id="rId66" Type="http://schemas.openxmlformats.org/officeDocument/2006/relationships/customXml" Target="../ink/ink279.xml"/><Relationship Id="rId87" Type="http://schemas.openxmlformats.org/officeDocument/2006/relationships/image" Target="../media/image48.png"/><Relationship Id="rId61" Type="http://schemas.openxmlformats.org/officeDocument/2006/relationships/image" Target="../media/image31.png"/><Relationship Id="rId82" Type="http://schemas.openxmlformats.org/officeDocument/2006/relationships/customXml" Target="../ink/ink287.xml"/><Relationship Id="rId19" Type="http://schemas.openxmlformats.org/officeDocument/2006/relationships/image" Target="../media/image1411.png"/><Relationship Id="rId14" Type="http://schemas.openxmlformats.org/officeDocument/2006/relationships/customXml" Target="../ink/ink253.xml"/><Relationship Id="rId30" Type="http://schemas.openxmlformats.org/officeDocument/2006/relationships/customXml" Target="../ink/ink261.xml"/><Relationship Id="rId35" Type="http://schemas.openxmlformats.org/officeDocument/2006/relationships/image" Target="../media/image22.png"/><Relationship Id="rId56" Type="http://schemas.openxmlformats.org/officeDocument/2006/relationships/customXml" Target="../ink/ink274.xml"/><Relationship Id="rId77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5.xml"/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313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326.xml"/><Relationship Id="rId84" Type="http://schemas.openxmlformats.org/officeDocument/2006/relationships/customXml" Target="../ink/ink334.xml"/><Relationship Id="rId89" Type="http://schemas.openxmlformats.org/officeDocument/2006/relationships/image" Target="../media/image49.png"/><Relationship Id="rId112" Type="http://schemas.openxmlformats.org/officeDocument/2006/relationships/customXml" Target="../ink/ink348.xml"/><Relationship Id="rId16" Type="http://schemas.openxmlformats.org/officeDocument/2006/relationships/customXml" Target="../ink/ink300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308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321.xml"/><Relationship Id="rId74" Type="http://schemas.openxmlformats.org/officeDocument/2006/relationships/customXml" Target="../ink/ink329.xml"/><Relationship Id="rId79" Type="http://schemas.openxmlformats.org/officeDocument/2006/relationships/image" Target="../media/image44.png"/><Relationship Id="rId102" Type="http://schemas.openxmlformats.org/officeDocument/2006/relationships/customXml" Target="../ink/ink343.xml"/><Relationship Id="rId5" Type="http://schemas.openxmlformats.org/officeDocument/2006/relationships/image" Target="../media/image712.png"/><Relationship Id="rId90" Type="http://schemas.openxmlformats.org/officeDocument/2006/relationships/customXml" Target="../ink/ink337.xml"/><Relationship Id="rId95" Type="http://schemas.openxmlformats.org/officeDocument/2006/relationships/image" Target="../media/image52.png"/><Relationship Id="rId22" Type="http://schemas.openxmlformats.org/officeDocument/2006/relationships/customXml" Target="../ink/ink303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316.xml"/><Relationship Id="rId64" Type="http://schemas.openxmlformats.org/officeDocument/2006/relationships/customXml" Target="../ink/ink324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80" Type="http://schemas.openxmlformats.org/officeDocument/2006/relationships/customXml" Target="../ink/ink332.xml"/><Relationship Id="rId85" Type="http://schemas.openxmlformats.org/officeDocument/2006/relationships/image" Target="../media/image47.png"/><Relationship Id="rId12" Type="http://schemas.openxmlformats.org/officeDocument/2006/relationships/customXml" Target="../ink/ink298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311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346.xml"/><Relationship Id="rId54" Type="http://schemas.openxmlformats.org/officeDocument/2006/relationships/customXml" Target="../ink/ink319.xml"/><Relationship Id="rId70" Type="http://schemas.openxmlformats.org/officeDocument/2006/relationships/customXml" Target="../ink/ink327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3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.xml"/><Relationship Id="rId23" Type="http://schemas.openxmlformats.org/officeDocument/2006/relationships/image" Target="../media/image1611.png"/><Relationship Id="rId28" Type="http://schemas.openxmlformats.org/officeDocument/2006/relationships/customXml" Target="../ink/ink306.xml"/><Relationship Id="rId49" Type="http://schemas.openxmlformats.org/officeDocument/2006/relationships/image" Target="../media/image29.png"/><Relationship Id="rId114" Type="http://schemas.openxmlformats.org/officeDocument/2006/relationships/customXml" Target="../ink/ink349.xml"/><Relationship Id="rId10" Type="http://schemas.openxmlformats.org/officeDocument/2006/relationships/customXml" Target="../ink/ink297.xml"/><Relationship Id="rId31" Type="http://schemas.openxmlformats.org/officeDocument/2006/relationships/image" Target="../media/image20.png"/><Relationship Id="rId44" Type="http://schemas.openxmlformats.org/officeDocument/2006/relationships/customXml" Target="../ink/ink314.xml"/><Relationship Id="rId52" Type="http://schemas.openxmlformats.org/officeDocument/2006/relationships/customXml" Target="../ink/ink318.xml"/><Relationship Id="rId60" Type="http://schemas.openxmlformats.org/officeDocument/2006/relationships/customXml" Target="../ink/ink322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331.xml"/><Relationship Id="rId81" Type="http://schemas.openxmlformats.org/officeDocument/2006/relationships/image" Target="../media/image45.png"/><Relationship Id="rId86" Type="http://schemas.openxmlformats.org/officeDocument/2006/relationships/customXml" Target="../ink/ink335.xml"/><Relationship Id="rId94" Type="http://schemas.openxmlformats.org/officeDocument/2006/relationships/customXml" Target="../ink/ink339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4" Type="http://schemas.openxmlformats.org/officeDocument/2006/relationships/customXml" Target="../ink/ink294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301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309.xml"/><Relationship Id="rId50" Type="http://schemas.openxmlformats.org/officeDocument/2006/relationships/customXml" Target="../ink/ink317.xml"/><Relationship Id="rId55" Type="http://schemas.openxmlformats.org/officeDocument/2006/relationships/image" Target="../media/image33.png"/><Relationship Id="rId76" Type="http://schemas.openxmlformats.org/officeDocument/2006/relationships/customXml" Target="../ink/ink330.xml"/><Relationship Id="rId97" Type="http://schemas.openxmlformats.org/officeDocument/2006/relationships/image" Target="../media/image53.png"/><Relationship Id="rId104" Type="http://schemas.openxmlformats.org/officeDocument/2006/relationships/customXml" Target="../ink/ink344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338.xml"/><Relationship Id="rId2" Type="http://schemas.openxmlformats.org/officeDocument/2006/relationships/customXml" Target="../ink/ink293.xml"/><Relationship Id="rId29" Type="http://schemas.openxmlformats.org/officeDocument/2006/relationships/image" Target="../media/image19.png"/><Relationship Id="rId24" Type="http://schemas.openxmlformats.org/officeDocument/2006/relationships/customXml" Target="../ink/ink304.xml"/><Relationship Id="rId40" Type="http://schemas.openxmlformats.org/officeDocument/2006/relationships/customXml" Target="../ink/ink312.xml"/><Relationship Id="rId45" Type="http://schemas.openxmlformats.org/officeDocument/2006/relationships/image" Target="../media/image27.png"/><Relationship Id="rId66" Type="http://schemas.openxmlformats.org/officeDocument/2006/relationships/customXml" Target="../ink/ink325.xml"/><Relationship Id="rId87" Type="http://schemas.openxmlformats.org/officeDocument/2006/relationships/image" Target="../media/image48.png"/><Relationship Id="rId110" Type="http://schemas.openxmlformats.org/officeDocument/2006/relationships/customXml" Target="../ink/ink347.xml"/><Relationship Id="rId115" Type="http://schemas.openxmlformats.org/officeDocument/2006/relationships/image" Target="../media/image62.png"/><Relationship Id="rId61" Type="http://schemas.openxmlformats.org/officeDocument/2006/relationships/image" Target="../media/image31.png"/><Relationship Id="rId82" Type="http://schemas.openxmlformats.org/officeDocument/2006/relationships/customXml" Target="../ink/ink333.xml"/><Relationship Id="rId19" Type="http://schemas.openxmlformats.org/officeDocument/2006/relationships/image" Target="../media/image1411.png"/><Relationship Id="rId14" Type="http://schemas.openxmlformats.org/officeDocument/2006/relationships/customXml" Target="../ink/ink299.xml"/><Relationship Id="rId30" Type="http://schemas.openxmlformats.org/officeDocument/2006/relationships/customXml" Target="../ink/ink307.xml"/><Relationship Id="rId35" Type="http://schemas.openxmlformats.org/officeDocument/2006/relationships/image" Target="../media/image22.png"/><Relationship Id="rId56" Type="http://schemas.openxmlformats.org/officeDocument/2006/relationships/customXml" Target="../ink/ink320.xml"/><Relationship Id="rId77" Type="http://schemas.openxmlformats.org/officeDocument/2006/relationships/image" Target="../media/image43.png"/><Relationship Id="rId100" Type="http://schemas.openxmlformats.org/officeDocument/2006/relationships/customXml" Target="../ink/ink342.xml"/><Relationship Id="rId105" Type="http://schemas.openxmlformats.org/officeDocument/2006/relationships/image" Target="../media/image57.png"/><Relationship Id="rId8" Type="http://schemas.openxmlformats.org/officeDocument/2006/relationships/customXml" Target="../ink/ink296.xml"/><Relationship Id="rId51" Type="http://schemas.openxmlformats.org/officeDocument/2006/relationships/image" Target="../media/image30.png"/><Relationship Id="rId72" Type="http://schemas.openxmlformats.org/officeDocument/2006/relationships/customXml" Target="../ink/ink328.xml"/><Relationship Id="rId93" Type="http://schemas.openxmlformats.org/officeDocument/2006/relationships/image" Target="../media/image51.png"/><Relationship Id="rId98" Type="http://schemas.openxmlformats.org/officeDocument/2006/relationships/customXml" Target="../ink/ink341.xml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315.xml"/><Relationship Id="rId67" Type="http://schemas.openxmlformats.org/officeDocument/2006/relationships/image" Target="../media/image38.png"/><Relationship Id="rId116" Type="http://schemas.openxmlformats.org/officeDocument/2006/relationships/customXml" Target="../ink/ink350.xml"/><Relationship Id="rId20" Type="http://schemas.openxmlformats.org/officeDocument/2006/relationships/customXml" Target="../ink/ink302.xml"/><Relationship Id="rId41" Type="http://schemas.openxmlformats.org/officeDocument/2006/relationships/image" Target="../media/image25.png"/><Relationship Id="rId62" Type="http://schemas.openxmlformats.org/officeDocument/2006/relationships/customXml" Target="../ink/ink323.xml"/><Relationship Id="rId83" Type="http://schemas.openxmlformats.org/officeDocument/2006/relationships/image" Target="../media/image46.png"/><Relationship Id="rId88" Type="http://schemas.openxmlformats.org/officeDocument/2006/relationships/customXml" Target="../ink/ink336.xml"/><Relationship Id="rId111" Type="http://schemas.openxmlformats.org/officeDocument/2006/relationships/image" Target="../media/image60.png"/><Relationship Id="rId15" Type="http://schemas.openxmlformats.org/officeDocument/2006/relationships/image" Target="../media/image1211.png"/><Relationship Id="rId36" Type="http://schemas.openxmlformats.org/officeDocument/2006/relationships/customXml" Target="../ink/ink310.xml"/><Relationship Id="rId57" Type="http://schemas.openxmlformats.org/officeDocument/2006/relationships/image" Target="../media/image34.png"/><Relationship Id="rId106" Type="http://schemas.openxmlformats.org/officeDocument/2006/relationships/customXml" Target="../ink/ink345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3.xml"/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371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384.xml"/><Relationship Id="rId84" Type="http://schemas.openxmlformats.org/officeDocument/2006/relationships/customXml" Target="../ink/ink392.xml"/><Relationship Id="rId89" Type="http://schemas.openxmlformats.org/officeDocument/2006/relationships/image" Target="../media/image49.png"/><Relationship Id="rId112" Type="http://schemas.openxmlformats.org/officeDocument/2006/relationships/customXml" Target="../ink/ink406.xml"/><Relationship Id="rId16" Type="http://schemas.openxmlformats.org/officeDocument/2006/relationships/customXml" Target="../ink/ink358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366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379.xml"/><Relationship Id="rId74" Type="http://schemas.openxmlformats.org/officeDocument/2006/relationships/customXml" Target="../ink/ink387.xml"/><Relationship Id="rId79" Type="http://schemas.openxmlformats.org/officeDocument/2006/relationships/image" Target="../media/image44.png"/><Relationship Id="rId102" Type="http://schemas.openxmlformats.org/officeDocument/2006/relationships/customXml" Target="../ink/ink401.xml"/><Relationship Id="rId123" Type="http://schemas.openxmlformats.org/officeDocument/2006/relationships/image" Target="../media/image66.png"/><Relationship Id="rId5" Type="http://schemas.openxmlformats.org/officeDocument/2006/relationships/image" Target="../media/image712.png"/><Relationship Id="rId90" Type="http://schemas.openxmlformats.org/officeDocument/2006/relationships/customXml" Target="../ink/ink395.xml"/><Relationship Id="rId95" Type="http://schemas.openxmlformats.org/officeDocument/2006/relationships/image" Target="../media/image52.png"/><Relationship Id="rId22" Type="http://schemas.openxmlformats.org/officeDocument/2006/relationships/customXml" Target="../ink/ink361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374.xml"/><Relationship Id="rId64" Type="http://schemas.openxmlformats.org/officeDocument/2006/relationships/customXml" Target="../ink/ink382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409.xml"/><Relationship Id="rId80" Type="http://schemas.openxmlformats.org/officeDocument/2006/relationships/customXml" Target="../ink/ink390.xml"/><Relationship Id="rId85" Type="http://schemas.openxmlformats.org/officeDocument/2006/relationships/image" Target="../media/image47.png"/><Relationship Id="rId12" Type="http://schemas.openxmlformats.org/officeDocument/2006/relationships/customXml" Target="../ink/ink356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369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04.xml"/><Relationship Id="rId124" Type="http://schemas.openxmlformats.org/officeDocument/2006/relationships/customXml" Target="../ink/ink412.xml"/><Relationship Id="rId54" Type="http://schemas.openxmlformats.org/officeDocument/2006/relationships/customXml" Target="../ink/ink377.xml"/><Relationship Id="rId70" Type="http://schemas.openxmlformats.org/officeDocument/2006/relationships/customXml" Target="../ink/ink385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3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.xml"/><Relationship Id="rId23" Type="http://schemas.openxmlformats.org/officeDocument/2006/relationships/image" Target="../media/image1611.png"/><Relationship Id="rId28" Type="http://schemas.openxmlformats.org/officeDocument/2006/relationships/customXml" Target="../ink/ink364.xml"/><Relationship Id="rId49" Type="http://schemas.openxmlformats.org/officeDocument/2006/relationships/image" Target="../media/image29.png"/><Relationship Id="rId114" Type="http://schemas.openxmlformats.org/officeDocument/2006/relationships/customXml" Target="../ink/ink407.xml"/><Relationship Id="rId119" Type="http://schemas.openxmlformats.org/officeDocument/2006/relationships/image" Target="../media/image64.png"/><Relationship Id="rId44" Type="http://schemas.openxmlformats.org/officeDocument/2006/relationships/customXml" Target="../ink/ink372.xml"/><Relationship Id="rId60" Type="http://schemas.openxmlformats.org/officeDocument/2006/relationships/customXml" Target="../ink/ink380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393.xml"/><Relationship Id="rId13" Type="http://schemas.openxmlformats.org/officeDocument/2006/relationships/image" Target="../media/image1111.png"/><Relationship Id="rId18" Type="http://schemas.openxmlformats.org/officeDocument/2006/relationships/customXml" Target="../ink/ink359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367.xml"/><Relationship Id="rId50" Type="http://schemas.openxmlformats.org/officeDocument/2006/relationships/customXml" Target="../ink/ink375.xml"/><Relationship Id="rId55" Type="http://schemas.openxmlformats.org/officeDocument/2006/relationships/image" Target="../media/image33.png"/><Relationship Id="rId76" Type="http://schemas.openxmlformats.org/officeDocument/2006/relationships/customXml" Target="../ink/ink388.xml"/><Relationship Id="rId97" Type="http://schemas.openxmlformats.org/officeDocument/2006/relationships/image" Target="../media/image53.png"/><Relationship Id="rId104" Type="http://schemas.openxmlformats.org/officeDocument/2006/relationships/customXml" Target="../ink/ink402.xml"/><Relationship Id="rId120" Type="http://schemas.openxmlformats.org/officeDocument/2006/relationships/customXml" Target="../ink/ink410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396.xml"/><Relationship Id="rId2" Type="http://schemas.openxmlformats.org/officeDocument/2006/relationships/customXml" Target="../ink/ink351.xml"/><Relationship Id="rId29" Type="http://schemas.openxmlformats.org/officeDocument/2006/relationships/image" Target="../media/image19.png"/><Relationship Id="rId24" Type="http://schemas.openxmlformats.org/officeDocument/2006/relationships/customXml" Target="../ink/ink362.xml"/><Relationship Id="rId40" Type="http://schemas.openxmlformats.org/officeDocument/2006/relationships/customXml" Target="../ink/ink370.xml"/><Relationship Id="rId45" Type="http://schemas.openxmlformats.org/officeDocument/2006/relationships/image" Target="../media/image27.png"/><Relationship Id="rId66" Type="http://schemas.openxmlformats.org/officeDocument/2006/relationships/customXml" Target="../ink/ink383.xml"/><Relationship Id="rId87" Type="http://schemas.openxmlformats.org/officeDocument/2006/relationships/image" Target="../media/image48.png"/><Relationship Id="rId110" Type="http://schemas.openxmlformats.org/officeDocument/2006/relationships/customXml" Target="../ink/ink405.xml"/><Relationship Id="rId115" Type="http://schemas.openxmlformats.org/officeDocument/2006/relationships/image" Target="../media/image62.png"/><Relationship Id="rId61" Type="http://schemas.openxmlformats.org/officeDocument/2006/relationships/image" Target="../media/image31.png"/><Relationship Id="rId82" Type="http://schemas.openxmlformats.org/officeDocument/2006/relationships/customXml" Target="../ink/ink391.xml"/><Relationship Id="rId19" Type="http://schemas.openxmlformats.org/officeDocument/2006/relationships/image" Target="../media/image1411.png"/><Relationship Id="rId14" Type="http://schemas.openxmlformats.org/officeDocument/2006/relationships/customXml" Target="../ink/ink357.xml"/><Relationship Id="rId30" Type="http://schemas.openxmlformats.org/officeDocument/2006/relationships/customXml" Target="../ink/ink365.xml"/><Relationship Id="rId35" Type="http://schemas.openxmlformats.org/officeDocument/2006/relationships/image" Target="../media/image22.png"/><Relationship Id="rId56" Type="http://schemas.openxmlformats.org/officeDocument/2006/relationships/customXml" Target="../ink/ink378.xml"/><Relationship Id="rId77" Type="http://schemas.openxmlformats.org/officeDocument/2006/relationships/image" Target="../media/image43.png"/><Relationship Id="rId100" Type="http://schemas.openxmlformats.org/officeDocument/2006/relationships/customXml" Target="../ink/ink400.xml"/><Relationship Id="rId105" Type="http://schemas.openxmlformats.org/officeDocument/2006/relationships/image" Target="../media/image57.png"/><Relationship Id="rId8" Type="http://schemas.openxmlformats.org/officeDocument/2006/relationships/customXml" Target="../ink/ink354.xml"/><Relationship Id="rId51" Type="http://schemas.openxmlformats.org/officeDocument/2006/relationships/image" Target="../media/image30.png"/><Relationship Id="rId72" Type="http://schemas.openxmlformats.org/officeDocument/2006/relationships/customXml" Target="../ink/ink386.xml"/><Relationship Id="rId93" Type="http://schemas.openxmlformats.org/officeDocument/2006/relationships/image" Target="../media/image51.png"/><Relationship Id="rId98" Type="http://schemas.openxmlformats.org/officeDocument/2006/relationships/customXml" Target="../ink/ink399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373.xml"/><Relationship Id="rId67" Type="http://schemas.openxmlformats.org/officeDocument/2006/relationships/image" Target="../media/image38.png"/><Relationship Id="rId116" Type="http://schemas.openxmlformats.org/officeDocument/2006/relationships/customXml" Target="../ink/ink408.xml"/><Relationship Id="rId20" Type="http://schemas.openxmlformats.org/officeDocument/2006/relationships/customXml" Target="../ink/ink360.xml"/><Relationship Id="rId41" Type="http://schemas.openxmlformats.org/officeDocument/2006/relationships/image" Target="../media/image25.png"/><Relationship Id="rId62" Type="http://schemas.openxmlformats.org/officeDocument/2006/relationships/customXml" Target="../ink/ink381.xml"/><Relationship Id="rId83" Type="http://schemas.openxmlformats.org/officeDocument/2006/relationships/image" Target="../media/image46.png"/><Relationship Id="rId88" Type="http://schemas.openxmlformats.org/officeDocument/2006/relationships/customXml" Target="../ink/ink394.xml"/><Relationship Id="rId111" Type="http://schemas.openxmlformats.org/officeDocument/2006/relationships/image" Target="../media/image60.png"/><Relationship Id="rId15" Type="http://schemas.openxmlformats.org/officeDocument/2006/relationships/image" Target="../media/image1211.png"/><Relationship Id="rId36" Type="http://schemas.openxmlformats.org/officeDocument/2006/relationships/customXml" Target="../ink/ink368.xml"/><Relationship Id="rId57" Type="http://schemas.openxmlformats.org/officeDocument/2006/relationships/image" Target="../media/image34.png"/><Relationship Id="rId106" Type="http://schemas.openxmlformats.org/officeDocument/2006/relationships/customXml" Target="../ink/ink403.xml"/><Relationship Id="rId10" Type="http://schemas.openxmlformats.org/officeDocument/2006/relationships/customXml" Target="../ink/ink355.xml"/><Relationship Id="rId31" Type="http://schemas.openxmlformats.org/officeDocument/2006/relationships/image" Target="../media/image20.png"/><Relationship Id="rId52" Type="http://schemas.openxmlformats.org/officeDocument/2006/relationships/customXml" Target="../ink/ink376.xml"/><Relationship Id="rId73" Type="http://schemas.openxmlformats.org/officeDocument/2006/relationships/image" Target="../media/image41.png"/><Relationship Id="rId78" Type="http://schemas.openxmlformats.org/officeDocument/2006/relationships/customXml" Target="../ink/ink389.xml"/><Relationship Id="rId94" Type="http://schemas.openxmlformats.org/officeDocument/2006/relationships/customXml" Target="../ink/ink397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411.xml"/><Relationship Id="rId4" Type="http://schemas.openxmlformats.org/officeDocument/2006/relationships/customXml" Target="../ink/ink352.xml"/><Relationship Id="rId9" Type="http://schemas.openxmlformats.org/officeDocument/2006/relationships/image" Target="../media/image911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433.xml"/><Relationship Id="rId63" Type="http://schemas.openxmlformats.org/officeDocument/2006/relationships/image" Target="../media/image36.png"/><Relationship Id="rId84" Type="http://schemas.openxmlformats.org/officeDocument/2006/relationships/customXml" Target="../ink/ink454.xml"/><Relationship Id="rId16" Type="http://schemas.openxmlformats.org/officeDocument/2006/relationships/customXml" Target="../ink/ink420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428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441.xml"/><Relationship Id="rId74" Type="http://schemas.openxmlformats.org/officeDocument/2006/relationships/customXml" Target="../ink/ink449.xml"/><Relationship Id="rId79" Type="http://schemas.openxmlformats.org/officeDocument/2006/relationships/image" Target="../media/image44.png"/><Relationship Id="rId102" Type="http://schemas.openxmlformats.org/officeDocument/2006/relationships/customXml" Target="../ink/ink463.xml"/><Relationship Id="rId123" Type="http://schemas.openxmlformats.org/officeDocument/2006/relationships/image" Target="../media/image66.png"/><Relationship Id="rId128" Type="http://schemas.openxmlformats.org/officeDocument/2006/relationships/customXml" Target="../ink/ink476.xml"/><Relationship Id="rId5" Type="http://schemas.openxmlformats.org/officeDocument/2006/relationships/image" Target="../media/image712.png"/><Relationship Id="rId90" Type="http://schemas.openxmlformats.org/officeDocument/2006/relationships/customXml" Target="../ink/ink457.xml"/><Relationship Id="rId95" Type="http://schemas.openxmlformats.org/officeDocument/2006/relationships/image" Target="../media/image52.png"/><Relationship Id="rId22" Type="http://schemas.openxmlformats.org/officeDocument/2006/relationships/customXml" Target="../ink/ink423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436.xml"/><Relationship Id="rId64" Type="http://schemas.openxmlformats.org/officeDocument/2006/relationships/customXml" Target="../ink/ink444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471.xml"/><Relationship Id="rId134" Type="http://schemas.openxmlformats.org/officeDocument/2006/relationships/customXml" Target="../ink/ink479.xml"/><Relationship Id="rId80" Type="http://schemas.openxmlformats.org/officeDocument/2006/relationships/customXml" Target="../ink/ink452.xml"/><Relationship Id="rId85" Type="http://schemas.openxmlformats.org/officeDocument/2006/relationships/image" Target="../media/image47.png"/><Relationship Id="rId12" Type="http://schemas.openxmlformats.org/officeDocument/2006/relationships/customXml" Target="../ink/ink418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431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66.xml"/><Relationship Id="rId124" Type="http://schemas.openxmlformats.org/officeDocument/2006/relationships/customXml" Target="../ink/ink474.xml"/><Relationship Id="rId129" Type="http://schemas.openxmlformats.org/officeDocument/2006/relationships/image" Target="../media/image69.png"/><Relationship Id="rId54" Type="http://schemas.openxmlformats.org/officeDocument/2006/relationships/customXml" Target="../ink/ink439.xml"/><Relationship Id="rId70" Type="http://schemas.openxmlformats.org/officeDocument/2006/relationships/customXml" Target="../ink/ink447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.xml"/><Relationship Id="rId23" Type="http://schemas.openxmlformats.org/officeDocument/2006/relationships/image" Target="../media/image1611.png"/><Relationship Id="rId28" Type="http://schemas.openxmlformats.org/officeDocument/2006/relationships/customXml" Target="../ink/ink426.xml"/><Relationship Id="rId49" Type="http://schemas.openxmlformats.org/officeDocument/2006/relationships/image" Target="../media/image29.png"/><Relationship Id="rId114" Type="http://schemas.openxmlformats.org/officeDocument/2006/relationships/customXml" Target="../ink/ink469.xml"/><Relationship Id="rId119" Type="http://schemas.openxmlformats.org/officeDocument/2006/relationships/image" Target="../media/image64.png"/><Relationship Id="rId44" Type="http://schemas.openxmlformats.org/officeDocument/2006/relationships/customXml" Target="../ink/ink434.xml"/><Relationship Id="rId60" Type="http://schemas.openxmlformats.org/officeDocument/2006/relationships/customXml" Target="../ink/ink442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455.xml"/><Relationship Id="rId130" Type="http://schemas.openxmlformats.org/officeDocument/2006/relationships/customXml" Target="../ink/ink477.xml"/><Relationship Id="rId135" Type="http://schemas.openxmlformats.org/officeDocument/2006/relationships/image" Target="../media/image72.png"/><Relationship Id="rId13" Type="http://schemas.openxmlformats.org/officeDocument/2006/relationships/image" Target="../media/image1111.png"/><Relationship Id="rId18" Type="http://schemas.openxmlformats.org/officeDocument/2006/relationships/customXml" Target="../ink/ink421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429.xml"/><Relationship Id="rId50" Type="http://schemas.openxmlformats.org/officeDocument/2006/relationships/customXml" Target="../ink/ink437.xml"/><Relationship Id="rId55" Type="http://schemas.openxmlformats.org/officeDocument/2006/relationships/image" Target="../media/image33.png"/><Relationship Id="rId76" Type="http://schemas.openxmlformats.org/officeDocument/2006/relationships/customXml" Target="../ink/ink450.xml"/><Relationship Id="rId97" Type="http://schemas.openxmlformats.org/officeDocument/2006/relationships/image" Target="../media/image53.png"/><Relationship Id="rId104" Type="http://schemas.openxmlformats.org/officeDocument/2006/relationships/customXml" Target="../ink/ink464.xml"/><Relationship Id="rId120" Type="http://schemas.openxmlformats.org/officeDocument/2006/relationships/customXml" Target="../ink/ink472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458.xml"/><Relationship Id="rId2" Type="http://schemas.openxmlformats.org/officeDocument/2006/relationships/customXml" Target="../ink/ink413.xml"/><Relationship Id="rId29" Type="http://schemas.openxmlformats.org/officeDocument/2006/relationships/image" Target="../media/image19.png"/><Relationship Id="rId24" Type="http://schemas.openxmlformats.org/officeDocument/2006/relationships/customXml" Target="../ink/ink424.xml"/><Relationship Id="rId40" Type="http://schemas.openxmlformats.org/officeDocument/2006/relationships/customXml" Target="../ink/ink432.xml"/><Relationship Id="rId45" Type="http://schemas.openxmlformats.org/officeDocument/2006/relationships/image" Target="../media/image27.png"/><Relationship Id="rId66" Type="http://schemas.openxmlformats.org/officeDocument/2006/relationships/customXml" Target="../ink/ink445.xml"/><Relationship Id="rId87" Type="http://schemas.openxmlformats.org/officeDocument/2006/relationships/image" Target="../media/image48.png"/><Relationship Id="rId110" Type="http://schemas.openxmlformats.org/officeDocument/2006/relationships/customXml" Target="../ink/ink467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61" Type="http://schemas.openxmlformats.org/officeDocument/2006/relationships/image" Target="../media/image31.png"/><Relationship Id="rId82" Type="http://schemas.openxmlformats.org/officeDocument/2006/relationships/customXml" Target="../ink/ink453.xml"/><Relationship Id="rId19" Type="http://schemas.openxmlformats.org/officeDocument/2006/relationships/image" Target="../media/image1411.png"/><Relationship Id="rId14" Type="http://schemas.openxmlformats.org/officeDocument/2006/relationships/customXml" Target="../ink/ink419.xml"/><Relationship Id="rId30" Type="http://schemas.openxmlformats.org/officeDocument/2006/relationships/customXml" Target="../ink/ink427.xml"/><Relationship Id="rId35" Type="http://schemas.openxmlformats.org/officeDocument/2006/relationships/image" Target="../media/image22.png"/><Relationship Id="rId56" Type="http://schemas.openxmlformats.org/officeDocument/2006/relationships/customXml" Target="../ink/ink440.xml"/><Relationship Id="rId77" Type="http://schemas.openxmlformats.org/officeDocument/2006/relationships/image" Target="../media/image43.png"/><Relationship Id="rId100" Type="http://schemas.openxmlformats.org/officeDocument/2006/relationships/customXml" Target="../ink/ink462.xml"/><Relationship Id="rId105" Type="http://schemas.openxmlformats.org/officeDocument/2006/relationships/image" Target="../media/image57.png"/><Relationship Id="rId126" Type="http://schemas.openxmlformats.org/officeDocument/2006/relationships/customXml" Target="../ink/ink475.xml"/><Relationship Id="rId8" Type="http://schemas.openxmlformats.org/officeDocument/2006/relationships/customXml" Target="../ink/ink416.xml"/><Relationship Id="rId51" Type="http://schemas.openxmlformats.org/officeDocument/2006/relationships/image" Target="../media/image30.png"/><Relationship Id="rId72" Type="http://schemas.openxmlformats.org/officeDocument/2006/relationships/customXml" Target="../ink/ink448.xml"/><Relationship Id="rId93" Type="http://schemas.openxmlformats.org/officeDocument/2006/relationships/image" Target="../media/image51.png"/><Relationship Id="rId98" Type="http://schemas.openxmlformats.org/officeDocument/2006/relationships/customXml" Target="../ink/ink461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435.xml"/><Relationship Id="rId67" Type="http://schemas.openxmlformats.org/officeDocument/2006/relationships/image" Target="../media/image38.png"/><Relationship Id="rId116" Type="http://schemas.openxmlformats.org/officeDocument/2006/relationships/customXml" Target="../ink/ink470.xml"/><Relationship Id="rId20" Type="http://schemas.openxmlformats.org/officeDocument/2006/relationships/customXml" Target="../ink/ink422.xml"/><Relationship Id="rId41" Type="http://schemas.openxmlformats.org/officeDocument/2006/relationships/image" Target="../media/image25.png"/><Relationship Id="rId62" Type="http://schemas.openxmlformats.org/officeDocument/2006/relationships/customXml" Target="../ink/ink443.xml"/><Relationship Id="rId83" Type="http://schemas.openxmlformats.org/officeDocument/2006/relationships/image" Target="../media/image46.png"/><Relationship Id="rId88" Type="http://schemas.openxmlformats.org/officeDocument/2006/relationships/customXml" Target="../ink/ink456.xml"/><Relationship Id="rId111" Type="http://schemas.openxmlformats.org/officeDocument/2006/relationships/image" Target="../media/image60.png"/><Relationship Id="rId132" Type="http://schemas.openxmlformats.org/officeDocument/2006/relationships/customXml" Target="../ink/ink478.xml"/><Relationship Id="rId15" Type="http://schemas.openxmlformats.org/officeDocument/2006/relationships/image" Target="../media/image1211.png"/><Relationship Id="rId36" Type="http://schemas.openxmlformats.org/officeDocument/2006/relationships/customXml" Target="../ink/ink430.xml"/><Relationship Id="rId57" Type="http://schemas.openxmlformats.org/officeDocument/2006/relationships/image" Target="../media/image34.png"/><Relationship Id="rId106" Type="http://schemas.openxmlformats.org/officeDocument/2006/relationships/customXml" Target="../ink/ink465.xml"/><Relationship Id="rId127" Type="http://schemas.openxmlformats.org/officeDocument/2006/relationships/image" Target="../media/image68.png"/><Relationship Id="rId10" Type="http://schemas.openxmlformats.org/officeDocument/2006/relationships/customXml" Target="../ink/ink417.xml"/><Relationship Id="rId31" Type="http://schemas.openxmlformats.org/officeDocument/2006/relationships/image" Target="../media/image20.png"/><Relationship Id="rId52" Type="http://schemas.openxmlformats.org/officeDocument/2006/relationships/customXml" Target="../ink/ink438.xml"/><Relationship Id="rId73" Type="http://schemas.openxmlformats.org/officeDocument/2006/relationships/image" Target="../media/image41.png"/><Relationship Id="rId78" Type="http://schemas.openxmlformats.org/officeDocument/2006/relationships/customXml" Target="../ink/ink451.xml"/><Relationship Id="rId94" Type="http://schemas.openxmlformats.org/officeDocument/2006/relationships/customXml" Target="../ink/ink459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473.xml"/><Relationship Id="rId4" Type="http://schemas.openxmlformats.org/officeDocument/2006/relationships/customXml" Target="../ink/ink414.xml"/><Relationship Id="rId9" Type="http://schemas.openxmlformats.org/officeDocument/2006/relationships/image" Target="../media/image911.png"/><Relationship Id="rId26" Type="http://schemas.openxmlformats.org/officeDocument/2006/relationships/customXml" Target="../ink/ink425.xml"/><Relationship Id="rId47" Type="http://schemas.openxmlformats.org/officeDocument/2006/relationships/image" Target="../media/image28.png"/><Relationship Id="rId68" Type="http://schemas.openxmlformats.org/officeDocument/2006/relationships/customXml" Target="../ink/ink446.xml"/><Relationship Id="rId89" Type="http://schemas.openxmlformats.org/officeDocument/2006/relationships/image" Target="../media/image49.png"/><Relationship Id="rId112" Type="http://schemas.openxmlformats.org/officeDocument/2006/relationships/customXml" Target="../ink/ink468.xml"/><Relationship Id="rId133" Type="http://schemas.openxmlformats.org/officeDocument/2006/relationships/image" Target="../media/image7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1.xml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0.xml"/><Relationship Id="rId4" Type="http://schemas.openxmlformats.org/officeDocument/2006/relationships/customXml" Target="../ink/ink7.xml"/><Relationship Id="rId9" Type="http://schemas.openxmlformats.org/officeDocument/2006/relationships/image" Target="../media/image6.png"/><Relationship Id="rId14" Type="http://schemas.openxmlformats.org/officeDocument/2006/relationships/customXml" Target="../ink/ink12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500.xml"/><Relationship Id="rId63" Type="http://schemas.openxmlformats.org/officeDocument/2006/relationships/image" Target="../media/image36.png"/><Relationship Id="rId84" Type="http://schemas.openxmlformats.org/officeDocument/2006/relationships/customXml" Target="../ink/ink521.xml"/><Relationship Id="rId16" Type="http://schemas.openxmlformats.org/officeDocument/2006/relationships/customXml" Target="../ink/ink487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495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508.xml"/><Relationship Id="rId74" Type="http://schemas.openxmlformats.org/officeDocument/2006/relationships/customXml" Target="../ink/ink516.xml"/><Relationship Id="rId79" Type="http://schemas.openxmlformats.org/officeDocument/2006/relationships/image" Target="../media/image44.png"/><Relationship Id="rId102" Type="http://schemas.openxmlformats.org/officeDocument/2006/relationships/customXml" Target="../ink/ink530.xml"/><Relationship Id="rId123" Type="http://schemas.openxmlformats.org/officeDocument/2006/relationships/image" Target="../media/image66.png"/><Relationship Id="rId128" Type="http://schemas.openxmlformats.org/officeDocument/2006/relationships/customXml" Target="../ink/ink543.xml"/><Relationship Id="rId5" Type="http://schemas.openxmlformats.org/officeDocument/2006/relationships/image" Target="../media/image712.png"/><Relationship Id="rId90" Type="http://schemas.openxmlformats.org/officeDocument/2006/relationships/customXml" Target="../ink/ink524.xml"/><Relationship Id="rId95" Type="http://schemas.openxmlformats.org/officeDocument/2006/relationships/image" Target="../media/image52.png"/><Relationship Id="rId22" Type="http://schemas.openxmlformats.org/officeDocument/2006/relationships/customXml" Target="../ink/ink490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503.xml"/><Relationship Id="rId64" Type="http://schemas.openxmlformats.org/officeDocument/2006/relationships/customXml" Target="../ink/ink511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538.xml"/><Relationship Id="rId134" Type="http://schemas.openxmlformats.org/officeDocument/2006/relationships/customXml" Target="../ink/ink546.xml"/><Relationship Id="rId80" Type="http://schemas.openxmlformats.org/officeDocument/2006/relationships/customXml" Target="../ink/ink519.xml"/><Relationship Id="rId85" Type="http://schemas.openxmlformats.org/officeDocument/2006/relationships/image" Target="../media/image47.png"/><Relationship Id="rId12" Type="http://schemas.openxmlformats.org/officeDocument/2006/relationships/customXml" Target="../ink/ink485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498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533.xml"/><Relationship Id="rId124" Type="http://schemas.openxmlformats.org/officeDocument/2006/relationships/customXml" Target="../ink/ink541.xml"/><Relationship Id="rId129" Type="http://schemas.openxmlformats.org/officeDocument/2006/relationships/image" Target="../media/image69.png"/><Relationship Id="rId54" Type="http://schemas.openxmlformats.org/officeDocument/2006/relationships/customXml" Target="../ink/ink506.xml"/><Relationship Id="rId70" Type="http://schemas.openxmlformats.org/officeDocument/2006/relationships/customXml" Target="../ink/ink514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5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2.xml"/><Relationship Id="rId23" Type="http://schemas.openxmlformats.org/officeDocument/2006/relationships/image" Target="../media/image1611.png"/><Relationship Id="rId28" Type="http://schemas.openxmlformats.org/officeDocument/2006/relationships/customXml" Target="../ink/ink493.xml"/><Relationship Id="rId49" Type="http://schemas.openxmlformats.org/officeDocument/2006/relationships/image" Target="../media/image29.png"/><Relationship Id="rId114" Type="http://schemas.openxmlformats.org/officeDocument/2006/relationships/customXml" Target="../ink/ink536.xml"/><Relationship Id="rId119" Type="http://schemas.openxmlformats.org/officeDocument/2006/relationships/image" Target="../media/image64.png"/><Relationship Id="rId44" Type="http://schemas.openxmlformats.org/officeDocument/2006/relationships/customXml" Target="../ink/ink501.xml"/><Relationship Id="rId60" Type="http://schemas.openxmlformats.org/officeDocument/2006/relationships/customXml" Target="../ink/ink509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522.xml"/><Relationship Id="rId130" Type="http://schemas.openxmlformats.org/officeDocument/2006/relationships/customXml" Target="../ink/ink544.xml"/><Relationship Id="rId135" Type="http://schemas.openxmlformats.org/officeDocument/2006/relationships/image" Target="../media/image72.png"/><Relationship Id="rId13" Type="http://schemas.openxmlformats.org/officeDocument/2006/relationships/image" Target="../media/image1111.png"/><Relationship Id="rId18" Type="http://schemas.openxmlformats.org/officeDocument/2006/relationships/customXml" Target="../ink/ink488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496.xml"/><Relationship Id="rId50" Type="http://schemas.openxmlformats.org/officeDocument/2006/relationships/customXml" Target="../ink/ink504.xml"/><Relationship Id="rId55" Type="http://schemas.openxmlformats.org/officeDocument/2006/relationships/image" Target="../media/image33.png"/><Relationship Id="rId76" Type="http://schemas.openxmlformats.org/officeDocument/2006/relationships/customXml" Target="../ink/ink517.xml"/><Relationship Id="rId97" Type="http://schemas.openxmlformats.org/officeDocument/2006/relationships/image" Target="../media/image53.png"/><Relationship Id="rId104" Type="http://schemas.openxmlformats.org/officeDocument/2006/relationships/customXml" Target="../ink/ink531.xml"/><Relationship Id="rId120" Type="http://schemas.openxmlformats.org/officeDocument/2006/relationships/customXml" Target="../ink/ink539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525.xml"/><Relationship Id="rId2" Type="http://schemas.openxmlformats.org/officeDocument/2006/relationships/customXml" Target="../ink/ink480.xml"/><Relationship Id="rId29" Type="http://schemas.openxmlformats.org/officeDocument/2006/relationships/image" Target="../media/image19.png"/><Relationship Id="rId24" Type="http://schemas.openxmlformats.org/officeDocument/2006/relationships/customXml" Target="../ink/ink491.xml"/><Relationship Id="rId40" Type="http://schemas.openxmlformats.org/officeDocument/2006/relationships/customXml" Target="../ink/ink499.xml"/><Relationship Id="rId45" Type="http://schemas.openxmlformats.org/officeDocument/2006/relationships/image" Target="../media/image27.png"/><Relationship Id="rId66" Type="http://schemas.openxmlformats.org/officeDocument/2006/relationships/customXml" Target="../ink/ink512.xml"/><Relationship Id="rId87" Type="http://schemas.openxmlformats.org/officeDocument/2006/relationships/image" Target="../media/image48.png"/><Relationship Id="rId110" Type="http://schemas.openxmlformats.org/officeDocument/2006/relationships/customXml" Target="../ink/ink534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547.xml"/><Relationship Id="rId61" Type="http://schemas.openxmlformats.org/officeDocument/2006/relationships/image" Target="../media/image31.png"/><Relationship Id="rId82" Type="http://schemas.openxmlformats.org/officeDocument/2006/relationships/customXml" Target="../ink/ink520.xml"/><Relationship Id="rId19" Type="http://schemas.openxmlformats.org/officeDocument/2006/relationships/image" Target="../media/image1411.png"/><Relationship Id="rId14" Type="http://schemas.openxmlformats.org/officeDocument/2006/relationships/customXml" Target="../ink/ink486.xml"/><Relationship Id="rId30" Type="http://schemas.openxmlformats.org/officeDocument/2006/relationships/customXml" Target="../ink/ink494.xml"/><Relationship Id="rId35" Type="http://schemas.openxmlformats.org/officeDocument/2006/relationships/image" Target="../media/image22.png"/><Relationship Id="rId56" Type="http://schemas.openxmlformats.org/officeDocument/2006/relationships/customXml" Target="../ink/ink507.xml"/><Relationship Id="rId77" Type="http://schemas.openxmlformats.org/officeDocument/2006/relationships/image" Target="../media/image43.png"/><Relationship Id="rId100" Type="http://schemas.openxmlformats.org/officeDocument/2006/relationships/customXml" Target="../ink/ink529.xml"/><Relationship Id="rId105" Type="http://schemas.openxmlformats.org/officeDocument/2006/relationships/image" Target="../media/image57.png"/><Relationship Id="rId126" Type="http://schemas.openxmlformats.org/officeDocument/2006/relationships/customXml" Target="../ink/ink542.xml"/><Relationship Id="rId8" Type="http://schemas.openxmlformats.org/officeDocument/2006/relationships/customXml" Target="../ink/ink483.xml"/><Relationship Id="rId51" Type="http://schemas.openxmlformats.org/officeDocument/2006/relationships/image" Target="../media/image30.png"/><Relationship Id="rId72" Type="http://schemas.openxmlformats.org/officeDocument/2006/relationships/customXml" Target="../ink/ink515.xml"/><Relationship Id="rId93" Type="http://schemas.openxmlformats.org/officeDocument/2006/relationships/image" Target="../media/image51.png"/><Relationship Id="rId98" Type="http://schemas.openxmlformats.org/officeDocument/2006/relationships/customXml" Target="../ink/ink528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502.xml"/><Relationship Id="rId67" Type="http://schemas.openxmlformats.org/officeDocument/2006/relationships/image" Target="../media/image38.png"/><Relationship Id="rId116" Type="http://schemas.openxmlformats.org/officeDocument/2006/relationships/customXml" Target="../ink/ink537.xml"/><Relationship Id="rId137" Type="http://schemas.openxmlformats.org/officeDocument/2006/relationships/image" Target="../media/image73.png"/><Relationship Id="rId20" Type="http://schemas.openxmlformats.org/officeDocument/2006/relationships/customXml" Target="../ink/ink489.xml"/><Relationship Id="rId41" Type="http://schemas.openxmlformats.org/officeDocument/2006/relationships/image" Target="../media/image25.png"/><Relationship Id="rId62" Type="http://schemas.openxmlformats.org/officeDocument/2006/relationships/customXml" Target="../ink/ink510.xml"/><Relationship Id="rId83" Type="http://schemas.openxmlformats.org/officeDocument/2006/relationships/image" Target="../media/image46.png"/><Relationship Id="rId88" Type="http://schemas.openxmlformats.org/officeDocument/2006/relationships/customXml" Target="../ink/ink523.xml"/><Relationship Id="rId111" Type="http://schemas.openxmlformats.org/officeDocument/2006/relationships/image" Target="../media/image60.png"/><Relationship Id="rId132" Type="http://schemas.openxmlformats.org/officeDocument/2006/relationships/customXml" Target="../ink/ink545.xml"/><Relationship Id="rId15" Type="http://schemas.openxmlformats.org/officeDocument/2006/relationships/image" Target="../media/image1211.png"/><Relationship Id="rId36" Type="http://schemas.openxmlformats.org/officeDocument/2006/relationships/customXml" Target="../ink/ink497.xml"/><Relationship Id="rId57" Type="http://schemas.openxmlformats.org/officeDocument/2006/relationships/image" Target="../media/image34.png"/><Relationship Id="rId106" Type="http://schemas.openxmlformats.org/officeDocument/2006/relationships/customXml" Target="../ink/ink532.xml"/><Relationship Id="rId127" Type="http://schemas.openxmlformats.org/officeDocument/2006/relationships/image" Target="../media/image68.png"/><Relationship Id="rId10" Type="http://schemas.openxmlformats.org/officeDocument/2006/relationships/customXml" Target="../ink/ink484.xml"/><Relationship Id="rId31" Type="http://schemas.openxmlformats.org/officeDocument/2006/relationships/image" Target="../media/image20.png"/><Relationship Id="rId52" Type="http://schemas.openxmlformats.org/officeDocument/2006/relationships/customXml" Target="../ink/ink505.xml"/><Relationship Id="rId73" Type="http://schemas.openxmlformats.org/officeDocument/2006/relationships/image" Target="../media/image41.png"/><Relationship Id="rId78" Type="http://schemas.openxmlformats.org/officeDocument/2006/relationships/customXml" Target="../ink/ink518.xml"/><Relationship Id="rId94" Type="http://schemas.openxmlformats.org/officeDocument/2006/relationships/customXml" Target="../ink/ink526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540.xml"/><Relationship Id="rId4" Type="http://schemas.openxmlformats.org/officeDocument/2006/relationships/customXml" Target="../ink/ink481.xml"/><Relationship Id="rId9" Type="http://schemas.openxmlformats.org/officeDocument/2006/relationships/image" Target="../media/image911.png"/><Relationship Id="rId26" Type="http://schemas.openxmlformats.org/officeDocument/2006/relationships/customXml" Target="../ink/ink492.xml"/><Relationship Id="rId47" Type="http://schemas.openxmlformats.org/officeDocument/2006/relationships/image" Target="../media/image28.png"/><Relationship Id="rId68" Type="http://schemas.openxmlformats.org/officeDocument/2006/relationships/customXml" Target="../ink/ink513.xml"/><Relationship Id="rId89" Type="http://schemas.openxmlformats.org/officeDocument/2006/relationships/image" Target="../media/image49.png"/><Relationship Id="rId112" Type="http://schemas.openxmlformats.org/officeDocument/2006/relationships/customXml" Target="../ink/ink535.xml"/><Relationship Id="rId133" Type="http://schemas.openxmlformats.org/officeDocument/2006/relationships/image" Target="../media/image71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568.xml"/><Relationship Id="rId63" Type="http://schemas.openxmlformats.org/officeDocument/2006/relationships/image" Target="../media/image36.png"/><Relationship Id="rId84" Type="http://schemas.openxmlformats.org/officeDocument/2006/relationships/customXml" Target="../ink/ink589.xml"/><Relationship Id="rId138" Type="http://schemas.openxmlformats.org/officeDocument/2006/relationships/customXml" Target="../ink/ink616.xml"/><Relationship Id="rId159" Type="http://schemas.openxmlformats.org/officeDocument/2006/relationships/image" Target="../media/image84.png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563.xml"/><Relationship Id="rId53" Type="http://schemas.openxmlformats.org/officeDocument/2006/relationships/image" Target="../media/image32.png"/><Relationship Id="rId74" Type="http://schemas.openxmlformats.org/officeDocument/2006/relationships/customXml" Target="../ink/ink584.xml"/><Relationship Id="rId128" Type="http://schemas.openxmlformats.org/officeDocument/2006/relationships/customXml" Target="../ink/ink611.xml"/><Relationship Id="rId149" Type="http://schemas.openxmlformats.org/officeDocument/2006/relationships/image" Target="../media/image79.png"/><Relationship Id="rId5" Type="http://schemas.openxmlformats.org/officeDocument/2006/relationships/image" Target="../media/image712.png"/><Relationship Id="rId95" Type="http://schemas.openxmlformats.org/officeDocument/2006/relationships/image" Target="../media/image52.png"/><Relationship Id="rId160" Type="http://schemas.openxmlformats.org/officeDocument/2006/relationships/customXml" Target="../ink/ink627.xml"/><Relationship Id="rId22" Type="http://schemas.openxmlformats.org/officeDocument/2006/relationships/customXml" Target="../ink/ink558.xml"/><Relationship Id="rId43" Type="http://schemas.openxmlformats.org/officeDocument/2006/relationships/image" Target="../media/image26.png"/><Relationship Id="rId64" Type="http://schemas.openxmlformats.org/officeDocument/2006/relationships/customXml" Target="../ink/ink579.xml"/><Relationship Id="rId118" Type="http://schemas.openxmlformats.org/officeDocument/2006/relationships/customXml" Target="../ink/ink606.xml"/><Relationship Id="rId139" Type="http://schemas.openxmlformats.org/officeDocument/2006/relationships/image" Target="../media/image74.png"/><Relationship Id="rId85" Type="http://schemas.openxmlformats.org/officeDocument/2006/relationships/image" Target="../media/image47.png"/><Relationship Id="rId150" Type="http://schemas.openxmlformats.org/officeDocument/2006/relationships/customXml" Target="../ink/ink622.xml"/><Relationship Id="rId12" Type="http://schemas.openxmlformats.org/officeDocument/2006/relationships/customXml" Target="../ink/ink553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566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601.xml"/><Relationship Id="rId124" Type="http://schemas.openxmlformats.org/officeDocument/2006/relationships/customXml" Target="../ink/ink609.xml"/><Relationship Id="rId129" Type="http://schemas.openxmlformats.org/officeDocument/2006/relationships/image" Target="../media/image69.png"/><Relationship Id="rId54" Type="http://schemas.openxmlformats.org/officeDocument/2006/relationships/customXml" Target="../ink/ink574.xml"/><Relationship Id="rId70" Type="http://schemas.openxmlformats.org/officeDocument/2006/relationships/customXml" Target="../ink/ink582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595.xml"/><Relationship Id="rId140" Type="http://schemas.openxmlformats.org/officeDocument/2006/relationships/customXml" Target="../ink/ink617.xml"/><Relationship Id="rId145" Type="http://schemas.openxmlformats.org/officeDocument/2006/relationships/image" Target="../media/image77.png"/><Relationship Id="rId161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.xml"/><Relationship Id="rId23" Type="http://schemas.openxmlformats.org/officeDocument/2006/relationships/image" Target="../media/image1611.png"/><Relationship Id="rId28" Type="http://schemas.openxmlformats.org/officeDocument/2006/relationships/customXml" Target="../ink/ink561.xml"/><Relationship Id="rId49" Type="http://schemas.openxmlformats.org/officeDocument/2006/relationships/image" Target="../media/image29.png"/><Relationship Id="rId114" Type="http://schemas.openxmlformats.org/officeDocument/2006/relationships/customXml" Target="../ink/ink604.xml"/><Relationship Id="rId119" Type="http://schemas.openxmlformats.org/officeDocument/2006/relationships/image" Target="../media/image64.png"/><Relationship Id="rId44" Type="http://schemas.openxmlformats.org/officeDocument/2006/relationships/customXml" Target="../ink/ink569.xml"/><Relationship Id="rId60" Type="http://schemas.openxmlformats.org/officeDocument/2006/relationships/customXml" Target="../ink/ink577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590.xml"/><Relationship Id="rId130" Type="http://schemas.openxmlformats.org/officeDocument/2006/relationships/customXml" Target="../ink/ink612.xml"/><Relationship Id="rId135" Type="http://schemas.openxmlformats.org/officeDocument/2006/relationships/image" Target="../media/image72.png"/><Relationship Id="rId151" Type="http://schemas.openxmlformats.org/officeDocument/2006/relationships/image" Target="../media/image80.png"/><Relationship Id="rId156" Type="http://schemas.openxmlformats.org/officeDocument/2006/relationships/customXml" Target="../ink/ink625.xml"/><Relationship Id="rId13" Type="http://schemas.openxmlformats.org/officeDocument/2006/relationships/image" Target="../media/image1111.png"/><Relationship Id="rId18" Type="http://schemas.openxmlformats.org/officeDocument/2006/relationships/customXml" Target="../ink/ink556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564.xml"/><Relationship Id="rId50" Type="http://schemas.openxmlformats.org/officeDocument/2006/relationships/customXml" Target="../ink/ink572.xml"/><Relationship Id="rId55" Type="http://schemas.openxmlformats.org/officeDocument/2006/relationships/image" Target="../media/image33.png"/><Relationship Id="rId76" Type="http://schemas.openxmlformats.org/officeDocument/2006/relationships/customXml" Target="../ink/ink585.xml"/><Relationship Id="rId97" Type="http://schemas.openxmlformats.org/officeDocument/2006/relationships/image" Target="../media/image53.png"/><Relationship Id="rId104" Type="http://schemas.openxmlformats.org/officeDocument/2006/relationships/customXml" Target="../ink/ink599.xml"/><Relationship Id="rId120" Type="http://schemas.openxmlformats.org/officeDocument/2006/relationships/customXml" Target="../ink/ink607.xml"/><Relationship Id="rId125" Type="http://schemas.openxmlformats.org/officeDocument/2006/relationships/image" Target="../media/image67.png"/><Relationship Id="rId141" Type="http://schemas.openxmlformats.org/officeDocument/2006/relationships/image" Target="../media/image75.png"/><Relationship Id="rId146" Type="http://schemas.openxmlformats.org/officeDocument/2006/relationships/customXml" Target="../ink/ink620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593.xml"/><Relationship Id="rId2" Type="http://schemas.openxmlformats.org/officeDocument/2006/relationships/customXml" Target="../ink/ink548.xml"/><Relationship Id="rId29" Type="http://schemas.openxmlformats.org/officeDocument/2006/relationships/image" Target="../media/image19.png"/><Relationship Id="rId24" Type="http://schemas.openxmlformats.org/officeDocument/2006/relationships/customXml" Target="../ink/ink559.xml"/><Relationship Id="rId40" Type="http://schemas.openxmlformats.org/officeDocument/2006/relationships/customXml" Target="../ink/ink567.xml"/><Relationship Id="rId45" Type="http://schemas.openxmlformats.org/officeDocument/2006/relationships/image" Target="../media/image27.png"/><Relationship Id="rId66" Type="http://schemas.openxmlformats.org/officeDocument/2006/relationships/customXml" Target="../ink/ink580.xml"/><Relationship Id="rId87" Type="http://schemas.openxmlformats.org/officeDocument/2006/relationships/image" Target="../media/image48.png"/><Relationship Id="rId110" Type="http://schemas.openxmlformats.org/officeDocument/2006/relationships/customXml" Target="../ink/ink602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615.xml"/><Relationship Id="rId157" Type="http://schemas.openxmlformats.org/officeDocument/2006/relationships/image" Target="../media/image83.png"/><Relationship Id="rId61" Type="http://schemas.openxmlformats.org/officeDocument/2006/relationships/image" Target="../media/image31.png"/><Relationship Id="rId82" Type="http://schemas.openxmlformats.org/officeDocument/2006/relationships/customXml" Target="../ink/ink588.xml"/><Relationship Id="rId152" Type="http://schemas.openxmlformats.org/officeDocument/2006/relationships/customXml" Target="../ink/ink623.xml"/><Relationship Id="rId19" Type="http://schemas.openxmlformats.org/officeDocument/2006/relationships/image" Target="../media/image1411.png"/><Relationship Id="rId14" Type="http://schemas.openxmlformats.org/officeDocument/2006/relationships/customXml" Target="../ink/ink554.xml"/><Relationship Id="rId30" Type="http://schemas.openxmlformats.org/officeDocument/2006/relationships/customXml" Target="../ink/ink562.xml"/><Relationship Id="rId35" Type="http://schemas.openxmlformats.org/officeDocument/2006/relationships/image" Target="../media/image22.png"/><Relationship Id="rId56" Type="http://schemas.openxmlformats.org/officeDocument/2006/relationships/customXml" Target="../ink/ink575.xml"/><Relationship Id="rId77" Type="http://schemas.openxmlformats.org/officeDocument/2006/relationships/image" Target="../media/image43.png"/><Relationship Id="rId100" Type="http://schemas.openxmlformats.org/officeDocument/2006/relationships/customXml" Target="../ink/ink597.xml"/><Relationship Id="rId105" Type="http://schemas.openxmlformats.org/officeDocument/2006/relationships/image" Target="../media/image57.png"/><Relationship Id="rId126" Type="http://schemas.openxmlformats.org/officeDocument/2006/relationships/customXml" Target="../ink/ink610.xml"/><Relationship Id="rId147" Type="http://schemas.openxmlformats.org/officeDocument/2006/relationships/image" Target="../media/image78.png"/><Relationship Id="rId8" Type="http://schemas.openxmlformats.org/officeDocument/2006/relationships/customXml" Target="../ink/ink551.xml"/><Relationship Id="rId51" Type="http://schemas.openxmlformats.org/officeDocument/2006/relationships/image" Target="../media/image30.png"/><Relationship Id="rId72" Type="http://schemas.openxmlformats.org/officeDocument/2006/relationships/customXml" Target="../ink/ink583.xml"/><Relationship Id="rId93" Type="http://schemas.openxmlformats.org/officeDocument/2006/relationships/image" Target="../media/image51.png"/><Relationship Id="rId98" Type="http://schemas.openxmlformats.org/officeDocument/2006/relationships/customXml" Target="../ink/ink596.xml"/><Relationship Id="rId121" Type="http://schemas.openxmlformats.org/officeDocument/2006/relationships/image" Target="../media/image65.png"/><Relationship Id="rId142" Type="http://schemas.openxmlformats.org/officeDocument/2006/relationships/customXml" Target="../ink/ink618.xml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570.xml"/><Relationship Id="rId67" Type="http://schemas.openxmlformats.org/officeDocument/2006/relationships/image" Target="../media/image38.png"/><Relationship Id="rId116" Type="http://schemas.openxmlformats.org/officeDocument/2006/relationships/customXml" Target="../ink/ink605.xml"/><Relationship Id="rId137" Type="http://schemas.openxmlformats.org/officeDocument/2006/relationships/image" Target="../media/image73.png"/><Relationship Id="rId158" Type="http://schemas.openxmlformats.org/officeDocument/2006/relationships/customXml" Target="../ink/ink626.xml"/><Relationship Id="rId20" Type="http://schemas.openxmlformats.org/officeDocument/2006/relationships/customXml" Target="../ink/ink557.xml"/><Relationship Id="rId41" Type="http://schemas.openxmlformats.org/officeDocument/2006/relationships/image" Target="../media/image25.png"/><Relationship Id="rId62" Type="http://schemas.openxmlformats.org/officeDocument/2006/relationships/customXml" Target="../ink/ink578.xml"/><Relationship Id="rId83" Type="http://schemas.openxmlformats.org/officeDocument/2006/relationships/image" Target="../media/image46.png"/><Relationship Id="rId88" Type="http://schemas.openxmlformats.org/officeDocument/2006/relationships/customXml" Target="../ink/ink591.xml"/><Relationship Id="rId111" Type="http://schemas.openxmlformats.org/officeDocument/2006/relationships/image" Target="../media/image60.png"/><Relationship Id="rId132" Type="http://schemas.openxmlformats.org/officeDocument/2006/relationships/customXml" Target="../ink/ink613.xml"/><Relationship Id="rId153" Type="http://schemas.openxmlformats.org/officeDocument/2006/relationships/image" Target="../media/image81.png"/><Relationship Id="rId15" Type="http://schemas.openxmlformats.org/officeDocument/2006/relationships/image" Target="../media/image1211.png"/><Relationship Id="rId36" Type="http://schemas.openxmlformats.org/officeDocument/2006/relationships/customXml" Target="../ink/ink565.xml"/><Relationship Id="rId57" Type="http://schemas.openxmlformats.org/officeDocument/2006/relationships/image" Target="../media/image34.png"/><Relationship Id="rId106" Type="http://schemas.openxmlformats.org/officeDocument/2006/relationships/customXml" Target="../ink/ink600.xml"/><Relationship Id="rId127" Type="http://schemas.openxmlformats.org/officeDocument/2006/relationships/image" Target="../media/image68.png"/><Relationship Id="rId10" Type="http://schemas.openxmlformats.org/officeDocument/2006/relationships/customXml" Target="../ink/ink552.xml"/><Relationship Id="rId31" Type="http://schemas.openxmlformats.org/officeDocument/2006/relationships/image" Target="../media/image20.png"/><Relationship Id="rId52" Type="http://schemas.openxmlformats.org/officeDocument/2006/relationships/customXml" Target="../ink/ink573.xml"/><Relationship Id="rId73" Type="http://schemas.openxmlformats.org/officeDocument/2006/relationships/image" Target="../media/image41.png"/><Relationship Id="rId78" Type="http://schemas.openxmlformats.org/officeDocument/2006/relationships/customXml" Target="../ink/ink586.xml"/><Relationship Id="rId94" Type="http://schemas.openxmlformats.org/officeDocument/2006/relationships/customXml" Target="../ink/ink594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608.xml"/><Relationship Id="rId143" Type="http://schemas.openxmlformats.org/officeDocument/2006/relationships/image" Target="../media/image76.png"/><Relationship Id="rId148" Type="http://schemas.openxmlformats.org/officeDocument/2006/relationships/customXml" Target="../ink/ink621.xml"/><Relationship Id="rId4" Type="http://schemas.openxmlformats.org/officeDocument/2006/relationships/customXml" Target="../ink/ink549.xml"/><Relationship Id="rId9" Type="http://schemas.openxmlformats.org/officeDocument/2006/relationships/image" Target="../media/image911.png"/><Relationship Id="rId26" Type="http://schemas.openxmlformats.org/officeDocument/2006/relationships/customXml" Target="../ink/ink560.xml"/><Relationship Id="rId47" Type="http://schemas.openxmlformats.org/officeDocument/2006/relationships/image" Target="../media/image28.png"/><Relationship Id="rId68" Type="http://schemas.openxmlformats.org/officeDocument/2006/relationships/customXml" Target="../ink/ink581.xml"/><Relationship Id="rId89" Type="http://schemas.openxmlformats.org/officeDocument/2006/relationships/image" Target="../media/image49.png"/><Relationship Id="rId112" Type="http://schemas.openxmlformats.org/officeDocument/2006/relationships/customXml" Target="../ink/ink603.xml"/><Relationship Id="rId133" Type="http://schemas.openxmlformats.org/officeDocument/2006/relationships/image" Target="../media/image71.png"/><Relationship Id="rId154" Type="http://schemas.openxmlformats.org/officeDocument/2006/relationships/customXml" Target="../ink/ink624.xml"/><Relationship Id="rId16" Type="http://schemas.openxmlformats.org/officeDocument/2006/relationships/customXml" Target="../ink/ink555.xml"/><Relationship Id="rId37" Type="http://schemas.openxmlformats.org/officeDocument/2006/relationships/image" Target="../media/image23.png"/><Relationship Id="rId58" Type="http://schemas.openxmlformats.org/officeDocument/2006/relationships/customXml" Target="../ink/ink576.xml"/><Relationship Id="rId79" Type="http://schemas.openxmlformats.org/officeDocument/2006/relationships/image" Target="../media/image44.png"/><Relationship Id="rId102" Type="http://schemas.openxmlformats.org/officeDocument/2006/relationships/customXml" Target="../ink/ink598.xml"/><Relationship Id="rId123" Type="http://schemas.openxmlformats.org/officeDocument/2006/relationships/image" Target="../media/image66.png"/><Relationship Id="rId144" Type="http://schemas.openxmlformats.org/officeDocument/2006/relationships/customXml" Target="../ink/ink619.xml"/><Relationship Id="rId90" Type="http://schemas.openxmlformats.org/officeDocument/2006/relationships/customXml" Target="../ink/ink592.xml"/><Relationship Id="rId27" Type="http://schemas.openxmlformats.org/officeDocument/2006/relationships/image" Target="../media/image18.png"/><Relationship Id="rId48" Type="http://schemas.openxmlformats.org/officeDocument/2006/relationships/customXml" Target="../ink/ink571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34" Type="http://schemas.openxmlformats.org/officeDocument/2006/relationships/customXml" Target="../ink/ink614.xml"/><Relationship Id="rId80" Type="http://schemas.openxmlformats.org/officeDocument/2006/relationships/customXml" Target="../ink/ink587.xml"/><Relationship Id="rId155" Type="http://schemas.openxmlformats.org/officeDocument/2006/relationships/image" Target="../media/image8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31.xml"/><Relationship Id="rId13" Type="http://schemas.openxmlformats.org/officeDocument/2006/relationships/image" Target="../media/image1110.png"/><Relationship Id="rId18" Type="http://schemas.openxmlformats.org/officeDocument/2006/relationships/customXml" Target="../ink/ink636.xml"/><Relationship Id="rId3" Type="http://schemas.openxmlformats.org/officeDocument/2006/relationships/image" Target="../media/image610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633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628.xml"/><Relationship Id="rId16" Type="http://schemas.openxmlformats.org/officeDocument/2006/relationships/customXml" Target="../ink/ink635.xml"/><Relationship Id="rId20" Type="http://schemas.openxmlformats.org/officeDocument/2006/relationships/customXml" Target="../ink/ink6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0.xml"/><Relationship Id="rId11" Type="http://schemas.openxmlformats.org/officeDocument/2006/relationships/image" Target="../media/image1010.png"/><Relationship Id="rId24" Type="http://schemas.openxmlformats.org/officeDocument/2006/relationships/customXml" Target="../ink/ink639.xml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10" Type="http://schemas.openxmlformats.org/officeDocument/2006/relationships/customXml" Target="../ink/ink632.xml"/><Relationship Id="rId19" Type="http://schemas.openxmlformats.org/officeDocument/2006/relationships/image" Target="../media/image1410.png"/><Relationship Id="rId4" Type="http://schemas.openxmlformats.org/officeDocument/2006/relationships/customXml" Target="../ink/ink629.xml"/><Relationship Id="rId9" Type="http://schemas.openxmlformats.org/officeDocument/2006/relationships/image" Target="../media/image910.png"/><Relationship Id="rId14" Type="http://schemas.openxmlformats.org/officeDocument/2006/relationships/customXml" Target="../ink/ink634.xml"/><Relationship Id="rId22" Type="http://schemas.openxmlformats.org/officeDocument/2006/relationships/customXml" Target="../ink/ink638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3.xml"/><Relationship Id="rId13" Type="http://schemas.openxmlformats.org/officeDocument/2006/relationships/image" Target="../media/image1110.png"/><Relationship Id="rId18" Type="http://schemas.openxmlformats.org/officeDocument/2006/relationships/customXml" Target="../ink/ink648.xml"/><Relationship Id="rId26" Type="http://schemas.openxmlformats.org/officeDocument/2006/relationships/customXml" Target="../ink/ink652.xml"/><Relationship Id="rId3" Type="http://schemas.openxmlformats.org/officeDocument/2006/relationships/image" Target="../media/image610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645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640.xml"/><Relationship Id="rId16" Type="http://schemas.openxmlformats.org/officeDocument/2006/relationships/customXml" Target="../ink/ink647.xml"/><Relationship Id="rId20" Type="http://schemas.openxmlformats.org/officeDocument/2006/relationships/customXml" Target="../ink/ink649.xml"/><Relationship Id="rId29" Type="http://schemas.openxmlformats.org/officeDocument/2006/relationships/image" Target="../media/image1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2.xml"/><Relationship Id="rId11" Type="http://schemas.openxmlformats.org/officeDocument/2006/relationships/image" Target="../media/image1010.png"/><Relationship Id="rId24" Type="http://schemas.openxmlformats.org/officeDocument/2006/relationships/customXml" Target="../ink/ink651.xml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53.xml"/><Relationship Id="rId10" Type="http://schemas.openxmlformats.org/officeDocument/2006/relationships/customXml" Target="../ink/ink644.xml"/><Relationship Id="rId19" Type="http://schemas.openxmlformats.org/officeDocument/2006/relationships/image" Target="../media/image1410.png"/><Relationship Id="rId31" Type="http://schemas.openxmlformats.org/officeDocument/2006/relationships/image" Target="../media/image2010.png"/><Relationship Id="rId4" Type="http://schemas.openxmlformats.org/officeDocument/2006/relationships/customXml" Target="../ink/ink641.xml"/><Relationship Id="rId9" Type="http://schemas.openxmlformats.org/officeDocument/2006/relationships/image" Target="../media/image910.png"/><Relationship Id="rId14" Type="http://schemas.openxmlformats.org/officeDocument/2006/relationships/customXml" Target="../ink/ink646.xml"/><Relationship Id="rId22" Type="http://schemas.openxmlformats.org/officeDocument/2006/relationships/customXml" Target="../ink/ink650.xml"/><Relationship Id="rId27" Type="http://schemas.openxmlformats.org/officeDocument/2006/relationships/image" Target="../media/image1810.png"/><Relationship Id="rId30" Type="http://schemas.openxmlformats.org/officeDocument/2006/relationships/customXml" Target="../ink/ink654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663.xml"/><Relationship Id="rId26" Type="http://schemas.openxmlformats.org/officeDocument/2006/relationships/customXml" Target="../ink/ink667.xml"/><Relationship Id="rId39" Type="http://schemas.openxmlformats.org/officeDocument/2006/relationships/image" Target="../media/image2410.png"/><Relationship Id="rId21" Type="http://schemas.openxmlformats.org/officeDocument/2006/relationships/image" Target="../media/image1510.png"/><Relationship Id="rId34" Type="http://schemas.openxmlformats.org/officeDocument/2006/relationships/customXml" Target="../ink/ink671.xml"/><Relationship Id="rId42" Type="http://schemas.openxmlformats.org/officeDocument/2006/relationships/customXml" Target="../ink/ink675.xml"/><Relationship Id="rId7" Type="http://schemas.openxmlformats.org/officeDocument/2006/relationships/image" Target="../media/image810.png"/><Relationship Id="rId2" Type="http://schemas.openxmlformats.org/officeDocument/2006/relationships/customXml" Target="../ink/ink655.xml"/><Relationship Id="rId16" Type="http://schemas.openxmlformats.org/officeDocument/2006/relationships/customXml" Target="../ink/ink662.xml"/><Relationship Id="rId29" Type="http://schemas.openxmlformats.org/officeDocument/2006/relationships/image" Target="../media/image1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7.xml"/><Relationship Id="rId11" Type="http://schemas.openxmlformats.org/officeDocument/2006/relationships/image" Target="../media/image1010.png"/><Relationship Id="rId24" Type="http://schemas.openxmlformats.org/officeDocument/2006/relationships/customXml" Target="../ink/ink666.xml"/><Relationship Id="rId32" Type="http://schemas.openxmlformats.org/officeDocument/2006/relationships/customXml" Target="../ink/ink670.xml"/><Relationship Id="rId37" Type="http://schemas.openxmlformats.org/officeDocument/2006/relationships/image" Target="../media/image2310.png"/><Relationship Id="rId40" Type="http://schemas.openxmlformats.org/officeDocument/2006/relationships/customXml" Target="../ink/ink674.xml"/><Relationship Id="rId45" Type="http://schemas.openxmlformats.org/officeDocument/2006/relationships/image" Target="../media/image2710.png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68.xml"/><Relationship Id="rId36" Type="http://schemas.openxmlformats.org/officeDocument/2006/relationships/customXml" Target="../ink/ink672.xml"/><Relationship Id="rId10" Type="http://schemas.openxmlformats.org/officeDocument/2006/relationships/customXml" Target="../ink/ink659.xml"/><Relationship Id="rId19" Type="http://schemas.openxmlformats.org/officeDocument/2006/relationships/image" Target="../media/image1410.png"/><Relationship Id="rId31" Type="http://schemas.openxmlformats.org/officeDocument/2006/relationships/image" Target="../media/image2010.png"/><Relationship Id="rId44" Type="http://schemas.openxmlformats.org/officeDocument/2006/relationships/customXml" Target="../ink/ink676.xml"/><Relationship Id="rId4" Type="http://schemas.openxmlformats.org/officeDocument/2006/relationships/customXml" Target="../ink/ink656.xml"/><Relationship Id="rId9" Type="http://schemas.openxmlformats.org/officeDocument/2006/relationships/image" Target="../media/image910.png"/><Relationship Id="rId14" Type="http://schemas.openxmlformats.org/officeDocument/2006/relationships/customXml" Target="../ink/ink661.xml"/><Relationship Id="rId22" Type="http://schemas.openxmlformats.org/officeDocument/2006/relationships/customXml" Target="../ink/ink665.xml"/><Relationship Id="rId27" Type="http://schemas.openxmlformats.org/officeDocument/2006/relationships/image" Target="../media/image1810.png"/><Relationship Id="rId30" Type="http://schemas.openxmlformats.org/officeDocument/2006/relationships/customXml" Target="../ink/ink669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8" Type="http://schemas.openxmlformats.org/officeDocument/2006/relationships/customXml" Target="../ink/ink658.xml"/><Relationship Id="rId3" Type="http://schemas.openxmlformats.org/officeDocument/2006/relationships/image" Target="../media/image610.png"/><Relationship Id="rId12" Type="http://schemas.openxmlformats.org/officeDocument/2006/relationships/customXml" Target="../ink/ink660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673.xml"/><Relationship Id="rId20" Type="http://schemas.openxmlformats.org/officeDocument/2006/relationships/customXml" Target="../ink/ink664.xml"/><Relationship Id="rId41" Type="http://schemas.openxmlformats.org/officeDocument/2006/relationships/image" Target="../media/image2510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685.xml"/><Relationship Id="rId26" Type="http://schemas.openxmlformats.org/officeDocument/2006/relationships/customXml" Target="../ink/ink689.xml"/><Relationship Id="rId39" Type="http://schemas.openxmlformats.org/officeDocument/2006/relationships/image" Target="../media/image2410.png"/><Relationship Id="rId21" Type="http://schemas.openxmlformats.org/officeDocument/2006/relationships/image" Target="../media/image1510.png"/><Relationship Id="rId34" Type="http://schemas.openxmlformats.org/officeDocument/2006/relationships/customXml" Target="../ink/ink693.xml"/><Relationship Id="rId42" Type="http://schemas.openxmlformats.org/officeDocument/2006/relationships/customXml" Target="../ink/ink697.xml"/><Relationship Id="rId47" Type="http://schemas.openxmlformats.org/officeDocument/2006/relationships/image" Target="../media/image2810.png"/><Relationship Id="rId50" Type="http://schemas.openxmlformats.org/officeDocument/2006/relationships/customXml" Target="../ink/ink701.xml"/><Relationship Id="rId55" Type="http://schemas.openxmlformats.org/officeDocument/2006/relationships/image" Target="../media/image3210.png"/><Relationship Id="rId7" Type="http://schemas.openxmlformats.org/officeDocument/2006/relationships/image" Target="../media/image810.png"/><Relationship Id="rId2" Type="http://schemas.openxmlformats.org/officeDocument/2006/relationships/customXml" Target="../ink/ink677.xml"/><Relationship Id="rId16" Type="http://schemas.openxmlformats.org/officeDocument/2006/relationships/customXml" Target="../ink/ink684.xml"/><Relationship Id="rId29" Type="http://schemas.openxmlformats.org/officeDocument/2006/relationships/image" Target="../media/image1910.png"/><Relationship Id="rId11" Type="http://schemas.openxmlformats.org/officeDocument/2006/relationships/image" Target="../media/image1010.png"/><Relationship Id="rId24" Type="http://schemas.openxmlformats.org/officeDocument/2006/relationships/customXml" Target="../ink/ink688.xml"/><Relationship Id="rId32" Type="http://schemas.openxmlformats.org/officeDocument/2006/relationships/customXml" Target="../ink/ink692.xml"/><Relationship Id="rId37" Type="http://schemas.openxmlformats.org/officeDocument/2006/relationships/image" Target="../media/image2310.png"/><Relationship Id="rId40" Type="http://schemas.openxmlformats.org/officeDocument/2006/relationships/customXml" Target="../ink/ink696.xml"/><Relationship Id="rId45" Type="http://schemas.openxmlformats.org/officeDocument/2006/relationships/image" Target="../media/image2710.png"/><Relationship Id="rId53" Type="http://schemas.openxmlformats.org/officeDocument/2006/relationships/image" Target="../media/image3110.png"/><Relationship Id="rId58" Type="http://schemas.openxmlformats.org/officeDocument/2006/relationships/customXml" Target="../ink/ink705.xml"/><Relationship Id="rId5" Type="http://schemas.openxmlformats.org/officeDocument/2006/relationships/image" Target="../media/image710.png"/><Relationship Id="rId61" Type="http://schemas.openxmlformats.org/officeDocument/2006/relationships/image" Target="../media/image3510.png"/><Relationship Id="rId19" Type="http://schemas.openxmlformats.org/officeDocument/2006/relationships/image" Target="../media/image1410.png"/><Relationship Id="rId14" Type="http://schemas.openxmlformats.org/officeDocument/2006/relationships/customXml" Target="../ink/ink683.xml"/><Relationship Id="rId22" Type="http://schemas.openxmlformats.org/officeDocument/2006/relationships/customXml" Target="../ink/ink687.xml"/><Relationship Id="rId27" Type="http://schemas.openxmlformats.org/officeDocument/2006/relationships/image" Target="../media/image1810.png"/><Relationship Id="rId30" Type="http://schemas.openxmlformats.org/officeDocument/2006/relationships/customXml" Target="../ink/ink691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700.xml"/><Relationship Id="rId56" Type="http://schemas.openxmlformats.org/officeDocument/2006/relationships/customXml" Target="../ink/ink704.xml"/><Relationship Id="rId8" Type="http://schemas.openxmlformats.org/officeDocument/2006/relationships/customXml" Target="../ink/ink680.xml"/><Relationship Id="rId51" Type="http://schemas.openxmlformats.org/officeDocument/2006/relationships/image" Target="../media/image3010.png"/><Relationship Id="rId3" Type="http://schemas.openxmlformats.org/officeDocument/2006/relationships/image" Target="../media/image610.png"/><Relationship Id="rId12" Type="http://schemas.openxmlformats.org/officeDocument/2006/relationships/customXml" Target="../ink/ink682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695.xml"/><Relationship Id="rId46" Type="http://schemas.openxmlformats.org/officeDocument/2006/relationships/customXml" Target="../ink/ink699.xml"/><Relationship Id="rId59" Type="http://schemas.openxmlformats.org/officeDocument/2006/relationships/image" Target="../media/image3410.png"/><Relationship Id="rId20" Type="http://schemas.openxmlformats.org/officeDocument/2006/relationships/customXml" Target="../ink/ink686.xml"/><Relationship Id="rId41" Type="http://schemas.openxmlformats.org/officeDocument/2006/relationships/image" Target="../media/image2510.png"/><Relationship Id="rId54" Type="http://schemas.openxmlformats.org/officeDocument/2006/relationships/customXml" Target="../ink/ink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9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90.xml"/><Relationship Id="rId36" Type="http://schemas.openxmlformats.org/officeDocument/2006/relationships/customXml" Target="../ink/ink694.xml"/><Relationship Id="rId49" Type="http://schemas.openxmlformats.org/officeDocument/2006/relationships/image" Target="../media/image2910.png"/><Relationship Id="rId57" Type="http://schemas.openxmlformats.org/officeDocument/2006/relationships/image" Target="../media/image3310.png"/><Relationship Id="rId10" Type="http://schemas.openxmlformats.org/officeDocument/2006/relationships/customXml" Target="../ink/ink681.xml"/><Relationship Id="rId31" Type="http://schemas.openxmlformats.org/officeDocument/2006/relationships/image" Target="../media/image2010.png"/><Relationship Id="rId44" Type="http://schemas.openxmlformats.org/officeDocument/2006/relationships/customXml" Target="../ink/ink698.xml"/><Relationship Id="rId52" Type="http://schemas.openxmlformats.org/officeDocument/2006/relationships/customXml" Target="../ink/ink702.xml"/><Relationship Id="rId60" Type="http://schemas.openxmlformats.org/officeDocument/2006/relationships/customXml" Target="../ink/ink706.xml"/><Relationship Id="rId4" Type="http://schemas.openxmlformats.org/officeDocument/2006/relationships/customXml" Target="../ink/ink678.xml"/><Relationship Id="rId9" Type="http://schemas.openxmlformats.org/officeDocument/2006/relationships/image" Target="../media/image910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9.xml"/><Relationship Id="rId21" Type="http://schemas.openxmlformats.org/officeDocument/2006/relationships/image" Target="../media/image1510.png"/><Relationship Id="rId34" Type="http://schemas.openxmlformats.org/officeDocument/2006/relationships/customXml" Target="../ink/ink723.xml"/><Relationship Id="rId42" Type="http://schemas.openxmlformats.org/officeDocument/2006/relationships/customXml" Target="../ink/ink727.xml"/><Relationship Id="rId47" Type="http://schemas.openxmlformats.org/officeDocument/2006/relationships/image" Target="../media/image2810.png"/><Relationship Id="rId50" Type="http://schemas.openxmlformats.org/officeDocument/2006/relationships/customXml" Target="../ink/ink731.xml"/><Relationship Id="rId55" Type="http://schemas.openxmlformats.org/officeDocument/2006/relationships/image" Target="../media/image3210.png"/><Relationship Id="rId63" Type="http://schemas.openxmlformats.org/officeDocument/2006/relationships/image" Target="../media/image3710.png"/><Relationship Id="rId7" Type="http://schemas.openxmlformats.org/officeDocument/2006/relationships/image" Target="../media/image810.png"/><Relationship Id="rId2" Type="http://schemas.openxmlformats.org/officeDocument/2006/relationships/customXml" Target="../ink/ink707.xml"/><Relationship Id="rId16" Type="http://schemas.openxmlformats.org/officeDocument/2006/relationships/customXml" Target="../ink/ink714.xml"/><Relationship Id="rId29" Type="http://schemas.openxmlformats.org/officeDocument/2006/relationships/image" Target="../media/image1910.png"/><Relationship Id="rId11" Type="http://schemas.openxmlformats.org/officeDocument/2006/relationships/image" Target="../media/image1010.png"/><Relationship Id="rId24" Type="http://schemas.openxmlformats.org/officeDocument/2006/relationships/customXml" Target="../ink/ink718.xml"/><Relationship Id="rId32" Type="http://schemas.openxmlformats.org/officeDocument/2006/relationships/customXml" Target="../ink/ink722.xml"/><Relationship Id="rId37" Type="http://schemas.openxmlformats.org/officeDocument/2006/relationships/image" Target="../media/image2310.png"/><Relationship Id="rId40" Type="http://schemas.openxmlformats.org/officeDocument/2006/relationships/customXml" Target="../ink/ink726.xml"/><Relationship Id="rId45" Type="http://schemas.openxmlformats.org/officeDocument/2006/relationships/image" Target="../media/image2710.png"/><Relationship Id="rId53" Type="http://schemas.openxmlformats.org/officeDocument/2006/relationships/image" Target="../media/image3110.png"/><Relationship Id="rId58" Type="http://schemas.openxmlformats.org/officeDocument/2006/relationships/customXml" Target="../ink/ink735.xml"/><Relationship Id="rId5" Type="http://schemas.openxmlformats.org/officeDocument/2006/relationships/image" Target="../media/image710.png"/><Relationship Id="rId61" Type="http://schemas.openxmlformats.org/officeDocument/2006/relationships/image" Target="../media/image3610.png"/><Relationship Id="rId19" Type="http://schemas.openxmlformats.org/officeDocument/2006/relationships/image" Target="../media/image1410.png"/><Relationship Id="rId14" Type="http://schemas.openxmlformats.org/officeDocument/2006/relationships/customXml" Target="../ink/ink713.xml"/><Relationship Id="rId22" Type="http://schemas.openxmlformats.org/officeDocument/2006/relationships/customXml" Target="../ink/ink717.xml"/><Relationship Id="rId27" Type="http://schemas.openxmlformats.org/officeDocument/2006/relationships/image" Target="../media/image1810.png"/><Relationship Id="rId30" Type="http://schemas.openxmlformats.org/officeDocument/2006/relationships/customXml" Target="../ink/ink721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730.xml"/><Relationship Id="rId56" Type="http://schemas.openxmlformats.org/officeDocument/2006/relationships/customXml" Target="../ink/ink734.xml"/><Relationship Id="rId64" Type="http://schemas.openxmlformats.org/officeDocument/2006/relationships/customXml" Target="../ink/ink738.xml"/><Relationship Id="rId8" Type="http://schemas.openxmlformats.org/officeDocument/2006/relationships/customXml" Target="../ink/ink710.xml"/><Relationship Id="rId51" Type="http://schemas.openxmlformats.org/officeDocument/2006/relationships/image" Target="../media/image3010.png"/><Relationship Id="rId3" Type="http://schemas.openxmlformats.org/officeDocument/2006/relationships/image" Target="../media/image610.png"/><Relationship Id="rId12" Type="http://schemas.openxmlformats.org/officeDocument/2006/relationships/customXml" Target="../ink/ink712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725.xml"/><Relationship Id="rId46" Type="http://schemas.openxmlformats.org/officeDocument/2006/relationships/customXml" Target="../ink/ink729.xml"/><Relationship Id="rId59" Type="http://schemas.openxmlformats.org/officeDocument/2006/relationships/image" Target="../media/image3410.png"/><Relationship Id="rId20" Type="http://schemas.openxmlformats.org/officeDocument/2006/relationships/customXml" Target="../ink/ink716.xml"/><Relationship Id="rId41" Type="http://schemas.openxmlformats.org/officeDocument/2006/relationships/image" Target="../media/image2510.png"/><Relationship Id="rId54" Type="http://schemas.openxmlformats.org/officeDocument/2006/relationships/customXml" Target="../ink/ink733.xml"/><Relationship Id="rId62" Type="http://schemas.openxmlformats.org/officeDocument/2006/relationships/customXml" Target="../ink/ink7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9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720.xml"/><Relationship Id="rId36" Type="http://schemas.openxmlformats.org/officeDocument/2006/relationships/customXml" Target="../ink/ink724.xml"/><Relationship Id="rId49" Type="http://schemas.openxmlformats.org/officeDocument/2006/relationships/image" Target="../media/image2910.png"/><Relationship Id="rId57" Type="http://schemas.openxmlformats.org/officeDocument/2006/relationships/image" Target="../media/image3310.png"/><Relationship Id="rId10" Type="http://schemas.openxmlformats.org/officeDocument/2006/relationships/customXml" Target="../ink/ink711.xml"/><Relationship Id="rId31" Type="http://schemas.openxmlformats.org/officeDocument/2006/relationships/image" Target="../media/image2010.png"/><Relationship Id="rId44" Type="http://schemas.openxmlformats.org/officeDocument/2006/relationships/customXml" Target="../ink/ink728.xml"/><Relationship Id="rId52" Type="http://schemas.openxmlformats.org/officeDocument/2006/relationships/customXml" Target="../ink/ink732.xml"/><Relationship Id="rId60" Type="http://schemas.openxmlformats.org/officeDocument/2006/relationships/customXml" Target="../ink/ink736.xml"/><Relationship Id="rId65" Type="http://schemas.openxmlformats.org/officeDocument/2006/relationships/image" Target="../media/image3810.png"/><Relationship Id="rId4" Type="http://schemas.openxmlformats.org/officeDocument/2006/relationships/customXml" Target="../ink/ink708.xml"/><Relationship Id="rId9" Type="http://schemas.openxmlformats.org/officeDocument/2006/relationships/image" Target="../media/image910.png"/><Relationship Id="rId13" Type="http://schemas.openxmlformats.org/officeDocument/2006/relationships/image" Target="../media/image1110.png"/><Relationship Id="rId18" Type="http://schemas.openxmlformats.org/officeDocument/2006/relationships/customXml" Target="../ink/ink715.xml"/><Relationship Id="rId39" Type="http://schemas.openxmlformats.org/officeDocument/2006/relationships/image" Target="../media/image2410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47.xml"/><Relationship Id="rId26" Type="http://schemas.openxmlformats.org/officeDocument/2006/relationships/customXml" Target="../ink/ink751.xml"/><Relationship Id="rId21" Type="http://schemas.openxmlformats.org/officeDocument/2006/relationships/image" Target="../media/image4810.png"/><Relationship Id="rId34" Type="http://schemas.openxmlformats.org/officeDocument/2006/relationships/customXml" Target="../ink/ink755.xml"/><Relationship Id="rId7" Type="http://schemas.openxmlformats.org/officeDocument/2006/relationships/image" Target="../media/image4110.png"/><Relationship Id="rId12" Type="http://schemas.openxmlformats.org/officeDocument/2006/relationships/customXml" Target="../ink/ink744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39.xml"/><Relationship Id="rId16" Type="http://schemas.openxmlformats.org/officeDocument/2006/relationships/customXml" Target="../ink/ink746.xml"/><Relationship Id="rId20" Type="http://schemas.openxmlformats.org/officeDocument/2006/relationships/customXml" Target="../ink/ink748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1.xml"/><Relationship Id="rId11" Type="http://schemas.openxmlformats.org/officeDocument/2006/relationships/image" Target="../media/image4310.png"/><Relationship Id="rId24" Type="http://schemas.openxmlformats.org/officeDocument/2006/relationships/customXml" Target="../ink/ink750.xml"/><Relationship Id="rId32" Type="http://schemas.openxmlformats.org/officeDocument/2006/relationships/customXml" Target="../ink/ink754.xml"/><Relationship Id="rId37" Type="http://schemas.openxmlformats.org/officeDocument/2006/relationships/image" Target="../media/image565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52.xml"/><Relationship Id="rId36" Type="http://schemas.openxmlformats.org/officeDocument/2006/relationships/customXml" Target="../ink/ink756.xml"/><Relationship Id="rId10" Type="http://schemas.openxmlformats.org/officeDocument/2006/relationships/customXml" Target="../ink/ink743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40.xml"/><Relationship Id="rId9" Type="http://schemas.openxmlformats.org/officeDocument/2006/relationships/image" Target="../media/image4210.png"/><Relationship Id="rId14" Type="http://schemas.openxmlformats.org/officeDocument/2006/relationships/customXml" Target="../ink/ink745.xml"/><Relationship Id="rId22" Type="http://schemas.openxmlformats.org/officeDocument/2006/relationships/customXml" Target="../ink/ink749.xml"/><Relationship Id="rId27" Type="http://schemas.openxmlformats.org/officeDocument/2006/relationships/image" Target="../media/image5110.png"/><Relationship Id="rId30" Type="http://schemas.openxmlformats.org/officeDocument/2006/relationships/customXml" Target="../ink/ink753.xml"/><Relationship Id="rId35" Type="http://schemas.openxmlformats.org/officeDocument/2006/relationships/image" Target="../media/image5510.png"/><Relationship Id="rId8" Type="http://schemas.openxmlformats.org/officeDocument/2006/relationships/customXml" Target="../ink/ink742.xml"/><Relationship Id="rId3" Type="http://schemas.openxmlformats.org/officeDocument/2006/relationships/image" Target="../media/image3910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65.xml"/><Relationship Id="rId26" Type="http://schemas.openxmlformats.org/officeDocument/2006/relationships/customXml" Target="../ink/ink769.xml"/><Relationship Id="rId21" Type="http://schemas.openxmlformats.org/officeDocument/2006/relationships/image" Target="../media/image4810.png"/><Relationship Id="rId34" Type="http://schemas.openxmlformats.org/officeDocument/2006/relationships/customXml" Target="../ink/ink773.xml"/><Relationship Id="rId7" Type="http://schemas.openxmlformats.org/officeDocument/2006/relationships/image" Target="../media/image4110.png"/><Relationship Id="rId12" Type="http://schemas.openxmlformats.org/officeDocument/2006/relationships/customXml" Target="../ink/ink762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57.xml"/><Relationship Id="rId16" Type="http://schemas.openxmlformats.org/officeDocument/2006/relationships/customXml" Target="../ink/ink764.xml"/><Relationship Id="rId20" Type="http://schemas.openxmlformats.org/officeDocument/2006/relationships/customXml" Target="../ink/ink766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9.xml"/><Relationship Id="rId11" Type="http://schemas.openxmlformats.org/officeDocument/2006/relationships/image" Target="../media/image4310.png"/><Relationship Id="rId24" Type="http://schemas.openxmlformats.org/officeDocument/2006/relationships/customXml" Target="../ink/ink768.xml"/><Relationship Id="rId32" Type="http://schemas.openxmlformats.org/officeDocument/2006/relationships/customXml" Target="../ink/ink772.xml"/><Relationship Id="rId37" Type="http://schemas.openxmlformats.org/officeDocument/2006/relationships/image" Target="../media/image57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70.xml"/><Relationship Id="rId36" Type="http://schemas.openxmlformats.org/officeDocument/2006/relationships/customXml" Target="../ink/ink774.xml"/><Relationship Id="rId10" Type="http://schemas.openxmlformats.org/officeDocument/2006/relationships/customXml" Target="../ink/ink761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58.xml"/><Relationship Id="rId9" Type="http://schemas.openxmlformats.org/officeDocument/2006/relationships/image" Target="../media/image4210.png"/><Relationship Id="rId14" Type="http://schemas.openxmlformats.org/officeDocument/2006/relationships/customXml" Target="../ink/ink763.xml"/><Relationship Id="rId22" Type="http://schemas.openxmlformats.org/officeDocument/2006/relationships/customXml" Target="../ink/ink767.xml"/><Relationship Id="rId27" Type="http://schemas.openxmlformats.org/officeDocument/2006/relationships/image" Target="../media/image5110.png"/><Relationship Id="rId30" Type="http://schemas.openxmlformats.org/officeDocument/2006/relationships/customXml" Target="../ink/ink771.xml"/><Relationship Id="rId35" Type="http://schemas.openxmlformats.org/officeDocument/2006/relationships/image" Target="../media/image5510.png"/><Relationship Id="rId8" Type="http://schemas.openxmlformats.org/officeDocument/2006/relationships/customXml" Target="../ink/ink760.xml"/><Relationship Id="rId3" Type="http://schemas.openxmlformats.org/officeDocument/2006/relationships/image" Target="../media/image3910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83.xml"/><Relationship Id="rId26" Type="http://schemas.openxmlformats.org/officeDocument/2006/relationships/customXml" Target="../ink/ink787.xml"/><Relationship Id="rId21" Type="http://schemas.openxmlformats.org/officeDocument/2006/relationships/image" Target="../media/image4810.png"/><Relationship Id="rId34" Type="http://schemas.openxmlformats.org/officeDocument/2006/relationships/customXml" Target="../ink/ink791.xml"/><Relationship Id="rId7" Type="http://schemas.openxmlformats.org/officeDocument/2006/relationships/image" Target="../media/image4110.png"/><Relationship Id="rId12" Type="http://schemas.openxmlformats.org/officeDocument/2006/relationships/customXml" Target="../ink/ink780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75.xml"/><Relationship Id="rId16" Type="http://schemas.openxmlformats.org/officeDocument/2006/relationships/customXml" Target="../ink/ink782.xml"/><Relationship Id="rId20" Type="http://schemas.openxmlformats.org/officeDocument/2006/relationships/customXml" Target="../ink/ink784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.xml"/><Relationship Id="rId11" Type="http://schemas.openxmlformats.org/officeDocument/2006/relationships/image" Target="../media/image4310.png"/><Relationship Id="rId24" Type="http://schemas.openxmlformats.org/officeDocument/2006/relationships/customXml" Target="../ink/ink786.xml"/><Relationship Id="rId32" Type="http://schemas.openxmlformats.org/officeDocument/2006/relationships/customXml" Target="../ink/ink790.xml"/><Relationship Id="rId37" Type="http://schemas.openxmlformats.org/officeDocument/2006/relationships/image" Target="../media/image58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88.xml"/><Relationship Id="rId36" Type="http://schemas.openxmlformats.org/officeDocument/2006/relationships/customXml" Target="../ink/ink792.xml"/><Relationship Id="rId10" Type="http://schemas.openxmlformats.org/officeDocument/2006/relationships/customXml" Target="../ink/ink779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76.xml"/><Relationship Id="rId9" Type="http://schemas.openxmlformats.org/officeDocument/2006/relationships/image" Target="../media/image4210.png"/><Relationship Id="rId14" Type="http://schemas.openxmlformats.org/officeDocument/2006/relationships/customXml" Target="../ink/ink781.xml"/><Relationship Id="rId22" Type="http://schemas.openxmlformats.org/officeDocument/2006/relationships/customXml" Target="../ink/ink785.xml"/><Relationship Id="rId27" Type="http://schemas.openxmlformats.org/officeDocument/2006/relationships/image" Target="../media/image5110.png"/><Relationship Id="rId30" Type="http://schemas.openxmlformats.org/officeDocument/2006/relationships/customXml" Target="../ink/ink789.xml"/><Relationship Id="rId35" Type="http://schemas.openxmlformats.org/officeDocument/2006/relationships/image" Target="../media/image5510.png"/><Relationship Id="rId8" Type="http://schemas.openxmlformats.org/officeDocument/2006/relationships/customXml" Target="../ink/ink778.xml"/><Relationship Id="rId3" Type="http://schemas.openxmlformats.org/officeDocument/2006/relationships/image" Target="../media/image39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8.xml"/><Relationship Id="rId17" Type="http://schemas.openxmlformats.org/officeDocument/2006/relationships/image" Target="../media/image10.png"/><Relationship Id="rId2" Type="http://schemas.openxmlformats.org/officeDocument/2006/relationships/customXml" Target="../ink/ink13.xml"/><Relationship Id="rId16" Type="http://schemas.openxmlformats.org/officeDocument/2006/relationships/customXml" Target="../ink/ink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7.xml"/><Relationship Id="rId4" Type="http://schemas.openxmlformats.org/officeDocument/2006/relationships/customXml" Target="../ink/ink14.xml"/><Relationship Id="rId9" Type="http://schemas.openxmlformats.org/officeDocument/2006/relationships/image" Target="../media/image6.png"/><Relationship Id="rId14" Type="http://schemas.openxmlformats.org/officeDocument/2006/relationships/customXml" Target="../ink/ink19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801.xml"/><Relationship Id="rId26" Type="http://schemas.openxmlformats.org/officeDocument/2006/relationships/customXml" Target="../ink/ink805.xml"/><Relationship Id="rId21" Type="http://schemas.openxmlformats.org/officeDocument/2006/relationships/image" Target="../media/image4810.png"/><Relationship Id="rId34" Type="http://schemas.openxmlformats.org/officeDocument/2006/relationships/customXml" Target="../ink/ink809.xml"/><Relationship Id="rId7" Type="http://schemas.openxmlformats.org/officeDocument/2006/relationships/image" Target="../media/image4110.png"/><Relationship Id="rId12" Type="http://schemas.openxmlformats.org/officeDocument/2006/relationships/customXml" Target="../ink/ink798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93.xml"/><Relationship Id="rId16" Type="http://schemas.openxmlformats.org/officeDocument/2006/relationships/customXml" Target="../ink/ink800.xml"/><Relationship Id="rId20" Type="http://schemas.openxmlformats.org/officeDocument/2006/relationships/customXml" Target="../ink/ink802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.xml"/><Relationship Id="rId11" Type="http://schemas.openxmlformats.org/officeDocument/2006/relationships/image" Target="../media/image4310.png"/><Relationship Id="rId24" Type="http://schemas.openxmlformats.org/officeDocument/2006/relationships/customXml" Target="../ink/ink804.xml"/><Relationship Id="rId32" Type="http://schemas.openxmlformats.org/officeDocument/2006/relationships/customXml" Target="../ink/ink808.xml"/><Relationship Id="rId37" Type="http://schemas.openxmlformats.org/officeDocument/2006/relationships/image" Target="../media/image59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806.xml"/><Relationship Id="rId36" Type="http://schemas.openxmlformats.org/officeDocument/2006/relationships/customXml" Target="../ink/ink810.xml"/><Relationship Id="rId10" Type="http://schemas.openxmlformats.org/officeDocument/2006/relationships/customXml" Target="../ink/ink797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94.xml"/><Relationship Id="rId9" Type="http://schemas.openxmlformats.org/officeDocument/2006/relationships/image" Target="../media/image4210.png"/><Relationship Id="rId14" Type="http://schemas.openxmlformats.org/officeDocument/2006/relationships/customXml" Target="../ink/ink799.xml"/><Relationship Id="rId22" Type="http://schemas.openxmlformats.org/officeDocument/2006/relationships/customXml" Target="../ink/ink803.xml"/><Relationship Id="rId27" Type="http://schemas.openxmlformats.org/officeDocument/2006/relationships/image" Target="../media/image5110.png"/><Relationship Id="rId30" Type="http://schemas.openxmlformats.org/officeDocument/2006/relationships/customXml" Target="../ink/ink807.xml"/><Relationship Id="rId35" Type="http://schemas.openxmlformats.org/officeDocument/2006/relationships/image" Target="../media/image5510.png"/><Relationship Id="rId8" Type="http://schemas.openxmlformats.org/officeDocument/2006/relationships/customXml" Target="../ink/ink796.xml"/><Relationship Id="rId3" Type="http://schemas.openxmlformats.org/officeDocument/2006/relationships/image" Target="../media/image3910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3.xml"/><Relationship Id="rId21" Type="http://schemas.openxmlformats.org/officeDocument/2006/relationships/image" Target="../media/image4810.png"/><Relationship Id="rId42" Type="http://schemas.openxmlformats.org/officeDocument/2006/relationships/customXml" Target="../ink/ink831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844.xml"/><Relationship Id="rId2" Type="http://schemas.openxmlformats.org/officeDocument/2006/relationships/customXml" Target="../ink/ink811.xml"/><Relationship Id="rId16" Type="http://schemas.openxmlformats.org/officeDocument/2006/relationships/customXml" Target="../ink/ink818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822.xml"/><Relationship Id="rId32" Type="http://schemas.openxmlformats.org/officeDocument/2006/relationships/customXml" Target="../ink/ink826.xml"/><Relationship Id="rId37" Type="http://schemas.openxmlformats.org/officeDocument/2006/relationships/image" Target="../media/image590.png"/><Relationship Id="rId40" Type="http://schemas.openxmlformats.org/officeDocument/2006/relationships/customXml" Target="../ink/ink830.xml"/><Relationship Id="rId45" Type="http://schemas.openxmlformats.org/officeDocument/2006/relationships/image" Target="../media/image630.png"/><Relationship Id="rId53" Type="http://schemas.openxmlformats.org/officeDocument/2006/relationships/image" Target="../media/image670.png"/><Relationship Id="rId58" Type="http://schemas.openxmlformats.org/officeDocument/2006/relationships/customXml" Target="../ink/ink839.xml"/><Relationship Id="rId66" Type="http://schemas.openxmlformats.org/officeDocument/2006/relationships/customXml" Target="../ink/ink843.xml"/><Relationship Id="rId74" Type="http://schemas.openxmlformats.org/officeDocument/2006/relationships/customXml" Target="../ink/ink847.xml"/><Relationship Id="rId5" Type="http://schemas.openxmlformats.org/officeDocument/2006/relationships/image" Target="../media/image4010.png"/><Relationship Id="rId61" Type="http://schemas.openxmlformats.org/officeDocument/2006/relationships/image" Target="../media/image711.png"/><Relationship Id="rId19" Type="http://schemas.openxmlformats.org/officeDocument/2006/relationships/image" Target="../media/image4710.png"/><Relationship Id="rId14" Type="http://schemas.openxmlformats.org/officeDocument/2006/relationships/customXml" Target="../ink/ink817.xml"/><Relationship Id="rId22" Type="http://schemas.openxmlformats.org/officeDocument/2006/relationships/customXml" Target="../ink/ink821.xml"/><Relationship Id="rId27" Type="http://schemas.openxmlformats.org/officeDocument/2006/relationships/image" Target="../media/image5110.png"/><Relationship Id="rId30" Type="http://schemas.openxmlformats.org/officeDocument/2006/relationships/customXml" Target="../ink/ink825.xml"/><Relationship Id="rId35" Type="http://schemas.openxmlformats.org/officeDocument/2006/relationships/image" Target="../media/image5510.png"/><Relationship Id="rId43" Type="http://schemas.openxmlformats.org/officeDocument/2006/relationships/image" Target="../media/image620.png"/><Relationship Id="rId48" Type="http://schemas.openxmlformats.org/officeDocument/2006/relationships/customXml" Target="../ink/ink834.xml"/><Relationship Id="rId56" Type="http://schemas.openxmlformats.org/officeDocument/2006/relationships/customXml" Target="../ink/ink838.xml"/><Relationship Id="rId64" Type="http://schemas.openxmlformats.org/officeDocument/2006/relationships/customXml" Target="../ink/ink842.xml"/><Relationship Id="rId69" Type="http://schemas.openxmlformats.org/officeDocument/2006/relationships/image" Target="../media/image750.png"/><Relationship Id="rId8" Type="http://schemas.openxmlformats.org/officeDocument/2006/relationships/customXml" Target="../ink/ink814.xml"/><Relationship Id="rId51" Type="http://schemas.openxmlformats.org/officeDocument/2006/relationships/image" Target="../media/image660.png"/><Relationship Id="rId72" Type="http://schemas.openxmlformats.org/officeDocument/2006/relationships/customXml" Target="../ink/ink846.xml"/><Relationship Id="rId3" Type="http://schemas.openxmlformats.org/officeDocument/2006/relationships/image" Target="../media/image3910.png"/><Relationship Id="rId12" Type="http://schemas.openxmlformats.org/officeDocument/2006/relationships/customXml" Target="../ink/ink816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829.xml"/><Relationship Id="rId46" Type="http://schemas.openxmlformats.org/officeDocument/2006/relationships/customXml" Target="../ink/ink833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820.xml"/><Relationship Id="rId41" Type="http://schemas.openxmlformats.org/officeDocument/2006/relationships/image" Target="../media/image611.png"/><Relationship Id="rId54" Type="http://schemas.openxmlformats.org/officeDocument/2006/relationships/customXml" Target="../ink/ink837.xml"/><Relationship Id="rId62" Type="http://schemas.openxmlformats.org/officeDocument/2006/relationships/customXml" Target="../ink/ink841.xml"/><Relationship Id="rId70" Type="http://schemas.openxmlformats.org/officeDocument/2006/relationships/customXml" Target="../ink/ink845.xml"/><Relationship Id="rId75" Type="http://schemas.openxmlformats.org/officeDocument/2006/relationships/image" Target="../media/image7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3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824.xml"/><Relationship Id="rId36" Type="http://schemas.openxmlformats.org/officeDocument/2006/relationships/customXml" Target="../ink/ink828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815.xml"/><Relationship Id="rId31" Type="http://schemas.openxmlformats.org/officeDocument/2006/relationships/image" Target="../media/image5310.png"/><Relationship Id="rId44" Type="http://schemas.openxmlformats.org/officeDocument/2006/relationships/customXml" Target="../ink/ink832.xml"/><Relationship Id="rId52" Type="http://schemas.openxmlformats.org/officeDocument/2006/relationships/customXml" Target="../ink/ink836.xml"/><Relationship Id="rId60" Type="http://schemas.openxmlformats.org/officeDocument/2006/relationships/customXml" Target="../ink/ink840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4" Type="http://schemas.openxmlformats.org/officeDocument/2006/relationships/customXml" Target="../ink/ink812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819.xml"/><Relationship Id="rId39" Type="http://schemas.openxmlformats.org/officeDocument/2006/relationships/image" Target="../media/image600.png"/><Relationship Id="rId34" Type="http://schemas.openxmlformats.org/officeDocument/2006/relationships/customXml" Target="../ink/ink827.xml"/><Relationship Id="rId50" Type="http://schemas.openxmlformats.org/officeDocument/2006/relationships/customXml" Target="../ink/ink835.xml"/><Relationship Id="rId55" Type="http://schemas.openxmlformats.org/officeDocument/2006/relationships/image" Target="../media/image680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0.xml"/><Relationship Id="rId21" Type="http://schemas.openxmlformats.org/officeDocument/2006/relationships/image" Target="../media/image4810.png"/><Relationship Id="rId42" Type="http://schemas.openxmlformats.org/officeDocument/2006/relationships/customXml" Target="../ink/ink868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881.xml"/><Relationship Id="rId84" Type="http://schemas.openxmlformats.org/officeDocument/2006/relationships/image" Target="../media/image820.png"/><Relationship Id="rId16" Type="http://schemas.openxmlformats.org/officeDocument/2006/relationships/customXml" Target="../ink/ink855.xml"/><Relationship Id="rId11" Type="http://schemas.openxmlformats.org/officeDocument/2006/relationships/image" Target="../media/image4310.png"/><Relationship Id="rId32" Type="http://schemas.openxmlformats.org/officeDocument/2006/relationships/customXml" Target="../ink/ink863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876.xml"/><Relationship Id="rId74" Type="http://schemas.openxmlformats.org/officeDocument/2006/relationships/customXml" Target="../ink/ink884.xml"/><Relationship Id="rId79" Type="http://schemas.openxmlformats.org/officeDocument/2006/relationships/image" Target="../media/image800.png"/><Relationship Id="rId5" Type="http://schemas.openxmlformats.org/officeDocument/2006/relationships/image" Target="../media/image4010.png"/><Relationship Id="rId19" Type="http://schemas.openxmlformats.org/officeDocument/2006/relationships/image" Target="../media/image4710.png"/><Relationship Id="rId14" Type="http://schemas.openxmlformats.org/officeDocument/2006/relationships/customXml" Target="../ink/ink854.xml"/><Relationship Id="rId22" Type="http://schemas.openxmlformats.org/officeDocument/2006/relationships/customXml" Target="../ink/ink858.xml"/><Relationship Id="rId27" Type="http://schemas.openxmlformats.org/officeDocument/2006/relationships/image" Target="../media/image5110.png"/><Relationship Id="rId30" Type="http://schemas.openxmlformats.org/officeDocument/2006/relationships/customXml" Target="../ink/ink862.xml"/><Relationship Id="rId35" Type="http://schemas.openxmlformats.org/officeDocument/2006/relationships/image" Target="../media/image5510.png"/><Relationship Id="rId43" Type="http://schemas.openxmlformats.org/officeDocument/2006/relationships/image" Target="../media/image620.png"/><Relationship Id="rId48" Type="http://schemas.openxmlformats.org/officeDocument/2006/relationships/customXml" Target="../ink/ink871.xml"/><Relationship Id="rId56" Type="http://schemas.openxmlformats.org/officeDocument/2006/relationships/customXml" Target="../ink/ink875.xml"/><Relationship Id="rId64" Type="http://schemas.openxmlformats.org/officeDocument/2006/relationships/customXml" Target="../ink/ink879.xml"/><Relationship Id="rId69" Type="http://schemas.openxmlformats.org/officeDocument/2006/relationships/image" Target="../media/image750.png"/><Relationship Id="rId77" Type="http://schemas.openxmlformats.org/officeDocument/2006/relationships/image" Target="../media/image790.png"/><Relationship Id="rId8" Type="http://schemas.openxmlformats.org/officeDocument/2006/relationships/customXml" Target="../ink/ink851.xml"/><Relationship Id="rId51" Type="http://schemas.openxmlformats.org/officeDocument/2006/relationships/image" Target="../media/image660.png"/><Relationship Id="rId72" Type="http://schemas.openxmlformats.org/officeDocument/2006/relationships/customXml" Target="../ink/ink883.xml"/><Relationship Id="rId80" Type="http://schemas.openxmlformats.org/officeDocument/2006/relationships/customXml" Target="../ink/ink887.xml"/><Relationship Id="rId85" Type="http://schemas.openxmlformats.org/officeDocument/2006/relationships/customXml" Target="../ink/ink890.xml"/><Relationship Id="rId3" Type="http://schemas.openxmlformats.org/officeDocument/2006/relationships/image" Target="../media/image3910.png"/><Relationship Id="rId12" Type="http://schemas.openxmlformats.org/officeDocument/2006/relationships/customXml" Target="../ink/ink853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866.xml"/><Relationship Id="rId46" Type="http://schemas.openxmlformats.org/officeDocument/2006/relationships/customXml" Target="../ink/ink870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857.xml"/><Relationship Id="rId41" Type="http://schemas.openxmlformats.org/officeDocument/2006/relationships/image" Target="../media/image611.png"/><Relationship Id="rId54" Type="http://schemas.openxmlformats.org/officeDocument/2006/relationships/customXml" Target="../ink/ink874.xml"/><Relationship Id="rId62" Type="http://schemas.openxmlformats.org/officeDocument/2006/relationships/customXml" Target="../ink/ink878.xml"/><Relationship Id="rId70" Type="http://schemas.openxmlformats.org/officeDocument/2006/relationships/customXml" Target="../ink/ink882.xml"/><Relationship Id="rId75" Type="http://schemas.openxmlformats.org/officeDocument/2006/relationships/image" Target="../media/image780.png"/><Relationship Id="rId83" Type="http://schemas.openxmlformats.org/officeDocument/2006/relationships/customXml" Target="../ink/ink8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0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861.xml"/><Relationship Id="rId36" Type="http://schemas.openxmlformats.org/officeDocument/2006/relationships/customXml" Target="../ink/ink865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852.xml"/><Relationship Id="rId31" Type="http://schemas.openxmlformats.org/officeDocument/2006/relationships/image" Target="../media/image5310.png"/><Relationship Id="rId44" Type="http://schemas.openxmlformats.org/officeDocument/2006/relationships/customXml" Target="../ink/ink869.xml"/><Relationship Id="rId52" Type="http://schemas.openxmlformats.org/officeDocument/2006/relationships/customXml" Target="../ink/ink873.xml"/><Relationship Id="rId60" Type="http://schemas.openxmlformats.org/officeDocument/2006/relationships/customXml" Target="../ink/ink877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886.xml"/><Relationship Id="rId81" Type="http://schemas.openxmlformats.org/officeDocument/2006/relationships/customXml" Target="../ink/ink888.xml"/><Relationship Id="rId86" Type="http://schemas.openxmlformats.org/officeDocument/2006/relationships/image" Target="../media/image830.png"/><Relationship Id="rId4" Type="http://schemas.openxmlformats.org/officeDocument/2006/relationships/customXml" Target="../ink/ink849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856.xml"/><Relationship Id="rId39" Type="http://schemas.openxmlformats.org/officeDocument/2006/relationships/image" Target="../media/image600.png"/><Relationship Id="rId34" Type="http://schemas.openxmlformats.org/officeDocument/2006/relationships/customXml" Target="../ink/ink864.xml"/><Relationship Id="rId50" Type="http://schemas.openxmlformats.org/officeDocument/2006/relationships/customXml" Target="../ink/ink872.xml"/><Relationship Id="rId55" Type="http://schemas.openxmlformats.org/officeDocument/2006/relationships/image" Target="../media/image680.png"/><Relationship Id="rId76" Type="http://schemas.openxmlformats.org/officeDocument/2006/relationships/customXml" Target="../ink/ink885.xml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2" Type="http://schemas.openxmlformats.org/officeDocument/2006/relationships/customXml" Target="../ink/ink848.xml"/><Relationship Id="rId29" Type="http://schemas.openxmlformats.org/officeDocument/2006/relationships/image" Target="../media/image5210.png"/><Relationship Id="rId24" Type="http://schemas.openxmlformats.org/officeDocument/2006/relationships/customXml" Target="../ink/ink859.xml"/><Relationship Id="rId40" Type="http://schemas.openxmlformats.org/officeDocument/2006/relationships/customXml" Target="../ink/ink867.xml"/><Relationship Id="rId45" Type="http://schemas.openxmlformats.org/officeDocument/2006/relationships/image" Target="../media/image630.png"/><Relationship Id="rId66" Type="http://schemas.openxmlformats.org/officeDocument/2006/relationships/customXml" Target="../ink/ink880.xml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03.xml"/><Relationship Id="rId21" Type="http://schemas.openxmlformats.org/officeDocument/2006/relationships/image" Target="../media/image4810.png"/><Relationship Id="rId42" Type="http://schemas.openxmlformats.org/officeDocument/2006/relationships/customXml" Target="../ink/ink911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924.xml"/><Relationship Id="rId84" Type="http://schemas.openxmlformats.org/officeDocument/2006/relationships/image" Target="../media/image820.png"/><Relationship Id="rId89" Type="http://schemas.openxmlformats.org/officeDocument/2006/relationships/customXml" Target="../ink/ink935.xml"/><Relationship Id="rId16" Type="http://schemas.openxmlformats.org/officeDocument/2006/relationships/customXml" Target="../ink/ink898.xml"/><Relationship Id="rId11" Type="http://schemas.openxmlformats.org/officeDocument/2006/relationships/image" Target="../media/image4310.png"/><Relationship Id="rId32" Type="http://schemas.openxmlformats.org/officeDocument/2006/relationships/customXml" Target="../ink/ink906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919.xml"/><Relationship Id="rId74" Type="http://schemas.openxmlformats.org/officeDocument/2006/relationships/customXml" Target="../ink/ink927.xml"/><Relationship Id="rId79" Type="http://schemas.openxmlformats.org/officeDocument/2006/relationships/image" Target="../media/image800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938.xml"/><Relationship Id="rId22" Type="http://schemas.openxmlformats.org/officeDocument/2006/relationships/customXml" Target="../ink/ink901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914.xml"/><Relationship Id="rId64" Type="http://schemas.openxmlformats.org/officeDocument/2006/relationships/customXml" Target="../ink/ink922.xml"/><Relationship Id="rId69" Type="http://schemas.openxmlformats.org/officeDocument/2006/relationships/image" Target="../media/image750.png"/><Relationship Id="rId80" Type="http://schemas.openxmlformats.org/officeDocument/2006/relationships/customXml" Target="../ink/ink930.xml"/><Relationship Id="rId85" Type="http://schemas.openxmlformats.org/officeDocument/2006/relationships/customXml" Target="../ink/ink933.xml"/><Relationship Id="rId3" Type="http://schemas.openxmlformats.org/officeDocument/2006/relationships/image" Target="../media/image3910.png"/><Relationship Id="rId12" Type="http://schemas.openxmlformats.org/officeDocument/2006/relationships/customXml" Target="../ink/ink896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909.xml"/><Relationship Id="rId46" Type="http://schemas.openxmlformats.org/officeDocument/2006/relationships/customXml" Target="../ink/ink913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900.xml"/><Relationship Id="rId41" Type="http://schemas.openxmlformats.org/officeDocument/2006/relationships/image" Target="../media/image611.png"/><Relationship Id="rId54" Type="http://schemas.openxmlformats.org/officeDocument/2006/relationships/customXml" Target="../ink/ink917.xml"/><Relationship Id="rId62" Type="http://schemas.openxmlformats.org/officeDocument/2006/relationships/customXml" Target="../ink/ink921.xml"/><Relationship Id="rId70" Type="http://schemas.openxmlformats.org/officeDocument/2006/relationships/customXml" Target="../ink/ink925.xml"/><Relationship Id="rId75" Type="http://schemas.openxmlformats.org/officeDocument/2006/relationships/image" Target="../media/image780.png"/><Relationship Id="rId83" Type="http://schemas.openxmlformats.org/officeDocument/2006/relationships/customXml" Target="../ink/ink932.xml"/><Relationship Id="rId88" Type="http://schemas.openxmlformats.org/officeDocument/2006/relationships/image" Target="../media/image840.png"/><Relationship Id="rId91" Type="http://schemas.openxmlformats.org/officeDocument/2006/relationships/customXml" Target="../ink/ink936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3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904.xml"/><Relationship Id="rId36" Type="http://schemas.openxmlformats.org/officeDocument/2006/relationships/customXml" Target="../ink/ink908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895.xml"/><Relationship Id="rId31" Type="http://schemas.openxmlformats.org/officeDocument/2006/relationships/image" Target="../media/image5310.png"/><Relationship Id="rId44" Type="http://schemas.openxmlformats.org/officeDocument/2006/relationships/customXml" Target="../ink/ink912.xml"/><Relationship Id="rId52" Type="http://schemas.openxmlformats.org/officeDocument/2006/relationships/customXml" Target="../ink/ink916.xml"/><Relationship Id="rId60" Type="http://schemas.openxmlformats.org/officeDocument/2006/relationships/customXml" Target="../ink/ink920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929.xml"/><Relationship Id="rId81" Type="http://schemas.openxmlformats.org/officeDocument/2006/relationships/customXml" Target="../ink/ink931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4" Type="http://schemas.openxmlformats.org/officeDocument/2006/relationships/customXml" Target="../ink/ink892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899.xml"/><Relationship Id="rId39" Type="http://schemas.openxmlformats.org/officeDocument/2006/relationships/image" Target="../media/image600.png"/><Relationship Id="rId34" Type="http://schemas.openxmlformats.org/officeDocument/2006/relationships/customXml" Target="../ink/ink907.xml"/><Relationship Id="rId50" Type="http://schemas.openxmlformats.org/officeDocument/2006/relationships/customXml" Target="../ink/ink915.xml"/><Relationship Id="rId55" Type="http://schemas.openxmlformats.org/officeDocument/2006/relationships/image" Target="../media/image680.png"/><Relationship Id="rId76" Type="http://schemas.openxmlformats.org/officeDocument/2006/relationships/customXml" Target="../ink/ink928.xml"/><Relationship Id="rId97" Type="http://schemas.openxmlformats.org/officeDocument/2006/relationships/customXml" Target="../ink/ink939.xml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891.xml"/><Relationship Id="rId29" Type="http://schemas.openxmlformats.org/officeDocument/2006/relationships/image" Target="../media/image5210.png"/><Relationship Id="rId24" Type="http://schemas.openxmlformats.org/officeDocument/2006/relationships/customXml" Target="../ink/ink902.xml"/><Relationship Id="rId40" Type="http://schemas.openxmlformats.org/officeDocument/2006/relationships/customXml" Target="../ink/ink910.xml"/><Relationship Id="rId45" Type="http://schemas.openxmlformats.org/officeDocument/2006/relationships/image" Target="../media/image630.png"/><Relationship Id="rId66" Type="http://schemas.openxmlformats.org/officeDocument/2006/relationships/customXml" Target="../ink/ink923.xml"/><Relationship Id="rId87" Type="http://schemas.openxmlformats.org/officeDocument/2006/relationships/customXml" Target="../ink/ink934.xml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897.xml"/><Relationship Id="rId30" Type="http://schemas.openxmlformats.org/officeDocument/2006/relationships/customXml" Target="../ink/ink905.xml"/><Relationship Id="rId35" Type="http://schemas.openxmlformats.org/officeDocument/2006/relationships/image" Target="../media/image5510.png"/><Relationship Id="rId56" Type="http://schemas.openxmlformats.org/officeDocument/2006/relationships/customXml" Target="../ink/ink918.xml"/><Relationship Id="rId77" Type="http://schemas.openxmlformats.org/officeDocument/2006/relationships/image" Target="../media/image790.png"/><Relationship Id="rId8" Type="http://schemas.openxmlformats.org/officeDocument/2006/relationships/customXml" Target="../ink/ink894.xml"/><Relationship Id="rId51" Type="http://schemas.openxmlformats.org/officeDocument/2006/relationships/image" Target="../media/image660.png"/><Relationship Id="rId72" Type="http://schemas.openxmlformats.org/officeDocument/2006/relationships/customXml" Target="../ink/ink926.xml"/><Relationship Id="rId93" Type="http://schemas.openxmlformats.org/officeDocument/2006/relationships/customXml" Target="../ink/ink937.xml"/><Relationship Id="rId98" Type="http://schemas.openxmlformats.org/officeDocument/2006/relationships/image" Target="../media/image89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52.xml"/><Relationship Id="rId21" Type="http://schemas.openxmlformats.org/officeDocument/2006/relationships/image" Target="../media/image4810.png"/><Relationship Id="rId42" Type="http://schemas.openxmlformats.org/officeDocument/2006/relationships/customXml" Target="../ink/ink960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973.xml"/><Relationship Id="rId84" Type="http://schemas.openxmlformats.org/officeDocument/2006/relationships/image" Target="../media/image820.png"/><Relationship Id="rId89" Type="http://schemas.openxmlformats.org/officeDocument/2006/relationships/customXml" Target="../ink/ink984.xml"/><Relationship Id="rId112" Type="http://schemas.openxmlformats.org/officeDocument/2006/relationships/image" Target="../media/image96.png"/><Relationship Id="rId16" Type="http://schemas.openxmlformats.org/officeDocument/2006/relationships/customXml" Target="../ink/ink947.xml"/><Relationship Id="rId107" Type="http://schemas.openxmlformats.org/officeDocument/2006/relationships/customXml" Target="../ink/ink993.xml"/><Relationship Id="rId11" Type="http://schemas.openxmlformats.org/officeDocument/2006/relationships/image" Target="../media/image4310.png"/><Relationship Id="rId32" Type="http://schemas.openxmlformats.org/officeDocument/2006/relationships/customXml" Target="../ink/ink955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968.xml"/><Relationship Id="rId74" Type="http://schemas.openxmlformats.org/officeDocument/2006/relationships/customXml" Target="../ink/ink976.xml"/><Relationship Id="rId79" Type="http://schemas.openxmlformats.org/officeDocument/2006/relationships/image" Target="../media/image800.png"/><Relationship Id="rId102" Type="http://schemas.openxmlformats.org/officeDocument/2006/relationships/image" Target="../media/image91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987.xml"/><Relationship Id="rId22" Type="http://schemas.openxmlformats.org/officeDocument/2006/relationships/customXml" Target="../ink/ink950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963.xml"/><Relationship Id="rId64" Type="http://schemas.openxmlformats.org/officeDocument/2006/relationships/customXml" Target="../ink/ink971.xml"/><Relationship Id="rId69" Type="http://schemas.openxmlformats.org/officeDocument/2006/relationships/image" Target="../media/image750.png"/><Relationship Id="rId113" Type="http://schemas.openxmlformats.org/officeDocument/2006/relationships/customXml" Target="../ink/ink996.xml"/><Relationship Id="rId80" Type="http://schemas.openxmlformats.org/officeDocument/2006/relationships/customXml" Target="../ink/ink979.xml"/><Relationship Id="rId85" Type="http://schemas.openxmlformats.org/officeDocument/2006/relationships/customXml" Target="../ink/ink982.xml"/><Relationship Id="rId12" Type="http://schemas.openxmlformats.org/officeDocument/2006/relationships/customXml" Target="../ink/ink945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958.xml"/><Relationship Id="rId59" Type="http://schemas.openxmlformats.org/officeDocument/2006/relationships/image" Target="../media/image700.png"/><Relationship Id="rId103" Type="http://schemas.openxmlformats.org/officeDocument/2006/relationships/customXml" Target="../ink/ink991.xml"/><Relationship Id="rId108" Type="http://schemas.openxmlformats.org/officeDocument/2006/relationships/image" Target="../media/image94.png"/><Relationship Id="rId54" Type="http://schemas.openxmlformats.org/officeDocument/2006/relationships/customXml" Target="../ink/ink966.xml"/><Relationship Id="rId70" Type="http://schemas.openxmlformats.org/officeDocument/2006/relationships/customXml" Target="../ink/ink974.xml"/><Relationship Id="rId75" Type="http://schemas.openxmlformats.org/officeDocument/2006/relationships/image" Target="../media/image780.png"/><Relationship Id="rId91" Type="http://schemas.openxmlformats.org/officeDocument/2006/relationships/customXml" Target="../ink/ink985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2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953.xml"/><Relationship Id="rId36" Type="http://schemas.openxmlformats.org/officeDocument/2006/relationships/customXml" Target="../ink/ink957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6" Type="http://schemas.openxmlformats.org/officeDocument/2006/relationships/image" Target="../media/image93.png"/><Relationship Id="rId10" Type="http://schemas.openxmlformats.org/officeDocument/2006/relationships/customXml" Target="../ink/ink944.xml"/><Relationship Id="rId31" Type="http://schemas.openxmlformats.org/officeDocument/2006/relationships/image" Target="../media/image5310.png"/><Relationship Id="rId44" Type="http://schemas.openxmlformats.org/officeDocument/2006/relationships/customXml" Target="../ink/ink961.xml"/><Relationship Id="rId52" Type="http://schemas.openxmlformats.org/officeDocument/2006/relationships/customXml" Target="../ink/ink965.xml"/><Relationship Id="rId60" Type="http://schemas.openxmlformats.org/officeDocument/2006/relationships/customXml" Target="../ink/ink969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978.xml"/><Relationship Id="rId81" Type="http://schemas.openxmlformats.org/officeDocument/2006/relationships/customXml" Target="../ink/ink980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99" Type="http://schemas.openxmlformats.org/officeDocument/2006/relationships/customXml" Target="../ink/ink989.xml"/><Relationship Id="rId101" Type="http://schemas.openxmlformats.org/officeDocument/2006/relationships/customXml" Target="../ink/ink990.xml"/><Relationship Id="rId4" Type="http://schemas.openxmlformats.org/officeDocument/2006/relationships/customXml" Target="../ink/ink941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948.xml"/><Relationship Id="rId39" Type="http://schemas.openxmlformats.org/officeDocument/2006/relationships/image" Target="../media/image600.png"/><Relationship Id="rId109" Type="http://schemas.openxmlformats.org/officeDocument/2006/relationships/customXml" Target="../ink/ink994.xml"/><Relationship Id="rId34" Type="http://schemas.openxmlformats.org/officeDocument/2006/relationships/customXml" Target="../ink/ink956.xml"/><Relationship Id="rId50" Type="http://schemas.openxmlformats.org/officeDocument/2006/relationships/customXml" Target="../ink/ink964.xml"/><Relationship Id="rId55" Type="http://schemas.openxmlformats.org/officeDocument/2006/relationships/image" Target="../media/image680.png"/><Relationship Id="rId76" Type="http://schemas.openxmlformats.org/officeDocument/2006/relationships/customXml" Target="../ink/ink977.xml"/><Relationship Id="rId97" Type="http://schemas.openxmlformats.org/officeDocument/2006/relationships/customXml" Target="../ink/ink988.xml"/><Relationship Id="rId104" Type="http://schemas.openxmlformats.org/officeDocument/2006/relationships/image" Target="../media/image92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940.xml"/><Relationship Id="rId29" Type="http://schemas.openxmlformats.org/officeDocument/2006/relationships/image" Target="../media/image5210.png"/><Relationship Id="rId24" Type="http://schemas.openxmlformats.org/officeDocument/2006/relationships/customXml" Target="../ink/ink951.xml"/><Relationship Id="rId40" Type="http://schemas.openxmlformats.org/officeDocument/2006/relationships/customXml" Target="../ink/ink959.xml"/><Relationship Id="rId45" Type="http://schemas.openxmlformats.org/officeDocument/2006/relationships/image" Target="../media/image630.png"/><Relationship Id="rId66" Type="http://schemas.openxmlformats.org/officeDocument/2006/relationships/customXml" Target="../ink/ink972.xml"/><Relationship Id="rId87" Type="http://schemas.openxmlformats.org/officeDocument/2006/relationships/customXml" Target="../ink/ink983.xml"/><Relationship Id="rId110" Type="http://schemas.openxmlformats.org/officeDocument/2006/relationships/image" Target="../media/image95.png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946.xml"/><Relationship Id="rId30" Type="http://schemas.openxmlformats.org/officeDocument/2006/relationships/customXml" Target="../ink/ink954.xml"/><Relationship Id="rId35" Type="http://schemas.openxmlformats.org/officeDocument/2006/relationships/image" Target="../media/image5510.png"/><Relationship Id="rId56" Type="http://schemas.openxmlformats.org/officeDocument/2006/relationships/customXml" Target="../ink/ink967.xml"/><Relationship Id="rId77" Type="http://schemas.openxmlformats.org/officeDocument/2006/relationships/image" Target="../media/image790.png"/><Relationship Id="rId100" Type="http://schemas.openxmlformats.org/officeDocument/2006/relationships/image" Target="../media/image90.png"/><Relationship Id="rId105" Type="http://schemas.openxmlformats.org/officeDocument/2006/relationships/customXml" Target="../ink/ink992.xml"/><Relationship Id="rId8" Type="http://schemas.openxmlformats.org/officeDocument/2006/relationships/customXml" Target="../ink/ink943.xml"/><Relationship Id="rId51" Type="http://schemas.openxmlformats.org/officeDocument/2006/relationships/image" Target="../media/image660.png"/><Relationship Id="rId72" Type="http://schemas.openxmlformats.org/officeDocument/2006/relationships/customXml" Target="../ink/ink975.xml"/><Relationship Id="rId93" Type="http://schemas.openxmlformats.org/officeDocument/2006/relationships/customXml" Target="../ink/ink986.xml"/><Relationship Id="rId98" Type="http://schemas.openxmlformats.org/officeDocument/2006/relationships/image" Target="../media/image89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962.xml"/><Relationship Id="rId67" Type="http://schemas.openxmlformats.org/officeDocument/2006/relationships/image" Target="../media/image740.png"/><Relationship Id="rId20" Type="http://schemas.openxmlformats.org/officeDocument/2006/relationships/customXml" Target="../ink/ink949.xml"/><Relationship Id="rId41" Type="http://schemas.openxmlformats.org/officeDocument/2006/relationships/image" Target="../media/image611.png"/><Relationship Id="rId62" Type="http://schemas.openxmlformats.org/officeDocument/2006/relationships/customXml" Target="../ink/ink970.xml"/><Relationship Id="rId83" Type="http://schemas.openxmlformats.org/officeDocument/2006/relationships/customXml" Target="../ink/ink981.xml"/><Relationship Id="rId88" Type="http://schemas.openxmlformats.org/officeDocument/2006/relationships/image" Target="../media/image840.png"/><Relationship Id="rId111" Type="http://schemas.openxmlformats.org/officeDocument/2006/relationships/customXml" Target="../ink/ink995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9.xml"/><Relationship Id="rId117" Type="http://schemas.openxmlformats.org/officeDocument/2006/relationships/image" Target="../media/image98.png"/><Relationship Id="rId21" Type="http://schemas.openxmlformats.org/officeDocument/2006/relationships/image" Target="../media/image4810.png"/><Relationship Id="rId42" Type="http://schemas.openxmlformats.org/officeDocument/2006/relationships/customXml" Target="../ink/ink1017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1030.xml"/><Relationship Id="rId84" Type="http://schemas.openxmlformats.org/officeDocument/2006/relationships/image" Target="../media/image820.png"/><Relationship Id="rId89" Type="http://schemas.openxmlformats.org/officeDocument/2006/relationships/customXml" Target="../ink/ink1041.xml"/><Relationship Id="rId112" Type="http://schemas.openxmlformats.org/officeDocument/2006/relationships/image" Target="../media/image96.png"/><Relationship Id="rId16" Type="http://schemas.openxmlformats.org/officeDocument/2006/relationships/customXml" Target="../ink/ink1004.xml"/><Relationship Id="rId107" Type="http://schemas.openxmlformats.org/officeDocument/2006/relationships/customXml" Target="../ink/ink1050.xml"/><Relationship Id="rId11" Type="http://schemas.openxmlformats.org/officeDocument/2006/relationships/image" Target="../media/image4310.png"/><Relationship Id="rId32" Type="http://schemas.openxmlformats.org/officeDocument/2006/relationships/customXml" Target="../ink/ink1012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1025.xml"/><Relationship Id="rId74" Type="http://schemas.openxmlformats.org/officeDocument/2006/relationships/customXml" Target="../ink/ink1033.xml"/><Relationship Id="rId79" Type="http://schemas.openxmlformats.org/officeDocument/2006/relationships/image" Target="../media/image800.png"/><Relationship Id="rId102" Type="http://schemas.openxmlformats.org/officeDocument/2006/relationships/image" Target="../media/image91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1044.xml"/><Relationship Id="rId22" Type="http://schemas.openxmlformats.org/officeDocument/2006/relationships/customXml" Target="../ink/ink1007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1020.xml"/><Relationship Id="rId64" Type="http://schemas.openxmlformats.org/officeDocument/2006/relationships/customXml" Target="../ink/ink1028.xml"/><Relationship Id="rId69" Type="http://schemas.openxmlformats.org/officeDocument/2006/relationships/image" Target="../media/image750.png"/><Relationship Id="rId113" Type="http://schemas.openxmlformats.org/officeDocument/2006/relationships/customXml" Target="../ink/ink1053.xml"/><Relationship Id="rId118" Type="http://schemas.openxmlformats.org/officeDocument/2006/relationships/customXml" Target="../ink/ink1056.xml"/><Relationship Id="rId80" Type="http://schemas.openxmlformats.org/officeDocument/2006/relationships/customXml" Target="../ink/ink1036.xml"/><Relationship Id="rId85" Type="http://schemas.openxmlformats.org/officeDocument/2006/relationships/customXml" Target="../ink/ink1039.xml"/><Relationship Id="rId12" Type="http://schemas.openxmlformats.org/officeDocument/2006/relationships/customXml" Target="../ink/ink1002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1015.xml"/><Relationship Id="rId59" Type="http://schemas.openxmlformats.org/officeDocument/2006/relationships/image" Target="../media/image700.png"/><Relationship Id="rId103" Type="http://schemas.openxmlformats.org/officeDocument/2006/relationships/customXml" Target="../ink/ink1048.xml"/><Relationship Id="rId108" Type="http://schemas.openxmlformats.org/officeDocument/2006/relationships/image" Target="../media/image94.png"/><Relationship Id="rId54" Type="http://schemas.openxmlformats.org/officeDocument/2006/relationships/customXml" Target="../ink/ink1023.xml"/><Relationship Id="rId70" Type="http://schemas.openxmlformats.org/officeDocument/2006/relationships/customXml" Target="../ink/ink1031.xml"/><Relationship Id="rId75" Type="http://schemas.openxmlformats.org/officeDocument/2006/relationships/image" Target="../media/image780.png"/><Relationship Id="rId91" Type="http://schemas.openxmlformats.org/officeDocument/2006/relationships/customXml" Target="../ink/ink1042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9.xml"/><Relationship Id="rId23" Type="http://schemas.openxmlformats.org/officeDocument/2006/relationships/image" Target="../media/image4910.png"/><Relationship Id="rId28" Type="http://schemas.openxmlformats.org/officeDocument/2006/relationships/customXml" Target="../ink/ink1010.xml"/><Relationship Id="rId49" Type="http://schemas.openxmlformats.org/officeDocument/2006/relationships/image" Target="../media/image650.png"/><Relationship Id="rId114" Type="http://schemas.openxmlformats.org/officeDocument/2006/relationships/customXml" Target="../ink/ink1054.xml"/><Relationship Id="rId119" Type="http://schemas.openxmlformats.org/officeDocument/2006/relationships/image" Target="../media/image99.png"/><Relationship Id="rId10" Type="http://schemas.openxmlformats.org/officeDocument/2006/relationships/customXml" Target="../ink/ink1001.xml"/><Relationship Id="rId31" Type="http://schemas.openxmlformats.org/officeDocument/2006/relationships/image" Target="../media/image5310.png"/><Relationship Id="rId44" Type="http://schemas.openxmlformats.org/officeDocument/2006/relationships/customXml" Target="../ink/ink1018.xml"/><Relationship Id="rId52" Type="http://schemas.openxmlformats.org/officeDocument/2006/relationships/customXml" Target="../ink/ink1022.xml"/><Relationship Id="rId60" Type="http://schemas.openxmlformats.org/officeDocument/2006/relationships/customXml" Target="../ink/ink1026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1035.xml"/><Relationship Id="rId81" Type="http://schemas.openxmlformats.org/officeDocument/2006/relationships/customXml" Target="../ink/ink1037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99" Type="http://schemas.openxmlformats.org/officeDocument/2006/relationships/customXml" Target="../ink/ink1046.xml"/><Relationship Id="rId101" Type="http://schemas.openxmlformats.org/officeDocument/2006/relationships/customXml" Target="../ink/ink1047.xml"/><Relationship Id="rId4" Type="http://schemas.openxmlformats.org/officeDocument/2006/relationships/customXml" Target="../ink/ink998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005.xml"/><Relationship Id="rId39" Type="http://schemas.openxmlformats.org/officeDocument/2006/relationships/image" Target="../media/image600.png"/><Relationship Id="rId109" Type="http://schemas.openxmlformats.org/officeDocument/2006/relationships/customXml" Target="../ink/ink1051.xml"/><Relationship Id="rId34" Type="http://schemas.openxmlformats.org/officeDocument/2006/relationships/customXml" Target="../ink/ink1013.xml"/><Relationship Id="rId50" Type="http://schemas.openxmlformats.org/officeDocument/2006/relationships/customXml" Target="../ink/ink1021.xml"/><Relationship Id="rId55" Type="http://schemas.openxmlformats.org/officeDocument/2006/relationships/image" Target="../media/image680.png"/><Relationship Id="rId76" Type="http://schemas.openxmlformats.org/officeDocument/2006/relationships/customXml" Target="../ink/ink1034.xml"/><Relationship Id="rId97" Type="http://schemas.openxmlformats.org/officeDocument/2006/relationships/customXml" Target="../ink/ink1045.xml"/><Relationship Id="rId104" Type="http://schemas.openxmlformats.org/officeDocument/2006/relationships/image" Target="../media/image92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997.xml"/><Relationship Id="rId29" Type="http://schemas.openxmlformats.org/officeDocument/2006/relationships/image" Target="../media/image5210.png"/><Relationship Id="rId24" Type="http://schemas.openxmlformats.org/officeDocument/2006/relationships/customXml" Target="../ink/ink1008.xml"/><Relationship Id="rId40" Type="http://schemas.openxmlformats.org/officeDocument/2006/relationships/customXml" Target="../ink/ink1016.xml"/><Relationship Id="rId45" Type="http://schemas.openxmlformats.org/officeDocument/2006/relationships/image" Target="../media/image630.png"/><Relationship Id="rId66" Type="http://schemas.openxmlformats.org/officeDocument/2006/relationships/customXml" Target="../ink/ink1029.xml"/><Relationship Id="rId87" Type="http://schemas.openxmlformats.org/officeDocument/2006/relationships/customXml" Target="../ink/ink1040.xml"/><Relationship Id="rId110" Type="http://schemas.openxmlformats.org/officeDocument/2006/relationships/image" Target="../media/image95.png"/><Relationship Id="rId115" Type="http://schemas.openxmlformats.org/officeDocument/2006/relationships/image" Target="../media/image97.png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1003.xml"/><Relationship Id="rId30" Type="http://schemas.openxmlformats.org/officeDocument/2006/relationships/customXml" Target="../ink/ink1011.xml"/><Relationship Id="rId35" Type="http://schemas.openxmlformats.org/officeDocument/2006/relationships/image" Target="../media/image5510.png"/><Relationship Id="rId56" Type="http://schemas.openxmlformats.org/officeDocument/2006/relationships/customXml" Target="../ink/ink1024.xml"/><Relationship Id="rId77" Type="http://schemas.openxmlformats.org/officeDocument/2006/relationships/image" Target="../media/image790.png"/><Relationship Id="rId100" Type="http://schemas.openxmlformats.org/officeDocument/2006/relationships/image" Target="../media/image90.png"/><Relationship Id="rId105" Type="http://schemas.openxmlformats.org/officeDocument/2006/relationships/customXml" Target="../ink/ink1049.xml"/><Relationship Id="rId8" Type="http://schemas.openxmlformats.org/officeDocument/2006/relationships/customXml" Target="../ink/ink1000.xml"/><Relationship Id="rId51" Type="http://schemas.openxmlformats.org/officeDocument/2006/relationships/image" Target="../media/image660.png"/><Relationship Id="rId72" Type="http://schemas.openxmlformats.org/officeDocument/2006/relationships/customXml" Target="../ink/ink1032.xml"/><Relationship Id="rId93" Type="http://schemas.openxmlformats.org/officeDocument/2006/relationships/customXml" Target="../ink/ink1043.xml"/><Relationship Id="rId98" Type="http://schemas.openxmlformats.org/officeDocument/2006/relationships/image" Target="../media/image89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019.xml"/><Relationship Id="rId67" Type="http://schemas.openxmlformats.org/officeDocument/2006/relationships/image" Target="../media/image740.png"/><Relationship Id="rId116" Type="http://schemas.openxmlformats.org/officeDocument/2006/relationships/customXml" Target="../ink/ink1055.xml"/><Relationship Id="rId20" Type="http://schemas.openxmlformats.org/officeDocument/2006/relationships/customXml" Target="../ink/ink1006.xml"/><Relationship Id="rId41" Type="http://schemas.openxmlformats.org/officeDocument/2006/relationships/image" Target="../media/image611.png"/><Relationship Id="rId62" Type="http://schemas.openxmlformats.org/officeDocument/2006/relationships/customXml" Target="../ink/ink1027.xml"/><Relationship Id="rId83" Type="http://schemas.openxmlformats.org/officeDocument/2006/relationships/customXml" Target="../ink/ink1038.xml"/><Relationship Id="rId88" Type="http://schemas.openxmlformats.org/officeDocument/2006/relationships/image" Target="../media/image840.png"/><Relationship Id="rId111" Type="http://schemas.openxmlformats.org/officeDocument/2006/relationships/customXml" Target="../ink/ink1052.xml"/><Relationship Id="rId15" Type="http://schemas.openxmlformats.org/officeDocument/2006/relationships/image" Target="../media/image4510.png"/><Relationship Id="rId36" Type="http://schemas.openxmlformats.org/officeDocument/2006/relationships/customXml" Target="../ink/ink1014.xml"/><Relationship Id="rId57" Type="http://schemas.openxmlformats.org/officeDocument/2006/relationships/image" Target="../media/image690.png"/><Relationship Id="rId106" Type="http://schemas.openxmlformats.org/officeDocument/2006/relationships/image" Target="../media/image93.png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1065.xml"/><Relationship Id="rId26" Type="http://schemas.openxmlformats.org/officeDocument/2006/relationships/customXml" Target="../ink/ink1069.xml"/><Relationship Id="rId39" Type="http://schemas.openxmlformats.org/officeDocument/2006/relationships/image" Target="../media/image100.png"/><Relationship Id="rId21" Type="http://schemas.openxmlformats.org/officeDocument/2006/relationships/image" Target="../media/image4810.png"/><Relationship Id="rId34" Type="http://schemas.openxmlformats.org/officeDocument/2006/relationships/customXml" Target="../ink/ink1073.xml"/><Relationship Id="rId42" Type="http://schemas.openxmlformats.org/officeDocument/2006/relationships/customXml" Target="../ink/ink1077.xml"/><Relationship Id="rId47" Type="http://schemas.openxmlformats.org/officeDocument/2006/relationships/image" Target="../media/image104.png"/><Relationship Id="rId50" Type="http://schemas.openxmlformats.org/officeDocument/2006/relationships/customXml" Target="../ink/ink1081.xml"/><Relationship Id="rId7" Type="http://schemas.openxmlformats.org/officeDocument/2006/relationships/image" Target="../media/image4110.png"/><Relationship Id="rId2" Type="http://schemas.openxmlformats.org/officeDocument/2006/relationships/customXml" Target="../ink/ink1057.xml"/><Relationship Id="rId16" Type="http://schemas.openxmlformats.org/officeDocument/2006/relationships/customXml" Target="../ink/ink1064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068.xml"/><Relationship Id="rId32" Type="http://schemas.openxmlformats.org/officeDocument/2006/relationships/customXml" Target="../ink/ink1072.xml"/><Relationship Id="rId37" Type="http://schemas.openxmlformats.org/officeDocument/2006/relationships/image" Target="../media/image590.png"/><Relationship Id="rId40" Type="http://schemas.openxmlformats.org/officeDocument/2006/relationships/customXml" Target="../ink/ink1076.xml"/><Relationship Id="rId45" Type="http://schemas.openxmlformats.org/officeDocument/2006/relationships/image" Target="../media/image103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070.xml"/><Relationship Id="rId36" Type="http://schemas.openxmlformats.org/officeDocument/2006/relationships/customXml" Target="../ink/ink1074.xml"/><Relationship Id="rId49" Type="http://schemas.openxmlformats.org/officeDocument/2006/relationships/image" Target="../media/image105.png"/><Relationship Id="rId10" Type="http://schemas.openxmlformats.org/officeDocument/2006/relationships/customXml" Target="../ink/ink1061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4" Type="http://schemas.openxmlformats.org/officeDocument/2006/relationships/customXml" Target="../ink/ink1078.xml"/><Relationship Id="rId4" Type="http://schemas.openxmlformats.org/officeDocument/2006/relationships/customXml" Target="../ink/ink1058.xml"/><Relationship Id="rId9" Type="http://schemas.openxmlformats.org/officeDocument/2006/relationships/image" Target="../media/image4210.png"/><Relationship Id="rId14" Type="http://schemas.openxmlformats.org/officeDocument/2006/relationships/customXml" Target="../ink/ink1063.xml"/><Relationship Id="rId22" Type="http://schemas.openxmlformats.org/officeDocument/2006/relationships/customXml" Target="../ink/ink1067.xml"/><Relationship Id="rId27" Type="http://schemas.openxmlformats.org/officeDocument/2006/relationships/image" Target="../media/image5110.png"/><Relationship Id="rId30" Type="http://schemas.openxmlformats.org/officeDocument/2006/relationships/customXml" Target="../ink/ink1071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080.xml"/><Relationship Id="rId8" Type="http://schemas.openxmlformats.org/officeDocument/2006/relationships/customXml" Target="../ink/ink1060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062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075.xml"/><Relationship Id="rId46" Type="http://schemas.openxmlformats.org/officeDocument/2006/relationships/customXml" Target="../ink/ink1079.xml"/><Relationship Id="rId20" Type="http://schemas.openxmlformats.org/officeDocument/2006/relationships/customXml" Target="../ink/ink1066.xml"/><Relationship Id="rId41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9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4.xml"/><Relationship Id="rId21" Type="http://schemas.openxmlformats.org/officeDocument/2006/relationships/image" Target="../media/image4810.png"/><Relationship Id="rId34" Type="http://schemas.openxmlformats.org/officeDocument/2006/relationships/customXml" Target="../ink/ink1098.xml"/><Relationship Id="rId42" Type="http://schemas.openxmlformats.org/officeDocument/2006/relationships/customXml" Target="../ink/ink1102.xml"/><Relationship Id="rId47" Type="http://schemas.openxmlformats.org/officeDocument/2006/relationships/image" Target="../media/image104.png"/><Relationship Id="rId50" Type="http://schemas.openxmlformats.org/officeDocument/2006/relationships/customXml" Target="../ink/ink1106.xml"/><Relationship Id="rId55" Type="http://schemas.openxmlformats.org/officeDocument/2006/relationships/image" Target="../media/image108.png"/><Relationship Id="rId63" Type="http://schemas.openxmlformats.org/officeDocument/2006/relationships/image" Target="../media/image112.png"/><Relationship Id="rId7" Type="http://schemas.openxmlformats.org/officeDocument/2006/relationships/image" Target="../media/image4110.png"/><Relationship Id="rId2" Type="http://schemas.openxmlformats.org/officeDocument/2006/relationships/customXml" Target="../ink/ink1082.xml"/><Relationship Id="rId16" Type="http://schemas.openxmlformats.org/officeDocument/2006/relationships/customXml" Target="../ink/ink1089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093.xml"/><Relationship Id="rId32" Type="http://schemas.openxmlformats.org/officeDocument/2006/relationships/customXml" Target="../ink/ink1097.xml"/><Relationship Id="rId37" Type="http://schemas.openxmlformats.org/officeDocument/2006/relationships/image" Target="../media/image590.png"/><Relationship Id="rId40" Type="http://schemas.openxmlformats.org/officeDocument/2006/relationships/customXml" Target="../ink/ink1101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110.xml"/><Relationship Id="rId66" Type="http://schemas.openxmlformats.org/officeDocument/2006/relationships/customXml" Target="../ink/ink1114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088.xml"/><Relationship Id="rId22" Type="http://schemas.openxmlformats.org/officeDocument/2006/relationships/customXml" Target="../ink/ink1092.xml"/><Relationship Id="rId27" Type="http://schemas.openxmlformats.org/officeDocument/2006/relationships/image" Target="../media/image5110.png"/><Relationship Id="rId30" Type="http://schemas.openxmlformats.org/officeDocument/2006/relationships/customXml" Target="../ink/ink1096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105.xml"/><Relationship Id="rId56" Type="http://schemas.openxmlformats.org/officeDocument/2006/relationships/customXml" Target="../ink/ink1109.xml"/><Relationship Id="rId64" Type="http://schemas.openxmlformats.org/officeDocument/2006/relationships/customXml" Target="../ink/ink1113.xml"/><Relationship Id="rId8" Type="http://schemas.openxmlformats.org/officeDocument/2006/relationships/customXml" Target="../ink/ink1085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087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100.xml"/><Relationship Id="rId46" Type="http://schemas.openxmlformats.org/officeDocument/2006/relationships/customXml" Target="../ink/ink1104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091.xml"/><Relationship Id="rId41" Type="http://schemas.openxmlformats.org/officeDocument/2006/relationships/image" Target="../media/image101.png"/><Relationship Id="rId54" Type="http://schemas.openxmlformats.org/officeDocument/2006/relationships/customXml" Target="../ink/ink1108.xml"/><Relationship Id="rId62" Type="http://schemas.openxmlformats.org/officeDocument/2006/relationships/customXml" Target="../ink/ink11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4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095.xml"/><Relationship Id="rId36" Type="http://schemas.openxmlformats.org/officeDocument/2006/relationships/customXml" Target="../ink/ink1099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086.xml"/><Relationship Id="rId31" Type="http://schemas.openxmlformats.org/officeDocument/2006/relationships/image" Target="../media/image5310.png"/><Relationship Id="rId44" Type="http://schemas.openxmlformats.org/officeDocument/2006/relationships/customXml" Target="../ink/ink1103.xml"/><Relationship Id="rId52" Type="http://schemas.openxmlformats.org/officeDocument/2006/relationships/customXml" Target="../ink/ink1107.xml"/><Relationship Id="rId60" Type="http://schemas.openxmlformats.org/officeDocument/2006/relationships/customXml" Target="../ink/ink1111.xml"/><Relationship Id="rId65" Type="http://schemas.openxmlformats.org/officeDocument/2006/relationships/image" Target="../media/image113.png"/><Relationship Id="rId4" Type="http://schemas.openxmlformats.org/officeDocument/2006/relationships/customXml" Target="../ink/ink1083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090.xml"/><Relationship Id="rId39" Type="http://schemas.openxmlformats.org/officeDocument/2006/relationships/image" Target="../media/image100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27.xml"/><Relationship Id="rId21" Type="http://schemas.openxmlformats.org/officeDocument/2006/relationships/image" Target="../media/image4810.png"/><Relationship Id="rId42" Type="http://schemas.openxmlformats.org/officeDocument/2006/relationships/customXml" Target="../ink/ink1135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148.xml"/><Relationship Id="rId7" Type="http://schemas.openxmlformats.org/officeDocument/2006/relationships/image" Target="../media/image4110.png"/><Relationship Id="rId2" Type="http://schemas.openxmlformats.org/officeDocument/2006/relationships/customXml" Target="../ink/ink1115.xml"/><Relationship Id="rId16" Type="http://schemas.openxmlformats.org/officeDocument/2006/relationships/customXml" Target="../ink/ink1122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126.xml"/><Relationship Id="rId32" Type="http://schemas.openxmlformats.org/officeDocument/2006/relationships/customXml" Target="../ink/ink1130.xml"/><Relationship Id="rId37" Type="http://schemas.openxmlformats.org/officeDocument/2006/relationships/image" Target="../media/image590.png"/><Relationship Id="rId40" Type="http://schemas.openxmlformats.org/officeDocument/2006/relationships/customXml" Target="../ink/ink1134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143.xml"/><Relationship Id="rId66" Type="http://schemas.openxmlformats.org/officeDocument/2006/relationships/customXml" Target="../ink/ink1147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121.xml"/><Relationship Id="rId22" Type="http://schemas.openxmlformats.org/officeDocument/2006/relationships/customXml" Target="../ink/ink1125.xml"/><Relationship Id="rId27" Type="http://schemas.openxmlformats.org/officeDocument/2006/relationships/image" Target="../media/image5110.png"/><Relationship Id="rId30" Type="http://schemas.openxmlformats.org/officeDocument/2006/relationships/customXml" Target="../ink/ink1129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138.xml"/><Relationship Id="rId56" Type="http://schemas.openxmlformats.org/officeDocument/2006/relationships/customXml" Target="../ink/ink1142.xml"/><Relationship Id="rId64" Type="http://schemas.openxmlformats.org/officeDocument/2006/relationships/customXml" Target="../ink/ink1146.xml"/><Relationship Id="rId69" Type="http://schemas.openxmlformats.org/officeDocument/2006/relationships/image" Target="../media/image115.png"/><Relationship Id="rId8" Type="http://schemas.openxmlformats.org/officeDocument/2006/relationships/customXml" Target="../ink/ink1118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120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133.xml"/><Relationship Id="rId46" Type="http://schemas.openxmlformats.org/officeDocument/2006/relationships/customXml" Target="../ink/ink1137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24.xml"/><Relationship Id="rId41" Type="http://schemas.openxmlformats.org/officeDocument/2006/relationships/image" Target="../media/image101.png"/><Relationship Id="rId54" Type="http://schemas.openxmlformats.org/officeDocument/2006/relationships/customXml" Target="../ink/ink1141.xml"/><Relationship Id="rId62" Type="http://schemas.openxmlformats.org/officeDocument/2006/relationships/customXml" Target="../ink/ink11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7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28.xml"/><Relationship Id="rId36" Type="http://schemas.openxmlformats.org/officeDocument/2006/relationships/customXml" Target="../ink/ink1132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19.xml"/><Relationship Id="rId31" Type="http://schemas.openxmlformats.org/officeDocument/2006/relationships/image" Target="../media/image5310.png"/><Relationship Id="rId44" Type="http://schemas.openxmlformats.org/officeDocument/2006/relationships/customXml" Target="../ink/ink1136.xml"/><Relationship Id="rId52" Type="http://schemas.openxmlformats.org/officeDocument/2006/relationships/customXml" Target="../ink/ink1140.xml"/><Relationship Id="rId60" Type="http://schemas.openxmlformats.org/officeDocument/2006/relationships/customXml" Target="../ink/ink1144.xml"/><Relationship Id="rId65" Type="http://schemas.openxmlformats.org/officeDocument/2006/relationships/image" Target="../media/image113.png"/><Relationship Id="rId4" Type="http://schemas.openxmlformats.org/officeDocument/2006/relationships/customXml" Target="../ink/ink1116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23.xml"/><Relationship Id="rId39" Type="http://schemas.openxmlformats.org/officeDocument/2006/relationships/image" Target="../media/image100.png"/><Relationship Id="rId34" Type="http://schemas.openxmlformats.org/officeDocument/2006/relationships/customXml" Target="../ink/ink1131.xml"/><Relationship Id="rId50" Type="http://schemas.openxmlformats.org/officeDocument/2006/relationships/customXml" Target="../ink/ink1139.xml"/><Relationship Id="rId55" Type="http://schemas.openxmlformats.org/officeDocument/2006/relationships/image" Target="../media/image108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61.xml"/><Relationship Id="rId21" Type="http://schemas.openxmlformats.org/officeDocument/2006/relationships/image" Target="../media/image4810.png"/><Relationship Id="rId42" Type="http://schemas.openxmlformats.org/officeDocument/2006/relationships/customXml" Target="../ink/ink1169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182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2" Type="http://schemas.openxmlformats.org/officeDocument/2006/relationships/customXml" Target="../ink/ink1149.xml"/><Relationship Id="rId16" Type="http://schemas.openxmlformats.org/officeDocument/2006/relationships/customXml" Target="../ink/ink1156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160.xml"/><Relationship Id="rId32" Type="http://schemas.openxmlformats.org/officeDocument/2006/relationships/customXml" Target="../ink/ink1164.xml"/><Relationship Id="rId37" Type="http://schemas.openxmlformats.org/officeDocument/2006/relationships/image" Target="../media/image590.png"/><Relationship Id="rId40" Type="http://schemas.openxmlformats.org/officeDocument/2006/relationships/customXml" Target="../ink/ink1168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177.xml"/><Relationship Id="rId66" Type="http://schemas.openxmlformats.org/officeDocument/2006/relationships/customXml" Target="../ink/ink1181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155.xml"/><Relationship Id="rId22" Type="http://schemas.openxmlformats.org/officeDocument/2006/relationships/customXml" Target="../ink/ink1159.xml"/><Relationship Id="rId27" Type="http://schemas.openxmlformats.org/officeDocument/2006/relationships/image" Target="../media/image5110.png"/><Relationship Id="rId30" Type="http://schemas.openxmlformats.org/officeDocument/2006/relationships/customXml" Target="../ink/ink1163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172.xml"/><Relationship Id="rId56" Type="http://schemas.openxmlformats.org/officeDocument/2006/relationships/customXml" Target="../ink/ink1176.xml"/><Relationship Id="rId64" Type="http://schemas.openxmlformats.org/officeDocument/2006/relationships/customXml" Target="../ink/ink1180.xml"/><Relationship Id="rId69" Type="http://schemas.openxmlformats.org/officeDocument/2006/relationships/image" Target="../media/image115.png"/><Relationship Id="rId8" Type="http://schemas.openxmlformats.org/officeDocument/2006/relationships/customXml" Target="../ink/ink1152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154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167.xml"/><Relationship Id="rId46" Type="http://schemas.openxmlformats.org/officeDocument/2006/relationships/customXml" Target="../ink/ink1171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58.xml"/><Relationship Id="rId41" Type="http://schemas.openxmlformats.org/officeDocument/2006/relationships/image" Target="../media/image101.png"/><Relationship Id="rId54" Type="http://schemas.openxmlformats.org/officeDocument/2006/relationships/customXml" Target="../ink/ink1175.xml"/><Relationship Id="rId62" Type="http://schemas.openxmlformats.org/officeDocument/2006/relationships/customXml" Target="../ink/ink1179.xml"/><Relationship Id="rId70" Type="http://schemas.openxmlformats.org/officeDocument/2006/relationships/customXml" Target="../ink/ink11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1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62.xml"/><Relationship Id="rId36" Type="http://schemas.openxmlformats.org/officeDocument/2006/relationships/customXml" Target="../ink/ink1166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53.xml"/><Relationship Id="rId31" Type="http://schemas.openxmlformats.org/officeDocument/2006/relationships/image" Target="../media/image5310.png"/><Relationship Id="rId44" Type="http://schemas.openxmlformats.org/officeDocument/2006/relationships/customXml" Target="../ink/ink1170.xml"/><Relationship Id="rId52" Type="http://schemas.openxmlformats.org/officeDocument/2006/relationships/customXml" Target="../ink/ink1174.xml"/><Relationship Id="rId60" Type="http://schemas.openxmlformats.org/officeDocument/2006/relationships/customXml" Target="../ink/ink1178.xml"/><Relationship Id="rId65" Type="http://schemas.openxmlformats.org/officeDocument/2006/relationships/image" Target="../media/image113.png"/><Relationship Id="rId4" Type="http://schemas.openxmlformats.org/officeDocument/2006/relationships/customXml" Target="../ink/ink1150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57.xml"/><Relationship Id="rId39" Type="http://schemas.openxmlformats.org/officeDocument/2006/relationships/image" Target="../media/image100.png"/><Relationship Id="rId34" Type="http://schemas.openxmlformats.org/officeDocument/2006/relationships/customXml" Target="../ink/ink1165.xml"/><Relationship Id="rId50" Type="http://schemas.openxmlformats.org/officeDocument/2006/relationships/customXml" Target="../ink/ink1173.xml"/><Relationship Id="rId55" Type="http://schemas.openxmlformats.org/officeDocument/2006/relationships/image" Target="../media/image10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.xml"/><Relationship Id="rId13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6.xml"/><Relationship Id="rId2" Type="http://schemas.openxmlformats.org/officeDocument/2006/relationships/customXml" Target="../ink/ink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customXml" Target="../ink/ink25.xml"/><Relationship Id="rId4" Type="http://schemas.openxmlformats.org/officeDocument/2006/relationships/customXml" Target="../ink/ink22.xml"/><Relationship Id="rId9" Type="http://schemas.openxmlformats.org/officeDocument/2006/relationships/image" Target="../media/image6.png"/><Relationship Id="rId14" Type="http://schemas.openxmlformats.org/officeDocument/2006/relationships/customXml" Target="../ink/ink27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96.xml"/><Relationship Id="rId21" Type="http://schemas.openxmlformats.org/officeDocument/2006/relationships/image" Target="../media/image4810.png"/><Relationship Id="rId42" Type="http://schemas.openxmlformats.org/officeDocument/2006/relationships/customXml" Target="../ink/ink1204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217.xml"/><Relationship Id="rId16" Type="http://schemas.openxmlformats.org/officeDocument/2006/relationships/customXml" Target="../ink/ink1191.xml"/><Relationship Id="rId11" Type="http://schemas.openxmlformats.org/officeDocument/2006/relationships/image" Target="../media/image4310.png"/><Relationship Id="rId32" Type="http://schemas.openxmlformats.org/officeDocument/2006/relationships/customXml" Target="../ink/ink1199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212.xml"/><Relationship Id="rId74" Type="http://schemas.openxmlformats.org/officeDocument/2006/relationships/customXml" Target="../ink/ink1220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190.xml"/><Relationship Id="rId22" Type="http://schemas.openxmlformats.org/officeDocument/2006/relationships/customXml" Target="../ink/ink1194.xml"/><Relationship Id="rId27" Type="http://schemas.openxmlformats.org/officeDocument/2006/relationships/image" Target="../media/image5110.png"/><Relationship Id="rId30" Type="http://schemas.openxmlformats.org/officeDocument/2006/relationships/customXml" Target="../ink/ink1198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207.xml"/><Relationship Id="rId56" Type="http://schemas.openxmlformats.org/officeDocument/2006/relationships/customXml" Target="../ink/ink1211.xml"/><Relationship Id="rId64" Type="http://schemas.openxmlformats.org/officeDocument/2006/relationships/customXml" Target="../ink/ink1215.xml"/><Relationship Id="rId69" Type="http://schemas.openxmlformats.org/officeDocument/2006/relationships/image" Target="../media/image115.png"/><Relationship Id="rId77" Type="http://schemas.openxmlformats.org/officeDocument/2006/relationships/image" Target="../media/image119.png"/><Relationship Id="rId8" Type="http://schemas.openxmlformats.org/officeDocument/2006/relationships/customXml" Target="../ink/ink1187.xml"/><Relationship Id="rId51" Type="http://schemas.openxmlformats.org/officeDocument/2006/relationships/image" Target="../media/image106.png"/><Relationship Id="rId72" Type="http://schemas.openxmlformats.org/officeDocument/2006/relationships/customXml" Target="../ink/ink1219.xml"/><Relationship Id="rId80" Type="http://schemas.openxmlformats.org/officeDocument/2006/relationships/customXml" Target="../ink/ink1223.xml"/><Relationship Id="rId3" Type="http://schemas.openxmlformats.org/officeDocument/2006/relationships/image" Target="../media/image3910.png"/><Relationship Id="rId12" Type="http://schemas.openxmlformats.org/officeDocument/2006/relationships/customXml" Target="../ink/ink1189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202.xml"/><Relationship Id="rId46" Type="http://schemas.openxmlformats.org/officeDocument/2006/relationships/customXml" Target="../ink/ink1206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93.xml"/><Relationship Id="rId41" Type="http://schemas.openxmlformats.org/officeDocument/2006/relationships/image" Target="../media/image101.png"/><Relationship Id="rId54" Type="http://schemas.openxmlformats.org/officeDocument/2006/relationships/customXml" Target="../ink/ink1210.xml"/><Relationship Id="rId62" Type="http://schemas.openxmlformats.org/officeDocument/2006/relationships/customXml" Target="../ink/ink1214.xml"/><Relationship Id="rId70" Type="http://schemas.openxmlformats.org/officeDocument/2006/relationships/customXml" Target="../ink/ink1218.xml"/><Relationship Id="rId75" Type="http://schemas.openxmlformats.org/officeDocument/2006/relationships/image" Target="../media/image1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6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97.xml"/><Relationship Id="rId36" Type="http://schemas.openxmlformats.org/officeDocument/2006/relationships/customXml" Target="../ink/ink1201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88.xml"/><Relationship Id="rId31" Type="http://schemas.openxmlformats.org/officeDocument/2006/relationships/image" Target="../media/image5310.png"/><Relationship Id="rId44" Type="http://schemas.openxmlformats.org/officeDocument/2006/relationships/customXml" Target="../ink/ink1205.xml"/><Relationship Id="rId52" Type="http://schemas.openxmlformats.org/officeDocument/2006/relationships/customXml" Target="../ink/ink1209.xml"/><Relationship Id="rId60" Type="http://schemas.openxmlformats.org/officeDocument/2006/relationships/customXml" Target="../ink/ink1213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222.xml"/><Relationship Id="rId81" Type="http://schemas.openxmlformats.org/officeDocument/2006/relationships/image" Target="../media/image121.png"/><Relationship Id="rId4" Type="http://schemas.openxmlformats.org/officeDocument/2006/relationships/customXml" Target="../ink/ink1185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92.xml"/><Relationship Id="rId39" Type="http://schemas.openxmlformats.org/officeDocument/2006/relationships/image" Target="../media/image100.png"/><Relationship Id="rId34" Type="http://schemas.openxmlformats.org/officeDocument/2006/relationships/customXml" Target="../ink/ink1200.xml"/><Relationship Id="rId50" Type="http://schemas.openxmlformats.org/officeDocument/2006/relationships/customXml" Target="../ink/ink1208.xml"/><Relationship Id="rId55" Type="http://schemas.openxmlformats.org/officeDocument/2006/relationships/image" Target="../media/image108.png"/><Relationship Id="rId76" Type="http://schemas.openxmlformats.org/officeDocument/2006/relationships/customXml" Target="../ink/ink1221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2" Type="http://schemas.openxmlformats.org/officeDocument/2006/relationships/customXml" Target="../ink/ink1184.xml"/><Relationship Id="rId29" Type="http://schemas.openxmlformats.org/officeDocument/2006/relationships/image" Target="../media/image5210.png"/><Relationship Id="rId24" Type="http://schemas.openxmlformats.org/officeDocument/2006/relationships/customXml" Target="../ink/ink1195.xml"/><Relationship Id="rId40" Type="http://schemas.openxmlformats.org/officeDocument/2006/relationships/customXml" Target="../ink/ink1203.xml"/><Relationship Id="rId45" Type="http://schemas.openxmlformats.org/officeDocument/2006/relationships/image" Target="../media/image103.png"/><Relationship Id="rId66" Type="http://schemas.openxmlformats.org/officeDocument/2006/relationships/customXml" Target="../ink/ink1216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36.xml"/><Relationship Id="rId21" Type="http://schemas.openxmlformats.org/officeDocument/2006/relationships/image" Target="../media/image4810.png"/><Relationship Id="rId42" Type="http://schemas.openxmlformats.org/officeDocument/2006/relationships/customXml" Target="../ink/ink1244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257.xml"/><Relationship Id="rId84" Type="http://schemas.openxmlformats.org/officeDocument/2006/relationships/customXml" Target="../ink/ink1265.xml"/><Relationship Id="rId89" Type="http://schemas.openxmlformats.org/officeDocument/2006/relationships/image" Target="../media/image125.png"/><Relationship Id="rId16" Type="http://schemas.openxmlformats.org/officeDocument/2006/relationships/customXml" Target="../ink/ink1231.xml"/><Relationship Id="rId11" Type="http://schemas.openxmlformats.org/officeDocument/2006/relationships/image" Target="../media/image4310.png"/><Relationship Id="rId32" Type="http://schemas.openxmlformats.org/officeDocument/2006/relationships/customXml" Target="../ink/ink1239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252.xml"/><Relationship Id="rId74" Type="http://schemas.openxmlformats.org/officeDocument/2006/relationships/customXml" Target="../ink/ink1260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90" Type="http://schemas.openxmlformats.org/officeDocument/2006/relationships/customXml" Target="../ink/ink1268.xml"/><Relationship Id="rId95" Type="http://schemas.openxmlformats.org/officeDocument/2006/relationships/image" Target="../media/image128.png"/><Relationship Id="rId22" Type="http://schemas.openxmlformats.org/officeDocument/2006/relationships/customXml" Target="../ink/ink1234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247.xml"/><Relationship Id="rId64" Type="http://schemas.openxmlformats.org/officeDocument/2006/relationships/customXml" Target="../ink/ink1255.xml"/><Relationship Id="rId69" Type="http://schemas.openxmlformats.org/officeDocument/2006/relationships/image" Target="../media/image115.png"/><Relationship Id="rId8" Type="http://schemas.openxmlformats.org/officeDocument/2006/relationships/customXml" Target="../ink/ink1227.xml"/><Relationship Id="rId51" Type="http://schemas.openxmlformats.org/officeDocument/2006/relationships/image" Target="../media/image106.png"/><Relationship Id="rId72" Type="http://schemas.openxmlformats.org/officeDocument/2006/relationships/customXml" Target="../ink/ink1259.xml"/><Relationship Id="rId80" Type="http://schemas.openxmlformats.org/officeDocument/2006/relationships/customXml" Target="../ink/ink1263.xml"/><Relationship Id="rId85" Type="http://schemas.openxmlformats.org/officeDocument/2006/relationships/image" Target="../media/image123.png"/><Relationship Id="rId93" Type="http://schemas.openxmlformats.org/officeDocument/2006/relationships/image" Target="../media/image127.png"/><Relationship Id="rId3" Type="http://schemas.openxmlformats.org/officeDocument/2006/relationships/image" Target="../media/image3910.png"/><Relationship Id="rId12" Type="http://schemas.openxmlformats.org/officeDocument/2006/relationships/customXml" Target="../ink/ink1229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242.xml"/><Relationship Id="rId46" Type="http://schemas.openxmlformats.org/officeDocument/2006/relationships/customXml" Target="../ink/ink1246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233.xml"/><Relationship Id="rId41" Type="http://schemas.openxmlformats.org/officeDocument/2006/relationships/image" Target="../media/image101.png"/><Relationship Id="rId54" Type="http://schemas.openxmlformats.org/officeDocument/2006/relationships/customXml" Target="../ink/ink1250.xml"/><Relationship Id="rId62" Type="http://schemas.openxmlformats.org/officeDocument/2006/relationships/customXml" Target="../ink/ink1254.xml"/><Relationship Id="rId70" Type="http://schemas.openxmlformats.org/officeDocument/2006/relationships/customXml" Target="../ink/ink1258.xml"/><Relationship Id="rId75" Type="http://schemas.openxmlformats.org/officeDocument/2006/relationships/image" Target="../media/image118.png"/><Relationship Id="rId83" Type="http://schemas.openxmlformats.org/officeDocument/2006/relationships/image" Target="../media/image122.png"/><Relationship Id="rId88" Type="http://schemas.openxmlformats.org/officeDocument/2006/relationships/customXml" Target="../ink/ink1267.xml"/><Relationship Id="rId91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6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237.xml"/><Relationship Id="rId36" Type="http://schemas.openxmlformats.org/officeDocument/2006/relationships/customXml" Target="../ink/ink1241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228.xml"/><Relationship Id="rId31" Type="http://schemas.openxmlformats.org/officeDocument/2006/relationships/image" Target="../media/image5310.png"/><Relationship Id="rId44" Type="http://schemas.openxmlformats.org/officeDocument/2006/relationships/customXml" Target="../ink/ink1245.xml"/><Relationship Id="rId52" Type="http://schemas.openxmlformats.org/officeDocument/2006/relationships/customXml" Target="../ink/ink1249.xml"/><Relationship Id="rId60" Type="http://schemas.openxmlformats.org/officeDocument/2006/relationships/customXml" Target="../ink/ink1253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262.xml"/><Relationship Id="rId81" Type="http://schemas.openxmlformats.org/officeDocument/2006/relationships/image" Target="../media/image121.png"/><Relationship Id="rId86" Type="http://schemas.openxmlformats.org/officeDocument/2006/relationships/customXml" Target="../ink/ink1266.xml"/><Relationship Id="rId94" Type="http://schemas.openxmlformats.org/officeDocument/2006/relationships/customXml" Target="../ink/ink1270.xml"/><Relationship Id="rId4" Type="http://schemas.openxmlformats.org/officeDocument/2006/relationships/customXml" Target="../ink/ink1225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232.xml"/><Relationship Id="rId39" Type="http://schemas.openxmlformats.org/officeDocument/2006/relationships/image" Target="../media/image100.png"/><Relationship Id="rId34" Type="http://schemas.openxmlformats.org/officeDocument/2006/relationships/customXml" Target="../ink/ink1240.xml"/><Relationship Id="rId50" Type="http://schemas.openxmlformats.org/officeDocument/2006/relationships/customXml" Target="../ink/ink1248.xml"/><Relationship Id="rId55" Type="http://schemas.openxmlformats.org/officeDocument/2006/relationships/image" Target="../media/image108.png"/><Relationship Id="rId76" Type="http://schemas.openxmlformats.org/officeDocument/2006/relationships/customXml" Target="../ink/ink1261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269.xml"/><Relationship Id="rId2" Type="http://schemas.openxmlformats.org/officeDocument/2006/relationships/customXml" Target="../ink/ink1224.xml"/><Relationship Id="rId29" Type="http://schemas.openxmlformats.org/officeDocument/2006/relationships/image" Target="../media/image5210.png"/><Relationship Id="rId24" Type="http://schemas.openxmlformats.org/officeDocument/2006/relationships/customXml" Target="../ink/ink1235.xml"/><Relationship Id="rId40" Type="http://schemas.openxmlformats.org/officeDocument/2006/relationships/customXml" Target="../ink/ink1243.xml"/><Relationship Id="rId45" Type="http://schemas.openxmlformats.org/officeDocument/2006/relationships/image" Target="../media/image103.png"/><Relationship Id="rId66" Type="http://schemas.openxmlformats.org/officeDocument/2006/relationships/customXml" Target="../ink/ink1256.xml"/><Relationship Id="rId87" Type="http://schemas.openxmlformats.org/officeDocument/2006/relationships/image" Target="../media/image124.png"/><Relationship Id="rId61" Type="http://schemas.openxmlformats.org/officeDocument/2006/relationships/image" Target="../media/image111.png"/><Relationship Id="rId82" Type="http://schemas.openxmlformats.org/officeDocument/2006/relationships/customXml" Target="../ink/ink1264.xml"/><Relationship Id="rId19" Type="http://schemas.openxmlformats.org/officeDocument/2006/relationships/image" Target="../media/image4710.png"/><Relationship Id="rId14" Type="http://schemas.openxmlformats.org/officeDocument/2006/relationships/customXml" Target="../ink/ink1230.xml"/><Relationship Id="rId30" Type="http://schemas.openxmlformats.org/officeDocument/2006/relationships/customXml" Target="../ink/ink1238.xml"/><Relationship Id="rId35" Type="http://schemas.openxmlformats.org/officeDocument/2006/relationships/image" Target="../media/image5510.png"/><Relationship Id="rId56" Type="http://schemas.openxmlformats.org/officeDocument/2006/relationships/customXml" Target="../ink/ink1251.xml"/><Relationship Id="rId77" Type="http://schemas.openxmlformats.org/officeDocument/2006/relationships/image" Target="../media/image119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83.xml"/><Relationship Id="rId21" Type="http://schemas.openxmlformats.org/officeDocument/2006/relationships/image" Target="../media/image4810.png"/><Relationship Id="rId42" Type="http://schemas.openxmlformats.org/officeDocument/2006/relationships/customXml" Target="../ink/ink1291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304.xml"/><Relationship Id="rId84" Type="http://schemas.openxmlformats.org/officeDocument/2006/relationships/customXml" Target="../ink/ink1312.xml"/><Relationship Id="rId89" Type="http://schemas.openxmlformats.org/officeDocument/2006/relationships/image" Target="../media/image125.png"/><Relationship Id="rId16" Type="http://schemas.openxmlformats.org/officeDocument/2006/relationships/customXml" Target="../ink/ink1278.xml"/><Relationship Id="rId11" Type="http://schemas.openxmlformats.org/officeDocument/2006/relationships/image" Target="../media/image4310.png"/><Relationship Id="rId32" Type="http://schemas.openxmlformats.org/officeDocument/2006/relationships/customXml" Target="../ink/ink1286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299.xml"/><Relationship Id="rId74" Type="http://schemas.openxmlformats.org/officeDocument/2006/relationships/customXml" Target="../ink/ink1307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90" Type="http://schemas.openxmlformats.org/officeDocument/2006/relationships/customXml" Target="../ink/ink1315.xml"/><Relationship Id="rId95" Type="http://schemas.openxmlformats.org/officeDocument/2006/relationships/image" Target="../media/image128.png"/><Relationship Id="rId22" Type="http://schemas.openxmlformats.org/officeDocument/2006/relationships/customXml" Target="../ink/ink1281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294.xml"/><Relationship Id="rId64" Type="http://schemas.openxmlformats.org/officeDocument/2006/relationships/customXml" Target="../ink/ink1302.xml"/><Relationship Id="rId69" Type="http://schemas.openxmlformats.org/officeDocument/2006/relationships/image" Target="../media/image115.png"/><Relationship Id="rId80" Type="http://schemas.openxmlformats.org/officeDocument/2006/relationships/customXml" Target="../ink/ink1310.xml"/><Relationship Id="rId85" Type="http://schemas.openxmlformats.org/officeDocument/2006/relationships/image" Target="../media/image123.png"/><Relationship Id="rId3" Type="http://schemas.openxmlformats.org/officeDocument/2006/relationships/image" Target="../media/image3910.png"/><Relationship Id="rId12" Type="http://schemas.openxmlformats.org/officeDocument/2006/relationships/customXml" Target="../ink/ink1276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289.xml"/><Relationship Id="rId46" Type="http://schemas.openxmlformats.org/officeDocument/2006/relationships/customXml" Target="../ink/ink1293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280.xml"/><Relationship Id="rId41" Type="http://schemas.openxmlformats.org/officeDocument/2006/relationships/image" Target="../media/image101.png"/><Relationship Id="rId54" Type="http://schemas.openxmlformats.org/officeDocument/2006/relationships/customXml" Target="../ink/ink1297.xml"/><Relationship Id="rId62" Type="http://schemas.openxmlformats.org/officeDocument/2006/relationships/customXml" Target="../ink/ink1301.xml"/><Relationship Id="rId70" Type="http://schemas.openxmlformats.org/officeDocument/2006/relationships/customXml" Target="../ink/ink1305.xml"/><Relationship Id="rId75" Type="http://schemas.openxmlformats.org/officeDocument/2006/relationships/image" Target="../media/image118.png"/><Relationship Id="rId83" Type="http://schemas.openxmlformats.org/officeDocument/2006/relationships/image" Target="../media/image122.png"/><Relationship Id="rId88" Type="http://schemas.openxmlformats.org/officeDocument/2006/relationships/customXml" Target="../ink/ink1314.xml"/><Relationship Id="rId91" Type="http://schemas.openxmlformats.org/officeDocument/2006/relationships/image" Target="../media/image126.png"/><Relationship Id="rId96" Type="http://schemas.openxmlformats.org/officeDocument/2006/relationships/customXml" Target="../ink/ink13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3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284.xml"/><Relationship Id="rId36" Type="http://schemas.openxmlformats.org/officeDocument/2006/relationships/customXml" Target="../ink/ink1288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275.xml"/><Relationship Id="rId31" Type="http://schemas.openxmlformats.org/officeDocument/2006/relationships/image" Target="../media/image5310.png"/><Relationship Id="rId44" Type="http://schemas.openxmlformats.org/officeDocument/2006/relationships/customXml" Target="../ink/ink1292.xml"/><Relationship Id="rId52" Type="http://schemas.openxmlformats.org/officeDocument/2006/relationships/customXml" Target="../ink/ink1296.xml"/><Relationship Id="rId60" Type="http://schemas.openxmlformats.org/officeDocument/2006/relationships/customXml" Target="../ink/ink1300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309.xml"/><Relationship Id="rId81" Type="http://schemas.openxmlformats.org/officeDocument/2006/relationships/image" Target="../media/image121.png"/><Relationship Id="rId86" Type="http://schemas.openxmlformats.org/officeDocument/2006/relationships/customXml" Target="../ink/ink1313.xml"/><Relationship Id="rId94" Type="http://schemas.openxmlformats.org/officeDocument/2006/relationships/customXml" Target="../ink/ink1317.xml"/><Relationship Id="rId99" Type="http://schemas.openxmlformats.org/officeDocument/2006/relationships/image" Target="../media/image130.png"/><Relationship Id="rId4" Type="http://schemas.openxmlformats.org/officeDocument/2006/relationships/customXml" Target="../ink/ink1272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279.xml"/><Relationship Id="rId39" Type="http://schemas.openxmlformats.org/officeDocument/2006/relationships/image" Target="../media/image100.png"/><Relationship Id="rId34" Type="http://schemas.openxmlformats.org/officeDocument/2006/relationships/customXml" Target="../ink/ink1287.xml"/><Relationship Id="rId50" Type="http://schemas.openxmlformats.org/officeDocument/2006/relationships/customXml" Target="../ink/ink1295.xml"/><Relationship Id="rId55" Type="http://schemas.openxmlformats.org/officeDocument/2006/relationships/image" Target="../media/image108.png"/><Relationship Id="rId76" Type="http://schemas.openxmlformats.org/officeDocument/2006/relationships/customXml" Target="../ink/ink1308.xml"/><Relationship Id="rId97" Type="http://schemas.openxmlformats.org/officeDocument/2006/relationships/image" Target="../media/image129.png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316.xml"/><Relationship Id="rId2" Type="http://schemas.openxmlformats.org/officeDocument/2006/relationships/customXml" Target="../ink/ink1271.xml"/><Relationship Id="rId29" Type="http://schemas.openxmlformats.org/officeDocument/2006/relationships/image" Target="../media/image5210.png"/><Relationship Id="rId24" Type="http://schemas.openxmlformats.org/officeDocument/2006/relationships/customXml" Target="../ink/ink1282.xml"/><Relationship Id="rId40" Type="http://schemas.openxmlformats.org/officeDocument/2006/relationships/customXml" Target="../ink/ink1290.xml"/><Relationship Id="rId45" Type="http://schemas.openxmlformats.org/officeDocument/2006/relationships/image" Target="../media/image103.png"/><Relationship Id="rId66" Type="http://schemas.openxmlformats.org/officeDocument/2006/relationships/customXml" Target="../ink/ink1303.xml"/><Relationship Id="rId87" Type="http://schemas.openxmlformats.org/officeDocument/2006/relationships/image" Target="../media/image124.png"/><Relationship Id="rId61" Type="http://schemas.openxmlformats.org/officeDocument/2006/relationships/image" Target="../media/image111.png"/><Relationship Id="rId82" Type="http://schemas.openxmlformats.org/officeDocument/2006/relationships/customXml" Target="../ink/ink1311.xml"/><Relationship Id="rId19" Type="http://schemas.openxmlformats.org/officeDocument/2006/relationships/image" Target="../media/image4710.png"/><Relationship Id="rId14" Type="http://schemas.openxmlformats.org/officeDocument/2006/relationships/customXml" Target="../ink/ink1277.xml"/><Relationship Id="rId30" Type="http://schemas.openxmlformats.org/officeDocument/2006/relationships/customXml" Target="../ink/ink1285.xml"/><Relationship Id="rId35" Type="http://schemas.openxmlformats.org/officeDocument/2006/relationships/image" Target="../media/image5510.png"/><Relationship Id="rId56" Type="http://schemas.openxmlformats.org/officeDocument/2006/relationships/customXml" Target="../ink/ink1298.xml"/><Relationship Id="rId77" Type="http://schemas.openxmlformats.org/officeDocument/2006/relationships/image" Target="../media/image119.png"/><Relationship Id="rId8" Type="http://schemas.openxmlformats.org/officeDocument/2006/relationships/customXml" Target="../ink/ink1274.xml"/><Relationship Id="rId51" Type="http://schemas.openxmlformats.org/officeDocument/2006/relationships/image" Target="../media/image106.png"/><Relationship Id="rId72" Type="http://schemas.openxmlformats.org/officeDocument/2006/relationships/customXml" Target="../ink/ink1306.xml"/><Relationship Id="rId93" Type="http://schemas.openxmlformats.org/officeDocument/2006/relationships/image" Target="../media/image127.png"/><Relationship Id="rId98" Type="http://schemas.openxmlformats.org/officeDocument/2006/relationships/customXml" Target="../ink/ink1319.xml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32.xml"/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340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353.xml"/><Relationship Id="rId84" Type="http://schemas.openxmlformats.org/officeDocument/2006/relationships/customXml" Target="../ink/ink1361.xml"/><Relationship Id="rId89" Type="http://schemas.openxmlformats.org/officeDocument/2006/relationships/image" Target="../media/image125.png"/><Relationship Id="rId112" Type="http://schemas.openxmlformats.org/officeDocument/2006/relationships/customXml" Target="../ink/ink1375.xml"/><Relationship Id="rId16" Type="http://schemas.openxmlformats.org/officeDocument/2006/relationships/customXml" Target="../ink/ink1327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335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348.xml"/><Relationship Id="rId74" Type="http://schemas.openxmlformats.org/officeDocument/2006/relationships/customXml" Target="../ink/ink1356.xml"/><Relationship Id="rId79" Type="http://schemas.openxmlformats.org/officeDocument/2006/relationships/image" Target="../media/image120.png"/><Relationship Id="rId102" Type="http://schemas.openxmlformats.org/officeDocument/2006/relationships/customXml" Target="../ink/ink1370.xml"/><Relationship Id="rId5" Type="http://schemas.openxmlformats.org/officeDocument/2006/relationships/image" Target="../media/image4010.png"/><Relationship Id="rId90" Type="http://schemas.openxmlformats.org/officeDocument/2006/relationships/customXml" Target="../ink/ink1364.xml"/><Relationship Id="rId95" Type="http://schemas.openxmlformats.org/officeDocument/2006/relationships/image" Target="../media/image128.png"/><Relationship Id="rId22" Type="http://schemas.openxmlformats.org/officeDocument/2006/relationships/customXml" Target="../ink/ink1330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343.xml"/><Relationship Id="rId64" Type="http://schemas.openxmlformats.org/officeDocument/2006/relationships/customXml" Target="../ink/ink1351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18" Type="http://schemas.openxmlformats.org/officeDocument/2006/relationships/customXml" Target="../ink/ink1378.xml"/><Relationship Id="rId80" Type="http://schemas.openxmlformats.org/officeDocument/2006/relationships/customXml" Target="../ink/ink1359.xml"/><Relationship Id="rId85" Type="http://schemas.openxmlformats.org/officeDocument/2006/relationships/image" Target="../media/image123.png"/><Relationship Id="rId12" Type="http://schemas.openxmlformats.org/officeDocument/2006/relationships/customXml" Target="../ink/ink1325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1338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08" Type="http://schemas.openxmlformats.org/officeDocument/2006/relationships/customXml" Target="../ink/ink1373.xml"/><Relationship Id="rId54" Type="http://schemas.openxmlformats.org/officeDocument/2006/relationships/customXml" Target="../ink/ink1346.xml"/><Relationship Id="rId70" Type="http://schemas.openxmlformats.org/officeDocument/2006/relationships/customXml" Target="../ink/ink1354.xml"/><Relationship Id="rId75" Type="http://schemas.openxmlformats.org/officeDocument/2006/relationships/image" Target="../media/image118.png"/><Relationship Id="rId91" Type="http://schemas.openxmlformats.org/officeDocument/2006/relationships/image" Target="../media/image126.png"/><Relationship Id="rId96" Type="http://schemas.openxmlformats.org/officeDocument/2006/relationships/customXml" Target="../ink/ink13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2.xml"/><Relationship Id="rId23" Type="http://schemas.openxmlformats.org/officeDocument/2006/relationships/image" Target="../media/image4910.png"/><Relationship Id="rId28" Type="http://schemas.openxmlformats.org/officeDocument/2006/relationships/customXml" Target="../ink/ink1333.xml"/><Relationship Id="rId49" Type="http://schemas.openxmlformats.org/officeDocument/2006/relationships/image" Target="../media/image105.png"/><Relationship Id="rId114" Type="http://schemas.openxmlformats.org/officeDocument/2006/relationships/customXml" Target="../ink/ink1376.xml"/><Relationship Id="rId119" Type="http://schemas.openxmlformats.org/officeDocument/2006/relationships/image" Target="../media/image140.png"/><Relationship Id="rId10" Type="http://schemas.openxmlformats.org/officeDocument/2006/relationships/customXml" Target="../ink/ink1324.xml"/><Relationship Id="rId31" Type="http://schemas.openxmlformats.org/officeDocument/2006/relationships/image" Target="../media/image5310.png"/><Relationship Id="rId44" Type="http://schemas.openxmlformats.org/officeDocument/2006/relationships/customXml" Target="../ink/ink1341.xml"/><Relationship Id="rId52" Type="http://schemas.openxmlformats.org/officeDocument/2006/relationships/customXml" Target="../ink/ink1345.xml"/><Relationship Id="rId60" Type="http://schemas.openxmlformats.org/officeDocument/2006/relationships/customXml" Target="../ink/ink1349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358.xml"/><Relationship Id="rId81" Type="http://schemas.openxmlformats.org/officeDocument/2006/relationships/image" Target="../media/image121.png"/><Relationship Id="rId86" Type="http://schemas.openxmlformats.org/officeDocument/2006/relationships/customXml" Target="../ink/ink1362.xml"/><Relationship Id="rId94" Type="http://schemas.openxmlformats.org/officeDocument/2006/relationships/customXml" Target="../ink/ink1366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4" Type="http://schemas.openxmlformats.org/officeDocument/2006/relationships/customXml" Target="../ink/ink1321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328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336.xml"/><Relationship Id="rId50" Type="http://schemas.openxmlformats.org/officeDocument/2006/relationships/customXml" Target="../ink/ink1344.xml"/><Relationship Id="rId55" Type="http://schemas.openxmlformats.org/officeDocument/2006/relationships/image" Target="../media/image108.png"/><Relationship Id="rId76" Type="http://schemas.openxmlformats.org/officeDocument/2006/relationships/customXml" Target="../ink/ink1357.xml"/><Relationship Id="rId97" Type="http://schemas.openxmlformats.org/officeDocument/2006/relationships/image" Target="../media/image129.png"/><Relationship Id="rId104" Type="http://schemas.openxmlformats.org/officeDocument/2006/relationships/customXml" Target="../ink/ink1371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365.xml"/><Relationship Id="rId2" Type="http://schemas.openxmlformats.org/officeDocument/2006/relationships/customXml" Target="../ink/ink1320.xml"/><Relationship Id="rId29" Type="http://schemas.openxmlformats.org/officeDocument/2006/relationships/image" Target="../media/image5210.png"/><Relationship Id="rId24" Type="http://schemas.openxmlformats.org/officeDocument/2006/relationships/customXml" Target="../ink/ink1331.xml"/><Relationship Id="rId40" Type="http://schemas.openxmlformats.org/officeDocument/2006/relationships/customXml" Target="../ink/ink1339.xml"/><Relationship Id="rId45" Type="http://schemas.openxmlformats.org/officeDocument/2006/relationships/image" Target="../media/image103.png"/><Relationship Id="rId66" Type="http://schemas.openxmlformats.org/officeDocument/2006/relationships/customXml" Target="../ink/ink1352.xml"/><Relationship Id="rId87" Type="http://schemas.openxmlformats.org/officeDocument/2006/relationships/image" Target="../media/image124.png"/><Relationship Id="rId110" Type="http://schemas.openxmlformats.org/officeDocument/2006/relationships/customXml" Target="../ink/ink1374.xml"/><Relationship Id="rId115" Type="http://schemas.openxmlformats.org/officeDocument/2006/relationships/image" Target="../media/image138.png"/><Relationship Id="rId61" Type="http://schemas.openxmlformats.org/officeDocument/2006/relationships/image" Target="../media/image111.png"/><Relationship Id="rId82" Type="http://schemas.openxmlformats.org/officeDocument/2006/relationships/customXml" Target="../ink/ink1360.xml"/><Relationship Id="rId19" Type="http://schemas.openxmlformats.org/officeDocument/2006/relationships/image" Target="../media/image4710.png"/><Relationship Id="rId14" Type="http://schemas.openxmlformats.org/officeDocument/2006/relationships/customXml" Target="../ink/ink1326.xml"/><Relationship Id="rId30" Type="http://schemas.openxmlformats.org/officeDocument/2006/relationships/customXml" Target="../ink/ink1334.xml"/><Relationship Id="rId35" Type="http://schemas.openxmlformats.org/officeDocument/2006/relationships/image" Target="../media/image5510.png"/><Relationship Id="rId56" Type="http://schemas.openxmlformats.org/officeDocument/2006/relationships/customXml" Target="../ink/ink1347.xml"/><Relationship Id="rId77" Type="http://schemas.openxmlformats.org/officeDocument/2006/relationships/image" Target="../media/image119.png"/><Relationship Id="rId100" Type="http://schemas.openxmlformats.org/officeDocument/2006/relationships/customXml" Target="../ink/ink1369.xml"/><Relationship Id="rId105" Type="http://schemas.openxmlformats.org/officeDocument/2006/relationships/image" Target="../media/image133.png"/><Relationship Id="rId8" Type="http://schemas.openxmlformats.org/officeDocument/2006/relationships/customXml" Target="../ink/ink1323.xml"/><Relationship Id="rId51" Type="http://schemas.openxmlformats.org/officeDocument/2006/relationships/image" Target="../media/image106.png"/><Relationship Id="rId72" Type="http://schemas.openxmlformats.org/officeDocument/2006/relationships/customXml" Target="../ink/ink1355.xml"/><Relationship Id="rId93" Type="http://schemas.openxmlformats.org/officeDocument/2006/relationships/image" Target="../media/image127.png"/><Relationship Id="rId98" Type="http://schemas.openxmlformats.org/officeDocument/2006/relationships/customXml" Target="../ink/ink1368.xml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342.xml"/><Relationship Id="rId67" Type="http://schemas.openxmlformats.org/officeDocument/2006/relationships/image" Target="../media/image114.png"/><Relationship Id="rId116" Type="http://schemas.openxmlformats.org/officeDocument/2006/relationships/customXml" Target="../ink/ink1377.xml"/><Relationship Id="rId20" Type="http://schemas.openxmlformats.org/officeDocument/2006/relationships/customXml" Target="../ink/ink1329.xml"/><Relationship Id="rId41" Type="http://schemas.openxmlformats.org/officeDocument/2006/relationships/image" Target="../media/image101.png"/><Relationship Id="rId62" Type="http://schemas.openxmlformats.org/officeDocument/2006/relationships/customXml" Target="../ink/ink1350.xml"/><Relationship Id="rId83" Type="http://schemas.openxmlformats.org/officeDocument/2006/relationships/image" Target="../media/image122.png"/><Relationship Id="rId88" Type="http://schemas.openxmlformats.org/officeDocument/2006/relationships/customXml" Target="../ink/ink1363.xml"/><Relationship Id="rId111" Type="http://schemas.openxmlformats.org/officeDocument/2006/relationships/image" Target="../media/image136.png"/><Relationship Id="rId15" Type="http://schemas.openxmlformats.org/officeDocument/2006/relationships/image" Target="../media/image4510.png"/><Relationship Id="rId36" Type="http://schemas.openxmlformats.org/officeDocument/2006/relationships/customXml" Target="../ink/ink1337.xml"/><Relationship Id="rId57" Type="http://schemas.openxmlformats.org/officeDocument/2006/relationships/image" Target="../media/image109.png"/><Relationship Id="rId106" Type="http://schemas.openxmlformats.org/officeDocument/2006/relationships/customXml" Target="../ink/ink1372.xml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399.xml"/><Relationship Id="rId63" Type="http://schemas.openxmlformats.org/officeDocument/2006/relationships/image" Target="../media/image112.png"/><Relationship Id="rId84" Type="http://schemas.openxmlformats.org/officeDocument/2006/relationships/customXml" Target="../ink/ink1420.xml"/><Relationship Id="rId138" Type="http://schemas.openxmlformats.org/officeDocument/2006/relationships/customXml" Target="../ink/ink1447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394.xml"/><Relationship Id="rId53" Type="http://schemas.openxmlformats.org/officeDocument/2006/relationships/image" Target="../media/image107.png"/><Relationship Id="rId74" Type="http://schemas.openxmlformats.org/officeDocument/2006/relationships/customXml" Target="../ink/ink1415.xml"/><Relationship Id="rId128" Type="http://schemas.openxmlformats.org/officeDocument/2006/relationships/customXml" Target="../ink/ink1442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22" Type="http://schemas.openxmlformats.org/officeDocument/2006/relationships/customXml" Target="../ink/ink1389.xml"/><Relationship Id="rId43" Type="http://schemas.openxmlformats.org/officeDocument/2006/relationships/image" Target="../media/image102.png"/><Relationship Id="rId64" Type="http://schemas.openxmlformats.org/officeDocument/2006/relationships/customXml" Target="../ink/ink1410.xml"/><Relationship Id="rId118" Type="http://schemas.openxmlformats.org/officeDocument/2006/relationships/customXml" Target="../ink/ink1437.xml"/><Relationship Id="rId139" Type="http://schemas.openxmlformats.org/officeDocument/2006/relationships/image" Target="../media/image150.png"/><Relationship Id="rId80" Type="http://schemas.openxmlformats.org/officeDocument/2006/relationships/customXml" Target="../ink/ink1418.xml"/><Relationship Id="rId85" Type="http://schemas.openxmlformats.org/officeDocument/2006/relationships/image" Target="../media/image123.png"/><Relationship Id="rId150" Type="http://schemas.openxmlformats.org/officeDocument/2006/relationships/customXml" Target="../ink/ink1453.xml"/><Relationship Id="rId155" Type="http://schemas.openxmlformats.org/officeDocument/2006/relationships/image" Target="../media/image158.png"/><Relationship Id="rId12" Type="http://schemas.openxmlformats.org/officeDocument/2006/relationships/customXml" Target="../ink/ink1384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1397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08" Type="http://schemas.openxmlformats.org/officeDocument/2006/relationships/customXml" Target="../ink/ink1432.xml"/><Relationship Id="rId124" Type="http://schemas.openxmlformats.org/officeDocument/2006/relationships/customXml" Target="../ink/ink1440.xml"/><Relationship Id="rId129" Type="http://schemas.openxmlformats.org/officeDocument/2006/relationships/image" Target="../media/image145.png"/><Relationship Id="rId54" Type="http://schemas.openxmlformats.org/officeDocument/2006/relationships/customXml" Target="../ink/ink1405.xml"/><Relationship Id="rId70" Type="http://schemas.openxmlformats.org/officeDocument/2006/relationships/customXml" Target="../ink/ink1413.xml"/><Relationship Id="rId75" Type="http://schemas.openxmlformats.org/officeDocument/2006/relationships/image" Target="../media/image118.png"/><Relationship Id="rId91" Type="http://schemas.openxmlformats.org/officeDocument/2006/relationships/image" Target="../media/image126.png"/><Relationship Id="rId96" Type="http://schemas.openxmlformats.org/officeDocument/2006/relationships/customXml" Target="../ink/ink1426.xml"/><Relationship Id="rId140" Type="http://schemas.openxmlformats.org/officeDocument/2006/relationships/customXml" Target="../ink/ink1448.xml"/><Relationship Id="rId145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1.xml"/><Relationship Id="rId23" Type="http://schemas.openxmlformats.org/officeDocument/2006/relationships/image" Target="../media/image4910.png"/><Relationship Id="rId28" Type="http://schemas.openxmlformats.org/officeDocument/2006/relationships/customXml" Target="../ink/ink1392.xml"/><Relationship Id="rId49" Type="http://schemas.openxmlformats.org/officeDocument/2006/relationships/image" Target="../media/image105.png"/><Relationship Id="rId114" Type="http://schemas.openxmlformats.org/officeDocument/2006/relationships/customXml" Target="../ink/ink1435.xml"/><Relationship Id="rId119" Type="http://schemas.openxmlformats.org/officeDocument/2006/relationships/image" Target="../media/image140.png"/><Relationship Id="rId44" Type="http://schemas.openxmlformats.org/officeDocument/2006/relationships/customXml" Target="../ink/ink1400.xml"/><Relationship Id="rId60" Type="http://schemas.openxmlformats.org/officeDocument/2006/relationships/customXml" Target="../ink/ink1408.xml"/><Relationship Id="rId65" Type="http://schemas.openxmlformats.org/officeDocument/2006/relationships/image" Target="../media/image113.png"/><Relationship Id="rId81" Type="http://schemas.openxmlformats.org/officeDocument/2006/relationships/image" Target="../media/image121.png"/><Relationship Id="rId86" Type="http://schemas.openxmlformats.org/officeDocument/2006/relationships/customXml" Target="../ink/ink1421.xml"/><Relationship Id="rId130" Type="http://schemas.openxmlformats.org/officeDocument/2006/relationships/customXml" Target="../ink/ink1443.xml"/><Relationship Id="rId135" Type="http://schemas.openxmlformats.org/officeDocument/2006/relationships/image" Target="../media/image148.png"/><Relationship Id="rId151" Type="http://schemas.openxmlformats.org/officeDocument/2006/relationships/image" Target="../media/image156.png"/><Relationship Id="rId156" Type="http://schemas.openxmlformats.org/officeDocument/2006/relationships/customXml" Target="../ink/ink1456.xml"/><Relationship Id="rId13" Type="http://schemas.openxmlformats.org/officeDocument/2006/relationships/image" Target="../media/image4410.png"/><Relationship Id="rId18" Type="http://schemas.openxmlformats.org/officeDocument/2006/relationships/customXml" Target="../ink/ink1387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395.xml"/><Relationship Id="rId50" Type="http://schemas.openxmlformats.org/officeDocument/2006/relationships/customXml" Target="../ink/ink1403.xml"/><Relationship Id="rId55" Type="http://schemas.openxmlformats.org/officeDocument/2006/relationships/image" Target="../media/image108.png"/><Relationship Id="rId76" Type="http://schemas.openxmlformats.org/officeDocument/2006/relationships/customXml" Target="../ink/ink1416.xml"/><Relationship Id="rId97" Type="http://schemas.openxmlformats.org/officeDocument/2006/relationships/image" Target="../media/image129.png"/><Relationship Id="rId104" Type="http://schemas.openxmlformats.org/officeDocument/2006/relationships/customXml" Target="../ink/ink1430.xml"/><Relationship Id="rId120" Type="http://schemas.openxmlformats.org/officeDocument/2006/relationships/customXml" Target="../ink/ink1438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451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424.xml"/><Relationship Id="rId2" Type="http://schemas.openxmlformats.org/officeDocument/2006/relationships/customXml" Target="../ink/ink1379.xml"/><Relationship Id="rId29" Type="http://schemas.openxmlformats.org/officeDocument/2006/relationships/image" Target="../media/image5210.png"/><Relationship Id="rId24" Type="http://schemas.openxmlformats.org/officeDocument/2006/relationships/customXml" Target="../ink/ink1390.xml"/><Relationship Id="rId40" Type="http://schemas.openxmlformats.org/officeDocument/2006/relationships/customXml" Target="../ink/ink1398.xml"/><Relationship Id="rId45" Type="http://schemas.openxmlformats.org/officeDocument/2006/relationships/image" Target="../media/image103.png"/><Relationship Id="rId66" Type="http://schemas.openxmlformats.org/officeDocument/2006/relationships/customXml" Target="../ink/ink1411.xml"/><Relationship Id="rId87" Type="http://schemas.openxmlformats.org/officeDocument/2006/relationships/image" Target="../media/image124.png"/><Relationship Id="rId110" Type="http://schemas.openxmlformats.org/officeDocument/2006/relationships/customXml" Target="../ink/ink1433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446.xml"/><Relationship Id="rId157" Type="http://schemas.openxmlformats.org/officeDocument/2006/relationships/image" Target="../media/image159.png"/><Relationship Id="rId61" Type="http://schemas.openxmlformats.org/officeDocument/2006/relationships/image" Target="../media/image111.png"/><Relationship Id="rId82" Type="http://schemas.openxmlformats.org/officeDocument/2006/relationships/customXml" Target="../ink/ink1419.xml"/><Relationship Id="rId152" Type="http://schemas.openxmlformats.org/officeDocument/2006/relationships/customXml" Target="../ink/ink1454.xml"/><Relationship Id="rId19" Type="http://schemas.openxmlformats.org/officeDocument/2006/relationships/image" Target="../media/image4710.png"/><Relationship Id="rId14" Type="http://schemas.openxmlformats.org/officeDocument/2006/relationships/customXml" Target="../ink/ink1385.xml"/><Relationship Id="rId30" Type="http://schemas.openxmlformats.org/officeDocument/2006/relationships/customXml" Target="../ink/ink1393.xml"/><Relationship Id="rId35" Type="http://schemas.openxmlformats.org/officeDocument/2006/relationships/image" Target="../media/image5510.png"/><Relationship Id="rId56" Type="http://schemas.openxmlformats.org/officeDocument/2006/relationships/customXml" Target="../ink/ink1406.xml"/><Relationship Id="rId77" Type="http://schemas.openxmlformats.org/officeDocument/2006/relationships/image" Target="../media/image119.png"/><Relationship Id="rId100" Type="http://schemas.openxmlformats.org/officeDocument/2006/relationships/customXml" Target="../ink/ink1428.xml"/><Relationship Id="rId105" Type="http://schemas.openxmlformats.org/officeDocument/2006/relationships/image" Target="../media/image133.png"/><Relationship Id="rId126" Type="http://schemas.openxmlformats.org/officeDocument/2006/relationships/customXml" Target="../ink/ink1441.xml"/><Relationship Id="rId147" Type="http://schemas.openxmlformats.org/officeDocument/2006/relationships/image" Target="../media/image154.png"/><Relationship Id="rId8" Type="http://schemas.openxmlformats.org/officeDocument/2006/relationships/customXml" Target="../ink/ink1382.xml"/><Relationship Id="rId51" Type="http://schemas.openxmlformats.org/officeDocument/2006/relationships/image" Target="../media/image106.png"/><Relationship Id="rId72" Type="http://schemas.openxmlformats.org/officeDocument/2006/relationships/customXml" Target="../ink/ink1414.xml"/><Relationship Id="rId93" Type="http://schemas.openxmlformats.org/officeDocument/2006/relationships/image" Target="../media/image127.png"/><Relationship Id="rId98" Type="http://schemas.openxmlformats.org/officeDocument/2006/relationships/customXml" Target="../ink/ink1427.xml"/><Relationship Id="rId121" Type="http://schemas.openxmlformats.org/officeDocument/2006/relationships/image" Target="../media/image141.png"/><Relationship Id="rId142" Type="http://schemas.openxmlformats.org/officeDocument/2006/relationships/customXml" Target="../ink/ink1449.xml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401.xml"/><Relationship Id="rId67" Type="http://schemas.openxmlformats.org/officeDocument/2006/relationships/image" Target="../media/image114.png"/><Relationship Id="rId116" Type="http://schemas.openxmlformats.org/officeDocument/2006/relationships/customXml" Target="../ink/ink1436.xml"/><Relationship Id="rId137" Type="http://schemas.openxmlformats.org/officeDocument/2006/relationships/image" Target="../media/image149.png"/><Relationship Id="rId20" Type="http://schemas.openxmlformats.org/officeDocument/2006/relationships/customXml" Target="../ink/ink1388.xml"/><Relationship Id="rId41" Type="http://schemas.openxmlformats.org/officeDocument/2006/relationships/image" Target="../media/image101.png"/><Relationship Id="rId62" Type="http://schemas.openxmlformats.org/officeDocument/2006/relationships/customXml" Target="../ink/ink1409.xml"/><Relationship Id="rId83" Type="http://schemas.openxmlformats.org/officeDocument/2006/relationships/image" Target="../media/image122.png"/><Relationship Id="rId88" Type="http://schemas.openxmlformats.org/officeDocument/2006/relationships/customXml" Target="../ink/ink1422.xml"/><Relationship Id="rId111" Type="http://schemas.openxmlformats.org/officeDocument/2006/relationships/image" Target="../media/image136.png"/><Relationship Id="rId132" Type="http://schemas.openxmlformats.org/officeDocument/2006/relationships/customXml" Target="../ink/ink1444.xml"/><Relationship Id="rId153" Type="http://schemas.openxmlformats.org/officeDocument/2006/relationships/image" Target="../media/image157.png"/><Relationship Id="rId15" Type="http://schemas.openxmlformats.org/officeDocument/2006/relationships/image" Target="../media/image4510.png"/><Relationship Id="rId36" Type="http://schemas.openxmlformats.org/officeDocument/2006/relationships/customXml" Target="../ink/ink1396.xml"/><Relationship Id="rId57" Type="http://schemas.openxmlformats.org/officeDocument/2006/relationships/image" Target="../media/image109.png"/><Relationship Id="rId106" Type="http://schemas.openxmlformats.org/officeDocument/2006/relationships/customXml" Target="../ink/ink1431.xml"/><Relationship Id="rId127" Type="http://schemas.openxmlformats.org/officeDocument/2006/relationships/image" Target="../media/image144.png"/><Relationship Id="rId10" Type="http://schemas.openxmlformats.org/officeDocument/2006/relationships/customXml" Target="../ink/ink1383.xml"/><Relationship Id="rId31" Type="http://schemas.openxmlformats.org/officeDocument/2006/relationships/image" Target="../media/image5310.png"/><Relationship Id="rId52" Type="http://schemas.openxmlformats.org/officeDocument/2006/relationships/customXml" Target="../ink/ink1404.xml"/><Relationship Id="rId73" Type="http://schemas.openxmlformats.org/officeDocument/2006/relationships/image" Target="../media/image117.png"/><Relationship Id="rId78" Type="http://schemas.openxmlformats.org/officeDocument/2006/relationships/customXml" Target="../ink/ink1417.xml"/><Relationship Id="rId94" Type="http://schemas.openxmlformats.org/officeDocument/2006/relationships/customXml" Target="../ink/ink1425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439.xml"/><Relationship Id="rId143" Type="http://schemas.openxmlformats.org/officeDocument/2006/relationships/image" Target="../media/image152.png"/><Relationship Id="rId148" Type="http://schemas.openxmlformats.org/officeDocument/2006/relationships/customXml" Target="../ink/ink1452.xml"/><Relationship Id="rId4" Type="http://schemas.openxmlformats.org/officeDocument/2006/relationships/customXml" Target="../ink/ink1380.xml"/><Relationship Id="rId9" Type="http://schemas.openxmlformats.org/officeDocument/2006/relationships/image" Target="../media/image4210.png"/><Relationship Id="rId26" Type="http://schemas.openxmlformats.org/officeDocument/2006/relationships/customXml" Target="../ink/ink1391.xml"/><Relationship Id="rId47" Type="http://schemas.openxmlformats.org/officeDocument/2006/relationships/image" Target="../media/image104.png"/><Relationship Id="rId68" Type="http://schemas.openxmlformats.org/officeDocument/2006/relationships/customXml" Target="../ink/ink1412.xml"/><Relationship Id="rId89" Type="http://schemas.openxmlformats.org/officeDocument/2006/relationships/image" Target="../media/image125.png"/><Relationship Id="rId112" Type="http://schemas.openxmlformats.org/officeDocument/2006/relationships/customXml" Target="../ink/ink1434.xml"/><Relationship Id="rId133" Type="http://schemas.openxmlformats.org/officeDocument/2006/relationships/image" Target="../media/image147.png"/><Relationship Id="rId154" Type="http://schemas.openxmlformats.org/officeDocument/2006/relationships/customXml" Target="../ink/ink1455.xml"/><Relationship Id="rId16" Type="http://schemas.openxmlformats.org/officeDocument/2006/relationships/customXml" Target="../ink/ink1386.xml"/><Relationship Id="rId37" Type="http://schemas.openxmlformats.org/officeDocument/2006/relationships/image" Target="../media/image590.png"/><Relationship Id="rId58" Type="http://schemas.openxmlformats.org/officeDocument/2006/relationships/customXml" Target="../ink/ink1407.xml"/><Relationship Id="rId79" Type="http://schemas.openxmlformats.org/officeDocument/2006/relationships/image" Target="../media/image120.png"/><Relationship Id="rId102" Type="http://schemas.openxmlformats.org/officeDocument/2006/relationships/customXml" Target="../ink/ink1429.xml"/><Relationship Id="rId123" Type="http://schemas.openxmlformats.org/officeDocument/2006/relationships/image" Target="../media/image142.png"/><Relationship Id="rId144" Type="http://schemas.openxmlformats.org/officeDocument/2006/relationships/customXml" Target="../ink/ink1450.xml"/><Relationship Id="rId90" Type="http://schemas.openxmlformats.org/officeDocument/2006/relationships/customXml" Target="../ink/ink1423.xml"/><Relationship Id="rId27" Type="http://schemas.openxmlformats.org/officeDocument/2006/relationships/image" Target="../media/image5110.png"/><Relationship Id="rId48" Type="http://schemas.openxmlformats.org/officeDocument/2006/relationships/customXml" Target="../ink/ink1402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445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477.xml"/><Relationship Id="rId63" Type="http://schemas.openxmlformats.org/officeDocument/2006/relationships/image" Target="../media/image112.png"/><Relationship Id="rId84" Type="http://schemas.openxmlformats.org/officeDocument/2006/relationships/customXml" Target="../ink/ink1498.xml"/><Relationship Id="rId138" Type="http://schemas.openxmlformats.org/officeDocument/2006/relationships/customXml" Target="../ink/ink1525.xml"/><Relationship Id="rId159" Type="http://schemas.openxmlformats.org/officeDocument/2006/relationships/image" Target="../media/image160.png"/><Relationship Id="rId170" Type="http://schemas.openxmlformats.org/officeDocument/2006/relationships/customXml" Target="../ink/ink1541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472.xml"/><Relationship Id="rId53" Type="http://schemas.openxmlformats.org/officeDocument/2006/relationships/image" Target="../media/image107.png"/><Relationship Id="rId74" Type="http://schemas.openxmlformats.org/officeDocument/2006/relationships/customXml" Target="../ink/ink1493.xml"/><Relationship Id="rId128" Type="http://schemas.openxmlformats.org/officeDocument/2006/relationships/customXml" Target="../ink/ink1520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536.xml"/><Relationship Id="rId22" Type="http://schemas.openxmlformats.org/officeDocument/2006/relationships/customXml" Target="../ink/ink1467.xml"/><Relationship Id="rId43" Type="http://schemas.openxmlformats.org/officeDocument/2006/relationships/image" Target="../media/image102.png"/><Relationship Id="rId64" Type="http://schemas.openxmlformats.org/officeDocument/2006/relationships/customXml" Target="../ink/ink1488.xml"/><Relationship Id="rId118" Type="http://schemas.openxmlformats.org/officeDocument/2006/relationships/customXml" Target="../ink/ink1515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531.xml"/><Relationship Id="rId171" Type="http://schemas.openxmlformats.org/officeDocument/2006/relationships/image" Target="../media/image166.png"/><Relationship Id="rId12" Type="http://schemas.openxmlformats.org/officeDocument/2006/relationships/customXml" Target="../ink/ink1462.xml"/><Relationship Id="rId33" Type="http://schemas.openxmlformats.org/officeDocument/2006/relationships/image" Target="../media/image5410.png"/><Relationship Id="rId108" Type="http://schemas.openxmlformats.org/officeDocument/2006/relationships/customXml" Target="../ink/ink1510.xml"/><Relationship Id="rId129" Type="http://schemas.openxmlformats.org/officeDocument/2006/relationships/image" Target="../media/image145.png"/><Relationship Id="rId54" Type="http://schemas.openxmlformats.org/officeDocument/2006/relationships/customXml" Target="../ink/ink1483.xml"/><Relationship Id="rId75" Type="http://schemas.openxmlformats.org/officeDocument/2006/relationships/image" Target="../media/image118.png"/><Relationship Id="rId96" Type="http://schemas.openxmlformats.org/officeDocument/2006/relationships/customXml" Target="../ink/ink1504.xml"/><Relationship Id="rId140" Type="http://schemas.openxmlformats.org/officeDocument/2006/relationships/customXml" Target="../ink/ink1526.xml"/><Relationship Id="rId161" Type="http://schemas.openxmlformats.org/officeDocument/2006/relationships/image" Target="../media/image161.png"/><Relationship Id="rId6" Type="http://schemas.openxmlformats.org/officeDocument/2006/relationships/customXml" Target="../ink/ink1459.xml"/><Relationship Id="rId23" Type="http://schemas.openxmlformats.org/officeDocument/2006/relationships/image" Target="../media/image4910.png"/><Relationship Id="rId28" Type="http://schemas.openxmlformats.org/officeDocument/2006/relationships/customXml" Target="../ink/ink1470.xml"/><Relationship Id="rId49" Type="http://schemas.openxmlformats.org/officeDocument/2006/relationships/image" Target="../media/image105.png"/><Relationship Id="rId114" Type="http://schemas.openxmlformats.org/officeDocument/2006/relationships/customXml" Target="../ink/ink1513.xml"/><Relationship Id="rId119" Type="http://schemas.openxmlformats.org/officeDocument/2006/relationships/image" Target="../media/image140.png"/><Relationship Id="rId44" Type="http://schemas.openxmlformats.org/officeDocument/2006/relationships/customXml" Target="../ink/ink1478.xml"/><Relationship Id="rId60" Type="http://schemas.openxmlformats.org/officeDocument/2006/relationships/customXml" Target="../ink/ink1486.xml"/><Relationship Id="rId65" Type="http://schemas.openxmlformats.org/officeDocument/2006/relationships/image" Target="../media/image113.png"/><Relationship Id="rId81" Type="http://schemas.openxmlformats.org/officeDocument/2006/relationships/image" Target="../media/image121.png"/><Relationship Id="rId86" Type="http://schemas.openxmlformats.org/officeDocument/2006/relationships/customXml" Target="../ink/ink1499.xml"/><Relationship Id="rId130" Type="http://schemas.openxmlformats.org/officeDocument/2006/relationships/customXml" Target="../ink/ink1521.xml"/><Relationship Id="rId135" Type="http://schemas.openxmlformats.org/officeDocument/2006/relationships/image" Target="../media/image148.png"/><Relationship Id="rId151" Type="http://schemas.openxmlformats.org/officeDocument/2006/relationships/image" Target="../media/image156.png"/><Relationship Id="rId156" Type="http://schemas.openxmlformats.org/officeDocument/2006/relationships/customXml" Target="../ink/ink1534.xml"/><Relationship Id="rId177" Type="http://schemas.openxmlformats.org/officeDocument/2006/relationships/image" Target="../media/image169.png"/><Relationship Id="rId172" Type="http://schemas.openxmlformats.org/officeDocument/2006/relationships/customXml" Target="../ink/ink1542.xml"/><Relationship Id="rId13" Type="http://schemas.openxmlformats.org/officeDocument/2006/relationships/image" Target="../media/image4410.png"/><Relationship Id="rId18" Type="http://schemas.openxmlformats.org/officeDocument/2006/relationships/customXml" Target="../ink/ink1465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473.xml"/><Relationship Id="rId50" Type="http://schemas.openxmlformats.org/officeDocument/2006/relationships/customXml" Target="../ink/ink1481.xml"/><Relationship Id="rId55" Type="http://schemas.openxmlformats.org/officeDocument/2006/relationships/image" Target="../media/image108.png"/><Relationship Id="rId76" Type="http://schemas.openxmlformats.org/officeDocument/2006/relationships/customXml" Target="../ink/ink1494.xml"/><Relationship Id="rId97" Type="http://schemas.openxmlformats.org/officeDocument/2006/relationships/image" Target="../media/image129.png"/><Relationship Id="rId104" Type="http://schemas.openxmlformats.org/officeDocument/2006/relationships/customXml" Target="../ink/ink1508.xml"/><Relationship Id="rId120" Type="http://schemas.openxmlformats.org/officeDocument/2006/relationships/customXml" Target="../ink/ink1516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529.xml"/><Relationship Id="rId167" Type="http://schemas.openxmlformats.org/officeDocument/2006/relationships/image" Target="../media/image164.png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502.xml"/><Relationship Id="rId162" Type="http://schemas.openxmlformats.org/officeDocument/2006/relationships/customXml" Target="../ink/ink1537.xml"/><Relationship Id="rId2" Type="http://schemas.openxmlformats.org/officeDocument/2006/relationships/customXml" Target="../ink/ink1457.xml"/><Relationship Id="rId29" Type="http://schemas.openxmlformats.org/officeDocument/2006/relationships/image" Target="../media/image5210.png"/><Relationship Id="rId24" Type="http://schemas.openxmlformats.org/officeDocument/2006/relationships/customXml" Target="../ink/ink1468.xml"/><Relationship Id="rId40" Type="http://schemas.openxmlformats.org/officeDocument/2006/relationships/customXml" Target="../ink/ink1476.xml"/><Relationship Id="rId45" Type="http://schemas.openxmlformats.org/officeDocument/2006/relationships/image" Target="../media/image103.png"/><Relationship Id="rId66" Type="http://schemas.openxmlformats.org/officeDocument/2006/relationships/customXml" Target="../ink/ink1489.xml"/><Relationship Id="rId87" Type="http://schemas.openxmlformats.org/officeDocument/2006/relationships/image" Target="../media/image124.png"/><Relationship Id="rId110" Type="http://schemas.openxmlformats.org/officeDocument/2006/relationships/customXml" Target="../ink/ink1511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524.xml"/><Relationship Id="rId157" Type="http://schemas.openxmlformats.org/officeDocument/2006/relationships/image" Target="../media/image159.png"/><Relationship Id="rId61" Type="http://schemas.openxmlformats.org/officeDocument/2006/relationships/image" Target="../media/image111.png"/><Relationship Id="rId82" Type="http://schemas.openxmlformats.org/officeDocument/2006/relationships/customXml" Target="../ink/ink1497.xml"/><Relationship Id="rId152" Type="http://schemas.openxmlformats.org/officeDocument/2006/relationships/customXml" Target="../ink/ink1532.xml"/><Relationship Id="rId173" Type="http://schemas.openxmlformats.org/officeDocument/2006/relationships/image" Target="../media/image167.png"/><Relationship Id="rId19" Type="http://schemas.openxmlformats.org/officeDocument/2006/relationships/image" Target="../media/image4710.png"/><Relationship Id="rId14" Type="http://schemas.openxmlformats.org/officeDocument/2006/relationships/customXml" Target="../ink/ink1463.xml"/><Relationship Id="rId30" Type="http://schemas.openxmlformats.org/officeDocument/2006/relationships/customXml" Target="../ink/ink1471.xml"/><Relationship Id="rId35" Type="http://schemas.openxmlformats.org/officeDocument/2006/relationships/image" Target="../media/image5510.png"/><Relationship Id="rId56" Type="http://schemas.openxmlformats.org/officeDocument/2006/relationships/customXml" Target="../ink/ink1484.xml"/><Relationship Id="rId77" Type="http://schemas.openxmlformats.org/officeDocument/2006/relationships/image" Target="../media/image119.png"/><Relationship Id="rId100" Type="http://schemas.openxmlformats.org/officeDocument/2006/relationships/customXml" Target="../ink/ink1506.xml"/><Relationship Id="rId105" Type="http://schemas.openxmlformats.org/officeDocument/2006/relationships/image" Target="../media/image133.png"/><Relationship Id="rId126" Type="http://schemas.openxmlformats.org/officeDocument/2006/relationships/customXml" Target="../ink/ink1519.xml"/><Relationship Id="rId147" Type="http://schemas.openxmlformats.org/officeDocument/2006/relationships/image" Target="../media/image154.png"/><Relationship Id="rId168" Type="http://schemas.openxmlformats.org/officeDocument/2006/relationships/customXml" Target="../ink/ink1540.xml"/><Relationship Id="rId8" Type="http://schemas.openxmlformats.org/officeDocument/2006/relationships/customXml" Target="../ink/ink1460.xml"/><Relationship Id="rId51" Type="http://schemas.openxmlformats.org/officeDocument/2006/relationships/image" Target="../media/image106.png"/><Relationship Id="rId72" Type="http://schemas.openxmlformats.org/officeDocument/2006/relationships/customXml" Target="../ink/ink1492.xml"/><Relationship Id="rId93" Type="http://schemas.openxmlformats.org/officeDocument/2006/relationships/image" Target="../media/image127.png"/><Relationship Id="rId98" Type="http://schemas.openxmlformats.org/officeDocument/2006/relationships/customXml" Target="../ink/ink1505.xml"/><Relationship Id="rId121" Type="http://schemas.openxmlformats.org/officeDocument/2006/relationships/image" Target="../media/image141.png"/><Relationship Id="rId142" Type="http://schemas.openxmlformats.org/officeDocument/2006/relationships/customXml" Target="../ink/ink1527.xml"/><Relationship Id="rId163" Type="http://schemas.openxmlformats.org/officeDocument/2006/relationships/image" Target="../media/image162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479.xml"/><Relationship Id="rId67" Type="http://schemas.openxmlformats.org/officeDocument/2006/relationships/image" Target="../media/image114.png"/><Relationship Id="rId116" Type="http://schemas.openxmlformats.org/officeDocument/2006/relationships/customXml" Target="../ink/ink1514.xml"/><Relationship Id="rId137" Type="http://schemas.openxmlformats.org/officeDocument/2006/relationships/image" Target="../media/image149.png"/><Relationship Id="rId158" Type="http://schemas.openxmlformats.org/officeDocument/2006/relationships/customXml" Target="../ink/ink1535.xml"/><Relationship Id="rId20" Type="http://schemas.openxmlformats.org/officeDocument/2006/relationships/customXml" Target="../ink/ink1466.xml"/><Relationship Id="rId41" Type="http://schemas.openxmlformats.org/officeDocument/2006/relationships/image" Target="../media/image101.png"/><Relationship Id="rId62" Type="http://schemas.openxmlformats.org/officeDocument/2006/relationships/customXml" Target="../ink/ink1487.xml"/><Relationship Id="rId83" Type="http://schemas.openxmlformats.org/officeDocument/2006/relationships/image" Target="../media/image122.png"/><Relationship Id="rId88" Type="http://schemas.openxmlformats.org/officeDocument/2006/relationships/customXml" Target="../ink/ink1500.xml"/><Relationship Id="rId111" Type="http://schemas.openxmlformats.org/officeDocument/2006/relationships/image" Target="../media/image136.png"/><Relationship Id="rId132" Type="http://schemas.openxmlformats.org/officeDocument/2006/relationships/customXml" Target="../ink/ink1522.xml"/><Relationship Id="rId153" Type="http://schemas.openxmlformats.org/officeDocument/2006/relationships/image" Target="../media/image157.png"/><Relationship Id="rId174" Type="http://schemas.openxmlformats.org/officeDocument/2006/relationships/customXml" Target="../ink/ink1543.xml"/><Relationship Id="rId15" Type="http://schemas.openxmlformats.org/officeDocument/2006/relationships/image" Target="../media/image4510.png"/><Relationship Id="rId36" Type="http://schemas.openxmlformats.org/officeDocument/2006/relationships/customXml" Target="../ink/ink1474.xml"/><Relationship Id="rId57" Type="http://schemas.openxmlformats.org/officeDocument/2006/relationships/image" Target="../media/image109.png"/><Relationship Id="rId106" Type="http://schemas.openxmlformats.org/officeDocument/2006/relationships/customXml" Target="../ink/ink1509.xml"/><Relationship Id="rId127" Type="http://schemas.openxmlformats.org/officeDocument/2006/relationships/image" Target="../media/image144.png"/><Relationship Id="rId10" Type="http://schemas.openxmlformats.org/officeDocument/2006/relationships/customXml" Target="../ink/ink1461.xml"/><Relationship Id="rId31" Type="http://schemas.openxmlformats.org/officeDocument/2006/relationships/image" Target="../media/image5310.png"/><Relationship Id="rId52" Type="http://schemas.openxmlformats.org/officeDocument/2006/relationships/customXml" Target="../ink/ink1482.xml"/><Relationship Id="rId73" Type="http://schemas.openxmlformats.org/officeDocument/2006/relationships/image" Target="../media/image117.png"/><Relationship Id="rId78" Type="http://schemas.openxmlformats.org/officeDocument/2006/relationships/customXml" Target="../ink/ink1495.xml"/><Relationship Id="rId94" Type="http://schemas.openxmlformats.org/officeDocument/2006/relationships/customXml" Target="../ink/ink1503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517.xml"/><Relationship Id="rId143" Type="http://schemas.openxmlformats.org/officeDocument/2006/relationships/image" Target="../media/image152.png"/><Relationship Id="rId148" Type="http://schemas.openxmlformats.org/officeDocument/2006/relationships/customXml" Target="../ink/ink1530.xml"/><Relationship Id="rId164" Type="http://schemas.openxmlformats.org/officeDocument/2006/relationships/customXml" Target="../ink/ink1538.xml"/><Relationship Id="rId169" Type="http://schemas.openxmlformats.org/officeDocument/2006/relationships/image" Target="../media/image165.png"/><Relationship Id="rId4" Type="http://schemas.openxmlformats.org/officeDocument/2006/relationships/customXml" Target="../ink/ink1458.xml"/><Relationship Id="rId9" Type="http://schemas.openxmlformats.org/officeDocument/2006/relationships/image" Target="../media/image4210.png"/><Relationship Id="rId26" Type="http://schemas.openxmlformats.org/officeDocument/2006/relationships/customXml" Target="../ink/ink1469.xml"/><Relationship Id="rId47" Type="http://schemas.openxmlformats.org/officeDocument/2006/relationships/image" Target="../media/image104.png"/><Relationship Id="rId68" Type="http://schemas.openxmlformats.org/officeDocument/2006/relationships/customXml" Target="../ink/ink1490.xml"/><Relationship Id="rId89" Type="http://schemas.openxmlformats.org/officeDocument/2006/relationships/image" Target="../media/image125.png"/><Relationship Id="rId112" Type="http://schemas.openxmlformats.org/officeDocument/2006/relationships/customXml" Target="../ink/ink1512.xml"/><Relationship Id="rId133" Type="http://schemas.openxmlformats.org/officeDocument/2006/relationships/image" Target="../media/image147.png"/><Relationship Id="rId154" Type="http://schemas.openxmlformats.org/officeDocument/2006/relationships/customXml" Target="../ink/ink1533.xml"/><Relationship Id="rId175" Type="http://schemas.openxmlformats.org/officeDocument/2006/relationships/image" Target="../media/image168.png"/><Relationship Id="rId16" Type="http://schemas.openxmlformats.org/officeDocument/2006/relationships/customXml" Target="../ink/ink1464.xml"/><Relationship Id="rId37" Type="http://schemas.openxmlformats.org/officeDocument/2006/relationships/image" Target="../media/image590.png"/><Relationship Id="rId58" Type="http://schemas.openxmlformats.org/officeDocument/2006/relationships/customXml" Target="../ink/ink1485.xml"/><Relationship Id="rId79" Type="http://schemas.openxmlformats.org/officeDocument/2006/relationships/image" Target="../media/image120.png"/><Relationship Id="rId102" Type="http://schemas.openxmlformats.org/officeDocument/2006/relationships/customXml" Target="../ink/ink1507.xml"/><Relationship Id="rId123" Type="http://schemas.openxmlformats.org/officeDocument/2006/relationships/image" Target="../media/image142.png"/><Relationship Id="rId144" Type="http://schemas.openxmlformats.org/officeDocument/2006/relationships/customXml" Target="../ink/ink1528.xml"/><Relationship Id="rId90" Type="http://schemas.openxmlformats.org/officeDocument/2006/relationships/customXml" Target="../ink/ink1501.xml"/><Relationship Id="rId165" Type="http://schemas.openxmlformats.org/officeDocument/2006/relationships/image" Target="../media/image163.png"/><Relationship Id="rId27" Type="http://schemas.openxmlformats.org/officeDocument/2006/relationships/image" Target="../media/image5110.png"/><Relationship Id="rId48" Type="http://schemas.openxmlformats.org/officeDocument/2006/relationships/customXml" Target="../ink/ink1480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523.xml"/><Relationship Id="rId80" Type="http://schemas.openxmlformats.org/officeDocument/2006/relationships/customXml" Target="../ink/ink1496.xml"/><Relationship Id="rId155" Type="http://schemas.openxmlformats.org/officeDocument/2006/relationships/image" Target="../media/image158.png"/><Relationship Id="rId176" Type="http://schemas.openxmlformats.org/officeDocument/2006/relationships/customXml" Target="../ink/ink1544.xml"/><Relationship Id="rId17" Type="http://schemas.openxmlformats.org/officeDocument/2006/relationships/image" Target="../media/image4610.png"/><Relationship Id="rId38" Type="http://schemas.openxmlformats.org/officeDocument/2006/relationships/customXml" Target="../ink/ink1475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518.xml"/><Relationship Id="rId70" Type="http://schemas.openxmlformats.org/officeDocument/2006/relationships/customXml" Target="../ink/ink1491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539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565.xml"/><Relationship Id="rId63" Type="http://schemas.openxmlformats.org/officeDocument/2006/relationships/image" Target="../media/image112.png"/><Relationship Id="rId84" Type="http://schemas.openxmlformats.org/officeDocument/2006/relationships/customXml" Target="../ink/ink1586.xml"/><Relationship Id="rId138" Type="http://schemas.openxmlformats.org/officeDocument/2006/relationships/customXml" Target="../ink/ink1613.xml"/><Relationship Id="rId159" Type="http://schemas.openxmlformats.org/officeDocument/2006/relationships/image" Target="../media/image160.png"/><Relationship Id="rId170" Type="http://schemas.openxmlformats.org/officeDocument/2006/relationships/customXml" Target="../ink/ink1629.xml"/><Relationship Id="rId191" Type="http://schemas.openxmlformats.org/officeDocument/2006/relationships/image" Target="../media/image176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560.xml"/><Relationship Id="rId53" Type="http://schemas.openxmlformats.org/officeDocument/2006/relationships/image" Target="../media/image107.png"/><Relationship Id="rId74" Type="http://schemas.openxmlformats.org/officeDocument/2006/relationships/customXml" Target="../ink/ink1581.xml"/><Relationship Id="rId128" Type="http://schemas.openxmlformats.org/officeDocument/2006/relationships/customXml" Target="../ink/ink1608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624.xml"/><Relationship Id="rId181" Type="http://schemas.openxmlformats.org/officeDocument/2006/relationships/image" Target="../media/image171.png"/><Relationship Id="rId22" Type="http://schemas.openxmlformats.org/officeDocument/2006/relationships/customXml" Target="../ink/ink1555.xml"/><Relationship Id="rId43" Type="http://schemas.openxmlformats.org/officeDocument/2006/relationships/image" Target="../media/image102.png"/><Relationship Id="rId64" Type="http://schemas.openxmlformats.org/officeDocument/2006/relationships/customXml" Target="../ink/ink1576.xml"/><Relationship Id="rId118" Type="http://schemas.openxmlformats.org/officeDocument/2006/relationships/customXml" Target="../ink/ink1603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619.xml"/><Relationship Id="rId171" Type="http://schemas.openxmlformats.org/officeDocument/2006/relationships/image" Target="../media/image166.png"/><Relationship Id="rId192" Type="http://schemas.openxmlformats.org/officeDocument/2006/relationships/customXml" Target="../ink/ink1640.xml"/><Relationship Id="rId12" Type="http://schemas.openxmlformats.org/officeDocument/2006/relationships/customXml" Target="../ink/ink1550.xml"/><Relationship Id="rId33" Type="http://schemas.openxmlformats.org/officeDocument/2006/relationships/image" Target="../media/image5410.png"/><Relationship Id="rId108" Type="http://schemas.openxmlformats.org/officeDocument/2006/relationships/customXml" Target="../ink/ink1598.xml"/><Relationship Id="rId129" Type="http://schemas.openxmlformats.org/officeDocument/2006/relationships/image" Target="../media/image145.png"/><Relationship Id="rId54" Type="http://schemas.openxmlformats.org/officeDocument/2006/relationships/customXml" Target="../ink/ink1571.xml"/><Relationship Id="rId75" Type="http://schemas.openxmlformats.org/officeDocument/2006/relationships/image" Target="../media/image118.png"/><Relationship Id="rId96" Type="http://schemas.openxmlformats.org/officeDocument/2006/relationships/customXml" Target="../ink/ink1592.xml"/><Relationship Id="rId140" Type="http://schemas.openxmlformats.org/officeDocument/2006/relationships/customXml" Target="../ink/ink1614.xml"/><Relationship Id="rId161" Type="http://schemas.openxmlformats.org/officeDocument/2006/relationships/image" Target="../media/image161.png"/><Relationship Id="rId182" Type="http://schemas.openxmlformats.org/officeDocument/2006/relationships/customXml" Target="../ink/ink1635.xml"/><Relationship Id="rId6" Type="http://schemas.openxmlformats.org/officeDocument/2006/relationships/customXml" Target="../ink/ink1547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566.xml"/><Relationship Id="rId65" Type="http://schemas.openxmlformats.org/officeDocument/2006/relationships/image" Target="../media/image113.png"/><Relationship Id="rId86" Type="http://schemas.openxmlformats.org/officeDocument/2006/relationships/customXml" Target="../ink/ink1587.xml"/><Relationship Id="rId130" Type="http://schemas.openxmlformats.org/officeDocument/2006/relationships/customXml" Target="../ink/ink1609.xml"/><Relationship Id="rId151" Type="http://schemas.openxmlformats.org/officeDocument/2006/relationships/image" Target="../media/image156.png"/><Relationship Id="rId172" Type="http://schemas.openxmlformats.org/officeDocument/2006/relationships/customXml" Target="../ink/ink1630.xml"/><Relationship Id="rId193" Type="http://schemas.openxmlformats.org/officeDocument/2006/relationships/image" Target="../media/image177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561.xml"/><Relationship Id="rId50" Type="http://schemas.openxmlformats.org/officeDocument/2006/relationships/customXml" Target="../ink/ink1569.xml"/><Relationship Id="rId55" Type="http://schemas.openxmlformats.org/officeDocument/2006/relationships/image" Target="../media/image108.png"/><Relationship Id="rId76" Type="http://schemas.openxmlformats.org/officeDocument/2006/relationships/customXml" Target="../ink/ink1582.xml"/><Relationship Id="rId97" Type="http://schemas.openxmlformats.org/officeDocument/2006/relationships/image" Target="../media/image129.png"/><Relationship Id="rId104" Type="http://schemas.openxmlformats.org/officeDocument/2006/relationships/customXml" Target="../ink/ink1596.xml"/><Relationship Id="rId120" Type="http://schemas.openxmlformats.org/officeDocument/2006/relationships/customXml" Target="../ink/ink1604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617.xml"/><Relationship Id="rId167" Type="http://schemas.openxmlformats.org/officeDocument/2006/relationships/image" Target="../media/image164.png"/><Relationship Id="rId188" Type="http://schemas.openxmlformats.org/officeDocument/2006/relationships/customXml" Target="../ink/ink1638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590.xml"/><Relationship Id="rId162" Type="http://schemas.openxmlformats.org/officeDocument/2006/relationships/customXml" Target="../ink/ink1625.xml"/><Relationship Id="rId183" Type="http://schemas.openxmlformats.org/officeDocument/2006/relationships/image" Target="../media/image172.png"/><Relationship Id="rId2" Type="http://schemas.openxmlformats.org/officeDocument/2006/relationships/customXml" Target="../ink/ink1545.xml"/><Relationship Id="rId29" Type="http://schemas.openxmlformats.org/officeDocument/2006/relationships/image" Target="../media/image5210.png"/><Relationship Id="rId24" Type="http://schemas.openxmlformats.org/officeDocument/2006/relationships/customXml" Target="../ink/ink1556.xml"/><Relationship Id="rId40" Type="http://schemas.openxmlformats.org/officeDocument/2006/relationships/customXml" Target="../ink/ink1564.xml"/><Relationship Id="rId45" Type="http://schemas.openxmlformats.org/officeDocument/2006/relationships/image" Target="../media/image103.png"/><Relationship Id="rId66" Type="http://schemas.openxmlformats.org/officeDocument/2006/relationships/customXml" Target="../ink/ink1577.xml"/><Relationship Id="rId87" Type="http://schemas.openxmlformats.org/officeDocument/2006/relationships/image" Target="../media/image124.png"/><Relationship Id="rId110" Type="http://schemas.openxmlformats.org/officeDocument/2006/relationships/customXml" Target="../ink/ink1599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612.xml"/><Relationship Id="rId157" Type="http://schemas.openxmlformats.org/officeDocument/2006/relationships/image" Target="../media/image159.png"/><Relationship Id="rId178" Type="http://schemas.openxmlformats.org/officeDocument/2006/relationships/customXml" Target="../ink/ink1633.xml"/><Relationship Id="rId61" Type="http://schemas.openxmlformats.org/officeDocument/2006/relationships/image" Target="../media/image111.png"/><Relationship Id="rId82" Type="http://schemas.openxmlformats.org/officeDocument/2006/relationships/customXml" Target="../ink/ink1585.xml"/><Relationship Id="rId152" Type="http://schemas.openxmlformats.org/officeDocument/2006/relationships/customXml" Target="../ink/ink1620.xml"/><Relationship Id="rId173" Type="http://schemas.openxmlformats.org/officeDocument/2006/relationships/image" Target="../media/image167.png"/><Relationship Id="rId194" Type="http://schemas.openxmlformats.org/officeDocument/2006/relationships/customXml" Target="../ink/ink1641.xml"/><Relationship Id="rId19" Type="http://schemas.openxmlformats.org/officeDocument/2006/relationships/image" Target="../media/image4710.png"/><Relationship Id="rId14" Type="http://schemas.openxmlformats.org/officeDocument/2006/relationships/customXml" Target="../ink/ink1551.xml"/><Relationship Id="rId30" Type="http://schemas.openxmlformats.org/officeDocument/2006/relationships/customXml" Target="../ink/ink1559.xml"/><Relationship Id="rId35" Type="http://schemas.openxmlformats.org/officeDocument/2006/relationships/image" Target="../media/image5510.png"/><Relationship Id="rId56" Type="http://schemas.openxmlformats.org/officeDocument/2006/relationships/customXml" Target="../ink/ink1572.xml"/><Relationship Id="rId77" Type="http://schemas.openxmlformats.org/officeDocument/2006/relationships/image" Target="../media/image119.png"/><Relationship Id="rId100" Type="http://schemas.openxmlformats.org/officeDocument/2006/relationships/customXml" Target="../ink/ink1594.xml"/><Relationship Id="rId105" Type="http://schemas.openxmlformats.org/officeDocument/2006/relationships/image" Target="../media/image133.png"/><Relationship Id="rId126" Type="http://schemas.openxmlformats.org/officeDocument/2006/relationships/customXml" Target="../ink/ink1607.xml"/><Relationship Id="rId147" Type="http://schemas.openxmlformats.org/officeDocument/2006/relationships/image" Target="../media/image154.png"/><Relationship Id="rId168" Type="http://schemas.openxmlformats.org/officeDocument/2006/relationships/customXml" Target="../ink/ink1628.xml"/><Relationship Id="rId8" Type="http://schemas.openxmlformats.org/officeDocument/2006/relationships/customXml" Target="../ink/ink1548.xml"/><Relationship Id="rId51" Type="http://schemas.openxmlformats.org/officeDocument/2006/relationships/image" Target="../media/image106.png"/><Relationship Id="rId72" Type="http://schemas.openxmlformats.org/officeDocument/2006/relationships/customXml" Target="../ink/ink1580.xml"/><Relationship Id="rId93" Type="http://schemas.openxmlformats.org/officeDocument/2006/relationships/image" Target="../media/image127.png"/><Relationship Id="rId98" Type="http://schemas.openxmlformats.org/officeDocument/2006/relationships/customXml" Target="../ink/ink1593.xml"/><Relationship Id="rId121" Type="http://schemas.openxmlformats.org/officeDocument/2006/relationships/image" Target="../media/image141.png"/><Relationship Id="rId142" Type="http://schemas.openxmlformats.org/officeDocument/2006/relationships/customXml" Target="../ink/ink1615.xml"/><Relationship Id="rId163" Type="http://schemas.openxmlformats.org/officeDocument/2006/relationships/image" Target="../media/image162.png"/><Relationship Id="rId184" Type="http://schemas.openxmlformats.org/officeDocument/2006/relationships/customXml" Target="../ink/ink1636.xml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567.xml"/><Relationship Id="rId67" Type="http://schemas.openxmlformats.org/officeDocument/2006/relationships/image" Target="../media/image114.png"/><Relationship Id="rId116" Type="http://schemas.openxmlformats.org/officeDocument/2006/relationships/customXml" Target="../ink/ink1602.xml"/><Relationship Id="rId137" Type="http://schemas.openxmlformats.org/officeDocument/2006/relationships/image" Target="../media/image149.png"/><Relationship Id="rId158" Type="http://schemas.openxmlformats.org/officeDocument/2006/relationships/customXml" Target="../ink/ink1623.xml"/><Relationship Id="rId20" Type="http://schemas.openxmlformats.org/officeDocument/2006/relationships/customXml" Target="../ink/ink1554.xml"/><Relationship Id="rId41" Type="http://schemas.openxmlformats.org/officeDocument/2006/relationships/image" Target="../media/image101.png"/><Relationship Id="rId62" Type="http://schemas.openxmlformats.org/officeDocument/2006/relationships/customXml" Target="../ink/ink1575.xml"/><Relationship Id="rId83" Type="http://schemas.openxmlformats.org/officeDocument/2006/relationships/image" Target="../media/image122.png"/><Relationship Id="rId88" Type="http://schemas.openxmlformats.org/officeDocument/2006/relationships/customXml" Target="../ink/ink1588.xml"/><Relationship Id="rId111" Type="http://schemas.openxmlformats.org/officeDocument/2006/relationships/image" Target="../media/image136.png"/><Relationship Id="rId132" Type="http://schemas.openxmlformats.org/officeDocument/2006/relationships/customXml" Target="../ink/ink1610.xml"/><Relationship Id="rId153" Type="http://schemas.openxmlformats.org/officeDocument/2006/relationships/image" Target="../media/image157.png"/><Relationship Id="rId174" Type="http://schemas.openxmlformats.org/officeDocument/2006/relationships/customXml" Target="../ink/ink1631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190" Type="http://schemas.openxmlformats.org/officeDocument/2006/relationships/customXml" Target="../ink/ink1639.xml"/><Relationship Id="rId15" Type="http://schemas.openxmlformats.org/officeDocument/2006/relationships/image" Target="../media/image4510.png"/><Relationship Id="rId36" Type="http://schemas.openxmlformats.org/officeDocument/2006/relationships/customXml" Target="../ink/ink1562.xml"/><Relationship Id="rId57" Type="http://schemas.openxmlformats.org/officeDocument/2006/relationships/image" Target="../media/image109.png"/><Relationship Id="rId106" Type="http://schemas.openxmlformats.org/officeDocument/2006/relationships/customXml" Target="../ink/ink1597.xml"/><Relationship Id="rId127" Type="http://schemas.openxmlformats.org/officeDocument/2006/relationships/image" Target="../media/image144.png"/><Relationship Id="rId10" Type="http://schemas.openxmlformats.org/officeDocument/2006/relationships/customXml" Target="../ink/ink1549.xml"/><Relationship Id="rId31" Type="http://schemas.openxmlformats.org/officeDocument/2006/relationships/image" Target="../media/image5310.png"/><Relationship Id="rId52" Type="http://schemas.openxmlformats.org/officeDocument/2006/relationships/customXml" Target="../ink/ink1570.xml"/><Relationship Id="rId73" Type="http://schemas.openxmlformats.org/officeDocument/2006/relationships/image" Target="../media/image117.png"/><Relationship Id="rId78" Type="http://schemas.openxmlformats.org/officeDocument/2006/relationships/customXml" Target="../ink/ink1583.xml"/><Relationship Id="rId94" Type="http://schemas.openxmlformats.org/officeDocument/2006/relationships/customXml" Target="../ink/ink1591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605.xml"/><Relationship Id="rId143" Type="http://schemas.openxmlformats.org/officeDocument/2006/relationships/image" Target="../media/image152.png"/><Relationship Id="rId148" Type="http://schemas.openxmlformats.org/officeDocument/2006/relationships/customXml" Target="../ink/ink1618.xml"/><Relationship Id="rId164" Type="http://schemas.openxmlformats.org/officeDocument/2006/relationships/customXml" Target="../ink/ink1626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546.xml"/><Relationship Id="rId9" Type="http://schemas.openxmlformats.org/officeDocument/2006/relationships/image" Target="../media/image4210.png"/><Relationship Id="rId180" Type="http://schemas.openxmlformats.org/officeDocument/2006/relationships/customXml" Target="../ink/ink1634.xml"/><Relationship Id="rId26" Type="http://schemas.openxmlformats.org/officeDocument/2006/relationships/customXml" Target="../ink/ink1557.xml"/><Relationship Id="rId47" Type="http://schemas.openxmlformats.org/officeDocument/2006/relationships/image" Target="../media/image104.png"/><Relationship Id="rId68" Type="http://schemas.openxmlformats.org/officeDocument/2006/relationships/customXml" Target="../ink/ink1578.xml"/><Relationship Id="rId89" Type="http://schemas.openxmlformats.org/officeDocument/2006/relationships/image" Target="../media/image125.png"/><Relationship Id="rId112" Type="http://schemas.openxmlformats.org/officeDocument/2006/relationships/customXml" Target="../ink/ink1600.xml"/><Relationship Id="rId133" Type="http://schemas.openxmlformats.org/officeDocument/2006/relationships/image" Target="../media/image147.png"/><Relationship Id="rId154" Type="http://schemas.openxmlformats.org/officeDocument/2006/relationships/customXml" Target="../ink/ink1621.xml"/><Relationship Id="rId175" Type="http://schemas.openxmlformats.org/officeDocument/2006/relationships/image" Target="../media/image168.png"/><Relationship Id="rId16" Type="http://schemas.openxmlformats.org/officeDocument/2006/relationships/customXml" Target="../ink/ink1552.xml"/><Relationship Id="rId37" Type="http://schemas.openxmlformats.org/officeDocument/2006/relationships/image" Target="../media/image590.png"/><Relationship Id="rId58" Type="http://schemas.openxmlformats.org/officeDocument/2006/relationships/customXml" Target="../ink/ink1573.xml"/><Relationship Id="rId79" Type="http://schemas.openxmlformats.org/officeDocument/2006/relationships/image" Target="../media/image120.png"/><Relationship Id="rId102" Type="http://schemas.openxmlformats.org/officeDocument/2006/relationships/customXml" Target="../ink/ink1595.xml"/><Relationship Id="rId123" Type="http://schemas.openxmlformats.org/officeDocument/2006/relationships/image" Target="../media/image142.png"/><Relationship Id="rId144" Type="http://schemas.openxmlformats.org/officeDocument/2006/relationships/customXml" Target="../ink/ink1616.xml"/><Relationship Id="rId90" Type="http://schemas.openxmlformats.org/officeDocument/2006/relationships/customXml" Target="../ink/ink1589.xml"/><Relationship Id="rId165" Type="http://schemas.openxmlformats.org/officeDocument/2006/relationships/image" Target="../media/image163.png"/><Relationship Id="rId186" Type="http://schemas.openxmlformats.org/officeDocument/2006/relationships/customXml" Target="../ink/ink1637.xml"/><Relationship Id="rId27" Type="http://schemas.openxmlformats.org/officeDocument/2006/relationships/image" Target="../media/image5110.png"/><Relationship Id="rId48" Type="http://schemas.openxmlformats.org/officeDocument/2006/relationships/customXml" Target="../ink/ink1568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611.xml"/><Relationship Id="rId80" Type="http://schemas.openxmlformats.org/officeDocument/2006/relationships/customXml" Target="../ink/ink1584.xml"/><Relationship Id="rId155" Type="http://schemas.openxmlformats.org/officeDocument/2006/relationships/image" Target="../media/image158.png"/><Relationship Id="rId176" Type="http://schemas.openxmlformats.org/officeDocument/2006/relationships/customXml" Target="../ink/ink1632.xml"/><Relationship Id="rId17" Type="http://schemas.openxmlformats.org/officeDocument/2006/relationships/image" Target="../media/image4610.png"/><Relationship Id="rId38" Type="http://schemas.openxmlformats.org/officeDocument/2006/relationships/customXml" Target="../ink/ink1563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606.xml"/><Relationship Id="rId70" Type="http://schemas.openxmlformats.org/officeDocument/2006/relationships/customXml" Target="../ink/ink1579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627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58.xml"/><Relationship Id="rId49" Type="http://schemas.openxmlformats.org/officeDocument/2006/relationships/image" Target="../media/image105.png"/><Relationship Id="rId114" Type="http://schemas.openxmlformats.org/officeDocument/2006/relationships/customXml" Target="../ink/ink1601.xml"/><Relationship Id="rId60" Type="http://schemas.openxmlformats.org/officeDocument/2006/relationships/customXml" Target="../ink/ink1574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622.xml"/><Relationship Id="rId177" Type="http://schemas.openxmlformats.org/officeDocument/2006/relationships/image" Target="../media/image169.png"/><Relationship Id="rId18" Type="http://schemas.openxmlformats.org/officeDocument/2006/relationships/customXml" Target="../ink/ink1553.xml"/><Relationship Id="rId39" Type="http://schemas.openxmlformats.org/officeDocument/2006/relationships/image" Target="../media/image100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662.xml"/><Relationship Id="rId63" Type="http://schemas.openxmlformats.org/officeDocument/2006/relationships/image" Target="../media/image112.png"/><Relationship Id="rId84" Type="http://schemas.openxmlformats.org/officeDocument/2006/relationships/customXml" Target="../ink/ink1683.xml"/><Relationship Id="rId138" Type="http://schemas.openxmlformats.org/officeDocument/2006/relationships/customXml" Target="../ink/ink1710.xml"/><Relationship Id="rId159" Type="http://schemas.openxmlformats.org/officeDocument/2006/relationships/image" Target="../media/image160.png"/><Relationship Id="rId170" Type="http://schemas.openxmlformats.org/officeDocument/2006/relationships/customXml" Target="../ink/ink1726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657.xml"/><Relationship Id="rId53" Type="http://schemas.openxmlformats.org/officeDocument/2006/relationships/image" Target="../media/image107.png"/><Relationship Id="rId74" Type="http://schemas.openxmlformats.org/officeDocument/2006/relationships/customXml" Target="../ink/ink1678.xml"/><Relationship Id="rId128" Type="http://schemas.openxmlformats.org/officeDocument/2006/relationships/customXml" Target="../ink/ink1705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721.xml"/><Relationship Id="rId181" Type="http://schemas.openxmlformats.org/officeDocument/2006/relationships/image" Target="../media/image171.png"/><Relationship Id="rId22" Type="http://schemas.openxmlformats.org/officeDocument/2006/relationships/customXml" Target="../ink/ink1652.xml"/><Relationship Id="rId43" Type="http://schemas.openxmlformats.org/officeDocument/2006/relationships/image" Target="../media/image102.png"/><Relationship Id="rId64" Type="http://schemas.openxmlformats.org/officeDocument/2006/relationships/customXml" Target="../ink/ink1673.xml"/><Relationship Id="rId118" Type="http://schemas.openxmlformats.org/officeDocument/2006/relationships/customXml" Target="../ink/ink1700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716.xml"/><Relationship Id="rId171" Type="http://schemas.openxmlformats.org/officeDocument/2006/relationships/image" Target="../media/image166.png"/><Relationship Id="rId192" Type="http://schemas.openxmlformats.org/officeDocument/2006/relationships/customXml" Target="../ink/ink1737.xml"/><Relationship Id="rId206" Type="http://schemas.openxmlformats.org/officeDocument/2006/relationships/customXml" Target="../ink/ink1744.xml"/><Relationship Id="rId12" Type="http://schemas.openxmlformats.org/officeDocument/2006/relationships/customXml" Target="../ink/ink1647.xml"/><Relationship Id="rId33" Type="http://schemas.openxmlformats.org/officeDocument/2006/relationships/image" Target="../media/image5410.png"/><Relationship Id="rId108" Type="http://schemas.openxmlformats.org/officeDocument/2006/relationships/customXml" Target="../ink/ink1695.xml"/><Relationship Id="rId129" Type="http://schemas.openxmlformats.org/officeDocument/2006/relationships/image" Target="../media/image145.png"/><Relationship Id="rId54" Type="http://schemas.openxmlformats.org/officeDocument/2006/relationships/customXml" Target="../ink/ink1668.xml"/><Relationship Id="rId75" Type="http://schemas.openxmlformats.org/officeDocument/2006/relationships/image" Target="../media/image118.png"/><Relationship Id="rId96" Type="http://schemas.openxmlformats.org/officeDocument/2006/relationships/customXml" Target="../ink/ink1689.xml"/><Relationship Id="rId140" Type="http://schemas.openxmlformats.org/officeDocument/2006/relationships/customXml" Target="../ink/ink1711.xml"/><Relationship Id="rId161" Type="http://schemas.openxmlformats.org/officeDocument/2006/relationships/image" Target="../media/image161.png"/><Relationship Id="rId182" Type="http://schemas.openxmlformats.org/officeDocument/2006/relationships/customXml" Target="../ink/ink1732.xml"/><Relationship Id="rId6" Type="http://schemas.openxmlformats.org/officeDocument/2006/relationships/customXml" Target="../ink/ink1644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663.xml"/><Relationship Id="rId65" Type="http://schemas.openxmlformats.org/officeDocument/2006/relationships/image" Target="../media/image113.png"/><Relationship Id="rId86" Type="http://schemas.openxmlformats.org/officeDocument/2006/relationships/customXml" Target="../ink/ink1684.xml"/><Relationship Id="rId130" Type="http://schemas.openxmlformats.org/officeDocument/2006/relationships/customXml" Target="../ink/ink1706.xml"/><Relationship Id="rId151" Type="http://schemas.openxmlformats.org/officeDocument/2006/relationships/image" Target="../media/image156.png"/><Relationship Id="rId172" Type="http://schemas.openxmlformats.org/officeDocument/2006/relationships/customXml" Target="../ink/ink1727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658.xml"/><Relationship Id="rId55" Type="http://schemas.openxmlformats.org/officeDocument/2006/relationships/image" Target="../media/image108.png"/><Relationship Id="rId76" Type="http://schemas.openxmlformats.org/officeDocument/2006/relationships/customXml" Target="../ink/ink1679.xml"/><Relationship Id="rId97" Type="http://schemas.openxmlformats.org/officeDocument/2006/relationships/image" Target="../media/image129.png"/><Relationship Id="rId120" Type="http://schemas.openxmlformats.org/officeDocument/2006/relationships/customXml" Target="../ink/ink1701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722.xml"/><Relationship Id="rId183" Type="http://schemas.openxmlformats.org/officeDocument/2006/relationships/image" Target="../media/image172.png"/><Relationship Id="rId24" Type="http://schemas.openxmlformats.org/officeDocument/2006/relationships/customXml" Target="../ink/ink1653.xml"/><Relationship Id="rId45" Type="http://schemas.openxmlformats.org/officeDocument/2006/relationships/image" Target="../media/image103.png"/><Relationship Id="rId66" Type="http://schemas.openxmlformats.org/officeDocument/2006/relationships/customXml" Target="../ink/ink1674.xml"/><Relationship Id="rId87" Type="http://schemas.openxmlformats.org/officeDocument/2006/relationships/image" Target="../media/image124.png"/><Relationship Id="rId110" Type="http://schemas.openxmlformats.org/officeDocument/2006/relationships/customXml" Target="../ink/ink1696.xml"/><Relationship Id="rId131" Type="http://schemas.openxmlformats.org/officeDocument/2006/relationships/image" Target="../media/image146.png"/><Relationship Id="rId152" Type="http://schemas.openxmlformats.org/officeDocument/2006/relationships/customXml" Target="../ink/ink1717.xml"/><Relationship Id="rId173" Type="http://schemas.openxmlformats.org/officeDocument/2006/relationships/image" Target="../media/image167.png"/><Relationship Id="rId194" Type="http://schemas.openxmlformats.org/officeDocument/2006/relationships/customXml" Target="../ink/ink1738.xml"/><Relationship Id="rId208" Type="http://schemas.openxmlformats.org/officeDocument/2006/relationships/customXml" Target="../ink/ink1745.xml"/><Relationship Id="rId19" Type="http://schemas.openxmlformats.org/officeDocument/2006/relationships/image" Target="../media/image4710.png"/><Relationship Id="rId14" Type="http://schemas.openxmlformats.org/officeDocument/2006/relationships/customXml" Target="../ink/ink1648.xml"/><Relationship Id="rId30" Type="http://schemas.openxmlformats.org/officeDocument/2006/relationships/customXml" Target="../ink/ink1656.xml"/><Relationship Id="rId35" Type="http://schemas.openxmlformats.org/officeDocument/2006/relationships/image" Target="../media/image5510.png"/><Relationship Id="rId56" Type="http://schemas.openxmlformats.org/officeDocument/2006/relationships/customXml" Target="../ink/ink1669.xml"/><Relationship Id="rId77" Type="http://schemas.openxmlformats.org/officeDocument/2006/relationships/image" Target="../media/image119.png"/><Relationship Id="rId100" Type="http://schemas.openxmlformats.org/officeDocument/2006/relationships/customXml" Target="../ink/ink1691.xml"/><Relationship Id="rId105" Type="http://schemas.openxmlformats.org/officeDocument/2006/relationships/image" Target="../media/image133.png"/><Relationship Id="rId126" Type="http://schemas.openxmlformats.org/officeDocument/2006/relationships/customXml" Target="../ink/ink1704.xml"/><Relationship Id="rId147" Type="http://schemas.openxmlformats.org/officeDocument/2006/relationships/image" Target="../media/image154.png"/><Relationship Id="rId168" Type="http://schemas.openxmlformats.org/officeDocument/2006/relationships/customXml" Target="../ink/ink1725.xml"/><Relationship Id="rId8" Type="http://schemas.openxmlformats.org/officeDocument/2006/relationships/customXml" Target="../ink/ink1645.xml"/><Relationship Id="rId51" Type="http://schemas.openxmlformats.org/officeDocument/2006/relationships/image" Target="../media/image106.png"/><Relationship Id="rId72" Type="http://schemas.openxmlformats.org/officeDocument/2006/relationships/customXml" Target="../ink/ink1677.xml"/><Relationship Id="rId93" Type="http://schemas.openxmlformats.org/officeDocument/2006/relationships/image" Target="../media/image127.png"/><Relationship Id="rId98" Type="http://schemas.openxmlformats.org/officeDocument/2006/relationships/customXml" Target="../ink/ink1690.xml"/><Relationship Id="rId121" Type="http://schemas.openxmlformats.org/officeDocument/2006/relationships/image" Target="../media/image141.png"/><Relationship Id="rId142" Type="http://schemas.openxmlformats.org/officeDocument/2006/relationships/customXml" Target="../ink/ink1712.xml"/><Relationship Id="rId163" Type="http://schemas.openxmlformats.org/officeDocument/2006/relationships/image" Target="../media/image162.png"/><Relationship Id="rId184" Type="http://schemas.openxmlformats.org/officeDocument/2006/relationships/customXml" Target="../ink/ink1733.xml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664.xml"/><Relationship Id="rId67" Type="http://schemas.openxmlformats.org/officeDocument/2006/relationships/image" Target="../media/image114.png"/><Relationship Id="rId116" Type="http://schemas.openxmlformats.org/officeDocument/2006/relationships/customXml" Target="../ink/ink1699.xml"/><Relationship Id="rId137" Type="http://schemas.openxmlformats.org/officeDocument/2006/relationships/image" Target="../media/image149.png"/><Relationship Id="rId158" Type="http://schemas.openxmlformats.org/officeDocument/2006/relationships/customXml" Target="../ink/ink1720.xml"/><Relationship Id="rId20" Type="http://schemas.openxmlformats.org/officeDocument/2006/relationships/customXml" Target="../ink/ink1651.xml"/><Relationship Id="rId41" Type="http://schemas.openxmlformats.org/officeDocument/2006/relationships/image" Target="../media/image101.png"/><Relationship Id="rId62" Type="http://schemas.openxmlformats.org/officeDocument/2006/relationships/customXml" Target="../ink/ink1672.xml"/><Relationship Id="rId83" Type="http://schemas.openxmlformats.org/officeDocument/2006/relationships/image" Target="../media/image122.png"/><Relationship Id="rId88" Type="http://schemas.openxmlformats.org/officeDocument/2006/relationships/customXml" Target="../ink/ink1685.xml"/><Relationship Id="rId111" Type="http://schemas.openxmlformats.org/officeDocument/2006/relationships/image" Target="../media/image136.png"/><Relationship Id="rId132" Type="http://schemas.openxmlformats.org/officeDocument/2006/relationships/customXml" Target="../ink/ink1707.xml"/><Relationship Id="rId153" Type="http://schemas.openxmlformats.org/officeDocument/2006/relationships/image" Target="../media/image157.png"/><Relationship Id="rId174" Type="http://schemas.openxmlformats.org/officeDocument/2006/relationships/customXml" Target="../ink/ink1728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736.xml"/><Relationship Id="rId204" Type="http://schemas.openxmlformats.org/officeDocument/2006/relationships/customXml" Target="../ink/ink1743.xml"/><Relationship Id="rId15" Type="http://schemas.openxmlformats.org/officeDocument/2006/relationships/image" Target="../media/image4510.png"/><Relationship Id="rId36" Type="http://schemas.openxmlformats.org/officeDocument/2006/relationships/customXml" Target="../ink/ink1659.xml"/><Relationship Id="rId57" Type="http://schemas.openxmlformats.org/officeDocument/2006/relationships/image" Target="../media/image109.png"/><Relationship Id="rId106" Type="http://schemas.openxmlformats.org/officeDocument/2006/relationships/customXml" Target="../ink/ink1694.xml"/><Relationship Id="rId127" Type="http://schemas.openxmlformats.org/officeDocument/2006/relationships/image" Target="../media/image144.png"/><Relationship Id="rId10" Type="http://schemas.openxmlformats.org/officeDocument/2006/relationships/customXml" Target="../ink/ink1646.xml"/><Relationship Id="rId31" Type="http://schemas.openxmlformats.org/officeDocument/2006/relationships/image" Target="../media/image5310.png"/><Relationship Id="rId52" Type="http://schemas.openxmlformats.org/officeDocument/2006/relationships/customXml" Target="../ink/ink1667.xml"/><Relationship Id="rId73" Type="http://schemas.openxmlformats.org/officeDocument/2006/relationships/image" Target="../media/image117.png"/><Relationship Id="rId78" Type="http://schemas.openxmlformats.org/officeDocument/2006/relationships/customXml" Target="../ink/ink1680.xml"/><Relationship Id="rId94" Type="http://schemas.openxmlformats.org/officeDocument/2006/relationships/customXml" Target="../ink/ink1688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702.xml"/><Relationship Id="rId143" Type="http://schemas.openxmlformats.org/officeDocument/2006/relationships/image" Target="../media/image152.png"/><Relationship Id="rId148" Type="http://schemas.openxmlformats.org/officeDocument/2006/relationships/customXml" Target="../ink/ink1715.xml"/><Relationship Id="rId164" Type="http://schemas.openxmlformats.org/officeDocument/2006/relationships/customXml" Target="../ink/ink1723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643.xml"/><Relationship Id="rId9" Type="http://schemas.openxmlformats.org/officeDocument/2006/relationships/image" Target="../media/image4210.png"/><Relationship Id="rId180" Type="http://schemas.openxmlformats.org/officeDocument/2006/relationships/customXml" Target="../ink/ink1731.xml"/><Relationship Id="rId210" Type="http://schemas.openxmlformats.org/officeDocument/2006/relationships/customXml" Target="../ink/ink1746.xml"/><Relationship Id="rId26" Type="http://schemas.openxmlformats.org/officeDocument/2006/relationships/customXml" Target="../ink/ink1654.xml"/><Relationship Id="rId47" Type="http://schemas.openxmlformats.org/officeDocument/2006/relationships/image" Target="../media/image104.png"/><Relationship Id="rId68" Type="http://schemas.openxmlformats.org/officeDocument/2006/relationships/customXml" Target="../ink/ink1675.xml"/><Relationship Id="rId89" Type="http://schemas.openxmlformats.org/officeDocument/2006/relationships/image" Target="../media/image125.png"/><Relationship Id="rId112" Type="http://schemas.openxmlformats.org/officeDocument/2006/relationships/customXml" Target="../ink/ink1697.xml"/><Relationship Id="rId133" Type="http://schemas.openxmlformats.org/officeDocument/2006/relationships/image" Target="../media/image147.png"/><Relationship Id="rId154" Type="http://schemas.openxmlformats.org/officeDocument/2006/relationships/customXml" Target="../ink/ink1718.xml"/><Relationship Id="rId175" Type="http://schemas.openxmlformats.org/officeDocument/2006/relationships/image" Target="../media/image168.png"/><Relationship Id="rId196" Type="http://schemas.openxmlformats.org/officeDocument/2006/relationships/customXml" Target="../ink/ink1739.xml"/><Relationship Id="rId200" Type="http://schemas.openxmlformats.org/officeDocument/2006/relationships/customXml" Target="../ink/ink1741.xml"/><Relationship Id="rId16" Type="http://schemas.openxmlformats.org/officeDocument/2006/relationships/customXml" Target="../ink/ink1649.xml"/><Relationship Id="rId37" Type="http://schemas.openxmlformats.org/officeDocument/2006/relationships/image" Target="../media/image590.png"/><Relationship Id="rId58" Type="http://schemas.openxmlformats.org/officeDocument/2006/relationships/customXml" Target="../ink/ink1670.xml"/><Relationship Id="rId79" Type="http://schemas.openxmlformats.org/officeDocument/2006/relationships/image" Target="../media/image120.png"/><Relationship Id="rId102" Type="http://schemas.openxmlformats.org/officeDocument/2006/relationships/customXml" Target="../ink/ink1692.xml"/><Relationship Id="rId123" Type="http://schemas.openxmlformats.org/officeDocument/2006/relationships/image" Target="../media/image142.png"/><Relationship Id="rId144" Type="http://schemas.openxmlformats.org/officeDocument/2006/relationships/customXml" Target="../ink/ink1713.xml"/><Relationship Id="rId90" Type="http://schemas.openxmlformats.org/officeDocument/2006/relationships/customXml" Target="../ink/ink1686.xml"/><Relationship Id="rId165" Type="http://schemas.openxmlformats.org/officeDocument/2006/relationships/image" Target="../media/image163.png"/><Relationship Id="rId186" Type="http://schemas.openxmlformats.org/officeDocument/2006/relationships/customXml" Target="../ink/ink1734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665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708.xml"/><Relationship Id="rId80" Type="http://schemas.openxmlformats.org/officeDocument/2006/relationships/customXml" Target="../ink/ink1681.xml"/><Relationship Id="rId155" Type="http://schemas.openxmlformats.org/officeDocument/2006/relationships/image" Target="../media/image158.png"/><Relationship Id="rId176" Type="http://schemas.openxmlformats.org/officeDocument/2006/relationships/customXml" Target="../ink/ink1729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17" Type="http://schemas.openxmlformats.org/officeDocument/2006/relationships/image" Target="../media/image4610.png"/><Relationship Id="rId38" Type="http://schemas.openxmlformats.org/officeDocument/2006/relationships/customXml" Target="../ink/ink1660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703.xml"/><Relationship Id="rId70" Type="http://schemas.openxmlformats.org/officeDocument/2006/relationships/customXml" Target="../ink/ink1676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724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47.xml"/><Relationship Id="rId28" Type="http://schemas.openxmlformats.org/officeDocument/2006/relationships/customXml" Target="../ink/ink1655.xml"/><Relationship Id="rId49" Type="http://schemas.openxmlformats.org/officeDocument/2006/relationships/image" Target="../media/image105.png"/><Relationship Id="rId114" Type="http://schemas.openxmlformats.org/officeDocument/2006/relationships/customXml" Target="../ink/ink1698.xml"/><Relationship Id="rId60" Type="http://schemas.openxmlformats.org/officeDocument/2006/relationships/customXml" Target="../ink/ink1671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719.xml"/><Relationship Id="rId177" Type="http://schemas.openxmlformats.org/officeDocument/2006/relationships/image" Target="../media/image169.png"/><Relationship Id="rId198" Type="http://schemas.openxmlformats.org/officeDocument/2006/relationships/customXml" Target="../ink/ink1740.xml"/><Relationship Id="rId202" Type="http://schemas.openxmlformats.org/officeDocument/2006/relationships/customXml" Target="../ink/ink1742.xml"/><Relationship Id="rId18" Type="http://schemas.openxmlformats.org/officeDocument/2006/relationships/customXml" Target="../ink/ink1650.xml"/><Relationship Id="rId39" Type="http://schemas.openxmlformats.org/officeDocument/2006/relationships/image" Target="../media/image100.png"/><Relationship Id="rId50" Type="http://schemas.openxmlformats.org/officeDocument/2006/relationships/customXml" Target="../ink/ink1666.xml"/><Relationship Id="rId104" Type="http://schemas.openxmlformats.org/officeDocument/2006/relationships/customXml" Target="../ink/ink1693.xml"/><Relationship Id="rId125" Type="http://schemas.openxmlformats.org/officeDocument/2006/relationships/image" Target="../media/image143.png"/><Relationship Id="rId146" Type="http://schemas.openxmlformats.org/officeDocument/2006/relationships/customXml" Target="../ink/ink1714.xml"/><Relationship Id="rId167" Type="http://schemas.openxmlformats.org/officeDocument/2006/relationships/image" Target="../media/image164.png"/><Relationship Id="rId188" Type="http://schemas.openxmlformats.org/officeDocument/2006/relationships/customXml" Target="../ink/ink1735.xml"/><Relationship Id="rId71" Type="http://schemas.openxmlformats.org/officeDocument/2006/relationships/image" Target="../media/image116.png"/><Relationship Id="rId92" Type="http://schemas.openxmlformats.org/officeDocument/2006/relationships/customXml" Target="../ink/ink1687.xml"/><Relationship Id="rId213" Type="http://schemas.openxmlformats.org/officeDocument/2006/relationships/image" Target="../media/image187.png"/><Relationship Id="rId2" Type="http://schemas.openxmlformats.org/officeDocument/2006/relationships/customXml" Target="../ink/ink1642.xml"/><Relationship Id="rId29" Type="http://schemas.openxmlformats.org/officeDocument/2006/relationships/image" Target="../media/image5210.png"/><Relationship Id="rId40" Type="http://schemas.openxmlformats.org/officeDocument/2006/relationships/customXml" Target="../ink/ink1661.xml"/><Relationship Id="rId115" Type="http://schemas.openxmlformats.org/officeDocument/2006/relationships/image" Target="../media/image138.png"/><Relationship Id="rId136" Type="http://schemas.openxmlformats.org/officeDocument/2006/relationships/customXml" Target="../ink/ink1709.xml"/><Relationship Id="rId157" Type="http://schemas.openxmlformats.org/officeDocument/2006/relationships/image" Target="../media/image159.png"/><Relationship Id="rId178" Type="http://schemas.openxmlformats.org/officeDocument/2006/relationships/customXml" Target="../ink/ink1730.xml"/><Relationship Id="rId61" Type="http://schemas.openxmlformats.org/officeDocument/2006/relationships/image" Target="../media/image111.png"/><Relationship Id="rId82" Type="http://schemas.openxmlformats.org/officeDocument/2006/relationships/customXml" Target="../ink/ink1682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768.xml"/><Relationship Id="rId63" Type="http://schemas.openxmlformats.org/officeDocument/2006/relationships/image" Target="../media/image112.png"/><Relationship Id="rId84" Type="http://schemas.openxmlformats.org/officeDocument/2006/relationships/customXml" Target="../ink/ink1789.xml"/><Relationship Id="rId138" Type="http://schemas.openxmlformats.org/officeDocument/2006/relationships/customXml" Target="../ink/ink1816.xml"/><Relationship Id="rId159" Type="http://schemas.openxmlformats.org/officeDocument/2006/relationships/image" Target="../media/image160.png"/><Relationship Id="rId170" Type="http://schemas.openxmlformats.org/officeDocument/2006/relationships/customXml" Target="../ink/ink1832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763.xml"/><Relationship Id="rId53" Type="http://schemas.openxmlformats.org/officeDocument/2006/relationships/image" Target="../media/image107.png"/><Relationship Id="rId74" Type="http://schemas.openxmlformats.org/officeDocument/2006/relationships/customXml" Target="../ink/ink1784.xml"/><Relationship Id="rId128" Type="http://schemas.openxmlformats.org/officeDocument/2006/relationships/customXml" Target="../ink/ink1811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827.xml"/><Relationship Id="rId181" Type="http://schemas.openxmlformats.org/officeDocument/2006/relationships/image" Target="../media/image171.png"/><Relationship Id="rId216" Type="http://schemas.openxmlformats.org/officeDocument/2006/relationships/customXml" Target="../ink/ink1855.xml"/><Relationship Id="rId22" Type="http://schemas.openxmlformats.org/officeDocument/2006/relationships/customXml" Target="../ink/ink1758.xml"/><Relationship Id="rId43" Type="http://schemas.openxmlformats.org/officeDocument/2006/relationships/image" Target="../media/image102.png"/><Relationship Id="rId64" Type="http://schemas.openxmlformats.org/officeDocument/2006/relationships/customXml" Target="../ink/ink1779.xml"/><Relationship Id="rId118" Type="http://schemas.openxmlformats.org/officeDocument/2006/relationships/customXml" Target="../ink/ink1806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822.xml"/><Relationship Id="rId171" Type="http://schemas.openxmlformats.org/officeDocument/2006/relationships/image" Target="../media/image166.png"/><Relationship Id="rId192" Type="http://schemas.openxmlformats.org/officeDocument/2006/relationships/customXml" Target="../ink/ink1843.xml"/><Relationship Id="rId206" Type="http://schemas.openxmlformats.org/officeDocument/2006/relationships/customXml" Target="../ink/ink1850.xml"/><Relationship Id="rId12" Type="http://schemas.openxmlformats.org/officeDocument/2006/relationships/customXml" Target="../ink/ink1753.xml"/><Relationship Id="rId33" Type="http://schemas.openxmlformats.org/officeDocument/2006/relationships/image" Target="../media/image5410.png"/><Relationship Id="rId108" Type="http://schemas.openxmlformats.org/officeDocument/2006/relationships/customXml" Target="../ink/ink1801.xml"/><Relationship Id="rId129" Type="http://schemas.openxmlformats.org/officeDocument/2006/relationships/image" Target="../media/image145.png"/><Relationship Id="rId54" Type="http://schemas.openxmlformats.org/officeDocument/2006/relationships/customXml" Target="../ink/ink1774.xml"/><Relationship Id="rId75" Type="http://schemas.openxmlformats.org/officeDocument/2006/relationships/image" Target="../media/image118.png"/><Relationship Id="rId96" Type="http://schemas.openxmlformats.org/officeDocument/2006/relationships/customXml" Target="../ink/ink1795.xml"/><Relationship Id="rId140" Type="http://schemas.openxmlformats.org/officeDocument/2006/relationships/customXml" Target="../ink/ink1817.xml"/><Relationship Id="rId161" Type="http://schemas.openxmlformats.org/officeDocument/2006/relationships/image" Target="../media/image161.png"/><Relationship Id="rId182" Type="http://schemas.openxmlformats.org/officeDocument/2006/relationships/customXml" Target="../ink/ink1838.xml"/><Relationship Id="rId217" Type="http://schemas.openxmlformats.org/officeDocument/2006/relationships/image" Target="../media/image189.png"/><Relationship Id="rId6" Type="http://schemas.openxmlformats.org/officeDocument/2006/relationships/customXml" Target="../ink/ink1750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769.xml"/><Relationship Id="rId65" Type="http://schemas.openxmlformats.org/officeDocument/2006/relationships/image" Target="../media/image113.png"/><Relationship Id="rId86" Type="http://schemas.openxmlformats.org/officeDocument/2006/relationships/customXml" Target="../ink/ink1790.xml"/><Relationship Id="rId130" Type="http://schemas.openxmlformats.org/officeDocument/2006/relationships/customXml" Target="../ink/ink1812.xml"/><Relationship Id="rId151" Type="http://schemas.openxmlformats.org/officeDocument/2006/relationships/image" Target="../media/image156.png"/><Relationship Id="rId172" Type="http://schemas.openxmlformats.org/officeDocument/2006/relationships/customXml" Target="../ink/ink1833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764.xml"/><Relationship Id="rId55" Type="http://schemas.openxmlformats.org/officeDocument/2006/relationships/image" Target="../media/image108.png"/><Relationship Id="rId76" Type="http://schemas.openxmlformats.org/officeDocument/2006/relationships/customXml" Target="../ink/ink1785.xml"/><Relationship Id="rId97" Type="http://schemas.openxmlformats.org/officeDocument/2006/relationships/image" Target="../media/image129.png"/><Relationship Id="rId120" Type="http://schemas.openxmlformats.org/officeDocument/2006/relationships/customXml" Target="../ink/ink1807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828.xml"/><Relationship Id="rId183" Type="http://schemas.openxmlformats.org/officeDocument/2006/relationships/image" Target="../media/image172.png"/><Relationship Id="rId218" Type="http://schemas.openxmlformats.org/officeDocument/2006/relationships/customXml" Target="../ink/ink1856.xml"/><Relationship Id="rId24" Type="http://schemas.openxmlformats.org/officeDocument/2006/relationships/customXml" Target="../ink/ink1759.xml"/><Relationship Id="rId45" Type="http://schemas.openxmlformats.org/officeDocument/2006/relationships/image" Target="../media/image103.png"/><Relationship Id="rId66" Type="http://schemas.openxmlformats.org/officeDocument/2006/relationships/customXml" Target="../ink/ink1780.xml"/><Relationship Id="rId87" Type="http://schemas.openxmlformats.org/officeDocument/2006/relationships/image" Target="../media/image124.png"/><Relationship Id="rId110" Type="http://schemas.openxmlformats.org/officeDocument/2006/relationships/customXml" Target="../ink/ink1802.xml"/><Relationship Id="rId131" Type="http://schemas.openxmlformats.org/officeDocument/2006/relationships/image" Target="../media/image146.png"/><Relationship Id="rId152" Type="http://schemas.openxmlformats.org/officeDocument/2006/relationships/customXml" Target="../ink/ink1823.xml"/><Relationship Id="rId173" Type="http://schemas.openxmlformats.org/officeDocument/2006/relationships/image" Target="../media/image167.png"/><Relationship Id="rId194" Type="http://schemas.openxmlformats.org/officeDocument/2006/relationships/customXml" Target="../ink/ink1844.xml"/><Relationship Id="rId208" Type="http://schemas.openxmlformats.org/officeDocument/2006/relationships/customXml" Target="../ink/ink1851.xml"/><Relationship Id="rId14" Type="http://schemas.openxmlformats.org/officeDocument/2006/relationships/customXml" Target="../ink/ink1754.xml"/><Relationship Id="rId35" Type="http://schemas.openxmlformats.org/officeDocument/2006/relationships/image" Target="../media/image5510.png"/><Relationship Id="rId56" Type="http://schemas.openxmlformats.org/officeDocument/2006/relationships/customXml" Target="../ink/ink1775.xml"/><Relationship Id="rId77" Type="http://schemas.openxmlformats.org/officeDocument/2006/relationships/image" Target="../media/image119.png"/><Relationship Id="rId100" Type="http://schemas.openxmlformats.org/officeDocument/2006/relationships/customXml" Target="../ink/ink1797.xml"/><Relationship Id="rId8" Type="http://schemas.openxmlformats.org/officeDocument/2006/relationships/customXml" Target="../ink/ink1751.xml"/><Relationship Id="rId51" Type="http://schemas.openxmlformats.org/officeDocument/2006/relationships/image" Target="../media/image106.png"/><Relationship Id="rId72" Type="http://schemas.openxmlformats.org/officeDocument/2006/relationships/customXml" Target="../ink/ink1783.xml"/><Relationship Id="rId93" Type="http://schemas.openxmlformats.org/officeDocument/2006/relationships/image" Target="../media/image127.png"/><Relationship Id="rId98" Type="http://schemas.openxmlformats.org/officeDocument/2006/relationships/customXml" Target="../ink/ink1796.xml"/><Relationship Id="rId121" Type="http://schemas.openxmlformats.org/officeDocument/2006/relationships/image" Target="../media/image141.png"/><Relationship Id="rId142" Type="http://schemas.openxmlformats.org/officeDocument/2006/relationships/customXml" Target="../ink/ink1818.xml"/><Relationship Id="rId163" Type="http://schemas.openxmlformats.org/officeDocument/2006/relationships/image" Target="../media/image162.png"/><Relationship Id="rId184" Type="http://schemas.openxmlformats.org/officeDocument/2006/relationships/customXml" Target="../ink/ink1839.xml"/><Relationship Id="rId189" Type="http://schemas.openxmlformats.org/officeDocument/2006/relationships/image" Target="../media/image175.png"/><Relationship Id="rId219" Type="http://schemas.openxmlformats.org/officeDocument/2006/relationships/image" Target="../media/image190.png"/><Relationship Id="rId3" Type="http://schemas.openxmlformats.org/officeDocument/2006/relationships/image" Target="../media/image3910.png"/><Relationship Id="rId214" Type="http://schemas.openxmlformats.org/officeDocument/2006/relationships/customXml" Target="../ink/ink1854.xml"/><Relationship Id="rId25" Type="http://schemas.openxmlformats.org/officeDocument/2006/relationships/image" Target="../media/image5010.png"/><Relationship Id="rId46" Type="http://schemas.openxmlformats.org/officeDocument/2006/relationships/customXml" Target="../ink/ink1770.xml"/><Relationship Id="rId67" Type="http://schemas.openxmlformats.org/officeDocument/2006/relationships/image" Target="../media/image114.png"/><Relationship Id="rId116" Type="http://schemas.openxmlformats.org/officeDocument/2006/relationships/customXml" Target="../ink/ink1805.xml"/><Relationship Id="rId137" Type="http://schemas.openxmlformats.org/officeDocument/2006/relationships/image" Target="../media/image149.png"/><Relationship Id="rId158" Type="http://schemas.openxmlformats.org/officeDocument/2006/relationships/customXml" Target="../ink/ink1826.xml"/><Relationship Id="rId20" Type="http://schemas.openxmlformats.org/officeDocument/2006/relationships/customXml" Target="../ink/ink1757.xml"/><Relationship Id="rId41" Type="http://schemas.openxmlformats.org/officeDocument/2006/relationships/image" Target="../media/image101.png"/><Relationship Id="rId62" Type="http://schemas.openxmlformats.org/officeDocument/2006/relationships/customXml" Target="../ink/ink1778.xml"/><Relationship Id="rId83" Type="http://schemas.openxmlformats.org/officeDocument/2006/relationships/image" Target="../media/image122.png"/><Relationship Id="rId88" Type="http://schemas.openxmlformats.org/officeDocument/2006/relationships/customXml" Target="../ink/ink1791.xml"/><Relationship Id="rId111" Type="http://schemas.openxmlformats.org/officeDocument/2006/relationships/image" Target="../media/image136.png"/><Relationship Id="rId132" Type="http://schemas.openxmlformats.org/officeDocument/2006/relationships/customXml" Target="../ink/ink1813.xml"/><Relationship Id="rId153" Type="http://schemas.openxmlformats.org/officeDocument/2006/relationships/image" Target="../media/image157.png"/><Relationship Id="rId174" Type="http://schemas.openxmlformats.org/officeDocument/2006/relationships/customXml" Target="../ink/ink1834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842.xml"/><Relationship Id="rId204" Type="http://schemas.openxmlformats.org/officeDocument/2006/relationships/customXml" Target="../ink/ink1849.xml"/><Relationship Id="rId220" Type="http://schemas.openxmlformats.org/officeDocument/2006/relationships/customXml" Target="../ink/ink1857.xml"/><Relationship Id="rId15" Type="http://schemas.openxmlformats.org/officeDocument/2006/relationships/image" Target="../media/image4510.png"/><Relationship Id="rId36" Type="http://schemas.openxmlformats.org/officeDocument/2006/relationships/customXml" Target="../ink/ink1765.xml"/><Relationship Id="rId57" Type="http://schemas.openxmlformats.org/officeDocument/2006/relationships/image" Target="../media/image109.png"/><Relationship Id="rId106" Type="http://schemas.openxmlformats.org/officeDocument/2006/relationships/customXml" Target="../ink/ink1800.xml"/><Relationship Id="rId127" Type="http://schemas.openxmlformats.org/officeDocument/2006/relationships/image" Target="../media/image144.png"/><Relationship Id="rId10" Type="http://schemas.openxmlformats.org/officeDocument/2006/relationships/customXml" Target="../ink/ink1752.xml"/><Relationship Id="rId31" Type="http://schemas.openxmlformats.org/officeDocument/2006/relationships/image" Target="../media/image5310.png"/><Relationship Id="rId52" Type="http://schemas.openxmlformats.org/officeDocument/2006/relationships/customXml" Target="../ink/ink1773.xml"/><Relationship Id="rId73" Type="http://schemas.openxmlformats.org/officeDocument/2006/relationships/image" Target="../media/image117.png"/><Relationship Id="rId78" Type="http://schemas.openxmlformats.org/officeDocument/2006/relationships/customXml" Target="../ink/ink1786.xml"/><Relationship Id="rId94" Type="http://schemas.openxmlformats.org/officeDocument/2006/relationships/customXml" Target="../ink/ink1794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808.xml"/><Relationship Id="rId143" Type="http://schemas.openxmlformats.org/officeDocument/2006/relationships/image" Target="../media/image152.png"/><Relationship Id="rId148" Type="http://schemas.openxmlformats.org/officeDocument/2006/relationships/customXml" Target="../ink/ink1821.xml"/><Relationship Id="rId164" Type="http://schemas.openxmlformats.org/officeDocument/2006/relationships/customXml" Target="../ink/ink1829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749.xml"/><Relationship Id="rId9" Type="http://schemas.openxmlformats.org/officeDocument/2006/relationships/image" Target="../media/image4210.png"/><Relationship Id="rId180" Type="http://schemas.openxmlformats.org/officeDocument/2006/relationships/customXml" Target="../ink/ink1837.xml"/><Relationship Id="rId210" Type="http://schemas.openxmlformats.org/officeDocument/2006/relationships/customXml" Target="../ink/ink1852.xml"/><Relationship Id="rId215" Type="http://schemas.openxmlformats.org/officeDocument/2006/relationships/image" Target="../media/image188.png"/><Relationship Id="rId26" Type="http://schemas.openxmlformats.org/officeDocument/2006/relationships/customXml" Target="../ink/ink1760.xml"/><Relationship Id="rId47" Type="http://schemas.openxmlformats.org/officeDocument/2006/relationships/image" Target="../media/image104.png"/><Relationship Id="rId68" Type="http://schemas.openxmlformats.org/officeDocument/2006/relationships/customXml" Target="../ink/ink1781.xml"/><Relationship Id="rId89" Type="http://schemas.openxmlformats.org/officeDocument/2006/relationships/image" Target="../media/image125.png"/><Relationship Id="rId112" Type="http://schemas.openxmlformats.org/officeDocument/2006/relationships/customXml" Target="../ink/ink1803.xml"/><Relationship Id="rId133" Type="http://schemas.openxmlformats.org/officeDocument/2006/relationships/image" Target="../media/image147.png"/><Relationship Id="rId154" Type="http://schemas.openxmlformats.org/officeDocument/2006/relationships/customXml" Target="../ink/ink1824.xml"/><Relationship Id="rId175" Type="http://schemas.openxmlformats.org/officeDocument/2006/relationships/image" Target="../media/image168.png"/><Relationship Id="rId196" Type="http://schemas.openxmlformats.org/officeDocument/2006/relationships/customXml" Target="../ink/ink1845.xml"/><Relationship Id="rId200" Type="http://schemas.openxmlformats.org/officeDocument/2006/relationships/customXml" Target="../ink/ink1847.xml"/><Relationship Id="rId16" Type="http://schemas.openxmlformats.org/officeDocument/2006/relationships/customXml" Target="../ink/ink1755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1776.xml"/><Relationship Id="rId79" Type="http://schemas.openxmlformats.org/officeDocument/2006/relationships/image" Target="../media/image120.png"/><Relationship Id="rId102" Type="http://schemas.openxmlformats.org/officeDocument/2006/relationships/customXml" Target="../ink/ink1798.xml"/><Relationship Id="rId123" Type="http://schemas.openxmlformats.org/officeDocument/2006/relationships/image" Target="../media/image142.png"/><Relationship Id="rId144" Type="http://schemas.openxmlformats.org/officeDocument/2006/relationships/customXml" Target="../ink/ink1819.xml"/><Relationship Id="rId90" Type="http://schemas.openxmlformats.org/officeDocument/2006/relationships/customXml" Target="../ink/ink1792.xml"/><Relationship Id="rId165" Type="http://schemas.openxmlformats.org/officeDocument/2006/relationships/image" Target="../media/image163.png"/><Relationship Id="rId186" Type="http://schemas.openxmlformats.org/officeDocument/2006/relationships/customXml" Target="../ink/ink1840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771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814.xml"/><Relationship Id="rId80" Type="http://schemas.openxmlformats.org/officeDocument/2006/relationships/customXml" Target="../ink/ink1787.xml"/><Relationship Id="rId155" Type="http://schemas.openxmlformats.org/officeDocument/2006/relationships/image" Target="../media/image158.png"/><Relationship Id="rId176" Type="http://schemas.openxmlformats.org/officeDocument/2006/relationships/customXml" Target="../ink/ink1835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1858.xml"/><Relationship Id="rId17" Type="http://schemas.openxmlformats.org/officeDocument/2006/relationships/image" Target="../media/image4610.png"/><Relationship Id="rId38" Type="http://schemas.openxmlformats.org/officeDocument/2006/relationships/customXml" Target="../ink/ink1766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809.xml"/><Relationship Id="rId70" Type="http://schemas.openxmlformats.org/officeDocument/2006/relationships/customXml" Target="../ink/ink1782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830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53.xml"/><Relationship Id="rId28" Type="http://schemas.openxmlformats.org/officeDocument/2006/relationships/customXml" Target="../ink/ink1761.xml"/><Relationship Id="rId49" Type="http://schemas.openxmlformats.org/officeDocument/2006/relationships/image" Target="../media/image105.png"/><Relationship Id="rId114" Type="http://schemas.openxmlformats.org/officeDocument/2006/relationships/customXml" Target="../ink/ink1804.xml"/><Relationship Id="rId60" Type="http://schemas.openxmlformats.org/officeDocument/2006/relationships/customXml" Target="../ink/ink1777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825.xml"/><Relationship Id="rId177" Type="http://schemas.openxmlformats.org/officeDocument/2006/relationships/image" Target="../media/image169.png"/><Relationship Id="rId198" Type="http://schemas.openxmlformats.org/officeDocument/2006/relationships/customXml" Target="../ink/ink1846.xml"/><Relationship Id="rId202" Type="http://schemas.openxmlformats.org/officeDocument/2006/relationships/customXml" Target="../ink/ink1848.xml"/><Relationship Id="rId223" Type="http://schemas.openxmlformats.org/officeDocument/2006/relationships/image" Target="../media/image192.png"/><Relationship Id="rId18" Type="http://schemas.openxmlformats.org/officeDocument/2006/relationships/customXml" Target="../ink/ink1756.xml"/><Relationship Id="rId39" Type="http://schemas.openxmlformats.org/officeDocument/2006/relationships/image" Target="../media/image100.png"/><Relationship Id="rId50" Type="http://schemas.openxmlformats.org/officeDocument/2006/relationships/customXml" Target="../ink/ink1772.xml"/><Relationship Id="rId104" Type="http://schemas.openxmlformats.org/officeDocument/2006/relationships/customXml" Target="../ink/ink1799.xml"/><Relationship Id="rId125" Type="http://schemas.openxmlformats.org/officeDocument/2006/relationships/image" Target="../media/image143.png"/><Relationship Id="rId146" Type="http://schemas.openxmlformats.org/officeDocument/2006/relationships/customXml" Target="../ink/ink1820.xml"/><Relationship Id="rId167" Type="http://schemas.openxmlformats.org/officeDocument/2006/relationships/image" Target="../media/image164.png"/><Relationship Id="rId188" Type="http://schemas.openxmlformats.org/officeDocument/2006/relationships/customXml" Target="../ink/ink1841.xml"/><Relationship Id="rId71" Type="http://schemas.openxmlformats.org/officeDocument/2006/relationships/image" Target="../media/image116.png"/><Relationship Id="rId92" Type="http://schemas.openxmlformats.org/officeDocument/2006/relationships/customXml" Target="../ink/ink1793.xml"/><Relationship Id="rId213" Type="http://schemas.openxmlformats.org/officeDocument/2006/relationships/image" Target="../media/image187.png"/><Relationship Id="rId2" Type="http://schemas.openxmlformats.org/officeDocument/2006/relationships/customXml" Target="../ink/ink1748.xml"/><Relationship Id="rId29" Type="http://schemas.openxmlformats.org/officeDocument/2006/relationships/image" Target="../media/image5210.png"/><Relationship Id="rId40" Type="http://schemas.openxmlformats.org/officeDocument/2006/relationships/customXml" Target="../ink/ink1767.xml"/><Relationship Id="rId115" Type="http://schemas.openxmlformats.org/officeDocument/2006/relationships/image" Target="../media/image138.png"/><Relationship Id="rId136" Type="http://schemas.openxmlformats.org/officeDocument/2006/relationships/customXml" Target="../ink/ink1815.xml"/><Relationship Id="rId157" Type="http://schemas.openxmlformats.org/officeDocument/2006/relationships/image" Target="../media/image159.png"/><Relationship Id="rId178" Type="http://schemas.openxmlformats.org/officeDocument/2006/relationships/customXml" Target="../ink/ink1836.xml"/><Relationship Id="rId61" Type="http://schemas.openxmlformats.org/officeDocument/2006/relationships/image" Target="../media/image111.png"/><Relationship Id="rId82" Type="http://schemas.openxmlformats.org/officeDocument/2006/relationships/customXml" Target="../ink/ink1788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30" Type="http://schemas.openxmlformats.org/officeDocument/2006/relationships/customXml" Target="../ink/ink1762.xml"/><Relationship Id="rId105" Type="http://schemas.openxmlformats.org/officeDocument/2006/relationships/image" Target="../media/image133.png"/><Relationship Id="rId126" Type="http://schemas.openxmlformats.org/officeDocument/2006/relationships/customXml" Target="../ink/ink1810.xml"/><Relationship Id="rId147" Type="http://schemas.openxmlformats.org/officeDocument/2006/relationships/image" Target="../media/image154.png"/><Relationship Id="rId168" Type="http://schemas.openxmlformats.org/officeDocument/2006/relationships/customXml" Target="../ink/ink1831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879.xml"/><Relationship Id="rId63" Type="http://schemas.openxmlformats.org/officeDocument/2006/relationships/image" Target="../media/image112.png"/><Relationship Id="rId84" Type="http://schemas.openxmlformats.org/officeDocument/2006/relationships/customXml" Target="../ink/ink1900.xml"/><Relationship Id="rId138" Type="http://schemas.openxmlformats.org/officeDocument/2006/relationships/customXml" Target="../ink/ink1927.xml"/><Relationship Id="rId159" Type="http://schemas.openxmlformats.org/officeDocument/2006/relationships/image" Target="../media/image160.png"/><Relationship Id="rId170" Type="http://schemas.openxmlformats.org/officeDocument/2006/relationships/customXml" Target="../ink/ink1943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1971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874.xml"/><Relationship Id="rId53" Type="http://schemas.openxmlformats.org/officeDocument/2006/relationships/image" Target="../media/image107.png"/><Relationship Id="rId74" Type="http://schemas.openxmlformats.org/officeDocument/2006/relationships/customXml" Target="../ink/ink1895.xml"/><Relationship Id="rId128" Type="http://schemas.openxmlformats.org/officeDocument/2006/relationships/customXml" Target="../ink/ink1922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938.xml"/><Relationship Id="rId181" Type="http://schemas.openxmlformats.org/officeDocument/2006/relationships/image" Target="../media/image171.png"/><Relationship Id="rId216" Type="http://schemas.openxmlformats.org/officeDocument/2006/relationships/customXml" Target="../ink/ink1966.xml"/><Relationship Id="rId22" Type="http://schemas.openxmlformats.org/officeDocument/2006/relationships/customXml" Target="../ink/ink1869.xml"/><Relationship Id="rId43" Type="http://schemas.openxmlformats.org/officeDocument/2006/relationships/image" Target="../media/image102.png"/><Relationship Id="rId64" Type="http://schemas.openxmlformats.org/officeDocument/2006/relationships/customXml" Target="../ink/ink1890.xml"/><Relationship Id="rId118" Type="http://schemas.openxmlformats.org/officeDocument/2006/relationships/customXml" Target="../ink/ink1917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933.xml"/><Relationship Id="rId171" Type="http://schemas.openxmlformats.org/officeDocument/2006/relationships/image" Target="../media/image166.png"/><Relationship Id="rId192" Type="http://schemas.openxmlformats.org/officeDocument/2006/relationships/customXml" Target="../ink/ink1954.xml"/><Relationship Id="rId206" Type="http://schemas.openxmlformats.org/officeDocument/2006/relationships/customXml" Target="../ink/ink1961.xml"/><Relationship Id="rId227" Type="http://schemas.openxmlformats.org/officeDocument/2006/relationships/image" Target="../media/image194.png"/><Relationship Id="rId12" Type="http://schemas.openxmlformats.org/officeDocument/2006/relationships/customXml" Target="../ink/ink1864.xml"/><Relationship Id="rId33" Type="http://schemas.openxmlformats.org/officeDocument/2006/relationships/image" Target="../media/image5410.png"/><Relationship Id="rId108" Type="http://schemas.openxmlformats.org/officeDocument/2006/relationships/customXml" Target="../ink/ink1912.xml"/><Relationship Id="rId129" Type="http://schemas.openxmlformats.org/officeDocument/2006/relationships/image" Target="../media/image145.png"/><Relationship Id="rId54" Type="http://schemas.openxmlformats.org/officeDocument/2006/relationships/customXml" Target="../ink/ink1885.xml"/><Relationship Id="rId75" Type="http://schemas.openxmlformats.org/officeDocument/2006/relationships/image" Target="../media/image118.png"/><Relationship Id="rId96" Type="http://schemas.openxmlformats.org/officeDocument/2006/relationships/customXml" Target="../ink/ink1906.xml"/><Relationship Id="rId140" Type="http://schemas.openxmlformats.org/officeDocument/2006/relationships/customXml" Target="../ink/ink1928.xml"/><Relationship Id="rId161" Type="http://schemas.openxmlformats.org/officeDocument/2006/relationships/image" Target="../media/image161.png"/><Relationship Id="rId182" Type="http://schemas.openxmlformats.org/officeDocument/2006/relationships/customXml" Target="../ink/ink1949.xml"/><Relationship Id="rId217" Type="http://schemas.openxmlformats.org/officeDocument/2006/relationships/image" Target="../media/image189.png"/><Relationship Id="rId6" Type="http://schemas.openxmlformats.org/officeDocument/2006/relationships/customXml" Target="../ink/ink1861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880.xml"/><Relationship Id="rId65" Type="http://schemas.openxmlformats.org/officeDocument/2006/relationships/image" Target="../media/image113.png"/><Relationship Id="rId86" Type="http://schemas.openxmlformats.org/officeDocument/2006/relationships/customXml" Target="../ink/ink1901.xml"/><Relationship Id="rId130" Type="http://schemas.openxmlformats.org/officeDocument/2006/relationships/customXml" Target="../ink/ink1923.xml"/><Relationship Id="rId151" Type="http://schemas.openxmlformats.org/officeDocument/2006/relationships/image" Target="../media/image156.png"/><Relationship Id="rId172" Type="http://schemas.openxmlformats.org/officeDocument/2006/relationships/customXml" Target="../ink/ink1944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875.xml"/><Relationship Id="rId55" Type="http://schemas.openxmlformats.org/officeDocument/2006/relationships/image" Target="../media/image108.png"/><Relationship Id="rId76" Type="http://schemas.openxmlformats.org/officeDocument/2006/relationships/customXml" Target="../ink/ink1896.xml"/><Relationship Id="rId97" Type="http://schemas.openxmlformats.org/officeDocument/2006/relationships/image" Target="../media/image129.png"/><Relationship Id="rId120" Type="http://schemas.openxmlformats.org/officeDocument/2006/relationships/customXml" Target="../ink/ink1918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939.xml"/><Relationship Id="rId183" Type="http://schemas.openxmlformats.org/officeDocument/2006/relationships/image" Target="../media/image172.png"/><Relationship Id="rId218" Type="http://schemas.openxmlformats.org/officeDocument/2006/relationships/customXml" Target="../ink/ink1967.xml"/><Relationship Id="rId24" Type="http://schemas.openxmlformats.org/officeDocument/2006/relationships/customXml" Target="../ink/ink1870.xml"/><Relationship Id="rId45" Type="http://schemas.openxmlformats.org/officeDocument/2006/relationships/image" Target="../media/image103.png"/><Relationship Id="rId66" Type="http://schemas.openxmlformats.org/officeDocument/2006/relationships/customXml" Target="../ink/ink1891.xml"/><Relationship Id="rId87" Type="http://schemas.openxmlformats.org/officeDocument/2006/relationships/image" Target="../media/image124.png"/><Relationship Id="rId110" Type="http://schemas.openxmlformats.org/officeDocument/2006/relationships/customXml" Target="../ink/ink1913.xml"/><Relationship Id="rId131" Type="http://schemas.openxmlformats.org/officeDocument/2006/relationships/image" Target="../media/image146.png"/><Relationship Id="rId152" Type="http://schemas.openxmlformats.org/officeDocument/2006/relationships/customXml" Target="../ink/ink1934.xml"/><Relationship Id="rId173" Type="http://schemas.openxmlformats.org/officeDocument/2006/relationships/image" Target="../media/image167.png"/><Relationship Id="rId194" Type="http://schemas.openxmlformats.org/officeDocument/2006/relationships/customXml" Target="../ink/ink1955.xml"/><Relationship Id="rId208" Type="http://schemas.openxmlformats.org/officeDocument/2006/relationships/customXml" Target="../ink/ink1962.xml"/><Relationship Id="rId14" Type="http://schemas.openxmlformats.org/officeDocument/2006/relationships/customXml" Target="../ink/ink1865.xml"/><Relationship Id="rId35" Type="http://schemas.openxmlformats.org/officeDocument/2006/relationships/image" Target="../media/image5510.png"/><Relationship Id="rId56" Type="http://schemas.openxmlformats.org/officeDocument/2006/relationships/customXml" Target="../ink/ink1886.xml"/><Relationship Id="rId77" Type="http://schemas.openxmlformats.org/officeDocument/2006/relationships/image" Target="../media/image119.png"/><Relationship Id="rId100" Type="http://schemas.openxmlformats.org/officeDocument/2006/relationships/customXml" Target="../ink/ink1908.xml"/><Relationship Id="rId8" Type="http://schemas.openxmlformats.org/officeDocument/2006/relationships/customXml" Target="../ink/ink1862.xml"/><Relationship Id="rId98" Type="http://schemas.openxmlformats.org/officeDocument/2006/relationships/customXml" Target="../ink/ink1907.xml"/><Relationship Id="rId121" Type="http://schemas.openxmlformats.org/officeDocument/2006/relationships/image" Target="../media/image141.png"/><Relationship Id="rId142" Type="http://schemas.openxmlformats.org/officeDocument/2006/relationships/customXml" Target="../ink/ink1929.xml"/><Relationship Id="rId163" Type="http://schemas.openxmlformats.org/officeDocument/2006/relationships/image" Target="../media/image162.png"/><Relationship Id="rId184" Type="http://schemas.openxmlformats.org/officeDocument/2006/relationships/customXml" Target="../ink/ink1950.xml"/><Relationship Id="rId219" Type="http://schemas.openxmlformats.org/officeDocument/2006/relationships/image" Target="../media/image190.png"/><Relationship Id="rId3" Type="http://schemas.openxmlformats.org/officeDocument/2006/relationships/image" Target="../media/image3910.png"/><Relationship Id="rId214" Type="http://schemas.openxmlformats.org/officeDocument/2006/relationships/customXml" Target="../ink/ink1965.xml"/><Relationship Id="rId25" Type="http://schemas.openxmlformats.org/officeDocument/2006/relationships/image" Target="../media/image5010.png"/><Relationship Id="rId46" Type="http://schemas.openxmlformats.org/officeDocument/2006/relationships/customXml" Target="../ink/ink1881.xml"/><Relationship Id="rId67" Type="http://schemas.openxmlformats.org/officeDocument/2006/relationships/image" Target="../media/image114.png"/><Relationship Id="rId116" Type="http://schemas.openxmlformats.org/officeDocument/2006/relationships/customXml" Target="../ink/ink1916.xml"/><Relationship Id="rId137" Type="http://schemas.openxmlformats.org/officeDocument/2006/relationships/image" Target="../media/image149.png"/><Relationship Id="rId158" Type="http://schemas.openxmlformats.org/officeDocument/2006/relationships/customXml" Target="../ink/ink1937.xml"/><Relationship Id="rId20" Type="http://schemas.openxmlformats.org/officeDocument/2006/relationships/customXml" Target="../ink/ink1868.xml"/><Relationship Id="rId41" Type="http://schemas.openxmlformats.org/officeDocument/2006/relationships/image" Target="../media/image101.png"/><Relationship Id="rId62" Type="http://schemas.openxmlformats.org/officeDocument/2006/relationships/customXml" Target="../ink/ink1889.xml"/><Relationship Id="rId83" Type="http://schemas.openxmlformats.org/officeDocument/2006/relationships/image" Target="../media/image122.png"/><Relationship Id="rId88" Type="http://schemas.openxmlformats.org/officeDocument/2006/relationships/customXml" Target="../ink/ink1902.xml"/><Relationship Id="rId111" Type="http://schemas.openxmlformats.org/officeDocument/2006/relationships/image" Target="../media/image136.png"/><Relationship Id="rId132" Type="http://schemas.openxmlformats.org/officeDocument/2006/relationships/customXml" Target="../ink/ink1924.xml"/><Relationship Id="rId153" Type="http://schemas.openxmlformats.org/officeDocument/2006/relationships/image" Target="../media/image157.png"/><Relationship Id="rId174" Type="http://schemas.openxmlformats.org/officeDocument/2006/relationships/customXml" Target="../ink/ink1945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953.xml"/><Relationship Id="rId204" Type="http://schemas.openxmlformats.org/officeDocument/2006/relationships/customXml" Target="../ink/ink1960.xml"/><Relationship Id="rId220" Type="http://schemas.openxmlformats.org/officeDocument/2006/relationships/customXml" Target="../ink/ink1968.xml"/><Relationship Id="rId225" Type="http://schemas.openxmlformats.org/officeDocument/2006/relationships/image" Target="../media/image193.png"/><Relationship Id="rId15" Type="http://schemas.openxmlformats.org/officeDocument/2006/relationships/image" Target="../media/image4510.png"/><Relationship Id="rId36" Type="http://schemas.openxmlformats.org/officeDocument/2006/relationships/customXml" Target="../ink/ink1876.xml"/><Relationship Id="rId57" Type="http://schemas.openxmlformats.org/officeDocument/2006/relationships/image" Target="../media/image109.png"/><Relationship Id="rId106" Type="http://schemas.openxmlformats.org/officeDocument/2006/relationships/customXml" Target="../ink/ink1911.xml"/><Relationship Id="rId127" Type="http://schemas.openxmlformats.org/officeDocument/2006/relationships/image" Target="../media/image144.png"/><Relationship Id="rId10" Type="http://schemas.openxmlformats.org/officeDocument/2006/relationships/customXml" Target="../ink/ink1863.xml"/><Relationship Id="rId31" Type="http://schemas.openxmlformats.org/officeDocument/2006/relationships/image" Target="../media/image5310.png"/><Relationship Id="rId52" Type="http://schemas.openxmlformats.org/officeDocument/2006/relationships/customXml" Target="../ink/ink1884.xml"/><Relationship Id="rId73" Type="http://schemas.openxmlformats.org/officeDocument/2006/relationships/image" Target="../media/image117.png"/><Relationship Id="rId78" Type="http://schemas.openxmlformats.org/officeDocument/2006/relationships/customXml" Target="../ink/ink1897.xml"/><Relationship Id="rId94" Type="http://schemas.openxmlformats.org/officeDocument/2006/relationships/customXml" Target="../ink/ink1905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919.xml"/><Relationship Id="rId143" Type="http://schemas.openxmlformats.org/officeDocument/2006/relationships/image" Target="../media/image152.png"/><Relationship Id="rId148" Type="http://schemas.openxmlformats.org/officeDocument/2006/relationships/customXml" Target="../ink/ink1932.xml"/><Relationship Id="rId164" Type="http://schemas.openxmlformats.org/officeDocument/2006/relationships/customXml" Target="../ink/ink1940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860.xml"/><Relationship Id="rId9" Type="http://schemas.openxmlformats.org/officeDocument/2006/relationships/image" Target="../media/image4210.png"/><Relationship Id="rId180" Type="http://schemas.openxmlformats.org/officeDocument/2006/relationships/customXml" Target="../ink/ink1948.xml"/><Relationship Id="rId210" Type="http://schemas.openxmlformats.org/officeDocument/2006/relationships/customXml" Target="../ink/ink1963.xml"/><Relationship Id="rId215" Type="http://schemas.openxmlformats.org/officeDocument/2006/relationships/image" Target="../media/image188.png"/><Relationship Id="rId26" Type="http://schemas.openxmlformats.org/officeDocument/2006/relationships/customXml" Target="../ink/ink1871.xml"/><Relationship Id="rId47" Type="http://schemas.openxmlformats.org/officeDocument/2006/relationships/image" Target="../media/image104.png"/><Relationship Id="rId68" Type="http://schemas.openxmlformats.org/officeDocument/2006/relationships/customXml" Target="../ink/ink1892.xml"/><Relationship Id="rId89" Type="http://schemas.openxmlformats.org/officeDocument/2006/relationships/image" Target="../media/image125.png"/><Relationship Id="rId112" Type="http://schemas.openxmlformats.org/officeDocument/2006/relationships/customXml" Target="../ink/ink1914.xml"/><Relationship Id="rId133" Type="http://schemas.openxmlformats.org/officeDocument/2006/relationships/image" Target="../media/image147.png"/><Relationship Id="rId154" Type="http://schemas.openxmlformats.org/officeDocument/2006/relationships/customXml" Target="../ink/ink1935.xml"/><Relationship Id="rId175" Type="http://schemas.openxmlformats.org/officeDocument/2006/relationships/image" Target="../media/image168.png"/><Relationship Id="rId196" Type="http://schemas.openxmlformats.org/officeDocument/2006/relationships/customXml" Target="../ink/ink1956.xml"/><Relationship Id="rId200" Type="http://schemas.openxmlformats.org/officeDocument/2006/relationships/customXml" Target="../ink/ink1958.xml"/><Relationship Id="rId16" Type="http://schemas.openxmlformats.org/officeDocument/2006/relationships/customXml" Target="../ink/ink1866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1887.xml"/><Relationship Id="rId79" Type="http://schemas.openxmlformats.org/officeDocument/2006/relationships/image" Target="../media/image120.png"/><Relationship Id="rId102" Type="http://schemas.openxmlformats.org/officeDocument/2006/relationships/customXml" Target="../ink/ink1909.xml"/><Relationship Id="rId123" Type="http://schemas.openxmlformats.org/officeDocument/2006/relationships/image" Target="../media/image142.png"/><Relationship Id="rId144" Type="http://schemas.openxmlformats.org/officeDocument/2006/relationships/customXml" Target="../ink/ink1930.xml"/><Relationship Id="rId90" Type="http://schemas.openxmlformats.org/officeDocument/2006/relationships/customXml" Target="../ink/ink1903.xml"/><Relationship Id="rId165" Type="http://schemas.openxmlformats.org/officeDocument/2006/relationships/image" Target="../media/image163.png"/><Relationship Id="rId186" Type="http://schemas.openxmlformats.org/officeDocument/2006/relationships/customXml" Target="../ink/ink1951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882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925.xml"/><Relationship Id="rId80" Type="http://schemas.openxmlformats.org/officeDocument/2006/relationships/customXml" Target="../ink/ink1898.xml"/><Relationship Id="rId155" Type="http://schemas.openxmlformats.org/officeDocument/2006/relationships/image" Target="../media/image158.png"/><Relationship Id="rId176" Type="http://schemas.openxmlformats.org/officeDocument/2006/relationships/customXml" Target="../ink/ink1946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1969.xml"/><Relationship Id="rId17" Type="http://schemas.openxmlformats.org/officeDocument/2006/relationships/image" Target="../media/image4610.png"/><Relationship Id="rId38" Type="http://schemas.openxmlformats.org/officeDocument/2006/relationships/customXml" Target="../ink/ink1877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920.xml"/><Relationship Id="rId70" Type="http://schemas.openxmlformats.org/officeDocument/2006/relationships/customXml" Target="../ink/ink1893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941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64.xml"/><Relationship Id="rId28" Type="http://schemas.openxmlformats.org/officeDocument/2006/relationships/customXml" Target="../ink/ink1872.xml"/><Relationship Id="rId49" Type="http://schemas.openxmlformats.org/officeDocument/2006/relationships/image" Target="../media/image105.png"/><Relationship Id="rId114" Type="http://schemas.openxmlformats.org/officeDocument/2006/relationships/customXml" Target="../ink/ink1915.xml"/><Relationship Id="rId60" Type="http://schemas.openxmlformats.org/officeDocument/2006/relationships/customXml" Target="../ink/ink1888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936.xml"/><Relationship Id="rId177" Type="http://schemas.openxmlformats.org/officeDocument/2006/relationships/image" Target="../media/image169.png"/><Relationship Id="rId198" Type="http://schemas.openxmlformats.org/officeDocument/2006/relationships/customXml" Target="../ink/ink1957.xml"/><Relationship Id="rId202" Type="http://schemas.openxmlformats.org/officeDocument/2006/relationships/customXml" Target="../ink/ink1959.xml"/><Relationship Id="rId223" Type="http://schemas.openxmlformats.org/officeDocument/2006/relationships/image" Target="../media/image192.png"/><Relationship Id="rId18" Type="http://schemas.openxmlformats.org/officeDocument/2006/relationships/customXml" Target="../ink/ink1867.xml"/><Relationship Id="rId39" Type="http://schemas.openxmlformats.org/officeDocument/2006/relationships/image" Target="../media/image100.png"/><Relationship Id="rId50" Type="http://schemas.openxmlformats.org/officeDocument/2006/relationships/customXml" Target="../ink/ink1883.xml"/><Relationship Id="rId104" Type="http://schemas.openxmlformats.org/officeDocument/2006/relationships/customXml" Target="../ink/ink1910.xml"/><Relationship Id="rId125" Type="http://schemas.openxmlformats.org/officeDocument/2006/relationships/image" Target="../media/image143.png"/><Relationship Id="rId146" Type="http://schemas.openxmlformats.org/officeDocument/2006/relationships/customXml" Target="../ink/ink1931.xml"/><Relationship Id="rId167" Type="http://schemas.openxmlformats.org/officeDocument/2006/relationships/image" Target="../media/image164.png"/><Relationship Id="rId188" Type="http://schemas.openxmlformats.org/officeDocument/2006/relationships/customXml" Target="../ink/ink1952.xml"/><Relationship Id="rId71" Type="http://schemas.openxmlformats.org/officeDocument/2006/relationships/image" Target="../media/image116.png"/><Relationship Id="rId92" Type="http://schemas.openxmlformats.org/officeDocument/2006/relationships/customXml" Target="../ink/ink1904.xml"/><Relationship Id="rId213" Type="http://schemas.openxmlformats.org/officeDocument/2006/relationships/image" Target="../media/image187.png"/><Relationship Id="rId2" Type="http://schemas.openxmlformats.org/officeDocument/2006/relationships/customXml" Target="../ink/ink1859.xml"/><Relationship Id="rId29" Type="http://schemas.openxmlformats.org/officeDocument/2006/relationships/image" Target="../media/image5210.png"/><Relationship Id="rId40" Type="http://schemas.openxmlformats.org/officeDocument/2006/relationships/customXml" Target="../ink/ink1878.xml"/><Relationship Id="rId115" Type="http://schemas.openxmlformats.org/officeDocument/2006/relationships/image" Target="../media/image138.png"/><Relationship Id="rId136" Type="http://schemas.openxmlformats.org/officeDocument/2006/relationships/customXml" Target="../ink/ink1926.xml"/><Relationship Id="rId157" Type="http://schemas.openxmlformats.org/officeDocument/2006/relationships/image" Target="../media/image159.png"/><Relationship Id="rId178" Type="http://schemas.openxmlformats.org/officeDocument/2006/relationships/customXml" Target="../ink/ink1947.xml"/><Relationship Id="rId61" Type="http://schemas.openxmlformats.org/officeDocument/2006/relationships/image" Target="../media/image111.png"/><Relationship Id="rId82" Type="http://schemas.openxmlformats.org/officeDocument/2006/relationships/customXml" Target="../ink/ink1899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1970.xml"/><Relationship Id="rId30" Type="http://schemas.openxmlformats.org/officeDocument/2006/relationships/customXml" Target="../ink/ink1873.xml"/><Relationship Id="rId105" Type="http://schemas.openxmlformats.org/officeDocument/2006/relationships/image" Target="../media/image133.png"/><Relationship Id="rId126" Type="http://schemas.openxmlformats.org/officeDocument/2006/relationships/customXml" Target="../ink/ink1921.xml"/><Relationship Id="rId147" Type="http://schemas.openxmlformats.org/officeDocument/2006/relationships/image" Target="../media/image154.png"/><Relationship Id="rId168" Type="http://schemas.openxmlformats.org/officeDocument/2006/relationships/customXml" Target="../ink/ink1942.xml"/><Relationship Id="rId51" Type="http://schemas.openxmlformats.org/officeDocument/2006/relationships/image" Target="../media/image106.png"/><Relationship Id="rId72" Type="http://schemas.openxmlformats.org/officeDocument/2006/relationships/customXml" Target="../ink/ink1894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11.png"/><Relationship Id="rId18" Type="http://schemas.openxmlformats.org/officeDocument/2006/relationships/customXml" Target="../ink/ink36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33.xml"/><Relationship Id="rId17" Type="http://schemas.openxmlformats.org/officeDocument/2006/relationships/image" Target="../media/image13.png"/><Relationship Id="rId2" Type="http://schemas.openxmlformats.org/officeDocument/2006/relationships/customXml" Target="../ink/ink28.xml"/><Relationship Id="rId16" Type="http://schemas.openxmlformats.org/officeDocument/2006/relationships/customXml" Target="../ink/ink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customXml" Target="../ink/ink32.xml"/><Relationship Id="rId19" Type="http://schemas.openxmlformats.org/officeDocument/2006/relationships/image" Target="../media/image14.png"/><Relationship Id="rId4" Type="http://schemas.openxmlformats.org/officeDocument/2006/relationships/customXml" Target="../ink/ink29.xml"/><Relationship Id="rId9" Type="http://schemas.openxmlformats.org/officeDocument/2006/relationships/image" Target="../media/image6.png"/><Relationship Id="rId14" Type="http://schemas.openxmlformats.org/officeDocument/2006/relationships/customXml" Target="../ink/ink34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992.xml"/><Relationship Id="rId63" Type="http://schemas.openxmlformats.org/officeDocument/2006/relationships/image" Target="../media/image112.png"/><Relationship Id="rId84" Type="http://schemas.openxmlformats.org/officeDocument/2006/relationships/customXml" Target="../ink/ink2013.xml"/><Relationship Id="rId138" Type="http://schemas.openxmlformats.org/officeDocument/2006/relationships/customXml" Target="../ink/ink2040.xml"/><Relationship Id="rId159" Type="http://schemas.openxmlformats.org/officeDocument/2006/relationships/image" Target="../media/image160.png"/><Relationship Id="rId170" Type="http://schemas.openxmlformats.org/officeDocument/2006/relationships/customXml" Target="../ink/ink2056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2084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987.xml"/><Relationship Id="rId53" Type="http://schemas.openxmlformats.org/officeDocument/2006/relationships/image" Target="../media/image107.png"/><Relationship Id="rId74" Type="http://schemas.openxmlformats.org/officeDocument/2006/relationships/customXml" Target="../ink/ink2008.xml"/><Relationship Id="rId128" Type="http://schemas.openxmlformats.org/officeDocument/2006/relationships/customXml" Target="../ink/ink2035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2051.xml"/><Relationship Id="rId181" Type="http://schemas.openxmlformats.org/officeDocument/2006/relationships/image" Target="../media/image171.png"/><Relationship Id="rId216" Type="http://schemas.openxmlformats.org/officeDocument/2006/relationships/customXml" Target="../ink/ink2079.xml"/><Relationship Id="rId237" Type="http://schemas.openxmlformats.org/officeDocument/2006/relationships/image" Target="../media/image199.png"/><Relationship Id="rId22" Type="http://schemas.openxmlformats.org/officeDocument/2006/relationships/customXml" Target="../ink/ink1982.xml"/><Relationship Id="rId43" Type="http://schemas.openxmlformats.org/officeDocument/2006/relationships/image" Target="../media/image102.png"/><Relationship Id="rId64" Type="http://schemas.openxmlformats.org/officeDocument/2006/relationships/customXml" Target="../ink/ink2003.xml"/><Relationship Id="rId118" Type="http://schemas.openxmlformats.org/officeDocument/2006/relationships/customXml" Target="../ink/ink2030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2046.xml"/><Relationship Id="rId171" Type="http://schemas.openxmlformats.org/officeDocument/2006/relationships/image" Target="../media/image166.png"/><Relationship Id="rId192" Type="http://schemas.openxmlformats.org/officeDocument/2006/relationships/customXml" Target="../ink/ink2067.xml"/><Relationship Id="rId206" Type="http://schemas.openxmlformats.org/officeDocument/2006/relationships/customXml" Target="../ink/ink2074.xml"/><Relationship Id="rId227" Type="http://schemas.openxmlformats.org/officeDocument/2006/relationships/image" Target="../media/image194.png"/><Relationship Id="rId12" Type="http://schemas.openxmlformats.org/officeDocument/2006/relationships/customXml" Target="../ink/ink1977.xml"/><Relationship Id="rId33" Type="http://schemas.openxmlformats.org/officeDocument/2006/relationships/image" Target="../media/image5410.png"/><Relationship Id="rId108" Type="http://schemas.openxmlformats.org/officeDocument/2006/relationships/customXml" Target="../ink/ink2025.xml"/><Relationship Id="rId129" Type="http://schemas.openxmlformats.org/officeDocument/2006/relationships/image" Target="../media/image145.png"/><Relationship Id="rId54" Type="http://schemas.openxmlformats.org/officeDocument/2006/relationships/customXml" Target="../ink/ink1998.xml"/><Relationship Id="rId75" Type="http://schemas.openxmlformats.org/officeDocument/2006/relationships/image" Target="../media/image118.png"/><Relationship Id="rId96" Type="http://schemas.openxmlformats.org/officeDocument/2006/relationships/customXml" Target="../ink/ink2019.xml"/><Relationship Id="rId140" Type="http://schemas.openxmlformats.org/officeDocument/2006/relationships/customXml" Target="../ink/ink2041.xml"/><Relationship Id="rId161" Type="http://schemas.openxmlformats.org/officeDocument/2006/relationships/image" Target="../media/image161.png"/><Relationship Id="rId182" Type="http://schemas.openxmlformats.org/officeDocument/2006/relationships/customXml" Target="../ink/ink2062.xml"/><Relationship Id="rId217" Type="http://schemas.openxmlformats.org/officeDocument/2006/relationships/image" Target="../media/image189.png"/><Relationship Id="rId6" Type="http://schemas.openxmlformats.org/officeDocument/2006/relationships/customXml" Target="../ink/ink1974.xml"/><Relationship Id="rId238" Type="http://schemas.openxmlformats.org/officeDocument/2006/relationships/customXml" Target="../ink/ink2090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993.xml"/><Relationship Id="rId65" Type="http://schemas.openxmlformats.org/officeDocument/2006/relationships/image" Target="../media/image113.png"/><Relationship Id="rId86" Type="http://schemas.openxmlformats.org/officeDocument/2006/relationships/customXml" Target="../ink/ink2014.xml"/><Relationship Id="rId130" Type="http://schemas.openxmlformats.org/officeDocument/2006/relationships/customXml" Target="../ink/ink2036.xml"/><Relationship Id="rId151" Type="http://schemas.openxmlformats.org/officeDocument/2006/relationships/image" Target="../media/image156.png"/><Relationship Id="rId172" Type="http://schemas.openxmlformats.org/officeDocument/2006/relationships/customXml" Target="../ink/ink2057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228" Type="http://schemas.openxmlformats.org/officeDocument/2006/relationships/customXml" Target="../ink/ink2085.xml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988.xml"/><Relationship Id="rId55" Type="http://schemas.openxmlformats.org/officeDocument/2006/relationships/image" Target="../media/image108.png"/><Relationship Id="rId76" Type="http://schemas.openxmlformats.org/officeDocument/2006/relationships/customXml" Target="../ink/ink2009.xml"/><Relationship Id="rId97" Type="http://schemas.openxmlformats.org/officeDocument/2006/relationships/image" Target="../media/image129.png"/><Relationship Id="rId120" Type="http://schemas.openxmlformats.org/officeDocument/2006/relationships/customXml" Target="../ink/ink2031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2052.xml"/><Relationship Id="rId183" Type="http://schemas.openxmlformats.org/officeDocument/2006/relationships/image" Target="../media/image172.png"/><Relationship Id="rId218" Type="http://schemas.openxmlformats.org/officeDocument/2006/relationships/customXml" Target="../ink/ink2080.xml"/><Relationship Id="rId239" Type="http://schemas.openxmlformats.org/officeDocument/2006/relationships/image" Target="../media/image200.png"/><Relationship Id="rId24" Type="http://schemas.openxmlformats.org/officeDocument/2006/relationships/customXml" Target="../ink/ink1983.xml"/><Relationship Id="rId45" Type="http://schemas.openxmlformats.org/officeDocument/2006/relationships/image" Target="../media/image103.png"/><Relationship Id="rId66" Type="http://schemas.openxmlformats.org/officeDocument/2006/relationships/customXml" Target="../ink/ink2004.xml"/><Relationship Id="rId87" Type="http://schemas.openxmlformats.org/officeDocument/2006/relationships/image" Target="../media/image124.png"/><Relationship Id="rId110" Type="http://schemas.openxmlformats.org/officeDocument/2006/relationships/customXml" Target="../ink/ink2026.xml"/><Relationship Id="rId131" Type="http://schemas.openxmlformats.org/officeDocument/2006/relationships/image" Target="../media/image146.png"/><Relationship Id="rId152" Type="http://schemas.openxmlformats.org/officeDocument/2006/relationships/customXml" Target="../ink/ink2047.xml"/><Relationship Id="rId173" Type="http://schemas.openxmlformats.org/officeDocument/2006/relationships/image" Target="../media/image167.png"/><Relationship Id="rId194" Type="http://schemas.openxmlformats.org/officeDocument/2006/relationships/customXml" Target="../ink/ink2068.xml"/><Relationship Id="rId208" Type="http://schemas.openxmlformats.org/officeDocument/2006/relationships/customXml" Target="../ink/ink2075.xml"/><Relationship Id="rId229" Type="http://schemas.openxmlformats.org/officeDocument/2006/relationships/image" Target="../media/image195.png"/><Relationship Id="rId14" Type="http://schemas.openxmlformats.org/officeDocument/2006/relationships/customXml" Target="../ink/ink1978.xml"/><Relationship Id="rId35" Type="http://schemas.openxmlformats.org/officeDocument/2006/relationships/image" Target="../media/image5510.png"/><Relationship Id="rId56" Type="http://schemas.openxmlformats.org/officeDocument/2006/relationships/customXml" Target="../ink/ink1999.xml"/><Relationship Id="rId77" Type="http://schemas.openxmlformats.org/officeDocument/2006/relationships/image" Target="../media/image119.png"/><Relationship Id="rId100" Type="http://schemas.openxmlformats.org/officeDocument/2006/relationships/customXml" Target="../ink/ink2021.xml"/><Relationship Id="rId8" Type="http://schemas.openxmlformats.org/officeDocument/2006/relationships/customXml" Target="../ink/ink1975.xml"/><Relationship Id="rId98" Type="http://schemas.openxmlformats.org/officeDocument/2006/relationships/customXml" Target="../ink/ink2020.xml"/><Relationship Id="rId121" Type="http://schemas.openxmlformats.org/officeDocument/2006/relationships/image" Target="../media/image141.png"/><Relationship Id="rId142" Type="http://schemas.openxmlformats.org/officeDocument/2006/relationships/customXml" Target="../ink/ink2042.xml"/><Relationship Id="rId163" Type="http://schemas.openxmlformats.org/officeDocument/2006/relationships/image" Target="../media/image162.png"/><Relationship Id="rId184" Type="http://schemas.openxmlformats.org/officeDocument/2006/relationships/customXml" Target="../ink/ink2063.xml"/><Relationship Id="rId219" Type="http://schemas.openxmlformats.org/officeDocument/2006/relationships/image" Target="../media/image190.png"/><Relationship Id="rId230" Type="http://schemas.openxmlformats.org/officeDocument/2006/relationships/customXml" Target="../ink/ink2086.xml"/><Relationship Id="rId25" Type="http://schemas.openxmlformats.org/officeDocument/2006/relationships/image" Target="../media/image5010.png"/><Relationship Id="rId46" Type="http://schemas.openxmlformats.org/officeDocument/2006/relationships/customXml" Target="../ink/ink1994.xml"/><Relationship Id="rId67" Type="http://schemas.openxmlformats.org/officeDocument/2006/relationships/image" Target="../media/image114.png"/><Relationship Id="rId88" Type="http://schemas.openxmlformats.org/officeDocument/2006/relationships/customXml" Target="../ink/ink2015.xml"/><Relationship Id="rId111" Type="http://schemas.openxmlformats.org/officeDocument/2006/relationships/image" Target="../media/image136.png"/><Relationship Id="rId132" Type="http://schemas.openxmlformats.org/officeDocument/2006/relationships/customXml" Target="../ink/ink2037.xml"/><Relationship Id="rId153" Type="http://schemas.openxmlformats.org/officeDocument/2006/relationships/image" Target="../media/image157.png"/><Relationship Id="rId174" Type="http://schemas.openxmlformats.org/officeDocument/2006/relationships/customXml" Target="../ink/ink2058.xml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2066.xml"/><Relationship Id="rId204" Type="http://schemas.openxmlformats.org/officeDocument/2006/relationships/customXml" Target="../ink/ink2073.xml"/><Relationship Id="rId220" Type="http://schemas.openxmlformats.org/officeDocument/2006/relationships/customXml" Target="../ink/ink2081.xml"/><Relationship Id="rId225" Type="http://schemas.openxmlformats.org/officeDocument/2006/relationships/image" Target="../media/image193.png"/><Relationship Id="rId15" Type="http://schemas.openxmlformats.org/officeDocument/2006/relationships/image" Target="../media/image4510.png"/><Relationship Id="rId36" Type="http://schemas.openxmlformats.org/officeDocument/2006/relationships/customXml" Target="../ink/ink1989.xml"/><Relationship Id="rId57" Type="http://schemas.openxmlformats.org/officeDocument/2006/relationships/image" Target="../media/image109.png"/><Relationship Id="rId106" Type="http://schemas.openxmlformats.org/officeDocument/2006/relationships/customXml" Target="../ink/ink2024.xml"/><Relationship Id="rId127" Type="http://schemas.openxmlformats.org/officeDocument/2006/relationships/image" Target="../media/image144.png"/><Relationship Id="rId10" Type="http://schemas.openxmlformats.org/officeDocument/2006/relationships/customXml" Target="../ink/ink1976.xml"/><Relationship Id="rId31" Type="http://schemas.openxmlformats.org/officeDocument/2006/relationships/image" Target="../media/image5310.png"/><Relationship Id="rId52" Type="http://schemas.openxmlformats.org/officeDocument/2006/relationships/customXml" Target="../ink/ink1997.xml"/><Relationship Id="rId73" Type="http://schemas.openxmlformats.org/officeDocument/2006/relationships/image" Target="../media/image117.png"/><Relationship Id="rId78" Type="http://schemas.openxmlformats.org/officeDocument/2006/relationships/customXml" Target="../ink/ink2010.xml"/><Relationship Id="rId94" Type="http://schemas.openxmlformats.org/officeDocument/2006/relationships/customXml" Target="../ink/ink2018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2032.xml"/><Relationship Id="rId143" Type="http://schemas.openxmlformats.org/officeDocument/2006/relationships/image" Target="../media/image152.png"/><Relationship Id="rId148" Type="http://schemas.openxmlformats.org/officeDocument/2006/relationships/customXml" Target="../ink/ink2045.xml"/><Relationship Id="rId164" Type="http://schemas.openxmlformats.org/officeDocument/2006/relationships/customXml" Target="../ink/ink2053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973.xml"/><Relationship Id="rId9" Type="http://schemas.openxmlformats.org/officeDocument/2006/relationships/image" Target="../media/image4210.png"/><Relationship Id="rId180" Type="http://schemas.openxmlformats.org/officeDocument/2006/relationships/customXml" Target="../ink/ink2061.xml"/><Relationship Id="rId210" Type="http://schemas.openxmlformats.org/officeDocument/2006/relationships/customXml" Target="../ink/ink2076.xml"/><Relationship Id="rId215" Type="http://schemas.openxmlformats.org/officeDocument/2006/relationships/image" Target="../media/image188.png"/><Relationship Id="rId236" Type="http://schemas.openxmlformats.org/officeDocument/2006/relationships/customXml" Target="../ink/ink2089.xml"/><Relationship Id="rId26" Type="http://schemas.openxmlformats.org/officeDocument/2006/relationships/customXml" Target="../ink/ink1984.xml"/><Relationship Id="rId231" Type="http://schemas.openxmlformats.org/officeDocument/2006/relationships/image" Target="../media/image196.png"/><Relationship Id="rId47" Type="http://schemas.openxmlformats.org/officeDocument/2006/relationships/image" Target="../media/image104.png"/><Relationship Id="rId68" Type="http://schemas.openxmlformats.org/officeDocument/2006/relationships/customXml" Target="../ink/ink2005.xml"/><Relationship Id="rId89" Type="http://schemas.openxmlformats.org/officeDocument/2006/relationships/image" Target="../media/image125.png"/><Relationship Id="rId112" Type="http://schemas.openxmlformats.org/officeDocument/2006/relationships/customXml" Target="../ink/ink2027.xml"/><Relationship Id="rId133" Type="http://schemas.openxmlformats.org/officeDocument/2006/relationships/image" Target="../media/image147.png"/><Relationship Id="rId154" Type="http://schemas.openxmlformats.org/officeDocument/2006/relationships/customXml" Target="../ink/ink2048.xml"/><Relationship Id="rId175" Type="http://schemas.openxmlformats.org/officeDocument/2006/relationships/image" Target="../media/image168.png"/><Relationship Id="rId196" Type="http://schemas.openxmlformats.org/officeDocument/2006/relationships/customXml" Target="../ink/ink2069.xml"/><Relationship Id="rId200" Type="http://schemas.openxmlformats.org/officeDocument/2006/relationships/customXml" Target="../ink/ink2071.xml"/><Relationship Id="rId16" Type="http://schemas.openxmlformats.org/officeDocument/2006/relationships/customXml" Target="../ink/ink1979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2000.xml"/><Relationship Id="rId79" Type="http://schemas.openxmlformats.org/officeDocument/2006/relationships/image" Target="../media/image120.png"/><Relationship Id="rId102" Type="http://schemas.openxmlformats.org/officeDocument/2006/relationships/customXml" Target="../ink/ink2022.xml"/><Relationship Id="rId123" Type="http://schemas.openxmlformats.org/officeDocument/2006/relationships/image" Target="../media/image142.png"/><Relationship Id="rId144" Type="http://schemas.openxmlformats.org/officeDocument/2006/relationships/customXml" Target="../ink/ink2043.xml"/><Relationship Id="rId90" Type="http://schemas.openxmlformats.org/officeDocument/2006/relationships/customXml" Target="../ink/ink2016.xml"/><Relationship Id="rId165" Type="http://schemas.openxmlformats.org/officeDocument/2006/relationships/image" Target="../media/image163.png"/><Relationship Id="rId186" Type="http://schemas.openxmlformats.org/officeDocument/2006/relationships/customXml" Target="../ink/ink2064.xml"/><Relationship Id="rId211" Type="http://schemas.openxmlformats.org/officeDocument/2006/relationships/image" Target="../media/image186.png"/><Relationship Id="rId232" Type="http://schemas.openxmlformats.org/officeDocument/2006/relationships/customXml" Target="../ink/ink2087.xml"/><Relationship Id="rId27" Type="http://schemas.openxmlformats.org/officeDocument/2006/relationships/image" Target="../media/image5110.png"/><Relationship Id="rId48" Type="http://schemas.openxmlformats.org/officeDocument/2006/relationships/customXml" Target="../ink/ink1995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2038.xml"/><Relationship Id="rId80" Type="http://schemas.openxmlformats.org/officeDocument/2006/relationships/customXml" Target="../ink/ink2011.xml"/><Relationship Id="rId155" Type="http://schemas.openxmlformats.org/officeDocument/2006/relationships/image" Target="../media/image158.png"/><Relationship Id="rId176" Type="http://schemas.openxmlformats.org/officeDocument/2006/relationships/customXml" Target="../ink/ink2059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2082.xml"/><Relationship Id="rId17" Type="http://schemas.openxmlformats.org/officeDocument/2006/relationships/image" Target="../media/image4610.png"/><Relationship Id="rId38" Type="http://schemas.openxmlformats.org/officeDocument/2006/relationships/customXml" Target="../ink/ink1990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2033.xml"/><Relationship Id="rId70" Type="http://schemas.openxmlformats.org/officeDocument/2006/relationships/customXml" Target="../ink/ink2006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2054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077.xml"/><Relationship Id="rId233" Type="http://schemas.openxmlformats.org/officeDocument/2006/relationships/image" Target="../media/image197.png"/><Relationship Id="rId28" Type="http://schemas.openxmlformats.org/officeDocument/2006/relationships/customXml" Target="../ink/ink1985.xml"/><Relationship Id="rId49" Type="http://schemas.openxmlformats.org/officeDocument/2006/relationships/image" Target="../media/image105.png"/><Relationship Id="rId114" Type="http://schemas.openxmlformats.org/officeDocument/2006/relationships/customXml" Target="../ink/ink2028.xml"/><Relationship Id="rId60" Type="http://schemas.openxmlformats.org/officeDocument/2006/relationships/customXml" Target="../ink/ink2001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2049.xml"/><Relationship Id="rId177" Type="http://schemas.openxmlformats.org/officeDocument/2006/relationships/image" Target="../media/image169.png"/><Relationship Id="rId198" Type="http://schemas.openxmlformats.org/officeDocument/2006/relationships/customXml" Target="../ink/ink2070.xml"/><Relationship Id="rId202" Type="http://schemas.openxmlformats.org/officeDocument/2006/relationships/customXml" Target="../ink/ink2072.xml"/><Relationship Id="rId223" Type="http://schemas.openxmlformats.org/officeDocument/2006/relationships/image" Target="../media/image192.png"/><Relationship Id="rId18" Type="http://schemas.openxmlformats.org/officeDocument/2006/relationships/customXml" Target="../ink/ink1980.xml"/><Relationship Id="rId39" Type="http://schemas.openxmlformats.org/officeDocument/2006/relationships/image" Target="../media/image100.png"/><Relationship Id="rId50" Type="http://schemas.openxmlformats.org/officeDocument/2006/relationships/customXml" Target="../ink/ink1996.xml"/><Relationship Id="rId104" Type="http://schemas.openxmlformats.org/officeDocument/2006/relationships/customXml" Target="../ink/ink2023.xml"/><Relationship Id="rId125" Type="http://schemas.openxmlformats.org/officeDocument/2006/relationships/image" Target="../media/image143.png"/><Relationship Id="rId146" Type="http://schemas.openxmlformats.org/officeDocument/2006/relationships/customXml" Target="../ink/ink2044.xml"/><Relationship Id="rId167" Type="http://schemas.openxmlformats.org/officeDocument/2006/relationships/image" Target="../media/image164.png"/><Relationship Id="rId188" Type="http://schemas.openxmlformats.org/officeDocument/2006/relationships/customXml" Target="../ink/ink2065.xml"/><Relationship Id="rId71" Type="http://schemas.openxmlformats.org/officeDocument/2006/relationships/image" Target="../media/image116.png"/><Relationship Id="rId92" Type="http://schemas.openxmlformats.org/officeDocument/2006/relationships/customXml" Target="../ink/ink2017.xml"/><Relationship Id="rId213" Type="http://schemas.openxmlformats.org/officeDocument/2006/relationships/image" Target="../media/image187.png"/><Relationship Id="rId234" Type="http://schemas.openxmlformats.org/officeDocument/2006/relationships/customXml" Target="../ink/ink2088.xml"/><Relationship Id="rId2" Type="http://schemas.openxmlformats.org/officeDocument/2006/relationships/customXml" Target="../ink/ink1972.xml"/><Relationship Id="rId29" Type="http://schemas.openxmlformats.org/officeDocument/2006/relationships/image" Target="../media/image5210.png"/><Relationship Id="rId40" Type="http://schemas.openxmlformats.org/officeDocument/2006/relationships/customXml" Target="../ink/ink1991.xml"/><Relationship Id="rId115" Type="http://schemas.openxmlformats.org/officeDocument/2006/relationships/image" Target="../media/image138.png"/><Relationship Id="rId136" Type="http://schemas.openxmlformats.org/officeDocument/2006/relationships/customXml" Target="../ink/ink2039.xml"/><Relationship Id="rId157" Type="http://schemas.openxmlformats.org/officeDocument/2006/relationships/image" Target="../media/image159.png"/><Relationship Id="rId178" Type="http://schemas.openxmlformats.org/officeDocument/2006/relationships/customXml" Target="../ink/ink2060.xml"/><Relationship Id="rId61" Type="http://schemas.openxmlformats.org/officeDocument/2006/relationships/image" Target="../media/image111.png"/><Relationship Id="rId82" Type="http://schemas.openxmlformats.org/officeDocument/2006/relationships/customXml" Target="../ink/ink2012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2083.xml"/><Relationship Id="rId30" Type="http://schemas.openxmlformats.org/officeDocument/2006/relationships/customXml" Target="../ink/ink1986.xml"/><Relationship Id="rId105" Type="http://schemas.openxmlformats.org/officeDocument/2006/relationships/image" Target="../media/image133.png"/><Relationship Id="rId126" Type="http://schemas.openxmlformats.org/officeDocument/2006/relationships/customXml" Target="../ink/ink2034.xml"/><Relationship Id="rId147" Type="http://schemas.openxmlformats.org/officeDocument/2006/relationships/image" Target="../media/image154.png"/><Relationship Id="rId168" Type="http://schemas.openxmlformats.org/officeDocument/2006/relationships/customXml" Target="../ink/ink2055.xml"/><Relationship Id="rId51" Type="http://schemas.openxmlformats.org/officeDocument/2006/relationships/image" Target="../media/image106.png"/><Relationship Id="rId72" Type="http://schemas.openxmlformats.org/officeDocument/2006/relationships/customXml" Target="../ink/ink2007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14" Type="http://schemas.openxmlformats.org/officeDocument/2006/relationships/customXml" Target="../ink/ink2078.xml"/><Relationship Id="rId235" Type="http://schemas.openxmlformats.org/officeDocument/2006/relationships/image" Target="../media/image198.png"/><Relationship Id="rId116" Type="http://schemas.openxmlformats.org/officeDocument/2006/relationships/customXml" Target="../ink/ink2029.xml"/><Relationship Id="rId137" Type="http://schemas.openxmlformats.org/officeDocument/2006/relationships/image" Target="../media/image149.png"/><Relationship Id="rId158" Type="http://schemas.openxmlformats.org/officeDocument/2006/relationships/customXml" Target="../ink/ink2050.xml"/><Relationship Id="rId20" Type="http://schemas.openxmlformats.org/officeDocument/2006/relationships/customXml" Target="../ink/ink1981.xml"/><Relationship Id="rId41" Type="http://schemas.openxmlformats.org/officeDocument/2006/relationships/image" Target="../media/image101.png"/><Relationship Id="rId62" Type="http://schemas.openxmlformats.org/officeDocument/2006/relationships/customXml" Target="../ink/ink2002.xml"/><Relationship Id="rId83" Type="http://schemas.openxmlformats.org/officeDocument/2006/relationships/image" Target="../media/image122.png"/><Relationship Id="rId179" Type="http://schemas.openxmlformats.org/officeDocument/2006/relationships/image" Target="../media/image170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2111.xml"/><Relationship Id="rId63" Type="http://schemas.openxmlformats.org/officeDocument/2006/relationships/image" Target="../media/image112.png"/><Relationship Id="rId84" Type="http://schemas.openxmlformats.org/officeDocument/2006/relationships/customXml" Target="../ink/ink2132.xml"/><Relationship Id="rId138" Type="http://schemas.openxmlformats.org/officeDocument/2006/relationships/customXml" Target="../ink/ink2159.xml"/><Relationship Id="rId159" Type="http://schemas.openxmlformats.org/officeDocument/2006/relationships/image" Target="../media/image160.png"/><Relationship Id="rId170" Type="http://schemas.openxmlformats.org/officeDocument/2006/relationships/customXml" Target="../ink/ink2175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2203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2106.xml"/><Relationship Id="rId53" Type="http://schemas.openxmlformats.org/officeDocument/2006/relationships/image" Target="../media/image107.png"/><Relationship Id="rId74" Type="http://schemas.openxmlformats.org/officeDocument/2006/relationships/customXml" Target="../ink/ink2127.xml"/><Relationship Id="rId128" Type="http://schemas.openxmlformats.org/officeDocument/2006/relationships/customXml" Target="../ink/ink2154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2170.xml"/><Relationship Id="rId181" Type="http://schemas.openxmlformats.org/officeDocument/2006/relationships/image" Target="../media/image171.png"/><Relationship Id="rId216" Type="http://schemas.openxmlformats.org/officeDocument/2006/relationships/customXml" Target="../ink/ink2198.xml"/><Relationship Id="rId237" Type="http://schemas.openxmlformats.org/officeDocument/2006/relationships/image" Target="../media/image199.png"/><Relationship Id="rId22" Type="http://schemas.openxmlformats.org/officeDocument/2006/relationships/customXml" Target="../ink/ink2101.xml"/><Relationship Id="rId43" Type="http://schemas.openxmlformats.org/officeDocument/2006/relationships/image" Target="../media/image102.png"/><Relationship Id="rId64" Type="http://schemas.openxmlformats.org/officeDocument/2006/relationships/customXml" Target="../ink/ink2122.xml"/><Relationship Id="rId118" Type="http://schemas.openxmlformats.org/officeDocument/2006/relationships/customXml" Target="../ink/ink2149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2165.xml"/><Relationship Id="rId171" Type="http://schemas.openxmlformats.org/officeDocument/2006/relationships/image" Target="../media/image166.png"/><Relationship Id="rId192" Type="http://schemas.openxmlformats.org/officeDocument/2006/relationships/customXml" Target="../ink/ink2186.xml"/><Relationship Id="rId206" Type="http://schemas.openxmlformats.org/officeDocument/2006/relationships/customXml" Target="../ink/ink2193.xml"/><Relationship Id="rId227" Type="http://schemas.openxmlformats.org/officeDocument/2006/relationships/image" Target="../media/image194.png"/><Relationship Id="rId12" Type="http://schemas.openxmlformats.org/officeDocument/2006/relationships/customXml" Target="../ink/ink2096.xml"/><Relationship Id="rId33" Type="http://schemas.openxmlformats.org/officeDocument/2006/relationships/image" Target="../media/image5410.png"/><Relationship Id="rId108" Type="http://schemas.openxmlformats.org/officeDocument/2006/relationships/customXml" Target="../ink/ink2144.xml"/><Relationship Id="rId129" Type="http://schemas.openxmlformats.org/officeDocument/2006/relationships/image" Target="../media/image145.png"/><Relationship Id="rId54" Type="http://schemas.openxmlformats.org/officeDocument/2006/relationships/customXml" Target="../ink/ink2117.xml"/><Relationship Id="rId75" Type="http://schemas.openxmlformats.org/officeDocument/2006/relationships/image" Target="../media/image118.png"/><Relationship Id="rId96" Type="http://schemas.openxmlformats.org/officeDocument/2006/relationships/customXml" Target="../ink/ink2138.xml"/><Relationship Id="rId140" Type="http://schemas.openxmlformats.org/officeDocument/2006/relationships/customXml" Target="../ink/ink2160.xml"/><Relationship Id="rId161" Type="http://schemas.openxmlformats.org/officeDocument/2006/relationships/image" Target="../media/image161.png"/><Relationship Id="rId182" Type="http://schemas.openxmlformats.org/officeDocument/2006/relationships/customXml" Target="../ink/ink2181.xml"/><Relationship Id="rId217" Type="http://schemas.openxmlformats.org/officeDocument/2006/relationships/image" Target="../media/image189.png"/><Relationship Id="rId6" Type="http://schemas.openxmlformats.org/officeDocument/2006/relationships/customXml" Target="../ink/ink2093.xml"/><Relationship Id="rId238" Type="http://schemas.openxmlformats.org/officeDocument/2006/relationships/customXml" Target="../ink/ink2209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2112.xml"/><Relationship Id="rId65" Type="http://schemas.openxmlformats.org/officeDocument/2006/relationships/image" Target="../media/image113.png"/><Relationship Id="rId86" Type="http://schemas.openxmlformats.org/officeDocument/2006/relationships/customXml" Target="../ink/ink2133.xml"/><Relationship Id="rId130" Type="http://schemas.openxmlformats.org/officeDocument/2006/relationships/customXml" Target="../ink/ink2155.xml"/><Relationship Id="rId151" Type="http://schemas.openxmlformats.org/officeDocument/2006/relationships/image" Target="../media/image156.png"/><Relationship Id="rId172" Type="http://schemas.openxmlformats.org/officeDocument/2006/relationships/customXml" Target="../ink/ink2176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228" Type="http://schemas.openxmlformats.org/officeDocument/2006/relationships/customXml" Target="../ink/ink2204.xml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2107.xml"/><Relationship Id="rId55" Type="http://schemas.openxmlformats.org/officeDocument/2006/relationships/image" Target="../media/image108.png"/><Relationship Id="rId76" Type="http://schemas.openxmlformats.org/officeDocument/2006/relationships/customXml" Target="../ink/ink2128.xml"/><Relationship Id="rId97" Type="http://schemas.openxmlformats.org/officeDocument/2006/relationships/image" Target="../media/image129.png"/><Relationship Id="rId120" Type="http://schemas.openxmlformats.org/officeDocument/2006/relationships/customXml" Target="../ink/ink2150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2171.xml"/><Relationship Id="rId183" Type="http://schemas.openxmlformats.org/officeDocument/2006/relationships/image" Target="../media/image172.png"/><Relationship Id="rId218" Type="http://schemas.openxmlformats.org/officeDocument/2006/relationships/customXml" Target="../ink/ink2199.xml"/><Relationship Id="rId239" Type="http://schemas.openxmlformats.org/officeDocument/2006/relationships/image" Target="../media/image200.png"/><Relationship Id="rId24" Type="http://schemas.openxmlformats.org/officeDocument/2006/relationships/customXml" Target="../ink/ink2102.xml"/><Relationship Id="rId45" Type="http://schemas.openxmlformats.org/officeDocument/2006/relationships/image" Target="../media/image103.png"/><Relationship Id="rId66" Type="http://schemas.openxmlformats.org/officeDocument/2006/relationships/customXml" Target="../ink/ink2123.xml"/><Relationship Id="rId87" Type="http://schemas.openxmlformats.org/officeDocument/2006/relationships/image" Target="../media/image124.png"/><Relationship Id="rId110" Type="http://schemas.openxmlformats.org/officeDocument/2006/relationships/customXml" Target="../ink/ink2145.xml"/><Relationship Id="rId131" Type="http://schemas.openxmlformats.org/officeDocument/2006/relationships/image" Target="../media/image146.png"/><Relationship Id="rId152" Type="http://schemas.openxmlformats.org/officeDocument/2006/relationships/customXml" Target="../ink/ink2166.xml"/><Relationship Id="rId173" Type="http://schemas.openxmlformats.org/officeDocument/2006/relationships/image" Target="../media/image167.png"/><Relationship Id="rId194" Type="http://schemas.openxmlformats.org/officeDocument/2006/relationships/customXml" Target="../ink/ink2187.xml"/><Relationship Id="rId208" Type="http://schemas.openxmlformats.org/officeDocument/2006/relationships/customXml" Target="../ink/ink2194.xml"/><Relationship Id="rId229" Type="http://schemas.openxmlformats.org/officeDocument/2006/relationships/image" Target="../media/image195.png"/><Relationship Id="rId240" Type="http://schemas.openxmlformats.org/officeDocument/2006/relationships/customXml" Target="../ink/ink2210.xml"/><Relationship Id="rId14" Type="http://schemas.openxmlformats.org/officeDocument/2006/relationships/customXml" Target="../ink/ink2097.xml"/><Relationship Id="rId35" Type="http://schemas.openxmlformats.org/officeDocument/2006/relationships/image" Target="../media/image5510.png"/><Relationship Id="rId56" Type="http://schemas.openxmlformats.org/officeDocument/2006/relationships/customXml" Target="../ink/ink2118.xml"/><Relationship Id="rId77" Type="http://schemas.openxmlformats.org/officeDocument/2006/relationships/image" Target="../media/image119.png"/><Relationship Id="rId100" Type="http://schemas.openxmlformats.org/officeDocument/2006/relationships/customXml" Target="../ink/ink2140.xml"/><Relationship Id="rId8" Type="http://schemas.openxmlformats.org/officeDocument/2006/relationships/customXml" Target="../ink/ink2094.xml"/><Relationship Id="rId98" Type="http://schemas.openxmlformats.org/officeDocument/2006/relationships/customXml" Target="../ink/ink2139.xml"/><Relationship Id="rId121" Type="http://schemas.openxmlformats.org/officeDocument/2006/relationships/image" Target="../media/image141.png"/><Relationship Id="rId142" Type="http://schemas.openxmlformats.org/officeDocument/2006/relationships/customXml" Target="../ink/ink2161.xml"/><Relationship Id="rId163" Type="http://schemas.openxmlformats.org/officeDocument/2006/relationships/image" Target="../media/image162.png"/><Relationship Id="rId184" Type="http://schemas.openxmlformats.org/officeDocument/2006/relationships/customXml" Target="../ink/ink2182.xml"/><Relationship Id="rId219" Type="http://schemas.openxmlformats.org/officeDocument/2006/relationships/image" Target="../media/image190.png"/><Relationship Id="rId230" Type="http://schemas.openxmlformats.org/officeDocument/2006/relationships/customXml" Target="../ink/ink2205.xml"/><Relationship Id="rId25" Type="http://schemas.openxmlformats.org/officeDocument/2006/relationships/image" Target="../media/image5010.png"/><Relationship Id="rId46" Type="http://schemas.openxmlformats.org/officeDocument/2006/relationships/customXml" Target="../ink/ink2113.xml"/><Relationship Id="rId67" Type="http://schemas.openxmlformats.org/officeDocument/2006/relationships/image" Target="../media/image114.png"/><Relationship Id="rId88" Type="http://schemas.openxmlformats.org/officeDocument/2006/relationships/customXml" Target="../ink/ink2134.xml"/><Relationship Id="rId111" Type="http://schemas.openxmlformats.org/officeDocument/2006/relationships/image" Target="../media/image136.png"/><Relationship Id="rId132" Type="http://schemas.openxmlformats.org/officeDocument/2006/relationships/customXml" Target="../ink/ink2156.xml"/><Relationship Id="rId153" Type="http://schemas.openxmlformats.org/officeDocument/2006/relationships/image" Target="../media/image157.png"/><Relationship Id="rId174" Type="http://schemas.openxmlformats.org/officeDocument/2006/relationships/customXml" Target="../ink/ink2177.xml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220" Type="http://schemas.openxmlformats.org/officeDocument/2006/relationships/customXml" Target="../ink/ink2200.xml"/><Relationship Id="rId241" Type="http://schemas.openxmlformats.org/officeDocument/2006/relationships/image" Target="../media/image201.png"/><Relationship Id="rId15" Type="http://schemas.openxmlformats.org/officeDocument/2006/relationships/image" Target="../media/image4510.png"/><Relationship Id="rId36" Type="http://schemas.openxmlformats.org/officeDocument/2006/relationships/customXml" Target="../ink/ink2108.xml"/><Relationship Id="rId57" Type="http://schemas.openxmlformats.org/officeDocument/2006/relationships/image" Target="../media/image109.png"/><Relationship Id="rId106" Type="http://schemas.openxmlformats.org/officeDocument/2006/relationships/customXml" Target="../ink/ink2143.xml"/><Relationship Id="rId127" Type="http://schemas.openxmlformats.org/officeDocument/2006/relationships/image" Target="../media/image144.png"/><Relationship Id="rId10" Type="http://schemas.openxmlformats.org/officeDocument/2006/relationships/customXml" Target="../ink/ink2095.xml"/><Relationship Id="rId31" Type="http://schemas.openxmlformats.org/officeDocument/2006/relationships/image" Target="../media/image5310.png"/><Relationship Id="rId52" Type="http://schemas.openxmlformats.org/officeDocument/2006/relationships/customXml" Target="../ink/ink2116.xml"/><Relationship Id="rId73" Type="http://schemas.openxmlformats.org/officeDocument/2006/relationships/image" Target="../media/image117.png"/><Relationship Id="rId78" Type="http://schemas.openxmlformats.org/officeDocument/2006/relationships/customXml" Target="../ink/ink2129.xml"/><Relationship Id="rId94" Type="http://schemas.openxmlformats.org/officeDocument/2006/relationships/customXml" Target="../ink/ink2137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2151.xml"/><Relationship Id="rId143" Type="http://schemas.openxmlformats.org/officeDocument/2006/relationships/image" Target="../media/image152.png"/><Relationship Id="rId148" Type="http://schemas.openxmlformats.org/officeDocument/2006/relationships/customXml" Target="../ink/ink2164.xml"/><Relationship Id="rId164" Type="http://schemas.openxmlformats.org/officeDocument/2006/relationships/customXml" Target="../ink/ink2172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2092.xml"/><Relationship Id="rId9" Type="http://schemas.openxmlformats.org/officeDocument/2006/relationships/image" Target="../media/image4210.png"/><Relationship Id="rId180" Type="http://schemas.openxmlformats.org/officeDocument/2006/relationships/customXml" Target="../ink/ink2180.xml"/><Relationship Id="rId210" Type="http://schemas.openxmlformats.org/officeDocument/2006/relationships/customXml" Target="../ink/ink2195.xml"/><Relationship Id="rId215" Type="http://schemas.openxmlformats.org/officeDocument/2006/relationships/image" Target="../media/image188.png"/><Relationship Id="rId236" Type="http://schemas.openxmlformats.org/officeDocument/2006/relationships/customXml" Target="../ink/ink2208.xml"/><Relationship Id="rId26" Type="http://schemas.openxmlformats.org/officeDocument/2006/relationships/customXml" Target="../ink/ink2103.xml"/><Relationship Id="rId231" Type="http://schemas.openxmlformats.org/officeDocument/2006/relationships/image" Target="../media/image196.png"/><Relationship Id="rId47" Type="http://schemas.openxmlformats.org/officeDocument/2006/relationships/image" Target="../media/image104.png"/><Relationship Id="rId68" Type="http://schemas.openxmlformats.org/officeDocument/2006/relationships/customXml" Target="../ink/ink2124.xml"/><Relationship Id="rId89" Type="http://schemas.openxmlformats.org/officeDocument/2006/relationships/image" Target="../media/image125.png"/><Relationship Id="rId112" Type="http://schemas.openxmlformats.org/officeDocument/2006/relationships/customXml" Target="../ink/ink2146.xml"/><Relationship Id="rId133" Type="http://schemas.openxmlformats.org/officeDocument/2006/relationships/image" Target="../media/image147.png"/><Relationship Id="rId154" Type="http://schemas.openxmlformats.org/officeDocument/2006/relationships/customXml" Target="../ink/ink2167.xml"/><Relationship Id="rId175" Type="http://schemas.openxmlformats.org/officeDocument/2006/relationships/image" Target="../media/image168.png"/><Relationship Id="rId196" Type="http://schemas.openxmlformats.org/officeDocument/2006/relationships/customXml" Target="../ink/ink2188.xml"/><Relationship Id="rId200" Type="http://schemas.openxmlformats.org/officeDocument/2006/relationships/customXml" Target="../ink/ink2190.xml"/><Relationship Id="rId16" Type="http://schemas.openxmlformats.org/officeDocument/2006/relationships/customXml" Target="../ink/ink2098.xml"/><Relationship Id="rId221" Type="http://schemas.openxmlformats.org/officeDocument/2006/relationships/image" Target="../media/image191.png"/><Relationship Id="rId242" Type="http://schemas.openxmlformats.org/officeDocument/2006/relationships/customXml" Target="../ink/ink2211.xml"/><Relationship Id="rId37" Type="http://schemas.openxmlformats.org/officeDocument/2006/relationships/image" Target="../media/image590.png"/><Relationship Id="rId58" Type="http://schemas.openxmlformats.org/officeDocument/2006/relationships/customXml" Target="../ink/ink2119.xml"/><Relationship Id="rId79" Type="http://schemas.openxmlformats.org/officeDocument/2006/relationships/image" Target="../media/image120.png"/><Relationship Id="rId102" Type="http://schemas.openxmlformats.org/officeDocument/2006/relationships/customXml" Target="../ink/ink2141.xml"/><Relationship Id="rId123" Type="http://schemas.openxmlformats.org/officeDocument/2006/relationships/image" Target="../media/image142.png"/><Relationship Id="rId144" Type="http://schemas.openxmlformats.org/officeDocument/2006/relationships/customXml" Target="../ink/ink2162.xml"/><Relationship Id="rId90" Type="http://schemas.openxmlformats.org/officeDocument/2006/relationships/customXml" Target="../ink/ink2135.xml"/><Relationship Id="rId165" Type="http://schemas.openxmlformats.org/officeDocument/2006/relationships/image" Target="../media/image163.png"/><Relationship Id="rId186" Type="http://schemas.openxmlformats.org/officeDocument/2006/relationships/customXml" Target="../ink/ink2183.xml"/><Relationship Id="rId211" Type="http://schemas.openxmlformats.org/officeDocument/2006/relationships/image" Target="../media/image186.png"/><Relationship Id="rId232" Type="http://schemas.openxmlformats.org/officeDocument/2006/relationships/customXml" Target="../ink/ink2206.xml"/><Relationship Id="rId27" Type="http://schemas.openxmlformats.org/officeDocument/2006/relationships/image" Target="../media/image5110.png"/><Relationship Id="rId48" Type="http://schemas.openxmlformats.org/officeDocument/2006/relationships/customXml" Target="../ink/ink2114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2157.xml"/><Relationship Id="rId80" Type="http://schemas.openxmlformats.org/officeDocument/2006/relationships/customXml" Target="../ink/ink2130.xml"/><Relationship Id="rId155" Type="http://schemas.openxmlformats.org/officeDocument/2006/relationships/image" Target="../media/image158.png"/><Relationship Id="rId176" Type="http://schemas.openxmlformats.org/officeDocument/2006/relationships/customXml" Target="../ink/ink2178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2201.xml"/><Relationship Id="rId243" Type="http://schemas.openxmlformats.org/officeDocument/2006/relationships/image" Target="../media/image202.png"/><Relationship Id="rId17" Type="http://schemas.openxmlformats.org/officeDocument/2006/relationships/image" Target="../media/image4610.png"/><Relationship Id="rId38" Type="http://schemas.openxmlformats.org/officeDocument/2006/relationships/customXml" Target="../ink/ink2109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2152.xml"/><Relationship Id="rId70" Type="http://schemas.openxmlformats.org/officeDocument/2006/relationships/customXml" Target="../ink/ink2125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2173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96.xml"/><Relationship Id="rId233" Type="http://schemas.openxmlformats.org/officeDocument/2006/relationships/image" Target="../media/image197.png"/><Relationship Id="rId28" Type="http://schemas.openxmlformats.org/officeDocument/2006/relationships/customXml" Target="../ink/ink2104.xml"/><Relationship Id="rId49" Type="http://schemas.openxmlformats.org/officeDocument/2006/relationships/image" Target="../media/image105.png"/><Relationship Id="rId114" Type="http://schemas.openxmlformats.org/officeDocument/2006/relationships/customXml" Target="../ink/ink2147.xml"/><Relationship Id="rId60" Type="http://schemas.openxmlformats.org/officeDocument/2006/relationships/customXml" Target="../ink/ink2120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2168.xml"/><Relationship Id="rId177" Type="http://schemas.openxmlformats.org/officeDocument/2006/relationships/image" Target="../media/image169.png"/><Relationship Id="rId198" Type="http://schemas.openxmlformats.org/officeDocument/2006/relationships/customXml" Target="../ink/ink2189.xml"/><Relationship Id="rId202" Type="http://schemas.openxmlformats.org/officeDocument/2006/relationships/customXml" Target="../ink/ink2191.xml"/><Relationship Id="rId223" Type="http://schemas.openxmlformats.org/officeDocument/2006/relationships/image" Target="../media/image192.png"/><Relationship Id="rId18" Type="http://schemas.openxmlformats.org/officeDocument/2006/relationships/customXml" Target="../ink/ink2099.xml"/><Relationship Id="rId39" Type="http://schemas.openxmlformats.org/officeDocument/2006/relationships/image" Target="../media/image100.png"/><Relationship Id="rId50" Type="http://schemas.openxmlformats.org/officeDocument/2006/relationships/customXml" Target="../ink/ink2115.xml"/><Relationship Id="rId104" Type="http://schemas.openxmlformats.org/officeDocument/2006/relationships/customXml" Target="../ink/ink2142.xml"/><Relationship Id="rId125" Type="http://schemas.openxmlformats.org/officeDocument/2006/relationships/image" Target="../media/image143.png"/><Relationship Id="rId146" Type="http://schemas.openxmlformats.org/officeDocument/2006/relationships/customXml" Target="../ink/ink2163.xml"/><Relationship Id="rId167" Type="http://schemas.openxmlformats.org/officeDocument/2006/relationships/image" Target="../media/image164.png"/><Relationship Id="rId188" Type="http://schemas.openxmlformats.org/officeDocument/2006/relationships/customXml" Target="../ink/ink2184.xml"/><Relationship Id="rId71" Type="http://schemas.openxmlformats.org/officeDocument/2006/relationships/image" Target="../media/image116.png"/><Relationship Id="rId92" Type="http://schemas.openxmlformats.org/officeDocument/2006/relationships/customXml" Target="../ink/ink2136.xml"/><Relationship Id="rId213" Type="http://schemas.openxmlformats.org/officeDocument/2006/relationships/image" Target="../media/image187.png"/><Relationship Id="rId234" Type="http://schemas.openxmlformats.org/officeDocument/2006/relationships/customXml" Target="../ink/ink2207.xml"/><Relationship Id="rId2" Type="http://schemas.openxmlformats.org/officeDocument/2006/relationships/customXml" Target="../ink/ink2091.xml"/><Relationship Id="rId29" Type="http://schemas.openxmlformats.org/officeDocument/2006/relationships/image" Target="../media/image5210.png"/><Relationship Id="rId40" Type="http://schemas.openxmlformats.org/officeDocument/2006/relationships/customXml" Target="../ink/ink2110.xml"/><Relationship Id="rId115" Type="http://schemas.openxmlformats.org/officeDocument/2006/relationships/image" Target="../media/image138.png"/><Relationship Id="rId136" Type="http://schemas.openxmlformats.org/officeDocument/2006/relationships/customXml" Target="../ink/ink2158.xml"/><Relationship Id="rId157" Type="http://schemas.openxmlformats.org/officeDocument/2006/relationships/image" Target="../media/image159.png"/><Relationship Id="rId178" Type="http://schemas.openxmlformats.org/officeDocument/2006/relationships/customXml" Target="../ink/ink2179.xml"/><Relationship Id="rId61" Type="http://schemas.openxmlformats.org/officeDocument/2006/relationships/image" Target="../media/image111.png"/><Relationship Id="rId82" Type="http://schemas.openxmlformats.org/officeDocument/2006/relationships/customXml" Target="../ink/ink2131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2202.xml"/><Relationship Id="rId30" Type="http://schemas.openxmlformats.org/officeDocument/2006/relationships/customXml" Target="../ink/ink2105.xml"/><Relationship Id="rId105" Type="http://schemas.openxmlformats.org/officeDocument/2006/relationships/image" Target="../media/image133.png"/><Relationship Id="rId126" Type="http://schemas.openxmlformats.org/officeDocument/2006/relationships/customXml" Target="../ink/ink2153.xml"/><Relationship Id="rId147" Type="http://schemas.openxmlformats.org/officeDocument/2006/relationships/image" Target="../media/image154.png"/><Relationship Id="rId168" Type="http://schemas.openxmlformats.org/officeDocument/2006/relationships/customXml" Target="../ink/ink2174.xml"/><Relationship Id="rId51" Type="http://schemas.openxmlformats.org/officeDocument/2006/relationships/image" Target="../media/image106.png"/><Relationship Id="rId72" Type="http://schemas.openxmlformats.org/officeDocument/2006/relationships/customXml" Target="../ink/ink2126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14" Type="http://schemas.openxmlformats.org/officeDocument/2006/relationships/customXml" Target="../ink/ink2197.xml"/><Relationship Id="rId235" Type="http://schemas.openxmlformats.org/officeDocument/2006/relationships/image" Target="../media/image198.png"/><Relationship Id="rId116" Type="http://schemas.openxmlformats.org/officeDocument/2006/relationships/customXml" Target="../ink/ink2148.xml"/><Relationship Id="rId137" Type="http://schemas.openxmlformats.org/officeDocument/2006/relationships/image" Target="../media/image149.png"/><Relationship Id="rId158" Type="http://schemas.openxmlformats.org/officeDocument/2006/relationships/customXml" Target="../ink/ink2169.xml"/><Relationship Id="rId20" Type="http://schemas.openxmlformats.org/officeDocument/2006/relationships/customXml" Target="../ink/ink2100.xml"/><Relationship Id="rId41" Type="http://schemas.openxmlformats.org/officeDocument/2006/relationships/image" Target="../media/image101.png"/><Relationship Id="rId62" Type="http://schemas.openxmlformats.org/officeDocument/2006/relationships/customXml" Target="../ink/ink2121.xml"/><Relationship Id="rId83" Type="http://schemas.openxmlformats.org/officeDocument/2006/relationships/image" Target="../media/image122.png"/><Relationship Id="rId179" Type="http://schemas.openxmlformats.org/officeDocument/2006/relationships/image" Target="../media/image170.png"/><Relationship Id="rId190" Type="http://schemas.openxmlformats.org/officeDocument/2006/relationships/customXml" Target="../ink/ink2185.xml"/><Relationship Id="rId204" Type="http://schemas.openxmlformats.org/officeDocument/2006/relationships/customXml" Target="../ink/ink2192.xml"/><Relationship Id="rId225" Type="http://schemas.openxmlformats.org/officeDocument/2006/relationships/image" Target="../media/image193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15.xml"/><Relationship Id="rId13" Type="http://schemas.openxmlformats.org/officeDocument/2006/relationships/image" Target="../media/image208.png"/><Relationship Id="rId3" Type="http://schemas.openxmlformats.org/officeDocument/2006/relationships/image" Target="../media/image203.png"/><Relationship Id="rId7" Type="http://schemas.openxmlformats.org/officeDocument/2006/relationships/image" Target="../media/image205.png"/><Relationship Id="rId12" Type="http://schemas.openxmlformats.org/officeDocument/2006/relationships/customXml" Target="../ink/ink2217.xml"/><Relationship Id="rId2" Type="http://schemas.openxmlformats.org/officeDocument/2006/relationships/customXml" Target="../ink/ink2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4.xml"/><Relationship Id="rId11" Type="http://schemas.openxmlformats.org/officeDocument/2006/relationships/image" Target="../media/image207.png"/><Relationship Id="rId5" Type="http://schemas.openxmlformats.org/officeDocument/2006/relationships/image" Target="../media/image204.png"/><Relationship Id="rId10" Type="http://schemas.openxmlformats.org/officeDocument/2006/relationships/customXml" Target="../ink/ink2216.xml"/><Relationship Id="rId4" Type="http://schemas.openxmlformats.org/officeDocument/2006/relationships/customXml" Target="../ink/ink2213.xml"/><Relationship Id="rId9" Type="http://schemas.openxmlformats.org/officeDocument/2006/relationships/image" Target="../media/image206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21.xml"/><Relationship Id="rId13" Type="http://schemas.openxmlformats.org/officeDocument/2006/relationships/image" Target="../media/image208.png"/><Relationship Id="rId18" Type="http://schemas.openxmlformats.org/officeDocument/2006/relationships/customXml" Target="../ink/ink2226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7" Type="http://schemas.openxmlformats.org/officeDocument/2006/relationships/image" Target="../media/image205.png"/><Relationship Id="rId12" Type="http://schemas.openxmlformats.org/officeDocument/2006/relationships/customXml" Target="../ink/ink2223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2" Type="http://schemas.openxmlformats.org/officeDocument/2006/relationships/customXml" Target="../ink/ink2218.xml"/><Relationship Id="rId16" Type="http://schemas.openxmlformats.org/officeDocument/2006/relationships/customXml" Target="../ink/ink2225.xml"/><Relationship Id="rId20" Type="http://schemas.openxmlformats.org/officeDocument/2006/relationships/customXml" Target="../ink/ink2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0.xml"/><Relationship Id="rId11" Type="http://schemas.openxmlformats.org/officeDocument/2006/relationships/image" Target="../media/image207.png"/><Relationship Id="rId24" Type="http://schemas.openxmlformats.org/officeDocument/2006/relationships/customXml" Target="../ink/ink2229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10" Type="http://schemas.openxmlformats.org/officeDocument/2006/relationships/customXml" Target="../ink/ink2222.xml"/><Relationship Id="rId19" Type="http://schemas.openxmlformats.org/officeDocument/2006/relationships/image" Target="../media/image211.png"/><Relationship Id="rId4" Type="http://schemas.openxmlformats.org/officeDocument/2006/relationships/customXml" Target="../ink/ink2219.xml"/><Relationship Id="rId9" Type="http://schemas.openxmlformats.org/officeDocument/2006/relationships/image" Target="../media/image206.png"/><Relationship Id="rId14" Type="http://schemas.openxmlformats.org/officeDocument/2006/relationships/customXml" Target="../ink/ink2224.xml"/><Relationship Id="rId22" Type="http://schemas.openxmlformats.org/officeDocument/2006/relationships/customXml" Target="../ink/ink2228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33.xml"/><Relationship Id="rId13" Type="http://schemas.openxmlformats.org/officeDocument/2006/relationships/image" Target="../media/image208.png"/><Relationship Id="rId18" Type="http://schemas.openxmlformats.org/officeDocument/2006/relationships/customXml" Target="../ink/ink2238.xml"/><Relationship Id="rId26" Type="http://schemas.openxmlformats.org/officeDocument/2006/relationships/customXml" Target="../ink/ink2242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7" Type="http://schemas.openxmlformats.org/officeDocument/2006/relationships/image" Target="../media/image205.png"/><Relationship Id="rId12" Type="http://schemas.openxmlformats.org/officeDocument/2006/relationships/customXml" Target="../ink/ink2235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2" Type="http://schemas.openxmlformats.org/officeDocument/2006/relationships/customXml" Target="../ink/ink2230.xml"/><Relationship Id="rId16" Type="http://schemas.openxmlformats.org/officeDocument/2006/relationships/customXml" Target="../ink/ink2237.xml"/><Relationship Id="rId20" Type="http://schemas.openxmlformats.org/officeDocument/2006/relationships/customXml" Target="../ink/ink22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2.xml"/><Relationship Id="rId11" Type="http://schemas.openxmlformats.org/officeDocument/2006/relationships/image" Target="../media/image207.png"/><Relationship Id="rId24" Type="http://schemas.openxmlformats.org/officeDocument/2006/relationships/customXml" Target="../ink/ink2241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10" Type="http://schemas.openxmlformats.org/officeDocument/2006/relationships/customXml" Target="../ink/ink2234.xml"/><Relationship Id="rId19" Type="http://schemas.openxmlformats.org/officeDocument/2006/relationships/image" Target="../media/image211.png"/><Relationship Id="rId4" Type="http://schemas.openxmlformats.org/officeDocument/2006/relationships/customXml" Target="../ink/ink2231.xml"/><Relationship Id="rId9" Type="http://schemas.openxmlformats.org/officeDocument/2006/relationships/image" Target="../media/image206.png"/><Relationship Id="rId14" Type="http://schemas.openxmlformats.org/officeDocument/2006/relationships/customXml" Target="../ink/ink2236.xml"/><Relationship Id="rId22" Type="http://schemas.openxmlformats.org/officeDocument/2006/relationships/customXml" Target="../ink/ink2240.xml"/><Relationship Id="rId27" Type="http://schemas.openxmlformats.org/officeDocument/2006/relationships/image" Target="../media/image215.png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51.xml"/><Relationship Id="rId26" Type="http://schemas.openxmlformats.org/officeDocument/2006/relationships/customXml" Target="../ink/ink2255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34" Type="http://schemas.openxmlformats.org/officeDocument/2006/relationships/customXml" Target="../ink/ink2259.xml"/><Relationship Id="rId7" Type="http://schemas.openxmlformats.org/officeDocument/2006/relationships/image" Target="../media/image205.png"/><Relationship Id="rId12" Type="http://schemas.openxmlformats.org/officeDocument/2006/relationships/customXml" Target="../ink/ink2248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2" Type="http://schemas.openxmlformats.org/officeDocument/2006/relationships/customXml" Target="../ink/ink2243.xml"/><Relationship Id="rId16" Type="http://schemas.openxmlformats.org/officeDocument/2006/relationships/customXml" Target="../ink/ink2250.xml"/><Relationship Id="rId20" Type="http://schemas.openxmlformats.org/officeDocument/2006/relationships/customXml" Target="../ink/ink2252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5.xml"/><Relationship Id="rId11" Type="http://schemas.openxmlformats.org/officeDocument/2006/relationships/image" Target="../media/image207.png"/><Relationship Id="rId24" Type="http://schemas.openxmlformats.org/officeDocument/2006/relationships/customXml" Target="../ink/ink2254.xml"/><Relationship Id="rId32" Type="http://schemas.openxmlformats.org/officeDocument/2006/relationships/customXml" Target="../ink/ink2258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56.xml"/><Relationship Id="rId10" Type="http://schemas.openxmlformats.org/officeDocument/2006/relationships/customXml" Target="../ink/ink2247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44.xml"/><Relationship Id="rId9" Type="http://schemas.openxmlformats.org/officeDocument/2006/relationships/image" Target="../media/image206.png"/><Relationship Id="rId14" Type="http://schemas.openxmlformats.org/officeDocument/2006/relationships/customXml" Target="../ink/ink2249.xml"/><Relationship Id="rId22" Type="http://schemas.openxmlformats.org/officeDocument/2006/relationships/customXml" Target="../ink/ink2253.xml"/><Relationship Id="rId27" Type="http://schemas.openxmlformats.org/officeDocument/2006/relationships/image" Target="../media/image215.png"/><Relationship Id="rId30" Type="http://schemas.openxmlformats.org/officeDocument/2006/relationships/customXml" Target="../ink/ink2257.xml"/><Relationship Id="rId35" Type="http://schemas.openxmlformats.org/officeDocument/2006/relationships/image" Target="../media/image219.png"/><Relationship Id="rId8" Type="http://schemas.openxmlformats.org/officeDocument/2006/relationships/customXml" Target="../ink/ink2246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68.xml"/><Relationship Id="rId26" Type="http://schemas.openxmlformats.org/officeDocument/2006/relationships/customXml" Target="../ink/ink2272.xml"/><Relationship Id="rId21" Type="http://schemas.openxmlformats.org/officeDocument/2006/relationships/image" Target="../media/image212.png"/><Relationship Id="rId34" Type="http://schemas.openxmlformats.org/officeDocument/2006/relationships/customXml" Target="../ink/ink2276.xml"/><Relationship Id="rId7" Type="http://schemas.openxmlformats.org/officeDocument/2006/relationships/image" Target="../media/image205.png"/><Relationship Id="rId12" Type="http://schemas.openxmlformats.org/officeDocument/2006/relationships/customXml" Target="../ink/ink2265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2" Type="http://schemas.openxmlformats.org/officeDocument/2006/relationships/customXml" Target="../ink/ink2260.xml"/><Relationship Id="rId16" Type="http://schemas.openxmlformats.org/officeDocument/2006/relationships/customXml" Target="../ink/ink2267.xml"/><Relationship Id="rId20" Type="http://schemas.openxmlformats.org/officeDocument/2006/relationships/customXml" Target="../ink/ink2269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2.xml"/><Relationship Id="rId11" Type="http://schemas.openxmlformats.org/officeDocument/2006/relationships/image" Target="../media/image207.png"/><Relationship Id="rId24" Type="http://schemas.openxmlformats.org/officeDocument/2006/relationships/customXml" Target="../ink/ink2271.xml"/><Relationship Id="rId32" Type="http://schemas.openxmlformats.org/officeDocument/2006/relationships/customXml" Target="../ink/ink2275.xml"/><Relationship Id="rId37" Type="http://schemas.openxmlformats.org/officeDocument/2006/relationships/image" Target="../media/image220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73.xml"/><Relationship Id="rId36" Type="http://schemas.openxmlformats.org/officeDocument/2006/relationships/customXml" Target="../ink/ink2277.xml"/><Relationship Id="rId10" Type="http://schemas.openxmlformats.org/officeDocument/2006/relationships/customXml" Target="../ink/ink2264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61.xml"/><Relationship Id="rId9" Type="http://schemas.openxmlformats.org/officeDocument/2006/relationships/image" Target="../media/image206.png"/><Relationship Id="rId14" Type="http://schemas.openxmlformats.org/officeDocument/2006/relationships/customXml" Target="../ink/ink2266.xml"/><Relationship Id="rId22" Type="http://schemas.openxmlformats.org/officeDocument/2006/relationships/customXml" Target="../ink/ink2270.xml"/><Relationship Id="rId27" Type="http://schemas.openxmlformats.org/officeDocument/2006/relationships/image" Target="../media/image215.png"/><Relationship Id="rId30" Type="http://schemas.openxmlformats.org/officeDocument/2006/relationships/customXml" Target="../ink/ink2274.xml"/><Relationship Id="rId35" Type="http://schemas.openxmlformats.org/officeDocument/2006/relationships/image" Target="../media/image219.png"/><Relationship Id="rId8" Type="http://schemas.openxmlformats.org/officeDocument/2006/relationships/customXml" Target="../ink/ink2263.xml"/><Relationship Id="rId3" Type="http://schemas.openxmlformats.org/officeDocument/2006/relationships/image" Target="../media/image203.png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86.xml"/><Relationship Id="rId26" Type="http://schemas.openxmlformats.org/officeDocument/2006/relationships/customXml" Target="../ink/ink2290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294.xml"/><Relationship Id="rId7" Type="http://schemas.openxmlformats.org/officeDocument/2006/relationships/image" Target="../media/image205.png"/><Relationship Id="rId12" Type="http://schemas.openxmlformats.org/officeDocument/2006/relationships/customXml" Target="../ink/ink2283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296.xml"/><Relationship Id="rId2" Type="http://schemas.openxmlformats.org/officeDocument/2006/relationships/customXml" Target="../ink/ink2278.xml"/><Relationship Id="rId16" Type="http://schemas.openxmlformats.org/officeDocument/2006/relationships/customXml" Target="../ink/ink2285.xml"/><Relationship Id="rId20" Type="http://schemas.openxmlformats.org/officeDocument/2006/relationships/customXml" Target="../ink/ink2287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0.xml"/><Relationship Id="rId11" Type="http://schemas.openxmlformats.org/officeDocument/2006/relationships/image" Target="../media/image207.png"/><Relationship Id="rId24" Type="http://schemas.openxmlformats.org/officeDocument/2006/relationships/customXml" Target="../ink/ink2289.xml"/><Relationship Id="rId32" Type="http://schemas.openxmlformats.org/officeDocument/2006/relationships/customXml" Target="../ink/ink2293.xml"/><Relationship Id="rId37" Type="http://schemas.openxmlformats.org/officeDocument/2006/relationships/image" Target="../media/image220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91.xml"/><Relationship Id="rId36" Type="http://schemas.openxmlformats.org/officeDocument/2006/relationships/customXml" Target="../ink/ink2295.xml"/><Relationship Id="rId10" Type="http://schemas.openxmlformats.org/officeDocument/2006/relationships/customXml" Target="../ink/ink2282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79.xml"/><Relationship Id="rId9" Type="http://schemas.openxmlformats.org/officeDocument/2006/relationships/image" Target="../media/image206.png"/><Relationship Id="rId14" Type="http://schemas.openxmlformats.org/officeDocument/2006/relationships/customXml" Target="../ink/ink2284.xml"/><Relationship Id="rId22" Type="http://schemas.openxmlformats.org/officeDocument/2006/relationships/customXml" Target="../ink/ink2288.xml"/><Relationship Id="rId27" Type="http://schemas.openxmlformats.org/officeDocument/2006/relationships/image" Target="../media/image215.png"/><Relationship Id="rId30" Type="http://schemas.openxmlformats.org/officeDocument/2006/relationships/customXml" Target="../ink/ink2292.xml"/><Relationship Id="rId35" Type="http://schemas.openxmlformats.org/officeDocument/2006/relationships/image" Target="../media/image219.png"/><Relationship Id="rId8" Type="http://schemas.openxmlformats.org/officeDocument/2006/relationships/customXml" Target="../ink/ink2281.xml"/><Relationship Id="rId3" Type="http://schemas.openxmlformats.org/officeDocument/2006/relationships/image" Target="../media/image203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305.xml"/><Relationship Id="rId26" Type="http://schemas.openxmlformats.org/officeDocument/2006/relationships/customXml" Target="../ink/ink2309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313.xml"/><Relationship Id="rId42" Type="http://schemas.openxmlformats.org/officeDocument/2006/relationships/customXml" Target="../ink/ink2317.xml"/><Relationship Id="rId47" Type="http://schemas.openxmlformats.org/officeDocument/2006/relationships/image" Target="../media/image225.png"/><Relationship Id="rId7" Type="http://schemas.openxmlformats.org/officeDocument/2006/relationships/image" Target="../media/image205.png"/><Relationship Id="rId2" Type="http://schemas.openxmlformats.org/officeDocument/2006/relationships/customXml" Target="../ink/ink2297.xml"/><Relationship Id="rId16" Type="http://schemas.openxmlformats.org/officeDocument/2006/relationships/customXml" Target="../ink/ink2304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08.xml"/><Relationship Id="rId32" Type="http://schemas.openxmlformats.org/officeDocument/2006/relationships/customXml" Target="../ink/ink2312.xml"/><Relationship Id="rId37" Type="http://schemas.openxmlformats.org/officeDocument/2006/relationships/image" Target="../media/image220.png"/><Relationship Id="rId40" Type="http://schemas.openxmlformats.org/officeDocument/2006/relationships/customXml" Target="../ink/ink2316.xml"/><Relationship Id="rId45" Type="http://schemas.openxmlformats.org/officeDocument/2006/relationships/image" Target="../media/image224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10.xml"/><Relationship Id="rId36" Type="http://schemas.openxmlformats.org/officeDocument/2006/relationships/customXml" Target="../ink/ink2314.xml"/><Relationship Id="rId49" Type="http://schemas.openxmlformats.org/officeDocument/2006/relationships/image" Target="../media/image226.png"/><Relationship Id="rId10" Type="http://schemas.openxmlformats.org/officeDocument/2006/relationships/customXml" Target="../ink/ink2301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4" Type="http://schemas.openxmlformats.org/officeDocument/2006/relationships/customXml" Target="../ink/ink2318.xml"/><Relationship Id="rId4" Type="http://schemas.openxmlformats.org/officeDocument/2006/relationships/customXml" Target="../ink/ink2298.xml"/><Relationship Id="rId9" Type="http://schemas.openxmlformats.org/officeDocument/2006/relationships/image" Target="../media/image206.png"/><Relationship Id="rId14" Type="http://schemas.openxmlformats.org/officeDocument/2006/relationships/customXml" Target="../ink/ink2303.xml"/><Relationship Id="rId22" Type="http://schemas.openxmlformats.org/officeDocument/2006/relationships/customXml" Target="../ink/ink2307.xml"/><Relationship Id="rId27" Type="http://schemas.openxmlformats.org/officeDocument/2006/relationships/image" Target="../media/image215.png"/><Relationship Id="rId30" Type="http://schemas.openxmlformats.org/officeDocument/2006/relationships/customXml" Target="../ink/ink2311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20.xml"/><Relationship Id="rId8" Type="http://schemas.openxmlformats.org/officeDocument/2006/relationships/customXml" Target="../ink/ink2300.xml"/><Relationship Id="rId3" Type="http://schemas.openxmlformats.org/officeDocument/2006/relationships/image" Target="../media/image203.png"/><Relationship Id="rId12" Type="http://schemas.openxmlformats.org/officeDocument/2006/relationships/customXml" Target="../ink/ink2302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15.xml"/><Relationship Id="rId46" Type="http://schemas.openxmlformats.org/officeDocument/2006/relationships/customXml" Target="../ink/ink2319.xml"/><Relationship Id="rId20" Type="http://schemas.openxmlformats.org/officeDocument/2006/relationships/customXml" Target="../ink/ink2306.xml"/><Relationship Id="rId41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9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329.xml"/><Relationship Id="rId26" Type="http://schemas.openxmlformats.org/officeDocument/2006/relationships/customXml" Target="../ink/ink2333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337.xml"/><Relationship Id="rId42" Type="http://schemas.openxmlformats.org/officeDocument/2006/relationships/customXml" Target="../ink/ink2341.xml"/><Relationship Id="rId47" Type="http://schemas.openxmlformats.org/officeDocument/2006/relationships/image" Target="../media/image225.png"/><Relationship Id="rId50" Type="http://schemas.openxmlformats.org/officeDocument/2006/relationships/customXml" Target="../ink/ink2345.xml"/><Relationship Id="rId55" Type="http://schemas.openxmlformats.org/officeDocument/2006/relationships/image" Target="../media/image229.png"/><Relationship Id="rId7" Type="http://schemas.openxmlformats.org/officeDocument/2006/relationships/image" Target="../media/image205.png"/><Relationship Id="rId2" Type="http://schemas.openxmlformats.org/officeDocument/2006/relationships/customXml" Target="../ink/ink2321.xml"/><Relationship Id="rId16" Type="http://schemas.openxmlformats.org/officeDocument/2006/relationships/customXml" Target="../ink/ink2328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32.xml"/><Relationship Id="rId32" Type="http://schemas.openxmlformats.org/officeDocument/2006/relationships/customXml" Target="../ink/ink2336.xml"/><Relationship Id="rId37" Type="http://schemas.openxmlformats.org/officeDocument/2006/relationships/image" Target="../media/image220.png"/><Relationship Id="rId40" Type="http://schemas.openxmlformats.org/officeDocument/2006/relationships/customXml" Target="../ink/ink2340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" Type="http://schemas.openxmlformats.org/officeDocument/2006/relationships/image" Target="../media/image204.png"/><Relationship Id="rId19" Type="http://schemas.openxmlformats.org/officeDocument/2006/relationships/image" Target="../media/image211.png"/><Relationship Id="rId4" Type="http://schemas.openxmlformats.org/officeDocument/2006/relationships/customXml" Target="../ink/ink2322.xml"/><Relationship Id="rId9" Type="http://schemas.openxmlformats.org/officeDocument/2006/relationships/image" Target="../media/image206.png"/><Relationship Id="rId14" Type="http://schemas.openxmlformats.org/officeDocument/2006/relationships/customXml" Target="../ink/ink2327.xml"/><Relationship Id="rId22" Type="http://schemas.openxmlformats.org/officeDocument/2006/relationships/customXml" Target="../ink/ink2331.xml"/><Relationship Id="rId27" Type="http://schemas.openxmlformats.org/officeDocument/2006/relationships/image" Target="../media/image215.png"/><Relationship Id="rId30" Type="http://schemas.openxmlformats.org/officeDocument/2006/relationships/customXml" Target="../ink/ink2335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44.xml"/><Relationship Id="rId56" Type="http://schemas.openxmlformats.org/officeDocument/2006/relationships/customXml" Target="../ink/ink2348.xml"/><Relationship Id="rId8" Type="http://schemas.openxmlformats.org/officeDocument/2006/relationships/customXml" Target="../ink/ink2324.xml"/><Relationship Id="rId51" Type="http://schemas.openxmlformats.org/officeDocument/2006/relationships/image" Target="../media/image227.png"/><Relationship Id="rId3" Type="http://schemas.openxmlformats.org/officeDocument/2006/relationships/image" Target="../media/image203.png"/><Relationship Id="rId12" Type="http://schemas.openxmlformats.org/officeDocument/2006/relationships/customXml" Target="../ink/ink2326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39.xml"/><Relationship Id="rId46" Type="http://schemas.openxmlformats.org/officeDocument/2006/relationships/customXml" Target="../ink/ink2343.xml"/><Relationship Id="rId20" Type="http://schemas.openxmlformats.org/officeDocument/2006/relationships/customXml" Target="../ink/ink2330.xml"/><Relationship Id="rId41" Type="http://schemas.openxmlformats.org/officeDocument/2006/relationships/image" Target="../media/image222.png"/><Relationship Id="rId54" Type="http://schemas.openxmlformats.org/officeDocument/2006/relationships/customXml" Target="../ink/ink23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3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34.xml"/><Relationship Id="rId36" Type="http://schemas.openxmlformats.org/officeDocument/2006/relationships/customXml" Target="../ink/ink2338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25.xml"/><Relationship Id="rId31" Type="http://schemas.openxmlformats.org/officeDocument/2006/relationships/image" Target="../media/image217.png"/><Relationship Id="rId44" Type="http://schemas.openxmlformats.org/officeDocument/2006/relationships/customXml" Target="../ink/ink2342.xml"/><Relationship Id="rId52" Type="http://schemas.openxmlformats.org/officeDocument/2006/relationships/customXml" Target="../ink/ink234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.xml"/><Relationship Id="rId13" Type="http://schemas.openxmlformats.org/officeDocument/2006/relationships/image" Target="../media/image11.png"/><Relationship Id="rId18" Type="http://schemas.openxmlformats.org/officeDocument/2006/relationships/customXml" Target="../ink/ink45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42.xml"/><Relationship Id="rId17" Type="http://schemas.openxmlformats.org/officeDocument/2006/relationships/image" Target="../media/image13.png"/><Relationship Id="rId2" Type="http://schemas.openxmlformats.org/officeDocument/2006/relationships/customXml" Target="../ink/ink37.xml"/><Relationship Id="rId16" Type="http://schemas.openxmlformats.org/officeDocument/2006/relationships/customXml" Target="../ink/ink44.xml"/><Relationship Id="rId20" Type="http://schemas.openxmlformats.org/officeDocument/2006/relationships/customXml" Target="../ink/ink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16.png"/><Relationship Id="rId10" Type="http://schemas.openxmlformats.org/officeDocument/2006/relationships/customXml" Target="../ink/ink41.xml"/><Relationship Id="rId19" Type="http://schemas.openxmlformats.org/officeDocument/2006/relationships/image" Target="../media/image14.png"/><Relationship Id="rId4" Type="http://schemas.openxmlformats.org/officeDocument/2006/relationships/customXml" Target="../ink/ink38.xml"/><Relationship Id="rId9" Type="http://schemas.openxmlformats.org/officeDocument/2006/relationships/image" Target="../media/image6.png"/><Relationship Id="rId14" Type="http://schemas.openxmlformats.org/officeDocument/2006/relationships/customXml" Target="../ink/ink43.xml"/><Relationship Id="rId22" Type="http://schemas.openxmlformats.org/officeDocument/2006/relationships/customXml" Target="../ink/ink47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1.xml"/><Relationship Id="rId21" Type="http://schemas.openxmlformats.org/officeDocument/2006/relationships/image" Target="../media/image212.png"/><Relationship Id="rId42" Type="http://schemas.openxmlformats.org/officeDocument/2006/relationships/customXml" Target="../ink/ink2369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382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2" Type="http://schemas.openxmlformats.org/officeDocument/2006/relationships/customXml" Target="../ink/ink2349.xml"/><Relationship Id="rId16" Type="http://schemas.openxmlformats.org/officeDocument/2006/relationships/customXml" Target="../ink/ink2356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60.xml"/><Relationship Id="rId32" Type="http://schemas.openxmlformats.org/officeDocument/2006/relationships/customXml" Target="../ink/ink2364.xml"/><Relationship Id="rId37" Type="http://schemas.openxmlformats.org/officeDocument/2006/relationships/image" Target="../media/image220.png"/><Relationship Id="rId40" Type="http://schemas.openxmlformats.org/officeDocument/2006/relationships/customXml" Target="../ink/ink2368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customXml" Target="../ink/ink2377.xml"/><Relationship Id="rId66" Type="http://schemas.openxmlformats.org/officeDocument/2006/relationships/customXml" Target="../ink/ink2381.xml"/><Relationship Id="rId5" Type="http://schemas.openxmlformats.org/officeDocument/2006/relationships/image" Target="../media/image204.png"/><Relationship Id="rId61" Type="http://schemas.openxmlformats.org/officeDocument/2006/relationships/image" Target="../media/image232.png"/><Relationship Id="rId19" Type="http://schemas.openxmlformats.org/officeDocument/2006/relationships/image" Target="../media/image211.png"/><Relationship Id="rId14" Type="http://schemas.openxmlformats.org/officeDocument/2006/relationships/customXml" Target="../ink/ink2355.xml"/><Relationship Id="rId22" Type="http://schemas.openxmlformats.org/officeDocument/2006/relationships/customXml" Target="../ink/ink2359.xml"/><Relationship Id="rId27" Type="http://schemas.openxmlformats.org/officeDocument/2006/relationships/image" Target="../media/image215.png"/><Relationship Id="rId30" Type="http://schemas.openxmlformats.org/officeDocument/2006/relationships/customXml" Target="../ink/ink2363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72.xml"/><Relationship Id="rId56" Type="http://schemas.openxmlformats.org/officeDocument/2006/relationships/customXml" Target="../ink/ink2376.xml"/><Relationship Id="rId64" Type="http://schemas.openxmlformats.org/officeDocument/2006/relationships/customXml" Target="../ink/ink2380.xml"/><Relationship Id="rId69" Type="http://schemas.openxmlformats.org/officeDocument/2006/relationships/image" Target="../media/image236.png"/><Relationship Id="rId8" Type="http://schemas.openxmlformats.org/officeDocument/2006/relationships/customXml" Target="../ink/ink2352.xml"/><Relationship Id="rId51" Type="http://schemas.openxmlformats.org/officeDocument/2006/relationships/image" Target="../media/image227.png"/><Relationship Id="rId3" Type="http://schemas.openxmlformats.org/officeDocument/2006/relationships/image" Target="../media/image203.png"/><Relationship Id="rId12" Type="http://schemas.openxmlformats.org/officeDocument/2006/relationships/customXml" Target="../ink/ink2354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67.xml"/><Relationship Id="rId46" Type="http://schemas.openxmlformats.org/officeDocument/2006/relationships/customXml" Target="../ink/ink2371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20" Type="http://schemas.openxmlformats.org/officeDocument/2006/relationships/customXml" Target="../ink/ink2358.xml"/><Relationship Id="rId41" Type="http://schemas.openxmlformats.org/officeDocument/2006/relationships/image" Target="../media/image222.png"/><Relationship Id="rId54" Type="http://schemas.openxmlformats.org/officeDocument/2006/relationships/customXml" Target="../ink/ink2375.xml"/><Relationship Id="rId62" Type="http://schemas.openxmlformats.org/officeDocument/2006/relationships/customXml" Target="../ink/ink2379.xml"/><Relationship Id="rId70" Type="http://schemas.openxmlformats.org/officeDocument/2006/relationships/customXml" Target="../ink/ink23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1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62.xml"/><Relationship Id="rId36" Type="http://schemas.openxmlformats.org/officeDocument/2006/relationships/customXml" Target="../ink/ink2366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53.xml"/><Relationship Id="rId31" Type="http://schemas.openxmlformats.org/officeDocument/2006/relationships/image" Target="../media/image217.png"/><Relationship Id="rId44" Type="http://schemas.openxmlformats.org/officeDocument/2006/relationships/customXml" Target="../ink/ink2370.xml"/><Relationship Id="rId52" Type="http://schemas.openxmlformats.org/officeDocument/2006/relationships/customXml" Target="../ink/ink2374.xml"/><Relationship Id="rId60" Type="http://schemas.openxmlformats.org/officeDocument/2006/relationships/customXml" Target="../ink/ink2378.xml"/><Relationship Id="rId65" Type="http://schemas.openxmlformats.org/officeDocument/2006/relationships/image" Target="../media/image234.png"/><Relationship Id="rId4" Type="http://schemas.openxmlformats.org/officeDocument/2006/relationships/customXml" Target="../ink/ink2350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357.xml"/><Relationship Id="rId39" Type="http://schemas.openxmlformats.org/officeDocument/2006/relationships/image" Target="../media/image221.png"/><Relationship Id="rId34" Type="http://schemas.openxmlformats.org/officeDocument/2006/relationships/customXml" Target="../ink/ink2365.xml"/><Relationship Id="rId50" Type="http://schemas.openxmlformats.org/officeDocument/2006/relationships/customXml" Target="../ink/ink2373.xml"/><Relationship Id="rId55" Type="http://schemas.openxmlformats.org/officeDocument/2006/relationships/image" Target="../media/image229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96.xml"/><Relationship Id="rId21" Type="http://schemas.openxmlformats.org/officeDocument/2006/relationships/image" Target="../media/image212.png"/><Relationship Id="rId42" Type="http://schemas.openxmlformats.org/officeDocument/2006/relationships/customXml" Target="../ink/ink2404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417.xml"/><Relationship Id="rId2" Type="http://schemas.openxmlformats.org/officeDocument/2006/relationships/customXml" Target="../ink/ink2384.xml"/><Relationship Id="rId16" Type="http://schemas.openxmlformats.org/officeDocument/2006/relationships/customXml" Target="../ink/ink2391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95.xml"/><Relationship Id="rId32" Type="http://schemas.openxmlformats.org/officeDocument/2006/relationships/customXml" Target="../ink/ink2399.xml"/><Relationship Id="rId37" Type="http://schemas.openxmlformats.org/officeDocument/2006/relationships/image" Target="../media/image220.png"/><Relationship Id="rId40" Type="http://schemas.openxmlformats.org/officeDocument/2006/relationships/customXml" Target="../ink/ink2403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customXml" Target="../ink/ink2412.xml"/><Relationship Id="rId66" Type="http://schemas.openxmlformats.org/officeDocument/2006/relationships/customXml" Target="../ink/ink2416.xml"/><Relationship Id="rId74" Type="http://schemas.openxmlformats.org/officeDocument/2006/relationships/customXml" Target="../ink/ink2420.xml"/><Relationship Id="rId5" Type="http://schemas.openxmlformats.org/officeDocument/2006/relationships/image" Target="../media/image204.png"/><Relationship Id="rId61" Type="http://schemas.openxmlformats.org/officeDocument/2006/relationships/image" Target="../media/image232.png"/><Relationship Id="rId19" Type="http://schemas.openxmlformats.org/officeDocument/2006/relationships/image" Target="../media/image211.png"/><Relationship Id="rId14" Type="http://schemas.openxmlformats.org/officeDocument/2006/relationships/customXml" Target="../ink/ink2390.xml"/><Relationship Id="rId22" Type="http://schemas.openxmlformats.org/officeDocument/2006/relationships/customXml" Target="../ink/ink2394.xml"/><Relationship Id="rId27" Type="http://schemas.openxmlformats.org/officeDocument/2006/relationships/image" Target="../media/image215.png"/><Relationship Id="rId30" Type="http://schemas.openxmlformats.org/officeDocument/2006/relationships/customXml" Target="../ink/ink2398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407.xml"/><Relationship Id="rId56" Type="http://schemas.openxmlformats.org/officeDocument/2006/relationships/customXml" Target="../ink/ink2411.xml"/><Relationship Id="rId64" Type="http://schemas.openxmlformats.org/officeDocument/2006/relationships/customXml" Target="../ink/ink2415.xml"/><Relationship Id="rId69" Type="http://schemas.openxmlformats.org/officeDocument/2006/relationships/image" Target="../media/image236.png"/><Relationship Id="rId8" Type="http://schemas.openxmlformats.org/officeDocument/2006/relationships/customXml" Target="../ink/ink2387.xml"/><Relationship Id="rId51" Type="http://schemas.openxmlformats.org/officeDocument/2006/relationships/image" Target="../media/image227.png"/><Relationship Id="rId72" Type="http://schemas.openxmlformats.org/officeDocument/2006/relationships/customXml" Target="../ink/ink2419.xml"/><Relationship Id="rId3" Type="http://schemas.openxmlformats.org/officeDocument/2006/relationships/image" Target="../media/image203.png"/><Relationship Id="rId12" Type="http://schemas.openxmlformats.org/officeDocument/2006/relationships/customXml" Target="../ink/ink2389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402.xml"/><Relationship Id="rId46" Type="http://schemas.openxmlformats.org/officeDocument/2006/relationships/customXml" Target="../ink/ink2406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20" Type="http://schemas.openxmlformats.org/officeDocument/2006/relationships/customXml" Target="../ink/ink2393.xml"/><Relationship Id="rId41" Type="http://schemas.openxmlformats.org/officeDocument/2006/relationships/image" Target="../media/image222.png"/><Relationship Id="rId54" Type="http://schemas.openxmlformats.org/officeDocument/2006/relationships/customXml" Target="../ink/ink2410.xml"/><Relationship Id="rId62" Type="http://schemas.openxmlformats.org/officeDocument/2006/relationships/customXml" Target="../ink/ink2414.xml"/><Relationship Id="rId70" Type="http://schemas.openxmlformats.org/officeDocument/2006/relationships/customXml" Target="../ink/ink2418.xml"/><Relationship Id="rId75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6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97.xml"/><Relationship Id="rId36" Type="http://schemas.openxmlformats.org/officeDocument/2006/relationships/customXml" Target="../ink/ink2401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88.xml"/><Relationship Id="rId31" Type="http://schemas.openxmlformats.org/officeDocument/2006/relationships/image" Target="../media/image217.png"/><Relationship Id="rId44" Type="http://schemas.openxmlformats.org/officeDocument/2006/relationships/customXml" Target="../ink/ink2405.xml"/><Relationship Id="rId52" Type="http://schemas.openxmlformats.org/officeDocument/2006/relationships/customXml" Target="../ink/ink2409.xml"/><Relationship Id="rId60" Type="http://schemas.openxmlformats.org/officeDocument/2006/relationships/customXml" Target="../ink/ink2413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4" Type="http://schemas.openxmlformats.org/officeDocument/2006/relationships/customXml" Target="../ink/ink2385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392.xml"/><Relationship Id="rId39" Type="http://schemas.openxmlformats.org/officeDocument/2006/relationships/image" Target="../media/image221.png"/><Relationship Id="rId34" Type="http://schemas.openxmlformats.org/officeDocument/2006/relationships/customXml" Target="../ink/ink2400.xml"/><Relationship Id="rId50" Type="http://schemas.openxmlformats.org/officeDocument/2006/relationships/customXml" Target="../ink/ink2408.xml"/><Relationship Id="rId55" Type="http://schemas.openxmlformats.org/officeDocument/2006/relationships/image" Target="../media/image229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3.xml"/><Relationship Id="rId21" Type="http://schemas.openxmlformats.org/officeDocument/2006/relationships/image" Target="../media/image212.png"/><Relationship Id="rId42" Type="http://schemas.openxmlformats.org/officeDocument/2006/relationships/customXml" Target="../ink/ink2441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454.xml"/><Relationship Id="rId84" Type="http://schemas.openxmlformats.org/officeDocument/2006/relationships/customXml" Target="../ink/ink2462.xml"/><Relationship Id="rId89" Type="http://schemas.openxmlformats.org/officeDocument/2006/relationships/image" Target="../media/image246.png"/><Relationship Id="rId16" Type="http://schemas.openxmlformats.org/officeDocument/2006/relationships/customXml" Target="../ink/ink2428.xml"/><Relationship Id="rId11" Type="http://schemas.openxmlformats.org/officeDocument/2006/relationships/image" Target="../media/image207.png"/><Relationship Id="rId32" Type="http://schemas.openxmlformats.org/officeDocument/2006/relationships/customXml" Target="../ink/ink2436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449.xml"/><Relationship Id="rId74" Type="http://schemas.openxmlformats.org/officeDocument/2006/relationships/customXml" Target="../ink/ink2457.xml"/><Relationship Id="rId79" Type="http://schemas.openxmlformats.org/officeDocument/2006/relationships/image" Target="../media/image241.png"/><Relationship Id="rId102" Type="http://schemas.openxmlformats.org/officeDocument/2006/relationships/customXml" Target="../ink/ink2471.xml"/><Relationship Id="rId5" Type="http://schemas.openxmlformats.org/officeDocument/2006/relationships/image" Target="../media/image204.png"/><Relationship Id="rId90" Type="http://schemas.openxmlformats.org/officeDocument/2006/relationships/customXml" Target="../ink/ink2465.xml"/><Relationship Id="rId95" Type="http://schemas.openxmlformats.org/officeDocument/2006/relationships/image" Target="../media/image249.png"/><Relationship Id="rId22" Type="http://schemas.openxmlformats.org/officeDocument/2006/relationships/customXml" Target="../ink/ink2431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444.xml"/><Relationship Id="rId64" Type="http://schemas.openxmlformats.org/officeDocument/2006/relationships/customXml" Target="../ink/ink2452.xml"/><Relationship Id="rId69" Type="http://schemas.openxmlformats.org/officeDocument/2006/relationships/image" Target="../media/image236.png"/><Relationship Id="rId80" Type="http://schemas.openxmlformats.org/officeDocument/2006/relationships/customXml" Target="../ink/ink2460.xml"/><Relationship Id="rId85" Type="http://schemas.openxmlformats.org/officeDocument/2006/relationships/image" Target="../media/image244.png"/><Relationship Id="rId12" Type="http://schemas.openxmlformats.org/officeDocument/2006/relationships/customXml" Target="../ink/ink2426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439.xml"/><Relationship Id="rId46" Type="http://schemas.openxmlformats.org/officeDocument/2006/relationships/customXml" Target="../ink/ink2443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103" Type="http://schemas.openxmlformats.org/officeDocument/2006/relationships/image" Target="../media/image253.png"/><Relationship Id="rId20" Type="http://schemas.openxmlformats.org/officeDocument/2006/relationships/customXml" Target="../ink/ink2430.xml"/><Relationship Id="rId41" Type="http://schemas.openxmlformats.org/officeDocument/2006/relationships/image" Target="../media/image222.png"/><Relationship Id="rId54" Type="http://schemas.openxmlformats.org/officeDocument/2006/relationships/customXml" Target="../ink/ink2447.xml"/><Relationship Id="rId62" Type="http://schemas.openxmlformats.org/officeDocument/2006/relationships/customXml" Target="../ink/ink2451.xml"/><Relationship Id="rId70" Type="http://schemas.openxmlformats.org/officeDocument/2006/relationships/customXml" Target="../ink/ink2455.xml"/><Relationship Id="rId75" Type="http://schemas.openxmlformats.org/officeDocument/2006/relationships/image" Target="../media/image239.png"/><Relationship Id="rId83" Type="http://schemas.openxmlformats.org/officeDocument/2006/relationships/image" Target="../media/image243.png"/><Relationship Id="rId88" Type="http://schemas.openxmlformats.org/officeDocument/2006/relationships/customXml" Target="../ink/ink2464.xml"/><Relationship Id="rId91" Type="http://schemas.openxmlformats.org/officeDocument/2006/relationships/image" Target="../media/image247.png"/><Relationship Id="rId96" Type="http://schemas.openxmlformats.org/officeDocument/2006/relationships/customXml" Target="../ink/ink24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3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434.xml"/><Relationship Id="rId36" Type="http://schemas.openxmlformats.org/officeDocument/2006/relationships/customXml" Target="../ink/ink2438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425.xml"/><Relationship Id="rId31" Type="http://schemas.openxmlformats.org/officeDocument/2006/relationships/image" Target="../media/image217.png"/><Relationship Id="rId44" Type="http://schemas.openxmlformats.org/officeDocument/2006/relationships/customXml" Target="../ink/ink2442.xml"/><Relationship Id="rId52" Type="http://schemas.openxmlformats.org/officeDocument/2006/relationships/customXml" Target="../ink/ink2446.xml"/><Relationship Id="rId60" Type="http://schemas.openxmlformats.org/officeDocument/2006/relationships/customXml" Target="../ink/ink2450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459.xml"/><Relationship Id="rId81" Type="http://schemas.openxmlformats.org/officeDocument/2006/relationships/image" Target="../media/image242.png"/><Relationship Id="rId86" Type="http://schemas.openxmlformats.org/officeDocument/2006/relationships/customXml" Target="../ink/ink2463.xml"/><Relationship Id="rId94" Type="http://schemas.openxmlformats.org/officeDocument/2006/relationships/customXml" Target="../ink/ink2467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422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429.xml"/><Relationship Id="rId39" Type="http://schemas.openxmlformats.org/officeDocument/2006/relationships/image" Target="../media/image221.png"/><Relationship Id="rId34" Type="http://schemas.openxmlformats.org/officeDocument/2006/relationships/customXml" Target="../ink/ink2437.xml"/><Relationship Id="rId50" Type="http://schemas.openxmlformats.org/officeDocument/2006/relationships/customXml" Target="../ink/ink2445.xml"/><Relationship Id="rId55" Type="http://schemas.openxmlformats.org/officeDocument/2006/relationships/image" Target="../media/image229.png"/><Relationship Id="rId76" Type="http://schemas.openxmlformats.org/officeDocument/2006/relationships/customXml" Target="../ink/ink2458.xml"/><Relationship Id="rId97" Type="http://schemas.openxmlformats.org/officeDocument/2006/relationships/image" Target="../media/image250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466.xml"/><Relationship Id="rId2" Type="http://schemas.openxmlformats.org/officeDocument/2006/relationships/customXml" Target="../ink/ink2421.xml"/><Relationship Id="rId29" Type="http://schemas.openxmlformats.org/officeDocument/2006/relationships/image" Target="../media/image216.png"/><Relationship Id="rId24" Type="http://schemas.openxmlformats.org/officeDocument/2006/relationships/customXml" Target="../ink/ink2432.xml"/><Relationship Id="rId40" Type="http://schemas.openxmlformats.org/officeDocument/2006/relationships/customXml" Target="../ink/ink2440.xml"/><Relationship Id="rId45" Type="http://schemas.openxmlformats.org/officeDocument/2006/relationships/image" Target="../media/image224.png"/><Relationship Id="rId66" Type="http://schemas.openxmlformats.org/officeDocument/2006/relationships/customXml" Target="../ink/ink2453.xml"/><Relationship Id="rId87" Type="http://schemas.openxmlformats.org/officeDocument/2006/relationships/image" Target="../media/image245.png"/><Relationship Id="rId61" Type="http://schemas.openxmlformats.org/officeDocument/2006/relationships/image" Target="../media/image232.png"/><Relationship Id="rId82" Type="http://schemas.openxmlformats.org/officeDocument/2006/relationships/customXml" Target="../ink/ink2461.xml"/><Relationship Id="rId19" Type="http://schemas.openxmlformats.org/officeDocument/2006/relationships/image" Target="../media/image211.png"/><Relationship Id="rId14" Type="http://schemas.openxmlformats.org/officeDocument/2006/relationships/customXml" Target="../ink/ink2427.xml"/><Relationship Id="rId30" Type="http://schemas.openxmlformats.org/officeDocument/2006/relationships/customXml" Target="../ink/ink2435.xml"/><Relationship Id="rId35" Type="http://schemas.openxmlformats.org/officeDocument/2006/relationships/image" Target="../media/image219.png"/><Relationship Id="rId56" Type="http://schemas.openxmlformats.org/officeDocument/2006/relationships/customXml" Target="../ink/ink2448.xml"/><Relationship Id="rId77" Type="http://schemas.openxmlformats.org/officeDocument/2006/relationships/image" Target="../media/image240.png"/><Relationship Id="rId100" Type="http://schemas.openxmlformats.org/officeDocument/2006/relationships/customXml" Target="../ink/ink2470.xml"/><Relationship Id="rId8" Type="http://schemas.openxmlformats.org/officeDocument/2006/relationships/customXml" Target="../ink/ink2424.xml"/><Relationship Id="rId51" Type="http://schemas.openxmlformats.org/officeDocument/2006/relationships/image" Target="../media/image227.png"/><Relationship Id="rId72" Type="http://schemas.openxmlformats.org/officeDocument/2006/relationships/customXml" Target="../ink/ink2456.xml"/><Relationship Id="rId93" Type="http://schemas.openxmlformats.org/officeDocument/2006/relationships/image" Target="../media/image248.png"/><Relationship Id="rId98" Type="http://schemas.openxmlformats.org/officeDocument/2006/relationships/customXml" Target="../ink/ink2469.xml"/><Relationship Id="rId3" Type="http://schemas.openxmlformats.org/officeDocument/2006/relationships/image" Target="../media/image203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84.xml"/><Relationship Id="rId21" Type="http://schemas.openxmlformats.org/officeDocument/2006/relationships/image" Target="../media/image212.png"/><Relationship Id="rId42" Type="http://schemas.openxmlformats.org/officeDocument/2006/relationships/customXml" Target="../ink/ink2492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505.xml"/><Relationship Id="rId84" Type="http://schemas.openxmlformats.org/officeDocument/2006/relationships/customXml" Target="../ink/ink2513.xml"/><Relationship Id="rId89" Type="http://schemas.openxmlformats.org/officeDocument/2006/relationships/image" Target="../media/image246.png"/><Relationship Id="rId16" Type="http://schemas.openxmlformats.org/officeDocument/2006/relationships/customXml" Target="../ink/ink2479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487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500.xml"/><Relationship Id="rId74" Type="http://schemas.openxmlformats.org/officeDocument/2006/relationships/customXml" Target="../ink/ink2508.xml"/><Relationship Id="rId79" Type="http://schemas.openxmlformats.org/officeDocument/2006/relationships/image" Target="../media/image241.png"/><Relationship Id="rId102" Type="http://schemas.openxmlformats.org/officeDocument/2006/relationships/customXml" Target="../ink/ink2522.xml"/><Relationship Id="rId5" Type="http://schemas.openxmlformats.org/officeDocument/2006/relationships/image" Target="../media/image204.png"/><Relationship Id="rId90" Type="http://schemas.openxmlformats.org/officeDocument/2006/relationships/customXml" Target="../ink/ink2516.xml"/><Relationship Id="rId95" Type="http://schemas.openxmlformats.org/officeDocument/2006/relationships/image" Target="../media/image249.png"/><Relationship Id="rId22" Type="http://schemas.openxmlformats.org/officeDocument/2006/relationships/customXml" Target="../ink/ink2482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495.xml"/><Relationship Id="rId64" Type="http://schemas.openxmlformats.org/officeDocument/2006/relationships/customXml" Target="../ink/ink2503.xml"/><Relationship Id="rId69" Type="http://schemas.openxmlformats.org/officeDocument/2006/relationships/image" Target="../media/image236.png"/><Relationship Id="rId80" Type="http://schemas.openxmlformats.org/officeDocument/2006/relationships/customXml" Target="../ink/ink2511.xml"/><Relationship Id="rId85" Type="http://schemas.openxmlformats.org/officeDocument/2006/relationships/image" Target="../media/image244.png"/><Relationship Id="rId12" Type="http://schemas.openxmlformats.org/officeDocument/2006/relationships/customXml" Target="../ink/ink2477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490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525.xml"/><Relationship Id="rId54" Type="http://schemas.openxmlformats.org/officeDocument/2006/relationships/customXml" Target="../ink/ink2498.xml"/><Relationship Id="rId70" Type="http://schemas.openxmlformats.org/officeDocument/2006/relationships/customXml" Target="../ink/ink2506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5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4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485.xml"/><Relationship Id="rId36" Type="http://schemas.openxmlformats.org/officeDocument/2006/relationships/customXml" Target="../ink/ink2489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6" Type="http://schemas.openxmlformats.org/officeDocument/2006/relationships/customXml" Target="../ink/ink2524.xml"/><Relationship Id="rId10" Type="http://schemas.openxmlformats.org/officeDocument/2006/relationships/customXml" Target="../ink/ink2476.xml"/><Relationship Id="rId31" Type="http://schemas.openxmlformats.org/officeDocument/2006/relationships/image" Target="../media/image217.png"/><Relationship Id="rId44" Type="http://schemas.openxmlformats.org/officeDocument/2006/relationships/customXml" Target="../ink/ink2493.xml"/><Relationship Id="rId52" Type="http://schemas.openxmlformats.org/officeDocument/2006/relationships/customXml" Target="../ink/ink2497.xml"/><Relationship Id="rId60" Type="http://schemas.openxmlformats.org/officeDocument/2006/relationships/customXml" Target="../ink/ink2501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510.xml"/><Relationship Id="rId81" Type="http://schemas.openxmlformats.org/officeDocument/2006/relationships/image" Target="../media/image242.png"/><Relationship Id="rId86" Type="http://schemas.openxmlformats.org/officeDocument/2006/relationships/customXml" Target="../ink/ink2514.xml"/><Relationship Id="rId94" Type="http://schemas.openxmlformats.org/officeDocument/2006/relationships/customXml" Target="../ink/ink2518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473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480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488.xml"/><Relationship Id="rId50" Type="http://schemas.openxmlformats.org/officeDocument/2006/relationships/customXml" Target="../ink/ink2496.xml"/><Relationship Id="rId55" Type="http://schemas.openxmlformats.org/officeDocument/2006/relationships/image" Target="../media/image229.png"/><Relationship Id="rId76" Type="http://schemas.openxmlformats.org/officeDocument/2006/relationships/customXml" Target="../ink/ink2509.xml"/><Relationship Id="rId97" Type="http://schemas.openxmlformats.org/officeDocument/2006/relationships/image" Target="../media/image250.png"/><Relationship Id="rId104" Type="http://schemas.openxmlformats.org/officeDocument/2006/relationships/customXml" Target="../ink/ink2523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517.xml"/><Relationship Id="rId2" Type="http://schemas.openxmlformats.org/officeDocument/2006/relationships/customXml" Target="../ink/ink2472.xml"/><Relationship Id="rId29" Type="http://schemas.openxmlformats.org/officeDocument/2006/relationships/image" Target="../media/image216.png"/><Relationship Id="rId24" Type="http://schemas.openxmlformats.org/officeDocument/2006/relationships/customXml" Target="../ink/ink2483.xml"/><Relationship Id="rId40" Type="http://schemas.openxmlformats.org/officeDocument/2006/relationships/customXml" Target="../ink/ink2491.xml"/><Relationship Id="rId45" Type="http://schemas.openxmlformats.org/officeDocument/2006/relationships/image" Target="../media/image224.png"/><Relationship Id="rId66" Type="http://schemas.openxmlformats.org/officeDocument/2006/relationships/customXml" Target="../ink/ink2504.xml"/><Relationship Id="rId87" Type="http://schemas.openxmlformats.org/officeDocument/2006/relationships/image" Target="../media/image245.png"/><Relationship Id="rId110" Type="http://schemas.openxmlformats.org/officeDocument/2006/relationships/customXml" Target="../ink/ink2526.xml"/><Relationship Id="rId61" Type="http://schemas.openxmlformats.org/officeDocument/2006/relationships/image" Target="../media/image232.png"/><Relationship Id="rId82" Type="http://schemas.openxmlformats.org/officeDocument/2006/relationships/customXml" Target="../ink/ink2512.xml"/><Relationship Id="rId19" Type="http://schemas.openxmlformats.org/officeDocument/2006/relationships/image" Target="../media/image211.png"/><Relationship Id="rId14" Type="http://schemas.openxmlformats.org/officeDocument/2006/relationships/customXml" Target="../ink/ink2478.xml"/><Relationship Id="rId30" Type="http://schemas.openxmlformats.org/officeDocument/2006/relationships/customXml" Target="../ink/ink2486.xml"/><Relationship Id="rId35" Type="http://schemas.openxmlformats.org/officeDocument/2006/relationships/image" Target="../media/image219.png"/><Relationship Id="rId56" Type="http://schemas.openxmlformats.org/officeDocument/2006/relationships/customXml" Target="../ink/ink2499.xml"/><Relationship Id="rId77" Type="http://schemas.openxmlformats.org/officeDocument/2006/relationships/image" Target="../media/image240.png"/><Relationship Id="rId100" Type="http://schemas.openxmlformats.org/officeDocument/2006/relationships/customXml" Target="../ink/ink2521.xml"/><Relationship Id="rId105" Type="http://schemas.openxmlformats.org/officeDocument/2006/relationships/image" Target="../media/image254.png"/><Relationship Id="rId8" Type="http://schemas.openxmlformats.org/officeDocument/2006/relationships/customXml" Target="../ink/ink2475.xml"/><Relationship Id="rId51" Type="http://schemas.openxmlformats.org/officeDocument/2006/relationships/image" Target="../media/image227.png"/><Relationship Id="rId72" Type="http://schemas.openxmlformats.org/officeDocument/2006/relationships/customXml" Target="../ink/ink2507.xml"/><Relationship Id="rId93" Type="http://schemas.openxmlformats.org/officeDocument/2006/relationships/image" Target="../media/image248.png"/><Relationship Id="rId98" Type="http://schemas.openxmlformats.org/officeDocument/2006/relationships/customXml" Target="../ink/ink2520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494.xml"/><Relationship Id="rId67" Type="http://schemas.openxmlformats.org/officeDocument/2006/relationships/image" Target="../media/image235.png"/><Relationship Id="rId20" Type="http://schemas.openxmlformats.org/officeDocument/2006/relationships/customXml" Target="../ink/ink2481.xml"/><Relationship Id="rId41" Type="http://schemas.openxmlformats.org/officeDocument/2006/relationships/image" Target="../media/image222.png"/><Relationship Id="rId62" Type="http://schemas.openxmlformats.org/officeDocument/2006/relationships/customXml" Target="../ink/ink2502.xml"/><Relationship Id="rId83" Type="http://schemas.openxmlformats.org/officeDocument/2006/relationships/image" Target="../media/image243.png"/><Relationship Id="rId88" Type="http://schemas.openxmlformats.org/officeDocument/2006/relationships/customXml" Target="../ink/ink2515.xml"/><Relationship Id="rId111" Type="http://schemas.openxmlformats.org/officeDocument/2006/relationships/image" Target="../media/image25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39.xml"/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547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560.xml"/><Relationship Id="rId84" Type="http://schemas.openxmlformats.org/officeDocument/2006/relationships/customXml" Target="../ink/ink2568.xml"/><Relationship Id="rId89" Type="http://schemas.openxmlformats.org/officeDocument/2006/relationships/image" Target="../media/image246.png"/><Relationship Id="rId112" Type="http://schemas.openxmlformats.org/officeDocument/2006/relationships/customXml" Target="../ink/ink2582.xml"/><Relationship Id="rId16" Type="http://schemas.openxmlformats.org/officeDocument/2006/relationships/customXml" Target="../ink/ink2534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542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555.xml"/><Relationship Id="rId74" Type="http://schemas.openxmlformats.org/officeDocument/2006/relationships/customXml" Target="../ink/ink2563.xml"/><Relationship Id="rId79" Type="http://schemas.openxmlformats.org/officeDocument/2006/relationships/image" Target="../media/image241.png"/><Relationship Id="rId102" Type="http://schemas.openxmlformats.org/officeDocument/2006/relationships/customXml" Target="../ink/ink2577.xml"/><Relationship Id="rId5" Type="http://schemas.openxmlformats.org/officeDocument/2006/relationships/image" Target="../media/image204.png"/><Relationship Id="rId90" Type="http://schemas.openxmlformats.org/officeDocument/2006/relationships/customXml" Target="../ink/ink2571.xml"/><Relationship Id="rId95" Type="http://schemas.openxmlformats.org/officeDocument/2006/relationships/image" Target="../media/image249.png"/><Relationship Id="rId22" Type="http://schemas.openxmlformats.org/officeDocument/2006/relationships/customXml" Target="../ink/ink2537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550.xml"/><Relationship Id="rId64" Type="http://schemas.openxmlformats.org/officeDocument/2006/relationships/customXml" Target="../ink/ink2558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80" Type="http://schemas.openxmlformats.org/officeDocument/2006/relationships/customXml" Target="../ink/ink2566.xml"/><Relationship Id="rId85" Type="http://schemas.openxmlformats.org/officeDocument/2006/relationships/image" Target="../media/image244.png"/><Relationship Id="rId12" Type="http://schemas.openxmlformats.org/officeDocument/2006/relationships/customXml" Target="../ink/ink2532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545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580.xml"/><Relationship Id="rId54" Type="http://schemas.openxmlformats.org/officeDocument/2006/relationships/customXml" Target="../ink/ink2553.xml"/><Relationship Id="rId70" Type="http://schemas.openxmlformats.org/officeDocument/2006/relationships/customXml" Target="../ink/ink2561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5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9.xml"/><Relationship Id="rId23" Type="http://schemas.openxmlformats.org/officeDocument/2006/relationships/image" Target="../media/image213.png"/><Relationship Id="rId28" Type="http://schemas.openxmlformats.org/officeDocument/2006/relationships/customXml" Target="../ink/ink2540.xml"/><Relationship Id="rId49" Type="http://schemas.openxmlformats.org/officeDocument/2006/relationships/image" Target="../media/image226.png"/><Relationship Id="rId114" Type="http://schemas.openxmlformats.org/officeDocument/2006/relationships/customXml" Target="../ink/ink2583.xml"/><Relationship Id="rId10" Type="http://schemas.openxmlformats.org/officeDocument/2006/relationships/customXml" Target="../ink/ink2531.xml"/><Relationship Id="rId31" Type="http://schemas.openxmlformats.org/officeDocument/2006/relationships/image" Target="../media/image217.png"/><Relationship Id="rId44" Type="http://schemas.openxmlformats.org/officeDocument/2006/relationships/customXml" Target="../ink/ink2548.xml"/><Relationship Id="rId52" Type="http://schemas.openxmlformats.org/officeDocument/2006/relationships/customXml" Target="../ink/ink2552.xml"/><Relationship Id="rId60" Type="http://schemas.openxmlformats.org/officeDocument/2006/relationships/customXml" Target="../ink/ink2556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565.xml"/><Relationship Id="rId81" Type="http://schemas.openxmlformats.org/officeDocument/2006/relationships/image" Target="../media/image242.png"/><Relationship Id="rId86" Type="http://schemas.openxmlformats.org/officeDocument/2006/relationships/customXml" Target="../ink/ink2569.xml"/><Relationship Id="rId94" Type="http://schemas.openxmlformats.org/officeDocument/2006/relationships/customXml" Target="../ink/ink2573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528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535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543.xml"/><Relationship Id="rId50" Type="http://schemas.openxmlformats.org/officeDocument/2006/relationships/customXml" Target="../ink/ink2551.xml"/><Relationship Id="rId55" Type="http://schemas.openxmlformats.org/officeDocument/2006/relationships/image" Target="../media/image229.png"/><Relationship Id="rId76" Type="http://schemas.openxmlformats.org/officeDocument/2006/relationships/customXml" Target="../ink/ink2564.xml"/><Relationship Id="rId97" Type="http://schemas.openxmlformats.org/officeDocument/2006/relationships/image" Target="../media/image250.png"/><Relationship Id="rId104" Type="http://schemas.openxmlformats.org/officeDocument/2006/relationships/customXml" Target="../ink/ink2578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572.xml"/><Relationship Id="rId2" Type="http://schemas.openxmlformats.org/officeDocument/2006/relationships/customXml" Target="../ink/ink2527.xml"/><Relationship Id="rId29" Type="http://schemas.openxmlformats.org/officeDocument/2006/relationships/image" Target="../media/image216.png"/><Relationship Id="rId24" Type="http://schemas.openxmlformats.org/officeDocument/2006/relationships/customXml" Target="../ink/ink2538.xml"/><Relationship Id="rId40" Type="http://schemas.openxmlformats.org/officeDocument/2006/relationships/customXml" Target="../ink/ink2546.xml"/><Relationship Id="rId45" Type="http://schemas.openxmlformats.org/officeDocument/2006/relationships/image" Target="../media/image224.png"/><Relationship Id="rId66" Type="http://schemas.openxmlformats.org/officeDocument/2006/relationships/customXml" Target="../ink/ink2559.xml"/><Relationship Id="rId87" Type="http://schemas.openxmlformats.org/officeDocument/2006/relationships/image" Target="../media/image245.png"/><Relationship Id="rId110" Type="http://schemas.openxmlformats.org/officeDocument/2006/relationships/customXml" Target="../ink/ink2581.xml"/><Relationship Id="rId115" Type="http://schemas.openxmlformats.org/officeDocument/2006/relationships/image" Target="../media/image259.png"/><Relationship Id="rId61" Type="http://schemas.openxmlformats.org/officeDocument/2006/relationships/image" Target="../media/image232.png"/><Relationship Id="rId82" Type="http://schemas.openxmlformats.org/officeDocument/2006/relationships/customXml" Target="../ink/ink2567.xml"/><Relationship Id="rId19" Type="http://schemas.openxmlformats.org/officeDocument/2006/relationships/image" Target="../media/image211.png"/><Relationship Id="rId14" Type="http://schemas.openxmlformats.org/officeDocument/2006/relationships/customXml" Target="../ink/ink2533.xml"/><Relationship Id="rId30" Type="http://schemas.openxmlformats.org/officeDocument/2006/relationships/customXml" Target="../ink/ink2541.xml"/><Relationship Id="rId35" Type="http://schemas.openxmlformats.org/officeDocument/2006/relationships/image" Target="../media/image219.png"/><Relationship Id="rId56" Type="http://schemas.openxmlformats.org/officeDocument/2006/relationships/customXml" Target="../ink/ink2554.xml"/><Relationship Id="rId77" Type="http://schemas.openxmlformats.org/officeDocument/2006/relationships/image" Target="../media/image240.png"/><Relationship Id="rId100" Type="http://schemas.openxmlformats.org/officeDocument/2006/relationships/customXml" Target="../ink/ink2576.xml"/><Relationship Id="rId105" Type="http://schemas.openxmlformats.org/officeDocument/2006/relationships/image" Target="../media/image254.png"/><Relationship Id="rId8" Type="http://schemas.openxmlformats.org/officeDocument/2006/relationships/customXml" Target="../ink/ink2530.xml"/><Relationship Id="rId51" Type="http://schemas.openxmlformats.org/officeDocument/2006/relationships/image" Target="../media/image227.png"/><Relationship Id="rId72" Type="http://schemas.openxmlformats.org/officeDocument/2006/relationships/customXml" Target="../ink/ink2562.xml"/><Relationship Id="rId93" Type="http://schemas.openxmlformats.org/officeDocument/2006/relationships/image" Target="../media/image248.png"/><Relationship Id="rId98" Type="http://schemas.openxmlformats.org/officeDocument/2006/relationships/customXml" Target="../ink/ink2575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549.xml"/><Relationship Id="rId67" Type="http://schemas.openxmlformats.org/officeDocument/2006/relationships/image" Target="../media/image235.png"/><Relationship Id="rId116" Type="http://schemas.openxmlformats.org/officeDocument/2006/relationships/customXml" Target="../ink/ink2584.xml"/><Relationship Id="rId20" Type="http://schemas.openxmlformats.org/officeDocument/2006/relationships/customXml" Target="../ink/ink2536.xml"/><Relationship Id="rId41" Type="http://schemas.openxmlformats.org/officeDocument/2006/relationships/image" Target="../media/image222.png"/><Relationship Id="rId62" Type="http://schemas.openxmlformats.org/officeDocument/2006/relationships/customXml" Target="../ink/ink2557.xml"/><Relationship Id="rId83" Type="http://schemas.openxmlformats.org/officeDocument/2006/relationships/image" Target="../media/image243.png"/><Relationship Id="rId88" Type="http://schemas.openxmlformats.org/officeDocument/2006/relationships/customXml" Target="../ink/ink2570.xml"/><Relationship Id="rId111" Type="http://schemas.openxmlformats.org/officeDocument/2006/relationships/image" Target="../media/image257.png"/><Relationship Id="rId15" Type="http://schemas.openxmlformats.org/officeDocument/2006/relationships/image" Target="../media/image209.png"/><Relationship Id="rId36" Type="http://schemas.openxmlformats.org/officeDocument/2006/relationships/customXml" Target="../ink/ink2544.xml"/><Relationship Id="rId57" Type="http://schemas.openxmlformats.org/officeDocument/2006/relationships/image" Target="../media/image230.png"/><Relationship Id="rId106" Type="http://schemas.openxmlformats.org/officeDocument/2006/relationships/customXml" Target="../ink/ink2579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97.xml"/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605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618.xml"/><Relationship Id="rId84" Type="http://schemas.openxmlformats.org/officeDocument/2006/relationships/customXml" Target="../ink/ink2626.xml"/><Relationship Id="rId89" Type="http://schemas.openxmlformats.org/officeDocument/2006/relationships/image" Target="../media/image246.png"/><Relationship Id="rId112" Type="http://schemas.openxmlformats.org/officeDocument/2006/relationships/customXml" Target="../ink/ink2640.xml"/><Relationship Id="rId16" Type="http://schemas.openxmlformats.org/officeDocument/2006/relationships/customXml" Target="../ink/ink2592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600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613.xml"/><Relationship Id="rId74" Type="http://schemas.openxmlformats.org/officeDocument/2006/relationships/customXml" Target="../ink/ink2621.xml"/><Relationship Id="rId79" Type="http://schemas.openxmlformats.org/officeDocument/2006/relationships/image" Target="../media/image241.png"/><Relationship Id="rId102" Type="http://schemas.openxmlformats.org/officeDocument/2006/relationships/customXml" Target="../ink/ink2635.xml"/><Relationship Id="rId123" Type="http://schemas.openxmlformats.org/officeDocument/2006/relationships/image" Target="../media/image263.png"/><Relationship Id="rId5" Type="http://schemas.openxmlformats.org/officeDocument/2006/relationships/image" Target="../media/image204.png"/><Relationship Id="rId90" Type="http://schemas.openxmlformats.org/officeDocument/2006/relationships/customXml" Target="../ink/ink2629.xml"/><Relationship Id="rId95" Type="http://schemas.openxmlformats.org/officeDocument/2006/relationships/image" Target="../media/image249.png"/><Relationship Id="rId22" Type="http://schemas.openxmlformats.org/officeDocument/2006/relationships/customXml" Target="../ink/ink2595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608.xml"/><Relationship Id="rId64" Type="http://schemas.openxmlformats.org/officeDocument/2006/relationships/customXml" Target="../ink/ink2616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643.xml"/><Relationship Id="rId80" Type="http://schemas.openxmlformats.org/officeDocument/2006/relationships/customXml" Target="../ink/ink2624.xml"/><Relationship Id="rId85" Type="http://schemas.openxmlformats.org/officeDocument/2006/relationships/image" Target="../media/image244.png"/><Relationship Id="rId12" Type="http://schemas.openxmlformats.org/officeDocument/2006/relationships/customXml" Target="../ink/ink2590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603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638.xml"/><Relationship Id="rId124" Type="http://schemas.openxmlformats.org/officeDocument/2006/relationships/customXml" Target="../ink/ink2646.xml"/><Relationship Id="rId54" Type="http://schemas.openxmlformats.org/officeDocument/2006/relationships/customXml" Target="../ink/ink2611.xml"/><Relationship Id="rId70" Type="http://schemas.openxmlformats.org/officeDocument/2006/relationships/customXml" Target="../ink/ink2619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6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7.xml"/><Relationship Id="rId23" Type="http://schemas.openxmlformats.org/officeDocument/2006/relationships/image" Target="../media/image213.png"/><Relationship Id="rId28" Type="http://schemas.openxmlformats.org/officeDocument/2006/relationships/customXml" Target="../ink/ink2598.xml"/><Relationship Id="rId49" Type="http://schemas.openxmlformats.org/officeDocument/2006/relationships/image" Target="../media/image226.png"/><Relationship Id="rId114" Type="http://schemas.openxmlformats.org/officeDocument/2006/relationships/customXml" Target="../ink/ink2641.xml"/><Relationship Id="rId119" Type="http://schemas.openxmlformats.org/officeDocument/2006/relationships/image" Target="../media/image261.png"/><Relationship Id="rId44" Type="http://schemas.openxmlformats.org/officeDocument/2006/relationships/customXml" Target="../ink/ink2606.xml"/><Relationship Id="rId60" Type="http://schemas.openxmlformats.org/officeDocument/2006/relationships/customXml" Target="../ink/ink2614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627.xml"/><Relationship Id="rId13" Type="http://schemas.openxmlformats.org/officeDocument/2006/relationships/image" Target="../media/image208.png"/><Relationship Id="rId18" Type="http://schemas.openxmlformats.org/officeDocument/2006/relationships/customXml" Target="../ink/ink2593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601.xml"/><Relationship Id="rId50" Type="http://schemas.openxmlformats.org/officeDocument/2006/relationships/customXml" Target="../ink/ink2609.xml"/><Relationship Id="rId55" Type="http://schemas.openxmlformats.org/officeDocument/2006/relationships/image" Target="../media/image229.png"/><Relationship Id="rId76" Type="http://schemas.openxmlformats.org/officeDocument/2006/relationships/customXml" Target="../ink/ink2622.xml"/><Relationship Id="rId97" Type="http://schemas.openxmlformats.org/officeDocument/2006/relationships/image" Target="../media/image250.png"/><Relationship Id="rId104" Type="http://schemas.openxmlformats.org/officeDocument/2006/relationships/customXml" Target="../ink/ink2636.xml"/><Relationship Id="rId120" Type="http://schemas.openxmlformats.org/officeDocument/2006/relationships/customXml" Target="../ink/ink2644.xml"/><Relationship Id="rId125" Type="http://schemas.openxmlformats.org/officeDocument/2006/relationships/image" Target="../media/image264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630.xml"/><Relationship Id="rId2" Type="http://schemas.openxmlformats.org/officeDocument/2006/relationships/customXml" Target="../ink/ink2585.xml"/><Relationship Id="rId29" Type="http://schemas.openxmlformats.org/officeDocument/2006/relationships/image" Target="../media/image216.png"/><Relationship Id="rId24" Type="http://schemas.openxmlformats.org/officeDocument/2006/relationships/customXml" Target="../ink/ink2596.xml"/><Relationship Id="rId40" Type="http://schemas.openxmlformats.org/officeDocument/2006/relationships/customXml" Target="../ink/ink2604.xml"/><Relationship Id="rId45" Type="http://schemas.openxmlformats.org/officeDocument/2006/relationships/image" Target="../media/image224.png"/><Relationship Id="rId66" Type="http://schemas.openxmlformats.org/officeDocument/2006/relationships/customXml" Target="../ink/ink2617.xml"/><Relationship Id="rId87" Type="http://schemas.openxmlformats.org/officeDocument/2006/relationships/image" Target="../media/image245.png"/><Relationship Id="rId110" Type="http://schemas.openxmlformats.org/officeDocument/2006/relationships/customXml" Target="../ink/ink2639.xml"/><Relationship Id="rId115" Type="http://schemas.openxmlformats.org/officeDocument/2006/relationships/image" Target="../media/image259.png"/><Relationship Id="rId61" Type="http://schemas.openxmlformats.org/officeDocument/2006/relationships/image" Target="../media/image232.png"/><Relationship Id="rId82" Type="http://schemas.openxmlformats.org/officeDocument/2006/relationships/customXml" Target="../ink/ink2625.xml"/><Relationship Id="rId19" Type="http://schemas.openxmlformats.org/officeDocument/2006/relationships/image" Target="../media/image211.png"/><Relationship Id="rId14" Type="http://schemas.openxmlformats.org/officeDocument/2006/relationships/customXml" Target="../ink/ink2591.xml"/><Relationship Id="rId30" Type="http://schemas.openxmlformats.org/officeDocument/2006/relationships/customXml" Target="../ink/ink2599.xml"/><Relationship Id="rId35" Type="http://schemas.openxmlformats.org/officeDocument/2006/relationships/image" Target="../media/image219.png"/><Relationship Id="rId56" Type="http://schemas.openxmlformats.org/officeDocument/2006/relationships/customXml" Target="../ink/ink2612.xml"/><Relationship Id="rId77" Type="http://schemas.openxmlformats.org/officeDocument/2006/relationships/image" Target="../media/image240.png"/><Relationship Id="rId100" Type="http://schemas.openxmlformats.org/officeDocument/2006/relationships/customXml" Target="../ink/ink2634.xml"/><Relationship Id="rId105" Type="http://schemas.openxmlformats.org/officeDocument/2006/relationships/image" Target="../media/image254.png"/><Relationship Id="rId8" Type="http://schemas.openxmlformats.org/officeDocument/2006/relationships/customXml" Target="../ink/ink2588.xml"/><Relationship Id="rId51" Type="http://schemas.openxmlformats.org/officeDocument/2006/relationships/image" Target="../media/image227.png"/><Relationship Id="rId72" Type="http://schemas.openxmlformats.org/officeDocument/2006/relationships/customXml" Target="../ink/ink2620.xml"/><Relationship Id="rId93" Type="http://schemas.openxmlformats.org/officeDocument/2006/relationships/image" Target="../media/image248.png"/><Relationship Id="rId98" Type="http://schemas.openxmlformats.org/officeDocument/2006/relationships/customXml" Target="../ink/ink2633.xml"/><Relationship Id="rId121" Type="http://schemas.openxmlformats.org/officeDocument/2006/relationships/image" Target="../media/image262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607.xml"/><Relationship Id="rId67" Type="http://schemas.openxmlformats.org/officeDocument/2006/relationships/image" Target="../media/image235.png"/><Relationship Id="rId116" Type="http://schemas.openxmlformats.org/officeDocument/2006/relationships/customXml" Target="../ink/ink2642.xml"/><Relationship Id="rId20" Type="http://schemas.openxmlformats.org/officeDocument/2006/relationships/customXml" Target="../ink/ink2594.xml"/><Relationship Id="rId41" Type="http://schemas.openxmlformats.org/officeDocument/2006/relationships/image" Target="../media/image222.png"/><Relationship Id="rId62" Type="http://schemas.openxmlformats.org/officeDocument/2006/relationships/customXml" Target="../ink/ink2615.xml"/><Relationship Id="rId83" Type="http://schemas.openxmlformats.org/officeDocument/2006/relationships/image" Target="../media/image243.png"/><Relationship Id="rId88" Type="http://schemas.openxmlformats.org/officeDocument/2006/relationships/customXml" Target="../ink/ink2628.xml"/><Relationship Id="rId111" Type="http://schemas.openxmlformats.org/officeDocument/2006/relationships/image" Target="../media/image257.png"/><Relationship Id="rId15" Type="http://schemas.openxmlformats.org/officeDocument/2006/relationships/image" Target="../media/image209.png"/><Relationship Id="rId36" Type="http://schemas.openxmlformats.org/officeDocument/2006/relationships/customXml" Target="../ink/ink2602.xml"/><Relationship Id="rId57" Type="http://schemas.openxmlformats.org/officeDocument/2006/relationships/image" Target="../media/image230.png"/><Relationship Id="rId106" Type="http://schemas.openxmlformats.org/officeDocument/2006/relationships/customXml" Target="../ink/ink2637.xml"/><Relationship Id="rId10" Type="http://schemas.openxmlformats.org/officeDocument/2006/relationships/customXml" Target="../ink/ink2589.xml"/><Relationship Id="rId31" Type="http://schemas.openxmlformats.org/officeDocument/2006/relationships/image" Target="../media/image217.png"/><Relationship Id="rId52" Type="http://schemas.openxmlformats.org/officeDocument/2006/relationships/customXml" Target="../ink/ink2610.xml"/><Relationship Id="rId73" Type="http://schemas.openxmlformats.org/officeDocument/2006/relationships/image" Target="../media/image238.png"/><Relationship Id="rId78" Type="http://schemas.openxmlformats.org/officeDocument/2006/relationships/customXml" Target="../ink/ink2623.xml"/><Relationship Id="rId94" Type="http://schemas.openxmlformats.org/officeDocument/2006/relationships/customXml" Target="../ink/ink2631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645.xml"/><Relationship Id="rId4" Type="http://schemas.openxmlformats.org/officeDocument/2006/relationships/customXml" Target="../ink/ink2586.xml"/><Relationship Id="rId9" Type="http://schemas.openxmlformats.org/officeDocument/2006/relationships/image" Target="../media/image206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667.xml"/><Relationship Id="rId63" Type="http://schemas.openxmlformats.org/officeDocument/2006/relationships/image" Target="../media/image233.png"/><Relationship Id="rId84" Type="http://schemas.openxmlformats.org/officeDocument/2006/relationships/customXml" Target="../ink/ink2688.xml"/><Relationship Id="rId16" Type="http://schemas.openxmlformats.org/officeDocument/2006/relationships/customXml" Target="../ink/ink2654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662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675.xml"/><Relationship Id="rId74" Type="http://schemas.openxmlformats.org/officeDocument/2006/relationships/customXml" Target="../ink/ink2683.xml"/><Relationship Id="rId79" Type="http://schemas.openxmlformats.org/officeDocument/2006/relationships/image" Target="../media/image241.png"/><Relationship Id="rId102" Type="http://schemas.openxmlformats.org/officeDocument/2006/relationships/customXml" Target="../ink/ink2697.xml"/><Relationship Id="rId123" Type="http://schemas.openxmlformats.org/officeDocument/2006/relationships/image" Target="../media/image263.png"/><Relationship Id="rId128" Type="http://schemas.openxmlformats.org/officeDocument/2006/relationships/customXml" Target="../ink/ink2710.xml"/><Relationship Id="rId5" Type="http://schemas.openxmlformats.org/officeDocument/2006/relationships/image" Target="../media/image204.png"/><Relationship Id="rId90" Type="http://schemas.openxmlformats.org/officeDocument/2006/relationships/customXml" Target="../ink/ink2691.xml"/><Relationship Id="rId95" Type="http://schemas.openxmlformats.org/officeDocument/2006/relationships/image" Target="../media/image249.png"/><Relationship Id="rId22" Type="http://schemas.openxmlformats.org/officeDocument/2006/relationships/customXml" Target="../ink/ink2657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670.xml"/><Relationship Id="rId64" Type="http://schemas.openxmlformats.org/officeDocument/2006/relationships/customXml" Target="../ink/ink2678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705.xml"/><Relationship Id="rId134" Type="http://schemas.openxmlformats.org/officeDocument/2006/relationships/customXml" Target="../ink/ink2713.xml"/><Relationship Id="rId80" Type="http://schemas.openxmlformats.org/officeDocument/2006/relationships/customXml" Target="../ink/ink2686.xml"/><Relationship Id="rId85" Type="http://schemas.openxmlformats.org/officeDocument/2006/relationships/image" Target="../media/image244.png"/><Relationship Id="rId12" Type="http://schemas.openxmlformats.org/officeDocument/2006/relationships/customXml" Target="../ink/ink2652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665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700.xml"/><Relationship Id="rId124" Type="http://schemas.openxmlformats.org/officeDocument/2006/relationships/customXml" Target="../ink/ink2708.xml"/><Relationship Id="rId129" Type="http://schemas.openxmlformats.org/officeDocument/2006/relationships/image" Target="../media/image266.png"/><Relationship Id="rId54" Type="http://schemas.openxmlformats.org/officeDocument/2006/relationships/customXml" Target="../ink/ink2673.xml"/><Relationship Id="rId70" Type="http://schemas.openxmlformats.org/officeDocument/2006/relationships/customXml" Target="../ink/ink2681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6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49.xml"/><Relationship Id="rId23" Type="http://schemas.openxmlformats.org/officeDocument/2006/relationships/image" Target="../media/image213.png"/><Relationship Id="rId28" Type="http://schemas.openxmlformats.org/officeDocument/2006/relationships/customXml" Target="../ink/ink2660.xml"/><Relationship Id="rId49" Type="http://schemas.openxmlformats.org/officeDocument/2006/relationships/image" Target="../media/image226.png"/><Relationship Id="rId114" Type="http://schemas.openxmlformats.org/officeDocument/2006/relationships/customXml" Target="../ink/ink2703.xml"/><Relationship Id="rId119" Type="http://schemas.openxmlformats.org/officeDocument/2006/relationships/image" Target="../media/image261.png"/><Relationship Id="rId44" Type="http://schemas.openxmlformats.org/officeDocument/2006/relationships/customXml" Target="../ink/ink2668.xml"/><Relationship Id="rId60" Type="http://schemas.openxmlformats.org/officeDocument/2006/relationships/customXml" Target="../ink/ink2676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689.xml"/><Relationship Id="rId130" Type="http://schemas.openxmlformats.org/officeDocument/2006/relationships/customXml" Target="../ink/ink2711.xml"/><Relationship Id="rId135" Type="http://schemas.openxmlformats.org/officeDocument/2006/relationships/image" Target="../media/image269.png"/><Relationship Id="rId13" Type="http://schemas.openxmlformats.org/officeDocument/2006/relationships/image" Target="../media/image208.png"/><Relationship Id="rId18" Type="http://schemas.openxmlformats.org/officeDocument/2006/relationships/customXml" Target="../ink/ink2655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663.xml"/><Relationship Id="rId50" Type="http://schemas.openxmlformats.org/officeDocument/2006/relationships/customXml" Target="../ink/ink2671.xml"/><Relationship Id="rId55" Type="http://schemas.openxmlformats.org/officeDocument/2006/relationships/image" Target="../media/image229.png"/><Relationship Id="rId76" Type="http://schemas.openxmlformats.org/officeDocument/2006/relationships/customXml" Target="../ink/ink2684.xml"/><Relationship Id="rId97" Type="http://schemas.openxmlformats.org/officeDocument/2006/relationships/image" Target="../media/image250.png"/><Relationship Id="rId104" Type="http://schemas.openxmlformats.org/officeDocument/2006/relationships/customXml" Target="../ink/ink2698.xml"/><Relationship Id="rId120" Type="http://schemas.openxmlformats.org/officeDocument/2006/relationships/customXml" Target="../ink/ink2706.xml"/><Relationship Id="rId125" Type="http://schemas.openxmlformats.org/officeDocument/2006/relationships/image" Target="../media/image264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692.xml"/><Relationship Id="rId2" Type="http://schemas.openxmlformats.org/officeDocument/2006/relationships/customXml" Target="../ink/ink2647.xml"/><Relationship Id="rId29" Type="http://schemas.openxmlformats.org/officeDocument/2006/relationships/image" Target="../media/image216.png"/><Relationship Id="rId24" Type="http://schemas.openxmlformats.org/officeDocument/2006/relationships/customXml" Target="../ink/ink2658.xml"/><Relationship Id="rId40" Type="http://schemas.openxmlformats.org/officeDocument/2006/relationships/customXml" Target="../ink/ink2666.xml"/><Relationship Id="rId45" Type="http://schemas.openxmlformats.org/officeDocument/2006/relationships/image" Target="../media/image224.png"/><Relationship Id="rId66" Type="http://schemas.openxmlformats.org/officeDocument/2006/relationships/customXml" Target="../ink/ink2679.xml"/><Relationship Id="rId87" Type="http://schemas.openxmlformats.org/officeDocument/2006/relationships/image" Target="../media/image245.png"/><Relationship Id="rId110" Type="http://schemas.openxmlformats.org/officeDocument/2006/relationships/customXml" Target="../ink/ink2701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714.xml"/><Relationship Id="rId61" Type="http://schemas.openxmlformats.org/officeDocument/2006/relationships/image" Target="../media/image232.png"/><Relationship Id="rId82" Type="http://schemas.openxmlformats.org/officeDocument/2006/relationships/customXml" Target="../ink/ink2687.xml"/><Relationship Id="rId19" Type="http://schemas.openxmlformats.org/officeDocument/2006/relationships/image" Target="../media/image211.png"/><Relationship Id="rId14" Type="http://schemas.openxmlformats.org/officeDocument/2006/relationships/customXml" Target="../ink/ink2653.xml"/><Relationship Id="rId30" Type="http://schemas.openxmlformats.org/officeDocument/2006/relationships/customXml" Target="../ink/ink2661.xml"/><Relationship Id="rId35" Type="http://schemas.openxmlformats.org/officeDocument/2006/relationships/image" Target="../media/image219.png"/><Relationship Id="rId56" Type="http://schemas.openxmlformats.org/officeDocument/2006/relationships/customXml" Target="../ink/ink2674.xml"/><Relationship Id="rId77" Type="http://schemas.openxmlformats.org/officeDocument/2006/relationships/image" Target="../media/image240.png"/><Relationship Id="rId100" Type="http://schemas.openxmlformats.org/officeDocument/2006/relationships/customXml" Target="../ink/ink2696.xml"/><Relationship Id="rId105" Type="http://schemas.openxmlformats.org/officeDocument/2006/relationships/image" Target="../media/image254.png"/><Relationship Id="rId126" Type="http://schemas.openxmlformats.org/officeDocument/2006/relationships/customXml" Target="../ink/ink2709.xml"/><Relationship Id="rId8" Type="http://schemas.openxmlformats.org/officeDocument/2006/relationships/customXml" Target="../ink/ink2650.xml"/><Relationship Id="rId51" Type="http://schemas.openxmlformats.org/officeDocument/2006/relationships/image" Target="../media/image227.png"/><Relationship Id="rId72" Type="http://schemas.openxmlformats.org/officeDocument/2006/relationships/customXml" Target="../ink/ink2682.xml"/><Relationship Id="rId93" Type="http://schemas.openxmlformats.org/officeDocument/2006/relationships/image" Target="../media/image248.png"/><Relationship Id="rId98" Type="http://schemas.openxmlformats.org/officeDocument/2006/relationships/customXml" Target="../ink/ink2695.xml"/><Relationship Id="rId121" Type="http://schemas.openxmlformats.org/officeDocument/2006/relationships/image" Target="../media/image262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669.xml"/><Relationship Id="rId67" Type="http://schemas.openxmlformats.org/officeDocument/2006/relationships/image" Target="../media/image235.png"/><Relationship Id="rId116" Type="http://schemas.openxmlformats.org/officeDocument/2006/relationships/customXml" Target="../ink/ink2704.xml"/><Relationship Id="rId137" Type="http://schemas.openxmlformats.org/officeDocument/2006/relationships/image" Target="../media/image270.png"/><Relationship Id="rId20" Type="http://schemas.openxmlformats.org/officeDocument/2006/relationships/customXml" Target="../ink/ink2656.xml"/><Relationship Id="rId41" Type="http://schemas.openxmlformats.org/officeDocument/2006/relationships/image" Target="../media/image222.png"/><Relationship Id="rId62" Type="http://schemas.openxmlformats.org/officeDocument/2006/relationships/customXml" Target="../ink/ink2677.xml"/><Relationship Id="rId83" Type="http://schemas.openxmlformats.org/officeDocument/2006/relationships/image" Target="../media/image243.png"/><Relationship Id="rId88" Type="http://schemas.openxmlformats.org/officeDocument/2006/relationships/customXml" Target="../ink/ink2690.xml"/><Relationship Id="rId111" Type="http://schemas.openxmlformats.org/officeDocument/2006/relationships/image" Target="../media/image257.png"/><Relationship Id="rId132" Type="http://schemas.openxmlformats.org/officeDocument/2006/relationships/customXml" Target="../ink/ink2712.xml"/><Relationship Id="rId15" Type="http://schemas.openxmlformats.org/officeDocument/2006/relationships/image" Target="../media/image209.png"/><Relationship Id="rId36" Type="http://schemas.openxmlformats.org/officeDocument/2006/relationships/customXml" Target="../ink/ink2664.xml"/><Relationship Id="rId57" Type="http://schemas.openxmlformats.org/officeDocument/2006/relationships/image" Target="../media/image230.png"/><Relationship Id="rId106" Type="http://schemas.openxmlformats.org/officeDocument/2006/relationships/customXml" Target="../ink/ink2699.xml"/><Relationship Id="rId127" Type="http://schemas.openxmlformats.org/officeDocument/2006/relationships/image" Target="../media/image265.png"/><Relationship Id="rId10" Type="http://schemas.openxmlformats.org/officeDocument/2006/relationships/customXml" Target="../ink/ink2651.xml"/><Relationship Id="rId31" Type="http://schemas.openxmlformats.org/officeDocument/2006/relationships/image" Target="../media/image217.png"/><Relationship Id="rId52" Type="http://schemas.openxmlformats.org/officeDocument/2006/relationships/customXml" Target="../ink/ink2672.xml"/><Relationship Id="rId73" Type="http://schemas.openxmlformats.org/officeDocument/2006/relationships/image" Target="../media/image238.png"/><Relationship Id="rId78" Type="http://schemas.openxmlformats.org/officeDocument/2006/relationships/customXml" Target="../ink/ink2685.xml"/><Relationship Id="rId94" Type="http://schemas.openxmlformats.org/officeDocument/2006/relationships/customXml" Target="../ink/ink2693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707.xml"/><Relationship Id="rId4" Type="http://schemas.openxmlformats.org/officeDocument/2006/relationships/customXml" Target="../ink/ink2648.xml"/><Relationship Id="rId9" Type="http://schemas.openxmlformats.org/officeDocument/2006/relationships/image" Target="../media/image206.png"/><Relationship Id="rId26" Type="http://schemas.openxmlformats.org/officeDocument/2006/relationships/customXml" Target="../ink/ink2659.xml"/><Relationship Id="rId47" Type="http://schemas.openxmlformats.org/officeDocument/2006/relationships/image" Target="../media/image225.png"/><Relationship Id="rId68" Type="http://schemas.openxmlformats.org/officeDocument/2006/relationships/customXml" Target="../ink/ink2680.xml"/><Relationship Id="rId89" Type="http://schemas.openxmlformats.org/officeDocument/2006/relationships/image" Target="../media/image246.png"/><Relationship Id="rId112" Type="http://schemas.openxmlformats.org/officeDocument/2006/relationships/customXml" Target="../ink/ink2702.xml"/><Relationship Id="rId133" Type="http://schemas.openxmlformats.org/officeDocument/2006/relationships/image" Target="../media/image268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735.xml"/><Relationship Id="rId63" Type="http://schemas.openxmlformats.org/officeDocument/2006/relationships/image" Target="../media/image233.png"/><Relationship Id="rId84" Type="http://schemas.openxmlformats.org/officeDocument/2006/relationships/customXml" Target="../ink/ink2756.xml"/><Relationship Id="rId138" Type="http://schemas.openxmlformats.org/officeDocument/2006/relationships/customXml" Target="../ink/ink2783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730.xml"/><Relationship Id="rId53" Type="http://schemas.openxmlformats.org/officeDocument/2006/relationships/image" Target="../media/image228.png"/><Relationship Id="rId74" Type="http://schemas.openxmlformats.org/officeDocument/2006/relationships/customXml" Target="../ink/ink2751.xml"/><Relationship Id="rId128" Type="http://schemas.openxmlformats.org/officeDocument/2006/relationships/customXml" Target="../ink/ink2778.xml"/><Relationship Id="rId5" Type="http://schemas.openxmlformats.org/officeDocument/2006/relationships/image" Target="../media/image204.png"/><Relationship Id="rId90" Type="http://schemas.openxmlformats.org/officeDocument/2006/relationships/customXml" Target="../ink/ink2759.xml"/><Relationship Id="rId95" Type="http://schemas.openxmlformats.org/officeDocument/2006/relationships/image" Target="../media/image249.png"/><Relationship Id="rId22" Type="http://schemas.openxmlformats.org/officeDocument/2006/relationships/customXml" Target="../ink/ink2725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738.xml"/><Relationship Id="rId64" Type="http://schemas.openxmlformats.org/officeDocument/2006/relationships/customXml" Target="../ink/ink2746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773.xml"/><Relationship Id="rId134" Type="http://schemas.openxmlformats.org/officeDocument/2006/relationships/customXml" Target="../ink/ink2781.xml"/><Relationship Id="rId139" Type="http://schemas.openxmlformats.org/officeDocument/2006/relationships/image" Target="../media/image271.png"/><Relationship Id="rId80" Type="http://schemas.openxmlformats.org/officeDocument/2006/relationships/customXml" Target="../ink/ink2754.xml"/><Relationship Id="rId85" Type="http://schemas.openxmlformats.org/officeDocument/2006/relationships/image" Target="../media/image244.png"/><Relationship Id="rId12" Type="http://schemas.openxmlformats.org/officeDocument/2006/relationships/customXml" Target="../ink/ink2720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733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768.xml"/><Relationship Id="rId124" Type="http://schemas.openxmlformats.org/officeDocument/2006/relationships/customXml" Target="../ink/ink2776.xml"/><Relationship Id="rId129" Type="http://schemas.openxmlformats.org/officeDocument/2006/relationships/image" Target="../media/image266.png"/><Relationship Id="rId54" Type="http://schemas.openxmlformats.org/officeDocument/2006/relationships/customXml" Target="../ink/ink2741.xml"/><Relationship Id="rId70" Type="http://schemas.openxmlformats.org/officeDocument/2006/relationships/customXml" Target="../ink/ink2749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762.xml"/><Relationship Id="rId140" Type="http://schemas.openxmlformats.org/officeDocument/2006/relationships/customXml" Target="../ink/ink2784.xml"/><Relationship Id="rId145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7.xml"/><Relationship Id="rId23" Type="http://schemas.openxmlformats.org/officeDocument/2006/relationships/image" Target="../media/image213.png"/><Relationship Id="rId28" Type="http://schemas.openxmlformats.org/officeDocument/2006/relationships/customXml" Target="../ink/ink2728.xml"/><Relationship Id="rId49" Type="http://schemas.openxmlformats.org/officeDocument/2006/relationships/image" Target="../media/image226.png"/><Relationship Id="rId114" Type="http://schemas.openxmlformats.org/officeDocument/2006/relationships/customXml" Target="../ink/ink2771.xml"/><Relationship Id="rId119" Type="http://schemas.openxmlformats.org/officeDocument/2006/relationships/image" Target="../media/image261.png"/><Relationship Id="rId44" Type="http://schemas.openxmlformats.org/officeDocument/2006/relationships/customXml" Target="../ink/ink2736.xml"/><Relationship Id="rId60" Type="http://schemas.openxmlformats.org/officeDocument/2006/relationships/customXml" Target="../ink/ink2744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757.xml"/><Relationship Id="rId130" Type="http://schemas.openxmlformats.org/officeDocument/2006/relationships/customXml" Target="../ink/ink2779.xml"/><Relationship Id="rId135" Type="http://schemas.openxmlformats.org/officeDocument/2006/relationships/image" Target="../media/image269.png"/><Relationship Id="rId13" Type="http://schemas.openxmlformats.org/officeDocument/2006/relationships/image" Target="../media/image208.png"/><Relationship Id="rId18" Type="http://schemas.openxmlformats.org/officeDocument/2006/relationships/customXml" Target="../ink/ink2723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731.xml"/><Relationship Id="rId50" Type="http://schemas.openxmlformats.org/officeDocument/2006/relationships/customXml" Target="../ink/ink2739.xml"/><Relationship Id="rId55" Type="http://schemas.openxmlformats.org/officeDocument/2006/relationships/image" Target="../media/image229.png"/><Relationship Id="rId76" Type="http://schemas.openxmlformats.org/officeDocument/2006/relationships/customXml" Target="../ink/ink2752.xml"/><Relationship Id="rId97" Type="http://schemas.openxmlformats.org/officeDocument/2006/relationships/image" Target="../media/image250.png"/><Relationship Id="rId104" Type="http://schemas.openxmlformats.org/officeDocument/2006/relationships/customXml" Target="../ink/ink2766.xml"/><Relationship Id="rId120" Type="http://schemas.openxmlformats.org/officeDocument/2006/relationships/customXml" Target="../ink/ink2774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787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760.xml"/><Relationship Id="rId2" Type="http://schemas.openxmlformats.org/officeDocument/2006/relationships/customXml" Target="../ink/ink2715.xml"/><Relationship Id="rId29" Type="http://schemas.openxmlformats.org/officeDocument/2006/relationships/image" Target="../media/image216.png"/><Relationship Id="rId24" Type="http://schemas.openxmlformats.org/officeDocument/2006/relationships/customXml" Target="../ink/ink2726.xml"/><Relationship Id="rId40" Type="http://schemas.openxmlformats.org/officeDocument/2006/relationships/customXml" Target="../ink/ink2734.xml"/><Relationship Id="rId45" Type="http://schemas.openxmlformats.org/officeDocument/2006/relationships/image" Target="../media/image224.png"/><Relationship Id="rId66" Type="http://schemas.openxmlformats.org/officeDocument/2006/relationships/customXml" Target="../ink/ink2747.xml"/><Relationship Id="rId87" Type="http://schemas.openxmlformats.org/officeDocument/2006/relationships/image" Target="../media/image245.png"/><Relationship Id="rId110" Type="http://schemas.openxmlformats.org/officeDocument/2006/relationships/customXml" Target="../ink/ink2769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782.xml"/><Relationship Id="rId61" Type="http://schemas.openxmlformats.org/officeDocument/2006/relationships/image" Target="../media/image232.png"/><Relationship Id="rId82" Type="http://schemas.openxmlformats.org/officeDocument/2006/relationships/customXml" Target="../ink/ink2755.xml"/><Relationship Id="rId19" Type="http://schemas.openxmlformats.org/officeDocument/2006/relationships/image" Target="../media/image211.png"/><Relationship Id="rId14" Type="http://schemas.openxmlformats.org/officeDocument/2006/relationships/customXml" Target="../ink/ink2721.xml"/><Relationship Id="rId30" Type="http://schemas.openxmlformats.org/officeDocument/2006/relationships/customXml" Target="../ink/ink2729.xml"/><Relationship Id="rId35" Type="http://schemas.openxmlformats.org/officeDocument/2006/relationships/image" Target="../media/image219.png"/><Relationship Id="rId56" Type="http://schemas.openxmlformats.org/officeDocument/2006/relationships/customXml" Target="../ink/ink2742.xml"/><Relationship Id="rId77" Type="http://schemas.openxmlformats.org/officeDocument/2006/relationships/image" Target="../media/image240.png"/><Relationship Id="rId100" Type="http://schemas.openxmlformats.org/officeDocument/2006/relationships/customXml" Target="../ink/ink2764.xml"/><Relationship Id="rId105" Type="http://schemas.openxmlformats.org/officeDocument/2006/relationships/image" Target="../media/image254.png"/><Relationship Id="rId126" Type="http://schemas.openxmlformats.org/officeDocument/2006/relationships/customXml" Target="../ink/ink2777.xml"/><Relationship Id="rId147" Type="http://schemas.openxmlformats.org/officeDocument/2006/relationships/image" Target="../media/image275.png"/><Relationship Id="rId8" Type="http://schemas.openxmlformats.org/officeDocument/2006/relationships/customXml" Target="../ink/ink2718.xml"/><Relationship Id="rId51" Type="http://schemas.openxmlformats.org/officeDocument/2006/relationships/image" Target="../media/image227.png"/><Relationship Id="rId72" Type="http://schemas.openxmlformats.org/officeDocument/2006/relationships/customXml" Target="../ink/ink2750.xml"/><Relationship Id="rId93" Type="http://schemas.openxmlformats.org/officeDocument/2006/relationships/image" Target="../media/image248.png"/><Relationship Id="rId98" Type="http://schemas.openxmlformats.org/officeDocument/2006/relationships/customXml" Target="../ink/ink2763.xml"/><Relationship Id="rId121" Type="http://schemas.openxmlformats.org/officeDocument/2006/relationships/image" Target="../media/image262.png"/><Relationship Id="rId142" Type="http://schemas.openxmlformats.org/officeDocument/2006/relationships/customXml" Target="../ink/ink2785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737.xml"/><Relationship Id="rId67" Type="http://schemas.openxmlformats.org/officeDocument/2006/relationships/image" Target="../media/image235.png"/><Relationship Id="rId116" Type="http://schemas.openxmlformats.org/officeDocument/2006/relationships/customXml" Target="../ink/ink2772.xml"/><Relationship Id="rId137" Type="http://schemas.openxmlformats.org/officeDocument/2006/relationships/image" Target="../media/image270.png"/><Relationship Id="rId20" Type="http://schemas.openxmlformats.org/officeDocument/2006/relationships/customXml" Target="../ink/ink2724.xml"/><Relationship Id="rId41" Type="http://schemas.openxmlformats.org/officeDocument/2006/relationships/image" Target="../media/image222.png"/><Relationship Id="rId62" Type="http://schemas.openxmlformats.org/officeDocument/2006/relationships/customXml" Target="../ink/ink2745.xml"/><Relationship Id="rId83" Type="http://schemas.openxmlformats.org/officeDocument/2006/relationships/image" Target="../media/image243.png"/><Relationship Id="rId88" Type="http://schemas.openxmlformats.org/officeDocument/2006/relationships/customXml" Target="../ink/ink2758.xml"/><Relationship Id="rId111" Type="http://schemas.openxmlformats.org/officeDocument/2006/relationships/image" Target="../media/image257.png"/><Relationship Id="rId132" Type="http://schemas.openxmlformats.org/officeDocument/2006/relationships/customXml" Target="../ink/ink2780.xml"/><Relationship Id="rId15" Type="http://schemas.openxmlformats.org/officeDocument/2006/relationships/image" Target="../media/image209.png"/><Relationship Id="rId36" Type="http://schemas.openxmlformats.org/officeDocument/2006/relationships/customXml" Target="../ink/ink2732.xml"/><Relationship Id="rId57" Type="http://schemas.openxmlformats.org/officeDocument/2006/relationships/image" Target="../media/image230.png"/><Relationship Id="rId106" Type="http://schemas.openxmlformats.org/officeDocument/2006/relationships/customXml" Target="../ink/ink2767.xml"/><Relationship Id="rId127" Type="http://schemas.openxmlformats.org/officeDocument/2006/relationships/image" Target="../media/image265.png"/><Relationship Id="rId10" Type="http://schemas.openxmlformats.org/officeDocument/2006/relationships/customXml" Target="../ink/ink2719.xml"/><Relationship Id="rId31" Type="http://schemas.openxmlformats.org/officeDocument/2006/relationships/image" Target="../media/image217.png"/><Relationship Id="rId52" Type="http://schemas.openxmlformats.org/officeDocument/2006/relationships/customXml" Target="../ink/ink2740.xml"/><Relationship Id="rId73" Type="http://schemas.openxmlformats.org/officeDocument/2006/relationships/image" Target="../media/image238.png"/><Relationship Id="rId78" Type="http://schemas.openxmlformats.org/officeDocument/2006/relationships/customXml" Target="../ink/ink2753.xml"/><Relationship Id="rId94" Type="http://schemas.openxmlformats.org/officeDocument/2006/relationships/customXml" Target="../ink/ink2761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775.xml"/><Relationship Id="rId143" Type="http://schemas.openxmlformats.org/officeDocument/2006/relationships/image" Target="../media/image273.png"/><Relationship Id="rId4" Type="http://schemas.openxmlformats.org/officeDocument/2006/relationships/customXml" Target="../ink/ink2716.xml"/><Relationship Id="rId9" Type="http://schemas.openxmlformats.org/officeDocument/2006/relationships/image" Target="../media/image206.png"/><Relationship Id="rId26" Type="http://schemas.openxmlformats.org/officeDocument/2006/relationships/customXml" Target="../ink/ink2727.xml"/><Relationship Id="rId47" Type="http://schemas.openxmlformats.org/officeDocument/2006/relationships/image" Target="../media/image225.png"/><Relationship Id="rId68" Type="http://schemas.openxmlformats.org/officeDocument/2006/relationships/customXml" Target="../ink/ink2748.xml"/><Relationship Id="rId89" Type="http://schemas.openxmlformats.org/officeDocument/2006/relationships/image" Target="../media/image246.png"/><Relationship Id="rId112" Type="http://schemas.openxmlformats.org/officeDocument/2006/relationships/customXml" Target="../ink/ink2770.xml"/><Relationship Id="rId133" Type="http://schemas.openxmlformats.org/officeDocument/2006/relationships/image" Target="../media/image268.png"/><Relationship Id="rId16" Type="http://schemas.openxmlformats.org/officeDocument/2006/relationships/customXml" Target="../ink/ink2722.xml"/><Relationship Id="rId37" Type="http://schemas.openxmlformats.org/officeDocument/2006/relationships/image" Target="../media/image220.png"/><Relationship Id="rId58" Type="http://schemas.openxmlformats.org/officeDocument/2006/relationships/customXml" Target="../ink/ink2743.xml"/><Relationship Id="rId79" Type="http://schemas.openxmlformats.org/officeDocument/2006/relationships/image" Target="../media/image241.png"/><Relationship Id="rId102" Type="http://schemas.openxmlformats.org/officeDocument/2006/relationships/customXml" Target="../ink/ink2765.xml"/><Relationship Id="rId123" Type="http://schemas.openxmlformats.org/officeDocument/2006/relationships/image" Target="../media/image263.png"/><Relationship Id="rId144" Type="http://schemas.openxmlformats.org/officeDocument/2006/relationships/customXml" Target="../ink/ink2786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808.xml"/><Relationship Id="rId63" Type="http://schemas.openxmlformats.org/officeDocument/2006/relationships/image" Target="../media/image233.png"/><Relationship Id="rId84" Type="http://schemas.openxmlformats.org/officeDocument/2006/relationships/customXml" Target="../ink/ink2829.xml"/><Relationship Id="rId138" Type="http://schemas.openxmlformats.org/officeDocument/2006/relationships/customXml" Target="../ink/ink2856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803.xml"/><Relationship Id="rId53" Type="http://schemas.openxmlformats.org/officeDocument/2006/relationships/image" Target="../media/image228.png"/><Relationship Id="rId74" Type="http://schemas.openxmlformats.org/officeDocument/2006/relationships/customXml" Target="../ink/ink2824.xml"/><Relationship Id="rId128" Type="http://schemas.openxmlformats.org/officeDocument/2006/relationships/customXml" Target="../ink/ink2851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22" Type="http://schemas.openxmlformats.org/officeDocument/2006/relationships/customXml" Target="../ink/ink2798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811.xml"/><Relationship Id="rId64" Type="http://schemas.openxmlformats.org/officeDocument/2006/relationships/customXml" Target="../ink/ink2819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846.xml"/><Relationship Id="rId134" Type="http://schemas.openxmlformats.org/officeDocument/2006/relationships/customXml" Target="../ink/ink2854.xml"/><Relationship Id="rId139" Type="http://schemas.openxmlformats.org/officeDocument/2006/relationships/image" Target="../media/image271.png"/><Relationship Id="rId80" Type="http://schemas.openxmlformats.org/officeDocument/2006/relationships/customXml" Target="../ink/ink2827.xml"/><Relationship Id="rId85" Type="http://schemas.openxmlformats.org/officeDocument/2006/relationships/image" Target="../media/image244.png"/><Relationship Id="rId150" Type="http://schemas.openxmlformats.org/officeDocument/2006/relationships/customXml" Target="../ink/ink2862.xml"/><Relationship Id="rId12" Type="http://schemas.openxmlformats.org/officeDocument/2006/relationships/customXml" Target="../ink/ink2793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806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841.xml"/><Relationship Id="rId124" Type="http://schemas.openxmlformats.org/officeDocument/2006/relationships/customXml" Target="../ink/ink2849.xml"/><Relationship Id="rId129" Type="http://schemas.openxmlformats.org/officeDocument/2006/relationships/image" Target="../media/image266.png"/><Relationship Id="rId54" Type="http://schemas.openxmlformats.org/officeDocument/2006/relationships/customXml" Target="../ink/ink2814.xml"/><Relationship Id="rId70" Type="http://schemas.openxmlformats.org/officeDocument/2006/relationships/customXml" Target="../ink/ink2822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835.xml"/><Relationship Id="rId140" Type="http://schemas.openxmlformats.org/officeDocument/2006/relationships/customXml" Target="../ink/ink2857.xml"/><Relationship Id="rId145" Type="http://schemas.openxmlformats.org/officeDocument/2006/relationships/image" Target="../media/image2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0.xml"/><Relationship Id="rId23" Type="http://schemas.openxmlformats.org/officeDocument/2006/relationships/image" Target="../media/image213.png"/><Relationship Id="rId28" Type="http://schemas.openxmlformats.org/officeDocument/2006/relationships/customXml" Target="../ink/ink2801.xml"/><Relationship Id="rId49" Type="http://schemas.openxmlformats.org/officeDocument/2006/relationships/image" Target="../media/image226.png"/><Relationship Id="rId114" Type="http://schemas.openxmlformats.org/officeDocument/2006/relationships/customXml" Target="../ink/ink2844.xml"/><Relationship Id="rId119" Type="http://schemas.openxmlformats.org/officeDocument/2006/relationships/image" Target="../media/image261.png"/><Relationship Id="rId44" Type="http://schemas.openxmlformats.org/officeDocument/2006/relationships/customXml" Target="../ink/ink2809.xml"/><Relationship Id="rId60" Type="http://schemas.openxmlformats.org/officeDocument/2006/relationships/customXml" Target="../ink/ink2817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830.xml"/><Relationship Id="rId130" Type="http://schemas.openxmlformats.org/officeDocument/2006/relationships/customXml" Target="../ink/ink2852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3" Type="http://schemas.openxmlformats.org/officeDocument/2006/relationships/image" Target="../media/image208.png"/><Relationship Id="rId18" Type="http://schemas.openxmlformats.org/officeDocument/2006/relationships/customXml" Target="../ink/ink2796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804.xml"/><Relationship Id="rId50" Type="http://schemas.openxmlformats.org/officeDocument/2006/relationships/customXml" Target="../ink/ink2812.xml"/><Relationship Id="rId55" Type="http://schemas.openxmlformats.org/officeDocument/2006/relationships/image" Target="../media/image229.png"/><Relationship Id="rId76" Type="http://schemas.openxmlformats.org/officeDocument/2006/relationships/customXml" Target="../ink/ink2825.xml"/><Relationship Id="rId97" Type="http://schemas.openxmlformats.org/officeDocument/2006/relationships/image" Target="../media/image250.png"/><Relationship Id="rId104" Type="http://schemas.openxmlformats.org/officeDocument/2006/relationships/customXml" Target="../ink/ink2839.xml"/><Relationship Id="rId120" Type="http://schemas.openxmlformats.org/officeDocument/2006/relationships/customXml" Target="../ink/ink2847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860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833.xml"/><Relationship Id="rId2" Type="http://schemas.openxmlformats.org/officeDocument/2006/relationships/customXml" Target="../ink/ink2788.xml"/><Relationship Id="rId29" Type="http://schemas.openxmlformats.org/officeDocument/2006/relationships/image" Target="../media/image216.png"/><Relationship Id="rId24" Type="http://schemas.openxmlformats.org/officeDocument/2006/relationships/customXml" Target="../ink/ink2799.xml"/><Relationship Id="rId40" Type="http://schemas.openxmlformats.org/officeDocument/2006/relationships/customXml" Target="../ink/ink2807.xml"/><Relationship Id="rId45" Type="http://schemas.openxmlformats.org/officeDocument/2006/relationships/image" Target="../media/image224.png"/><Relationship Id="rId66" Type="http://schemas.openxmlformats.org/officeDocument/2006/relationships/customXml" Target="../ink/ink2820.xml"/><Relationship Id="rId87" Type="http://schemas.openxmlformats.org/officeDocument/2006/relationships/image" Target="../media/image245.png"/><Relationship Id="rId110" Type="http://schemas.openxmlformats.org/officeDocument/2006/relationships/customXml" Target="../ink/ink2842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855.xml"/><Relationship Id="rId61" Type="http://schemas.openxmlformats.org/officeDocument/2006/relationships/image" Target="../media/image232.png"/><Relationship Id="rId82" Type="http://schemas.openxmlformats.org/officeDocument/2006/relationships/customXml" Target="../ink/ink2828.xml"/><Relationship Id="rId152" Type="http://schemas.openxmlformats.org/officeDocument/2006/relationships/customXml" Target="../ink/ink2863.xml"/><Relationship Id="rId19" Type="http://schemas.openxmlformats.org/officeDocument/2006/relationships/image" Target="../media/image211.png"/><Relationship Id="rId14" Type="http://schemas.openxmlformats.org/officeDocument/2006/relationships/customXml" Target="../ink/ink2794.xml"/><Relationship Id="rId30" Type="http://schemas.openxmlformats.org/officeDocument/2006/relationships/customXml" Target="../ink/ink2802.xml"/><Relationship Id="rId35" Type="http://schemas.openxmlformats.org/officeDocument/2006/relationships/image" Target="../media/image219.png"/><Relationship Id="rId56" Type="http://schemas.openxmlformats.org/officeDocument/2006/relationships/customXml" Target="../ink/ink2815.xml"/><Relationship Id="rId77" Type="http://schemas.openxmlformats.org/officeDocument/2006/relationships/image" Target="../media/image240.png"/><Relationship Id="rId100" Type="http://schemas.openxmlformats.org/officeDocument/2006/relationships/customXml" Target="../ink/ink2837.xml"/><Relationship Id="rId105" Type="http://schemas.openxmlformats.org/officeDocument/2006/relationships/image" Target="../media/image254.png"/><Relationship Id="rId126" Type="http://schemas.openxmlformats.org/officeDocument/2006/relationships/customXml" Target="../ink/ink2850.xml"/><Relationship Id="rId147" Type="http://schemas.openxmlformats.org/officeDocument/2006/relationships/image" Target="../media/image277.png"/><Relationship Id="rId8" Type="http://schemas.openxmlformats.org/officeDocument/2006/relationships/customXml" Target="../ink/ink2791.xml"/><Relationship Id="rId51" Type="http://schemas.openxmlformats.org/officeDocument/2006/relationships/image" Target="../media/image227.png"/><Relationship Id="rId72" Type="http://schemas.openxmlformats.org/officeDocument/2006/relationships/customXml" Target="../ink/ink2823.xml"/><Relationship Id="rId93" Type="http://schemas.openxmlformats.org/officeDocument/2006/relationships/image" Target="../media/image248.png"/><Relationship Id="rId98" Type="http://schemas.openxmlformats.org/officeDocument/2006/relationships/customXml" Target="../ink/ink2836.xml"/><Relationship Id="rId121" Type="http://schemas.openxmlformats.org/officeDocument/2006/relationships/image" Target="../media/image262.png"/><Relationship Id="rId142" Type="http://schemas.openxmlformats.org/officeDocument/2006/relationships/customXml" Target="../ink/ink2858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810.xml"/><Relationship Id="rId67" Type="http://schemas.openxmlformats.org/officeDocument/2006/relationships/image" Target="../media/image235.png"/><Relationship Id="rId116" Type="http://schemas.openxmlformats.org/officeDocument/2006/relationships/customXml" Target="../ink/ink2845.xml"/><Relationship Id="rId137" Type="http://schemas.openxmlformats.org/officeDocument/2006/relationships/image" Target="../media/image270.png"/><Relationship Id="rId20" Type="http://schemas.openxmlformats.org/officeDocument/2006/relationships/customXml" Target="../ink/ink2797.xml"/><Relationship Id="rId41" Type="http://schemas.openxmlformats.org/officeDocument/2006/relationships/image" Target="../media/image222.png"/><Relationship Id="rId62" Type="http://schemas.openxmlformats.org/officeDocument/2006/relationships/customXml" Target="../ink/ink2818.xml"/><Relationship Id="rId83" Type="http://schemas.openxmlformats.org/officeDocument/2006/relationships/image" Target="../media/image243.png"/><Relationship Id="rId88" Type="http://schemas.openxmlformats.org/officeDocument/2006/relationships/customXml" Target="../ink/ink2831.xml"/><Relationship Id="rId111" Type="http://schemas.openxmlformats.org/officeDocument/2006/relationships/image" Target="../media/image257.png"/><Relationship Id="rId132" Type="http://schemas.openxmlformats.org/officeDocument/2006/relationships/customXml" Target="../ink/ink2853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805.xml"/><Relationship Id="rId57" Type="http://schemas.openxmlformats.org/officeDocument/2006/relationships/image" Target="../media/image230.png"/><Relationship Id="rId106" Type="http://schemas.openxmlformats.org/officeDocument/2006/relationships/customXml" Target="../ink/ink2840.xml"/><Relationship Id="rId127" Type="http://schemas.openxmlformats.org/officeDocument/2006/relationships/image" Target="../media/image265.png"/><Relationship Id="rId10" Type="http://schemas.openxmlformats.org/officeDocument/2006/relationships/customXml" Target="../ink/ink2792.xml"/><Relationship Id="rId31" Type="http://schemas.openxmlformats.org/officeDocument/2006/relationships/image" Target="../media/image217.png"/><Relationship Id="rId52" Type="http://schemas.openxmlformats.org/officeDocument/2006/relationships/customXml" Target="../ink/ink2813.xml"/><Relationship Id="rId73" Type="http://schemas.openxmlformats.org/officeDocument/2006/relationships/image" Target="../media/image238.png"/><Relationship Id="rId78" Type="http://schemas.openxmlformats.org/officeDocument/2006/relationships/customXml" Target="../ink/ink2826.xml"/><Relationship Id="rId94" Type="http://schemas.openxmlformats.org/officeDocument/2006/relationships/customXml" Target="../ink/ink2834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848.xml"/><Relationship Id="rId143" Type="http://schemas.openxmlformats.org/officeDocument/2006/relationships/image" Target="../media/image273.png"/><Relationship Id="rId148" Type="http://schemas.openxmlformats.org/officeDocument/2006/relationships/customXml" Target="../ink/ink2861.xml"/><Relationship Id="rId4" Type="http://schemas.openxmlformats.org/officeDocument/2006/relationships/customXml" Target="../ink/ink2789.xml"/><Relationship Id="rId9" Type="http://schemas.openxmlformats.org/officeDocument/2006/relationships/image" Target="../media/image206.png"/><Relationship Id="rId26" Type="http://schemas.openxmlformats.org/officeDocument/2006/relationships/customXml" Target="../ink/ink2800.xml"/><Relationship Id="rId47" Type="http://schemas.openxmlformats.org/officeDocument/2006/relationships/image" Target="../media/image225.png"/><Relationship Id="rId68" Type="http://schemas.openxmlformats.org/officeDocument/2006/relationships/customXml" Target="../ink/ink2821.xml"/><Relationship Id="rId89" Type="http://schemas.openxmlformats.org/officeDocument/2006/relationships/image" Target="../media/image246.png"/><Relationship Id="rId112" Type="http://schemas.openxmlformats.org/officeDocument/2006/relationships/customXml" Target="../ink/ink2843.xml"/><Relationship Id="rId133" Type="http://schemas.openxmlformats.org/officeDocument/2006/relationships/image" Target="../media/image268.png"/><Relationship Id="rId16" Type="http://schemas.openxmlformats.org/officeDocument/2006/relationships/customXml" Target="../ink/ink2795.xml"/><Relationship Id="rId37" Type="http://schemas.openxmlformats.org/officeDocument/2006/relationships/image" Target="../media/image220.png"/><Relationship Id="rId58" Type="http://schemas.openxmlformats.org/officeDocument/2006/relationships/customXml" Target="../ink/ink2816.xml"/><Relationship Id="rId79" Type="http://schemas.openxmlformats.org/officeDocument/2006/relationships/image" Target="../media/image241.png"/><Relationship Id="rId102" Type="http://schemas.openxmlformats.org/officeDocument/2006/relationships/customXml" Target="../ink/ink2838.xml"/><Relationship Id="rId123" Type="http://schemas.openxmlformats.org/officeDocument/2006/relationships/image" Target="../media/image263.png"/><Relationship Id="rId144" Type="http://schemas.openxmlformats.org/officeDocument/2006/relationships/customXml" Target="../ink/ink2859.xml"/><Relationship Id="rId90" Type="http://schemas.openxmlformats.org/officeDocument/2006/relationships/customXml" Target="../ink/ink2832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884.xml"/><Relationship Id="rId63" Type="http://schemas.openxmlformats.org/officeDocument/2006/relationships/image" Target="../media/image233.png"/><Relationship Id="rId84" Type="http://schemas.openxmlformats.org/officeDocument/2006/relationships/customXml" Target="../ink/ink2905.xml"/><Relationship Id="rId138" Type="http://schemas.openxmlformats.org/officeDocument/2006/relationships/customXml" Target="../ink/ink2932.xml"/><Relationship Id="rId159" Type="http://schemas.openxmlformats.org/officeDocument/2006/relationships/image" Target="../media/image281.png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879.xml"/><Relationship Id="rId53" Type="http://schemas.openxmlformats.org/officeDocument/2006/relationships/image" Target="../media/image228.png"/><Relationship Id="rId74" Type="http://schemas.openxmlformats.org/officeDocument/2006/relationships/customXml" Target="../ink/ink2900.xml"/><Relationship Id="rId128" Type="http://schemas.openxmlformats.org/officeDocument/2006/relationships/customXml" Target="../ink/ink2927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2943.xml"/><Relationship Id="rId22" Type="http://schemas.openxmlformats.org/officeDocument/2006/relationships/customXml" Target="../ink/ink2874.xml"/><Relationship Id="rId43" Type="http://schemas.openxmlformats.org/officeDocument/2006/relationships/image" Target="../media/image223.png"/><Relationship Id="rId64" Type="http://schemas.openxmlformats.org/officeDocument/2006/relationships/customXml" Target="../ink/ink2895.xml"/><Relationship Id="rId118" Type="http://schemas.openxmlformats.org/officeDocument/2006/relationships/customXml" Target="../ink/ink2922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2938.xml"/><Relationship Id="rId12" Type="http://schemas.openxmlformats.org/officeDocument/2006/relationships/customXml" Target="../ink/ink2869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882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917.xml"/><Relationship Id="rId124" Type="http://schemas.openxmlformats.org/officeDocument/2006/relationships/customXml" Target="../ink/ink2925.xml"/><Relationship Id="rId129" Type="http://schemas.openxmlformats.org/officeDocument/2006/relationships/image" Target="../media/image266.png"/><Relationship Id="rId54" Type="http://schemas.openxmlformats.org/officeDocument/2006/relationships/customXml" Target="../ink/ink2890.xml"/><Relationship Id="rId70" Type="http://schemas.openxmlformats.org/officeDocument/2006/relationships/customXml" Target="../ink/ink2898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911.xml"/><Relationship Id="rId140" Type="http://schemas.openxmlformats.org/officeDocument/2006/relationships/customXml" Target="../ink/ink2933.xml"/><Relationship Id="rId145" Type="http://schemas.openxmlformats.org/officeDocument/2006/relationships/image" Target="../media/image276.png"/><Relationship Id="rId161" Type="http://schemas.openxmlformats.org/officeDocument/2006/relationships/image" Target="../media/image282.png"/><Relationship Id="rId166" Type="http://schemas.openxmlformats.org/officeDocument/2006/relationships/customXml" Target="../ink/ink29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6.xml"/><Relationship Id="rId23" Type="http://schemas.openxmlformats.org/officeDocument/2006/relationships/image" Target="../media/image213.png"/><Relationship Id="rId28" Type="http://schemas.openxmlformats.org/officeDocument/2006/relationships/customXml" Target="../ink/ink2877.xml"/><Relationship Id="rId49" Type="http://schemas.openxmlformats.org/officeDocument/2006/relationships/image" Target="../media/image226.png"/><Relationship Id="rId114" Type="http://schemas.openxmlformats.org/officeDocument/2006/relationships/customXml" Target="../ink/ink2920.xml"/><Relationship Id="rId119" Type="http://schemas.openxmlformats.org/officeDocument/2006/relationships/image" Target="../media/image261.png"/><Relationship Id="rId44" Type="http://schemas.openxmlformats.org/officeDocument/2006/relationships/customXml" Target="../ink/ink2885.xml"/><Relationship Id="rId60" Type="http://schemas.openxmlformats.org/officeDocument/2006/relationships/customXml" Target="../ink/ink2893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906.xml"/><Relationship Id="rId130" Type="http://schemas.openxmlformats.org/officeDocument/2006/relationships/customXml" Target="../ink/ink2928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2941.xml"/><Relationship Id="rId13" Type="http://schemas.openxmlformats.org/officeDocument/2006/relationships/image" Target="../media/image208.png"/><Relationship Id="rId18" Type="http://schemas.openxmlformats.org/officeDocument/2006/relationships/customXml" Target="../ink/ink2872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880.xml"/><Relationship Id="rId50" Type="http://schemas.openxmlformats.org/officeDocument/2006/relationships/customXml" Target="../ink/ink2888.xml"/><Relationship Id="rId55" Type="http://schemas.openxmlformats.org/officeDocument/2006/relationships/image" Target="../media/image229.png"/><Relationship Id="rId76" Type="http://schemas.openxmlformats.org/officeDocument/2006/relationships/customXml" Target="../ink/ink2901.xml"/><Relationship Id="rId97" Type="http://schemas.openxmlformats.org/officeDocument/2006/relationships/image" Target="../media/image250.png"/><Relationship Id="rId104" Type="http://schemas.openxmlformats.org/officeDocument/2006/relationships/customXml" Target="../ink/ink2915.xml"/><Relationship Id="rId120" Type="http://schemas.openxmlformats.org/officeDocument/2006/relationships/customXml" Target="../ink/ink2923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936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909.xml"/><Relationship Id="rId162" Type="http://schemas.openxmlformats.org/officeDocument/2006/relationships/customXml" Target="../ink/ink2944.xml"/><Relationship Id="rId2" Type="http://schemas.openxmlformats.org/officeDocument/2006/relationships/customXml" Target="../ink/ink2864.xml"/><Relationship Id="rId29" Type="http://schemas.openxmlformats.org/officeDocument/2006/relationships/image" Target="../media/image216.png"/><Relationship Id="rId24" Type="http://schemas.openxmlformats.org/officeDocument/2006/relationships/customXml" Target="../ink/ink2875.xml"/><Relationship Id="rId40" Type="http://schemas.openxmlformats.org/officeDocument/2006/relationships/customXml" Target="../ink/ink2883.xml"/><Relationship Id="rId45" Type="http://schemas.openxmlformats.org/officeDocument/2006/relationships/image" Target="../media/image224.png"/><Relationship Id="rId66" Type="http://schemas.openxmlformats.org/officeDocument/2006/relationships/customXml" Target="../ink/ink2896.xml"/><Relationship Id="rId87" Type="http://schemas.openxmlformats.org/officeDocument/2006/relationships/image" Target="../media/image245.png"/><Relationship Id="rId110" Type="http://schemas.openxmlformats.org/officeDocument/2006/relationships/customXml" Target="../ink/ink2918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931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2904.xml"/><Relationship Id="rId152" Type="http://schemas.openxmlformats.org/officeDocument/2006/relationships/customXml" Target="../ink/ink2939.xml"/><Relationship Id="rId19" Type="http://schemas.openxmlformats.org/officeDocument/2006/relationships/image" Target="../media/image211.png"/><Relationship Id="rId14" Type="http://schemas.openxmlformats.org/officeDocument/2006/relationships/customXml" Target="../ink/ink2870.xml"/><Relationship Id="rId30" Type="http://schemas.openxmlformats.org/officeDocument/2006/relationships/customXml" Target="../ink/ink2878.xml"/><Relationship Id="rId35" Type="http://schemas.openxmlformats.org/officeDocument/2006/relationships/image" Target="../media/image219.png"/><Relationship Id="rId56" Type="http://schemas.openxmlformats.org/officeDocument/2006/relationships/customXml" Target="../ink/ink2891.xml"/><Relationship Id="rId77" Type="http://schemas.openxmlformats.org/officeDocument/2006/relationships/image" Target="../media/image240.png"/><Relationship Id="rId100" Type="http://schemas.openxmlformats.org/officeDocument/2006/relationships/customXml" Target="../ink/ink2913.xml"/><Relationship Id="rId105" Type="http://schemas.openxmlformats.org/officeDocument/2006/relationships/image" Target="../media/image254.png"/><Relationship Id="rId126" Type="http://schemas.openxmlformats.org/officeDocument/2006/relationships/customXml" Target="../ink/ink2926.xml"/><Relationship Id="rId147" Type="http://schemas.openxmlformats.org/officeDocument/2006/relationships/image" Target="../media/image277.png"/><Relationship Id="rId8" Type="http://schemas.openxmlformats.org/officeDocument/2006/relationships/customXml" Target="../ink/ink2867.xml"/><Relationship Id="rId51" Type="http://schemas.openxmlformats.org/officeDocument/2006/relationships/image" Target="../media/image227.png"/><Relationship Id="rId72" Type="http://schemas.openxmlformats.org/officeDocument/2006/relationships/customXml" Target="../ink/ink2899.xml"/><Relationship Id="rId93" Type="http://schemas.openxmlformats.org/officeDocument/2006/relationships/image" Target="../media/image248.png"/><Relationship Id="rId98" Type="http://schemas.openxmlformats.org/officeDocument/2006/relationships/customXml" Target="../ink/ink2912.xml"/><Relationship Id="rId121" Type="http://schemas.openxmlformats.org/officeDocument/2006/relationships/image" Target="../media/image262.png"/><Relationship Id="rId142" Type="http://schemas.openxmlformats.org/officeDocument/2006/relationships/customXml" Target="../ink/ink2934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886.xml"/><Relationship Id="rId67" Type="http://schemas.openxmlformats.org/officeDocument/2006/relationships/image" Target="../media/image235.png"/><Relationship Id="rId116" Type="http://schemas.openxmlformats.org/officeDocument/2006/relationships/customXml" Target="../ink/ink2921.xml"/><Relationship Id="rId137" Type="http://schemas.openxmlformats.org/officeDocument/2006/relationships/image" Target="../media/image270.png"/><Relationship Id="rId158" Type="http://schemas.openxmlformats.org/officeDocument/2006/relationships/customXml" Target="../ink/ink2942.xml"/><Relationship Id="rId20" Type="http://schemas.openxmlformats.org/officeDocument/2006/relationships/customXml" Target="../ink/ink2873.xml"/><Relationship Id="rId41" Type="http://schemas.openxmlformats.org/officeDocument/2006/relationships/image" Target="../media/image222.png"/><Relationship Id="rId62" Type="http://schemas.openxmlformats.org/officeDocument/2006/relationships/customXml" Target="../ink/ink2894.xml"/><Relationship Id="rId83" Type="http://schemas.openxmlformats.org/officeDocument/2006/relationships/image" Target="../media/image243.png"/><Relationship Id="rId88" Type="http://schemas.openxmlformats.org/officeDocument/2006/relationships/customXml" Target="../ink/ink2907.xml"/><Relationship Id="rId111" Type="http://schemas.openxmlformats.org/officeDocument/2006/relationships/image" Target="../media/image257.png"/><Relationship Id="rId132" Type="http://schemas.openxmlformats.org/officeDocument/2006/relationships/customXml" Target="../ink/ink2929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881.xml"/><Relationship Id="rId57" Type="http://schemas.openxmlformats.org/officeDocument/2006/relationships/image" Target="../media/image230.png"/><Relationship Id="rId106" Type="http://schemas.openxmlformats.org/officeDocument/2006/relationships/customXml" Target="../ink/ink2916.xml"/><Relationship Id="rId127" Type="http://schemas.openxmlformats.org/officeDocument/2006/relationships/image" Target="../media/image265.png"/><Relationship Id="rId10" Type="http://schemas.openxmlformats.org/officeDocument/2006/relationships/customXml" Target="../ink/ink2868.xml"/><Relationship Id="rId31" Type="http://schemas.openxmlformats.org/officeDocument/2006/relationships/image" Target="../media/image217.png"/><Relationship Id="rId52" Type="http://schemas.openxmlformats.org/officeDocument/2006/relationships/customXml" Target="../ink/ink2889.xml"/><Relationship Id="rId73" Type="http://schemas.openxmlformats.org/officeDocument/2006/relationships/image" Target="../media/image238.png"/><Relationship Id="rId78" Type="http://schemas.openxmlformats.org/officeDocument/2006/relationships/customXml" Target="../ink/ink2902.xml"/><Relationship Id="rId94" Type="http://schemas.openxmlformats.org/officeDocument/2006/relationships/customXml" Target="../ink/ink2910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924.xml"/><Relationship Id="rId143" Type="http://schemas.openxmlformats.org/officeDocument/2006/relationships/image" Target="../media/image273.png"/><Relationship Id="rId148" Type="http://schemas.openxmlformats.org/officeDocument/2006/relationships/customXml" Target="../ink/ink2937.xml"/><Relationship Id="rId164" Type="http://schemas.openxmlformats.org/officeDocument/2006/relationships/customXml" Target="../ink/ink2945.xml"/><Relationship Id="rId4" Type="http://schemas.openxmlformats.org/officeDocument/2006/relationships/customXml" Target="../ink/ink2865.xml"/><Relationship Id="rId9" Type="http://schemas.openxmlformats.org/officeDocument/2006/relationships/image" Target="../media/image206.png"/><Relationship Id="rId26" Type="http://schemas.openxmlformats.org/officeDocument/2006/relationships/customXml" Target="../ink/ink2876.xml"/><Relationship Id="rId47" Type="http://schemas.openxmlformats.org/officeDocument/2006/relationships/image" Target="../media/image225.png"/><Relationship Id="rId68" Type="http://schemas.openxmlformats.org/officeDocument/2006/relationships/customXml" Target="../ink/ink2897.xml"/><Relationship Id="rId89" Type="http://schemas.openxmlformats.org/officeDocument/2006/relationships/image" Target="../media/image246.png"/><Relationship Id="rId112" Type="http://schemas.openxmlformats.org/officeDocument/2006/relationships/customXml" Target="../ink/ink2919.xml"/><Relationship Id="rId133" Type="http://schemas.openxmlformats.org/officeDocument/2006/relationships/image" Target="../media/image268.png"/><Relationship Id="rId154" Type="http://schemas.openxmlformats.org/officeDocument/2006/relationships/customXml" Target="../ink/ink2940.xml"/><Relationship Id="rId16" Type="http://schemas.openxmlformats.org/officeDocument/2006/relationships/customXml" Target="../ink/ink2871.xml"/><Relationship Id="rId37" Type="http://schemas.openxmlformats.org/officeDocument/2006/relationships/image" Target="../media/image220.png"/><Relationship Id="rId58" Type="http://schemas.openxmlformats.org/officeDocument/2006/relationships/customXml" Target="../ink/ink2892.xml"/><Relationship Id="rId79" Type="http://schemas.openxmlformats.org/officeDocument/2006/relationships/image" Target="../media/image241.png"/><Relationship Id="rId102" Type="http://schemas.openxmlformats.org/officeDocument/2006/relationships/customXml" Target="../ink/ink2914.xml"/><Relationship Id="rId123" Type="http://schemas.openxmlformats.org/officeDocument/2006/relationships/image" Target="../media/image263.png"/><Relationship Id="rId144" Type="http://schemas.openxmlformats.org/officeDocument/2006/relationships/customXml" Target="../ink/ink2935.xml"/><Relationship Id="rId90" Type="http://schemas.openxmlformats.org/officeDocument/2006/relationships/customXml" Target="../ink/ink2908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2887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2930.xml"/><Relationship Id="rId80" Type="http://schemas.openxmlformats.org/officeDocument/2006/relationships/customXml" Target="../ink/ink2903.xml"/><Relationship Id="rId155" Type="http://schemas.openxmlformats.org/officeDocument/2006/relationships/image" Target="../media/image27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customXml" Target="../ink/ink48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967.xml"/><Relationship Id="rId63" Type="http://schemas.openxmlformats.org/officeDocument/2006/relationships/image" Target="../media/image233.png"/><Relationship Id="rId84" Type="http://schemas.openxmlformats.org/officeDocument/2006/relationships/customXml" Target="../ink/ink2988.xml"/><Relationship Id="rId138" Type="http://schemas.openxmlformats.org/officeDocument/2006/relationships/customXml" Target="../ink/ink3015.xml"/><Relationship Id="rId159" Type="http://schemas.openxmlformats.org/officeDocument/2006/relationships/image" Target="../media/image281.png"/><Relationship Id="rId170" Type="http://schemas.openxmlformats.org/officeDocument/2006/relationships/customXml" Target="../ink/ink3031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962.xml"/><Relationship Id="rId53" Type="http://schemas.openxmlformats.org/officeDocument/2006/relationships/image" Target="../media/image228.png"/><Relationship Id="rId74" Type="http://schemas.openxmlformats.org/officeDocument/2006/relationships/customXml" Target="../ink/ink2983.xml"/><Relationship Id="rId128" Type="http://schemas.openxmlformats.org/officeDocument/2006/relationships/customXml" Target="../ink/ink3010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026.xml"/><Relationship Id="rId22" Type="http://schemas.openxmlformats.org/officeDocument/2006/relationships/customXml" Target="../ink/ink2957.xml"/><Relationship Id="rId43" Type="http://schemas.openxmlformats.org/officeDocument/2006/relationships/image" Target="../media/image223.png"/><Relationship Id="rId64" Type="http://schemas.openxmlformats.org/officeDocument/2006/relationships/customXml" Target="../ink/ink2978.xml"/><Relationship Id="rId118" Type="http://schemas.openxmlformats.org/officeDocument/2006/relationships/customXml" Target="../ink/ink3005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021.xml"/><Relationship Id="rId171" Type="http://schemas.openxmlformats.org/officeDocument/2006/relationships/image" Target="../media/image287.png"/><Relationship Id="rId12" Type="http://schemas.openxmlformats.org/officeDocument/2006/relationships/customXml" Target="../ink/ink2952.xml"/><Relationship Id="rId33" Type="http://schemas.openxmlformats.org/officeDocument/2006/relationships/image" Target="../media/image218.png"/><Relationship Id="rId108" Type="http://schemas.openxmlformats.org/officeDocument/2006/relationships/customXml" Target="../ink/ink3000.xml"/><Relationship Id="rId129" Type="http://schemas.openxmlformats.org/officeDocument/2006/relationships/image" Target="../media/image266.png"/><Relationship Id="rId54" Type="http://schemas.openxmlformats.org/officeDocument/2006/relationships/customXml" Target="../ink/ink2973.xml"/><Relationship Id="rId75" Type="http://schemas.openxmlformats.org/officeDocument/2006/relationships/image" Target="../media/image239.png"/><Relationship Id="rId96" Type="http://schemas.openxmlformats.org/officeDocument/2006/relationships/customXml" Target="../ink/ink2994.xml"/><Relationship Id="rId140" Type="http://schemas.openxmlformats.org/officeDocument/2006/relationships/customXml" Target="../ink/ink3016.xml"/><Relationship Id="rId161" Type="http://schemas.openxmlformats.org/officeDocument/2006/relationships/image" Target="../media/image2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9.xml"/><Relationship Id="rId23" Type="http://schemas.openxmlformats.org/officeDocument/2006/relationships/image" Target="../media/image213.png"/><Relationship Id="rId28" Type="http://schemas.openxmlformats.org/officeDocument/2006/relationships/customXml" Target="../ink/ink2960.xml"/><Relationship Id="rId49" Type="http://schemas.openxmlformats.org/officeDocument/2006/relationships/image" Target="../media/image226.png"/><Relationship Id="rId114" Type="http://schemas.openxmlformats.org/officeDocument/2006/relationships/customXml" Target="../ink/ink3003.xml"/><Relationship Id="rId119" Type="http://schemas.openxmlformats.org/officeDocument/2006/relationships/image" Target="../media/image261.png"/><Relationship Id="rId44" Type="http://schemas.openxmlformats.org/officeDocument/2006/relationships/customXml" Target="../ink/ink2968.xml"/><Relationship Id="rId60" Type="http://schemas.openxmlformats.org/officeDocument/2006/relationships/customXml" Target="../ink/ink2976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989.xml"/><Relationship Id="rId130" Type="http://schemas.openxmlformats.org/officeDocument/2006/relationships/customXml" Target="../ink/ink3011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3024.xml"/><Relationship Id="rId172" Type="http://schemas.openxmlformats.org/officeDocument/2006/relationships/customXml" Target="../ink/ink3032.xml"/><Relationship Id="rId13" Type="http://schemas.openxmlformats.org/officeDocument/2006/relationships/image" Target="../media/image208.png"/><Relationship Id="rId18" Type="http://schemas.openxmlformats.org/officeDocument/2006/relationships/customXml" Target="../ink/ink2955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963.xml"/><Relationship Id="rId50" Type="http://schemas.openxmlformats.org/officeDocument/2006/relationships/customXml" Target="../ink/ink2971.xml"/><Relationship Id="rId55" Type="http://schemas.openxmlformats.org/officeDocument/2006/relationships/image" Target="../media/image229.png"/><Relationship Id="rId76" Type="http://schemas.openxmlformats.org/officeDocument/2006/relationships/customXml" Target="../ink/ink2984.xml"/><Relationship Id="rId97" Type="http://schemas.openxmlformats.org/officeDocument/2006/relationships/image" Target="../media/image250.png"/><Relationship Id="rId104" Type="http://schemas.openxmlformats.org/officeDocument/2006/relationships/customXml" Target="../ink/ink2998.xml"/><Relationship Id="rId120" Type="http://schemas.openxmlformats.org/officeDocument/2006/relationships/customXml" Target="../ink/ink3006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3019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992.xml"/><Relationship Id="rId162" Type="http://schemas.openxmlformats.org/officeDocument/2006/relationships/customXml" Target="../ink/ink3027.xml"/><Relationship Id="rId2" Type="http://schemas.openxmlformats.org/officeDocument/2006/relationships/customXml" Target="../ink/ink2947.xml"/><Relationship Id="rId29" Type="http://schemas.openxmlformats.org/officeDocument/2006/relationships/image" Target="../media/image216.png"/><Relationship Id="rId24" Type="http://schemas.openxmlformats.org/officeDocument/2006/relationships/customXml" Target="../ink/ink2958.xml"/><Relationship Id="rId40" Type="http://schemas.openxmlformats.org/officeDocument/2006/relationships/customXml" Target="../ink/ink2966.xml"/><Relationship Id="rId45" Type="http://schemas.openxmlformats.org/officeDocument/2006/relationships/image" Target="../media/image224.png"/><Relationship Id="rId66" Type="http://schemas.openxmlformats.org/officeDocument/2006/relationships/customXml" Target="../ink/ink2979.xml"/><Relationship Id="rId87" Type="http://schemas.openxmlformats.org/officeDocument/2006/relationships/image" Target="../media/image245.png"/><Relationship Id="rId110" Type="http://schemas.openxmlformats.org/officeDocument/2006/relationships/customXml" Target="../ink/ink3001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014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2987.xml"/><Relationship Id="rId152" Type="http://schemas.openxmlformats.org/officeDocument/2006/relationships/customXml" Target="../ink/ink3022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2953.xml"/><Relationship Id="rId30" Type="http://schemas.openxmlformats.org/officeDocument/2006/relationships/customXml" Target="../ink/ink2961.xml"/><Relationship Id="rId35" Type="http://schemas.openxmlformats.org/officeDocument/2006/relationships/image" Target="../media/image219.png"/><Relationship Id="rId56" Type="http://schemas.openxmlformats.org/officeDocument/2006/relationships/customXml" Target="../ink/ink2974.xml"/><Relationship Id="rId77" Type="http://schemas.openxmlformats.org/officeDocument/2006/relationships/image" Target="../media/image240.png"/><Relationship Id="rId100" Type="http://schemas.openxmlformats.org/officeDocument/2006/relationships/customXml" Target="../ink/ink2996.xml"/><Relationship Id="rId105" Type="http://schemas.openxmlformats.org/officeDocument/2006/relationships/image" Target="../media/image254.png"/><Relationship Id="rId126" Type="http://schemas.openxmlformats.org/officeDocument/2006/relationships/customXml" Target="../ink/ink3009.xml"/><Relationship Id="rId147" Type="http://schemas.openxmlformats.org/officeDocument/2006/relationships/image" Target="../media/image277.png"/><Relationship Id="rId168" Type="http://schemas.openxmlformats.org/officeDocument/2006/relationships/customXml" Target="../ink/ink3030.xml"/><Relationship Id="rId8" Type="http://schemas.openxmlformats.org/officeDocument/2006/relationships/customXml" Target="../ink/ink2950.xml"/><Relationship Id="rId51" Type="http://schemas.openxmlformats.org/officeDocument/2006/relationships/image" Target="../media/image227.png"/><Relationship Id="rId72" Type="http://schemas.openxmlformats.org/officeDocument/2006/relationships/customXml" Target="../ink/ink2982.xml"/><Relationship Id="rId93" Type="http://schemas.openxmlformats.org/officeDocument/2006/relationships/image" Target="../media/image248.png"/><Relationship Id="rId98" Type="http://schemas.openxmlformats.org/officeDocument/2006/relationships/customXml" Target="../ink/ink2995.xml"/><Relationship Id="rId121" Type="http://schemas.openxmlformats.org/officeDocument/2006/relationships/image" Target="../media/image262.png"/><Relationship Id="rId142" Type="http://schemas.openxmlformats.org/officeDocument/2006/relationships/customXml" Target="../ink/ink3017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969.xml"/><Relationship Id="rId67" Type="http://schemas.openxmlformats.org/officeDocument/2006/relationships/image" Target="../media/image235.png"/><Relationship Id="rId116" Type="http://schemas.openxmlformats.org/officeDocument/2006/relationships/customXml" Target="../ink/ink3004.xml"/><Relationship Id="rId137" Type="http://schemas.openxmlformats.org/officeDocument/2006/relationships/image" Target="../media/image270.png"/><Relationship Id="rId158" Type="http://schemas.openxmlformats.org/officeDocument/2006/relationships/customXml" Target="../ink/ink3025.xml"/><Relationship Id="rId20" Type="http://schemas.openxmlformats.org/officeDocument/2006/relationships/customXml" Target="../ink/ink2956.xml"/><Relationship Id="rId41" Type="http://schemas.openxmlformats.org/officeDocument/2006/relationships/image" Target="../media/image222.png"/><Relationship Id="rId62" Type="http://schemas.openxmlformats.org/officeDocument/2006/relationships/customXml" Target="../ink/ink2977.xml"/><Relationship Id="rId83" Type="http://schemas.openxmlformats.org/officeDocument/2006/relationships/image" Target="../media/image243.png"/><Relationship Id="rId88" Type="http://schemas.openxmlformats.org/officeDocument/2006/relationships/customXml" Target="../ink/ink2990.xml"/><Relationship Id="rId111" Type="http://schemas.openxmlformats.org/officeDocument/2006/relationships/image" Target="../media/image257.png"/><Relationship Id="rId132" Type="http://schemas.openxmlformats.org/officeDocument/2006/relationships/customXml" Target="../ink/ink3012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964.xml"/><Relationship Id="rId57" Type="http://schemas.openxmlformats.org/officeDocument/2006/relationships/image" Target="../media/image230.png"/><Relationship Id="rId106" Type="http://schemas.openxmlformats.org/officeDocument/2006/relationships/customXml" Target="../ink/ink2999.xml"/><Relationship Id="rId127" Type="http://schemas.openxmlformats.org/officeDocument/2006/relationships/image" Target="../media/image265.png"/><Relationship Id="rId10" Type="http://schemas.openxmlformats.org/officeDocument/2006/relationships/customXml" Target="../ink/ink2951.xml"/><Relationship Id="rId31" Type="http://schemas.openxmlformats.org/officeDocument/2006/relationships/image" Target="../media/image217.png"/><Relationship Id="rId52" Type="http://schemas.openxmlformats.org/officeDocument/2006/relationships/customXml" Target="../ink/ink2972.xml"/><Relationship Id="rId73" Type="http://schemas.openxmlformats.org/officeDocument/2006/relationships/image" Target="../media/image238.png"/><Relationship Id="rId78" Type="http://schemas.openxmlformats.org/officeDocument/2006/relationships/customXml" Target="../ink/ink2985.xml"/><Relationship Id="rId94" Type="http://schemas.openxmlformats.org/officeDocument/2006/relationships/customXml" Target="../ink/ink2993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007.xml"/><Relationship Id="rId143" Type="http://schemas.openxmlformats.org/officeDocument/2006/relationships/image" Target="../media/image273.png"/><Relationship Id="rId148" Type="http://schemas.openxmlformats.org/officeDocument/2006/relationships/customXml" Target="../ink/ink3020.xml"/><Relationship Id="rId164" Type="http://schemas.openxmlformats.org/officeDocument/2006/relationships/customXml" Target="../ink/ink3028.xml"/><Relationship Id="rId169" Type="http://schemas.openxmlformats.org/officeDocument/2006/relationships/image" Target="../media/image286.png"/><Relationship Id="rId4" Type="http://schemas.openxmlformats.org/officeDocument/2006/relationships/customXml" Target="../ink/ink2948.xml"/><Relationship Id="rId9" Type="http://schemas.openxmlformats.org/officeDocument/2006/relationships/image" Target="../media/image206.png"/><Relationship Id="rId26" Type="http://schemas.openxmlformats.org/officeDocument/2006/relationships/customXml" Target="../ink/ink2959.xml"/><Relationship Id="rId47" Type="http://schemas.openxmlformats.org/officeDocument/2006/relationships/image" Target="../media/image225.png"/><Relationship Id="rId68" Type="http://schemas.openxmlformats.org/officeDocument/2006/relationships/customXml" Target="../ink/ink2980.xml"/><Relationship Id="rId89" Type="http://schemas.openxmlformats.org/officeDocument/2006/relationships/image" Target="../media/image246.png"/><Relationship Id="rId112" Type="http://schemas.openxmlformats.org/officeDocument/2006/relationships/customXml" Target="../ink/ink3002.xml"/><Relationship Id="rId133" Type="http://schemas.openxmlformats.org/officeDocument/2006/relationships/image" Target="../media/image268.png"/><Relationship Id="rId154" Type="http://schemas.openxmlformats.org/officeDocument/2006/relationships/customXml" Target="../ink/ink3023.xml"/><Relationship Id="rId16" Type="http://schemas.openxmlformats.org/officeDocument/2006/relationships/customXml" Target="../ink/ink2954.xml"/><Relationship Id="rId37" Type="http://schemas.openxmlformats.org/officeDocument/2006/relationships/image" Target="../media/image220.png"/><Relationship Id="rId58" Type="http://schemas.openxmlformats.org/officeDocument/2006/relationships/customXml" Target="../ink/ink2975.xml"/><Relationship Id="rId79" Type="http://schemas.openxmlformats.org/officeDocument/2006/relationships/image" Target="../media/image241.png"/><Relationship Id="rId102" Type="http://schemas.openxmlformats.org/officeDocument/2006/relationships/customXml" Target="../ink/ink2997.xml"/><Relationship Id="rId123" Type="http://schemas.openxmlformats.org/officeDocument/2006/relationships/image" Target="../media/image263.png"/><Relationship Id="rId144" Type="http://schemas.openxmlformats.org/officeDocument/2006/relationships/customXml" Target="../ink/ink3018.xml"/><Relationship Id="rId90" Type="http://schemas.openxmlformats.org/officeDocument/2006/relationships/customXml" Target="../ink/ink2991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2970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013.xml"/><Relationship Id="rId80" Type="http://schemas.openxmlformats.org/officeDocument/2006/relationships/customXml" Target="../ink/ink2986.xml"/><Relationship Id="rId155" Type="http://schemas.openxmlformats.org/officeDocument/2006/relationships/image" Target="../media/image279.png"/><Relationship Id="rId17" Type="http://schemas.openxmlformats.org/officeDocument/2006/relationships/image" Target="../media/image210.png"/><Relationship Id="rId38" Type="http://schemas.openxmlformats.org/officeDocument/2006/relationships/customXml" Target="../ink/ink2965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008.xml"/><Relationship Id="rId70" Type="http://schemas.openxmlformats.org/officeDocument/2006/relationships/customXml" Target="../ink/ink2981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029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053.xml"/><Relationship Id="rId63" Type="http://schemas.openxmlformats.org/officeDocument/2006/relationships/image" Target="../media/image233.png"/><Relationship Id="rId84" Type="http://schemas.openxmlformats.org/officeDocument/2006/relationships/customXml" Target="../ink/ink3074.xml"/><Relationship Id="rId138" Type="http://schemas.openxmlformats.org/officeDocument/2006/relationships/customXml" Target="../ink/ink3101.xml"/><Relationship Id="rId159" Type="http://schemas.openxmlformats.org/officeDocument/2006/relationships/image" Target="../media/image281.png"/><Relationship Id="rId170" Type="http://schemas.openxmlformats.org/officeDocument/2006/relationships/customXml" Target="../ink/ink3117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048.xml"/><Relationship Id="rId53" Type="http://schemas.openxmlformats.org/officeDocument/2006/relationships/image" Target="../media/image228.png"/><Relationship Id="rId74" Type="http://schemas.openxmlformats.org/officeDocument/2006/relationships/customXml" Target="../ink/ink3069.xml"/><Relationship Id="rId128" Type="http://schemas.openxmlformats.org/officeDocument/2006/relationships/customXml" Target="../ink/ink3096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112.xml"/><Relationship Id="rId22" Type="http://schemas.openxmlformats.org/officeDocument/2006/relationships/customXml" Target="../ink/ink3043.xml"/><Relationship Id="rId43" Type="http://schemas.openxmlformats.org/officeDocument/2006/relationships/image" Target="../media/image223.png"/><Relationship Id="rId64" Type="http://schemas.openxmlformats.org/officeDocument/2006/relationships/customXml" Target="../ink/ink3064.xml"/><Relationship Id="rId118" Type="http://schemas.openxmlformats.org/officeDocument/2006/relationships/customXml" Target="../ink/ink3091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107.xml"/><Relationship Id="rId171" Type="http://schemas.openxmlformats.org/officeDocument/2006/relationships/image" Target="../media/image287.png"/><Relationship Id="rId12" Type="http://schemas.openxmlformats.org/officeDocument/2006/relationships/customXml" Target="../ink/ink3038.xml"/><Relationship Id="rId33" Type="http://schemas.openxmlformats.org/officeDocument/2006/relationships/image" Target="../media/image218.png"/><Relationship Id="rId108" Type="http://schemas.openxmlformats.org/officeDocument/2006/relationships/customXml" Target="../ink/ink3086.xml"/><Relationship Id="rId129" Type="http://schemas.openxmlformats.org/officeDocument/2006/relationships/image" Target="../media/image266.png"/><Relationship Id="rId54" Type="http://schemas.openxmlformats.org/officeDocument/2006/relationships/customXml" Target="../ink/ink3059.xml"/><Relationship Id="rId75" Type="http://schemas.openxmlformats.org/officeDocument/2006/relationships/image" Target="../media/image239.png"/><Relationship Id="rId96" Type="http://schemas.openxmlformats.org/officeDocument/2006/relationships/customXml" Target="../ink/ink3080.xml"/><Relationship Id="rId140" Type="http://schemas.openxmlformats.org/officeDocument/2006/relationships/customXml" Target="../ink/ink3102.xml"/><Relationship Id="rId161" Type="http://schemas.openxmlformats.org/officeDocument/2006/relationships/image" Target="../media/image282.png"/><Relationship Id="rId6" Type="http://schemas.openxmlformats.org/officeDocument/2006/relationships/customXml" Target="../ink/ink3035.xml"/><Relationship Id="rId23" Type="http://schemas.openxmlformats.org/officeDocument/2006/relationships/image" Target="../media/image213.png"/><Relationship Id="rId28" Type="http://schemas.openxmlformats.org/officeDocument/2006/relationships/customXml" Target="../ink/ink3046.xml"/><Relationship Id="rId49" Type="http://schemas.openxmlformats.org/officeDocument/2006/relationships/image" Target="../media/image226.png"/><Relationship Id="rId114" Type="http://schemas.openxmlformats.org/officeDocument/2006/relationships/customXml" Target="../ink/ink3089.xml"/><Relationship Id="rId119" Type="http://schemas.openxmlformats.org/officeDocument/2006/relationships/image" Target="../media/image261.png"/><Relationship Id="rId44" Type="http://schemas.openxmlformats.org/officeDocument/2006/relationships/customXml" Target="../ink/ink3054.xml"/><Relationship Id="rId60" Type="http://schemas.openxmlformats.org/officeDocument/2006/relationships/customXml" Target="../ink/ink3062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075.xml"/><Relationship Id="rId130" Type="http://schemas.openxmlformats.org/officeDocument/2006/relationships/customXml" Target="../ink/ink3097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3110.xml"/><Relationship Id="rId177" Type="http://schemas.openxmlformats.org/officeDocument/2006/relationships/image" Target="../media/image290.png"/><Relationship Id="rId172" Type="http://schemas.openxmlformats.org/officeDocument/2006/relationships/customXml" Target="../ink/ink3118.xml"/><Relationship Id="rId13" Type="http://schemas.openxmlformats.org/officeDocument/2006/relationships/image" Target="../media/image208.png"/><Relationship Id="rId18" Type="http://schemas.openxmlformats.org/officeDocument/2006/relationships/customXml" Target="../ink/ink3041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3049.xml"/><Relationship Id="rId50" Type="http://schemas.openxmlformats.org/officeDocument/2006/relationships/customXml" Target="../ink/ink3057.xml"/><Relationship Id="rId55" Type="http://schemas.openxmlformats.org/officeDocument/2006/relationships/image" Target="../media/image229.png"/><Relationship Id="rId76" Type="http://schemas.openxmlformats.org/officeDocument/2006/relationships/customXml" Target="../ink/ink3070.xml"/><Relationship Id="rId97" Type="http://schemas.openxmlformats.org/officeDocument/2006/relationships/image" Target="../media/image250.png"/><Relationship Id="rId104" Type="http://schemas.openxmlformats.org/officeDocument/2006/relationships/customXml" Target="../ink/ink3084.xml"/><Relationship Id="rId120" Type="http://schemas.openxmlformats.org/officeDocument/2006/relationships/customXml" Target="../ink/ink3092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3105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078.xml"/><Relationship Id="rId162" Type="http://schemas.openxmlformats.org/officeDocument/2006/relationships/customXml" Target="../ink/ink3113.xml"/><Relationship Id="rId2" Type="http://schemas.openxmlformats.org/officeDocument/2006/relationships/customXml" Target="../ink/ink3033.xml"/><Relationship Id="rId29" Type="http://schemas.openxmlformats.org/officeDocument/2006/relationships/image" Target="../media/image216.png"/><Relationship Id="rId24" Type="http://schemas.openxmlformats.org/officeDocument/2006/relationships/customXml" Target="../ink/ink3044.xml"/><Relationship Id="rId40" Type="http://schemas.openxmlformats.org/officeDocument/2006/relationships/customXml" Target="../ink/ink3052.xml"/><Relationship Id="rId45" Type="http://schemas.openxmlformats.org/officeDocument/2006/relationships/image" Target="../media/image224.png"/><Relationship Id="rId66" Type="http://schemas.openxmlformats.org/officeDocument/2006/relationships/customXml" Target="../ink/ink3065.xml"/><Relationship Id="rId87" Type="http://schemas.openxmlformats.org/officeDocument/2006/relationships/image" Target="../media/image245.png"/><Relationship Id="rId110" Type="http://schemas.openxmlformats.org/officeDocument/2006/relationships/customXml" Target="../ink/ink3087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100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3073.xml"/><Relationship Id="rId152" Type="http://schemas.openxmlformats.org/officeDocument/2006/relationships/customXml" Target="../ink/ink3108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3039.xml"/><Relationship Id="rId30" Type="http://schemas.openxmlformats.org/officeDocument/2006/relationships/customXml" Target="../ink/ink3047.xml"/><Relationship Id="rId35" Type="http://schemas.openxmlformats.org/officeDocument/2006/relationships/image" Target="../media/image219.png"/><Relationship Id="rId56" Type="http://schemas.openxmlformats.org/officeDocument/2006/relationships/customXml" Target="../ink/ink3060.xml"/><Relationship Id="rId77" Type="http://schemas.openxmlformats.org/officeDocument/2006/relationships/image" Target="../media/image240.png"/><Relationship Id="rId100" Type="http://schemas.openxmlformats.org/officeDocument/2006/relationships/customXml" Target="../ink/ink3082.xml"/><Relationship Id="rId105" Type="http://schemas.openxmlformats.org/officeDocument/2006/relationships/image" Target="../media/image254.png"/><Relationship Id="rId126" Type="http://schemas.openxmlformats.org/officeDocument/2006/relationships/customXml" Target="../ink/ink3095.xml"/><Relationship Id="rId147" Type="http://schemas.openxmlformats.org/officeDocument/2006/relationships/image" Target="../media/image277.png"/><Relationship Id="rId168" Type="http://schemas.openxmlformats.org/officeDocument/2006/relationships/customXml" Target="../ink/ink3116.xml"/><Relationship Id="rId8" Type="http://schemas.openxmlformats.org/officeDocument/2006/relationships/customXml" Target="../ink/ink3036.xml"/><Relationship Id="rId51" Type="http://schemas.openxmlformats.org/officeDocument/2006/relationships/image" Target="../media/image227.png"/><Relationship Id="rId72" Type="http://schemas.openxmlformats.org/officeDocument/2006/relationships/customXml" Target="../ink/ink3068.xml"/><Relationship Id="rId93" Type="http://schemas.openxmlformats.org/officeDocument/2006/relationships/image" Target="../media/image248.png"/><Relationship Id="rId98" Type="http://schemas.openxmlformats.org/officeDocument/2006/relationships/customXml" Target="../ink/ink3081.xml"/><Relationship Id="rId121" Type="http://schemas.openxmlformats.org/officeDocument/2006/relationships/image" Target="../media/image262.png"/><Relationship Id="rId142" Type="http://schemas.openxmlformats.org/officeDocument/2006/relationships/customXml" Target="../ink/ink3103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055.xml"/><Relationship Id="rId67" Type="http://schemas.openxmlformats.org/officeDocument/2006/relationships/image" Target="../media/image235.png"/><Relationship Id="rId116" Type="http://schemas.openxmlformats.org/officeDocument/2006/relationships/customXml" Target="../ink/ink3090.xml"/><Relationship Id="rId137" Type="http://schemas.openxmlformats.org/officeDocument/2006/relationships/image" Target="../media/image270.png"/><Relationship Id="rId158" Type="http://schemas.openxmlformats.org/officeDocument/2006/relationships/customXml" Target="../ink/ink3111.xml"/><Relationship Id="rId20" Type="http://schemas.openxmlformats.org/officeDocument/2006/relationships/customXml" Target="../ink/ink3042.xml"/><Relationship Id="rId41" Type="http://schemas.openxmlformats.org/officeDocument/2006/relationships/image" Target="../media/image222.png"/><Relationship Id="rId62" Type="http://schemas.openxmlformats.org/officeDocument/2006/relationships/customXml" Target="../ink/ink3063.xml"/><Relationship Id="rId83" Type="http://schemas.openxmlformats.org/officeDocument/2006/relationships/image" Target="../media/image243.png"/><Relationship Id="rId88" Type="http://schemas.openxmlformats.org/officeDocument/2006/relationships/customXml" Target="../ink/ink3076.xml"/><Relationship Id="rId111" Type="http://schemas.openxmlformats.org/officeDocument/2006/relationships/image" Target="../media/image257.png"/><Relationship Id="rId132" Type="http://schemas.openxmlformats.org/officeDocument/2006/relationships/customXml" Target="../ink/ink3098.xml"/><Relationship Id="rId153" Type="http://schemas.openxmlformats.org/officeDocument/2006/relationships/image" Target="../media/image278.png"/><Relationship Id="rId174" Type="http://schemas.openxmlformats.org/officeDocument/2006/relationships/customXml" Target="../ink/ink3119.xml"/><Relationship Id="rId15" Type="http://schemas.openxmlformats.org/officeDocument/2006/relationships/image" Target="../media/image209.png"/><Relationship Id="rId36" Type="http://schemas.openxmlformats.org/officeDocument/2006/relationships/customXml" Target="../ink/ink3050.xml"/><Relationship Id="rId57" Type="http://schemas.openxmlformats.org/officeDocument/2006/relationships/image" Target="../media/image230.png"/><Relationship Id="rId106" Type="http://schemas.openxmlformats.org/officeDocument/2006/relationships/customXml" Target="../ink/ink3085.xml"/><Relationship Id="rId127" Type="http://schemas.openxmlformats.org/officeDocument/2006/relationships/image" Target="../media/image265.png"/><Relationship Id="rId10" Type="http://schemas.openxmlformats.org/officeDocument/2006/relationships/customXml" Target="../ink/ink3037.xml"/><Relationship Id="rId31" Type="http://schemas.openxmlformats.org/officeDocument/2006/relationships/image" Target="../media/image217.png"/><Relationship Id="rId52" Type="http://schemas.openxmlformats.org/officeDocument/2006/relationships/customXml" Target="../ink/ink3058.xml"/><Relationship Id="rId73" Type="http://schemas.openxmlformats.org/officeDocument/2006/relationships/image" Target="../media/image238.png"/><Relationship Id="rId78" Type="http://schemas.openxmlformats.org/officeDocument/2006/relationships/customXml" Target="../ink/ink3071.xml"/><Relationship Id="rId94" Type="http://schemas.openxmlformats.org/officeDocument/2006/relationships/customXml" Target="../ink/ink3079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093.xml"/><Relationship Id="rId143" Type="http://schemas.openxmlformats.org/officeDocument/2006/relationships/image" Target="../media/image273.png"/><Relationship Id="rId148" Type="http://schemas.openxmlformats.org/officeDocument/2006/relationships/customXml" Target="../ink/ink3106.xml"/><Relationship Id="rId164" Type="http://schemas.openxmlformats.org/officeDocument/2006/relationships/customXml" Target="../ink/ink3114.xml"/><Relationship Id="rId169" Type="http://schemas.openxmlformats.org/officeDocument/2006/relationships/image" Target="../media/image286.png"/><Relationship Id="rId4" Type="http://schemas.openxmlformats.org/officeDocument/2006/relationships/customXml" Target="../ink/ink3034.xml"/><Relationship Id="rId9" Type="http://schemas.openxmlformats.org/officeDocument/2006/relationships/image" Target="../media/image206.png"/><Relationship Id="rId26" Type="http://schemas.openxmlformats.org/officeDocument/2006/relationships/customXml" Target="../ink/ink3045.xml"/><Relationship Id="rId47" Type="http://schemas.openxmlformats.org/officeDocument/2006/relationships/image" Target="../media/image225.png"/><Relationship Id="rId68" Type="http://schemas.openxmlformats.org/officeDocument/2006/relationships/customXml" Target="../ink/ink3066.xml"/><Relationship Id="rId89" Type="http://schemas.openxmlformats.org/officeDocument/2006/relationships/image" Target="../media/image246.png"/><Relationship Id="rId112" Type="http://schemas.openxmlformats.org/officeDocument/2006/relationships/customXml" Target="../ink/ink3088.xml"/><Relationship Id="rId133" Type="http://schemas.openxmlformats.org/officeDocument/2006/relationships/image" Target="../media/image268.png"/><Relationship Id="rId154" Type="http://schemas.openxmlformats.org/officeDocument/2006/relationships/customXml" Target="../ink/ink3109.xml"/><Relationship Id="rId175" Type="http://schemas.openxmlformats.org/officeDocument/2006/relationships/image" Target="../media/image289.png"/><Relationship Id="rId16" Type="http://schemas.openxmlformats.org/officeDocument/2006/relationships/customXml" Target="../ink/ink3040.xml"/><Relationship Id="rId37" Type="http://schemas.openxmlformats.org/officeDocument/2006/relationships/image" Target="../media/image220.png"/><Relationship Id="rId58" Type="http://schemas.openxmlformats.org/officeDocument/2006/relationships/customXml" Target="../ink/ink3061.xml"/><Relationship Id="rId79" Type="http://schemas.openxmlformats.org/officeDocument/2006/relationships/image" Target="../media/image241.png"/><Relationship Id="rId102" Type="http://schemas.openxmlformats.org/officeDocument/2006/relationships/customXml" Target="../ink/ink3083.xml"/><Relationship Id="rId123" Type="http://schemas.openxmlformats.org/officeDocument/2006/relationships/image" Target="../media/image263.png"/><Relationship Id="rId144" Type="http://schemas.openxmlformats.org/officeDocument/2006/relationships/customXml" Target="../ink/ink3104.xml"/><Relationship Id="rId90" Type="http://schemas.openxmlformats.org/officeDocument/2006/relationships/customXml" Target="../ink/ink3077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3056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099.xml"/><Relationship Id="rId80" Type="http://schemas.openxmlformats.org/officeDocument/2006/relationships/customXml" Target="../ink/ink3072.xml"/><Relationship Id="rId155" Type="http://schemas.openxmlformats.org/officeDocument/2006/relationships/image" Target="../media/image279.png"/><Relationship Id="rId176" Type="http://schemas.openxmlformats.org/officeDocument/2006/relationships/customXml" Target="../ink/ink3120.xml"/><Relationship Id="rId17" Type="http://schemas.openxmlformats.org/officeDocument/2006/relationships/image" Target="../media/image210.png"/><Relationship Id="rId38" Type="http://schemas.openxmlformats.org/officeDocument/2006/relationships/customXml" Target="../ink/ink3051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094.xml"/><Relationship Id="rId70" Type="http://schemas.openxmlformats.org/officeDocument/2006/relationships/customXml" Target="../ink/ink3067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115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141.xml"/><Relationship Id="rId63" Type="http://schemas.openxmlformats.org/officeDocument/2006/relationships/image" Target="../media/image233.png"/><Relationship Id="rId84" Type="http://schemas.openxmlformats.org/officeDocument/2006/relationships/customXml" Target="../ink/ink3162.xml"/><Relationship Id="rId138" Type="http://schemas.openxmlformats.org/officeDocument/2006/relationships/customXml" Target="../ink/ink3189.xml"/><Relationship Id="rId159" Type="http://schemas.openxmlformats.org/officeDocument/2006/relationships/image" Target="../media/image281.png"/><Relationship Id="rId170" Type="http://schemas.openxmlformats.org/officeDocument/2006/relationships/customXml" Target="../ink/ink3205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136.xml"/><Relationship Id="rId53" Type="http://schemas.openxmlformats.org/officeDocument/2006/relationships/image" Target="../media/image228.png"/><Relationship Id="rId74" Type="http://schemas.openxmlformats.org/officeDocument/2006/relationships/customXml" Target="../ink/ink3157.xml"/><Relationship Id="rId128" Type="http://schemas.openxmlformats.org/officeDocument/2006/relationships/customXml" Target="../ink/ink3184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200.xml"/><Relationship Id="rId181" Type="http://schemas.openxmlformats.org/officeDocument/2006/relationships/image" Target="../media/image292.png"/><Relationship Id="rId22" Type="http://schemas.openxmlformats.org/officeDocument/2006/relationships/customXml" Target="../ink/ink3131.xml"/><Relationship Id="rId43" Type="http://schemas.openxmlformats.org/officeDocument/2006/relationships/image" Target="../media/image223.png"/><Relationship Id="rId64" Type="http://schemas.openxmlformats.org/officeDocument/2006/relationships/customXml" Target="../ink/ink3152.xml"/><Relationship Id="rId118" Type="http://schemas.openxmlformats.org/officeDocument/2006/relationships/customXml" Target="../ink/ink3179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195.xml"/><Relationship Id="rId171" Type="http://schemas.openxmlformats.org/officeDocument/2006/relationships/image" Target="../media/image287.png"/><Relationship Id="rId12" Type="http://schemas.openxmlformats.org/officeDocument/2006/relationships/customXml" Target="../ink/ink3126.xml"/><Relationship Id="rId33" Type="http://schemas.openxmlformats.org/officeDocument/2006/relationships/image" Target="../media/image218.png"/><Relationship Id="rId108" Type="http://schemas.openxmlformats.org/officeDocument/2006/relationships/customXml" Target="../ink/ink3174.xml"/><Relationship Id="rId129" Type="http://schemas.openxmlformats.org/officeDocument/2006/relationships/image" Target="../media/image266.png"/><Relationship Id="rId54" Type="http://schemas.openxmlformats.org/officeDocument/2006/relationships/customXml" Target="../ink/ink3147.xml"/><Relationship Id="rId75" Type="http://schemas.openxmlformats.org/officeDocument/2006/relationships/image" Target="../media/image239.png"/><Relationship Id="rId96" Type="http://schemas.openxmlformats.org/officeDocument/2006/relationships/customXml" Target="../ink/ink3168.xml"/><Relationship Id="rId140" Type="http://schemas.openxmlformats.org/officeDocument/2006/relationships/customXml" Target="../ink/ink3190.xml"/><Relationship Id="rId161" Type="http://schemas.openxmlformats.org/officeDocument/2006/relationships/image" Target="../media/image282.png"/><Relationship Id="rId182" Type="http://schemas.openxmlformats.org/officeDocument/2006/relationships/customXml" Target="../ink/ink3211.xml"/><Relationship Id="rId6" Type="http://schemas.openxmlformats.org/officeDocument/2006/relationships/customXml" Target="../ink/ink3123.xml"/><Relationship Id="rId23" Type="http://schemas.openxmlformats.org/officeDocument/2006/relationships/image" Target="../media/image213.png"/><Relationship Id="rId119" Type="http://schemas.openxmlformats.org/officeDocument/2006/relationships/image" Target="../media/image261.png"/><Relationship Id="rId44" Type="http://schemas.openxmlformats.org/officeDocument/2006/relationships/customXml" Target="../ink/ink3142.xml"/><Relationship Id="rId60" Type="http://schemas.openxmlformats.org/officeDocument/2006/relationships/customXml" Target="../ink/ink3150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163.xml"/><Relationship Id="rId130" Type="http://schemas.openxmlformats.org/officeDocument/2006/relationships/customXml" Target="../ink/ink3185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3198.xml"/><Relationship Id="rId177" Type="http://schemas.openxmlformats.org/officeDocument/2006/relationships/image" Target="../media/image290.png"/><Relationship Id="rId172" Type="http://schemas.openxmlformats.org/officeDocument/2006/relationships/customXml" Target="../ink/ink3206.xml"/><Relationship Id="rId13" Type="http://schemas.openxmlformats.org/officeDocument/2006/relationships/image" Target="../media/image208.png"/><Relationship Id="rId18" Type="http://schemas.openxmlformats.org/officeDocument/2006/relationships/customXml" Target="../ink/ink3129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3137.xml"/><Relationship Id="rId50" Type="http://schemas.openxmlformats.org/officeDocument/2006/relationships/customXml" Target="../ink/ink3145.xml"/><Relationship Id="rId55" Type="http://schemas.openxmlformats.org/officeDocument/2006/relationships/image" Target="../media/image229.png"/><Relationship Id="rId76" Type="http://schemas.openxmlformats.org/officeDocument/2006/relationships/customXml" Target="../ink/ink3158.xml"/><Relationship Id="rId97" Type="http://schemas.openxmlformats.org/officeDocument/2006/relationships/image" Target="../media/image250.png"/><Relationship Id="rId104" Type="http://schemas.openxmlformats.org/officeDocument/2006/relationships/customXml" Target="../ink/ink3172.xml"/><Relationship Id="rId120" Type="http://schemas.openxmlformats.org/officeDocument/2006/relationships/customXml" Target="../ink/ink3180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3193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166.xml"/><Relationship Id="rId162" Type="http://schemas.openxmlformats.org/officeDocument/2006/relationships/customXml" Target="../ink/ink3201.xml"/><Relationship Id="rId183" Type="http://schemas.openxmlformats.org/officeDocument/2006/relationships/image" Target="../media/image293.png"/><Relationship Id="rId2" Type="http://schemas.openxmlformats.org/officeDocument/2006/relationships/customXml" Target="../ink/ink3121.xml"/><Relationship Id="rId29" Type="http://schemas.openxmlformats.org/officeDocument/2006/relationships/image" Target="../media/image216.png"/><Relationship Id="rId24" Type="http://schemas.openxmlformats.org/officeDocument/2006/relationships/customXml" Target="../ink/ink3132.xml"/><Relationship Id="rId40" Type="http://schemas.openxmlformats.org/officeDocument/2006/relationships/customXml" Target="../ink/ink3140.xml"/><Relationship Id="rId45" Type="http://schemas.openxmlformats.org/officeDocument/2006/relationships/image" Target="../media/image224.png"/><Relationship Id="rId66" Type="http://schemas.openxmlformats.org/officeDocument/2006/relationships/customXml" Target="../ink/ink3153.xml"/><Relationship Id="rId87" Type="http://schemas.openxmlformats.org/officeDocument/2006/relationships/image" Target="../media/image245.png"/><Relationship Id="rId110" Type="http://schemas.openxmlformats.org/officeDocument/2006/relationships/customXml" Target="../ink/ink3175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188.xml"/><Relationship Id="rId157" Type="http://schemas.openxmlformats.org/officeDocument/2006/relationships/image" Target="../media/image280.png"/><Relationship Id="rId178" Type="http://schemas.openxmlformats.org/officeDocument/2006/relationships/customXml" Target="../ink/ink3209.xml"/><Relationship Id="rId61" Type="http://schemas.openxmlformats.org/officeDocument/2006/relationships/image" Target="../media/image232.png"/><Relationship Id="rId82" Type="http://schemas.openxmlformats.org/officeDocument/2006/relationships/customXml" Target="../ink/ink3161.xml"/><Relationship Id="rId152" Type="http://schemas.openxmlformats.org/officeDocument/2006/relationships/customXml" Target="../ink/ink3196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3127.xml"/><Relationship Id="rId30" Type="http://schemas.openxmlformats.org/officeDocument/2006/relationships/customXml" Target="../ink/ink3135.xml"/><Relationship Id="rId35" Type="http://schemas.openxmlformats.org/officeDocument/2006/relationships/image" Target="../media/image219.png"/><Relationship Id="rId56" Type="http://schemas.openxmlformats.org/officeDocument/2006/relationships/customXml" Target="../ink/ink3148.xml"/><Relationship Id="rId77" Type="http://schemas.openxmlformats.org/officeDocument/2006/relationships/image" Target="../media/image240.png"/><Relationship Id="rId100" Type="http://schemas.openxmlformats.org/officeDocument/2006/relationships/customXml" Target="../ink/ink3170.xml"/><Relationship Id="rId105" Type="http://schemas.openxmlformats.org/officeDocument/2006/relationships/image" Target="../media/image254.png"/><Relationship Id="rId126" Type="http://schemas.openxmlformats.org/officeDocument/2006/relationships/customXml" Target="../ink/ink3183.xml"/><Relationship Id="rId147" Type="http://schemas.openxmlformats.org/officeDocument/2006/relationships/image" Target="../media/image277.png"/><Relationship Id="rId168" Type="http://schemas.openxmlformats.org/officeDocument/2006/relationships/customXml" Target="../ink/ink3204.xml"/><Relationship Id="rId8" Type="http://schemas.openxmlformats.org/officeDocument/2006/relationships/customXml" Target="../ink/ink3124.xml"/><Relationship Id="rId51" Type="http://schemas.openxmlformats.org/officeDocument/2006/relationships/image" Target="../media/image227.png"/><Relationship Id="rId72" Type="http://schemas.openxmlformats.org/officeDocument/2006/relationships/customXml" Target="../ink/ink3156.xml"/><Relationship Id="rId93" Type="http://schemas.openxmlformats.org/officeDocument/2006/relationships/image" Target="../media/image248.png"/><Relationship Id="rId98" Type="http://schemas.openxmlformats.org/officeDocument/2006/relationships/customXml" Target="../ink/ink3169.xml"/><Relationship Id="rId121" Type="http://schemas.openxmlformats.org/officeDocument/2006/relationships/image" Target="../media/image262.png"/><Relationship Id="rId142" Type="http://schemas.openxmlformats.org/officeDocument/2006/relationships/customXml" Target="../ink/ink3191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143.xml"/><Relationship Id="rId67" Type="http://schemas.openxmlformats.org/officeDocument/2006/relationships/image" Target="../media/image235.png"/><Relationship Id="rId116" Type="http://schemas.openxmlformats.org/officeDocument/2006/relationships/customXml" Target="../ink/ink3178.xml"/><Relationship Id="rId137" Type="http://schemas.openxmlformats.org/officeDocument/2006/relationships/image" Target="../media/image270.png"/><Relationship Id="rId158" Type="http://schemas.openxmlformats.org/officeDocument/2006/relationships/customXml" Target="../ink/ink3199.xml"/><Relationship Id="rId20" Type="http://schemas.openxmlformats.org/officeDocument/2006/relationships/customXml" Target="../ink/ink3130.xml"/><Relationship Id="rId41" Type="http://schemas.openxmlformats.org/officeDocument/2006/relationships/image" Target="../media/image222.png"/><Relationship Id="rId62" Type="http://schemas.openxmlformats.org/officeDocument/2006/relationships/customXml" Target="../ink/ink3151.xml"/><Relationship Id="rId83" Type="http://schemas.openxmlformats.org/officeDocument/2006/relationships/image" Target="../media/image243.png"/><Relationship Id="rId88" Type="http://schemas.openxmlformats.org/officeDocument/2006/relationships/customXml" Target="../ink/ink3164.xml"/><Relationship Id="rId111" Type="http://schemas.openxmlformats.org/officeDocument/2006/relationships/image" Target="../media/image257.png"/><Relationship Id="rId132" Type="http://schemas.openxmlformats.org/officeDocument/2006/relationships/customXml" Target="../ink/ink3186.xml"/><Relationship Id="rId153" Type="http://schemas.openxmlformats.org/officeDocument/2006/relationships/image" Target="../media/image278.png"/><Relationship Id="rId174" Type="http://schemas.openxmlformats.org/officeDocument/2006/relationships/customXml" Target="../ink/ink3207.xml"/><Relationship Id="rId179" Type="http://schemas.openxmlformats.org/officeDocument/2006/relationships/image" Target="../media/image291.png"/><Relationship Id="rId15" Type="http://schemas.openxmlformats.org/officeDocument/2006/relationships/image" Target="../media/image209.png"/><Relationship Id="rId36" Type="http://schemas.openxmlformats.org/officeDocument/2006/relationships/customXml" Target="../ink/ink3138.xml"/><Relationship Id="rId57" Type="http://schemas.openxmlformats.org/officeDocument/2006/relationships/image" Target="../media/image230.png"/><Relationship Id="rId106" Type="http://schemas.openxmlformats.org/officeDocument/2006/relationships/customXml" Target="../ink/ink3173.xml"/><Relationship Id="rId127" Type="http://schemas.openxmlformats.org/officeDocument/2006/relationships/image" Target="../media/image265.png"/><Relationship Id="rId10" Type="http://schemas.openxmlformats.org/officeDocument/2006/relationships/customXml" Target="../ink/ink3125.xml"/><Relationship Id="rId31" Type="http://schemas.openxmlformats.org/officeDocument/2006/relationships/image" Target="../media/image217.png"/><Relationship Id="rId52" Type="http://schemas.openxmlformats.org/officeDocument/2006/relationships/customXml" Target="../ink/ink3146.xml"/><Relationship Id="rId73" Type="http://schemas.openxmlformats.org/officeDocument/2006/relationships/image" Target="../media/image238.png"/><Relationship Id="rId78" Type="http://schemas.openxmlformats.org/officeDocument/2006/relationships/customXml" Target="../ink/ink3159.xml"/><Relationship Id="rId94" Type="http://schemas.openxmlformats.org/officeDocument/2006/relationships/customXml" Target="../ink/ink3167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181.xml"/><Relationship Id="rId143" Type="http://schemas.openxmlformats.org/officeDocument/2006/relationships/image" Target="../media/image273.png"/><Relationship Id="rId148" Type="http://schemas.openxmlformats.org/officeDocument/2006/relationships/customXml" Target="../ink/ink3194.xml"/><Relationship Id="rId164" Type="http://schemas.openxmlformats.org/officeDocument/2006/relationships/customXml" Target="../ink/ink3202.xml"/><Relationship Id="rId169" Type="http://schemas.openxmlformats.org/officeDocument/2006/relationships/image" Target="../media/image286.png"/><Relationship Id="rId4" Type="http://schemas.openxmlformats.org/officeDocument/2006/relationships/customXml" Target="../ink/ink3122.xml"/><Relationship Id="rId9" Type="http://schemas.openxmlformats.org/officeDocument/2006/relationships/image" Target="../media/image206.png"/><Relationship Id="rId180" Type="http://schemas.openxmlformats.org/officeDocument/2006/relationships/customXml" Target="../ink/ink3210.xml"/><Relationship Id="rId26" Type="http://schemas.openxmlformats.org/officeDocument/2006/relationships/customXml" Target="../ink/ink3133.xml"/><Relationship Id="rId47" Type="http://schemas.openxmlformats.org/officeDocument/2006/relationships/image" Target="../media/image225.png"/><Relationship Id="rId68" Type="http://schemas.openxmlformats.org/officeDocument/2006/relationships/customXml" Target="../ink/ink3154.xml"/><Relationship Id="rId89" Type="http://schemas.openxmlformats.org/officeDocument/2006/relationships/image" Target="../media/image246.png"/><Relationship Id="rId112" Type="http://schemas.openxmlformats.org/officeDocument/2006/relationships/customXml" Target="../ink/ink3176.xml"/><Relationship Id="rId133" Type="http://schemas.openxmlformats.org/officeDocument/2006/relationships/image" Target="../media/image268.png"/><Relationship Id="rId154" Type="http://schemas.openxmlformats.org/officeDocument/2006/relationships/customXml" Target="../ink/ink3197.xml"/><Relationship Id="rId175" Type="http://schemas.openxmlformats.org/officeDocument/2006/relationships/image" Target="../media/image289.png"/><Relationship Id="rId16" Type="http://schemas.openxmlformats.org/officeDocument/2006/relationships/customXml" Target="../ink/ink3128.xml"/><Relationship Id="rId37" Type="http://schemas.openxmlformats.org/officeDocument/2006/relationships/image" Target="../media/image220.png"/><Relationship Id="rId58" Type="http://schemas.openxmlformats.org/officeDocument/2006/relationships/customXml" Target="../ink/ink3149.xml"/><Relationship Id="rId79" Type="http://schemas.openxmlformats.org/officeDocument/2006/relationships/image" Target="../media/image241.png"/><Relationship Id="rId102" Type="http://schemas.openxmlformats.org/officeDocument/2006/relationships/customXml" Target="../ink/ink3171.xml"/><Relationship Id="rId123" Type="http://schemas.openxmlformats.org/officeDocument/2006/relationships/image" Target="../media/image263.png"/><Relationship Id="rId144" Type="http://schemas.openxmlformats.org/officeDocument/2006/relationships/customXml" Target="../ink/ink3192.xml"/><Relationship Id="rId90" Type="http://schemas.openxmlformats.org/officeDocument/2006/relationships/customXml" Target="../ink/ink3165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3144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187.xml"/><Relationship Id="rId80" Type="http://schemas.openxmlformats.org/officeDocument/2006/relationships/customXml" Target="../ink/ink3160.xml"/><Relationship Id="rId155" Type="http://schemas.openxmlformats.org/officeDocument/2006/relationships/image" Target="../media/image279.png"/><Relationship Id="rId176" Type="http://schemas.openxmlformats.org/officeDocument/2006/relationships/customXml" Target="../ink/ink3208.xml"/><Relationship Id="rId17" Type="http://schemas.openxmlformats.org/officeDocument/2006/relationships/image" Target="../media/image210.png"/><Relationship Id="rId38" Type="http://schemas.openxmlformats.org/officeDocument/2006/relationships/customXml" Target="../ink/ink3139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182.xml"/><Relationship Id="rId70" Type="http://schemas.openxmlformats.org/officeDocument/2006/relationships/customXml" Target="../ink/ink3155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20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34.xml"/><Relationship Id="rId49" Type="http://schemas.openxmlformats.org/officeDocument/2006/relationships/image" Target="../media/image226.png"/><Relationship Id="rId114" Type="http://schemas.openxmlformats.org/officeDocument/2006/relationships/customXml" Target="../ink/ink3177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232.xml"/><Relationship Id="rId63" Type="http://schemas.openxmlformats.org/officeDocument/2006/relationships/image" Target="../media/image233.png"/><Relationship Id="rId84" Type="http://schemas.openxmlformats.org/officeDocument/2006/relationships/customXml" Target="../ink/ink3253.xml"/><Relationship Id="rId138" Type="http://schemas.openxmlformats.org/officeDocument/2006/relationships/customXml" Target="../ink/ink3280.xml"/><Relationship Id="rId159" Type="http://schemas.openxmlformats.org/officeDocument/2006/relationships/image" Target="../media/image281.png"/><Relationship Id="rId170" Type="http://schemas.openxmlformats.org/officeDocument/2006/relationships/customXml" Target="../ink/ink3296.xml"/><Relationship Id="rId191" Type="http://schemas.openxmlformats.org/officeDocument/2006/relationships/image" Target="../media/image297.png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227.xml"/><Relationship Id="rId53" Type="http://schemas.openxmlformats.org/officeDocument/2006/relationships/image" Target="../media/image228.png"/><Relationship Id="rId74" Type="http://schemas.openxmlformats.org/officeDocument/2006/relationships/customXml" Target="../ink/ink3248.xml"/><Relationship Id="rId128" Type="http://schemas.openxmlformats.org/officeDocument/2006/relationships/customXml" Target="../ink/ink3275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291.xml"/><Relationship Id="rId181" Type="http://schemas.openxmlformats.org/officeDocument/2006/relationships/image" Target="../media/image292.png"/><Relationship Id="rId22" Type="http://schemas.openxmlformats.org/officeDocument/2006/relationships/customXml" Target="../ink/ink3222.xml"/><Relationship Id="rId43" Type="http://schemas.openxmlformats.org/officeDocument/2006/relationships/image" Target="../media/image223.png"/><Relationship Id="rId64" Type="http://schemas.openxmlformats.org/officeDocument/2006/relationships/customXml" Target="../ink/ink3243.xml"/><Relationship Id="rId118" Type="http://schemas.openxmlformats.org/officeDocument/2006/relationships/customXml" Target="../ink/ink3270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286.xml"/><Relationship Id="rId171" Type="http://schemas.openxmlformats.org/officeDocument/2006/relationships/image" Target="../media/image287.png"/><Relationship Id="rId192" Type="http://schemas.openxmlformats.org/officeDocument/2006/relationships/customXml" Target="../ink/ink3307.xml"/><Relationship Id="rId12" Type="http://schemas.openxmlformats.org/officeDocument/2006/relationships/customXml" Target="../ink/ink3217.xml"/><Relationship Id="rId33" Type="http://schemas.openxmlformats.org/officeDocument/2006/relationships/image" Target="../media/image218.png"/><Relationship Id="rId108" Type="http://schemas.openxmlformats.org/officeDocument/2006/relationships/customXml" Target="../ink/ink3265.xml"/><Relationship Id="rId129" Type="http://schemas.openxmlformats.org/officeDocument/2006/relationships/image" Target="../media/image266.png"/><Relationship Id="rId54" Type="http://schemas.openxmlformats.org/officeDocument/2006/relationships/customXml" Target="../ink/ink3238.xml"/><Relationship Id="rId75" Type="http://schemas.openxmlformats.org/officeDocument/2006/relationships/image" Target="../media/image239.png"/><Relationship Id="rId96" Type="http://schemas.openxmlformats.org/officeDocument/2006/relationships/customXml" Target="../ink/ink3259.xml"/><Relationship Id="rId140" Type="http://schemas.openxmlformats.org/officeDocument/2006/relationships/customXml" Target="../ink/ink3281.xml"/><Relationship Id="rId161" Type="http://schemas.openxmlformats.org/officeDocument/2006/relationships/image" Target="../media/image282.png"/><Relationship Id="rId182" Type="http://schemas.openxmlformats.org/officeDocument/2006/relationships/customXml" Target="../ink/ink3302.xml"/><Relationship Id="rId6" Type="http://schemas.openxmlformats.org/officeDocument/2006/relationships/customXml" Target="../ink/ink3214.xml"/><Relationship Id="rId23" Type="http://schemas.openxmlformats.org/officeDocument/2006/relationships/image" Target="../media/image213.png"/><Relationship Id="rId119" Type="http://schemas.openxmlformats.org/officeDocument/2006/relationships/image" Target="../media/image261.png"/><Relationship Id="rId44" Type="http://schemas.openxmlformats.org/officeDocument/2006/relationships/customXml" Target="../ink/ink3233.xml"/><Relationship Id="rId65" Type="http://schemas.openxmlformats.org/officeDocument/2006/relationships/image" Target="../media/image234.png"/><Relationship Id="rId86" Type="http://schemas.openxmlformats.org/officeDocument/2006/relationships/customXml" Target="../ink/ink3254.xml"/><Relationship Id="rId130" Type="http://schemas.openxmlformats.org/officeDocument/2006/relationships/customXml" Target="../ink/ink3276.xml"/><Relationship Id="rId151" Type="http://schemas.openxmlformats.org/officeDocument/2006/relationships/image" Target="../media/image275.png"/><Relationship Id="rId172" Type="http://schemas.openxmlformats.org/officeDocument/2006/relationships/customXml" Target="../ink/ink3297.xml"/><Relationship Id="rId193" Type="http://schemas.openxmlformats.org/officeDocument/2006/relationships/image" Target="../media/image298.png"/><Relationship Id="rId13" Type="http://schemas.openxmlformats.org/officeDocument/2006/relationships/image" Target="../media/image208.png"/><Relationship Id="rId109" Type="http://schemas.openxmlformats.org/officeDocument/2006/relationships/image" Target="../media/image256.png"/><Relationship Id="rId34" Type="http://schemas.openxmlformats.org/officeDocument/2006/relationships/customXml" Target="../ink/ink3228.xml"/><Relationship Id="rId55" Type="http://schemas.openxmlformats.org/officeDocument/2006/relationships/image" Target="../media/image229.png"/><Relationship Id="rId76" Type="http://schemas.openxmlformats.org/officeDocument/2006/relationships/customXml" Target="../ink/ink3249.xml"/><Relationship Id="rId97" Type="http://schemas.openxmlformats.org/officeDocument/2006/relationships/image" Target="../media/image250.png"/><Relationship Id="rId120" Type="http://schemas.openxmlformats.org/officeDocument/2006/relationships/customXml" Target="../ink/ink3271.xml"/><Relationship Id="rId141" Type="http://schemas.openxmlformats.org/officeDocument/2006/relationships/image" Target="../media/image272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257.xml"/><Relationship Id="rId162" Type="http://schemas.openxmlformats.org/officeDocument/2006/relationships/customXml" Target="../ink/ink3292.xml"/><Relationship Id="rId183" Type="http://schemas.openxmlformats.org/officeDocument/2006/relationships/image" Target="../media/image293.png"/><Relationship Id="rId2" Type="http://schemas.openxmlformats.org/officeDocument/2006/relationships/customXml" Target="../ink/ink3212.xml"/><Relationship Id="rId29" Type="http://schemas.openxmlformats.org/officeDocument/2006/relationships/image" Target="../media/image216.png"/><Relationship Id="rId24" Type="http://schemas.openxmlformats.org/officeDocument/2006/relationships/customXml" Target="../ink/ink3223.xml"/><Relationship Id="rId40" Type="http://schemas.openxmlformats.org/officeDocument/2006/relationships/customXml" Target="../ink/ink3231.xml"/><Relationship Id="rId45" Type="http://schemas.openxmlformats.org/officeDocument/2006/relationships/image" Target="../media/image224.png"/><Relationship Id="rId66" Type="http://schemas.openxmlformats.org/officeDocument/2006/relationships/customXml" Target="../ink/ink3244.xml"/><Relationship Id="rId87" Type="http://schemas.openxmlformats.org/officeDocument/2006/relationships/image" Target="../media/image245.png"/><Relationship Id="rId110" Type="http://schemas.openxmlformats.org/officeDocument/2006/relationships/customXml" Target="../ink/ink3266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279.xml"/><Relationship Id="rId157" Type="http://schemas.openxmlformats.org/officeDocument/2006/relationships/image" Target="../media/image280.png"/><Relationship Id="rId178" Type="http://schemas.openxmlformats.org/officeDocument/2006/relationships/customXml" Target="../ink/ink3300.xml"/><Relationship Id="rId61" Type="http://schemas.openxmlformats.org/officeDocument/2006/relationships/image" Target="../media/image232.png"/><Relationship Id="rId82" Type="http://schemas.openxmlformats.org/officeDocument/2006/relationships/customXml" Target="../ink/ink3252.xml"/><Relationship Id="rId152" Type="http://schemas.openxmlformats.org/officeDocument/2006/relationships/customXml" Target="../ink/ink3287.xml"/><Relationship Id="rId173" Type="http://schemas.openxmlformats.org/officeDocument/2006/relationships/image" Target="../media/image288.png"/><Relationship Id="rId194" Type="http://schemas.openxmlformats.org/officeDocument/2006/relationships/customXml" Target="../ink/ink3308.xml"/><Relationship Id="rId19" Type="http://schemas.openxmlformats.org/officeDocument/2006/relationships/image" Target="../media/image211.png"/><Relationship Id="rId14" Type="http://schemas.openxmlformats.org/officeDocument/2006/relationships/customXml" Target="../ink/ink3218.xml"/><Relationship Id="rId30" Type="http://schemas.openxmlformats.org/officeDocument/2006/relationships/customXml" Target="../ink/ink3226.xml"/><Relationship Id="rId35" Type="http://schemas.openxmlformats.org/officeDocument/2006/relationships/image" Target="../media/image219.png"/><Relationship Id="rId56" Type="http://schemas.openxmlformats.org/officeDocument/2006/relationships/customXml" Target="../ink/ink3239.xml"/><Relationship Id="rId77" Type="http://schemas.openxmlformats.org/officeDocument/2006/relationships/image" Target="../media/image240.png"/><Relationship Id="rId100" Type="http://schemas.openxmlformats.org/officeDocument/2006/relationships/customXml" Target="../ink/ink3261.xml"/><Relationship Id="rId105" Type="http://schemas.openxmlformats.org/officeDocument/2006/relationships/image" Target="../media/image254.png"/><Relationship Id="rId126" Type="http://schemas.openxmlformats.org/officeDocument/2006/relationships/customXml" Target="../ink/ink3274.xml"/><Relationship Id="rId147" Type="http://schemas.openxmlformats.org/officeDocument/2006/relationships/image" Target="../media/image277.png"/><Relationship Id="rId168" Type="http://schemas.openxmlformats.org/officeDocument/2006/relationships/customXml" Target="../ink/ink3295.xml"/><Relationship Id="rId8" Type="http://schemas.openxmlformats.org/officeDocument/2006/relationships/customXml" Target="../ink/ink3215.xml"/><Relationship Id="rId51" Type="http://schemas.openxmlformats.org/officeDocument/2006/relationships/image" Target="../media/image227.png"/><Relationship Id="rId72" Type="http://schemas.openxmlformats.org/officeDocument/2006/relationships/customXml" Target="../ink/ink3247.xml"/><Relationship Id="rId93" Type="http://schemas.openxmlformats.org/officeDocument/2006/relationships/image" Target="../media/image248.png"/><Relationship Id="rId98" Type="http://schemas.openxmlformats.org/officeDocument/2006/relationships/customXml" Target="../ink/ink3260.xml"/><Relationship Id="rId121" Type="http://schemas.openxmlformats.org/officeDocument/2006/relationships/image" Target="../media/image262.png"/><Relationship Id="rId142" Type="http://schemas.openxmlformats.org/officeDocument/2006/relationships/customXml" Target="../ink/ink3282.xml"/><Relationship Id="rId163" Type="http://schemas.openxmlformats.org/officeDocument/2006/relationships/image" Target="../media/image283.png"/><Relationship Id="rId184" Type="http://schemas.openxmlformats.org/officeDocument/2006/relationships/customXml" Target="../ink/ink3303.xml"/><Relationship Id="rId189" Type="http://schemas.openxmlformats.org/officeDocument/2006/relationships/image" Target="../media/image296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234.xml"/><Relationship Id="rId67" Type="http://schemas.openxmlformats.org/officeDocument/2006/relationships/image" Target="../media/image235.png"/><Relationship Id="rId116" Type="http://schemas.openxmlformats.org/officeDocument/2006/relationships/customXml" Target="../ink/ink3269.xml"/><Relationship Id="rId137" Type="http://schemas.openxmlformats.org/officeDocument/2006/relationships/image" Target="../media/image270.png"/><Relationship Id="rId158" Type="http://schemas.openxmlformats.org/officeDocument/2006/relationships/customXml" Target="../ink/ink3290.xml"/><Relationship Id="rId20" Type="http://schemas.openxmlformats.org/officeDocument/2006/relationships/customXml" Target="../ink/ink3221.xml"/><Relationship Id="rId41" Type="http://schemas.openxmlformats.org/officeDocument/2006/relationships/image" Target="../media/image222.png"/><Relationship Id="rId62" Type="http://schemas.openxmlformats.org/officeDocument/2006/relationships/customXml" Target="../ink/ink3242.xml"/><Relationship Id="rId83" Type="http://schemas.openxmlformats.org/officeDocument/2006/relationships/image" Target="../media/image243.png"/><Relationship Id="rId88" Type="http://schemas.openxmlformats.org/officeDocument/2006/relationships/customXml" Target="../ink/ink3255.xml"/><Relationship Id="rId111" Type="http://schemas.openxmlformats.org/officeDocument/2006/relationships/image" Target="../media/image257.png"/><Relationship Id="rId132" Type="http://schemas.openxmlformats.org/officeDocument/2006/relationships/customXml" Target="../ink/ink3277.xml"/><Relationship Id="rId153" Type="http://schemas.openxmlformats.org/officeDocument/2006/relationships/image" Target="../media/image278.png"/><Relationship Id="rId174" Type="http://schemas.openxmlformats.org/officeDocument/2006/relationships/customXml" Target="../ink/ink3298.xml"/><Relationship Id="rId179" Type="http://schemas.openxmlformats.org/officeDocument/2006/relationships/image" Target="../media/image291.png"/><Relationship Id="rId195" Type="http://schemas.openxmlformats.org/officeDocument/2006/relationships/image" Target="../media/image299.png"/><Relationship Id="rId190" Type="http://schemas.openxmlformats.org/officeDocument/2006/relationships/customXml" Target="../ink/ink3306.xml"/><Relationship Id="rId15" Type="http://schemas.openxmlformats.org/officeDocument/2006/relationships/image" Target="../media/image209.png"/><Relationship Id="rId36" Type="http://schemas.openxmlformats.org/officeDocument/2006/relationships/customXml" Target="../ink/ink3229.xml"/><Relationship Id="rId57" Type="http://schemas.openxmlformats.org/officeDocument/2006/relationships/image" Target="../media/image230.png"/><Relationship Id="rId106" Type="http://schemas.openxmlformats.org/officeDocument/2006/relationships/customXml" Target="../ink/ink3264.xml"/><Relationship Id="rId127" Type="http://schemas.openxmlformats.org/officeDocument/2006/relationships/image" Target="../media/image265.png"/><Relationship Id="rId10" Type="http://schemas.openxmlformats.org/officeDocument/2006/relationships/customXml" Target="../ink/ink3216.xml"/><Relationship Id="rId31" Type="http://schemas.openxmlformats.org/officeDocument/2006/relationships/image" Target="../media/image217.png"/><Relationship Id="rId52" Type="http://schemas.openxmlformats.org/officeDocument/2006/relationships/customXml" Target="../ink/ink3237.xml"/><Relationship Id="rId73" Type="http://schemas.openxmlformats.org/officeDocument/2006/relationships/image" Target="../media/image238.png"/><Relationship Id="rId78" Type="http://schemas.openxmlformats.org/officeDocument/2006/relationships/customXml" Target="../ink/ink3250.xml"/><Relationship Id="rId94" Type="http://schemas.openxmlformats.org/officeDocument/2006/relationships/customXml" Target="../ink/ink3258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272.xml"/><Relationship Id="rId143" Type="http://schemas.openxmlformats.org/officeDocument/2006/relationships/image" Target="../media/image273.png"/><Relationship Id="rId148" Type="http://schemas.openxmlformats.org/officeDocument/2006/relationships/customXml" Target="../ink/ink3285.xml"/><Relationship Id="rId164" Type="http://schemas.openxmlformats.org/officeDocument/2006/relationships/customXml" Target="../ink/ink3293.xml"/><Relationship Id="rId169" Type="http://schemas.openxmlformats.org/officeDocument/2006/relationships/image" Target="../media/image286.png"/><Relationship Id="rId185" Type="http://schemas.openxmlformats.org/officeDocument/2006/relationships/image" Target="../media/image294.png"/><Relationship Id="rId4" Type="http://schemas.openxmlformats.org/officeDocument/2006/relationships/customXml" Target="../ink/ink3213.xml"/><Relationship Id="rId9" Type="http://schemas.openxmlformats.org/officeDocument/2006/relationships/image" Target="../media/image206.png"/><Relationship Id="rId180" Type="http://schemas.openxmlformats.org/officeDocument/2006/relationships/customXml" Target="../ink/ink3301.xml"/><Relationship Id="rId26" Type="http://schemas.openxmlformats.org/officeDocument/2006/relationships/customXml" Target="../ink/ink3224.xml"/><Relationship Id="rId47" Type="http://schemas.openxmlformats.org/officeDocument/2006/relationships/image" Target="../media/image225.png"/><Relationship Id="rId68" Type="http://schemas.openxmlformats.org/officeDocument/2006/relationships/customXml" Target="../ink/ink3245.xml"/><Relationship Id="rId89" Type="http://schemas.openxmlformats.org/officeDocument/2006/relationships/image" Target="../media/image246.png"/><Relationship Id="rId112" Type="http://schemas.openxmlformats.org/officeDocument/2006/relationships/customXml" Target="../ink/ink3267.xml"/><Relationship Id="rId133" Type="http://schemas.openxmlformats.org/officeDocument/2006/relationships/image" Target="../media/image268.png"/><Relationship Id="rId154" Type="http://schemas.openxmlformats.org/officeDocument/2006/relationships/customXml" Target="../ink/ink3288.xml"/><Relationship Id="rId175" Type="http://schemas.openxmlformats.org/officeDocument/2006/relationships/image" Target="../media/image289.png"/><Relationship Id="rId196" Type="http://schemas.openxmlformats.org/officeDocument/2006/relationships/customXml" Target="../ink/ink3309.xml"/><Relationship Id="rId16" Type="http://schemas.openxmlformats.org/officeDocument/2006/relationships/customXml" Target="../ink/ink3219.xml"/><Relationship Id="rId37" Type="http://schemas.openxmlformats.org/officeDocument/2006/relationships/image" Target="../media/image220.png"/><Relationship Id="rId58" Type="http://schemas.openxmlformats.org/officeDocument/2006/relationships/customXml" Target="../ink/ink3240.xml"/><Relationship Id="rId79" Type="http://schemas.openxmlformats.org/officeDocument/2006/relationships/image" Target="../media/image241.png"/><Relationship Id="rId102" Type="http://schemas.openxmlformats.org/officeDocument/2006/relationships/customXml" Target="../ink/ink3262.xml"/><Relationship Id="rId123" Type="http://schemas.openxmlformats.org/officeDocument/2006/relationships/image" Target="../media/image263.png"/><Relationship Id="rId144" Type="http://schemas.openxmlformats.org/officeDocument/2006/relationships/customXml" Target="../ink/ink3283.xml"/><Relationship Id="rId90" Type="http://schemas.openxmlformats.org/officeDocument/2006/relationships/customXml" Target="../ink/ink3256.xml"/><Relationship Id="rId165" Type="http://schemas.openxmlformats.org/officeDocument/2006/relationships/image" Target="../media/image284.png"/><Relationship Id="rId186" Type="http://schemas.openxmlformats.org/officeDocument/2006/relationships/customXml" Target="../ink/ink3304.xml"/><Relationship Id="rId27" Type="http://schemas.openxmlformats.org/officeDocument/2006/relationships/image" Target="../media/image215.png"/><Relationship Id="rId48" Type="http://schemas.openxmlformats.org/officeDocument/2006/relationships/customXml" Target="../ink/ink3235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278.xml"/><Relationship Id="rId80" Type="http://schemas.openxmlformats.org/officeDocument/2006/relationships/customXml" Target="../ink/ink3251.xml"/><Relationship Id="rId155" Type="http://schemas.openxmlformats.org/officeDocument/2006/relationships/image" Target="../media/image279.png"/><Relationship Id="rId176" Type="http://schemas.openxmlformats.org/officeDocument/2006/relationships/customXml" Target="../ink/ink3299.xml"/><Relationship Id="rId197" Type="http://schemas.openxmlformats.org/officeDocument/2006/relationships/image" Target="../media/image300.png"/><Relationship Id="rId17" Type="http://schemas.openxmlformats.org/officeDocument/2006/relationships/image" Target="../media/image210.png"/><Relationship Id="rId38" Type="http://schemas.openxmlformats.org/officeDocument/2006/relationships/customXml" Target="../ink/ink3230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273.xml"/><Relationship Id="rId70" Type="http://schemas.openxmlformats.org/officeDocument/2006/relationships/customXml" Target="../ink/ink3246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294.xml"/><Relationship Id="rId187" Type="http://schemas.openxmlformats.org/officeDocument/2006/relationships/image" Target="../media/image29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25.xml"/><Relationship Id="rId49" Type="http://schemas.openxmlformats.org/officeDocument/2006/relationships/image" Target="../media/image226.png"/><Relationship Id="rId114" Type="http://schemas.openxmlformats.org/officeDocument/2006/relationships/customXml" Target="../ink/ink3268.xml"/><Relationship Id="rId60" Type="http://schemas.openxmlformats.org/officeDocument/2006/relationships/customXml" Target="../ink/ink3241.xml"/><Relationship Id="rId81" Type="http://schemas.openxmlformats.org/officeDocument/2006/relationships/image" Target="../media/image242.png"/><Relationship Id="rId135" Type="http://schemas.openxmlformats.org/officeDocument/2006/relationships/image" Target="../media/image269.png"/><Relationship Id="rId156" Type="http://schemas.openxmlformats.org/officeDocument/2006/relationships/customXml" Target="../ink/ink3289.xml"/><Relationship Id="rId177" Type="http://schemas.openxmlformats.org/officeDocument/2006/relationships/image" Target="../media/image290.png"/><Relationship Id="rId18" Type="http://schemas.openxmlformats.org/officeDocument/2006/relationships/customXml" Target="../ink/ink3220.xml"/><Relationship Id="rId39" Type="http://schemas.openxmlformats.org/officeDocument/2006/relationships/image" Target="../media/image221.png"/><Relationship Id="rId50" Type="http://schemas.openxmlformats.org/officeDocument/2006/relationships/customXml" Target="../ink/ink3236.xml"/><Relationship Id="rId104" Type="http://schemas.openxmlformats.org/officeDocument/2006/relationships/customXml" Target="../ink/ink3263.xml"/><Relationship Id="rId125" Type="http://schemas.openxmlformats.org/officeDocument/2006/relationships/image" Target="../media/image264.png"/><Relationship Id="rId146" Type="http://schemas.openxmlformats.org/officeDocument/2006/relationships/customXml" Target="../ink/ink3284.xml"/><Relationship Id="rId167" Type="http://schemas.openxmlformats.org/officeDocument/2006/relationships/image" Target="../media/image285.png"/><Relationship Id="rId188" Type="http://schemas.openxmlformats.org/officeDocument/2006/relationships/customXml" Target="../ink/ink3305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13.xml"/><Relationship Id="rId3" Type="http://schemas.openxmlformats.org/officeDocument/2006/relationships/image" Target="../media/image301.png"/><Relationship Id="rId7" Type="http://schemas.openxmlformats.org/officeDocument/2006/relationships/image" Target="../media/image303.png"/><Relationship Id="rId2" Type="http://schemas.openxmlformats.org/officeDocument/2006/relationships/customXml" Target="../ink/ink33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2.xml"/><Relationship Id="rId11" Type="http://schemas.openxmlformats.org/officeDocument/2006/relationships/image" Target="../media/image305.png"/><Relationship Id="rId5" Type="http://schemas.openxmlformats.org/officeDocument/2006/relationships/image" Target="../media/image302.png"/><Relationship Id="rId10" Type="http://schemas.openxmlformats.org/officeDocument/2006/relationships/customXml" Target="../ink/ink3314.xml"/><Relationship Id="rId4" Type="http://schemas.openxmlformats.org/officeDocument/2006/relationships/customXml" Target="../ink/ink3311.xml"/><Relationship Id="rId9" Type="http://schemas.openxmlformats.org/officeDocument/2006/relationships/image" Target="../media/image304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18.xml"/><Relationship Id="rId13" Type="http://schemas.openxmlformats.org/officeDocument/2006/relationships/image" Target="../media/image307.png"/><Relationship Id="rId18" Type="http://schemas.openxmlformats.org/officeDocument/2006/relationships/customXml" Target="../ink/ink3323.xml"/><Relationship Id="rId3" Type="http://schemas.openxmlformats.org/officeDocument/2006/relationships/image" Target="../media/image301.png"/><Relationship Id="rId7" Type="http://schemas.openxmlformats.org/officeDocument/2006/relationships/image" Target="../media/image303.png"/><Relationship Id="rId12" Type="http://schemas.openxmlformats.org/officeDocument/2006/relationships/customXml" Target="../ink/ink3320.xml"/><Relationship Id="rId17" Type="http://schemas.openxmlformats.org/officeDocument/2006/relationships/image" Target="../media/image305.png"/><Relationship Id="rId2" Type="http://schemas.openxmlformats.org/officeDocument/2006/relationships/customXml" Target="../ink/ink3315.xml"/><Relationship Id="rId16" Type="http://schemas.openxmlformats.org/officeDocument/2006/relationships/customXml" Target="../ink/ink33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7.xml"/><Relationship Id="rId11" Type="http://schemas.openxmlformats.org/officeDocument/2006/relationships/image" Target="../media/image306.png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10" Type="http://schemas.openxmlformats.org/officeDocument/2006/relationships/customXml" Target="../ink/ink3319.xml"/><Relationship Id="rId19" Type="http://schemas.openxmlformats.org/officeDocument/2006/relationships/image" Target="../media/image309.png"/><Relationship Id="rId4" Type="http://schemas.openxmlformats.org/officeDocument/2006/relationships/customXml" Target="../ink/ink3316.xml"/><Relationship Id="rId9" Type="http://schemas.openxmlformats.org/officeDocument/2006/relationships/image" Target="../media/image304.png"/><Relationship Id="rId14" Type="http://schemas.openxmlformats.org/officeDocument/2006/relationships/customXml" Target="../ink/ink3321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332.xml"/><Relationship Id="rId26" Type="http://schemas.openxmlformats.org/officeDocument/2006/relationships/customXml" Target="../ink/ink3336.xml"/><Relationship Id="rId3" Type="http://schemas.openxmlformats.org/officeDocument/2006/relationships/image" Target="../media/image301.png"/><Relationship Id="rId21" Type="http://schemas.openxmlformats.org/officeDocument/2006/relationships/image" Target="../media/image312.png"/><Relationship Id="rId7" Type="http://schemas.openxmlformats.org/officeDocument/2006/relationships/image" Target="../media/image303.png"/><Relationship Id="rId12" Type="http://schemas.openxmlformats.org/officeDocument/2006/relationships/customXml" Target="../ink/ink3329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2" Type="http://schemas.openxmlformats.org/officeDocument/2006/relationships/customXml" Target="../ink/ink3324.xml"/><Relationship Id="rId16" Type="http://schemas.openxmlformats.org/officeDocument/2006/relationships/customXml" Target="../ink/ink3331.xml"/><Relationship Id="rId20" Type="http://schemas.openxmlformats.org/officeDocument/2006/relationships/customXml" Target="../ink/ink3333.xml"/><Relationship Id="rId29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6.xml"/><Relationship Id="rId11" Type="http://schemas.openxmlformats.org/officeDocument/2006/relationships/image" Target="../media/image306.png"/><Relationship Id="rId24" Type="http://schemas.openxmlformats.org/officeDocument/2006/relationships/customXml" Target="../ink/ink3335.xml"/><Relationship Id="rId32" Type="http://schemas.openxmlformats.org/officeDocument/2006/relationships/customXml" Target="../ink/ink3339.xml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337.xml"/><Relationship Id="rId10" Type="http://schemas.openxmlformats.org/officeDocument/2006/relationships/customXml" Target="../ink/ink3328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325.xml"/><Relationship Id="rId9" Type="http://schemas.openxmlformats.org/officeDocument/2006/relationships/image" Target="../media/image304.png"/><Relationship Id="rId14" Type="http://schemas.openxmlformats.org/officeDocument/2006/relationships/customXml" Target="../ink/ink3330.xml"/><Relationship Id="rId22" Type="http://schemas.openxmlformats.org/officeDocument/2006/relationships/customXml" Target="../ink/ink3334.xml"/><Relationship Id="rId27" Type="http://schemas.openxmlformats.org/officeDocument/2006/relationships/image" Target="../media/image315.png"/><Relationship Id="rId30" Type="http://schemas.openxmlformats.org/officeDocument/2006/relationships/customXml" Target="../ink/ink3338.xml"/><Relationship Id="rId8" Type="http://schemas.openxmlformats.org/officeDocument/2006/relationships/customXml" Target="../ink/ink3327.xml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348.xml"/><Relationship Id="rId26" Type="http://schemas.openxmlformats.org/officeDocument/2006/relationships/customXml" Target="../ink/ink3352.xml"/><Relationship Id="rId39" Type="http://schemas.openxmlformats.org/officeDocument/2006/relationships/image" Target="../media/image319.png"/><Relationship Id="rId21" Type="http://schemas.openxmlformats.org/officeDocument/2006/relationships/image" Target="../media/image312.png"/><Relationship Id="rId34" Type="http://schemas.openxmlformats.org/officeDocument/2006/relationships/customXml" Target="../ink/ink3356.xml"/><Relationship Id="rId7" Type="http://schemas.openxmlformats.org/officeDocument/2006/relationships/image" Target="../media/image303.png"/><Relationship Id="rId12" Type="http://schemas.openxmlformats.org/officeDocument/2006/relationships/customXml" Target="../ink/ink3345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38" Type="http://schemas.openxmlformats.org/officeDocument/2006/relationships/customXml" Target="../ink/ink3358.xml"/><Relationship Id="rId2" Type="http://schemas.openxmlformats.org/officeDocument/2006/relationships/customXml" Target="../ink/ink3340.xml"/><Relationship Id="rId16" Type="http://schemas.openxmlformats.org/officeDocument/2006/relationships/customXml" Target="../ink/ink3347.xml"/><Relationship Id="rId20" Type="http://schemas.openxmlformats.org/officeDocument/2006/relationships/customXml" Target="../ink/ink3349.xml"/><Relationship Id="rId29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2.xml"/><Relationship Id="rId11" Type="http://schemas.openxmlformats.org/officeDocument/2006/relationships/image" Target="../media/image306.png"/><Relationship Id="rId24" Type="http://schemas.openxmlformats.org/officeDocument/2006/relationships/customXml" Target="../ink/ink3351.xml"/><Relationship Id="rId32" Type="http://schemas.openxmlformats.org/officeDocument/2006/relationships/customXml" Target="../ink/ink3355.xml"/><Relationship Id="rId37" Type="http://schemas.openxmlformats.org/officeDocument/2006/relationships/image" Target="../media/image318.png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353.xml"/><Relationship Id="rId36" Type="http://schemas.openxmlformats.org/officeDocument/2006/relationships/customXml" Target="../ink/ink3357.xml"/><Relationship Id="rId10" Type="http://schemas.openxmlformats.org/officeDocument/2006/relationships/customXml" Target="../ink/ink3344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341.xml"/><Relationship Id="rId9" Type="http://schemas.openxmlformats.org/officeDocument/2006/relationships/image" Target="../media/image304.png"/><Relationship Id="rId14" Type="http://schemas.openxmlformats.org/officeDocument/2006/relationships/customXml" Target="../ink/ink3346.xml"/><Relationship Id="rId22" Type="http://schemas.openxmlformats.org/officeDocument/2006/relationships/customXml" Target="../ink/ink3350.xml"/><Relationship Id="rId27" Type="http://schemas.openxmlformats.org/officeDocument/2006/relationships/image" Target="../media/image315.png"/><Relationship Id="rId30" Type="http://schemas.openxmlformats.org/officeDocument/2006/relationships/customXml" Target="../ink/ink3354.xml"/><Relationship Id="rId35" Type="http://schemas.openxmlformats.org/officeDocument/2006/relationships/image" Target="../media/image317.png"/><Relationship Id="rId8" Type="http://schemas.openxmlformats.org/officeDocument/2006/relationships/customXml" Target="../ink/ink3343.xml"/><Relationship Id="rId3" Type="http://schemas.openxmlformats.org/officeDocument/2006/relationships/image" Target="../media/image301.png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367.xml"/><Relationship Id="rId26" Type="http://schemas.openxmlformats.org/officeDocument/2006/relationships/customXml" Target="../ink/ink3371.xml"/><Relationship Id="rId39" Type="http://schemas.openxmlformats.org/officeDocument/2006/relationships/image" Target="../media/image319.png"/><Relationship Id="rId21" Type="http://schemas.openxmlformats.org/officeDocument/2006/relationships/image" Target="../media/image312.png"/><Relationship Id="rId34" Type="http://schemas.openxmlformats.org/officeDocument/2006/relationships/customXml" Target="../ink/ink3375.xml"/><Relationship Id="rId7" Type="http://schemas.openxmlformats.org/officeDocument/2006/relationships/image" Target="../media/image303.png"/><Relationship Id="rId2" Type="http://schemas.openxmlformats.org/officeDocument/2006/relationships/customXml" Target="../ink/ink3359.xml"/><Relationship Id="rId16" Type="http://schemas.openxmlformats.org/officeDocument/2006/relationships/customXml" Target="../ink/ink3366.xml"/><Relationship Id="rId20" Type="http://schemas.openxmlformats.org/officeDocument/2006/relationships/customXml" Target="../ink/ink3368.xml"/><Relationship Id="rId29" Type="http://schemas.openxmlformats.org/officeDocument/2006/relationships/image" Target="../media/image305.png"/><Relationship Id="rId41" Type="http://schemas.openxmlformats.org/officeDocument/2006/relationships/image" Target="../media/image3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1.xml"/><Relationship Id="rId11" Type="http://schemas.openxmlformats.org/officeDocument/2006/relationships/image" Target="../media/image306.png"/><Relationship Id="rId24" Type="http://schemas.openxmlformats.org/officeDocument/2006/relationships/customXml" Target="../ink/ink3370.xml"/><Relationship Id="rId32" Type="http://schemas.openxmlformats.org/officeDocument/2006/relationships/customXml" Target="../ink/ink3374.xml"/><Relationship Id="rId37" Type="http://schemas.openxmlformats.org/officeDocument/2006/relationships/image" Target="../media/image318.png"/><Relationship Id="rId40" Type="http://schemas.openxmlformats.org/officeDocument/2006/relationships/customXml" Target="../ink/ink3378.xml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372.xml"/><Relationship Id="rId36" Type="http://schemas.openxmlformats.org/officeDocument/2006/relationships/customXml" Target="../ink/ink3376.xml"/><Relationship Id="rId10" Type="http://schemas.openxmlformats.org/officeDocument/2006/relationships/customXml" Target="../ink/ink3363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360.xml"/><Relationship Id="rId9" Type="http://schemas.openxmlformats.org/officeDocument/2006/relationships/image" Target="../media/image304.png"/><Relationship Id="rId14" Type="http://schemas.openxmlformats.org/officeDocument/2006/relationships/customXml" Target="../ink/ink3365.xml"/><Relationship Id="rId22" Type="http://schemas.openxmlformats.org/officeDocument/2006/relationships/customXml" Target="../ink/ink3369.xml"/><Relationship Id="rId27" Type="http://schemas.openxmlformats.org/officeDocument/2006/relationships/image" Target="../media/image315.png"/><Relationship Id="rId30" Type="http://schemas.openxmlformats.org/officeDocument/2006/relationships/customXml" Target="../ink/ink3373.xml"/><Relationship Id="rId35" Type="http://schemas.openxmlformats.org/officeDocument/2006/relationships/image" Target="../media/image317.png"/><Relationship Id="rId8" Type="http://schemas.openxmlformats.org/officeDocument/2006/relationships/customXml" Target="../ink/ink3362.xml"/><Relationship Id="rId3" Type="http://schemas.openxmlformats.org/officeDocument/2006/relationships/image" Target="../media/image301.png"/><Relationship Id="rId12" Type="http://schemas.openxmlformats.org/officeDocument/2006/relationships/customXml" Target="../ink/ink3364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38" Type="http://schemas.openxmlformats.org/officeDocument/2006/relationships/customXml" Target="../ink/ink337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customXml" Target="../ink/ink33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2.png"/><Relationship Id="rId4" Type="http://schemas.openxmlformats.org/officeDocument/2006/relationships/customXml" Target="../ink/ink338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customXml" Target="../ink/ink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2.png"/><Relationship Id="rId4" Type="http://schemas.openxmlformats.org/officeDocument/2006/relationships/customXml" Target="../ink/ink50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84.xml"/><Relationship Id="rId13" Type="http://schemas.openxmlformats.org/officeDocument/2006/relationships/image" Target="../media/image327.png"/><Relationship Id="rId18" Type="http://schemas.openxmlformats.org/officeDocument/2006/relationships/customXml" Target="../ink/ink3389.xml"/><Relationship Id="rId3" Type="http://schemas.openxmlformats.org/officeDocument/2006/relationships/image" Target="../media/image321.png"/><Relationship Id="rId7" Type="http://schemas.openxmlformats.org/officeDocument/2006/relationships/image" Target="../media/image324.png"/><Relationship Id="rId12" Type="http://schemas.openxmlformats.org/officeDocument/2006/relationships/customXml" Target="../ink/ink3386.xml"/><Relationship Id="rId17" Type="http://schemas.openxmlformats.org/officeDocument/2006/relationships/image" Target="../media/image329.png"/><Relationship Id="rId2" Type="http://schemas.openxmlformats.org/officeDocument/2006/relationships/customXml" Target="../ink/ink3381.xml"/><Relationship Id="rId16" Type="http://schemas.openxmlformats.org/officeDocument/2006/relationships/customXml" Target="../ink/ink3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3.xml"/><Relationship Id="rId11" Type="http://schemas.openxmlformats.org/officeDocument/2006/relationships/image" Target="../media/image326.png"/><Relationship Id="rId5" Type="http://schemas.openxmlformats.org/officeDocument/2006/relationships/image" Target="../media/image323.png"/><Relationship Id="rId15" Type="http://schemas.openxmlformats.org/officeDocument/2006/relationships/image" Target="../media/image328.png"/><Relationship Id="rId10" Type="http://schemas.openxmlformats.org/officeDocument/2006/relationships/customXml" Target="../ink/ink3385.xml"/><Relationship Id="rId19" Type="http://schemas.openxmlformats.org/officeDocument/2006/relationships/image" Target="../media/image330.png"/><Relationship Id="rId4" Type="http://schemas.openxmlformats.org/officeDocument/2006/relationships/customXml" Target="../ink/ink3382.xml"/><Relationship Id="rId9" Type="http://schemas.openxmlformats.org/officeDocument/2006/relationships/image" Target="../media/image325.png"/><Relationship Id="rId14" Type="http://schemas.openxmlformats.org/officeDocument/2006/relationships/customXml" Target="../ink/ink3387.xml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7.png"/><Relationship Id="rId18" Type="http://schemas.openxmlformats.org/officeDocument/2006/relationships/customXml" Target="../ink/ink3398.xml"/><Relationship Id="rId26" Type="http://schemas.openxmlformats.org/officeDocument/2006/relationships/customXml" Target="../ink/ink3402.xml"/><Relationship Id="rId3" Type="http://schemas.openxmlformats.org/officeDocument/2006/relationships/image" Target="../media/image321.png"/><Relationship Id="rId21" Type="http://schemas.openxmlformats.org/officeDocument/2006/relationships/image" Target="../media/image331.png"/><Relationship Id="rId34" Type="http://schemas.openxmlformats.org/officeDocument/2006/relationships/customXml" Target="../ink/ink3406.xml"/><Relationship Id="rId7" Type="http://schemas.openxmlformats.org/officeDocument/2006/relationships/image" Target="../media/image324.png"/><Relationship Id="rId12" Type="http://schemas.openxmlformats.org/officeDocument/2006/relationships/customXml" Target="../ink/ink3395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2" Type="http://schemas.openxmlformats.org/officeDocument/2006/relationships/customXml" Target="../ink/ink3390.xml"/><Relationship Id="rId16" Type="http://schemas.openxmlformats.org/officeDocument/2006/relationships/customXml" Target="../ink/ink3397.xml"/><Relationship Id="rId20" Type="http://schemas.openxmlformats.org/officeDocument/2006/relationships/customXml" Target="../ink/ink3399.xml"/><Relationship Id="rId29" Type="http://schemas.openxmlformats.org/officeDocument/2006/relationships/image" Target="../media/image3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2.xml"/><Relationship Id="rId11" Type="http://schemas.openxmlformats.org/officeDocument/2006/relationships/image" Target="../media/image326.png"/><Relationship Id="rId24" Type="http://schemas.openxmlformats.org/officeDocument/2006/relationships/customXml" Target="../ink/ink3401.xml"/><Relationship Id="rId32" Type="http://schemas.openxmlformats.org/officeDocument/2006/relationships/customXml" Target="../ink/ink3405.xml"/><Relationship Id="rId5" Type="http://schemas.openxmlformats.org/officeDocument/2006/relationships/image" Target="../media/image323.png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403.xml"/><Relationship Id="rId10" Type="http://schemas.openxmlformats.org/officeDocument/2006/relationships/customXml" Target="../ink/ink3394.xml"/><Relationship Id="rId19" Type="http://schemas.openxmlformats.org/officeDocument/2006/relationships/image" Target="../media/image330.png"/><Relationship Id="rId31" Type="http://schemas.openxmlformats.org/officeDocument/2006/relationships/image" Target="../media/image336.png"/><Relationship Id="rId4" Type="http://schemas.openxmlformats.org/officeDocument/2006/relationships/customXml" Target="../ink/ink3391.xml"/><Relationship Id="rId9" Type="http://schemas.openxmlformats.org/officeDocument/2006/relationships/image" Target="../media/image325.png"/><Relationship Id="rId14" Type="http://schemas.openxmlformats.org/officeDocument/2006/relationships/customXml" Target="../ink/ink3396.xml"/><Relationship Id="rId22" Type="http://schemas.openxmlformats.org/officeDocument/2006/relationships/customXml" Target="../ink/ink3400.xml"/><Relationship Id="rId27" Type="http://schemas.openxmlformats.org/officeDocument/2006/relationships/image" Target="../media/image334.png"/><Relationship Id="rId30" Type="http://schemas.openxmlformats.org/officeDocument/2006/relationships/customXml" Target="../ink/ink3404.xml"/><Relationship Id="rId35" Type="http://schemas.openxmlformats.org/officeDocument/2006/relationships/image" Target="../media/image338.png"/><Relationship Id="rId8" Type="http://schemas.openxmlformats.org/officeDocument/2006/relationships/customXml" Target="../ink/ink3393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19.xml"/><Relationship Id="rId21" Type="http://schemas.openxmlformats.org/officeDocument/2006/relationships/image" Target="../media/image331.png"/><Relationship Id="rId42" Type="http://schemas.openxmlformats.org/officeDocument/2006/relationships/customXml" Target="../ink/ink3427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440.xml"/><Relationship Id="rId84" Type="http://schemas.openxmlformats.org/officeDocument/2006/relationships/customXml" Target="../ink/ink3448.xml"/><Relationship Id="rId16" Type="http://schemas.openxmlformats.org/officeDocument/2006/relationships/customXml" Target="../ink/ink3414.xml"/><Relationship Id="rId11" Type="http://schemas.openxmlformats.org/officeDocument/2006/relationships/image" Target="../media/image326.png"/><Relationship Id="rId32" Type="http://schemas.openxmlformats.org/officeDocument/2006/relationships/customXml" Target="../ink/ink3422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435.xml"/><Relationship Id="rId74" Type="http://schemas.openxmlformats.org/officeDocument/2006/relationships/customXml" Target="../ink/ink3443.xml"/><Relationship Id="rId79" Type="http://schemas.openxmlformats.org/officeDocument/2006/relationships/image" Target="../media/image360.png"/><Relationship Id="rId5" Type="http://schemas.openxmlformats.org/officeDocument/2006/relationships/image" Target="../media/image323.png"/><Relationship Id="rId19" Type="http://schemas.openxmlformats.org/officeDocument/2006/relationships/image" Target="../media/image330.png"/><Relationship Id="rId14" Type="http://schemas.openxmlformats.org/officeDocument/2006/relationships/customXml" Target="../ink/ink3413.xml"/><Relationship Id="rId22" Type="http://schemas.openxmlformats.org/officeDocument/2006/relationships/customXml" Target="../ink/ink3417.xml"/><Relationship Id="rId27" Type="http://schemas.openxmlformats.org/officeDocument/2006/relationships/image" Target="../media/image334.png"/><Relationship Id="rId30" Type="http://schemas.openxmlformats.org/officeDocument/2006/relationships/customXml" Target="../ink/ink3421.xml"/><Relationship Id="rId35" Type="http://schemas.openxmlformats.org/officeDocument/2006/relationships/image" Target="../media/image338.png"/><Relationship Id="rId43" Type="http://schemas.openxmlformats.org/officeDocument/2006/relationships/image" Target="../media/image342.png"/><Relationship Id="rId48" Type="http://schemas.openxmlformats.org/officeDocument/2006/relationships/customXml" Target="../ink/ink3430.xml"/><Relationship Id="rId56" Type="http://schemas.openxmlformats.org/officeDocument/2006/relationships/customXml" Target="../ink/ink3434.xml"/><Relationship Id="rId64" Type="http://schemas.openxmlformats.org/officeDocument/2006/relationships/customXml" Target="../ink/ink3438.xml"/><Relationship Id="rId69" Type="http://schemas.openxmlformats.org/officeDocument/2006/relationships/image" Target="../media/image355.png"/><Relationship Id="rId77" Type="http://schemas.openxmlformats.org/officeDocument/2006/relationships/image" Target="../media/image359.png"/><Relationship Id="rId8" Type="http://schemas.openxmlformats.org/officeDocument/2006/relationships/customXml" Target="../ink/ink3410.xml"/><Relationship Id="rId51" Type="http://schemas.openxmlformats.org/officeDocument/2006/relationships/image" Target="../media/image346.png"/><Relationship Id="rId72" Type="http://schemas.openxmlformats.org/officeDocument/2006/relationships/customXml" Target="../ink/ink3442.xml"/><Relationship Id="rId80" Type="http://schemas.openxmlformats.org/officeDocument/2006/relationships/customXml" Target="../ink/ink3446.xml"/><Relationship Id="rId85" Type="http://schemas.openxmlformats.org/officeDocument/2006/relationships/image" Target="../media/image363.png"/><Relationship Id="rId3" Type="http://schemas.openxmlformats.org/officeDocument/2006/relationships/image" Target="../media/image321.png"/><Relationship Id="rId12" Type="http://schemas.openxmlformats.org/officeDocument/2006/relationships/customXml" Target="../ink/ink3412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425.xml"/><Relationship Id="rId46" Type="http://schemas.openxmlformats.org/officeDocument/2006/relationships/customXml" Target="../ink/ink3429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20" Type="http://schemas.openxmlformats.org/officeDocument/2006/relationships/customXml" Target="../ink/ink3416.xml"/><Relationship Id="rId41" Type="http://schemas.openxmlformats.org/officeDocument/2006/relationships/image" Target="../media/image341.png"/><Relationship Id="rId54" Type="http://schemas.openxmlformats.org/officeDocument/2006/relationships/customXml" Target="../ink/ink3433.xml"/><Relationship Id="rId62" Type="http://schemas.openxmlformats.org/officeDocument/2006/relationships/customXml" Target="../ink/ink3437.xml"/><Relationship Id="rId70" Type="http://schemas.openxmlformats.org/officeDocument/2006/relationships/customXml" Target="../ink/ink3441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9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420.xml"/><Relationship Id="rId36" Type="http://schemas.openxmlformats.org/officeDocument/2006/relationships/customXml" Target="../ink/ink3424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411.xml"/><Relationship Id="rId31" Type="http://schemas.openxmlformats.org/officeDocument/2006/relationships/image" Target="../media/image336.png"/><Relationship Id="rId44" Type="http://schemas.openxmlformats.org/officeDocument/2006/relationships/customXml" Target="../ink/ink3428.xml"/><Relationship Id="rId52" Type="http://schemas.openxmlformats.org/officeDocument/2006/relationships/customXml" Target="../ink/ink3432.xml"/><Relationship Id="rId60" Type="http://schemas.openxmlformats.org/officeDocument/2006/relationships/customXml" Target="../ink/ink3436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445.xml"/><Relationship Id="rId81" Type="http://schemas.openxmlformats.org/officeDocument/2006/relationships/image" Target="../media/image361.png"/><Relationship Id="rId86" Type="http://schemas.openxmlformats.org/officeDocument/2006/relationships/customXml" Target="../ink/ink3449.xml"/><Relationship Id="rId4" Type="http://schemas.openxmlformats.org/officeDocument/2006/relationships/customXml" Target="../ink/ink3408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415.xml"/><Relationship Id="rId39" Type="http://schemas.openxmlformats.org/officeDocument/2006/relationships/image" Target="../media/image340.png"/><Relationship Id="rId34" Type="http://schemas.openxmlformats.org/officeDocument/2006/relationships/customXml" Target="../ink/ink3423.xml"/><Relationship Id="rId50" Type="http://schemas.openxmlformats.org/officeDocument/2006/relationships/customXml" Target="../ink/ink3431.xml"/><Relationship Id="rId55" Type="http://schemas.openxmlformats.org/officeDocument/2006/relationships/image" Target="../media/image348.png"/><Relationship Id="rId76" Type="http://schemas.openxmlformats.org/officeDocument/2006/relationships/customXml" Target="../ink/ink3444.xml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2" Type="http://schemas.openxmlformats.org/officeDocument/2006/relationships/customXml" Target="../ink/ink3407.xml"/><Relationship Id="rId29" Type="http://schemas.openxmlformats.org/officeDocument/2006/relationships/image" Target="../media/image335.png"/><Relationship Id="rId24" Type="http://schemas.openxmlformats.org/officeDocument/2006/relationships/customXml" Target="../ink/ink3418.xml"/><Relationship Id="rId40" Type="http://schemas.openxmlformats.org/officeDocument/2006/relationships/customXml" Target="../ink/ink3426.xml"/><Relationship Id="rId45" Type="http://schemas.openxmlformats.org/officeDocument/2006/relationships/image" Target="../media/image343.png"/><Relationship Id="rId66" Type="http://schemas.openxmlformats.org/officeDocument/2006/relationships/customXml" Target="../ink/ink3439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447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2.xml"/><Relationship Id="rId21" Type="http://schemas.openxmlformats.org/officeDocument/2006/relationships/image" Target="../media/image331.png"/><Relationship Id="rId42" Type="http://schemas.openxmlformats.org/officeDocument/2006/relationships/customXml" Target="../ink/ink3470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483.xml"/><Relationship Id="rId84" Type="http://schemas.openxmlformats.org/officeDocument/2006/relationships/customXml" Target="../ink/ink3491.xml"/><Relationship Id="rId89" Type="http://schemas.openxmlformats.org/officeDocument/2006/relationships/image" Target="../media/image365.png"/><Relationship Id="rId16" Type="http://schemas.openxmlformats.org/officeDocument/2006/relationships/customXml" Target="../ink/ink3457.xml"/><Relationship Id="rId11" Type="http://schemas.openxmlformats.org/officeDocument/2006/relationships/image" Target="../media/image326.png"/><Relationship Id="rId32" Type="http://schemas.openxmlformats.org/officeDocument/2006/relationships/customXml" Target="../ink/ink3465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478.xml"/><Relationship Id="rId74" Type="http://schemas.openxmlformats.org/officeDocument/2006/relationships/customXml" Target="../ink/ink3486.xml"/><Relationship Id="rId79" Type="http://schemas.openxmlformats.org/officeDocument/2006/relationships/image" Target="../media/image360.png"/><Relationship Id="rId5" Type="http://schemas.openxmlformats.org/officeDocument/2006/relationships/image" Target="../media/image323.png"/><Relationship Id="rId90" Type="http://schemas.openxmlformats.org/officeDocument/2006/relationships/customXml" Target="../ink/ink3494.xml"/><Relationship Id="rId14" Type="http://schemas.openxmlformats.org/officeDocument/2006/relationships/customXml" Target="../ink/ink3456.xml"/><Relationship Id="rId22" Type="http://schemas.openxmlformats.org/officeDocument/2006/relationships/customXml" Target="../ink/ink3460.xml"/><Relationship Id="rId27" Type="http://schemas.openxmlformats.org/officeDocument/2006/relationships/image" Target="../media/image334.png"/><Relationship Id="rId30" Type="http://schemas.openxmlformats.org/officeDocument/2006/relationships/customXml" Target="../ink/ink3464.xml"/><Relationship Id="rId35" Type="http://schemas.openxmlformats.org/officeDocument/2006/relationships/image" Target="../media/image338.png"/><Relationship Id="rId43" Type="http://schemas.openxmlformats.org/officeDocument/2006/relationships/image" Target="../media/image342.png"/><Relationship Id="rId48" Type="http://schemas.openxmlformats.org/officeDocument/2006/relationships/customXml" Target="../ink/ink3473.xml"/><Relationship Id="rId56" Type="http://schemas.openxmlformats.org/officeDocument/2006/relationships/customXml" Target="../ink/ink3477.xml"/><Relationship Id="rId64" Type="http://schemas.openxmlformats.org/officeDocument/2006/relationships/customXml" Target="../ink/ink3481.xml"/><Relationship Id="rId69" Type="http://schemas.openxmlformats.org/officeDocument/2006/relationships/image" Target="../media/image355.png"/><Relationship Id="rId77" Type="http://schemas.openxmlformats.org/officeDocument/2006/relationships/image" Target="../media/image359.png"/><Relationship Id="rId8" Type="http://schemas.openxmlformats.org/officeDocument/2006/relationships/customXml" Target="../ink/ink3453.xml"/><Relationship Id="rId51" Type="http://schemas.openxmlformats.org/officeDocument/2006/relationships/image" Target="../media/image346.png"/><Relationship Id="rId72" Type="http://schemas.openxmlformats.org/officeDocument/2006/relationships/customXml" Target="../ink/ink3485.xml"/><Relationship Id="rId80" Type="http://schemas.openxmlformats.org/officeDocument/2006/relationships/customXml" Target="../ink/ink3489.xml"/><Relationship Id="rId85" Type="http://schemas.openxmlformats.org/officeDocument/2006/relationships/image" Target="../media/image363.png"/><Relationship Id="rId3" Type="http://schemas.openxmlformats.org/officeDocument/2006/relationships/image" Target="../media/image321.png"/><Relationship Id="rId12" Type="http://schemas.openxmlformats.org/officeDocument/2006/relationships/customXml" Target="../ink/ink3455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468.xml"/><Relationship Id="rId46" Type="http://schemas.openxmlformats.org/officeDocument/2006/relationships/customXml" Target="../ink/ink3472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20" Type="http://schemas.openxmlformats.org/officeDocument/2006/relationships/customXml" Target="../ink/ink3459.xml"/><Relationship Id="rId41" Type="http://schemas.openxmlformats.org/officeDocument/2006/relationships/image" Target="../media/image341.png"/><Relationship Id="rId54" Type="http://schemas.openxmlformats.org/officeDocument/2006/relationships/customXml" Target="../ink/ink3476.xml"/><Relationship Id="rId62" Type="http://schemas.openxmlformats.org/officeDocument/2006/relationships/customXml" Target="../ink/ink3480.xml"/><Relationship Id="rId70" Type="http://schemas.openxmlformats.org/officeDocument/2006/relationships/customXml" Target="../ink/ink3484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88" Type="http://schemas.openxmlformats.org/officeDocument/2006/relationships/customXml" Target="../ink/ink3493.xml"/><Relationship Id="rId91" Type="http://schemas.openxmlformats.org/officeDocument/2006/relationships/image" Target="../media/image3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2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463.xml"/><Relationship Id="rId36" Type="http://schemas.openxmlformats.org/officeDocument/2006/relationships/customXml" Target="../ink/ink3467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454.xml"/><Relationship Id="rId31" Type="http://schemas.openxmlformats.org/officeDocument/2006/relationships/image" Target="../media/image336.png"/><Relationship Id="rId44" Type="http://schemas.openxmlformats.org/officeDocument/2006/relationships/customXml" Target="../ink/ink3471.xml"/><Relationship Id="rId52" Type="http://schemas.openxmlformats.org/officeDocument/2006/relationships/customXml" Target="../ink/ink3475.xml"/><Relationship Id="rId60" Type="http://schemas.openxmlformats.org/officeDocument/2006/relationships/customXml" Target="../ink/ink3479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488.xml"/><Relationship Id="rId81" Type="http://schemas.openxmlformats.org/officeDocument/2006/relationships/image" Target="../media/image361.png"/><Relationship Id="rId86" Type="http://schemas.openxmlformats.org/officeDocument/2006/relationships/customXml" Target="../ink/ink3492.xml"/><Relationship Id="rId4" Type="http://schemas.openxmlformats.org/officeDocument/2006/relationships/customXml" Target="../ink/ink3451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458.xml"/><Relationship Id="rId39" Type="http://schemas.openxmlformats.org/officeDocument/2006/relationships/image" Target="../media/image340.png"/><Relationship Id="rId34" Type="http://schemas.openxmlformats.org/officeDocument/2006/relationships/customXml" Target="../ink/ink3466.xml"/><Relationship Id="rId50" Type="http://schemas.openxmlformats.org/officeDocument/2006/relationships/customXml" Target="../ink/ink3474.xml"/><Relationship Id="rId55" Type="http://schemas.openxmlformats.org/officeDocument/2006/relationships/image" Target="../media/image348.png"/><Relationship Id="rId76" Type="http://schemas.openxmlformats.org/officeDocument/2006/relationships/customXml" Target="../ink/ink3487.xml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2" Type="http://schemas.openxmlformats.org/officeDocument/2006/relationships/customXml" Target="../ink/ink3450.xml"/><Relationship Id="rId29" Type="http://schemas.openxmlformats.org/officeDocument/2006/relationships/image" Target="../media/image335.png"/><Relationship Id="rId24" Type="http://schemas.openxmlformats.org/officeDocument/2006/relationships/customXml" Target="../ink/ink3461.xml"/><Relationship Id="rId40" Type="http://schemas.openxmlformats.org/officeDocument/2006/relationships/customXml" Target="../ink/ink3469.xml"/><Relationship Id="rId45" Type="http://schemas.openxmlformats.org/officeDocument/2006/relationships/image" Target="../media/image343.png"/><Relationship Id="rId66" Type="http://schemas.openxmlformats.org/officeDocument/2006/relationships/customXml" Target="../ink/ink3482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490.xml"/><Relationship Id="rId19" Type="http://schemas.openxmlformats.org/officeDocument/2006/relationships/image" Target="../media/image330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7.xml"/><Relationship Id="rId21" Type="http://schemas.openxmlformats.org/officeDocument/2006/relationships/image" Target="../media/image331.png"/><Relationship Id="rId42" Type="http://schemas.openxmlformats.org/officeDocument/2006/relationships/customXml" Target="../ink/ink3515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528.xml"/><Relationship Id="rId84" Type="http://schemas.openxmlformats.org/officeDocument/2006/relationships/customXml" Target="../ink/ink3536.xml"/><Relationship Id="rId89" Type="http://schemas.openxmlformats.org/officeDocument/2006/relationships/image" Target="../media/image365.png"/><Relationship Id="rId16" Type="http://schemas.openxmlformats.org/officeDocument/2006/relationships/customXml" Target="../ink/ink3502.xml"/><Relationship Id="rId11" Type="http://schemas.openxmlformats.org/officeDocument/2006/relationships/image" Target="../media/image326.png"/><Relationship Id="rId32" Type="http://schemas.openxmlformats.org/officeDocument/2006/relationships/customXml" Target="../ink/ink3510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523.xml"/><Relationship Id="rId74" Type="http://schemas.openxmlformats.org/officeDocument/2006/relationships/customXml" Target="../ink/ink3531.xml"/><Relationship Id="rId79" Type="http://schemas.openxmlformats.org/officeDocument/2006/relationships/image" Target="../media/image360.png"/><Relationship Id="rId102" Type="http://schemas.openxmlformats.org/officeDocument/2006/relationships/customXml" Target="../ink/ink3545.xml"/><Relationship Id="rId5" Type="http://schemas.openxmlformats.org/officeDocument/2006/relationships/image" Target="../media/image323.png"/><Relationship Id="rId90" Type="http://schemas.openxmlformats.org/officeDocument/2006/relationships/customXml" Target="../ink/ink3539.xml"/><Relationship Id="rId95" Type="http://schemas.openxmlformats.org/officeDocument/2006/relationships/image" Target="../media/image368.png"/><Relationship Id="rId22" Type="http://schemas.openxmlformats.org/officeDocument/2006/relationships/customXml" Target="../ink/ink3505.xml"/><Relationship Id="rId27" Type="http://schemas.openxmlformats.org/officeDocument/2006/relationships/image" Target="../media/image334.png"/><Relationship Id="rId43" Type="http://schemas.openxmlformats.org/officeDocument/2006/relationships/image" Target="../media/image342.png"/><Relationship Id="rId48" Type="http://schemas.openxmlformats.org/officeDocument/2006/relationships/customXml" Target="../ink/ink3518.xml"/><Relationship Id="rId64" Type="http://schemas.openxmlformats.org/officeDocument/2006/relationships/customXml" Target="../ink/ink3526.xml"/><Relationship Id="rId69" Type="http://schemas.openxmlformats.org/officeDocument/2006/relationships/image" Target="../media/image355.png"/><Relationship Id="rId80" Type="http://schemas.openxmlformats.org/officeDocument/2006/relationships/customXml" Target="../ink/ink3534.xml"/><Relationship Id="rId85" Type="http://schemas.openxmlformats.org/officeDocument/2006/relationships/image" Target="../media/image363.png"/><Relationship Id="rId12" Type="http://schemas.openxmlformats.org/officeDocument/2006/relationships/customXml" Target="../ink/ink3500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513.xml"/><Relationship Id="rId46" Type="http://schemas.openxmlformats.org/officeDocument/2006/relationships/customXml" Target="../ink/ink3517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103" Type="http://schemas.openxmlformats.org/officeDocument/2006/relationships/image" Target="../media/image372.png"/><Relationship Id="rId20" Type="http://schemas.openxmlformats.org/officeDocument/2006/relationships/customXml" Target="../ink/ink3504.xml"/><Relationship Id="rId41" Type="http://schemas.openxmlformats.org/officeDocument/2006/relationships/image" Target="../media/image341.png"/><Relationship Id="rId54" Type="http://schemas.openxmlformats.org/officeDocument/2006/relationships/customXml" Target="../ink/ink3521.xml"/><Relationship Id="rId62" Type="http://schemas.openxmlformats.org/officeDocument/2006/relationships/customXml" Target="../ink/ink3525.xml"/><Relationship Id="rId70" Type="http://schemas.openxmlformats.org/officeDocument/2006/relationships/customXml" Target="../ink/ink3529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88" Type="http://schemas.openxmlformats.org/officeDocument/2006/relationships/customXml" Target="../ink/ink3538.xml"/><Relationship Id="rId91" Type="http://schemas.openxmlformats.org/officeDocument/2006/relationships/image" Target="../media/image366.png"/><Relationship Id="rId96" Type="http://schemas.openxmlformats.org/officeDocument/2006/relationships/customXml" Target="../ink/ink35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7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508.xml"/><Relationship Id="rId36" Type="http://schemas.openxmlformats.org/officeDocument/2006/relationships/customXml" Target="../ink/ink3512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499.xml"/><Relationship Id="rId31" Type="http://schemas.openxmlformats.org/officeDocument/2006/relationships/image" Target="../media/image336.png"/><Relationship Id="rId44" Type="http://schemas.openxmlformats.org/officeDocument/2006/relationships/customXml" Target="../ink/ink3516.xml"/><Relationship Id="rId52" Type="http://schemas.openxmlformats.org/officeDocument/2006/relationships/customXml" Target="../ink/ink3520.xml"/><Relationship Id="rId60" Type="http://schemas.openxmlformats.org/officeDocument/2006/relationships/customXml" Target="../ink/ink3524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533.xml"/><Relationship Id="rId81" Type="http://schemas.openxmlformats.org/officeDocument/2006/relationships/image" Target="../media/image361.png"/><Relationship Id="rId86" Type="http://schemas.openxmlformats.org/officeDocument/2006/relationships/customXml" Target="../ink/ink3537.xml"/><Relationship Id="rId94" Type="http://schemas.openxmlformats.org/officeDocument/2006/relationships/customXml" Target="../ink/ink3541.xml"/><Relationship Id="rId99" Type="http://schemas.openxmlformats.org/officeDocument/2006/relationships/image" Target="../media/image370.png"/><Relationship Id="rId101" Type="http://schemas.openxmlformats.org/officeDocument/2006/relationships/image" Target="../media/image371.png"/><Relationship Id="rId4" Type="http://schemas.openxmlformats.org/officeDocument/2006/relationships/customXml" Target="../ink/ink3496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503.xml"/><Relationship Id="rId39" Type="http://schemas.openxmlformats.org/officeDocument/2006/relationships/image" Target="../media/image340.png"/><Relationship Id="rId34" Type="http://schemas.openxmlformats.org/officeDocument/2006/relationships/customXml" Target="../ink/ink3511.xml"/><Relationship Id="rId50" Type="http://schemas.openxmlformats.org/officeDocument/2006/relationships/customXml" Target="../ink/ink3519.xml"/><Relationship Id="rId55" Type="http://schemas.openxmlformats.org/officeDocument/2006/relationships/image" Target="../media/image348.png"/><Relationship Id="rId76" Type="http://schemas.openxmlformats.org/officeDocument/2006/relationships/customXml" Target="../ink/ink3532.xml"/><Relationship Id="rId97" Type="http://schemas.openxmlformats.org/officeDocument/2006/relationships/image" Target="../media/image369.png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92" Type="http://schemas.openxmlformats.org/officeDocument/2006/relationships/customXml" Target="../ink/ink3540.xml"/><Relationship Id="rId2" Type="http://schemas.openxmlformats.org/officeDocument/2006/relationships/customXml" Target="../ink/ink3495.xml"/><Relationship Id="rId29" Type="http://schemas.openxmlformats.org/officeDocument/2006/relationships/image" Target="../media/image335.png"/><Relationship Id="rId24" Type="http://schemas.openxmlformats.org/officeDocument/2006/relationships/customXml" Target="../ink/ink3506.xml"/><Relationship Id="rId40" Type="http://schemas.openxmlformats.org/officeDocument/2006/relationships/customXml" Target="../ink/ink3514.xml"/><Relationship Id="rId45" Type="http://schemas.openxmlformats.org/officeDocument/2006/relationships/image" Target="../media/image343.png"/><Relationship Id="rId66" Type="http://schemas.openxmlformats.org/officeDocument/2006/relationships/customXml" Target="../ink/ink3527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535.xml"/><Relationship Id="rId19" Type="http://schemas.openxmlformats.org/officeDocument/2006/relationships/image" Target="../media/image330.png"/><Relationship Id="rId14" Type="http://schemas.openxmlformats.org/officeDocument/2006/relationships/customXml" Target="../ink/ink3501.xml"/><Relationship Id="rId30" Type="http://schemas.openxmlformats.org/officeDocument/2006/relationships/customXml" Target="../ink/ink3509.xml"/><Relationship Id="rId35" Type="http://schemas.openxmlformats.org/officeDocument/2006/relationships/image" Target="../media/image338.png"/><Relationship Id="rId56" Type="http://schemas.openxmlformats.org/officeDocument/2006/relationships/customXml" Target="../ink/ink3522.xml"/><Relationship Id="rId77" Type="http://schemas.openxmlformats.org/officeDocument/2006/relationships/image" Target="../media/image359.png"/><Relationship Id="rId100" Type="http://schemas.openxmlformats.org/officeDocument/2006/relationships/customXml" Target="../ink/ink3544.xml"/><Relationship Id="rId8" Type="http://schemas.openxmlformats.org/officeDocument/2006/relationships/customXml" Target="../ink/ink3498.xml"/><Relationship Id="rId51" Type="http://schemas.openxmlformats.org/officeDocument/2006/relationships/image" Target="../media/image346.png"/><Relationship Id="rId72" Type="http://schemas.openxmlformats.org/officeDocument/2006/relationships/customXml" Target="../ink/ink3530.xml"/><Relationship Id="rId93" Type="http://schemas.openxmlformats.org/officeDocument/2006/relationships/image" Target="../media/image367.png"/><Relationship Id="rId98" Type="http://schemas.openxmlformats.org/officeDocument/2006/relationships/customXml" Target="../ink/ink3543.xml"/><Relationship Id="rId3" Type="http://schemas.openxmlformats.org/officeDocument/2006/relationships/image" Target="../media/image321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49.xml"/><Relationship Id="rId13" Type="http://schemas.openxmlformats.org/officeDocument/2006/relationships/image" Target="../media/image378.png"/><Relationship Id="rId3" Type="http://schemas.openxmlformats.org/officeDocument/2006/relationships/image" Target="../media/image373.png"/><Relationship Id="rId7" Type="http://schemas.openxmlformats.org/officeDocument/2006/relationships/image" Target="../media/image375.png"/><Relationship Id="rId12" Type="http://schemas.openxmlformats.org/officeDocument/2006/relationships/customXml" Target="../ink/ink3551.xml"/><Relationship Id="rId17" Type="http://schemas.openxmlformats.org/officeDocument/2006/relationships/image" Target="../media/image380.png"/><Relationship Id="rId2" Type="http://schemas.openxmlformats.org/officeDocument/2006/relationships/customXml" Target="../ink/ink3546.xml"/><Relationship Id="rId16" Type="http://schemas.openxmlformats.org/officeDocument/2006/relationships/customXml" Target="../ink/ink35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8.xml"/><Relationship Id="rId11" Type="http://schemas.openxmlformats.org/officeDocument/2006/relationships/image" Target="../media/image377.png"/><Relationship Id="rId5" Type="http://schemas.openxmlformats.org/officeDocument/2006/relationships/image" Target="../media/image374.png"/><Relationship Id="rId15" Type="http://schemas.openxmlformats.org/officeDocument/2006/relationships/image" Target="../media/image379.png"/><Relationship Id="rId10" Type="http://schemas.openxmlformats.org/officeDocument/2006/relationships/customXml" Target="../ink/ink3550.xml"/><Relationship Id="rId4" Type="http://schemas.openxmlformats.org/officeDocument/2006/relationships/customXml" Target="../ink/ink3547.xml"/><Relationship Id="rId9" Type="http://schemas.openxmlformats.org/officeDocument/2006/relationships/image" Target="../media/image376.png"/><Relationship Id="rId14" Type="http://schemas.openxmlformats.org/officeDocument/2006/relationships/customXml" Target="../ink/ink3552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8.png"/><Relationship Id="rId18" Type="http://schemas.openxmlformats.org/officeDocument/2006/relationships/customXml" Target="../ink/ink3562.xml"/><Relationship Id="rId26" Type="http://schemas.openxmlformats.org/officeDocument/2006/relationships/customXml" Target="../ink/ink3566.xml"/><Relationship Id="rId21" Type="http://schemas.openxmlformats.org/officeDocument/2006/relationships/image" Target="../media/image383.png"/><Relationship Id="rId34" Type="http://schemas.openxmlformats.org/officeDocument/2006/relationships/customXml" Target="../ink/ink3570.xml"/><Relationship Id="rId7" Type="http://schemas.openxmlformats.org/officeDocument/2006/relationships/image" Target="../media/image375.png"/><Relationship Id="rId12" Type="http://schemas.openxmlformats.org/officeDocument/2006/relationships/customXml" Target="../ink/ink3559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2" Type="http://schemas.openxmlformats.org/officeDocument/2006/relationships/customXml" Target="../ink/ink3554.xml"/><Relationship Id="rId16" Type="http://schemas.openxmlformats.org/officeDocument/2006/relationships/customXml" Target="../ink/ink3561.xml"/><Relationship Id="rId20" Type="http://schemas.openxmlformats.org/officeDocument/2006/relationships/customXml" Target="../ink/ink3563.xml"/><Relationship Id="rId29" Type="http://schemas.openxmlformats.org/officeDocument/2006/relationships/image" Target="../media/image3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6.xml"/><Relationship Id="rId11" Type="http://schemas.openxmlformats.org/officeDocument/2006/relationships/image" Target="../media/image377.png"/><Relationship Id="rId24" Type="http://schemas.openxmlformats.org/officeDocument/2006/relationships/customXml" Target="../ink/ink3565.xml"/><Relationship Id="rId32" Type="http://schemas.openxmlformats.org/officeDocument/2006/relationships/customXml" Target="../ink/ink3569.xml"/><Relationship Id="rId37" Type="http://schemas.openxmlformats.org/officeDocument/2006/relationships/image" Target="../media/image390.png"/><Relationship Id="rId5" Type="http://schemas.openxmlformats.org/officeDocument/2006/relationships/image" Target="../media/image374.png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567.xml"/><Relationship Id="rId36" Type="http://schemas.openxmlformats.org/officeDocument/2006/relationships/customXml" Target="../ink/ink3571.xml"/><Relationship Id="rId10" Type="http://schemas.openxmlformats.org/officeDocument/2006/relationships/customXml" Target="../ink/ink3558.xml"/><Relationship Id="rId19" Type="http://schemas.openxmlformats.org/officeDocument/2006/relationships/image" Target="../media/image382.png"/><Relationship Id="rId31" Type="http://schemas.openxmlformats.org/officeDocument/2006/relationships/image" Target="../media/image388.png"/><Relationship Id="rId4" Type="http://schemas.openxmlformats.org/officeDocument/2006/relationships/customXml" Target="../ink/ink3555.xml"/><Relationship Id="rId9" Type="http://schemas.openxmlformats.org/officeDocument/2006/relationships/image" Target="../media/image376.png"/><Relationship Id="rId14" Type="http://schemas.openxmlformats.org/officeDocument/2006/relationships/customXml" Target="../ink/ink3560.xml"/><Relationship Id="rId22" Type="http://schemas.openxmlformats.org/officeDocument/2006/relationships/customXml" Target="../ink/ink3564.xml"/><Relationship Id="rId27" Type="http://schemas.openxmlformats.org/officeDocument/2006/relationships/image" Target="../media/image386.png"/><Relationship Id="rId30" Type="http://schemas.openxmlformats.org/officeDocument/2006/relationships/customXml" Target="../ink/ink3568.xml"/><Relationship Id="rId35" Type="http://schemas.openxmlformats.org/officeDocument/2006/relationships/image" Target="../media/image380.png"/><Relationship Id="rId8" Type="http://schemas.openxmlformats.org/officeDocument/2006/relationships/customXml" Target="../ink/ink3557.xml"/><Relationship Id="rId3" Type="http://schemas.openxmlformats.org/officeDocument/2006/relationships/image" Target="../media/image373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8.png"/><Relationship Id="rId18" Type="http://schemas.openxmlformats.org/officeDocument/2006/relationships/customXml" Target="../ink/ink3580.xml"/><Relationship Id="rId26" Type="http://schemas.openxmlformats.org/officeDocument/2006/relationships/customXml" Target="../ink/ink3584.xml"/><Relationship Id="rId39" Type="http://schemas.openxmlformats.org/officeDocument/2006/relationships/image" Target="../media/image391.png"/><Relationship Id="rId21" Type="http://schemas.openxmlformats.org/officeDocument/2006/relationships/image" Target="../media/image383.png"/><Relationship Id="rId34" Type="http://schemas.openxmlformats.org/officeDocument/2006/relationships/customXml" Target="../ink/ink3588.xml"/><Relationship Id="rId42" Type="http://schemas.openxmlformats.org/officeDocument/2006/relationships/customXml" Target="../ink/ink3592.xml"/><Relationship Id="rId47" Type="http://schemas.openxmlformats.org/officeDocument/2006/relationships/image" Target="../media/image395.png"/><Relationship Id="rId50" Type="http://schemas.openxmlformats.org/officeDocument/2006/relationships/customXml" Target="../ink/ink3596.xml"/><Relationship Id="rId55" Type="http://schemas.openxmlformats.org/officeDocument/2006/relationships/image" Target="../media/image399.png"/><Relationship Id="rId7" Type="http://schemas.openxmlformats.org/officeDocument/2006/relationships/image" Target="../media/image375.png"/><Relationship Id="rId2" Type="http://schemas.openxmlformats.org/officeDocument/2006/relationships/customXml" Target="../ink/ink3572.xml"/><Relationship Id="rId16" Type="http://schemas.openxmlformats.org/officeDocument/2006/relationships/customXml" Target="../ink/ink3579.xml"/><Relationship Id="rId29" Type="http://schemas.openxmlformats.org/officeDocument/2006/relationships/image" Target="../media/image387.png"/><Relationship Id="rId11" Type="http://schemas.openxmlformats.org/officeDocument/2006/relationships/image" Target="../media/image377.png"/><Relationship Id="rId24" Type="http://schemas.openxmlformats.org/officeDocument/2006/relationships/customXml" Target="../ink/ink3583.xml"/><Relationship Id="rId32" Type="http://schemas.openxmlformats.org/officeDocument/2006/relationships/customXml" Target="../ink/ink3587.xml"/><Relationship Id="rId37" Type="http://schemas.openxmlformats.org/officeDocument/2006/relationships/image" Target="../media/image390.png"/><Relationship Id="rId40" Type="http://schemas.openxmlformats.org/officeDocument/2006/relationships/customXml" Target="../ink/ink3591.xml"/><Relationship Id="rId45" Type="http://schemas.openxmlformats.org/officeDocument/2006/relationships/image" Target="../media/image394.png"/><Relationship Id="rId53" Type="http://schemas.openxmlformats.org/officeDocument/2006/relationships/image" Target="../media/image398.png"/><Relationship Id="rId5" Type="http://schemas.openxmlformats.org/officeDocument/2006/relationships/image" Target="../media/image374.png"/><Relationship Id="rId19" Type="http://schemas.openxmlformats.org/officeDocument/2006/relationships/image" Target="../media/image382.png"/><Relationship Id="rId4" Type="http://schemas.openxmlformats.org/officeDocument/2006/relationships/customXml" Target="../ink/ink3573.xml"/><Relationship Id="rId9" Type="http://schemas.openxmlformats.org/officeDocument/2006/relationships/image" Target="../media/image376.png"/><Relationship Id="rId14" Type="http://schemas.openxmlformats.org/officeDocument/2006/relationships/customXml" Target="../ink/ink3578.xml"/><Relationship Id="rId22" Type="http://schemas.openxmlformats.org/officeDocument/2006/relationships/customXml" Target="../ink/ink3582.xml"/><Relationship Id="rId27" Type="http://schemas.openxmlformats.org/officeDocument/2006/relationships/image" Target="../media/image386.png"/><Relationship Id="rId30" Type="http://schemas.openxmlformats.org/officeDocument/2006/relationships/customXml" Target="../ink/ink3586.xml"/><Relationship Id="rId35" Type="http://schemas.openxmlformats.org/officeDocument/2006/relationships/image" Target="../media/image380.png"/><Relationship Id="rId43" Type="http://schemas.openxmlformats.org/officeDocument/2006/relationships/image" Target="../media/image393.png"/><Relationship Id="rId48" Type="http://schemas.openxmlformats.org/officeDocument/2006/relationships/customXml" Target="../ink/ink3595.xml"/><Relationship Id="rId56" Type="http://schemas.openxmlformats.org/officeDocument/2006/relationships/customXml" Target="../ink/ink3599.xml"/><Relationship Id="rId8" Type="http://schemas.openxmlformats.org/officeDocument/2006/relationships/customXml" Target="../ink/ink3575.xml"/><Relationship Id="rId51" Type="http://schemas.openxmlformats.org/officeDocument/2006/relationships/image" Target="../media/image397.png"/><Relationship Id="rId3" Type="http://schemas.openxmlformats.org/officeDocument/2006/relationships/image" Target="../media/image373.png"/><Relationship Id="rId12" Type="http://schemas.openxmlformats.org/officeDocument/2006/relationships/customXml" Target="../ink/ink3577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38" Type="http://schemas.openxmlformats.org/officeDocument/2006/relationships/customXml" Target="../ink/ink3590.xml"/><Relationship Id="rId46" Type="http://schemas.openxmlformats.org/officeDocument/2006/relationships/customXml" Target="../ink/ink3594.xml"/><Relationship Id="rId20" Type="http://schemas.openxmlformats.org/officeDocument/2006/relationships/customXml" Target="../ink/ink3581.xml"/><Relationship Id="rId41" Type="http://schemas.openxmlformats.org/officeDocument/2006/relationships/image" Target="../media/image392.png"/><Relationship Id="rId54" Type="http://schemas.openxmlformats.org/officeDocument/2006/relationships/customXml" Target="../ink/ink35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4.xml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585.xml"/><Relationship Id="rId36" Type="http://schemas.openxmlformats.org/officeDocument/2006/relationships/customXml" Target="../ink/ink3589.xml"/><Relationship Id="rId49" Type="http://schemas.openxmlformats.org/officeDocument/2006/relationships/image" Target="../media/image396.png"/><Relationship Id="rId57" Type="http://schemas.openxmlformats.org/officeDocument/2006/relationships/image" Target="../media/image400.png"/><Relationship Id="rId10" Type="http://schemas.openxmlformats.org/officeDocument/2006/relationships/customXml" Target="../ink/ink3576.xml"/><Relationship Id="rId31" Type="http://schemas.openxmlformats.org/officeDocument/2006/relationships/image" Target="../media/image388.png"/><Relationship Id="rId44" Type="http://schemas.openxmlformats.org/officeDocument/2006/relationships/customXml" Target="../ink/ink3593.xml"/><Relationship Id="rId52" Type="http://schemas.openxmlformats.org/officeDocument/2006/relationships/customXml" Target="../ink/ink3597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2.xml"/><Relationship Id="rId21" Type="http://schemas.openxmlformats.org/officeDocument/2006/relationships/image" Target="../media/image383.png"/><Relationship Id="rId34" Type="http://schemas.openxmlformats.org/officeDocument/2006/relationships/customXml" Target="../ink/ink3616.xml"/><Relationship Id="rId42" Type="http://schemas.openxmlformats.org/officeDocument/2006/relationships/customXml" Target="../ink/ink3620.xml"/><Relationship Id="rId47" Type="http://schemas.openxmlformats.org/officeDocument/2006/relationships/image" Target="../media/image395.png"/><Relationship Id="rId50" Type="http://schemas.openxmlformats.org/officeDocument/2006/relationships/customXml" Target="../ink/ink3624.xml"/><Relationship Id="rId55" Type="http://schemas.openxmlformats.org/officeDocument/2006/relationships/image" Target="../media/image399.png"/><Relationship Id="rId63" Type="http://schemas.openxmlformats.org/officeDocument/2006/relationships/customXml" Target="../ink/ink3631.xml"/><Relationship Id="rId7" Type="http://schemas.openxmlformats.org/officeDocument/2006/relationships/image" Target="../media/image375.png"/><Relationship Id="rId2" Type="http://schemas.openxmlformats.org/officeDocument/2006/relationships/customXml" Target="../ink/ink3600.xml"/><Relationship Id="rId16" Type="http://schemas.openxmlformats.org/officeDocument/2006/relationships/customXml" Target="../ink/ink3607.xml"/><Relationship Id="rId29" Type="http://schemas.openxmlformats.org/officeDocument/2006/relationships/image" Target="../media/image387.png"/><Relationship Id="rId11" Type="http://schemas.openxmlformats.org/officeDocument/2006/relationships/image" Target="../media/image377.png"/><Relationship Id="rId24" Type="http://schemas.openxmlformats.org/officeDocument/2006/relationships/customXml" Target="../ink/ink3611.xml"/><Relationship Id="rId32" Type="http://schemas.openxmlformats.org/officeDocument/2006/relationships/customXml" Target="../ink/ink3615.xml"/><Relationship Id="rId37" Type="http://schemas.openxmlformats.org/officeDocument/2006/relationships/image" Target="../media/image390.png"/><Relationship Id="rId40" Type="http://schemas.openxmlformats.org/officeDocument/2006/relationships/customXml" Target="../ink/ink3619.xml"/><Relationship Id="rId45" Type="http://schemas.openxmlformats.org/officeDocument/2006/relationships/image" Target="../media/image394.png"/><Relationship Id="rId53" Type="http://schemas.openxmlformats.org/officeDocument/2006/relationships/image" Target="../media/image398.png"/><Relationship Id="rId58" Type="http://schemas.openxmlformats.org/officeDocument/2006/relationships/customXml" Target="../ink/ink3628.xml"/><Relationship Id="rId66" Type="http://schemas.openxmlformats.org/officeDocument/2006/relationships/image" Target="../media/image404.png"/><Relationship Id="rId5" Type="http://schemas.openxmlformats.org/officeDocument/2006/relationships/image" Target="../media/image374.png"/><Relationship Id="rId61" Type="http://schemas.openxmlformats.org/officeDocument/2006/relationships/customXml" Target="../ink/ink3630.xml"/><Relationship Id="rId19" Type="http://schemas.openxmlformats.org/officeDocument/2006/relationships/image" Target="../media/image382.png"/><Relationship Id="rId14" Type="http://schemas.openxmlformats.org/officeDocument/2006/relationships/customXml" Target="../ink/ink3606.xml"/><Relationship Id="rId22" Type="http://schemas.openxmlformats.org/officeDocument/2006/relationships/customXml" Target="../ink/ink3610.xml"/><Relationship Id="rId27" Type="http://schemas.openxmlformats.org/officeDocument/2006/relationships/image" Target="../media/image386.png"/><Relationship Id="rId30" Type="http://schemas.openxmlformats.org/officeDocument/2006/relationships/customXml" Target="../ink/ink3614.xml"/><Relationship Id="rId35" Type="http://schemas.openxmlformats.org/officeDocument/2006/relationships/image" Target="../media/image380.png"/><Relationship Id="rId43" Type="http://schemas.openxmlformats.org/officeDocument/2006/relationships/image" Target="../media/image393.png"/><Relationship Id="rId48" Type="http://schemas.openxmlformats.org/officeDocument/2006/relationships/customXml" Target="../ink/ink3623.xml"/><Relationship Id="rId56" Type="http://schemas.openxmlformats.org/officeDocument/2006/relationships/customXml" Target="../ink/ink3627.xml"/><Relationship Id="rId64" Type="http://schemas.openxmlformats.org/officeDocument/2006/relationships/image" Target="../media/image403.png"/><Relationship Id="rId8" Type="http://schemas.openxmlformats.org/officeDocument/2006/relationships/customXml" Target="../ink/ink3603.xml"/><Relationship Id="rId51" Type="http://schemas.openxmlformats.org/officeDocument/2006/relationships/image" Target="../media/image397.png"/><Relationship Id="rId3" Type="http://schemas.openxmlformats.org/officeDocument/2006/relationships/image" Target="../media/image373.png"/><Relationship Id="rId12" Type="http://schemas.openxmlformats.org/officeDocument/2006/relationships/customXml" Target="../ink/ink3605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38" Type="http://schemas.openxmlformats.org/officeDocument/2006/relationships/customXml" Target="../ink/ink3618.xml"/><Relationship Id="rId46" Type="http://schemas.openxmlformats.org/officeDocument/2006/relationships/customXml" Target="../ink/ink3622.xml"/><Relationship Id="rId59" Type="http://schemas.openxmlformats.org/officeDocument/2006/relationships/customXml" Target="../ink/ink3629.xml"/><Relationship Id="rId20" Type="http://schemas.openxmlformats.org/officeDocument/2006/relationships/customXml" Target="../ink/ink3609.xml"/><Relationship Id="rId41" Type="http://schemas.openxmlformats.org/officeDocument/2006/relationships/image" Target="../media/image392.png"/><Relationship Id="rId54" Type="http://schemas.openxmlformats.org/officeDocument/2006/relationships/customXml" Target="../ink/ink3626.xml"/><Relationship Id="rId62" Type="http://schemas.openxmlformats.org/officeDocument/2006/relationships/image" Target="../media/image4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2.xml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613.xml"/><Relationship Id="rId36" Type="http://schemas.openxmlformats.org/officeDocument/2006/relationships/customXml" Target="../ink/ink3617.xml"/><Relationship Id="rId49" Type="http://schemas.openxmlformats.org/officeDocument/2006/relationships/image" Target="../media/image396.png"/><Relationship Id="rId57" Type="http://schemas.openxmlformats.org/officeDocument/2006/relationships/image" Target="../media/image400.png"/><Relationship Id="rId10" Type="http://schemas.openxmlformats.org/officeDocument/2006/relationships/customXml" Target="../ink/ink3604.xml"/><Relationship Id="rId31" Type="http://schemas.openxmlformats.org/officeDocument/2006/relationships/image" Target="../media/image388.png"/><Relationship Id="rId44" Type="http://schemas.openxmlformats.org/officeDocument/2006/relationships/customXml" Target="../ink/ink3621.xml"/><Relationship Id="rId52" Type="http://schemas.openxmlformats.org/officeDocument/2006/relationships/customXml" Target="../ink/ink3625.xml"/><Relationship Id="rId60" Type="http://schemas.openxmlformats.org/officeDocument/2006/relationships/image" Target="../media/image401.png"/><Relationship Id="rId65" Type="http://schemas.openxmlformats.org/officeDocument/2006/relationships/customXml" Target="../ink/ink3632.xml"/><Relationship Id="rId4" Type="http://schemas.openxmlformats.org/officeDocument/2006/relationships/customXml" Target="../ink/ink3601.xml"/><Relationship Id="rId9" Type="http://schemas.openxmlformats.org/officeDocument/2006/relationships/image" Target="../media/image376.png"/><Relationship Id="rId13" Type="http://schemas.openxmlformats.org/officeDocument/2006/relationships/image" Target="../media/image378.png"/><Relationship Id="rId18" Type="http://schemas.openxmlformats.org/officeDocument/2006/relationships/customXml" Target="../ink/ink3608.xml"/><Relationship Id="rId39" Type="http://schemas.openxmlformats.org/officeDocument/2006/relationships/image" Target="../media/image391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36.xml"/><Relationship Id="rId13" Type="http://schemas.openxmlformats.org/officeDocument/2006/relationships/image" Target="../media/image410.png"/><Relationship Id="rId18" Type="http://schemas.openxmlformats.org/officeDocument/2006/relationships/customXml" Target="../ink/ink3641.xml"/><Relationship Id="rId3" Type="http://schemas.openxmlformats.org/officeDocument/2006/relationships/image" Target="../media/image405.png"/><Relationship Id="rId21" Type="http://schemas.openxmlformats.org/officeDocument/2006/relationships/image" Target="../media/image414.png"/><Relationship Id="rId7" Type="http://schemas.openxmlformats.org/officeDocument/2006/relationships/image" Target="../media/image407.png"/><Relationship Id="rId12" Type="http://schemas.openxmlformats.org/officeDocument/2006/relationships/customXml" Target="../ink/ink3638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2" Type="http://schemas.openxmlformats.org/officeDocument/2006/relationships/customXml" Target="../ink/ink3633.xml"/><Relationship Id="rId16" Type="http://schemas.openxmlformats.org/officeDocument/2006/relationships/customXml" Target="../ink/ink3640.xml"/><Relationship Id="rId20" Type="http://schemas.openxmlformats.org/officeDocument/2006/relationships/customXml" Target="../ink/ink36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5.xml"/><Relationship Id="rId11" Type="http://schemas.openxmlformats.org/officeDocument/2006/relationships/image" Target="../media/image409.png"/><Relationship Id="rId24" Type="http://schemas.openxmlformats.org/officeDocument/2006/relationships/customXml" Target="../ink/ink3644.xml"/><Relationship Id="rId5" Type="http://schemas.openxmlformats.org/officeDocument/2006/relationships/image" Target="../media/image406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3637.xml"/><Relationship Id="rId19" Type="http://schemas.openxmlformats.org/officeDocument/2006/relationships/image" Target="../media/image413.png"/><Relationship Id="rId4" Type="http://schemas.openxmlformats.org/officeDocument/2006/relationships/customXml" Target="../ink/ink3634.xml"/><Relationship Id="rId9" Type="http://schemas.openxmlformats.org/officeDocument/2006/relationships/image" Target="../media/image408.png"/><Relationship Id="rId14" Type="http://schemas.openxmlformats.org/officeDocument/2006/relationships/customXml" Target="../ink/ink3639.xml"/><Relationship Id="rId22" Type="http://schemas.openxmlformats.org/officeDocument/2006/relationships/customXml" Target="../ink/ink364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7" Type="http://schemas.openxmlformats.org/officeDocument/2006/relationships/image" Target="../media/image812.png"/><Relationship Id="rId2" Type="http://schemas.openxmlformats.org/officeDocument/2006/relationships/customXml" Target="../ink/ink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5" Type="http://schemas.openxmlformats.org/officeDocument/2006/relationships/image" Target="../media/image712.png"/><Relationship Id="rId4" Type="http://schemas.openxmlformats.org/officeDocument/2006/relationships/customXml" Target="../ink/ink52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7.xml"/><Relationship Id="rId21" Type="http://schemas.openxmlformats.org/officeDocument/2006/relationships/image" Target="../media/image414.png"/><Relationship Id="rId42" Type="http://schemas.openxmlformats.org/officeDocument/2006/relationships/customXml" Target="../ink/ink3665.xml"/><Relationship Id="rId47" Type="http://schemas.openxmlformats.org/officeDocument/2006/relationships/image" Target="../media/image426.png"/><Relationship Id="rId63" Type="http://schemas.openxmlformats.org/officeDocument/2006/relationships/customXml" Target="../ink/ink3676.xml"/><Relationship Id="rId68" Type="http://schemas.openxmlformats.org/officeDocument/2006/relationships/image" Target="../media/image436.png"/><Relationship Id="rId2" Type="http://schemas.openxmlformats.org/officeDocument/2006/relationships/customXml" Target="../ink/ink3645.xml"/><Relationship Id="rId16" Type="http://schemas.openxmlformats.org/officeDocument/2006/relationships/customXml" Target="../ink/ink3652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656.xml"/><Relationship Id="rId32" Type="http://schemas.openxmlformats.org/officeDocument/2006/relationships/customXml" Target="../ink/ink3660.xml"/><Relationship Id="rId37" Type="http://schemas.openxmlformats.org/officeDocument/2006/relationships/image" Target="../media/image394.png"/><Relationship Id="rId40" Type="http://schemas.openxmlformats.org/officeDocument/2006/relationships/customXml" Target="../ink/ink3664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3673.xml"/><Relationship Id="rId66" Type="http://schemas.openxmlformats.org/officeDocument/2006/relationships/image" Target="../media/image435.png"/><Relationship Id="rId5" Type="http://schemas.openxmlformats.org/officeDocument/2006/relationships/image" Target="../media/image406.png"/><Relationship Id="rId61" Type="http://schemas.openxmlformats.org/officeDocument/2006/relationships/image" Target="../media/image433.png"/><Relationship Id="rId19" Type="http://schemas.openxmlformats.org/officeDocument/2006/relationships/image" Target="../media/image413.png"/><Relationship Id="rId14" Type="http://schemas.openxmlformats.org/officeDocument/2006/relationships/customXml" Target="../ink/ink3651.xml"/><Relationship Id="rId22" Type="http://schemas.openxmlformats.org/officeDocument/2006/relationships/customXml" Target="../ink/ink3655.xml"/><Relationship Id="rId27" Type="http://schemas.openxmlformats.org/officeDocument/2006/relationships/image" Target="../media/image417.png"/><Relationship Id="rId30" Type="http://schemas.openxmlformats.org/officeDocument/2006/relationships/customXml" Target="../ink/ink3659.xml"/><Relationship Id="rId35" Type="http://schemas.openxmlformats.org/officeDocument/2006/relationships/image" Target="../media/image421.png"/><Relationship Id="rId43" Type="http://schemas.openxmlformats.org/officeDocument/2006/relationships/image" Target="../media/image424.png"/><Relationship Id="rId48" Type="http://schemas.openxmlformats.org/officeDocument/2006/relationships/customXml" Target="../ink/ink3668.xml"/><Relationship Id="rId56" Type="http://schemas.openxmlformats.org/officeDocument/2006/relationships/customXml" Target="../ink/ink3672.xml"/><Relationship Id="rId64" Type="http://schemas.openxmlformats.org/officeDocument/2006/relationships/image" Target="../media/image434.png"/><Relationship Id="rId69" Type="http://schemas.openxmlformats.org/officeDocument/2006/relationships/customXml" Target="../ink/ink3679.xml"/><Relationship Id="rId8" Type="http://schemas.openxmlformats.org/officeDocument/2006/relationships/customXml" Target="../ink/ink3648.xml"/><Relationship Id="rId51" Type="http://schemas.openxmlformats.org/officeDocument/2006/relationships/image" Target="../media/image428.png"/><Relationship Id="rId72" Type="http://schemas.openxmlformats.org/officeDocument/2006/relationships/customXml" Target="../ink/ink3681.xml"/><Relationship Id="rId3" Type="http://schemas.openxmlformats.org/officeDocument/2006/relationships/image" Target="../media/image405.png"/><Relationship Id="rId12" Type="http://schemas.openxmlformats.org/officeDocument/2006/relationships/customXml" Target="../ink/ink3650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663.xml"/><Relationship Id="rId46" Type="http://schemas.openxmlformats.org/officeDocument/2006/relationships/customXml" Target="../ink/ink3667.xml"/><Relationship Id="rId59" Type="http://schemas.openxmlformats.org/officeDocument/2006/relationships/image" Target="../media/image432.png"/><Relationship Id="rId67" Type="http://schemas.openxmlformats.org/officeDocument/2006/relationships/customXml" Target="../ink/ink3678.xml"/><Relationship Id="rId20" Type="http://schemas.openxmlformats.org/officeDocument/2006/relationships/customXml" Target="../ink/ink3654.xml"/><Relationship Id="rId41" Type="http://schemas.openxmlformats.org/officeDocument/2006/relationships/image" Target="../media/image423.png"/><Relationship Id="rId54" Type="http://schemas.openxmlformats.org/officeDocument/2006/relationships/customXml" Target="../ink/ink3671.xml"/><Relationship Id="rId62" Type="http://schemas.openxmlformats.org/officeDocument/2006/relationships/customXml" Target="../ink/ink3675.xml"/><Relationship Id="rId70" Type="http://schemas.openxmlformats.org/officeDocument/2006/relationships/customXml" Target="../ink/ink36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7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658.xml"/><Relationship Id="rId36" Type="http://schemas.openxmlformats.org/officeDocument/2006/relationships/customXml" Target="../ink/ink3662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3649.xml"/><Relationship Id="rId31" Type="http://schemas.openxmlformats.org/officeDocument/2006/relationships/image" Target="../media/image419.png"/><Relationship Id="rId44" Type="http://schemas.openxmlformats.org/officeDocument/2006/relationships/customXml" Target="../ink/ink3666.xml"/><Relationship Id="rId52" Type="http://schemas.openxmlformats.org/officeDocument/2006/relationships/customXml" Target="../ink/ink3670.xml"/><Relationship Id="rId60" Type="http://schemas.openxmlformats.org/officeDocument/2006/relationships/customXml" Target="../ink/ink3674.xml"/><Relationship Id="rId65" Type="http://schemas.openxmlformats.org/officeDocument/2006/relationships/customXml" Target="../ink/ink3677.xml"/><Relationship Id="rId73" Type="http://schemas.openxmlformats.org/officeDocument/2006/relationships/image" Target="../media/image438.png"/><Relationship Id="rId4" Type="http://schemas.openxmlformats.org/officeDocument/2006/relationships/customXml" Target="../ink/ink3646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653.xml"/><Relationship Id="rId39" Type="http://schemas.openxmlformats.org/officeDocument/2006/relationships/image" Target="../media/image422.png"/><Relationship Id="rId34" Type="http://schemas.openxmlformats.org/officeDocument/2006/relationships/customXml" Target="../ink/ink3661.xml"/><Relationship Id="rId50" Type="http://schemas.openxmlformats.org/officeDocument/2006/relationships/customXml" Target="../ink/ink3669.xml"/><Relationship Id="rId55" Type="http://schemas.openxmlformats.org/officeDocument/2006/relationships/image" Target="../media/image430.png"/><Relationship Id="rId7" Type="http://schemas.openxmlformats.org/officeDocument/2006/relationships/image" Target="../media/image407.png"/><Relationship Id="rId71" Type="http://schemas.openxmlformats.org/officeDocument/2006/relationships/image" Target="../media/image437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94.xml"/><Relationship Id="rId21" Type="http://schemas.openxmlformats.org/officeDocument/2006/relationships/image" Target="../media/image414.png"/><Relationship Id="rId42" Type="http://schemas.openxmlformats.org/officeDocument/2006/relationships/customXml" Target="../ink/ink3702.xml"/><Relationship Id="rId47" Type="http://schemas.openxmlformats.org/officeDocument/2006/relationships/image" Target="../media/image426.png"/><Relationship Id="rId63" Type="http://schemas.openxmlformats.org/officeDocument/2006/relationships/customXml" Target="../ink/ink3713.xml"/><Relationship Id="rId68" Type="http://schemas.openxmlformats.org/officeDocument/2006/relationships/image" Target="../media/image436.png"/><Relationship Id="rId84" Type="http://schemas.openxmlformats.org/officeDocument/2006/relationships/customXml" Target="../ink/ink3724.xml"/><Relationship Id="rId89" Type="http://schemas.openxmlformats.org/officeDocument/2006/relationships/image" Target="../media/image446.png"/><Relationship Id="rId16" Type="http://schemas.openxmlformats.org/officeDocument/2006/relationships/customXml" Target="../ink/ink3689.xml"/><Relationship Id="rId11" Type="http://schemas.openxmlformats.org/officeDocument/2006/relationships/image" Target="../media/image409.png"/><Relationship Id="rId32" Type="http://schemas.openxmlformats.org/officeDocument/2006/relationships/customXml" Target="../ink/ink3697.xml"/><Relationship Id="rId37" Type="http://schemas.openxmlformats.org/officeDocument/2006/relationships/image" Target="../media/image394.png"/><Relationship Id="rId53" Type="http://schemas.openxmlformats.org/officeDocument/2006/relationships/image" Target="../media/image429.png"/><Relationship Id="rId58" Type="http://schemas.openxmlformats.org/officeDocument/2006/relationships/customXml" Target="../ink/ink3710.xml"/><Relationship Id="rId74" Type="http://schemas.openxmlformats.org/officeDocument/2006/relationships/customXml" Target="../ink/ink3719.xml"/><Relationship Id="rId79" Type="http://schemas.openxmlformats.org/officeDocument/2006/relationships/image" Target="../media/image441.png"/><Relationship Id="rId5" Type="http://schemas.openxmlformats.org/officeDocument/2006/relationships/image" Target="../media/image406.png"/><Relationship Id="rId90" Type="http://schemas.openxmlformats.org/officeDocument/2006/relationships/customXml" Target="../ink/ink3727.xml"/><Relationship Id="rId95" Type="http://schemas.openxmlformats.org/officeDocument/2006/relationships/image" Target="../media/image449.png"/><Relationship Id="rId22" Type="http://schemas.openxmlformats.org/officeDocument/2006/relationships/customXml" Target="../ink/ink3692.xml"/><Relationship Id="rId27" Type="http://schemas.openxmlformats.org/officeDocument/2006/relationships/image" Target="../media/image417.png"/><Relationship Id="rId43" Type="http://schemas.openxmlformats.org/officeDocument/2006/relationships/image" Target="../media/image424.png"/><Relationship Id="rId48" Type="http://schemas.openxmlformats.org/officeDocument/2006/relationships/customXml" Target="../ink/ink3705.xml"/><Relationship Id="rId64" Type="http://schemas.openxmlformats.org/officeDocument/2006/relationships/image" Target="../media/image434.png"/><Relationship Id="rId69" Type="http://schemas.openxmlformats.org/officeDocument/2006/relationships/customXml" Target="../ink/ink3716.xml"/><Relationship Id="rId80" Type="http://schemas.openxmlformats.org/officeDocument/2006/relationships/customXml" Target="../ink/ink3722.xml"/><Relationship Id="rId85" Type="http://schemas.openxmlformats.org/officeDocument/2006/relationships/image" Target="../media/image444.png"/><Relationship Id="rId3" Type="http://schemas.openxmlformats.org/officeDocument/2006/relationships/image" Target="../media/image405.png"/><Relationship Id="rId12" Type="http://schemas.openxmlformats.org/officeDocument/2006/relationships/customXml" Target="../ink/ink3687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700.xml"/><Relationship Id="rId46" Type="http://schemas.openxmlformats.org/officeDocument/2006/relationships/customXml" Target="../ink/ink3704.xml"/><Relationship Id="rId59" Type="http://schemas.openxmlformats.org/officeDocument/2006/relationships/image" Target="../media/image432.png"/><Relationship Id="rId67" Type="http://schemas.openxmlformats.org/officeDocument/2006/relationships/customXml" Target="../ink/ink3715.xml"/><Relationship Id="rId20" Type="http://schemas.openxmlformats.org/officeDocument/2006/relationships/customXml" Target="../ink/ink3691.xml"/><Relationship Id="rId41" Type="http://schemas.openxmlformats.org/officeDocument/2006/relationships/image" Target="../media/image423.png"/><Relationship Id="rId54" Type="http://schemas.openxmlformats.org/officeDocument/2006/relationships/customXml" Target="../ink/ink3708.xml"/><Relationship Id="rId62" Type="http://schemas.openxmlformats.org/officeDocument/2006/relationships/customXml" Target="../ink/ink3712.xml"/><Relationship Id="rId70" Type="http://schemas.openxmlformats.org/officeDocument/2006/relationships/customXml" Target="../ink/ink3717.xml"/><Relationship Id="rId75" Type="http://schemas.openxmlformats.org/officeDocument/2006/relationships/image" Target="../media/image439.png"/><Relationship Id="rId83" Type="http://schemas.openxmlformats.org/officeDocument/2006/relationships/image" Target="../media/image443.png"/><Relationship Id="rId88" Type="http://schemas.openxmlformats.org/officeDocument/2006/relationships/customXml" Target="../ink/ink3726.xml"/><Relationship Id="rId91" Type="http://schemas.openxmlformats.org/officeDocument/2006/relationships/image" Target="../media/image447.png"/><Relationship Id="rId96" Type="http://schemas.openxmlformats.org/officeDocument/2006/relationships/customXml" Target="../ink/ink37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4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695.xml"/><Relationship Id="rId36" Type="http://schemas.openxmlformats.org/officeDocument/2006/relationships/customXml" Target="../ink/ink3699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3686.xml"/><Relationship Id="rId31" Type="http://schemas.openxmlformats.org/officeDocument/2006/relationships/image" Target="../media/image419.png"/><Relationship Id="rId44" Type="http://schemas.openxmlformats.org/officeDocument/2006/relationships/customXml" Target="../ink/ink3703.xml"/><Relationship Id="rId52" Type="http://schemas.openxmlformats.org/officeDocument/2006/relationships/customXml" Target="../ink/ink3707.xml"/><Relationship Id="rId60" Type="http://schemas.openxmlformats.org/officeDocument/2006/relationships/customXml" Target="../ink/ink3711.xml"/><Relationship Id="rId65" Type="http://schemas.openxmlformats.org/officeDocument/2006/relationships/customXml" Target="../ink/ink3714.xml"/><Relationship Id="rId73" Type="http://schemas.openxmlformats.org/officeDocument/2006/relationships/image" Target="../media/image438.png"/><Relationship Id="rId78" Type="http://schemas.openxmlformats.org/officeDocument/2006/relationships/customXml" Target="../ink/ink3721.xml"/><Relationship Id="rId81" Type="http://schemas.openxmlformats.org/officeDocument/2006/relationships/image" Target="../media/image442.png"/><Relationship Id="rId86" Type="http://schemas.openxmlformats.org/officeDocument/2006/relationships/customXml" Target="../ink/ink3725.xml"/><Relationship Id="rId94" Type="http://schemas.openxmlformats.org/officeDocument/2006/relationships/customXml" Target="../ink/ink3729.xml"/><Relationship Id="rId99" Type="http://schemas.openxmlformats.org/officeDocument/2006/relationships/image" Target="../media/image451.png"/><Relationship Id="rId4" Type="http://schemas.openxmlformats.org/officeDocument/2006/relationships/customXml" Target="../ink/ink3683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690.xml"/><Relationship Id="rId39" Type="http://schemas.openxmlformats.org/officeDocument/2006/relationships/image" Target="../media/image422.png"/><Relationship Id="rId34" Type="http://schemas.openxmlformats.org/officeDocument/2006/relationships/customXml" Target="../ink/ink3698.xml"/><Relationship Id="rId50" Type="http://schemas.openxmlformats.org/officeDocument/2006/relationships/customXml" Target="../ink/ink3706.xml"/><Relationship Id="rId55" Type="http://schemas.openxmlformats.org/officeDocument/2006/relationships/image" Target="../media/image430.png"/><Relationship Id="rId76" Type="http://schemas.openxmlformats.org/officeDocument/2006/relationships/customXml" Target="../ink/ink3720.xml"/><Relationship Id="rId97" Type="http://schemas.openxmlformats.org/officeDocument/2006/relationships/image" Target="../media/image450.png"/><Relationship Id="rId7" Type="http://schemas.openxmlformats.org/officeDocument/2006/relationships/image" Target="../media/image407.png"/><Relationship Id="rId71" Type="http://schemas.openxmlformats.org/officeDocument/2006/relationships/image" Target="../media/image437.png"/><Relationship Id="rId92" Type="http://schemas.openxmlformats.org/officeDocument/2006/relationships/customXml" Target="../ink/ink3728.xml"/><Relationship Id="rId2" Type="http://schemas.openxmlformats.org/officeDocument/2006/relationships/customXml" Target="../ink/ink3682.xml"/><Relationship Id="rId29" Type="http://schemas.openxmlformats.org/officeDocument/2006/relationships/image" Target="../media/image418.png"/><Relationship Id="rId24" Type="http://schemas.openxmlformats.org/officeDocument/2006/relationships/customXml" Target="../ink/ink3693.xml"/><Relationship Id="rId40" Type="http://schemas.openxmlformats.org/officeDocument/2006/relationships/customXml" Target="../ink/ink3701.xml"/><Relationship Id="rId45" Type="http://schemas.openxmlformats.org/officeDocument/2006/relationships/image" Target="../media/image425.png"/><Relationship Id="rId66" Type="http://schemas.openxmlformats.org/officeDocument/2006/relationships/image" Target="../media/image435.png"/><Relationship Id="rId87" Type="http://schemas.openxmlformats.org/officeDocument/2006/relationships/image" Target="../media/image445.png"/><Relationship Id="rId61" Type="http://schemas.openxmlformats.org/officeDocument/2006/relationships/image" Target="../media/image433.png"/><Relationship Id="rId82" Type="http://schemas.openxmlformats.org/officeDocument/2006/relationships/customXml" Target="../ink/ink3723.xml"/><Relationship Id="rId19" Type="http://schemas.openxmlformats.org/officeDocument/2006/relationships/image" Target="../media/image413.png"/><Relationship Id="rId14" Type="http://schemas.openxmlformats.org/officeDocument/2006/relationships/customXml" Target="../ink/ink3688.xml"/><Relationship Id="rId30" Type="http://schemas.openxmlformats.org/officeDocument/2006/relationships/customXml" Target="../ink/ink3696.xml"/><Relationship Id="rId35" Type="http://schemas.openxmlformats.org/officeDocument/2006/relationships/image" Target="../media/image421.png"/><Relationship Id="rId56" Type="http://schemas.openxmlformats.org/officeDocument/2006/relationships/customXml" Target="../ink/ink3709.xml"/><Relationship Id="rId77" Type="http://schemas.openxmlformats.org/officeDocument/2006/relationships/image" Target="../media/image440.png"/><Relationship Id="rId8" Type="http://schemas.openxmlformats.org/officeDocument/2006/relationships/customXml" Target="../ink/ink3685.xml"/><Relationship Id="rId51" Type="http://schemas.openxmlformats.org/officeDocument/2006/relationships/image" Target="../media/image428.png"/><Relationship Id="rId72" Type="http://schemas.openxmlformats.org/officeDocument/2006/relationships/customXml" Target="../ink/ink3718.xml"/><Relationship Id="rId93" Type="http://schemas.openxmlformats.org/officeDocument/2006/relationships/image" Target="../media/image448.png"/><Relationship Id="rId98" Type="http://schemas.openxmlformats.org/officeDocument/2006/relationships/customXml" Target="../ink/ink3731.xml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44.xml"/><Relationship Id="rId21" Type="http://schemas.openxmlformats.org/officeDocument/2006/relationships/image" Target="../media/image414.png"/><Relationship Id="rId42" Type="http://schemas.openxmlformats.org/officeDocument/2006/relationships/customXml" Target="../ink/ink3752.xml"/><Relationship Id="rId47" Type="http://schemas.openxmlformats.org/officeDocument/2006/relationships/image" Target="../media/image426.png"/><Relationship Id="rId63" Type="http://schemas.openxmlformats.org/officeDocument/2006/relationships/customXml" Target="../ink/ink3763.xml"/><Relationship Id="rId68" Type="http://schemas.openxmlformats.org/officeDocument/2006/relationships/image" Target="../media/image436.png"/><Relationship Id="rId84" Type="http://schemas.openxmlformats.org/officeDocument/2006/relationships/customXml" Target="../ink/ink3774.xml"/><Relationship Id="rId89" Type="http://schemas.openxmlformats.org/officeDocument/2006/relationships/image" Target="../media/image446.png"/><Relationship Id="rId16" Type="http://schemas.openxmlformats.org/officeDocument/2006/relationships/customXml" Target="../ink/ink3739.xml"/><Relationship Id="rId107" Type="http://schemas.openxmlformats.org/officeDocument/2006/relationships/image" Target="../media/image455.png"/><Relationship Id="rId11" Type="http://schemas.openxmlformats.org/officeDocument/2006/relationships/image" Target="../media/image409.png"/><Relationship Id="rId32" Type="http://schemas.openxmlformats.org/officeDocument/2006/relationships/customXml" Target="../ink/ink3747.xml"/><Relationship Id="rId37" Type="http://schemas.openxmlformats.org/officeDocument/2006/relationships/image" Target="../media/image394.png"/><Relationship Id="rId53" Type="http://schemas.openxmlformats.org/officeDocument/2006/relationships/image" Target="../media/image429.png"/><Relationship Id="rId58" Type="http://schemas.openxmlformats.org/officeDocument/2006/relationships/customXml" Target="../ink/ink3760.xml"/><Relationship Id="rId74" Type="http://schemas.openxmlformats.org/officeDocument/2006/relationships/customXml" Target="../ink/ink3769.xml"/><Relationship Id="rId79" Type="http://schemas.openxmlformats.org/officeDocument/2006/relationships/image" Target="../media/image441.png"/><Relationship Id="rId102" Type="http://schemas.openxmlformats.org/officeDocument/2006/relationships/customXml" Target="../ink/ink3783.xml"/><Relationship Id="rId5" Type="http://schemas.openxmlformats.org/officeDocument/2006/relationships/image" Target="../media/image406.png"/><Relationship Id="rId90" Type="http://schemas.openxmlformats.org/officeDocument/2006/relationships/customXml" Target="../ink/ink3777.xml"/><Relationship Id="rId95" Type="http://schemas.openxmlformats.org/officeDocument/2006/relationships/image" Target="../media/image449.png"/><Relationship Id="rId22" Type="http://schemas.openxmlformats.org/officeDocument/2006/relationships/customXml" Target="../ink/ink3742.xml"/><Relationship Id="rId27" Type="http://schemas.openxmlformats.org/officeDocument/2006/relationships/image" Target="../media/image417.png"/><Relationship Id="rId43" Type="http://schemas.openxmlformats.org/officeDocument/2006/relationships/image" Target="../media/image424.png"/><Relationship Id="rId48" Type="http://schemas.openxmlformats.org/officeDocument/2006/relationships/customXml" Target="../ink/ink3755.xml"/><Relationship Id="rId64" Type="http://schemas.openxmlformats.org/officeDocument/2006/relationships/image" Target="../media/image434.png"/><Relationship Id="rId69" Type="http://schemas.openxmlformats.org/officeDocument/2006/relationships/customXml" Target="../ink/ink3766.xml"/><Relationship Id="rId80" Type="http://schemas.openxmlformats.org/officeDocument/2006/relationships/customXml" Target="../ink/ink3772.xml"/><Relationship Id="rId85" Type="http://schemas.openxmlformats.org/officeDocument/2006/relationships/image" Target="../media/image444.png"/><Relationship Id="rId12" Type="http://schemas.openxmlformats.org/officeDocument/2006/relationships/customXml" Target="../ink/ink3737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750.xml"/><Relationship Id="rId59" Type="http://schemas.openxmlformats.org/officeDocument/2006/relationships/image" Target="../media/image432.png"/><Relationship Id="rId103" Type="http://schemas.openxmlformats.org/officeDocument/2006/relationships/image" Target="../media/image453.png"/><Relationship Id="rId108" Type="http://schemas.openxmlformats.org/officeDocument/2006/relationships/customXml" Target="../ink/ink3786.xml"/><Relationship Id="rId54" Type="http://schemas.openxmlformats.org/officeDocument/2006/relationships/customXml" Target="../ink/ink3758.xml"/><Relationship Id="rId70" Type="http://schemas.openxmlformats.org/officeDocument/2006/relationships/customXml" Target="../ink/ink3767.xml"/><Relationship Id="rId75" Type="http://schemas.openxmlformats.org/officeDocument/2006/relationships/image" Target="../media/image439.png"/><Relationship Id="rId91" Type="http://schemas.openxmlformats.org/officeDocument/2006/relationships/image" Target="../media/image447.png"/><Relationship Id="rId96" Type="http://schemas.openxmlformats.org/officeDocument/2006/relationships/customXml" Target="../ink/ink37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4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745.xml"/><Relationship Id="rId36" Type="http://schemas.openxmlformats.org/officeDocument/2006/relationships/customXml" Target="../ink/ink3749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6" Type="http://schemas.openxmlformats.org/officeDocument/2006/relationships/customXml" Target="../ink/ink3785.xml"/><Relationship Id="rId10" Type="http://schemas.openxmlformats.org/officeDocument/2006/relationships/customXml" Target="../ink/ink3736.xml"/><Relationship Id="rId31" Type="http://schemas.openxmlformats.org/officeDocument/2006/relationships/image" Target="../media/image419.png"/><Relationship Id="rId44" Type="http://schemas.openxmlformats.org/officeDocument/2006/relationships/customXml" Target="../ink/ink3753.xml"/><Relationship Id="rId52" Type="http://schemas.openxmlformats.org/officeDocument/2006/relationships/customXml" Target="../ink/ink3757.xml"/><Relationship Id="rId60" Type="http://schemas.openxmlformats.org/officeDocument/2006/relationships/customXml" Target="../ink/ink3761.xml"/><Relationship Id="rId65" Type="http://schemas.openxmlformats.org/officeDocument/2006/relationships/customXml" Target="../ink/ink3764.xml"/><Relationship Id="rId73" Type="http://schemas.openxmlformats.org/officeDocument/2006/relationships/image" Target="../media/image438.png"/><Relationship Id="rId78" Type="http://schemas.openxmlformats.org/officeDocument/2006/relationships/customXml" Target="../ink/ink3771.xml"/><Relationship Id="rId81" Type="http://schemas.openxmlformats.org/officeDocument/2006/relationships/image" Target="../media/image442.png"/><Relationship Id="rId86" Type="http://schemas.openxmlformats.org/officeDocument/2006/relationships/customXml" Target="../ink/ink3775.xml"/><Relationship Id="rId94" Type="http://schemas.openxmlformats.org/officeDocument/2006/relationships/customXml" Target="../ink/ink3779.xml"/><Relationship Id="rId99" Type="http://schemas.openxmlformats.org/officeDocument/2006/relationships/image" Target="../media/image451.png"/><Relationship Id="rId101" Type="http://schemas.openxmlformats.org/officeDocument/2006/relationships/image" Target="../media/image452.png"/><Relationship Id="rId4" Type="http://schemas.openxmlformats.org/officeDocument/2006/relationships/customXml" Target="../ink/ink3733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740.xml"/><Relationship Id="rId39" Type="http://schemas.openxmlformats.org/officeDocument/2006/relationships/image" Target="../media/image422.png"/><Relationship Id="rId109" Type="http://schemas.openxmlformats.org/officeDocument/2006/relationships/image" Target="../media/image456.png"/><Relationship Id="rId34" Type="http://schemas.openxmlformats.org/officeDocument/2006/relationships/customXml" Target="../ink/ink3748.xml"/><Relationship Id="rId50" Type="http://schemas.openxmlformats.org/officeDocument/2006/relationships/customXml" Target="../ink/ink3756.xml"/><Relationship Id="rId55" Type="http://schemas.openxmlformats.org/officeDocument/2006/relationships/image" Target="../media/image430.png"/><Relationship Id="rId76" Type="http://schemas.openxmlformats.org/officeDocument/2006/relationships/customXml" Target="../ink/ink3770.xml"/><Relationship Id="rId97" Type="http://schemas.openxmlformats.org/officeDocument/2006/relationships/image" Target="../media/image450.png"/><Relationship Id="rId104" Type="http://schemas.openxmlformats.org/officeDocument/2006/relationships/customXml" Target="../ink/ink3784.xml"/><Relationship Id="rId7" Type="http://schemas.openxmlformats.org/officeDocument/2006/relationships/image" Target="../media/image407.png"/><Relationship Id="rId71" Type="http://schemas.openxmlformats.org/officeDocument/2006/relationships/image" Target="../media/image437.png"/><Relationship Id="rId92" Type="http://schemas.openxmlformats.org/officeDocument/2006/relationships/customXml" Target="../ink/ink3778.xml"/><Relationship Id="rId2" Type="http://schemas.openxmlformats.org/officeDocument/2006/relationships/customXml" Target="../ink/ink3732.xml"/><Relationship Id="rId29" Type="http://schemas.openxmlformats.org/officeDocument/2006/relationships/image" Target="../media/image418.png"/><Relationship Id="rId24" Type="http://schemas.openxmlformats.org/officeDocument/2006/relationships/customXml" Target="../ink/ink3743.xml"/><Relationship Id="rId40" Type="http://schemas.openxmlformats.org/officeDocument/2006/relationships/customXml" Target="../ink/ink3751.xml"/><Relationship Id="rId45" Type="http://schemas.openxmlformats.org/officeDocument/2006/relationships/image" Target="../media/image425.png"/><Relationship Id="rId66" Type="http://schemas.openxmlformats.org/officeDocument/2006/relationships/image" Target="../media/image435.png"/><Relationship Id="rId87" Type="http://schemas.openxmlformats.org/officeDocument/2006/relationships/image" Target="../media/image445.png"/><Relationship Id="rId61" Type="http://schemas.openxmlformats.org/officeDocument/2006/relationships/image" Target="../media/image433.png"/><Relationship Id="rId82" Type="http://schemas.openxmlformats.org/officeDocument/2006/relationships/customXml" Target="../ink/ink3773.xml"/><Relationship Id="rId19" Type="http://schemas.openxmlformats.org/officeDocument/2006/relationships/image" Target="../media/image413.png"/><Relationship Id="rId14" Type="http://schemas.openxmlformats.org/officeDocument/2006/relationships/customXml" Target="../ink/ink3738.xml"/><Relationship Id="rId30" Type="http://schemas.openxmlformats.org/officeDocument/2006/relationships/customXml" Target="../ink/ink3746.xml"/><Relationship Id="rId35" Type="http://schemas.openxmlformats.org/officeDocument/2006/relationships/image" Target="../media/image421.png"/><Relationship Id="rId56" Type="http://schemas.openxmlformats.org/officeDocument/2006/relationships/customXml" Target="../ink/ink3759.xml"/><Relationship Id="rId77" Type="http://schemas.openxmlformats.org/officeDocument/2006/relationships/image" Target="../media/image440.png"/><Relationship Id="rId100" Type="http://schemas.openxmlformats.org/officeDocument/2006/relationships/customXml" Target="../ink/ink3782.xml"/><Relationship Id="rId105" Type="http://schemas.openxmlformats.org/officeDocument/2006/relationships/image" Target="../media/image454.png"/><Relationship Id="rId8" Type="http://schemas.openxmlformats.org/officeDocument/2006/relationships/customXml" Target="../ink/ink3735.xml"/><Relationship Id="rId51" Type="http://schemas.openxmlformats.org/officeDocument/2006/relationships/image" Target="../media/image428.png"/><Relationship Id="rId72" Type="http://schemas.openxmlformats.org/officeDocument/2006/relationships/customXml" Target="../ink/ink3768.xml"/><Relationship Id="rId93" Type="http://schemas.openxmlformats.org/officeDocument/2006/relationships/image" Target="../media/image448.png"/><Relationship Id="rId98" Type="http://schemas.openxmlformats.org/officeDocument/2006/relationships/customXml" Target="../ink/ink3781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3754.xml"/><Relationship Id="rId67" Type="http://schemas.openxmlformats.org/officeDocument/2006/relationships/customXml" Target="../ink/ink3765.xml"/><Relationship Id="rId20" Type="http://schemas.openxmlformats.org/officeDocument/2006/relationships/customXml" Target="../ink/ink3741.xml"/><Relationship Id="rId41" Type="http://schemas.openxmlformats.org/officeDocument/2006/relationships/image" Target="../media/image423.png"/><Relationship Id="rId62" Type="http://schemas.openxmlformats.org/officeDocument/2006/relationships/customXml" Target="../ink/ink3762.xml"/><Relationship Id="rId83" Type="http://schemas.openxmlformats.org/officeDocument/2006/relationships/image" Target="../media/image443.png"/><Relationship Id="rId88" Type="http://schemas.openxmlformats.org/officeDocument/2006/relationships/customXml" Target="../ink/ink377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2" Type="http://schemas.openxmlformats.org/officeDocument/2006/relationships/customXml" Target="../ink/ink378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customXml" Target="../ink/ink3788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image" Target="../media/image461.png"/><Relationship Id="rId2" Type="http://schemas.openxmlformats.org/officeDocument/2006/relationships/customXml" Target="../ink/ink37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1.xml"/><Relationship Id="rId5" Type="http://schemas.openxmlformats.org/officeDocument/2006/relationships/image" Target="../media/image460.png"/><Relationship Id="rId4" Type="http://schemas.openxmlformats.org/officeDocument/2006/relationships/customXml" Target="../ink/ink37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2" Type="http://schemas.openxmlformats.org/officeDocument/2006/relationships/customXml" Target="../ink/ink37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4.xml"/><Relationship Id="rId5" Type="http://schemas.openxmlformats.org/officeDocument/2006/relationships/image" Target="../media/image460.png"/><Relationship Id="rId4" Type="http://schemas.openxmlformats.org/officeDocument/2006/relationships/customXml" Target="../ink/ink3793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98.xml"/><Relationship Id="rId13" Type="http://schemas.openxmlformats.org/officeDocument/2006/relationships/image" Target="../media/image465.png"/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12" Type="http://schemas.openxmlformats.org/officeDocument/2006/relationships/customXml" Target="../ink/ink3800.xml"/><Relationship Id="rId2" Type="http://schemas.openxmlformats.org/officeDocument/2006/relationships/customXml" Target="../ink/ink3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7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10" Type="http://schemas.openxmlformats.org/officeDocument/2006/relationships/customXml" Target="../ink/ink3799.xml"/><Relationship Id="rId4" Type="http://schemas.openxmlformats.org/officeDocument/2006/relationships/customXml" Target="../ink/ink3796.xml"/><Relationship Id="rId9" Type="http://schemas.openxmlformats.org/officeDocument/2006/relationships/image" Target="../media/image463.png"/><Relationship Id="rId14" Type="http://schemas.openxmlformats.org/officeDocument/2006/relationships/customXml" Target="../ink/ink3801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05.xml"/><Relationship Id="rId13" Type="http://schemas.openxmlformats.org/officeDocument/2006/relationships/image" Target="../media/image465.png"/><Relationship Id="rId18" Type="http://schemas.openxmlformats.org/officeDocument/2006/relationships/customXml" Target="../ink/ink3810.xml"/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12" Type="http://schemas.openxmlformats.org/officeDocument/2006/relationships/customXml" Target="../ink/ink3807.xml"/><Relationship Id="rId17" Type="http://schemas.openxmlformats.org/officeDocument/2006/relationships/image" Target="../media/image467.png"/><Relationship Id="rId2" Type="http://schemas.openxmlformats.org/officeDocument/2006/relationships/customXml" Target="../ink/ink3802.xml"/><Relationship Id="rId16" Type="http://schemas.openxmlformats.org/officeDocument/2006/relationships/customXml" Target="../ink/ink38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4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10" Type="http://schemas.openxmlformats.org/officeDocument/2006/relationships/customXml" Target="../ink/ink3806.xml"/><Relationship Id="rId19" Type="http://schemas.openxmlformats.org/officeDocument/2006/relationships/image" Target="../media/image468.png"/><Relationship Id="rId4" Type="http://schemas.openxmlformats.org/officeDocument/2006/relationships/customXml" Target="../ink/ink3803.xml"/><Relationship Id="rId9" Type="http://schemas.openxmlformats.org/officeDocument/2006/relationships/image" Target="../media/image463.png"/><Relationship Id="rId14" Type="http://schemas.openxmlformats.org/officeDocument/2006/relationships/customXml" Target="../ink/ink3808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14.xml"/><Relationship Id="rId13" Type="http://schemas.openxmlformats.org/officeDocument/2006/relationships/image" Target="../media/image465.png"/><Relationship Id="rId18" Type="http://schemas.openxmlformats.org/officeDocument/2006/relationships/customXml" Target="../ink/ink3819.xml"/><Relationship Id="rId3" Type="http://schemas.openxmlformats.org/officeDocument/2006/relationships/image" Target="../media/image459.png"/><Relationship Id="rId21" Type="http://schemas.openxmlformats.org/officeDocument/2006/relationships/image" Target="../media/image469.png"/><Relationship Id="rId7" Type="http://schemas.openxmlformats.org/officeDocument/2006/relationships/image" Target="../media/image462.png"/><Relationship Id="rId12" Type="http://schemas.openxmlformats.org/officeDocument/2006/relationships/customXml" Target="../ink/ink3816.xml"/><Relationship Id="rId17" Type="http://schemas.openxmlformats.org/officeDocument/2006/relationships/image" Target="../media/image467.png"/><Relationship Id="rId2" Type="http://schemas.openxmlformats.org/officeDocument/2006/relationships/customXml" Target="../ink/ink3811.xml"/><Relationship Id="rId16" Type="http://schemas.openxmlformats.org/officeDocument/2006/relationships/customXml" Target="../ink/ink3818.xml"/><Relationship Id="rId20" Type="http://schemas.openxmlformats.org/officeDocument/2006/relationships/customXml" Target="../ink/ink38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3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10" Type="http://schemas.openxmlformats.org/officeDocument/2006/relationships/customXml" Target="../ink/ink3815.xml"/><Relationship Id="rId19" Type="http://schemas.openxmlformats.org/officeDocument/2006/relationships/image" Target="../media/image468.png"/><Relationship Id="rId4" Type="http://schemas.openxmlformats.org/officeDocument/2006/relationships/customXml" Target="../ink/ink3812.xml"/><Relationship Id="rId9" Type="http://schemas.openxmlformats.org/officeDocument/2006/relationships/image" Target="../media/image463.png"/><Relationship Id="rId14" Type="http://schemas.openxmlformats.org/officeDocument/2006/relationships/customXml" Target="../ink/ink3817.xml"/><Relationship Id="rId22" Type="http://schemas.openxmlformats.org/officeDocument/2006/relationships/customXml" Target="../ink/ink38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701212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296626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14480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898800" y="2914000"/>
              <a:ext cx="199080" cy="249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800" y="2896000"/>
                <a:ext cx="234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14:cNvPr>
              <p14:cNvContentPartPr/>
              <p14:nvPr/>
            </p14:nvContentPartPr>
            <p14:xfrm>
              <a:off x="6357360" y="2868640"/>
              <a:ext cx="407880" cy="39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39360" y="2851000"/>
                <a:ext cx="4435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B4141C-6A98-40C0-85EE-817B780DD3C4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B4141C-6A98-40C0-85EE-817B780DD3C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8634CB4-C59B-47F1-9EEC-EEC78711A272}"/>
                  </a:ext>
                </a:extLst>
              </p14:cNvPr>
              <p14:cNvContentPartPr/>
              <p14:nvPr/>
            </p14:nvContentPartPr>
            <p14:xfrm>
              <a:off x="5234160" y="41531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8634CB4-C59B-47F1-9EEC-EEC78711A27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16160" y="41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DFB080E-C020-4474-BE33-0175AF120B79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DFB080E-C020-4474-BE33-0175AF120B7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191667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898800" y="2914000"/>
              <a:ext cx="199080" cy="249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800" y="2896000"/>
                <a:ext cx="234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14:cNvPr>
              <p14:cNvContentPartPr/>
              <p14:nvPr/>
            </p14:nvContentPartPr>
            <p14:xfrm>
              <a:off x="6357360" y="2868640"/>
              <a:ext cx="407880" cy="39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39360" y="2851000"/>
                <a:ext cx="4435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EA56DDF-5F23-43BF-B6B0-DEC1B66880ED}"/>
                  </a:ext>
                </a:extLst>
              </p14:cNvPr>
              <p14:cNvContentPartPr/>
              <p14:nvPr/>
            </p14:nvContentPartPr>
            <p14:xfrm>
              <a:off x="1427880" y="877120"/>
              <a:ext cx="3010320" cy="114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EA56DDF-5F23-43BF-B6B0-DEC1B6688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410240" y="841480"/>
                <a:ext cx="30459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875BC3-E084-4B85-A6D7-23002DF836A7}"/>
                  </a:ext>
                </a:extLst>
              </p14:cNvPr>
              <p14:cNvContentPartPr/>
              <p14:nvPr/>
            </p14:nvContentPartPr>
            <p14:xfrm>
              <a:off x="6020760" y="2655880"/>
              <a:ext cx="898920" cy="68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875BC3-E084-4B85-A6D7-23002DF836A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03120" y="2620240"/>
                <a:ext cx="934560" cy="7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AA73AE-7BF6-41C7-BADE-479367DEA98F}"/>
                  </a:ext>
                </a:extLst>
              </p14:cNvPr>
              <p14:cNvContentPartPr/>
              <p14:nvPr/>
            </p14:nvContentPartPr>
            <p14:xfrm>
              <a:off x="6122640" y="2652640"/>
              <a:ext cx="690120" cy="30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AA73AE-7BF6-41C7-BADE-479367DEA9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05000" y="2616640"/>
                <a:ext cx="7257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B7751B-7B0D-4AA5-BDCE-5172E15CC39E}"/>
                  </a:ext>
                </a:extLst>
              </p14:cNvPr>
              <p14:cNvContentPartPr/>
              <p14:nvPr/>
            </p14:nvContentPartPr>
            <p14:xfrm>
              <a:off x="4009800" y="1890880"/>
              <a:ext cx="2102400" cy="9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B7751B-7B0D-4AA5-BDCE-5172E15CC3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92160" y="1854880"/>
                <a:ext cx="213804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786E345-C051-4382-AC06-8F317046593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786E345-C051-4382-AC06-8F317046593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66BE96-52F0-4600-B580-CC369D9909BA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66BE96-52F0-4600-B580-CC369D990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238575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AB3B8C-ED69-4779-A55B-78554C06CF41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AB3B8C-ED69-4779-A55B-78554C06CF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6766C9-562F-455F-9320-4F452A56B4FA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6766C9-562F-455F-9320-4F452A56B4F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236428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6196EE-9A58-483E-9675-07298E98D70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6196EE-9A58-483E-9675-07298E98D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6004B0-0F0A-48D2-982D-57688B74F34F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6004B0-0F0A-48D2-982D-57688B74F34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768540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04FD375-9201-4F04-9556-7DBD2C5651DB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04FD375-9201-4F04-9556-7DBD2C5651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240BAE5-09C9-4066-B34F-867FDB059947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240BAE5-09C9-4066-B34F-867FDB05994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086927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4310CC4-AC7D-4ABF-A72F-C3238DE1C933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4310CC4-AC7D-4ABF-A72F-C3238DE1C93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2FC2D01-F926-4C96-88CA-3500932B9A81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2FC2D01-F926-4C96-88CA-3500932B9A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371720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430CB2E-C427-436C-BEB9-47DD2897F83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430CB2E-C427-436C-BEB9-47DD2897F8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71BDDB9-2764-4E42-A0E4-6F8A5728607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71BDDB9-2764-4E42-A0E4-6F8A5728607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844622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504AC92-40A2-4ACC-AAA6-4F88C6DAB40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504AC92-40A2-4ACC-AAA6-4F88C6DAB40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528397B-C91D-4A4D-8119-0FFAFAE0FC97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528397B-C91D-4A4D-8119-0FFAFAE0FC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42075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3142FD-DCA5-4E75-8186-D2293BEAC6E1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3142FD-DCA5-4E75-8186-D2293BEAC6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605964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A2A42D8-AFD9-41BA-86FF-7B8CDF0A8DA7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A2A42D8-AFD9-41BA-86FF-7B8CDF0A8DA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4C90F2-2A0B-402E-AA2F-1C8C6DDDD72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4C90F2-2A0B-402E-AA2F-1C8C6DDDD72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80355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CF88B7-92D0-4CF3-BDCD-70D78FDB88EF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CF88B7-92D0-4CF3-BDCD-70D78FDB88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0D91E72-3926-4202-BDE1-A9CC9C6A36A8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0D91E72-3926-4202-BDE1-A9CC9C6A36A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DF75F7-D5E4-4A6E-A836-E819BB080554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DF75F7-D5E4-4A6E-A836-E819BB08055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58591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DD8719B-EF4C-46C9-B26A-50A9D2DFCD7C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DD8719B-EF4C-46C9-B26A-50A9D2DFCD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317596-401E-4678-9210-8A70CF01568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317596-401E-4678-9210-8A70CF01568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708891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B1C042-E817-46CB-9F81-E4A2FAD00C6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B1C042-E817-46CB-9F81-E4A2FAD00C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865990E-C2F5-48DC-903A-B04958F8FA4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865990E-C2F5-48DC-903A-B04958F8FA4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30223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0DFF214-37A7-4B6C-9B30-2EA2320138C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0DFF214-37A7-4B6C-9B30-2EA2320138C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31F5CA-1464-44A6-B850-BB605F362DE8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31F5CA-1464-44A6-B850-BB605F362DE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380274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5C05CC1-5ADF-4ECA-BF5D-A1C6030D5F02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5C05CC1-5ADF-4ECA-BF5D-A1C6030D5F0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9A4F9FC-1072-415A-9A29-AB34DF1CA8A0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9A4F9FC-1072-415A-9A29-AB34DF1CA8A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A6B441C-B173-4675-9F01-96D3C26D6AF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A6B441C-B173-4675-9F01-96D3C26D6AF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694761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14:cNvPr>
              <p14:cNvContentPartPr/>
              <p14:nvPr/>
            </p14:nvContentPartPr>
            <p14:xfrm>
              <a:off x="4902600" y="5999560"/>
              <a:ext cx="206640" cy="243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84960" y="5981560"/>
                <a:ext cx="2422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14:cNvPr>
              <p14:cNvContentPartPr/>
              <p14:nvPr/>
            </p14:nvContentPartPr>
            <p14:xfrm>
              <a:off x="5275920" y="6050680"/>
              <a:ext cx="197280" cy="20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57920" y="6033040"/>
                <a:ext cx="232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14:cNvPr>
              <p14:cNvContentPartPr/>
              <p14:nvPr/>
            </p14:nvContentPartPr>
            <p14:xfrm>
              <a:off x="5319480" y="6134200"/>
              <a:ext cx="87120" cy="11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01840" y="6116560"/>
                <a:ext cx="1227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14:cNvPr>
              <p14:cNvContentPartPr/>
              <p14:nvPr/>
            </p14:nvContentPartPr>
            <p14:xfrm>
              <a:off x="5313360" y="5872120"/>
              <a:ext cx="151560" cy="140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95720" y="5854480"/>
                <a:ext cx="1872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14:cNvPr>
              <p14:cNvContentPartPr/>
              <p14:nvPr/>
            </p14:nvContentPartPr>
            <p14:xfrm>
              <a:off x="6360600" y="6007480"/>
              <a:ext cx="154800" cy="1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342960" y="5989480"/>
                <a:ext cx="190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14:cNvPr>
              <p14:cNvContentPartPr/>
              <p14:nvPr/>
            </p14:nvContentPartPr>
            <p14:xfrm>
              <a:off x="6374640" y="6093520"/>
              <a:ext cx="15264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6640" y="6075880"/>
                <a:ext cx="188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14:cNvPr>
              <p14:cNvContentPartPr/>
              <p14:nvPr/>
            </p14:nvContentPartPr>
            <p14:xfrm>
              <a:off x="5576520" y="5937280"/>
              <a:ext cx="659160" cy="302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8520" y="5919280"/>
                <a:ext cx="694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14:cNvPr>
              <p14:cNvContentPartPr/>
              <p14:nvPr/>
            </p14:nvContentPartPr>
            <p14:xfrm>
              <a:off x="6619800" y="5878960"/>
              <a:ext cx="252720" cy="26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01800" y="5860960"/>
                <a:ext cx="2883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6FCB3A8-BFBA-4936-8AE6-ECA96583D228}"/>
                  </a:ext>
                </a:extLst>
              </p14:cNvPr>
              <p14:cNvContentPartPr/>
              <p14:nvPr/>
            </p14:nvContentPartPr>
            <p14:xfrm>
              <a:off x="6597120" y="5790040"/>
              <a:ext cx="207720" cy="13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6FCB3A8-BFBA-4936-8AE6-ECA96583D2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79480" y="5772400"/>
                <a:ext cx="243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C15924-B2E7-44E3-AB63-824E4D013470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C15924-B2E7-44E3-AB63-824E4D01347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57593F-959D-43D2-BBC0-70B9260FDEF3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57593F-959D-43D2-BBC0-70B9260FDEF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138FFE0-1B21-4C2B-B9DD-B8538AA605F9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138FFE0-1B21-4C2B-B9DD-B8538AA605F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217348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14:cNvPr>
              <p14:cNvContentPartPr/>
              <p14:nvPr/>
            </p14:nvContentPartPr>
            <p14:xfrm>
              <a:off x="4902600" y="5999560"/>
              <a:ext cx="206640" cy="243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84960" y="5981560"/>
                <a:ext cx="2422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14:cNvPr>
              <p14:cNvContentPartPr/>
              <p14:nvPr/>
            </p14:nvContentPartPr>
            <p14:xfrm>
              <a:off x="5275920" y="6050680"/>
              <a:ext cx="197280" cy="20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57920" y="6033040"/>
                <a:ext cx="232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14:cNvPr>
              <p14:cNvContentPartPr/>
              <p14:nvPr/>
            </p14:nvContentPartPr>
            <p14:xfrm>
              <a:off x="5319480" y="6134200"/>
              <a:ext cx="87120" cy="11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01840" y="6116560"/>
                <a:ext cx="1227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14:cNvPr>
              <p14:cNvContentPartPr/>
              <p14:nvPr/>
            </p14:nvContentPartPr>
            <p14:xfrm>
              <a:off x="5313360" y="5872120"/>
              <a:ext cx="151560" cy="140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95720" y="5854480"/>
                <a:ext cx="1872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14:cNvPr>
              <p14:cNvContentPartPr/>
              <p14:nvPr/>
            </p14:nvContentPartPr>
            <p14:xfrm>
              <a:off x="6360600" y="6007480"/>
              <a:ext cx="154800" cy="1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342960" y="5989480"/>
                <a:ext cx="190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14:cNvPr>
              <p14:cNvContentPartPr/>
              <p14:nvPr/>
            </p14:nvContentPartPr>
            <p14:xfrm>
              <a:off x="6374640" y="6093520"/>
              <a:ext cx="15264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56640" y="6075880"/>
                <a:ext cx="188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14:cNvPr>
              <p14:cNvContentPartPr/>
              <p14:nvPr/>
            </p14:nvContentPartPr>
            <p14:xfrm>
              <a:off x="5576520" y="5937280"/>
              <a:ext cx="659160" cy="302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58520" y="5919280"/>
                <a:ext cx="694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14:cNvPr>
              <p14:cNvContentPartPr/>
              <p14:nvPr/>
            </p14:nvContentPartPr>
            <p14:xfrm>
              <a:off x="6619800" y="5878960"/>
              <a:ext cx="252720" cy="26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01800" y="5860960"/>
                <a:ext cx="2883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02448E0-B3B7-4937-A05E-5AC230FE78C1}"/>
                  </a:ext>
                </a:extLst>
              </p14:cNvPr>
              <p14:cNvContentPartPr/>
              <p14:nvPr/>
            </p14:nvContentPartPr>
            <p14:xfrm>
              <a:off x="7037400" y="5908120"/>
              <a:ext cx="749160" cy="267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02448E0-B3B7-4937-A05E-5AC230FE78C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19400" y="5890120"/>
                <a:ext cx="784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7A0C63-EAD6-412D-A46E-EE8B8A5EA8ED}"/>
                  </a:ext>
                </a:extLst>
              </p14:cNvPr>
              <p14:cNvContentPartPr/>
              <p14:nvPr/>
            </p14:nvContentPartPr>
            <p14:xfrm>
              <a:off x="7966560" y="6042760"/>
              <a:ext cx="553680" cy="392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7A0C63-EAD6-412D-A46E-EE8B8A5EA8E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48560" y="6024760"/>
                <a:ext cx="5893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BD151D8-DD1E-4C12-9B6E-76EF3588FE62}"/>
                  </a:ext>
                </a:extLst>
              </p14:cNvPr>
              <p14:cNvContentPartPr/>
              <p14:nvPr/>
            </p14:nvContentPartPr>
            <p14:xfrm>
              <a:off x="7973760" y="5777080"/>
              <a:ext cx="358920" cy="216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BD151D8-DD1E-4C12-9B6E-76EF3588FE6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955760" y="5759110"/>
                <a:ext cx="394560" cy="251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C2391C5-C4E4-46F2-AB09-ADBF421ACE5C}"/>
                  </a:ext>
                </a:extLst>
              </p14:cNvPr>
              <p14:cNvContentPartPr/>
              <p14:nvPr/>
            </p14:nvContentPartPr>
            <p14:xfrm>
              <a:off x="7961880" y="6120160"/>
              <a:ext cx="619200" cy="2912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C2391C5-C4E4-46F2-AB09-ADBF421ACE5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43880" y="6102160"/>
                <a:ext cx="654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FB8C3A9-AD3A-4187-A4F9-C8BB3B83B42C}"/>
                  </a:ext>
                </a:extLst>
              </p14:cNvPr>
              <p14:cNvContentPartPr/>
              <p14:nvPr/>
            </p14:nvContentPartPr>
            <p14:xfrm>
              <a:off x="7269960" y="5505640"/>
              <a:ext cx="1428480" cy="1033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FB8C3A9-AD3A-4187-A4F9-C8BB3B83B42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251960" y="5469640"/>
                <a:ext cx="1464120" cy="11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4E0FC2-DD19-4A8F-A810-6C34A43D2711}"/>
                  </a:ext>
                </a:extLst>
              </p14:cNvPr>
              <p14:cNvContentPartPr/>
              <p14:nvPr/>
            </p14:nvContentPartPr>
            <p14:xfrm>
              <a:off x="8128200" y="5721280"/>
              <a:ext cx="240120" cy="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4E0FC2-DD19-4A8F-A810-6C34A43D271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10200" y="5703280"/>
                <a:ext cx="2757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DADD171-10C2-4F26-B617-5EDF6FB6222C}"/>
                  </a:ext>
                </a:extLst>
              </p14:cNvPr>
              <p14:cNvContentPartPr/>
              <p14:nvPr/>
            </p14:nvContentPartPr>
            <p14:xfrm>
              <a:off x="6597120" y="5790040"/>
              <a:ext cx="207720" cy="136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DADD171-10C2-4F26-B617-5EDF6FB6222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579480" y="5772400"/>
                <a:ext cx="243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D16080-9CB4-410C-902B-71903056A17B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D16080-9CB4-410C-902B-71903056A17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5CAF92E-0E51-4CC2-9464-B7F0E518B625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5CAF92E-0E51-4CC2-9464-B7F0E518B6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D0EED2-D25C-4F73-8B9B-A3F2604CDC4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D0EED2-D25C-4F73-8B9B-A3F2604CDC4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756997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87423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78722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57497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80050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70064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76539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36329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6746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724BE8E-F54E-4AE0-9E15-323A4E2BDF6C}"/>
                  </a:ext>
                </a:extLst>
              </p14:cNvPr>
              <p14:cNvContentPartPr/>
              <p14:nvPr/>
            </p14:nvContentPartPr>
            <p14:xfrm>
              <a:off x="1983360" y="852280"/>
              <a:ext cx="690120" cy="318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724BE8E-F54E-4AE0-9E15-323A4E2BDF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5720" y="834640"/>
                <a:ext cx="7257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AAE4EB-A9E2-4A00-9225-BFCDA6B9ACBB}"/>
                  </a:ext>
                </a:extLst>
              </p14:cNvPr>
              <p14:cNvContentPartPr/>
              <p14:nvPr/>
            </p14:nvContentPartPr>
            <p14:xfrm>
              <a:off x="302160" y="1652200"/>
              <a:ext cx="2284560" cy="1952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AAE4EB-A9E2-4A00-9225-BFCDA6B9AC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4163" y="1634560"/>
                <a:ext cx="2320194" cy="198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42364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14:cNvPr>
              <p14:cNvContentPartPr/>
              <p14:nvPr/>
            </p14:nvContentPartPr>
            <p14:xfrm>
              <a:off x="6202920" y="5812720"/>
              <a:ext cx="1417680" cy="48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4920" y="5794720"/>
                <a:ext cx="1453320" cy="52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21042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14:cNvPr>
              <p14:cNvContentPartPr/>
              <p14:nvPr/>
            </p14:nvContentPartPr>
            <p14:xfrm>
              <a:off x="6202920" y="5812720"/>
              <a:ext cx="1417680" cy="48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4920" y="5794720"/>
                <a:ext cx="145332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35E9359-568F-4C9B-9E51-E3EB7771442C}"/>
                  </a:ext>
                </a:extLst>
              </p14:cNvPr>
              <p14:cNvContentPartPr/>
              <p14:nvPr/>
            </p14:nvContentPartPr>
            <p14:xfrm>
              <a:off x="1277040" y="6275320"/>
              <a:ext cx="35748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35E9359-568F-4C9B-9E51-E3EB7771442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040" y="6257320"/>
                <a:ext cx="3931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63D525-5116-4EDA-91ED-0C5079F97775}"/>
                  </a:ext>
                </a:extLst>
              </p14:cNvPr>
              <p14:cNvContentPartPr/>
              <p14:nvPr/>
            </p14:nvContentPartPr>
            <p14:xfrm>
              <a:off x="1714800" y="6341200"/>
              <a:ext cx="114480" cy="18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63D525-5116-4EDA-91ED-0C5079F9777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97160" y="6323560"/>
                <a:ext cx="150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D270CEF-D017-4F5D-A4D4-38CD72F24491}"/>
                  </a:ext>
                </a:extLst>
              </p14:cNvPr>
              <p14:cNvContentPartPr/>
              <p14:nvPr/>
            </p14:nvContentPartPr>
            <p14:xfrm>
              <a:off x="1918200" y="6348040"/>
              <a:ext cx="61560" cy="17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D270CEF-D017-4F5D-A4D4-38CD72F2449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00200" y="6330400"/>
                <a:ext cx="972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D9D4F1-7FBF-46B7-B163-9BDAB07E4FEC}"/>
                  </a:ext>
                </a:extLst>
              </p14:cNvPr>
              <p14:cNvContentPartPr/>
              <p14:nvPr/>
            </p14:nvContentPartPr>
            <p14:xfrm>
              <a:off x="2071560" y="6169120"/>
              <a:ext cx="1908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D9D4F1-7FBF-46B7-B163-9BDAB07E4F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053560" y="6151480"/>
                <a:ext cx="547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1616FD-4170-4E58-916E-4292C2E4A428}"/>
                  </a:ext>
                </a:extLst>
              </p14:cNvPr>
              <p14:cNvContentPartPr/>
              <p14:nvPr/>
            </p14:nvContentPartPr>
            <p14:xfrm>
              <a:off x="2077680" y="6330760"/>
              <a:ext cx="139320" cy="23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1616FD-4170-4E58-916E-4292C2E4A4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059680" y="6313120"/>
                <a:ext cx="1749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3201277-0C01-4845-9B4B-1D3970D53435}"/>
                  </a:ext>
                </a:extLst>
              </p14:cNvPr>
              <p14:cNvContentPartPr/>
              <p14:nvPr/>
            </p14:nvContentPartPr>
            <p14:xfrm>
              <a:off x="2579880" y="6406720"/>
              <a:ext cx="536400" cy="330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3201277-0C01-4845-9B4B-1D3970D534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61868" y="6388720"/>
                <a:ext cx="572064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1E440D3-7B96-4C2F-A098-A0AC511DE8FB}"/>
                  </a:ext>
                </a:extLst>
              </p14:cNvPr>
              <p14:cNvContentPartPr/>
              <p14:nvPr/>
            </p14:nvContentPartPr>
            <p14:xfrm>
              <a:off x="6093480" y="6499240"/>
              <a:ext cx="123120" cy="17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1E440D3-7B96-4C2F-A098-A0AC511DE8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075840" y="6481240"/>
                <a:ext cx="1587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F6B74B1-9B8A-486C-872F-3EF46B1E01CD}"/>
                  </a:ext>
                </a:extLst>
              </p14:cNvPr>
              <p14:cNvContentPartPr/>
              <p14:nvPr/>
            </p14:nvContentPartPr>
            <p14:xfrm>
              <a:off x="6461760" y="6318160"/>
              <a:ext cx="1451520" cy="460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F6B74B1-9B8A-486C-872F-3EF46B1E01C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43760" y="6300160"/>
                <a:ext cx="14871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F1F43D-235B-496D-A05C-0BCD1117339D}"/>
                  </a:ext>
                </a:extLst>
              </p14:cNvPr>
              <p14:cNvContentPartPr/>
              <p14:nvPr/>
            </p14:nvContentPartPr>
            <p14:xfrm>
              <a:off x="5355120" y="6272440"/>
              <a:ext cx="587880" cy="39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F1F43D-235B-496D-A05C-0BCD111733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7469" y="6254800"/>
                <a:ext cx="623542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F37E770-F7C7-41E4-83E3-45C3A004FF19}"/>
                  </a:ext>
                </a:extLst>
              </p14:cNvPr>
              <p14:cNvContentPartPr/>
              <p14:nvPr/>
            </p14:nvContentPartPr>
            <p14:xfrm>
              <a:off x="4616400" y="6389080"/>
              <a:ext cx="525600" cy="339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F37E770-F7C7-41E4-83E3-45C3A004FF1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98412" y="6371440"/>
                <a:ext cx="561216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38D9142-C73C-47A4-8BB1-0E025600B419}"/>
                  </a:ext>
                </a:extLst>
              </p14:cNvPr>
              <p14:cNvContentPartPr/>
              <p14:nvPr/>
            </p14:nvContentPartPr>
            <p14:xfrm>
              <a:off x="3201960" y="6256600"/>
              <a:ext cx="1133280" cy="516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38D9142-C73C-47A4-8BB1-0E025600B4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4314" y="6238600"/>
                <a:ext cx="1168931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5E46840-9A9A-40A5-AB99-6CB86A2DFA24}"/>
                  </a:ext>
                </a:extLst>
              </p14:cNvPr>
              <p14:cNvContentPartPr/>
              <p14:nvPr/>
            </p14:nvContentPartPr>
            <p14:xfrm>
              <a:off x="7995720" y="6293320"/>
              <a:ext cx="831240" cy="479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5E46840-9A9A-40A5-AB99-6CB86A2DFA2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8080" y="6275320"/>
                <a:ext cx="86688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8627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09226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53863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78173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14:cNvPr>
              <p14:cNvContentPartPr/>
              <p14:nvPr/>
            </p14:nvContentPartPr>
            <p14:xfrm>
              <a:off x="2417160" y="2412880"/>
              <a:ext cx="320400" cy="17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99160" y="2394880"/>
                <a:ext cx="3560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14:cNvPr>
              <p14:cNvContentPartPr/>
              <p14:nvPr/>
            </p14:nvContentPartPr>
            <p14:xfrm>
              <a:off x="2791920" y="2425120"/>
              <a:ext cx="260280" cy="22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73920" y="2407120"/>
                <a:ext cx="2959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14:cNvPr>
              <p14:cNvContentPartPr/>
              <p14:nvPr/>
            </p14:nvContentPartPr>
            <p14:xfrm>
              <a:off x="3476280" y="2455360"/>
              <a:ext cx="260280" cy="219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8280" y="2437360"/>
                <a:ext cx="295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14:cNvPr>
              <p14:cNvContentPartPr/>
              <p14:nvPr/>
            </p14:nvContentPartPr>
            <p14:xfrm>
              <a:off x="3785880" y="2352040"/>
              <a:ext cx="710280" cy="32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68240" y="2334040"/>
                <a:ext cx="745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14:cNvPr>
              <p14:cNvContentPartPr/>
              <p14:nvPr/>
            </p14:nvContentPartPr>
            <p14:xfrm>
              <a:off x="4502280" y="2349520"/>
              <a:ext cx="37080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4280" y="2331880"/>
                <a:ext cx="406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14:cNvPr>
              <p14:cNvContentPartPr/>
              <p14:nvPr/>
            </p14:nvContentPartPr>
            <p14:xfrm>
              <a:off x="5165760" y="2243320"/>
              <a:ext cx="1261440" cy="37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7760" y="2225663"/>
                <a:ext cx="1297080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14:cNvPr>
              <p14:cNvContentPartPr/>
              <p14:nvPr/>
            </p14:nvContentPartPr>
            <p14:xfrm>
              <a:off x="343200" y="2896000"/>
              <a:ext cx="533160" cy="27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5200" y="2878000"/>
                <a:ext cx="5688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14:cNvPr>
              <p14:cNvContentPartPr/>
              <p14:nvPr/>
            </p14:nvContentPartPr>
            <p14:xfrm>
              <a:off x="1147800" y="2836960"/>
              <a:ext cx="1238400" cy="38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29800" y="2819303"/>
                <a:ext cx="1274040" cy="4205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0345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14:cNvPr>
              <p14:cNvContentPartPr/>
              <p14:nvPr/>
            </p14:nvContentPartPr>
            <p14:xfrm>
              <a:off x="2417160" y="2412880"/>
              <a:ext cx="320400" cy="17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99160" y="2394880"/>
                <a:ext cx="3560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14:cNvPr>
              <p14:cNvContentPartPr/>
              <p14:nvPr/>
            </p14:nvContentPartPr>
            <p14:xfrm>
              <a:off x="2791920" y="2425120"/>
              <a:ext cx="260280" cy="22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73920" y="2407120"/>
                <a:ext cx="2959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14:cNvPr>
              <p14:cNvContentPartPr/>
              <p14:nvPr/>
            </p14:nvContentPartPr>
            <p14:xfrm>
              <a:off x="3476280" y="2455360"/>
              <a:ext cx="260280" cy="219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8280" y="2437360"/>
                <a:ext cx="295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14:cNvPr>
              <p14:cNvContentPartPr/>
              <p14:nvPr/>
            </p14:nvContentPartPr>
            <p14:xfrm>
              <a:off x="3785880" y="2352040"/>
              <a:ext cx="710280" cy="32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68240" y="2334040"/>
                <a:ext cx="745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14:cNvPr>
              <p14:cNvContentPartPr/>
              <p14:nvPr/>
            </p14:nvContentPartPr>
            <p14:xfrm>
              <a:off x="4502280" y="2349520"/>
              <a:ext cx="37080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4280" y="2331880"/>
                <a:ext cx="406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14:cNvPr>
              <p14:cNvContentPartPr/>
              <p14:nvPr/>
            </p14:nvContentPartPr>
            <p14:xfrm>
              <a:off x="5165760" y="2243320"/>
              <a:ext cx="1261440" cy="37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7760" y="2225663"/>
                <a:ext cx="1297080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14:cNvPr>
              <p14:cNvContentPartPr/>
              <p14:nvPr/>
            </p14:nvContentPartPr>
            <p14:xfrm>
              <a:off x="343200" y="2896000"/>
              <a:ext cx="533160" cy="27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5200" y="2878000"/>
                <a:ext cx="5688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14:cNvPr>
              <p14:cNvContentPartPr/>
              <p14:nvPr/>
            </p14:nvContentPartPr>
            <p14:xfrm>
              <a:off x="1147800" y="2842360"/>
              <a:ext cx="1238400" cy="37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29800" y="2824360"/>
                <a:ext cx="127404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42D0880-5B0E-4B84-A5FC-9D5CC1A8C8BE}"/>
                  </a:ext>
                </a:extLst>
              </p14:cNvPr>
              <p14:cNvContentPartPr/>
              <p14:nvPr/>
            </p14:nvContentPartPr>
            <p14:xfrm>
              <a:off x="2485560" y="2839480"/>
              <a:ext cx="15915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42D0880-5B0E-4B84-A5FC-9D5CC1A8C8B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67920" y="2821840"/>
                <a:ext cx="1627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367DFA-1F97-42EC-BE39-3A3E268A915B}"/>
                  </a:ext>
                </a:extLst>
              </p14:cNvPr>
              <p14:cNvContentPartPr/>
              <p14:nvPr/>
            </p14:nvContentPartPr>
            <p14:xfrm>
              <a:off x="4375920" y="2757760"/>
              <a:ext cx="2140920" cy="43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367DFA-1F97-42EC-BE39-3A3E268A91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7920" y="2740105"/>
                <a:ext cx="2176560" cy="4680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520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695640" y="1153600"/>
              <a:ext cx="1996560" cy="1969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8000" y="1135960"/>
                <a:ext cx="2032200" cy="20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435760" cy="19760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471400" cy="201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595342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55240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588040" cy="26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41119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724BE8E-F54E-4AE0-9E15-323A4E2BDF6C}"/>
                  </a:ext>
                </a:extLst>
              </p14:cNvPr>
              <p14:cNvContentPartPr/>
              <p14:nvPr/>
            </p14:nvContentPartPr>
            <p14:xfrm>
              <a:off x="1983360" y="852280"/>
              <a:ext cx="690120" cy="318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724BE8E-F54E-4AE0-9E15-323A4E2BDF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5720" y="834640"/>
                <a:ext cx="7257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AAE4EB-A9E2-4A00-9225-BFCDA6B9ACBB}"/>
                  </a:ext>
                </a:extLst>
              </p14:cNvPr>
              <p14:cNvContentPartPr/>
              <p14:nvPr/>
            </p14:nvContentPartPr>
            <p14:xfrm>
              <a:off x="302160" y="1652200"/>
              <a:ext cx="2284560" cy="1952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AAE4EB-A9E2-4A00-9225-BFCDA6B9AC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4163" y="1634560"/>
                <a:ext cx="2320194" cy="19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6B92581-DE0C-4799-BEB8-9DE9CE857329}"/>
                  </a:ext>
                </a:extLst>
              </p14:cNvPr>
              <p14:cNvContentPartPr/>
              <p14:nvPr/>
            </p14:nvContentPartPr>
            <p14:xfrm>
              <a:off x="3305640" y="867400"/>
              <a:ext cx="2004120" cy="1653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6B92581-DE0C-4799-BEB8-9DE9CE8573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7640" y="849400"/>
                <a:ext cx="2039760" cy="168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20715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413285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12458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09104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973790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14:cNvPr>
              <p14:cNvContentPartPr/>
              <p14:nvPr/>
            </p14:nvContentPartPr>
            <p14:xfrm>
              <a:off x="8190120" y="2728240"/>
              <a:ext cx="27000" cy="25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72480" y="2710600"/>
                <a:ext cx="62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14:cNvPr>
              <p14:cNvContentPartPr/>
              <p14:nvPr/>
            </p14:nvContentPartPr>
            <p14:xfrm>
              <a:off x="8323680" y="2564440"/>
              <a:ext cx="34272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305680" y="2546800"/>
                <a:ext cx="378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14:cNvPr>
              <p14:cNvContentPartPr/>
              <p14:nvPr/>
            </p14:nvContentPartPr>
            <p14:xfrm>
              <a:off x="4125360" y="3249160"/>
              <a:ext cx="288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07360" y="3231520"/>
                <a:ext cx="385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14:cNvPr>
              <p14:cNvContentPartPr/>
              <p14:nvPr/>
            </p14:nvContentPartPr>
            <p14:xfrm>
              <a:off x="4108800" y="3126040"/>
              <a:ext cx="12240" cy="69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90800" y="3108040"/>
                <a:ext cx="478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14:cNvPr>
              <p14:cNvContentPartPr/>
              <p14:nvPr/>
            </p14:nvContentPartPr>
            <p14:xfrm>
              <a:off x="4199160" y="3212080"/>
              <a:ext cx="331200" cy="9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1520" y="3194080"/>
                <a:ext cx="3668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14:cNvPr>
              <p14:cNvContentPartPr/>
              <p14:nvPr/>
            </p14:nvContentPartPr>
            <p14:xfrm>
              <a:off x="3714240" y="3075640"/>
              <a:ext cx="272880" cy="247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696600" y="3057640"/>
                <a:ext cx="3085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14:cNvPr>
              <p14:cNvContentPartPr/>
              <p14:nvPr/>
            </p14:nvContentPartPr>
            <p14:xfrm>
              <a:off x="3256320" y="3043600"/>
              <a:ext cx="379440" cy="46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238680" y="3025600"/>
                <a:ext cx="415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14:cNvPr>
              <p14:cNvContentPartPr/>
              <p14:nvPr/>
            </p14:nvContentPartPr>
            <p14:xfrm>
              <a:off x="4659600" y="3257080"/>
              <a:ext cx="180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41600" y="3239440"/>
                <a:ext cx="374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311681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14:cNvPr>
              <p14:cNvContentPartPr/>
              <p14:nvPr/>
            </p14:nvContentPartPr>
            <p14:xfrm>
              <a:off x="8190120" y="2728240"/>
              <a:ext cx="27000" cy="25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72480" y="2710600"/>
                <a:ext cx="62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14:cNvPr>
              <p14:cNvContentPartPr/>
              <p14:nvPr/>
            </p14:nvContentPartPr>
            <p14:xfrm>
              <a:off x="8323680" y="2564440"/>
              <a:ext cx="34272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305680" y="2546800"/>
                <a:ext cx="378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14:cNvPr>
              <p14:cNvContentPartPr/>
              <p14:nvPr/>
            </p14:nvContentPartPr>
            <p14:xfrm>
              <a:off x="4125360" y="3249160"/>
              <a:ext cx="288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07360" y="3231520"/>
                <a:ext cx="385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14:cNvPr>
              <p14:cNvContentPartPr/>
              <p14:nvPr/>
            </p14:nvContentPartPr>
            <p14:xfrm>
              <a:off x="4108800" y="3126040"/>
              <a:ext cx="12240" cy="69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90800" y="3108040"/>
                <a:ext cx="478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14:cNvPr>
              <p14:cNvContentPartPr/>
              <p14:nvPr/>
            </p14:nvContentPartPr>
            <p14:xfrm>
              <a:off x="4199160" y="3212080"/>
              <a:ext cx="331200" cy="9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1520" y="3194080"/>
                <a:ext cx="3668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14:cNvPr>
              <p14:cNvContentPartPr/>
              <p14:nvPr/>
            </p14:nvContentPartPr>
            <p14:xfrm>
              <a:off x="3714240" y="3075640"/>
              <a:ext cx="272880" cy="247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696600" y="3057640"/>
                <a:ext cx="3085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14:cNvPr>
              <p14:cNvContentPartPr/>
              <p14:nvPr/>
            </p14:nvContentPartPr>
            <p14:xfrm>
              <a:off x="3256320" y="3043600"/>
              <a:ext cx="379440" cy="46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238680" y="3025600"/>
                <a:ext cx="415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14:cNvPr>
              <p14:cNvContentPartPr/>
              <p14:nvPr/>
            </p14:nvContentPartPr>
            <p14:xfrm>
              <a:off x="4659600" y="3257080"/>
              <a:ext cx="180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41600" y="3239440"/>
                <a:ext cx="37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AECBBE-0CEC-4A28-8EA4-BD8664896977}"/>
                  </a:ext>
                </a:extLst>
              </p14:cNvPr>
              <p14:cNvContentPartPr/>
              <p14:nvPr/>
            </p14:nvContentPartPr>
            <p14:xfrm>
              <a:off x="4838520" y="2982400"/>
              <a:ext cx="1166040" cy="33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AECBBE-0CEC-4A28-8EA4-BD866489697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20520" y="2964760"/>
                <a:ext cx="12016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C6D6F9F-CD4E-48BF-B721-65991DD5CAA3}"/>
                  </a:ext>
                </a:extLst>
              </p14:cNvPr>
              <p14:cNvContentPartPr/>
              <p14:nvPr/>
            </p14:nvContentPartPr>
            <p14:xfrm>
              <a:off x="6869640" y="2981320"/>
              <a:ext cx="844560" cy="229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C6D6F9F-CD4E-48BF-B721-65991DD5CAA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2963680"/>
                <a:ext cx="8802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E3E46F-8E3B-4A25-9878-D5208B49CA5A}"/>
                  </a:ext>
                </a:extLst>
              </p14:cNvPr>
              <p14:cNvContentPartPr/>
              <p14:nvPr/>
            </p14:nvContentPartPr>
            <p14:xfrm>
              <a:off x="6267720" y="2963320"/>
              <a:ext cx="406440" cy="255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E3E46F-8E3B-4A25-9878-D5208B49CA5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249736" y="2945680"/>
                <a:ext cx="442048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760689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878759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32811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99236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683410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14:cNvPr>
              <p14:cNvContentPartPr/>
              <p14:nvPr/>
            </p14:nvContentPartPr>
            <p14:xfrm>
              <a:off x="410520" y="1124440"/>
              <a:ext cx="2180520" cy="7790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520" y="1106800"/>
                <a:ext cx="2216160" cy="81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14:cNvPr>
              <p14:cNvContentPartPr/>
              <p14:nvPr/>
            </p14:nvContentPartPr>
            <p14:xfrm>
              <a:off x="3035640" y="1366720"/>
              <a:ext cx="1114920" cy="424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18000" y="1349080"/>
                <a:ext cx="1150560" cy="46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16988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52406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10545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841387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2130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90452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746469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76858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282473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9226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91465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14:cNvPr>
              <p14:cNvContentPartPr/>
              <p14:nvPr/>
            </p14:nvContentPartPr>
            <p14:xfrm>
              <a:off x="410520" y="1124440"/>
              <a:ext cx="2180520" cy="7790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520" y="1106800"/>
                <a:ext cx="2216160" cy="81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14:cNvPr>
              <p14:cNvContentPartPr/>
              <p14:nvPr/>
            </p14:nvContentPartPr>
            <p14:xfrm>
              <a:off x="3035640" y="1366720"/>
              <a:ext cx="1114920" cy="424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18000" y="1349080"/>
                <a:ext cx="11505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071BCC-7100-49DC-BF44-18F70F286B46}"/>
                  </a:ext>
                </a:extLst>
              </p14:cNvPr>
              <p14:cNvContentPartPr/>
              <p14:nvPr/>
            </p14:nvContentPartPr>
            <p14:xfrm>
              <a:off x="422040" y="2172760"/>
              <a:ext cx="2555640" cy="707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071BCC-7100-49DC-BF44-18F70F286B4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4040" y="2155111"/>
                <a:ext cx="259128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F4C377-F739-4906-8E48-B12D05B7B69A}"/>
                  </a:ext>
                </a:extLst>
              </p14:cNvPr>
              <p14:cNvContentPartPr/>
              <p14:nvPr/>
            </p14:nvContentPartPr>
            <p14:xfrm>
              <a:off x="3375840" y="2231800"/>
              <a:ext cx="1556280" cy="608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F4C377-F739-4906-8E48-B12D05B7B6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7840" y="2213800"/>
                <a:ext cx="1591920" cy="64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24370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14:cNvPr>
              <p14:cNvContentPartPr/>
              <p14:nvPr/>
            </p14:nvContentPartPr>
            <p14:xfrm>
              <a:off x="454440" y="5424280"/>
              <a:ext cx="400680" cy="3632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6800" y="5406280"/>
                <a:ext cx="436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14:cNvPr>
              <p14:cNvContentPartPr/>
              <p14:nvPr/>
            </p14:nvContentPartPr>
            <p14:xfrm>
              <a:off x="1005600" y="5562880"/>
              <a:ext cx="417960" cy="144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87615" y="5545240"/>
                <a:ext cx="453569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14:cNvPr>
              <p14:cNvContentPartPr/>
              <p14:nvPr/>
            </p14:nvContentPartPr>
            <p14:xfrm>
              <a:off x="5318040" y="5538400"/>
              <a:ext cx="439200" cy="153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00400" y="5520400"/>
                <a:ext cx="4748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14:cNvPr>
              <p14:cNvContentPartPr/>
              <p14:nvPr/>
            </p14:nvContentPartPr>
            <p14:xfrm>
              <a:off x="5979360" y="5425720"/>
              <a:ext cx="703080" cy="2545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61720" y="5407720"/>
                <a:ext cx="7387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14:cNvPr>
              <p14:cNvContentPartPr/>
              <p14:nvPr/>
            </p14:nvContentPartPr>
            <p14:xfrm>
              <a:off x="6901320" y="5535520"/>
              <a:ext cx="590760" cy="14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883680" y="5517520"/>
                <a:ext cx="6264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14:cNvPr>
              <p14:cNvContentPartPr/>
              <p14:nvPr/>
            </p14:nvContentPartPr>
            <p14:xfrm>
              <a:off x="1649640" y="5375680"/>
              <a:ext cx="3435840" cy="87840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31640" y="5357687"/>
                <a:ext cx="3471480" cy="9140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85973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14:cNvPr>
              <p14:cNvContentPartPr/>
              <p14:nvPr/>
            </p14:nvContentPartPr>
            <p14:xfrm>
              <a:off x="454440" y="5424280"/>
              <a:ext cx="400680" cy="3632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6800" y="5406280"/>
                <a:ext cx="436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14:cNvPr>
              <p14:cNvContentPartPr/>
              <p14:nvPr/>
            </p14:nvContentPartPr>
            <p14:xfrm>
              <a:off x="1005600" y="5562880"/>
              <a:ext cx="417960" cy="144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87615" y="5545240"/>
                <a:ext cx="453569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14:cNvPr>
              <p14:cNvContentPartPr/>
              <p14:nvPr/>
            </p14:nvContentPartPr>
            <p14:xfrm>
              <a:off x="5318040" y="5538400"/>
              <a:ext cx="439200" cy="153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00400" y="5520400"/>
                <a:ext cx="4748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14:cNvPr>
              <p14:cNvContentPartPr/>
              <p14:nvPr/>
            </p14:nvContentPartPr>
            <p14:xfrm>
              <a:off x="5979360" y="5425720"/>
              <a:ext cx="703080" cy="2545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61720" y="5407720"/>
                <a:ext cx="7387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14:cNvPr>
              <p14:cNvContentPartPr/>
              <p14:nvPr/>
            </p14:nvContentPartPr>
            <p14:xfrm>
              <a:off x="6901320" y="5535520"/>
              <a:ext cx="590760" cy="14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883680" y="5517520"/>
                <a:ext cx="6264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14:cNvPr>
              <p14:cNvContentPartPr/>
              <p14:nvPr/>
            </p14:nvContentPartPr>
            <p14:xfrm>
              <a:off x="1649640" y="5375680"/>
              <a:ext cx="3435840" cy="87840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31640" y="5357687"/>
                <a:ext cx="3471480" cy="914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B08486D-18AA-45CC-A99E-EB161B16D372}"/>
                  </a:ext>
                </a:extLst>
              </p14:cNvPr>
              <p14:cNvContentPartPr/>
              <p14:nvPr/>
            </p14:nvContentPartPr>
            <p14:xfrm>
              <a:off x="4839600" y="5994160"/>
              <a:ext cx="229680" cy="270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B08486D-18AA-45CC-A99E-EB161B16D37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821960" y="5976520"/>
                <a:ext cx="26532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854055CF-B723-4869-B588-1EDBCD51D4E8}"/>
                  </a:ext>
                </a:extLst>
              </p14:cNvPr>
              <p14:cNvContentPartPr/>
              <p14:nvPr/>
            </p14:nvContentPartPr>
            <p14:xfrm>
              <a:off x="5300400" y="5854840"/>
              <a:ext cx="2214360" cy="8949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854055CF-B723-4869-B588-1EDBCD51D4E8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282400" y="5837200"/>
                <a:ext cx="2250000" cy="93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41148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34633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825284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649897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39712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985132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207369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6893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14:cNvPr>
              <p14:cNvContentPartPr/>
              <p14:nvPr/>
            </p14:nvContentPartPr>
            <p14:xfrm>
              <a:off x="7466880" y="252160"/>
              <a:ext cx="932760" cy="63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24F6A3-3C3D-4A26-9234-8322A1A88D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49240" y="234520"/>
                <a:ext cx="9684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14:cNvPr>
              <p14:cNvContentPartPr/>
              <p14:nvPr/>
            </p14:nvContentPartPr>
            <p14:xfrm>
              <a:off x="2134200" y="370600"/>
              <a:ext cx="603720" cy="3859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FF3EBA-9773-431D-9396-76B718D2D7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560" y="352600"/>
                <a:ext cx="639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14:cNvPr>
              <p14:cNvContentPartPr/>
              <p14:nvPr/>
            </p14:nvContentPartPr>
            <p14:xfrm>
              <a:off x="367680" y="247120"/>
              <a:ext cx="1433520" cy="641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46E435D-2C58-46DF-8C47-C0088DCA0D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685" y="229470"/>
                <a:ext cx="1469151" cy="677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14:cNvPr>
              <p14:cNvContentPartPr/>
              <p14:nvPr/>
            </p14:nvContentPartPr>
            <p14:xfrm>
              <a:off x="3428040" y="397960"/>
              <a:ext cx="822240" cy="370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ADBC2F1-A311-4C5D-9009-F28231B164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0400" y="380320"/>
                <a:ext cx="857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14:cNvPr>
              <p14:cNvContentPartPr/>
              <p14:nvPr/>
            </p14:nvContentPartPr>
            <p14:xfrm>
              <a:off x="3068040" y="349000"/>
              <a:ext cx="168480" cy="473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7A13E6-6E00-42D6-B266-08E225DBC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50040" y="331360"/>
                <a:ext cx="2041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14:cNvPr>
              <p14:cNvContentPartPr/>
              <p14:nvPr/>
            </p14:nvContentPartPr>
            <p14:xfrm>
              <a:off x="410520" y="1124440"/>
              <a:ext cx="2180520" cy="7790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2526D9C-B615-4361-B216-622C9AC8C6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520" y="1106800"/>
                <a:ext cx="2216160" cy="81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14:cNvPr>
              <p14:cNvContentPartPr/>
              <p14:nvPr/>
            </p14:nvContentPartPr>
            <p14:xfrm>
              <a:off x="3035640" y="1366720"/>
              <a:ext cx="1114920" cy="424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45B584-12D8-46CE-9ED7-54DF0800E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18000" y="1349080"/>
                <a:ext cx="11505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071BCC-7100-49DC-BF44-18F70F286B46}"/>
                  </a:ext>
                </a:extLst>
              </p14:cNvPr>
              <p14:cNvContentPartPr/>
              <p14:nvPr/>
            </p14:nvContentPartPr>
            <p14:xfrm>
              <a:off x="422040" y="2172760"/>
              <a:ext cx="2555640" cy="707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071BCC-7100-49DC-BF44-18F70F286B4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4040" y="2155111"/>
                <a:ext cx="259128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F4C377-F739-4906-8E48-B12D05B7B69A}"/>
                  </a:ext>
                </a:extLst>
              </p14:cNvPr>
              <p14:cNvContentPartPr/>
              <p14:nvPr/>
            </p14:nvContentPartPr>
            <p14:xfrm>
              <a:off x="3375840" y="2231800"/>
              <a:ext cx="1556280" cy="608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F4C377-F739-4906-8E48-B12D05B7B6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7840" y="2213800"/>
                <a:ext cx="159192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EA125D5-942F-4243-AA57-F281BD61DE96}"/>
                  </a:ext>
                </a:extLst>
              </p14:cNvPr>
              <p14:cNvContentPartPr/>
              <p14:nvPr/>
            </p14:nvContentPartPr>
            <p14:xfrm>
              <a:off x="480000" y="3088960"/>
              <a:ext cx="4290480" cy="1033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EA125D5-942F-4243-AA57-F281BD61D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000" y="3071326"/>
                <a:ext cx="4326120" cy="106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5DDF0D-5716-47FF-AF60-F0225E8A4C63}"/>
                  </a:ext>
                </a:extLst>
              </p14:cNvPr>
              <p14:cNvContentPartPr/>
              <p14:nvPr/>
            </p14:nvContentPartPr>
            <p14:xfrm>
              <a:off x="5315160" y="3440320"/>
              <a:ext cx="2371680" cy="6231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5DDF0D-5716-47FF-AF60-F0225E8A4C6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7163" y="3422320"/>
                <a:ext cx="2407315" cy="65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746491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12547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8171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5702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988946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014746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890209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151969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5378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919207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38702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817492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736118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14:cNvPr>
              <p14:cNvContentPartPr/>
              <p14:nvPr/>
            </p14:nvContentPartPr>
            <p14:xfrm>
              <a:off x="4086120" y="5676280"/>
              <a:ext cx="150480" cy="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68480" y="5658280"/>
                <a:ext cx="186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14:cNvPr>
              <p14:cNvContentPartPr/>
              <p14:nvPr/>
            </p14:nvContentPartPr>
            <p14:xfrm>
              <a:off x="4098720" y="5751520"/>
              <a:ext cx="129960" cy="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1080" y="5733520"/>
                <a:ext cx="165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14:cNvPr>
              <p14:cNvContentPartPr/>
              <p14:nvPr/>
            </p14:nvContentPartPr>
            <p14:xfrm>
              <a:off x="4479240" y="5538400"/>
              <a:ext cx="735840" cy="37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461240" y="5520743"/>
                <a:ext cx="771480" cy="4111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860780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14:cNvPr>
              <p14:cNvContentPartPr/>
              <p14:nvPr/>
            </p14:nvContentPartPr>
            <p14:xfrm>
              <a:off x="4086120" y="5676280"/>
              <a:ext cx="150480" cy="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68480" y="5658280"/>
                <a:ext cx="186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14:cNvPr>
              <p14:cNvContentPartPr/>
              <p14:nvPr/>
            </p14:nvContentPartPr>
            <p14:xfrm>
              <a:off x="4098720" y="5751520"/>
              <a:ext cx="129960" cy="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1080" y="5733520"/>
                <a:ext cx="165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14:cNvPr>
              <p14:cNvContentPartPr/>
              <p14:nvPr/>
            </p14:nvContentPartPr>
            <p14:xfrm>
              <a:off x="4479240" y="5538400"/>
              <a:ext cx="735840" cy="37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461240" y="5520743"/>
                <a:ext cx="77148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5DF5C1-F3F7-45FD-82E5-9C044459C203}"/>
                  </a:ext>
                </a:extLst>
              </p14:cNvPr>
              <p14:cNvContentPartPr/>
              <p14:nvPr/>
            </p14:nvContentPartPr>
            <p14:xfrm>
              <a:off x="6004200" y="5815240"/>
              <a:ext cx="18900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5DF5C1-F3F7-45FD-82E5-9C044459C2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986200" y="5797600"/>
                <a:ext cx="2246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96B2B0F-B419-4F94-8B0C-EE78FDEBF624}"/>
                  </a:ext>
                </a:extLst>
              </p14:cNvPr>
              <p14:cNvContentPartPr/>
              <p14:nvPr/>
            </p14:nvContentPartPr>
            <p14:xfrm>
              <a:off x="6044520" y="5677360"/>
              <a:ext cx="16416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96B2B0F-B419-4F94-8B0C-EE78FDEBF62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26520" y="5659720"/>
                <a:ext cx="19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3FEACF7-AB9E-4790-92A9-55431A16EBCB}"/>
                  </a:ext>
                </a:extLst>
              </p14:cNvPr>
              <p14:cNvContentPartPr/>
              <p14:nvPr/>
            </p14:nvContentPartPr>
            <p14:xfrm>
              <a:off x="5474640" y="5613640"/>
              <a:ext cx="218520" cy="248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3FEACF7-AB9E-4790-92A9-55431A16EBC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456670" y="5596000"/>
                <a:ext cx="254101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7010F0-1CCD-4C9D-9AD1-CE8756EE252C}"/>
                  </a:ext>
                </a:extLst>
              </p14:cNvPr>
              <p14:cNvContentPartPr/>
              <p14:nvPr/>
            </p14:nvContentPartPr>
            <p14:xfrm>
              <a:off x="6363480" y="5886880"/>
              <a:ext cx="121320" cy="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7010F0-1CCD-4C9D-9AD1-CE8756EE25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45840" y="5868880"/>
                <a:ext cx="156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7BCD06-8356-458D-BC9B-8AEE063C90D3}"/>
                  </a:ext>
                </a:extLst>
              </p14:cNvPr>
              <p14:cNvContentPartPr/>
              <p14:nvPr/>
            </p14:nvContentPartPr>
            <p14:xfrm>
              <a:off x="6338280" y="5987680"/>
              <a:ext cx="144720" cy="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7BCD06-8356-458D-BC9B-8AEE063C90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20280" y="5969680"/>
                <a:ext cx="180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60311E1-2CB0-4DAC-9422-D0403F810C3A}"/>
                  </a:ext>
                </a:extLst>
              </p14:cNvPr>
              <p14:cNvContentPartPr/>
              <p14:nvPr/>
            </p14:nvContentPartPr>
            <p14:xfrm>
              <a:off x="6728880" y="5611480"/>
              <a:ext cx="1153080" cy="499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60311E1-2CB0-4DAC-9422-D0403F810C3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711240" y="5593840"/>
                <a:ext cx="11887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5B02CCC-A4DB-4068-9569-4F7935E2A17D}"/>
                  </a:ext>
                </a:extLst>
              </p14:cNvPr>
              <p14:cNvContentPartPr/>
              <p14:nvPr/>
            </p14:nvContentPartPr>
            <p14:xfrm>
              <a:off x="5763360" y="5371360"/>
              <a:ext cx="2308680" cy="1062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5B02CCC-A4DB-4068-9569-4F7935E2A17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45360" y="5335720"/>
                <a:ext cx="2344320" cy="11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403418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CC14F3A-DD69-412B-91BA-CC0B8C748400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CC14F3A-DD69-412B-91BA-CC0B8C7484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633955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94809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14:cNvPr>
              <p14:cNvContentPartPr/>
              <p14:nvPr/>
            </p14:nvContentPartPr>
            <p14:xfrm>
              <a:off x="6025800" y="835000"/>
              <a:ext cx="1198080" cy="30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8155" y="817339"/>
                <a:ext cx="1233731" cy="337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14:cNvPr>
              <p14:cNvContentPartPr/>
              <p14:nvPr/>
            </p14:nvContentPartPr>
            <p14:xfrm>
              <a:off x="7450320" y="750760"/>
              <a:ext cx="1428840" cy="343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2325" y="732760"/>
                <a:ext cx="1464471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14:cNvPr>
              <p14:cNvContentPartPr/>
              <p14:nvPr/>
            </p14:nvContentPartPr>
            <p14:xfrm>
              <a:off x="6194280" y="1223800"/>
              <a:ext cx="1504080" cy="42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6280" y="1205800"/>
                <a:ext cx="1539720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95528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14:cNvPr>
              <p14:cNvContentPartPr/>
              <p14:nvPr/>
            </p14:nvContentPartPr>
            <p14:xfrm>
              <a:off x="6025800" y="835000"/>
              <a:ext cx="1198080" cy="30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8155" y="817339"/>
                <a:ext cx="1233731" cy="337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14:cNvPr>
              <p14:cNvContentPartPr/>
              <p14:nvPr/>
            </p14:nvContentPartPr>
            <p14:xfrm>
              <a:off x="7450320" y="750760"/>
              <a:ext cx="1428840" cy="343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2325" y="732760"/>
                <a:ext cx="1464471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14:cNvPr>
              <p14:cNvContentPartPr/>
              <p14:nvPr/>
            </p14:nvContentPartPr>
            <p14:xfrm>
              <a:off x="6194280" y="1223800"/>
              <a:ext cx="1504080" cy="42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6280" y="1205800"/>
                <a:ext cx="15397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213C145-C324-4175-A4DC-71E44BCA19FE}"/>
                  </a:ext>
                </a:extLst>
              </p14:cNvPr>
              <p14:cNvContentPartPr/>
              <p14:nvPr/>
            </p14:nvContentPartPr>
            <p14:xfrm>
              <a:off x="309720" y="1880080"/>
              <a:ext cx="7975800" cy="17910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213C145-C324-4175-A4DC-71E44BCA19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1721" y="1862084"/>
                <a:ext cx="8011438" cy="18266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910153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537200" cy="427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0"/>
                <a:ext cx="157284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366960" y="225880"/>
              <a:ext cx="6381000" cy="788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207880"/>
                <a:ext cx="6416640" cy="82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70217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18447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95434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143754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14:cNvPr>
              <p14:cNvContentPartPr/>
              <p14:nvPr/>
            </p14:nvContentPartPr>
            <p14:xfrm>
              <a:off x="2989920" y="4895440"/>
              <a:ext cx="1143000" cy="57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2280" y="4877440"/>
                <a:ext cx="11786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14:cNvPr>
              <p14:cNvContentPartPr/>
              <p14:nvPr/>
            </p14:nvContentPartPr>
            <p14:xfrm>
              <a:off x="4317600" y="4912720"/>
              <a:ext cx="1293120" cy="509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99605" y="4894720"/>
                <a:ext cx="1328750" cy="54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462806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14:cNvPr>
              <p14:cNvContentPartPr/>
              <p14:nvPr/>
            </p14:nvContentPartPr>
            <p14:xfrm>
              <a:off x="2989920" y="4895440"/>
              <a:ext cx="1143000" cy="57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2280" y="4877440"/>
                <a:ext cx="11786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14:cNvPr>
              <p14:cNvContentPartPr/>
              <p14:nvPr/>
            </p14:nvContentPartPr>
            <p14:xfrm>
              <a:off x="4317600" y="4912720"/>
              <a:ext cx="1293120" cy="509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99605" y="4894720"/>
                <a:ext cx="132875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BC97-958D-44E9-84F6-E3CBE9AFBA93}"/>
                  </a:ext>
                </a:extLst>
              </p14:cNvPr>
              <p14:cNvContentPartPr/>
              <p14:nvPr/>
            </p14:nvContentPartPr>
            <p14:xfrm>
              <a:off x="6188160" y="4964200"/>
              <a:ext cx="357840" cy="303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BC97-958D-44E9-84F6-E3CBE9AFBA9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502" y="4946560"/>
                <a:ext cx="39351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34F6C3-69D3-40D7-A726-F006C743B155}"/>
                  </a:ext>
                </a:extLst>
              </p14:cNvPr>
              <p14:cNvContentPartPr/>
              <p14:nvPr/>
            </p14:nvContentPartPr>
            <p14:xfrm>
              <a:off x="5015280" y="5878960"/>
              <a:ext cx="17676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34F6C3-69D3-40D7-A726-F006C743B1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97640" y="5860960"/>
                <a:ext cx="212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B7FCFD8-4469-428F-807C-065BB4D18F48}"/>
                  </a:ext>
                </a:extLst>
              </p14:cNvPr>
              <p14:cNvContentPartPr/>
              <p14:nvPr/>
            </p14:nvContentPartPr>
            <p14:xfrm>
              <a:off x="3642240" y="5688160"/>
              <a:ext cx="1271880" cy="539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B7FCFD8-4469-428F-807C-065BB4D18F4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24245" y="5670172"/>
                <a:ext cx="130751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8B6E56A-07D3-4999-AFF6-888166464E03}"/>
                  </a:ext>
                </a:extLst>
              </p14:cNvPr>
              <p14:cNvContentPartPr/>
              <p14:nvPr/>
            </p14:nvContentPartPr>
            <p14:xfrm>
              <a:off x="5337480" y="5679160"/>
              <a:ext cx="1265400" cy="384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8B6E56A-07D3-4999-AFF6-888166464E0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19475" y="5661520"/>
                <a:ext cx="130105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AACBA4C-DDEE-45F0-91C2-D11BFD8318B5}"/>
                  </a:ext>
                </a:extLst>
              </p14:cNvPr>
              <p14:cNvContentPartPr/>
              <p14:nvPr/>
            </p14:nvContentPartPr>
            <p14:xfrm>
              <a:off x="5944800" y="5476120"/>
              <a:ext cx="453600" cy="136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AACBA4C-DDEE-45F0-91C2-D11BFD8318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26800" y="5458120"/>
                <a:ext cx="4892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A4FE38C-4E44-452B-84A5-4427BFF322CD}"/>
                  </a:ext>
                </a:extLst>
              </p14:cNvPr>
              <p14:cNvContentPartPr/>
              <p14:nvPr/>
            </p14:nvContentPartPr>
            <p14:xfrm>
              <a:off x="1571160" y="5462800"/>
              <a:ext cx="1884240" cy="1094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A4FE38C-4E44-452B-84A5-4427BFF322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53520" y="5444800"/>
                <a:ext cx="1919880" cy="11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927797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464128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26831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14:cNvPr>
              <p14:cNvContentPartPr/>
              <p14:nvPr/>
            </p14:nvContentPartPr>
            <p14:xfrm>
              <a:off x="6267720" y="1781440"/>
              <a:ext cx="885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50080" y="1763800"/>
                <a:ext cx="920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14:cNvPr>
              <p14:cNvContentPartPr/>
              <p14:nvPr/>
            </p14:nvContentPartPr>
            <p14:xfrm>
              <a:off x="7341600" y="1717000"/>
              <a:ext cx="9288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23600" y="1699000"/>
                <a:ext cx="9644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14:cNvPr>
              <p14:cNvContentPartPr/>
              <p14:nvPr/>
            </p14:nvContentPartPr>
            <p14:xfrm>
              <a:off x="6682440" y="2436640"/>
              <a:ext cx="6480" cy="48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64440" y="2419000"/>
                <a:ext cx="421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14:cNvPr>
              <p14:cNvContentPartPr/>
              <p14:nvPr/>
            </p14:nvContentPartPr>
            <p14:xfrm>
              <a:off x="6667320" y="232144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49680" y="230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14:cNvPr>
              <p14:cNvContentPartPr/>
              <p14:nvPr/>
            </p14:nvContentPartPr>
            <p14:xfrm>
              <a:off x="6825000" y="2382280"/>
              <a:ext cx="60120" cy="135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07360" y="2364640"/>
                <a:ext cx="9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14:cNvPr>
              <p14:cNvContentPartPr/>
              <p14:nvPr/>
            </p14:nvContentPartPr>
            <p14:xfrm>
              <a:off x="7150080" y="2232520"/>
              <a:ext cx="1639800" cy="32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2440" y="2214880"/>
                <a:ext cx="16754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14:cNvPr>
              <p14:cNvContentPartPr/>
              <p14:nvPr/>
            </p14:nvContentPartPr>
            <p14:xfrm>
              <a:off x="4689120" y="2246920"/>
              <a:ext cx="1750320" cy="333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71476" y="2229261"/>
                <a:ext cx="1785967" cy="369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14:cNvPr>
              <p14:cNvContentPartPr/>
              <p14:nvPr/>
            </p14:nvContentPartPr>
            <p14:xfrm>
              <a:off x="3111240" y="2246200"/>
              <a:ext cx="1342440" cy="387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93600" y="2228200"/>
                <a:ext cx="13780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14:cNvPr>
              <p14:cNvContentPartPr/>
              <p14:nvPr/>
            </p14:nvContentPartPr>
            <p14:xfrm>
              <a:off x="1951680" y="2238280"/>
              <a:ext cx="1022760" cy="343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3680" y="2220640"/>
                <a:ext cx="105840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14:cNvPr>
              <p14:cNvContentPartPr/>
              <p14:nvPr/>
            </p14:nvContentPartPr>
            <p14:xfrm>
              <a:off x="325560" y="2368600"/>
              <a:ext cx="1335960" cy="236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60" y="2350960"/>
                <a:ext cx="1371600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860413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14:cNvPr>
              <p14:cNvContentPartPr/>
              <p14:nvPr/>
            </p14:nvContentPartPr>
            <p14:xfrm>
              <a:off x="6267720" y="1781440"/>
              <a:ext cx="885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50080" y="1763800"/>
                <a:ext cx="920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14:cNvPr>
              <p14:cNvContentPartPr/>
              <p14:nvPr/>
            </p14:nvContentPartPr>
            <p14:xfrm>
              <a:off x="7341600" y="1717000"/>
              <a:ext cx="9288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23600" y="1699000"/>
                <a:ext cx="9644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14:cNvPr>
              <p14:cNvContentPartPr/>
              <p14:nvPr/>
            </p14:nvContentPartPr>
            <p14:xfrm>
              <a:off x="6682440" y="2436640"/>
              <a:ext cx="6480" cy="48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64440" y="2419000"/>
                <a:ext cx="421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14:cNvPr>
              <p14:cNvContentPartPr/>
              <p14:nvPr/>
            </p14:nvContentPartPr>
            <p14:xfrm>
              <a:off x="6667320" y="232144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49680" y="230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14:cNvPr>
              <p14:cNvContentPartPr/>
              <p14:nvPr/>
            </p14:nvContentPartPr>
            <p14:xfrm>
              <a:off x="6825000" y="2382280"/>
              <a:ext cx="60120" cy="135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07360" y="2364640"/>
                <a:ext cx="9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14:cNvPr>
              <p14:cNvContentPartPr/>
              <p14:nvPr/>
            </p14:nvContentPartPr>
            <p14:xfrm>
              <a:off x="7150080" y="2232520"/>
              <a:ext cx="1639800" cy="32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2440" y="2214880"/>
                <a:ext cx="16754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14:cNvPr>
              <p14:cNvContentPartPr/>
              <p14:nvPr/>
            </p14:nvContentPartPr>
            <p14:xfrm>
              <a:off x="4689120" y="2246920"/>
              <a:ext cx="1750320" cy="333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71476" y="2229261"/>
                <a:ext cx="1785967" cy="369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14:cNvPr>
              <p14:cNvContentPartPr/>
              <p14:nvPr/>
            </p14:nvContentPartPr>
            <p14:xfrm>
              <a:off x="3111240" y="2246200"/>
              <a:ext cx="1342440" cy="387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93600" y="2228200"/>
                <a:ext cx="13780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14:cNvPr>
              <p14:cNvContentPartPr/>
              <p14:nvPr/>
            </p14:nvContentPartPr>
            <p14:xfrm>
              <a:off x="1951680" y="2238280"/>
              <a:ext cx="1022760" cy="343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3680" y="2220640"/>
                <a:ext cx="105840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14:cNvPr>
              <p14:cNvContentPartPr/>
              <p14:nvPr/>
            </p14:nvContentPartPr>
            <p14:xfrm>
              <a:off x="325560" y="2368600"/>
              <a:ext cx="1335960" cy="236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60" y="2350960"/>
                <a:ext cx="1371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6B8FC9-8AAD-4608-A59C-DCAB3D9E546C}"/>
                  </a:ext>
                </a:extLst>
              </p14:cNvPr>
              <p14:cNvContentPartPr/>
              <p14:nvPr/>
            </p14:nvContentPartPr>
            <p14:xfrm>
              <a:off x="8288400" y="3043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6B8FC9-8AAD-4608-A59C-DCAB3D9E54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70760" y="3025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B308A-91A3-493A-A6C8-C822DA7C21FA}"/>
                  </a:ext>
                </a:extLst>
              </p14:cNvPr>
              <p14:cNvContentPartPr/>
              <p14:nvPr/>
            </p14:nvContentPartPr>
            <p14:xfrm>
              <a:off x="8291640" y="3188320"/>
              <a:ext cx="249480" cy="18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B308A-91A3-493A-A6C8-C822DA7C21F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274000" y="3170320"/>
                <a:ext cx="285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1097A0-84B7-4BA3-BE99-FA8817F4F791}"/>
                  </a:ext>
                </a:extLst>
              </p14:cNvPr>
              <p14:cNvContentPartPr/>
              <p14:nvPr/>
            </p14:nvContentPartPr>
            <p14:xfrm>
              <a:off x="271200" y="3576040"/>
              <a:ext cx="1906200" cy="41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1097A0-84B7-4BA3-BE99-FA8817F4F7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3200" y="3558385"/>
                <a:ext cx="1941840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A37D175-C331-4827-B7BA-0D7FF827EA76}"/>
                  </a:ext>
                </a:extLst>
              </p14:cNvPr>
              <p14:cNvContentPartPr/>
              <p14:nvPr/>
            </p14:nvContentPartPr>
            <p14:xfrm>
              <a:off x="431760" y="4216840"/>
              <a:ext cx="1657080" cy="5223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A37D175-C331-4827-B7BA-0D7FF827EA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13764" y="4198840"/>
                <a:ext cx="1692712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D9F66AD2-294F-4B1D-8A7A-8297B940102E}"/>
                  </a:ext>
                </a:extLst>
              </p14:cNvPr>
              <p14:cNvContentPartPr/>
              <p14:nvPr/>
            </p14:nvContentPartPr>
            <p14:xfrm>
              <a:off x="2345160" y="2826160"/>
              <a:ext cx="5734440" cy="21290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D9F66AD2-294F-4B1D-8A7A-8297B940102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27519" y="2808160"/>
                <a:ext cx="5770082" cy="216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43071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07423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3538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14:cNvPr>
              <p14:cNvContentPartPr/>
              <p14:nvPr/>
            </p14:nvContentPartPr>
            <p14:xfrm>
              <a:off x="6489120" y="1345120"/>
              <a:ext cx="2025000" cy="62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1480" y="1327480"/>
                <a:ext cx="206064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14:cNvPr>
              <p14:cNvContentPartPr/>
              <p14:nvPr/>
            </p14:nvContentPartPr>
            <p14:xfrm>
              <a:off x="1484760" y="2210200"/>
              <a:ext cx="225000" cy="14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7120" y="2192200"/>
                <a:ext cx="260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14:cNvPr>
              <p14:cNvContentPartPr/>
              <p14:nvPr/>
            </p14:nvContentPartPr>
            <p14:xfrm>
              <a:off x="479640" y="1973320"/>
              <a:ext cx="926280" cy="452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2000" y="1955320"/>
                <a:ext cx="961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14:cNvPr>
              <p14:cNvContentPartPr/>
              <p14:nvPr/>
            </p14:nvContentPartPr>
            <p14:xfrm>
              <a:off x="2061480" y="1917160"/>
              <a:ext cx="186120" cy="684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43480" y="1899160"/>
                <a:ext cx="22176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14:cNvPr>
              <p14:cNvContentPartPr/>
              <p14:nvPr/>
            </p14:nvContentPartPr>
            <p14:xfrm>
              <a:off x="2334000" y="2181760"/>
              <a:ext cx="90360" cy="19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16000" y="2164120"/>
                <a:ext cx="126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14:cNvPr>
              <p14:cNvContentPartPr/>
              <p14:nvPr/>
            </p14:nvContentPartPr>
            <p14:xfrm>
              <a:off x="3082800" y="2188240"/>
              <a:ext cx="103320" cy="10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5160" y="2170600"/>
                <a:ext cx="1389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14:cNvPr>
              <p14:cNvContentPartPr/>
              <p14:nvPr/>
            </p14:nvContentPartPr>
            <p14:xfrm>
              <a:off x="3266400" y="2142520"/>
              <a:ext cx="205200" cy="114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48400" y="2124520"/>
                <a:ext cx="240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14:cNvPr>
              <p14:cNvContentPartPr/>
              <p14:nvPr/>
            </p14:nvContentPartPr>
            <p14:xfrm>
              <a:off x="2490960" y="2010040"/>
              <a:ext cx="507240" cy="344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73320" y="1992040"/>
                <a:ext cx="5428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14:cNvPr>
              <p14:cNvContentPartPr/>
              <p14:nvPr/>
            </p14:nvContentPartPr>
            <p14:xfrm>
              <a:off x="3778680" y="2215240"/>
              <a:ext cx="2664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1040" y="2197600"/>
                <a:ext cx="62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14:cNvPr>
              <p14:cNvContentPartPr/>
              <p14:nvPr/>
            </p14:nvContentPartPr>
            <p14:xfrm>
              <a:off x="3909720" y="2199400"/>
              <a:ext cx="80640" cy="10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92080" y="2181760"/>
                <a:ext cx="1162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14:cNvPr>
              <p14:cNvContentPartPr/>
              <p14:nvPr/>
            </p14:nvContentPartPr>
            <p14:xfrm>
              <a:off x="4124640" y="2144320"/>
              <a:ext cx="421200" cy="27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06640" y="2126343"/>
                <a:ext cx="4568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14:cNvPr>
              <p14:cNvContentPartPr/>
              <p14:nvPr/>
            </p14:nvContentPartPr>
            <p14:xfrm>
              <a:off x="3734400" y="2100040"/>
              <a:ext cx="18360" cy="16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6400" y="2082040"/>
                <a:ext cx="54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14:cNvPr>
              <p14:cNvContentPartPr/>
              <p14:nvPr/>
            </p14:nvContentPartPr>
            <p14:xfrm>
              <a:off x="4662120" y="2368960"/>
              <a:ext cx="9720" cy="2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4120" y="2351320"/>
                <a:ext cx="45360" cy="3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357941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14:cNvPr>
              <p14:cNvContentPartPr/>
              <p14:nvPr/>
            </p14:nvContentPartPr>
            <p14:xfrm>
              <a:off x="6489120" y="1345120"/>
              <a:ext cx="2025000" cy="62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1480" y="1327480"/>
                <a:ext cx="206064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14:cNvPr>
              <p14:cNvContentPartPr/>
              <p14:nvPr/>
            </p14:nvContentPartPr>
            <p14:xfrm>
              <a:off x="1484760" y="2210200"/>
              <a:ext cx="225000" cy="14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7120" y="2192200"/>
                <a:ext cx="260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14:cNvPr>
              <p14:cNvContentPartPr/>
              <p14:nvPr/>
            </p14:nvContentPartPr>
            <p14:xfrm>
              <a:off x="479640" y="1973320"/>
              <a:ext cx="926280" cy="452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2000" y="1955320"/>
                <a:ext cx="961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14:cNvPr>
              <p14:cNvContentPartPr/>
              <p14:nvPr/>
            </p14:nvContentPartPr>
            <p14:xfrm>
              <a:off x="2061480" y="1917160"/>
              <a:ext cx="186120" cy="684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43480" y="1899160"/>
                <a:ext cx="22176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14:cNvPr>
              <p14:cNvContentPartPr/>
              <p14:nvPr/>
            </p14:nvContentPartPr>
            <p14:xfrm>
              <a:off x="2334000" y="2181760"/>
              <a:ext cx="90360" cy="19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16000" y="2164120"/>
                <a:ext cx="126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14:cNvPr>
              <p14:cNvContentPartPr/>
              <p14:nvPr/>
            </p14:nvContentPartPr>
            <p14:xfrm>
              <a:off x="3082800" y="2188240"/>
              <a:ext cx="103320" cy="10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5160" y="2170600"/>
                <a:ext cx="1389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14:cNvPr>
              <p14:cNvContentPartPr/>
              <p14:nvPr/>
            </p14:nvContentPartPr>
            <p14:xfrm>
              <a:off x="3266400" y="2142520"/>
              <a:ext cx="205200" cy="114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48400" y="2124520"/>
                <a:ext cx="240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14:cNvPr>
              <p14:cNvContentPartPr/>
              <p14:nvPr/>
            </p14:nvContentPartPr>
            <p14:xfrm>
              <a:off x="2490960" y="2010040"/>
              <a:ext cx="507240" cy="344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73320" y="1992040"/>
                <a:ext cx="5428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14:cNvPr>
              <p14:cNvContentPartPr/>
              <p14:nvPr/>
            </p14:nvContentPartPr>
            <p14:xfrm>
              <a:off x="3778680" y="2215240"/>
              <a:ext cx="2664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1040" y="2197600"/>
                <a:ext cx="62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14:cNvPr>
              <p14:cNvContentPartPr/>
              <p14:nvPr/>
            </p14:nvContentPartPr>
            <p14:xfrm>
              <a:off x="3909720" y="2199400"/>
              <a:ext cx="80640" cy="10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92080" y="2181760"/>
                <a:ext cx="1162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14:cNvPr>
              <p14:cNvContentPartPr/>
              <p14:nvPr/>
            </p14:nvContentPartPr>
            <p14:xfrm>
              <a:off x="4124640" y="2144320"/>
              <a:ext cx="421200" cy="27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06640" y="2126343"/>
                <a:ext cx="4568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14:cNvPr>
              <p14:cNvContentPartPr/>
              <p14:nvPr/>
            </p14:nvContentPartPr>
            <p14:xfrm>
              <a:off x="3734400" y="2100040"/>
              <a:ext cx="18360" cy="16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6400" y="2082040"/>
                <a:ext cx="54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14:cNvPr>
              <p14:cNvContentPartPr/>
              <p14:nvPr/>
            </p14:nvContentPartPr>
            <p14:xfrm>
              <a:off x="4662120" y="2368960"/>
              <a:ext cx="9720" cy="2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4120" y="2351320"/>
                <a:ext cx="45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B7AE404-9A0E-4581-9C9C-5A7887F7326C}"/>
                  </a:ext>
                </a:extLst>
              </p14:cNvPr>
              <p14:cNvContentPartPr/>
              <p14:nvPr/>
            </p14:nvContentPartPr>
            <p14:xfrm>
              <a:off x="430680" y="2518000"/>
              <a:ext cx="484200" cy="486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B7AE404-9A0E-4581-9C9C-5A7887F732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2680" y="2500000"/>
                <a:ext cx="5198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1934DF7-42C9-4479-921E-74F7D371A4EA}"/>
                  </a:ext>
                </a:extLst>
              </p14:cNvPr>
              <p14:cNvContentPartPr/>
              <p14:nvPr/>
            </p14:nvContentPartPr>
            <p14:xfrm>
              <a:off x="1119720" y="2628880"/>
              <a:ext cx="1213920" cy="338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1934DF7-42C9-4479-921E-74F7D371A4E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02080" y="2610880"/>
                <a:ext cx="1249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F99D0E-C2AA-40AD-A9BC-CB4057CEAC87}"/>
                  </a:ext>
                </a:extLst>
              </p14:cNvPr>
              <p14:cNvContentPartPr/>
              <p14:nvPr/>
            </p14:nvContentPartPr>
            <p14:xfrm>
              <a:off x="2556120" y="2581000"/>
              <a:ext cx="378000" cy="293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F99D0E-C2AA-40AD-A9BC-CB4057CEAC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38137" y="2563360"/>
                <a:ext cx="41360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6BEB6D7-32E2-45AA-BDC2-9889D283CBF7}"/>
                  </a:ext>
                </a:extLst>
              </p14:cNvPr>
              <p14:cNvContentPartPr/>
              <p14:nvPr/>
            </p14:nvContentPartPr>
            <p14:xfrm>
              <a:off x="3216720" y="2584960"/>
              <a:ext cx="700920" cy="29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6BEB6D7-32E2-45AA-BDC2-9889D283CBF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98720" y="2567320"/>
                <a:ext cx="7365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7D9ABEC-64E5-4114-86C8-D102985A8EB9}"/>
                  </a:ext>
                </a:extLst>
              </p14:cNvPr>
              <p14:cNvContentPartPr/>
              <p14:nvPr/>
            </p14:nvContentPartPr>
            <p14:xfrm>
              <a:off x="4187640" y="1988800"/>
              <a:ext cx="4642200" cy="1032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7D9ABEC-64E5-4114-86C8-D102985A8E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9640" y="1970806"/>
                <a:ext cx="4677840" cy="10677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029621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792520" y="411280"/>
              <a:ext cx="884160" cy="930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74880" y="393280"/>
                <a:ext cx="919800" cy="96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792520" y="411280"/>
              <a:ext cx="88416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74880" y="393280"/>
                <a:ext cx="91980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38939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08324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11888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431184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804443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535676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444644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25044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54037</TotalTime>
  <Words>118</Words>
  <Application>Microsoft Office PowerPoint</Application>
  <PresentationFormat>On-screen Show (4:3)</PresentationFormat>
  <Paragraphs>118</Paragraphs>
  <Slides>118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118</vt:i4>
      </vt:variant>
    </vt:vector>
  </HeadingPairs>
  <TitlesOfParts>
    <vt:vector size="123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356</cp:revision>
  <dcterms:created xsi:type="dcterms:W3CDTF">2010-09-30T20:09:09Z</dcterms:created>
  <dcterms:modified xsi:type="dcterms:W3CDTF">2020-10-30T15:55:41Z</dcterms:modified>
</cp:coreProperties>
</file>